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426"/>
  <workbookPr/>
  <mc:AlternateContent xmlns:mc="http://schemas.openxmlformats.org/markup-compatibility/2006">
    <mc:Choice Requires="x15">
      <x15ac:absPath xmlns:x15ac="http://schemas.microsoft.com/office/spreadsheetml/2010/11/ac" url="https://acmagovau-my.sharepoint.com/personal/peter_yates_acma_gov_au/Documents/Documents/- Publications -/- - WIP PUBLICATIONS -/- Communications media in Australia - Thu 19 Feb/"/>
    </mc:Choice>
  </mc:AlternateContent>
  <xr:revisionPtr revIDLastSave="28" documentId="8_{AC111C00-B319-4726-8FE3-61A26A3B1933}" xr6:coauthVersionLast="47" xr6:coauthVersionMax="47" xr10:uidLastSave="{F5BB882B-FDA3-4208-A40B-BD4A115C32FE}"/>
  <bookViews>
    <workbookView xWindow="-103" yWindow="-103" windowWidth="21600" windowHeight="13869" xr2:uid="{57AD5AD4-77F0-4584-9D74-BF97AC7B32EF}"/>
  </bookViews>
  <sheets>
    <sheet name="TOC" sheetId="37" r:id="rId1"/>
    <sheet name="QA1. In the p by Study year" sheetId="1" r:id="rId2"/>
    <sheet name="QA1. In the p by PBI BANNER" sheetId="2" r:id="rId3"/>
    <sheet name="QA1. Apps for by Study year" sheetId="3" r:id="rId4"/>
    <sheet name="QA1. Apps for by PBI BANNER" sheetId="4" r:id="rId5"/>
    <sheet name="QE2. Which we by Study year" sheetId="5" r:id="rId6"/>
    <sheet name="QE2. Which we by PBI BANNER" sheetId="6" r:id="rId7"/>
    <sheet name="QE12. Which o by Study year" sheetId="7" r:id="rId8"/>
    <sheet name="QE12. Which o by PBI BANNER" sheetId="8" r:id="rId9"/>
    <sheet name="QE2a. Frequency of websitesapps" sheetId="9" r:id="rId10"/>
    <sheet name="QE2a. Frequency of websitesa(2)" sheetId="10" r:id="rId11"/>
    <sheet name="QE2a. Frequen by Age (consolida" sheetId="11" r:id="rId12"/>
    <sheet name="QE2a. Frequen by Age (consol(2)" sheetId="12" r:id="rId13"/>
    <sheet name="QE2a. Frequen by Gender (consol" sheetId="13" r:id="rId14"/>
    <sheet name="QE2a. Frequen by Gender (con(2)" sheetId="14" r:id="rId15"/>
    <sheet name="QE2a. Frequen by Location Metr" sheetId="15" r:id="rId16"/>
    <sheet name="QE2a. Frequen by Location Me(2)" sheetId="16" r:id="rId17"/>
    <sheet name="QE16. Used we by Study year" sheetId="17" r:id="rId18"/>
    <sheet name="QE16. Used we by PBI BANNER" sheetId="18" r:id="rId19"/>
    <sheet name="QE17. Used we by Study year" sheetId="19" r:id="rId20"/>
    <sheet name="QE17. Used we by PBI BANNER" sheetId="20" r:id="rId21"/>
    <sheet name="QE13. Used we by Study year" sheetId="21" r:id="rId22"/>
    <sheet name="QE13. Used we by PBI BANNER" sheetId="22" r:id="rId23"/>
    <sheet name="QE14. Used we by Study year" sheetId="23" r:id="rId24"/>
    <sheet name="QE14. Used we by PBI BANNER" sheetId="24" r:id="rId25"/>
    <sheet name="QE2 Like for  by Study year" sheetId="25" r:id="rId26"/>
    <sheet name="QE2 Like for  by PBI BANNER" sheetId="26" r:id="rId27"/>
    <sheet name="QE12 Like for by Study year" sheetId="27" r:id="rId28"/>
    <sheet name="QE12 Like for by PBI BANNER" sheetId="28" r:id="rId29"/>
    <sheet name="Count QE13 by Study year" sheetId="29" r:id="rId30"/>
    <sheet name="Count QE13 by PBI BANNER" sheetId="30" r:id="rId31"/>
    <sheet name="Count QE14 by Study year" sheetId="31" r:id="rId32"/>
    <sheet name="Count QE14 by PBI BANNER" sheetId="32" r:id="rId33"/>
    <sheet name="Count QE16 by Study year" sheetId="33" r:id="rId34"/>
    <sheet name="Count QE16 by PBI BANNER" sheetId="34" r:id="rId35"/>
    <sheet name="Count QE17 by Study year" sheetId="35" r:id="rId36"/>
    <sheet name="Count QE17 by PBI BANNER" sheetId="36" r:id="rId37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41774" uniqueCount="923">
  <si>
    <t>Table of Contents</t>
  </si>
  <si>
    <t>QA1. In the p by Study year</t>
  </si>
  <si>
    <t>QA1. In the past 6 months, which of the following communication services have you used for personal purposes? by Study year</t>
  </si>
  <si>
    <t xml:space="preserve">Filter: Mixed Survey Filter (S1:2017 to 2023, S2: 2024 to 2025); Weight: Weight. Standard Life in Australia Weight; base n = 26277; effective sample size = 15051 (57%); 33%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QA1. In the p by PBI BANNER</t>
  </si>
  <si>
    <t>QA1. In the past 6 months, which of the following communication services have you used for personal purposes? by PBI BANNER</t>
  </si>
  <si>
    <t>QA1. Apps for by Study year</t>
  </si>
  <si>
    <t>QA1. Apps for calls or messages by Study year</t>
  </si>
  <si>
    <t>QA1. Apps for by PBI BANNER</t>
  </si>
  <si>
    <t>QA1. Apps for calls or messages by PBI BANNER</t>
  </si>
  <si>
    <t>QE2. Which we by Study year</t>
  </si>
  <si>
    <t>QE2. Which websites or apps have you used in the past 6 months for personal purposes? by Study year</t>
  </si>
  <si>
    <t xml:space="preserve">Filter: Survey 1 - Broadcasting ; Weight: Weight. Standard Life in Australia Weight; base n = 28717; effective sample size = 16744 (58%); 27%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QE2. Which we by PBI BANNER</t>
  </si>
  <si>
    <t>QE2. Which websites or apps have you used in the past 6 months for personal purposes? by PBI BANNER</t>
  </si>
  <si>
    <t xml:space="preserve">Filter: Survey 1 - Broadcasting ; Weight: Weight. Standard Life in Australia Weight; base n = 28717; effective sample size = 16590 (58%); 27%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QE12. Which o by Study year</t>
  </si>
  <si>
    <t>QE12. Which of the following websites or apps, if any, have you used in the  past 7 days for personal purposes? by Study year</t>
  </si>
  <si>
    <t xml:space="preserve">Filter: Survey 1 - Broadcasting ; Weight: Weight. Standard Life in Australia Weight; base n = 28717; effective sample size = 17022 (59%); 27%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QE12. Which o by PBI BANNER</t>
  </si>
  <si>
    <t>QE12. Which of the following websites or apps, if any, have you used in the  past 7 days for personal purposes? by PBI BANNER</t>
  </si>
  <si>
    <t xml:space="preserve">Filter: Survey 1 - Broadcasting ; Weight: Weight. Standard Life in Australia Weight; base n = 28717; effective sample size = 16597 (58%); 27%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QE2a. Frequency of web/apps (2025)</t>
  </si>
  <si>
    <t>QE2a. Frequency of websites/apps used in the past 6 months 2025</t>
  </si>
  <si>
    <t xml:space="preserve">Filter: Survey 1 - Broadcasting  AND Study year - 2025; Weight: Weight. Standard Life in Australia Weight; base n = from 0 to 4755; total n = 5990; 5990 missing; effective sample size = 3020 (64%); 85%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QE2a. Frequency of web/apps (2024)</t>
  </si>
  <si>
    <t>QE2a. Frequency of websites/apps used in the past 6 months 2024</t>
  </si>
  <si>
    <t xml:space="preserve">Filter: Survey 1 - Broadcasting  AND Study year - 2024; Weight: Weight. Standard Life in Australia Weight; base n = from 1 to 2751; total n = 3530; 3529 missing; effective sample size = 1857 (67%); 91%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QE2a. Frequen by Age (2025)</t>
  </si>
  <si>
    <t>QE2a. Frequency of websites/apps used in the past 6 months by Age (consolidated across waves) 2025</t>
  </si>
  <si>
    <t xml:space="preserve">Filter: Survey 1 - Broadcasting  AND Study year - 2025; Weight: Weight. Standard Life in Australia Weight; base n = from 0 to 4755; total n = 5990; 5990 missing; effective sample size = 3022 (64%); 85%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QE2a. Frequen by Age (2024)</t>
  </si>
  <si>
    <t>QE2a. Frequency of websites/apps used in the past 6 months by Age (consolidated across waves) 2024</t>
  </si>
  <si>
    <t xml:space="preserve">Filter: Survey 1 - Broadcasting  AND Study year - 2024; Weight: Weight. Standard Life in Australia Weight; base n = from 1 to 2751; total n = 3530; 3529 missing; effective sample size = 2035 (74%); 91%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QE2a. Frequen by Gender (2025)</t>
  </si>
  <si>
    <t>QE2a. Frequency of websites/apps used in the past 6 months by Gender (consolidated across waves) 2025</t>
  </si>
  <si>
    <t xml:space="preserve">Filter: Survey 1 - Broadcasting  AND Study year - 2025; Weight: Weight. Standard Life in Australia Weight; base n = from 0 to 4755; total n = 5990; 5990 missing; effective sample size = 2995 (63%); 85%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QE2a. Frequen by Gender (2024)</t>
  </si>
  <si>
    <t>QE2a. Frequency of websites/apps used in the past 6 months by Gender (consolidated across waves) 2024</t>
  </si>
  <si>
    <t xml:space="preserve">Filter: Survey 1 - Broadcasting  AND Study year - 2024; Weight: Weight. Standard Life in Australia Weight; base n = from 1 to 2751; total n = 3530; 3529 missing; effective sample size = 1849 (67%); 91%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QE2a. Frequen by Location (2025)</t>
  </si>
  <si>
    <t>QE2a. Frequency of websites/apps used in the past 6 months by Location: Metro/Regional (consolidated across waves) 2025</t>
  </si>
  <si>
    <t xml:space="preserve">Filter: Survey 1 - Broadcasting  AND Study year - 2025; Weight: Weight. Standard Life in Australia Weight; base n = from 0 to 4755; total n = 5990; 5990 missing; effective sample size = 2972 (63%); 85%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QE2a. Frequen by Location (2024)</t>
  </si>
  <si>
    <t>QE2a. Frequency of websites/apps used in the past 6 months by Location: Metro/Regional (consolidated across waves) 2024</t>
  </si>
  <si>
    <t>QE16. Used we by Study year</t>
  </si>
  <si>
    <t>QE16. Used website/app for voice/video calls by Study year</t>
  </si>
  <si>
    <t xml:space="preserve">Filter: Survey 1 - Broadcasting ; Weight: Weight. Standard Life in Australia Weight; base n = 28717; effective sample size = 17196 (60%); 27%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QE16. Used we by PBI BANNER</t>
  </si>
  <si>
    <t>QE16. Used website/app for voice/video calls by PBI BANNER</t>
  </si>
  <si>
    <t>QE17. Used we by Study year</t>
  </si>
  <si>
    <t>QE17. Used website/app for messages by Study year</t>
  </si>
  <si>
    <t xml:space="preserve">Filter: Survey 1 - Broadcasting ; Weight: Weight. Standard Life in Australia Weight; base n = 28717; effective sample size = 17467 (61%); 27%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QE17. Used we by PBI BANNER</t>
  </si>
  <si>
    <t>QE17. Used website/app for messages by PBI BANNER</t>
  </si>
  <si>
    <t>QE13. Used we by Study year</t>
  </si>
  <si>
    <t>QE13. Used website/app to actively engage with content by Study year</t>
  </si>
  <si>
    <t xml:space="preserve">Filter: Survey 1 - Broadcasting ; Weight: Weight. Standard Life in Australia Weight; base n = 28717; effective sample size = 17351 (60%); 27%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QE13. Used we by PBI BANNER</t>
  </si>
  <si>
    <t>QE13. Used website/app to actively engage with content by PBI BANNER</t>
  </si>
  <si>
    <t>QE14. Used we by Study year</t>
  </si>
  <si>
    <t>QE14. Used website/app to post/create content by Study year</t>
  </si>
  <si>
    <t xml:space="preserve">Filter: Survey 1 - Broadcasting ; Weight: Weight. Standard Life in Australia Weight; base n = 28717; effective sample size = 17611 (61%); 27%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QE14. Used we by PBI BANNER</t>
  </si>
  <si>
    <t>QE14. Used website/app to post/create content by PBI BANNER</t>
  </si>
  <si>
    <t>QE2 Like for  by Study year</t>
  </si>
  <si>
    <t>QE2 Like for Like - adjusted with only those platforms asked from 2021-2025 (21 including Other) by Study year</t>
  </si>
  <si>
    <t xml:space="preserve">Filter: Survey 1 - Broadcasting  AND 2021 - 2025; Weight: Weight. Standard Life in Australia Weight; base n = 20258; effective sample size = 13390 (66%); 48%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QE2 Like for  by PBI BANNER</t>
  </si>
  <si>
    <t>QE2 Like for Like - adjusted with only those platforms asked from 2021-2025 (21 including Other) by PBI BANNER</t>
  </si>
  <si>
    <t xml:space="preserve">Filter: Survey 1 - Broadcasting  AND 2021 - 2025; Weight: Weight. Standard Life in Australia Weight; base n = 20258; effective sample size = 13521 (67%); 48%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QE12 Like for by Study year</t>
  </si>
  <si>
    <t>QE12 Like for Like - adjusted with only those platforms asked from 2022-2025 (22 including Other) num by Study year</t>
  </si>
  <si>
    <t>QE12 Like for by PBI BANNER</t>
  </si>
  <si>
    <t>QE12 Like for Like - adjusted with only those platforms asked from 2022-2025 (22 including Other) num by PBI BANNER</t>
  </si>
  <si>
    <t>Count QE13 by Study year</t>
  </si>
  <si>
    <t>Count QE13 by PBI BANNER</t>
  </si>
  <si>
    <t>Count QE14 by Study year</t>
  </si>
  <si>
    <t xml:space="preserve">Filter: Survey 1 - Broadcasting ; Weight: Weight. Standard Life in Australia Weight; base n = 28717; effective sample size = 16750 (58%); 27% filtered out  Multiple comparison correction: False Discovery Rate (FDR) (p = 0.05); Column multiple comparison correction: None; Column comparison symbols: a, b, c... (p &lt;= 0.05), A, B, C... (p &lt;= 0.001); No test symbol: -; Not significant symbol: </t>
  </si>
  <si>
    <t>Count QE14 by PBI BANNER</t>
  </si>
  <si>
    <t>Count QE16 by Study year</t>
  </si>
  <si>
    <t>Count QE16 by PBI BANNER</t>
  </si>
  <si>
    <t>Count QE17 by Study year</t>
  </si>
  <si>
    <t>Count QE17 by PBI BANNER</t>
  </si>
  <si>
    <t>Column %
n
Column n
Population
Column Population
Column Comparisons</t>
  </si>
  <si>
    <t>2017</t>
  </si>
  <si>
    <t>2018</t>
  </si>
  <si>
    <t>2019</t>
  </si>
  <si>
    <t>2020</t>
  </si>
  <si>
    <t>2021</t>
  </si>
  <si>
    <t>2022</t>
  </si>
  <si>
    <t>2023</t>
  </si>
  <si>
    <t>2024</t>
  </si>
  <si>
    <t>2025</t>
  </si>
  <si>
    <t>Mobile phone for calls</t>
  </si>
  <si>
    <t/>
  </si>
  <si>
    <t>A b C F g</t>
  </si>
  <si>
    <t>A b C F</t>
  </si>
  <si>
    <t>a c</t>
  </si>
  <si>
    <t>Mobile phone for texts (SMS)</t>
  </si>
  <si>
    <t>A B C</t>
  </si>
  <si>
    <t>A B c</t>
  </si>
  <si>
    <t>A B C D E F</t>
  </si>
  <si>
    <t>Messaging/Calling app (i.e. Messenger, WhatsApp, Viber, Skype) (UP TO 2018)</t>
  </si>
  <si>
    <t>C D E F G H I</t>
  </si>
  <si>
    <t>a C D E F G H I</t>
  </si>
  <si>
    <t>Tablet, computer or other internet enabled device for calls</t>
  </si>
  <si>
    <t>A B C D E</t>
  </si>
  <si>
    <t>A B C D E f G</t>
  </si>
  <si>
    <t>Tablet, computer or other internet enabled device for texts (SMS)</t>
  </si>
  <si>
    <t>Landline (home) telephone for calls</t>
  </si>
  <si>
    <t>b C D E F G H I</t>
  </si>
  <si>
    <t>D E F G H I</t>
  </si>
  <si>
    <t>E F G H I</t>
  </si>
  <si>
    <t>G H I</t>
  </si>
  <si>
    <t>h I</t>
  </si>
  <si>
    <t>i</t>
  </si>
  <si>
    <t>Public payphone</t>
  </si>
  <si>
    <t>d</t>
  </si>
  <si>
    <t>d e</t>
  </si>
  <si>
    <t>a c D E F G i</t>
  </si>
  <si>
    <t>Email</t>
  </si>
  <si>
    <t>F G</t>
  </si>
  <si>
    <t>A B C F G</t>
  </si>
  <si>
    <t>App for messages (e.g. Messenger, WhatsApp, Instagram)</t>
  </si>
  <si>
    <t>A B</t>
  </si>
  <si>
    <t>A B C D</t>
  </si>
  <si>
    <t>A B C D E f</t>
  </si>
  <si>
    <t>App for voice calls (e.g. Messenger, WhatsApp, FaceTime)</t>
  </si>
  <si>
    <t>A B C E F G H I</t>
  </si>
  <si>
    <t>A B C E</t>
  </si>
  <si>
    <t>A B C E F</t>
  </si>
  <si>
    <t>A B C E F g</t>
  </si>
  <si>
    <t>A B C E F G</t>
  </si>
  <si>
    <t>App for video calls (e.g. Messenger, WhatsApp, FaceTime)</t>
  </si>
  <si>
    <t>NET: used an app (messaing/calling app)</t>
  </si>
  <si>
    <t>A B C d e</t>
  </si>
  <si>
    <t>NET MOBILE</t>
  </si>
  <si>
    <t>A B C f</t>
  </si>
  <si>
    <t>NET: Voice/video</t>
  </si>
  <si>
    <t>A B C E f</t>
  </si>
  <si>
    <t>Used an app or website for social networking (e.g. Facebook, Twitter, Instagram and Snapchat) (UP TO 2022)</t>
  </si>
  <si>
    <t>F G H I</t>
  </si>
  <si>
    <t>A b C E F G H I</t>
  </si>
  <si>
    <t>Video calling from a mobile phone not including video calls made using an app (UP TO 2020)</t>
  </si>
  <si>
    <t>c E F G H I</t>
  </si>
  <si>
    <t>a C E F G H I</t>
  </si>
  <si>
    <t>C E F G H I</t>
  </si>
  <si>
    <t>Fax (UP TO 2021)</t>
  </si>
  <si>
    <t>A D E F G H I</t>
  </si>
  <si>
    <t>A d E F G H I</t>
  </si>
  <si>
    <t>A F G H I</t>
  </si>
  <si>
    <t>Column n</t>
  </si>
  <si>
    <t>Column Population</t>
  </si>
  <si>
    <t>Column Names</t>
  </si>
  <si>
    <t>A</t>
  </si>
  <si>
    <t>B</t>
  </si>
  <si>
    <t>C</t>
  </si>
  <si>
    <t>D</t>
  </si>
  <si>
    <t>E</t>
  </si>
  <si>
    <t>F</t>
  </si>
  <si>
    <t>G</t>
  </si>
  <si>
    <t>H</t>
  </si>
  <si>
    <t>I</t>
  </si>
  <si>
    <t>Filter: Mixed Survey Filter (S1:2017 to 2023, S2: 2024 to 2025); Weight: Weight. Standard Life in Australia Weight; base n = 26277; effective sample size = 15051 (57%); 33% filtered out</t>
  </si>
  <si>
    <t xml:space="preserve">Multiple comparison correction: False Discovery Rate (FDR) (p = 0.05); Column multiple comparison correction: None; Column comparison symbols: a, b, c... (p &lt;= 0.05), A, B, C... (p &lt;= 0.001); No test symbol: -; Not significant symbol: </t>
  </si>
  <si>
    <t>Age (consolidated across waves)</t>
  </si>
  <si>
    <t>Gender (consolidated across waves)</t>
  </si>
  <si>
    <t>Location: Metro/Regional (consolidated across waves)</t>
  </si>
  <si>
    <t>18-24</t>
  </si>
  <si>
    <t>25-34</t>
  </si>
  <si>
    <t>35-44</t>
  </si>
  <si>
    <t>45-54</t>
  </si>
  <si>
    <t>55-64</t>
  </si>
  <si>
    <t>65-74</t>
  </si>
  <si>
    <t>75+</t>
  </si>
  <si>
    <t>Man or male</t>
  </si>
  <si>
    <t>Woman or female</t>
  </si>
  <si>
    <t>Metro</t>
  </si>
  <si>
    <t>Regional</t>
  </si>
  <si>
    <t>Study year</t>
  </si>
  <si>
    <t>e f g</t>
  </si>
  <si>
    <t>e f g h</t>
  </si>
  <si>
    <t>f</t>
  </si>
  <si>
    <t>g</t>
  </si>
  <si>
    <t>f g</t>
  </si>
  <si>
    <t>F G h</t>
  </si>
  <si>
    <t>f i</t>
  </si>
  <si>
    <t>F g h I</t>
  </si>
  <si>
    <t>c</t>
  </si>
  <si>
    <t>a b c f</t>
  </si>
  <si>
    <t>A B C e f</t>
  </si>
  <si>
    <t>a b c</t>
  </si>
  <si>
    <t>A b C</t>
  </si>
  <si>
    <t>a F</t>
  </si>
  <si>
    <t>a b C g</t>
  </si>
  <si>
    <t>A B C f G</t>
  </si>
  <si>
    <t>A b C f g</t>
  </si>
  <si>
    <t>a c f</t>
  </si>
  <si>
    <t>a c F</t>
  </si>
  <si>
    <t>a b C</t>
  </si>
  <si>
    <t>A B C f g</t>
  </si>
  <si>
    <t>e f</t>
  </si>
  <si>
    <t>d e f</t>
  </si>
  <si>
    <t>d f</t>
  </si>
  <si>
    <t>c D e F</t>
  </si>
  <si>
    <t>a</t>
  </si>
  <si>
    <t>a e f</t>
  </si>
  <si>
    <t>A B C d E f g i</t>
  </si>
  <si>
    <t>a b</t>
  </si>
  <si>
    <t>A B C d e f i</t>
  </si>
  <si>
    <t>A B C d e f</t>
  </si>
  <si>
    <t>A B C D E F g</t>
  </si>
  <si>
    <t>A B C D e f</t>
  </si>
  <si>
    <t>A B C d E F</t>
  </si>
  <si>
    <t>b</t>
  </si>
  <si>
    <t>A B C D E f g</t>
  </si>
  <si>
    <t>A B C D E g</t>
  </si>
  <si>
    <t>A B C D E f h</t>
  </si>
  <si>
    <t>A B C D E i</t>
  </si>
  <si>
    <t>e F G H I</t>
  </si>
  <si>
    <t>e f G H I</t>
  </si>
  <si>
    <t>e g h i</t>
  </si>
  <si>
    <t>e f G h i</t>
  </si>
  <si>
    <t>c d E F G H I</t>
  </si>
  <si>
    <t>E f G H I</t>
  </si>
  <si>
    <t>g h I</t>
  </si>
  <si>
    <t>d E F G H I</t>
  </si>
  <si>
    <t>h i</t>
  </si>
  <si>
    <t>g H I</t>
  </si>
  <si>
    <t>f G H I</t>
  </si>
  <si>
    <t>H I</t>
  </si>
  <si>
    <t>c D E F G H I</t>
  </si>
  <si>
    <t>b c D E F G H I</t>
  </si>
  <si>
    <t>d e f g</t>
  </si>
  <si>
    <t>a C D E f g i</t>
  </si>
  <si>
    <t>e</t>
  </si>
  <si>
    <t>d e i</t>
  </si>
  <si>
    <t>b e i</t>
  </si>
  <si>
    <t>b i</t>
  </si>
  <si>
    <t>b C i</t>
  </si>
  <si>
    <t>a d E g</t>
  </si>
  <si>
    <t>D e</t>
  </si>
  <si>
    <t>a c D E F g i</t>
  </si>
  <si>
    <t>a D E f g</t>
  </si>
  <si>
    <t>d e g</t>
  </si>
  <si>
    <t>F G i</t>
  </si>
  <si>
    <t>a F G</t>
  </si>
  <si>
    <t>A B c F G</t>
  </si>
  <si>
    <t>a b c F G</t>
  </si>
  <si>
    <t>A B C d e F G</t>
  </si>
  <si>
    <t>A B C e F G</t>
  </si>
  <si>
    <t>A b C F G</t>
  </si>
  <si>
    <t>A B d</t>
  </si>
  <si>
    <t>A B c d</t>
  </si>
  <si>
    <t>A B c D</t>
  </si>
  <si>
    <t>A B C d</t>
  </si>
  <si>
    <t>A B C D e</t>
  </si>
  <si>
    <t>A B C E F g h i</t>
  </si>
  <si>
    <t>A B c e f</t>
  </si>
  <si>
    <t>A B C E F G h i</t>
  </si>
  <si>
    <t>A B c e</t>
  </si>
  <si>
    <t>A B C E f g</t>
  </si>
  <si>
    <t>A B C e F</t>
  </si>
  <si>
    <t>A B C E F h</t>
  </si>
  <si>
    <t>A B C e</t>
  </si>
  <si>
    <t>A B C E F G H i</t>
  </si>
  <si>
    <t>A B C D E h i</t>
  </si>
  <si>
    <t>A B c d e</t>
  </si>
  <si>
    <t>A B C d E</t>
  </si>
  <si>
    <t>A B C d E f</t>
  </si>
  <si>
    <t>A B C D E F h</t>
  </si>
  <si>
    <t>F g</t>
  </si>
  <si>
    <t>f h I</t>
  </si>
  <si>
    <t>A b C e f</t>
  </si>
  <si>
    <t>a b c d e f</t>
  </si>
  <si>
    <t>A c f</t>
  </si>
  <si>
    <t>a f</t>
  </si>
  <si>
    <t>a b C f</t>
  </si>
  <si>
    <t>A b C f</t>
  </si>
  <si>
    <t>A B C f i</t>
  </si>
  <si>
    <t>a B</t>
  </si>
  <si>
    <t>a b c e F G H I</t>
  </si>
  <si>
    <t>a F G H I</t>
  </si>
  <si>
    <t>A B C F G H I</t>
  </si>
  <si>
    <t>a b c E F G H I</t>
  </si>
  <si>
    <t>A b C e F G H I</t>
  </si>
  <si>
    <t>a c E F G H I</t>
  </si>
  <si>
    <t>e f g h i</t>
  </si>
  <si>
    <t>a B C E F G H I</t>
  </si>
  <si>
    <t>a d e F G H I</t>
  </si>
  <si>
    <t>a e f g h i</t>
  </si>
  <si>
    <t>a e F G H I</t>
  </si>
  <si>
    <t>a f g h i</t>
  </si>
  <si>
    <t>A e F G H I</t>
  </si>
  <si>
    <t>a f g h I</t>
  </si>
  <si>
    <t>a D e F G H I</t>
  </si>
  <si>
    <t>a F g H I</t>
  </si>
  <si>
    <t>A c D E F G H I</t>
  </si>
  <si>
    <t>Facebook</t>
  </si>
  <si>
    <t>A B C D F</t>
  </si>
  <si>
    <t>A B C D e F</t>
  </si>
  <si>
    <t>A B C D e F g</t>
  </si>
  <si>
    <t>YouTube</t>
  </si>
  <si>
    <t>A B C D F h</t>
  </si>
  <si>
    <t>A B C D F H I</t>
  </si>
  <si>
    <t>Facebook Messenger</t>
  </si>
  <si>
    <t>A B C D f</t>
  </si>
  <si>
    <t>A B C D e F i</t>
  </si>
  <si>
    <t>WhatsApp</t>
  </si>
  <si>
    <t>A B C D E F G</t>
  </si>
  <si>
    <t>Instagram</t>
  </si>
  <si>
    <t>A B C D E F G h</t>
  </si>
  <si>
    <t>FaceTime</t>
  </si>
  <si>
    <t>TikTok</t>
  </si>
  <si>
    <t>Reddit</t>
  </si>
  <si>
    <t>LinkedIn</t>
  </si>
  <si>
    <t>Snapchat</t>
  </si>
  <si>
    <t>A B C D e F G i</t>
  </si>
  <si>
    <t>Pinterest</t>
  </si>
  <si>
    <t>A B C D F g h</t>
  </si>
  <si>
    <t>X</t>
  </si>
  <si>
    <t>A B C D i</t>
  </si>
  <si>
    <t>A B C D I</t>
  </si>
  <si>
    <t>Discord</t>
  </si>
  <si>
    <t>Telegram</t>
  </si>
  <si>
    <t>Threads</t>
  </si>
  <si>
    <t>A B C D E F G H</t>
  </si>
  <si>
    <t>WeChat</t>
  </si>
  <si>
    <t>Twitch</t>
  </si>
  <si>
    <t>Signal</t>
  </si>
  <si>
    <t>Viber</t>
  </si>
  <si>
    <t>A B C D f G H i</t>
  </si>
  <si>
    <t>Tumblr</t>
  </si>
  <si>
    <t>BlueSkye</t>
  </si>
  <si>
    <t>a b c d E F G</t>
  </si>
  <si>
    <t>LINE</t>
  </si>
  <si>
    <t>I haven't used websites or apps in the past 6 months.</t>
  </si>
  <si>
    <t>A B C D g H I</t>
  </si>
  <si>
    <t>A B C D h i</t>
  </si>
  <si>
    <t>RedNote</t>
  </si>
  <si>
    <t>BeReal</t>
  </si>
  <si>
    <t>A B C D E F h I</t>
  </si>
  <si>
    <t>Some other website or app (please specify)</t>
  </si>
  <si>
    <t>A B C D f i</t>
  </si>
  <si>
    <t>Rumble</t>
  </si>
  <si>
    <t>Truth Social</t>
  </si>
  <si>
    <t>A B C D E F g h</t>
  </si>
  <si>
    <t>Invalid</t>
  </si>
  <si>
    <t>a b c d E F G H</t>
  </si>
  <si>
    <t>Clubhouse</t>
  </si>
  <si>
    <t>a b c d g h</t>
  </si>
  <si>
    <t>a b c d G H</t>
  </si>
  <si>
    <t>Refused</t>
  </si>
  <si>
    <t>Zoom (UP TO 2024)</t>
  </si>
  <si>
    <t>A B C D F G H I</t>
  </si>
  <si>
    <t>A B C D H I</t>
  </si>
  <si>
    <t>Microsoft Teams (UP TO 2024)</t>
  </si>
  <si>
    <t>A B C D f I</t>
  </si>
  <si>
    <t>A B C D F I</t>
  </si>
  <si>
    <t>Skype (UP TO 2024)</t>
  </si>
  <si>
    <t>A B C D h I</t>
  </si>
  <si>
    <t>Google Duo/Meet (UP TO 2024)</t>
  </si>
  <si>
    <t>A B C D E G H I</t>
  </si>
  <si>
    <t>A B C D g I</t>
  </si>
  <si>
    <t>Imgur (UP TO 2024)</t>
  </si>
  <si>
    <t>A B C D E I</t>
  </si>
  <si>
    <t>A B C D E f I</t>
  </si>
  <si>
    <t>Slack (UP TO 2024)</t>
  </si>
  <si>
    <t>Webex (UP TO 2024)</t>
  </si>
  <si>
    <t>Mastodon (UP TO 2024)</t>
  </si>
  <si>
    <t>a b c d E F H I</t>
  </si>
  <si>
    <t>Weibo (UP TO 2024)</t>
  </si>
  <si>
    <t>a b c d H I</t>
  </si>
  <si>
    <t>a b c d f H I</t>
  </si>
  <si>
    <t>Gettr (UP TO 2024)</t>
  </si>
  <si>
    <t>a b c d e g H I</t>
  </si>
  <si>
    <t>Gab (UP TO 2023)</t>
  </si>
  <si>
    <t>e h i</t>
  </si>
  <si>
    <t>Google Hangouts/Google Chat (UP TO 2023)</t>
  </si>
  <si>
    <t>A B C D G H I</t>
  </si>
  <si>
    <t>Parler (UP TO 2023)</t>
  </si>
  <si>
    <t>e i</t>
  </si>
  <si>
    <t>Kwai (2023 ONLY)</t>
  </si>
  <si>
    <t>Strava (2021 ONLY)</t>
  </si>
  <si>
    <t>House Party (2021 ONLY)</t>
  </si>
  <si>
    <t>Don't know</t>
  </si>
  <si>
    <t>Filter: Survey 1 - Broadcasting ; Weight: Weight. Standard Life in Australia Weight; base n = 28717; effective sample size = 16744 (58%); 27% filtered out</t>
  </si>
  <si>
    <t>A B C D F g</t>
  </si>
  <si>
    <t>A B C D f h I</t>
  </si>
  <si>
    <t>A B C D f h i</t>
  </si>
  <si>
    <t>A B C D F h i</t>
  </si>
  <si>
    <t>A B C D F H i</t>
  </si>
  <si>
    <t>A B C D g h I</t>
  </si>
  <si>
    <t>A B C D E F I</t>
  </si>
  <si>
    <t>a b c d</t>
  </si>
  <si>
    <t>A b c d</t>
  </si>
  <si>
    <t>a b c d e</t>
  </si>
  <si>
    <t>A B c D E f G</t>
  </si>
  <si>
    <t>h</t>
  </si>
  <si>
    <t>a b c d e f g H</t>
  </si>
  <si>
    <t>A B C D f g</t>
  </si>
  <si>
    <t>A b c d e g</t>
  </si>
  <si>
    <t>A B C D E F G i</t>
  </si>
  <si>
    <t>A B C D F g i</t>
  </si>
  <si>
    <t>A B C D f h</t>
  </si>
  <si>
    <t>A B C D f g h</t>
  </si>
  <si>
    <t>a b c d E F</t>
  </si>
  <si>
    <t>A B C D e f g i</t>
  </si>
  <si>
    <t>A B C D g</t>
  </si>
  <si>
    <t>A B C D e F h</t>
  </si>
  <si>
    <t>A B C D e g</t>
  </si>
  <si>
    <t>A b c d e</t>
  </si>
  <si>
    <t>A b c d E F G</t>
  </si>
  <si>
    <t>a b e f g</t>
  </si>
  <si>
    <t>A B C D e f g h</t>
  </si>
  <si>
    <t>a b G</t>
  </si>
  <si>
    <t>a d</t>
  </si>
  <si>
    <t>A b C d</t>
  </si>
  <si>
    <t>A b c d f H i</t>
  </si>
  <si>
    <t>A B c d f</t>
  </si>
  <si>
    <t>A B C D G H i</t>
  </si>
  <si>
    <t>A B C D h</t>
  </si>
  <si>
    <t>A b c D i</t>
  </si>
  <si>
    <t>A b c d i</t>
  </si>
  <si>
    <t>A b c D</t>
  </si>
  <si>
    <t>a b E G</t>
  </si>
  <si>
    <t>e g</t>
  </si>
  <si>
    <t>a b c d e f g</t>
  </si>
  <si>
    <t>A b c d E F G h</t>
  </si>
  <si>
    <t>a b c d e f g h</t>
  </si>
  <si>
    <t>e f g H</t>
  </si>
  <si>
    <t>a e f g</t>
  </si>
  <si>
    <t>a d e</t>
  </si>
  <si>
    <t>a e</t>
  </si>
  <si>
    <t>a b c d E</t>
  </si>
  <si>
    <t>A B c d E</t>
  </si>
  <si>
    <t>A b c d E</t>
  </si>
  <si>
    <t>a b c g h i</t>
  </si>
  <si>
    <t>a b c d g i</t>
  </si>
  <si>
    <t>a b c d g h i</t>
  </si>
  <si>
    <t>a b c d h</t>
  </si>
  <si>
    <t>A B C D g h i</t>
  </si>
  <si>
    <t>A B C D H i</t>
  </si>
  <si>
    <t>A B C D g H i</t>
  </si>
  <si>
    <t>a b c d E F g H</t>
  </si>
  <si>
    <t>-</t>
  </si>
  <si>
    <t>A b c D E F</t>
  </si>
  <si>
    <t>A b c d E F</t>
  </si>
  <si>
    <t>a b c d E F h</t>
  </si>
  <si>
    <t>a b c d e f h</t>
  </si>
  <si>
    <t>a b c d f i</t>
  </si>
  <si>
    <t>a b c d E F G h</t>
  </si>
  <si>
    <t>e f h</t>
  </si>
  <si>
    <t>a e f g h</t>
  </si>
  <si>
    <t>g h</t>
  </si>
  <si>
    <t>a g h</t>
  </si>
  <si>
    <t>a g</t>
  </si>
  <si>
    <t>a b c d g</t>
  </si>
  <si>
    <t>a b c d G h</t>
  </si>
  <si>
    <t>A B C D f H I</t>
  </si>
  <si>
    <t>A B C D F g H I</t>
  </si>
  <si>
    <t>A B C D f g H I</t>
  </si>
  <si>
    <t>A B C D e f g I</t>
  </si>
  <si>
    <t>A B C D e f I</t>
  </si>
  <si>
    <t>a b c d I</t>
  </si>
  <si>
    <t>A B C d e f I</t>
  </si>
  <si>
    <t>A B C D f g I</t>
  </si>
  <si>
    <t>A B C D e I</t>
  </si>
  <si>
    <t>a i</t>
  </si>
  <si>
    <t>A b c d I</t>
  </si>
  <si>
    <t>A B C D f G H I</t>
  </si>
  <si>
    <t>a d I</t>
  </si>
  <si>
    <t>A B C d I</t>
  </si>
  <si>
    <t>A B C D e g h I</t>
  </si>
  <si>
    <t>A b C d e I</t>
  </si>
  <si>
    <t>a b c d e I</t>
  </si>
  <si>
    <t>a b I</t>
  </si>
  <si>
    <t>a b c d e g I</t>
  </si>
  <si>
    <t>A B C D e g I</t>
  </si>
  <si>
    <t>A B C D E G h I</t>
  </si>
  <si>
    <t>A B C D e G h I</t>
  </si>
  <si>
    <t>a b c d e f h I</t>
  </si>
  <si>
    <t>a b c d E I</t>
  </si>
  <si>
    <t>A b c d E I</t>
  </si>
  <si>
    <t>a b c d e f I</t>
  </si>
  <si>
    <t>a b c e i</t>
  </si>
  <si>
    <t>a b c d E f I</t>
  </si>
  <si>
    <t>a b c d g h I</t>
  </si>
  <si>
    <t>a b c i</t>
  </si>
  <si>
    <t>a b i</t>
  </si>
  <si>
    <t>g i</t>
  </si>
  <si>
    <t>a B c d I</t>
  </si>
  <si>
    <t>A B C D f g h I</t>
  </si>
  <si>
    <t>e f h i</t>
  </si>
  <si>
    <t>a b c d e f H I</t>
  </si>
  <si>
    <t>a b c d h I</t>
  </si>
  <si>
    <t>a b c d f h I</t>
  </si>
  <si>
    <t>f h i</t>
  </si>
  <si>
    <t>e H i</t>
  </si>
  <si>
    <t>G i</t>
  </si>
  <si>
    <t>a b c d g H I</t>
  </si>
  <si>
    <t>A b c d H I</t>
  </si>
  <si>
    <t>a c h i</t>
  </si>
  <si>
    <t>A B C D e g H I</t>
  </si>
  <si>
    <t>A b c d g H I</t>
  </si>
  <si>
    <t>f g h i</t>
  </si>
  <si>
    <t>a b c d F G H I</t>
  </si>
  <si>
    <t>f g h I</t>
  </si>
  <si>
    <t>a b c d f g h I</t>
  </si>
  <si>
    <t>a b f g h I</t>
  </si>
  <si>
    <t>g h i</t>
  </si>
  <si>
    <t>f g H I</t>
  </si>
  <si>
    <t>Filter: Survey 1 - Broadcasting ; Weight: Weight. Standard Life in Australia Weight; base n = 28717; effective sample size = 16590 (58%); 27% filtered out</t>
  </si>
  <si>
    <t>A B C D E f i</t>
  </si>
  <si>
    <t>A B C D E F H I</t>
  </si>
  <si>
    <t>A B C D E F g H</t>
  </si>
  <si>
    <t>A B C D E g h i</t>
  </si>
  <si>
    <t>I haven't used websites or apps in the past 7 days.</t>
  </si>
  <si>
    <t>A B C D E g i</t>
  </si>
  <si>
    <t>Some other website or app (Please specify)</t>
  </si>
  <si>
    <t>BlueSky</t>
  </si>
  <si>
    <t>e F G h</t>
  </si>
  <si>
    <t>Gettr (UP TO 2023)</t>
  </si>
  <si>
    <t>A B C D E g h I</t>
  </si>
  <si>
    <t>A B C D E g H I</t>
  </si>
  <si>
    <t>a b c d E H I</t>
  </si>
  <si>
    <t>A b c d E f I</t>
  </si>
  <si>
    <t>A B C D E H I</t>
  </si>
  <si>
    <t>A B C D E h I</t>
  </si>
  <si>
    <t>Weibo (UP TO 2023)</t>
  </si>
  <si>
    <t>a b c d e h I</t>
  </si>
  <si>
    <t>Kwai (UP TO 2023)</t>
  </si>
  <si>
    <t>Mastodon (UP TO 2023)</t>
  </si>
  <si>
    <t>QE12 NET: Used website/app P7D</t>
  </si>
  <si>
    <t>Filter: Survey 1 - Broadcasting ; Weight: Weight. Standard Life in Australia Weight; base n = 28717; effective sample size = 17022 (59%); 27% filtered out</t>
  </si>
  <si>
    <t>A B C D E f h I</t>
  </si>
  <si>
    <t>A B C D E F h i</t>
  </si>
  <si>
    <t>A B C D E F i</t>
  </si>
  <si>
    <t>A b C d E</t>
  </si>
  <si>
    <t>A B C D E f G i</t>
  </si>
  <si>
    <t>A B C D E f g h</t>
  </si>
  <si>
    <t>a b e</t>
  </si>
  <si>
    <t>a b c d e g</t>
  </si>
  <si>
    <t>A B C D E h</t>
  </si>
  <si>
    <t>A b c D E</t>
  </si>
  <si>
    <t>A B c D E</t>
  </si>
  <si>
    <t>a b c e</t>
  </si>
  <si>
    <t>a b c d e F</t>
  </si>
  <si>
    <t>A b c d E g</t>
  </si>
  <si>
    <t>A B C d E g</t>
  </si>
  <si>
    <t>a b c d E i</t>
  </si>
  <si>
    <t>a b d e</t>
  </si>
  <si>
    <t>A B C d E F G h</t>
  </si>
  <si>
    <t>a b c e f g</t>
  </si>
  <si>
    <t>A b c d E i</t>
  </si>
  <si>
    <t>A B C d E h</t>
  </si>
  <si>
    <t>a c e</t>
  </si>
  <si>
    <t>a b c d e i</t>
  </si>
  <si>
    <t>e G</t>
  </si>
  <si>
    <t>f I</t>
  </si>
  <si>
    <t>a b c d E h</t>
  </si>
  <si>
    <t>a b c d e h</t>
  </si>
  <si>
    <t>A B C D E g h</t>
  </si>
  <si>
    <t>b e</t>
  </si>
  <si>
    <t>A b c d E F G H</t>
  </si>
  <si>
    <t>A b c D E F h I</t>
  </si>
  <si>
    <t>a d e f</t>
  </si>
  <si>
    <t>b e f h</t>
  </si>
  <si>
    <t>a b c d e f h i</t>
  </si>
  <si>
    <t>G h i</t>
  </si>
  <si>
    <t>a e I</t>
  </si>
  <si>
    <t>a b e g I</t>
  </si>
  <si>
    <t>a b c d e g i</t>
  </si>
  <si>
    <t>a b c d E g I</t>
  </si>
  <si>
    <t>a b c e g h I</t>
  </si>
  <si>
    <t>a b e G h I</t>
  </si>
  <si>
    <t>a e h i</t>
  </si>
  <si>
    <t>a b c d e G h I</t>
  </si>
  <si>
    <t>a b c e f I</t>
  </si>
  <si>
    <t>A b c d E F I</t>
  </si>
  <si>
    <t>a e i</t>
  </si>
  <si>
    <t>a b c e f i</t>
  </si>
  <si>
    <t>a d e I</t>
  </si>
  <si>
    <t>a b c d E h I</t>
  </si>
  <si>
    <t>A B C d E I</t>
  </si>
  <si>
    <t>A B C d E h I</t>
  </si>
  <si>
    <t>A B c d E I</t>
  </si>
  <si>
    <t>a c e I</t>
  </si>
  <si>
    <t>e f i</t>
  </si>
  <si>
    <t>a e h I</t>
  </si>
  <si>
    <t>Filter: Survey 1 - Broadcasting ; Weight: Weight. Standard Life in Australia Weight; base n = 28717; effective sample size = 16597 (58%); 27% filtered out</t>
  </si>
  <si>
    <t>QE2a. Frequency of websites/apps used in the past 6 months</t>
  </si>
  <si>
    <t>Row %
Column Names
Column Comparisons
n
Base n
Population</t>
  </si>
  <si>
    <t>Multiple times a day</t>
  </si>
  <si>
    <t>Daily</t>
  </si>
  <si>
    <t>Several times a week</t>
  </si>
  <si>
    <t>Weekly</t>
  </si>
  <si>
    <t>Fortnightly</t>
  </si>
  <si>
    <t>Monthly</t>
  </si>
  <si>
    <t>Less often than monthly</t>
  </si>
  <si>
    <t>Refused + Don't know</t>
  </si>
  <si>
    <t>At least once a day</t>
  </si>
  <si>
    <t>B C D E F G H</t>
  </si>
  <si>
    <t>C D E F G H</t>
  </si>
  <si>
    <t>D E F G H</t>
  </si>
  <si>
    <t>E F G H</t>
  </si>
  <si>
    <t>f H</t>
  </si>
  <si>
    <t>b C D E F G H</t>
  </si>
  <si>
    <t>c D E F G H</t>
  </si>
  <si>
    <t>g H</t>
  </si>
  <si>
    <t>b c D E F G H</t>
  </si>
  <si>
    <t>D E f g H</t>
  </si>
  <si>
    <t>D E F g H</t>
  </si>
  <si>
    <t>E F g H</t>
  </si>
  <si>
    <t>E f H</t>
  </si>
  <si>
    <t>d E F G H</t>
  </si>
  <si>
    <t>E F H</t>
  </si>
  <si>
    <t>e f H</t>
  </si>
  <si>
    <t>d E F g H</t>
  </si>
  <si>
    <t>a D E F g H</t>
  </si>
  <si>
    <t>d E F H</t>
  </si>
  <si>
    <t>E f G H</t>
  </si>
  <si>
    <t>E f g H</t>
  </si>
  <si>
    <t>A B D E F G H</t>
  </si>
  <si>
    <t>a e F g H</t>
  </si>
  <si>
    <t>A b E F G H</t>
  </si>
  <si>
    <t>a E F g H</t>
  </si>
  <si>
    <t>a H</t>
  </si>
  <si>
    <t>A b E F g H</t>
  </si>
  <si>
    <t>A b d E f g H</t>
  </si>
  <si>
    <t>A B D E f g H</t>
  </si>
  <si>
    <t>A b H</t>
  </si>
  <si>
    <t>A H</t>
  </si>
  <si>
    <t>A B e H</t>
  </si>
  <si>
    <t>a b d e f H</t>
  </si>
  <si>
    <t>a d H</t>
  </si>
  <si>
    <t>a f H</t>
  </si>
  <si>
    <t>A B E F g H</t>
  </si>
  <si>
    <t>A B H</t>
  </si>
  <si>
    <t>A B f H</t>
  </si>
  <si>
    <t>e F g H</t>
  </si>
  <si>
    <t>a c d E F H</t>
  </si>
  <si>
    <t>d e f H</t>
  </si>
  <si>
    <t>a h</t>
  </si>
  <si>
    <t>e h</t>
  </si>
  <si>
    <t>b d E F g H</t>
  </si>
  <si>
    <t>f h</t>
  </si>
  <si>
    <t>Gettr  (UP TO 2024)</t>
  </si>
  <si>
    <t>Filter: Survey 1 - Broadcasting  AND Study year - 2025; Weight: Weight. Standard Life in Australia Weight; base n = from 0 to 4755; total n = 5990; 5990 missing; effective sample size = 3020 (64%); 85% filtered out</t>
  </si>
  <si>
    <t>e H</t>
  </si>
  <si>
    <t>b d E F G H</t>
  </si>
  <si>
    <t>B c D E F G H</t>
  </si>
  <si>
    <t>b D E F G H</t>
  </si>
  <si>
    <t>B D E F H</t>
  </si>
  <si>
    <t>b d e f H</t>
  </si>
  <si>
    <t>a c E F H</t>
  </si>
  <si>
    <t>d E G H</t>
  </si>
  <si>
    <t>e g H</t>
  </si>
  <si>
    <t>d e G H</t>
  </si>
  <si>
    <t>a e H</t>
  </si>
  <si>
    <t>A B E f g H</t>
  </si>
  <si>
    <t>a B H</t>
  </si>
  <si>
    <t>A B e f H</t>
  </si>
  <si>
    <t>A B E F H</t>
  </si>
  <si>
    <t>f g h</t>
  </si>
  <si>
    <t>d f h</t>
  </si>
  <si>
    <t>a d f h</t>
  </si>
  <si>
    <t>d e f g H</t>
  </si>
  <si>
    <t>a b h</t>
  </si>
  <si>
    <t>b H</t>
  </si>
  <si>
    <t>a b c H</t>
  </si>
  <si>
    <t>A B C D e f H</t>
  </si>
  <si>
    <t>a c H</t>
  </si>
  <si>
    <t>A B C d e H</t>
  </si>
  <si>
    <t>A B C D E f H</t>
  </si>
  <si>
    <t>d E H</t>
  </si>
  <si>
    <t>A B C D E F H</t>
  </si>
  <si>
    <t>A B C e H</t>
  </si>
  <si>
    <t>A B C d E H</t>
  </si>
  <si>
    <t>A b c D E f H</t>
  </si>
  <si>
    <t>Filter: Survey 1 - Broadcasting  AND Study year - 2024; Weight: Weight. Standard Life in Australia Weight; base n = from 1 to 2751; total n = 3530; 3529 missing; effective sample size = 1857 (67%); 91% filtered out</t>
  </si>
  <si>
    <t>Column %
n
Column n
Population
Column Population
Column Names
Column Comparisons</t>
  </si>
  <si>
    <t>NET</t>
  </si>
  <si>
    <t>A f G</t>
  </si>
  <si>
    <t>A b E F G</t>
  </si>
  <si>
    <t>b C D e f</t>
  </si>
  <si>
    <t>c d</t>
  </si>
  <si>
    <t>b c d</t>
  </si>
  <si>
    <t>A g</t>
  </si>
  <si>
    <t>A b e f G</t>
  </si>
  <si>
    <t>c D E F G</t>
  </si>
  <si>
    <t>D E F G</t>
  </si>
  <si>
    <t>f G</t>
  </si>
  <si>
    <t>A b c</t>
  </si>
  <si>
    <t>A c</t>
  </si>
  <si>
    <t>A b</t>
  </si>
  <si>
    <t>b C D E F G</t>
  </si>
  <si>
    <t>B C D E F g</t>
  </si>
  <si>
    <t>d E F g</t>
  </si>
  <si>
    <t>E f</t>
  </si>
  <si>
    <t>A b d</t>
  </si>
  <si>
    <t>B C D E F G</t>
  </si>
  <si>
    <t>d E f</t>
  </si>
  <si>
    <t>b c D E F</t>
  </si>
  <si>
    <t>A b c e</t>
  </si>
  <si>
    <t>A D E F G</t>
  </si>
  <si>
    <t>a D E F G</t>
  </si>
  <si>
    <t>b c</t>
  </si>
  <si>
    <t>a B C d e</t>
  </si>
  <si>
    <t>B c d</t>
  </si>
  <si>
    <t>B c</t>
  </si>
  <si>
    <t>B C</t>
  </si>
  <si>
    <t>a B c</t>
  </si>
  <si>
    <t>a B c d</t>
  </si>
  <si>
    <t>b c d e</t>
  </si>
  <si>
    <t>e F G</t>
  </si>
  <si>
    <t>A c D E F G</t>
  </si>
  <si>
    <t>d E F G</t>
  </si>
  <si>
    <t>e f G</t>
  </si>
  <si>
    <t>a b d</t>
  </si>
  <si>
    <t>a b C d</t>
  </si>
  <si>
    <t>E F G</t>
  </si>
  <si>
    <t>A B D E F G</t>
  </si>
  <si>
    <t>c f g</t>
  </si>
  <si>
    <t>a b C d e</t>
  </si>
  <si>
    <t>a d E F G</t>
  </si>
  <si>
    <t>C d f</t>
  </si>
  <si>
    <t>C D e F</t>
  </si>
  <si>
    <t>c f</t>
  </si>
  <si>
    <t>b f</t>
  </si>
  <si>
    <t>B d</t>
  </si>
  <si>
    <t>a B C d e f</t>
  </si>
  <si>
    <t>d e F</t>
  </si>
  <si>
    <t>e F</t>
  </si>
  <si>
    <t>c e f</t>
  </si>
  <si>
    <t>c d E F g</t>
  </si>
  <si>
    <t>a b c E f</t>
  </si>
  <si>
    <t>c f G</t>
  </si>
  <si>
    <t>e F g</t>
  </si>
  <si>
    <t>b d e g</t>
  </si>
  <si>
    <t>b E</t>
  </si>
  <si>
    <t>B c d E f</t>
  </si>
  <si>
    <t>b c D e f</t>
  </si>
  <si>
    <t>b C E</t>
  </si>
  <si>
    <t>c e</t>
  </si>
  <si>
    <t>c d e f</t>
  </si>
  <si>
    <t>A b C D e F</t>
  </si>
  <si>
    <t>B f</t>
  </si>
  <si>
    <t>b d</t>
  </si>
  <si>
    <t>a c d f</t>
  </si>
  <si>
    <t>a c d</t>
  </si>
  <si>
    <t>Filter: Survey 1 - Broadcasting  AND Study year - 2025; Weight: Weight. Standard Life in Australia Weight; base n = from 0 to 4755; total n = 5990; 5990 missing; effective sample size = 3022 (64%); 85% filtered out</t>
  </si>
  <si>
    <t>A e f G</t>
  </si>
  <si>
    <t>A d E F G</t>
  </si>
  <si>
    <t>A G</t>
  </si>
  <si>
    <t>b c f</t>
  </si>
  <si>
    <t>b C d f</t>
  </si>
  <si>
    <t>b C d e g</t>
  </si>
  <si>
    <t>C e g</t>
  </si>
  <si>
    <t>B C d e F</t>
  </si>
  <si>
    <t>A d e f G</t>
  </si>
  <si>
    <t>C D E F G</t>
  </si>
  <si>
    <t>E g</t>
  </si>
  <si>
    <t>a B d f</t>
  </si>
  <si>
    <t>b C D E F g</t>
  </si>
  <si>
    <t>c d E f</t>
  </si>
  <si>
    <t>c D e f</t>
  </si>
  <si>
    <t>b C D E F</t>
  </si>
  <si>
    <t>c D f</t>
  </si>
  <si>
    <t>B C d e</t>
  </si>
  <si>
    <t>A C D E F G</t>
  </si>
  <si>
    <t>D e F G</t>
  </si>
  <si>
    <t>d E f G</t>
  </si>
  <si>
    <t>A b c d f</t>
  </si>
  <si>
    <t>a B C</t>
  </si>
  <si>
    <t>a B C d</t>
  </si>
  <si>
    <t>b c D E F G</t>
  </si>
  <si>
    <t>a b c D</t>
  </si>
  <si>
    <t>A E F G</t>
  </si>
  <si>
    <t>a E F G</t>
  </si>
  <si>
    <t>c d e</t>
  </si>
  <si>
    <t>a B e</t>
  </si>
  <si>
    <t>b F</t>
  </si>
  <si>
    <t>a C d</t>
  </si>
  <si>
    <t>b g</t>
  </si>
  <si>
    <t>c d E f g</t>
  </si>
  <si>
    <t>b d f</t>
  </si>
  <si>
    <t>d g</t>
  </si>
  <si>
    <t>a b g</t>
  </si>
  <si>
    <t>a C e</t>
  </si>
  <si>
    <t>a c G</t>
  </si>
  <si>
    <t>E F</t>
  </si>
  <si>
    <t>b d e F g</t>
  </si>
  <si>
    <t>d G</t>
  </si>
  <si>
    <t>B e</t>
  </si>
  <si>
    <t>a C</t>
  </si>
  <si>
    <t>d e F g</t>
  </si>
  <si>
    <t>c e G</t>
  </si>
  <si>
    <t>B c D</t>
  </si>
  <si>
    <t>Filter: Survey 1 - Broadcasting  AND Study year - 2024; Weight: Weight. Standard Life in Australia Weight; base n = from 1 to 2751; total n = 3530; 3529 missing; effective sample size = 2035 (74%); 91% filtered out</t>
  </si>
  <si>
    <t>Filter: Survey 1 - Broadcasting  AND Study year - 2025; Weight: Weight. Standard Life in Australia Weight; base n = from 0 to 4755; total n = 5990; 5990 missing; effective sample size = 2995 (63%); 85% filtered out</t>
  </si>
  <si>
    <t>Filter: Survey 1 - Broadcasting  AND Study year - 2024; Weight: Weight. Standard Life in Australia Weight; base n = from 1 to 2751; total n = 3530; 3529 missing; effective sample size = 1849 (67%); 91% filtered out</t>
  </si>
  <si>
    <t>Filter: Survey 1 - Broadcasting  AND Study year - 2025; Weight: Weight. Standard Life in Australia Weight; base n = from 0 to 4755; total n = 5990; 5990 missing; effective sample size = 2972 (63%); 85% filtered out</t>
  </si>
  <si>
    <t>NET E16 - voice/video calls</t>
  </si>
  <si>
    <t>A B C D E G h</t>
  </si>
  <si>
    <t>None. I haven't used websites or apps for voice calls or video calls in the past 7 days.</t>
  </si>
  <si>
    <t>None. I don't use websites or apps for voice calls or video calls.</t>
  </si>
  <si>
    <t>A B C D E f g H</t>
  </si>
  <si>
    <t>a b c d E f g H</t>
  </si>
  <si>
    <t>a b c e f G h</t>
  </si>
  <si>
    <t>a b c d e H</t>
  </si>
  <si>
    <t>a e h</t>
  </si>
  <si>
    <t>a b c d e g h I</t>
  </si>
  <si>
    <t>Filter: Survey 1 - Broadcasting ; Weight: Weight. Standard Life in Australia Weight; base n = 28717; effective sample size = 17196 (60%); 27% filtered out</t>
  </si>
  <si>
    <t>a b c d E g</t>
  </si>
  <si>
    <t>A B C D E H</t>
  </si>
  <si>
    <t>a b c d E f</t>
  </si>
  <si>
    <t>a b e i</t>
  </si>
  <si>
    <t>a b c d e g h</t>
  </si>
  <si>
    <t>a e g</t>
  </si>
  <si>
    <t>a b c d e F h</t>
  </si>
  <si>
    <t>b e f g</t>
  </si>
  <si>
    <t>a b c d E F g h</t>
  </si>
  <si>
    <t>A B c d E f g</t>
  </si>
  <si>
    <t>F h</t>
  </si>
  <si>
    <t>a b c d E g i</t>
  </si>
  <si>
    <t>A B C D E F g i</t>
  </si>
  <si>
    <t>e I</t>
  </si>
  <si>
    <t>A B C d E f I</t>
  </si>
  <si>
    <t>A b c d E h I</t>
  </si>
  <si>
    <t>A b c d E h i</t>
  </si>
  <si>
    <t>a b e I</t>
  </si>
  <si>
    <t>F i</t>
  </si>
  <si>
    <t>F g i</t>
  </si>
  <si>
    <t>e g h</t>
  </si>
  <si>
    <t>a b c d E f g h</t>
  </si>
  <si>
    <t>G h</t>
  </si>
  <si>
    <t>e h I</t>
  </si>
  <si>
    <t>NET QE17 - to send messages</t>
  </si>
  <si>
    <t>None. I haven't used websites or apps for messages in the past 7 days.</t>
  </si>
  <si>
    <t>None. I don't use websites or apps for messages.</t>
  </si>
  <si>
    <t>Line</t>
  </si>
  <si>
    <t>A b c d E H I</t>
  </si>
  <si>
    <t>Mastodon (2023 ONLY)</t>
  </si>
  <si>
    <t>Filter: Survey 1 - Broadcasting ; Weight: Weight. Standard Life in Australia Weight; base n = 28717; effective sample size = 17467 (61%); 27% filtered out</t>
  </si>
  <si>
    <t>A B c d E f</t>
  </si>
  <si>
    <t>A B C D E f g i</t>
  </si>
  <si>
    <t>A b C D E</t>
  </si>
  <si>
    <t>a b c d e G</t>
  </si>
  <si>
    <t>a b c d E G</t>
  </si>
  <si>
    <t>A B C D E G H i</t>
  </si>
  <si>
    <t>A b c d E f g</t>
  </si>
  <si>
    <t>A b c d E g i</t>
  </si>
  <si>
    <t>a b c d e f i</t>
  </si>
  <si>
    <t>F G I</t>
  </si>
  <si>
    <t>A b c d E f</t>
  </si>
  <si>
    <t>a b c d E f h</t>
  </si>
  <si>
    <t>a d e g</t>
  </si>
  <si>
    <t>a b e h</t>
  </si>
  <si>
    <t>a b c e g</t>
  </si>
  <si>
    <t>a b c e f g h</t>
  </si>
  <si>
    <t>a b e H</t>
  </si>
  <si>
    <t>a b c d e H I</t>
  </si>
  <si>
    <t>e g i</t>
  </si>
  <si>
    <t>NET QE13 - Actively engage with content</t>
  </si>
  <si>
    <t>A b c d E h</t>
  </si>
  <si>
    <t>None. I don't use websites or apps to actively engage with content online.</t>
  </si>
  <si>
    <t>I haven't used websites or apps to actively engage with content online in the past 7 days.</t>
  </si>
  <si>
    <t>Parler (UP TO 2024)</t>
  </si>
  <si>
    <t>Google Hangouts/Google Chat (UP TO 2024)</t>
  </si>
  <si>
    <t>Gab (UP TO 2024)</t>
  </si>
  <si>
    <t>Filter: Survey 1 - Broadcasting ; Weight: Weight. Standard Life in Australia Weight; base n = 28717; effective sample size = 17351 (60%); 27% filtered out</t>
  </si>
  <si>
    <t>A b c d E F h</t>
  </si>
  <si>
    <t>a b c d E h i</t>
  </si>
  <si>
    <t>F I</t>
  </si>
  <si>
    <t>a b c d E F h I</t>
  </si>
  <si>
    <t>a b c d e G h i</t>
  </si>
  <si>
    <t>A B C D E g I</t>
  </si>
  <si>
    <t>a b c d e F i</t>
  </si>
  <si>
    <t>a b d e f</t>
  </si>
  <si>
    <t>a b c e I</t>
  </si>
  <si>
    <t>a d e f I</t>
  </si>
  <si>
    <t>e G i</t>
  </si>
  <si>
    <t>a c d e g h I</t>
  </si>
  <si>
    <t>a b c e h i</t>
  </si>
  <si>
    <t>NET QE14 - Post of create content</t>
  </si>
  <si>
    <t>None. I haven't used websites or apps to post or create content online in the past 7 days.</t>
  </si>
  <si>
    <t>None. I don't use websites or apps to post or create content online.</t>
  </si>
  <si>
    <t>Filter: Survey 1 - Broadcasting ; Weight: Weight. Standard Life in Australia Weight; base n = 28717; effective sample size = 17611 (61%); 27% filtered out</t>
  </si>
  <si>
    <t>A b c D E h</t>
  </si>
  <si>
    <t>a B c d E</t>
  </si>
  <si>
    <t>a c d e</t>
  </si>
  <si>
    <t>A B C D E f G h</t>
  </si>
  <si>
    <t>A b c d E f h</t>
  </si>
  <si>
    <t>a b c d E f g</t>
  </si>
  <si>
    <t>a b e g i</t>
  </si>
  <si>
    <t>e G h</t>
  </si>
  <si>
    <t>a b c e G h</t>
  </si>
  <si>
    <t>A b c d E F h I</t>
  </si>
  <si>
    <t>a c e i</t>
  </si>
  <si>
    <t>a e g h I</t>
  </si>
  <si>
    <t>0</t>
  </si>
  <si>
    <t>1</t>
  </si>
  <si>
    <t>G h I</t>
  </si>
  <si>
    <t>2</t>
  </si>
  <si>
    <t>3</t>
  </si>
  <si>
    <t>e g H I</t>
  </si>
  <si>
    <t>4+</t>
  </si>
  <si>
    <t>E F g</t>
  </si>
  <si>
    <t>Average</t>
  </si>
  <si>
    <t>Filter: Survey 1 - Broadcasting  AND 2021 - 2025; Weight: Weight. Standard Life in Australia Weight; base n = 20258; effective sample size = 13390 (66%); 48% filtered out</t>
  </si>
  <si>
    <t>H i</t>
  </si>
  <si>
    <t>g H i</t>
  </si>
  <si>
    <t>Filter: Survey 1 - Broadcasting  AND 2021 - 2025; Weight: Weight. Standard Life in Australia Weight; base n = 20258; effective sample size = 13521 (67%); 48% filtered out</t>
  </si>
  <si>
    <t>g I</t>
  </si>
  <si>
    <t>A B C D E G h i</t>
  </si>
  <si>
    <t>A B C D E g H i</t>
  </si>
  <si>
    <t>Filter: Survey 1 - Broadcasting ; Weight: Weight. Standard Life in Australia Weight; base n = 28717; effective sample size = 16750 (58%); 27% filtered out</t>
  </si>
  <si>
    <t>11</t>
  </si>
  <si>
    <t>13</t>
  </si>
  <si>
    <t>a b e g</t>
  </si>
  <si>
    <t>A B C D E F G I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0.0"/>
    <numFmt numFmtId="166" formatCode="0.000"/>
  </numFmts>
  <fonts count="3" x14ac:knownFonts="1">
    <font>
      <sz val="11"/>
      <color theme="1"/>
      <name val="Aptos Narrow"/>
      <family val="2"/>
      <scheme val="minor"/>
    </font>
    <font>
      <sz val="14"/>
      <color theme="1"/>
      <name val="Aptos Narrow"/>
      <family val="2"/>
      <scheme val="minor"/>
    </font>
    <font>
      <u/>
      <sz val="11"/>
      <color theme="10"/>
      <name val="Aptos Narrow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2">
    <xf numFmtId="0" fontId="0" fillId="0" borderId="0"/>
    <xf numFmtId="0" fontId="2" fillId="0" borderId="0" applyNumberFormat="0" applyFill="0" applyBorder="0" applyAlignment="0" applyProtection="0"/>
  </cellStyleXfs>
  <cellXfs count="21">
    <xf numFmtId="0" fontId="0" fillId="0" borderId="0" xfId="0"/>
    <xf numFmtId="0" fontId="0" fillId="0" borderId="0" xfId="0" quotePrefix="1"/>
    <xf numFmtId="0" fontId="0" fillId="0" borderId="0" xfId="0" quotePrefix="1" applyAlignment="1">
      <alignment wrapText="1"/>
    </xf>
    <xf numFmtId="1" fontId="0" fillId="0" borderId="0" xfId="0" quotePrefix="1" applyNumberFormat="1"/>
    <xf numFmtId="1" fontId="0" fillId="0" borderId="0" xfId="0" quotePrefix="1" applyNumberFormat="1" applyAlignment="1">
      <alignment horizontal="center"/>
    </xf>
    <xf numFmtId="2" fontId="0" fillId="0" borderId="0" xfId="0" quotePrefix="1" applyNumberFormat="1"/>
    <xf numFmtId="2" fontId="0" fillId="0" borderId="0" xfId="0" quotePrefix="1" applyNumberFormat="1" applyAlignment="1">
      <alignment horizontal="center"/>
    </xf>
    <xf numFmtId="165" fontId="0" fillId="0" borderId="0" xfId="0" quotePrefix="1" applyNumberFormat="1"/>
    <xf numFmtId="165" fontId="0" fillId="0" borderId="0" xfId="0" quotePrefix="1" applyNumberFormat="1" applyAlignment="1">
      <alignment horizontal="center"/>
    </xf>
    <xf numFmtId="9" fontId="0" fillId="0" borderId="0" xfId="0" applyNumberFormat="1"/>
    <xf numFmtId="1" fontId="0" fillId="0" borderId="0" xfId="0" applyNumberFormat="1"/>
    <xf numFmtId="10" fontId="0" fillId="0" borderId="0" xfId="0" applyNumberFormat="1"/>
    <xf numFmtId="2" fontId="0" fillId="0" borderId="0" xfId="0" applyNumberFormat="1"/>
    <xf numFmtId="164" fontId="0" fillId="0" borderId="0" xfId="0" applyNumberFormat="1"/>
    <xf numFmtId="165" fontId="0" fillId="0" borderId="0" xfId="0" applyNumberFormat="1"/>
    <xf numFmtId="166" fontId="0" fillId="0" borderId="0" xfId="0" applyNumberFormat="1"/>
    <xf numFmtId="0" fontId="2" fillId="0" borderId="0" xfId="1"/>
    <xf numFmtId="0" fontId="1" fillId="0" borderId="0" xfId="0" quotePrefix="1" applyFont="1"/>
    <xf numFmtId="0" fontId="0" fillId="0" borderId="0" xfId="0"/>
    <xf numFmtId="0" fontId="0" fillId="0" borderId="0" xfId="0" quotePrefix="1"/>
    <xf numFmtId="0" fontId="0" fillId="0" borderId="0" xfId="0" quotePrefix="1" applyAlignment="1">
      <alignment wrapText="1"/>
    </xf>
  </cellXfs>
  <cellStyles count="2">
    <cellStyle name="Hyperlink" xfId="1" builtinId="8"/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styles" Target="styles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41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theme" Target="theme/theme1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E4A1F9B-E424-4482-9112-643173B4C3CB}">
  <dimension ref="A1:C37"/>
  <sheetViews>
    <sheetView tabSelected="1" workbookViewId="0">
      <selection activeCell="A2" sqref="A2"/>
    </sheetView>
  </sheetViews>
  <sheetFormatPr defaultRowHeight="14.6" x14ac:dyDescent="0.4"/>
  <cols>
    <col min="1" max="1" width="34" customWidth="1"/>
    <col min="2" max="2" width="110.84375" bestFit="1" customWidth="1"/>
    <col min="3" max="3" width="255.53515625" bestFit="1" customWidth="1"/>
  </cols>
  <sheetData>
    <row r="1" spans="1:3" ht="18.45" x14ac:dyDescent="0.5">
      <c r="A1" s="17" t="s">
        <v>0</v>
      </c>
      <c r="B1" s="18"/>
      <c r="C1" s="18"/>
    </row>
    <row r="2" spans="1:3" x14ac:dyDescent="0.4">
      <c r="A2" s="1" t="s">
        <v>1</v>
      </c>
      <c r="B2" s="16" t="s">
        <v>2</v>
      </c>
      <c r="C2" s="1" t="s">
        <v>3</v>
      </c>
    </row>
    <row r="3" spans="1:3" x14ac:dyDescent="0.4">
      <c r="A3" s="1" t="s">
        <v>4</v>
      </c>
      <c r="B3" s="16" t="s">
        <v>5</v>
      </c>
      <c r="C3" s="1" t="s">
        <v>3</v>
      </c>
    </row>
    <row r="4" spans="1:3" x14ac:dyDescent="0.4">
      <c r="A4" s="1" t="s">
        <v>6</v>
      </c>
      <c r="B4" s="16" t="s">
        <v>7</v>
      </c>
      <c r="C4" s="1" t="s">
        <v>3</v>
      </c>
    </row>
    <row r="5" spans="1:3" x14ac:dyDescent="0.4">
      <c r="A5" s="1" t="s">
        <v>8</v>
      </c>
      <c r="B5" s="16" t="s">
        <v>9</v>
      </c>
      <c r="C5" s="1" t="s">
        <v>3</v>
      </c>
    </row>
    <row r="6" spans="1:3" x14ac:dyDescent="0.4">
      <c r="A6" s="1" t="s">
        <v>10</v>
      </c>
      <c r="B6" s="16" t="s">
        <v>11</v>
      </c>
      <c r="C6" s="1" t="s">
        <v>12</v>
      </c>
    </row>
    <row r="7" spans="1:3" x14ac:dyDescent="0.4">
      <c r="A7" s="1" t="s">
        <v>13</v>
      </c>
      <c r="B7" s="16" t="s">
        <v>14</v>
      </c>
      <c r="C7" s="1" t="s">
        <v>15</v>
      </c>
    </row>
    <row r="8" spans="1:3" x14ac:dyDescent="0.4">
      <c r="A8" s="1" t="s">
        <v>16</v>
      </c>
      <c r="B8" s="16" t="s">
        <v>17</v>
      </c>
      <c r="C8" s="1" t="s">
        <v>18</v>
      </c>
    </row>
    <row r="9" spans="1:3" x14ac:dyDescent="0.4">
      <c r="A9" s="1" t="s">
        <v>19</v>
      </c>
      <c r="B9" s="16" t="s">
        <v>20</v>
      </c>
      <c r="C9" s="1" t="s">
        <v>21</v>
      </c>
    </row>
    <row r="10" spans="1:3" x14ac:dyDescent="0.4">
      <c r="A10" s="1" t="s">
        <v>22</v>
      </c>
      <c r="B10" s="16" t="s">
        <v>23</v>
      </c>
      <c r="C10" s="1" t="s">
        <v>24</v>
      </c>
    </row>
    <row r="11" spans="1:3" x14ac:dyDescent="0.4">
      <c r="A11" s="1" t="s">
        <v>25</v>
      </c>
      <c r="B11" s="16" t="s">
        <v>26</v>
      </c>
      <c r="C11" s="1" t="s">
        <v>27</v>
      </c>
    </row>
    <row r="12" spans="1:3" x14ac:dyDescent="0.4">
      <c r="A12" s="1" t="s">
        <v>28</v>
      </c>
      <c r="B12" s="16" t="s">
        <v>29</v>
      </c>
      <c r="C12" s="1" t="s">
        <v>30</v>
      </c>
    </row>
    <row r="13" spans="1:3" x14ac:dyDescent="0.4">
      <c r="A13" s="1" t="s">
        <v>31</v>
      </c>
      <c r="B13" s="16" t="s">
        <v>32</v>
      </c>
      <c r="C13" s="1" t="s">
        <v>33</v>
      </c>
    </row>
    <row r="14" spans="1:3" x14ac:dyDescent="0.4">
      <c r="A14" s="1" t="s">
        <v>34</v>
      </c>
      <c r="B14" s="16" t="s">
        <v>35</v>
      </c>
      <c r="C14" s="1" t="s">
        <v>36</v>
      </c>
    </row>
    <row r="15" spans="1:3" x14ac:dyDescent="0.4">
      <c r="A15" s="1" t="s">
        <v>37</v>
      </c>
      <c r="B15" s="16" t="s">
        <v>38</v>
      </c>
      <c r="C15" s="1" t="s">
        <v>39</v>
      </c>
    </row>
    <row r="16" spans="1:3" x14ac:dyDescent="0.4">
      <c r="A16" s="1" t="s">
        <v>40</v>
      </c>
      <c r="B16" s="16" t="s">
        <v>41</v>
      </c>
      <c r="C16" s="1" t="s">
        <v>42</v>
      </c>
    </row>
    <row r="17" spans="1:3" x14ac:dyDescent="0.4">
      <c r="A17" s="1" t="s">
        <v>43</v>
      </c>
      <c r="B17" s="16" t="s">
        <v>44</v>
      </c>
      <c r="C17" s="1" t="s">
        <v>27</v>
      </c>
    </row>
    <row r="18" spans="1:3" x14ac:dyDescent="0.4">
      <c r="A18" s="1" t="s">
        <v>45</v>
      </c>
      <c r="B18" s="16" t="s">
        <v>46</v>
      </c>
      <c r="C18" s="1" t="s">
        <v>47</v>
      </c>
    </row>
    <row r="19" spans="1:3" x14ac:dyDescent="0.4">
      <c r="A19" s="1" t="s">
        <v>48</v>
      </c>
      <c r="B19" s="16" t="s">
        <v>49</v>
      </c>
      <c r="C19" s="1" t="s">
        <v>15</v>
      </c>
    </row>
    <row r="20" spans="1:3" x14ac:dyDescent="0.4">
      <c r="A20" s="1" t="s">
        <v>50</v>
      </c>
      <c r="B20" s="16" t="s">
        <v>51</v>
      </c>
      <c r="C20" s="1" t="s">
        <v>52</v>
      </c>
    </row>
    <row r="21" spans="1:3" x14ac:dyDescent="0.4">
      <c r="A21" s="1" t="s">
        <v>53</v>
      </c>
      <c r="B21" s="16" t="s">
        <v>54</v>
      </c>
      <c r="C21" s="1" t="s">
        <v>15</v>
      </c>
    </row>
    <row r="22" spans="1:3" x14ac:dyDescent="0.4">
      <c r="A22" s="1" t="s">
        <v>55</v>
      </c>
      <c r="B22" s="16" t="s">
        <v>56</v>
      </c>
      <c r="C22" s="1" t="s">
        <v>57</v>
      </c>
    </row>
    <row r="23" spans="1:3" x14ac:dyDescent="0.4">
      <c r="A23" s="1" t="s">
        <v>58</v>
      </c>
      <c r="B23" s="16" t="s">
        <v>59</v>
      </c>
      <c r="C23" s="1" t="s">
        <v>15</v>
      </c>
    </row>
    <row r="24" spans="1:3" x14ac:dyDescent="0.4">
      <c r="A24" s="1" t="s">
        <v>60</v>
      </c>
      <c r="B24" s="16" t="s">
        <v>61</v>
      </c>
      <c r="C24" s="1" t="s">
        <v>62</v>
      </c>
    </row>
    <row r="25" spans="1:3" x14ac:dyDescent="0.4">
      <c r="A25" s="1" t="s">
        <v>63</v>
      </c>
      <c r="B25" s="16" t="s">
        <v>64</v>
      </c>
      <c r="C25" s="1" t="s">
        <v>15</v>
      </c>
    </row>
    <row r="26" spans="1:3" x14ac:dyDescent="0.4">
      <c r="A26" s="1" t="s">
        <v>65</v>
      </c>
      <c r="B26" s="16" t="s">
        <v>66</v>
      </c>
      <c r="C26" s="1" t="s">
        <v>67</v>
      </c>
    </row>
    <row r="27" spans="1:3" x14ac:dyDescent="0.4">
      <c r="A27" s="1" t="s">
        <v>68</v>
      </c>
      <c r="B27" s="16" t="s">
        <v>69</v>
      </c>
      <c r="C27" s="1" t="s">
        <v>70</v>
      </c>
    </row>
    <row r="28" spans="1:3" x14ac:dyDescent="0.4">
      <c r="A28" s="1" t="s">
        <v>71</v>
      </c>
      <c r="B28" s="16" t="s">
        <v>72</v>
      </c>
      <c r="C28" s="1" t="s">
        <v>15</v>
      </c>
    </row>
    <row r="29" spans="1:3" x14ac:dyDescent="0.4">
      <c r="A29" s="1" t="s">
        <v>73</v>
      </c>
      <c r="B29" s="16" t="s">
        <v>74</v>
      </c>
      <c r="C29" s="1" t="s">
        <v>15</v>
      </c>
    </row>
    <row r="30" spans="1:3" x14ac:dyDescent="0.4">
      <c r="A30" s="1" t="s">
        <v>75</v>
      </c>
      <c r="B30" s="16" t="s">
        <v>75</v>
      </c>
      <c r="C30" s="1" t="s">
        <v>15</v>
      </c>
    </row>
    <row r="31" spans="1:3" x14ac:dyDescent="0.4">
      <c r="A31" s="1" t="s">
        <v>76</v>
      </c>
      <c r="B31" s="16" t="s">
        <v>76</v>
      </c>
      <c r="C31" s="1" t="s">
        <v>15</v>
      </c>
    </row>
    <row r="32" spans="1:3" x14ac:dyDescent="0.4">
      <c r="A32" s="1" t="s">
        <v>77</v>
      </c>
      <c r="B32" s="16" t="s">
        <v>77</v>
      </c>
      <c r="C32" s="1" t="s">
        <v>78</v>
      </c>
    </row>
    <row r="33" spans="1:3" x14ac:dyDescent="0.4">
      <c r="A33" s="1" t="s">
        <v>79</v>
      </c>
      <c r="B33" s="16" t="s">
        <v>79</v>
      </c>
      <c r="C33" s="1" t="s">
        <v>15</v>
      </c>
    </row>
    <row r="34" spans="1:3" x14ac:dyDescent="0.4">
      <c r="A34" s="1" t="s">
        <v>80</v>
      </c>
      <c r="B34" s="16" t="s">
        <v>80</v>
      </c>
      <c r="C34" s="1" t="s">
        <v>15</v>
      </c>
    </row>
    <row r="35" spans="1:3" x14ac:dyDescent="0.4">
      <c r="A35" s="1" t="s">
        <v>81</v>
      </c>
      <c r="B35" s="16" t="s">
        <v>81</v>
      </c>
      <c r="C35" s="1" t="s">
        <v>15</v>
      </c>
    </row>
    <row r="36" spans="1:3" x14ac:dyDescent="0.4">
      <c r="A36" s="1" t="s">
        <v>82</v>
      </c>
      <c r="B36" s="16" t="s">
        <v>82</v>
      </c>
      <c r="C36" s="1" t="s">
        <v>15</v>
      </c>
    </row>
    <row r="37" spans="1:3" x14ac:dyDescent="0.4">
      <c r="A37" s="1" t="s">
        <v>83</v>
      </c>
      <c r="B37" s="16" t="s">
        <v>83</v>
      </c>
      <c r="C37" s="1" t="s">
        <v>15</v>
      </c>
    </row>
  </sheetData>
  <mergeCells count="1">
    <mergeCell ref="A1:C1"/>
  </mergeCells>
  <hyperlinks>
    <hyperlink ref="B2" location="'QA1. In the p by Study year'!A1:J109" display="QA1. In the past 6 months, which of the following communication services have you used for personal purposes? by Study year" xr:uid="{AC2F2368-3458-46D0-857D-7865AC690AB7}"/>
    <hyperlink ref="B3" location="'QA1. In the p by PBI BANNER'!A1:CV112" display="QA1. In the past 6 months, which of the following communication services have you used for personal purposes? by PBI BANNER" xr:uid="{ED3A7E78-FD1B-476B-B382-D1633C297288}"/>
    <hyperlink ref="B4" location="'QA1. Apps for by Study year'!A1:J25" display="QA1. Apps for calls or messages by Study year" xr:uid="{192D162E-B0DB-45CB-B6F3-DE5C35A844BF}"/>
    <hyperlink ref="B5" location="'QA1. Apps for by PBI BANNER'!A1:CV28" display="QA1. Apps for calls or messages by PBI BANNER" xr:uid="{16BCD1D2-A43F-4191-8111-CD64BA5E7B42}"/>
    <hyperlink ref="B6" location="'QE2. Which we by Study year'!A1:F295" display="QE2. Which websites or apps have you used in the past 6 months for personal purposes? by Study year" xr:uid="{DFE155FA-FB6F-4D2E-9B2C-4421D9DB49AD}"/>
    <hyperlink ref="B7" location="'QE2. Which we by PBI BANNER'!A1:BD298" display="QE2. Which websites or apps have you used in the past 6 months for personal purposes? by PBI BANNER" xr:uid="{C0FED9C1-D2C3-40E1-814E-A75E1ED8F7B7}"/>
    <hyperlink ref="B8" location="'QE12. Which o by Study year'!A1:E283" display="QE12. Which of the following websites or apps, if any, have you used in the  past 7 days for personal purposes? by Study year" xr:uid="{13F2A445-DE5B-425A-8BFA-2F6525D186F3}"/>
    <hyperlink ref="B9" location="'QE12. Which o by PBI BANNER'!A1:AS286" display="QE12. Which of the following websites or apps, if any, have you used in the  past 7 days for personal purposes? by PBI BANNER" xr:uid="{0C3F3677-6642-403A-B98A-BED6E31E0EE5}"/>
    <hyperlink ref="B10" location="'QE2a. Frequency of websitesapps'!A1:J208" display="QE2a. Frequency of websites/apps used in the past 6 months 2025" xr:uid="{0D921D19-1869-47C6-A936-7D1DE897FBB0}"/>
    <hyperlink ref="B11" location="'QE2a. Frequency of websitesa(2)'!A1:J208" display="QE2a. Frequency of websites/apps used in the past 6 months 2024" xr:uid="{D5EB862E-93D6-4812-BC68-D9250DFF23BD}"/>
    <hyperlink ref="B12" location="'QE2a. Frequen by Age (consolida'!A1:CB243" display="QE2a. Frequency of websites/apps used in the past 6 months by Age (consolidated across waves) 2025" xr:uid="{D02CE3A0-CE2E-414D-B53E-724C8F1C30D4}"/>
    <hyperlink ref="B13" location="'QE2a. Frequen by Age (consol(2)'!A1:CB243" display="QE2a. Frequency of websites/apps used in the past 6 months by Age (consolidated across waves) 2024" xr:uid="{F9967811-7C91-47B5-8B48-C60EE4237E6D}"/>
    <hyperlink ref="B14" location="'QE2a. Frequen by Gender (consol'!A1:U243" display="QE2a. Frequency of websites/apps used in the past 6 months by Gender (consolidated across waves) 2025" xr:uid="{809D5194-CD3D-44BB-A572-6C06C9885247}"/>
    <hyperlink ref="B15" location="'QE2a. Frequen by Gender (con(2)'!A1:U243" display="QE2a. Frequency of websites/apps used in the past 6 months by Gender (consolidated across waves) 2024" xr:uid="{C03C2A11-6D78-4631-94C5-C7E6419ADEDB}"/>
    <hyperlink ref="B16" location="'QE2a. Frequen by Location Metr'!A1:AD243" display="QE2a. Frequency of websites/apps used in the past 6 months by Location: Metro/Regional (consolidated across waves) 2025" xr:uid="{353A8141-BA45-48D4-AF87-53939A214EA9}"/>
    <hyperlink ref="B17" location="'QE2a. Frequen by Location Me(2)'!A1:AD243" display="QE2a. Frequency of websites/apps used in the past 6 months by Location: Metro/Regional (consolidated across waves) 2024" xr:uid="{5A9ED03D-3A1D-45F4-9565-BABCA8FE5DDF}"/>
    <hyperlink ref="B18" location="'QE16. Used we by Study year'!A1:E253" display="QE16. Used website/app for voice/video calls by Study year" xr:uid="{04C2D361-3C6F-42D5-8D62-1FA6B3635A77}"/>
    <hyperlink ref="B19" location="'QE16. Used we by PBI BANNER'!A1:AS256" display="QE16. Used website/app for voice/video calls by PBI BANNER" xr:uid="{DAA5105C-A852-4155-8A52-B46DF6C02120}"/>
    <hyperlink ref="B20" location="'QE17. Used we by Study year'!A1:E277" display="QE17. Used website/app for messages by Study year" xr:uid="{1FECFAD5-DAF5-4CBC-AC29-F76EF18134F2}"/>
    <hyperlink ref="B21" location="'QE17. Used we by PBI BANNER'!A1:AS280" display="QE17. Used website/app for messages by PBI BANNER" xr:uid="{6E5476EC-7B5B-4F93-AA02-E52D87192C10}"/>
    <hyperlink ref="B22" location="'QE13. Used we by Study year'!A1:E283" display="QE13. Used website/app to actively engage with content by Study year" xr:uid="{7725FED4-017E-4A06-A909-B5E4D2244DB5}"/>
    <hyperlink ref="B23" location="'QE13. Used we by PBI BANNER'!A1:AS286" display="QE13. Used website/app to actively engage with content by PBI BANNER" xr:uid="{CDC47FB1-639B-45B3-9F8E-D082D9D66921}"/>
    <hyperlink ref="B24" location="'QE14. Used we by Study year'!A1:E277" display="QE14. Used website/app to post/create content by Study year" xr:uid="{364F2F1A-C6B2-485A-B9AF-0132A48C2AAD}"/>
    <hyperlink ref="B25" location="'QE14. Used we by PBI BANNER'!A1:AS280" display="QE14. Used website/app to post/create content by PBI BANNER" xr:uid="{2272E2EC-9774-40B0-A291-56C1362FCD4D}"/>
    <hyperlink ref="B26" location="'QE2 Like for  by Study year'!A1:F38" display="QE2 Like for Like - adjusted with only those platforms asked from 2021-2025 (21 including Other) by Study year" xr:uid="{A4FE5947-D3F7-4BAB-9FA2-734EA16B6580}"/>
    <hyperlink ref="B27" location="'QE2 Like for  by PBI BANNER'!A1:BD41" display="QE2 Like for Like - adjusted with only those platforms asked from 2021-2025 (21 including Other) by PBI BANNER" xr:uid="{43BA04EE-4D6A-4CC6-801C-A2699BEC2343}"/>
    <hyperlink ref="B28" location="'QE12 Like for by Study year'!A1:J38" display="QE12 Like for Like - adjusted with only those platforms asked from 2022-2025 (22 including Other) num by Study year" xr:uid="{726D383D-B45B-45F0-8936-5C843F219866}"/>
    <hyperlink ref="B29" location="'QE12 Like for by PBI BANNER'!A1:CV41" display="QE12 Like for Like - adjusted with only those platforms asked from 2022-2025 (22 including Other) num by PBI BANNER" xr:uid="{233CEC29-5268-428C-ABAF-390B02E6632E}"/>
    <hyperlink ref="B30" location="'Count QE13 by Study year'!A1:J38" display="Count QE13 by Study year" xr:uid="{FA46E9D6-8DAE-4AC7-84F1-863CF80F787F}"/>
    <hyperlink ref="B31" location="'Count QE13 by PBI BANNER'!A1:CV41" display="Count QE13 by PBI BANNER" xr:uid="{16F595D2-6B81-4DB4-B2B6-9469F9DFB658}"/>
    <hyperlink ref="B32" location="'Count QE14 by Study year'!A1:J38" display="Count QE14 by Study year" xr:uid="{23869DAA-6F7E-47AB-9C95-06C841DBF2C0}"/>
    <hyperlink ref="B33" location="'Count QE14 by PBI BANNER'!A1:CV41" display="Count QE14 by PBI BANNER" xr:uid="{36B943C4-8C2D-465D-A662-D809CD68F161}"/>
    <hyperlink ref="B34" location="'Count QE16 by Study year'!A1:J50" display="Count QE16 by Study year" xr:uid="{E5E9BCF4-64FB-4E0B-AFB4-D7EC13C07D66}"/>
    <hyperlink ref="B35" location="'Count QE16 by PBI BANNER'!A1:CV53" display="Count QE16 by PBI BANNER" xr:uid="{87BAD177-A238-4EB0-9E22-9E0D5A03A28E}"/>
    <hyperlink ref="B36" location="'Count QE17 by Study year'!A1:J38" display="Count QE17 by Study year" xr:uid="{B75A3BD7-9EA4-4770-A216-5EC3315C1B2F}"/>
    <hyperlink ref="B37" location="'Count QE17 by PBI BANNER'!A1:CV40" display="Count QE17 by PBI BANNER" xr:uid="{BEA73EDF-7D1E-4FA8-B691-2A4003B8C523}"/>
  </hyperlink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4D40F87-B90F-4AA1-AE56-0E61CD8A6DBE}">
  <dimension ref="A1:J109"/>
  <sheetViews>
    <sheetView topLeftCell="A21" workbookViewId="0">
      <selection activeCell="A21" sqref="A21"/>
    </sheetView>
  </sheetViews>
  <sheetFormatPr defaultRowHeight="14.6" x14ac:dyDescent="0.4"/>
  <cols>
    <col min="1" max="1" width="88.69140625" bestFit="1" customWidth="1"/>
    <col min="2" max="10" width="12.53515625" customWidth="1"/>
  </cols>
  <sheetData>
    <row r="1" spans="1:10" x14ac:dyDescent="0.4">
      <c r="A1" s="1" t="s">
        <v>2</v>
      </c>
    </row>
    <row r="2" spans="1:10" ht="87.45" x14ac:dyDescent="0.4">
      <c r="A2" s="2" t="s">
        <v>84</v>
      </c>
      <c r="B2" s="1" t="s">
        <v>85</v>
      </c>
      <c r="C2" s="1" t="s">
        <v>86</v>
      </c>
      <c r="D2" s="1" t="s">
        <v>87</v>
      </c>
      <c r="E2" s="1" t="s">
        <v>88</v>
      </c>
      <c r="F2" s="1" t="s">
        <v>89</v>
      </c>
      <c r="G2" s="1" t="s">
        <v>90</v>
      </c>
      <c r="H2" s="1" t="s">
        <v>91</v>
      </c>
      <c r="I2" s="1" t="s">
        <v>92</v>
      </c>
      <c r="J2" s="1" t="s">
        <v>93</v>
      </c>
    </row>
    <row r="3" spans="1:10" x14ac:dyDescent="0.4">
      <c r="A3" s="1" t="s">
        <v>94</v>
      </c>
      <c r="B3" s="9">
        <v>0.94620512134529999</v>
      </c>
      <c r="C3" s="9">
        <v>0.95699137628120001</v>
      </c>
      <c r="D3" s="9">
        <v>0.93948796765309994</v>
      </c>
      <c r="E3" s="9">
        <v>0.98111090427410008</v>
      </c>
      <c r="F3" s="9">
        <v>0.97645391903790002</v>
      </c>
      <c r="G3" s="9">
        <v>0.95684648453229992</v>
      </c>
      <c r="H3" s="9">
        <v>0.96814760598280003</v>
      </c>
      <c r="I3" s="9">
        <v>0.97881628829830003</v>
      </c>
      <c r="J3" s="9">
        <v>0.97894237229439995</v>
      </c>
    </row>
    <row r="4" spans="1:10" x14ac:dyDescent="0.4">
      <c r="B4" s="10">
        <v>2219</v>
      </c>
      <c r="C4" s="10">
        <v>2055</v>
      </c>
      <c r="D4" s="10">
        <v>2023</v>
      </c>
      <c r="E4" s="10">
        <v>1972</v>
      </c>
      <c r="F4" s="10">
        <v>3516</v>
      </c>
      <c r="G4" s="10">
        <v>3449</v>
      </c>
      <c r="H4" s="10">
        <v>3485</v>
      </c>
      <c r="I4" s="10">
        <v>3478</v>
      </c>
      <c r="J4" s="10">
        <v>3479</v>
      </c>
    </row>
    <row r="5" spans="1:10" x14ac:dyDescent="0.4">
      <c r="B5" s="10">
        <v>2277</v>
      </c>
      <c r="C5" s="10">
        <v>2106</v>
      </c>
      <c r="D5" s="10">
        <v>2067</v>
      </c>
      <c r="E5" s="10">
        <v>2009</v>
      </c>
      <c r="F5" s="10">
        <v>3586</v>
      </c>
      <c r="G5" s="10">
        <v>3580</v>
      </c>
      <c r="H5" s="10">
        <v>3572</v>
      </c>
      <c r="I5" s="10">
        <v>3537</v>
      </c>
      <c r="J5" s="10">
        <v>3543</v>
      </c>
    </row>
    <row r="6" spans="1:10" x14ac:dyDescent="0.4">
      <c r="B6" s="10">
        <v>2154.5090613030002</v>
      </c>
      <c r="C6" s="10">
        <v>2015.423838448</v>
      </c>
      <c r="D6" s="10">
        <v>1941.9211499999999</v>
      </c>
      <c r="E6" s="10">
        <v>1971.051806687</v>
      </c>
      <c r="F6" s="10">
        <v>3501.5637536700001</v>
      </c>
      <c r="G6" s="10">
        <v>3425.5104146260001</v>
      </c>
      <c r="H6" s="10">
        <v>3458.2232485700001</v>
      </c>
      <c r="I6" s="10">
        <v>3437.1294941229999</v>
      </c>
      <c r="J6" s="10">
        <v>3468.3928250389999</v>
      </c>
    </row>
    <row r="7" spans="1:10" x14ac:dyDescent="0.4">
      <c r="B7" s="10">
        <v>2277</v>
      </c>
      <c r="C7" s="10">
        <v>2106</v>
      </c>
      <c r="D7" s="10">
        <v>2066.9994900000002</v>
      </c>
      <c r="E7" s="10">
        <v>2009</v>
      </c>
      <c r="F7" s="10">
        <v>3586</v>
      </c>
      <c r="G7" s="10">
        <v>3580</v>
      </c>
      <c r="H7" s="10">
        <v>3572</v>
      </c>
      <c r="I7" s="10">
        <v>3511.5164461549998</v>
      </c>
      <c r="J7" s="10">
        <v>3543</v>
      </c>
    </row>
    <row r="8" spans="1:10" x14ac:dyDescent="0.4">
      <c r="B8" s="4" t="s">
        <v>95</v>
      </c>
      <c r="C8" s="4" t="s">
        <v>95</v>
      </c>
      <c r="D8" s="4" t="s">
        <v>95</v>
      </c>
      <c r="E8" s="4" t="s">
        <v>96</v>
      </c>
      <c r="F8" s="4" t="s">
        <v>97</v>
      </c>
      <c r="G8" s="4" t="s">
        <v>95</v>
      </c>
      <c r="H8" s="4" t="s">
        <v>98</v>
      </c>
      <c r="I8" s="4" t="s">
        <v>96</v>
      </c>
      <c r="J8" s="4" t="s">
        <v>96</v>
      </c>
    </row>
    <row r="9" spans="1:10" x14ac:dyDescent="0.4">
      <c r="A9" s="1" t="s">
        <v>99</v>
      </c>
      <c r="B9" s="9">
        <v>0.85602135722599992</v>
      </c>
      <c r="C9" s="9">
        <v>0.85836421036619992</v>
      </c>
      <c r="D9" s="9">
        <v>0.8624091919829</v>
      </c>
      <c r="E9" s="9">
        <v>0.91973955841239996</v>
      </c>
      <c r="F9" s="9">
        <v>0.90975211936980005</v>
      </c>
      <c r="G9" s="9">
        <v>0.91015011057090012</v>
      </c>
      <c r="H9" s="9">
        <v>0.95676537375199999</v>
      </c>
      <c r="I9" s="9">
        <v>0.96318978392030008</v>
      </c>
      <c r="J9" s="9">
        <v>0.96032825039749992</v>
      </c>
    </row>
    <row r="10" spans="1:10" x14ac:dyDescent="0.4">
      <c r="B10" s="10">
        <v>2042</v>
      </c>
      <c r="C10" s="10">
        <v>1901</v>
      </c>
      <c r="D10" s="10">
        <v>1900</v>
      </c>
      <c r="E10" s="10">
        <v>1868</v>
      </c>
      <c r="F10" s="10">
        <v>3334</v>
      </c>
      <c r="G10" s="10">
        <v>3290</v>
      </c>
      <c r="H10" s="10">
        <v>3434</v>
      </c>
      <c r="I10" s="10">
        <v>3425</v>
      </c>
      <c r="J10" s="10">
        <v>3426</v>
      </c>
    </row>
    <row r="11" spans="1:10" x14ac:dyDescent="0.4">
      <c r="B11" s="10">
        <v>2277</v>
      </c>
      <c r="C11" s="10">
        <v>2106</v>
      </c>
      <c r="D11" s="10">
        <v>2067</v>
      </c>
      <c r="E11" s="10">
        <v>2009</v>
      </c>
      <c r="F11" s="10">
        <v>3586</v>
      </c>
      <c r="G11" s="10">
        <v>3580</v>
      </c>
      <c r="H11" s="10">
        <v>3572</v>
      </c>
      <c r="I11" s="10">
        <v>3537</v>
      </c>
      <c r="J11" s="10">
        <v>3543</v>
      </c>
    </row>
    <row r="12" spans="1:10" x14ac:dyDescent="0.4">
      <c r="B12" s="10">
        <v>1949.1606304039999</v>
      </c>
      <c r="C12" s="10">
        <v>1807.7150270310001</v>
      </c>
      <c r="D12" s="10">
        <v>1782.5993599999999</v>
      </c>
      <c r="E12" s="10">
        <v>1847.7567728510001</v>
      </c>
      <c r="F12" s="10">
        <v>3262.3711000600001</v>
      </c>
      <c r="G12" s="10">
        <v>3258.3373958440002</v>
      </c>
      <c r="H12" s="10">
        <v>3417.5659150420001</v>
      </c>
      <c r="I12" s="10">
        <v>3382.2567670039998</v>
      </c>
      <c r="J12" s="10">
        <v>3402.442991158</v>
      </c>
    </row>
    <row r="13" spans="1:10" x14ac:dyDescent="0.4">
      <c r="B13" s="10">
        <v>2277</v>
      </c>
      <c r="C13" s="10">
        <v>2106</v>
      </c>
      <c r="D13" s="10">
        <v>2066.9994900000002</v>
      </c>
      <c r="E13" s="10">
        <v>2009</v>
      </c>
      <c r="F13" s="10">
        <v>3586</v>
      </c>
      <c r="G13" s="10">
        <v>3580</v>
      </c>
      <c r="H13" s="10">
        <v>3572</v>
      </c>
      <c r="I13" s="10">
        <v>3511.5164461549998</v>
      </c>
      <c r="J13" s="10">
        <v>3543</v>
      </c>
    </row>
    <row r="14" spans="1:10" x14ac:dyDescent="0.4">
      <c r="B14" s="4" t="s">
        <v>95</v>
      </c>
      <c r="C14" s="4" t="s">
        <v>95</v>
      </c>
      <c r="D14" s="4" t="s">
        <v>95</v>
      </c>
      <c r="E14" s="4" t="s">
        <v>100</v>
      </c>
      <c r="F14" s="4" t="s">
        <v>101</v>
      </c>
      <c r="G14" s="4" t="s">
        <v>101</v>
      </c>
      <c r="H14" s="4" t="s">
        <v>102</v>
      </c>
      <c r="I14" s="4" t="s">
        <v>102</v>
      </c>
      <c r="J14" s="4" t="s">
        <v>102</v>
      </c>
    </row>
    <row r="15" spans="1:10" x14ac:dyDescent="0.4">
      <c r="A15" s="1" t="s">
        <v>103</v>
      </c>
      <c r="B15" s="9">
        <v>0.59889705625129996</v>
      </c>
      <c r="C15" s="9">
        <v>0.64194690004660004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</row>
    <row r="16" spans="1:10" x14ac:dyDescent="0.4">
      <c r="B16" s="10">
        <v>1353</v>
      </c>
      <c r="C16" s="10">
        <v>1359</v>
      </c>
      <c r="D16" s="10">
        <v>0</v>
      </c>
      <c r="E16" s="10">
        <v>0</v>
      </c>
      <c r="F16" s="10">
        <v>0</v>
      </c>
      <c r="G16" s="10">
        <v>0</v>
      </c>
      <c r="H16" s="10">
        <v>0</v>
      </c>
      <c r="I16" s="10">
        <v>0</v>
      </c>
      <c r="J16" s="10">
        <v>0</v>
      </c>
    </row>
    <row r="17" spans="1:10" x14ac:dyDescent="0.4">
      <c r="B17" s="10">
        <v>2277</v>
      </c>
      <c r="C17" s="10">
        <v>2106</v>
      </c>
      <c r="D17" s="10">
        <v>2067</v>
      </c>
      <c r="E17" s="10">
        <v>2009</v>
      </c>
      <c r="F17" s="10">
        <v>3586</v>
      </c>
      <c r="G17" s="10">
        <v>3580</v>
      </c>
      <c r="H17" s="10">
        <v>3572</v>
      </c>
      <c r="I17" s="10">
        <v>3537</v>
      </c>
      <c r="J17" s="10">
        <v>3543</v>
      </c>
    </row>
    <row r="18" spans="1:10" x14ac:dyDescent="0.4">
      <c r="B18" s="10">
        <v>1363.6885970840001</v>
      </c>
      <c r="C18" s="10">
        <v>1351.9401714979999</v>
      </c>
      <c r="D18" s="10">
        <v>0</v>
      </c>
      <c r="E18" s="10">
        <v>0</v>
      </c>
      <c r="F18" s="10">
        <v>0</v>
      </c>
      <c r="G18" s="10">
        <v>0</v>
      </c>
      <c r="H18" s="10">
        <v>0</v>
      </c>
      <c r="I18" s="10">
        <v>0</v>
      </c>
      <c r="J18" s="10">
        <v>0</v>
      </c>
    </row>
    <row r="19" spans="1:10" x14ac:dyDescent="0.4">
      <c r="B19" s="10">
        <v>2277</v>
      </c>
      <c r="C19" s="10">
        <v>2106</v>
      </c>
      <c r="D19" s="10">
        <v>2066.9994900000002</v>
      </c>
      <c r="E19" s="10">
        <v>2009</v>
      </c>
      <c r="F19" s="10">
        <v>3586</v>
      </c>
      <c r="G19" s="10">
        <v>3580</v>
      </c>
      <c r="H19" s="10">
        <v>3572</v>
      </c>
      <c r="I19" s="10">
        <v>3511.5164461549998</v>
      </c>
      <c r="J19" s="10">
        <v>3543</v>
      </c>
    </row>
    <row r="20" spans="1:10" x14ac:dyDescent="0.4">
      <c r="B20" s="4" t="s">
        <v>104</v>
      </c>
      <c r="C20" s="4" t="s">
        <v>105</v>
      </c>
      <c r="D20" s="4" t="s">
        <v>95</v>
      </c>
      <c r="E20" s="4" t="s">
        <v>95</v>
      </c>
      <c r="F20" s="4" t="s">
        <v>95</v>
      </c>
      <c r="G20" s="4" t="s">
        <v>95</v>
      </c>
      <c r="H20" s="4" t="s">
        <v>95</v>
      </c>
      <c r="I20" s="4" t="s">
        <v>95</v>
      </c>
      <c r="J20" s="4" t="s">
        <v>95</v>
      </c>
    </row>
    <row r="21" spans="1:10" x14ac:dyDescent="0.4">
      <c r="A21" s="1" t="s">
        <v>106</v>
      </c>
      <c r="B21" s="9">
        <v>0</v>
      </c>
      <c r="C21" s="9">
        <v>0</v>
      </c>
      <c r="D21" s="9">
        <v>0</v>
      </c>
      <c r="E21" s="9">
        <v>0</v>
      </c>
      <c r="F21" s="9">
        <v>0</v>
      </c>
      <c r="G21" s="9">
        <v>0.29634452415649998</v>
      </c>
      <c r="H21" s="9">
        <v>0.27650489605700002</v>
      </c>
      <c r="I21" s="9">
        <v>0.33026031869700001</v>
      </c>
      <c r="J21" s="9">
        <v>0.33660114863639995</v>
      </c>
    </row>
    <row r="22" spans="1:10" x14ac:dyDescent="0.4">
      <c r="B22" s="10">
        <v>0</v>
      </c>
      <c r="C22" s="10">
        <v>0</v>
      </c>
      <c r="D22" s="10">
        <v>0</v>
      </c>
      <c r="E22" s="10">
        <v>0</v>
      </c>
      <c r="F22" s="10">
        <v>0</v>
      </c>
      <c r="G22" s="10">
        <v>1077</v>
      </c>
      <c r="H22" s="10">
        <v>985</v>
      </c>
      <c r="I22" s="10">
        <v>1176</v>
      </c>
      <c r="J22" s="10">
        <v>1187</v>
      </c>
    </row>
    <row r="23" spans="1:10" x14ac:dyDescent="0.4">
      <c r="B23" s="10">
        <v>2277</v>
      </c>
      <c r="C23" s="10">
        <v>2106</v>
      </c>
      <c r="D23" s="10">
        <v>2067</v>
      </c>
      <c r="E23" s="10">
        <v>2009</v>
      </c>
      <c r="F23" s="10">
        <v>3586</v>
      </c>
      <c r="G23" s="10">
        <v>3580</v>
      </c>
      <c r="H23" s="10">
        <v>3572</v>
      </c>
      <c r="I23" s="10">
        <v>3537</v>
      </c>
      <c r="J23" s="10">
        <v>3543</v>
      </c>
    </row>
    <row r="24" spans="1:10" x14ac:dyDescent="0.4"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1060.9133964800001</v>
      </c>
      <c r="H24" s="10">
        <v>987.67548871550002</v>
      </c>
      <c r="I24" s="10">
        <v>1159.714540617</v>
      </c>
      <c r="J24" s="10">
        <v>1192.577869619</v>
      </c>
    </row>
    <row r="25" spans="1:10" x14ac:dyDescent="0.4">
      <c r="B25" s="10">
        <v>2277</v>
      </c>
      <c r="C25" s="10">
        <v>2106</v>
      </c>
      <c r="D25" s="10">
        <v>2066.9994900000002</v>
      </c>
      <c r="E25" s="10">
        <v>2009</v>
      </c>
      <c r="F25" s="10">
        <v>3586</v>
      </c>
      <c r="G25" s="10">
        <v>3580</v>
      </c>
      <c r="H25" s="10">
        <v>3572</v>
      </c>
      <c r="I25" s="10">
        <v>3511.5164461549998</v>
      </c>
      <c r="J25" s="10">
        <v>3543</v>
      </c>
    </row>
    <row r="26" spans="1:10" x14ac:dyDescent="0.4">
      <c r="B26" s="4" t="s">
        <v>95</v>
      </c>
      <c r="C26" s="4" t="s">
        <v>95</v>
      </c>
      <c r="D26" s="4" t="s">
        <v>95</v>
      </c>
      <c r="E26" s="4" t="s">
        <v>95</v>
      </c>
      <c r="F26" s="4" t="s">
        <v>95</v>
      </c>
      <c r="G26" s="4" t="s">
        <v>107</v>
      </c>
      <c r="H26" s="4" t="s">
        <v>107</v>
      </c>
      <c r="I26" s="4" t="s">
        <v>108</v>
      </c>
      <c r="J26" s="4" t="s">
        <v>108</v>
      </c>
    </row>
    <row r="27" spans="1:10" x14ac:dyDescent="0.4">
      <c r="A27" s="1" t="s">
        <v>109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0.28529420498160002</v>
      </c>
      <c r="H27" s="9">
        <v>0.28518950782929997</v>
      </c>
      <c r="I27" s="9">
        <v>0.27857079387919997</v>
      </c>
      <c r="J27" s="9">
        <v>0.2911319143742</v>
      </c>
    </row>
    <row r="28" spans="1:10" x14ac:dyDescent="0.4">
      <c r="B28" s="10">
        <v>0</v>
      </c>
      <c r="C28" s="10">
        <v>0</v>
      </c>
      <c r="D28" s="10">
        <v>0</v>
      </c>
      <c r="E28" s="10">
        <v>0</v>
      </c>
      <c r="F28" s="10">
        <v>0</v>
      </c>
      <c r="G28" s="10">
        <v>1072</v>
      </c>
      <c r="H28" s="10">
        <v>1075</v>
      </c>
      <c r="I28" s="10">
        <v>1044</v>
      </c>
      <c r="J28" s="10">
        <v>1052</v>
      </c>
    </row>
    <row r="29" spans="1:10" x14ac:dyDescent="0.4">
      <c r="B29" s="10">
        <v>2277</v>
      </c>
      <c r="C29" s="10">
        <v>2106</v>
      </c>
      <c r="D29" s="10">
        <v>2067</v>
      </c>
      <c r="E29" s="10">
        <v>2009</v>
      </c>
      <c r="F29" s="10">
        <v>3586</v>
      </c>
      <c r="G29" s="10">
        <v>3580</v>
      </c>
      <c r="H29" s="10">
        <v>3572</v>
      </c>
      <c r="I29" s="10">
        <v>3537</v>
      </c>
      <c r="J29" s="10">
        <v>3543</v>
      </c>
    </row>
    <row r="30" spans="1:10" x14ac:dyDescent="0.4">
      <c r="B30" s="10">
        <v>0</v>
      </c>
      <c r="C30" s="10">
        <v>0</v>
      </c>
      <c r="D30" s="10">
        <v>0</v>
      </c>
      <c r="E30" s="10">
        <v>0</v>
      </c>
      <c r="F30" s="10">
        <v>0</v>
      </c>
      <c r="G30" s="10">
        <v>1021.353253834</v>
      </c>
      <c r="H30" s="10">
        <v>1018.696921966</v>
      </c>
      <c r="I30" s="10">
        <v>978.20592412530004</v>
      </c>
      <c r="J30" s="10">
        <v>1031.4803726279999</v>
      </c>
    </row>
    <row r="31" spans="1:10" x14ac:dyDescent="0.4">
      <c r="B31" s="10">
        <v>2277</v>
      </c>
      <c r="C31" s="10">
        <v>2106</v>
      </c>
      <c r="D31" s="10">
        <v>2066.9994900000002</v>
      </c>
      <c r="E31" s="10">
        <v>2009</v>
      </c>
      <c r="F31" s="10">
        <v>3586</v>
      </c>
      <c r="G31" s="10">
        <v>3580</v>
      </c>
      <c r="H31" s="10">
        <v>3572</v>
      </c>
      <c r="I31" s="10">
        <v>3511.5164461549998</v>
      </c>
      <c r="J31" s="10">
        <v>3543</v>
      </c>
    </row>
    <row r="32" spans="1:10" x14ac:dyDescent="0.4">
      <c r="B32" s="4" t="s">
        <v>95</v>
      </c>
      <c r="C32" s="4" t="s">
        <v>95</v>
      </c>
      <c r="D32" s="4" t="s">
        <v>95</v>
      </c>
      <c r="E32" s="4" t="s">
        <v>95</v>
      </c>
      <c r="F32" s="4" t="s">
        <v>95</v>
      </c>
      <c r="G32" s="4" t="s">
        <v>107</v>
      </c>
      <c r="H32" s="4" t="s">
        <v>107</v>
      </c>
      <c r="I32" s="4" t="s">
        <v>107</v>
      </c>
      <c r="J32" s="4" t="s">
        <v>107</v>
      </c>
    </row>
    <row r="33" spans="1:10" x14ac:dyDescent="0.4">
      <c r="A33" s="1" t="s">
        <v>110</v>
      </c>
      <c r="B33" s="9">
        <v>0.54181116224820003</v>
      </c>
      <c r="C33" s="9">
        <v>0.48440382255250003</v>
      </c>
      <c r="D33" s="9">
        <v>0.44037388707820002</v>
      </c>
      <c r="E33" s="9">
        <v>0.40263245141840004</v>
      </c>
      <c r="F33" s="9">
        <v>0.24398243396219998</v>
      </c>
      <c r="G33" s="9">
        <v>0.23007099340060003</v>
      </c>
      <c r="H33" s="9">
        <v>0.18278066508879998</v>
      </c>
      <c r="I33" s="9">
        <v>0.1485566724996</v>
      </c>
      <c r="J33" s="9">
        <v>0.12063048221229999</v>
      </c>
    </row>
    <row r="34" spans="1:10" x14ac:dyDescent="0.4">
      <c r="B34" s="10">
        <v>1398</v>
      </c>
      <c r="C34" s="10">
        <v>1176</v>
      </c>
      <c r="D34" s="10">
        <v>997</v>
      </c>
      <c r="E34" s="10">
        <v>788</v>
      </c>
      <c r="F34" s="10">
        <v>1108</v>
      </c>
      <c r="G34" s="10">
        <v>1017</v>
      </c>
      <c r="H34" s="10">
        <v>754</v>
      </c>
      <c r="I34" s="10">
        <v>578</v>
      </c>
      <c r="J34" s="10">
        <v>442</v>
      </c>
    </row>
    <row r="35" spans="1:10" x14ac:dyDescent="0.4">
      <c r="B35" s="10">
        <v>2277</v>
      </c>
      <c r="C35" s="10">
        <v>2106</v>
      </c>
      <c r="D35" s="10">
        <v>2067</v>
      </c>
      <c r="E35" s="10">
        <v>2009</v>
      </c>
      <c r="F35" s="10">
        <v>3586</v>
      </c>
      <c r="G35" s="10">
        <v>3580</v>
      </c>
      <c r="H35" s="10">
        <v>3572</v>
      </c>
      <c r="I35" s="10">
        <v>3537</v>
      </c>
      <c r="J35" s="10">
        <v>3543</v>
      </c>
    </row>
    <row r="36" spans="1:10" x14ac:dyDescent="0.4">
      <c r="B36" s="10">
        <v>1233.704016439</v>
      </c>
      <c r="C36" s="10">
        <v>1020.1544502949999</v>
      </c>
      <c r="D36" s="10">
        <v>910.25260000000003</v>
      </c>
      <c r="E36" s="10">
        <v>808.88859489950005</v>
      </c>
      <c r="F36" s="10">
        <v>874.92100818829999</v>
      </c>
      <c r="G36" s="10">
        <v>823.65415637420006</v>
      </c>
      <c r="H36" s="10">
        <v>652.89253569719995</v>
      </c>
      <c r="I36" s="10">
        <v>521.65919866820002</v>
      </c>
      <c r="J36" s="10">
        <v>427.39379847819998</v>
      </c>
    </row>
    <row r="37" spans="1:10" x14ac:dyDescent="0.4">
      <c r="B37" s="10">
        <v>2277</v>
      </c>
      <c r="C37" s="10">
        <v>2106</v>
      </c>
      <c r="D37" s="10">
        <v>2066.9994900000002</v>
      </c>
      <c r="E37" s="10">
        <v>2009</v>
      </c>
      <c r="F37" s="10">
        <v>3586</v>
      </c>
      <c r="G37" s="10">
        <v>3580</v>
      </c>
      <c r="H37" s="10">
        <v>3572</v>
      </c>
      <c r="I37" s="10">
        <v>3511.5164461549998</v>
      </c>
      <c r="J37" s="10">
        <v>3543</v>
      </c>
    </row>
    <row r="38" spans="1:10" x14ac:dyDescent="0.4">
      <c r="B38" s="4" t="s">
        <v>111</v>
      </c>
      <c r="C38" s="4" t="s">
        <v>112</v>
      </c>
      <c r="D38" s="4" t="s">
        <v>113</v>
      </c>
      <c r="E38" s="4" t="s">
        <v>113</v>
      </c>
      <c r="F38" s="4" t="s">
        <v>114</v>
      </c>
      <c r="G38" s="4" t="s">
        <v>114</v>
      </c>
      <c r="H38" s="4" t="s">
        <v>115</v>
      </c>
      <c r="I38" s="4" t="s">
        <v>116</v>
      </c>
      <c r="J38" s="4" t="s">
        <v>95</v>
      </c>
    </row>
    <row r="39" spans="1:10" x14ac:dyDescent="0.4">
      <c r="A39" s="1" t="s">
        <v>117</v>
      </c>
      <c r="B39" s="9">
        <v>1.9585045174349999E-2</v>
      </c>
      <c r="C39" s="9">
        <v>2.5015896567930001E-2</v>
      </c>
      <c r="D39" s="9">
        <v>2.104287892205E-2</v>
      </c>
      <c r="E39" s="9">
        <v>8.7911302268970006E-3</v>
      </c>
      <c r="F39" s="9">
        <v>1.2111479595E-2</v>
      </c>
      <c r="G39" s="9">
        <v>2.000819223282E-2</v>
      </c>
      <c r="H39" s="9">
        <v>1.9039004001969999E-2</v>
      </c>
      <c r="I39" s="9">
        <v>3.6690724736170001E-2</v>
      </c>
      <c r="J39" s="9">
        <v>2.1765052420139999E-2</v>
      </c>
    </row>
    <row r="40" spans="1:10" x14ac:dyDescent="0.4">
      <c r="B40" s="10">
        <v>39</v>
      </c>
      <c r="C40" s="10">
        <v>41</v>
      </c>
      <c r="D40" s="10">
        <v>38</v>
      </c>
      <c r="E40" s="10">
        <v>20</v>
      </c>
      <c r="F40" s="10">
        <v>44</v>
      </c>
      <c r="G40" s="10">
        <v>78</v>
      </c>
      <c r="H40" s="10">
        <v>64</v>
      </c>
      <c r="I40" s="10">
        <v>101</v>
      </c>
      <c r="J40" s="10">
        <v>63</v>
      </c>
    </row>
    <row r="41" spans="1:10" x14ac:dyDescent="0.4">
      <c r="B41" s="10">
        <v>2277</v>
      </c>
      <c r="C41" s="10">
        <v>2106</v>
      </c>
      <c r="D41" s="10">
        <v>2067</v>
      </c>
      <c r="E41" s="10">
        <v>2009</v>
      </c>
      <c r="F41" s="10">
        <v>3586</v>
      </c>
      <c r="G41" s="10">
        <v>3580</v>
      </c>
      <c r="H41" s="10">
        <v>3572</v>
      </c>
      <c r="I41" s="10">
        <v>3537</v>
      </c>
      <c r="J41" s="10">
        <v>3543</v>
      </c>
    </row>
    <row r="42" spans="1:10" x14ac:dyDescent="0.4">
      <c r="B42" s="10">
        <v>44.595147861980003</v>
      </c>
      <c r="C42" s="10">
        <v>52.683478172069997</v>
      </c>
      <c r="D42" s="10">
        <v>43.495620000000002</v>
      </c>
      <c r="E42" s="10">
        <v>17.66138062584</v>
      </c>
      <c r="F42" s="10">
        <v>43.431765827669999</v>
      </c>
      <c r="G42" s="10">
        <v>71.629328193489997</v>
      </c>
      <c r="H42" s="10">
        <v>68.007322295020003</v>
      </c>
      <c r="I42" s="10">
        <v>128.84008333240001</v>
      </c>
      <c r="J42" s="10">
        <v>77.113580724569999</v>
      </c>
    </row>
    <row r="43" spans="1:10" x14ac:dyDescent="0.4">
      <c r="B43" s="10">
        <v>2277</v>
      </c>
      <c r="C43" s="10">
        <v>2106</v>
      </c>
      <c r="D43" s="10">
        <v>2066.9994900000002</v>
      </c>
      <c r="E43" s="10">
        <v>2009</v>
      </c>
      <c r="F43" s="10">
        <v>3586</v>
      </c>
      <c r="G43" s="10">
        <v>3580</v>
      </c>
      <c r="H43" s="10">
        <v>3572</v>
      </c>
      <c r="I43" s="10">
        <v>3511.5164461549998</v>
      </c>
      <c r="J43" s="10">
        <v>3543</v>
      </c>
    </row>
    <row r="44" spans="1:10" x14ac:dyDescent="0.4">
      <c r="B44" s="4" t="s">
        <v>118</v>
      </c>
      <c r="C44" s="4" t="s">
        <v>119</v>
      </c>
      <c r="D44" s="4" t="s">
        <v>118</v>
      </c>
      <c r="E44" s="4" t="s">
        <v>95</v>
      </c>
      <c r="F44" s="4" t="s">
        <v>95</v>
      </c>
      <c r="G44" s="4" t="s">
        <v>119</v>
      </c>
      <c r="H44" s="4" t="s">
        <v>118</v>
      </c>
      <c r="I44" s="4" t="s">
        <v>120</v>
      </c>
      <c r="J44" s="4" t="s">
        <v>119</v>
      </c>
    </row>
    <row r="45" spans="1:10" x14ac:dyDescent="0.4">
      <c r="A45" s="1" t="s">
        <v>121</v>
      </c>
      <c r="B45" s="9">
        <v>0.79064206455819996</v>
      </c>
      <c r="C45" s="9">
        <v>0.80444110316920003</v>
      </c>
      <c r="D45" s="9">
        <v>0.79828619115910004</v>
      </c>
      <c r="E45" s="9">
        <v>0.90396291287359998</v>
      </c>
      <c r="F45" s="9">
        <v>0.90684531181929995</v>
      </c>
      <c r="G45" s="9">
        <v>0</v>
      </c>
      <c r="H45" s="9">
        <v>0</v>
      </c>
      <c r="I45" s="9">
        <v>0.91621602082530007</v>
      </c>
      <c r="J45" s="9">
        <v>0.91646949954150003</v>
      </c>
    </row>
    <row r="46" spans="1:10" x14ac:dyDescent="0.4">
      <c r="B46" s="10">
        <v>2011</v>
      </c>
      <c r="C46" s="10">
        <v>1889</v>
      </c>
      <c r="D46" s="10">
        <v>1846</v>
      </c>
      <c r="E46" s="10">
        <v>1855</v>
      </c>
      <c r="F46" s="10">
        <v>3315</v>
      </c>
      <c r="G46" s="10">
        <v>0</v>
      </c>
      <c r="H46" s="10">
        <v>0</v>
      </c>
      <c r="I46" s="10">
        <v>3306</v>
      </c>
      <c r="J46" s="10">
        <v>3314</v>
      </c>
    </row>
    <row r="47" spans="1:10" x14ac:dyDescent="0.4">
      <c r="B47" s="10">
        <v>2277</v>
      </c>
      <c r="C47" s="10">
        <v>2106</v>
      </c>
      <c r="D47" s="10">
        <v>2067</v>
      </c>
      <c r="E47" s="10">
        <v>2009</v>
      </c>
      <c r="F47" s="10">
        <v>3586</v>
      </c>
      <c r="G47" s="10">
        <v>3580</v>
      </c>
      <c r="H47" s="10">
        <v>3572</v>
      </c>
      <c r="I47" s="10">
        <v>3537</v>
      </c>
      <c r="J47" s="10">
        <v>3543</v>
      </c>
    </row>
    <row r="48" spans="1:10" x14ac:dyDescent="0.4">
      <c r="B48" s="10">
        <v>1800.2919809990001</v>
      </c>
      <c r="C48" s="10">
        <v>1694.1529632740001</v>
      </c>
      <c r="D48" s="10">
        <v>1650.0571500000001</v>
      </c>
      <c r="E48" s="10">
        <v>1816.061491963</v>
      </c>
      <c r="F48" s="10">
        <v>3251.9472881840002</v>
      </c>
      <c r="G48" s="10">
        <v>0</v>
      </c>
      <c r="H48" s="10">
        <v>0</v>
      </c>
      <c r="I48" s="10">
        <v>3217.3076253580002</v>
      </c>
      <c r="J48" s="10">
        <v>3247.051436875</v>
      </c>
    </row>
    <row r="49" spans="1:10" x14ac:dyDescent="0.4">
      <c r="B49" s="10">
        <v>2277</v>
      </c>
      <c r="C49" s="10">
        <v>2106</v>
      </c>
      <c r="D49" s="10">
        <v>2066.9994900000002</v>
      </c>
      <c r="E49" s="10">
        <v>2009</v>
      </c>
      <c r="F49" s="10">
        <v>3586</v>
      </c>
      <c r="G49" s="10">
        <v>3580</v>
      </c>
      <c r="H49" s="10">
        <v>3572</v>
      </c>
      <c r="I49" s="10">
        <v>3511.5164461549998</v>
      </c>
      <c r="J49" s="10">
        <v>3543</v>
      </c>
    </row>
    <row r="50" spans="1:10" x14ac:dyDescent="0.4">
      <c r="B50" s="4" t="s">
        <v>122</v>
      </c>
      <c r="C50" s="4" t="s">
        <v>122</v>
      </c>
      <c r="D50" s="4" t="s">
        <v>122</v>
      </c>
      <c r="E50" s="4" t="s">
        <v>123</v>
      </c>
      <c r="F50" s="4" t="s">
        <v>123</v>
      </c>
      <c r="G50" s="4" t="s">
        <v>95</v>
      </c>
      <c r="H50" s="4" t="s">
        <v>95</v>
      </c>
      <c r="I50" s="4" t="s">
        <v>123</v>
      </c>
      <c r="J50" s="4" t="s">
        <v>123</v>
      </c>
    </row>
    <row r="51" spans="1:10" x14ac:dyDescent="0.4">
      <c r="A51" s="1" t="s">
        <v>124</v>
      </c>
      <c r="B51" s="9">
        <v>0</v>
      </c>
      <c r="C51" s="9">
        <v>0</v>
      </c>
      <c r="D51" s="9">
        <v>0.52747868844419998</v>
      </c>
      <c r="E51" s="9">
        <v>0.60735368599310002</v>
      </c>
      <c r="F51" s="9">
        <v>0.71854940182180005</v>
      </c>
      <c r="G51" s="9">
        <v>0.74077004308720007</v>
      </c>
      <c r="H51" s="9">
        <v>0.78052311514509998</v>
      </c>
      <c r="I51" s="9">
        <v>0.7678335803445</v>
      </c>
      <c r="J51" s="9">
        <v>0.76723596817279993</v>
      </c>
    </row>
    <row r="52" spans="1:10" x14ac:dyDescent="0.4">
      <c r="B52" s="10">
        <v>0</v>
      </c>
      <c r="C52" s="10">
        <v>0</v>
      </c>
      <c r="D52" s="10">
        <v>1162</v>
      </c>
      <c r="E52" s="10">
        <v>1162</v>
      </c>
      <c r="F52" s="10">
        <v>2539</v>
      </c>
      <c r="G52" s="10">
        <v>2546</v>
      </c>
      <c r="H52" s="10">
        <v>2742</v>
      </c>
      <c r="I52" s="10">
        <v>2706</v>
      </c>
      <c r="J52" s="10">
        <v>2729</v>
      </c>
    </row>
    <row r="53" spans="1:10" x14ac:dyDescent="0.4">
      <c r="B53" s="10">
        <v>2277</v>
      </c>
      <c r="C53" s="10">
        <v>2106</v>
      </c>
      <c r="D53" s="10">
        <v>2067</v>
      </c>
      <c r="E53" s="10">
        <v>2009</v>
      </c>
      <c r="F53" s="10">
        <v>3586</v>
      </c>
      <c r="G53" s="10">
        <v>3580</v>
      </c>
      <c r="H53" s="10">
        <v>3572</v>
      </c>
      <c r="I53" s="10">
        <v>3537</v>
      </c>
      <c r="J53" s="10">
        <v>3543</v>
      </c>
    </row>
    <row r="54" spans="1:10" x14ac:dyDescent="0.4">
      <c r="B54" s="10">
        <v>0</v>
      </c>
      <c r="C54" s="10">
        <v>0</v>
      </c>
      <c r="D54" s="10">
        <v>1090.29818</v>
      </c>
      <c r="E54" s="10">
        <v>1220.17355516</v>
      </c>
      <c r="F54" s="10">
        <v>2576.7181549329998</v>
      </c>
      <c r="G54" s="10">
        <v>2651.9567542519999</v>
      </c>
      <c r="H54" s="10">
        <v>2788.0285672979999</v>
      </c>
      <c r="I54" s="10">
        <v>2696.2602452900001</v>
      </c>
      <c r="J54" s="10">
        <v>2718.3170352359998</v>
      </c>
    </row>
    <row r="55" spans="1:10" x14ac:dyDescent="0.4">
      <c r="B55" s="10">
        <v>2277</v>
      </c>
      <c r="C55" s="10">
        <v>2106</v>
      </c>
      <c r="D55" s="10">
        <v>2066.9994900000002</v>
      </c>
      <c r="E55" s="10">
        <v>2009</v>
      </c>
      <c r="F55" s="10">
        <v>3586</v>
      </c>
      <c r="G55" s="10">
        <v>3580</v>
      </c>
      <c r="H55" s="10">
        <v>3572</v>
      </c>
      <c r="I55" s="10">
        <v>3511.5164461549998</v>
      </c>
      <c r="J55" s="10">
        <v>3543</v>
      </c>
    </row>
    <row r="56" spans="1:10" x14ac:dyDescent="0.4">
      <c r="B56" s="4" t="s">
        <v>95</v>
      </c>
      <c r="C56" s="4" t="s">
        <v>95</v>
      </c>
      <c r="D56" s="4" t="s">
        <v>125</v>
      </c>
      <c r="E56" s="4" t="s">
        <v>100</v>
      </c>
      <c r="F56" s="4" t="s">
        <v>126</v>
      </c>
      <c r="G56" s="4" t="s">
        <v>126</v>
      </c>
      <c r="H56" s="4" t="s">
        <v>127</v>
      </c>
      <c r="I56" s="4" t="s">
        <v>127</v>
      </c>
      <c r="J56" s="4" t="s">
        <v>127</v>
      </c>
    </row>
    <row r="57" spans="1:10" x14ac:dyDescent="0.4">
      <c r="A57" s="1" t="s">
        <v>128</v>
      </c>
      <c r="B57" s="9">
        <v>0</v>
      </c>
      <c r="C57" s="9">
        <v>0</v>
      </c>
      <c r="D57" s="9">
        <v>0.3775879886647</v>
      </c>
      <c r="E57" s="9">
        <v>0.72023908815390003</v>
      </c>
      <c r="F57" s="9">
        <v>0.44691864452639996</v>
      </c>
      <c r="G57" s="9">
        <v>0.51717411805640001</v>
      </c>
      <c r="H57" s="9">
        <v>0.57907176353169998</v>
      </c>
      <c r="I57" s="9">
        <v>0.61238829605630007</v>
      </c>
      <c r="J57" s="9">
        <v>0.62849657824310001</v>
      </c>
    </row>
    <row r="58" spans="1:10" x14ac:dyDescent="0.4">
      <c r="B58" s="10">
        <v>0</v>
      </c>
      <c r="C58" s="10">
        <v>0</v>
      </c>
      <c r="D58" s="10">
        <v>840</v>
      </c>
      <c r="E58" s="10">
        <v>1395</v>
      </c>
      <c r="F58" s="10">
        <v>1489</v>
      </c>
      <c r="G58" s="10">
        <v>1740</v>
      </c>
      <c r="H58" s="10">
        <v>1971</v>
      </c>
      <c r="I58" s="10">
        <v>2139</v>
      </c>
      <c r="J58" s="10">
        <v>2194</v>
      </c>
    </row>
    <row r="59" spans="1:10" x14ac:dyDescent="0.4">
      <c r="B59" s="10">
        <v>2277</v>
      </c>
      <c r="C59" s="10">
        <v>2106</v>
      </c>
      <c r="D59" s="10">
        <v>2067</v>
      </c>
      <c r="E59" s="10">
        <v>2009</v>
      </c>
      <c r="F59" s="10">
        <v>3586</v>
      </c>
      <c r="G59" s="10">
        <v>3580</v>
      </c>
      <c r="H59" s="10">
        <v>3572</v>
      </c>
      <c r="I59" s="10">
        <v>3537</v>
      </c>
      <c r="J59" s="10">
        <v>3543</v>
      </c>
    </row>
    <row r="60" spans="1:10" x14ac:dyDescent="0.4">
      <c r="B60" s="10">
        <v>0</v>
      </c>
      <c r="C60" s="10">
        <v>0</v>
      </c>
      <c r="D60" s="10">
        <v>780.47418000000005</v>
      </c>
      <c r="E60" s="10">
        <v>1446.960328101</v>
      </c>
      <c r="F60" s="10">
        <v>1602.6502592720001</v>
      </c>
      <c r="G60" s="10">
        <v>1851.483342642</v>
      </c>
      <c r="H60" s="10">
        <v>2068.4443393350002</v>
      </c>
      <c r="I60" s="10">
        <v>2150.411573034</v>
      </c>
      <c r="J60" s="10">
        <v>2226.763376715</v>
      </c>
    </row>
    <row r="61" spans="1:10" x14ac:dyDescent="0.4">
      <c r="B61" s="10">
        <v>2277</v>
      </c>
      <c r="C61" s="10">
        <v>2106</v>
      </c>
      <c r="D61" s="10">
        <v>2066.9994900000002</v>
      </c>
      <c r="E61" s="10">
        <v>2009</v>
      </c>
      <c r="F61" s="10">
        <v>3586</v>
      </c>
      <c r="G61" s="10">
        <v>3580</v>
      </c>
      <c r="H61" s="10">
        <v>3572</v>
      </c>
      <c r="I61" s="10">
        <v>3511.5164461549998</v>
      </c>
      <c r="J61" s="10">
        <v>3543</v>
      </c>
    </row>
    <row r="62" spans="1:10" x14ac:dyDescent="0.4">
      <c r="B62" s="4" t="s">
        <v>95</v>
      </c>
      <c r="C62" s="4" t="s">
        <v>95</v>
      </c>
      <c r="D62" s="4" t="s">
        <v>125</v>
      </c>
      <c r="E62" s="4" t="s">
        <v>129</v>
      </c>
      <c r="F62" s="4" t="s">
        <v>100</v>
      </c>
      <c r="G62" s="4" t="s">
        <v>130</v>
      </c>
      <c r="H62" s="4" t="s">
        <v>131</v>
      </c>
      <c r="I62" s="4" t="s">
        <v>132</v>
      </c>
      <c r="J62" s="4" t="s">
        <v>133</v>
      </c>
    </row>
    <row r="63" spans="1:10" x14ac:dyDescent="0.4">
      <c r="A63" s="1" t="s">
        <v>134</v>
      </c>
      <c r="B63" s="9">
        <v>0</v>
      </c>
      <c r="C63" s="9">
        <v>0</v>
      </c>
      <c r="D63" s="9">
        <v>0.36761812166680002</v>
      </c>
      <c r="E63" s="9">
        <v>0.46402913585630001</v>
      </c>
      <c r="F63" s="9">
        <v>0.54697861130610004</v>
      </c>
      <c r="G63" s="9">
        <v>0.62163851854649999</v>
      </c>
      <c r="H63" s="9">
        <v>0.6372253710054</v>
      </c>
      <c r="I63" s="9">
        <v>0.61353539837120008</v>
      </c>
      <c r="J63" s="9">
        <v>0.61448756771449997</v>
      </c>
    </row>
    <row r="64" spans="1:10" x14ac:dyDescent="0.4">
      <c r="B64" s="10">
        <v>0</v>
      </c>
      <c r="C64" s="10">
        <v>0</v>
      </c>
      <c r="D64" s="10">
        <v>763</v>
      </c>
      <c r="E64" s="10">
        <v>851</v>
      </c>
      <c r="F64" s="10">
        <v>1919</v>
      </c>
      <c r="G64" s="10">
        <v>2158</v>
      </c>
      <c r="H64" s="10">
        <v>2197</v>
      </c>
      <c r="I64" s="10">
        <v>2153</v>
      </c>
      <c r="J64" s="10">
        <v>2170</v>
      </c>
    </row>
    <row r="65" spans="1:10" x14ac:dyDescent="0.4">
      <c r="B65" s="10">
        <v>2277</v>
      </c>
      <c r="C65" s="10">
        <v>2106</v>
      </c>
      <c r="D65" s="10">
        <v>2067</v>
      </c>
      <c r="E65" s="10">
        <v>2009</v>
      </c>
      <c r="F65" s="10">
        <v>3586</v>
      </c>
      <c r="G65" s="10">
        <v>3580</v>
      </c>
      <c r="H65" s="10">
        <v>3572</v>
      </c>
      <c r="I65" s="10">
        <v>3537</v>
      </c>
      <c r="J65" s="10">
        <v>3543</v>
      </c>
    </row>
    <row r="66" spans="1:10" x14ac:dyDescent="0.4">
      <c r="B66" s="10">
        <v>0</v>
      </c>
      <c r="C66" s="10">
        <v>0</v>
      </c>
      <c r="D66" s="10">
        <v>759.86647000000005</v>
      </c>
      <c r="E66" s="10">
        <v>932.23453393529996</v>
      </c>
      <c r="F66" s="10">
        <v>1961.4653001439999</v>
      </c>
      <c r="G66" s="10">
        <v>2225.4658963960001</v>
      </c>
      <c r="H66" s="10">
        <v>2276.169025231</v>
      </c>
      <c r="I66" s="10">
        <v>2154.439641678</v>
      </c>
      <c r="J66" s="10">
        <v>2177.1294524119999</v>
      </c>
    </row>
    <row r="67" spans="1:10" x14ac:dyDescent="0.4">
      <c r="B67" s="10">
        <v>2277</v>
      </c>
      <c r="C67" s="10">
        <v>2106</v>
      </c>
      <c r="D67" s="10">
        <v>2066.9994900000002</v>
      </c>
      <c r="E67" s="10">
        <v>2009</v>
      </c>
      <c r="F67" s="10">
        <v>3586</v>
      </c>
      <c r="G67" s="10">
        <v>3580</v>
      </c>
      <c r="H67" s="10">
        <v>3572</v>
      </c>
      <c r="I67" s="10">
        <v>3511.5164461549998</v>
      </c>
      <c r="J67" s="10">
        <v>3543</v>
      </c>
    </row>
    <row r="68" spans="1:10" x14ac:dyDescent="0.4">
      <c r="B68" s="4" t="s">
        <v>95</v>
      </c>
      <c r="C68" s="4" t="s">
        <v>95</v>
      </c>
      <c r="D68" s="4" t="s">
        <v>125</v>
      </c>
      <c r="E68" s="4" t="s">
        <v>100</v>
      </c>
      <c r="F68" s="4" t="s">
        <v>126</v>
      </c>
      <c r="G68" s="4" t="s">
        <v>107</v>
      </c>
      <c r="H68" s="4" t="s">
        <v>107</v>
      </c>
      <c r="I68" s="4" t="s">
        <v>107</v>
      </c>
      <c r="J68" s="4" t="s">
        <v>107</v>
      </c>
    </row>
    <row r="69" spans="1:10" x14ac:dyDescent="0.4">
      <c r="A69" s="1" t="s">
        <v>135</v>
      </c>
      <c r="B69" s="9">
        <v>0</v>
      </c>
      <c r="C69" s="9">
        <v>0</v>
      </c>
      <c r="D69" s="9">
        <v>0.60297155177329997</v>
      </c>
      <c r="E69" s="9">
        <v>0.76573552827759994</v>
      </c>
      <c r="F69" s="9">
        <v>0.77181485536299999</v>
      </c>
      <c r="G69" s="9">
        <v>0.80859021733430003</v>
      </c>
      <c r="H69" s="9">
        <v>0.84279264886609995</v>
      </c>
      <c r="I69" s="9">
        <v>0.83527601399169993</v>
      </c>
      <c r="J69" s="9">
        <v>0.83445071520610004</v>
      </c>
    </row>
    <row r="70" spans="1:10" x14ac:dyDescent="0.4">
      <c r="B70" s="10">
        <v>0</v>
      </c>
      <c r="C70" s="10">
        <v>0</v>
      </c>
      <c r="D70" s="10">
        <v>1313</v>
      </c>
      <c r="E70" s="10">
        <v>1505</v>
      </c>
      <c r="F70" s="10">
        <v>2739</v>
      </c>
      <c r="G70" s="10">
        <v>2818</v>
      </c>
      <c r="H70" s="10">
        <v>2956</v>
      </c>
      <c r="I70" s="10">
        <v>2963</v>
      </c>
      <c r="J70" s="10">
        <v>2979</v>
      </c>
    </row>
    <row r="71" spans="1:10" x14ac:dyDescent="0.4">
      <c r="B71" s="10">
        <v>2277</v>
      </c>
      <c r="C71" s="10">
        <v>2106</v>
      </c>
      <c r="D71" s="10">
        <v>2067</v>
      </c>
      <c r="E71" s="10">
        <v>2009</v>
      </c>
      <c r="F71" s="10">
        <v>3586</v>
      </c>
      <c r="G71" s="10">
        <v>3580</v>
      </c>
      <c r="H71" s="10">
        <v>3572</v>
      </c>
      <c r="I71" s="10">
        <v>3537</v>
      </c>
      <c r="J71" s="10">
        <v>3543</v>
      </c>
    </row>
    <row r="72" spans="1:10" x14ac:dyDescent="0.4">
      <c r="B72" s="10">
        <v>0</v>
      </c>
      <c r="C72" s="10">
        <v>0</v>
      </c>
      <c r="D72" s="10">
        <v>1246.3418899999999</v>
      </c>
      <c r="E72" s="10">
        <v>1538.3626763100001</v>
      </c>
      <c r="F72" s="10">
        <v>2767.7280713320001</v>
      </c>
      <c r="G72" s="10">
        <v>2894.7529780569998</v>
      </c>
      <c r="H72" s="10">
        <v>3010.4553417500001</v>
      </c>
      <c r="I72" s="10">
        <v>2933.0854602099998</v>
      </c>
      <c r="J72" s="10">
        <v>2956.4588839749999</v>
      </c>
    </row>
    <row r="73" spans="1:10" x14ac:dyDescent="0.4">
      <c r="B73" s="10">
        <v>2277</v>
      </c>
      <c r="C73" s="10">
        <v>2106</v>
      </c>
      <c r="D73" s="10">
        <v>2066.9994900000002</v>
      </c>
      <c r="E73" s="10">
        <v>2009</v>
      </c>
      <c r="F73" s="10">
        <v>3586</v>
      </c>
      <c r="G73" s="10">
        <v>3580</v>
      </c>
      <c r="H73" s="10">
        <v>3572</v>
      </c>
      <c r="I73" s="10">
        <v>3511.5164461549998</v>
      </c>
      <c r="J73" s="10">
        <v>3543</v>
      </c>
    </row>
    <row r="74" spans="1:10" x14ac:dyDescent="0.4">
      <c r="B74" s="4" t="s">
        <v>95</v>
      </c>
      <c r="C74" s="4" t="s">
        <v>95</v>
      </c>
      <c r="D74" s="4" t="s">
        <v>125</v>
      </c>
      <c r="E74" s="4" t="s">
        <v>100</v>
      </c>
      <c r="F74" s="4" t="s">
        <v>100</v>
      </c>
      <c r="G74" s="4" t="s">
        <v>136</v>
      </c>
      <c r="H74" s="4" t="s">
        <v>127</v>
      </c>
      <c r="I74" s="4" t="s">
        <v>127</v>
      </c>
      <c r="J74" s="4" t="s">
        <v>127</v>
      </c>
    </row>
    <row r="75" spans="1:10" x14ac:dyDescent="0.4">
      <c r="A75" s="1" t="s">
        <v>137</v>
      </c>
      <c r="B75" s="9">
        <v>0.95178851687569999</v>
      </c>
      <c r="C75" s="9">
        <v>0.9611090398073</v>
      </c>
      <c r="D75" s="9">
        <v>0.94533195554880001</v>
      </c>
      <c r="E75" s="9">
        <v>0.9868551445614</v>
      </c>
      <c r="F75" s="9">
        <v>0.98693656017600007</v>
      </c>
      <c r="G75" s="9">
        <v>0.97553487220189994</v>
      </c>
      <c r="H75" s="9">
        <v>0.98488079340250001</v>
      </c>
      <c r="I75" s="9">
        <v>0.98922868210000003</v>
      </c>
      <c r="J75" s="9">
        <v>0.9857993438032</v>
      </c>
    </row>
    <row r="76" spans="1:10" x14ac:dyDescent="0.4">
      <c r="B76" s="10">
        <v>2230</v>
      </c>
      <c r="C76" s="10">
        <v>2064</v>
      </c>
      <c r="D76" s="10">
        <v>2033</v>
      </c>
      <c r="E76" s="10">
        <v>1982</v>
      </c>
      <c r="F76" s="10">
        <v>3541</v>
      </c>
      <c r="G76" s="10">
        <v>3507</v>
      </c>
      <c r="H76" s="10">
        <v>3526</v>
      </c>
      <c r="I76" s="10">
        <v>3510</v>
      </c>
      <c r="J76" s="10">
        <v>3503</v>
      </c>
    </row>
    <row r="77" spans="1:10" x14ac:dyDescent="0.4">
      <c r="B77" s="10">
        <v>2277</v>
      </c>
      <c r="C77" s="10">
        <v>2106</v>
      </c>
      <c r="D77" s="10">
        <v>2067</v>
      </c>
      <c r="E77" s="10">
        <v>2009</v>
      </c>
      <c r="F77" s="10">
        <v>3586</v>
      </c>
      <c r="G77" s="10">
        <v>3580</v>
      </c>
      <c r="H77" s="10">
        <v>3572</v>
      </c>
      <c r="I77" s="10">
        <v>3537</v>
      </c>
      <c r="J77" s="10">
        <v>3543</v>
      </c>
    </row>
    <row r="78" spans="1:10" x14ac:dyDescent="0.4">
      <c r="B78" s="10">
        <v>2167.2224529260002</v>
      </c>
      <c r="C78" s="10">
        <v>2024.0956378339999</v>
      </c>
      <c r="D78" s="10">
        <v>1954.0006699999999</v>
      </c>
      <c r="E78" s="10">
        <v>1982.5919854240001</v>
      </c>
      <c r="F78" s="10">
        <v>3539.1545047909999</v>
      </c>
      <c r="G78" s="10">
        <v>3492.414842483</v>
      </c>
      <c r="H78" s="10">
        <v>3517.994194034</v>
      </c>
      <c r="I78" s="10">
        <v>3473.6927862020002</v>
      </c>
      <c r="J78" s="10">
        <v>3492.6870750950002</v>
      </c>
    </row>
    <row r="79" spans="1:10" x14ac:dyDescent="0.4">
      <c r="B79" s="10">
        <v>2277</v>
      </c>
      <c r="C79" s="10">
        <v>2106</v>
      </c>
      <c r="D79" s="10">
        <v>2066.9994900000002</v>
      </c>
      <c r="E79" s="10">
        <v>2009</v>
      </c>
      <c r="F79" s="10">
        <v>3586</v>
      </c>
      <c r="G79" s="10">
        <v>3580</v>
      </c>
      <c r="H79" s="10">
        <v>3572</v>
      </c>
      <c r="I79" s="10">
        <v>3511.5164461549998</v>
      </c>
      <c r="J79" s="10">
        <v>3543</v>
      </c>
    </row>
    <row r="80" spans="1:10" x14ac:dyDescent="0.4">
      <c r="B80" s="4" t="s">
        <v>95</v>
      </c>
      <c r="C80" s="4" t="s">
        <v>95</v>
      </c>
      <c r="D80" s="4" t="s">
        <v>95</v>
      </c>
      <c r="E80" s="4" t="s">
        <v>138</v>
      </c>
      <c r="F80" s="4" t="s">
        <v>138</v>
      </c>
      <c r="G80" s="4" t="s">
        <v>98</v>
      </c>
      <c r="H80" s="4" t="s">
        <v>138</v>
      </c>
      <c r="I80" s="4" t="s">
        <v>138</v>
      </c>
      <c r="J80" s="4" t="s">
        <v>138</v>
      </c>
    </row>
    <row r="81" spans="1:10" x14ac:dyDescent="0.4">
      <c r="A81" s="1" t="s">
        <v>139</v>
      </c>
      <c r="B81" s="9">
        <v>0</v>
      </c>
      <c r="C81" s="9">
        <v>0</v>
      </c>
      <c r="D81" s="9">
        <v>0.46881631306060001</v>
      </c>
      <c r="E81" s="9">
        <v>0.73396537887410007</v>
      </c>
      <c r="F81" s="9">
        <v>0.59639339388199997</v>
      </c>
      <c r="G81" s="9">
        <v>0.68575765426589996</v>
      </c>
      <c r="H81" s="9">
        <v>0.71108089185360002</v>
      </c>
      <c r="I81" s="9">
        <v>0.71477254802669998</v>
      </c>
      <c r="J81" s="9">
        <v>0.72075547659689998</v>
      </c>
    </row>
    <row r="82" spans="1:10" x14ac:dyDescent="0.4">
      <c r="B82" s="10">
        <v>0</v>
      </c>
      <c r="C82" s="10">
        <v>0</v>
      </c>
      <c r="D82" s="10">
        <v>1018</v>
      </c>
      <c r="E82" s="10">
        <v>1421</v>
      </c>
      <c r="F82" s="10">
        <v>2099</v>
      </c>
      <c r="G82" s="10">
        <v>2376</v>
      </c>
      <c r="H82" s="10">
        <v>2467</v>
      </c>
      <c r="I82" s="10">
        <v>2516</v>
      </c>
      <c r="J82" s="10">
        <v>2549</v>
      </c>
    </row>
    <row r="83" spans="1:10" x14ac:dyDescent="0.4">
      <c r="B83" s="10">
        <v>2277</v>
      </c>
      <c r="C83" s="10">
        <v>2106</v>
      </c>
      <c r="D83" s="10">
        <v>2067</v>
      </c>
      <c r="E83" s="10">
        <v>2009</v>
      </c>
      <c r="F83" s="10">
        <v>3586</v>
      </c>
      <c r="G83" s="10">
        <v>3580</v>
      </c>
      <c r="H83" s="10">
        <v>3572</v>
      </c>
      <c r="I83" s="10">
        <v>3537</v>
      </c>
      <c r="J83" s="10">
        <v>3543</v>
      </c>
    </row>
    <row r="84" spans="1:10" x14ac:dyDescent="0.4">
      <c r="B84" s="10">
        <v>0</v>
      </c>
      <c r="C84" s="10">
        <v>0</v>
      </c>
      <c r="D84" s="10">
        <v>969.04308000000003</v>
      </c>
      <c r="E84" s="10">
        <v>1474.536446158</v>
      </c>
      <c r="F84" s="10">
        <v>2138.6667104610001</v>
      </c>
      <c r="G84" s="10">
        <v>2455.0124022720001</v>
      </c>
      <c r="H84" s="10">
        <v>2539.9809457010001</v>
      </c>
      <c r="I84" s="10">
        <v>2509.9355576560001</v>
      </c>
      <c r="J84" s="10">
        <v>2553.6366535830002</v>
      </c>
    </row>
    <row r="85" spans="1:10" x14ac:dyDescent="0.4">
      <c r="B85" s="10">
        <v>2277</v>
      </c>
      <c r="C85" s="10">
        <v>2106</v>
      </c>
      <c r="D85" s="10">
        <v>2066.9994900000002</v>
      </c>
      <c r="E85" s="10">
        <v>2009</v>
      </c>
      <c r="F85" s="10">
        <v>3586</v>
      </c>
      <c r="G85" s="10">
        <v>3580</v>
      </c>
      <c r="H85" s="10">
        <v>3572</v>
      </c>
      <c r="I85" s="10">
        <v>3511.5164461549998</v>
      </c>
      <c r="J85" s="10">
        <v>3543</v>
      </c>
    </row>
    <row r="86" spans="1:10" x14ac:dyDescent="0.4">
      <c r="B86" s="4" t="s">
        <v>95</v>
      </c>
      <c r="C86" s="4" t="s">
        <v>95</v>
      </c>
      <c r="D86" s="4" t="s">
        <v>125</v>
      </c>
      <c r="E86" s="4" t="s">
        <v>140</v>
      </c>
      <c r="F86" s="4" t="s">
        <v>100</v>
      </c>
      <c r="G86" s="4" t="s">
        <v>130</v>
      </c>
      <c r="H86" s="4" t="s">
        <v>130</v>
      </c>
      <c r="I86" s="4" t="s">
        <v>140</v>
      </c>
      <c r="J86" s="4" t="s">
        <v>140</v>
      </c>
    </row>
    <row r="87" spans="1:10" x14ac:dyDescent="0.4">
      <c r="A87" s="1" t="s">
        <v>141</v>
      </c>
      <c r="B87" s="9">
        <v>0.63245950338580004</v>
      </c>
      <c r="C87" s="9">
        <v>0.66118270802759993</v>
      </c>
      <c r="D87" s="9">
        <v>0.63224692426020002</v>
      </c>
      <c r="E87" s="9">
        <v>0.72461755344599998</v>
      </c>
      <c r="F87" s="9">
        <v>0.63455792018820001</v>
      </c>
      <c r="G87" s="9">
        <v>0</v>
      </c>
      <c r="H87" s="9">
        <v>0</v>
      </c>
      <c r="I87" s="9">
        <v>0</v>
      </c>
      <c r="J87" s="9">
        <v>0</v>
      </c>
    </row>
    <row r="88" spans="1:10" x14ac:dyDescent="0.4">
      <c r="B88" s="10">
        <v>1437</v>
      </c>
      <c r="C88" s="10">
        <v>1397</v>
      </c>
      <c r="D88" s="10">
        <v>1370</v>
      </c>
      <c r="E88" s="10">
        <v>1394</v>
      </c>
      <c r="F88" s="10">
        <v>2267</v>
      </c>
      <c r="G88" s="10">
        <v>0</v>
      </c>
      <c r="H88" s="10">
        <v>0</v>
      </c>
      <c r="I88" s="10">
        <v>0</v>
      </c>
      <c r="J88" s="10">
        <v>0</v>
      </c>
    </row>
    <row r="89" spans="1:10" x14ac:dyDescent="0.4">
      <c r="B89" s="10">
        <v>2277</v>
      </c>
      <c r="C89" s="10">
        <v>2106</v>
      </c>
      <c r="D89" s="10">
        <v>2067</v>
      </c>
      <c r="E89" s="10">
        <v>2009</v>
      </c>
      <c r="F89" s="10">
        <v>3586</v>
      </c>
      <c r="G89" s="10">
        <v>3580</v>
      </c>
      <c r="H89" s="10">
        <v>3572</v>
      </c>
      <c r="I89" s="10">
        <v>3537</v>
      </c>
      <c r="J89" s="10">
        <v>3543</v>
      </c>
    </row>
    <row r="90" spans="1:10" x14ac:dyDescent="0.4">
      <c r="B90" s="10">
        <v>1440.11028921</v>
      </c>
      <c r="C90" s="10">
        <v>1392.450783106</v>
      </c>
      <c r="D90" s="10">
        <v>1306.8540700000001</v>
      </c>
      <c r="E90" s="10">
        <v>1455.7566648730001</v>
      </c>
      <c r="F90" s="10">
        <v>2275.5247017950001</v>
      </c>
      <c r="G90" s="10">
        <v>0</v>
      </c>
      <c r="H90" s="10">
        <v>0</v>
      </c>
      <c r="I90" s="10">
        <v>0</v>
      </c>
      <c r="J90" s="10">
        <v>0</v>
      </c>
    </row>
    <row r="91" spans="1:10" x14ac:dyDescent="0.4">
      <c r="B91" s="10">
        <v>2277</v>
      </c>
      <c r="C91" s="10">
        <v>2106</v>
      </c>
      <c r="D91" s="10">
        <v>2066.9994900000002</v>
      </c>
      <c r="E91" s="10">
        <v>2009</v>
      </c>
      <c r="F91" s="10">
        <v>3586</v>
      </c>
      <c r="G91" s="10">
        <v>3580</v>
      </c>
      <c r="H91" s="10">
        <v>3572</v>
      </c>
      <c r="I91" s="10">
        <v>3511.5164461549998</v>
      </c>
      <c r="J91" s="10">
        <v>3543</v>
      </c>
    </row>
    <row r="92" spans="1:10" x14ac:dyDescent="0.4">
      <c r="B92" s="4" t="s">
        <v>142</v>
      </c>
      <c r="C92" s="4" t="s">
        <v>142</v>
      </c>
      <c r="D92" s="4" t="s">
        <v>142</v>
      </c>
      <c r="E92" s="4" t="s">
        <v>143</v>
      </c>
      <c r="F92" s="4" t="s">
        <v>142</v>
      </c>
      <c r="G92" s="4" t="s">
        <v>95</v>
      </c>
      <c r="H92" s="4" t="s">
        <v>95</v>
      </c>
      <c r="I92" s="4" t="s">
        <v>95</v>
      </c>
      <c r="J92" s="4" t="s">
        <v>95</v>
      </c>
    </row>
    <row r="93" spans="1:10" x14ac:dyDescent="0.4">
      <c r="A93" s="1" t="s">
        <v>144</v>
      </c>
      <c r="B93" s="9">
        <v>0.28938185733880001</v>
      </c>
      <c r="C93" s="9">
        <v>0.3396118715873</v>
      </c>
      <c r="D93" s="9">
        <v>0.24580195711609998</v>
      </c>
      <c r="E93" s="9">
        <v>0.32594058129110004</v>
      </c>
      <c r="F93" s="9">
        <v>0</v>
      </c>
      <c r="G93" s="9">
        <v>0</v>
      </c>
      <c r="H93" s="9">
        <v>0</v>
      </c>
      <c r="I93" s="9">
        <v>0</v>
      </c>
      <c r="J93" s="9">
        <v>0</v>
      </c>
    </row>
    <row r="94" spans="1:10" x14ac:dyDescent="0.4">
      <c r="B94" s="10">
        <v>632</v>
      </c>
      <c r="C94" s="10">
        <v>697</v>
      </c>
      <c r="D94" s="10">
        <v>483</v>
      </c>
      <c r="E94" s="10">
        <v>641</v>
      </c>
      <c r="F94" s="10">
        <v>0</v>
      </c>
      <c r="G94" s="10">
        <v>0</v>
      </c>
      <c r="H94" s="10">
        <v>0</v>
      </c>
      <c r="I94" s="10">
        <v>0</v>
      </c>
      <c r="J94" s="10">
        <v>0</v>
      </c>
    </row>
    <row r="95" spans="1:10" x14ac:dyDescent="0.4">
      <c r="B95" s="10">
        <v>2277</v>
      </c>
      <c r="C95" s="10">
        <v>2106</v>
      </c>
      <c r="D95" s="10">
        <v>2067</v>
      </c>
      <c r="E95" s="10">
        <v>2009</v>
      </c>
      <c r="F95" s="10">
        <v>3586</v>
      </c>
      <c r="G95" s="10">
        <v>3580</v>
      </c>
      <c r="H95" s="10">
        <v>3572</v>
      </c>
      <c r="I95" s="10">
        <v>3537</v>
      </c>
      <c r="J95" s="10">
        <v>3543</v>
      </c>
    </row>
    <row r="96" spans="1:10" x14ac:dyDescent="0.4">
      <c r="B96" s="10">
        <v>658.92248916050005</v>
      </c>
      <c r="C96" s="10">
        <v>715.22260156289997</v>
      </c>
      <c r="D96" s="10">
        <v>508.07252</v>
      </c>
      <c r="E96" s="10">
        <v>654.81462781380003</v>
      </c>
      <c r="F96" s="10">
        <v>0</v>
      </c>
      <c r="G96" s="10">
        <v>0</v>
      </c>
      <c r="H96" s="10">
        <v>0</v>
      </c>
      <c r="I96" s="10">
        <v>0</v>
      </c>
      <c r="J96" s="10">
        <v>0</v>
      </c>
    </row>
    <row r="97" spans="1:10" x14ac:dyDescent="0.4">
      <c r="B97" s="10">
        <v>2277</v>
      </c>
      <c r="C97" s="10">
        <v>2106</v>
      </c>
      <c r="D97" s="10">
        <v>2066.9994900000002</v>
      </c>
      <c r="E97" s="10">
        <v>2009</v>
      </c>
      <c r="F97" s="10">
        <v>3586</v>
      </c>
      <c r="G97" s="10">
        <v>3580</v>
      </c>
      <c r="H97" s="10">
        <v>3572</v>
      </c>
      <c r="I97" s="10">
        <v>3511.5164461549998</v>
      </c>
      <c r="J97" s="10">
        <v>3543</v>
      </c>
    </row>
    <row r="98" spans="1:10" x14ac:dyDescent="0.4">
      <c r="B98" s="4" t="s">
        <v>145</v>
      </c>
      <c r="C98" s="4" t="s">
        <v>146</v>
      </c>
      <c r="D98" s="4" t="s">
        <v>113</v>
      </c>
      <c r="E98" s="4" t="s">
        <v>147</v>
      </c>
      <c r="F98" s="4" t="s">
        <v>95</v>
      </c>
      <c r="G98" s="4" t="s">
        <v>95</v>
      </c>
      <c r="H98" s="4" t="s">
        <v>95</v>
      </c>
      <c r="I98" s="4" t="s">
        <v>95</v>
      </c>
      <c r="J98" s="4" t="s">
        <v>95</v>
      </c>
    </row>
    <row r="99" spans="1:10" x14ac:dyDescent="0.4">
      <c r="A99" s="1" t="s">
        <v>148</v>
      </c>
      <c r="B99" s="9">
        <v>0</v>
      </c>
      <c r="C99" s="9">
        <v>7.4089578222459998E-2</v>
      </c>
      <c r="D99" s="9">
        <v>5.4968044525259996E-2</v>
      </c>
      <c r="E99" s="9">
        <v>2.8015837969509998E-2</v>
      </c>
      <c r="F99" s="9">
        <v>2.057858554365E-2</v>
      </c>
      <c r="G99" s="9">
        <v>0</v>
      </c>
      <c r="H99" s="9">
        <v>0</v>
      </c>
      <c r="I99" s="9">
        <v>0</v>
      </c>
      <c r="J99" s="9">
        <v>0</v>
      </c>
    </row>
    <row r="100" spans="1:10" x14ac:dyDescent="0.4">
      <c r="B100" s="10">
        <v>0</v>
      </c>
      <c r="C100" s="10">
        <v>171</v>
      </c>
      <c r="D100" s="10">
        <v>112</v>
      </c>
      <c r="E100" s="10">
        <v>62</v>
      </c>
      <c r="F100" s="10">
        <v>92</v>
      </c>
      <c r="G100" s="10">
        <v>0</v>
      </c>
      <c r="H100" s="10">
        <v>0</v>
      </c>
      <c r="I100" s="10">
        <v>0</v>
      </c>
      <c r="J100" s="10">
        <v>0</v>
      </c>
    </row>
    <row r="101" spans="1:10" x14ac:dyDescent="0.4">
      <c r="B101" s="10">
        <v>2277</v>
      </c>
      <c r="C101" s="10">
        <v>2106</v>
      </c>
      <c r="D101" s="10">
        <v>2067</v>
      </c>
      <c r="E101" s="10">
        <v>2009</v>
      </c>
      <c r="F101" s="10">
        <v>3586</v>
      </c>
      <c r="G101" s="10">
        <v>3580</v>
      </c>
      <c r="H101" s="10">
        <v>3572</v>
      </c>
      <c r="I101" s="10">
        <v>3537</v>
      </c>
      <c r="J101" s="10">
        <v>3543</v>
      </c>
    </row>
    <row r="102" spans="1:10" x14ac:dyDescent="0.4">
      <c r="B102" s="10">
        <v>0</v>
      </c>
      <c r="C102" s="10">
        <v>156.03265173649999</v>
      </c>
      <c r="D102" s="10">
        <v>113.61892</v>
      </c>
      <c r="E102" s="10">
        <v>56.283818480740003</v>
      </c>
      <c r="F102" s="10">
        <v>73.794807759509993</v>
      </c>
      <c r="G102" s="10">
        <v>0</v>
      </c>
      <c r="H102" s="10">
        <v>0</v>
      </c>
      <c r="I102" s="10">
        <v>0</v>
      </c>
      <c r="J102" s="10">
        <v>0</v>
      </c>
    </row>
    <row r="103" spans="1:10" x14ac:dyDescent="0.4">
      <c r="B103" s="10">
        <v>2277</v>
      </c>
      <c r="C103" s="10">
        <v>2106</v>
      </c>
      <c r="D103" s="10">
        <v>2066.9994900000002</v>
      </c>
      <c r="E103" s="10">
        <v>2009</v>
      </c>
      <c r="F103" s="10">
        <v>3586</v>
      </c>
      <c r="G103" s="10">
        <v>3580</v>
      </c>
      <c r="H103" s="10">
        <v>3572</v>
      </c>
      <c r="I103" s="10">
        <v>3511.5164461549998</v>
      </c>
      <c r="J103" s="10">
        <v>3543</v>
      </c>
    </row>
    <row r="104" spans="1:10" x14ac:dyDescent="0.4">
      <c r="B104" s="4" t="s">
        <v>95</v>
      </c>
      <c r="C104" s="4" t="s">
        <v>149</v>
      </c>
      <c r="D104" s="4" t="s">
        <v>150</v>
      </c>
      <c r="E104" s="4" t="s">
        <v>151</v>
      </c>
      <c r="F104" s="4" t="s">
        <v>151</v>
      </c>
      <c r="G104" s="4" t="s">
        <v>95</v>
      </c>
      <c r="H104" s="4" t="s">
        <v>95</v>
      </c>
      <c r="I104" s="4" t="s">
        <v>95</v>
      </c>
      <c r="J104" s="4" t="s">
        <v>95</v>
      </c>
    </row>
    <row r="105" spans="1:10" x14ac:dyDescent="0.4">
      <c r="A105" s="1" t="s">
        <v>152</v>
      </c>
      <c r="B105" s="10">
        <v>2277</v>
      </c>
      <c r="C105" s="10">
        <v>2106</v>
      </c>
      <c r="D105" s="10">
        <v>2067</v>
      </c>
      <c r="E105" s="10">
        <v>2009</v>
      </c>
      <c r="F105" s="10">
        <v>3586</v>
      </c>
      <c r="G105" s="10">
        <v>3580</v>
      </c>
      <c r="H105" s="10">
        <v>3572</v>
      </c>
      <c r="I105" s="10">
        <v>3537</v>
      </c>
      <c r="J105" s="10">
        <v>3543</v>
      </c>
    </row>
    <row r="106" spans="1:10" x14ac:dyDescent="0.4">
      <c r="A106" s="1" t="s">
        <v>153</v>
      </c>
      <c r="B106" s="10">
        <v>2277</v>
      </c>
      <c r="C106" s="10">
        <v>2106</v>
      </c>
      <c r="D106" s="10">
        <v>2066.9994900000002</v>
      </c>
      <c r="E106" s="10">
        <v>2009</v>
      </c>
      <c r="F106" s="10">
        <v>3586</v>
      </c>
      <c r="G106" s="10">
        <v>3580</v>
      </c>
      <c r="H106" s="10">
        <v>3572</v>
      </c>
      <c r="I106" s="10">
        <v>3511.5164461549998</v>
      </c>
      <c r="J106" s="10">
        <v>3543</v>
      </c>
    </row>
    <row r="107" spans="1:10" x14ac:dyDescent="0.4">
      <c r="A107" s="1" t="s">
        <v>154</v>
      </c>
      <c r="B107" s="3" t="s">
        <v>155</v>
      </c>
      <c r="C107" s="3" t="s">
        <v>156</v>
      </c>
      <c r="D107" s="3" t="s">
        <v>157</v>
      </c>
      <c r="E107" s="3" t="s">
        <v>158</v>
      </c>
      <c r="F107" s="3" t="s">
        <v>159</v>
      </c>
      <c r="G107" s="3" t="s">
        <v>160</v>
      </c>
      <c r="H107" s="3" t="s">
        <v>161</v>
      </c>
      <c r="I107" s="3" t="s">
        <v>162</v>
      </c>
      <c r="J107" s="3" t="s">
        <v>163</v>
      </c>
    </row>
    <row r="108" spans="1:10" x14ac:dyDescent="0.4">
      <c r="A108" t="s">
        <v>164</v>
      </c>
    </row>
    <row r="109" spans="1:10" x14ac:dyDescent="0.4">
      <c r="A109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BED6D6-9AE6-4031-BCE2-AEFD38C1068D}">
  <dimension ref="A1:CV112"/>
  <sheetViews>
    <sheetView workbookViewId="0"/>
  </sheetViews>
  <sheetFormatPr defaultRowHeight="14.6" x14ac:dyDescent="0.4"/>
  <cols>
    <col min="1" max="1" width="88.69140625" bestFit="1" customWidth="1"/>
    <col min="2" max="100" width="12.53515625" customWidth="1"/>
  </cols>
  <sheetData>
    <row r="1" spans="1:100" x14ac:dyDescent="0.4">
      <c r="A1" s="1" t="s">
        <v>5</v>
      </c>
    </row>
    <row r="2" spans="1:100" ht="87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/>
      <c r="AE2" s="19"/>
      <c r="AF2" s="19"/>
      <c r="AG2" s="19"/>
      <c r="AH2" s="19"/>
      <c r="AI2" s="19"/>
      <c r="AJ2" s="19"/>
      <c r="AK2" s="19"/>
      <c r="AL2" s="19"/>
      <c r="AM2" s="19"/>
      <c r="AN2" s="19"/>
      <c r="AO2" s="19"/>
      <c r="AP2" s="19"/>
      <c r="AQ2" s="19"/>
      <c r="AR2" s="19"/>
      <c r="AS2" s="19"/>
      <c r="AT2" s="19"/>
      <c r="AU2" s="19"/>
      <c r="AV2" s="19"/>
      <c r="AW2" s="19"/>
      <c r="AX2" s="19"/>
      <c r="AY2" s="19"/>
      <c r="AZ2" s="19"/>
      <c r="BA2" s="19"/>
      <c r="BB2" s="19"/>
      <c r="BC2" s="19"/>
      <c r="BD2" s="19"/>
      <c r="BE2" s="19"/>
      <c r="BF2" s="19"/>
      <c r="BG2" s="19"/>
      <c r="BH2" s="19"/>
      <c r="BI2" s="19"/>
      <c r="BJ2" s="19"/>
      <c r="BK2" s="19"/>
      <c r="BL2" s="19"/>
      <c r="BM2" s="19" t="s">
        <v>167</v>
      </c>
      <c r="BN2" s="19"/>
      <c r="BO2" s="19"/>
      <c r="BP2" s="19"/>
      <c r="BQ2" s="19"/>
      <c r="BR2" s="19"/>
      <c r="BS2" s="19"/>
      <c r="BT2" s="19"/>
      <c r="BU2" s="19"/>
      <c r="BV2" s="19"/>
      <c r="BW2" s="19"/>
      <c r="BX2" s="19"/>
      <c r="BY2" s="19"/>
      <c r="BZ2" s="19"/>
      <c r="CA2" s="19"/>
      <c r="CB2" s="19"/>
      <c r="CC2" s="19"/>
      <c r="CD2" s="19"/>
      <c r="CE2" s="19" t="s">
        <v>168</v>
      </c>
      <c r="CF2" s="19"/>
      <c r="CG2" s="19"/>
      <c r="CH2" s="19"/>
      <c r="CI2" s="19"/>
      <c r="CJ2" s="19"/>
      <c r="CK2" s="19"/>
      <c r="CL2" s="19"/>
      <c r="CM2" s="19"/>
      <c r="CN2" s="19"/>
      <c r="CO2" s="19"/>
      <c r="CP2" s="19"/>
      <c r="CQ2" s="19"/>
      <c r="CR2" s="19"/>
      <c r="CS2" s="19"/>
      <c r="CT2" s="19"/>
      <c r="CU2" s="19"/>
      <c r="CV2" s="19"/>
    </row>
    <row r="3" spans="1:100" x14ac:dyDescent="0.4">
      <c r="A3" s="20"/>
      <c r="B3" s="19" t="s">
        <v>169</v>
      </c>
      <c r="C3" s="19"/>
      <c r="D3" s="19"/>
      <c r="E3" s="19"/>
      <c r="F3" s="19"/>
      <c r="G3" s="19"/>
      <c r="H3" s="19"/>
      <c r="I3" s="19"/>
      <c r="J3" s="19"/>
      <c r="K3" s="19" t="s">
        <v>170</v>
      </c>
      <c r="L3" s="19"/>
      <c r="M3" s="19"/>
      <c r="N3" s="19"/>
      <c r="O3" s="19"/>
      <c r="P3" s="19"/>
      <c r="Q3" s="19"/>
      <c r="R3" s="19"/>
      <c r="S3" s="19"/>
      <c r="T3" s="19" t="s">
        <v>171</v>
      </c>
      <c r="U3" s="19"/>
      <c r="V3" s="19"/>
      <c r="W3" s="19"/>
      <c r="X3" s="19"/>
      <c r="Y3" s="19"/>
      <c r="Z3" s="19"/>
      <c r="AA3" s="19"/>
      <c r="AB3" s="19"/>
      <c r="AC3" s="19" t="s">
        <v>172</v>
      </c>
      <c r="AD3" s="19"/>
      <c r="AE3" s="19"/>
      <c r="AF3" s="19"/>
      <c r="AG3" s="19"/>
      <c r="AH3" s="19"/>
      <c r="AI3" s="19"/>
      <c r="AJ3" s="19"/>
      <c r="AK3" s="19"/>
      <c r="AL3" s="19" t="s">
        <v>173</v>
      </c>
      <c r="AM3" s="19"/>
      <c r="AN3" s="19"/>
      <c r="AO3" s="19"/>
      <c r="AP3" s="19"/>
      <c r="AQ3" s="19"/>
      <c r="AR3" s="19"/>
      <c r="AS3" s="19"/>
      <c r="AT3" s="19"/>
      <c r="AU3" s="19" t="s">
        <v>174</v>
      </c>
      <c r="AV3" s="19"/>
      <c r="AW3" s="19"/>
      <c r="AX3" s="19"/>
      <c r="AY3" s="19"/>
      <c r="AZ3" s="19"/>
      <c r="BA3" s="19"/>
      <c r="BB3" s="19"/>
      <c r="BC3" s="19"/>
      <c r="BD3" s="19" t="s">
        <v>175</v>
      </c>
      <c r="BE3" s="19"/>
      <c r="BF3" s="19"/>
      <c r="BG3" s="19"/>
      <c r="BH3" s="19"/>
      <c r="BI3" s="19"/>
      <c r="BJ3" s="19"/>
      <c r="BK3" s="19"/>
      <c r="BL3" s="19"/>
      <c r="BM3" s="19" t="s">
        <v>176</v>
      </c>
      <c r="BN3" s="19"/>
      <c r="BO3" s="19"/>
      <c r="BP3" s="19"/>
      <c r="BQ3" s="19"/>
      <c r="BR3" s="19"/>
      <c r="BS3" s="19"/>
      <c r="BT3" s="19"/>
      <c r="BU3" s="19"/>
      <c r="BV3" s="19" t="s">
        <v>177</v>
      </c>
      <c r="BW3" s="19"/>
      <c r="BX3" s="19"/>
      <c r="BY3" s="19"/>
      <c r="BZ3" s="19"/>
      <c r="CA3" s="19"/>
      <c r="CB3" s="19"/>
      <c r="CC3" s="19"/>
      <c r="CD3" s="19"/>
      <c r="CE3" s="19" t="s">
        <v>178</v>
      </c>
      <c r="CF3" s="19"/>
      <c r="CG3" s="19"/>
      <c r="CH3" s="19"/>
      <c r="CI3" s="19"/>
      <c r="CJ3" s="19"/>
      <c r="CK3" s="19"/>
      <c r="CL3" s="19"/>
      <c r="CM3" s="19"/>
      <c r="CN3" s="19" t="s">
        <v>179</v>
      </c>
      <c r="CO3" s="19"/>
      <c r="CP3" s="19"/>
      <c r="CQ3" s="19"/>
      <c r="CR3" s="19"/>
      <c r="CS3" s="19"/>
      <c r="CT3" s="19"/>
      <c r="CU3" s="19"/>
      <c r="CV3" s="19"/>
    </row>
    <row r="4" spans="1:100" x14ac:dyDescent="0.4">
      <c r="A4" s="20"/>
      <c r="B4" s="19" t="s">
        <v>180</v>
      </c>
      <c r="C4" s="19"/>
      <c r="D4" s="19"/>
      <c r="E4" s="19"/>
      <c r="F4" s="19"/>
      <c r="G4" s="19"/>
      <c r="H4" s="19"/>
      <c r="I4" s="19"/>
      <c r="J4" s="19"/>
      <c r="K4" s="19" t="s">
        <v>180</v>
      </c>
      <c r="L4" s="19"/>
      <c r="M4" s="19"/>
      <c r="N4" s="19"/>
      <c r="O4" s="19"/>
      <c r="P4" s="19"/>
      <c r="Q4" s="19"/>
      <c r="R4" s="19"/>
      <c r="S4" s="19"/>
      <c r="T4" s="19" t="s">
        <v>180</v>
      </c>
      <c r="U4" s="19"/>
      <c r="V4" s="19"/>
      <c r="W4" s="19"/>
      <c r="X4" s="19"/>
      <c r="Y4" s="19"/>
      <c r="Z4" s="19"/>
      <c r="AA4" s="19"/>
      <c r="AB4" s="19"/>
      <c r="AC4" s="19" t="s">
        <v>180</v>
      </c>
      <c r="AD4" s="19"/>
      <c r="AE4" s="19"/>
      <c r="AF4" s="19"/>
      <c r="AG4" s="19"/>
      <c r="AH4" s="19"/>
      <c r="AI4" s="19"/>
      <c r="AJ4" s="19"/>
      <c r="AK4" s="19"/>
      <c r="AL4" s="19" t="s">
        <v>180</v>
      </c>
      <c r="AM4" s="19"/>
      <c r="AN4" s="19"/>
      <c r="AO4" s="19"/>
      <c r="AP4" s="19"/>
      <c r="AQ4" s="19"/>
      <c r="AR4" s="19"/>
      <c r="AS4" s="19"/>
      <c r="AT4" s="19"/>
      <c r="AU4" s="19" t="s">
        <v>180</v>
      </c>
      <c r="AV4" s="19"/>
      <c r="AW4" s="19"/>
      <c r="AX4" s="19"/>
      <c r="AY4" s="19"/>
      <c r="AZ4" s="19"/>
      <c r="BA4" s="19"/>
      <c r="BB4" s="19"/>
      <c r="BC4" s="19"/>
      <c r="BD4" s="19" t="s">
        <v>180</v>
      </c>
      <c r="BE4" s="19"/>
      <c r="BF4" s="19"/>
      <c r="BG4" s="19"/>
      <c r="BH4" s="19"/>
      <c r="BI4" s="19"/>
      <c r="BJ4" s="19"/>
      <c r="BK4" s="19"/>
      <c r="BL4" s="19"/>
      <c r="BM4" s="19" t="s">
        <v>180</v>
      </c>
      <c r="BN4" s="19"/>
      <c r="BO4" s="19"/>
      <c r="BP4" s="19"/>
      <c r="BQ4" s="19"/>
      <c r="BR4" s="19"/>
      <c r="BS4" s="19"/>
      <c r="BT4" s="19"/>
      <c r="BU4" s="19"/>
      <c r="BV4" s="19" t="s">
        <v>180</v>
      </c>
      <c r="BW4" s="19"/>
      <c r="BX4" s="19"/>
      <c r="BY4" s="19"/>
      <c r="BZ4" s="19"/>
      <c r="CA4" s="19"/>
      <c r="CB4" s="19"/>
      <c r="CC4" s="19"/>
      <c r="CD4" s="19"/>
      <c r="CE4" s="19" t="s">
        <v>180</v>
      </c>
      <c r="CF4" s="19"/>
      <c r="CG4" s="19"/>
      <c r="CH4" s="19"/>
      <c r="CI4" s="19"/>
      <c r="CJ4" s="19"/>
      <c r="CK4" s="19"/>
      <c r="CL4" s="19"/>
      <c r="CM4" s="19"/>
      <c r="CN4" s="19" t="s">
        <v>180</v>
      </c>
      <c r="CO4" s="19"/>
      <c r="CP4" s="19"/>
      <c r="CQ4" s="19"/>
      <c r="CR4" s="19"/>
      <c r="CS4" s="19"/>
      <c r="CT4" s="19"/>
      <c r="CU4" s="19"/>
      <c r="CV4" s="19"/>
    </row>
    <row r="5" spans="1:100" ht="174" customHeight="1" x14ac:dyDescent="0.4">
      <c r="A5" s="20"/>
      <c r="B5" s="1" t="s">
        <v>85</v>
      </c>
      <c r="C5" s="1" t="s">
        <v>86</v>
      </c>
      <c r="D5" s="1" t="s">
        <v>87</v>
      </c>
      <c r="E5" s="1" t="s">
        <v>88</v>
      </c>
      <c r="F5" s="1" t="s">
        <v>89</v>
      </c>
      <c r="G5" s="1" t="s">
        <v>90</v>
      </c>
      <c r="H5" s="1" t="s">
        <v>91</v>
      </c>
      <c r="I5" s="1" t="s">
        <v>92</v>
      </c>
      <c r="J5" s="1" t="s">
        <v>93</v>
      </c>
      <c r="K5" s="1" t="s">
        <v>85</v>
      </c>
      <c r="L5" s="1" t="s">
        <v>86</v>
      </c>
      <c r="M5" s="1" t="s">
        <v>87</v>
      </c>
      <c r="N5" s="1" t="s">
        <v>88</v>
      </c>
      <c r="O5" s="1" t="s">
        <v>89</v>
      </c>
      <c r="P5" s="1" t="s">
        <v>90</v>
      </c>
      <c r="Q5" s="1" t="s">
        <v>91</v>
      </c>
      <c r="R5" s="1" t="s">
        <v>92</v>
      </c>
      <c r="S5" s="1" t="s">
        <v>93</v>
      </c>
      <c r="T5" s="1" t="s">
        <v>85</v>
      </c>
      <c r="U5" s="1" t="s">
        <v>86</v>
      </c>
      <c r="V5" s="1" t="s">
        <v>87</v>
      </c>
      <c r="W5" s="1" t="s">
        <v>88</v>
      </c>
      <c r="X5" s="1" t="s">
        <v>89</v>
      </c>
      <c r="Y5" s="1" t="s">
        <v>90</v>
      </c>
      <c r="Z5" s="1" t="s">
        <v>91</v>
      </c>
      <c r="AA5" s="1" t="s">
        <v>92</v>
      </c>
      <c r="AB5" s="1" t="s">
        <v>93</v>
      </c>
      <c r="AC5" s="1" t="s">
        <v>85</v>
      </c>
      <c r="AD5" s="1" t="s">
        <v>86</v>
      </c>
      <c r="AE5" s="1" t="s">
        <v>87</v>
      </c>
      <c r="AF5" s="1" t="s">
        <v>88</v>
      </c>
      <c r="AG5" s="1" t="s">
        <v>89</v>
      </c>
      <c r="AH5" s="1" t="s">
        <v>90</v>
      </c>
      <c r="AI5" s="1" t="s">
        <v>91</v>
      </c>
      <c r="AJ5" s="1" t="s">
        <v>92</v>
      </c>
      <c r="AK5" s="1" t="s">
        <v>93</v>
      </c>
      <c r="AL5" s="1" t="s">
        <v>85</v>
      </c>
      <c r="AM5" s="1" t="s">
        <v>86</v>
      </c>
      <c r="AN5" s="1" t="s">
        <v>87</v>
      </c>
      <c r="AO5" s="1" t="s">
        <v>88</v>
      </c>
      <c r="AP5" s="1" t="s">
        <v>89</v>
      </c>
      <c r="AQ5" s="1" t="s">
        <v>90</v>
      </c>
      <c r="AR5" s="1" t="s">
        <v>91</v>
      </c>
      <c r="AS5" s="1" t="s">
        <v>92</v>
      </c>
      <c r="AT5" s="1" t="s">
        <v>93</v>
      </c>
      <c r="AU5" s="1" t="s">
        <v>85</v>
      </c>
      <c r="AV5" s="1" t="s">
        <v>86</v>
      </c>
      <c r="AW5" s="1" t="s">
        <v>87</v>
      </c>
      <c r="AX5" s="1" t="s">
        <v>88</v>
      </c>
      <c r="AY5" s="1" t="s">
        <v>89</v>
      </c>
      <c r="AZ5" s="1" t="s">
        <v>90</v>
      </c>
      <c r="BA5" s="1" t="s">
        <v>91</v>
      </c>
      <c r="BB5" s="1" t="s">
        <v>92</v>
      </c>
      <c r="BC5" s="1" t="s">
        <v>93</v>
      </c>
      <c r="BD5" s="1" t="s">
        <v>85</v>
      </c>
      <c r="BE5" s="1" t="s">
        <v>86</v>
      </c>
      <c r="BF5" s="1" t="s">
        <v>87</v>
      </c>
      <c r="BG5" s="1" t="s">
        <v>88</v>
      </c>
      <c r="BH5" s="1" t="s">
        <v>89</v>
      </c>
      <c r="BI5" s="1" t="s">
        <v>90</v>
      </c>
      <c r="BJ5" s="1" t="s">
        <v>91</v>
      </c>
      <c r="BK5" s="1" t="s">
        <v>92</v>
      </c>
      <c r="BL5" s="1" t="s">
        <v>93</v>
      </c>
      <c r="BM5" s="1" t="s">
        <v>85</v>
      </c>
      <c r="BN5" s="1" t="s">
        <v>86</v>
      </c>
      <c r="BO5" s="1" t="s">
        <v>87</v>
      </c>
      <c r="BP5" s="1" t="s">
        <v>88</v>
      </c>
      <c r="BQ5" s="1" t="s">
        <v>89</v>
      </c>
      <c r="BR5" s="1" t="s">
        <v>90</v>
      </c>
      <c r="BS5" s="1" t="s">
        <v>91</v>
      </c>
      <c r="BT5" s="1" t="s">
        <v>92</v>
      </c>
      <c r="BU5" s="1" t="s">
        <v>93</v>
      </c>
      <c r="BV5" s="1" t="s">
        <v>85</v>
      </c>
      <c r="BW5" s="1" t="s">
        <v>86</v>
      </c>
      <c r="BX5" s="1" t="s">
        <v>87</v>
      </c>
      <c r="BY5" s="1" t="s">
        <v>88</v>
      </c>
      <c r="BZ5" s="1" t="s">
        <v>89</v>
      </c>
      <c r="CA5" s="1" t="s">
        <v>90</v>
      </c>
      <c r="CB5" s="1" t="s">
        <v>91</v>
      </c>
      <c r="CC5" s="1" t="s">
        <v>92</v>
      </c>
      <c r="CD5" s="1" t="s">
        <v>93</v>
      </c>
      <c r="CE5" s="1" t="s">
        <v>85</v>
      </c>
      <c r="CF5" s="1" t="s">
        <v>86</v>
      </c>
      <c r="CG5" s="1" t="s">
        <v>87</v>
      </c>
      <c r="CH5" s="1" t="s">
        <v>88</v>
      </c>
      <c r="CI5" s="1" t="s">
        <v>89</v>
      </c>
      <c r="CJ5" s="1" t="s">
        <v>90</v>
      </c>
      <c r="CK5" s="1" t="s">
        <v>91</v>
      </c>
      <c r="CL5" s="1" t="s">
        <v>92</v>
      </c>
      <c r="CM5" s="1" t="s">
        <v>93</v>
      </c>
      <c r="CN5" s="1" t="s">
        <v>85</v>
      </c>
      <c r="CO5" s="1" t="s">
        <v>86</v>
      </c>
      <c r="CP5" s="1" t="s">
        <v>87</v>
      </c>
      <c r="CQ5" s="1" t="s">
        <v>88</v>
      </c>
      <c r="CR5" s="1" t="s">
        <v>89</v>
      </c>
      <c r="CS5" s="1" t="s">
        <v>90</v>
      </c>
      <c r="CT5" s="1" t="s">
        <v>91</v>
      </c>
      <c r="CU5" s="1" t="s">
        <v>92</v>
      </c>
      <c r="CV5" s="1" t="s">
        <v>93</v>
      </c>
    </row>
    <row r="6" spans="1:100" x14ac:dyDescent="0.4">
      <c r="A6" s="1" t="s">
        <v>94</v>
      </c>
      <c r="B6" s="9">
        <v>0.98853676743310004</v>
      </c>
      <c r="C6" s="9">
        <v>1</v>
      </c>
      <c r="D6" s="9">
        <v>0.98648707485589993</v>
      </c>
      <c r="E6" s="9">
        <v>0.99146248600010001</v>
      </c>
      <c r="F6" s="9">
        <v>0.94654245897029998</v>
      </c>
      <c r="G6" s="9">
        <v>0.91954041537730002</v>
      </c>
      <c r="H6" s="9">
        <v>0.93449038452129995</v>
      </c>
      <c r="I6" s="9">
        <v>0.9538837172304</v>
      </c>
      <c r="J6" s="9">
        <v>0.96656609097290003</v>
      </c>
      <c r="K6" s="9">
        <v>0.98402462009059999</v>
      </c>
      <c r="L6" s="9">
        <v>0.98457191973860003</v>
      </c>
      <c r="M6" s="9">
        <v>0.97138831417359994</v>
      </c>
      <c r="N6" s="9">
        <v>0.9776019438761</v>
      </c>
      <c r="O6" s="9">
        <v>0.9765245580059001</v>
      </c>
      <c r="P6" s="9">
        <v>0.95179824606820007</v>
      </c>
      <c r="Q6" s="9">
        <v>0.94060905209759993</v>
      </c>
      <c r="R6" s="9">
        <v>0.96883672170259993</v>
      </c>
      <c r="S6" s="9">
        <v>0.98915615411760005</v>
      </c>
      <c r="T6" s="9">
        <v>0.99284543428739991</v>
      </c>
      <c r="U6" s="9">
        <v>0.99086127367770005</v>
      </c>
      <c r="V6" s="9">
        <v>0.99445367682270003</v>
      </c>
      <c r="W6" s="9">
        <v>0.99711962780920005</v>
      </c>
      <c r="X6" s="9">
        <v>0.99169176075820009</v>
      </c>
      <c r="Y6" s="9">
        <v>0.96025184398179997</v>
      </c>
      <c r="Z6" s="9">
        <v>0.97490366961199992</v>
      </c>
      <c r="AA6" s="9">
        <v>0.9779804200062</v>
      </c>
      <c r="AB6" s="9">
        <v>0.96923780428360007</v>
      </c>
      <c r="AC6" s="9">
        <v>0.97241748240440007</v>
      </c>
      <c r="AD6" s="9">
        <v>0.98919667665670008</v>
      </c>
      <c r="AE6" s="9">
        <v>0.95293226741539994</v>
      </c>
      <c r="AF6" s="9">
        <v>0.98285199821820002</v>
      </c>
      <c r="AG6" s="9">
        <v>0.98293695041389995</v>
      </c>
      <c r="AH6" s="9">
        <v>0.97704282526360009</v>
      </c>
      <c r="AI6" s="9">
        <v>0.9841434247630001</v>
      </c>
      <c r="AJ6" s="9">
        <v>0.99147730847089999</v>
      </c>
      <c r="AK6" s="9">
        <v>0.98060754947790008</v>
      </c>
      <c r="AL6" s="9">
        <v>0.95860067110900005</v>
      </c>
      <c r="AM6" s="9">
        <v>0.96426730293179996</v>
      </c>
      <c r="AN6" s="9">
        <v>0.96111082914009993</v>
      </c>
      <c r="AO6" s="9">
        <v>0.98589260557749991</v>
      </c>
      <c r="AP6" s="9">
        <v>0.98423149425269996</v>
      </c>
      <c r="AQ6" s="9">
        <v>0.97278318068900005</v>
      </c>
      <c r="AR6" s="9">
        <v>0.99120599975540002</v>
      </c>
      <c r="AS6" s="9">
        <v>0.99672286902820006</v>
      </c>
      <c r="AT6" s="9">
        <v>0.98173590569500002</v>
      </c>
      <c r="AU6" s="9">
        <v>0.8727308613168</v>
      </c>
      <c r="AV6" s="9">
        <v>0.88040252537499997</v>
      </c>
      <c r="AW6" s="9">
        <v>0.87161341350940003</v>
      </c>
      <c r="AX6" s="9">
        <v>0.97755420510760005</v>
      </c>
      <c r="AY6" s="9">
        <v>0.97405048414739992</v>
      </c>
      <c r="AZ6" s="9">
        <v>0.97028826202320007</v>
      </c>
      <c r="BA6" s="9">
        <v>0.99067733985310003</v>
      </c>
      <c r="BB6" s="9">
        <v>0.98713491625499994</v>
      </c>
      <c r="BC6" s="9">
        <v>0.99328326757819996</v>
      </c>
      <c r="BD6" s="9">
        <v>0.7588794356645</v>
      </c>
      <c r="BE6" s="9">
        <v>0.82562799254329999</v>
      </c>
      <c r="BF6" s="9">
        <v>0.74489123156960002</v>
      </c>
      <c r="BG6" s="9">
        <v>0.9354671161717999</v>
      </c>
      <c r="BH6" s="9">
        <v>0.95134255397870005</v>
      </c>
      <c r="BI6" s="9">
        <v>0.91883094013030009</v>
      </c>
      <c r="BJ6" s="9">
        <v>0.94278948287489994</v>
      </c>
      <c r="BK6" s="9">
        <v>0.9651951359698</v>
      </c>
      <c r="BL6" s="9">
        <v>0.96096739309369994</v>
      </c>
      <c r="BM6" s="9">
        <v>0.95299287734390004</v>
      </c>
      <c r="BN6" s="9">
        <v>0.97466420642930007</v>
      </c>
      <c r="BO6" s="9">
        <v>0.96487760078820006</v>
      </c>
      <c r="BP6" s="9">
        <v>0.98381418613969995</v>
      </c>
      <c r="BQ6" s="9">
        <v>0.97721041171660006</v>
      </c>
      <c r="BR6" s="9">
        <v>0.95129046142009999</v>
      </c>
      <c r="BS6" s="9">
        <v>0.9812418637293</v>
      </c>
      <c r="BT6" s="9">
        <v>0.97643793966960002</v>
      </c>
      <c r="BU6" s="9">
        <v>0.98159388224449995</v>
      </c>
      <c r="BV6" s="9">
        <v>0.93969356362300005</v>
      </c>
      <c r="BW6" s="9">
        <v>0.94015250798039995</v>
      </c>
      <c r="BX6" s="9">
        <v>0.91698144700289996</v>
      </c>
      <c r="BY6" s="9">
        <v>0.97872697131120001</v>
      </c>
      <c r="BZ6" s="9">
        <v>0.97570297888129998</v>
      </c>
      <c r="CA6" s="9">
        <v>0.96189566551659988</v>
      </c>
      <c r="CB6" s="9">
        <v>0.95689154241020002</v>
      </c>
      <c r="CC6" s="9">
        <v>0.98420773490909996</v>
      </c>
      <c r="CD6" s="9">
        <v>0.97641280877840009</v>
      </c>
      <c r="CE6" s="9">
        <v>0.95082300154410004</v>
      </c>
      <c r="CF6" s="9">
        <v>0.96289033830339998</v>
      </c>
      <c r="CG6" s="9">
        <v>0.947544733907</v>
      </c>
      <c r="CH6" s="9">
        <v>0.97972752588559997</v>
      </c>
      <c r="CI6" s="9">
        <v>0.97581346006760006</v>
      </c>
      <c r="CJ6" s="9">
        <v>0.95147586300410003</v>
      </c>
      <c r="CK6" s="9">
        <v>0.96552067991909996</v>
      </c>
      <c r="CL6" s="9">
        <v>0.97408471374229999</v>
      </c>
      <c r="CM6" s="9">
        <v>0.97817317297049999</v>
      </c>
      <c r="CN6" s="9">
        <v>0.93711717696600005</v>
      </c>
      <c r="CO6" s="9">
        <v>0.9456920172205</v>
      </c>
      <c r="CP6" s="9">
        <v>0.9241519151894001</v>
      </c>
      <c r="CQ6" s="9">
        <v>0.98390759577359999</v>
      </c>
      <c r="CR6" s="9">
        <v>0.9776920499199</v>
      </c>
      <c r="CS6" s="9">
        <v>0.96702888247920005</v>
      </c>
      <c r="CT6" s="9">
        <v>0.97348780629260001</v>
      </c>
      <c r="CU6" s="9">
        <v>0.98844150350339999</v>
      </c>
      <c r="CV6" s="9">
        <v>0.97976405163559999</v>
      </c>
    </row>
    <row r="7" spans="1:100" x14ac:dyDescent="0.4">
      <c r="B7" s="10">
        <v>134</v>
      </c>
      <c r="C7" s="10">
        <v>108</v>
      </c>
      <c r="D7" s="10">
        <v>89</v>
      </c>
      <c r="E7" s="10">
        <v>80</v>
      </c>
      <c r="F7" s="10">
        <v>144</v>
      </c>
      <c r="G7" s="10">
        <v>129</v>
      </c>
      <c r="H7" s="10">
        <v>159</v>
      </c>
      <c r="I7" s="10">
        <v>172</v>
      </c>
      <c r="J7" s="10">
        <v>176</v>
      </c>
      <c r="K7" s="10">
        <v>287</v>
      </c>
      <c r="L7" s="10">
        <v>246</v>
      </c>
      <c r="M7" s="10">
        <v>249</v>
      </c>
      <c r="N7" s="10">
        <v>260</v>
      </c>
      <c r="O7" s="10">
        <v>467</v>
      </c>
      <c r="P7" s="10">
        <v>380</v>
      </c>
      <c r="Q7" s="10">
        <v>438</v>
      </c>
      <c r="R7" s="10">
        <v>457</v>
      </c>
      <c r="S7" s="10">
        <v>478</v>
      </c>
      <c r="T7" s="10">
        <v>315</v>
      </c>
      <c r="U7" s="10">
        <v>267</v>
      </c>
      <c r="V7" s="10">
        <v>298</v>
      </c>
      <c r="W7" s="10">
        <v>306</v>
      </c>
      <c r="X7" s="10">
        <v>574</v>
      </c>
      <c r="Y7" s="10">
        <v>538</v>
      </c>
      <c r="Z7" s="10">
        <v>546</v>
      </c>
      <c r="AA7" s="10">
        <v>643</v>
      </c>
      <c r="AB7" s="10">
        <v>689</v>
      </c>
      <c r="AC7" s="10">
        <v>381</v>
      </c>
      <c r="AD7" s="10">
        <v>367</v>
      </c>
      <c r="AE7" s="10">
        <v>363</v>
      </c>
      <c r="AF7" s="10">
        <v>306</v>
      </c>
      <c r="AG7" s="10">
        <v>572</v>
      </c>
      <c r="AH7" s="10">
        <v>568</v>
      </c>
      <c r="AI7" s="10">
        <v>595</v>
      </c>
      <c r="AJ7" s="10">
        <v>595</v>
      </c>
      <c r="AK7" s="10">
        <v>617</v>
      </c>
      <c r="AL7" s="10">
        <v>491</v>
      </c>
      <c r="AM7" s="10">
        <v>424</v>
      </c>
      <c r="AN7" s="10">
        <v>399</v>
      </c>
      <c r="AO7" s="10">
        <v>410</v>
      </c>
      <c r="AP7" s="10">
        <v>692</v>
      </c>
      <c r="AQ7" s="10">
        <v>681</v>
      </c>
      <c r="AR7" s="10">
        <v>666</v>
      </c>
      <c r="AS7" s="10">
        <v>631</v>
      </c>
      <c r="AT7" s="10">
        <v>571</v>
      </c>
      <c r="AU7" s="10">
        <v>422</v>
      </c>
      <c r="AV7" s="10">
        <v>449</v>
      </c>
      <c r="AW7" s="10">
        <v>421</v>
      </c>
      <c r="AX7" s="10">
        <v>404</v>
      </c>
      <c r="AY7" s="10">
        <v>721</v>
      </c>
      <c r="AZ7" s="10">
        <v>776</v>
      </c>
      <c r="BA7" s="10">
        <v>721</v>
      </c>
      <c r="BB7" s="10">
        <v>637</v>
      </c>
      <c r="BC7" s="10">
        <v>615</v>
      </c>
      <c r="BD7" s="10">
        <v>185</v>
      </c>
      <c r="BE7" s="10">
        <v>191</v>
      </c>
      <c r="BF7" s="10">
        <v>199</v>
      </c>
      <c r="BG7" s="10">
        <v>185</v>
      </c>
      <c r="BH7" s="10">
        <v>343</v>
      </c>
      <c r="BI7" s="10">
        <v>377</v>
      </c>
      <c r="BJ7" s="10">
        <v>356</v>
      </c>
      <c r="BK7" s="10">
        <v>342</v>
      </c>
      <c r="BL7" s="10">
        <v>333</v>
      </c>
      <c r="BM7" s="10">
        <v>1035</v>
      </c>
      <c r="BN7" s="10">
        <v>957</v>
      </c>
      <c r="BO7" s="10">
        <v>957</v>
      </c>
      <c r="BP7" s="10">
        <v>863</v>
      </c>
      <c r="BQ7" s="10">
        <v>1537</v>
      </c>
      <c r="BR7" s="10">
        <v>1499</v>
      </c>
      <c r="BS7" s="10">
        <v>1460</v>
      </c>
      <c r="BT7" s="10">
        <v>1284</v>
      </c>
      <c r="BU7" s="10">
        <v>1310</v>
      </c>
      <c r="BV7" s="10">
        <v>1181</v>
      </c>
      <c r="BW7" s="10">
        <v>1096</v>
      </c>
      <c r="BX7" s="10">
        <v>1061</v>
      </c>
      <c r="BY7" s="10">
        <v>1104</v>
      </c>
      <c r="BZ7" s="10">
        <v>1968</v>
      </c>
      <c r="CA7" s="10">
        <v>1932</v>
      </c>
      <c r="CB7" s="10">
        <v>1997</v>
      </c>
      <c r="CC7" s="10">
        <v>2163</v>
      </c>
      <c r="CD7" s="10">
        <v>2125</v>
      </c>
      <c r="CE7" s="10">
        <v>1462</v>
      </c>
      <c r="CF7" s="10">
        <v>1342</v>
      </c>
      <c r="CG7" s="10">
        <v>1341</v>
      </c>
      <c r="CH7" s="10">
        <v>1309</v>
      </c>
      <c r="CI7" s="10">
        <v>2339</v>
      </c>
      <c r="CJ7" s="10">
        <v>2311</v>
      </c>
      <c r="CK7" s="10">
        <v>2320</v>
      </c>
      <c r="CL7" s="10">
        <v>2368</v>
      </c>
      <c r="CM7" s="10">
        <v>1860</v>
      </c>
      <c r="CN7" s="10">
        <v>757</v>
      </c>
      <c r="CO7" s="10">
        <v>713</v>
      </c>
      <c r="CP7" s="10">
        <v>682</v>
      </c>
      <c r="CQ7" s="10">
        <v>663</v>
      </c>
      <c r="CR7" s="10">
        <v>1177</v>
      </c>
      <c r="CS7" s="10">
        <v>1138</v>
      </c>
      <c r="CT7" s="10">
        <v>1165</v>
      </c>
      <c r="CU7" s="10">
        <v>1098</v>
      </c>
      <c r="CV7" s="10">
        <v>1619</v>
      </c>
    </row>
    <row r="8" spans="1:100" x14ac:dyDescent="0.4">
      <c r="B8" s="10">
        <v>136</v>
      </c>
      <c r="C8" s="10">
        <v>108</v>
      </c>
      <c r="D8" s="10">
        <v>91</v>
      </c>
      <c r="E8" s="10">
        <v>81</v>
      </c>
      <c r="F8" s="10">
        <v>151</v>
      </c>
      <c r="G8" s="10">
        <v>140</v>
      </c>
      <c r="H8" s="10">
        <v>171</v>
      </c>
      <c r="I8" s="10">
        <v>180</v>
      </c>
      <c r="J8" s="10">
        <v>182</v>
      </c>
      <c r="K8" s="10">
        <v>292</v>
      </c>
      <c r="L8" s="10">
        <v>251</v>
      </c>
      <c r="M8" s="10">
        <v>254</v>
      </c>
      <c r="N8" s="10">
        <v>265</v>
      </c>
      <c r="O8" s="10">
        <v>474</v>
      </c>
      <c r="P8" s="10">
        <v>399</v>
      </c>
      <c r="Q8" s="10">
        <v>458</v>
      </c>
      <c r="R8" s="10">
        <v>467</v>
      </c>
      <c r="S8" s="10">
        <v>486</v>
      </c>
      <c r="T8" s="10">
        <v>317</v>
      </c>
      <c r="U8" s="10">
        <v>269</v>
      </c>
      <c r="V8" s="10">
        <v>299</v>
      </c>
      <c r="W8" s="10">
        <v>308</v>
      </c>
      <c r="X8" s="10">
        <v>580</v>
      </c>
      <c r="Y8" s="10">
        <v>558</v>
      </c>
      <c r="Z8" s="10">
        <v>557</v>
      </c>
      <c r="AA8" s="10">
        <v>658</v>
      </c>
      <c r="AB8" s="10">
        <v>705</v>
      </c>
      <c r="AC8" s="10">
        <v>386</v>
      </c>
      <c r="AD8" s="10">
        <v>369</v>
      </c>
      <c r="AE8" s="10">
        <v>370</v>
      </c>
      <c r="AF8" s="10">
        <v>311</v>
      </c>
      <c r="AG8" s="10">
        <v>580</v>
      </c>
      <c r="AH8" s="10">
        <v>579</v>
      </c>
      <c r="AI8" s="10">
        <v>605</v>
      </c>
      <c r="AJ8" s="10">
        <v>600</v>
      </c>
      <c r="AK8" s="10">
        <v>626</v>
      </c>
      <c r="AL8" s="10">
        <v>500</v>
      </c>
      <c r="AM8" s="10">
        <v>434</v>
      </c>
      <c r="AN8" s="10">
        <v>404</v>
      </c>
      <c r="AO8" s="10">
        <v>417</v>
      </c>
      <c r="AP8" s="10">
        <v>702</v>
      </c>
      <c r="AQ8" s="10">
        <v>697</v>
      </c>
      <c r="AR8" s="10">
        <v>673</v>
      </c>
      <c r="AS8" s="10">
        <v>632</v>
      </c>
      <c r="AT8" s="10">
        <v>579</v>
      </c>
      <c r="AU8" s="10">
        <v>437</v>
      </c>
      <c r="AV8" s="10">
        <v>465</v>
      </c>
      <c r="AW8" s="10">
        <v>429</v>
      </c>
      <c r="AX8" s="10">
        <v>412</v>
      </c>
      <c r="AY8" s="10">
        <v>735</v>
      </c>
      <c r="AZ8" s="10">
        <v>799</v>
      </c>
      <c r="BA8" s="10">
        <v>729</v>
      </c>
      <c r="BB8" s="10">
        <v>645</v>
      </c>
      <c r="BC8" s="10">
        <v>619</v>
      </c>
      <c r="BD8" s="10">
        <v>204</v>
      </c>
      <c r="BE8" s="10">
        <v>207</v>
      </c>
      <c r="BF8" s="10">
        <v>215</v>
      </c>
      <c r="BG8" s="10">
        <v>194</v>
      </c>
      <c r="BH8" s="10">
        <v>361</v>
      </c>
      <c r="BI8" s="10">
        <v>408</v>
      </c>
      <c r="BJ8" s="10">
        <v>375</v>
      </c>
      <c r="BK8" s="10">
        <v>354</v>
      </c>
      <c r="BL8" s="10">
        <v>346</v>
      </c>
      <c r="BM8" s="10">
        <v>1055</v>
      </c>
      <c r="BN8" s="10">
        <v>974</v>
      </c>
      <c r="BO8" s="10">
        <v>971</v>
      </c>
      <c r="BP8" s="10">
        <v>879</v>
      </c>
      <c r="BQ8" s="10">
        <v>1564</v>
      </c>
      <c r="BR8" s="10">
        <v>1560</v>
      </c>
      <c r="BS8" s="10">
        <v>1486</v>
      </c>
      <c r="BT8" s="10">
        <v>1310</v>
      </c>
      <c r="BU8" s="10">
        <v>1330</v>
      </c>
      <c r="BV8" s="10">
        <v>1217</v>
      </c>
      <c r="BW8" s="10">
        <v>1129</v>
      </c>
      <c r="BX8" s="10">
        <v>1090</v>
      </c>
      <c r="BY8" s="10">
        <v>1124</v>
      </c>
      <c r="BZ8" s="10">
        <v>2010</v>
      </c>
      <c r="CA8" s="10">
        <v>2001</v>
      </c>
      <c r="CB8" s="10">
        <v>2055</v>
      </c>
      <c r="CC8" s="10">
        <v>2192</v>
      </c>
      <c r="CD8" s="10">
        <v>2167</v>
      </c>
      <c r="CE8" s="10">
        <v>1503</v>
      </c>
      <c r="CF8" s="10">
        <v>1379</v>
      </c>
      <c r="CG8" s="10">
        <v>1366</v>
      </c>
      <c r="CH8" s="10">
        <v>1335</v>
      </c>
      <c r="CI8" s="10">
        <v>2387</v>
      </c>
      <c r="CJ8" s="10">
        <v>2405</v>
      </c>
      <c r="CK8" s="10">
        <v>2382</v>
      </c>
      <c r="CL8" s="10">
        <v>2414</v>
      </c>
      <c r="CM8" s="10">
        <v>1894</v>
      </c>
      <c r="CN8" s="10">
        <v>774</v>
      </c>
      <c r="CO8" s="10">
        <v>727</v>
      </c>
      <c r="CP8" s="10">
        <v>701</v>
      </c>
      <c r="CQ8" s="10">
        <v>674</v>
      </c>
      <c r="CR8" s="10">
        <v>1199</v>
      </c>
      <c r="CS8" s="10">
        <v>1175</v>
      </c>
      <c r="CT8" s="10">
        <v>1190</v>
      </c>
      <c r="CU8" s="10">
        <v>1111</v>
      </c>
      <c r="CV8" s="10">
        <v>1649</v>
      </c>
    </row>
    <row r="9" spans="1:100" x14ac:dyDescent="0.4">
      <c r="B9" s="10">
        <v>255.70907069450001</v>
      </c>
      <c r="C9" s="10">
        <v>206.75410247049999</v>
      </c>
      <c r="D9" s="10">
        <v>205.04926</v>
      </c>
      <c r="E9" s="10">
        <v>237.84114974849999</v>
      </c>
      <c r="F9" s="10">
        <v>318.57612574889998</v>
      </c>
      <c r="G9" s="10">
        <v>381.55256121309998</v>
      </c>
      <c r="H9" s="10">
        <v>367.35630109319999</v>
      </c>
      <c r="I9" s="10">
        <v>372.8274305475</v>
      </c>
      <c r="J9" s="10">
        <v>392.3472141501</v>
      </c>
      <c r="K9" s="10">
        <v>412.37837491210001</v>
      </c>
      <c r="L9" s="10">
        <v>381.40071011380002</v>
      </c>
      <c r="M9" s="10">
        <v>383.59735000000001</v>
      </c>
      <c r="N9" s="10">
        <v>371.45602293680003</v>
      </c>
      <c r="O9" s="10">
        <v>746.60289429210002</v>
      </c>
      <c r="P9" s="10">
        <v>651.28622767310003</v>
      </c>
      <c r="Q9" s="10">
        <v>623.99220267529995</v>
      </c>
      <c r="R9" s="10">
        <v>627.05441353890001</v>
      </c>
      <c r="S9" s="10">
        <v>660.50069818320003</v>
      </c>
      <c r="T9" s="10">
        <v>403.8519971668</v>
      </c>
      <c r="U9" s="10">
        <v>346.6087084376</v>
      </c>
      <c r="V9" s="10">
        <v>345.60541000000001</v>
      </c>
      <c r="W9" s="10">
        <v>338.0468235143</v>
      </c>
      <c r="X9" s="10">
        <v>612.95630595249997</v>
      </c>
      <c r="Y9" s="10">
        <v>592.65428599489996</v>
      </c>
      <c r="Z9" s="10">
        <v>612.0140437128</v>
      </c>
      <c r="AA9" s="10">
        <v>607.77791726810005</v>
      </c>
      <c r="AB9" s="10">
        <v>615.35550261410003</v>
      </c>
      <c r="AC9" s="10">
        <v>373.97709500889999</v>
      </c>
      <c r="AD9" s="10">
        <v>397.76671106020001</v>
      </c>
      <c r="AE9" s="10">
        <v>345.95355000000001</v>
      </c>
      <c r="AF9" s="10">
        <v>319.06152998710002</v>
      </c>
      <c r="AG9" s="10">
        <v>570.47139517920004</v>
      </c>
      <c r="AH9" s="10">
        <v>565.76634008769997</v>
      </c>
      <c r="AI9" s="10">
        <v>572.14005427550001</v>
      </c>
      <c r="AJ9" s="10">
        <v>548.23169036009995</v>
      </c>
      <c r="AK9" s="10">
        <v>538.45271682190003</v>
      </c>
      <c r="AL9" s="10">
        <v>323.69771419829999</v>
      </c>
      <c r="AM9" s="10">
        <v>283.26575987349997</v>
      </c>
      <c r="AN9" s="10">
        <v>311.8818</v>
      </c>
      <c r="AO9" s="10">
        <v>293.1976073129</v>
      </c>
      <c r="AP9" s="10">
        <v>524.31531166089997</v>
      </c>
      <c r="AQ9" s="10">
        <v>520.30381828429995</v>
      </c>
      <c r="AR9" s="10">
        <v>532.74723739139995</v>
      </c>
      <c r="AS9" s="10">
        <v>506.29998233309999</v>
      </c>
      <c r="AT9" s="10">
        <v>498.32341553330002</v>
      </c>
      <c r="AU9" s="10">
        <v>236.44453943900001</v>
      </c>
      <c r="AV9" s="10">
        <v>230.98851169700001</v>
      </c>
      <c r="AW9" s="10">
        <v>204.15603999999999</v>
      </c>
      <c r="AX9" s="10">
        <v>225.62566582989999</v>
      </c>
      <c r="AY9" s="10">
        <v>489.64397346790003</v>
      </c>
      <c r="AZ9" s="10">
        <v>473.53913773239998</v>
      </c>
      <c r="BA9" s="10">
        <v>515.53031030049999</v>
      </c>
      <c r="BB9" s="10">
        <v>512.6571481167</v>
      </c>
      <c r="BC9" s="10">
        <v>492.17909714260003</v>
      </c>
      <c r="BD9" s="10">
        <v>141.8759762153</v>
      </c>
      <c r="BE9" s="10">
        <v>166.58870695530001</v>
      </c>
      <c r="BF9" s="10">
        <v>143.84751</v>
      </c>
      <c r="BG9" s="10">
        <v>166.2733778729</v>
      </c>
      <c r="BH9" s="10">
        <v>234.8782632544</v>
      </c>
      <c r="BI9" s="10">
        <v>240.4080436401</v>
      </c>
      <c r="BJ9" s="10">
        <v>231.92907933309999</v>
      </c>
      <c r="BK9" s="10">
        <v>262.05749233530003</v>
      </c>
      <c r="BL9" s="10">
        <v>271.23418059379998</v>
      </c>
      <c r="BM9" s="10">
        <v>1065.774106308</v>
      </c>
      <c r="BN9" s="10">
        <v>1002.882652061</v>
      </c>
      <c r="BO9" s="10">
        <v>970.48352999999997</v>
      </c>
      <c r="BP9" s="10">
        <v>969.50991668150004</v>
      </c>
      <c r="BQ9" s="10">
        <v>1715.8708829550001</v>
      </c>
      <c r="BR9" s="10">
        <v>1667.4570525470001</v>
      </c>
      <c r="BS9" s="10">
        <v>1721.56854419</v>
      </c>
      <c r="BT9" s="10">
        <v>1713.8499034219999</v>
      </c>
      <c r="BU9" s="10">
        <v>1740.311074817</v>
      </c>
      <c r="BV9" s="10">
        <v>1084.0425251270001</v>
      </c>
      <c r="BW9" s="10">
        <v>1010.726979612</v>
      </c>
      <c r="BX9" s="10">
        <v>960.86850000000004</v>
      </c>
      <c r="BY9" s="10">
        <v>998.72577730269995</v>
      </c>
      <c r="BZ9" s="10">
        <v>1773.4356576319999</v>
      </c>
      <c r="CA9" s="10">
        <v>1736.8553377369999</v>
      </c>
      <c r="CB9" s="10">
        <v>1694.163711014</v>
      </c>
      <c r="CC9" s="10">
        <v>1679.478430072</v>
      </c>
      <c r="CD9" s="10">
        <v>1667.670597115</v>
      </c>
      <c r="CE9" s="10">
        <v>1435.5661235959999</v>
      </c>
      <c r="CF9" s="10">
        <v>1332.302836741</v>
      </c>
      <c r="CG9" s="10">
        <v>1284.01803</v>
      </c>
      <c r="CH9" s="10">
        <v>1316.8801946389999</v>
      </c>
      <c r="CI9" s="10">
        <v>2306.2780923199998</v>
      </c>
      <c r="CJ9" s="10">
        <v>2230.0579694170001</v>
      </c>
      <c r="CK9" s="10">
        <v>2311.6861553190001</v>
      </c>
      <c r="CL9" s="10">
        <v>2303.6762201299998</v>
      </c>
      <c r="CM9" s="10">
        <v>1789.996618505</v>
      </c>
      <c r="CN9" s="10">
        <v>718.94293770700006</v>
      </c>
      <c r="CO9" s="10">
        <v>683.12100170719998</v>
      </c>
      <c r="CP9" s="10">
        <v>657.90311999999994</v>
      </c>
      <c r="CQ9" s="10">
        <v>654.1716120474</v>
      </c>
      <c r="CR9" s="10">
        <v>1195.2856613500001</v>
      </c>
      <c r="CS9" s="10">
        <v>1195.452445208</v>
      </c>
      <c r="CT9" s="10">
        <v>1146.537093251</v>
      </c>
      <c r="CU9" s="10">
        <v>1120.1121536779999</v>
      </c>
      <c r="CV9" s="10">
        <v>1678.3962065339999</v>
      </c>
    </row>
    <row r="10" spans="1:100" x14ac:dyDescent="0.4">
      <c r="B10" s="10">
        <v>258.6743145209</v>
      </c>
      <c r="C10" s="10">
        <v>206.75410247049999</v>
      </c>
      <c r="D10" s="10">
        <v>207.85803000000001</v>
      </c>
      <c r="E10" s="10">
        <v>239.88920721349999</v>
      </c>
      <c r="F10" s="10">
        <v>336.56823603610002</v>
      </c>
      <c r="G10" s="10">
        <v>414.93832661670001</v>
      </c>
      <c r="H10" s="10">
        <v>393.1087009327</v>
      </c>
      <c r="I10" s="10">
        <v>390.8520753766</v>
      </c>
      <c r="J10" s="10">
        <v>405.91866175979999</v>
      </c>
      <c r="K10" s="10">
        <v>419.0732289545</v>
      </c>
      <c r="L10" s="10">
        <v>387.37719659430002</v>
      </c>
      <c r="M10" s="10">
        <v>394.89598999999998</v>
      </c>
      <c r="N10" s="10">
        <v>379.96653470640001</v>
      </c>
      <c r="O10" s="10">
        <v>764.5510685534</v>
      </c>
      <c r="P10" s="10">
        <v>684.26920344040002</v>
      </c>
      <c r="Q10" s="10">
        <v>663.39166233169999</v>
      </c>
      <c r="R10" s="10">
        <v>647.22403630300005</v>
      </c>
      <c r="S10" s="10">
        <v>667.74158502039995</v>
      </c>
      <c r="T10" s="10">
        <v>406.76220408530003</v>
      </c>
      <c r="U10" s="10">
        <v>349.80548503130001</v>
      </c>
      <c r="V10" s="10">
        <v>347.53294</v>
      </c>
      <c r="W10" s="10">
        <v>339.02333690590001</v>
      </c>
      <c r="X10" s="10">
        <v>618.09155849379999</v>
      </c>
      <c r="Y10" s="10">
        <v>617.18630347789997</v>
      </c>
      <c r="Z10" s="10">
        <v>627.76873530119997</v>
      </c>
      <c r="AA10" s="10">
        <v>621.46225510759996</v>
      </c>
      <c r="AB10" s="10">
        <v>634.88598968639997</v>
      </c>
      <c r="AC10" s="10">
        <v>384.58491519939997</v>
      </c>
      <c r="AD10" s="10">
        <v>402.11084453350003</v>
      </c>
      <c r="AE10" s="10">
        <v>363.04106999999999</v>
      </c>
      <c r="AF10" s="10">
        <v>324.62825589760001</v>
      </c>
      <c r="AG10" s="10">
        <v>580.37435151759996</v>
      </c>
      <c r="AH10" s="10">
        <v>579.05991985059995</v>
      </c>
      <c r="AI10" s="10">
        <v>581.35840760539998</v>
      </c>
      <c r="AJ10" s="10">
        <v>552.9442637528</v>
      </c>
      <c r="AK10" s="10">
        <v>549.10113338270003</v>
      </c>
      <c r="AL10" s="10">
        <v>337.67732900070001</v>
      </c>
      <c r="AM10" s="10">
        <v>293.76269319950001</v>
      </c>
      <c r="AN10" s="10">
        <v>324.50139000000001</v>
      </c>
      <c r="AO10" s="10">
        <v>297.39304834439997</v>
      </c>
      <c r="AP10" s="10">
        <v>532.71543810840001</v>
      </c>
      <c r="AQ10" s="10">
        <v>534.86103441440002</v>
      </c>
      <c r="AR10" s="10">
        <v>537.47378196149998</v>
      </c>
      <c r="AS10" s="10">
        <v>507.964649017</v>
      </c>
      <c r="AT10" s="10">
        <v>507.59416319859997</v>
      </c>
      <c r="AU10" s="10">
        <v>270.92492075069998</v>
      </c>
      <c r="AV10" s="10">
        <v>262.36693448670002</v>
      </c>
      <c r="AW10" s="10">
        <v>234.22774000000001</v>
      </c>
      <c r="AX10" s="10">
        <v>230.80629662379999</v>
      </c>
      <c r="AY10" s="10">
        <v>502.68849657880003</v>
      </c>
      <c r="AZ10" s="10">
        <v>488.03964374970002</v>
      </c>
      <c r="BA10" s="10">
        <v>520.38165158490006</v>
      </c>
      <c r="BB10" s="10">
        <v>519.33848116889999</v>
      </c>
      <c r="BC10" s="10">
        <v>495.50728700249999</v>
      </c>
      <c r="BD10" s="10">
        <v>186.9545668886</v>
      </c>
      <c r="BE10" s="10">
        <v>201.77211584380001</v>
      </c>
      <c r="BF10" s="10">
        <v>193.1121</v>
      </c>
      <c r="BG10" s="10">
        <v>177.74369082410001</v>
      </c>
      <c r="BH10" s="10">
        <v>246.89136659779999</v>
      </c>
      <c r="BI10" s="10">
        <v>261.6455684503</v>
      </c>
      <c r="BJ10" s="10">
        <v>246.00304049409999</v>
      </c>
      <c r="BK10" s="10">
        <v>271.5072658048</v>
      </c>
      <c r="BL10" s="10">
        <v>282.25117994959999</v>
      </c>
      <c r="BM10" s="10">
        <v>1118.3442517210001</v>
      </c>
      <c r="BN10" s="10">
        <v>1028.9519666829999</v>
      </c>
      <c r="BO10" s="10">
        <v>1005.80999</v>
      </c>
      <c r="BP10" s="10">
        <v>985.46039520500005</v>
      </c>
      <c r="BQ10" s="10">
        <v>1755.8868206699999</v>
      </c>
      <c r="BR10" s="10">
        <v>1752.8369306449999</v>
      </c>
      <c r="BS10" s="10">
        <v>1754.4793060980001</v>
      </c>
      <c r="BT10" s="10">
        <v>1755.206177263</v>
      </c>
      <c r="BU10" s="10">
        <v>1772.944092558</v>
      </c>
      <c r="BV10" s="10">
        <v>1153.612802186</v>
      </c>
      <c r="BW10" s="10">
        <v>1075.067046072</v>
      </c>
      <c r="BX10" s="10">
        <v>1047.8603499999999</v>
      </c>
      <c r="BY10" s="10">
        <v>1020.433488172</v>
      </c>
      <c r="BZ10" s="10">
        <v>1817.5978715010001</v>
      </c>
      <c r="CA10" s="10">
        <v>1805.6587632129999</v>
      </c>
      <c r="CB10" s="10">
        <v>1770.486660114</v>
      </c>
      <c r="CC10" s="10">
        <v>1706.426774046</v>
      </c>
      <c r="CD10" s="10">
        <v>1707.956493526</v>
      </c>
      <c r="CE10" s="10">
        <v>1509.81425698</v>
      </c>
      <c r="CF10" s="10">
        <v>1383.6496055079999</v>
      </c>
      <c r="CG10" s="10">
        <v>1355.1001699999999</v>
      </c>
      <c r="CH10" s="10">
        <v>1344.1290153089999</v>
      </c>
      <c r="CI10" s="10">
        <v>2363.4415661379999</v>
      </c>
      <c r="CJ10" s="10">
        <v>2343.7882726490002</v>
      </c>
      <c r="CK10" s="10">
        <v>2394.2378484450001</v>
      </c>
      <c r="CL10" s="10">
        <v>2364.9649641659998</v>
      </c>
      <c r="CM10" s="10">
        <v>1829.9383667090001</v>
      </c>
      <c r="CN10" s="10">
        <v>767.18574301950002</v>
      </c>
      <c r="CO10" s="10">
        <v>722.35039449199996</v>
      </c>
      <c r="CP10" s="10">
        <v>711.89931999999999</v>
      </c>
      <c r="CQ10" s="10">
        <v>664.87098469149998</v>
      </c>
      <c r="CR10" s="10">
        <v>1222.5584338619999</v>
      </c>
      <c r="CS10" s="10">
        <v>1236.211727351</v>
      </c>
      <c r="CT10" s="10">
        <v>1177.7621515549999</v>
      </c>
      <c r="CU10" s="10">
        <v>1133.2103616730001</v>
      </c>
      <c r="CV10" s="10">
        <v>1713.0616332909999</v>
      </c>
    </row>
    <row r="11" spans="1:100" x14ac:dyDescent="0.4">
      <c r="B11" s="4" t="s">
        <v>181</v>
      </c>
      <c r="C11" s="4" t="s">
        <v>182</v>
      </c>
      <c r="D11" s="4" t="s">
        <v>183</v>
      </c>
      <c r="E11" s="4" t="s">
        <v>181</v>
      </c>
      <c r="F11" s="4" t="s">
        <v>95</v>
      </c>
      <c r="G11" s="4" t="s">
        <v>95</v>
      </c>
      <c r="H11" s="4" t="s">
        <v>95</v>
      </c>
      <c r="I11" s="4" t="s">
        <v>95</v>
      </c>
      <c r="J11" s="4" t="s">
        <v>95</v>
      </c>
      <c r="K11" s="4" t="s">
        <v>184</v>
      </c>
      <c r="L11" s="4" t="s">
        <v>185</v>
      </c>
      <c r="M11" s="4" t="s">
        <v>95</v>
      </c>
      <c r="N11" s="4" t="s">
        <v>95</v>
      </c>
      <c r="O11" s="4" t="s">
        <v>184</v>
      </c>
      <c r="P11" s="4" t="s">
        <v>95</v>
      </c>
      <c r="Q11" s="4" t="s">
        <v>95</v>
      </c>
      <c r="R11" s="4" t="s">
        <v>95</v>
      </c>
      <c r="S11" s="4" t="s">
        <v>186</v>
      </c>
      <c r="T11" s="4" t="s">
        <v>187</v>
      </c>
      <c r="U11" s="4" t="s">
        <v>183</v>
      </c>
      <c r="V11" s="4" t="s">
        <v>183</v>
      </c>
      <c r="W11" s="4" t="s">
        <v>188</v>
      </c>
      <c r="X11" s="4" t="s">
        <v>187</v>
      </c>
      <c r="Y11" s="4" t="s">
        <v>95</v>
      </c>
      <c r="Z11" s="4" t="s">
        <v>95</v>
      </c>
      <c r="AA11" s="4" t="s">
        <v>95</v>
      </c>
      <c r="AB11" s="4" t="s">
        <v>95</v>
      </c>
      <c r="AC11" s="4" t="s">
        <v>95</v>
      </c>
      <c r="AD11" s="4" t="s">
        <v>95</v>
      </c>
      <c r="AE11" s="4" t="s">
        <v>95</v>
      </c>
      <c r="AF11" s="4" t="s">
        <v>95</v>
      </c>
      <c r="AG11" s="4" t="s">
        <v>95</v>
      </c>
      <c r="AH11" s="4" t="s">
        <v>95</v>
      </c>
      <c r="AI11" s="4" t="s">
        <v>189</v>
      </c>
      <c r="AJ11" s="4" t="s">
        <v>189</v>
      </c>
      <c r="AK11" s="4" t="s">
        <v>95</v>
      </c>
      <c r="AL11" s="4" t="s">
        <v>95</v>
      </c>
      <c r="AM11" s="4" t="s">
        <v>95</v>
      </c>
      <c r="AN11" s="4" t="s">
        <v>95</v>
      </c>
      <c r="AO11" s="4" t="s">
        <v>95</v>
      </c>
      <c r="AP11" s="4" t="s">
        <v>95</v>
      </c>
      <c r="AQ11" s="4" t="s">
        <v>95</v>
      </c>
      <c r="AR11" s="4" t="s">
        <v>190</v>
      </c>
      <c r="AS11" s="4" t="s">
        <v>190</v>
      </c>
      <c r="AT11" s="4" t="s">
        <v>95</v>
      </c>
      <c r="AU11" s="4" t="s">
        <v>95</v>
      </c>
      <c r="AV11" s="4" t="s">
        <v>95</v>
      </c>
      <c r="AW11" s="4" t="s">
        <v>95</v>
      </c>
      <c r="AX11" s="4" t="s">
        <v>101</v>
      </c>
      <c r="AY11" s="4" t="s">
        <v>100</v>
      </c>
      <c r="AZ11" s="4" t="s">
        <v>101</v>
      </c>
      <c r="BA11" s="4" t="s">
        <v>191</v>
      </c>
      <c r="BB11" s="4" t="s">
        <v>100</v>
      </c>
      <c r="BC11" s="4" t="s">
        <v>191</v>
      </c>
      <c r="BD11" s="4" t="s">
        <v>95</v>
      </c>
      <c r="BE11" s="4" t="s">
        <v>95</v>
      </c>
      <c r="BF11" s="4" t="s">
        <v>95</v>
      </c>
      <c r="BG11" s="4" t="s">
        <v>192</v>
      </c>
      <c r="BH11" s="4" t="s">
        <v>193</v>
      </c>
      <c r="BI11" s="4" t="s">
        <v>192</v>
      </c>
      <c r="BJ11" s="4" t="s">
        <v>193</v>
      </c>
      <c r="BK11" s="4" t="s">
        <v>138</v>
      </c>
      <c r="BL11" s="4" t="s">
        <v>100</v>
      </c>
      <c r="BM11" s="4" t="s">
        <v>95</v>
      </c>
      <c r="BN11" s="4" t="s">
        <v>95</v>
      </c>
      <c r="BO11" s="4" t="s">
        <v>95</v>
      </c>
      <c r="BP11" s="4" t="s">
        <v>194</v>
      </c>
      <c r="BQ11" s="4" t="s">
        <v>183</v>
      </c>
      <c r="BR11" s="4" t="s">
        <v>95</v>
      </c>
      <c r="BS11" s="4" t="s">
        <v>194</v>
      </c>
      <c r="BT11" s="4" t="s">
        <v>183</v>
      </c>
      <c r="BU11" s="4" t="s">
        <v>194</v>
      </c>
      <c r="BV11" s="4" t="s">
        <v>95</v>
      </c>
      <c r="BW11" s="4" t="s">
        <v>95</v>
      </c>
      <c r="BX11" s="4" t="s">
        <v>95</v>
      </c>
      <c r="BY11" s="4" t="s">
        <v>195</v>
      </c>
      <c r="BZ11" s="4" t="s">
        <v>195</v>
      </c>
      <c r="CA11" s="4" t="s">
        <v>189</v>
      </c>
      <c r="CB11" s="4" t="s">
        <v>189</v>
      </c>
      <c r="CC11" s="4" t="s">
        <v>196</v>
      </c>
      <c r="CD11" s="4" t="s">
        <v>197</v>
      </c>
      <c r="CE11" s="4" t="s">
        <v>95</v>
      </c>
      <c r="CF11" s="4" t="s">
        <v>95</v>
      </c>
      <c r="CG11" s="4" t="s">
        <v>95</v>
      </c>
      <c r="CH11" s="4" t="s">
        <v>198</v>
      </c>
      <c r="CI11" s="4" t="s">
        <v>198</v>
      </c>
      <c r="CJ11" s="4" t="s">
        <v>95</v>
      </c>
      <c r="CK11" s="4" t="s">
        <v>95</v>
      </c>
      <c r="CL11" s="4" t="s">
        <v>198</v>
      </c>
      <c r="CM11" s="4" t="s">
        <v>199</v>
      </c>
      <c r="CN11" s="4" t="s">
        <v>95</v>
      </c>
      <c r="CO11" s="4" t="s">
        <v>95</v>
      </c>
      <c r="CP11" s="4" t="s">
        <v>95</v>
      </c>
      <c r="CQ11" s="4" t="s">
        <v>200</v>
      </c>
      <c r="CR11" s="4" t="s">
        <v>192</v>
      </c>
      <c r="CS11" s="4" t="s">
        <v>189</v>
      </c>
      <c r="CT11" s="4" t="s">
        <v>98</v>
      </c>
      <c r="CU11" s="4" t="s">
        <v>201</v>
      </c>
      <c r="CV11" s="4" t="s">
        <v>200</v>
      </c>
    </row>
    <row r="12" spans="1:100" x14ac:dyDescent="0.4">
      <c r="A12" s="1" t="s">
        <v>99</v>
      </c>
      <c r="B12" s="9">
        <v>0.96019072181919995</v>
      </c>
      <c r="C12" s="9">
        <v>0.94559967380319998</v>
      </c>
      <c r="D12" s="9">
        <v>0.97436447367469992</v>
      </c>
      <c r="E12" s="9">
        <v>0.96596874391379994</v>
      </c>
      <c r="F12" s="9">
        <v>0.87430793120030004</v>
      </c>
      <c r="G12" s="9">
        <v>0.87708106919770001</v>
      </c>
      <c r="H12" s="9">
        <v>0.9598013877085001</v>
      </c>
      <c r="I12" s="9">
        <v>0.93124821612359998</v>
      </c>
      <c r="J12" s="9">
        <v>0.94542677551379994</v>
      </c>
      <c r="K12" s="9">
        <v>0.96337148164659991</v>
      </c>
      <c r="L12" s="9">
        <v>0.9609409181427</v>
      </c>
      <c r="M12" s="9">
        <v>0.93033573220129995</v>
      </c>
      <c r="N12" s="9">
        <v>0.89431506003850003</v>
      </c>
      <c r="O12" s="9">
        <v>0.91543048742690003</v>
      </c>
      <c r="P12" s="9">
        <v>0.89675088668499991</v>
      </c>
      <c r="Q12" s="9">
        <v>0.95919882395870004</v>
      </c>
      <c r="R12" s="9">
        <v>0.95881888642570001</v>
      </c>
      <c r="S12" s="9">
        <v>0.97104191350009994</v>
      </c>
      <c r="T12" s="9">
        <v>0.90340991955969996</v>
      </c>
      <c r="U12" s="9">
        <v>0.95912376490869999</v>
      </c>
      <c r="V12" s="9">
        <v>0.96911466867000007</v>
      </c>
      <c r="W12" s="9">
        <v>0.95886967309330007</v>
      </c>
      <c r="X12" s="9">
        <v>0.91598012122789996</v>
      </c>
      <c r="Y12" s="9">
        <v>0.92305517144530003</v>
      </c>
      <c r="Z12" s="9">
        <v>0.96817649436719999</v>
      </c>
      <c r="AA12" s="9">
        <v>0.96950938290300004</v>
      </c>
      <c r="AB12" s="9">
        <v>0.96135270423850006</v>
      </c>
      <c r="AC12" s="9">
        <v>0.90090907526389996</v>
      </c>
      <c r="AD12" s="9">
        <v>0.90462226500249998</v>
      </c>
      <c r="AE12" s="9">
        <v>0.90397078214870008</v>
      </c>
      <c r="AF12" s="9">
        <v>0.96411231309309997</v>
      </c>
      <c r="AG12" s="9">
        <v>0.94138352994770003</v>
      </c>
      <c r="AH12" s="9">
        <v>0.95993889769099994</v>
      </c>
      <c r="AI12" s="9">
        <v>0.96577529115939997</v>
      </c>
      <c r="AJ12" s="9">
        <v>0.98696760885520007</v>
      </c>
      <c r="AK12" s="9">
        <v>0.96695722612150004</v>
      </c>
      <c r="AL12" s="9">
        <v>0.91264270216770005</v>
      </c>
      <c r="AM12" s="9">
        <v>0.91040171886799992</v>
      </c>
      <c r="AN12" s="9">
        <v>0.92191229134639996</v>
      </c>
      <c r="AO12" s="9">
        <v>0.94887349461420001</v>
      </c>
      <c r="AP12" s="9">
        <v>0.96039870557810003</v>
      </c>
      <c r="AQ12" s="9">
        <v>0.94686052349479999</v>
      </c>
      <c r="AR12" s="9">
        <v>0.97205365231770002</v>
      </c>
      <c r="AS12" s="9">
        <v>0.98657786384299995</v>
      </c>
      <c r="AT12" s="9">
        <v>0.9559058653293</v>
      </c>
      <c r="AU12" s="9">
        <v>0.66306970159939993</v>
      </c>
      <c r="AV12" s="9">
        <v>0.6834487529515999</v>
      </c>
      <c r="AW12" s="9">
        <v>0.64607168220130007</v>
      </c>
      <c r="AX12" s="9">
        <v>0.90050592318480005</v>
      </c>
      <c r="AY12" s="9">
        <v>0.88946590497349998</v>
      </c>
      <c r="AZ12" s="9">
        <v>0.89076424356270001</v>
      </c>
      <c r="BA12" s="9">
        <v>0.95165811851539994</v>
      </c>
      <c r="BB12" s="9">
        <v>0.97506428166339998</v>
      </c>
      <c r="BC12" s="9">
        <v>0.97866249107140002</v>
      </c>
      <c r="BD12" s="9">
        <v>0.4874309884204</v>
      </c>
      <c r="BE12" s="9">
        <v>0.45649941286679996</v>
      </c>
      <c r="BF12" s="9">
        <v>0.49489301809670005</v>
      </c>
      <c r="BG12" s="9">
        <v>0.73915488126010009</v>
      </c>
      <c r="BH12" s="9">
        <v>0.7883797345804</v>
      </c>
      <c r="BI12" s="9">
        <v>0.81812054975850002</v>
      </c>
      <c r="BJ12" s="9">
        <v>0.87189906590809996</v>
      </c>
      <c r="BK12" s="9">
        <v>0.89020001824250006</v>
      </c>
      <c r="BL12" s="9">
        <v>0.91697844359650005</v>
      </c>
      <c r="BM12" s="9">
        <v>0.84804009774069999</v>
      </c>
      <c r="BN12" s="9">
        <v>0.8636224687902001</v>
      </c>
      <c r="BO12" s="9">
        <v>0.86791401823320002</v>
      </c>
      <c r="BP12" s="9">
        <v>0.89818372962159998</v>
      </c>
      <c r="BQ12" s="9">
        <v>0.89393667480740002</v>
      </c>
      <c r="BR12" s="9">
        <v>0.89515005114250001</v>
      </c>
      <c r="BS12" s="9">
        <v>0.94866734047229995</v>
      </c>
      <c r="BT12" s="9">
        <v>0.95608346215029993</v>
      </c>
      <c r="BU12" s="9">
        <v>0.95417070946460003</v>
      </c>
      <c r="BV12" s="9">
        <v>0.86331970814629999</v>
      </c>
      <c r="BW12" s="9">
        <v>0.85307051816340007</v>
      </c>
      <c r="BX12" s="9">
        <v>0.85537506977909994</v>
      </c>
      <c r="BY12" s="9">
        <v>0.94031230275170008</v>
      </c>
      <c r="BZ12" s="9">
        <v>0.92497769730979995</v>
      </c>
      <c r="CA12" s="9">
        <v>0.92375704262369995</v>
      </c>
      <c r="CB12" s="9">
        <v>0.96536141320850011</v>
      </c>
      <c r="CC12" s="9">
        <v>0.97079196607239993</v>
      </c>
      <c r="CD12" s="9">
        <v>0.9655978747699</v>
      </c>
      <c r="CE12" s="9">
        <v>0.87793189894540002</v>
      </c>
      <c r="CF12" s="9">
        <v>0.86630040530810004</v>
      </c>
      <c r="CG12" s="9">
        <v>0.88283010841920007</v>
      </c>
      <c r="CH12" s="9">
        <v>0.91627467658590012</v>
      </c>
      <c r="CI12" s="9">
        <v>0.9014208463158</v>
      </c>
      <c r="CJ12" s="9">
        <v>0.89255918544669999</v>
      </c>
      <c r="CK12" s="9">
        <v>0.95412090021859997</v>
      </c>
      <c r="CL12" s="9">
        <v>0.9555035469441</v>
      </c>
      <c r="CM12" s="9">
        <v>0.95402559868640002</v>
      </c>
      <c r="CN12" s="9">
        <v>0.81290161918730008</v>
      </c>
      <c r="CO12" s="9">
        <v>0.84316256711339999</v>
      </c>
      <c r="CP12" s="9">
        <v>0.82353798287089996</v>
      </c>
      <c r="CQ12" s="9">
        <v>0.92674429813619996</v>
      </c>
      <c r="CR12" s="9">
        <v>0.92585807920730001</v>
      </c>
      <c r="CS12" s="9">
        <v>0.9435015204456999</v>
      </c>
      <c r="CT12" s="9">
        <v>0.96214124579409999</v>
      </c>
      <c r="CU12" s="9">
        <v>0.97879729355090006</v>
      </c>
      <c r="CV12" s="9">
        <v>0.96706091193980004</v>
      </c>
    </row>
    <row r="13" spans="1:100" x14ac:dyDescent="0.4">
      <c r="B13" s="10">
        <v>130</v>
      </c>
      <c r="C13" s="10">
        <v>103</v>
      </c>
      <c r="D13" s="10">
        <v>89</v>
      </c>
      <c r="E13" s="10">
        <v>75</v>
      </c>
      <c r="F13" s="10">
        <v>136</v>
      </c>
      <c r="G13" s="10">
        <v>124</v>
      </c>
      <c r="H13" s="10">
        <v>163</v>
      </c>
      <c r="I13" s="10">
        <v>168</v>
      </c>
      <c r="J13" s="10">
        <v>173</v>
      </c>
      <c r="K13" s="10">
        <v>282</v>
      </c>
      <c r="L13" s="10">
        <v>243</v>
      </c>
      <c r="M13" s="10">
        <v>242</v>
      </c>
      <c r="N13" s="10">
        <v>246</v>
      </c>
      <c r="O13" s="10">
        <v>444</v>
      </c>
      <c r="P13" s="10">
        <v>363</v>
      </c>
      <c r="Q13" s="10">
        <v>441</v>
      </c>
      <c r="R13" s="10">
        <v>447</v>
      </c>
      <c r="S13" s="10">
        <v>472</v>
      </c>
      <c r="T13" s="10">
        <v>297</v>
      </c>
      <c r="U13" s="10">
        <v>263</v>
      </c>
      <c r="V13" s="10">
        <v>290</v>
      </c>
      <c r="W13" s="10">
        <v>297</v>
      </c>
      <c r="X13" s="10">
        <v>548</v>
      </c>
      <c r="Y13" s="10">
        <v>520</v>
      </c>
      <c r="Z13" s="10">
        <v>542</v>
      </c>
      <c r="AA13" s="10">
        <v>641</v>
      </c>
      <c r="AB13" s="10">
        <v>680</v>
      </c>
      <c r="AC13" s="10">
        <v>363</v>
      </c>
      <c r="AD13" s="10">
        <v>351</v>
      </c>
      <c r="AE13" s="10">
        <v>349</v>
      </c>
      <c r="AF13" s="10">
        <v>302</v>
      </c>
      <c r="AG13" s="10">
        <v>554</v>
      </c>
      <c r="AH13" s="10">
        <v>557</v>
      </c>
      <c r="AI13" s="10">
        <v>590</v>
      </c>
      <c r="AJ13" s="10">
        <v>592</v>
      </c>
      <c r="AK13" s="10">
        <v>611</v>
      </c>
      <c r="AL13" s="10">
        <v>469</v>
      </c>
      <c r="AM13" s="10">
        <v>406</v>
      </c>
      <c r="AN13" s="10">
        <v>389</v>
      </c>
      <c r="AO13" s="10">
        <v>397</v>
      </c>
      <c r="AP13" s="10">
        <v>675</v>
      </c>
      <c r="AQ13" s="10">
        <v>664</v>
      </c>
      <c r="AR13" s="10">
        <v>658</v>
      </c>
      <c r="AS13" s="10">
        <v>626</v>
      </c>
      <c r="AT13" s="10">
        <v>560</v>
      </c>
      <c r="AU13" s="10">
        <v>371</v>
      </c>
      <c r="AV13" s="10">
        <v>398</v>
      </c>
      <c r="AW13" s="10">
        <v>385</v>
      </c>
      <c r="AX13" s="10">
        <v>381</v>
      </c>
      <c r="AY13" s="10">
        <v>676</v>
      </c>
      <c r="AZ13" s="10">
        <v>728</v>
      </c>
      <c r="BA13" s="10">
        <v>703</v>
      </c>
      <c r="BB13" s="10">
        <v>629</v>
      </c>
      <c r="BC13" s="10">
        <v>606</v>
      </c>
      <c r="BD13" s="10">
        <v>127</v>
      </c>
      <c r="BE13" s="10">
        <v>135</v>
      </c>
      <c r="BF13" s="10">
        <v>152</v>
      </c>
      <c r="BG13" s="10">
        <v>152</v>
      </c>
      <c r="BH13" s="10">
        <v>299</v>
      </c>
      <c r="BI13" s="10">
        <v>334</v>
      </c>
      <c r="BJ13" s="10">
        <v>333</v>
      </c>
      <c r="BK13" s="10">
        <v>321</v>
      </c>
      <c r="BL13" s="10">
        <v>324</v>
      </c>
      <c r="BM13" s="10">
        <v>923</v>
      </c>
      <c r="BN13" s="10">
        <v>864</v>
      </c>
      <c r="BO13" s="10">
        <v>882</v>
      </c>
      <c r="BP13" s="10">
        <v>802</v>
      </c>
      <c r="BQ13" s="10">
        <v>1433</v>
      </c>
      <c r="BR13" s="10">
        <v>1411</v>
      </c>
      <c r="BS13" s="10">
        <v>1409</v>
      </c>
      <c r="BT13" s="10">
        <v>1255</v>
      </c>
      <c r="BU13" s="10">
        <v>1276</v>
      </c>
      <c r="BV13" s="10">
        <v>1115</v>
      </c>
      <c r="BW13" s="10">
        <v>1034</v>
      </c>
      <c r="BX13" s="10">
        <v>1012</v>
      </c>
      <c r="BY13" s="10">
        <v>1060</v>
      </c>
      <c r="BZ13" s="10">
        <v>1890</v>
      </c>
      <c r="CA13" s="10">
        <v>1861</v>
      </c>
      <c r="CB13" s="10">
        <v>1996</v>
      </c>
      <c r="CC13" s="10">
        <v>2136</v>
      </c>
      <c r="CD13" s="10">
        <v>2105</v>
      </c>
      <c r="CE13" s="10">
        <v>1368</v>
      </c>
      <c r="CF13" s="10">
        <v>1255</v>
      </c>
      <c r="CG13" s="10">
        <v>1267</v>
      </c>
      <c r="CH13" s="10">
        <v>1241</v>
      </c>
      <c r="CI13" s="10">
        <v>2218</v>
      </c>
      <c r="CJ13" s="10">
        <v>2186</v>
      </c>
      <c r="CK13" s="10">
        <v>2287</v>
      </c>
      <c r="CL13" s="10">
        <v>2329</v>
      </c>
      <c r="CM13" s="10">
        <v>1829</v>
      </c>
      <c r="CN13" s="10">
        <v>674</v>
      </c>
      <c r="CO13" s="10">
        <v>646</v>
      </c>
      <c r="CP13" s="10">
        <v>633</v>
      </c>
      <c r="CQ13" s="10">
        <v>627</v>
      </c>
      <c r="CR13" s="10">
        <v>1116</v>
      </c>
      <c r="CS13" s="10">
        <v>1104</v>
      </c>
      <c r="CT13" s="10">
        <v>1147</v>
      </c>
      <c r="CU13" s="10">
        <v>1084</v>
      </c>
      <c r="CV13" s="10">
        <v>1597</v>
      </c>
    </row>
    <row r="14" spans="1:100" x14ac:dyDescent="0.4">
      <c r="B14" s="10">
        <v>136</v>
      </c>
      <c r="C14" s="10">
        <v>108</v>
      </c>
      <c r="D14" s="10">
        <v>91</v>
      </c>
      <c r="E14" s="10">
        <v>81</v>
      </c>
      <c r="F14" s="10">
        <v>151</v>
      </c>
      <c r="G14" s="10">
        <v>140</v>
      </c>
      <c r="H14" s="10">
        <v>171</v>
      </c>
      <c r="I14" s="10">
        <v>180</v>
      </c>
      <c r="J14" s="10">
        <v>182</v>
      </c>
      <c r="K14" s="10">
        <v>292</v>
      </c>
      <c r="L14" s="10">
        <v>251</v>
      </c>
      <c r="M14" s="10">
        <v>254</v>
      </c>
      <c r="N14" s="10">
        <v>265</v>
      </c>
      <c r="O14" s="10">
        <v>474</v>
      </c>
      <c r="P14" s="10">
        <v>399</v>
      </c>
      <c r="Q14" s="10">
        <v>458</v>
      </c>
      <c r="R14" s="10">
        <v>467</v>
      </c>
      <c r="S14" s="10">
        <v>486</v>
      </c>
      <c r="T14" s="10">
        <v>317</v>
      </c>
      <c r="U14" s="10">
        <v>269</v>
      </c>
      <c r="V14" s="10">
        <v>299</v>
      </c>
      <c r="W14" s="10">
        <v>308</v>
      </c>
      <c r="X14" s="10">
        <v>580</v>
      </c>
      <c r="Y14" s="10">
        <v>558</v>
      </c>
      <c r="Z14" s="10">
        <v>557</v>
      </c>
      <c r="AA14" s="10">
        <v>658</v>
      </c>
      <c r="AB14" s="10">
        <v>705</v>
      </c>
      <c r="AC14" s="10">
        <v>386</v>
      </c>
      <c r="AD14" s="10">
        <v>369</v>
      </c>
      <c r="AE14" s="10">
        <v>370</v>
      </c>
      <c r="AF14" s="10">
        <v>311</v>
      </c>
      <c r="AG14" s="10">
        <v>580</v>
      </c>
      <c r="AH14" s="10">
        <v>579</v>
      </c>
      <c r="AI14" s="10">
        <v>605</v>
      </c>
      <c r="AJ14" s="10">
        <v>600</v>
      </c>
      <c r="AK14" s="10">
        <v>626</v>
      </c>
      <c r="AL14" s="10">
        <v>500</v>
      </c>
      <c r="AM14" s="10">
        <v>434</v>
      </c>
      <c r="AN14" s="10">
        <v>404</v>
      </c>
      <c r="AO14" s="10">
        <v>417</v>
      </c>
      <c r="AP14" s="10">
        <v>702</v>
      </c>
      <c r="AQ14" s="10">
        <v>697</v>
      </c>
      <c r="AR14" s="10">
        <v>673</v>
      </c>
      <c r="AS14" s="10">
        <v>632</v>
      </c>
      <c r="AT14" s="10">
        <v>579</v>
      </c>
      <c r="AU14" s="10">
        <v>437</v>
      </c>
      <c r="AV14" s="10">
        <v>465</v>
      </c>
      <c r="AW14" s="10">
        <v>429</v>
      </c>
      <c r="AX14" s="10">
        <v>412</v>
      </c>
      <c r="AY14" s="10">
        <v>735</v>
      </c>
      <c r="AZ14" s="10">
        <v>799</v>
      </c>
      <c r="BA14" s="10">
        <v>729</v>
      </c>
      <c r="BB14" s="10">
        <v>645</v>
      </c>
      <c r="BC14" s="10">
        <v>619</v>
      </c>
      <c r="BD14" s="10">
        <v>204</v>
      </c>
      <c r="BE14" s="10">
        <v>207</v>
      </c>
      <c r="BF14" s="10">
        <v>215</v>
      </c>
      <c r="BG14" s="10">
        <v>194</v>
      </c>
      <c r="BH14" s="10">
        <v>361</v>
      </c>
      <c r="BI14" s="10">
        <v>408</v>
      </c>
      <c r="BJ14" s="10">
        <v>375</v>
      </c>
      <c r="BK14" s="10">
        <v>354</v>
      </c>
      <c r="BL14" s="10">
        <v>346</v>
      </c>
      <c r="BM14" s="10">
        <v>1055</v>
      </c>
      <c r="BN14" s="10">
        <v>974</v>
      </c>
      <c r="BO14" s="10">
        <v>971</v>
      </c>
      <c r="BP14" s="10">
        <v>879</v>
      </c>
      <c r="BQ14" s="10">
        <v>1564</v>
      </c>
      <c r="BR14" s="10">
        <v>1560</v>
      </c>
      <c r="BS14" s="10">
        <v>1486</v>
      </c>
      <c r="BT14" s="10">
        <v>1310</v>
      </c>
      <c r="BU14" s="10">
        <v>1330</v>
      </c>
      <c r="BV14" s="10">
        <v>1217</v>
      </c>
      <c r="BW14" s="10">
        <v>1129</v>
      </c>
      <c r="BX14" s="10">
        <v>1090</v>
      </c>
      <c r="BY14" s="10">
        <v>1124</v>
      </c>
      <c r="BZ14" s="10">
        <v>2010</v>
      </c>
      <c r="CA14" s="10">
        <v>2001</v>
      </c>
      <c r="CB14" s="10">
        <v>2055</v>
      </c>
      <c r="CC14" s="10">
        <v>2192</v>
      </c>
      <c r="CD14" s="10">
        <v>2167</v>
      </c>
      <c r="CE14" s="10">
        <v>1503</v>
      </c>
      <c r="CF14" s="10">
        <v>1379</v>
      </c>
      <c r="CG14" s="10">
        <v>1366</v>
      </c>
      <c r="CH14" s="10">
        <v>1335</v>
      </c>
      <c r="CI14" s="10">
        <v>2387</v>
      </c>
      <c r="CJ14" s="10">
        <v>2405</v>
      </c>
      <c r="CK14" s="10">
        <v>2382</v>
      </c>
      <c r="CL14" s="10">
        <v>2414</v>
      </c>
      <c r="CM14" s="10">
        <v>1894</v>
      </c>
      <c r="CN14" s="10">
        <v>774</v>
      </c>
      <c r="CO14" s="10">
        <v>727</v>
      </c>
      <c r="CP14" s="10">
        <v>701</v>
      </c>
      <c r="CQ14" s="10">
        <v>674</v>
      </c>
      <c r="CR14" s="10">
        <v>1199</v>
      </c>
      <c r="CS14" s="10">
        <v>1175</v>
      </c>
      <c r="CT14" s="10">
        <v>1190</v>
      </c>
      <c r="CU14" s="10">
        <v>1111</v>
      </c>
      <c r="CV14" s="10">
        <v>1649</v>
      </c>
    </row>
    <row r="15" spans="1:100" x14ac:dyDescent="0.4">
      <c r="B15" s="10">
        <v>248.37667677589999</v>
      </c>
      <c r="C15" s="10">
        <v>195.5066118535</v>
      </c>
      <c r="D15" s="10">
        <v>202.52948000000001</v>
      </c>
      <c r="E15" s="10">
        <v>231.7254761705</v>
      </c>
      <c r="F15" s="10">
        <v>294.26427815649998</v>
      </c>
      <c r="G15" s="10">
        <v>363.9345511601</v>
      </c>
      <c r="H15" s="10">
        <v>377.30627667549999</v>
      </c>
      <c r="I15" s="10">
        <v>363.98029796269998</v>
      </c>
      <c r="J15" s="10">
        <v>383.76637150840003</v>
      </c>
      <c r="K15" s="10">
        <v>403.72319749629997</v>
      </c>
      <c r="L15" s="10">
        <v>372.24659896290001</v>
      </c>
      <c r="M15" s="10">
        <v>367.38585</v>
      </c>
      <c r="N15" s="10">
        <v>339.80979429860002</v>
      </c>
      <c r="O15" s="10">
        <v>699.89335734869996</v>
      </c>
      <c r="P15" s="10">
        <v>613.61901491640003</v>
      </c>
      <c r="Q15" s="10">
        <v>636.32450233259999</v>
      </c>
      <c r="R15" s="10">
        <v>620.57062975589997</v>
      </c>
      <c r="S15" s="10">
        <v>648.40506644189998</v>
      </c>
      <c r="T15" s="10">
        <v>367.4730100726</v>
      </c>
      <c r="U15" s="10">
        <v>335.50675378890003</v>
      </c>
      <c r="V15" s="10">
        <v>336.79926999999998</v>
      </c>
      <c r="W15" s="10">
        <v>325.07919622999998</v>
      </c>
      <c r="X15" s="10">
        <v>566.15958067899999</v>
      </c>
      <c r="Y15" s="10">
        <v>569.6970091705</v>
      </c>
      <c r="Z15" s="10">
        <v>607.79093341719999</v>
      </c>
      <c r="AA15" s="10">
        <v>602.51348744689994</v>
      </c>
      <c r="AB15" s="10">
        <v>610.34936306819998</v>
      </c>
      <c r="AC15" s="10">
        <v>346.47604031269998</v>
      </c>
      <c r="AD15" s="10">
        <v>363.75842296399998</v>
      </c>
      <c r="AE15" s="10">
        <v>328.17851999999999</v>
      </c>
      <c r="AF15" s="10">
        <v>312.9780986888</v>
      </c>
      <c r="AG15" s="10">
        <v>546.35485572280004</v>
      </c>
      <c r="AH15" s="10">
        <v>555.86214115840005</v>
      </c>
      <c r="AI15" s="10">
        <v>561.46158537300005</v>
      </c>
      <c r="AJ15" s="10">
        <v>545.73807782630001</v>
      </c>
      <c r="AK15" s="10">
        <v>530.95730879589996</v>
      </c>
      <c r="AL15" s="10">
        <v>308.17874999989999</v>
      </c>
      <c r="AM15" s="10">
        <v>267.44206082810001</v>
      </c>
      <c r="AN15" s="10">
        <v>299.16181999999998</v>
      </c>
      <c r="AO15" s="10">
        <v>282.18838105650002</v>
      </c>
      <c r="AP15" s="10">
        <v>511.61921720079999</v>
      </c>
      <c r="AQ15" s="10">
        <v>506.43879904260001</v>
      </c>
      <c r="AR15" s="10">
        <v>522.45335278059997</v>
      </c>
      <c r="AS15" s="10">
        <v>501.1466783349</v>
      </c>
      <c r="AT15" s="10">
        <v>485.21223780849999</v>
      </c>
      <c r="AU15" s="10">
        <v>179.64210635800001</v>
      </c>
      <c r="AV15" s="10">
        <v>179.31435419069999</v>
      </c>
      <c r="AW15" s="10">
        <v>151.32791</v>
      </c>
      <c r="AX15" s="10">
        <v>207.8424372181</v>
      </c>
      <c r="AY15" s="10">
        <v>447.12427852920001</v>
      </c>
      <c r="AZ15" s="10">
        <v>434.72826409330003</v>
      </c>
      <c r="BA15" s="10">
        <v>495.22542345720001</v>
      </c>
      <c r="BB15" s="10">
        <v>506.38840308110002</v>
      </c>
      <c r="BC15" s="10">
        <v>484.93439584190003</v>
      </c>
      <c r="BD15" s="10">
        <v>91.127449328200001</v>
      </c>
      <c r="BE15" s="10">
        <v>92.108852415589993</v>
      </c>
      <c r="BF15" s="10">
        <v>95.569829999999996</v>
      </c>
      <c r="BG15" s="10">
        <v>131.3801166858</v>
      </c>
      <c r="BH15" s="10">
        <v>194.64415006850001</v>
      </c>
      <c r="BI15" s="10">
        <v>214.05761630239999</v>
      </c>
      <c r="BJ15" s="10">
        <v>214.48982121739999</v>
      </c>
      <c r="BK15" s="10">
        <v>241.69577297239999</v>
      </c>
      <c r="BL15" s="10">
        <v>258.81824769349998</v>
      </c>
      <c r="BM15" s="10">
        <v>948.40076853710002</v>
      </c>
      <c r="BN15" s="10">
        <v>888.62603773360001</v>
      </c>
      <c r="BO15" s="10">
        <v>872.95659000000001</v>
      </c>
      <c r="BP15" s="10">
        <v>885.12449315959998</v>
      </c>
      <c r="BQ15" s="10">
        <v>1569.6516258080001</v>
      </c>
      <c r="BR15" s="10">
        <v>1569.0520681109999</v>
      </c>
      <c r="BS15" s="10">
        <v>1664.41721723</v>
      </c>
      <c r="BT15" s="10">
        <v>1678.123598746</v>
      </c>
      <c r="BU15" s="10">
        <v>1691.691322638</v>
      </c>
      <c r="BV15" s="10">
        <v>995.93666769699996</v>
      </c>
      <c r="BW15" s="10">
        <v>917.10800205329997</v>
      </c>
      <c r="BX15" s="10">
        <v>896.31362000000001</v>
      </c>
      <c r="BY15" s="10">
        <v>959.52616306760001</v>
      </c>
      <c r="BZ15" s="10">
        <v>1681.2374938160001</v>
      </c>
      <c r="CA15" s="10">
        <v>1667.9899990930001</v>
      </c>
      <c r="CB15" s="10">
        <v>1709.159504275</v>
      </c>
      <c r="CC15" s="10">
        <v>1656.585402935</v>
      </c>
      <c r="CD15" s="10">
        <v>1649.1991603480001</v>
      </c>
      <c r="CE15" s="10">
        <v>1325.514097686</v>
      </c>
      <c r="CF15" s="10">
        <v>1198.656214056</v>
      </c>
      <c r="CG15" s="10">
        <v>1196.32323</v>
      </c>
      <c r="CH15" s="10">
        <v>1231.5913787919999</v>
      </c>
      <c r="CI15" s="10">
        <v>2130.4554967660001</v>
      </c>
      <c r="CJ15" s="10">
        <v>2091.9697514949999</v>
      </c>
      <c r="CK15" s="10">
        <v>2284.392371296</v>
      </c>
      <c r="CL15" s="10">
        <v>2259.7324116589998</v>
      </c>
      <c r="CM15" s="10">
        <v>1745.808045859</v>
      </c>
      <c r="CN15" s="10">
        <v>623.646532718</v>
      </c>
      <c r="CO15" s="10">
        <v>609.0588129752</v>
      </c>
      <c r="CP15" s="10">
        <v>586.27612999999997</v>
      </c>
      <c r="CQ15" s="10">
        <v>616.16539405900005</v>
      </c>
      <c r="CR15" s="10">
        <v>1131.915603295</v>
      </c>
      <c r="CS15" s="10">
        <v>1166.3676443490001</v>
      </c>
      <c r="CT15" s="10">
        <v>1133.173543746</v>
      </c>
      <c r="CU15" s="10">
        <v>1109.1832350300001</v>
      </c>
      <c r="CV15" s="10">
        <v>1656.634945299</v>
      </c>
    </row>
    <row r="16" spans="1:100" x14ac:dyDescent="0.4">
      <c r="B16" s="10">
        <v>258.6743145209</v>
      </c>
      <c r="C16" s="10">
        <v>206.75410247049999</v>
      </c>
      <c r="D16" s="10">
        <v>207.85803000000001</v>
      </c>
      <c r="E16" s="10">
        <v>239.88920721349999</v>
      </c>
      <c r="F16" s="10">
        <v>336.56823603610002</v>
      </c>
      <c r="G16" s="10">
        <v>414.93832661670001</v>
      </c>
      <c r="H16" s="10">
        <v>393.1087009327</v>
      </c>
      <c r="I16" s="10">
        <v>390.8520753766</v>
      </c>
      <c r="J16" s="10">
        <v>405.91866175979999</v>
      </c>
      <c r="K16" s="10">
        <v>419.0732289545</v>
      </c>
      <c r="L16" s="10">
        <v>387.37719659430002</v>
      </c>
      <c r="M16" s="10">
        <v>394.89598999999998</v>
      </c>
      <c r="N16" s="10">
        <v>379.96653470640001</v>
      </c>
      <c r="O16" s="10">
        <v>764.5510685534</v>
      </c>
      <c r="P16" s="10">
        <v>684.26920344040002</v>
      </c>
      <c r="Q16" s="10">
        <v>663.39166233169999</v>
      </c>
      <c r="R16" s="10">
        <v>647.22403630300005</v>
      </c>
      <c r="S16" s="10">
        <v>667.74158502039995</v>
      </c>
      <c r="T16" s="10">
        <v>406.76220408530003</v>
      </c>
      <c r="U16" s="10">
        <v>349.80548503130001</v>
      </c>
      <c r="V16" s="10">
        <v>347.53294</v>
      </c>
      <c r="W16" s="10">
        <v>339.02333690590001</v>
      </c>
      <c r="X16" s="10">
        <v>618.09155849379999</v>
      </c>
      <c r="Y16" s="10">
        <v>617.18630347789997</v>
      </c>
      <c r="Z16" s="10">
        <v>627.76873530119997</v>
      </c>
      <c r="AA16" s="10">
        <v>621.46225510759996</v>
      </c>
      <c r="AB16" s="10">
        <v>634.88598968639997</v>
      </c>
      <c r="AC16" s="10">
        <v>384.58491519939997</v>
      </c>
      <c r="AD16" s="10">
        <v>402.11084453350003</v>
      </c>
      <c r="AE16" s="10">
        <v>363.04106999999999</v>
      </c>
      <c r="AF16" s="10">
        <v>324.62825589760001</v>
      </c>
      <c r="AG16" s="10">
        <v>580.37435151759996</v>
      </c>
      <c r="AH16" s="10">
        <v>579.05991985059995</v>
      </c>
      <c r="AI16" s="10">
        <v>581.35840760539998</v>
      </c>
      <c r="AJ16" s="10">
        <v>552.9442637528</v>
      </c>
      <c r="AK16" s="10">
        <v>549.10113338270003</v>
      </c>
      <c r="AL16" s="10">
        <v>337.67732900070001</v>
      </c>
      <c r="AM16" s="10">
        <v>293.76269319950001</v>
      </c>
      <c r="AN16" s="10">
        <v>324.50139000000001</v>
      </c>
      <c r="AO16" s="10">
        <v>297.39304834439997</v>
      </c>
      <c r="AP16" s="10">
        <v>532.71543810840001</v>
      </c>
      <c r="AQ16" s="10">
        <v>534.86103441440002</v>
      </c>
      <c r="AR16" s="10">
        <v>537.47378196149998</v>
      </c>
      <c r="AS16" s="10">
        <v>507.964649017</v>
      </c>
      <c r="AT16" s="10">
        <v>507.59416319859997</v>
      </c>
      <c r="AU16" s="10">
        <v>270.92492075069998</v>
      </c>
      <c r="AV16" s="10">
        <v>262.36693448670002</v>
      </c>
      <c r="AW16" s="10">
        <v>234.22774000000001</v>
      </c>
      <c r="AX16" s="10">
        <v>230.80629662379999</v>
      </c>
      <c r="AY16" s="10">
        <v>502.68849657880003</v>
      </c>
      <c r="AZ16" s="10">
        <v>488.03964374970002</v>
      </c>
      <c r="BA16" s="10">
        <v>520.38165158490006</v>
      </c>
      <c r="BB16" s="10">
        <v>519.33848116889999</v>
      </c>
      <c r="BC16" s="10">
        <v>495.50728700249999</v>
      </c>
      <c r="BD16" s="10">
        <v>186.9545668886</v>
      </c>
      <c r="BE16" s="10">
        <v>201.77211584380001</v>
      </c>
      <c r="BF16" s="10">
        <v>193.1121</v>
      </c>
      <c r="BG16" s="10">
        <v>177.74369082410001</v>
      </c>
      <c r="BH16" s="10">
        <v>246.89136659779999</v>
      </c>
      <c r="BI16" s="10">
        <v>261.6455684503</v>
      </c>
      <c r="BJ16" s="10">
        <v>246.00304049409999</v>
      </c>
      <c r="BK16" s="10">
        <v>271.5072658048</v>
      </c>
      <c r="BL16" s="10">
        <v>282.25117994959999</v>
      </c>
      <c r="BM16" s="10">
        <v>1118.3442517210001</v>
      </c>
      <c r="BN16" s="10">
        <v>1028.9519666829999</v>
      </c>
      <c r="BO16" s="10">
        <v>1005.80999</v>
      </c>
      <c r="BP16" s="10">
        <v>985.46039520500005</v>
      </c>
      <c r="BQ16" s="10">
        <v>1755.8868206699999</v>
      </c>
      <c r="BR16" s="10">
        <v>1752.8369306449999</v>
      </c>
      <c r="BS16" s="10">
        <v>1754.4793060980001</v>
      </c>
      <c r="BT16" s="10">
        <v>1755.206177263</v>
      </c>
      <c r="BU16" s="10">
        <v>1772.944092558</v>
      </c>
      <c r="BV16" s="10">
        <v>1153.612802186</v>
      </c>
      <c r="BW16" s="10">
        <v>1075.067046072</v>
      </c>
      <c r="BX16" s="10">
        <v>1047.8603499999999</v>
      </c>
      <c r="BY16" s="10">
        <v>1020.433488172</v>
      </c>
      <c r="BZ16" s="10">
        <v>1817.5978715010001</v>
      </c>
      <c r="CA16" s="10">
        <v>1805.6587632129999</v>
      </c>
      <c r="CB16" s="10">
        <v>1770.486660114</v>
      </c>
      <c r="CC16" s="10">
        <v>1706.426774046</v>
      </c>
      <c r="CD16" s="10">
        <v>1707.956493526</v>
      </c>
      <c r="CE16" s="10">
        <v>1509.81425698</v>
      </c>
      <c r="CF16" s="10">
        <v>1383.6496055079999</v>
      </c>
      <c r="CG16" s="10">
        <v>1355.1001699999999</v>
      </c>
      <c r="CH16" s="10">
        <v>1344.1290153089999</v>
      </c>
      <c r="CI16" s="10">
        <v>2363.4415661379999</v>
      </c>
      <c r="CJ16" s="10">
        <v>2343.7882726490002</v>
      </c>
      <c r="CK16" s="10">
        <v>2394.2378484450001</v>
      </c>
      <c r="CL16" s="10">
        <v>2364.9649641659998</v>
      </c>
      <c r="CM16" s="10">
        <v>1829.9383667090001</v>
      </c>
      <c r="CN16" s="10">
        <v>767.18574301950002</v>
      </c>
      <c r="CO16" s="10">
        <v>722.35039449199996</v>
      </c>
      <c r="CP16" s="10">
        <v>711.89931999999999</v>
      </c>
      <c r="CQ16" s="10">
        <v>664.87098469149998</v>
      </c>
      <c r="CR16" s="10">
        <v>1222.5584338619999</v>
      </c>
      <c r="CS16" s="10">
        <v>1236.211727351</v>
      </c>
      <c r="CT16" s="10">
        <v>1177.7621515549999</v>
      </c>
      <c r="CU16" s="10">
        <v>1133.2103616730001</v>
      </c>
      <c r="CV16" s="10">
        <v>1713.0616332909999</v>
      </c>
    </row>
    <row r="17" spans="1:100" x14ac:dyDescent="0.4">
      <c r="B17" s="4" t="s">
        <v>202</v>
      </c>
      <c r="C17" s="4" t="s">
        <v>95</v>
      </c>
      <c r="D17" s="4" t="s">
        <v>202</v>
      </c>
      <c r="E17" s="4" t="s">
        <v>202</v>
      </c>
      <c r="F17" s="4" t="s">
        <v>95</v>
      </c>
      <c r="G17" s="4" t="s">
        <v>95</v>
      </c>
      <c r="H17" s="4" t="s">
        <v>202</v>
      </c>
      <c r="I17" s="4" t="s">
        <v>95</v>
      </c>
      <c r="J17" s="4" t="s">
        <v>202</v>
      </c>
      <c r="K17" s="4" t="s">
        <v>203</v>
      </c>
      <c r="L17" s="4" t="s">
        <v>204</v>
      </c>
      <c r="M17" s="4" t="s">
        <v>95</v>
      </c>
      <c r="N17" s="4" t="s">
        <v>95</v>
      </c>
      <c r="O17" s="4" t="s">
        <v>95</v>
      </c>
      <c r="P17" s="4" t="s">
        <v>95</v>
      </c>
      <c r="Q17" s="4" t="s">
        <v>203</v>
      </c>
      <c r="R17" s="4" t="s">
        <v>203</v>
      </c>
      <c r="S17" s="4" t="s">
        <v>205</v>
      </c>
      <c r="T17" s="4" t="s">
        <v>95</v>
      </c>
      <c r="U17" s="4" t="s">
        <v>95</v>
      </c>
      <c r="V17" s="4" t="s">
        <v>206</v>
      </c>
      <c r="W17" s="4" t="s">
        <v>206</v>
      </c>
      <c r="X17" s="4" t="s">
        <v>95</v>
      </c>
      <c r="Y17" s="4" t="s">
        <v>95</v>
      </c>
      <c r="Z17" s="4" t="s">
        <v>207</v>
      </c>
      <c r="AA17" s="4" t="s">
        <v>207</v>
      </c>
      <c r="AB17" s="4" t="s">
        <v>207</v>
      </c>
      <c r="AC17" s="4" t="s">
        <v>95</v>
      </c>
      <c r="AD17" s="4" t="s">
        <v>95</v>
      </c>
      <c r="AE17" s="4" t="s">
        <v>95</v>
      </c>
      <c r="AF17" s="4" t="s">
        <v>192</v>
      </c>
      <c r="AG17" s="4" t="s">
        <v>95</v>
      </c>
      <c r="AH17" s="4" t="s">
        <v>192</v>
      </c>
      <c r="AI17" s="4" t="s">
        <v>192</v>
      </c>
      <c r="AJ17" s="4" t="s">
        <v>208</v>
      </c>
      <c r="AK17" s="4" t="s">
        <v>192</v>
      </c>
      <c r="AL17" s="4" t="s">
        <v>95</v>
      </c>
      <c r="AM17" s="4" t="s">
        <v>95</v>
      </c>
      <c r="AN17" s="4" t="s">
        <v>95</v>
      </c>
      <c r="AO17" s="4" t="s">
        <v>95</v>
      </c>
      <c r="AP17" s="4" t="s">
        <v>209</v>
      </c>
      <c r="AQ17" s="4" t="s">
        <v>95</v>
      </c>
      <c r="AR17" s="4" t="s">
        <v>101</v>
      </c>
      <c r="AS17" s="4" t="s">
        <v>210</v>
      </c>
      <c r="AT17" s="4" t="s">
        <v>209</v>
      </c>
      <c r="AU17" s="4" t="s">
        <v>95</v>
      </c>
      <c r="AV17" s="4" t="s">
        <v>95</v>
      </c>
      <c r="AW17" s="4" t="s">
        <v>95</v>
      </c>
      <c r="AX17" s="4" t="s">
        <v>100</v>
      </c>
      <c r="AY17" s="4" t="s">
        <v>100</v>
      </c>
      <c r="AZ17" s="4" t="s">
        <v>100</v>
      </c>
      <c r="BA17" s="4" t="s">
        <v>211</v>
      </c>
      <c r="BB17" s="4" t="s">
        <v>102</v>
      </c>
      <c r="BC17" s="4" t="s">
        <v>212</v>
      </c>
      <c r="BD17" s="4" t="s">
        <v>95</v>
      </c>
      <c r="BE17" s="4" t="s">
        <v>95</v>
      </c>
      <c r="BF17" s="4" t="s">
        <v>95</v>
      </c>
      <c r="BG17" s="4" t="s">
        <v>101</v>
      </c>
      <c r="BH17" s="4" t="s">
        <v>100</v>
      </c>
      <c r="BI17" s="4" t="s">
        <v>100</v>
      </c>
      <c r="BJ17" s="4" t="s">
        <v>136</v>
      </c>
      <c r="BK17" s="4" t="s">
        <v>213</v>
      </c>
      <c r="BL17" s="4" t="s">
        <v>127</v>
      </c>
      <c r="BM17" s="4" t="s">
        <v>95</v>
      </c>
      <c r="BN17" s="4" t="s">
        <v>95</v>
      </c>
      <c r="BO17" s="4" t="s">
        <v>95</v>
      </c>
      <c r="BP17" s="4" t="s">
        <v>206</v>
      </c>
      <c r="BQ17" s="4" t="s">
        <v>206</v>
      </c>
      <c r="BR17" s="4" t="s">
        <v>206</v>
      </c>
      <c r="BS17" s="4" t="s">
        <v>102</v>
      </c>
      <c r="BT17" s="4" t="s">
        <v>102</v>
      </c>
      <c r="BU17" s="4" t="s">
        <v>102</v>
      </c>
      <c r="BV17" s="4" t="s">
        <v>95</v>
      </c>
      <c r="BW17" s="4" t="s">
        <v>95</v>
      </c>
      <c r="BX17" s="4" t="s">
        <v>95</v>
      </c>
      <c r="BY17" s="4" t="s">
        <v>100</v>
      </c>
      <c r="BZ17" s="4" t="s">
        <v>100</v>
      </c>
      <c r="CA17" s="4" t="s">
        <v>100</v>
      </c>
      <c r="CB17" s="4" t="s">
        <v>214</v>
      </c>
      <c r="CC17" s="4" t="s">
        <v>214</v>
      </c>
      <c r="CD17" s="4" t="s">
        <v>214</v>
      </c>
      <c r="CE17" s="4" t="s">
        <v>95</v>
      </c>
      <c r="CF17" s="4" t="s">
        <v>95</v>
      </c>
      <c r="CG17" s="4" t="s">
        <v>95</v>
      </c>
      <c r="CH17" s="4" t="s">
        <v>209</v>
      </c>
      <c r="CI17" s="4" t="s">
        <v>215</v>
      </c>
      <c r="CJ17" s="4" t="s">
        <v>95</v>
      </c>
      <c r="CK17" s="4" t="s">
        <v>102</v>
      </c>
      <c r="CL17" s="4" t="s">
        <v>102</v>
      </c>
      <c r="CM17" s="4" t="s">
        <v>214</v>
      </c>
      <c r="CN17" s="4" t="s">
        <v>95</v>
      </c>
      <c r="CO17" s="4" t="s">
        <v>95</v>
      </c>
      <c r="CP17" s="4" t="s">
        <v>95</v>
      </c>
      <c r="CQ17" s="4" t="s">
        <v>193</v>
      </c>
      <c r="CR17" s="4" t="s">
        <v>100</v>
      </c>
      <c r="CS17" s="4" t="s">
        <v>100</v>
      </c>
      <c r="CT17" s="4" t="s">
        <v>136</v>
      </c>
      <c r="CU17" s="4" t="s">
        <v>212</v>
      </c>
      <c r="CV17" s="4" t="s">
        <v>127</v>
      </c>
    </row>
    <row r="18" spans="1:100" x14ac:dyDescent="0.4">
      <c r="A18" s="1" t="s">
        <v>103</v>
      </c>
      <c r="B18" s="9">
        <v>0.91935666149179995</v>
      </c>
      <c r="C18" s="9">
        <v>0.92657292327749996</v>
      </c>
      <c r="D18" s="9">
        <v>0</v>
      </c>
      <c r="E18" s="9">
        <v>0</v>
      </c>
      <c r="F18" s="9">
        <v>0</v>
      </c>
      <c r="G18" s="9">
        <v>0</v>
      </c>
      <c r="H18" s="9">
        <v>0</v>
      </c>
      <c r="I18" s="9">
        <v>0</v>
      </c>
      <c r="J18" s="9">
        <v>0</v>
      </c>
      <c r="K18" s="9">
        <v>0.81561945428570004</v>
      </c>
      <c r="L18" s="9">
        <v>0.88610417190030011</v>
      </c>
      <c r="M18" s="9">
        <v>0</v>
      </c>
      <c r="N18" s="9">
        <v>0</v>
      </c>
      <c r="O18" s="9">
        <v>0</v>
      </c>
      <c r="P18" s="9">
        <v>0</v>
      </c>
      <c r="Q18" s="9">
        <v>0</v>
      </c>
      <c r="R18" s="9">
        <v>0</v>
      </c>
      <c r="S18" s="9">
        <v>0</v>
      </c>
      <c r="T18" s="9">
        <v>0.74403823408500003</v>
      </c>
      <c r="U18" s="9">
        <v>0.82510185966470007</v>
      </c>
      <c r="V18" s="9">
        <v>0</v>
      </c>
      <c r="W18" s="9">
        <v>0</v>
      </c>
      <c r="X18" s="9">
        <v>0</v>
      </c>
      <c r="Y18" s="9">
        <v>0</v>
      </c>
      <c r="Z18" s="9">
        <v>0</v>
      </c>
      <c r="AA18" s="9">
        <v>0</v>
      </c>
      <c r="AB18" s="9">
        <v>0</v>
      </c>
      <c r="AC18" s="9">
        <v>0.58967350982760003</v>
      </c>
      <c r="AD18" s="9">
        <v>0.62458926921580005</v>
      </c>
      <c r="AE18" s="9">
        <v>0</v>
      </c>
      <c r="AF18" s="9">
        <v>0</v>
      </c>
      <c r="AG18" s="9">
        <v>0</v>
      </c>
      <c r="AH18" s="9">
        <v>0</v>
      </c>
      <c r="AI18" s="9">
        <v>0</v>
      </c>
      <c r="AJ18" s="9">
        <v>0</v>
      </c>
      <c r="AK18" s="9">
        <v>0</v>
      </c>
      <c r="AL18" s="9">
        <v>0.45824746897579999</v>
      </c>
      <c r="AM18" s="9">
        <v>0.56562739847739996</v>
      </c>
      <c r="AN18" s="9">
        <v>0</v>
      </c>
      <c r="AO18" s="9">
        <v>0</v>
      </c>
      <c r="AP18" s="9">
        <v>0</v>
      </c>
      <c r="AQ18" s="9">
        <v>0</v>
      </c>
      <c r="AR18" s="9">
        <v>0</v>
      </c>
      <c r="AS18" s="9">
        <v>0</v>
      </c>
      <c r="AT18" s="9">
        <v>0</v>
      </c>
      <c r="AU18" s="9">
        <v>0.29454775303019998</v>
      </c>
      <c r="AV18" s="9">
        <v>0.32688448583969998</v>
      </c>
      <c r="AW18" s="9">
        <v>0</v>
      </c>
      <c r="AX18" s="9">
        <v>0</v>
      </c>
      <c r="AY18" s="9">
        <v>0</v>
      </c>
      <c r="AZ18" s="9">
        <v>0</v>
      </c>
      <c r="BA18" s="9">
        <v>0</v>
      </c>
      <c r="BB18" s="9">
        <v>0</v>
      </c>
      <c r="BC18" s="9">
        <v>0</v>
      </c>
      <c r="BD18" s="9">
        <v>0.1075346171903</v>
      </c>
      <c r="BE18" s="9">
        <v>0.12048577587260001</v>
      </c>
      <c r="BF18" s="9">
        <v>0</v>
      </c>
      <c r="BG18" s="9">
        <v>0</v>
      </c>
      <c r="BH18" s="9">
        <v>0</v>
      </c>
      <c r="BI18" s="9">
        <v>0</v>
      </c>
      <c r="BJ18" s="9">
        <v>0</v>
      </c>
      <c r="BK18" s="9">
        <v>0</v>
      </c>
      <c r="BL18" s="9">
        <v>0</v>
      </c>
      <c r="BM18" s="9">
        <v>0.57569597416679996</v>
      </c>
      <c r="BN18" s="9">
        <v>0.60591410145399993</v>
      </c>
      <c r="BO18" s="9">
        <v>0</v>
      </c>
      <c r="BP18" s="9">
        <v>0</v>
      </c>
      <c r="BQ18" s="9">
        <v>0</v>
      </c>
      <c r="BR18" s="9">
        <v>0</v>
      </c>
      <c r="BS18" s="9">
        <v>0</v>
      </c>
      <c r="BT18" s="9">
        <v>0</v>
      </c>
      <c r="BU18" s="9">
        <v>0</v>
      </c>
      <c r="BV18" s="9">
        <v>0.61993927461029996</v>
      </c>
      <c r="BW18" s="9">
        <v>0.67577429758999996</v>
      </c>
      <c r="BX18" s="9">
        <v>0</v>
      </c>
      <c r="BY18" s="9">
        <v>0</v>
      </c>
      <c r="BZ18" s="9">
        <v>0</v>
      </c>
      <c r="CA18" s="9">
        <v>0</v>
      </c>
      <c r="CB18" s="9">
        <v>0</v>
      </c>
      <c r="CC18" s="9">
        <v>0</v>
      </c>
      <c r="CD18" s="9">
        <v>0</v>
      </c>
      <c r="CE18" s="9">
        <v>0.62789861185539997</v>
      </c>
      <c r="CF18" s="9">
        <v>0.67089440356240004</v>
      </c>
      <c r="CG18" s="9">
        <v>0</v>
      </c>
      <c r="CH18" s="9">
        <v>0</v>
      </c>
      <c r="CI18" s="9">
        <v>0</v>
      </c>
      <c r="CJ18" s="9">
        <v>0</v>
      </c>
      <c r="CK18" s="9">
        <v>0</v>
      </c>
      <c r="CL18" s="9">
        <v>0</v>
      </c>
      <c r="CM18" s="9">
        <v>0</v>
      </c>
      <c r="CN18" s="9">
        <v>0.54182227022439999</v>
      </c>
      <c r="CO18" s="9">
        <v>0.58649846099900005</v>
      </c>
      <c r="CP18" s="9">
        <v>0</v>
      </c>
      <c r="CQ18" s="9">
        <v>0</v>
      </c>
      <c r="CR18" s="9">
        <v>0</v>
      </c>
      <c r="CS18" s="9">
        <v>0</v>
      </c>
      <c r="CT18" s="9">
        <v>0</v>
      </c>
      <c r="CU18" s="9">
        <v>0</v>
      </c>
      <c r="CV18" s="9">
        <v>0</v>
      </c>
    </row>
    <row r="19" spans="1:100" x14ac:dyDescent="0.4">
      <c r="B19" s="10">
        <v>125</v>
      </c>
      <c r="C19" s="10">
        <v>100</v>
      </c>
      <c r="D19" s="10">
        <v>0</v>
      </c>
      <c r="E19" s="10">
        <v>0</v>
      </c>
      <c r="F19" s="10">
        <v>0</v>
      </c>
      <c r="G19" s="10">
        <v>0</v>
      </c>
      <c r="H19" s="10">
        <v>0</v>
      </c>
      <c r="I19" s="10">
        <v>0</v>
      </c>
      <c r="J19" s="10">
        <v>0</v>
      </c>
      <c r="K19" s="10">
        <v>246</v>
      </c>
      <c r="L19" s="10">
        <v>224</v>
      </c>
      <c r="M19" s="10">
        <v>0</v>
      </c>
      <c r="N19" s="10">
        <v>0</v>
      </c>
      <c r="O19" s="10">
        <v>0</v>
      </c>
      <c r="P19" s="10">
        <v>0</v>
      </c>
      <c r="Q19" s="10">
        <v>0</v>
      </c>
      <c r="R19" s="10">
        <v>0</v>
      </c>
      <c r="S19" s="10">
        <v>0</v>
      </c>
      <c r="T19" s="10">
        <v>245</v>
      </c>
      <c r="U19" s="10">
        <v>230</v>
      </c>
      <c r="V19" s="10">
        <v>0</v>
      </c>
      <c r="W19" s="10">
        <v>0</v>
      </c>
      <c r="X19" s="10">
        <v>0</v>
      </c>
      <c r="Y19" s="10">
        <v>0</v>
      </c>
      <c r="Z19" s="10">
        <v>0</v>
      </c>
      <c r="AA19" s="10">
        <v>0</v>
      </c>
      <c r="AB19" s="10">
        <v>0</v>
      </c>
      <c r="AC19" s="10">
        <v>253</v>
      </c>
      <c r="AD19" s="10">
        <v>265</v>
      </c>
      <c r="AE19" s="10">
        <v>0</v>
      </c>
      <c r="AF19" s="10">
        <v>0</v>
      </c>
      <c r="AG19" s="10">
        <v>0</v>
      </c>
      <c r="AH19" s="10">
        <v>0</v>
      </c>
      <c r="AI19" s="10">
        <v>0</v>
      </c>
      <c r="AJ19" s="10">
        <v>0</v>
      </c>
      <c r="AK19" s="10">
        <v>0</v>
      </c>
      <c r="AL19" s="10">
        <v>260</v>
      </c>
      <c r="AM19" s="10">
        <v>270</v>
      </c>
      <c r="AN19" s="10">
        <v>0</v>
      </c>
      <c r="AO19" s="10">
        <v>0</v>
      </c>
      <c r="AP19" s="10">
        <v>0</v>
      </c>
      <c r="AQ19" s="10">
        <v>0</v>
      </c>
      <c r="AR19" s="10">
        <v>0</v>
      </c>
      <c r="AS19" s="10">
        <v>0</v>
      </c>
      <c r="AT19" s="10">
        <v>0</v>
      </c>
      <c r="AU19" s="10">
        <v>184</v>
      </c>
      <c r="AV19" s="10">
        <v>219</v>
      </c>
      <c r="AW19" s="10">
        <v>0</v>
      </c>
      <c r="AX19" s="10">
        <v>0</v>
      </c>
      <c r="AY19" s="10">
        <v>0</v>
      </c>
      <c r="AZ19" s="10">
        <v>0</v>
      </c>
      <c r="BA19" s="10">
        <v>0</v>
      </c>
      <c r="BB19" s="10">
        <v>0</v>
      </c>
      <c r="BC19" s="10">
        <v>0</v>
      </c>
      <c r="BD19" s="10">
        <v>40</v>
      </c>
      <c r="BE19" s="10">
        <v>49</v>
      </c>
      <c r="BF19" s="10">
        <v>0</v>
      </c>
      <c r="BG19" s="10">
        <v>0</v>
      </c>
      <c r="BH19" s="10">
        <v>0</v>
      </c>
      <c r="BI19" s="10">
        <v>0</v>
      </c>
      <c r="BJ19" s="10">
        <v>0</v>
      </c>
      <c r="BK19" s="10">
        <v>0</v>
      </c>
      <c r="BL19" s="10">
        <v>0</v>
      </c>
      <c r="BM19" s="10">
        <v>584</v>
      </c>
      <c r="BN19" s="10">
        <v>575</v>
      </c>
      <c r="BO19" s="10">
        <v>0</v>
      </c>
      <c r="BP19" s="10">
        <v>0</v>
      </c>
      <c r="BQ19" s="10">
        <v>0</v>
      </c>
      <c r="BR19" s="10">
        <v>0</v>
      </c>
      <c r="BS19" s="10">
        <v>0</v>
      </c>
      <c r="BT19" s="10">
        <v>0</v>
      </c>
      <c r="BU19" s="10">
        <v>0</v>
      </c>
      <c r="BV19" s="10">
        <v>766</v>
      </c>
      <c r="BW19" s="10">
        <v>781</v>
      </c>
      <c r="BX19" s="10">
        <v>0</v>
      </c>
      <c r="BY19" s="10">
        <v>0</v>
      </c>
      <c r="BZ19" s="10">
        <v>0</v>
      </c>
      <c r="CA19" s="10">
        <v>0</v>
      </c>
      <c r="CB19" s="10">
        <v>0</v>
      </c>
      <c r="CC19" s="10">
        <v>0</v>
      </c>
      <c r="CD19" s="10">
        <v>0</v>
      </c>
      <c r="CE19" s="10">
        <v>932</v>
      </c>
      <c r="CF19" s="10">
        <v>929</v>
      </c>
      <c r="CG19" s="10">
        <v>0</v>
      </c>
      <c r="CH19" s="10">
        <v>0</v>
      </c>
      <c r="CI19" s="10">
        <v>0</v>
      </c>
      <c r="CJ19" s="10">
        <v>0</v>
      </c>
      <c r="CK19" s="10">
        <v>0</v>
      </c>
      <c r="CL19" s="10">
        <v>0</v>
      </c>
      <c r="CM19" s="10">
        <v>0</v>
      </c>
      <c r="CN19" s="10">
        <v>421</v>
      </c>
      <c r="CO19" s="10">
        <v>430</v>
      </c>
      <c r="CP19" s="10">
        <v>0</v>
      </c>
      <c r="CQ19" s="10">
        <v>0</v>
      </c>
      <c r="CR19" s="10">
        <v>0</v>
      </c>
      <c r="CS19" s="10">
        <v>0</v>
      </c>
      <c r="CT19" s="10">
        <v>0</v>
      </c>
      <c r="CU19" s="10">
        <v>0</v>
      </c>
      <c r="CV19" s="10">
        <v>0</v>
      </c>
    </row>
    <row r="20" spans="1:100" x14ac:dyDescent="0.4">
      <c r="B20" s="10">
        <v>136</v>
      </c>
      <c r="C20" s="10">
        <v>108</v>
      </c>
      <c r="D20" s="10">
        <v>91</v>
      </c>
      <c r="E20" s="10">
        <v>81</v>
      </c>
      <c r="F20" s="10">
        <v>151</v>
      </c>
      <c r="G20" s="10">
        <v>140</v>
      </c>
      <c r="H20" s="10">
        <v>171</v>
      </c>
      <c r="I20" s="10">
        <v>180</v>
      </c>
      <c r="J20" s="10">
        <v>182</v>
      </c>
      <c r="K20" s="10">
        <v>292</v>
      </c>
      <c r="L20" s="10">
        <v>251</v>
      </c>
      <c r="M20" s="10">
        <v>254</v>
      </c>
      <c r="N20" s="10">
        <v>265</v>
      </c>
      <c r="O20" s="10">
        <v>474</v>
      </c>
      <c r="P20" s="10">
        <v>399</v>
      </c>
      <c r="Q20" s="10">
        <v>458</v>
      </c>
      <c r="R20" s="10">
        <v>467</v>
      </c>
      <c r="S20" s="10">
        <v>486</v>
      </c>
      <c r="T20" s="10">
        <v>317</v>
      </c>
      <c r="U20" s="10">
        <v>269</v>
      </c>
      <c r="V20" s="10">
        <v>299</v>
      </c>
      <c r="W20" s="10">
        <v>308</v>
      </c>
      <c r="X20" s="10">
        <v>580</v>
      </c>
      <c r="Y20" s="10">
        <v>558</v>
      </c>
      <c r="Z20" s="10">
        <v>557</v>
      </c>
      <c r="AA20" s="10">
        <v>658</v>
      </c>
      <c r="AB20" s="10">
        <v>705</v>
      </c>
      <c r="AC20" s="10">
        <v>386</v>
      </c>
      <c r="AD20" s="10">
        <v>369</v>
      </c>
      <c r="AE20" s="10">
        <v>370</v>
      </c>
      <c r="AF20" s="10">
        <v>311</v>
      </c>
      <c r="AG20" s="10">
        <v>580</v>
      </c>
      <c r="AH20" s="10">
        <v>579</v>
      </c>
      <c r="AI20" s="10">
        <v>605</v>
      </c>
      <c r="AJ20" s="10">
        <v>600</v>
      </c>
      <c r="AK20" s="10">
        <v>626</v>
      </c>
      <c r="AL20" s="10">
        <v>500</v>
      </c>
      <c r="AM20" s="10">
        <v>434</v>
      </c>
      <c r="AN20" s="10">
        <v>404</v>
      </c>
      <c r="AO20" s="10">
        <v>417</v>
      </c>
      <c r="AP20" s="10">
        <v>702</v>
      </c>
      <c r="AQ20" s="10">
        <v>697</v>
      </c>
      <c r="AR20" s="10">
        <v>673</v>
      </c>
      <c r="AS20" s="10">
        <v>632</v>
      </c>
      <c r="AT20" s="10">
        <v>579</v>
      </c>
      <c r="AU20" s="10">
        <v>437</v>
      </c>
      <c r="AV20" s="10">
        <v>465</v>
      </c>
      <c r="AW20" s="10">
        <v>429</v>
      </c>
      <c r="AX20" s="10">
        <v>412</v>
      </c>
      <c r="AY20" s="10">
        <v>735</v>
      </c>
      <c r="AZ20" s="10">
        <v>799</v>
      </c>
      <c r="BA20" s="10">
        <v>729</v>
      </c>
      <c r="BB20" s="10">
        <v>645</v>
      </c>
      <c r="BC20" s="10">
        <v>619</v>
      </c>
      <c r="BD20" s="10">
        <v>204</v>
      </c>
      <c r="BE20" s="10">
        <v>207</v>
      </c>
      <c r="BF20" s="10">
        <v>215</v>
      </c>
      <c r="BG20" s="10">
        <v>194</v>
      </c>
      <c r="BH20" s="10">
        <v>361</v>
      </c>
      <c r="BI20" s="10">
        <v>408</v>
      </c>
      <c r="BJ20" s="10">
        <v>375</v>
      </c>
      <c r="BK20" s="10">
        <v>354</v>
      </c>
      <c r="BL20" s="10">
        <v>346</v>
      </c>
      <c r="BM20" s="10">
        <v>1055</v>
      </c>
      <c r="BN20" s="10">
        <v>974</v>
      </c>
      <c r="BO20" s="10">
        <v>971</v>
      </c>
      <c r="BP20" s="10">
        <v>879</v>
      </c>
      <c r="BQ20" s="10">
        <v>1564</v>
      </c>
      <c r="BR20" s="10">
        <v>1560</v>
      </c>
      <c r="BS20" s="10">
        <v>1486</v>
      </c>
      <c r="BT20" s="10">
        <v>1310</v>
      </c>
      <c r="BU20" s="10">
        <v>1330</v>
      </c>
      <c r="BV20" s="10">
        <v>1217</v>
      </c>
      <c r="BW20" s="10">
        <v>1129</v>
      </c>
      <c r="BX20" s="10">
        <v>1090</v>
      </c>
      <c r="BY20" s="10">
        <v>1124</v>
      </c>
      <c r="BZ20" s="10">
        <v>2010</v>
      </c>
      <c r="CA20" s="10">
        <v>2001</v>
      </c>
      <c r="CB20" s="10">
        <v>2055</v>
      </c>
      <c r="CC20" s="10">
        <v>2192</v>
      </c>
      <c r="CD20" s="10">
        <v>2167</v>
      </c>
      <c r="CE20" s="10">
        <v>1503</v>
      </c>
      <c r="CF20" s="10">
        <v>1379</v>
      </c>
      <c r="CG20" s="10">
        <v>1366</v>
      </c>
      <c r="CH20" s="10">
        <v>1335</v>
      </c>
      <c r="CI20" s="10">
        <v>2387</v>
      </c>
      <c r="CJ20" s="10">
        <v>2405</v>
      </c>
      <c r="CK20" s="10">
        <v>2382</v>
      </c>
      <c r="CL20" s="10">
        <v>2414</v>
      </c>
      <c r="CM20" s="10">
        <v>1894</v>
      </c>
      <c r="CN20" s="10">
        <v>774</v>
      </c>
      <c r="CO20" s="10">
        <v>727</v>
      </c>
      <c r="CP20" s="10">
        <v>701</v>
      </c>
      <c r="CQ20" s="10">
        <v>674</v>
      </c>
      <c r="CR20" s="10">
        <v>1199</v>
      </c>
      <c r="CS20" s="10">
        <v>1175</v>
      </c>
      <c r="CT20" s="10">
        <v>1190</v>
      </c>
      <c r="CU20" s="10">
        <v>1111</v>
      </c>
      <c r="CV20" s="10">
        <v>1649</v>
      </c>
    </row>
    <row r="21" spans="1:100" x14ac:dyDescent="0.4">
      <c r="B21" s="10">
        <v>237.81395421170001</v>
      </c>
      <c r="C21" s="10">
        <v>191.57275312569999</v>
      </c>
      <c r="D21" s="10">
        <v>0</v>
      </c>
      <c r="E21" s="10">
        <v>0</v>
      </c>
      <c r="F21" s="10">
        <v>0</v>
      </c>
      <c r="G21" s="10">
        <v>0</v>
      </c>
      <c r="H21" s="10">
        <v>0</v>
      </c>
      <c r="I21" s="10">
        <v>0</v>
      </c>
      <c r="J21" s="10">
        <v>0</v>
      </c>
      <c r="K21" s="10">
        <v>341.80427830560001</v>
      </c>
      <c r="L21" s="10">
        <v>343.25655000120003</v>
      </c>
      <c r="M21" s="10">
        <v>0</v>
      </c>
      <c r="N21" s="10">
        <v>0</v>
      </c>
      <c r="O21" s="10">
        <v>0</v>
      </c>
      <c r="P21" s="10">
        <v>0</v>
      </c>
      <c r="Q21" s="10">
        <v>0</v>
      </c>
      <c r="R21" s="10">
        <v>0</v>
      </c>
      <c r="S21" s="10">
        <v>0</v>
      </c>
      <c r="T21" s="10">
        <v>302.64663202010001</v>
      </c>
      <c r="U21" s="10">
        <v>288.62515622019998</v>
      </c>
      <c r="V21" s="10">
        <v>0</v>
      </c>
      <c r="W21" s="10">
        <v>0</v>
      </c>
      <c r="X21" s="10">
        <v>0</v>
      </c>
      <c r="Y21" s="10">
        <v>0</v>
      </c>
      <c r="Z21" s="10">
        <v>0</v>
      </c>
      <c r="AA21" s="10">
        <v>0</v>
      </c>
      <c r="AB21" s="10">
        <v>0</v>
      </c>
      <c r="AC21" s="10">
        <v>226.77953677240001</v>
      </c>
      <c r="AD21" s="10">
        <v>251.15411853099999</v>
      </c>
      <c r="AE21" s="10">
        <v>0</v>
      </c>
      <c r="AF21" s="10">
        <v>0</v>
      </c>
      <c r="AG21" s="10">
        <v>0</v>
      </c>
      <c r="AH21" s="10">
        <v>0</v>
      </c>
      <c r="AI21" s="10">
        <v>0</v>
      </c>
      <c r="AJ21" s="10">
        <v>0</v>
      </c>
      <c r="AK21" s="10">
        <v>0</v>
      </c>
      <c r="AL21" s="10">
        <v>154.7397813451</v>
      </c>
      <c r="AM21" s="10">
        <v>166.16022792410001</v>
      </c>
      <c r="AN21" s="10">
        <v>0</v>
      </c>
      <c r="AO21" s="10">
        <v>0</v>
      </c>
      <c r="AP21" s="10">
        <v>0</v>
      </c>
      <c r="AQ21" s="10">
        <v>0</v>
      </c>
      <c r="AR21" s="10">
        <v>0</v>
      </c>
      <c r="AS21" s="10">
        <v>0</v>
      </c>
      <c r="AT21" s="10">
        <v>0</v>
      </c>
      <c r="AU21" s="10">
        <v>79.800326647009996</v>
      </c>
      <c r="AV21" s="10">
        <v>85.763680481020003</v>
      </c>
      <c r="AW21" s="10">
        <v>0</v>
      </c>
      <c r="AX21" s="10">
        <v>0</v>
      </c>
      <c r="AY21" s="10">
        <v>0</v>
      </c>
      <c r="AZ21" s="10">
        <v>0</v>
      </c>
      <c r="BA21" s="10">
        <v>0</v>
      </c>
      <c r="BB21" s="10">
        <v>0</v>
      </c>
      <c r="BC21" s="10">
        <v>0</v>
      </c>
      <c r="BD21" s="10">
        <v>20.104087782339999</v>
      </c>
      <c r="BE21" s="10">
        <v>24.31066992689</v>
      </c>
      <c r="BF21" s="10">
        <v>0</v>
      </c>
      <c r="BG21" s="10">
        <v>0</v>
      </c>
      <c r="BH21" s="10">
        <v>0</v>
      </c>
      <c r="BI21" s="10">
        <v>0</v>
      </c>
      <c r="BJ21" s="10">
        <v>0</v>
      </c>
      <c r="BK21" s="10">
        <v>0</v>
      </c>
      <c r="BL21" s="10">
        <v>0</v>
      </c>
      <c r="BM21" s="10">
        <v>643.8262834482</v>
      </c>
      <c r="BN21" s="10">
        <v>623.45650633230002</v>
      </c>
      <c r="BO21" s="10">
        <v>0</v>
      </c>
      <c r="BP21" s="10">
        <v>0</v>
      </c>
      <c r="BQ21" s="10">
        <v>0</v>
      </c>
      <c r="BR21" s="10">
        <v>0</v>
      </c>
      <c r="BS21" s="10">
        <v>0</v>
      </c>
      <c r="BT21" s="10">
        <v>0</v>
      </c>
      <c r="BU21" s="10">
        <v>0</v>
      </c>
      <c r="BV21" s="10">
        <v>715.1698837683</v>
      </c>
      <c r="BW21" s="10">
        <v>726.50267792169996</v>
      </c>
      <c r="BX21" s="10">
        <v>0</v>
      </c>
      <c r="BY21" s="10">
        <v>0</v>
      </c>
      <c r="BZ21" s="10">
        <v>0</v>
      </c>
      <c r="CA21" s="10">
        <v>0</v>
      </c>
      <c r="CB21" s="10">
        <v>0</v>
      </c>
      <c r="CC21" s="10">
        <v>0</v>
      </c>
      <c r="CD21" s="10">
        <v>0</v>
      </c>
      <c r="CE21" s="10">
        <v>948.01027611749998</v>
      </c>
      <c r="CF21" s="10">
        <v>928.2827768267</v>
      </c>
      <c r="CG21" s="10">
        <v>0</v>
      </c>
      <c r="CH21" s="10">
        <v>0</v>
      </c>
      <c r="CI21" s="10">
        <v>0</v>
      </c>
      <c r="CJ21" s="10">
        <v>0</v>
      </c>
      <c r="CK21" s="10">
        <v>0</v>
      </c>
      <c r="CL21" s="10">
        <v>0</v>
      </c>
      <c r="CM21" s="10">
        <v>0</v>
      </c>
      <c r="CN21" s="10">
        <v>415.67832096659998</v>
      </c>
      <c r="CO21" s="10">
        <v>423.6573946716</v>
      </c>
      <c r="CP21" s="10">
        <v>0</v>
      </c>
      <c r="CQ21" s="10">
        <v>0</v>
      </c>
      <c r="CR21" s="10">
        <v>0</v>
      </c>
      <c r="CS21" s="10">
        <v>0</v>
      </c>
      <c r="CT21" s="10">
        <v>0</v>
      </c>
      <c r="CU21" s="10">
        <v>0</v>
      </c>
      <c r="CV21" s="10">
        <v>0</v>
      </c>
    </row>
    <row r="22" spans="1:100" x14ac:dyDescent="0.4">
      <c r="B22" s="10">
        <v>258.6743145209</v>
      </c>
      <c r="C22" s="10">
        <v>206.75410247049999</v>
      </c>
      <c r="D22" s="10">
        <v>207.85803000000001</v>
      </c>
      <c r="E22" s="10">
        <v>239.88920721349999</v>
      </c>
      <c r="F22" s="10">
        <v>336.56823603610002</v>
      </c>
      <c r="G22" s="10">
        <v>414.93832661670001</v>
      </c>
      <c r="H22" s="10">
        <v>393.1087009327</v>
      </c>
      <c r="I22" s="10">
        <v>390.8520753766</v>
      </c>
      <c r="J22" s="10">
        <v>405.91866175979999</v>
      </c>
      <c r="K22" s="10">
        <v>419.0732289545</v>
      </c>
      <c r="L22" s="10">
        <v>387.37719659430002</v>
      </c>
      <c r="M22" s="10">
        <v>394.89598999999998</v>
      </c>
      <c r="N22" s="10">
        <v>379.96653470640001</v>
      </c>
      <c r="O22" s="10">
        <v>764.5510685534</v>
      </c>
      <c r="P22" s="10">
        <v>684.26920344040002</v>
      </c>
      <c r="Q22" s="10">
        <v>663.39166233169999</v>
      </c>
      <c r="R22" s="10">
        <v>647.22403630300005</v>
      </c>
      <c r="S22" s="10">
        <v>667.74158502039995</v>
      </c>
      <c r="T22" s="10">
        <v>406.76220408530003</v>
      </c>
      <c r="U22" s="10">
        <v>349.80548503130001</v>
      </c>
      <c r="V22" s="10">
        <v>347.53294</v>
      </c>
      <c r="W22" s="10">
        <v>339.02333690590001</v>
      </c>
      <c r="X22" s="10">
        <v>618.09155849379999</v>
      </c>
      <c r="Y22" s="10">
        <v>617.18630347789997</v>
      </c>
      <c r="Z22" s="10">
        <v>627.76873530119997</v>
      </c>
      <c r="AA22" s="10">
        <v>621.46225510759996</v>
      </c>
      <c r="AB22" s="10">
        <v>634.88598968639997</v>
      </c>
      <c r="AC22" s="10">
        <v>384.58491519939997</v>
      </c>
      <c r="AD22" s="10">
        <v>402.11084453350003</v>
      </c>
      <c r="AE22" s="10">
        <v>363.04106999999999</v>
      </c>
      <c r="AF22" s="10">
        <v>324.62825589760001</v>
      </c>
      <c r="AG22" s="10">
        <v>580.37435151759996</v>
      </c>
      <c r="AH22" s="10">
        <v>579.05991985059995</v>
      </c>
      <c r="AI22" s="10">
        <v>581.35840760539998</v>
      </c>
      <c r="AJ22" s="10">
        <v>552.9442637528</v>
      </c>
      <c r="AK22" s="10">
        <v>549.10113338270003</v>
      </c>
      <c r="AL22" s="10">
        <v>337.67732900070001</v>
      </c>
      <c r="AM22" s="10">
        <v>293.76269319950001</v>
      </c>
      <c r="AN22" s="10">
        <v>324.50139000000001</v>
      </c>
      <c r="AO22" s="10">
        <v>297.39304834439997</v>
      </c>
      <c r="AP22" s="10">
        <v>532.71543810840001</v>
      </c>
      <c r="AQ22" s="10">
        <v>534.86103441440002</v>
      </c>
      <c r="AR22" s="10">
        <v>537.47378196149998</v>
      </c>
      <c r="AS22" s="10">
        <v>507.964649017</v>
      </c>
      <c r="AT22" s="10">
        <v>507.59416319859997</v>
      </c>
      <c r="AU22" s="10">
        <v>270.92492075069998</v>
      </c>
      <c r="AV22" s="10">
        <v>262.36693448670002</v>
      </c>
      <c r="AW22" s="10">
        <v>234.22774000000001</v>
      </c>
      <c r="AX22" s="10">
        <v>230.80629662379999</v>
      </c>
      <c r="AY22" s="10">
        <v>502.68849657880003</v>
      </c>
      <c r="AZ22" s="10">
        <v>488.03964374970002</v>
      </c>
      <c r="BA22" s="10">
        <v>520.38165158490006</v>
      </c>
      <c r="BB22" s="10">
        <v>519.33848116889999</v>
      </c>
      <c r="BC22" s="10">
        <v>495.50728700249999</v>
      </c>
      <c r="BD22" s="10">
        <v>186.9545668886</v>
      </c>
      <c r="BE22" s="10">
        <v>201.77211584380001</v>
      </c>
      <c r="BF22" s="10">
        <v>193.1121</v>
      </c>
      <c r="BG22" s="10">
        <v>177.74369082410001</v>
      </c>
      <c r="BH22" s="10">
        <v>246.89136659779999</v>
      </c>
      <c r="BI22" s="10">
        <v>261.6455684503</v>
      </c>
      <c r="BJ22" s="10">
        <v>246.00304049409999</v>
      </c>
      <c r="BK22" s="10">
        <v>271.5072658048</v>
      </c>
      <c r="BL22" s="10">
        <v>282.25117994959999</v>
      </c>
      <c r="BM22" s="10">
        <v>1118.3442517210001</v>
      </c>
      <c r="BN22" s="10">
        <v>1028.9519666829999</v>
      </c>
      <c r="BO22" s="10">
        <v>1005.80999</v>
      </c>
      <c r="BP22" s="10">
        <v>985.46039520500005</v>
      </c>
      <c r="BQ22" s="10">
        <v>1755.8868206699999</v>
      </c>
      <c r="BR22" s="10">
        <v>1752.8369306449999</v>
      </c>
      <c r="BS22" s="10">
        <v>1754.4793060980001</v>
      </c>
      <c r="BT22" s="10">
        <v>1755.206177263</v>
      </c>
      <c r="BU22" s="10">
        <v>1772.944092558</v>
      </c>
      <c r="BV22" s="10">
        <v>1153.612802186</v>
      </c>
      <c r="BW22" s="10">
        <v>1075.067046072</v>
      </c>
      <c r="BX22" s="10">
        <v>1047.8603499999999</v>
      </c>
      <c r="BY22" s="10">
        <v>1020.433488172</v>
      </c>
      <c r="BZ22" s="10">
        <v>1817.5978715010001</v>
      </c>
      <c r="CA22" s="10">
        <v>1805.6587632129999</v>
      </c>
      <c r="CB22" s="10">
        <v>1770.486660114</v>
      </c>
      <c r="CC22" s="10">
        <v>1706.426774046</v>
      </c>
      <c r="CD22" s="10">
        <v>1707.956493526</v>
      </c>
      <c r="CE22" s="10">
        <v>1509.81425698</v>
      </c>
      <c r="CF22" s="10">
        <v>1383.6496055079999</v>
      </c>
      <c r="CG22" s="10">
        <v>1355.1001699999999</v>
      </c>
      <c r="CH22" s="10">
        <v>1344.1290153089999</v>
      </c>
      <c r="CI22" s="10">
        <v>2363.4415661379999</v>
      </c>
      <c r="CJ22" s="10">
        <v>2343.7882726490002</v>
      </c>
      <c r="CK22" s="10">
        <v>2394.2378484450001</v>
      </c>
      <c r="CL22" s="10">
        <v>2364.9649641659998</v>
      </c>
      <c r="CM22" s="10">
        <v>1829.9383667090001</v>
      </c>
      <c r="CN22" s="10">
        <v>767.18574301950002</v>
      </c>
      <c r="CO22" s="10">
        <v>722.35039449199996</v>
      </c>
      <c r="CP22" s="10">
        <v>711.89931999999999</v>
      </c>
      <c r="CQ22" s="10">
        <v>664.87098469149998</v>
      </c>
      <c r="CR22" s="10">
        <v>1222.5584338619999</v>
      </c>
      <c r="CS22" s="10">
        <v>1236.211727351</v>
      </c>
      <c r="CT22" s="10">
        <v>1177.7621515549999</v>
      </c>
      <c r="CU22" s="10">
        <v>1133.2103616730001</v>
      </c>
      <c r="CV22" s="10">
        <v>1713.0616332909999</v>
      </c>
    </row>
    <row r="23" spans="1:100" x14ac:dyDescent="0.4">
      <c r="B23" s="4" t="s">
        <v>104</v>
      </c>
      <c r="C23" s="4" t="s">
        <v>104</v>
      </c>
      <c r="D23" s="4" t="s">
        <v>95</v>
      </c>
      <c r="E23" s="4" t="s">
        <v>95</v>
      </c>
      <c r="F23" s="4" t="s">
        <v>95</v>
      </c>
      <c r="G23" s="4" t="s">
        <v>95</v>
      </c>
      <c r="H23" s="4" t="s">
        <v>95</v>
      </c>
      <c r="I23" s="4" t="s">
        <v>95</v>
      </c>
      <c r="J23" s="4" t="s">
        <v>95</v>
      </c>
      <c r="K23" s="4" t="s">
        <v>104</v>
      </c>
      <c r="L23" s="4" t="s">
        <v>104</v>
      </c>
      <c r="M23" s="4" t="s">
        <v>95</v>
      </c>
      <c r="N23" s="4" t="s">
        <v>95</v>
      </c>
      <c r="O23" s="4" t="s">
        <v>95</v>
      </c>
      <c r="P23" s="4" t="s">
        <v>95</v>
      </c>
      <c r="Q23" s="4" t="s">
        <v>95</v>
      </c>
      <c r="R23" s="4" t="s">
        <v>95</v>
      </c>
      <c r="S23" s="4" t="s">
        <v>95</v>
      </c>
      <c r="T23" s="4" t="s">
        <v>104</v>
      </c>
      <c r="U23" s="4" t="s">
        <v>104</v>
      </c>
      <c r="V23" s="4" t="s">
        <v>95</v>
      </c>
      <c r="W23" s="4" t="s">
        <v>95</v>
      </c>
      <c r="X23" s="4" t="s">
        <v>95</v>
      </c>
      <c r="Y23" s="4" t="s">
        <v>95</v>
      </c>
      <c r="Z23" s="4" t="s">
        <v>95</v>
      </c>
      <c r="AA23" s="4" t="s">
        <v>95</v>
      </c>
      <c r="AB23" s="4" t="s">
        <v>95</v>
      </c>
      <c r="AC23" s="4" t="s">
        <v>104</v>
      </c>
      <c r="AD23" s="4" t="s">
        <v>104</v>
      </c>
      <c r="AE23" s="4" t="s">
        <v>95</v>
      </c>
      <c r="AF23" s="4" t="s">
        <v>95</v>
      </c>
      <c r="AG23" s="4" t="s">
        <v>95</v>
      </c>
      <c r="AH23" s="4" t="s">
        <v>95</v>
      </c>
      <c r="AI23" s="4" t="s">
        <v>95</v>
      </c>
      <c r="AJ23" s="4" t="s">
        <v>95</v>
      </c>
      <c r="AK23" s="4" t="s">
        <v>95</v>
      </c>
      <c r="AL23" s="4" t="s">
        <v>104</v>
      </c>
      <c r="AM23" s="4" t="s">
        <v>105</v>
      </c>
      <c r="AN23" s="4" t="s">
        <v>95</v>
      </c>
      <c r="AO23" s="4" t="s">
        <v>95</v>
      </c>
      <c r="AP23" s="4" t="s">
        <v>95</v>
      </c>
      <c r="AQ23" s="4" t="s">
        <v>95</v>
      </c>
      <c r="AR23" s="4" t="s">
        <v>95</v>
      </c>
      <c r="AS23" s="4" t="s">
        <v>95</v>
      </c>
      <c r="AT23" s="4" t="s">
        <v>95</v>
      </c>
      <c r="AU23" s="4" t="s">
        <v>104</v>
      </c>
      <c r="AV23" s="4" t="s">
        <v>104</v>
      </c>
      <c r="AW23" s="4" t="s">
        <v>95</v>
      </c>
      <c r="AX23" s="4" t="s">
        <v>95</v>
      </c>
      <c r="AY23" s="4" t="s">
        <v>95</v>
      </c>
      <c r="AZ23" s="4" t="s">
        <v>95</v>
      </c>
      <c r="BA23" s="4" t="s">
        <v>95</v>
      </c>
      <c r="BB23" s="4" t="s">
        <v>95</v>
      </c>
      <c r="BC23" s="4" t="s">
        <v>95</v>
      </c>
      <c r="BD23" s="4" t="s">
        <v>104</v>
      </c>
      <c r="BE23" s="4" t="s">
        <v>104</v>
      </c>
      <c r="BF23" s="4" t="s">
        <v>95</v>
      </c>
      <c r="BG23" s="4" t="s">
        <v>95</v>
      </c>
      <c r="BH23" s="4" t="s">
        <v>95</v>
      </c>
      <c r="BI23" s="4" t="s">
        <v>95</v>
      </c>
      <c r="BJ23" s="4" t="s">
        <v>95</v>
      </c>
      <c r="BK23" s="4" t="s">
        <v>95</v>
      </c>
      <c r="BL23" s="4" t="s">
        <v>95</v>
      </c>
      <c r="BM23" s="4" t="s">
        <v>104</v>
      </c>
      <c r="BN23" s="4" t="s">
        <v>104</v>
      </c>
      <c r="BO23" s="4" t="s">
        <v>95</v>
      </c>
      <c r="BP23" s="4" t="s">
        <v>95</v>
      </c>
      <c r="BQ23" s="4" t="s">
        <v>95</v>
      </c>
      <c r="BR23" s="4" t="s">
        <v>95</v>
      </c>
      <c r="BS23" s="4" t="s">
        <v>95</v>
      </c>
      <c r="BT23" s="4" t="s">
        <v>95</v>
      </c>
      <c r="BU23" s="4" t="s">
        <v>95</v>
      </c>
      <c r="BV23" s="4" t="s">
        <v>104</v>
      </c>
      <c r="BW23" s="4" t="s">
        <v>105</v>
      </c>
      <c r="BX23" s="4" t="s">
        <v>95</v>
      </c>
      <c r="BY23" s="4" t="s">
        <v>95</v>
      </c>
      <c r="BZ23" s="4" t="s">
        <v>95</v>
      </c>
      <c r="CA23" s="4" t="s">
        <v>95</v>
      </c>
      <c r="CB23" s="4" t="s">
        <v>95</v>
      </c>
      <c r="CC23" s="4" t="s">
        <v>95</v>
      </c>
      <c r="CD23" s="4" t="s">
        <v>95</v>
      </c>
      <c r="CE23" s="4" t="s">
        <v>104</v>
      </c>
      <c r="CF23" s="4" t="s">
        <v>104</v>
      </c>
      <c r="CG23" s="4" t="s">
        <v>95</v>
      </c>
      <c r="CH23" s="4" t="s">
        <v>95</v>
      </c>
      <c r="CI23" s="4" t="s">
        <v>95</v>
      </c>
      <c r="CJ23" s="4" t="s">
        <v>95</v>
      </c>
      <c r="CK23" s="4" t="s">
        <v>95</v>
      </c>
      <c r="CL23" s="4" t="s">
        <v>95</v>
      </c>
      <c r="CM23" s="4" t="s">
        <v>95</v>
      </c>
      <c r="CN23" s="4" t="s">
        <v>104</v>
      </c>
      <c r="CO23" s="4" t="s">
        <v>104</v>
      </c>
      <c r="CP23" s="4" t="s">
        <v>95</v>
      </c>
      <c r="CQ23" s="4" t="s">
        <v>95</v>
      </c>
      <c r="CR23" s="4" t="s">
        <v>95</v>
      </c>
      <c r="CS23" s="4" t="s">
        <v>95</v>
      </c>
      <c r="CT23" s="4" t="s">
        <v>95</v>
      </c>
      <c r="CU23" s="4" t="s">
        <v>95</v>
      </c>
      <c r="CV23" s="4" t="s">
        <v>95</v>
      </c>
    </row>
    <row r="24" spans="1:100" x14ac:dyDescent="0.4">
      <c r="A24" s="1" t="s">
        <v>106</v>
      </c>
      <c r="B24" s="9">
        <v>0</v>
      </c>
      <c r="C24" s="9">
        <v>0</v>
      </c>
      <c r="D24" s="9">
        <v>0</v>
      </c>
      <c r="E24" s="9">
        <v>0</v>
      </c>
      <c r="F24" s="9">
        <v>0</v>
      </c>
      <c r="G24" s="9">
        <v>0.33926267464520005</v>
      </c>
      <c r="H24" s="9">
        <v>0.34765823532689999</v>
      </c>
      <c r="I24" s="9">
        <v>0.46841450550669994</v>
      </c>
      <c r="J24" s="9">
        <v>0.45330597598940003</v>
      </c>
      <c r="K24" s="9">
        <v>0</v>
      </c>
      <c r="L24" s="9">
        <v>0</v>
      </c>
      <c r="M24" s="9">
        <v>0</v>
      </c>
      <c r="N24" s="9">
        <v>0</v>
      </c>
      <c r="O24" s="9">
        <v>0</v>
      </c>
      <c r="P24" s="9">
        <v>0.32372618358990002</v>
      </c>
      <c r="Q24" s="9">
        <v>0.27183789093080002</v>
      </c>
      <c r="R24" s="9">
        <v>0.33869623430090001</v>
      </c>
      <c r="S24" s="9">
        <v>0.38488174859169999</v>
      </c>
      <c r="T24" s="9">
        <v>0</v>
      </c>
      <c r="U24" s="9">
        <v>0</v>
      </c>
      <c r="V24" s="9">
        <v>0</v>
      </c>
      <c r="W24" s="9">
        <v>0</v>
      </c>
      <c r="X24" s="9">
        <v>0</v>
      </c>
      <c r="Y24" s="9">
        <v>0.32899997508650003</v>
      </c>
      <c r="Z24" s="9">
        <v>0.30949166567430003</v>
      </c>
      <c r="AA24" s="9">
        <v>0.36064932324929999</v>
      </c>
      <c r="AB24" s="9">
        <v>0.38682825116479996</v>
      </c>
      <c r="AC24" s="9">
        <v>0</v>
      </c>
      <c r="AD24" s="9">
        <v>0</v>
      </c>
      <c r="AE24" s="9">
        <v>0</v>
      </c>
      <c r="AF24" s="9">
        <v>0</v>
      </c>
      <c r="AG24" s="9">
        <v>0</v>
      </c>
      <c r="AH24" s="9">
        <v>0.26340968783399998</v>
      </c>
      <c r="AI24" s="9">
        <v>0.28154339239109999</v>
      </c>
      <c r="AJ24" s="9">
        <v>0.31511465878330003</v>
      </c>
      <c r="AK24" s="9">
        <v>0.32578893193340003</v>
      </c>
      <c r="AL24" s="9">
        <v>0</v>
      </c>
      <c r="AM24" s="9">
        <v>0</v>
      </c>
      <c r="AN24" s="9">
        <v>0</v>
      </c>
      <c r="AO24" s="9">
        <v>0</v>
      </c>
      <c r="AP24" s="9">
        <v>0</v>
      </c>
      <c r="AQ24" s="9">
        <v>0.3133212441837</v>
      </c>
      <c r="AR24" s="9">
        <v>0.27192861789060002</v>
      </c>
      <c r="AS24" s="9">
        <v>0.30252304020109999</v>
      </c>
      <c r="AT24" s="9">
        <v>0.27238243034639997</v>
      </c>
      <c r="AU24" s="9">
        <v>0</v>
      </c>
      <c r="AV24" s="9">
        <v>0</v>
      </c>
      <c r="AW24" s="9">
        <v>0</v>
      </c>
      <c r="AX24" s="9">
        <v>0</v>
      </c>
      <c r="AY24" s="9">
        <v>0</v>
      </c>
      <c r="AZ24" s="9">
        <v>0.24039241320810001</v>
      </c>
      <c r="BA24" s="9">
        <v>0.22046860297249998</v>
      </c>
      <c r="BB24" s="9">
        <v>0.25785447923189997</v>
      </c>
      <c r="BC24" s="9">
        <v>0.25409394577979999</v>
      </c>
      <c r="BD24" s="9">
        <v>0</v>
      </c>
      <c r="BE24" s="9">
        <v>0</v>
      </c>
      <c r="BF24" s="9">
        <v>0</v>
      </c>
      <c r="BG24" s="9">
        <v>0</v>
      </c>
      <c r="BH24" s="9">
        <v>0</v>
      </c>
      <c r="BI24" s="9">
        <v>0.222193056365</v>
      </c>
      <c r="BJ24" s="9">
        <v>0.21066362743549999</v>
      </c>
      <c r="BK24" s="9">
        <v>0.26321898486220002</v>
      </c>
      <c r="BL24" s="9">
        <v>0.22293236567649999</v>
      </c>
      <c r="BM24" s="9">
        <v>0</v>
      </c>
      <c r="BN24" s="9">
        <v>0</v>
      </c>
      <c r="BO24" s="9">
        <v>0</v>
      </c>
      <c r="BP24" s="9">
        <v>0</v>
      </c>
      <c r="BQ24" s="9">
        <v>0</v>
      </c>
      <c r="BR24" s="9">
        <v>0.31042116799159997</v>
      </c>
      <c r="BS24" s="9">
        <v>0.28518812538839999</v>
      </c>
      <c r="BT24" s="9">
        <v>0.33254797857980001</v>
      </c>
      <c r="BU24" s="9">
        <v>0.3534268774646</v>
      </c>
      <c r="BV24" s="9">
        <v>0</v>
      </c>
      <c r="BW24" s="9">
        <v>0</v>
      </c>
      <c r="BX24" s="9">
        <v>0</v>
      </c>
      <c r="BY24" s="9">
        <v>0</v>
      </c>
      <c r="BZ24" s="9">
        <v>0</v>
      </c>
      <c r="CA24" s="9">
        <v>0.28188447724019999</v>
      </c>
      <c r="CB24" s="9">
        <v>0.26605807755890004</v>
      </c>
      <c r="CC24" s="9">
        <v>0.32596042366079997</v>
      </c>
      <c r="CD24" s="9">
        <v>0.31638099824440002</v>
      </c>
      <c r="CE24" s="9">
        <v>0</v>
      </c>
      <c r="CF24" s="9">
        <v>0</v>
      </c>
      <c r="CG24" s="9">
        <v>0</v>
      </c>
      <c r="CH24" s="9">
        <v>0</v>
      </c>
      <c r="CI24" s="9">
        <v>0</v>
      </c>
      <c r="CJ24" s="9">
        <v>0.30875816770299996</v>
      </c>
      <c r="CK24" s="9">
        <v>0.2896866479322</v>
      </c>
      <c r="CL24" s="9">
        <v>0.34850279890309999</v>
      </c>
      <c r="CM24" s="9">
        <v>0.36448475847170003</v>
      </c>
      <c r="CN24" s="9">
        <v>0</v>
      </c>
      <c r="CO24" s="9">
        <v>0</v>
      </c>
      <c r="CP24" s="9">
        <v>0</v>
      </c>
      <c r="CQ24" s="9">
        <v>0</v>
      </c>
      <c r="CR24" s="9">
        <v>0</v>
      </c>
      <c r="CS24" s="9">
        <v>0.27280895049920001</v>
      </c>
      <c r="CT24" s="9">
        <v>0.24970810248799999</v>
      </c>
      <c r="CU24" s="9">
        <v>0.29396264682750001</v>
      </c>
      <c r="CV24" s="9">
        <v>0.30681512900449998</v>
      </c>
    </row>
    <row r="25" spans="1:100" x14ac:dyDescent="0.4">
      <c r="B25" s="10">
        <v>0</v>
      </c>
      <c r="C25" s="10">
        <v>0</v>
      </c>
      <c r="D25" s="10">
        <v>0</v>
      </c>
      <c r="E25" s="10">
        <v>0</v>
      </c>
      <c r="F25" s="10">
        <v>0</v>
      </c>
      <c r="G25" s="10">
        <v>48</v>
      </c>
      <c r="H25" s="10">
        <v>57</v>
      </c>
      <c r="I25" s="10">
        <v>83</v>
      </c>
      <c r="J25" s="10">
        <v>79</v>
      </c>
      <c r="K25" s="10">
        <v>0</v>
      </c>
      <c r="L25" s="10">
        <v>0</v>
      </c>
      <c r="M25" s="10">
        <v>0</v>
      </c>
      <c r="N25" s="10">
        <v>0</v>
      </c>
      <c r="O25" s="10">
        <v>0</v>
      </c>
      <c r="P25" s="10">
        <v>127</v>
      </c>
      <c r="Q25" s="10">
        <v>125</v>
      </c>
      <c r="R25" s="10">
        <v>171</v>
      </c>
      <c r="S25" s="10">
        <v>185</v>
      </c>
      <c r="T25" s="10">
        <v>0</v>
      </c>
      <c r="U25" s="10">
        <v>0</v>
      </c>
      <c r="V25" s="10">
        <v>0</v>
      </c>
      <c r="W25" s="10">
        <v>0</v>
      </c>
      <c r="X25" s="10">
        <v>0</v>
      </c>
      <c r="Y25" s="10">
        <v>196</v>
      </c>
      <c r="Z25" s="10">
        <v>175</v>
      </c>
      <c r="AA25" s="10">
        <v>237</v>
      </c>
      <c r="AB25" s="10">
        <v>277</v>
      </c>
      <c r="AC25" s="10">
        <v>0</v>
      </c>
      <c r="AD25" s="10">
        <v>0</v>
      </c>
      <c r="AE25" s="10">
        <v>0</v>
      </c>
      <c r="AF25" s="10">
        <v>0</v>
      </c>
      <c r="AG25" s="10">
        <v>0</v>
      </c>
      <c r="AH25" s="10">
        <v>180</v>
      </c>
      <c r="AI25" s="10">
        <v>174</v>
      </c>
      <c r="AJ25" s="10">
        <v>210</v>
      </c>
      <c r="AK25" s="10">
        <v>220</v>
      </c>
      <c r="AL25" s="10">
        <v>0</v>
      </c>
      <c r="AM25" s="10">
        <v>0</v>
      </c>
      <c r="AN25" s="10">
        <v>0</v>
      </c>
      <c r="AO25" s="10">
        <v>0</v>
      </c>
      <c r="AP25" s="10">
        <v>0</v>
      </c>
      <c r="AQ25" s="10">
        <v>219</v>
      </c>
      <c r="AR25" s="10">
        <v>186</v>
      </c>
      <c r="AS25" s="10">
        <v>194</v>
      </c>
      <c r="AT25" s="10">
        <v>162</v>
      </c>
      <c r="AU25" s="10">
        <v>0</v>
      </c>
      <c r="AV25" s="10">
        <v>0</v>
      </c>
      <c r="AW25" s="10">
        <v>0</v>
      </c>
      <c r="AX25" s="10">
        <v>0</v>
      </c>
      <c r="AY25" s="10">
        <v>0</v>
      </c>
      <c r="AZ25" s="10">
        <v>211</v>
      </c>
      <c r="BA25" s="10">
        <v>177</v>
      </c>
      <c r="BB25" s="10">
        <v>186</v>
      </c>
      <c r="BC25" s="10">
        <v>175</v>
      </c>
      <c r="BD25" s="10">
        <v>0</v>
      </c>
      <c r="BE25" s="10">
        <v>0</v>
      </c>
      <c r="BF25" s="10">
        <v>0</v>
      </c>
      <c r="BG25" s="10">
        <v>0</v>
      </c>
      <c r="BH25" s="10">
        <v>0</v>
      </c>
      <c r="BI25" s="10">
        <v>96</v>
      </c>
      <c r="BJ25" s="10">
        <v>91</v>
      </c>
      <c r="BK25" s="10">
        <v>95</v>
      </c>
      <c r="BL25" s="10">
        <v>89</v>
      </c>
      <c r="BM25" s="10">
        <v>0</v>
      </c>
      <c r="BN25" s="10">
        <v>0</v>
      </c>
      <c r="BO25" s="10">
        <v>0</v>
      </c>
      <c r="BP25" s="10">
        <v>0</v>
      </c>
      <c r="BQ25" s="10">
        <v>0</v>
      </c>
      <c r="BR25" s="10">
        <v>504</v>
      </c>
      <c r="BS25" s="10">
        <v>415</v>
      </c>
      <c r="BT25" s="10">
        <v>430</v>
      </c>
      <c r="BU25" s="10">
        <v>472</v>
      </c>
      <c r="BV25" s="10">
        <v>0</v>
      </c>
      <c r="BW25" s="10">
        <v>0</v>
      </c>
      <c r="BX25" s="10">
        <v>0</v>
      </c>
      <c r="BY25" s="10">
        <v>0</v>
      </c>
      <c r="BZ25" s="10">
        <v>0</v>
      </c>
      <c r="CA25" s="10">
        <v>565</v>
      </c>
      <c r="CB25" s="10">
        <v>558</v>
      </c>
      <c r="CC25" s="10">
        <v>733</v>
      </c>
      <c r="CD25" s="10">
        <v>697</v>
      </c>
      <c r="CE25" s="10">
        <v>0</v>
      </c>
      <c r="CF25" s="10">
        <v>0</v>
      </c>
      <c r="CG25" s="10">
        <v>0</v>
      </c>
      <c r="CH25" s="10">
        <v>0</v>
      </c>
      <c r="CI25" s="10">
        <v>0</v>
      </c>
      <c r="CJ25" s="10">
        <v>747</v>
      </c>
      <c r="CK25" s="10">
        <v>674</v>
      </c>
      <c r="CL25" s="10">
        <v>843</v>
      </c>
      <c r="CM25" s="10">
        <v>676</v>
      </c>
      <c r="CN25" s="10">
        <v>0</v>
      </c>
      <c r="CO25" s="10">
        <v>0</v>
      </c>
      <c r="CP25" s="10">
        <v>0</v>
      </c>
      <c r="CQ25" s="10">
        <v>0</v>
      </c>
      <c r="CR25" s="10">
        <v>0</v>
      </c>
      <c r="CS25" s="10">
        <v>330</v>
      </c>
      <c r="CT25" s="10">
        <v>311</v>
      </c>
      <c r="CU25" s="10">
        <v>331</v>
      </c>
      <c r="CV25" s="10">
        <v>511</v>
      </c>
    </row>
    <row r="26" spans="1:100" x14ac:dyDescent="0.4">
      <c r="B26" s="10">
        <v>136</v>
      </c>
      <c r="C26" s="10">
        <v>108</v>
      </c>
      <c r="D26" s="10">
        <v>91</v>
      </c>
      <c r="E26" s="10">
        <v>81</v>
      </c>
      <c r="F26" s="10">
        <v>151</v>
      </c>
      <c r="G26" s="10">
        <v>140</v>
      </c>
      <c r="H26" s="10">
        <v>171</v>
      </c>
      <c r="I26" s="10">
        <v>180</v>
      </c>
      <c r="J26" s="10">
        <v>182</v>
      </c>
      <c r="K26" s="10">
        <v>292</v>
      </c>
      <c r="L26" s="10">
        <v>251</v>
      </c>
      <c r="M26" s="10">
        <v>254</v>
      </c>
      <c r="N26" s="10">
        <v>265</v>
      </c>
      <c r="O26" s="10">
        <v>474</v>
      </c>
      <c r="P26" s="10">
        <v>399</v>
      </c>
      <c r="Q26" s="10">
        <v>458</v>
      </c>
      <c r="R26" s="10">
        <v>467</v>
      </c>
      <c r="S26" s="10">
        <v>486</v>
      </c>
      <c r="T26" s="10">
        <v>317</v>
      </c>
      <c r="U26" s="10">
        <v>269</v>
      </c>
      <c r="V26" s="10">
        <v>299</v>
      </c>
      <c r="W26" s="10">
        <v>308</v>
      </c>
      <c r="X26" s="10">
        <v>580</v>
      </c>
      <c r="Y26" s="10">
        <v>558</v>
      </c>
      <c r="Z26" s="10">
        <v>557</v>
      </c>
      <c r="AA26" s="10">
        <v>658</v>
      </c>
      <c r="AB26" s="10">
        <v>705</v>
      </c>
      <c r="AC26" s="10">
        <v>386</v>
      </c>
      <c r="AD26" s="10">
        <v>369</v>
      </c>
      <c r="AE26" s="10">
        <v>370</v>
      </c>
      <c r="AF26" s="10">
        <v>311</v>
      </c>
      <c r="AG26" s="10">
        <v>580</v>
      </c>
      <c r="AH26" s="10">
        <v>579</v>
      </c>
      <c r="AI26" s="10">
        <v>605</v>
      </c>
      <c r="AJ26" s="10">
        <v>600</v>
      </c>
      <c r="AK26" s="10">
        <v>626</v>
      </c>
      <c r="AL26" s="10">
        <v>500</v>
      </c>
      <c r="AM26" s="10">
        <v>434</v>
      </c>
      <c r="AN26" s="10">
        <v>404</v>
      </c>
      <c r="AO26" s="10">
        <v>417</v>
      </c>
      <c r="AP26" s="10">
        <v>702</v>
      </c>
      <c r="AQ26" s="10">
        <v>697</v>
      </c>
      <c r="AR26" s="10">
        <v>673</v>
      </c>
      <c r="AS26" s="10">
        <v>632</v>
      </c>
      <c r="AT26" s="10">
        <v>579</v>
      </c>
      <c r="AU26" s="10">
        <v>437</v>
      </c>
      <c r="AV26" s="10">
        <v>465</v>
      </c>
      <c r="AW26" s="10">
        <v>429</v>
      </c>
      <c r="AX26" s="10">
        <v>412</v>
      </c>
      <c r="AY26" s="10">
        <v>735</v>
      </c>
      <c r="AZ26" s="10">
        <v>799</v>
      </c>
      <c r="BA26" s="10">
        <v>729</v>
      </c>
      <c r="BB26" s="10">
        <v>645</v>
      </c>
      <c r="BC26" s="10">
        <v>619</v>
      </c>
      <c r="BD26" s="10">
        <v>204</v>
      </c>
      <c r="BE26" s="10">
        <v>207</v>
      </c>
      <c r="BF26" s="10">
        <v>215</v>
      </c>
      <c r="BG26" s="10">
        <v>194</v>
      </c>
      <c r="BH26" s="10">
        <v>361</v>
      </c>
      <c r="BI26" s="10">
        <v>408</v>
      </c>
      <c r="BJ26" s="10">
        <v>375</v>
      </c>
      <c r="BK26" s="10">
        <v>354</v>
      </c>
      <c r="BL26" s="10">
        <v>346</v>
      </c>
      <c r="BM26" s="10">
        <v>1055</v>
      </c>
      <c r="BN26" s="10">
        <v>974</v>
      </c>
      <c r="BO26" s="10">
        <v>971</v>
      </c>
      <c r="BP26" s="10">
        <v>879</v>
      </c>
      <c r="BQ26" s="10">
        <v>1564</v>
      </c>
      <c r="BR26" s="10">
        <v>1560</v>
      </c>
      <c r="BS26" s="10">
        <v>1486</v>
      </c>
      <c r="BT26" s="10">
        <v>1310</v>
      </c>
      <c r="BU26" s="10">
        <v>1330</v>
      </c>
      <c r="BV26" s="10">
        <v>1217</v>
      </c>
      <c r="BW26" s="10">
        <v>1129</v>
      </c>
      <c r="BX26" s="10">
        <v>1090</v>
      </c>
      <c r="BY26" s="10">
        <v>1124</v>
      </c>
      <c r="BZ26" s="10">
        <v>2010</v>
      </c>
      <c r="CA26" s="10">
        <v>2001</v>
      </c>
      <c r="CB26" s="10">
        <v>2055</v>
      </c>
      <c r="CC26" s="10">
        <v>2192</v>
      </c>
      <c r="CD26" s="10">
        <v>2167</v>
      </c>
      <c r="CE26" s="10">
        <v>1503</v>
      </c>
      <c r="CF26" s="10">
        <v>1379</v>
      </c>
      <c r="CG26" s="10">
        <v>1366</v>
      </c>
      <c r="CH26" s="10">
        <v>1335</v>
      </c>
      <c r="CI26" s="10">
        <v>2387</v>
      </c>
      <c r="CJ26" s="10">
        <v>2405</v>
      </c>
      <c r="CK26" s="10">
        <v>2382</v>
      </c>
      <c r="CL26" s="10">
        <v>2414</v>
      </c>
      <c r="CM26" s="10">
        <v>1894</v>
      </c>
      <c r="CN26" s="10">
        <v>774</v>
      </c>
      <c r="CO26" s="10">
        <v>727</v>
      </c>
      <c r="CP26" s="10">
        <v>701</v>
      </c>
      <c r="CQ26" s="10">
        <v>674</v>
      </c>
      <c r="CR26" s="10">
        <v>1199</v>
      </c>
      <c r="CS26" s="10">
        <v>1175</v>
      </c>
      <c r="CT26" s="10">
        <v>1190</v>
      </c>
      <c r="CU26" s="10">
        <v>1111</v>
      </c>
      <c r="CV26" s="10">
        <v>1649</v>
      </c>
    </row>
    <row r="27" spans="1:100" x14ac:dyDescent="0.4">
      <c r="B27" s="10">
        <v>0</v>
      </c>
      <c r="C27" s="10">
        <v>0</v>
      </c>
      <c r="D27" s="10">
        <v>0</v>
      </c>
      <c r="E27" s="10">
        <v>0</v>
      </c>
      <c r="F27" s="10">
        <v>0</v>
      </c>
      <c r="G27" s="10">
        <v>140.77308650079999</v>
      </c>
      <c r="H27" s="10">
        <v>136.6674772579</v>
      </c>
      <c r="I27" s="10">
        <v>183.08078161380001</v>
      </c>
      <c r="J27" s="10">
        <v>184.00535514129999</v>
      </c>
      <c r="K27" s="10">
        <v>0</v>
      </c>
      <c r="L27" s="10">
        <v>0</v>
      </c>
      <c r="M27" s="10">
        <v>0</v>
      </c>
      <c r="N27" s="10">
        <v>0</v>
      </c>
      <c r="O27" s="10">
        <v>0</v>
      </c>
      <c r="P27" s="10">
        <v>221.51585777790001</v>
      </c>
      <c r="Q27" s="10">
        <v>180.33499034939999</v>
      </c>
      <c r="R27" s="10">
        <v>219.21234384479999</v>
      </c>
      <c r="S27" s="10">
        <v>257.00154885000001</v>
      </c>
      <c r="T27" s="10">
        <v>0</v>
      </c>
      <c r="U27" s="10">
        <v>0</v>
      </c>
      <c r="V27" s="10">
        <v>0</v>
      </c>
      <c r="W27" s="10">
        <v>0</v>
      </c>
      <c r="X27" s="10">
        <v>0</v>
      </c>
      <c r="Y27" s="10">
        <v>203.05427846800001</v>
      </c>
      <c r="Z27" s="10">
        <v>194.28919154659999</v>
      </c>
      <c r="AA27" s="10">
        <v>224.12994172960001</v>
      </c>
      <c r="AB27" s="10">
        <v>245.59183707939999</v>
      </c>
      <c r="AC27" s="10">
        <v>0</v>
      </c>
      <c r="AD27" s="10">
        <v>0</v>
      </c>
      <c r="AE27" s="10">
        <v>0</v>
      </c>
      <c r="AF27" s="10">
        <v>0</v>
      </c>
      <c r="AG27" s="10">
        <v>0</v>
      </c>
      <c r="AH27" s="10">
        <v>152.529992725</v>
      </c>
      <c r="AI27" s="10">
        <v>163.67761827230001</v>
      </c>
      <c r="AJ27" s="10">
        <v>174.2408429987</v>
      </c>
      <c r="AK27" s="10">
        <v>178.89107176819999</v>
      </c>
      <c r="AL27" s="10">
        <v>0</v>
      </c>
      <c r="AM27" s="10">
        <v>0</v>
      </c>
      <c r="AN27" s="10">
        <v>0</v>
      </c>
      <c r="AO27" s="10">
        <v>0</v>
      </c>
      <c r="AP27" s="10">
        <v>0</v>
      </c>
      <c r="AQ27" s="10">
        <v>167.5833247681</v>
      </c>
      <c r="AR27" s="10">
        <v>146.1545026812</v>
      </c>
      <c r="AS27" s="10">
        <v>153.67100993529999</v>
      </c>
      <c r="AT27" s="10">
        <v>138.25973180170001</v>
      </c>
      <c r="AU27" s="10">
        <v>0</v>
      </c>
      <c r="AV27" s="10">
        <v>0</v>
      </c>
      <c r="AW27" s="10">
        <v>0</v>
      </c>
      <c r="AX27" s="10">
        <v>0</v>
      </c>
      <c r="AY27" s="10">
        <v>0</v>
      </c>
      <c r="AZ27" s="10">
        <v>117.3210277022</v>
      </c>
      <c r="BA27" s="10">
        <v>114.72781573739999</v>
      </c>
      <c r="BB27" s="10">
        <v>133.9137536069</v>
      </c>
      <c r="BC27" s="10">
        <v>125.90540171710001</v>
      </c>
      <c r="BD27" s="10">
        <v>0</v>
      </c>
      <c r="BE27" s="10">
        <v>0</v>
      </c>
      <c r="BF27" s="10">
        <v>0</v>
      </c>
      <c r="BG27" s="10">
        <v>0</v>
      </c>
      <c r="BH27" s="10">
        <v>0</v>
      </c>
      <c r="BI27" s="10">
        <v>58.135828538319998</v>
      </c>
      <c r="BJ27" s="10">
        <v>51.823892870649999</v>
      </c>
      <c r="BK27" s="10">
        <v>71.465866887849998</v>
      </c>
      <c r="BL27" s="10">
        <v>62.922923261139999</v>
      </c>
      <c r="BM27" s="10">
        <v>0</v>
      </c>
      <c r="BN27" s="10">
        <v>0</v>
      </c>
      <c r="BO27" s="10">
        <v>0</v>
      </c>
      <c r="BP27" s="10">
        <v>0</v>
      </c>
      <c r="BQ27" s="10">
        <v>0</v>
      </c>
      <c r="BR27" s="10">
        <v>544.11768730949996</v>
      </c>
      <c r="BS27" s="10">
        <v>500.35666433889998</v>
      </c>
      <c r="BT27" s="10">
        <v>583.69026623959996</v>
      </c>
      <c r="BU27" s="10">
        <v>626.60609455209999</v>
      </c>
      <c r="BV27" s="10">
        <v>0</v>
      </c>
      <c r="BW27" s="10">
        <v>0</v>
      </c>
      <c r="BX27" s="10">
        <v>0</v>
      </c>
      <c r="BY27" s="10">
        <v>0</v>
      </c>
      <c r="BZ27" s="10">
        <v>0</v>
      </c>
      <c r="CA27" s="10">
        <v>508.98717654249998</v>
      </c>
      <c r="CB27" s="10">
        <v>471.05227713369999</v>
      </c>
      <c r="CC27" s="10">
        <v>556.22759421420005</v>
      </c>
      <c r="CD27" s="10">
        <v>540.36498037959996</v>
      </c>
      <c r="CE27" s="10">
        <v>0</v>
      </c>
      <c r="CF27" s="10">
        <v>0</v>
      </c>
      <c r="CG27" s="10">
        <v>0</v>
      </c>
      <c r="CH27" s="10">
        <v>0</v>
      </c>
      <c r="CI27" s="10">
        <v>0</v>
      </c>
      <c r="CJ27" s="10">
        <v>723.66377254689996</v>
      </c>
      <c r="CK27" s="10">
        <v>693.57873666859996</v>
      </c>
      <c r="CL27" s="10">
        <v>824.19690931970001</v>
      </c>
      <c r="CM27" s="10">
        <v>666.98464360820003</v>
      </c>
      <c r="CN27" s="10">
        <v>0</v>
      </c>
      <c r="CO27" s="10">
        <v>0</v>
      </c>
      <c r="CP27" s="10">
        <v>0</v>
      </c>
      <c r="CQ27" s="10">
        <v>0</v>
      </c>
      <c r="CR27" s="10">
        <v>0</v>
      </c>
      <c r="CS27" s="10">
        <v>337.2496239335</v>
      </c>
      <c r="CT27" s="10">
        <v>294.09675204680002</v>
      </c>
      <c r="CU27" s="10">
        <v>333.12151732989997</v>
      </c>
      <c r="CV27" s="10">
        <v>525.59322601070005</v>
      </c>
    </row>
    <row r="28" spans="1:100" x14ac:dyDescent="0.4">
      <c r="B28" s="10">
        <v>258.6743145209</v>
      </c>
      <c r="C28" s="10">
        <v>206.75410247049999</v>
      </c>
      <c r="D28" s="10">
        <v>207.85803000000001</v>
      </c>
      <c r="E28" s="10">
        <v>239.88920721349999</v>
      </c>
      <c r="F28" s="10">
        <v>336.56823603610002</v>
      </c>
      <c r="G28" s="10">
        <v>414.93832661670001</v>
      </c>
      <c r="H28" s="10">
        <v>393.1087009327</v>
      </c>
      <c r="I28" s="10">
        <v>390.8520753766</v>
      </c>
      <c r="J28" s="10">
        <v>405.91866175979999</v>
      </c>
      <c r="K28" s="10">
        <v>419.0732289545</v>
      </c>
      <c r="L28" s="10">
        <v>387.37719659430002</v>
      </c>
      <c r="M28" s="10">
        <v>394.89598999999998</v>
      </c>
      <c r="N28" s="10">
        <v>379.96653470640001</v>
      </c>
      <c r="O28" s="10">
        <v>764.5510685534</v>
      </c>
      <c r="P28" s="10">
        <v>684.26920344040002</v>
      </c>
      <c r="Q28" s="10">
        <v>663.39166233169999</v>
      </c>
      <c r="R28" s="10">
        <v>647.22403630300005</v>
      </c>
      <c r="S28" s="10">
        <v>667.74158502039995</v>
      </c>
      <c r="T28" s="10">
        <v>406.76220408530003</v>
      </c>
      <c r="U28" s="10">
        <v>349.80548503130001</v>
      </c>
      <c r="V28" s="10">
        <v>347.53294</v>
      </c>
      <c r="W28" s="10">
        <v>339.02333690590001</v>
      </c>
      <c r="X28" s="10">
        <v>618.09155849379999</v>
      </c>
      <c r="Y28" s="10">
        <v>617.18630347789997</v>
      </c>
      <c r="Z28" s="10">
        <v>627.76873530119997</v>
      </c>
      <c r="AA28" s="10">
        <v>621.46225510759996</v>
      </c>
      <c r="AB28" s="10">
        <v>634.88598968639997</v>
      </c>
      <c r="AC28" s="10">
        <v>384.58491519939997</v>
      </c>
      <c r="AD28" s="10">
        <v>402.11084453350003</v>
      </c>
      <c r="AE28" s="10">
        <v>363.04106999999999</v>
      </c>
      <c r="AF28" s="10">
        <v>324.62825589760001</v>
      </c>
      <c r="AG28" s="10">
        <v>580.37435151759996</v>
      </c>
      <c r="AH28" s="10">
        <v>579.05991985059995</v>
      </c>
      <c r="AI28" s="10">
        <v>581.35840760539998</v>
      </c>
      <c r="AJ28" s="10">
        <v>552.9442637528</v>
      </c>
      <c r="AK28" s="10">
        <v>549.10113338259998</v>
      </c>
      <c r="AL28" s="10">
        <v>337.67732900070001</v>
      </c>
      <c r="AM28" s="10">
        <v>293.76269319950001</v>
      </c>
      <c r="AN28" s="10">
        <v>324.50139000000001</v>
      </c>
      <c r="AO28" s="10">
        <v>297.39304834439997</v>
      </c>
      <c r="AP28" s="10">
        <v>532.71543810840001</v>
      </c>
      <c r="AQ28" s="10">
        <v>534.86103441440002</v>
      </c>
      <c r="AR28" s="10">
        <v>537.47378196149998</v>
      </c>
      <c r="AS28" s="10">
        <v>507.964649017</v>
      </c>
      <c r="AT28" s="10">
        <v>507.59416319859997</v>
      </c>
      <c r="AU28" s="10">
        <v>270.92492075069998</v>
      </c>
      <c r="AV28" s="10">
        <v>262.36693448670002</v>
      </c>
      <c r="AW28" s="10">
        <v>234.22774000000001</v>
      </c>
      <c r="AX28" s="10">
        <v>230.80629662379999</v>
      </c>
      <c r="AY28" s="10">
        <v>502.68849657880003</v>
      </c>
      <c r="AZ28" s="10">
        <v>488.03964374970002</v>
      </c>
      <c r="BA28" s="10">
        <v>520.38165158490006</v>
      </c>
      <c r="BB28" s="10">
        <v>519.33848116889999</v>
      </c>
      <c r="BC28" s="10">
        <v>495.50728700249999</v>
      </c>
      <c r="BD28" s="10">
        <v>186.9545668886</v>
      </c>
      <c r="BE28" s="10">
        <v>201.77211584380001</v>
      </c>
      <c r="BF28" s="10">
        <v>193.1121</v>
      </c>
      <c r="BG28" s="10">
        <v>177.74369082410001</v>
      </c>
      <c r="BH28" s="10">
        <v>246.89136659779999</v>
      </c>
      <c r="BI28" s="10">
        <v>261.6455684503</v>
      </c>
      <c r="BJ28" s="10">
        <v>246.00304049409999</v>
      </c>
      <c r="BK28" s="10">
        <v>271.5072658048</v>
      </c>
      <c r="BL28" s="10">
        <v>282.25117994959999</v>
      </c>
      <c r="BM28" s="10">
        <v>1118.3442517210001</v>
      </c>
      <c r="BN28" s="10">
        <v>1028.9519666829999</v>
      </c>
      <c r="BO28" s="10">
        <v>1005.80999</v>
      </c>
      <c r="BP28" s="10">
        <v>985.46039520500005</v>
      </c>
      <c r="BQ28" s="10">
        <v>1755.8868206699999</v>
      </c>
      <c r="BR28" s="10">
        <v>1752.8369306449999</v>
      </c>
      <c r="BS28" s="10">
        <v>1754.4793060980001</v>
      </c>
      <c r="BT28" s="10">
        <v>1755.206177263</v>
      </c>
      <c r="BU28" s="10">
        <v>1772.944092558</v>
      </c>
      <c r="BV28" s="10">
        <v>1153.612802186</v>
      </c>
      <c r="BW28" s="10">
        <v>1075.067046072</v>
      </c>
      <c r="BX28" s="10">
        <v>1047.8603499999999</v>
      </c>
      <c r="BY28" s="10">
        <v>1020.433488172</v>
      </c>
      <c r="BZ28" s="10">
        <v>1817.5978715010001</v>
      </c>
      <c r="CA28" s="10">
        <v>1805.6587632129999</v>
      </c>
      <c r="CB28" s="10">
        <v>1770.486660114</v>
      </c>
      <c r="CC28" s="10">
        <v>1706.426774046</v>
      </c>
      <c r="CD28" s="10">
        <v>1707.956493526</v>
      </c>
      <c r="CE28" s="10">
        <v>1509.81425698</v>
      </c>
      <c r="CF28" s="10">
        <v>1383.6496055079999</v>
      </c>
      <c r="CG28" s="10">
        <v>1355.1001699999999</v>
      </c>
      <c r="CH28" s="10">
        <v>1344.1290153089999</v>
      </c>
      <c r="CI28" s="10">
        <v>2363.4415661379999</v>
      </c>
      <c r="CJ28" s="10">
        <v>2343.7882726490002</v>
      </c>
      <c r="CK28" s="10">
        <v>2394.2378484450001</v>
      </c>
      <c r="CL28" s="10">
        <v>2364.9649641659998</v>
      </c>
      <c r="CM28" s="10">
        <v>1829.9383667090001</v>
      </c>
      <c r="CN28" s="10">
        <v>767.18574301950002</v>
      </c>
      <c r="CO28" s="10">
        <v>722.35039449199996</v>
      </c>
      <c r="CP28" s="10">
        <v>711.89931999999999</v>
      </c>
      <c r="CQ28" s="10">
        <v>664.87098469149998</v>
      </c>
      <c r="CR28" s="10">
        <v>1222.5584338619999</v>
      </c>
      <c r="CS28" s="10">
        <v>1236.211727351</v>
      </c>
      <c r="CT28" s="10">
        <v>1177.7621515549999</v>
      </c>
      <c r="CU28" s="10">
        <v>1133.2103616730001</v>
      </c>
      <c r="CV28" s="10">
        <v>1713.0616332909999</v>
      </c>
    </row>
    <row r="29" spans="1:100" x14ac:dyDescent="0.4">
      <c r="B29" s="4" t="s">
        <v>95</v>
      </c>
      <c r="C29" s="4" t="s">
        <v>95</v>
      </c>
      <c r="D29" s="4" t="s">
        <v>95</v>
      </c>
      <c r="E29" s="4" t="s">
        <v>95</v>
      </c>
      <c r="F29" s="4" t="s">
        <v>95</v>
      </c>
      <c r="G29" s="4" t="s">
        <v>107</v>
      </c>
      <c r="H29" s="4" t="s">
        <v>107</v>
      </c>
      <c r="I29" s="4" t="s">
        <v>216</v>
      </c>
      <c r="J29" s="4" t="s">
        <v>127</v>
      </c>
      <c r="K29" s="4" t="s">
        <v>95</v>
      </c>
      <c r="L29" s="4" t="s">
        <v>95</v>
      </c>
      <c r="M29" s="4" t="s">
        <v>95</v>
      </c>
      <c r="N29" s="4" t="s">
        <v>95</v>
      </c>
      <c r="O29" s="4" t="s">
        <v>95</v>
      </c>
      <c r="P29" s="4" t="s">
        <v>107</v>
      </c>
      <c r="Q29" s="4" t="s">
        <v>107</v>
      </c>
      <c r="R29" s="4" t="s">
        <v>107</v>
      </c>
      <c r="S29" s="4" t="s">
        <v>217</v>
      </c>
      <c r="T29" s="4" t="s">
        <v>95</v>
      </c>
      <c r="U29" s="4" t="s">
        <v>95</v>
      </c>
      <c r="V29" s="4" t="s">
        <v>95</v>
      </c>
      <c r="W29" s="4" t="s">
        <v>95</v>
      </c>
      <c r="X29" s="4" t="s">
        <v>95</v>
      </c>
      <c r="Y29" s="4" t="s">
        <v>107</v>
      </c>
      <c r="Z29" s="4" t="s">
        <v>107</v>
      </c>
      <c r="AA29" s="4" t="s">
        <v>107</v>
      </c>
      <c r="AB29" s="4" t="s">
        <v>217</v>
      </c>
      <c r="AC29" s="4" t="s">
        <v>95</v>
      </c>
      <c r="AD29" s="4" t="s">
        <v>95</v>
      </c>
      <c r="AE29" s="4" t="s">
        <v>95</v>
      </c>
      <c r="AF29" s="4" t="s">
        <v>95</v>
      </c>
      <c r="AG29" s="4" t="s">
        <v>95</v>
      </c>
      <c r="AH29" s="4" t="s">
        <v>107</v>
      </c>
      <c r="AI29" s="4" t="s">
        <v>107</v>
      </c>
      <c r="AJ29" s="4" t="s">
        <v>107</v>
      </c>
      <c r="AK29" s="4" t="s">
        <v>127</v>
      </c>
      <c r="AL29" s="4" t="s">
        <v>95</v>
      </c>
      <c r="AM29" s="4" t="s">
        <v>95</v>
      </c>
      <c r="AN29" s="4" t="s">
        <v>95</v>
      </c>
      <c r="AO29" s="4" t="s">
        <v>95</v>
      </c>
      <c r="AP29" s="4" t="s">
        <v>95</v>
      </c>
      <c r="AQ29" s="4" t="s">
        <v>107</v>
      </c>
      <c r="AR29" s="4" t="s">
        <v>107</v>
      </c>
      <c r="AS29" s="4" t="s">
        <v>107</v>
      </c>
      <c r="AT29" s="4" t="s">
        <v>107</v>
      </c>
      <c r="AU29" s="4" t="s">
        <v>95</v>
      </c>
      <c r="AV29" s="4" t="s">
        <v>95</v>
      </c>
      <c r="AW29" s="4" t="s">
        <v>95</v>
      </c>
      <c r="AX29" s="4" t="s">
        <v>95</v>
      </c>
      <c r="AY29" s="4" t="s">
        <v>95</v>
      </c>
      <c r="AZ29" s="4" t="s">
        <v>107</v>
      </c>
      <c r="BA29" s="4" t="s">
        <v>107</v>
      </c>
      <c r="BB29" s="4" t="s">
        <v>107</v>
      </c>
      <c r="BC29" s="4" t="s">
        <v>107</v>
      </c>
      <c r="BD29" s="4" t="s">
        <v>95</v>
      </c>
      <c r="BE29" s="4" t="s">
        <v>95</v>
      </c>
      <c r="BF29" s="4" t="s">
        <v>95</v>
      </c>
      <c r="BG29" s="4" t="s">
        <v>95</v>
      </c>
      <c r="BH29" s="4" t="s">
        <v>95</v>
      </c>
      <c r="BI29" s="4" t="s">
        <v>107</v>
      </c>
      <c r="BJ29" s="4" t="s">
        <v>107</v>
      </c>
      <c r="BK29" s="4" t="s">
        <v>107</v>
      </c>
      <c r="BL29" s="4" t="s">
        <v>107</v>
      </c>
      <c r="BM29" s="4" t="s">
        <v>95</v>
      </c>
      <c r="BN29" s="4" t="s">
        <v>95</v>
      </c>
      <c r="BO29" s="4" t="s">
        <v>95</v>
      </c>
      <c r="BP29" s="4" t="s">
        <v>95</v>
      </c>
      <c r="BQ29" s="4" t="s">
        <v>95</v>
      </c>
      <c r="BR29" s="4" t="s">
        <v>107</v>
      </c>
      <c r="BS29" s="4" t="s">
        <v>107</v>
      </c>
      <c r="BT29" s="4" t="s">
        <v>217</v>
      </c>
      <c r="BU29" s="4" t="s">
        <v>216</v>
      </c>
      <c r="BV29" s="4" t="s">
        <v>95</v>
      </c>
      <c r="BW29" s="4" t="s">
        <v>95</v>
      </c>
      <c r="BX29" s="4" t="s">
        <v>95</v>
      </c>
      <c r="BY29" s="4" t="s">
        <v>95</v>
      </c>
      <c r="BZ29" s="4" t="s">
        <v>95</v>
      </c>
      <c r="CA29" s="4" t="s">
        <v>107</v>
      </c>
      <c r="CB29" s="4" t="s">
        <v>107</v>
      </c>
      <c r="CC29" s="4" t="s">
        <v>108</v>
      </c>
      <c r="CD29" s="4" t="s">
        <v>217</v>
      </c>
      <c r="CE29" s="4" t="s">
        <v>95</v>
      </c>
      <c r="CF29" s="4" t="s">
        <v>95</v>
      </c>
      <c r="CG29" s="4" t="s">
        <v>95</v>
      </c>
      <c r="CH29" s="4" t="s">
        <v>95</v>
      </c>
      <c r="CI29" s="4" t="s">
        <v>95</v>
      </c>
      <c r="CJ29" s="4" t="s">
        <v>107</v>
      </c>
      <c r="CK29" s="4" t="s">
        <v>107</v>
      </c>
      <c r="CL29" s="4" t="s">
        <v>108</v>
      </c>
      <c r="CM29" s="4" t="s">
        <v>108</v>
      </c>
      <c r="CN29" s="4" t="s">
        <v>95</v>
      </c>
      <c r="CO29" s="4" t="s">
        <v>95</v>
      </c>
      <c r="CP29" s="4" t="s">
        <v>95</v>
      </c>
      <c r="CQ29" s="4" t="s">
        <v>95</v>
      </c>
      <c r="CR29" s="4" t="s">
        <v>95</v>
      </c>
      <c r="CS29" s="4" t="s">
        <v>107</v>
      </c>
      <c r="CT29" s="4" t="s">
        <v>107</v>
      </c>
      <c r="CU29" s="4" t="s">
        <v>107</v>
      </c>
      <c r="CV29" s="4" t="s">
        <v>217</v>
      </c>
    </row>
    <row r="30" spans="1:100" x14ac:dyDescent="0.4">
      <c r="A30" s="1" t="s">
        <v>109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0.2862548145571</v>
      </c>
      <c r="H30" s="9">
        <v>0.3903086034105</v>
      </c>
      <c r="I30" s="9">
        <v>0.32966035062000004</v>
      </c>
      <c r="J30" s="9">
        <v>0.46695164644599996</v>
      </c>
      <c r="K30" s="9">
        <v>0</v>
      </c>
      <c r="L30" s="9">
        <v>0</v>
      </c>
      <c r="M30" s="9">
        <v>0</v>
      </c>
      <c r="N30" s="9">
        <v>0</v>
      </c>
      <c r="O30" s="9">
        <v>0</v>
      </c>
      <c r="P30" s="9">
        <v>0.2168757741689</v>
      </c>
      <c r="Q30" s="9">
        <v>0.21805890153299998</v>
      </c>
      <c r="R30" s="9">
        <v>0.2300631964673</v>
      </c>
      <c r="S30" s="9">
        <v>0.24031891088099999</v>
      </c>
      <c r="T30" s="9">
        <v>0</v>
      </c>
      <c r="U30" s="9">
        <v>0</v>
      </c>
      <c r="V30" s="9">
        <v>0</v>
      </c>
      <c r="W30" s="9">
        <v>0</v>
      </c>
      <c r="X30" s="9">
        <v>0</v>
      </c>
      <c r="Y30" s="9">
        <v>0.28641088678869997</v>
      </c>
      <c r="Z30" s="9">
        <v>0.22525291039020001</v>
      </c>
      <c r="AA30" s="9">
        <v>0.23623621661080002</v>
      </c>
      <c r="AB30" s="9">
        <v>0.26217864236249999</v>
      </c>
      <c r="AC30" s="9">
        <v>0</v>
      </c>
      <c r="AD30" s="9">
        <v>0</v>
      </c>
      <c r="AE30" s="9">
        <v>0</v>
      </c>
      <c r="AF30" s="9">
        <v>0</v>
      </c>
      <c r="AG30" s="9">
        <v>0</v>
      </c>
      <c r="AH30" s="9">
        <v>0.26513755606130002</v>
      </c>
      <c r="AI30" s="9">
        <v>0.26775314537180001</v>
      </c>
      <c r="AJ30" s="9">
        <v>0.25276978020070001</v>
      </c>
      <c r="AK30" s="9">
        <v>0.2574801564793</v>
      </c>
      <c r="AL30" s="9">
        <v>0</v>
      </c>
      <c r="AM30" s="9">
        <v>0</v>
      </c>
      <c r="AN30" s="9">
        <v>0</v>
      </c>
      <c r="AO30" s="9">
        <v>0</v>
      </c>
      <c r="AP30" s="9">
        <v>0</v>
      </c>
      <c r="AQ30" s="9">
        <v>0.31834424689419999</v>
      </c>
      <c r="AR30" s="9">
        <v>0.2800291010366</v>
      </c>
      <c r="AS30" s="9">
        <v>0.2755680425168</v>
      </c>
      <c r="AT30" s="9">
        <v>0.25005764457809998</v>
      </c>
      <c r="AU30" s="9">
        <v>0</v>
      </c>
      <c r="AV30" s="9">
        <v>0</v>
      </c>
      <c r="AW30" s="9">
        <v>0</v>
      </c>
      <c r="AX30" s="9">
        <v>0</v>
      </c>
      <c r="AY30" s="9">
        <v>0</v>
      </c>
      <c r="AZ30" s="9">
        <v>0.33776460984469997</v>
      </c>
      <c r="BA30" s="9">
        <v>0.35563295954769997</v>
      </c>
      <c r="BB30" s="9">
        <v>0.32906580009149999</v>
      </c>
      <c r="BC30" s="9">
        <v>0.3098319747926</v>
      </c>
      <c r="BD30" s="9">
        <v>0</v>
      </c>
      <c r="BE30" s="9">
        <v>0</v>
      </c>
      <c r="BF30" s="9">
        <v>0</v>
      </c>
      <c r="BG30" s="9">
        <v>0</v>
      </c>
      <c r="BH30" s="9">
        <v>0</v>
      </c>
      <c r="BI30" s="9">
        <v>0.33924474959290002</v>
      </c>
      <c r="BJ30" s="9">
        <v>0.35757408860289996</v>
      </c>
      <c r="BK30" s="9">
        <v>0.37936447940669998</v>
      </c>
      <c r="BL30" s="9">
        <v>0.33012106474180003</v>
      </c>
      <c r="BM30" s="9">
        <v>0</v>
      </c>
      <c r="BN30" s="9">
        <v>0</v>
      </c>
      <c r="BO30" s="9">
        <v>0</v>
      </c>
      <c r="BP30" s="9">
        <v>0</v>
      </c>
      <c r="BQ30" s="9">
        <v>0</v>
      </c>
      <c r="BR30" s="9">
        <v>0.30290824114620002</v>
      </c>
      <c r="BS30" s="9">
        <v>0.2959934289001</v>
      </c>
      <c r="BT30" s="9">
        <v>0.29485423693840002</v>
      </c>
      <c r="BU30" s="9">
        <v>0.30541675663869999</v>
      </c>
      <c r="BV30" s="9">
        <v>0</v>
      </c>
      <c r="BW30" s="9">
        <v>0</v>
      </c>
      <c r="BX30" s="9">
        <v>0</v>
      </c>
      <c r="BY30" s="9">
        <v>0</v>
      </c>
      <c r="BZ30" s="9">
        <v>0</v>
      </c>
      <c r="CA30" s="9">
        <v>0.26768901014399998</v>
      </c>
      <c r="CB30" s="9">
        <v>0.27771621637580002</v>
      </c>
      <c r="CC30" s="9">
        <v>0.26121109797969999</v>
      </c>
      <c r="CD30" s="9">
        <v>0.27472831218240001</v>
      </c>
      <c r="CE30" s="9">
        <v>0</v>
      </c>
      <c r="CF30" s="9">
        <v>0</v>
      </c>
      <c r="CG30" s="9">
        <v>0</v>
      </c>
      <c r="CH30" s="9">
        <v>0</v>
      </c>
      <c r="CI30" s="9">
        <v>0</v>
      </c>
      <c r="CJ30" s="9">
        <v>0.28151388592139998</v>
      </c>
      <c r="CK30" s="9">
        <v>0.2887757283638</v>
      </c>
      <c r="CL30" s="9">
        <v>0.28369779970929998</v>
      </c>
      <c r="CM30" s="9">
        <v>0.31179457763590002</v>
      </c>
      <c r="CN30" s="9">
        <v>0</v>
      </c>
      <c r="CO30" s="9">
        <v>0</v>
      </c>
      <c r="CP30" s="9">
        <v>0</v>
      </c>
      <c r="CQ30" s="9">
        <v>0</v>
      </c>
      <c r="CR30" s="9">
        <v>0</v>
      </c>
      <c r="CS30" s="9">
        <v>0.29246147842189996</v>
      </c>
      <c r="CT30" s="9">
        <v>0.27789918615840004</v>
      </c>
      <c r="CU30" s="9">
        <v>0.26903606227549998</v>
      </c>
      <c r="CV30" s="9">
        <v>0.2690595034778</v>
      </c>
    </row>
    <row r="31" spans="1:100" x14ac:dyDescent="0.4"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41</v>
      </c>
      <c r="H31" s="10">
        <v>65</v>
      </c>
      <c r="I31" s="10">
        <v>59</v>
      </c>
      <c r="J31" s="10">
        <v>76</v>
      </c>
      <c r="K31" s="10">
        <v>0</v>
      </c>
      <c r="L31" s="10">
        <v>0</v>
      </c>
      <c r="M31" s="10">
        <v>0</v>
      </c>
      <c r="N31" s="10">
        <v>0</v>
      </c>
      <c r="O31" s="10">
        <v>0</v>
      </c>
      <c r="P31" s="10">
        <v>82</v>
      </c>
      <c r="Q31" s="10">
        <v>97</v>
      </c>
      <c r="R31" s="10">
        <v>112</v>
      </c>
      <c r="S31" s="10">
        <v>126</v>
      </c>
      <c r="T31" s="10">
        <v>0</v>
      </c>
      <c r="U31" s="10">
        <v>0</v>
      </c>
      <c r="V31" s="10">
        <v>0</v>
      </c>
      <c r="W31" s="10">
        <v>0</v>
      </c>
      <c r="X31" s="10">
        <v>0</v>
      </c>
      <c r="Y31" s="10">
        <v>153</v>
      </c>
      <c r="Z31" s="10">
        <v>131</v>
      </c>
      <c r="AA31" s="10">
        <v>161</v>
      </c>
      <c r="AB31" s="10">
        <v>191</v>
      </c>
      <c r="AC31" s="10">
        <v>0</v>
      </c>
      <c r="AD31" s="10">
        <v>0</v>
      </c>
      <c r="AE31" s="10">
        <v>0</v>
      </c>
      <c r="AF31" s="10">
        <v>0</v>
      </c>
      <c r="AG31" s="10">
        <v>0</v>
      </c>
      <c r="AH31" s="10">
        <v>157</v>
      </c>
      <c r="AI31" s="10">
        <v>157</v>
      </c>
      <c r="AJ31" s="10">
        <v>161</v>
      </c>
      <c r="AK31" s="10">
        <v>162</v>
      </c>
      <c r="AL31" s="10">
        <v>0</v>
      </c>
      <c r="AM31" s="10">
        <v>0</v>
      </c>
      <c r="AN31" s="10">
        <v>0</v>
      </c>
      <c r="AO31" s="10">
        <v>0</v>
      </c>
      <c r="AP31" s="10">
        <v>0</v>
      </c>
      <c r="AQ31" s="10">
        <v>223</v>
      </c>
      <c r="AR31" s="10">
        <v>205</v>
      </c>
      <c r="AS31" s="10">
        <v>183</v>
      </c>
      <c r="AT31" s="10">
        <v>153</v>
      </c>
      <c r="AU31" s="10">
        <v>0</v>
      </c>
      <c r="AV31" s="10">
        <v>0</v>
      </c>
      <c r="AW31" s="10">
        <v>0</v>
      </c>
      <c r="AX31" s="10">
        <v>0</v>
      </c>
      <c r="AY31" s="10">
        <v>0</v>
      </c>
      <c r="AZ31" s="10">
        <v>279</v>
      </c>
      <c r="BA31" s="10">
        <v>270</v>
      </c>
      <c r="BB31" s="10">
        <v>225</v>
      </c>
      <c r="BC31" s="10">
        <v>216</v>
      </c>
      <c r="BD31" s="10">
        <v>0</v>
      </c>
      <c r="BE31" s="10">
        <v>0</v>
      </c>
      <c r="BF31" s="10">
        <v>0</v>
      </c>
      <c r="BG31" s="10">
        <v>0</v>
      </c>
      <c r="BH31" s="10">
        <v>0</v>
      </c>
      <c r="BI31" s="10">
        <v>137</v>
      </c>
      <c r="BJ31" s="10">
        <v>150</v>
      </c>
      <c r="BK31" s="10">
        <v>143</v>
      </c>
      <c r="BL31" s="10">
        <v>128</v>
      </c>
      <c r="BM31" s="10">
        <v>0</v>
      </c>
      <c r="BN31" s="10">
        <v>0</v>
      </c>
      <c r="BO31" s="10">
        <v>0</v>
      </c>
      <c r="BP31" s="10">
        <v>0</v>
      </c>
      <c r="BQ31" s="10">
        <v>0</v>
      </c>
      <c r="BR31" s="10">
        <v>490</v>
      </c>
      <c r="BS31" s="10">
        <v>451</v>
      </c>
      <c r="BT31" s="10">
        <v>400</v>
      </c>
      <c r="BU31" s="10">
        <v>405</v>
      </c>
      <c r="BV31" s="10">
        <v>0</v>
      </c>
      <c r="BW31" s="10">
        <v>0</v>
      </c>
      <c r="BX31" s="10">
        <v>0</v>
      </c>
      <c r="BY31" s="10">
        <v>0</v>
      </c>
      <c r="BZ31" s="10">
        <v>0</v>
      </c>
      <c r="CA31" s="10">
        <v>577</v>
      </c>
      <c r="CB31" s="10">
        <v>618</v>
      </c>
      <c r="CC31" s="10">
        <v>633</v>
      </c>
      <c r="CD31" s="10">
        <v>633</v>
      </c>
      <c r="CE31" s="10">
        <v>0</v>
      </c>
      <c r="CF31" s="10">
        <v>0</v>
      </c>
      <c r="CG31" s="10">
        <v>0</v>
      </c>
      <c r="CH31" s="10">
        <v>0</v>
      </c>
      <c r="CI31" s="10">
        <v>0</v>
      </c>
      <c r="CJ31" s="10">
        <v>708</v>
      </c>
      <c r="CK31" s="10">
        <v>709</v>
      </c>
      <c r="CL31" s="10">
        <v>727</v>
      </c>
      <c r="CM31" s="10">
        <v>582</v>
      </c>
      <c r="CN31" s="10">
        <v>0</v>
      </c>
      <c r="CO31" s="10">
        <v>0</v>
      </c>
      <c r="CP31" s="10">
        <v>0</v>
      </c>
      <c r="CQ31" s="10">
        <v>0</v>
      </c>
      <c r="CR31" s="10">
        <v>0</v>
      </c>
      <c r="CS31" s="10">
        <v>364</v>
      </c>
      <c r="CT31" s="10">
        <v>366</v>
      </c>
      <c r="CU31" s="10">
        <v>315</v>
      </c>
      <c r="CV31" s="10">
        <v>470</v>
      </c>
    </row>
    <row r="32" spans="1:100" x14ac:dyDescent="0.4">
      <c r="B32" s="10">
        <v>136</v>
      </c>
      <c r="C32" s="10">
        <v>108</v>
      </c>
      <c r="D32" s="10">
        <v>91</v>
      </c>
      <c r="E32" s="10">
        <v>81</v>
      </c>
      <c r="F32" s="10">
        <v>151</v>
      </c>
      <c r="G32" s="10">
        <v>140</v>
      </c>
      <c r="H32" s="10">
        <v>171</v>
      </c>
      <c r="I32" s="10">
        <v>180</v>
      </c>
      <c r="J32" s="10">
        <v>182</v>
      </c>
      <c r="K32" s="10">
        <v>292</v>
      </c>
      <c r="L32" s="10">
        <v>251</v>
      </c>
      <c r="M32" s="10">
        <v>254</v>
      </c>
      <c r="N32" s="10">
        <v>265</v>
      </c>
      <c r="O32" s="10">
        <v>474</v>
      </c>
      <c r="P32" s="10">
        <v>399</v>
      </c>
      <c r="Q32" s="10">
        <v>458</v>
      </c>
      <c r="R32" s="10">
        <v>467</v>
      </c>
      <c r="S32" s="10">
        <v>486</v>
      </c>
      <c r="T32" s="10">
        <v>317</v>
      </c>
      <c r="U32" s="10">
        <v>269</v>
      </c>
      <c r="V32" s="10">
        <v>299</v>
      </c>
      <c r="W32" s="10">
        <v>308</v>
      </c>
      <c r="X32" s="10">
        <v>580</v>
      </c>
      <c r="Y32" s="10">
        <v>558</v>
      </c>
      <c r="Z32" s="10">
        <v>557</v>
      </c>
      <c r="AA32" s="10">
        <v>658</v>
      </c>
      <c r="AB32" s="10">
        <v>705</v>
      </c>
      <c r="AC32" s="10">
        <v>386</v>
      </c>
      <c r="AD32" s="10">
        <v>369</v>
      </c>
      <c r="AE32" s="10">
        <v>370</v>
      </c>
      <c r="AF32" s="10">
        <v>311</v>
      </c>
      <c r="AG32" s="10">
        <v>580</v>
      </c>
      <c r="AH32" s="10">
        <v>579</v>
      </c>
      <c r="AI32" s="10">
        <v>605</v>
      </c>
      <c r="AJ32" s="10">
        <v>600</v>
      </c>
      <c r="AK32" s="10">
        <v>626</v>
      </c>
      <c r="AL32" s="10">
        <v>500</v>
      </c>
      <c r="AM32" s="10">
        <v>434</v>
      </c>
      <c r="AN32" s="10">
        <v>404</v>
      </c>
      <c r="AO32" s="10">
        <v>417</v>
      </c>
      <c r="AP32" s="10">
        <v>702</v>
      </c>
      <c r="AQ32" s="10">
        <v>697</v>
      </c>
      <c r="AR32" s="10">
        <v>673</v>
      </c>
      <c r="AS32" s="10">
        <v>632</v>
      </c>
      <c r="AT32" s="10">
        <v>579</v>
      </c>
      <c r="AU32" s="10">
        <v>437</v>
      </c>
      <c r="AV32" s="10">
        <v>465</v>
      </c>
      <c r="AW32" s="10">
        <v>429</v>
      </c>
      <c r="AX32" s="10">
        <v>412</v>
      </c>
      <c r="AY32" s="10">
        <v>735</v>
      </c>
      <c r="AZ32" s="10">
        <v>799</v>
      </c>
      <c r="BA32" s="10">
        <v>729</v>
      </c>
      <c r="BB32" s="10">
        <v>645</v>
      </c>
      <c r="BC32" s="10">
        <v>619</v>
      </c>
      <c r="BD32" s="10">
        <v>204</v>
      </c>
      <c r="BE32" s="10">
        <v>207</v>
      </c>
      <c r="BF32" s="10">
        <v>215</v>
      </c>
      <c r="BG32" s="10">
        <v>194</v>
      </c>
      <c r="BH32" s="10">
        <v>361</v>
      </c>
      <c r="BI32" s="10">
        <v>408</v>
      </c>
      <c r="BJ32" s="10">
        <v>375</v>
      </c>
      <c r="BK32" s="10">
        <v>354</v>
      </c>
      <c r="BL32" s="10">
        <v>346</v>
      </c>
      <c r="BM32" s="10">
        <v>1055</v>
      </c>
      <c r="BN32" s="10">
        <v>974</v>
      </c>
      <c r="BO32" s="10">
        <v>971</v>
      </c>
      <c r="BP32" s="10">
        <v>879</v>
      </c>
      <c r="BQ32" s="10">
        <v>1564</v>
      </c>
      <c r="BR32" s="10">
        <v>1560</v>
      </c>
      <c r="BS32" s="10">
        <v>1486</v>
      </c>
      <c r="BT32" s="10">
        <v>1310</v>
      </c>
      <c r="BU32" s="10">
        <v>1330</v>
      </c>
      <c r="BV32" s="10">
        <v>1217</v>
      </c>
      <c r="BW32" s="10">
        <v>1129</v>
      </c>
      <c r="BX32" s="10">
        <v>1090</v>
      </c>
      <c r="BY32" s="10">
        <v>1124</v>
      </c>
      <c r="BZ32" s="10">
        <v>2010</v>
      </c>
      <c r="CA32" s="10">
        <v>2001</v>
      </c>
      <c r="CB32" s="10">
        <v>2055</v>
      </c>
      <c r="CC32" s="10">
        <v>2192</v>
      </c>
      <c r="CD32" s="10">
        <v>2167</v>
      </c>
      <c r="CE32" s="10">
        <v>1503</v>
      </c>
      <c r="CF32" s="10">
        <v>1379</v>
      </c>
      <c r="CG32" s="10">
        <v>1366</v>
      </c>
      <c r="CH32" s="10">
        <v>1335</v>
      </c>
      <c r="CI32" s="10">
        <v>2387</v>
      </c>
      <c r="CJ32" s="10">
        <v>2405</v>
      </c>
      <c r="CK32" s="10">
        <v>2382</v>
      </c>
      <c r="CL32" s="10">
        <v>2414</v>
      </c>
      <c r="CM32" s="10">
        <v>1894</v>
      </c>
      <c r="CN32" s="10">
        <v>774</v>
      </c>
      <c r="CO32" s="10">
        <v>727</v>
      </c>
      <c r="CP32" s="10">
        <v>701</v>
      </c>
      <c r="CQ32" s="10">
        <v>674</v>
      </c>
      <c r="CR32" s="10">
        <v>1199</v>
      </c>
      <c r="CS32" s="10">
        <v>1175</v>
      </c>
      <c r="CT32" s="10">
        <v>1190</v>
      </c>
      <c r="CU32" s="10">
        <v>1111</v>
      </c>
      <c r="CV32" s="10">
        <v>1649</v>
      </c>
    </row>
    <row r="33" spans="1:100" x14ac:dyDescent="0.4"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118.7780937383</v>
      </c>
      <c r="H33" s="10">
        <v>153.43370804950001</v>
      </c>
      <c r="I33" s="10">
        <v>128.84843220920001</v>
      </c>
      <c r="J33" s="10">
        <v>189.54438743189999</v>
      </c>
      <c r="K33" s="10">
        <v>0</v>
      </c>
      <c r="L33" s="10">
        <v>0</v>
      </c>
      <c r="M33" s="10">
        <v>0</v>
      </c>
      <c r="N33" s="10">
        <v>0</v>
      </c>
      <c r="O33" s="10">
        <v>0</v>
      </c>
      <c r="P33" s="10">
        <v>148.401413236</v>
      </c>
      <c r="Q33" s="10">
        <v>144.65845717420001</v>
      </c>
      <c r="R33" s="10">
        <v>148.90243062229999</v>
      </c>
      <c r="S33" s="10">
        <v>160.4709304621</v>
      </c>
      <c r="T33" s="10">
        <v>0</v>
      </c>
      <c r="U33" s="10">
        <v>0</v>
      </c>
      <c r="V33" s="10">
        <v>0</v>
      </c>
      <c r="W33" s="10">
        <v>0</v>
      </c>
      <c r="X33" s="10">
        <v>0</v>
      </c>
      <c r="Y33" s="10">
        <v>176.76887649299999</v>
      </c>
      <c r="Z33" s="10">
        <v>141.4067346786</v>
      </c>
      <c r="AA33" s="10">
        <v>146.81189191300001</v>
      </c>
      <c r="AB33" s="10">
        <v>166.45354683100001</v>
      </c>
      <c r="AC33" s="10">
        <v>0</v>
      </c>
      <c r="AD33" s="10">
        <v>0</v>
      </c>
      <c r="AE33" s="10">
        <v>0</v>
      </c>
      <c r="AF33" s="10">
        <v>0</v>
      </c>
      <c r="AG33" s="10">
        <v>0</v>
      </c>
      <c r="AH33" s="10">
        <v>153.53053196229999</v>
      </c>
      <c r="AI33" s="10">
        <v>155.66054222470001</v>
      </c>
      <c r="AJ33" s="10">
        <v>139.767600012</v>
      </c>
      <c r="AK33" s="10">
        <v>141.3826457463</v>
      </c>
      <c r="AL33" s="10">
        <v>0</v>
      </c>
      <c r="AM33" s="10">
        <v>0</v>
      </c>
      <c r="AN33" s="10">
        <v>0</v>
      </c>
      <c r="AO33" s="10">
        <v>0</v>
      </c>
      <c r="AP33" s="10">
        <v>0</v>
      </c>
      <c r="AQ33" s="10">
        <v>170.26993319370001</v>
      </c>
      <c r="AR33" s="10">
        <v>150.50829999339999</v>
      </c>
      <c r="AS33" s="10">
        <v>139.9788239973</v>
      </c>
      <c r="AT33" s="10">
        <v>126.927800851</v>
      </c>
      <c r="AU33" s="10">
        <v>0</v>
      </c>
      <c r="AV33" s="10">
        <v>0</v>
      </c>
      <c r="AW33" s="10">
        <v>0</v>
      </c>
      <c r="AX33" s="10">
        <v>0</v>
      </c>
      <c r="AY33" s="10">
        <v>0</v>
      </c>
      <c r="AZ33" s="10">
        <v>164.84251985989999</v>
      </c>
      <c r="BA33" s="10">
        <v>185.0648668474</v>
      </c>
      <c r="BB33" s="10">
        <v>170.89653282410001</v>
      </c>
      <c r="BC33" s="10">
        <v>153.52400125610001</v>
      </c>
      <c r="BD33" s="10">
        <v>0</v>
      </c>
      <c r="BE33" s="10">
        <v>0</v>
      </c>
      <c r="BF33" s="10">
        <v>0</v>
      </c>
      <c r="BG33" s="10">
        <v>0</v>
      </c>
      <c r="BH33" s="10">
        <v>0</v>
      </c>
      <c r="BI33" s="10">
        <v>88.761885351019998</v>
      </c>
      <c r="BJ33" s="10">
        <v>87.96431299823</v>
      </c>
      <c r="BK33" s="10">
        <v>103.00021254719999</v>
      </c>
      <c r="BL33" s="10">
        <v>93.177060049600001</v>
      </c>
      <c r="BM33" s="10">
        <v>0</v>
      </c>
      <c r="BN33" s="10">
        <v>0</v>
      </c>
      <c r="BO33" s="10">
        <v>0</v>
      </c>
      <c r="BP33" s="10">
        <v>0</v>
      </c>
      <c r="BQ33" s="10">
        <v>0</v>
      </c>
      <c r="BR33" s="10">
        <v>530.94875167769999</v>
      </c>
      <c r="BS33" s="10">
        <v>519.31434574629998</v>
      </c>
      <c r="BT33" s="10">
        <v>517.52997806660005</v>
      </c>
      <c r="BU33" s="10">
        <v>541.48683445090001</v>
      </c>
      <c r="BV33" s="10">
        <v>0</v>
      </c>
      <c r="BW33" s="10">
        <v>0</v>
      </c>
      <c r="BX33" s="10">
        <v>0</v>
      </c>
      <c r="BY33" s="10">
        <v>0</v>
      </c>
      <c r="BZ33" s="10">
        <v>0</v>
      </c>
      <c r="CA33" s="10">
        <v>483.35500698229998</v>
      </c>
      <c r="CB33" s="10">
        <v>491.69285639079999</v>
      </c>
      <c r="CC33" s="10">
        <v>445.73761127069997</v>
      </c>
      <c r="CD33" s="10">
        <v>469.2240047473</v>
      </c>
      <c r="CE33" s="10">
        <v>0</v>
      </c>
      <c r="CF33" s="10">
        <v>0</v>
      </c>
      <c r="CG33" s="10">
        <v>0</v>
      </c>
      <c r="CH33" s="10">
        <v>0</v>
      </c>
      <c r="CI33" s="10">
        <v>0</v>
      </c>
      <c r="CJ33" s="10">
        <v>659.80894441049998</v>
      </c>
      <c r="CK33" s="10">
        <v>691.39777856089995</v>
      </c>
      <c r="CL33" s="10">
        <v>670.93535672350004</v>
      </c>
      <c r="CM33" s="10">
        <v>570.5648601478</v>
      </c>
      <c r="CN33" s="10">
        <v>0</v>
      </c>
      <c r="CO33" s="10">
        <v>0</v>
      </c>
      <c r="CP33" s="10">
        <v>0</v>
      </c>
      <c r="CQ33" s="10">
        <v>0</v>
      </c>
      <c r="CR33" s="10">
        <v>0</v>
      </c>
      <c r="CS33" s="10">
        <v>361.5443094236</v>
      </c>
      <c r="CT33" s="10">
        <v>327.29914340520003</v>
      </c>
      <c r="CU33" s="10">
        <v>304.87445343439998</v>
      </c>
      <c r="CV33" s="10">
        <v>460.91551248010001</v>
      </c>
    </row>
    <row r="34" spans="1:100" x14ac:dyDescent="0.4">
      <c r="B34" s="10">
        <v>258.6743145209</v>
      </c>
      <c r="C34" s="10">
        <v>206.75410247049999</v>
      </c>
      <c r="D34" s="10">
        <v>207.85803000000001</v>
      </c>
      <c r="E34" s="10">
        <v>239.88920721349999</v>
      </c>
      <c r="F34" s="10">
        <v>336.56823603610002</v>
      </c>
      <c r="G34" s="10">
        <v>414.93832661670001</v>
      </c>
      <c r="H34" s="10">
        <v>393.1087009327</v>
      </c>
      <c r="I34" s="10">
        <v>390.8520753766</v>
      </c>
      <c r="J34" s="10">
        <v>405.91866175979999</v>
      </c>
      <c r="K34" s="10">
        <v>419.0732289545</v>
      </c>
      <c r="L34" s="10">
        <v>387.37719659430002</v>
      </c>
      <c r="M34" s="10">
        <v>394.89598999999998</v>
      </c>
      <c r="N34" s="10">
        <v>379.96653470640001</v>
      </c>
      <c r="O34" s="10">
        <v>764.5510685534</v>
      </c>
      <c r="P34" s="10">
        <v>684.26920344040002</v>
      </c>
      <c r="Q34" s="10">
        <v>663.39166233169999</v>
      </c>
      <c r="R34" s="10">
        <v>647.22403630300005</v>
      </c>
      <c r="S34" s="10">
        <v>667.74158502039995</v>
      </c>
      <c r="T34" s="10">
        <v>406.76220408530003</v>
      </c>
      <c r="U34" s="10">
        <v>349.80548503130001</v>
      </c>
      <c r="V34" s="10">
        <v>347.53294</v>
      </c>
      <c r="W34" s="10">
        <v>339.02333690590001</v>
      </c>
      <c r="X34" s="10">
        <v>618.09155849379999</v>
      </c>
      <c r="Y34" s="10">
        <v>617.18630347789997</v>
      </c>
      <c r="Z34" s="10">
        <v>627.76873530119997</v>
      </c>
      <c r="AA34" s="10">
        <v>621.46225510759996</v>
      </c>
      <c r="AB34" s="10">
        <v>634.88598968639997</v>
      </c>
      <c r="AC34" s="10">
        <v>384.58491519939997</v>
      </c>
      <c r="AD34" s="10">
        <v>402.11084453350003</v>
      </c>
      <c r="AE34" s="10">
        <v>363.04106999999999</v>
      </c>
      <c r="AF34" s="10">
        <v>324.62825589760001</v>
      </c>
      <c r="AG34" s="10">
        <v>580.37435151759996</v>
      </c>
      <c r="AH34" s="10">
        <v>579.05991985059995</v>
      </c>
      <c r="AI34" s="10">
        <v>581.35840760539998</v>
      </c>
      <c r="AJ34" s="10">
        <v>552.9442637528</v>
      </c>
      <c r="AK34" s="10">
        <v>549.10113338270003</v>
      </c>
      <c r="AL34" s="10">
        <v>337.67732900070001</v>
      </c>
      <c r="AM34" s="10">
        <v>293.76269319950001</v>
      </c>
      <c r="AN34" s="10">
        <v>324.50139000000001</v>
      </c>
      <c r="AO34" s="10">
        <v>297.39304834439997</v>
      </c>
      <c r="AP34" s="10">
        <v>532.71543810840001</v>
      </c>
      <c r="AQ34" s="10">
        <v>534.86103441440002</v>
      </c>
      <c r="AR34" s="10">
        <v>537.47378196149998</v>
      </c>
      <c r="AS34" s="10">
        <v>507.964649017</v>
      </c>
      <c r="AT34" s="10">
        <v>507.59416319859997</v>
      </c>
      <c r="AU34" s="10">
        <v>270.92492075069998</v>
      </c>
      <c r="AV34" s="10">
        <v>262.36693448670002</v>
      </c>
      <c r="AW34" s="10">
        <v>234.22774000000001</v>
      </c>
      <c r="AX34" s="10">
        <v>230.80629662379999</v>
      </c>
      <c r="AY34" s="10">
        <v>502.68849657880003</v>
      </c>
      <c r="AZ34" s="10">
        <v>488.03964374970002</v>
      </c>
      <c r="BA34" s="10">
        <v>520.38165158490006</v>
      </c>
      <c r="BB34" s="10">
        <v>519.33848116889999</v>
      </c>
      <c r="BC34" s="10">
        <v>495.50728700249999</v>
      </c>
      <c r="BD34" s="10">
        <v>186.9545668886</v>
      </c>
      <c r="BE34" s="10">
        <v>201.77211584380001</v>
      </c>
      <c r="BF34" s="10">
        <v>193.1121</v>
      </c>
      <c r="BG34" s="10">
        <v>177.74369082410001</v>
      </c>
      <c r="BH34" s="10">
        <v>246.89136659779999</v>
      </c>
      <c r="BI34" s="10">
        <v>261.6455684503</v>
      </c>
      <c r="BJ34" s="10">
        <v>246.00304049409999</v>
      </c>
      <c r="BK34" s="10">
        <v>271.5072658048</v>
      </c>
      <c r="BL34" s="10">
        <v>282.25117994959999</v>
      </c>
      <c r="BM34" s="10">
        <v>1118.3442517210001</v>
      </c>
      <c r="BN34" s="10">
        <v>1028.9519666829999</v>
      </c>
      <c r="BO34" s="10">
        <v>1005.80999</v>
      </c>
      <c r="BP34" s="10">
        <v>985.46039520500005</v>
      </c>
      <c r="BQ34" s="10">
        <v>1755.8868206699999</v>
      </c>
      <c r="BR34" s="10">
        <v>1752.8369306449999</v>
      </c>
      <c r="BS34" s="10">
        <v>1754.4793060980001</v>
      </c>
      <c r="BT34" s="10">
        <v>1755.206177263</v>
      </c>
      <c r="BU34" s="10">
        <v>1772.944092558</v>
      </c>
      <c r="BV34" s="10">
        <v>1153.612802186</v>
      </c>
      <c r="BW34" s="10">
        <v>1075.067046072</v>
      </c>
      <c r="BX34" s="10">
        <v>1047.8603499999999</v>
      </c>
      <c r="BY34" s="10">
        <v>1020.433488172</v>
      </c>
      <c r="BZ34" s="10">
        <v>1817.5978715010001</v>
      </c>
      <c r="CA34" s="10">
        <v>1805.6587632129999</v>
      </c>
      <c r="CB34" s="10">
        <v>1770.486660114</v>
      </c>
      <c r="CC34" s="10">
        <v>1706.426774046</v>
      </c>
      <c r="CD34" s="10">
        <v>1707.956493526</v>
      </c>
      <c r="CE34" s="10">
        <v>1509.81425698</v>
      </c>
      <c r="CF34" s="10">
        <v>1383.6496055079999</v>
      </c>
      <c r="CG34" s="10">
        <v>1355.1001699999999</v>
      </c>
      <c r="CH34" s="10">
        <v>1344.1290153089999</v>
      </c>
      <c r="CI34" s="10">
        <v>2363.4415661379999</v>
      </c>
      <c r="CJ34" s="10">
        <v>2343.7882726490002</v>
      </c>
      <c r="CK34" s="10">
        <v>2394.2378484450001</v>
      </c>
      <c r="CL34" s="10">
        <v>2364.9649641659998</v>
      </c>
      <c r="CM34" s="10">
        <v>1829.9383667090001</v>
      </c>
      <c r="CN34" s="10">
        <v>767.18574301950002</v>
      </c>
      <c r="CO34" s="10">
        <v>722.35039449199996</v>
      </c>
      <c r="CP34" s="10">
        <v>711.89931999999999</v>
      </c>
      <c r="CQ34" s="10">
        <v>664.87098469149998</v>
      </c>
      <c r="CR34" s="10">
        <v>1222.5584338619999</v>
      </c>
      <c r="CS34" s="10">
        <v>1236.211727351</v>
      </c>
      <c r="CT34" s="10">
        <v>1177.7621515549999</v>
      </c>
      <c r="CU34" s="10">
        <v>1133.2103616730001</v>
      </c>
      <c r="CV34" s="10">
        <v>1713.0616332909999</v>
      </c>
    </row>
    <row r="35" spans="1:100" x14ac:dyDescent="0.4">
      <c r="B35" s="4" t="s">
        <v>95</v>
      </c>
      <c r="C35" s="4" t="s">
        <v>95</v>
      </c>
      <c r="D35" s="4" t="s">
        <v>95</v>
      </c>
      <c r="E35" s="4" t="s">
        <v>95</v>
      </c>
      <c r="F35" s="4" t="s">
        <v>95</v>
      </c>
      <c r="G35" s="4" t="s">
        <v>107</v>
      </c>
      <c r="H35" s="4" t="s">
        <v>107</v>
      </c>
      <c r="I35" s="4" t="s">
        <v>107</v>
      </c>
      <c r="J35" s="4" t="s">
        <v>218</v>
      </c>
      <c r="K35" s="4" t="s">
        <v>95</v>
      </c>
      <c r="L35" s="4" t="s">
        <v>95</v>
      </c>
      <c r="M35" s="4" t="s">
        <v>95</v>
      </c>
      <c r="N35" s="4" t="s">
        <v>95</v>
      </c>
      <c r="O35" s="4" t="s">
        <v>95</v>
      </c>
      <c r="P35" s="4" t="s">
        <v>107</v>
      </c>
      <c r="Q35" s="4" t="s">
        <v>107</v>
      </c>
      <c r="R35" s="4" t="s">
        <v>107</v>
      </c>
      <c r="S35" s="4" t="s">
        <v>107</v>
      </c>
      <c r="T35" s="4" t="s">
        <v>95</v>
      </c>
      <c r="U35" s="4" t="s">
        <v>95</v>
      </c>
      <c r="V35" s="4" t="s">
        <v>95</v>
      </c>
      <c r="W35" s="4" t="s">
        <v>95</v>
      </c>
      <c r="X35" s="4" t="s">
        <v>95</v>
      </c>
      <c r="Y35" s="4" t="s">
        <v>107</v>
      </c>
      <c r="Z35" s="4" t="s">
        <v>107</v>
      </c>
      <c r="AA35" s="4" t="s">
        <v>107</v>
      </c>
      <c r="AB35" s="4" t="s">
        <v>107</v>
      </c>
      <c r="AC35" s="4" t="s">
        <v>95</v>
      </c>
      <c r="AD35" s="4" t="s">
        <v>95</v>
      </c>
      <c r="AE35" s="4" t="s">
        <v>95</v>
      </c>
      <c r="AF35" s="4" t="s">
        <v>95</v>
      </c>
      <c r="AG35" s="4" t="s">
        <v>95</v>
      </c>
      <c r="AH35" s="4" t="s">
        <v>107</v>
      </c>
      <c r="AI35" s="4" t="s">
        <v>107</v>
      </c>
      <c r="AJ35" s="4" t="s">
        <v>107</v>
      </c>
      <c r="AK35" s="4" t="s">
        <v>107</v>
      </c>
      <c r="AL35" s="4" t="s">
        <v>95</v>
      </c>
      <c r="AM35" s="4" t="s">
        <v>95</v>
      </c>
      <c r="AN35" s="4" t="s">
        <v>95</v>
      </c>
      <c r="AO35" s="4" t="s">
        <v>95</v>
      </c>
      <c r="AP35" s="4" t="s">
        <v>95</v>
      </c>
      <c r="AQ35" s="4" t="s">
        <v>219</v>
      </c>
      <c r="AR35" s="4" t="s">
        <v>107</v>
      </c>
      <c r="AS35" s="4" t="s">
        <v>107</v>
      </c>
      <c r="AT35" s="4" t="s">
        <v>107</v>
      </c>
      <c r="AU35" s="4" t="s">
        <v>95</v>
      </c>
      <c r="AV35" s="4" t="s">
        <v>95</v>
      </c>
      <c r="AW35" s="4" t="s">
        <v>95</v>
      </c>
      <c r="AX35" s="4" t="s">
        <v>95</v>
      </c>
      <c r="AY35" s="4" t="s">
        <v>95</v>
      </c>
      <c r="AZ35" s="4" t="s">
        <v>107</v>
      </c>
      <c r="BA35" s="4" t="s">
        <v>107</v>
      </c>
      <c r="BB35" s="4" t="s">
        <v>107</v>
      </c>
      <c r="BC35" s="4" t="s">
        <v>107</v>
      </c>
      <c r="BD35" s="4" t="s">
        <v>95</v>
      </c>
      <c r="BE35" s="4" t="s">
        <v>95</v>
      </c>
      <c r="BF35" s="4" t="s">
        <v>95</v>
      </c>
      <c r="BG35" s="4" t="s">
        <v>95</v>
      </c>
      <c r="BH35" s="4" t="s">
        <v>95</v>
      </c>
      <c r="BI35" s="4" t="s">
        <v>107</v>
      </c>
      <c r="BJ35" s="4" t="s">
        <v>107</v>
      </c>
      <c r="BK35" s="4" t="s">
        <v>107</v>
      </c>
      <c r="BL35" s="4" t="s">
        <v>107</v>
      </c>
      <c r="BM35" s="4" t="s">
        <v>95</v>
      </c>
      <c r="BN35" s="4" t="s">
        <v>95</v>
      </c>
      <c r="BO35" s="4" t="s">
        <v>95</v>
      </c>
      <c r="BP35" s="4" t="s">
        <v>95</v>
      </c>
      <c r="BQ35" s="4" t="s">
        <v>95</v>
      </c>
      <c r="BR35" s="4" t="s">
        <v>107</v>
      </c>
      <c r="BS35" s="4" t="s">
        <v>107</v>
      </c>
      <c r="BT35" s="4" t="s">
        <v>107</v>
      </c>
      <c r="BU35" s="4" t="s">
        <v>107</v>
      </c>
      <c r="BV35" s="4" t="s">
        <v>95</v>
      </c>
      <c r="BW35" s="4" t="s">
        <v>95</v>
      </c>
      <c r="BX35" s="4" t="s">
        <v>95</v>
      </c>
      <c r="BY35" s="4" t="s">
        <v>95</v>
      </c>
      <c r="BZ35" s="4" t="s">
        <v>95</v>
      </c>
      <c r="CA35" s="4" t="s">
        <v>107</v>
      </c>
      <c r="CB35" s="4" t="s">
        <v>107</v>
      </c>
      <c r="CC35" s="4" t="s">
        <v>107</v>
      </c>
      <c r="CD35" s="4" t="s">
        <v>107</v>
      </c>
      <c r="CE35" s="4" t="s">
        <v>95</v>
      </c>
      <c r="CF35" s="4" t="s">
        <v>95</v>
      </c>
      <c r="CG35" s="4" t="s">
        <v>95</v>
      </c>
      <c r="CH35" s="4" t="s">
        <v>95</v>
      </c>
      <c r="CI35" s="4" t="s">
        <v>95</v>
      </c>
      <c r="CJ35" s="4" t="s">
        <v>107</v>
      </c>
      <c r="CK35" s="4" t="s">
        <v>107</v>
      </c>
      <c r="CL35" s="4" t="s">
        <v>107</v>
      </c>
      <c r="CM35" s="4" t="s">
        <v>107</v>
      </c>
      <c r="CN35" s="4" t="s">
        <v>95</v>
      </c>
      <c r="CO35" s="4" t="s">
        <v>95</v>
      </c>
      <c r="CP35" s="4" t="s">
        <v>95</v>
      </c>
      <c r="CQ35" s="4" t="s">
        <v>95</v>
      </c>
      <c r="CR35" s="4" t="s">
        <v>95</v>
      </c>
      <c r="CS35" s="4" t="s">
        <v>107</v>
      </c>
      <c r="CT35" s="4" t="s">
        <v>107</v>
      </c>
      <c r="CU35" s="4" t="s">
        <v>107</v>
      </c>
      <c r="CV35" s="4" t="s">
        <v>107</v>
      </c>
    </row>
    <row r="36" spans="1:100" x14ac:dyDescent="0.4">
      <c r="A36" s="1" t="s">
        <v>110</v>
      </c>
      <c r="B36" s="9">
        <v>0.2932965780947</v>
      </c>
      <c r="C36" s="9">
        <v>0.2602965810481</v>
      </c>
      <c r="D36" s="9">
        <v>0.23286807827440001</v>
      </c>
      <c r="E36" s="9">
        <v>0.24563745412629998</v>
      </c>
      <c r="F36" s="9">
        <v>0.10938443611240001</v>
      </c>
      <c r="G36" s="9">
        <v>9.0557376086979988E-2</v>
      </c>
      <c r="H36" s="9">
        <v>6.3326111446800004E-2</v>
      </c>
      <c r="I36" s="9">
        <v>5.1993471970930003E-2</v>
      </c>
      <c r="J36" s="9">
        <v>2.7780759229630001E-2</v>
      </c>
      <c r="K36" s="9">
        <v>0.22913537062540001</v>
      </c>
      <c r="L36" s="9">
        <v>0.1772696755849</v>
      </c>
      <c r="M36" s="9">
        <v>0.10821236751480001</v>
      </c>
      <c r="N36" s="9">
        <v>0.1399293006531</v>
      </c>
      <c r="O36" s="9">
        <v>5.463364806571E-2</v>
      </c>
      <c r="P36" s="9">
        <v>6.6075463936150006E-2</v>
      </c>
      <c r="Q36" s="9">
        <v>3.9738615180700002E-2</v>
      </c>
      <c r="R36" s="9">
        <v>5.595210230106E-2</v>
      </c>
      <c r="S36" s="9">
        <v>4.6662081554229996E-2</v>
      </c>
      <c r="T36" s="9">
        <v>0.401978924678</v>
      </c>
      <c r="U36" s="9">
        <v>0.35034981220849998</v>
      </c>
      <c r="V36" s="9">
        <v>0.27050420026369998</v>
      </c>
      <c r="W36" s="9">
        <v>0.28638513241550001</v>
      </c>
      <c r="X36" s="9">
        <v>0.147237769766</v>
      </c>
      <c r="Y36" s="9">
        <v>0.14697326694659998</v>
      </c>
      <c r="Z36" s="9">
        <v>9.5269149669080011E-2</v>
      </c>
      <c r="AA36" s="9">
        <v>8.0195398048239996E-2</v>
      </c>
      <c r="AB36" s="9">
        <v>7.4498950345519996E-2</v>
      </c>
      <c r="AC36" s="9">
        <v>0.67633796428259996</v>
      </c>
      <c r="AD36" s="9">
        <v>0.53968704514150001</v>
      </c>
      <c r="AE36" s="9">
        <v>0.47510084740550002</v>
      </c>
      <c r="AF36" s="9">
        <v>0.42927580623719996</v>
      </c>
      <c r="AG36" s="9">
        <v>0.22871619526</v>
      </c>
      <c r="AH36" s="9">
        <v>0.23227681696989999</v>
      </c>
      <c r="AI36" s="9">
        <v>0.21009784886959998</v>
      </c>
      <c r="AJ36" s="9">
        <v>0.1494598526541</v>
      </c>
      <c r="AK36" s="9">
        <v>0.1289217610792</v>
      </c>
      <c r="AL36" s="9">
        <v>0.71049263516899996</v>
      </c>
      <c r="AM36" s="9">
        <v>0.64960821428990001</v>
      </c>
      <c r="AN36" s="9">
        <v>0.65571897858430006</v>
      </c>
      <c r="AO36" s="9">
        <v>0.54453103535710001</v>
      </c>
      <c r="AP36" s="9">
        <v>0.32102281303289998</v>
      </c>
      <c r="AQ36" s="9">
        <v>0.30201320057640002</v>
      </c>
      <c r="AR36" s="9">
        <v>0.21913948888509999</v>
      </c>
      <c r="AS36" s="9">
        <v>0.15819676827119999</v>
      </c>
      <c r="AT36" s="9">
        <v>0.13316560021650001</v>
      </c>
      <c r="AU36" s="9">
        <v>0.8149093673743999</v>
      </c>
      <c r="AV36" s="9">
        <v>0.76971067160189999</v>
      </c>
      <c r="AW36" s="9">
        <v>0.76404225221150002</v>
      </c>
      <c r="AX36" s="9">
        <v>0.65008598035709997</v>
      </c>
      <c r="AY36" s="9">
        <v>0.45716738537109997</v>
      </c>
      <c r="AZ36" s="9">
        <v>0.38981625284839999</v>
      </c>
      <c r="BA36" s="9">
        <v>0.30727578972440001</v>
      </c>
      <c r="BB36" s="9">
        <v>0.24916960894630003</v>
      </c>
      <c r="BC36" s="9">
        <v>0.20767856482509997</v>
      </c>
      <c r="BD36" s="9">
        <v>0.91270316831450005</v>
      </c>
      <c r="BE36" s="9">
        <v>0.81353351469640001</v>
      </c>
      <c r="BF36" s="9">
        <v>0.83233759044620004</v>
      </c>
      <c r="BG36" s="9">
        <v>0.80630892167200008</v>
      </c>
      <c r="BH36" s="9">
        <v>0.69569640940200006</v>
      </c>
      <c r="BI36" s="9">
        <v>0.62631316778750001</v>
      </c>
      <c r="BJ36" s="9">
        <v>0.57724760939690001</v>
      </c>
      <c r="BK36" s="9">
        <v>0.45258745892590002</v>
      </c>
      <c r="BL36" s="9">
        <v>0.341430313978</v>
      </c>
      <c r="BM36" s="9">
        <v>0.49261012239910001</v>
      </c>
      <c r="BN36" s="9">
        <v>0.44234371687349999</v>
      </c>
      <c r="BO36" s="9">
        <v>0.3920125509988</v>
      </c>
      <c r="BP36" s="9">
        <v>0.38194423764699997</v>
      </c>
      <c r="BQ36" s="9">
        <v>0.24057475171690001</v>
      </c>
      <c r="BR36" s="9">
        <v>0.23809731548079999</v>
      </c>
      <c r="BS36" s="9">
        <v>0.20388854589710001</v>
      </c>
      <c r="BT36" s="9">
        <v>0.15809499967990001</v>
      </c>
      <c r="BU36" s="9">
        <v>0.13579424481880001</v>
      </c>
      <c r="BV36" s="9">
        <v>0.58981660082460008</v>
      </c>
      <c r="BW36" s="9">
        <v>0.52555235036979997</v>
      </c>
      <c r="BX36" s="9">
        <v>0.49239620527680006</v>
      </c>
      <c r="BY36" s="9">
        <v>0.42383720304649997</v>
      </c>
      <c r="BZ36" s="9">
        <v>0.2488474986076</v>
      </c>
      <c r="CA36" s="9">
        <v>0.22192650061870001</v>
      </c>
      <c r="CB36" s="9">
        <v>0.16562154715279997</v>
      </c>
      <c r="CC36" s="9">
        <v>0.14156804276360002</v>
      </c>
      <c r="CD36" s="9">
        <v>0.10797716072869999</v>
      </c>
      <c r="CE36" s="9">
        <v>0.51346783089719994</v>
      </c>
      <c r="CF36" s="9">
        <v>0.4484785708247</v>
      </c>
      <c r="CG36" s="9">
        <v>0.41679928355410001</v>
      </c>
      <c r="CH36" s="9">
        <v>0.39531729810260002</v>
      </c>
      <c r="CI36" s="9">
        <v>0.22768989213140001</v>
      </c>
      <c r="CJ36" s="9">
        <v>0.1995042337679</v>
      </c>
      <c r="CK36" s="9">
        <v>0.16184563872969998</v>
      </c>
      <c r="CL36" s="9">
        <v>0.13097200508500001</v>
      </c>
      <c r="CM36" s="9">
        <v>0.1030004951804</v>
      </c>
      <c r="CN36" s="9">
        <v>0.59759056919550002</v>
      </c>
      <c r="CO36" s="9">
        <v>0.55321801682710003</v>
      </c>
      <c r="CP36" s="9">
        <v>0.48524813873959999</v>
      </c>
      <c r="CQ36" s="9">
        <v>0.41742104958179999</v>
      </c>
      <c r="CR36" s="9">
        <v>0.27547906390990001</v>
      </c>
      <c r="CS36" s="9">
        <v>0.28802385954409998</v>
      </c>
      <c r="CT36" s="9">
        <v>0.22533886107179998</v>
      </c>
      <c r="CU36" s="9">
        <v>0.1844407595309</v>
      </c>
      <c r="CV36" s="9">
        <v>0.13946330704900001</v>
      </c>
    </row>
    <row r="37" spans="1:100" x14ac:dyDescent="0.4">
      <c r="B37" s="10">
        <v>43</v>
      </c>
      <c r="C37" s="10">
        <v>29</v>
      </c>
      <c r="D37" s="10">
        <v>24</v>
      </c>
      <c r="E37" s="10">
        <v>14</v>
      </c>
      <c r="F37" s="10">
        <v>16</v>
      </c>
      <c r="G37" s="10">
        <v>12</v>
      </c>
      <c r="H37" s="10">
        <v>12</v>
      </c>
      <c r="I37" s="10">
        <v>9</v>
      </c>
      <c r="J37" s="10">
        <v>6</v>
      </c>
      <c r="K37" s="10">
        <v>66</v>
      </c>
      <c r="L37" s="10">
        <v>37</v>
      </c>
      <c r="M37" s="10">
        <v>24</v>
      </c>
      <c r="N37" s="10">
        <v>22</v>
      </c>
      <c r="O37" s="10">
        <v>24</v>
      </c>
      <c r="P37" s="10">
        <v>21</v>
      </c>
      <c r="Q37" s="10">
        <v>18</v>
      </c>
      <c r="R37" s="10">
        <v>26</v>
      </c>
      <c r="S37" s="10">
        <v>15</v>
      </c>
      <c r="T37" s="10">
        <v>128</v>
      </c>
      <c r="U37" s="10">
        <v>88</v>
      </c>
      <c r="V37" s="10">
        <v>66</v>
      </c>
      <c r="W37" s="10">
        <v>57</v>
      </c>
      <c r="X37" s="10">
        <v>80</v>
      </c>
      <c r="Y37" s="10">
        <v>76</v>
      </c>
      <c r="Z37" s="10">
        <v>48</v>
      </c>
      <c r="AA37" s="10">
        <v>50</v>
      </c>
      <c r="AB37" s="10">
        <v>50</v>
      </c>
      <c r="AC37" s="10">
        <v>263</v>
      </c>
      <c r="AD37" s="10">
        <v>208</v>
      </c>
      <c r="AE37" s="10">
        <v>167</v>
      </c>
      <c r="AF37" s="10">
        <v>106</v>
      </c>
      <c r="AG37" s="10">
        <v>148</v>
      </c>
      <c r="AH37" s="10">
        <v>135</v>
      </c>
      <c r="AI37" s="10">
        <v>109</v>
      </c>
      <c r="AJ37" s="10">
        <v>73</v>
      </c>
      <c r="AK37" s="10">
        <v>71</v>
      </c>
      <c r="AL37" s="10">
        <v>349</v>
      </c>
      <c r="AM37" s="10">
        <v>274</v>
      </c>
      <c r="AN37" s="10">
        <v>237</v>
      </c>
      <c r="AO37" s="10">
        <v>187</v>
      </c>
      <c r="AP37" s="10">
        <v>231</v>
      </c>
      <c r="AQ37" s="10">
        <v>215</v>
      </c>
      <c r="AR37" s="10">
        <v>148</v>
      </c>
      <c r="AS37" s="10">
        <v>115</v>
      </c>
      <c r="AT37" s="10">
        <v>81</v>
      </c>
      <c r="AU37" s="10">
        <v>360</v>
      </c>
      <c r="AV37" s="10">
        <v>364</v>
      </c>
      <c r="AW37" s="10">
        <v>302</v>
      </c>
      <c r="AX37" s="10">
        <v>247</v>
      </c>
      <c r="AY37" s="10">
        <v>351</v>
      </c>
      <c r="AZ37" s="10">
        <v>306</v>
      </c>
      <c r="BA37" s="10">
        <v>215</v>
      </c>
      <c r="BB37" s="10">
        <v>157</v>
      </c>
      <c r="BC37" s="10">
        <v>109</v>
      </c>
      <c r="BD37" s="10">
        <v>186</v>
      </c>
      <c r="BE37" s="10">
        <v>174</v>
      </c>
      <c r="BF37" s="10">
        <v>176</v>
      </c>
      <c r="BG37" s="10">
        <v>150</v>
      </c>
      <c r="BH37" s="10">
        <v>258</v>
      </c>
      <c r="BI37" s="10">
        <v>252</v>
      </c>
      <c r="BJ37" s="10">
        <v>204</v>
      </c>
      <c r="BK37" s="10">
        <v>148</v>
      </c>
      <c r="BL37" s="10">
        <v>110</v>
      </c>
      <c r="BM37" s="10">
        <v>620</v>
      </c>
      <c r="BN37" s="10">
        <v>521</v>
      </c>
      <c r="BO37" s="10">
        <v>450</v>
      </c>
      <c r="BP37" s="10">
        <v>340</v>
      </c>
      <c r="BQ37" s="10">
        <v>477</v>
      </c>
      <c r="BR37" s="10">
        <v>460</v>
      </c>
      <c r="BS37" s="10">
        <v>338</v>
      </c>
      <c r="BT37" s="10">
        <v>217</v>
      </c>
      <c r="BU37" s="10">
        <v>175</v>
      </c>
      <c r="BV37" s="10">
        <v>777</v>
      </c>
      <c r="BW37" s="10">
        <v>655</v>
      </c>
      <c r="BX37" s="10">
        <v>547</v>
      </c>
      <c r="BY37" s="10">
        <v>448</v>
      </c>
      <c r="BZ37" s="10">
        <v>630</v>
      </c>
      <c r="CA37" s="10">
        <v>552</v>
      </c>
      <c r="CB37" s="10">
        <v>414</v>
      </c>
      <c r="CC37" s="10">
        <v>358</v>
      </c>
      <c r="CD37" s="10">
        <v>265</v>
      </c>
      <c r="CE37" s="10">
        <v>886</v>
      </c>
      <c r="CF37" s="10">
        <v>737</v>
      </c>
      <c r="CG37" s="10">
        <v>628</v>
      </c>
      <c r="CH37" s="10">
        <v>503</v>
      </c>
      <c r="CI37" s="10">
        <v>693</v>
      </c>
      <c r="CJ37" s="10">
        <v>631</v>
      </c>
      <c r="CK37" s="10">
        <v>465</v>
      </c>
      <c r="CL37" s="10">
        <v>359</v>
      </c>
      <c r="CM37" s="10">
        <v>204</v>
      </c>
      <c r="CN37" s="10">
        <v>512</v>
      </c>
      <c r="CO37" s="10">
        <v>439</v>
      </c>
      <c r="CP37" s="10">
        <v>369</v>
      </c>
      <c r="CQ37" s="10">
        <v>285</v>
      </c>
      <c r="CR37" s="10">
        <v>415</v>
      </c>
      <c r="CS37" s="10">
        <v>386</v>
      </c>
      <c r="CT37" s="10">
        <v>289</v>
      </c>
      <c r="CU37" s="10">
        <v>216</v>
      </c>
      <c r="CV37" s="10">
        <v>238</v>
      </c>
    </row>
    <row r="38" spans="1:100" x14ac:dyDescent="0.4">
      <c r="B38" s="10">
        <v>136</v>
      </c>
      <c r="C38" s="10">
        <v>108</v>
      </c>
      <c r="D38" s="10">
        <v>91</v>
      </c>
      <c r="E38" s="10">
        <v>81</v>
      </c>
      <c r="F38" s="10">
        <v>151</v>
      </c>
      <c r="G38" s="10">
        <v>140</v>
      </c>
      <c r="H38" s="10">
        <v>171</v>
      </c>
      <c r="I38" s="10">
        <v>180</v>
      </c>
      <c r="J38" s="10">
        <v>182</v>
      </c>
      <c r="K38" s="10">
        <v>292</v>
      </c>
      <c r="L38" s="10">
        <v>251</v>
      </c>
      <c r="M38" s="10">
        <v>254</v>
      </c>
      <c r="N38" s="10">
        <v>265</v>
      </c>
      <c r="O38" s="10">
        <v>474</v>
      </c>
      <c r="P38" s="10">
        <v>399</v>
      </c>
      <c r="Q38" s="10">
        <v>458</v>
      </c>
      <c r="R38" s="10">
        <v>467</v>
      </c>
      <c r="S38" s="10">
        <v>486</v>
      </c>
      <c r="T38" s="10">
        <v>317</v>
      </c>
      <c r="U38" s="10">
        <v>269</v>
      </c>
      <c r="V38" s="10">
        <v>299</v>
      </c>
      <c r="W38" s="10">
        <v>308</v>
      </c>
      <c r="X38" s="10">
        <v>580</v>
      </c>
      <c r="Y38" s="10">
        <v>558</v>
      </c>
      <c r="Z38" s="10">
        <v>557</v>
      </c>
      <c r="AA38" s="10">
        <v>658</v>
      </c>
      <c r="AB38" s="10">
        <v>705</v>
      </c>
      <c r="AC38" s="10">
        <v>386</v>
      </c>
      <c r="AD38" s="10">
        <v>369</v>
      </c>
      <c r="AE38" s="10">
        <v>370</v>
      </c>
      <c r="AF38" s="10">
        <v>311</v>
      </c>
      <c r="AG38" s="10">
        <v>580</v>
      </c>
      <c r="AH38" s="10">
        <v>579</v>
      </c>
      <c r="AI38" s="10">
        <v>605</v>
      </c>
      <c r="AJ38" s="10">
        <v>600</v>
      </c>
      <c r="AK38" s="10">
        <v>626</v>
      </c>
      <c r="AL38" s="10">
        <v>500</v>
      </c>
      <c r="AM38" s="10">
        <v>434</v>
      </c>
      <c r="AN38" s="10">
        <v>404</v>
      </c>
      <c r="AO38" s="10">
        <v>417</v>
      </c>
      <c r="AP38" s="10">
        <v>702</v>
      </c>
      <c r="AQ38" s="10">
        <v>697</v>
      </c>
      <c r="AR38" s="10">
        <v>673</v>
      </c>
      <c r="AS38" s="10">
        <v>632</v>
      </c>
      <c r="AT38" s="10">
        <v>579</v>
      </c>
      <c r="AU38" s="10">
        <v>437</v>
      </c>
      <c r="AV38" s="10">
        <v>465</v>
      </c>
      <c r="AW38" s="10">
        <v>429</v>
      </c>
      <c r="AX38" s="10">
        <v>412</v>
      </c>
      <c r="AY38" s="10">
        <v>735</v>
      </c>
      <c r="AZ38" s="10">
        <v>799</v>
      </c>
      <c r="BA38" s="10">
        <v>729</v>
      </c>
      <c r="BB38" s="10">
        <v>645</v>
      </c>
      <c r="BC38" s="10">
        <v>619</v>
      </c>
      <c r="BD38" s="10">
        <v>204</v>
      </c>
      <c r="BE38" s="10">
        <v>207</v>
      </c>
      <c r="BF38" s="10">
        <v>215</v>
      </c>
      <c r="BG38" s="10">
        <v>194</v>
      </c>
      <c r="BH38" s="10">
        <v>361</v>
      </c>
      <c r="BI38" s="10">
        <v>408</v>
      </c>
      <c r="BJ38" s="10">
        <v>375</v>
      </c>
      <c r="BK38" s="10">
        <v>354</v>
      </c>
      <c r="BL38" s="10">
        <v>346</v>
      </c>
      <c r="BM38" s="10">
        <v>1055</v>
      </c>
      <c r="BN38" s="10">
        <v>974</v>
      </c>
      <c r="BO38" s="10">
        <v>971</v>
      </c>
      <c r="BP38" s="10">
        <v>879</v>
      </c>
      <c r="BQ38" s="10">
        <v>1564</v>
      </c>
      <c r="BR38" s="10">
        <v>1560</v>
      </c>
      <c r="BS38" s="10">
        <v>1486</v>
      </c>
      <c r="BT38" s="10">
        <v>1310</v>
      </c>
      <c r="BU38" s="10">
        <v>1330</v>
      </c>
      <c r="BV38" s="10">
        <v>1217</v>
      </c>
      <c r="BW38" s="10">
        <v>1129</v>
      </c>
      <c r="BX38" s="10">
        <v>1090</v>
      </c>
      <c r="BY38" s="10">
        <v>1124</v>
      </c>
      <c r="BZ38" s="10">
        <v>2010</v>
      </c>
      <c r="CA38" s="10">
        <v>2001</v>
      </c>
      <c r="CB38" s="10">
        <v>2055</v>
      </c>
      <c r="CC38" s="10">
        <v>2192</v>
      </c>
      <c r="CD38" s="10">
        <v>2167</v>
      </c>
      <c r="CE38" s="10">
        <v>1503</v>
      </c>
      <c r="CF38" s="10">
        <v>1379</v>
      </c>
      <c r="CG38" s="10">
        <v>1366</v>
      </c>
      <c r="CH38" s="10">
        <v>1335</v>
      </c>
      <c r="CI38" s="10">
        <v>2387</v>
      </c>
      <c r="CJ38" s="10">
        <v>2405</v>
      </c>
      <c r="CK38" s="10">
        <v>2382</v>
      </c>
      <c r="CL38" s="10">
        <v>2414</v>
      </c>
      <c r="CM38" s="10">
        <v>1894</v>
      </c>
      <c r="CN38" s="10">
        <v>774</v>
      </c>
      <c r="CO38" s="10">
        <v>727</v>
      </c>
      <c r="CP38" s="10">
        <v>701</v>
      </c>
      <c r="CQ38" s="10">
        <v>674</v>
      </c>
      <c r="CR38" s="10">
        <v>1199</v>
      </c>
      <c r="CS38" s="10">
        <v>1175</v>
      </c>
      <c r="CT38" s="10">
        <v>1190</v>
      </c>
      <c r="CU38" s="10">
        <v>1111</v>
      </c>
      <c r="CV38" s="10">
        <v>1649</v>
      </c>
    </row>
    <row r="39" spans="1:100" x14ac:dyDescent="0.4">
      <c r="B39" s="10">
        <v>75.868291289979993</v>
      </c>
      <c r="C39" s="10">
        <v>53.817385990730003</v>
      </c>
      <c r="D39" s="10">
        <v>48.403500000000001</v>
      </c>
      <c r="E39" s="10">
        <v>58.925774132310003</v>
      </c>
      <c r="F39" s="10">
        <v>36.815326712139999</v>
      </c>
      <c r="G39" s="10">
        <v>37.575726096330001</v>
      </c>
      <c r="H39" s="10">
        <v>24.894045405970001</v>
      </c>
      <c r="I39" s="10">
        <v>20.321756425869999</v>
      </c>
      <c r="J39" s="10">
        <v>11.276728609159999</v>
      </c>
      <c r="K39" s="10">
        <v>96.024499635650002</v>
      </c>
      <c r="L39" s="10">
        <v>68.670229969260006</v>
      </c>
      <c r="M39" s="10">
        <v>42.73263</v>
      </c>
      <c r="N39" s="10">
        <v>53.168451473060003</v>
      </c>
      <c r="O39" s="10">
        <v>41.770214007610001</v>
      </c>
      <c r="P39" s="10">
        <v>45.213405074539999</v>
      </c>
      <c r="Q39" s="10">
        <v>26.362265983490001</v>
      </c>
      <c r="R39" s="10">
        <v>36.213545490930002</v>
      </c>
      <c r="S39" s="10">
        <v>31.15821229738</v>
      </c>
      <c r="T39" s="10">
        <v>163.5098333979</v>
      </c>
      <c r="U39" s="10">
        <v>122.5542859902</v>
      </c>
      <c r="V39" s="10">
        <v>94.009119999999996</v>
      </c>
      <c r="W39" s="10">
        <v>97.091243231749999</v>
      </c>
      <c r="X39" s="10">
        <v>91.006422583819997</v>
      </c>
      <c r="Y39" s="10">
        <v>90.709887336850002</v>
      </c>
      <c r="Z39" s="10">
        <v>59.806993600970003</v>
      </c>
      <c r="AA39" s="10">
        <v>49.838412920309999</v>
      </c>
      <c r="AB39" s="10">
        <v>47.298339820709998</v>
      </c>
      <c r="AC39" s="10">
        <v>260.10937863980001</v>
      </c>
      <c r="AD39" s="10">
        <v>217.01401350559999</v>
      </c>
      <c r="AE39" s="10">
        <v>172.48112</v>
      </c>
      <c r="AF39" s="10">
        <v>139.3550562778</v>
      </c>
      <c r="AG39" s="10">
        <v>132.74101350559999</v>
      </c>
      <c r="AH39" s="10">
        <v>134.50219501769999</v>
      </c>
      <c r="AI39" s="10">
        <v>122.1421508601</v>
      </c>
      <c r="AJ39" s="10">
        <v>82.642968186440001</v>
      </c>
      <c r="AK39" s="10">
        <v>70.791085126300004</v>
      </c>
      <c r="AL39" s="10">
        <v>239.9172553185</v>
      </c>
      <c r="AM39" s="10">
        <v>190.83065855429999</v>
      </c>
      <c r="AN39" s="10">
        <v>212.78172000000001</v>
      </c>
      <c r="AO39" s="10">
        <v>161.939744523</v>
      </c>
      <c r="AP39" s="10">
        <v>171.01380848759999</v>
      </c>
      <c r="AQ39" s="10">
        <v>161.53509286709999</v>
      </c>
      <c r="AR39" s="10">
        <v>117.7817298682</v>
      </c>
      <c r="AS39" s="10">
        <v>80.358365870490005</v>
      </c>
      <c r="AT39" s="10">
        <v>67.59408140875</v>
      </c>
      <c r="AU39" s="10">
        <v>220.77925577490001</v>
      </c>
      <c r="AV39" s="10">
        <v>201.94662934990001</v>
      </c>
      <c r="AW39" s="10">
        <v>178.95989</v>
      </c>
      <c r="AX39" s="10">
        <v>150.04393761329999</v>
      </c>
      <c r="AY39" s="10">
        <v>229.81278563710001</v>
      </c>
      <c r="AZ39" s="10">
        <v>190.245785168</v>
      </c>
      <c r="BA39" s="10">
        <v>159.90068294880001</v>
      </c>
      <c r="BB39" s="10">
        <v>129.40336626359999</v>
      </c>
      <c r="BC39" s="10">
        <v>102.906242225</v>
      </c>
      <c r="BD39" s="10">
        <v>170.63402553009999</v>
      </c>
      <c r="BE39" s="10">
        <v>164.14837857009999</v>
      </c>
      <c r="BF39" s="10">
        <v>160.73446000000001</v>
      </c>
      <c r="BG39" s="10">
        <v>143.31632368230001</v>
      </c>
      <c r="BH39" s="10">
        <v>171.76143725439999</v>
      </c>
      <c r="BI39" s="10">
        <v>163.87206481370001</v>
      </c>
      <c r="BJ39" s="10">
        <v>142.0046670296</v>
      </c>
      <c r="BK39" s="10">
        <v>122.8807835105</v>
      </c>
      <c r="BL39" s="10">
        <v>96.369108990849995</v>
      </c>
      <c r="BM39" s="10">
        <v>550.90769872450005</v>
      </c>
      <c r="BN39" s="10">
        <v>455.15043742709997</v>
      </c>
      <c r="BO39" s="10">
        <v>394.29014000000001</v>
      </c>
      <c r="BP39" s="10">
        <v>376.39091937789999</v>
      </c>
      <c r="BQ39" s="10">
        <v>422.42203592570002</v>
      </c>
      <c r="BR39" s="10">
        <v>417.34576766200001</v>
      </c>
      <c r="BS39" s="10">
        <v>357.71823452690001</v>
      </c>
      <c r="BT39" s="10">
        <v>277.48932003250002</v>
      </c>
      <c r="BU39" s="10">
        <v>240.7556041549</v>
      </c>
      <c r="BV39" s="10">
        <v>680.41998165300004</v>
      </c>
      <c r="BW39" s="10">
        <v>565.00401286839997</v>
      </c>
      <c r="BX39" s="10">
        <v>515.96245999999996</v>
      </c>
      <c r="BY39" s="10">
        <v>432.4976755216</v>
      </c>
      <c r="BZ39" s="10">
        <v>452.3046837974</v>
      </c>
      <c r="CA39" s="10">
        <v>400.72353063129998</v>
      </c>
      <c r="CB39" s="10">
        <v>293.23073986150001</v>
      </c>
      <c r="CC39" s="10">
        <v>241.57549852119999</v>
      </c>
      <c r="CD39" s="10">
        <v>184.42029281910001</v>
      </c>
      <c r="CE39" s="10">
        <v>775.24105158949999</v>
      </c>
      <c r="CF39" s="10">
        <v>620.53719760039996</v>
      </c>
      <c r="CG39" s="10">
        <v>564.80478000000005</v>
      </c>
      <c r="CH39" s="10">
        <v>531.35745063310003</v>
      </c>
      <c r="CI39" s="10">
        <v>538.13175525270003</v>
      </c>
      <c r="CJ39" s="10">
        <v>467.59568344889999</v>
      </c>
      <c r="CK39" s="10">
        <v>387.4969538524</v>
      </c>
      <c r="CL39" s="10">
        <v>309.74420331250002</v>
      </c>
      <c r="CM39" s="10">
        <v>188.48455792070001</v>
      </c>
      <c r="CN39" s="10">
        <v>458.46296484969997</v>
      </c>
      <c r="CO39" s="10">
        <v>399.61725269509998</v>
      </c>
      <c r="CP39" s="10">
        <v>345.44781999999998</v>
      </c>
      <c r="CQ39" s="10">
        <v>277.53114426640002</v>
      </c>
      <c r="CR39" s="10">
        <v>336.78925293560002</v>
      </c>
      <c r="CS39" s="10">
        <v>356.05847292530001</v>
      </c>
      <c r="CT39" s="10">
        <v>265.39558184480001</v>
      </c>
      <c r="CU39" s="10">
        <v>209.01017981530001</v>
      </c>
      <c r="CV39" s="10">
        <v>238.9092405575</v>
      </c>
    </row>
    <row r="40" spans="1:100" x14ac:dyDescent="0.4">
      <c r="B40" s="10">
        <v>258.6743145209</v>
      </c>
      <c r="C40" s="10">
        <v>206.75410247049999</v>
      </c>
      <c r="D40" s="10">
        <v>207.85803000000001</v>
      </c>
      <c r="E40" s="10">
        <v>239.88920721349999</v>
      </c>
      <c r="F40" s="10">
        <v>336.56823603610002</v>
      </c>
      <c r="G40" s="10">
        <v>414.93832661670001</v>
      </c>
      <c r="H40" s="10">
        <v>393.1087009327</v>
      </c>
      <c r="I40" s="10">
        <v>390.8520753766</v>
      </c>
      <c r="J40" s="10">
        <v>405.91866175979999</v>
      </c>
      <c r="K40" s="10">
        <v>419.0732289545</v>
      </c>
      <c r="L40" s="10">
        <v>387.37719659430002</v>
      </c>
      <c r="M40" s="10">
        <v>394.89598999999998</v>
      </c>
      <c r="N40" s="10">
        <v>379.96653470640001</v>
      </c>
      <c r="O40" s="10">
        <v>764.5510685534</v>
      </c>
      <c r="P40" s="10">
        <v>684.26920344040002</v>
      </c>
      <c r="Q40" s="10">
        <v>663.39166233169999</v>
      </c>
      <c r="R40" s="10">
        <v>647.22403630300005</v>
      </c>
      <c r="S40" s="10">
        <v>667.74158502039995</v>
      </c>
      <c r="T40" s="10">
        <v>406.76220408530003</v>
      </c>
      <c r="U40" s="10">
        <v>349.80548503130001</v>
      </c>
      <c r="V40" s="10">
        <v>347.53294</v>
      </c>
      <c r="W40" s="10">
        <v>339.02333690590001</v>
      </c>
      <c r="X40" s="10">
        <v>618.09155849379999</v>
      </c>
      <c r="Y40" s="10">
        <v>617.18630347789997</v>
      </c>
      <c r="Z40" s="10">
        <v>627.76873530119997</v>
      </c>
      <c r="AA40" s="10">
        <v>621.46225510759996</v>
      </c>
      <c r="AB40" s="10">
        <v>634.88598968639997</v>
      </c>
      <c r="AC40" s="10">
        <v>384.58491519939997</v>
      </c>
      <c r="AD40" s="10">
        <v>402.11084453350003</v>
      </c>
      <c r="AE40" s="10">
        <v>363.04106999999999</v>
      </c>
      <c r="AF40" s="10">
        <v>324.62825589760001</v>
      </c>
      <c r="AG40" s="10">
        <v>580.37435151759996</v>
      </c>
      <c r="AH40" s="10">
        <v>579.05991985059995</v>
      </c>
      <c r="AI40" s="10">
        <v>581.35840760539998</v>
      </c>
      <c r="AJ40" s="10">
        <v>552.9442637528</v>
      </c>
      <c r="AK40" s="10">
        <v>549.10113338259998</v>
      </c>
      <c r="AL40" s="10">
        <v>337.67732900070001</v>
      </c>
      <c r="AM40" s="10">
        <v>293.76269319950001</v>
      </c>
      <c r="AN40" s="10">
        <v>324.50139000000001</v>
      </c>
      <c r="AO40" s="10">
        <v>297.39304834439997</v>
      </c>
      <c r="AP40" s="10">
        <v>532.71543810840001</v>
      </c>
      <c r="AQ40" s="10">
        <v>534.86103441440002</v>
      </c>
      <c r="AR40" s="10">
        <v>537.47378196149998</v>
      </c>
      <c r="AS40" s="10">
        <v>507.964649017</v>
      </c>
      <c r="AT40" s="10">
        <v>507.59416319859997</v>
      </c>
      <c r="AU40" s="10">
        <v>270.92492075069998</v>
      </c>
      <c r="AV40" s="10">
        <v>262.36693448670002</v>
      </c>
      <c r="AW40" s="10">
        <v>234.22774000000001</v>
      </c>
      <c r="AX40" s="10">
        <v>230.80629662379999</v>
      </c>
      <c r="AY40" s="10">
        <v>502.68849657880003</v>
      </c>
      <c r="AZ40" s="10">
        <v>488.03964374970002</v>
      </c>
      <c r="BA40" s="10">
        <v>520.38165158490006</v>
      </c>
      <c r="BB40" s="10">
        <v>519.33848116889999</v>
      </c>
      <c r="BC40" s="10">
        <v>495.50728700249999</v>
      </c>
      <c r="BD40" s="10">
        <v>186.9545668886</v>
      </c>
      <c r="BE40" s="10">
        <v>201.77211584380001</v>
      </c>
      <c r="BF40" s="10">
        <v>193.1121</v>
      </c>
      <c r="BG40" s="10">
        <v>177.74369082410001</v>
      </c>
      <c r="BH40" s="10">
        <v>246.89136659779999</v>
      </c>
      <c r="BI40" s="10">
        <v>261.6455684503</v>
      </c>
      <c r="BJ40" s="10">
        <v>246.00304049409999</v>
      </c>
      <c r="BK40" s="10">
        <v>271.5072658048</v>
      </c>
      <c r="BL40" s="10">
        <v>282.25117994959999</v>
      </c>
      <c r="BM40" s="10">
        <v>1118.3442517210001</v>
      </c>
      <c r="BN40" s="10">
        <v>1028.9519666829999</v>
      </c>
      <c r="BO40" s="10">
        <v>1005.80999</v>
      </c>
      <c r="BP40" s="10">
        <v>985.46039520500005</v>
      </c>
      <c r="BQ40" s="10">
        <v>1755.8868206699999</v>
      </c>
      <c r="BR40" s="10">
        <v>1752.8369306449999</v>
      </c>
      <c r="BS40" s="10">
        <v>1754.4793060980001</v>
      </c>
      <c r="BT40" s="10">
        <v>1755.206177263</v>
      </c>
      <c r="BU40" s="10">
        <v>1772.944092558</v>
      </c>
      <c r="BV40" s="10">
        <v>1153.612802186</v>
      </c>
      <c r="BW40" s="10">
        <v>1075.067046072</v>
      </c>
      <c r="BX40" s="10">
        <v>1047.8603499999999</v>
      </c>
      <c r="BY40" s="10">
        <v>1020.433488172</v>
      </c>
      <c r="BZ40" s="10">
        <v>1817.5978715010001</v>
      </c>
      <c r="CA40" s="10">
        <v>1805.6587632129999</v>
      </c>
      <c r="CB40" s="10">
        <v>1770.486660114</v>
      </c>
      <c r="CC40" s="10">
        <v>1706.426774046</v>
      </c>
      <c r="CD40" s="10">
        <v>1707.956493526</v>
      </c>
      <c r="CE40" s="10">
        <v>1509.81425698</v>
      </c>
      <c r="CF40" s="10">
        <v>1383.6496055079999</v>
      </c>
      <c r="CG40" s="10">
        <v>1355.1001699999999</v>
      </c>
      <c r="CH40" s="10">
        <v>1344.1290153089999</v>
      </c>
      <c r="CI40" s="10">
        <v>2363.4415661379999</v>
      </c>
      <c r="CJ40" s="10">
        <v>2343.7882726490002</v>
      </c>
      <c r="CK40" s="10">
        <v>2394.2378484450001</v>
      </c>
      <c r="CL40" s="10">
        <v>2364.9649641659998</v>
      </c>
      <c r="CM40" s="10">
        <v>1829.9383667090001</v>
      </c>
      <c r="CN40" s="10">
        <v>767.18574301950002</v>
      </c>
      <c r="CO40" s="10">
        <v>722.35039449199996</v>
      </c>
      <c r="CP40" s="10">
        <v>711.89931999999999</v>
      </c>
      <c r="CQ40" s="10">
        <v>664.87098469149998</v>
      </c>
      <c r="CR40" s="10">
        <v>1222.5584338619999</v>
      </c>
      <c r="CS40" s="10">
        <v>1236.211727351</v>
      </c>
      <c r="CT40" s="10">
        <v>1177.7621515549999</v>
      </c>
      <c r="CU40" s="10">
        <v>1133.2103616730001</v>
      </c>
      <c r="CV40" s="10">
        <v>1713.0616332909999</v>
      </c>
    </row>
    <row r="41" spans="1:100" x14ac:dyDescent="0.4">
      <c r="B41" s="4" t="s">
        <v>113</v>
      </c>
      <c r="C41" s="4" t="s">
        <v>220</v>
      </c>
      <c r="D41" s="4" t="s">
        <v>221</v>
      </c>
      <c r="E41" s="4" t="s">
        <v>221</v>
      </c>
      <c r="F41" s="4" t="s">
        <v>116</v>
      </c>
      <c r="G41" s="4" t="s">
        <v>116</v>
      </c>
      <c r="H41" s="4" t="s">
        <v>95</v>
      </c>
      <c r="I41" s="4" t="s">
        <v>95</v>
      </c>
      <c r="J41" s="4" t="s">
        <v>95</v>
      </c>
      <c r="K41" s="4" t="s">
        <v>145</v>
      </c>
      <c r="L41" s="4" t="s">
        <v>113</v>
      </c>
      <c r="M41" s="4" t="s">
        <v>222</v>
      </c>
      <c r="N41" s="4" t="s">
        <v>223</v>
      </c>
      <c r="O41" s="4" t="s">
        <v>95</v>
      </c>
      <c r="P41" s="4" t="s">
        <v>95</v>
      </c>
      <c r="Q41" s="4" t="s">
        <v>95</v>
      </c>
      <c r="R41" s="4" t="s">
        <v>95</v>
      </c>
      <c r="S41" s="4" t="s">
        <v>95</v>
      </c>
      <c r="T41" s="4" t="s">
        <v>224</v>
      </c>
      <c r="U41" s="4" t="s">
        <v>113</v>
      </c>
      <c r="V41" s="4" t="s">
        <v>225</v>
      </c>
      <c r="W41" s="4" t="s">
        <v>113</v>
      </c>
      <c r="X41" s="4" t="s">
        <v>226</v>
      </c>
      <c r="Y41" s="4" t="s">
        <v>226</v>
      </c>
      <c r="Z41" s="4" t="s">
        <v>95</v>
      </c>
      <c r="AA41" s="4" t="s">
        <v>95</v>
      </c>
      <c r="AB41" s="4" t="s">
        <v>95</v>
      </c>
      <c r="AC41" s="4" t="s">
        <v>111</v>
      </c>
      <c r="AD41" s="4" t="s">
        <v>227</v>
      </c>
      <c r="AE41" s="4" t="s">
        <v>113</v>
      </c>
      <c r="AF41" s="4" t="s">
        <v>113</v>
      </c>
      <c r="AG41" s="4" t="s">
        <v>115</v>
      </c>
      <c r="AH41" s="4" t="s">
        <v>115</v>
      </c>
      <c r="AI41" s="4" t="s">
        <v>228</v>
      </c>
      <c r="AJ41" s="4" t="s">
        <v>95</v>
      </c>
      <c r="AK41" s="4" t="s">
        <v>95</v>
      </c>
      <c r="AL41" s="4" t="s">
        <v>112</v>
      </c>
      <c r="AM41" s="4" t="s">
        <v>227</v>
      </c>
      <c r="AN41" s="4" t="s">
        <v>227</v>
      </c>
      <c r="AO41" s="4" t="s">
        <v>113</v>
      </c>
      <c r="AP41" s="4" t="s">
        <v>114</v>
      </c>
      <c r="AQ41" s="4" t="s">
        <v>229</v>
      </c>
      <c r="AR41" s="4" t="s">
        <v>115</v>
      </c>
      <c r="AS41" s="4" t="s">
        <v>95</v>
      </c>
      <c r="AT41" s="4" t="s">
        <v>95</v>
      </c>
      <c r="AU41" s="4" t="s">
        <v>112</v>
      </c>
      <c r="AV41" s="4" t="s">
        <v>227</v>
      </c>
      <c r="AW41" s="4" t="s">
        <v>113</v>
      </c>
      <c r="AX41" s="4" t="s">
        <v>113</v>
      </c>
      <c r="AY41" s="4" t="s">
        <v>230</v>
      </c>
      <c r="AZ41" s="4" t="s">
        <v>229</v>
      </c>
      <c r="BA41" s="4" t="s">
        <v>116</v>
      </c>
      <c r="BB41" s="4" t="s">
        <v>95</v>
      </c>
      <c r="BC41" s="4" t="s">
        <v>95</v>
      </c>
      <c r="BD41" s="4" t="s">
        <v>227</v>
      </c>
      <c r="BE41" s="4" t="s">
        <v>221</v>
      </c>
      <c r="BF41" s="4" t="s">
        <v>221</v>
      </c>
      <c r="BG41" s="4" t="s">
        <v>220</v>
      </c>
      <c r="BH41" s="4" t="s">
        <v>229</v>
      </c>
      <c r="BI41" s="4" t="s">
        <v>231</v>
      </c>
      <c r="BJ41" s="4" t="s">
        <v>115</v>
      </c>
      <c r="BK41" s="4" t="s">
        <v>116</v>
      </c>
      <c r="BL41" s="4" t="s">
        <v>95</v>
      </c>
      <c r="BM41" s="4" t="s">
        <v>232</v>
      </c>
      <c r="BN41" s="4" t="s">
        <v>113</v>
      </c>
      <c r="BO41" s="4" t="s">
        <v>113</v>
      </c>
      <c r="BP41" s="4" t="s">
        <v>113</v>
      </c>
      <c r="BQ41" s="4" t="s">
        <v>229</v>
      </c>
      <c r="BR41" s="4" t="s">
        <v>231</v>
      </c>
      <c r="BS41" s="4" t="s">
        <v>115</v>
      </c>
      <c r="BT41" s="4" t="s">
        <v>95</v>
      </c>
      <c r="BU41" s="4" t="s">
        <v>95</v>
      </c>
      <c r="BV41" s="4" t="s">
        <v>233</v>
      </c>
      <c r="BW41" s="4" t="s">
        <v>112</v>
      </c>
      <c r="BX41" s="4" t="s">
        <v>227</v>
      </c>
      <c r="BY41" s="4" t="s">
        <v>113</v>
      </c>
      <c r="BZ41" s="4" t="s">
        <v>114</v>
      </c>
      <c r="CA41" s="4" t="s">
        <v>114</v>
      </c>
      <c r="CB41" s="4" t="s">
        <v>163</v>
      </c>
      <c r="CC41" s="4" t="s">
        <v>116</v>
      </c>
      <c r="CD41" s="4" t="s">
        <v>95</v>
      </c>
      <c r="CE41" s="4" t="s">
        <v>111</v>
      </c>
      <c r="CF41" s="4" t="s">
        <v>227</v>
      </c>
      <c r="CG41" s="4" t="s">
        <v>113</v>
      </c>
      <c r="CH41" s="4" t="s">
        <v>113</v>
      </c>
      <c r="CI41" s="4" t="s">
        <v>230</v>
      </c>
      <c r="CJ41" s="4" t="s">
        <v>229</v>
      </c>
      <c r="CK41" s="4" t="s">
        <v>115</v>
      </c>
      <c r="CL41" s="4" t="s">
        <v>116</v>
      </c>
      <c r="CM41" s="4" t="s">
        <v>95</v>
      </c>
      <c r="CN41" s="4" t="s">
        <v>232</v>
      </c>
      <c r="CO41" s="4" t="s">
        <v>112</v>
      </c>
      <c r="CP41" s="4" t="s">
        <v>113</v>
      </c>
      <c r="CQ41" s="4" t="s">
        <v>113</v>
      </c>
      <c r="CR41" s="4" t="s">
        <v>229</v>
      </c>
      <c r="CS41" s="4" t="s">
        <v>229</v>
      </c>
      <c r="CT41" s="4" t="s">
        <v>115</v>
      </c>
      <c r="CU41" s="4" t="s">
        <v>116</v>
      </c>
      <c r="CV41" s="4" t="s">
        <v>95</v>
      </c>
    </row>
    <row r="42" spans="1:100" x14ac:dyDescent="0.4">
      <c r="A42" s="1" t="s">
        <v>117</v>
      </c>
      <c r="B42" s="9">
        <v>2.2484975681549998E-2</v>
      </c>
      <c r="C42" s="9">
        <v>1.8183420412239998E-2</v>
      </c>
      <c r="D42" s="9">
        <v>3.2443875273909996E-2</v>
      </c>
      <c r="E42" s="9">
        <v>0</v>
      </c>
      <c r="F42" s="9">
        <v>1.2322868847690001E-2</v>
      </c>
      <c r="G42" s="9">
        <v>9.9640744889760002E-3</v>
      </c>
      <c r="H42" s="9">
        <v>5.7203186873169996E-3</v>
      </c>
      <c r="I42" s="9">
        <v>3.1282628605579996E-2</v>
      </c>
      <c r="J42" s="9">
        <v>5.6389962305279998E-2</v>
      </c>
      <c r="K42" s="9">
        <v>1.803138172056E-2</v>
      </c>
      <c r="L42" s="9">
        <v>2.5315842468319999E-2</v>
      </c>
      <c r="M42" s="9">
        <v>7.8487755725250002E-3</v>
      </c>
      <c r="N42" s="9">
        <v>6.2435251916190008E-3</v>
      </c>
      <c r="O42" s="9">
        <v>1.3712168659949999E-2</v>
      </c>
      <c r="P42" s="9">
        <v>2.0185755933250001E-2</v>
      </c>
      <c r="Q42" s="9">
        <v>2.6518267526670001E-2</v>
      </c>
      <c r="R42" s="9">
        <v>6.3017632488519992E-2</v>
      </c>
      <c r="S42" s="9">
        <v>2.3007156361219999E-2</v>
      </c>
      <c r="T42" s="9">
        <v>1.2346063495070001E-2</v>
      </c>
      <c r="U42" s="9">
        <v>3.4582505251279996E-2</v>
      </c>
      <c r="V42" s="9">
        <v>2.1556287585290001E-2</v>
      </c>
      <c r="W42" s="9">
        <v>1.17678656448E-2</v>
      </c>
      <c r="X42" s="9">
        <v>6.5025587223680008E-3</v>
      </c>
      <c r="Y42" s="9">
        <v>1.4101244241699999E-2</v>
      </c>
      <c r="Z42" s="9">
        <v>1.9651458225000001E-2</v>
      </c>
      <c r="AA42" s="9">
        <v>3.6463733251339996E-2</v>
      </c>
      <c r="AB42" s="9">
        <v>3.0689989368970001E-2</v>
      </c>
      <c r="AC42" s="9">
        <v>3.2594144463830001E-2</v>
      </c>
      <c r="AD42" s="9">
        <v>3.8075876034329999E-2</v>
      </c>
      <c r="AE42" s="9">
        <v>4.0401324290940004E-2</v>
      </c>
      <c r="AF42" s="9">
        <v>9.6106996406359994E-3</v>
      </c>
      <c r="AG42" s="9">
        <v>1.453933397346E-2</v>
      </c>
      <c r="AH42" s="9">
        <v>2.789078288822E-2</v>
      </c>
      <c r="AI42" s="9">
        <v>2.6127486205390002E-2</v>
      </c>
      <c r="AJ42" s="9">
        <v>4.9771452716509998E-2</v>
      </c>
      <c r="AK42" s="9">
        <v>1.784763800931E-2</v>
      </c>
      <c r="AL42" s="9">
        <v>2.6412331027109999E-2</v>
      </c>
      <c r="AM42" s="9">
        <v>3.5222521918780003E-2</v>
      </c>
      <c r="AN42" s="9">
        <v>2.8900584986709998E-2</v>
      </c>
      <c r="AO42" s="9">
        <v>1.054551012338E-2</v>
      </c>
      <c r="AP42" s="9">
        <v>1.9740679974380001E-2</v>
      </c>
      <c r="AQ42" s="9">
        <v>2.040863352297E-2</v>
      </c>
      <c r="AR42" s="9">
        <v>1.1340664065620001E-2</v>
      </c>
      <c r="AS42" s="9">
        <v>1.6013566955589999E-2</v>
      </c>
      <c r="AT42" s="9">
        <v>1.5378921352570001E-2</v>
      </c>
      <c r="AU42" s="9">
        <v>1.33265104252E-2</v>
      </c>
      <c r="AV42" s="9">
        <v>5.1922157457650001E-3</v>
      </c>
      <c r="AW42" s="9">
        <v>7.3663350037020004E-3</v>
      </c>
      <c r="AX42" s="9">
        <v>1.469645661807E-2</v>
      </c>
      <c r="AY42" s="9">
        <v>7.8249180871030003E-3</v>
      </c>
      <c r="AZ42" s="9">
        <v>2.4120925409959998E-2</v>
      </c>
      <c r="BA42" s="9">
        <v>2.237405335269E-2</v>
      </c>
      <c r="BB42" s="9">
        <v>2.0792688006010002E-2</v>
      </c>
      <c r="BC42" s="9">
        <v>3.5720047554340002E-3</v>
      </c>
      <c r="BD42" s="9">
        <v>6.0759969167969996E-3</v>
      </c>
      <c r="BE42" s="9">
        <v>0</v>
      </c>
      <c r="BF42" s="9">
        <v>2.019086323436E-3</v>
      </c>
      <c r="BG42" s="9">
        <v>9.2907271018469999E-3</v>
      </c>
      <c r="BH42" s="9">
        <v>7.6694942809029994E-3</v>
      </c>
      <c r="BI42" s="9">
        <v>2.3470990580770002E-2</v>
      </c>
      <c r="BJ42" s="9">
        <v>1.1797644333870001E-2</v>
      </c>
      <c r="BK42" s="9">
        <v>2.4722117253290002E-2</v>
      </c>
      <c r="BL42" s="9">
        <v>0</v>
      </c>
      <c r="BM42" s="9">
        <v>1.5740159030109998E-2</v>
      </c>
      <c r="BN42" s="9">
        <v>1.9273540764049999E-2</v>
      </c>
      <c r="BO42" s="9">
        <v>2.0899036805149998E-2</v>
      </c>
      <c r="BP42" s="9">
        <v>1.3288126719079999E-2</v>
      </c>
      <c r="BQ42" s="9">
        <v>1.177666767895E-2</v>
      </c>
      <c r="BR42" s="9">
        <v>2.177857612076E-2</v>
      </c>
      <c r="BS42" s="9">
        <v>1.8653285632250001E-2</v>
      </c>
      <c r="BT42" s="9">
        <v>3.3811846437659998E-2</v>
      </c>
      <c r="BU42" s="9">
        <v>2.3684873883990001E-2</v>
      </c>
      <c r="BV42" s="9">
        <v>2.27575267045E-2</v>
      </c>
      <c r="BW42" s="9">
        <v>3.055802949032E-2</v>
      </c>
      <c r="BX42" s="9">
        <v>1.8933190858880001E-2</v>
      </c>
      <c r="BY42" s="9">
        <v>4.4750177945469998E-3</v>
      </c>
      <c r="BZ42" s="9">
        <v>1.232145182396E-2</v>
      </c>
      <c r="CA42" s="9">
        <v>1.7002863724970001E-2</v>
      </c>
      <c r="CB42" s="9">
        <v>1.992701750163E-2</v>
      </c>
      <c r="CC42" s="9">
        <v>4.0724467441130001E-2</v>
      </c>
      <c r="CD42" s="9">
        <v>1.8441899607520001E-2</v>
      </c>
      <c r="CE42" s="9">
        <v>1.9510566456730001E-2</v>
      </c>
      <c r="CF42" s="9">
        <v>2.3923932402790001E-2</v>
      </c>
      <c r="CG42" s="9">
        <v>2.1382382381370003E-2</v>
      </c>
      <c r="CH42" s="9">
        <v>8.7250877878970005E-3</v>
      </c>
      <c r="CI42" s="9">
        <v>1.2019885420070001E-2</v>
      </c>
      <c r="CJ42" s="9">
        <v>1.9169845315280001E-2</v>
      </c>
      <c r="CK42" s="9">
        <v>2.1923809409210002E-2</v>
      </c>
      <c r="CL42" s="9">
        <v>3.8695155904029999E-2</v>
      </c>
      <c r="CM42" s="9">
        <v>2.3565214803210003E-2</v>
      </c>
      <c r="CN42" s="9">
        <v>1.973161858335E-2</v>
      </c>
      <c r="CO42" s="9">
        <v>2.7107534916640003E-2</v>
      </c>
      <c r="CP42" s="9">
        <v>2.0396634175739999E-2</v>
      </c>
      <c r="CQ42" s="9">
        <v>8.9246441875670008E-3</v>
      </c>
      <c r="CR42" s="9">
        <v>1.2288548824779999E-2</v>
      </c>
      <c r="CS42" s="9">
        <v>2.1597651085430002E-2</v>
      </c>
      <c r="CT42" s="9">
        <v>1.3174568400680001E-2</v>
      </c>
      <c r="CU42" s="9">
        <v>3.2939511143610004E-2</v>
      </c>
      <c r="CV42" s="9">
        <v>1.9842070697209998E-2</v>
      </c>
    </row>
    <row r="43" spans="1:100" x14ac:dyDescent="0.4">
      <c r="B43" s="10">
        <v>3</v>
      </c>
      <c r="C43" s="10">
        <v>2</v>
      </c>
      <c r="D43" s="10">
        <v>2</v>
      </c>
      <c r="E43" s="10">
        <v>0</v>
      </c>
      <c r="F43" s="10">
        <v>3</v>
      </c>
      <c r="G43" s="10">
        <v>2</v>
      </c>
      <c r="H43" s="10">
        <v>1</v>
      </c>
      <c r="I43" s="10">
        <v>5</v>
      </c>
      <c r="J43" s="10">
        <v>8</v>
      </c>
      <c r="K43" s="10">
        <v>6</v>
      </c>
      <c r="L43" s="10">
        <v>5</v>
      </c>
      <c r="M43" s="10">
        <v>3</v>
      </c>
      <c r="N43" s="10">
        <v>3</v>
      </c>
      <c r="O43" s="10">
        <v>7</v>
      </c>
      <c r="P43" s="10">
        <v>7</v>
      </c>
      <c r="Q43" s="10">
        <v>8</v>
      </c>
      <c r="R43" s="10">
        <v>22</v>
      </c>
      <c r="S43" s="10">
        <v>11</v>
      </c>
      <c r="T43" s="10">
        <v>4</v>
      </c>
      <c r="U43" s="10">
        <v>6</v>
      </c>
      <c r="V43" s="10">
        <v>6</v>
      </c>
      <c r="W43" s="10">
        <v>4</v>
      </c>
      <c r="X43" s="10">
        <v>4</v>
      </c>
      <c r="Y43" s="10">
        <v>9</v>
      </c>
      <c r="Z43" s="10">
        <v>9</v>
      </c>
      <c r="AA43" s="10">
        <v>21</v>
      </c>
      <c r="AB43" s="10">
        <v>21</v>
      </c>
      <c r="AC43" s="10">
        <v>9</v>
      </c>
      <c r="AD43" s="10">
        <v>11</v>
      </c>
      <c r="AE43" s="10">
        <v>7</v>
      </c>
      <c r="AF43" s="10">
        <v>2</v>
      </c>
      <c r="AG43" s="10">
        <v>7</v>
      </c>
      <c r="AH43" s="10">
        <v>14</v>
      </c>
      <c r="AI43" s="10">
        <v>13</v>
      </c>
      <c r="AJ43" s="10">
        <v>23</v>
      </c>
      <c r="AK43" s="10">
        <v>11</v>
      </c>
      <c r="AL43" s="10">
        <v>12</v>
      </c>
      <c r="AM43" s="10">
        <v>14</v>
      </c>
      <c r="AN43" s="10">
        <v>12</v>
      </c>
      <c r="AO43" s="10">
        <v>4</v>
      </c>
      <c r="AP43" s="10">
        <v>12</v>
      </c>
      <c r="AQ43" s="10">
        <v>17</v>
      </c>
      <c r="AR43" s="10">
        <v>12</v>
      </c>
      <c r="AS43" s="10">
        <v>11</v>
      </c>
      <c r="AT43" s="10">
        <v>9</v>
      </c>
      <c r="AU43" s="10">
        <v>3</v>
      </c>
      <c r="AV43" s="10">
        <v>3</v>
      </c>
      <c r="AW43" s="10">
        <v>6</v>
      </c>
      <c r="AX43" s="10">
        <v>6</v>
      </c>
      <c r="AY43" s="10">
        <v>7</v>
      </c>
      <c r="AZ43" s="10">
        <v>15</v>
      </c>
      <c r="BA43" s="10">
        <v>15</v>
      </c>
      <c r="BB43" s="10">
        <v>11</v>
      </c>
      <c r="BC43" s="10">
        <v>3</v>
      </c>
      <c r="BD43" s="10">
        <v>2</v>
      </c>
      <c r="BE43" s="10">
        <v>0</v>
      </c>
      <c r="BF43" s="10">
        <v>2</v>
      </c>
      <c r="BG43" s="10">
        <v>1</v>
      </c>
      <c r="BH43" s="10">
        <v>4</v>
      </c>
      <c r="BI43" s="10">
        <v>14</v>
      </c>
      <c r="BJ43" s="10">
        <v>6</v>
      </c>
      <c r="BK43" s="10">
        <v>8</v>
      </c>
      <c r="BL43" s="10">
        <v>0</v>
      </c>
      <c r="BM43" s="10">
        <v>18</v>
      </c>
      <c r="BN43" s="10">
        <v>14</v>
      </c>
      <c r="BO43" s="10">
        <v>17</v>
      </c>
      <c r="BP43" s="10">
        <v>14</v>
      </c>
      <c r="BQ43" s="10">
        <v>19</v>
      </c>
      <c r="BR43" s="10">
        <v>41</v>
      </c>
      <c r="BS43" s="10">
        <v>32</v>
      </c>
      <c r="BT43" s="10">
        <v>37</v>
      </c>
      <c r="BU43" s="10">
        <v>25</v>
      </c>
      <c r="BV43" s="10">
        <v>20</v>
      </c>
      <c r="BW43" s="10">
        <v>27</v>
      </c>
      <c r="BX43" s="10">
        <v>20</v>
      </c>
      <c r="BY43" s="10">
        <v>6</v>
      </c>
      <c r="BZ43" s="10">
        <v>24</v>
      </c>
      <c r="CA43" s="10">
        <v>35</v>
      </c>
      <c r="CB43" s="10">
        <v>32</v>
      </c>
      <c r="CC43" s="10">
        <v>64</v>
      </c>
      <c r="CD43" s="10">
        <v>36</v>
      </c>
      <c r="CE43" s="10">
        <v>29</v>
      </c>
      <c r="CF43" s="10">
        <v>29</v>
      </c>
      <c r="CG43" s="10">
        <v>25</v>
      </c>
      <c r="CH43" s="10">
        <v>14</v>
      </c>
      <c r="CI43" s="10">
        <v>30</v>
      </c>
      <c r="CJ43" s="10">
        <v>51</v>
      </c>
      <c r="CK43" s="10">
        <v>44</v>
      </c>
      <c r="CL43" s="10">
        <v>73</v>
      </c>
      <c r="CM43" s="10">
        <v>32</v>
      </c>
      <c r="CN43" s="10">
        <v>10</v>
      </c>
      <c r="CO43" s="10">
        <v>12</v>
      </c>
      <c r="CP43" s="10">
        <v>13</v>
      </c>
      <c r="CQ43" s="10">
        <v>6</v>
      </c>
      <c r="CR43" s="10">
        <v>14</v>
      </c>
      <c r="CS43" s="10">
        <v>27</v>
      </c>
      <c r="CT43" s="10">
        <v>20</v>
      </c>
      <c r="CU43" s="10">
        <v>28</v>
      </c>
      <c r="CV43" s="10">
        <v>31</v>
      </c>
    </row>
    <row r="44" spans="1:100" x14ac:dyDescent="0.4">
      <c r="B44" s="10">
        <v>136</v>
      </c>
      <c r="C44" s="10">
        <v>108</v>
      </c>
      <c r="D44" s="10">
        <v>91</v>
      </c>
      <c r="E44" s="10">
        <v>81</v>
      </c>
      <c r="F44" s="10">
        <v>151</v>
      </c>
      <c r="G44" s="10">
        <v>140</v>
      </c>
      <c r="H44" s="10">
        <v>171</v>
      </c>
      <c r="I44" s="10">
        <v>180</v>
      </c>
      <c r="J44" s="10">
        <v>182</v>
      </c>
      <c r="K44" s="10">
        <v>292</v>
      </c>
      <c r="L44" s="10">
        <v>251</v>
      </c>
      <c r="M44" s="10">
        <v>254</v>
      </c>
      <c r="N44" s="10">
        <v>265</v>
      </c>
      <c r="O44" s="10">
        <v>474</v>
      </c>
      <c r="P44" s="10">
        <v>399</v>
      </c>
      <c r="Q44" s="10">
        <v>458</v>
      </c>
      <c r="R44" s="10">
        <v>467</v>
      </c>
      <c r="S44" s="10">
        <v>486</v>
      </c>
      <c r="T44" s="10">
        <v>317</v>
      </c>
      <c r="U44" s="10">
        <v>269</v>
      </c>
      <c r="V44" s="10">
        <v>299</v>
      </c>
      <c r="W44" s="10">
        <v>308</v>
      </c>
      <c r="X44" s="10">
        <v>580</v>
      </c>
      <c r="Y44" s="10">
        <v>558</v>
      </c>
      <c r="Z44" s="10">
        <v>557</v>
      </c>
      <c r="AA44" s="10">
        <v>658</v>
      </c>
      <c r="AB44" s="10">
        <v>705</v>
      </c>
      <c r="AC44" s="10">
        <v>386</v>
      </c>
      <c r="AD44" s="10">
        <v>369</v>
      </c>
      <c r="AE44" s="10">
        <v>370</v>
      </c>
      <c r="AF44" s="10">
        <v>311</v>
      </c>
      <c r="AG44" s="10">
        <v>580</v>
      </c>
      <c r="AH44" s="10">
        <v>579</v>
      </c>
      <c r="AI44" s="10">
        <v>605</v>
      </c>
      <c r="AJ44" s="10">
        <v>600</v>
      </c>
      <c r="AK44" s="10">
        <v>626</v>
      </c>
      <c r="AL44" s="10">
        <v>500</v>
      </c>
      <c r="AM44" s="10">
        <v>434</v>
      </c>
      <c r="AN44" s="10">
        <v>404</v>
      </c>
      <c r="AO44" s="10">
        <v>417</v>
      </c>
      <c r="AP44" s="10">
        <v>702</v>
      </c>
      <c r="AQ44" s="10">
        <v>697</v>
      </c>
      <c r="AR44" s="10">
        <v>673</v>
      </c>
      <c r="AS44" s="10">
        <v>632</v>
      </c>
      <c r="AT44" s="10">
        <v>579</v>
      </c>
      <c r="AU44" s="10">
        <v>437</v>
      </c>
      <c r="AV44" s="10">
        <v>465</v>
      </c>
      <c r="AW44" s="10">
        <v>429</v>
      </c>
      <c r="AX44" s="10">
        <v>412</v>
      </c>
      <c r="AY44" s="10">
        <v>735</v>
      </c>
      <c r="AZ44" s="10">
        <v>799</v>
      </c>
      <c r="BA44" s="10">
        <v>729</v>
      </c>
      <c r="BB44" s="10">
        <v>645</v>
      </c>
      <c r="BC44" s="10">
        <v>619</v>
      </c>
      <c r="BD44" s="10">
        <v>204</v>
      </c>
      <c r="BE44" s="10">
        <v>207</v>
      </c>
      <c r="BF44" s="10">
        <v>215</v>
      </c>
      <c r="BG44" s="10">
        <v>194</v>
      </c>
      <c r="BH44" s="10">
        <v>361</v>
      </c>
      <c r="BI44" s="10">
        <v>408</v>
      </c>
      <c r="BJ44" s="10">
        <v>375</v>
      </c>
      <c r="BK44" s="10">
        <v>354</v>
      </c>
      <c r="BL44" s="10">
        <v>346</v>
      </c>
      <c r="BM44" s="10">
        <v>1055</v>
      </c>
      <c r="BN44" s="10">
        <v>974</v>
      </c>
      <c r="BO44" s="10">
        <v>971</v>
      </c>
      <c r="BP44" s="10">
        <v>879</v>
      </c>
      <c r="BQ44" s="10">
        <v>1564</v>
      </c>
      <c r="BR44" s="10">
        <v>1560</v>
      </c>
      <c r="BS44" s="10">
        <v>1486</v>
      </c>
      <c r="BT44" s="10">
        <v>1310</v>
      </c>
      <c r="BU44" s="10">
        <v>1330</v>
      </c>
      <c r="BV44" s="10">
        <v>1217</v>
      </c>
      <c r="BW44" s="10">
        <v>1129</v>
      </c>
      <c r="BX44" s="10">
        <v>1090</v>
      </c>
      <c r="BY44" s="10">
        <v>1124</v>
      </c>
      <c r="BZ44" s="10">
        <v>2010</v>
      </c>
      <c r="CA44" s="10">
        <v>2001</v>
      </c>
      <c r="CB44" s="10">
        <v>2055</v>
      </c>
      <c r="CC44" s="10">
        <v>2192</v>
      </c>
      <c r="CD44" s="10">
        <v>2167</v>
      </c>
      <c r="CE44" s="10">
        <v>1503</v>
      </c>
      <c r="CF44" s="10">
        <v>1379</v>
      </c>
      <c r="CG44" s="10">
        <v>1366</v>
      </c>
      <c r="CH44" s="10">
        <v>1335</v>
      </c>
      <c r="CI44" s="10">
        <v>2387</v>
      </c>
      <c r="CJ44" s="10">
        <v>2405</v>
      </c>
      <c r="CK44" s="10">
        <v>2382</v>
      </c>
      <c r="CL44" s="10">
        <v>2414</v>
      </c>
      <c r="CM44" s="10">
        <v>1894</v>
      </c>
      <c r="CN44" s="10">
        <v>774</v>
      </c>
      <c r="CO44" s="10">
        <v>727</v>
      </c>
      <c r="CP44" s="10">
        <v>701</v>
      </c>
      <c r="CQ44" s="10">
        <v>674</v>
      </c>
      <c r="CR44" s="10">
        <v>1199</v>
      </c>
      <c r="CS44" s="10">
        <v>1175</v>
      </c>
      <c r="CT44" s="10">
        <v>1190</v>
      </c>
      <c r="CU44" s="10">
        <v>1111</v>
      </c>
      <c r="CV44" s="10">
        <v>1649</v>
      </c>
    </row>
    <row r="45" spans="1:100" x14ac:dyDescent="0.4">
      <c r="B45" s="10">
        <v>5.8162856714449997</v>
      </c>
      <c r="C45" s="10">
        <v>3.759496767176</v>
      </c>
      <c r="D45" s="10">
        <v>6.7437199999999997</v>
      </c>
      <c r="E45" s="10">
        <v>0</v>
      </c>
      <c r="F45" s="10">
        <v>4.1474862309700002</v>
      </c>
      <c r="G45" s="10">
        <v>4.1344763947400001</v>
      </c>
      <c r="H45" s="10">
        <v>2.2487070480920002</v>
      </c>
      <c r="I45" s="10">
        <v>12.22688031373</v>
      </c>
      <c r="J45" s="10">
        <v>22.889738035640001</v>
      </c>
      <c r="K45" s="10">
        <v>7.5564693601470001</v>
      </c>
      <c r="L45" s="10">
        <v>9.8067800848009998</v>
      </c>
      <c r="M45" s="10">
        <v>3.09945</v>
      </c>
      <c r="N45" s="10">
        <v>2.3723306314110002</v>
      </c>
      <c r="O45" s="10">
        <v>10.48365320115</v>
      </c>
      <c r="P45" s="10">
        <v>13.812491133289999</v>
      </c>
      <c r="Q45" s="10">
        <v>17.59199757667</v>
      </c>
      <c r="R45" s="10">
        <v>40.786526457480001</v>
      </c>
      <c r="S45" s="10">
        <v>15.362835055450001</v>
      </c>
      <c r="T45" s="10">
        <v>5.0219119990310004</v>
      </c>
      <c r="U45" s="10">
        <v>12.097150023019999</v>
      </c>
      <c r="V45" s="10">
        <v>7.4915200000000004</v>
      </c>
      <c r="W45" s="10">
        <v>3.9895810791600002</v>
      </c>
      <c r="X45" s="10">
        <v>4.0191766549060004</v>
      </c>
      <c r="Y45" s="10">
        <v>8.7030948079720005</v>
      </c>
      <c r="Z45" s="10">
        <v>12.336571076729999</v>
      </c>
      <c r="AA45" s="10">
        <v>22.660833896020002</v>
      </c>
      <c r="AB45" s="10">
        <v>19.484644273979999</v>
      </c>
      <c r="AC45" s="10">
        <v>12.535216284620001</v>
      </c>
      <c r="AD45" s="10">
        <v>15.31072266852</v>
      </c>
      <c r="AE45" s="10">
        <v>14.667339999999999</v>
      </c>
      <c r="AF45" s="10">
        <v>3.1199046622950002</v>
      </c>
      <c r="AG45" s="10">
        <v>8.4382565263470006</v>
      </c>
      <c r="AH45" s="10">
        <v>16.150434503820001</v>
      </c>
      <c r="AI45" s="10">
        <v>15.189433775099999</v>
      </c>
      <c r="AJ45" s="10">
        <v>27.52083927824</v>
      </c>
      <c r="AK45" s="10">
        <v>9.8001582591149994</v>
      </c>
      <c r="AL45" s="10">
        <v>8.9188453939149994</v>
      </c>
      <c r="AM45" s="10">
        <v>10.347062900139999</v>
      </c>
      <c r="AN45" s="10">
        <v>9.3782800000000002</v>
      </c>
      <c r="AO45" s="10">
        <v>3.1361614019380002</v>
      </c>
      <c r="AP45" s="10">
        <v>10.51616498111</v>
      </c>
      <c r="AQ45" s="10">
        <v>10.91578283708</v>
      </c>
      <c r="AR45" s="10">
        <v>6.0953096053050002</v>
      </c>
      <c r="AS45" s="10">
        <v>8.1343259181060006</v>
      </c>
      <c r="AT45" s="10">
        <v>7.8062507148540003</v>
      </c>
      <c r="AU45" s="10">
        <v>3.6104837808310002</v>
      </c>
      <c r="AV45" s="10">
        <v>1.3622657284099999</v>
      </c>
      <c r="AW45" s="10">
        <v>1.7254</v>
      </c>
      <c r="AX45" s="10">
        <v>3.3920347255099998</v>
      </c>
      <c r="AY45" s="10">
        <v>3.933496309058</v>
      </c>
      <c r="AZ45" s="10">
        <v>11.77196784399</v>
      </c>
      <c r="BA45" s="10">
        <v>11.64304683632</v>
      </c>
      <c r="BB45" s="10">
        <v>10.79844300846</v>
      </c>
      <c r="BC45" s="10">
        <v>1.769954385525</v>
      </c>
      <c r="BD45" s="10">
        <v>1.1359353719959999</v>
      </c>
      <c r="BE45" s="10">
        <v>0</v>
      </c>
      <c r="BF45" s="10">
        <v>0.38990999999999998</v>
      </c>
      <c r="BG45" s="10">
        <v>1.651368125521</v>
      </c>
      <c r="BH45" s="10">
        <v>1.893531924126</v>
      </c>
      <c r="BI45" s="10">
        <v>6.1410806725980001</v>
      </c>
      <c r="BJ45" s="10">
        <v>2.9022563768</v>
      </c>
      <c r="BK45" s="10">
        <v>6.712234460346</v>
      </c>
      <c r="BL45" s="10">
        <v>0</v>
      </c>
      <c r="BM45" s="10">
        <v>17.602916372500001</v>
      </c>
      <c r="BN45" s="10">
        <v>19.831547674119999</v>
      </c>
      <c r="BO45" s="10">
        <v>21.02046</v>
      </c>
      <c r="BP45" s="10">
        <v>13.094922608119999</v>
      </c>
      <c r="BQ45" s="10">
        <v>20.678495568879999</v>
      </c>
      <c r="BR45" s="10">
        <v>38.174292521319998</v>
      </c>
      <c r="BS45" s="10">
        <v>32.726803632520003</v>
      </c>
      <c r="BT45" s="10">
        <v>59.34676173207</v>
      </c>
      <c r="BU45" s="10">
        <v>41.991957235619999</v>
      </c>
      <c r="BV45" s="10">
        <v>26.253374152399999</v>
      </c>
      <c r="BW45" s="10">
        <v>32.851930497950001</v>
      </c>
      <c r="BX45" s="10">
        <v>19.83934</v>
      </c>
      <c r="BY45" s="10">
        <v>4.5664580177199996</v>
      </c>
      <c r="BZ45" s="10">
        <v>22.395444609030001</v>
      </c>
      <c r="CA45" s="10">
        <v>30.701369884710001</v>
      </c>
      <c r="CB45" s="10">
        <v>35.2805186625</v>
      </c>
      <c r="CC45" s="10">
        <v>69.493321600320002</v>
      </c>
      <c r="CD45" s="10">
        <v>31.497962187620001</v>
      </c>
      <c r="CE45" s="10">
        <v>29.457331398139999</v>
      </c>
      <c r="CF45" s="10">
        <v>33.102339631329997</v>
      </c>
      <c r="CG45" s="10">
        <v>28.975269999999998</v>
      </c>
      <c r="CH45" s="10">
        <v>11.727643656830001</v>
      </c>
      <c r="CI45" s="10">
        <v>28.408296822000001</v>
      </c>
      <c r="CJ45" s="10">
        <v>44.930058638449999</v>
      </c>
      <c r="CK45" s="10">
        <v>52.49081426963</v>
      </c>
      <c r="CL45" s="10">
        <v>91.512687995990007</v>
      </c>
      <c r="CM45" s="10">
        <v>43.122890688139996</v>
      </c>
      <c r="CN45" s="10">
        <v>15.13781646384</v>
      </c>
      <c r="CO45" s="10">
        <v>19.58113854074</v>
      </c>
      <c r="CP45" s="10">
        <v>14.520350000000001</v>
      </c>
      <c r="CQ45" s="10">
        <v>5.9337369690089998</v>
      </c>
      <c r="CR45" s="10">
        <v>15.023469005660001</v>
      </c>
      <c r="CS45" s="10">
        <v>26.699269555050002</v>
      </c>
      <c r="CT45" s="10">
        <v>15.516508025389999</v>
      </c>
      <c r="CU45" s="10">
        <v>37.327395336400002</v>
      </c>
      <c r="CV45" s="10">
        <v>33.990690036430003</v>
      </c>
    </row>
    <row r="46" spans="1:100" x14ac:dyDescent="0.4">
      <c r="B46" s="10">
        <v>258.6743145209</v>
      </c>
      <c r="C46" s="10">
        <v>206.75410247049999</v>
      </c>
      <c r="D46" s="10">
        <v>207.85803000000001</v>
      </c>
      <c r="E46" s="10">
        <v>239.88920721349999</v>
      </c>
      <c r="F46" s="10">
        <v>336.56823603610002</v>
      </c>
      <c r="G46" s="10">
        <v>414.93832661670001</v>
      </c>
      <c r="H46" s="10">
        <v>393.1087009327</v>
      </c>
      <c r="I46" s="10">
        <v>390.8520753766</v>
      </c>
      <c r="J46" s="10">
        <v>405.91866175979999</v>
      </c>
      <c r="K46" s="10">
        <v>419.0732289545</v>
      </c>
      <c r="L46" s="10">
        <v>387.37719659430002</v>
      </c>
      <c r="M46" s="10">
        <v>394.89598999999998</v>
      </c>
      <c r="N46" s="10">
        <v>379.96653470640001</v>
      </c>
      <c r="O46" s="10">
        <v>764.5510685534</v>
      </c>
      <c r="P46" s="10">
        <v>684.26920344040002</v>
      </c>
      <c r="Q46" s="10">
        <v>663.39166233169999</v>
      </c>
      <c r="R46" s="10">
        <v>647.22403630300005</v>
      </c>
      <c r="S46" s="10">
        <v>667.74158502039995</v>
      </c>
      <c r="T46" s="10">
        <v>406.76220408530003</v>
      </c>
      <c r="U46" s="10">
        <v>349.80548503130001</v>
      </c>
      <c r="V46" s="10">
        <v>347.53294</v>
      </c>
      <c r="W46" s="10">
        <v>339.02333690590001</v>
      </c>
      <c r="X46" s="10">
        <v>618.09155849379999</v>
      </c>
      <c r="Y46" s="10">
        <v>617.18630347789997</v>
      </c>
      <c r="Z46" s="10">
        <v>627.76873530119997</v>
      </c>
      <c r="AA46" s="10">
        <v>621.46225510759996</v>
      </c>
      <c r="AB46" s="10">
        <v>634.88598968639997</v>
      </c>
      <c r="AC46" s="10">
        <v>384.58491519939997</v>
      </c>
      <c r="AD46" s="10">
        <v>402.11084453350003</v>
      </c>
      <c r="AE46" s="10">
        <v>363.04106999999999</v>
      </c>
      <c r="AF46" s="10">
        <v>324.62825589760001</v>
      </c>
      <c r="AG46" s="10">
        <v>580.37435151759996</v>
      </c>
      <c r="AH46" s="10">
        <v>579.05991985059995</v>
      </c>
      <c r="AI46" s="10">
        <v>581.35840760539998</v>
      </c>
      <c r="AJ46" s="10">
        <v>552.9442637528</v>
      </c>
      <c r="AK46" s="10">
        <v>549.10113338270003</v>
      </c>
      <c r="AL46" s="10">
        <v>337.67732900070001</v>
      </c>
      <c r="AM46" s="10">
        <v>293.76269319950001</v>
      </c>
      <c r="AN46" s="10">
        <v>324.50139000000001</v>
      </c>
      <c r="AO46" s="10">
        <v>297.39304834439997</v>
      </c>
      <c r="AP46" s="10">
        <v>532.71543810840001</v>
      </c>
      <c r="AQ46" s="10">
        <v>534.86103441440002</v>
      </c>
      <c r="AR46" s="10">
        <v>537.47378196149998</v>
      </c>
      <c r="AS46" s="10">
        <v>507.964649017</v>
      </c>
      <c r="AT46" s="10">
        <v>507.59416319859997</v>
      </c>
      <c r="AU46" s="10">
        <v>270.92492075069998</v>
      </c>
      <c r="AV46" s="10">
        <v>262.36693448670002</v>
      </c>
      <c r="AW46" s="10">
        <v>234.22774000000001</v>
      </c>
      <c r="AX46" s="10">
        <v>230.80629662379999</v>
      </c>
      <c r="AY46" s="10">
        <v>502.68849657880003</v>
      </c>
      <c r="AZ46" s="10">
        <v>488.03964374970002</v>
      </c>
      <c r="BA46" s="10">
        <v>520.38165158490006</v>
      </c>
      <c r="BB46" s="10">
        <v>519.33848116889999</v>
      </c>
      <c r="BC46" s="10">
        <v>495.50728700249999</v>
      </c>
      <c r="BD46" s="10">
        <v>186.9545668886</v>
      </c>
      <c r="BE46" s="10">
        <v>201.77211584380001</v>
      </c>
      <c r="BF46" s="10">
        <v>193.1121</v>
      </c>
      <c r="BG46" s="10">
        <v>177.74369082410001</v>
      </c>
      <c r="BH46" s="10">
        <v>246.89136659779999</v>
      </c>
      <c r="BI46" s="10">
        <v>261.6455684503</v>
      </c>
      <c r="BJ46" s="10">
        <v>246.00304049409999</v>
      </c>
      <c r="BK46" s="10">
        <v>271.5072658048</v>
      </c>
      <c r="BL46" s="10">
        <v>282.25117994959999</v>
      </c>
      <c r="BM46" s="10">
        <v>1118.3442517210001</v>
      </c>
      <c r="BN46" s="10">
        <v>1028.9519666829999</v>
      </c>
      <c r="BO46" s="10">
        <v>1005.80999</v>
      </c>
      <c r="BP46" s="10">
        <v>985.46039520500005</v>
      </c>
      <c r="BQ46" s="10">
        <v>1755.8868206699999</v>
      </c>
      <c r="BR46" s="10">
        <v>1752.8369306449999</v>
      </c>
      <c r="BS46" s="10">
        <v>1754.4793060980001</v>
      </c>
      <c r="BT46" s="10">
        <v>1755.206177263</v>
      </c>
      <c r="BU46" s="10">
        <v>1772.944092558</v>
      </c>
      <c r="BV46" s="10">
        <v>1153.612802186</v>
      </c>
      <c r="BW46" s="10">
        <v>1075.067046072</v>
      </c>
      <c r="BX46" s="10">
        <v>1047.8603499999999</v>
      </c>
      <c r="BY46" s="10">
        <v>1020.433488172</v>
      </c>
      <c r="BZ46" s="10">
        <v>1817.5978715010001</v>
      </c>
      <c r="CA46" s="10">
        <v>1805.6587632129999</v>
      </c>
      <c r="CB46" s="10">
        <v>1770.486660114</v>
      </c>
      <c r="CC46" s="10">
        <v>1706.426774046</v>
      </c>
      <c r="CD46" s="10">
        <v>1707.956493526</v>
      </c>
      <c r="CE46" s="10">
        <v>1509.81425698</v>
      </c>
      <c r="CF46" s="10">
        <v>1383.6496055079999</v>
      </c>
      <c r="CG46" s="10">
        <v>1355.1001699999999</v>
      </c>
      <c r="CH46" s="10">
        <v>1344.1290153089999</v>
      </c>
      <c r="CI46" s="10">
        <v>2363.4415661379999</v>
      </c>
      <c r="CJ46" s="10">
        <v>2343.7882726490002</v>
      </c>
      <c r="CK46" s="10">
        <v>2394.2378484450001</v>
      </c>
      <c r="CL46" s="10">
        <v>2364.9649641659998</v>
      </c>
      <c r="CM46" s="10">
        <v>1829.9383667090001</v>
      </c>
      <c r="CN46" s="10">
        <v>767.18574301950002</v>
      </c>
      <c r="CO46" s="10">
        <v>722.35039449199996</v>
      </c>
      <c r="CP46" s="10">
        <v>711.89931999999999</v>
      </c>
      <c r="CQ46" s="10">
        <v>664.87098469149998</v>
      </c>
      <c r="CR46" s="10">
        <v>1222.5584338619999</v>
      </c>
      <c r="CS46" s="10">
        <v>1236.211727351</v>
      </c>
      <c r="CT46" s="10">
        <v>1177.7621515549999</v>
      </c>
      <c r="CU46" s="10">
        <v>1133.2103616730001</v>
      </c>
      <c r="CV46" s="10">
        <v>1713.0616332909999</v>
      </c>
    </row>
    <row r="47" spans="1:100" x14ac:dyDescent="0.4">
      <c r="B47" s="4" t="s">
        <v>95</v>
      </c>
      <c r="C47" s="4" t="s">
        <v>95</v>
      </c>
      <c r="D47" s="4" t="s">
        <v>95</v>
      </c>
      <c r="E47" s="4" t="s">
        <v>95</v>
      </c>
      <c r="F47" s="4" t="s">
        <v>95</v>
      </c>
      <c r="G47" s="4" t="s">
        <v>95</v>
      </c>
      <c r="H47" s="4" t="s">
        <v>95</v>
      </c>
      <c r="I47" s="4" t="s">
        <v>95</v>
      </c>
      <c r="J47" s="4" t="s">
        <v>234</v>
      </c>
      <c r="K47" s="4" t="s">
        <v>95</v>
      </c>
      <c r="L47" s="4" t="s">
        <v>95</v>
      </c>
      <c r="M47" s="4" t="s">
        <v>95</v>
      </c>
      <c r="N47" s="4" t="s">
        <v>95</v>
      </c>
      <c r="O47" s="4" t="s">
        <v>95</v>
      </c>
      <c r="P47" s="4" t="s">
        <v>95</v>
      </c>
      <c r="Q47" s="4" t="s">
        <v>118</v>
      </c>
      <c r="R47" s="4" t="s">
        <v>235</v>
      </c>
      <c r="S47" s="4" t="s">
        <v>95</v>
      </c>
      <c r="T47" s="4" t="s">
        <v>95</v>
      </c>
      <c r="U47" s="4" t="s">
        <v>236</v>
      </c>
      <c r="V47" s="4" t="s">
        <v>95</v>
      </c>
      <c r="W47" s="4" t="s">
        <v>95</v>
      </c>
      <c r="X47" s="4" t="s">
        <v>95</v>
      </c>
      <c r="Y47" s="4" t="s">
        <v>95</v>
      </c>
      <c r="Z47" s="4" t="s">
        <v>95</v>
      </c>
      <c r="AA47" s="4" t="s">
        <v>203</v>
      </c>
      <c r="AB47" s="4" t="s">
        <v>236</v>
      </c>
      <c r="AC47" s="4" t="s">
        <v>95</v>
      </c>
      <c r="AD47" s="4" t="s">
        <v>95</v>
      </c>
      <c r="AE47" s="4" t="s">
        <v>95</v>
      </c>
      <c r="AF47" s="4" t="s">
        <v>95</v>
      </c>
      <c r="AG47" s="4" t="s">
        <v>95</v>
      </c>
      <c r="AH47" s="4" t="s">
        <v>95</v>
      </c>
      <c r="AI47" s="4" t="s">
        <v>95</v>
      </c>
      <c r="AJ47" s="4" t="s">
        <v>237</v>
      </c>
      <c r="AK47" s="4" t="s">
        <v>95</v>
      </c>
      <c r="AL47" s="4" t="s">
        <v>95</v>
      </c>
      <c r="AM47" s="4" t="s">
        <v>184</v>
      </c>
      <c r="AN47" s="4" t="s">
        <v>95</v>
      </c>
      <c r="AO47" s="4" t="s">
        <v>95</v>
      </c>
      <c r="AP47" s="4" t="s">
        <v>95</v>
      </c>
      <c r="AQ47" s="4" t="s">
        <v>95</v>
      </c>
      <c r="AR47" s="4" t="s">
        <v>95</v>
      </c>
      <c r="AS47" s="4" t="s">
        <v>95</v>
      </c>
      <c r="AT47" s="4" t="s">
        <v>95</v>
      </c>
      <c r="AU47" s="4" t="s">
        <v>95</v>
      </c>
      <c r="AV47" s="4" t="s">
        <v>95</v>
      </c>
      <c r="AW47" s="4" t="s">
        <v>95</v>
      </c>
      <c r="AX47" s="4" t="s">
        <v>95</v>
      </c>
      <c r="AY47" s="4" t="s">
        <v>95</v>
      </c>
      <c r="AZ47" s="4" t="s">
        <v>238</v>
      </c>
      <c r="BA47" s="4" t="s">
        <v>239</v>
      </c>
      <c r="BB47" s="4" t="s">
        <v>239</v>
      </c>
      <c r="BC47" s="4" t="s">
        <v>95</v>
      </c>
      <c r="BD47" s="4" t="s">
        <v>95</v>
      </c>
      <c r="BE47" s="4" t="s">
        <v>95</v>
      </c>
      <c r="BF47" s="4" t="s">
        <v>95</v>
      </c>
      <c r="BG47" s="4" t="s">
        <v>95</v>
      </c>
      <c r="BH47" s="4" t="s">
        <v>95</v>
      </c>
      <c r="BI47" s="4" t="s">
        <v>240</v>
      </c>
      <c r="BJ47" s="4" t="s">
        <v>189</v>
      </c>
      <c r="BK47" s="4" t="s">
        <v>240</v>
      </c>
      <c r="BL47" s="4" t="s">
        <v>95</v>
      </c>
      <c r="BM47" s="4" t="s">
        <v>95</v>
      </c>
      <c r="BN47" s="4" t="s">
        <v>95</v>
      </c>
      <c r="BO47" s="4" t="s">
        <v>95</v>
      </c>
      <c r="BP47" s="4" t="s">
        <v>95</v>
      </c>
      <c r="BQ47" s="4" t="s">
        <v>95</v>
      </c>
      <c r="BR47" s="4" t="s">
        <v>95</v>
      </c>
      <c r="BS47" s="4" t="s">
        <v>95</v>
      </c>
      <c r="BT47" s="4" t="s">
        <v>241</v>
      </c>
      <c r="BU47" s="4" t="s">
        <v>236</v>
      </c>
      <c r="BV47" s="4" t="s">
        <v>118</v>
      </c>
      <c r="BW47" s="4" t="s">
        <v>242</v>
      </c>
      <c r="BX47" s="4" t="s">
        <v>118</v>
      </c>
      <c r="BY47" s="4" t="s">
        <v>95</v>
      </c>
      <c r="BZ47" s="4" t="s">
        <v>95</v>
      </c>
      <c r="CA47" s="4" t="s">
        <v>118</v>
      </c>
      <c r="CB47" s="4" t="s">
        <v>118</v>
      </c>
      <c r="CC47" s="4" t="s">
        <v>243</v>
      </c>
      <c r="CD47" s="4" t="s">
        <v>118</v>
      </c>
      <c r="CE47" s="4" t="s">
        <v>118</v>
      </c>
      <c r="CF47" s="4" t="s">
        <v>119</v>
      </c>
      <c r="CG47" s="4" t="s">
        <v>118</v>
      </c>
      <c r="CH47" s="4" t="s">
        <v>95</v>
      </c>
      <c r="CI47" s="4" t="s">
        <v>95</v>
      </c>
      <c r="CJ47" s="4" t="s">
        <v>118</v>
      </c>
      <c r="CK47" s="4" t="s">
        <v>119</v>
      </c>
      <c r="CL47" s="4" t="s">
        <v>244</v>
      </c>
      <c r="CM47" s="4" t="s">
        <v>119</v>
      </c>
      <c r="CN47" s="4" t="s">
        <v>95</v>
      </c>
      <c r="CO47" s="4" t="s">
        <v>118</v>
      </c>
      <c r="CP47" s="4" t="s">
        <v>95</v>
      </c>
      <c r="CQ47" s="4" t="s">
        <v>95</v>
      </c>
      <c r="CR47" s="4" t="s">
        <v>95</v>
      </c>
      <c r="CS47" s="4" t="s">
        <v>95</v>
      </c>
      <c r="CT47" s="4" t="s">
        <v>95</v>
      </c>
      <c r="CU47" s="4" t="s">
        <v>245</v>
      </c>
      <c r="CV47" s="4" t="s">
        <v>95</v>
      </c>
    </row>
    <row r="48" spans="1:100" x14ac:dyDescent="0.4">
      <c r="A48" s="1" t="s">
        <v>121</v>
      </c>
      <c r="B48" s="9">
        <v>0.88648420542310002</v>
      </c>
      <c r="C48" s="9">
        <v>0.89685155396339988</v>
      </c>
      <c r="D48" s="9">
        <v>0.84566783395379996</v>
      </c>
      <c r="E48" s="9">
        <v>0.89346061095240004</v>
      </c>
      <c r="F48" s="9">
        <v>0.85667526343370004</v>
      </c>
      <c r="G48" s="9">
        <v>0</v>
      </c>
      <c r="H48" s="9">
        <v>0</v>
      </c>
      <c r="I48" s="9">
        <v>0.81098942852730005</v>
      </c>
      <c r="J48" s="9">
        <v>0.86928287130159998</v>
      </c>
      <c r="K48" s="9">
        <v>0.92862239514379996</v>
      </c>
      <c r="L48" s="9">
        <v>0.93371817039749994</v>
      </c>
      <c r="M48" s="9">
        <v>0.90650383661779999</v>
      </c>
      <c r="N48" s="9">
        <v>0.87643965529370005</v>
      </c>
      <c r="O48" s="9">
        <v>0.88841752558569997</v>
      </c>
      <c r="P48" s="9">
        <v>0</v>
      </c>
      <c r="Q48" s="9">
        <v>0</v>
      </c>
      <c r="R48" s="9">
        <v>0.89571464819949997</v>
      </c>
      <c r="S48" s="9">
        <v>0.8745807249991</v>
      </c>
      <c r="T48" s="9">
        <v>0.90766054025480003</v>
      </c>
      <c r="U48" s="9">
        <v>0.95577631030920007</v>
      </c>
      <c r="V48" s="9">
        <v>0.90935429027249992</v>
      </c>
      <c r="W48" s="9">
        <v>0.94204741077779997</v>
      </c>
      <c r="X48" s="9">
        <v>0.93132502162989994</v>
      </c>
      <c r="Y48" s="9">
        <v>0</v>
      </c>
      <c r="Z48" s="9">
        <v>0</v>
      </c>
      <c r="AA48" s="9">
        <v>0.93077117721460001</v>
      </c>
      <c r="AB48" s="9">
        <v>0.92395189252650001</v>
      </c>
      <c r="AC48" s="9">
        <v>0.77618361892310006</v>
      </c>
      <c r="AD48" s="9">
        <v>0.81791988479850009</v>
      </c>
      <c r="AE48" s="9">
        <v>0.880360588404</v>
      </c>
      <c r="AF48" s="9">
        <v>0.95027266656730003</v>
      </c>
      <c r="AG48" s="9">
        <v>0.94859706115739995</v>
      </c>
      <c r="AH48" s="9">
        <v>0</v>
      </c>
      <c r="AI48" s="9">
        <v>0</v>
      </c>
      <c r="AJ48" s="9">
        <v>0.95067627075960004</v>
      </c>
      <c r="AK48" s="9">
        <v>0.94740056417740004</v>
      </c>
      <c r="AL48" s="9">
        <v>0.83055247414809996</v>
      </c>
      <c r="AM48" s="9">
        <v>0.83051778968589995</v>
      </c>
      <c r="AN48" s="9">
        <v>0.84031800295219994</v>
      </c>
      <c r="AO48" s="9">
        <v>0.92857606438950002</v>
      </c>
      <c r="AP48" s="9">
        <v>0.9455696349064</v>
      </c>
      <c r="AQ48" s="9">
        <v>0</v>
      </c>
      <c r="AR48" s="9">
        <v>0</v>
      </c>
      <c r="AS48" s="9">
        <v>0.94873314666409991</v>
      </c>
      <c r="AT48" s="9">
        <v>0.95850921456180005</v>
      </c>
      <c r="AU48" s="9">
        <v>0.58615109660609999</v>
      </c>
      <c r="AV48" s="9">
        <v>0.60980475769519993</v>
      </c>
      <c r="AW48" s="9">
        <v>0.57901066713960003</v>
      </c>
      <c r="AX48" s="9">
        <v>0.88585848057180006</v>
      </c>
      <c r="AY48" s="9">
        <v>0.88558228339669998</v>
      </c>
      <c r="AZ48" s="9">
        <v>0</v>
      </c>
      <c r="BA48" s="9">
        <v>0</v>
      </c>
      <c r="BB48" s="9">
        <v>0.9377121801363999</v>
      </c>
      <c r="BC48" s="9">
        <v>0.93057591670749995</v>
      </c>
      <c r="BD48" s="9">
        <v>0.39454001516420001</v>
      </c>
      <c r="BE48" s="9">
        <v>0.38546193935429995</v>
      </c>
      <c r="BF48" s="9">
        <v>0.36618394186590003</v>
      </c>
      <c r="BG48" s="9">
        <v>0.80568837721929998</v>
      </c>
      <c r="BH48" s="9">
        <v>0.83105557256420004</v>
      </c>
      <c r="BI48" s="9">
        <v>0</v>
      </c>
      <c r="BJ48" s="9">
        <v>0</v>
      </c>
      <c r="BK48" s="9">
        <v>0.91104814128810008</v>
      </c>
      <c r="BL48" s="9">
        <v>0.90605719269139995</v>
      </c>
      <c r="BM48" s="9">
        <v>0.77701830662899996</v>
      </c>
      <c r="BN48" s="9">
        <v>0.80995912963299999</v>
      </c>
      <c r="BO48" s="9">
        <v>0.78297178177760007</v>
      </c>
      <c r="BP48" s="9">
        <v>0.88862138624340004</v>
      </c>
      <c r="BQ48" s="9">
        <v>0.90303906831999992</v>
      </c>
      <c r="BR48" s="9">
        <v>0</v>
      </c>
      <c r="BS48" s="9">
        <v>0</v>
      </c>
      <c r="BT48" s="9">
        <v>0.91750388500059998</v>
      </c>
      <c r="BU48" s="9">
        <v>0.91061190689689997</v>
      </c>
      <c r="BV48" s="9">
        <v>0.80312460851119993</v>
      </c>
      <c r="BW48" s="9">
        <v>0.79879942353209998</v>
      </c>
      <c r="BX48" s="9">
        <v>0.81042016715299992</v>
      </c>
      <c r="BY48" s="9">
        <v>0.91848631363900002</v>
      </c>
      <c r="BZ48" s="9">
        <v>0.91360404884299995</v>
      </c>
      <c r="CA48" s="9">
        <v>0</v>
      </c>
      <c r="CB48" s="9">
        <v>0</v>
      </c>
      <c r="CC48" s="9">
        <v>0.92111295769739998</v>
      </c>
      <c r="CD48" s="9">
        <v>0.92186071175099993</v>
      </c>
      <c r="CE48" s="9">
        <v>0.82079704459070002</v>
      </c>
      <c r="CF48" s="9">
        <v>0.82084070211650006</v>
      </c>
      <c r="CG48" s="9">
        <v>0.84039057422599994</v>
      </c>
      <c r="CH48" s="9">
        <v>0.90254474495180004</v>
      </c>
      <c r="CI48" s="9">
        <v>0.91050104666729992</v>
      </c>
      <c r="CJ48" s="9">
        <v>0</v>
      </c>
      <c r="CK48" s="9">
        <v>0</v>
      </c>
      <c r="CL48" s="9">
        <v>0.91713707097379993</v>
      </c>
      <c r="CM48" s="9">
        <v>0.9161417180468</v>
      </c>
      <c r="CN48" s="9">
        <v>0.73129735020929998</v>
      </c>
      <c r="CO48" s="9">
        <v>0.77302795688040005</v>
      </c>
      <c r="CP48" s="9">
        <v>0.71814050896970005</v>
      </c>
      <c r="CQ48" s="9">
        <v>0.90682993624519992</v>
      </c>
      <c r="CR48" s="9">
        <v>0.89977807032369994</v>
      </c>
      <c r="CS48" s="9">
        <v>0</v>
      </c>
      <c r="CT48" s="9">
        <v>0</v>
      </c>
      <c r="CU48" s="9">
        <v>0.91410524672679994</v>
      </c>
      <c r="CV48" s="9">
        <v>0.91681964452249998</v>
      </c>
    </row>
    <row r="49" spans="1:100" x14ac:dyDescent="0.4">
      <c r="B49" s="10">
        <v>120</v>
      </c>
      <c r="C49" s="10">
        <v>98</v>
      </c>
      <c r="D49" s="10">
        <v>80</v>
      </c>
      <c r="E49" s="10">
        <v>72</v>
      </c>
      <c r="F49" s="10">
        <v>131</v>
      </c>
      <c r="G49" s="10">
        <v>0</v>
      </c>
      <c r="H49" s="10">
        <v>0</v>
      </c>
      <c r="I49" s="10">
        <v>147</v>
      </c>
      <c r="J49" s="10">
        <v>160</v>
      </c>
      <c r="K49" s="10">
        <v>274</v>
      </c>
      <c r="L49" s="10">
        <v>236</v>
      </c>
      <c r="M49" s="10">
        <v>236</v>
      </c>
      <c r="N49" s="10">
        <v>239</v>
      </c>
      <c r="O49" s="10">
        <v>431</v>
      </c>
      <c r="P49" s="10">
        <v>0</v>
      </c>
      <c r="Q49" s="10">
        <v>0</v>
      </c>
      <c r="R49" s="10">
        <v>430</v>
      </c>
      <c r="S49" s="10">
        <v>438</v>
      </c>
      <c r="T49" s="10">
        <v>301</v>
      </c>
      <c r="U49" s="10">
        <v>263</v>
      </c>
      <c r="V49" s="10">
        <v>283</v>
      </c>
      <c r="W49" s="10">
        <v>295</v>
      </c>
      <c r="X49" s="10">
        <v>544</v>
      </c>
      <c r="Y49" s="10">
        <v>0</v>
      </c>
      <c r="Z49" s="10">
        <v>0</v>
      </c>
      <c r="AA49" s="10">
        <v>615</v>
      </c>
      <c r="AB49" s="10">
        <v>656</v>
      </c>
      <c r="AC49" s="10">
        <v>344</v>
      </c>
      <c r="AD49" s="10">
        <v>340</v>
      </c>
      <c r="AE49" s="10">
        <v>344</v>
      </c>
      <c r="AF49" s="10">
        <v>294</v>
      </c>
      <c r="AG49" s="10">
        <v>555</v>
      </c>
      <c r="AH49" s="10">
        <v>0</v>
      </c>
      <c r="AI49" s="10">
        <v>0</v>
      </c>
      <c r="AJ49" s="10">
        <v>575</v>
      </c>
      <c r="AK49" s="10">
        <v>598</v>
      </c>
      <c r="AL49" s="10">
        <v>457</v>
      </c>
      <c r="AM49" s="10">
        <v>397</v>
      </c>
      <c r="AN49" s="10">
        <v>369</v>
      </c>
      <c r="AO49" s="10">
        <v>394</v>
      </c>
      <c r="AP49" s="10">
        <v>671</v>
      </c>
      <c r="AQ49" s="10">
        <v>0</v>
      </c>
      <c r="AR49" s="10">
        <v>0</v>
      </c>
      <c r="AS49" s="10">
        <v>602</v>
      </c>
      <c r="AT49" s="10">
        <v>556</v>
      </c>
      <c r="AU49" s="10">
        <v>373</v>
      </c>
      <c r="AV49" s="10">
        <v>401</v>
      </c>
      <c r="AW49" s="10">
        <v>369</v>
      </c>
      <c r="AX49" s="10">
        <v>379</v>
      </c>
      <c r="AY49" s="10">
        <v>668</v>
      </c>
      <c r="AZ49" s="10">
        <v>0</v>
      </c>
      <c r="BA49" s="10">
        <v>0</v>
      </c>
      <c r="BB49" s="10">
        <v>609</v>
      </c>
      <c r="BC49" s="10">
        <v>591</v>
      </c>
      <c r="BD49" s="10">
        <v>140</v>
      </c>
      <c r="BE49" s="10">
        <v>151</v>
      </c>
      <c r="BF49" s="10">
        <v>161</v>
      </c>
      <c r="BG49" s="10">
        <v>164</v>
      </c>
      <c r="BH49" s="10">
        <v>312</v>
      </c>
      <c r="BI49" s="10">
        <v>0</v>
      </c>
      <c r="BJ49" s="10">
        <v>0</v>
      </c>
      <c r="BK49" s="10">
        <v>327</v>
      </c>
      <c r="BL49" s="10">
        <v>315</v>
      </c>
      <c r="BM49" s="10">
        <v>917</v>
      </c>
      <c r="BN49" s="10">
        <v>873</v>
      </c>
      <c r="BO49" s="10">
        <v>858</v>
      </c>
      <c r="BP49" s="10">
        <v>796</v>
      </c>
      <c r="BQ49" s="10">
        <v>1446</v>
      </c>
      <c r="BR49" s="10">
        <v>0</v>
      </c>
      <c r="BS49" s="10">
        <v>0</v>
      </c>
      <c r="BT49" s="10">
        <v>1219</v>
      </c>
      <c r="BU49" s="10">
        <v>1234</v>
      </c>
      <c r="BV49" s="10">
        <v>1090</v>
      </c>
      <c r="BW49" s="10">
        <v>1013</v>
      </c>
      <c r="BX49" s="10">
        <v>982</v>
      </c>
      <c r="BY49" s="10">
        <v>1053</v>
      </c>
      <c r="BZ49" s="10">
        <v>1861</v>
      </c>
      <c r="CA49" s="10">
        <v>0</v>
      </c>
      <c r="CB49" s="10">
        <v>0</v>
      </c>
      <c r="CC49" s="10">
        <v>2059</v>
      </c>
      <c r="CD49" s="10">
        <v>2038</v>
      </c>
      <c r="CE49" s="10">
        <v>1349</v>
      </c>
      <c r="CF49" s="10">
        <v>1248</v>
      </c>
      <c r="CG49" s="10">
        <v>1246</v>
      </c>
      <c r="CH49" s="10">
        <v>1235</v>
      </c>
      <c r="CI49" s="10">
        <v>2210</v>
      </c>
      <c r="CJ49" s="10">
        <v>0</v>
      </c>
      <c r="CK49" s="10">
        <v>0</v>
      </c>
      <c r="CL49" s="10">
        <v>2265</v>
      </c>
      <c r="CM49" s="10">
        <v>1773</v>
      </c>
      <c r="CN49" s="10">
        <v>662</v>
      </c>
      <c r="CO49" s="10">
        <v>641</v>
      </c>
      <c r="CP49" s="10">
        <v>600</v>
      </c>
      <c r="CQ49" s="10">
        <v>620</v>
      </c>
      <c r="CR49" s="10">
        <v>1105</v>
      </c>
      <c r="CS49" s="10">
        <v>0</v>
      </c>
      <c r="CT49" s="10">
        <v>0</v>
      </c>
      <c r="CU49" s="10">
        <v>1030</v>
      </c>
      <c r="CV49" s="10">
        <v>1541</v>
      </c>
    </row>
    <row r="50" spans="1:100" x14ac:dyDescent="0.4">
      <c r="B50" s="10">
        <v>136</v>
      </c>
      <c r="C50" s="10">
        <v>108</v>
      </c>
      <c r="D50" s="10">
        <v>91</v>
      </c>
      <c r="E50" s="10">
        <v>81</v>
      </c>
      <c r="F50" s="10">
        <v>151</v>
      </c>
      <c r="G50" s="10">
        <v>140</v>
      </c>
      <c r="H50" s="10">
        <v>171</v>
      </c>
      <c r="I50" s="10">
        <v>180</v>
      </c>
      <c r="J50" s="10">
        <v>182</v>
      </c>
      <c r="K50" s="10">
        <v>292</v>
      </c>
      <c r="L50" s="10">
        <v>251</v>
      </c>
      <c r="M50" s="10">
        <v>254</v>
      </c>
      <c r="N50" s="10">
        <v>265</v>
      </c>
      <c r="O50" s="10">
        <v>474</v>
      </c>
      <c r="P50" s="10">
        <v>399</v>
      </c>
      <c r="Q50" s="10">
        <v>458</v>
      </c>
      <c r="R50" s="10">
        <v>467</v>
      </c>
      <c r="S50" s="10">
        <v>486</v>
      </c>
      <c r="T50" s="10">
        <v>317</v>
      </c>
      <c r="U50" s="10">
        <v>269</v>
      </c>
      <c r="V50" s="10">
        <v>299</v>
      </c>
      <c r="W50" s="10">
        <v>308</v>
      </c>
      <c r="X50" s="10">
        <v>580</v>
      </c>
      <c r="Y50" s="10">
        <v>558</v>
      </c>
      <c r="Z50" s="10">
        <v>557</v>
      </c>
      <c r="AA50" s="10">
        <v>658</v>
      </c>
      <c r="AB50" s="10">
        <v>705</v>
      </c>
      <c r="AC50" s="10">
        <v>386</v>
      </c>
      <c r="AD50" s="10">
        <v>369</v>
      </c>
      <c r="AE50" s="10">
        <v>370</v>
      </c>
      <c r="AF50" s="10">
        <v>311</v>
      </c>
      <c r="AG50" s="10">
        <v>580</v>
      </c>
      <c r="AH50" s="10">
        <v>579</v>
      </c>
      <c r="AI50" s="10">
        <v>605</v>
      </c>
      <c r="AJ50" s="10">
        <v>600</v>
      </c>
      <c r="AK50" s="10">
        <v>626</v>
      </c>
      <c r="AL50" s="10">
        <v>500</v>
      </c>
      <c r="AM50" s="10">
        <v>434</v>
      </c>
      <c r="AN50" s="10">
        <v>404</v>
      </c>
      <c r="AO50" s="10">
        <v>417</v>
      </c>
      <c r="AP50" s="10">
        <v>702</v>
      </c>
      <c r="AQ50" s="10">
        <v>697</v>
      </c>
      <c r="AR50" s="10">
        <v>673</v>
      </c>
      <c r="AS50" s="10">
        <v>632</v>
      </c>
      <c r="AT50" s="10">
        <v>579</v>
      </c>
      <c r="AU50" s="10">
        <v>437</v>
      </c>
      <c r="AV50" s="10">
        <v>465</v>
      </c>
      <c r="AW50" s="10">
        <v>429</v>
      </c>
      <c r="AX50" s="10">
        <v>412</v>
      </c>
      <c r="AY50" s="10">
        <v>735</v>
      </c>
      <c r="AZ50" s="10">
        <v>799</v>
      </c>
      <c r="BA50" s="10">
        <v>729</v>
      </c>
      <c r="BB50" s="10">
        <v>645</v>
      </c>
      <c r="BC50" s="10">
        <v>619</v>
      </c>
      <c r="BD50" s="10">
        <v>204</v>
      </c>
      <c r="BE50" s="10">
        <v>207</v>
      </c>
      <c r="BF50" s="10">
        <v>215</v>
      </c>
      <c r="BG50" s="10">
        <v>194</v>
      </c>
      <c r="BH50" s="10">
        <v>361</v>
      </c>
      <c r="BI50" s="10">
        <v>408</v>
      </c>
      <c r="BJ50" s="10">
        <v>375</v>
      </c>
      <c r="BK50" s="10">
        <v>354</v>
      </c>
      <c r="BL50" s="10">
        <v>346</v>
      </c>
      <c r="BM50" s="10">
        <v>1055</v>
      </c>
      <c r="BN50" s="10">
        <v>974</v>
      </c>
      <c r="BO50" s="10">
        <v>971</v>
      </c>
      <c r="BP50" s="10">
        <v>879</v>
      </c>
      <c r="BQ50" s="10">
        <v>1564</v>
      </c>
      <c r="BR50" s="10">
        <v>1560</v>
      </c>
      <c r="BS50" s="10">
        <v>1486</v>
      </c>
      <c r="BT50" s="10">
        <v>1310</v>
      </c>
      <c r="BU50" s="10">
        <v>1330</v>
      </c>
      <c r="BV50" s="10">
        <v>1217</v>
      </c>
      <c r="BW50" s="10">
        <v>1129</v>
      </c>
      <c r="BX50" s="10">
        <v>1090</v>
      </c>
      <c r="BY50" s="10">
        <v>1124</v>
      </c>
      <c r="BZ50" s="10">
        <v>2010</v>
      </c>
      <c r="CA50" s="10">
        <v>2001</v>
      </c>
      <c r="CB50" s="10">
        <v>2055</v>
      </c>
      <c r="CC50" s="10">
        <v>2192</v>
      </c>
      <c r="CD50" s="10">
        <v>2167</v>
      </c>
      <c r="CE50" s="10">
        <v>1503</v>
      </c>
      <c r="CF50" s="10">
        <v>1379</v>
      </c>
      <c r="CG50" s="10">
        <v>1366</v>
      </c>
      <c r="CH50" s="10">
        <v>1335</v>
      </c>
      <c r="CI50" s="10">
        <v>2387</v>
      </c>
      <c r="CJ50" s="10">
        <v>2405</v>
      </c>
      <c r="CK50" s="10">
        <v>2382</v>
      </c>
      <c r="CL50" s="10">
        <v>2414</v>
      </c>
      <c r="CM50" s="10">
        <v>1894</v>
      </c>
      <c r="CN50" s="10">
        <v>774</v>
      </c>
      <c r="CO50" s="10">
        <v>727</v>
      </c>
      <c r="CP50" s="10">
        <v>701</v>
      </c>
      <c r="CQ50" s="10">
        <v>674</v>
      </c>
      <c r="CR50" s="10">
        <v>1199</v>
      </c>
      <c r="CS50" s="10">
        <v>1175</v>
      </c>
      <c r="CT50" s="10">
        <v>1190</v>
      </c>
      <c r="CU50" s="10">
        <v>1111</v>
      </c>
      <c r="CV50" s="10">
        <v>1649</v>
      </c>
    </row>
    <row r="51" spans="1:100" x14ac:dyDescent="0.4">
      <c r="B51" s="10">
        <v>229.31069417149999</v>
      </c>
      <c r="C51" s="10">
        <v>185.42773808890001</v>
      </c>
      <c r="D51" s="10">
        <v>175.77885000000001</v>
      </c>
      <c r="E51" s="10">
        <v>214.3315576379</v>
      </c>
      <c r="F51" s="10">
        <v>288.32968226970002</v>
      </c>
      <c r="G51" s="10">
        <v>0</v>
      </c>
      <c r="H51" s="10">
        <v>0</v>
      </c>
      <c r="I51" s="10">
        <v>316.9769012484</v>
      </c>
      <c r="J51" s="10">
        <v>352.85813980939997</v>
      </c>
      <c r="K51" s="10">
        <v>389.1607856123</v>
      </c>
      <c r="L51" s="10">
        <v>361.70112725770002</v>
      </c>
      <c r="M51" s="10">
        <v>357.97473000000002</v>
      </c>
      <c r="N51" s="10">
        <v>333.01773870120002</v>
      </c>
      <c r="O51" s="10">
        <v>679.2405685082</v>
      </c>
      <c r="P51" s="10">
        <v>0</v>
      </c>
      <c r="Q51" s="10">
        <v>0</v>
      </c>
      <c r="R51" s="10">
        <v>579.72804998339996</v>
      </c>
      <c r="S51" s="10">
        <v>583.99391953919996</v>
      </c>
      <c r="T51" s="10">
        <v>369.2020019153</v>
      </c>
      <c r="U51" s="10">
        <v>334.33579580909998</v>
      </c>
      <c r="V51" s="10">
        <v>316.03057000000001</v>
      </c>
      <c r="W51" s="10">
        <v>319.37605672550001</v>
      </c>
      <c r="X51" s="10">
        <v>575.64413408339999</v>
      </c>
      <c r="Y51" s="10">
        <v>0</v>
      </c>
      <c r="Z51" s="10">
        <v>0</v>
      </c>
      <c r="AA51" s="10">
        <v>578.43915478090003</v>
      </c>
      <c r="AB51" s="10">
        <v>586.60411170930001</v>
      </c>
      <c r="AC51" s="10">
        <v>298.50851126269998</v>
      </c>
      <c r="AD51" s="10">
        <v>328.89445563710001</v>
      </c>
      <c r="AE51" s="10">
        <v>319.60705000000002</v>
      </c>
      <c r="AF51" s="10">
        <v>308.48535837489999</v>
      </c>
      <c r="AG51" s="10">
        <v>550.54140422069997</v>
      </c>
      <c r="AH51" s="10">
        <v>0</v>
      </c>
      <c r="AI51" s="10">
        <v>0</v>
      </c>
      <c r="AJ51" s="10">
        <v>525.67099060249996</v>
      </c>
      <c r="AK51" s="10">
        <v>520.21872355719995</v>
      </c>
      <c r="AL51" s="10">
        <v>280.4587410652</v>
      </c>
      <c r="AM51" s="10">
        <v>243.97514264820001</v>
      </c>
      <c r="AN51" s="10">
        <v>272.68436000000003</v>
      </c>
      <c r="AO51" s="10">
        <v>276.1520664084</v>
      </c>
      <c r="AP51" s="10">
        <v>503.71954232119998</v>
      </c>
      <c r="AQ51" s="10">
        <v>0</v>
      </c>
      <c r="AR51" s="10">
        <v>0</v>
      </c>
      <c r="AS51" s="10">
        <v>481.92289985600002</v>
      </c>
      <c r="AT51" s="10">
        <v>486.53368268370002</v>
      </c>
      <c r="AU51" s="10">
        <v>158.80293939590001</v>
      </c>
      <c r="AV51" s="10">
        <v>159.9926049119</v>
      </c>
      <c r="AW51" s="10">
        <v>135.62036000000001</v>
      </c>
      <c r="AX51" s="10">
        <v>204.46171523359999</v>
      </c>
      <c r="AY51" s="10">
        <v>445.17202663749998</v>
      </c>
      <c r="AZ51" s="10">
        <v>0</v>
      </c>
      <c r="BA51" s="10">
        <v>0</v>
      </c>
      <c r="BB51" s="10">
        <v>486.99001940559998</v>
      </c>
      <c r="BC51" s="10">
        <v>461.1071478376</v>
      </c>
      <c r="BD51" s="10">
        <v>73.761057655230005</v>
      </c>
      <c r="BE51" s="10">
        <v>77.775471080770004</v>
      </c>
      <c r="BF51" s="10">
        <v>70.714550000000003</v>
      </c>
      <c r="BG51" s="10">
        <v>143.206025821</v>
      </c>
      <c r="BH51" s="10">
        <v>205.18044602910001</v>
      </c>
      <c r="BI51" s="10">
        <v>0</v>
      </c>
      <c r="BJ51" s="10">
        <v>0</v>
      </c>
      <c r="BK51" s="10">
        <v>247.3561898577</v>
      </c>
      <c r="BL51" s="10">
        <v>255.73571173900001</v>
      </c>
      <c r="BM51" s="10">
        <v>868.97395670030005</v>
      </c>
      <c r="BN51" s="10">
        <v>833.40903936899997</v>
      </c>
      <c r="BO51" s="10">
        <v>787.52084000000002</v>
      </c>
      <c r="BP51" s="10">
        <v>875.70118247510004</v>
      </c>
      <c r="BQ51" s="10">
        <v>1585.634398613</v>
      </c>
      <c r="BR51" s="10">
        <v>0</v>
      </c>
      <c r="BS51" s="10">
        <v>0</v>
      </c>
      <c r="BT51" s="10">
        <v>1610.4084866159999</v>
      </c>
      <c r="BU51" s="10">
        <v>1614.4640009459999</v>
      </c>
      <c r="BV51" s="10">
        <v>926.49483012910002</v>
      </c>
      <c r="BW51" s="10">
        <v>858.76293666089998</v>
      </c>
      <c r="BX51" s="10">
        <v>849.20716000000004</v>
      </c>
      <c r="BY51" s="10">
        <v>937.25419286440001</v>
      </c>
      <c r="BZ51" s="10">
        <v>1660.564774572</v>
      </c>
      <c r="CA51" s="10">
        <v>0</v>
      </c>
      <c r="CB51" s="10">
        <v>0</v>
      </c>
      <c r="CC51" s="10">
        <v>1571.811812936</v>
      </c>
      <c r="CD51" s="10">
        <v>1574.497988761</v>
      </c>
      <c r="CE51" s="10">
        <v>1239.2510800099999</v>
      </c>
      <c r="CF51" s="10">
        <v>1135.7559136679999</v>
      </c>
      <c r="CG51" s="10">
        <v>1138.81341</v>
      </c>
      <c r="CH51" s="10">
        <v>1213.136579304</v>
      </c>
      <c r="CI51" s="10">
        <v>2151.9160197050001</v>
      </c>
      <c r="CJ51" s="10">
        <v>0</v>
      </c>
      <c r="CK51" s="10">
        <v>0</v>
      </c>
      <c r="CL51" s="10">
        <v>2168.997040191</v>
      </c>
      <c r="CM51" s="10">
        <v>1676.4828791970001</v>
      </c>
      <c r="CN51" s="10">
        <v>561.04090098860001</v>
      </c>
      <c r="CO51" s="10">
        <v>558.39704960589995</v>
      </c>
      <c r="CP51" s="10">
        <v>511.24374</v>
      </c>
      <c r="CQ51" s="10">
        <v>602.92491265900003</v>
      </c>
      <c r="CR51" s="10">
        <v>1100.0312684789999</v>
      </c>
      <c r="CS51" s="10">
        <v>0</v>
      </c>
      <c r="CT51" s="10">
        <v>0</v>
      </c>
      <c r="CU51" s="10">
        <v>1035.873537251</v>
      </c>
      <c r="CV51" s="10">
        <v>1570.5685576789999</v>
      </c>
    </row>
    <row r="52" spans="1:100" x14ac:dyDescent="0.4">
      <c r="B52" s="10">
        <v>258.6743145209</v>
      </c>
      <c r="C52" s="10">
        <v>206.75410247049999</v>
      </c>
      <c r="D52" s="10">
        <v>207.85803000000001</v>
      </c>
      <c r="E52" s="10">
        <v>239.88920721349999</v>
      </c>
      <c r="F52" s="10">
        <v>336.56823603610002</v>
      </c>
      <c r="G52" s="10">
        <v>414.93832661670001</v>
      </c>
      <c r="H52" s="10">
        <v>393.1087009327</v>
      </c>
      <c r="I52" s="10">
        <v>390.8520753766</v>
      </c>
      <c r="J52" s="10">
        <v>405.91866175979999</v>
      </c>
      <c r="K52" s="10">
        <v>419.0732289545</v>
      </c>
      <c r="L52" s="10">
        <v>387.37719659430002</v>
      </c>
      <c r="M52" s="10">
        <v>394.89598999999998</v>
      </c>
      <c r="N52" s="10">
        <v>379.96653470640001</v>
      </c>
      <c r="O52" s="10">
        <v>764.5510685534</v>
      </c>
      <c r="P52" s="10">
        <v>684.26920344040002</v>
      </c>
      <c r="Q52" s="10">
        <v>663.39166233169999</v>
      </c>
      <c r="R52" s="10">
        <v>647.22403630300005</v>
      </c>
      <c r="S52" s="10">
        <v>667.74158502039995</v>
      </c>
      <c r="T52" s="10">
        <v>406.76220408530003</v>
      </c>
      <c r="U52" s="10">
        <v>349.80548503130001</v>
      </c>
      <c r="V52" s="10">
        <v>347.53294</v>
      </c>
      <c r="W52" s="10">
        <v>339.02333690590001</v>
      </c>
      <c r="X52" s="10">
        <v>618.09155849379999</v>
      </c>
      <c r="Y52" s="10">
        <v>617.18630347789997</v>
      </c>
      <c r="Z52" s="10">
        <v>627.76873530119997</v>
      </c>
      <c r="AA52" s="10">
        <v>621.46225510759996</v>
      </c>
      <c r="AB52" s="10">
        <v>634.88598968639997</v>
      </c>
      <c r="AC52" s="10">
        <v>384.58491519939997</v>
      </c>
      <c r="AD52" s="10">
        <v>402.11084453350003</v>
      </c>
      <c r="AE52" s="10">
        <v>363.04106999999999</v>
      </c>
      <c r="AF52" s="10">
        <v>324.62825589760001</v>
      </c>
      <c r="AG52" s="10">
        <v>580.37435151759996</v>
      </c>
      <c r="AH52" s="10">
        <v>579.05991985059995</v>
      </c>
      <c r="AI52" s="10">
        <v>581.35840760539998</v>
      </c>
      <c r="AJ52" s="10">
        <v>552.9442637528</v>
      </c>
      <c r="AK52" s="10">
        <v>549.10113338270003</v>
      </c>
      <c r="AL52" s="10">
        <v>337.67732900070001</v>
      </c>
      <c r="AM52" s="10">
        <v>293.76269319950001</v>
      </c>
      <c r="AN52" s="10">
        <v>324.50139000000001</v>
      </c>
      <c r="AO52" s="10">
        <v>297.39304834439997</v>
      </c>
      <c r="AP52" s="10">
        <v>532.71543810840001</v>
      </c>
      <c r="AQ52" s="10">
        <v>534.86103441440002</v>
      </c>
      <c r="AR52" s="10">
        <v>537.47378196149998</v>
      </c>
      <c r="AS52" s="10">
        <v>507.964649017</v>
      </c>
      <c r="AT52" s="10">
        <v>507.59416319859997</v>
      </c>
      <c r="AU52" s="10">
        <v>270.92492075069998</v>
      </c>
      <c r="AV52" s="10">
        <v>262.36693448670002</v>
      </c>
      <c r="AW52" s="10">
        <v>234.22774000000001</v>
      </c>
      <c r="AX52" s="10">
        <v>230.80629662379999</v>
      </c>
      <c r="AY52" s="10">
        <v>502.68849657880003</v>
      </c>
      <c r="AZ52" s="10">
        <v>488.03964374970002</v>
      </c>
      <c r="BA52" s="10">
        <v>520.38165158490006</v>
      </c>
      <c r="BB52" s="10">
        <v>519.33848116889999</v>
      </c>
      <c r="BC52" s="10">
        <v>495.50728700249999</v>
      </c>
      <c r="BD52" s="10">
        <v>186.9545668886</v>
      </c>
      <c r="BE52" s="10">
        <v>201.77211584380001</v>
      </c>
      <c r="BF52" s="10">
        <v>193.1121</v>
      </c>
      <c r="BG52" s="10">
        <v>177.74369082410001</v>
      </c>
      <c r="BH52" s="10">
        <v>246.89136659779999</v>
      </c>
      <c r="BI52" s="10">
        <v>261.6455684503</v>
      </c>
      <c r="BJ52" s="10">
        <v>246.00304049409999</v>
      </c>
      <c r="BK52" s="10">
        <v>271.5072658048</v>
      </c>
      <c r="BL52" s="10">
        <v>282.25117994959999</v>
      </c>
      <c r="BM52" s="10">
        <v>1118.3442517210001</v>
      </c>
      <c r="BN52" s="10">
        <v>1028.9519666829999</v>
      </c>
      <c r="BO52" s="10">
        <v>1005.80999</v>
      </c>
      <c r="BP52" s="10">
        <v>985.46039520500005</v>
      </c>
      <c r="BQ52" s="10">
        <v>1755.8868206699999</v>
      </c>
      <c r="BR52" s="10">
        <v>1752.8369306449999</v>
      </c>
      <c r="BS52" s="10">
        <v>1754.4793060980001</v>
      </c>
      <c r="BT52" s="10">
        <v>1755.206177263</v>
      </c>
      <c r="BU52" s="10">
        <v>1772.944092558</v>
      </c>
      <c r="BV52" s="10">
        <v>1153.612802186</v>
      </c>
      <c r="BW52" s="10">
        <v>1075.067046072</v>
      </c>
      <c r="BX52" s="10">
        <v>1047.8603499999999</v>
      </c>
      <c r="BY52" s="10">
        <v>1020.433488172</v>
      </c>
      <c r="BZ52" s="10">
        <v>1817.5978715010001</v>
      </c>
      <c r="CA52" s="10">
        <v>1805.6587632129999</v>
      </c>
      <c r="CB52" s="10">
        <v>1770.486660114</v>
      </c>
      <c r="CC52" s="10">
        <v>1706.426774046</v>
      </c>
      <c r="CD52" s="10">
        <v>1707.956493526</v>
      </c>
      <c r="CE52" s="10">
        <v>1509.81425698</v>
      </c>
      <c r="CF52" s="10">
        <v>1383.6496055079999</v>
      </c>
      <c r="CG52" s="10">
        <v>1355.1001699999999</v>
      </c>
      <c r="CH52" s="10">
        <v>1344.1290153089999</v>
      </c>
      <c r="CI52" s="10">
        <v>2363.4415661379999</v>
      </c>
      <c r="CJ52" s="10">
        <v>2343.7882726490002</v>
      </c>
      <c r="CK52" s="10">
        <v>2394.2378484450001</v>
      </c>
      <c r="CL52" s="10">
        <v>2364.9649641659998</v>
      </c>
      <c r="CM52" s="10">
        <v>1829.9383667090001</v>
      </c>
      <c r="CN52" s="10">
        <v>767.18574301950002</v>
      </c>
      <c r="CO52" s="10">
        <v>722.35039449199996</v>
      </c>
      <c r="CP52" s="10">
        <v>711.89931999999999</v>
      </c>
      <c r="CQ52" s="10">
        <v>664.87098469149998</v>
      </c>
      <c r="CR52" s="10">
        <v>1222.5584338619999</v>
      </c>
      <c r="CS52" s="10">
        <v>1236.211727351</v>
      </c>
      <c r="CT52" s="10">
        <v>1177.7621515549999</v>
      </c>
      <c r="CU52" s="10">
        <v>1133.2103616730001</v>
      </c>
      <c r="CV52" s="10">
        <v>1713.0616332909999</v>
      </c>
    </row>
    <row r="53" spans="1:100" x14ac:dyDescent="0.4">
      <c r="B53" s="4" t="s">
        <v>122</v>
      </c>
      <c r="C53" s="4" t="s">
        <v>122</v>
      </c>
      <c r="D53" s="4" t="s">
        <v>122</v>
      </c>
      <c r="E53" s="4" t="s">
        <v>122</v>
      </c>
      <c r="F53" s="4" t="s">
        <v>122</v>
      </c>
      <c r="G53" s="4" t="s">
        <v>95</v>
      </c>
      <c r="H53" s="4" t="s">
        <v>95</v>
      </c>
      <c r="I53" s="4" t="s">
        <v>122</v>
      </c>
      <c r="J53" s="4" t="s">
        <v>122</v>
      </c>
      <c r="K53" s="4" t="s">
        <v>122</v>
      </c>
      <c r="L53" s="4" t="s">
        <v>246</v>
      </c>
      <c r="M53" s="4" t="s">
        <v>122</v>
      </c>
      <c r="N53" s="4" t="s">
        <v>122</v>
      </c>
      <c r="O53" s="4" t="s">
        <v>122</v>
      </c>
      <c r="P53" s="4" t="s">
        <v>95</v>
      </c>
      <c r="Q53" s="4" t="s">
        <v>95</v>
      </c>
      <c r="R53" s="4" t="s">
        <v>122</v>
      </c>
      <c r="S53" s="4" t="s">
        <v>122</v>
      </c>
      <c r="T53" s="4" t="s">
        <v>122</v>
      </c>
      <c r="U53" s="4" t="s">
        <v>122</v>
      </c>
      <c r="V53" s="4" t="s">
        <v>122</v>
      </c>
      <c r="W53" s="4" t="s">
        <v>122</v>
      </c>
      <c r="X53" s="4" t="s">
        <v>122</v>
      </c>
      <c r="Y53" s="4" t="s">
        <v>95</v>
      </c>
      <c r="Z53" s="4" t="s">
        <v>95</v>
      </c>
      <c r="AA53" s="4" t="s">
        <v>122</v>
      </c>
      <c r="AB53" s="4" t="s">
        <v>122</v>
      </c>
      <c r="AC53" s="4" t="s">
        <v>122</v>
      </c>
      <c r="AD53" s="4" t="s">
        <v>122</v>
      </c>
      <c r="AE53" s="4" t="s">
        <v>247</v>
      </c>
      <c r="AF53" s="4" t="s">
        <v>248</v>
      </c>
      <c r="AG53" s="4" t="s">
        <v>248</v>
      </c>
      <c r="AH53" s="4" t="s">
        <v>95</v>
      </c>
      <c r="AI53" s="4" t="s">
        <v>95</v>
      </c>
      <c r="AJ53" s="4" t="s">
        <v>248</v>
      </c>
      <c r="AK53" s="4" t="s">
        <v>248</v>
      </c>
      <c r="AL53" s="4" t="s">
        <v>122</v>
      </c>
      <c r="AM53" s="4" t="s">
        <v>122</v>
      </c>
      <c r="AN53" s="4" t="s">
        <v>122</v>
      </c>
      <c r="AO53" s="4" t="s">
        <v>249</v>
      </c>
      <c r="AP53" s="4" t="s">
        <v>123</v>
      </c>
      <c r="AQ53" s="4" t="s">
        <v>95</v>
      </c>
      <c r="AR53" s="4" t="s">
        <v>95</v>
      </c>
      <c r="AS53" s="4" t="s">
        <v>123</v>
      </c>
      <c r="AT53" s="4" t="s">
        <v>123</v>
      </c>
      <c r="AU53" s="4" t="s">
        <v>122</v>
      </c>
      <c r="AV53" s="4" t="s">
        <v>122</v>
      </c>
      <c r="AW53" s="4" t="s">
        <v>122</v>
      </c>
      <c r="AX53" s="4" t="s">
        <v>123</v>
      </c>
      <c r="AY53" s="4" t="s">
        <v>123</v>
      </c>
      <c r="AZ53" s="4" t="s">
        <v>95</v>
      </c>
      <c r="BA53" s="4" t="s">
        <v>95</v>
      </c>
      <c r="BB53" s="4" t="s">
        <v>250</v>
      </c>
      <c r="BC53" s="4" t="s">
        <v>251</v>
      </c>
      <c r="BD53" s="4" t="s">
        <v>122</v>
      </c>
      <c r="BE53" s="4" t="s">
        <v>122</v>
      </c>
      <c r="BF53" s="4" t="s">
        <v>122</v>
      </c>
      <c r="BG53" s="4" t="s">
        <v>123</v>
      </c>
      <c r="BH53" s="4" t="s">
        <v>123</v>
      </c>
      <c r="BI53" s="4" t="s">
        <v>95</v>
      </c>
      <c r="BJ53" s="4" t="s">
        <v>95</v>
      </c>
      <c r="BK53" s="4" t="s">
        <v>250</v>
      </c>
      <c r="BL53" s="4" t="s">
        <v>250</v>
      </c>
      <c r="BM53" s="4" t="s">
        <v>122</v>
      </c>
      <c r="BN53" s="4" t="s">
        <v>122</v>
      </c>
      <c r="BO53" s="4" t="s">
        <v>122</v>
      </c>
      <c r="BP53" s="4" t="s">
        <v>252</v>
      </c>
      <c r="BQ53" s="4" t="s">
        <v>123</v>
      </c>
      <c r="BR53" s="4" t="s">
        <v>95</v>
      </c>
      <c r="BS53" s="4" t="s">
        <v>95</v>
      </c>
      <c r="BT53" s="4" t="s">
        <v>123</v>
      </c>
      <c r="BU53" s="4" t="s">
        <v>123</v>
      </c>
      <c r="BV53" s="4" t="s">
        <v>122</v>
      </c>
      <c r="BW53" s="4" t="s">
        <v>122</v>
      </c>
      <c r="BX53" s="4" t="s">
        <v>122</v>
      </c>
      <c r="BY53" s="4" t="s">
        <v>123</v>
      </c>
      <c r="BZ53" s="4" t="s">
        <v>123</v>
      </c>
      <c r="CA53" s="4" t="s">
        <v>95</v>
      </c>
      <c r="CB53" s="4" t="s">
        <v>95</v>
      </c>
      <c r="CC53" s="4" t="s">
        <v>123</v>
      </c>
      <c r="CD53" s="4" t="s">
        <v>123</v>
      </c>
      <c r="CE53" s="4" t="s">
        <v>122</v>
      </c>
      <c r="CF53" s="4" t="s">
        <v>122</v>
      </c>
      <c r="CG53" s="4" t="s">
        <v>122</v>
      </c>
      <c r="CH53" s="4" t="s">
        <v>248</v>
      </c>
      <c r="CI53" s="4" t="s">
        <v>123</v>
      </c>
      <c r="CJ53" s="4" t="s">
        <v>95</v>
      </c>
      <c r="CK53" s="4" t="s">
        <v>95</v>
      </c>
      <c r="CL53" s="4" t="s">
        <v>123</v>
      </c>
      <c r="CM53" s="4" t="s">
        <v>123</v>
      </c>
      <c r="CN53" s="4" t="s">
        <v>122</v>
      </c>
      <c r="CO53" s="4" t="s">
        <v>122</v>
      </c>
      <c r="CP53" s="4" t="s">
        <v>122</v>
      </c>
      <c r="CQ53" s="4" t="s">
        <v>123</v>
      </c>
      <c r="CR53" s="4" t="s">
        <v>123</v>
      </c>
      <c r="CS53" s="4" t="s">
        <v>95</v>
      </c>
      <c r="CT53" s="4" t="s">
        <v>95</v>
      </c>
      <c r="CU53" s="4" t="s">
        <v>123</v>
      </c>
      <c r="CV53" s="4" t="s">
        <v>123</v>
      </c>
    </row>
    <row r="54" spans="1:100" x14ac:dyDescent="0.4">
      <c r="A54" s="1" t="s">
        <v>124</v>
      </c>
      <c r="B54" s="9">
        <v>0</v>
      </c>
      <c r="C54" s="9">
        <v>0</v>
      </c>
      <c r="D54" s="9">
        <v>0.80927756315210009</v>
      </c>
      <c r="E54" s="9">
        <v>0.76839903731800008</v>
      </c>
      <c r="F54" s="9">
        <v>0.8734387988618999</v>
      </c>
      <c r="G54" s="9">
        <v>0.8826799486407001</v>
      </c>
      <c r="H54" s="9">
        <v>0.9247158482211999</v>
      </c>
      <c r="I54" s="9">
        <v>0.90352654696779988</v>
      </c>
      <c r="J54" s="9">
        <v>0.91554668598310007</v>
      </c>
      <c r="K54" s="9">
        <v>0</v>
      </c>
      <c r="L54" s="9">
        <v>0</v>
      </c>
      <c r="M54" s="9">
        <v>0.77713769643499997</v>
      </c>
      <c r="N54" s="9">
        <v>0.76792171653059993</v>
      </c>
      <c r="O54" s="9">
        <v>0.8488963537973</v>
      </c>
      <c r="P54" s="9">
        <v>0.86604196200130001</v>
      </c>
      <c r="Q54" s="9">
        <v>0.89381497843049995</v>
      </c>
      <c r="R54" s="9">
        <v>0.90214004601979991</v>
      </c>
      <c r="S54" s="9">
        <v>0.89054001304850006</v>
      </c>
      <c r="T54" s="9">
        <v>0</v>
      </c>
      <c r="U54" s="9">
        <v>0</v>
      </c>
      <c r="V54" s="9">
        <v>0.65447131428749994</v>
      </c>
      <c r="W54" s="9">
        <v>0.73702823057800004</v>
      </c>
      <c r="X54" s="9">
        <v>0.832007363517</v>
      </c>
      <c r="Y54" s="9">
        <v>0.81371934793779999</v>
      </c>
      <c r="Z54" s="9">
        <v>0.85279721580399992</v>
      </c>
      <c r="AA54" s="9">
        <v>0.84881032241609999</v>
      </c>
      <c r="AB54" s="9">
        <v>0.8421101556942</v>
      </c>
      <c r="AC54" s="9">
        <v>0</v>
      </c>
      <c r="AD54" s="9">
        <v>0</v>
      </c>
      <c r="AE54" s="9">
        <v>0.49480294336950004</v>
      </c>
      <c r="AF54" s="9">
        <v>0.62077028562530001</v>
      </c>
      <c r="AG54" s="9">
        <v>0.73914016240059999</v>
      </c>
      <c r="AH54" s="9">
        <v>0.74874828908059998</v>
      </c>
      <c r="AI54" s="9">
        <v>0.82182972149360001</v>
      </c>
      <c r="AJ54" s="9">
        <v>0.78283869602920009</v>
      </c>
      <c r="AK54" s="9">
        <v>0.78048216455420005</v>
      </c>
      <c r="AL54" s="9">
        <v>0</v>
      </c>
      <c r="AM54" s="9">
        <v>0</v>
      </c>
      <c r="AN54" s="9">
        <v>0.41475920950599998</v>
      </c>
      <c r="AO54" s="9">
        <v>0.50548492558309999</v>
      </c>
      <c r="AP54" s="9">
        <v>0.63419420300810003</v>
      </c>
      <c r="AQ54" s="9">
        <v>0.70629533954559998</v>
      </c>
      <c r="AR54" s="9">
        <v>0.75009046367950005</v>
      </c>
      <c r="AS54" s="9">
        <v>0.69414634099539996</v>
      </c>
      <c r="AT54" s="9">
        <v>0.71081486131119997</v>
      </c>
      <c r="AU54" s="9">
        <v>0</v>
      </c>
      <c r="AV54" s="9">
        <v>0</v>
      </c>
      <c r="AW54" s="9">
        <v>0.21259706472000001</v>
      </c>
      <c r="AX54" s="9">
        <v>0.38370568949579997</v>
      </c>
      <c r="AY54" s="9">
        <v>0.52147315368969993</v>
      </c>
      <c r="AZ54" s="9">
        <v>0.56585967299509998</v>
      </c>
      <c r="BA54" s="9">
        <v>0.60840809583529998</v>
      </c>
      <c r="BB54" s="9">
        <v>0.62646401393070006</v>
      </c>
      <c r="BC54" s="9">
        <v>0.59197835208880001</v>
      </c>
      <c r="BD54" s="9">
        <v>0</v>
      </c>
      <c r="BE54" s="9">
        <v>0</v>
      </c>
      <c r="BF54" s="9">
        <v>0.1220763484007</v>
      </c>
      <c r="BG54" s="9">
        <v>0.23053835706510001</v>
      </c>
      <c r="BH54" s="9">
        <v>0.34988660413630002</v>
      </c>
      <c r="BI54" s="9">
        <v>0.3950947869475</v>
      </c>
      <c r="BJ54" s="9">
        <v>0.39158818141810003</v>
      </c>
      <c r="BK54" s="9">
        <v>0.44450546050770001</v>
      </c>
      <c r="BL54" s="9">
        <v>0.47718598441860005</v>
      </c>
      <c r="BM54" s="9">
        <v>0</v>
      </c>
      <c r="BN54" s="9">
        <v>0</v>
      </c>
      <c r="BO54" s="9">
        <v>0.50295203371359998</v>
      </c>
      <c r="BP54" s="9">
        <v>0.57818832071689996</v>
      </c>
      <c r="BQ54" s="9">
        <v>0.67330892842569989</v>
      </c>
      <c r="BR54" s="9">
        <v>0.68973939514880001</v>
      </c>
      <c r="BS54" s="9">
        <v>0.73455598656570009</v>
      </c>
      <c r="BT54" s="9">
        <v>0.72126778024409999</v>
      </c>
      <c r="BU54" s="9">
        <v>0.71869767701580001</v>
      </c>
      <c r="BV54" s="9">
        <v>0</v>
      </c>
      <c r="BW54" s="9">
        <v>0</v>
      </c>
      <c r="BX54" s="9">
        <v>0.5577308083086</v>
      </c>
      <c r="BY54" s="9">
        <v>0.63535967325779996</v>
      </c>
      <c r="BZ54" s="9">
        <v>0.76107051566310002</v>
      </c>
      <c r="CA54" s="9">
        <v>0.78760470294480001</v>
      </c>
      <c r="CB54" s="9">
        <v>0.82229238626919998</v>
      </c>
      <c r="CC54" s="9">
        <v>0.81690780352540004</v>
      </c>
      <c r="CD54" s="9">
        <v>0.81042885544800003</v>
      </c>
      <c r="CE54" s="9">
        <v>0</v>
      </c>
      <c r="CF54" s="9">
        <v>0</v>
      </c>
      <c r="CG54" s="9">
        <v>0.59354798841180001</v>
      </c>
      <c r="CH54" s="9">
        <v>0.63336805365519999</v>
      </c>
      <c r="CI54" s="9">
        <v>0.74795796808780002</v>
      </c>
      <c r="CJ54" s="9">
        <v>0.76329576759939999</v>
      </c>
      <c r="CK54" s="9">
        <v>0.80539556908229992</v>
      </c>
      <c r="CL54" s="9">
        <v>0.79048349068970003</v>
      </c>
      <c r="CM54" s="9">
        <v>0.81522525404099999</v>
      </c>
      <c r="CN54" s="9">
        <v>0</v>
      </c>
      <c r="CO54" s="9">
        <v>0</v>
      </c>
      <c r="CP54" s="9">
        <v>0.40171579318270001</v>
      </c>
      <c r="CQ54" s="9">
        <v>0.55476202957480003</v>
      </c>
      <c r="CR54" s="9">
        <v>0.66169696353480001</v>
      </c>
      <c r="CS54" s="9">
        <v>0.69806252966010007</v>
      </c>
      <c r="CT54" s="9">
        <v>0.72996063907850006</v>
      </c>
      <c r="CU54" s="9">
        <v>0.72377474920560003</v>
      </c>
      <c r="CV54" s="9">
        <v>0.71597252633590003</v>
      </c>
    </row>
    <row r="55" spans="1:100" x14ac:dyDescent="0.4">
      <c r="B55" s="10">
        <v>0</v>
      </c>
      <c r="C55" s="10">
        <v>0</v>
      </c>
      <c r="D55" s="10">
        <v>75</v>
      </c>
      <c r="E55" s="10">
        <v>58</v>
      </c>
      <c r="F55" s="10">
        <v>133</v>
      </c>
      <c r="G55" s="10">
        <v>125</v>
      </c>
      <c r="H55" s="10">
        <v>157</v>
      </c>
      <c r="I55" s="10">
        <v>160</v>
      </c>
      <c r="J55" s="10">
        <v>168</v>
      </c>
      <c r="K55" s="10">
        <v>0</v>
      </c>
      <c r="L55" s="10">
        <v>0</v>
      </c>
      <c r="M55" s="10">
        <v>202</v>
      </c>
      <c r="N55" s="10">
        <v>208</v>
      </c>
      <c r="O55" s="10">
        <v>422</v>
      </c>
      <c r="P55" s="10">
        <v>352</v>
      </c>
      <c r="Q55" s="10">
        <v>416</v>
      </c>
      <c r="R55" s="10">
        <v>432</v>
      </c>
      <c r="S55" s="10">
        <v>440</v>
      </c>
      <c r="T55" s="10">
        <v>0</v>
      </c>
      <c r="U55" s="10">
        <v>0</v>
      </c>
      <c r="V55" s="10">
        <v>221</v>
      </c>
      <c r="W55" s="10">
        <v>235</v>
      </c>
      <c r="X55" s="10">
        <v>503</v>
      </c>
      <c r="Y55" s="10">
        <v>470</v>
      </c>
      <c r="Z55" s="10">
        <v>494</v>
      </c>
      <c r="AA55" s="10">
        <v>570</v>
      </c>
      <c r="AB55" s="10">
        <v>615</v>
      </c>
      <c r="AC55" s="10">
        <v>0</v>
      </c>
      <c r="AD55" s="10">
        <v>0</v>
      </c>
      <c r="AE55" s="10">
        <v>227</v>
      </c>
      <c r="AF55" s="10">
        <v>196</v>
      </c>
      <c r="AG55" s="10">
        <v>441</v>
      </c>
      <c r="AH55" s="10">
        <v>448</v>
      </c>
      <c r="AI55" s="10">
        <v>502</v>
      </c>
      <c r="AJ55" s="10">
        <v>485</v>
      </c>
      <c r="AK55" s="10">
        <v>503</v>
      </c>
      <c r="AL55" s="10">
        <v>0</v>
      </c>
      <c r="AM55" s="10">
        <v>0</v>
      </c>
      <c r="AN55" s="10">
        <v>208</v>
      </c>
      <c r="AO55" s="10">
        <v>224</v>
      </c>
      <c r="AP55" s="10">
        <v>471</v>
      </c>
      <c r="AQ55" s="10">
        <v>504</v>
      </c>
      <c r="AR55" s="10">
        <v>518</v>
      </c>
      <c r="AS55" s="10">
        <v>465</v>
      </c>
      <c r="AT55" s="10">
        <v>427</v>
      </c>
      <c r="AU55" s="10">
        <v>0</v>
      </c>
      <c r="AV55" s="10">
        <v>0</v>
      </c>
      <c r="AW55" s="10">
        <v>178</v>
      </c>
      <c r="AX55" s="10">
        <v>177</v>
      </c>
      <c r="AY55" s="10">
        <v>427</v>
      </c>
      <c r="AZ55" s="10">
        <v>484</v>
      </c>
      <c r="BA55" s="10">
        <v>478</v>
      </c>
      <c r="BB55" s="10">
        <v>415</v>
      </c>
      <c r="BC55" s="10">
        <v>396</v>
      </c>
      <c r="BD55" s="10">
        <v>0</v>
      </c>
      <c r="BE55" s="10">
        <v>0</v>
      </c>
      <c r="BF55" s="10">
        <v>50</v>
      </c>
      <c r="BG55" s="10">
        <v>54</v>
      </c>
      <c r="BH55" s="10">
        <v>139</v>
      </c>
      <c r="BI55" s="10">
        <v>163</v>
      </c>
      <c r="BJ55" s="10">
        <v>174</v>
      </c>
      <c r="BK55" s="10">
        <v>178</v>
      </c>
      <c r="BL55" s="10">
        <v>180</v>
      </c>
      <c r="BM55" s="10">
        <v>0</v>
      </c>
      <c r="BN55" s="10">
        <v>0</v>
      </c>
      <c r="BO55" s="10">
        <v>506</v>
      </c>
      <c r="BP55" s="10">
        <v>472</v>
      </c>
      <c r="BQ55" s="10">
        <v>1014</v>
      </c>
      <c r="BR55" s="10">
        <v>1010</v>
      </c>
      <c r="BS55" s="10">
        <v>1054</v>
      </c>
      <c r="BT55" s="10">
        <v>924</v>
      </c>
      <c r="BU55" s="10">
        <v>953</v>
      </c>
      <c r="BV55" s="10">
        <v>0</v>
      </c>
      <c r="BW55" s="10">
        <v>0</v>
      </c>
      <c r="BX55" s="10">
        <v>656</v>
      </c>
      <c r="BY55" s="10">
        <v>686</v>
      </c>
      <c r="BZ55" s="10">
        <v>1515</v>
      </c>
      <c r="CA55" s="10">
        <v>1519</v>
      </c>
      <c r="CB55" s="10">
        <v>1660</v>
      </c>
      <c r="CC55" s="10">
        <v>1756</v>
      </c>
      <c r="CD55" s="10">
        <v>1734</v>
      </c>
      <c r="CE55" s="10">
        <v>0</v>
      </c>
      <c r="CF55" s="10">
        <v>0</v>
      </c>
      <c r="CG55" s="10">
        <v>833</v>
      </c>
      <c r="CH55" s="10">
        <v>822</v>
      </c>
      <c r="CI55" s="10">
        <v>1752</v>
      </c>
      <c r="CJ55" s="10">
        <v>1733</v>
      </c>
      <c r="CK55" s="10">
        <v>1870</v>
      </c>
      <c r="CL55" s="10">
        <v>1902</v>
      </c>
      <c r="CM55" s="10">
        <v>1541</v>
      </c>
      <c r="CN55" s="10">
        <v>0</v>
      </c>
      <c r="CO55" s="10">
        <v>0</v>
      </c>
      <c r="CP55" s="10">
        <v>329</v>
      </c>
      <c r="CQ55" s="10">
        <v>340</v>
      </c>
      <c r="CR55" s="10">
        <v>787</v>
      </c>
      <c r="CS55" s="10">
        <v>813</v>
      </c>
      <c r="CT55" s="10">
        <v>872</v>
      </c>
      <c r="CU55" s="10">
        <v>799</v>
      </c>
      <c r="CV55" s="10">
        <v>1188</v>
      </c>
    </row>
    <row r="56" spans="1:100" x14ac:dyDescent="0.4">
      <c r="B56" s="10">
        <v>136</v>
      </c>
      <c r="C56" s="10">
        <v>108</v>
      </c>
      <c r="D56" s="10">
        <v>91</v>
      </c>
      <c r="E56" s="10">
        <v>81</v>
      </c>
      <c r="F56" s="10">
        <v>151</v>
      </c>
      <c r="G56" s="10">
        <v>140</v>
      </c>
      <c r="H56" s="10">
        <v>171</v>
      </c>
      <c r="I56" s="10">
        <v>180</v>
      </c>
      <c r="J56" s="10">
        <v>182</v>
      </c>
      <c r="K56" s="10">
        <v>292</v>
      </c>
      <c r="L56" s="10">
        <v>251</v>
      </c>
      <c r="M56" s="10">
        <v>254</v>
      </c>
      <c r="N56" s="10">
        <v>265</v>
      </c>
      <c r="O56" s="10">
        <v>474</v>
      </c>
      <c r="P56" s="10">
        <v>399</v>
      </c>
      <c r="Q56" s="10">
        <v>458</v>
      </c>
      <c r="R56" s="10">
        <v>467</v>
      </c>
      <c r="S56" s="10">
        <v>486</v>
      </c>
      <c r="T56" s="10">
        <v>317</v>
      </c>
      <c r="U56" s="10">
        <v>269</v>
      </c>
      <c r="V56" s="10">
        <v>299</v>
      </c>
      <c r="W56" s="10">
        <v>308</v>
      </c>
      <c r="X56" s="10">
        <v>580</v>
      </c>
      <c r="Y56" s="10">
        <v>558</v>
      </c>
      <c r="Z56" s="10">
        <v>557</v>
      </c>
      <c r="AA56" s="10">
        <v>658</v>
      </c>
      <c r="AB56" s="10">
        <v>705</v>
      </c>
      <c r="AC56" s="10">
        <v>386</v>
      </c>
      <c r="AD56" s="10">
        <v>369</v>
      </c>
      <c r="AE56" s="10">
        <v>370</v>
      </c>
      <c r="AF56" s="10">
        <v>311</v>
      </c>
      <c r="AG56" s="10">
        <v>580</v>
      </c>
      <c r="AH56" s="10">
        <v>579</v>
      </c>
      <c r="AI56" s="10">
        <v>605</v>
      </c>
      <c r="AJ56" s="10">
        <v>600</v>
      </c>
      <c r="AK56" s="10">
        <v>626</v>
      </c>
      <c r="AL56" s="10">
        <v>500</v>
      </c>
      <c r="AM56" s="10">
        <v>434</v>
      </c>
      <c r="AN56" s="10">
        <v>404</v>
      </c>
      <c r="AO56" s="10">
        <v>417</v>
      </c>
      <c r="AP56" s="10">
        <v>702</v>
      </c>
      <c r="AQ56" s="10">
        <v>697</v>
      </c>
      <c r="AR56" s="10">
        <v>673</v>
      </c>
      <c r="AS56" s="10">
        <v>632</v>
      </c>
      <c r="AT56" s="10">
        <v>579</v>
      </c>
      <c r="AU56" s="10">
        <v>437</v>
      </c>
      <c r="AV56" s="10">
        <v>465</v>
      </c>
      <c r="AW56" s="10">
        <v>429</v>
      </c>
      <c r="AX56" s="10">
        <v>412</v>
      </c>
      <c r="AY56" s="10">
        <v>735</v>
      </c>
      <c r="AZ56" s="10">
        <v>799</v>
      </c>
      <c r="BA56" s="10">
        <v>729</v>
      </c>
      <c r="BB56" s="10">
        <v>645</v>
      </c>
      <c r="BC56" s="10">
        <v>619</v>
      </c>
      <c r="BD56" s="10">
        <v>204</v>
      </c>
      <c r="BE56" s="10">
        <v>207</v>
      </c>
      <c r="BF56" s="10">
        <v>215</v>
      </c>
      <c r="BG56" s="10">
        <v>194</v>
      </c>
      <c r="BH56" s="10">
        <v>361</v>
      </c>
      <c r="BI56" s="10">
        <v>408</v>
      </c>
      <c r="BJ56" s="10">
        <v>375</v>
      </c>
      <c r="BK56" s="10">
        <v>354</v>
      </c>
      <c r="BL56" s="10">
        <v>346</v>
      </c>
      <c r="BM56" s="10">
        <v>1055</v>
      </c>
      <c r="BN56" s="10">
        <v>974</v>
      </c>
      <c r="BO56" s="10">
        <v>971</v>
      </c>
      <c r="BP56" s="10">
        <v>879</v>
      </c>
      <c r="BQ56" s="10">
        <v>1564</v>
      </c>
      <c r="BR56" s="10">
        <v>1560</v>
      </c>
      <c r="BS56" s="10">
        <v>1486</v>
      </c>
      <c r="BT56" s="10">
        <v>1310</v>
      </c>
      <c r="BU56" s="10">
        <v>1330</v>
      </c>
      <c r="BV56" s="10">
        <v>1217</v>
      </c>
      <c r="BW56" s="10">
        <v>1129</v>
      </c>
      <c r="BX56" s="10">
        <v>1090</v>
      </c>
      <c r="BY56" s="10">
        <v>1124</v>
      </c>
      <c r="BZ56" s="10">
        <v>2010</v>
      </c>
      <c r="CA56" s="10">
        <v>2001</v>
      </c>
      <c r="CB56" s="10">
        <v>2055</v>
      </c>
      <c r="CC56" s="10">
        <v>2192</v>
      </c>
      <c r="CD56" s="10">
        <v>2167</v>
      </c>
      <c r="CE56" s="10">
        <v>1503</v>
      </c>
      <c r="CF56" s="10">
        <v>1379</v>
      </c>
      <c r="CG56" s="10">
        <v>1366</v>
      </c>
      <c r="CH56" s="10">
        <v>1335</v>
      </c>
      <c r="CI56" s="10">
        <v>2387</v>
      </c>
      <c r="CJ56" s="10">
        <v>2405</v>
      </c>
      <c r="CK56" s="10">
        <v>2382</v>
      </c>
      <c r="CL56" s="10">
        <v>2414</v>
      </c>
      <c r="CM56" s="10">
        <v>1894</v>
      </c>
      <c r="CN56" s="10">
        <v>774</v>
      </c>
      <c r="CO56" s="10">
        <v>727</v>
      </c>
      <c r="CP56" s="10">
        <v>701</v>
      </c>
      <c r="CQ56" s="10">
        <v>674</v>
      </c>
      <c r="CR56" s="10">
        <v>1199</v>
      </c>
      <c r="CS56" s="10">
        <v>1175</v>
      </c>
      <c r="CT56" s="10">
        <v>1190</v>
      </c>
      <c r="CU56" s="10">
        <v>1111</v>
      </c>
      <c r="CV56" s="10">
        <v>1649</v>
      </c>
    </row>
    <row r="57" spans="1:100" x14ac:dyDescent="0.4">
      <c r="B57" s="10">
        <v>0</v>
      </c>
      <c r="C57" s="10">
        <v>0</v>
      </c>
      <c r="D57" s="10">
        <v>168.21484000000001</v>
      </c>
      <c r="E57" s="10">
        <v>184.33063588580001</v>
      </c>
      <c r="F57" s="10">
        <v>293.97175581850001</v>
      </c>
      <c r="G57" s="10">
        <v>366.25774082710001</v>
      </c>
      <c r="H57" s="10">
        <v>363.51384582610001</v>
      </c>
      <c r="I57" s="10">
        <v>353.14522604029997</v>
      </c>
      <c r="J57" s="10">
        <v>371.6374855528</v>
      </c>
      <c r="K57" s="10">
        <v>0</v>
      </c>
      <c r="L57" s="10">
        <v>0</v>
      </c>
      <c r="M57" s="10">
        <v>306.88855999999998</v>
      </c>
      <c r="N57" s="10">
        <v>291.7845535559</v>
      </c>
      <c r="O57" s="10">
        <v>649.0246143869</v>
      </c>
      <c r="P57" s="10">
        <v>592.60584348459997</v>
      </c>
      <c r="Q57" s="10">
        <v>592.94940435800004</v>
      </c>
      <c r="R57" s="10">
        <v>583.8867218954</v>
      </c>
      <c r="S57" s="10">
        <v>594.6505998371</v>
      </c>
      <c r="T57" s="10">
        <v>0</v>
      </c>
      <c r="U57" s="10">
        <v>0</v>
      </c>
      <c r="V57" s="10">
        <v>227.45034000000001</v>
      </c>
      <c r="W57" s="10">
        <v>249.86977012439999</v>
      </c>
      <c r="X57" s="10">
        <v>514.25672799450001</v>
      </c>
      <c r="Y57" s="10">
        <v>502.21643642219999</v>
      </c>
      <c r="Z57" s="10">
        <v>535.35942963360003</v>
      </c>
      <c r="AA57" s="10">
        <v>527.50357712729999</v>
      </c>
      <c r="AB57" s="10">
        <v>534.64393962290001</v>
      </c>
      <c r="AC57" s="10">
        <v>0</v>
      </c>
      <c r="AD57" s="10">
        <v>0</v>
      </c>
      <c r="AE57" s="10">
        <v>179.63379</v>
      </c>
      <c r="AF57" s="10">
        <v>201.51957513560001</v>
      </c>
      <c r="AG57" s="10">
        <v>428.9779924339</v>
      </c>
      <c r="AH57" s="10">
        <v>433.5701242632</v>
      </c>
      <c r="AI57" s="10">
        <v>477.77761821029998</v>
      </c>
      <c r="AJ57" s="10">
        <v>432.86616641310002</v>
      </c>
      <c r="AK57" s="10">
        <v>428.56364114169997</v>
      </c>
      <c r="AL57" s="10">
        <v>0</v>
      </c>
      <c r="AM57" s="10">
        <v>0</v>
      </c>
      <c r="AN57" s="10">
        <v>134.58994000000001</v>
      </c>
      <c r="AO57" s="10">
        <v>150.32770291130001</v>
      </c>
      <c r="AP57" s="10">
        <v>337.84504270129997</v>
      </c>
      <c r="AQ57" s="10">
        <v>377.76985591149997</v>
      </c>
      <c r="AR57" s="10">
        <v>403.153958327</v>
      </c>
      <c r="AS57" s="10">
        <v>352.60180247009998</v>
      </c>
      <c r="AT57" s="10">
        <v>360.8054747164</v>
      </c>
      <c r="AU57" s="10">
        <v>0</v>
      </c>
      <c r="AV57" s="10">
        <v>0</v>
      </c>
      <c r="AW57" s="10">
        <v>49.796129999999998</v>
      </c>
      <c r="AX57" s="10">
        <v>88.561689186029994</v>
      </c>
      <c r="AY57" s="10">
        <v>262.13855563449999</v>
      </c>
      <c r="AZ57" s="10">
        <v>276.16195322089999</v>
      </c>
      <c r="BA57" s="10">
        <v>316.60440974839997</v>
      </c>
      <c r="BB57" s="10">
        <v>325.34686950169998</v>
      </c>
      <c r="BC57" s="10">
        <v>293.32958720779999</v>
      </c>
      <c r="BD57" s="10">
        <v>0</v>
      </c>
      <c r="BE57" s="10">
        <v>0</v>
      </c>
      <c r="BF57" s="10">
        <v>23.57442</v>
      </c>
      <c r="BG57" s="10">
        <v>40.976738461270003</v>
      </c>
      <c r="BH57" s="10">
        <v>86.38398184946</v>
      </c>
      <c r="BI57" s="10">
        <v>103.37480012260001</v>
      </c>
      <c r="BJ57" s="10">
        <v>96.331883250410002</v>
      </c>
      <c r="BK57" s="10">
        <v>120.6864622178</v>
      </c>
      <c r="BL57" s="10">
        <v>134.6863071576</v>
      </c>
      <c r="BM57" s="10">
        <v>0</v>
      </c>
      <c r="BN57" s="10">
        <v>0</v>
      </c>
      <c r="BO57" s="10">
        <v>505.87418000000002</v>
      </c>
      <c r="BP57" s="10">
        <v>569.78169103660002</v>
      </c>
      <c r="BQ57" s="10">
        <v>1182.2542736620001</v>
      </c>
      <c r="BR57" s="10">
        <v>1209.0006843369999</v>
      </c>
      <c r="BS57" s="10">
        <v>1288.7632776</v>
      </c>
      <c r="BT57" s="10">
        <v>1265.973663345</v>
      </c>
      <c r="BU57" s="10">
        <v>1274.210800801</v>
      </c>
      <c r="BV57" s="10">
        <v>0</v>
      </c>
      <c r="BW57" s="10">
        <v>0</v>
      </c>
      <c r="BX57" s="10">
        <v>584.42399999999998</v>
      </c>
      <c r="BY57" s="10">
        <v>648.34228762600003</v>
      </c>
      <c r="BZ57" s="10">
        <v>1383.320149331</v>
      </c>
      <c r="CA57" s="10">
        <v>1422.1453338199999</v>
      </c>
      <c r="CB57" s="10">
        <v>1455.857700603</v>
      </c>
      <c r="CC57" s="10">
        <v>1393.9933478630001</v>
      </c>
      <c r="CD57" s="10">
        <v>1384.1772262029999</v>
      </c>
      <c r="CE57" s="10">
        <v>0</v>
      </c>
      <c r="CF57" s="10">
        <v>0</v>
      </c>
      <c r="CG57" s="10">
        <v>804.31697999999994</v>
      </c>
      <c r="CH57" s="10">
        <v>851.32837828740003</v>
      </c>
      <c r="CI57" s="10">
        <v>1767.754951502</v>
      </c>
      <c r="CJ57" s="10">
        <v>1789.0036686620001</v>
      </c>
      <c r="CK57" s="10">
        <v>1928.308554467</v>
      </c>
      <c r="CL57" s="10">
        <v>1869.4657602330001</v>
      </c>
      <c r="CM57" s="10">
        <v>1491.8119698800001</v>
      </c>
      <c r="CN57" s="10">
        <v>0</v>
      </c>
      <c r="CO57" s="10">
        <v>0</v>
      </c>
      <c r="CP57" s="10">
        <v>285.9812</v>
      </c>
      <c r="CQ57" s="10">
        <v>368.84517687279998</v>
      </c>
      <c r="CR57" s="10">
        <v>808.96320343050002</v>
      </c>
      <c r="CS57" s="10">
        <v>862.95308559019998</v>
      </c>
      <c r="CT57" s="10">
        <v>859.72001283129998</v>
      </c>
      <c r="CU57" s="10">
        <v>820.18904531730004</v>
      </c>
      <c r="CV57" s="10">
        <v>1226.5050653559999</v>
      </c>
    </row>
    <row r="58" spans="1:100" x14ac:dyDescent="0.4">
      <c r="B58" s="10">
        <v>258.6743145209</v>
      </c>
      <c r="C58" s="10">
        <v>206.75410247049999</v>
      </c>
      <c r="D58" s="10">
        <v>207.85803000000001</v>
      </c>
      <c r="E58" s="10">
        <v>239.88920721349999</v>
      </c>
      <c r="F58" s="10">
        <v>336.56823603610002</v>
      </c>
      <c r="G58" s="10">
        <v>414.93832661670001</v>
      </c>
      <c r="H58" s="10">
        <v>393.1087009327</v>
      </c>
      <c r="I58" s="10">
        <v>390.8520753766</v>
      </c>
      <c r="J58" s="10">
        <v>405.91866175979999</v>
      </c>
      <c r="K58" s="10">
        <v>419.0732289545</v>
      </c>
      <c r="L58" s="10">
        <v>387.37719659430002</v>
      </c>
      <c r="M58" s="10">
        <v>394.89598999999998</v>
      </c>
      <c r="N58" s="10">
        <v>379.96653470640001</v>
      </c>
      <c r="O58" s="10">
        <v>764.5510685534</v>
      </c>
      <c r="P58" s="10">
        <v>684.26920344040002</v>
      </c>
      <c r="Q58" s="10">
        <v>663.39166233169999</v>
      </c>
      <c r="R58" s="10">
        <v>647.22403630300005</v>
      </c>
      <c r="S58" s="10">
        <v>667.74158502039995</v>
      </c>
      <c r="T58" s="10">
        <v>406.76220408530003</v>
      </c>
      <c r="U58" s="10">
        <v>349.80548503130001</v>
      </c>
      <c r="V58" s="10">
        <v>347.53294</v>
      </c>
      <c r="W58" s="10">
        <v>339.02333690590001</v>
      </c>
      <c r="X58" s="10">
        <v>618.09155849379999</v>
      </c>
      <c r="Y58" s="10">
        <v>617.18630347789997</v>
      </c>
      <c r="Z58" s="10">
        <v>627.76873530119997</v>
      </c>
      <c r="AA58" s="10">
        <v>621.46225510759996</v>
      </c>
      <c r="AB58" s="10">
        <v>634.88598968639997</v>
      </c>
      <c r="AC58" s="10">
        <v>384.58491519939997</v>
      </c>
      <c r="AD58" s="10">
        <v>402.11084453350003</v>
      </c>
      <c r="AE58" s="10">
        <v>363.04106999999999</v>
      </c>
      <c r="AF58" s="10">
        <v>324.62825589760001</v>
      </c>
      <c r="AG58" s="10">
        <v>580.37435151759996</v>
      </c>
      <c r="AH58" s="10">
        <v>579.05991985059995</v>
      </c>
      <c r="AI58" s="10">
        <v>581.35840760539998</v>
      </c>
      <c r="AJ58" s="10">
        <v>552.9442637528</v>
      </c>
      <c r="AK58" s="10">
        <v>549.10113338259998</v>
      </c>
      <c r="AL58" s="10">
        <v>337.67732900070001</v>
      </c>
      <c r="AM58" s="10">
        <v>293.76269319950001</v>
      </c>
      <c r="AN58" s="10">
        <v>324.50139000000001</v>
      </c>
      <c r="AO58" s="10">
        <v>297.39304834439997</v>
      </c>
      <c r="AP58" s="10">
        <v>532.71543810840001</v>
      </c>
      <c r="AQ58" s="10">
        <v>534.86103441440002</v>
      </c>
      <c r="AR58" s="10">
        <v>537.47378196149998</v>
      </c>
      <c r="AS58" s="10">
        <v>507.964649017</v>
      </c>
      <c r="AT58" s="10">
        <v>507.59416319859997</v>
      </c>
      <c r="AU58" s="10">
        <v>270.92492075069998</v>
      </c>
      <c r="AV58" s="10">
        <v>262.36693448670002</v>
      </c>
      <c r="AW58" s="10">
        <v>234.22774000000001</v>
      </c>
      <c r="AX58" s="10">
        <v>230.80629662379999</v>
      </c>
      <c r="AY58" s="10">
        <v>502.68849657880003</v>
      </c>
      <c r="AZ58" s="10">
        <v>488.03964374970002</v>
      </c>
      <c r="BA58" s="10">
        <v>520.38165158490006</v>
      </c>
      <c r="BB58" s="10">
        <v>519.33848116889999</v>
      </c>
      <c r="BC58" s="10">
        <v>495.50728700249999</v>
      </c>
      <c r="BD58" s="10">
        <v>186.9545668886</v>
      </c>
      <c r="BE58" s="10">
        <v>201.77211584380001</v>
      </c>
      <c r="BF58" s="10">
        <v>193.1121</v>
      </c>
      <c r="BG58" s="10">
        <v>177.74369082410001</v>
      </c>
      <c r="BH58" s="10">
        <v>246.89136659779999</v>
      </c>
      <c r="BI58" s="10">
        <v>261.6455684503</v>
      </c>
      <c r="BJ58" s="10">
        <v>246.00304049409999</v>
      </c>
      <c r="BK58" s="10">
        <v>271.5072658048</v>
      </c>
      <c r="BL58" s="10">
        <v>282.25117994959999</v>
      </c>
      <c r="BM58" s="10">
        <v>1118.3442517210001</v>
      </c>
      <c r="BN58" s="10">
        <v>1028.9519666829999</v>
      </c>
      <c r="BO58" s="10">
        <v>1005.80999</v>
      </c>
      <c r="BP58" s="10">
        <v>985.46039520500005</v>
      </c>
      <c r="BQ58" s="10">
        <v>1755.8868206699999</v>
      </c>
      <c r="BR58" s="10">
        <v>1752.8369306449999</v>
      </c>
      <c r="BS58" s="10">
        <v>1754.4793060980001</v>
      </c>
      <c r="BT58" s="10">
        <v>1755.206177263</v>
      </c>
      <c r="BU58" s="10">
        <v>1772.944092558</v>
      </c>
      <c r="BV58" s="10">
        <v>1153.612802186</v>
      </c>
      <c r="BW58" s="10">
        <v>1075.067046072</v>
      </c>
      <c r="BX58" s="10">
        <v>1047.8603499999999</v>
      </c>
      <c r="BY58" s="10">
        <v>1020.433488172</v>
      </c>
      <c r="BZ58" s="10">
        <v>1817.5978715010001</v>
      </c>
      <c r="CA58" s="10">
        <v>1805.6587632129999</v>
      </c>
      <c r="CB58" s="10">
        <v>1770.486660114</v>
      </c>
      <c r="CC58" s="10">
        <v>1706.426774046</v>
      </c>
      <c r="CD58" s="10">
        <v>1707.956493526</v>
      </c>
      <c r="CE58" s="10">
        <v>1509.81425698</v>
      </c>
      <c r="CF58" s="10">
        <v>1383.6496055079999</v>
      </c>
      <c r="CG58" s="10">
        <v>1355.1001699999999</v>
      </c>
      <c r="CH58" s="10">
        <v>1344.1290153089999</v>
      </c>
      <c r="CI58" s="10">
        <v>2363.4415661379999</v>
      </c>
      <c r="CJ58" s="10">
        <v>2343.7882726490002</v>
      </c>
      <c r="CK58" s="10">
        <v>2394.2378484450001</v>
      </c>
      <c r="CL58" s="10">
        <v>2364.9649641659998</v>
      </c>
      <c r="CM58" s="10">
        <v>1829.9383667090001</v>
      </c>
      <c r="CN58" s="10">
        <v>767.18574301950002</v>
      </c>
      <c r="CO58" s="10">
        <v>722.35039449199996</v>
      </c>
      <c r="CP58" s="10">
        <v>711.89931999999999</v>
      </c>
      <c r="CQ58" s="10">
        <v>664.87098469149998</v>
      </c>
      <c r="CR58" s="10">
        <v>1222.5584338619999</v>
      </c>
      <c r="CS58" s="10">
        <v>1236.211727351</v>
      </c>
      <c r="CT58" s="10">
        <v>1177.7621515549999</v>
      </c>
      <c r="CU58" s="10">
        <v>1133.2103616730001</v>
      </c>
      <c r="CV58" s="10">
        <v>1713.0616332909999</v>
      </c>
    </row>
    <row r="59" spans="1:100" x14ac:dyDescent="0.4">
      <c r="B59" s="4" t="s">
        <v>95</v>
      </c>
      <c r="C59" s="4" t="s">
        <v>95</v>
      </c>
      <c r="D59" s="4" t="s">
        <v>125</v>
      </c>
      <c r="E59" s="4" t="s">
        <v>125</v>
      </c>
      <c r="F59" s="4" t="s">
        <v>125</v>
      </c>
      <c r="G59" s="4" t="s">
        <v>253</v>
      </c>
      <c r="H59" s="4" t="s">
        <v>254</v>
      </c>
      <c r="I59" s="4" t="s">
        <v>254</v>
      </c>
      <c r="J59" s="4" t="s">
        <v>254</v>
      </c>
      <c r="K59" s="4" t="s">
        <v>95</v>
      </c>
      <c r="L59" s="4" t="s">
        <v>95</v>
      </c>
      <c r="M59" s="4" t="s">
        <v>125</v>
      </c>
      <c r="N59" s="4" t="s">
        <v>125</v>
      </c>
      <c r="O59" s="4" t="s">
        <v>253</v>
      </c>
      <c r="P59" s="4" t="s">
        <v>254</v>
      </c>
      <c r="Q59" s="4" t="s">
        <v>255</v>
      </c>
      <c r="R59" s="4" t="s">
        <v>126</v>
      </c>
      <c r="S59" s="4" t="s">
        <v>255</v>
      </c>
      <c r="T59" s="4" t="s">
        <v>95</v>
      </c>
      <c r="U59" s="4" t="s">
        <v>95</v>
      </c>
      <c r="V59" s="4" t="s">
        <v>125</v>
      </c>
      <c r="W59" s="4" t="s">
        <v>125</v>
      </c>
      <c r="X59" s="4" t="s">
        <v>256</v>
      </c>
      <c r="Y59" s="4" t="s">
        <v>256</v>
      </c>
      <c r="Z59" s="4" t="s">
        <v>256</v>
      </c>
      <c r="AA59" s="4" t="s">
        <v>256</v>
      </c>
      <c r="AB59" s="4" t="s">
        <v>256</v>
      </c>
      <c r="AC59" s="4" t="s">
        <v>95</v>
      </c>
      <c r="AD59" s="4" t="s">
        <v>95</v>
      </c>
      <c r="AE59" s="4" t="s">
        <v>125</v>
      </c>
      <c r="AF59" s="4" t="s">
        <v>101</v>
      </c>
      <c r="AG59" s="4" t="s">
        <v>256</v>
      </c>
      <c r="AH59" s="4" t="s">
        <v>256</v>
      </c>
      <c r="AI59" s="4" t="s">
        <v>213</v>
      </c>
      <c r="AJ59" s="4" t="s">
        <v>126</v>
      </c>
      <c r="AK59" s="4" t="s">
        <v>126</v>
      </c>
      <c r="AL59" s="4" t="s">
        <v>95</v>
      </c>
      <c r="AM59" s="4" t="s">
        <v>95</v>
      </c>
      <c r="AN59" s="4" t="s">
        <v>125</v>
      </c>
      <c r="AO59" s="4" t="s">
        <v>125</v>
      </c>
      <c r="AP59" s="4" t="s">
        <v>126</v>
      </c>
      <c r="AQ59" s="4" t="s">
        <v>257</v>
      </c>
      <c r="AR59" s="4" t="s">
        <v>107</v>
      </c>
      <c r="AS59" s="4" t="s">
        <v>126</v>
      </c>
      <c r="AT59" s="4" t="s">
        <v>257</v>
      </c>
      <c r="AU59" s="4" t="s">
        <v>95</v>
      </c>
      <c r="AV59" s="4" t="s">
        <v>95</v>
      </c>
      <c r="AW59" s="4" t="s">
        <v>125</v>
      </c>
      <c r="AX59" s="4" t="s">
        <v>100</v>
      </c>
      <c r="AY59" s="4" t="s">
        <v>126</v>
      </c>
      <c r="AZ59" s="4" t="s">
        <v>126</v>
      </c>
      <c r="BA59" s="4" t="s">
        <v>257</v>
      </c>
      <c r="BB59" s="4" t="s">
        <v>257</v>
      </c>
      <c r="BC59" s="4" t="s">
        <v>257</v>
      </c>
      <c r="BD59" s="4" t="s">
        <v>95</v>
      </c>
      <c r="BE59" s="4" t="s">
        <v>95</v>
      </c>
      <c r="BF59" s="4" t="s">
        <v>125</v>
      </c>
      <c r="BG59" s="4" t="s">
        <v>101</v>
      </c>
      <c r="BH59" s="4" t="s">
        <v>256</v>
      </c>
      <c r="BI59" s="4" t="s">
        <v>256</v>
      </c>
      <c r="BJ59" s="4" t="s">
        <v>256</v>
      </c>
      <c r="BK59" s="4" t="s">
        <v>257</v>
      </c>
      <c r="BL59" s="4" t="s">
        <v>257</v>
      </c>
      <c r="BM59" s="4" t="s">
        <v>95</v>
      </c>
      <c r="BN59" s="4" t="s">
        <v>95</v>
      </c>
      <c r="BO59" s="4" t="s">
        <v>125</v>
      </c>
      <c r="BP59" s="4" t="s">
        <v>101</v>
      </c>
      <c r="BQ59" s="4" t="s">
        <v>126</v>
      </c>
      <c r="BR59" s="4" t="s">
        <v>126</v>
      </c>
      <c r="BS59" s="4" t="s">
        <v>213</v>
      </c>
      <c r="BT59" s="4" t="s">
        <v>257</v>
      </c>
      <c r="BU59" s="4" t="s">
        <v>257</v>
      </c>
      <c r="BV59" s="4" t="s">
        <v>95</v>
      </c>
      <c r="BW59" s="4" t="s">
        <v>95</v>
      </c>
      <c r="BX59" s="4" t="s">
        <v>125</v>
      </c>
      <c r="BY59" s="4" t="s">
        <v>101</v>
      </c>
      <c r="BZ59" s="4" t="s">
        <v>126</v>
      </c>
      <c r="CA59" s="4" t="s">
        <v>126</v>
      </c>
      <c r="CB59" s="4" t="s">
        <v>127</v>
      </c>
      <c r="CC59" s="4" t="s">
        <v>107</v>
      </c>
      <c r="CD59" s="4" t="s">
        <v>257</v>
      </c>
      <c r="CE59" s="4" t="s">
        <v>95</v>
      </c>
      <c r="CF59" s="4" t="s">
        <v>95</v>
      </c>
      <c r="CG59" s="4" t="s">
        <v>125</v>
      </c>
      <c r="CH59" s="4" t="s">
        <v>125</v>
      </c>
      <c r="CI59" s="4" t="s">
        <v>126</v>
      </c>
      <c r="CJ59" s="4" t="s">
        <v>126</v>
      </c>
      <c r="CK59" s="4" t="s">
        <v>127</v>
      </c>
      <c r="CL59" s="4" t="s">
        <v>257</v>
      </c>
      <c r="CM59" s="4" t="s">
        <v>102</v>
      </c>
      <c r="CN59" s="4" t="s">
        <v>95</v>
      </c>
      <c r="CO59" s="4" t="s">
        <v>95</v>
      </c>
      <c r="CP59" s="4" t="s">
        <v>125</v>
      </c>
      <c r="CQ59" s="4" t="s">
        <v>100</v>
      </c>
      <c r="CR59" s="4" t="s">
        <v>126</v>
      </c>
      <c r="CS59" s="4" t="s">
        <v>126</v>
      </c>
      <c r="CT59" s="4" t="s">
        <v>257</v>
      </c>
      <c r="CU59" s="4" t="s">
        <v>257</v>
      </c>
      <c r="CV59" s="4" t="s">
        <v>257</v>
      </c>
    </row>
    <row r="60" spans="1:100" x14ac:dyDescent="0.4">
      <c r="A60" s="1" t="s">
        <v>128</v>
      </c>
      <c r="B60" s="9">
        <v>0</v>
      </c>
      <c r="C60" s="9">
        <v>0</v>
      </c>
      <c r="D60" s="9">
        <v>0.63950144240279994</v>
      </c>
      <c r="E60" s="9">
        <v>0.90560498694070002</v>
      </c>
      <c r="F60" s="9">
        <v>0.64081943243379991</v>
      </c>
      <c r="G60" s="9">
        <v>0.67282562707919991</v>
      </c>
      <c r="H60" s="9">
        <v>0.72615177770450001</v>
      </c>
      <c r="I60" s="9">
        <v>0.7801566053772</v>
      </c>
      <c r="J60" s="9">
        <v>0.79260595434879999</v>
      </c>
      <c r="K60" s="9">
        <v>0</v>
      </c>
      <c r="L60" s="9">
        <v>0</v>
      </c>
      <c r="M60" s="9">
        <v>0.50487633465210002</v>
      </c>
      <c r="N60" s="9">
        <v>0.85167574908879995</v>
      </c>
      <c r="O60" s="9">
        <v>0.5530873477771</v>
      </c>
      <c r="P60" s="9">
        <v>0.66482428807540006</v>
      </c>
      <c r="Q60" s="9">
        <v>0.68752836043309995</v>
      </c>
      <c r="R60" s="9">
        <v>0.72464283074660008</v>
      </c>
      <c r="S60" s="9">
        <v>0.76538328384679999</v>
      </c>
      <c r="T60" s="9">
        <v>0</v>
      </c>
      <c r="U60" s="9">
        <v>0</v>
      </c>
      <c r="V60" s="9">
        <v>0.5197276263942</v>
      </c>
      <c r="W60" s="9">
        <v>0.84422815133219997</v>
      </c>
      <c r="X60" s="9">
        <v>0.58400194852789999</v>
      </c>
      <c r="Y60" s="9">
        <v>0.58011204929860005</v>
      </c>
      <c r="Z60" s="9">
        <v>0.66194810737500009</v>
      </c>
      <c r="AA60" s="9">
        <v>0.69277677183989994</v>
      </c>
      <c r="AB60" s="9">
        <v>0.69818484610330001</v>
      </c>
      <c r="AC60" s="9">
        <v>0</v>
      </c>
      <c r="AD60" s="9">
        <v>0</v>
      </c>
      <c r="AE60" s="9">
        <v>0.3775300408849</v>
      </c>
      <c r="AF60" s="9">
        <v>0.72665376483120003</v>
      </c>
      <c r="AG60" s="9">
        <v>0.4157424356685</v>
      </c>
      <c r="AH60" s="9">
        <v>0.4960978377518</v>
      </c>
      <c r="AI60" s="9">
        <v>0.59821721085550006</v>
      </c>
      <c r="AJ60" s="9">
        <v>0.59050909171590005</v>
      </c>
      <c r="AK60" s="9">
        <v>0.60105218763339996</v>
      </c>
      <c r="AL60" s="9">
        <v>0</v>
      </c>
      <c r="AM60" s="9">
        <v>0</v>
      </c>
      <c r="AN60" s="9">
        <v>0.2664221253413</v>
      </c>
      <c r="AO60" s="9">
        <v>0.62128271361230003</v>
      </c>
      <c r="AP60" s="9">
        <v>0.34687428145859994</v>
      </c>
      <c r="AQ60" s="9">
        <v>0.4501728644222</v>
      </c>
      <c r="AR60" s="9">
        <v>0.55192025302769998</v>
      </c>
      <c r="AS60" s="9">
        <v>0.53592808886859999</v>
      </c>
      <c r="AT60" s="9">
        <v>0.56802834726160001</v>
      </c>
      <c r="AU60" s="9">
        <v>0</v>
      </c>
      <c r="AV60" s="9">
        <v>0</v>
      </c>
      <c r="AW60" s="9">
        <v>0.11557397087129999</v>
      </c>
      <c r="AX60" s="9">
        <v>0.53232135438759998</v>
      </c>
      <c r="AY60" s="9">
        <v>0.27724815559580002</v>
      </c>
      <c r="AZ60" s="9">
        <v>0.34596079847229999</v>
      </c>
      <c r="BA60" s="9">
        <v>0.37623067940529997</v>
      </c>
      <c r="BB60" s="9">
        <v>0.46874401574629998</v>
      </c>
      <c r="BC60" s="9">
        <v>0.46523438464119998</v>
      </c>
      <c r="BD60" s="9">
        <v>0</v>
      </c>
      <c r="BE60" s="9">
        <v>0</v>
      </c>
      <c r="BF60" s="9">
        <v>8.7091953326590005E-2</v>
      </c>
      <c r="BG60" s="9">
        <v>0.35121388081470001</v>
      </c>
      <c r="BH60" s="9">
        <v>0.14333520165749999</v>
      </c>
      <c r="BI60" s="9">
        <v>0.2386943640342</v>
      </c>
      <c r="BJ60" s="9">
        <v>0.28794174517409998</v>
      </c>
      <c r="BK60" s="9">
        <v>0.38132868507950002</v>
      </c>
      <c r="BL60" s="9">
        <v>0.36063787413859999</v>
      </c>
      <c r="BM60" s="9">
        <v>0</v>
      </c>
      <c r="BN60" s="9">
        <v>0</v>
      </c>
      <c r="BO60" s="9">
        <v>0.3871512053683</v>
      </c>
      <c r="BP60" s="9">
        <v>0.67284139382749997</v>
      </c>
      <c r="BQ60" s="9">
        <v>0.44264789809790001</v>
      </c>
      <c r="BR60" s="9">
        <v>0.51118246066719997</v>
      </c>
      <c r="BS60" s="9">
        <v>0.54472351498250005</v>
      </c>
      <c r="BT60" s="9">
        <v>0.6002023673347</v>
      </c>
      <c r="BU60" s="9">
        <v>0.60121584411500006</v>
      </c>
      <c r="BV60" s="9">
        <v>0</v>
      </c>
      <c r="BW60" s="9">
        <v>0</v>
      </c>
      <c r="BX60" s="9">
        <v>0.37241966450969999</v>
      </c>
      <c r="BY60" s="9">
        <v>0.76591194905939997</v>
      </c>
      <c r="BZ60" s="9">
        <v>0.4482825076052</v>
      </c>
      <c r="CA60" s="9">
        <v>0.51864824425559997</v>
      </c>
      <c r="CB60" s="9">
        <v>0.6087046276943</v>
      </c>
      <c r="CC60" s="9">
        <v>0.62272325438449994</v>
      </c>
      <c r="CD60" s="9">
        <v>0.65085502739019996</v>
      </c>
      <c r="CE60" s="9">
        <v>0</v>
      </c>
      <c r="CF60" s="9">
        <v>0</v>
      </c>
      <c r="CG60" s="9">
        <v>0.43240948010510005</v>
      </c>
      <c r="CH60" s="9">
        <v>0.73646540651379988</v>
      </c>
      <c r="CI60" s="9">
        <v>0.49605366128870004</v>
      </c>
      <c r="CJ60" s="9">
        <v>0.56415633191749992</v>
      </c>
      <c r="CK60" s="9">
        <v>0.61547807041180003</v>
      </c>
      <c r="CL60" s="9">
        <v>0.64523132576969999</v>
      </c>
      <c r="CM60" s="9">
        <v>0.67645279664290003</v>
      </c>
      <c r="CN60" s="9">
        <v>0</v>
      </c>
      <c r="CO60" s="9">
        <v>0</v>
      </c>
      <c r="CP60" s="9">
        <v>0.27323529400200003</v>
      </c>
      <c r="CQ60" s="9">
        <v>0.68743533250610001</v>
      </c>
      <c r="CR60" s="9">
        <v>0.35193116764800003</v>
      </c>
      <c r="CS60" s="9">
        <v>0.42809846909249999</v>
      </c>
      <c r="CT60" s="9">
        <v>0.50506245890320001</v>
      </c>
      <c r="CU60" s="9">
        <v>0.54512033633919998</v>
      </c>
      <c r="CV60" s="9">
        <v>0.57726845996270004</v>
      </c>
    </row>
    <row r="61" spans="1:100" x14ac:dyDescent="0.4">
      <c r="B61" s="10">
        <v>0</v>
      </c>
      <c r="C61" s="10">
        <v>0</v>
      </c>
      <c r="D61" s="10">
        <v>60</v>
      </c>
      <c r="E61" s="10">
        <v>71</v>
      </c>
      <c r="F61" s="10">
        <v>97</v>
      </c>
      <c r="G61" s="10">
        <v>94</v>
      </c>
      <c r="H61" s="10">
        <v>119</v>
      </c>
      <c r="I61" s="10">
        <v>133</v>
      </c>
      <c r="J61" s="10">
        <v>143</v>
      </c>
      <c r="K61" s="10">
        <v>0</v>
      </c>
      <c r="L61" s="10">
        <v>0</v>
      </c>
      <c r="M61" s="10">
        <v>142</v>
      </c>
      <c r="N61" s="10">
        <v>234</v>
      </c>
      <c r="O61" s="10">
        <v>271</v>
      </c>
      <c r="P61" s="10">
        <v>268</v>
      </c>
      <c r="Q61" s="10">
        <v>320</v>
      </c>
      <c r="R61" s="10">
        <v>350</v>
      </c>
      <c r="S61" s="10">
        <v>366</v>
      </c>
      <c r="T61" s="10">
        <v>0</v>
      </c>
      <c r="U61" s="10">
        <v>0</v>
      </c>
      <c r="V61" s="10">
        <v>174</v>
      </c>
      <c r="W61" s="10">
        <v>266</v>
      </c>
      <c r="X61" s="10">
        <v>331</v>
      </c>
      <c r="Y61" s="10">
        <v>341</v>
      </c>
      <c r="Z61" s="10">
        <v>382</v>
      </c>
      <c r="AA61" s="10">
        <v>471</v>
      </c>
      <c r="AB61" s="10">
        <v>508</v>
      </c>
      <c r="AC61" s="10">
        <v>0</v>
      </c>
      <c r="AD61" s="10">
        <v>0</v>
      </c>
      <c r="AE61" s="10">
        <v>164</v>
      </c>
      <c r="AF61" s="10">
        <v>231</v>
      </c>
      <c r="AG61" s="10">
        <v>248</v>
      </c>
      <c r="AH61" s="10">
        <v>306</v>
      </c>
      <c r="AI61" s="10">
        <v>351</v>
      </c>
      <c r="AJ61" s="10">
        <v>376</v>
      </c>
      <c r="AK61" s="10">
        <v>393</v>
      </c>
      <c r="AL61" s="10">
        <v>0</v>
      </c>
      <c r="AM61" s="10">
        <v>0</v>
      </c>
      <c r="AN61" s="10">
        <v>149</v>
      </c>
      <c r="AO61" s="10">
        <v>274</v>
      </c>
      <c r="AP61" s="10">
        <v>256</v>
      </c>
      <c r="AQ61" s="10">
        <v>320</v>
      </c>
      <c r="AR61" s="10">
        <v>369</v>
      </c>
      <c r="AS61" s="10">
        <v>355</v>
      </c>
      <c r="AT61" s="10">
        <v>329</v>
      </c>
      <c r="AU61" s="10">
        <v>0</v>
      </c>
      <c r="AV61" s="10">
        <v>0</v>
      </c>
      <c r="AW61" s="10">
        <v>121</v>
      </c>
      <c r="AX61" s="10">
        <v>234</v>
      </c>
      <c r="AY61" s="10">
        <v>229</v>
      </c>
      <c r="AZ61" s="10">
        <v>309</v>
      </c>
      <c r="BA61" s="10">
        <v>305</v>
      </c>
      <c r="BB61" s="10">
        <v>315</v>
      </c>
      <c r="BC61" s="10">
        <v>312</v>
      </c>
      <c r="BD61" s="10">
        <v>0</v>
      </c>
      <c r="BE61" s="10">
        <v>0</v>
      </c>
      <c r="BF61" s="10">
        <v>29</v>
      </c>
      <c r="BG61" s="10">
        <v>72</v>
      </c>
      <c r="BH61" s="10">
        <v>55</v>
      </c>
      <c r="BI61" s="10">
        <v>102</v>
      </c>
      <c r="BJ61" s="10">
        <v>123</v>
      </c>
      <c r="BK61" s="10">
        <v>138</v>
      </c>
      <c r="BL61" s="10">
        <v>143</v>
      </c>
      <c r="BM61" s="10">
        <v>0</v>
      </c>
      <c r="BN61" s="10">
        <v>0</v>
      </c>
      <c r="BO61" s="10">
        <v>392</v>
      </c>
      <c r="BP61" s="10">
        <v>550</v>
      </c>
      <c r="BQ61" s="10">
        <v>631</v>
      </c>
      <c r="BR61" s="10">
        <v>751</v>
      </c>
      <c r="BS61" s="10">
        <v>762</v>
      </c>
      <c r="BT61" s="10">
        <v>766</v>
      </c>
      <c r="BU61" s="10">
        <v>798</v>
      </c>
      <c r="BV61" s="10">
        <v>0</v>
      </c>
      <c r="BW61" s="10">
        <v>0</v>
      </c>
      <c r="BX61" s="10">
        <v>447</v>
      </c>
      <c r="BY61" s="10">
        <v>840</v>
      </c>
      <c r="BZ61" s="10">
        <v>850</v>
      </c>
      <c r="CA61" s="10">
        <v>975</v>
      </c>
      <c r="CB61" s="10">
        <v>1186</v>
      </c>
      <c r="CC61" s="10">
        <v>1351</v>
      </c>
      <c r="CD61" s="10">
        <v>1364</v>
      </c>
      <c r="CE61" s="10">
        <v>0</v>
      </c>
      <c r="CF61" s="10">
        <v>0</v>
      </c>
      <c r="CG61" s="10">
        <v>615</v>
      </c>
      <c r="CH61" s="10">
        <v>964</v>
      </c>
      <c r="CI61" s="10">
        <v>1091</v>
      </c>
      <c r="CJ61" s="10">
        <v>1257</v>
      </c>
      <c r="CK61" s="10">
        <v>1384</v>
      </c>
      <c r="CL61" s="10">
        <v>1523</v>
      </c>
      <c r="CM61" s="10">
        <v>1250</v>
      </c>
      <c r="CN61" s="10">
        <v>0</v>
      </c>
      <c r="CO61" s="10">
        <v>0</v>
      </c>
      <c r="CP61" s="10">
        <v>225</v>
      </c>
      <c r="CQ61" s="10">
        <v>431</v>
      </c>
      <c r="CR61" s="10">
        <v>398</v>
      </c>
      <c r="CS61" s="10">
        <v>483</v>
      </c>
      <c r="CT61" s="10">
        <v>587</v>
      </c>
      <c r="CU61" s="10">
        <v>610</v>
      </c>
      <c r="CV61" s="10">
        <v>944</v>
      </c>
    </row>
    <row r="62" spans="1:100" x14ac:dyDescent="0.4">
      <c r="B62" s="10">
        <v>136</v>
      </c>
      <c r="C62" s="10">
        <v>108</v>
      </c>
      <c r="D62" s="10">
        <v>91</v>
      </c>
      <c r="E62" s="10">
        <v>81</v>
      </c>
      <c r="F62" s="10">
        <v>151</v>
      </c>
      <c r="G62" s="10">
        <v>140</v>
      </c>
      <c r="H62" s="10">
        <v>171</v>
      </c>
      <c r="I62" s="10">
        <v>180</v>
      </c>
      <c r="J62" s="10">
        <v>182</v>
      </c>
      <c r="K62" s="10">
        <v>292</v>
      </c>
      <c r="L62" s="10">
        <v>251</v>
      </c>
      <c r="M62" s="10">
        <v>254</v>
      </c>
      <c r="N62" s="10">
        <v>265</v>
      </c>
      <c r="O62" s="10">
        <v>474</v>
      </c>
      <c r="P62" s="10">
        <v>399</v>
      </c>
      <c r="Q62" s="10">
        <v>458</v>
      </c>
      <c r="R62" s="10">
        <v>467</v>
      </c>
      <c r="S62" s="10">
        <v>486</v>
      </c>
      <c r="T62" s="10">
        <v>317</v>
      </c>
      <c r="U62" s="10">
        <v>269</v>
      </c>
      <c r="V62" s="10">
        <v>299</v>
      </c>
      <c r="W62" s="10">
        <v>308</v>
      </c>
      <c r="X62" s="10">
        <v>580</v>
      </c>
      <c r="Y62" s="10">
        <v>558</v>
      </c>
      <c r="Z62" s="10">
        <v>557</v>
      </c>
      <c r="AA62" s="10">
        <v>658</v>
      </c>
      <c r="AB62" s="10">
        <v>705</v>
      </c>
      <c r="AC62" s="10">
        <v>386</v>
      </c>
      <c r="AD62" s="10">
        <v>369</v>
      </c>
      <c r="AE62" s="10">
        <v>370</v>
      </c>
      <c r="AF62" s="10">
        <v>311</v>
      </c>
      <c r="AG62" s="10">
        <v>580</v>
      </c>
      <c r="AH62" s="10">
        <v>579</v>
      </c>
      <c r="AI62" s="10">
        <v>605</v>
      </c>
      <c r="AJ62" s="10">
        <v>600</v>
      </c>
      <c r="AK62" s="10">
        <v>626</v>
      </c>
      <c r="AL62" s="10">
        <v>500</v>
      </c>
      <c r="AM62" s="10">
        <v>434</v>
      </c>
      <c r="AN62" s="10">
        <v>404</v>
      </c>
      <c r="AO62" s="10">
        <v>417</v>
      </c>
      <c r="AP62" s="10">
        <v>702</v>
      </c>
      <c r="AQ62" s="10">
        <v>697</v>
      </c>
      <c r="AR62" s="10">
        <v>673</v>
      </c>
      <c r="AS62" s="10">
        <v>632</v>
      </c>
      <c r="AT62" s="10">
        <v>579</v>
      </c>
      <c r="AU62" s="10">
        <v>437</v>
      </c>
      <c r="AV62" s="10">
        <v>465</v>
      </c>
      <c r="AW62" s="10">
        <v>429</v>
      </c>
      <c r="AX62" s="10">
        <v>412</v>
      </c>
      <c r="AY62" s="10">
        <v>735</v>
      </c>
      <c r="AZ62" s="10">
        <v>799</v>
      </c>
      <c r="BA62" s="10">
        <v>729</v>
      </c>
      <c r="BB62" s="10">
        <v>645</v>
      </c>
      <c r="BC62" s="10">
        <v>619</v>
      </c>
      <c r="BD62" s="10">
        <v>204</v>
      </c>
      <c r="BE62" s="10">
        <v>207</v>
      </c>
      <c r="BF62" s="10">
        <v>215</v>
      </c>
      <c r="BG62" s="10">
        <v>194</v>
      </c>
      <c r="BH62" s="10">
        <v>361</v>
      </c>
      <c r="BI62" s="10">
        <v>408</v>
      </c>
      <c r="BJ62" s="10">
        <v>375</v>
      </c>
      <c r="BK62" s="10">
        <v>354</v>
      </c>
      <c r="BL62" s="10">
        <v>346</v>
      </c>
      <c r="BM62" s="10">
        <v>1055</v>
      </c>
      <c r="BN62" s="10">
        <v>974</v>
      </c>
      <c r="BO62" s="10">
        <v>971</v>
      </c>
      <c r="BP62" s="10">
        <v>879</v>
      </c>
      <c r="BQ62" s="10">
        <v>1564</v>
      </c>
      <c r="BR62" s="10">
        <v>1560</v>
      </c>
      <c r="BS62" s="10">
        <v>1486</v>
      </c>
      <c r="BT62" s="10">
        <v>1310</v>
      </c>
      <c r="BU62" s="10">
        <v>1330</v>
      </c>
      <c r="BV62" s="10">
        <v>1217</v>
      </c>
      <c r="BW62" s="10">
        <v>1129</v>
      </c>
      <c r="BX62" s="10">
        <v>1090</v>
      </c>
      <c r="BY62" s="10">
        <v>1124</v>
      </c>
      <c r="BZ62" s="10">
        <v>2010</v>
      </c>
      <c r="CA62" s="10">
        <v>2001</v>
      </c>
      <c r="CB62" s="10">
        <v>2055</v>
      </c>
      <c r="CC62" s="10">
        <v>2192</v>
      </c>
      <c r="CD62" s="10">
        <v>2167</v>
      </c>
      <c r="CE62" s="10">
        <v>1503</v>
      </c>
      <c r="CF62" s="10">
        <v>1379</v>
      </c>
      <c r="CG62" s="10">
        <v>1366</v>
      </c>
      <c r="CH62" s="10">
        <v>1335</v>
      </c>
      <c r="CI62" s="10">
        <v>2387</v>
      </c>
      <c r="CJ62" s="10">
        <v>2405</v>
      </c>
      <c r="CK62" s="10">
        <v>2382</v>
      </c>
      <c r="CL62" s="10">
        <v>2414</v>
      </c>
      <c r="CM62" s="10">
        <v>1894</v>
      </c>
      <c r="CN62" s="10">
        <v>774</v>
      </c>
      <c r="CO62" s="10">
        <v>727</v>
      </c>
      <c r="CP62" s="10">
        <v>701</v>
      </c>
      <c r="CQ62" s="10">
        <v>674</v>
      </c>
      <c r="CR62" s="10">
        <v>1199</v>
      </c>
      <c r="CS62" s="10">
        <v>1175</v>
      </c>
      <c r="CT62" s="10">
        <v>1190</v>
      </c>
      <c r="CU62" s="10">
        <v>1111</v>
      </c>
      <c r="CV62" s="10">
        <v>1649</v>
      </c>
    </row>
    <row r="63" spans="1:100" x14ac:dyDescent="0.4">
      <c r="B63" s="10">
        <v>0</v>
      </c>
      <c r="C63" s="10">
        <v>0</v>
      </c>
      <c r="D63" s="10">
        <v>132.92551</v>
      </c>
      <c r="E63" s="10">
        <v>217.2448623658</v>
      </c>
      <c r="F63" s="10">
        <v>215.6794659919</v>
      </c>
      <c r="G63" s="10">
        <v>279.18113980509997</v>
      </c>
      <c r="H63" s="10">
        <v>285.45658201340001</v>
      </c>
      <c r="I63" s="10">
        <v>304.9258283305</v>
      </c>
      <c r="J63" s="10">
        <v>321.73354829210001</v>
      </c>
      <c r="K63" s="10">
        <v>0</v>
      </c>
      <c r="L63" s="10">
        <v>0</v>
      </c>
      <c r="M63" s="10">
        <v>199.37363999999999</v>
      </c>
      <c r="N63" s="10">
        <v>323.60828307470001</v>
      </c>
      <c r="O63" s="10">
        <v>422.86352274640001</v>
      </c>
      <c r="P63" s="10">
        <v>454.91878602920002</v>
      </c>
      <c r="Q63" s="10">
        <v>456.100581928</v>
      </c>
      <c r="R63" s="10">
        <v>469.00625779379999</v>
      </c>
      <c r="S63" s="10">
        <v>511.07824710400001</v>
      </c>
      <c r="T63" s="10">
        <v>0</v>
      </c>
      <c r="U63" s="10">
        <v>0</v>
      </c>
      <c r="V63" s="10">
        <v>180.62246999999999</v>
      </c>
      <c r="W63" s="10">
        <v>286.2130449746</v>
      </c>
      <c r="X63" s="10">
        <v>360.96667452899999</v>
      </c>
      <c r="Y63" s="10">
        <v>358.03721130960002</v>
      </c>
      <c r="Z63" s="10">
        <v>415.55032620179998</v>
      </c>
      <c r="AA63" s="10">
        <v>430.5346149138</v>
      </c>
      <c r="AB63" s="10">
        <v>443.26777700240001</v>
      </c>
      <c r="AC63" s="10">
        <v>0</v>
      </c>
      <c r="AD63" s="10">
        <v>0</v>
      </c>
      <c r="AE63" s="10">
        <v>137.05891</v>
      </c>
      <c r="AF63" s="10">
        <v>235.89234431860001</v>
      </c>
      <c r="AG63" s="10">
        <v>241.28624649950001</v>
      </c>
      <c r="AH63" s="10">
        <v>287.27037416659999</v>
      </c>
      <c r="AI63" s="10">
        <v>347.77860510509998</v>
      </c>
      <c r="AJ63" s="10">
        <v>326.51861495819998</v>
      </c>
      <c r="AK63" s="10">
        <v>330.03843745159998</v>
      </c>
      <c r="AL63" s="10">
        <v>0</v>
      </c>
      <c r="AM63" s="10">
        <v>0</v>
      </c>
      <c r="AN63" s="10">
        <v>86.454350000000005</v>
      </c>
      <c r="AO63" s="10">
        <v>184.76516008479999</v>
      </c>
      <c r="AP63" s="10">
        <v>184.7852848158</v>
      </c>
      <c r="AQ63" s="10">
        <v>240.7799239302</v>
      </c>
      <c r="AR63" s="10">
        <v>296.64266573589998</v>
      </c>
      <c r="AS63" s="10">
        <v>272.2325235605</v>
      </c>
      <c r="AT63" s="10">
        <v>288.32787360139997</v>
      </c>
      <c r="AU63" s="10">
        <v>0</v>
      </c>
      <c r="AV63" s="10">
        <v>0</v>
      </c>
      <c r="AW63" s="10">
        <v>27.070630000000001</v>
      </c>
      <c r="AX63" s="10">
        <v>122.86312042</v>
      </c>
      <c r="AY63" s="10">
        <v>139.36945851569999</v>
      </c>
      <c r="AZ63" s="10">
        <v>168.84258483779999</v>
      </c>
      <c r="BA63" s="10">
        <v>195.7835423258</v>
      </c>
      <c r="BB63" s="10">
        <v>243.43680519470001</v>
      </c>
      <c r="BC63" s="10">
        <v>230.52702775380001</v>
      </c>
      <c r="BD63" s="10">
        <v>0</v>
      </c>
      <c r="BE63" s="10">
        <v>0</v>
      </c>
      <c r="BF63" s="10">
        <v>16.81851</v>
      </c>
      <c r="BG63" s="10">
        <v>62.426051444659997</v>
      </c>
      <c r="BH63" s="10">
        <v>35.388223818790003</v>
      </c>
      <c r="BI63" s="10">
        <v>62.453322563619999</v>
      </c>
      <c r="BJ63" s="10">
        <v>70.834544798020005</v>
      </c>
      <c r="BK63" s="10">
        <v>103.5335086589</v>
      </c>
      <c r="BL63" s="10">
        <v>101.79046551010001</v>
      </c>
      <c r="BM63" s="10">
        <v>0</v>
      </c>
      <c r="BN63" s="10">
        <v>0</v>
      </c>
      <c r="BO63" s="10">
        <v>389.40055000000001</v>
      </c>
      <c r="BP63" s="10">
        <v>663.05854587160002</v>
      </c>
      <c r="BQ63" s="10">
        <v>777.23961046750003</v>
      </c>
      <c r="BR63" s="10">
        <v>896.01949535539995</v>
      </c>
      <c r="BS63" s="10">
        <v>955.70613458180003</v>
      </c>
      <c r="BT63" s="10">
        <v>1053.478902754</v>
      </c>
      <c r="BU63" s="10">
        <v>1065.9220791759999</v>
      </c>
      <c r="BV63" s="10">
        <v>0</v>
      </c>
      <c r="BW63" s="10">
        <v>0</v>
      </c>
      <c r="BX63" s="10">
        <v>390.24380000000002</v>
      </c>
      <c r="BY63" s="10">
        <v>781.56220181100002</v>
      </c>
      <c r="BZ63" s="10">
        <v>814.79733165419998</v>
      </c>
      <c r="CA63" s="10">
        <v>936.50174726520004</v>
      </c>
      <c r="CB63" s="10">
        <v>1077.7034232829999</v>
      </c>
      <c r="CC63" s="10">
        <v>1062.6316341029999</v>
      </c>
      <c r="CD63" s="10">
        <v>1111.632070375</v>
      </c>
      <c r="CE63" s="10">
        <v>0</v>
      </c>
      <c r="CF63" s="10">
        <v>0</v>
      </c>
      <c r="CG63" s="10">
        <v>585.95816000000002</v>
      </c>
      <c r="CH63" s="10">
        <v>989.90452166609998</v>
      </c>
      <c r="CI63" s="10">
        <v>1172.393842125</v>
      </c>
      <c r="CJ63" s="10">
        <v>1322.2629946889999</v>
      </c>
      <c r="CK63" s="10">
        <v>1473.600891068</v>
      </c>
      <c r="CL63" s="10">
        <v>1525.949479228</v>
      </c>
      <c r="CM63" s="10">
        <v>1237.866925845</v>
      </c>
      <c r="CN63" s="10">
        <v>0</v>
      </c>
      <c r="CO63" s="10">
        <v>0</v>
      </c>
      <c r="CP63" s="10">
        <v>194.51602</v>
      </c>
      <c r="CQ63" s="10">
        <v>457.05580643500002</v>
      </c>
      <c r="CR63" s="10">
        <v>430.25641714710002</v>
      </c>
      <c r="CS63" s="10">
        <v>529.22034795319996</v>
      </c>
      <c r="CT63" s="10">
        <v>594.8434482673</v>
      </c>
      <c r="CU63" s="10">
        <v>617.73601349839998</v>
      </c>
      <c r="CV63" s="10">
        <v>988.89645087079998</v>
      </c>
    </row>
    <row r="64" spans="1:100" x14ac:dyDescent="0.4">
      <c r="B64" s="10">
        <v>258.6743145209</v>
      </c>
      <c r="C64" s="10">
        <v>206.75410247049999</v>
      </c>
      <c r="D64" s="10">
        <v>207.85803000000001</v>
      </c>
      <c r="E64" s="10">
        <v>239.88920721349999</v>
      </c>
      <c r="F64" s="10">
        <v>336.56823603610002</v>
      </c>
      <c r="G64" s="10">
        <v>414.93832661670001</v>
      </c>
      <c r="H64" s="10">
        <v>393.1087009327</v>
      </c>
      <c r="I64" s="10">
        <v>390.8520753766</v>
      </c>
      <c r="J64" s="10">
        <v>405.91866175979999</v>
      </c>
      <c r="K64" s="10">
        <v>419.0732289545</v>
      </c>
      <c r="L64" s="10">
        <v>387.37719659430002</v>
      </c>
      <c r="M64" s="10">
        <v>394.89598999999998</v>
      </c>
      <c r="N64" s="10">
        <v>379.96653470640001</v>
      </c>
      <c r="O64" s="10">
        <v>764.5510685534</v>
      </c>
      <c r="P64" s="10">
        <v>684.26920344040002</v>
      </c>
      <c r="Q64" s="10">
        <v>663.39166233169999</v>
      </c>
      <c r="R64" s="10">
        <v>647.22403630300005</v>
      </c>
      <c r="S64" s="10">
        <v>667.74158502039995</v>
      </c>
      <c r="T64" s="10">
        <v>406.76220408530003</v>
      </c>
      <c r="U64" s="10">
        <v>349.80548503130001</v>
      </c>
      <c r="V64" s="10">
        <v>347.53294</v>
      </c>
      <c r="W64" s="10">
        <v>339.02333690590001</v>
      </c>
      <c r="X64" s="10">
        <v>618.09155849379999</v>
      </c>
      <c r="Y64" s="10">
        <v>617.18630347789997</v>
      </c>
      <c r="Z64" s="10">
        <v>627.76873530119997</v>
      </c>
      <c r="AA64" s="10">
        <v>621.46225510759996</v>
      </c>
      <c r="AB64" s="10">
        <v>634.88598968639997</v>
      </c>
      <c r="AC64" s="10">
        <v>384.58491519939997</v>
      </c>
      <c r="AD64" s="10">
        <v>402.11084453350003</v>
      </c>
      <c r="AE64" s="10">
        <v>363.04106999999999</v>
      </c>
      <c r="AF64" s="10">
        <v>324.62825589760001</v>
      </c>
      <c r="AG64" s="10">
        <v>580.37435151759996</v>
      </c>
      <c r="AH64" s="10">
        <v>579.05991985059995</v>
      </c>
      <c r="AI64" s="10">
        <v>581.35840760539998</v>
      </c>
      <c r="AJ64" s="10">
        <v>552.9442637528</v>
      </c>
      <c r="AK64" s="10">
        <v>549.10113338270003</v>
      </c>
      <c r="AL64" s="10">
        <v>337.67732900070001</v>
      </c>
      <c r="AM64" s="10">
        <v>293.76269319950001</v>
      </c>
      <c r="AN64" s="10">
        <v>324.50139000000001</v>
      </c>
      <c r="AO64" s="10">
        <v>297.39304834439997</v>
      </c>
      <c r="AP64" s="10">
        <v>532.71543810840001</v>
      </c>
      <c r="AQ64" s="10">
        <v>534.86103441440002</v>
      </c>
      <c r="AR64" s="10">
        <v>537.47378196149998</v>
      </c>
      <c r="AS64" s="10">
        <v>507.964649017</v>
      </c>
      <c r="AT64" s="10">
        <v>507.59416319859997</v>
      </c>
      <c r="AU64" s="10">
        <v>270.92492075069998</v>
      </c>
      <c r="AV64" s="10">
        <v>262.36693448670002</v>
      </c>
      <c r="AW64" s="10">
        <v>234.22774000000001</v>
      </c>
      <c r="AX64" s="10">
        <v>230.80629662379999</v>
      </c>
      <c r="AY64" s="10">
        <v>502.68849657880003</v>
      </c>
      <c r="AZ64" s="10">
        <v>488.03964374970002</v>
      </c>
      <c r="BA64" s="10">
        <v>520.38165158490006</v>
      </c>
      <c r="BB64" s="10">
        <v>519.33848116889999</v>
      </c>
      <c r="BC64" s="10">
        <v>495.50728700249999</v>
      </c>
      <c r="BD64" s="10">
        <v>186.9545668886</v>
      </c>
      <c r="BE64" s="10">
        <v>201.77211584380001</v>
      </c>
      <c r="BF64" s="10">
        <v>193.1121</v>
      </c>
      <c r="BG64" s="10">
        <v>177.74369082410001</v>
      </c>
      <c r="BH64" s="10">
        <v>246.89136659779999</v>
      </c>
      <c r="BI64" s="10">
        <v>261.6455684503</v>
      </c>
      <c r="BJ64" s="10">
        <v>246.00304049409999</v>
      </c>
      <c r="BK64" s="10">
        <v>271.5072658048</v>
      </c>
      <c r="BL64" s="10">
        <v>282.25117994959999</v>
      </c>
      <c r="BM64" s="10">
        <v>1118.3442517210001</v>
      </c>
      <c r="BN64" s="10">
        <v>1028.9519666829999</v>
      </c>
      <c r="BO64" s="10">
        <v>1005.80999</v>
      </c>
      <c r="BP64" s="10">
        <v>985.46039520500005</v>
      </c>
      <c r="BQ64" s="10">
        <v>1755.8868206699999</v>
      </c>
      <c r="BR64" s="10">
        <v>1752.8369306449999</v>
      </c>
      <c r="BS64" s="10">
        <v>1754.4793060980001</v>
      </c>
      <c r="BT64" s="10">
        <v>1755.206177263</v>
      </c>
      <c r="BU64" s="10">
        <v>1772.944092558</v>
      </c>
      <c r="BV64" s="10">
        <v>1153.612802186</v>
      </c>
      <c r="BW64" s="10">
        <v>1075.067046072</v>
      </c>
      <c r="BX64" s="10">
        <v>1047.8603499999999</v>
      </c>
      <c r="BY64" s="10">
        <v>1020.433488172</v>
      </c>
      <c r="BZ64" s="10">
        <v>1817.5978715010001</v>
      </c>
      <c r="CA64" s="10">
        <v>1805.6587632129999</v>
      </c>
      <c r="CB64" s="10">
        <v>1770.486660114</v>
      </c>
      <c r="CC64" s="10">
        <v>1706.426774046</v>
      </c>
      <c r="CD64" s="10">
        <v>1707.956493526</v>
      </c>
      <c r="CE64" s="10">
        <v>1509.81425698</v>
      </c>
      <c r="CF64" s="10">
        <v>1383.6496055079999</v>
      </c>
      <c r="CG64" s="10">
        <v>1355.1001699999999</v>
      </c>
      <c r="CH64" s="10">
        <v>1344.1290153089999</v>
      </c>
      <c r="CI64" s="10">
        <v>2363.4415661379999</v>
      </c>
      <c r="CJ64" s="10">
        <v>2343.7882726490002</v>
      </c>
      <c r="CK64" s="10">
        <v>2394.2378484450001</v>
      </c>
      <c r="CL64" s="10">
        <v>2364.9649641659998</v>
      </c>
      <c r="CM64" s="10">
        <v>1829.9383667090001</v>
      </c>
      <c r="CN64" s="10">
        <v>767.18574301950002</v>
      </c>
      <c r="CO64" s="10">
        <v>722.35039449199996</v>
      </c>
      <c r="CP64" s="10">
        <v>711.89931999999999</v>
      </c>
      <c r="CQ64" s="10">
        <v>664.87098469149998</v>
      </c>
      <c r="CR64" s="10">
        <v>1222.5584338619999</v>
      </c>
      <c r="CS64" s="10">
        <v>1236.211727351</v>
      </c>
      <c r="CT64" s="10">
        <v>1177.7621515549999</v>
      </c>
      <c r="CU64" s="10">
        <v>1133.2103616730001</v>
      </c>
      <c r="CV64" s="10">
        <v>1713.0616332909999</v>
      </c>
    </row>
    <row r="65" spans="1:100" x14ac:dyDescent="0.4">
      <c r="B65" s="4" t="s">
        <v>95</v>
      </c>
      <c r="C65" s="4" t="s">
        <v>95</v>
      </c>
      <c r="D65" s="4" t="s">
        <v>125</v>
      </c>
      <c r="E65" s="4" t="s">
        <v>258</v>
      </c>
      <c r="F65" s="4" t="s">
        <v>125</v>
      </c>
      <c r="G65" s="4" t="s">
        <v>125</v>
      </c>
      <c r="H65" s="4" t="s">
        <v>125</v>
      </c>
      <c r="I65" s="4" t="s">
        <v>259</v>
      </c>
      <c r="J65" s="4" t="s">
        <v>259</v>
      </c>
      <c r="K65" s="4" t="s">
        <v>95</v>
      </c>
      <c r="L65" s="4" t="s">
        <v>95</v>
      </c>
      <c r="M65" s="4" t="s">
        <v>125</v>
      </c>
      <c r="N65" s="4" t="s">
        <v>260</v>
      </c>
      <c r="O65" s="4" t="s">
        <v>125</v>
      </c>
      <c r="P65" s="4" t="s">
        <v>261</v>
      </c>
      <c r="Q65" s="4" t="s">
        <v>130</v>
      </c>
      <c r="R65" s="4" t="s">
        <v>130</v>
      </c>
      <c r="S65" s="4" t="s">
        <v>262</v>
      </c>
      <c r="T65" s="4" t="s">
        <v>95</v>
      </c>
      <c r="U65" s="4" t="s">
        <v>95</v>
      </c>
      <c r="V65" s="4" t="s">
        <v>125</v>
      </c>
      <c r="W65" s="4" t="s">
        <v>129</v>
      </c>
      <c r="X65" s="4" t="s">
        <v>125</v>
      </c>
      <c r="Y65" s="4" t="s">
        <v>125</v>
      </c>
      <c r="Z65" s="4" t="s">
        <v>259</v>
      </c>
      <c r="AA65" s="4" t="s">
        <v>263</v>
      </c>
      <c r="AB65" s="4" t="s">
        <v>131</v>
      </c>
      <c r="AC65" s="4" t="s">
        <v>95</v>
      </c>
      <c r="AD65" s="4" t="s">
        <v>95</v>
      </c>
      <c r="AE65" s="4" t="s">
        <v>125</v>
      </c>
      <c r="AF65" s="4" t="s">
        <v>258</v>
      </c>
      <c r="AG65" s="4" t="s">
        <v>125</v>
      </c>
      <c r="AH65" s="4" t="s">
        <v>261</v>
      </c>
      <c r="AI65" s="4" t="s">
        <v>140</v>
      </c>
      <c r="AJ65" s="4" t="s">
        <v>140</v>
      </c>
      <c r="AK65" s="4" t="s">
        <v>140</v>
      </c>
      <c r="AL65" s="4" t="s">
        <v>95</v>
      </c>
      <c r="AM65" s="4" t="s">
        <v>95</v>
      </c>
      <c r="AN65" s="4" t="s">
        <v>125</v>
      </c>
      <c r="AO65" s="4" t="s">
        <v>264</v>
      </c>
      <c r="AP65" s="4" t="s">
        <v>101</v>
      </c>
      <c r="AQ65" s="4" t="s">
        <v>130</v>
      </c>
      <c r="AR65" s="4" t="s">
        <v>140</v>
      </c>
      <c r="AS65" s="4" t="s">
        <v>140</v>
      </c>
      <c r="AT65" s="4" t="s">
        <v>131</v>
      </c>
      <c r="AU65" s="4" t="s">
        <v>95</v>
      </c>
      <c r="AV65" s="4" t="s">
        <v>95</v>
      </c>
      <c r="AW65" s="4" t="s">
        <v>125</v>
      </c>
      <c r="AX65" s="4" t="s">
        <v>133</v>
      </c>
      <c r="AY65" s="4" t="s">
        <v>100</v>
      </c>
      <c r="AZ65" s="4" t="s">
        <v>265</v>
      </c>
      <c r="BA65" s="4" t="s">
        <v>265</v>
      </c>
      <c r="BB65" s="4" t="s">
        <v>132</v>
      </c>
      <c r="BC65" s="4" t="s">
        <v>132</v>
      </c>
      <c r="BD65" s="4" t="s">
        <v>95</v>
      </c>
      <c r="BE65" s="4" t="s">
        <v>95</v>
      </c>
      <c r="BF65" s="4" t="s">
        <v>209</v>
      </c>
      <c r="BG65" s="4" t="s">
        <v>140</v>
      </c>
      <c r="BH65" s="4" t="s">
        <v>125</v>
      </c>
      <c r="BI65" s="4" t="s">
        <v>261</v>
      </c>
      <c r="BJ65" s="4" t="s">
        <v>130</v>
      </c>
      <c r="BK65" s="4" t="s">
        <v>132</v>
      </c>
      <c r="BL65" s="4" t="s">
        <v>140</v>
      </c>
      <c r="BM65" s="4" t="s">
        <v>95</v>
      </c>
      <c r="BN65" s="4" t="s">
        <v>95</v>
      </c>
      <c r="BO65" s="4" t="s">
        <v>125</v>
      </c>
      <c r="BP65" s="4" t="s">
        <v>260</v>
      </c>
      <c r="BQ65" s="4" t="s">
        <v>125</v>
      </c>
      <c r="BR65" s="4" t="s">
        <v>265</v>
      </c>
      <c r="BS65" s="4" t="s">
        <v>130</v>
      </c>
      <c r="BT65" s="4" t="s">
        <v>132</v>
      </c>
      <c r="BU65" s="4" t="s">
        <v>132</v>
      </c>
      <c r="BV65" s="4" t="s">
        <v>95</v>
      </c>
      <c r="BW65" s="4" t="s">
        <v>95</v>
      </c>
      <c r="BX65" s="4" t="s">
        <v>125</v>
      </c>
      <c r="BY65" s="4" t="s">
        <v>129</v>
      </c>
      <c r="BZ65" s="4" t="s">
        <v>101</v>
      </c>
      <c r="CA65" s="4" t="s">
        <v>130</v>
      </c>
      <c r="CB65" s="4" t="s">
        <v>131</v>
      </c>
      <c r="CC65" s="4" t="s">
        <v>131</v>
      </c>
      <c r="CD65" s="4" t="s">
        <v>132</v>
      </c>
      <c r="CE65" s="4" t="s">
        <v>95</v>
      </c>
      <c r="CF65" s="4" t="s">
        <v>95</v>
      </c>
      <c r="CG65" s="4" t="s">
        <v>125</v>
      </c>
      <c r="CH65" s="4" t="s">
        <v>266</v>
      </c>
      <c r="CI65" s="4" t="s">
        <v>101</v>
      </c>
      <c r="CJ65" s="4" t="s">
        <v>130</v>
      </c>
      <c r="CK65" s="4" t="s">
        <v>140</v>
      </c>
      <c r="CL65" s="4" t="s">
        <v>131</v>
      </c>
      <c r="CM65" s="4" t="s">
        <v>132</v>
      </c>
      <c r="CN65" s="4" t="s">
        <v>95</v>
      </c>
      <c r="CO65" s="4" t="s">
        <v>95</v>
      </c>
      <c r="CP65" s="4" t="s">
        <v>125</v>
      </c>
      <c r="CQ65" s="4" t="s">
        <v>129</v>
      </c>
      <c r="CR65" s="4" t="s">
        <v>101</v>
      </c>
      <c r="CS65" s="4" t="s">
        <v>265</v>
      </c>
      <c r="CT65" s="4" t="s">
        <v>140</v>
      </c>
      <c r="CU65" s="4" t="s">
        <v>131</v>
      </c>
      <c r="CV65" s="4" t="s">
        <v>132</v>
      </c>
    </row>
    <row r="66" spans="1:100" x14ac:dyDescent="0.4">
      <c r="A66" s="1" t="s">
        <v>134</v>
      </c>
      <c r="B66" s="9">
        <v>0</v>
      </c>
      <c r="C66" s="9">
        <v>0</v>
      </c>
      <c r="D66" s="9">
        <v>0.57393341984430002</v>
      </c>
      <c r="E66" s="9">
        <v>0.73199364603320005</v>
      </c>
      <c r="F66" s="9">
        <v>0.63265539641070001</v>
      </c>
      <c r="G66" s="9">
        <v>0.72280523968889998</v>
      </c>
      <c r="H66" s="9">
        <v>0.74269396242919994</v>
      </c>
      <c r="I66" s="9">
        <v>0.69900611225529996</v>
      </c>
      <c r="J66" s="9">
        <v>0.75076492079570001</v>
      </c>
      <c r="K66" s="9">
        <v>0</v>
      </c>
      <c r="L66" s="9">
        <v>0</v>
      </c>
      <c r="M66" s="9">
        <v>0.57154168620449997</v>
      </c>
      <c r="N66" s="9">
        <v>0.61205748152950001</v>
      </c>
      <c r="O66" s="9">
        <v>0.68383633552769996</v>
      </c>
      <c r="P66" s="9">
        <v>0.75177374609579994</v>
      </c>
      <c r="Q66" s="9">
        <v>0.73988620284920004</v>
      </c>
      <c r="R66" s="9">
        <v>0.72952229036139993</v>
      </c>
      <c r="S66" s="9">
        <v>0.76680139581990003</v>
      </c>
      <c r="T66" s="9">
        <v>0</v>
      </c>
      <c r="U66" s="9">
        <v>0</v>
      </c>
      <c r="V66" s="9">
        <v>0.48012887641669999</v>
      </c>
      <c r="W66" s="9">
        <v>0.55380917839029997</v>
      </c>
      <c r="X66" s="9">
        <v>0.69294684571939991</v>
      </c>
      <c r="Y66" s="9">
        <v>0.73526132711360004</v>
      </c>
      <c r="Z66" s="9">
        <v>0.73934393021849998</v>
      </c>
      <c r="AA66" s="9">
        <v>0.74511644362789997</v>
      </c>
      <c r="AB66" s="9">
        <v>0.74164206317649994</v>
      </c>
      <c r="AC66" s="9">
        <v>0</v>
      </c>
      <c r="AD66" s="9">
        <v>0</v>
      </c>
      <c r="AE66" s="9">
        <v>0.34670658611710004</v>
      </c>
      <c r="AF66" s="9">
        <v>0.44846220122410002</v>
      </c>
      <c r="AG66" s="9">
        <v>0.55035656772410002</v>
      </c>
      <c r="AH66" s="9">
        <v>0.6446290912946</v>
      </c>
      <c r="AI66" s="9">
        <v>0.66083023129579999</v>
      </c>
      <c r="AJ66" s="9">
        <v>0.63948195087240001</v>
      </c>
      <c r="AK66" s="9">
        <v>0.59896938802059996</v>
      </c>
      <c r="AL66" s="9">
        <v>0</v>
      </c>
      <c r="AM66" s="9">
        <v>0</v>
      </c>
      <c r="AN66" s="9">
        <v>0.24833375906339999</v>
      </c>
      <c r="AO66" s="9">
        <v>0.33125420477890005</v>
      </c>
      <c r="AP66" s="9">
        <v>0.45919616176020001</v>
      </c>
      <c r="AQ66" s="9">
        <v>0.56865464150980005</v>
      </c>
      <c r="AR66" s="9">
        <v>0.60819773014330003</v>
      </c>
      <c r="AS66" s="9">
        <v>0.53068906264799998</v>
      </c>
      <c r="AT66" s="9">
        <v>0.53817395141949997</v>
      </c>
      <c r="AU66" s="9">
        <v>0</v>
      </c>
      <c r="AV66" s="9">
        <v>0</v>
      </c>
      <c r="AW66" s="9">
        <v>0.10632865261819999</v>
      </c>
      <c r="AX66" s="9">
        <v>0.29419208694580001</v>
      </c>
      <c r="AY66" s="9">
        <v>0.36305216424089998</v>
      </c>
      <c r="AZ66" s="9">
        <v>0.4295518168934</v>
      </c>
      <c r="BA66" s="9">
        <v>0.46239197456640002</v>
      </c>
      <c r="BB66" s="9">
        <v>0.45352378581019998</v>
      </c>
      <c r="BC66" s="9">
        <v>0.39894149652830002</v>
      </c>
      <c r="BD66" s="9">
        <v>0</v>
      </c>
      <c r="BE66" s="9">
        <v>0</v>
      </c>
      <c r="BF66" s="9">
        <v>8.5447882343990006E-2</v>
      </c>
      <c r="BG66" s="9">
        <v>7.157120908912E-2</v>
      </c>
      <c r="BH66" s="9">
        <v>0.1893376905376</v>
      </c>
      <c r="BI66" s="9">
        <v>0.26856583811810003</v>
      </c>
      <c r="BJ66" s="9">
        <v>0.31402412120090001</v>
      </c>
      <c r="BK66" s="9">
        <v>0.32073031767650001</v>
      </c>
      <c r="BL66" s="9">
        <v>0.31797734486789997</v>
      </c>
      <c r="BM66" s="9">
        <v>0</v>
      </c>
      <c r="BN66" s="9">
        <v>0</v>
      </c>
      <c r="BO66" s="9">
        <v>0.39616156526739998</v>
      </c>
      <c r="BP66" s="9">
        <v>0.45265028117369999</v>
      </c>
      <c r="BQ66" s="9">
        <v>0.50177565672699997</v>
      </c>
      <c r="BR66" s="9">
        <v>0.57845395968610003</v>
      </c>
      <c r="BS66" s="9">
        <v>0.5772574019683</v>
      </c>
      <c r="BT66" s="9">
        <v>0.5622696543854</v>
      </c>
      <c r="BU66" s="9">
        <v>0.56520497094709998</v>
      </c>
      <c r="BV66" s="9">
        <v>0</v>
      </c>
      <c r="BW66" s="9">
        <v>0</v>
      </c>
      <c r="BX66" s="9">
        <v>0.34489634997640001</v>
      </c>
      <c r="BY66" s="9">
        <v>0.47466796058630001</v>
      </c>
      <c r="BZ66" s="9">
        <v>0.58946606567229998</v>
      </c>
      <c r="CA66" s="9">
        <v>0.6615468306847001</v>
      </c>
      <c r="CB66" s="9">
        <v>0.69496990436900008</v>
      </c>
      <c r="CC66" s="9">
        <v>0.6709853475830001</v>
      </c>
      <c r="CD66" s="9">
        <v>0.66310970134070002</v>
      </c>
      <c r="CE66" s="9">
        <v>0</v>
      </c>
      <c r="CF66" s="9">
        <v>0</v>
      </c>
      <c r="CG66" s="9">
        <v>0.42854122732489996</v>
      </c>
      <c r="CH66" s="9">
        <v>0.50451298069549999</v>
      </c>
      <c r="CI66" s="9">
        <v>0.58561242908739997</v>
      </c>
      <c r="CJ66" s="9">
        <v>0.64876700356060002</v>
      </c>
      <c r="CK66" s="9">
        <v>0.66627108767950005</v>
      </c>
      <c r="CL66" s="9">
        <v>0.63742329609170001</v>
      </c>
      <c r="CM66" s="9">
        <v>0.66894430712539998</v>
      </c>
      <c r="CN66" s="9">
        <v>0</v>
      </c>
      <c r="CO66" s="9">
        <v>0</v>
      </c>
      <c r="CP66" s="9">
        <v>0.2516510059316</v>
      </c>
      <c r="CQ66" s="9">
        <v>0.38218542218469997</v>
      </c>
      <c r="CR66" s="9">
        <v>0.4722919801612</v>
      </c>
      <c r="CS66" s="9">
        <v>0.5702044287186</v>
      </c>
      <c r="CT66" s="9">
        <v>0.57817919253500005</v>
      </c>
      <c r="CU66" s="9">
        <v>0.56844329371180002</v>
      </c>
      <c r="CV66" s="9">
        <v>0.55631541860019995</v>
      </c>
    </row>
    <row r="67" spans="1:100" x14ac:dyDescent="0.4">
      <c r="B67" s="10">
        <v>0</v>
      </c>
      <c r="C67" s="10">
        <v>0</v>
      </c>
      <c r="D67" s="10">
        <v>50</v>
      </c>
      <c r="E67" s="10">
        <v>56</v>
      </c>
      <c r="F67" s="10">
        <v>100</v>
      </c>
      <c r="G67" s="10">
        <v>102</v>
      </c>
      <c r="H67" s="10">
        <v>127</v>
      </c>
      <c r="I67" s="10">
        <v>124</v>
      </c>
      <c r="J67" s="10">
        <v>137</v>
      </c>
      <c r="K67" s="10">
        <v>0</v>
      </c>
      <c r="L67" s="10">
        <v>0</v>
      </c>
      <c r="M67" s="10">
        <v>146</v>
      </c>
      <c r="N67" s="10">
        <v>163</v>
      </c>
      <c r="O67" s="10">
        <v>343</v>
      </c>
      <c r="P67" s="10">
        <v>306</v>
      </c>
      <c r="Q67" s="10">
        <v>344</v>
      </c>
      <c r="R67" s="10">
        <v>350</v>
      </c>
      <c r="S67" s="10">
        <v>382</v>
      </c>
      <c r="T67" s="10">
        <v>0</v>
      </c>
      <c r="U67" s="10">
        <v>0</v>
      </c>
      <c r="V67" s="10">
        <v>153</v>
      </c>
      <c r="W67" s="10">
        <v>181</v>
      </c>
      <c r="X67" s="10">
        <v>414</v>
      </c>
      <c r="Y67" s="10">
        <v>426</v>
      </c>
      <c r="Z67" s="10">
        <v>435</v>
      </c>
      <c r="AA67" s="10">
        <v>507</v>
      </c>
      <c r="AB67" s="10">
        <v>541</v>
      </c>
      <c r="AC67" s="10">
        <v>0</v>
      </c>
      <c r="AD67" s="10">
        <v>0</v>
      </c>
      <c r="AE67" s="10">
        <v>142</v>
      </c>
      <c r="AF67" s="10">
        <v>138</v>
      </c>
      <c r="AG67" s="10">
        <v>330</v>
      </c>
      <c r="AH67" s="10">
        <v>392</v>
      </c>
      <c r="AI67" s="10">
        <v>397</v>
      </c>
      <c r="AJ67" s="10">
        <v>400</v>
      </c>
      <c r="AK67" s="10">
        <v>389</v>
      </c>
      <c r="AL67" s="10">
        <v>0</v>
      </c>
      <c r="AM67" s="10">
        <v>0</v>
      </c>
      <c r="AN67" s="10">
        <v>138</v>
      </c>
      <c r="AO67" s="10">
        <v>152</v>
      </c>
      <c r="AP67" s="10">
        <v>347</v>
      </c>
      <c r="AQ67" s="10">
        <v>415</v>
      </c>
      <c r="AR67" s="10">
        <v>395</v>
      </c>
      <c r="AS67" s="10">
        <v>354</v>
      </c>
      <c r="AT67" s="10">
        <v>322</v>
      </c>
      <c r="AU67" s="10">
        <v>0</v>
      </c>
      <c r="AV67" s="10">
        <v>0</v>
      </c>
      <c r="AW67" s="10">
        <v>104</v>
      </c>
      <c r="AX67" s="10">
        <v>129</v>
      </c>
      <c r="AY67" s="10">
        <v>304</v>
      </c>
      <c r="AZ67" s="10">
        <v>394</v>
      </c>
      <c r="BA67" s="10">
        <v>361</v>
      </c>
      <c r="BB67" s="10">
        <v>298</v>
      </c>
      <c r="BC67" s="10">
        <v>275</v>
      </c>
      <c r="BD67" s="10">
        <v>0</v>
      </c>
      <c r="BE67" s="10">
        <v>0</v>
      </c>
      <c r="BF67" s="10">
        <v>29</v>
      </c>
      <c r="BG67" s="10">
        <v>24</v>
      </c>
      <c r="BH67" s="10">
        <v>78</v>
      </c>
      <c r="BI67" s="10">
        <v>123</v>
      </c>
      <c r="BJ67" s="10">
        <v>136</v>
      </c>
      <c r="BK67" s="10">
        <v>119</v>
      </c>
      <c r="BL67" s="10">
        <v>124</v>
      </c>
      <c r="BM67" s="10">
        <v>0</v>
      </c>
      <c r="BN67" s="10">
        <v>0</v>
      </c>
      <c r="BO67" s="10">
        <v>369</v>
      </c>
      <c r="BP67" s="10">
        <v>357</v>
      </c>
      <c r="BQ67" s="10">
        <v>764</v>
      </c>
      <c r="BR67" s="10">
        <v>889</v>
      </c>
      <c r="BS67" s="10">
        <v>820</v>
      </c>
      <c r="BT67" s="10">
        <v>731</v>
      </c>
      <c r="BU67" s="10">
        <v>762</v>
      </c>
      <c r="BV67" s="10">
        <v>0</v>
      </c>
      <c r="BW67" s="10">
        <v>0</v>
      </c>
      <c r="BX67" s="10">
        <v>394</v>
      </c>
      <c r="BY67" s="10">
        <v>491</v>
      </c>
      <c r="BZ67" s="10">
        <v>1146</v>
      </c>
      <c r="CA67" s="10">
        <v>1254</v>
      </c>
      <c r="CB67" s="10">
        <v>1353</v>
      </c>
      <c r="CC67" s="10">
        <v>1405</v>
      </c>
      <c r="CD67" s="10">
        <v>1378</v>
      </c>
      <c r="CE67" s="10">
        <v>0</v>
      </c>
      <c r="CF67" s="10">
        <v>0</v>
      </c>
      <c r="CG67" s="10">
        <v>564</v>
      </c>
      <c r="CH67" s="10">
        <v>632</v>
      </c>
      <c r="CI67" s="10">
        <v>1362</v>
      </c>
      <c r="CJ67" s="10">
        <v>1504</v>
      </c>
      <c r="CK67" s="10">
        <v>1521</v>
      </c>
      <c r="CL67" s="10">
        <v>1518</v>
      </c>
      <c r="CM67" s="10">
        <v>1243</v>
      </c>
      <c r="CN67" s="10">
        <v>0</v>
      </c>
      <c r="CO67" s="10">
        <v>0</v>
      </c>
      <c r="CP67" s="10">
        <v>199</v>
      </c>
      <c r="CQ67" s="10">
        <v>219</v>
      </c>
      <c r="CR67" s="10">
        <v>557</v>
      </c>
      <c r="CS67" s="10">
        <v>654</v>
      </c>
      <c r="CT67" s="10">
        <v>676</v>
      </c>
      <c r="CU67" s="10">
        <v>632</v>
      </c>
      <c r="CV67" s="10">
        <v>927</v>
      </c>
    </row>
    <row r="68" spans="1:100" x14ac:dyDescent="0.4">
      <c r="B68" s="10">
        <v>136</v>
      </c>
      <c r="C68" s="10">
        <v>108</v>
      </c>
      <c r="D68" s="10">
        <v>91</v>
      </c>
      <c r="E68" s="10">
        <v>81</v>
      </c>
      <c r="F68" s="10">
        <v>151</v>
      </c>
      <c r="G68" s="10">
        <v>140</v>
      </c>
      <c r="H68" s="10">
        <v>171</v>
      </c>
      <c r="I68" s="10">
        <v>180</v>
      </c>
      <c r="J68" s="10">
        <v>182</v>
      </c>
      <c r="K68" s="10">
        <v>292</v>
      </c>
      <c r="L68" s="10">
        <v>251</v>
      </c>
      <c r="M68" s="10">
        <v>254</v>
      </c>
      <c r="N68" s="10">
        <v>265</v>
      </c>
      <c r="O68" s="10">
        <v>474</v>
      </c>
      <c r="P68" s="10">
        <v>399</v>
      </c>
      <c r="Q68" s="10">
        <v>458</v>
      </c>
      <c r="R68" s="10">
        <v>467</v>
      </c>
      <c r="S68" s="10">
        <v>486</v>
      </c>
      <c r="T68" s="10">
        <v>317</v>
      </c>
      <c r="U68" s="10">
        <v>269</v>
      </c>
      <c r="V68" s="10">
        <v>299</v>
      </c>
      <c r="W68" s="10">
        <v>308</v>
      </c>
      <c r="X68" s="10">
        <v>580</v>
      </c>
      <c r="Y68" s="10">
        <v>558</v>
      </c>
      <c r="Z68" s="10">
        <v>557</v>
      </c>
      <c r="AA68" s="10">
        <v>658</v>
      </c>
      <c r="AB68" s="10">
        <v>705</v>
      </c>
      <c r="AC68" s="10">
        <v>386</v>
      </c>
      <c r="AD68" s="10">
        <v>369</v>
      </c>
      <c r="AE68" s="10">
        <v>370</v>
      </c>
      <c r="AF68" s="10">
        <v>311</v>
      </c>
      <c r="AG68" s="10">
        <v>580</v>
      </c>
      <c r="AH68" s="10">
        <v>579</v>
      </c>
      <c r="AI68" s="10">
        <v>605</v>
      </c>
      <c r="AJ68" s="10">
        <v>600</v>
      </c>
      <c r="AK68" s="10">
        <v>626</v>
      </c>
      <c r="AL68" s="10">
        <v>500</v>
      </c>
      <c r="AM68" s="10">
        <v>434</v>
      </c>
      <c r="AN68" s="10">
        <v>404</v>
      </c>
      <c r="AO68" s="10">
        <v>417</v>
      </c>
      <c r="AP68" s="10">
        <v>702</v>
      </c>
      <c r="AQ68" s="10">
        <v>697</v>
      </c>
      <c r="AR68" s="10">
        <v>673</v>
      </c>
      <c r="AS68" s="10">
        <v>632</v>
      </c>
      <c r="AT68" s="10">
        <v>579</v>
      </c>
      <c r="AU68" s="10">
        <v>437</v>
      </c>
      <c r="AV68" s="10">
        <v>465</v>
      </c>
      <c r="AW68" s="10">
        <v>429</v>
      </c>
      <c r="AX68" s="10">
        <v>412</v>
      </c>
      <c r="AY68" s="10">
        <v>735</v>
      </c>
      <c r="AZ68" s="10">
        <v>799</v>
      </c>
      <c r="BA68" s="10">
        <v>729</v>
      </c>
      <c r="BB68" s="10">
        <v>645</v>
      </c>
      <c r="BC68" s="10">
        <v>619</v>
      </c>
      <c r="BD68" s="10">
        <v>204</v>
      </c>
      <c r="BE68" s="10">
        <v>207</v>
      </c>
      <c r="BF68" s="10">
        <v>215</v>
      </c>
      <c r="BG68" s="10">
        <v>194</v>
      </c>
      <c r="BH68" s="10">
        <v>361</v>
      </c>
      <c r="BI68" s="10">
        <v>408</v>
      </c>
      <c r="BJ68" s="10">
        <v>375</v>
      </c>
      <c r="BK68" s="10">
        <v>354</v>
      </c>
      <c r="BL68" s="10">
        <v>346</v>
      </c>
      <c r="BM68" s="10">
        <v>1055</v>
      </c>
      <c r="BN68" s="10">
        <v>974</v>
      </c>
      <c r="BO68" s="10">
        <v>971</v>
      </c>
      <c r="BP68" s="10">
        <v>879</v>
      </c>
      <c r="BQ68" s="10">
        <v>1564</v>
      </c>
      <c r="BR68" s="10">
        <v>1560</v>
      </c>
      <c r="BS68" s="10">
        <v>1486</v>
      </c>
      <c r="BT68" s="10">
        <v>1310</v>
      </c>
      <c r="BU68" s="10">
        <v>1330</v>
      </c>
      <c r="BV68" s="10">
        <v>1217</v>
      </c>
      <c r="BW68" s="10">
        <v>1129</v>
      </c>
      <c r="BX68" s="10">
        <v>1090</v>
      </c>
      <c r="BY68" s="10">
        <v>1124</v>
      </c>
      <c r="BZ68" s="10">
        <v>2010</v>
      </c>
      <c r="CA68" s="10">
        <v>2001</v>
      </c>
      <c r="CB68" s="10">
        <v>2055</v>
      </c>
      <c r="CC68" s="10">
        <v>2192</v>
      </c>
      <c r="CD68" s="10">
        <v>2167</v>
      </c>
      <c r="CE68" s="10">
        <v>1503</v>
      </c>
      <c r="CF68" s="10">
        <v>1379</v>
      </c>
      <c r="CG68" s="10">
        <v>1366</v>
      </c>
      <c r="CH68" s="10">
        <v>1335</v>
      </c>
      <c r="CI68" s="10">
        <v>2387</v>
      </c>
      <c r="CJ68" s="10">
        <v>2405</v>
      </c>
      <c r="CK68" s="10">
        <v>2382</v>
      </c>
      <c r="CL68" s="10">
        <v>2414</v>
      </c>
      <c r="CM68" s="10">
        <v>1894</v>
      </c>
      <c r="CN68" s="10">
        <v>774</v>
      </c>
      <c r="CO68" s="10">
        <v>727</v>
      </c>
      <c r="CP68" s="10">
        <v>701</v>
      </c>
      <c r="CQ68" s="10">
        <v>674</v>
      </c>
      <c r="CR68" s="10">
        <v>1199</v>
      </c>
      <c r="CS68" s="10">
        <v>1175</v>
      </c>
      <c r="CT68" s="10">
        <v>1190</v>
      </c>
      <c r="CU68" s="10">
        <v>1111</v>
      </c>
      <c r="CV68" s="10">
        <v>1649</v>
      </c>
    </row>
    <row r="69" spans="1:100" x14ac:dyDescent="0.4">
      <c r="B69" s="10">
        <v>0</v>
      </c>
      <c r="C69" s="10">
        <v>0</v>
      </c>
      <c r="D69" s="10">
        <v>119.29667000000001</v>
      </c>
      <c r="E69" s="10">
        <v>175.59737543220001</v>
      </c>
      <c r="F69" s="10">
        <v>212.9317107887</v>
      </c>
      <c r="G69" s="10">
        <v>299.91959662630001</v>
      </c>
      <c r="H69" s="10">
        <v>291.9594587611</v>
      </c>
      <c r="I69" s="10">
        <v>273.20798967590002</v>
      </c>
      <c r="J69" s="10">
        <v>304.74949194560003</v>
      </c>
      <c r="K69" s="10">
        <v>0</v>
      </c>
      <c r="L69" s="10">
        <v>0</v>
      </c>
      <c r="M69" s="10">
        <v>225.69952000000001</v>
      </c>
      <c r="N69" s="10">
        <v>232.56136029789999</v>
      </c>
      <c r="O69" s="10">
        <v>522.82780104339997</v>
      </c>
      <c r="P69" s="10">
        <v>514.41562240840005</v>
      </c>
      <c r="Q69" s="10">
        <v>490.83433804449999</v>
      </c>
      <c r="R69" s="10">
        <v>472.1643613407</v>
      </c>
      <c r="S69" s="10">
        <v>512.02517944069996</v>
      </c>
      <c r="T69" s="10">
        <v>0</v>
      </c>
      <c r="U69" s="10">
        <v>0</v>
      </c>
      <c r="V69" s="10">
        <v>166.86060000000001</v>
      </c>
      <c r="W69" s="10">
        <v>187.75423566699999</v>
      </c>
      <c r="X69" s="10">
        <v>428.30459582409998</v>
      </c>
      <c r="Y69" s="10">
        <v>453.7932205715</v>
      </c>
      <c r="Z69" s="10">
        <v>464.13700402580002</v>
      </c>
      <c r="AA69" s="10">
        <v>463.06174537480001</v>
      </c>
      <c r="AB69" s="10">
        <v>470.85815527289998</v>
      </c>
      <c r="AC69" s="10">
        <v>0</v>
      </c>
      <c r="AD69" s="10">
        <v>0</v>
      </c>
      <c r="AE69" s="10">
        <v>125.86873</v>
      </c>
      <c r="AF69" s="10">
        <v>145.5835022194</v>
      </c>
      <c r="AG69" s="10">
        <v>319.4128360963</v>
      </c>
      <c r="AH69" s="10">
        <v>373.27886993840002</v>
      </c>
      <c r="AI69" s="10">
        <v>384.17921096359999</v>
      </c>
      <c r="AJ69" s="10">
        <v>353.59787650829998</v>
      </c>
      <c r="AK69" s="10">
        <v>328.89476982359997</v>
      </c>
      <c r="AL69" s="10">
        <v>0</v>
      </c>
      <c r="AM69" s="10">
        <v>0</v>
      </c>
      <c r="AN69" s="10">
        <v>80.584649999999996</v>
      </c>
      <c r="AO69" s="10">
        <v>98.512697736090004</v>
      </c>
      <c r="AP69" s="10">
        <v>244.62088448980001</v>
      </c>
      <c r="AQ69" s="10">
        <v>304.15120978250002</v>
      </c>
      <c r="AR69" s="10">
        <v>326.89033420049998</v>
      </c>
      <c r="AS69" s="10">
        <v>269.57128344509999</v>
      </c>
      <c r="AT69" s="10">
        <v>273.17395652610003</v>
      </c>
      <c r="AU69" s="10">
        <v>0</v>
      </c>
      <c r="AV69" s="10">
        <v>0</v>
      </c>
      <c r="AW69" s="10">
        <v>24.90512</v>
      </c>
      <c r="AX69" s="10">
        <v>67.901386083999995</v>
      </c>
      <c r="AY69" s="10">
        <v>182.50214662190001</v>
      </c>
      <c r="AZ69" s="10">
        <v>209.6383156887</v>
      </c>
      <c r="BA69" s="10">
        <v>240.6202994045</v>
      </c>
      <c r="BB69" s="10">
        <v>235.53235409659999</v>
      </c>
      <c r="BC69" s="10">
        <v>197.6784186175</v>
      </c>
      <c r="BD69" s="10">
        <v>0</v>
      </c>
      <c r="BE69" s="10">
        <v>0</v>
      </c>
      <c r="BF69" s="10">
        <v>16.50102</v>
      </c>
      <c r="BG69" s="10">
        <v>12.72133086024</v>
      </c>
      <c r="BH69" s="10">
        <v>46.745841165290003</v>
      </c>
      <c r="BI69" s="10">
        <v>70.269061380739998</v>
      </c>
      <c r="BJ69" s="10">
        <v>77.250888603909999</v>
      </c>
      <c r="BK69" s="10">
        <v>87.08061161306</v>
      </c>
      <c r="BL69" s="10">
        <v>89.74948078621</v>
      </c>
      <c r="BM69" s="10">
        <v>0</v>
      </c>
      <c r="BN69" s="10">
        <v>0</v>
      </c>
      <c r="BO69" s="10">
        <v>398.46325999999999</v>
      </c>
      <c r="BP69" s="10">
        <v>446.0689249751</v>
      </c>
      <c r="BQ69" s="10">
        <v>881.06126258009999</v>
      </c>
      <c r="BR69" s="10">
        <v>1013.935463215</v>
      </c>
      <c r="BS69" s="10">
        <v>1012.786166045</v>
      </c>
      <c r="BT69" s="10">
        <v>986.89917066500004</v>
      </c>
      <c r="BU69" s="10">
        <v>1002.076814325</v>
      </c>
      <c r="BV69" s="10">
        <v>0</v>
      </c>
      <c r="BW69" s="10">
        <v>0</v>
      </c>
      <c r="BX69" s="10">
        <v>361.40321</v>
      </c>
      <c r="BY69" s="10">
        <v>484.36708274440002</v>
      </c>
      <c r="BZ69" s="10">
        <v>1071.412266288</v>
      </c>
      <c r="CA69" s="10">
        <v>1194.527832102</v>
      </c>
      <c r="CB69" s="10">
        <v>1230.434944866</v>
      </c>
      <c r="CC69" s="10">
        <v>1144.9873621080001</v>
      </c>
      <c r="CD69" s="10">
        <v>1132.5625203249999</v>
      </c>
      <c r="CE69" s="10">
        <v>0</v>
      </c>
      <c r="CF69" s="10">
        <v>0</v>
      </c>
      <c r="CG69" s="10">
        <v>580.71628999999996</v>
      </c>
      <c r="CH69" s="10">
        <v>678.13053595259998</v>
      </c>
      <c r="CI69" s="10">
        <v>1384.0607565519999</v>
      </c>
      <c r="CJ69" s="10">
        <v>1520.572494627</v>
      </c>
      <c r="CK69" s="10">
        <v>1595.2114554469999</v>
      </c>
      <c r="CL69" s="10">
        <v>1507.4837626000001</v>
      </c>
      <c r="CM69" s="10">
        <v>1224.1268528000001</v>
      </c>
      <c r="CN69" s="10">
        <v>0</v>
      </c>
      <c r="CO69" s="10">
        <v>0</v>
      </c>
      <c r="CP69" s="10">
        <v>179.15018000000001</v>
      </c>
      <c r="CQ69" s="10">
        <v>254.10399798270001</v>
      </c>
      <c r="CR69" s="10">
        <v>577.40454359160003</v>
      </c>
      <c r="CS69" s="10">
        <v>704.89340176960002</v>
      </c>
      <c r="CT69" s="10">
        <v>680.95756978409997</v>
      </c>
      <c r="CU69" s="10">
        <v>644.16583045799996</v>
      </c>
      <c r="CV69" s="10">
        <v>953.00259961200004</v>
      </c>
    </row>
    <row r="70" spans="1:100" x14ac:dyDescent="0.4">
      <c r="B70" s="10">
        <v>258.6743145209</v>
      </c>
      <c r="C70" s="10">
        <v>206.75410247049999</v>
      </c>
      <c r="D70" s="10">
        <v>207.85803000000001</v>
      </c>
      <c r="E70" s="10">
        <v>239.88920721349999</v>
      </c>
      <c r="F70" s="10">
        <v>336.56823603610002</v>
      </c>
      <c r="G70" s="10">
        <v>414.93832661670001</v>
      </c>
      <c r="H70" s="10">
        <v>393.1087009327</v>
      </c>
      <c r="I70" s="10">
        <v>390.8520753766</v>
      </c>
      <c r="J70" s="10">
        <v>405.91866175979999</v>
      </c>
      <c r="K70" s="10">
        <v>419.0732289545</v>
      </c>
      <c r="L70" s="10">
        <v>387.37719659430002</v>
      </c>
      <c r="M70" s="10">
        <v>394.89598999999998</v>
      </c>
      <c r="N70" s="10">
        <v>379.96653470640001</v>
      </c>
      <c r="O70" s="10">
        <v>764.5510685534</v>
      </c>
      <c r="P70" s="10">
        <v>684.26920344040002</v>
      </c>
      <c r="Q70" s="10">
        <v>663.39166233169999</v>
      </c>
      <c r="R70" s="10">
        <v>647.22403630300005</v>
      </c>
      <c r="S70" s="10">
        <v>667.74158502039995</v>
      </c>
      <c r="T70" s="10">
        <v>406.76220408530003</v>
      </c>
      <c r="U70" s="10">
        <v>349.80548503130001</v>
      </c>
      <c r="V70" s="10">
        <v>347.53294</v>
      </c>
      <c r="W70" s="10">
        <v>339.02333690590001</v>
      </c>
      <c r="X70" s="10">
        <v>618.09155849379999</v>
      </c>
      <c r="Y70" s="10">
        <v>617.18630347789997</v>
      </c>
      <c r="Z70" s="10">
        <v>627.76873530119997</v>
      </c>
      <c r="AA70" s="10">
        <v>621.46225510759996</v>
      </c>
      <c r="AB70" s="10">
        <v>634.88598968639997</v>
      </c>
      <c r="AC70" s="10">
        <v>384.58491519939997</v>
      </c>
      <c r="AD70" s="10">
        <v>402.11084453350003</v>
      </c>
      <c r="AE70" s="10">
        <v>363.04106999999999</v>
      </c>
      <c r="AF70" s="10">
        <v>324.62825589760001</v>
      </c>
      <c r="AG70" s="10">
        <v>580.37435151759996</v>
      </c>
      <c r="AH70" s="10">
        <v>579.05991985059995</v>
      </c>
      <c r="AI70" s="10">
        <v>581.35840760539998</v>
      </c>
      <c r="AJ70" s="10">
        <v>552.9442637528</v>
      </c>
      <c r="AK70" s="10">
        <v>549.10113338270003</v>
      </c>
      <c r="AL70" s="10">
        <v>337.67732900070001</v>
      </c>
      <c r="AM70" s="10">
        <v>293.76269319950001</v>
      </c>
      <c r="AN70" s="10">
        <v>324.50139000000001</v>
      </c>
      <c r="AO70" s="10">
        <v>297.39304834439997</v>
      </c>
      <c r="AP70" s="10">
        <v>532.71543810840001</v>
      </c>
      <c r="AQ70" s="10">
        <v>534.86103441440002</v>
      </c>
      <c r="AR70" s="10">
        <v>537.47378196149998</v>
      </c>
      <c r="AS70" s="10">
        <v>507.964649017</v>
      </c>
      <c r="AT70" s="10">
        <v>507.59416319859997</v>
      </c>
      <c r="AU70" s="10">
        <v>270.92492075069998</v>
      </c>
      <c r="AV70" s="10">
        <v>262.36693448670002</v>
      </c>
      <c r="AW70" s="10">
        <v>234.22774000000001</v>
      </c>
      <c r="AX70" s="10">
        <v>230.80629662379999</v>
      </c>
      <c r="AY70" s="10">
        <v>502.68849657880003</v>
      </c>
      <c r="AZ70" s="10">
        <v>488.03964374970002</v>
      </c>
      <c r="BA70" s="10">
        <v>520.38165158490006</v>
      </c>
      <c r="BB70" s="10">
        <v>519.33848116889999</v>
      </c>
      <c r="BC70" s="10">
        <v>495.50728700249999</v>
      </c>
      <c r="BD70" s="10">
        <v>186.9545668886</v>
      </c>
      <c r="BE70" s="10">
        <v>201.77211584380001</v>
      </c>
      <c r="BF70" s="10">
        <v>193.1121</v>
      </c>
      <c r="BG70" s="10">
        <v>177.74369082410001</v>
      </c>
      <c r="BH70" s="10">
        <v>246.89136659779999</v>
      </c>
      <c r="BI70" s="10">
        <v>261.6455684503</v>
      </c>
      <c r="BJ70" s="10">
        <v>246.00304049409999</v>
      </c>
      <c r="BK70" s="10">
        <v>271.5072658048</v>
      </c>
      <c r="BL70" s="10">
        <v>282.25117994959999</v>
      </c>
      <c r="BM70" s="10">
        <v>1118.3442517210001</v>
      </c>
      <c r="BN70" s="10">
        <v>1028.9519666829999</v>
      </c>
      <c r="BO70" s="10">
        <v>1005.80999</v>
      </c>
      <c r="BP70" s="10">
        <v>985.46039520500005</v>
      </c>
      <c r="BQ70" s="10">
        <v>1755.8868206699999</v>
      </c>
      <c r="BR70" s="10">
        <v>1752.8369306449999</v>
      </c>
      <c r="BS70" s="10">
        <v>1754.4793060980001</v>
      </c>
      <c r="BT70" s="10">
        <v>1755.206177263</v>
      </c>
      <c r="BU70" s="10">
        <v>1772.944092558</v>
      </c>
      <c r="BV70" s="10">
        <v>1153.612802186</v>
      </c>
      <c r="BW70" s="10">
        <v>1075.067046072</v>
      </c>
      <c r="BX70" s="10">
        <v>1047.8603499999999</v>
      </c>
      <c r="BY70" s="10">
        <v>1020.433488172</v>
      </c>
      <c r="BZ70" s="10">
        <v>1817.5978715010001</v>
      </c>
      <c r="CA70" s="10">
        <v>1805.6587632129999</v>
      </c>
      <c r="CB70" s="10">
        <v>1770.486660114</v>
      </c>
      <c r="CC70" s="10">
        <v>1706.426774046</v>
      </c>
      <c r="CD70" s="10">
        <v>1707.956493526</v>
      </c>
      <c r="CE70" s="10">
        <v>1509.81425698</v>
      </c>
      <c r="CF70" s="10">
        <v>1383.6496055079999</v>
      </c>
      <c r="CG70" s="10">
        <v>1355.1001699999999</v>
      </c>
      <c r="CH70" s="10">
        <v>1344.1290153089999</v>
      </c>
      <c r="CI70" s="10">
        <v>2363.4415661379999</v>
      </c>
      <c r="CJ70" s="10">
        <v>2343.7882726490002</v>
      </c>
      <c r="CK70" s="10">
        <v>2394.2378484450001</v>
      </c>
      <c r="CL70" s="10">
        <v>2364.9649641659998</v>
      </c>
      <c r="CM70" s="10">
        <v>1829.9383667090001</v>
      </c>
      <c r="CN70" s="10">
        <v>767.18574301950002</v>
      </c>
      <c r="CO70" s="10">
        <v>722.35039449199996</v>
      </c>
      <c r="CP70" s="10">
        <v>711.89931999999999</v>
      </c>
      <c r="CQ70" s="10">
        <v>664.87098469149998</v>
      </c>
      <c r="CR70" s="10">
        <v>1222.5584338619999</v>
      </c>
      <c r="CS70" s="10">
        <v>1236.211727351</v>
      </c>
      <c r="CT70" s="10">
        <v>1177.7621515549999</v>
      </c>
      <c r="CU70" s="10">
        <v>1133.2103616730001</v>
      </c>
      <c r="CV70" s="10">
        <v>1713.0616332909999</v>
      </c>
    </row>
    <row r="71" spans="1:100" x14ac:dyDescent="0.4">
      <c r="B71" s="4" t="s">
        <v>95</v>
      </c>
      <c r="C71" s="4" t="s">
        <v>95</v>
      </c>
      <c r="D71" s="4" t="s">
        <v>125</v>
      </c>
      <c r="E71" s="4" t="s">
        <v>125</v>
      </c>
      <c r="F71" s="4" t="s">
        <v>125</v>
      </c>
      <c r="G71" s="4" t="s">
        <v>101</v>
      </c>
      <c r="H71" s="4" t="s">
        <v>101</v>
      </c>
      <c r="I71" s="4" t="s">
        <v>125</v>
      </c>
      <c r="J71" s="4" t="s">
        <v>261</v>
      </c>
      <c r="K71" s="4" t="s">
        <v>95</v>
      </c>
      <c r="L71" s="4" t="s">
        <v>95</v>
      </c>
      <c r="M71" s="4" t="s">
        <v>125</v>
      </c>
      <c r="N71" s="4" t="s">
        <v>125</v>
      </c>
      <c r="O71" s="4" t="s">
        <v>101</v>
      </c>
      <c r="P71" s="4" t="s">
        <v>256</v>
      </c>
      <c r="Q71" s="4" t="s">
        <v>256</v>
      </c>
      <c r="R71" s="4" t="s">
        <v>256</v>
      </c>
      <c r="S71" s="4" t="s">
        <v>257</v>
      </c>
      <c r="T71" s="4" t="s">
        <v>95</v>
      </c>
      <c r="U71" s="4" t="s">
        <v>95</v>
      </c>
      <c r="V71" s="4" t="s">
        <v>125</v>
      </c>
      <c r="W71" s="4" t="s">
        <v>125</v>
      </c>
      <c r="X71" s="4" t="s">
        <v>256</v>
      </c>
      <c r="Y71" s="4" t="s">
        <v>126</v>
      </c>
      <c r="Z71" s="4" t="s">
        <v>126</v>
      </c>
      <c r="AA71" s="4" t="s">
        <v>126</v>
      </c>
      <c r="AB71" s="4" t="s">
        <v>126</v>
      </c>
      <c r="AC71" s="4" t="s">
        <v>95</v>
      </c>
      <c r="AD71" s="4" t="s">
        <v>95</v>
      </c>
      <c r="AE71" s="4" t="s">
        <v>125</v>
      </c>
      <c r="AF71" s="4" t="s">
        <v>125</v>
      </c>
      <c r="AG71" s="4" t="s">
        <v>256</v>
      </c>
      <c r="AH71" s="4" t="s">
        <v>257</v>
      </c>
      <c r="AI71" s="4" t="s">
        <v>257</v>
      </c>
      <c r="AJ71" s="4" t="s">
        <v>257</v>
      </c>
      <c r="AK71" s="4" t="s">
        <v>126</v>
      </c>
      <c r="AL71" s="4" t="s">
        <v>95</v>
      </c>
      <c r="AM71" s="4" t="s">
        <v>95</v>
      </c>
      <c r="AN71" s="4" t="s">
        <v>125</v>
      </c>
      <c r="AO71" s="4" t="s">
        <v>125</v>
      </c>
      <c r="AP71" s="4" t="s">
        <v>126</v>
      </c>
      <c r="AQ71" s="4" t="s">
        <v>107</v>
      </c>
      <c r="AR71" s="4" t="s">
        <v>267</v>
      </c>
      <c r="AS71" s="4" t="s">
        <v>257</v>
      </c>
      <c r="AT71" s="4" t="s">
        <v>257</v>
      </c>
      <c r="AU71" s="4" t="s">
        <v>95</v>
      </c>
      <c r="AV71" s="4" t="s">
        <v>95</v>
      </c>
      <c r="AW71" s="4" t="s">
        <v>125</v>
      </c>
      <c r="AX71" s="4" t="s">
        <v>100</v>
      </c>
      <c r="AY71" s="4" t="s">
        <v>100</v>
      </c>
      <c r="AZ71" s="4" t="s">
        <v>257</v>
      </c>
      <c r="BA71" s="4" t="s">
        <v>257</v>
      </c>
      <c r="BB71" s="4" t="s">
        <v>257</v>
      </c>
      <c r="BC71" s="4" t="s">
        <v>256</v>
      </c>
      <c r="BD71" s="4" t="s">
        <v>95</v>
      </c>
      <c r="BE71" s="4" t="s">
        <v>95</v>
      </c>
      <c r="BF71" s="4" t="s">
        <v>209</v>
      </c>
      <c r="BG71" s="4" t="s">
        <v>125</v>
      </c>
      <c r="BH71" s="4" t="s">
        <v>255</v>
      </c>
      <c r="BI71" s="4" t="s">
        <v>257</v>
      </c>
      <c r="BJ71" s="4" t="s">
        <v>257</v>
      </c>
      <c r="BK71" s="4" t="s">
        <v>107</v>
      </c>
      <c r="BL71" s="4" t="s">
        <v>107</v>
      </c>
      <c r="BM71" s="4" t="s">
        <v>95</v>
      </c>
      <c r="BN71" s="4" t="s">
        <v>95</v>
      </c>
      <c r="BO71" s="4" t="s">
        <v>125</v>
      </c>
      <c r="BP71" s="4" t="s">
        <v>125</v>
      </c>
      <c r="BQ71" s="4" t="s">
        <v>100</v>
      </c>
      <c r="BR71" s="4" t="s">
        <v>107</v>
      </c>
      <c r="BS71" s="4" t="s">
        <v>107</v>
      </c>
      <c r="BT71" s="4" t="s">
        <v>257</v>
      </c>
      <c r="BU71" s="4" t="s">
        <v>257</v>
      </c>
      <c r="BV71" s="4" t="s">
        <v>95</v>
      </c>
      <c r="BW71" s="4" t="s">
        <v>95</v>
      </c>
      <c r="BX71" s="4" t="s">
        <v>125</v>
      </c>
      <c r="BY71" s="4" t="s">
        <v>100</v>
      </c>
      <c r="BZ71" s="4" t="s">
        <v>126</v>
      </c>
      <c r="CA71" s="4" t="s">
        <v>107</v>
      </c>
      <c r="CB71" s="4" t="s">
        <v>107</v>
      </c>
      <c r="CC71" s="4" t="s">
        <v>107</v>
      </c>
      <c r="CD71" s="4" t="s">
        <v>107</v>
      </c>
      <c r="CE71" s="4" t="s">
        <v>95</v>
      </c>
      <c r="CF71" s="4" t="s">
        <v>95</v>
      </c>
      <c r="CG71" s="4" t="s">
        <v>125</v>
      </c>
      <c r="CH71" s="4" t="s">
        <v>101</v>
      </c>
      <c r="CI71" s="4" t="s">
        <v>126</v>
      </c>
      <c r="CJ71" s="4" t="s">
        <v>107</v>
      </c>
      <c r="CK71" s="4" t="s">
        <v>107</v>
      </c>
      <c r="CL71" s="4" t="s">
        <v>257</v>
      </c>
      <c r="CM71" s="4" t="s">
        <v>107</v>
      </c>
      <c r="CN71" s="4" t="s">
        <v>95</v>
      </c>
      <c r="CO71" s="4" t="s">
        <v>95</v>
      </c>
      <c r="CP71" s="4" t="s">
        <v>125</v>
      </c>
      <c r="CQ71" s="4" t="s">
        <v>100</v>
      </c>
      <c r="CR71" s="4" t="s">
        <v>256</v>
      </c>
      <c r="CS71" s="4" t="s">
        <v>107</v>
      </c>
      <c r="CT71" s="4" t="s">
        <v>107</v>
      </c>
      <c r="CU71" s="4" t="s">
        <v>107</v>
      </c>
      <c r="CV71" s="4" t="s">
        <v>107</v>
      </c>
    </row>
    <row r="72" spans="1:100" x14ac:dyDescent="0.4">
      <c r="A72" s="1" t="s">
        <v>135</v>
      </c>
      <c r="B72" s="9">
        <v>0</v>
      </c>
      <c r="C72" s="9">
        <v>0</v>
      </c>
      <c r="D72" s="9">
        <v>0.82682848480759996</v>
      </c>
      <c r="E72" s="9">
        <v>0.90819272595330003</v>
      </c>
      <c r="F72" s="9">
        <v>0.89230399179109998</v>
      </c>
      <c r="G72" s="9">
        <v>0.90672947639270007</v>
      </c>
      <c r="H72" s="9">
        <v>0.95754633085539997</v>
      </c>
      <c r="I72" s="9">
        <v>0.92115395468960004</v>
      </c>
      <c r="J72" s="9">
        <v>0.94354196734539997</v>
      </c>
      <c r="K72" s="9">
        <v>0</v>
      </c>
      <c r="L72" s="9">
        <v>0</v>
      </c>
      <c r="M72" s="9">
        <v>0.84216616127199995</v>
      </c>
      <c r="N72" s="9">
        <v>0.86722497861479997</v>
      </c>
      <c r="O72" s="9">
        <v>0.88099899464120002</v>
      </c>
      <c r="P72" s="9">
        <v>0.91677839366699998</v>
      </c>
      <c r="Q72" s="9">
        <v>0.92644059755620001</v>
      </c>
      <c r="R72" s="9">
        <v>0.92845070541659991</v>
      </c>
      <c r="S72" s="9">
        <v>0.93379449553350002</v>
      </c>
      <c r="T72" s="9">
        <v>0</v>
      </c>
      <c r="U72" s="9">
        <v>0</v>
      </c>
      <c r="V72" s="9">
        <v>0.7396671809009</v>
      </c>
      <c r="W72" s="9">
        <v>0.86799665470700005</v>
      </c>
      <c r="X72" s="9">
        <v>0.8954936320621999</v>
      </c>
      <c r="Y72" s="9">
        <v>0.89379827268819989</v>
      </c>
      <c r="Z72" s="9">
        <v>0.89794296876140001</v>
      </c>
      <c r="AA72" s="9">
        <v>0.91347663372669996</v>
      </c>
      <c r="AB72" s="9">
        <v>0.90328301916609999</v>
      </c>
      <c r="AC72" s="9">
        <v>0</v>
      </c>
      <c r="AD72" s="9">
        <v>0</v>
      </c>
      <c r="AE72" s="9">
        <v>0.61708792341319996</v>
      </c>
      <c r="AF72" s="9">
        <v>0.79914141935819993</v>
      </c>
      <c r="AG72" s="9">
        <v>0.81484661549460002</v>
      </c>
      <c r="AH72" s="9">
        <v>0.82489280970330003</v>
      </c>
      <c r="AI72" s="9">
        <v>0.8855893768841</v>
      </c>
      <c r="AJ72" s="9">
        <v>0.86801318615379996</v>
      </c>
      <c r="AK72" s="9">
        <v>0.8452994405366</v>
      </c>
      <c r="AL72" s="9">
        <v>0</v>
      </c>
      <c r="AM72" s="9">
        <v>0</v>
      </c>
      <c r="AN72" s="9">
        <v>0.53034521670309998</v>
      </c>
      <c r="AO72" s="9">
        <v>0.6896048305364999</v>
      </c>
      <c r="AP72" s="9">
        <v>0.69494088745390004</v>
      </c>
      <c r="AQ72" s="9">
        <v>0.79328300906349991</v>
      </c>
      <c r="AR72" s="9">
        <v>0.82235565000720001</v>
      </c>
      <c r="AS72" s="9">
        <v>0.77575767444099997</v>
      </c>
      <c r="AT72" s="9">
        <v>0.80454824433119998</v>
      </c>
      <c r="AU72" s="9">
        <v>0</v>
      </c>
      <c r="AV72" s="9">
        <v>0</v>
      </c>
      <c r="AW72" s="9">
        <v>0.23952376435</v>
      </c>
      <c r="AX72" s="9">
        <v>0.61021764601219997</v>
      </c>
      <c r="AY72" s="9">
        <v>0.58226969361000003</v>
      </c>
      <c r="AZ72" s="9">
        <v>0.64319686619720007</v>
      </c>
      <c r="BA72" s="9">
        <v>0.71538082651189994</v>
      </c>
      <c r="BB72" s="9">
        <v>0.72815103388579994</v>
      </c>
      <c r="BC72" s="9">
        <v>0.695870572252</v>
      </c>
      <c r="BD72" s="9">
        <v>0</v>
      </c>
      <c r="BE72" s="9">
        <v>0</v>
      </c>
      <c r="BF72" s="9">
        <v>0.16815574995039997</v>
      </c>
      <c r="BG72" s="9">
        <v>0.43314270615570005</v>
      </c>
      <c r="BH72" s="9">
        <v>0.40665470975500001</v>
      </c>
      <c r="BI72" s="9">
        <v>0.47273412462760001</v>
      </c>
      <c r="BJ72" s="9">
        <v>0.50525209825570006</v>
      </c>
      <c r="BK72" s="9">
        <v>0.55999608108870003</v>
      </c>
      <c r="BL72" s="9">
        <v>0.56366328793240006</v>
      </c>
      <c r="BM72" s="9">
        <v>0</v>
      </c>
      <c r="BN72" s="9">
        <v>0</v>
      </c>
      <c r="BO72" s="9">
        <v>0.59355416622969992</v>
      </c>
      <c r="BP72" s="9">
        <v>0.71937072071749997</v>
      </c>
      <c r="BQ72" s="9">
        <v>0.72924299087</v>
      </c>
      <c r="BR72" s="9">
        <v>0.76350497967539999</v>
      </c>
      <c r="BS72" s="9">
        <v>0.80376164674649997</v>
      </c>
      <c r="BT72" s="9">
        <v>0.79746877994200005</v>
      </c>
      <c r="BU72" s="9">
        <v>0.78750143295620001</v>
      </c>
      <c r="BV72" s="9">
        <v>0</v>
      </c>
      <c r="BW72" s="9">
        <v>0</v>
      </c>
      <c r="BX72" s="9">
        <v>0.61888910101429995</v>
      </c>
      <c r="BY72" s="9">
        <v>0.81054938978539992</v>
      </c>
      <c r="BZ72" s="9">
        <v>0.81212473110930006</v>
      </c>
      <c r="CA72" s="9">
        <v>0.85046108829740008</v>
      </c>
      <c r="CB72" s="9">
        <v>0.87867824589519994</v>
      </c>
      <c r="CC72" s="9">
        <v>0.87330395168609998</v>
      </c>
      <c r="CD72" s="9">
        <v>0.87751245486810003</v>
      </c>
      <c r="CE72" s="9">
        <v>0</v>
      </c>
      <c r="CF72" s="9">
        <v>0</v>
      </c>
      <c r="CG72" s="9">
        <v>0.66508632347079999</v>
      </c>
      <c r="CH72" s="9">
        <v>0.78169404656899999</v>
      </c>
      <c r="CI72" s="9">
        <v>0.80083094676470001</v>
      </c>
      <c r="CJ72" s="9">
        <v>0.82864793223760003</v>
      </c>
      <c r="CK72" s="9">
        <v>0.86649787844589998</v>
      </c>
      <c r="CL72" s="9">
        <v>0.85145689168369998</v>
      </c>
      <c r="CM72" s="9">
        <v>0.87865959133139993</v>
      </c>
      <c r="CN72" s="9">
        <v>0</v>
      </c>
      <c r="CO72" s="9">
        <v>0</v>
      </c>
      <c r="CP72" s="9">
        <v>0.48473610004290002</v>
      </c>
      <c r="CQ72" s="9">
        <v>0.73347316765330006</v>
      </c>
      <c r="CR72" s="9">
        <v>0.71572114678739995</v>
      </c>
      <c r="CS72" s="9">
        <v>0.77056191204769997</v>
      </c>
      <c r="CT72" s="9">
        <v>0.79460298867779999</v>
      </c>
      <c r="CU72" s="9">
        <v>0.80333168779020003</v>
      </c>
      <c r="CV72" s="9">
        <v>0.78722560841580003</v>
      </c>
    </row>
    <row r="73" spans="1:100" x14ac:dyDescent="0.4">
      <c r="B73" s="10">
        <v>0</v>
      </c>
      <c r="C73" s="10">
        <v>0</v>
      </c>
      <c r="D73" s="10">
        <v>77</v>
      </c>
      <c r="E73" s="10">
        <v>72</v>
      </c>
      <c r="F73" s="10">
        <v>136</v>
      </c>
      <c r="G73" s="10">
        <v>128</v>
      </c>
      <c r="H73" s="10">
        <v>163</v>
      </c>
      <c r="I73" s="10">
        <v>164</v>
      </c>
      <c r="J73" s="10">
        <v>173</v>
      </c>
      <c r="K73" s="10">
        <v>0</v>
      </c>
      <c r="L73" s="10">
        <v>0</v>
      </c>
      <c r="M73" s="10">
        <v>215</v>
      </c>
      <c r="N73" s="10">
        <v>238</v>
      </c>
      <c r="O73" s="10">
        <v>435</v>
      </c>
      <c r="P73" s="10">
        <v>368</v>
      </c>
      <c r="Q73" s="10">
        <v>428</v>
      </c>
      <c r="R73" s="10">
        <v>442</v>
      </c>
      <c r="S73" s="10">
        <v>458</v>
      </c>
      <c r="T73" s="10">
        <v>0</v>
      </c>
      <c r="U73" s="10">
        <v>0</v>
      </c>
      <c r="V73" s="10">
        <v>242</v>
      </c>
      <c r="W73" s="10">
        <v>276</v>
      </c>
      <c r="X73" s="10">
        <v>532</v>
      </c>
      <c r="Y73" s="10">
        <v>507</v>
      </c>
      <c r="Z73" s="10">
        <v>517</v>
      </c>
      <c r="AA73" s="10">
        <v>612</v>
      </c>
      <c r="AB73" s="10">
        <v>651</v>
      </c>
      <c r="AC73" s="10">
        <v>0</v>
      </c>
      <c r="AD73" s="10">
        <v>0</v>
      </c>
      <c r="AE73" s="10">
        <v>265</v>
      </c>
      <c r="AF73" s="10">
        <v>254</v>
      </c>
      <c r="AG73" s="10">
        <v>481</v>
      </c>
      <c r="AH73" s="10">
        <v>491</v>
      </c>
      <c r="AI73" s="10">
        <v>532</v>
      </c>
      <c r="AJ73" s="10">
        <v>530</v>
      </c>
      <c r="AK73" s="10">
        <v>547</v>
      </c>
      <c r="AL73" s="10">
        <v>0</v>
      </c>
      <c r="AM73" s="10">
        <v>0</v>
      </c>
      <c r="AN73" s="10">
        <v>247</v>
      </c>
      <c r="AO73" s="10">
        <v>303</v>
      </c>
      <c r="AP73" s="10">
        <v>515</v>
      </c>
      <c r="AQ73" s="10">
        <v>564</v>
      </c>
      <c r="AR73" s="10">
        <v>556</v>
      </c>
      <c r="AS73" s="10">
        <v>515</v>
      </c>
      <c r="AT73" s="10">
        <v>477</v>
      </c>
      <c r="AU73" s="10">
        <v>0</v>
      </c>
      <c r="AV73" s="10">
        <v>0</v>
      </c>
      <c r="AW73" s="10">
        <v>202</v>
      </c>
      <c r="AX73" s="10">
        <v>259</v>
      </c>
      <c r="AY73" s="10">
        <v>474</v>
      </c>
      <c r="AZ73" s="10">
        <v>556</v>
      </c>
      <c r="BA73" s="10">
        <v>546</v>
      </c>
      <c r="BB73" s="10">
        <v>478</v>
      </c>
      <c r="BC73" s="10">
        <v>458</v>
      </c>
      <c r="BD73" s="10">
        <v>0</v>
      </c>
      <c r="BE73" s="10">
        <v>0</v>
      </c>
      <c r="BF73" s="10">
        <v>64</v>
      </c>
      <c r="BG73" s="10">
        <v>89</v>
      </c>
      <c r="BH73" s="10">
        <v>163</v>
      </c>
      <c r="BI73" s="10">
        <v>204</v>
      </c>
      <c r="BJ73" s="10">
        <v>211</v>
      </c>
      <c r="BK73" s="10">
        <v>221</v>
      </c>
      <c r="BL73" s="10">
        <v>215</v>
      </c>
      <c r="BM73" s="10">
        <v>0</v>
      </c>
      <c r="BN73" s="10">
        <v>0</v>
      </c>
      <c r="BO73" s="10">
        <v>591</v>
      </c>
      <c r="BP73" s="10">
        <v>609</v>
      </c>
      <c r="BQ73" s="10">
        <v>1109</v>
      </c>
      <c r="BR73" s="10">
        <v>1156</v>
      </c>
      <c r="BS73" s="10">
        <v>1161</v>
      </c>
      <c r="BT73" s="10">
        <v>1033</v>
      </c>
      <c r="BU73" s="10">
        <v>1051</v>
      </c>
      <c r="BV73" s="10">
        <v>0</v>
      </c>
      <c r="BW73" s="10">
        <v>0</v>
      </c>
      <c r="BX73" s="10">
        <v>721</v>
      </c>
      <c r="BY73" s="10">
        <v>891</v>
      </c>
      <c r="BZ73" s="10">
        <v>1620</v>
      </c>
      <c r="CA73" s="10">
        <v>1645</v>
      </c>
      <c r="CB73" s="10">
        <v>1766</v>
      </c>
      <c r="CC73" s="10">
        <v>1901</v>
      </c>
      <c r="CD73" s="10">
        <v>1884</v>
      </c>
      <c r="CE73" s="10">
        <v>0</v>
      </c>
      <c r="CF73" s="10">
        <v>0</v>
      </c>
      <c r="CG73" s="10">
        <v>936</v>
      </c>
      <c r="CH73" s="10">
        <v>1032</v>
      </c>
      <c r="CI73" s="10">
        <v>1887</v>
      </c>
      <c r="CJ73" s="10">
        <v>1920</v>
      </c>
      <c r="CK73" s="10">
        <v>2013</v>
      </c>
      <c r="CL73" s="10">
        <v>2066</v>
      </c>
      <c r="CM73" s="10">
        <v>1663</v>
      </c>
      <c r="CN73" s="10">
        <v>0</v>
      </c>
      <c r="CO73" s="10">
        <v>0</v>
      </c>
      <c r="CP73" s="10">
        <v>377</v>
      </c>
      <c r="CQ73" s="10">
        <v>473</v>
      </c>
      <c r="CR73" s="10">
        <v>852</v>
      </c>
      <c r="CS73" s="10">
        <v>898</v>
      </c>
      <c r="CT73" s="10">
        <v>943</v>
      </c>
      <c r="CU73" s="10">
        <v>890</v>
      </c>
      <c r="CV73" s="10">
        <v>1316</v>
      </c>
    </row>
    <row r="74" spans="1:100" x14ac:dyDescent="0.4">
      <c r="B74" s="10">
        <v>136</v>
      </c>
      <c r="C74" s="10">
        <v>108</v>
      </c>
      <c r="D74" s="10">
        <v>91</v>
      </c>
      <c r="E74" s="10">
        <v>81</v>
      </c>
      <c r="F74" s="10">
        <v>151</v>
      </c>
      <c r="G74" s="10">
        <v>140</v>
      </c>
      <c r="H74" s="10">
        <v>171</v>
      </c>
      <c r="I74" s="10">
        <v>180</v>
      </c>
      <c r="J74" s="10">
        <v>182</v>
      </c>
      <c r="K74" s="10">
        <v>292</v>
      </c>
      <c r="L74" s="10">
        <v>251</v>
      </c>
      <c r="M74" s="10">
        <v>254</v>
      </c>
      <c r="N74" s="10">
        <v>265</v>
      </c>
      <c r="O74" s="10">
        <v>474</v>
      </c>
      <c r="P74" s="10">
        <v>399</v>
      </c>
      <c r="Q74" s="10">
        <v>458</v>
      </c>
      <c r="R74" s="10">
        <v>467</v>
      </c>
      <c r="S74" s="10">
        <v>486</v>
      </c>
      <c r="T74" s="10">
        <v>317</v>
      </c>
      <c r="U74" s="10">
        <v>269</v>
      </c>
      <c r="V74" s="10">
        <v>299</v>
      </c>
      <c r="W74" s="10">
        <v>308</v>
      </c>
      <c r="X74" s="10">
        <v>580</v>
      </c>
      <c r="Y74" s="10">
        <v>558</v>
      </c>
      <c r="Z74" s="10">
        <v>557</v>
      </c>
      <c r="AA74" s="10">
        <v>658</v>
      </c>
      <c r="AB74" s="10">
        <v>705</v>
      </c>
      <c r="AC74" s="10">
        <v>386</v>
      </c>
      <c r="AD74" s="10">
        <v>369</v>
      </c>
      <c r="AE74" s="10">
        <v>370</v>
      </c>
      <c r="AF74" s="10">
        <v>311</v>
      </c>
      <c r="AG74" s="10">
        <v>580</v>
      </c>
      <c r="AH74" s="10">
        <v>579</v>
      </c>
      <c r="AI74" s="10">
        <v>605</v>
      </c>
      <c r="AJ74" s="10">
        <v>600</v>
      </c>
      <c r="AK74" s="10">
        <v>626</v>
      </c>
      <c r="AL74" s="10">
        <v>500</v>
      </c>
      <c r="AM74" s="10">
        <v>434</v>
      </c>
      <c r="AN74" s="10">
        <v>404</v>
      </c>
      <c r="AO74" s="10">
        <v>417</v>
      </c>
      <c r="AP74" s="10">
        <v>702</v>
      </c>
      <c r="AQ74" s="10">
        <v>697</v>
      </c>
      <c r="AR74" s="10">
        <v>673</v>
      </c>
      <c r="AS74" s="10">
        <v>632</v>
      </c>
      <c r="AT74" s="10">
        <v>579</v>
      </c>
      <c r="AU74" s="10">
        <v>437</v>
      </c>
      <c r="AV74" s="10">
        <v>465</v>
      </c>
      <c r="AW74" s="10">
        <v>429</v>
      </c>
      <c r="AX74" s="10">
        <v>412</v>
      </c>
      <c r="AY74" s="10">
        <v>735</v>
      </c>
      <c r="AZ74" s="10">
        <v>799</v>
      </c>
      <c r="BA74" s="10">
        <v>729</v>
      </c>
      <c r="BB74" s="10">
        <v>645</v>
      </c>
      <c r="BC74" s="10">
        <v>619</v>
      </c>
      <c r="BD74" s="10">
        <v>204</v>
      </c>
      <c r="BE74" s="10">
        <v>207</v>
      </c>
      <c r="BF74" s="10">
        <v>215</v>
      </c>
      <c r="BG74" s="10">
        <v>194</v>
      </c>
      <c r="BH74" s="10">
        <v>361</v>
      </c>
      <c r="BI74" s="10">
        <v>408</v>
      </c>
      <c r="BJ74" s="10">
        <v>375</v>
      </c>
      <c r="BK74" s="10">
        <v>354</v>
      </c>
      <c r="BL74" s="10">
        <v>346</v>
      </c>
      <c r="BM74" s="10">
        <v>1055</v>
      </c>
      <c r="BN74" s="10">
        <v>974</v>
      </c>
      <c r="BO74" s="10">
        <v>971</v>
      </c>
      <c r="BP74" s="10">
        <v>879</v>
      </c>
      <c r="BQ74" s="10">
        <v>1564</v>
      </c>
      <c r="BR74" s="10">
        <v>1560</v>
      </c>
      <c r="BS74" s="10">
        <v>1486</v>
      </c>
      <c r="BT74" s="10">
        <v>1310</v>
      </c>
      <c r="BU74" s="10">
        <v>1330</v>
      </c>
      <c r="BV74" s="10">
        <v>1217</v>
      </c>
      <c r="BW74" s="10">
        <v>1129</v>
      </c>
      <c r="BX74" s="10">
        <v>1090</v>
      </c>
      <c r="BY74" s="10">
        <v>1124</v>
      </c>
      <c r="BZ74" s="10">
        <v>2010</v>
      </c>
      <c r="CA74" s="10">
        <v>2001</v>
      </c>
      <c r="CB74" s="10">
        <v>2055</v>
      </c>
      <c r="CC74" s="10">
        <v>2192</v>
      </c>
      <c r="CD74" s="10">
        <v>2167</v>
      </c>
      <c r="CE74" s="10">
        <v>1503</v>
      </c>
      <c r="CF74" s="10">
        <v>1379</v>
      </c>
      <c r="CG74" s="10">
        <v>1366</v>
      </c>
      <c r="CH74" s="10">
        <v>1335</v>
      </c>
      <c r="CI74" s="10">
        <v>2387</v>
      </c>
      <c r="CJ74" s="10">
        <v>2405</v>
      </c>
      <c r="CK74" s="10">
        <v>2382</v>
      </c>
      <c r="CL74" s="10">
        <v>2414</v>
      </c>
      <c r="CM74" s="10">
        <v>1894</v>
      </c>
      <c r="CN74" s="10">
        <v>774</v>
      </c>
      <c r="CO74" s="10">
        <v>727</v>
      </c>
      <c r="CP74" s="10">
        <v>701</v>
      </c>
      <c r="CQ74" s="10">
        <v>674</v>
      </c>
      <c r="CR74" s="10">
        <v>1199</v>
      </c>
      <c r="CS74" s="10">
        <v>1175</v>
      </c>
      <c r="CT74" s="10">
        <v>1190</v>
      </c>
      <c r="CU74" s="10">
        <v>1111</v>
      </c>
      <c r="CV74" s="10">
        <v>1649</v>
      </c>
    </row>
    <row r="75" spans="1:100" x14ac:dyDescent="0.4">
      <c r="B75" s="10">
        <v>0</v>
      </c>
      <c r="C75" s="10">
        <v>0</v>
      </c>
      <c r="D75" s="10">
        <v>171.86294000000001</v>
      </c>
      <c r="E75" s="10">
        <v>217.86563302600001</v>
      </c>
      <c r="F75" s="10">
        <v>300.32118052509998</v>
      </c>
      <c r="G75" s="10">
        <v>376.23681162849999</v>
      </c>
      <c r="H75" s="10">
        <v>376.41979420550001</v>
      </c>
      <c r="I75" s="10">
        <v>360.03493493180002</v>
      </c>
      <c r="J75" s="10">
        <v>383.00129269899998</v>
      </c>
      <c r="K75" s="10">
        <v>0</v>
      </c>
      <c r="L75" s="10">
        <v>0</v>
      </c>
      <c r="M75" s="10">
        <v>332.56804</v>
      </c>
      <c r="N75" s="10">
        <v>329.51646993510002</v>
      </c>
      <c r="O75" s="10">
        <v>673.56872274739999</v>
      </c>
      <c r="P75" s="10">
        <v>627.32322116590001</v>
      </c>
      <c r="Q75" s="10">
        <v>614.5929680644</v>
      </c>
      <c r="R75" s="10">
        <v>600.91561306799997</v>
      </c>
      <c r="S75" s="10">
        <v>623.53341653090001</v>
      </c>
      <c r="T75" s="10">
        <v>0</v>
      </c>
      <c r="U75" s="10">
        <v>0</v>
      </c>
      <c r="V75" s="10">
        <v>257.05871000000002</v>
      </c>
      <c r="W75" s="10">
        <v>294.27112230189999</v>
      </c>
      <c r="X75" s="10">
        <v>553.49705466260002</v>
      </c>
      <c r="Y75" s="10">
        <v>551.64005197530003</v>
      </c>
      <c r="Z75" s="10">
        <v>563.70052187190004</v>
      </c>
      <c r="AA75" s="10">
        <v>567.69124878390005</v>
      </c>
      <c r="AB75" s="10">
        <v>573.48173359019995</v>
      </c>
      <c r="AC75" s="10">
        <v>0</v>
      </c>
      <c r="AD75" s="10">
        <v>0</v>
      </c>
      <c r="AE75" s="10">
        <v>224.02825999999999</v>
      </c>
      <c r="AF75" s="10">
        <v>259.42388518180002</v>
      </c>
      <c r="AG75" s="10">
        <v>472.91607605399997</v>
      </c>
      <c r="AH75" s="10">
        <v>477.66236427209998</v>
      </c>
      <c r="AI75" s="10">
        <v>514.84482993760003</v>
      </c>
      <c r="AJ75" s="10">
        <v>479.9629121456</v>
      </c>
      <c r="AK75" s="10">
        <v>464.15488084639998</v>
      </c>
      <c r="AL75" s="10">
        <v>0</v>
      </c>
      <c r="AM75" s="10">
        <v>0</v>
      </c>
      <c r="AN75" s="10">
        <v>172.09775999999999</v>
      </c>
      <c r="AO75" s="10">
        <v>205.08368270630001</v>
      </c>
      <c r="AP75" s="10">
        <v>370.20573931950003</v>
      </c>
      <c r="AQ75" s="10">
        <v>424.29617081110001</v>
      </c>
      <c r="AR75" s="10">
        <v>441.99460132669998</v>
      </c>
      <c r="AS75" s="10">
        <v>394.05747481959997</v>
      </c>
      <c r="AT75" s="10">
        <v>408.3839928342</v>
      </c>
      <c r="AU75" s="10">
        <v>0</v>
      </c>
      <c r="AV75" s="10">
        <v>0</v>
      </c>
      <c r="AW75" s="10">
        <v>56.103110000000001</v>
      </c>
      <c r="AX75" s="10">
        <v>140.84207501060001</v>
      </c>
      <c r="AY75" s="10">
        <v>292.70027688419998</v>
      </c>
      <c r="AZ75" s="10">
        <v>313.90556943979999</v>
      </c>
      <c r="BA75" s="10">
        <v>372.27105601250003</v>
      </c>
      <c r="BB75" s="10">
        <v>378.15685199979998</v>
      </c>
      <c r="BC75" s="10">
        <v>344.80893936149999</v>
      </c>
      <c r="BD75" s="10">
        <v>0</v>
      </c>
      <c r="BE75" s="10">
        <v>0</v>
      </c>
      <c r="BF75" s="10">
        <v>32.472909999999999</v>
      </c>
      <c r="BG75" s="10">
        <v>76.988383245630004</v>
      </c>
      <c r="BH75" s="10">
        <v>100.3995370248</v>
      </c>
      <c r="BI75" s="10">
        <v>123.68878876399999</v>
      </c>
      <c r="BJ75" s="10">
        <v>124.2935523869</v>
      </c>
      <c r="BK75" s="10">
        <v>152.0430048378</v>
      </c>
      <c r="BL75" s="10">
        <v>159.0946281132</v>
      </c>
      <c r="BM75" s="10">
        <v>0</v>
      </c>
      <c r="BN75" s="10">
        <v>0</v>
      </c>
      <c r="BO75" s="10">
        <v>597.00270999999998</v>
      </c>
      <c r="BP75" s="10">
        <v>708.91135473710005</v>
      </c>
      <c r="BQ75" s="10">
        <v>1280.4681567350001</v>
      </c>
      <c r="BR75" s="10">
        <v>1338.2997251060001</v>
      </c>
      <c r="BS75" s="10">
        <v>1410.1831762520001</v>
      </c>
      <c r="BT75" s="10">
        <v>1399.7221287289999</v>
      </c>
      <c r="BU75" s="10">
        <v>1396.1960134410001</v>
      </c>
      <c r="BV75" s="10">
        <v>0</v>
      </c>
      <c r="BW75" s="10">
        <v>0</v>
      </c>
      <c r="BX75" s="10">
        <v>648.50935000000004</v>
      </c>
      <c r="BY75" s="10">
        <v>827.11174115400001</v>
      </c>
      <c r="BZ75" s="10">
        <v>1476.1161826570001</v>
      </c>
      <c r="CA75" s="10">
        <v>1535.6425168559999</v>
      </c>
      <c r="CB75" s="10">
        <v>1555.68811289</v>
      </c>
      <c r="CC75" s="10">
        <v>1490.229245038</v>
      </c>
      <c r="CD75" s="10">
        <v>1498.7530954409999</v>
      </c>
      <c r="CE75" s="10">
        <v>0</v>
      </c>
      <c r="CF75" s="10">
        <v>0</v>
      </c>
      <c r="CG75" s="10">
        <v>901.25859000000003</v>
      </c>
      <c r="CH75" s="10">
        <v>1050.6976490869999</v>
      </c>
      <c r="CI75" s="10">
        <v>1892.7171470329999</v>
      </c>
      <c r="CJ75" s="10">
        <v>1942.175305733</v>
      </c>
      <c r="CK75" s="10">
        <v>2074.6020161729998</v>
      </c>
      <c r="CL75" s="10">
        <v>2013.66571733</v>
      </c>
      <c r="CM75" s="10">
        <v>1607.8928974539999</v>
      </c>
      <c r="CN75" s="10">
        <v>0</v>
      </c>
      <c r="CO75" s="10">
        <v>0</v>
      </c>
      <c r="CP75" s="10">
        <v>345.08330000000001</v>
      </c>
      <c r="CQ75" s="10">
        <v>487.66502722249999</v>
      </c>
      <c r="CR75" s="10">
        <v>875.0109242986</v>
      </c>
      <c r="CS75" s="10">
        <v>952.57767232360004</v>
      </c>
      <c r="CT75" s="10">
        <v>935.85332557690003</v>
      </c>
      <c r="CU75" s="10">
        <v>910.34379246449998</v>
      </c>
      <c r="CV75" s="10">
        <v>1348.565986521</v>
      </c>
    </row>
    <row r="76" spans="1:100" x14ac:dyDescent="0.4">
      <c r="B76" s="10">
        <v>258.6743145209</v>
      </c>
      <c r="C76" s="10">
        <v>206.75410247049999</v>
      </c>
      <c r="D76" s="10">
        <v>207.85803000000001</v>
      </c>
      <c r="E76" s="10">
        <v>239.88920721349999</v>
      </c>
      <c r="F76" s="10">
        <v>336.56823603610002</v>
      </c>
      <c r="G76" s="10">
        <v>414.93832661670001</v>
      </c>
      <c r="H76" s="10">
        <v>393.1087009327</v>
      </c>
      <c r="I76" s="10">
        <v>390.8520753766</v>
      </c>
      <c r="J76" s="10">
        <v>405.91866175979999</v>
      </c>
      <c r="K76" s="10">
        <v>419.0732289545</v>
      </c>
      <c r="L76" s="10">
        <v>387.37719659430002</v>
      </c>
      <c r="M76" s="10">
        <v>394.89598999999998</v>
      </c>
      <c r="N76" s="10">
        <v>379.96653470640001</v>
      </c>
      <c r="O76" s="10">
        <v>764.5510685534</v>
      </c>
      <c r="P76" s="10">
        <v>684.26920344040002</v>
      </c>
      <c r="Q76" s="10">
        <v>663.39166233169999</v>
      </c>
      <c r="R76" s="10">
        <v>647.22403630300005</v>
      </c>
      <c r="S76" s="10">
        <v>667.74158502039995</v>
      </c>
      <c r="T76" s="10">
        <v>406.76220408530003</v>
      </c>
      <c r="U76" s="10">
        <v>349.80548503130001</v>
      </c>
      <c r="V76" s="10">
        <v>347.53294</v>
      </c>
      <c r="W76" s="10">
        <v>339.02333690590001</v>
      </c>
      <c r="X76" s="10">
        <v>618.09155849379999</v>
      </c>
      <c r="Y76" s="10">
        <v>617.18630347789997</v>
      </c>
      <c r="Z76" s="10">
        <v>627.76873530119997</v>
      </c>
      <c r="AA76" s="10">
        <v>621.46225510759996</v>
      </c>
      <c r="AB76" s="10">
        <v>634.88598968639997</v>
      </c>
      <c r="AC76" s="10">
        <v>384.58491519939997</v>
      </c>
      <c r="AD76" s="10">
        <v>402.11084453350003</v>
      </c>
      <c r="AE76" s="10">
        <v>363.04106999999999</v>
      </c>
      <c r="AF76" s="10">
        <v>324.62825589760001</v>
      </c>
      <c r="AG76" s="10">
        <v>580.37435151759996</v>
      </c>
      <c r="AH76" s="10">
        <v>579.05991985059995</v>
      </c>
      <c r="AI76" s="10">
        <v>581.35840760539998</v>
      </c>
      <c r="AJ76" s="10">
        <v>552.9442637528</v>
      </c>
      <c r="AK76" s="10">
        <v>549.10113338270003</v>
      </c>
      <c r="AL76" s="10">
        <v>337.67732900070001</v>
      </c>
      <c r="AM76" s="10">
        <v>293.76269319950001</v>
      </c>
      <c r="AN76" s="10">
        <v>324.50139000000001</v>
      </c>
      <c r="AO76" s="10">
        <v>297.39304834439997</v>
      </c>
      <c r="AP76" s="10">
        <v>532.71543810840001</v>
      </c>
      <c r="AQ76" s="10">
        <v>534.86103441440002</v>
      </c>
      <c r="AR76" s="10">
        <v>537.47378196149998</v>
      </c>
      <c r="AS76" s="10">
        <v>507.964649017</v>
      </c>
      <c r="AT76" s="10">
        <v>507.59416319859997</v>
      </c>
      <c r="AU76" s="10">
        <v>270.92492075069998</v>
      </c>
      <c r="AV76" s="10">
        <v>262.36693448670002</v>
      </c>
      <c r="AW76" s="10">
        <v>234.22774000000001</v>
      </c>
      <c r="AX76" s="10">
        <v>230.80629662379999</v>
      </c>
      <c r="AY76" s="10">
        <v>502.68849657880003</v>
      </c>
      <c r="AZ76" s="10">
        <v>488.03964374970002</v>
      </c>
      <c r="BA76" s="10">
        <v>520.38165158490006</v>
      </c>
      <c r="BB76" s="10">
        <v>519.33848116889999</v>
      </c>
      <c r="BC76" s="10">
        <v>495.50728700249999</v>
      </c>
      <c r="BD76" s="10">
        <v>186.9545668886</v>
      </c>
      <c r="BE76" s="10">
        <v>201.77211584380001</v>
      </c>
      <c r="BF76" s="10">
        <v>193.1121</v>
      </c>
      <c r="BG76" s="10">
        <v>177.74369082410001</v>
      </c>
      <c r="BH76" s="10">
        <v>246.89136659779999</v>
      </c>
      <c r="BI76" s="10">
        <v>261.6455684503</v>
      </c>
      <c r="BJ76" s="10">
        <v>246.00304049409999</v>
      </c>
      <c r="BK76" s="10">
        <v>271.5072658048</v>
      </c>
      <c r="BL76" s="10">
        <v>282.25117994959999</v>
      </c>
      <c r="BM76" s="10">
        <v>1118.3442517210001</v>
      </c>
      <c r="BN76" s="10">
        <v>1028.9519666829999</v>
      </c>
      <c r="BO76" s="10">
        <v>1005.80999</v>
      </c>
      <c r="BP76" s="10">
        <v>985.46039520500005</v>
      </c>
      <c r="BQ76" s="10">
        <v>1755.8868206699999</v>
      </c>
      <c r="BR76" s="10">
        <v>1752.8369306449999</v>
      </c>
      <c r="BS76" s="10">
        <v>1754.4793060980001</v>
      </c>
      <c r="BT76" s="10">
        <v>1755.206177263</v>
      </c>
      <c r="BU76" s="10">
        <v>1772.944092558</v>
      </c>
      <c r="BV76" s="10">
        <v>1153.612802186</v>
      </c>
      <c r="BW76" s="10">
        <v>1075.067046072</v>
      </c>
      <c r="BX76" s="10">
        <v>1047.8603499999999</v>
      </c>
      <c r="BY76" s="10">
        <v>1020.433488172</v>
      </c>
      <c r="BZ76" s="10">
        <v>1817.5978715010001</v>
      </c>
      <c r="CA76" s="10">
        <v>1805.6587632129999</v>
      </c>
      <c r="CB76" s="10">
        <v>1770.486660114</v>
      </c>
      <c r="CC76" s="10">
        <v>1706.426774046</v>
      </c>
      <c r="CD76" s="10">
        <v>1707.956493526</v>
      </c>
      <c r="CE76" s="10">
        <v>1509.81425698</v>
      </c>
      <c r="CF76" s="10">
        <v>1383.6496055079999</v>
      </c>
      <c r="CG76" s="10">
        <v>1355.1001699999999</v>
      </c>
      <c r="CH76" s="10">
        <v>1344.1290153089999</v>
      </c>
      <c r="CI76" s="10">
        <v>2363.4415661379999</v>
      </c>
      <c r="CJ76" s="10">
        <v>2343.7882726490002</v>
      </c>
      <c r="CK76" s="10">
        <v>2394.2378484450001</v>
      </c>
      <c r="CL76" s="10">
        <v>2364.9649641659998</v>
      </c>
      <c r="CM76" s="10">
        <v>1829.9383667090001</v>
      </c>
      <c r="CN76" s="10">
        <v>767.18574301950002</v>
      </c>
      <c r="CO76" s="10">
        <v>722.35039449199996</v>
      </c>
      <c r="CP76" s="10">
        <v>711.89931999999999</v>
      </c>
      <c r="CQ76" s="10">
        <v>664.87098469149998</v>
      </c>
      <c r="CR76" s="10">
        <v>1222.5584338619999</v>
      </c>
      <c r="CS76" s="10">
        <v>1236.211727351</v>
      </c>
      <c r="CT76" s="10">
        <v>1177.7621515549999</v>
      </c>
      <c r="CU76" s="10">
        <v>1133.2103616730001</v>
      </c>
      <c r="CV76" s="10">
        <v>1713.0616332909999</v>
      </c>
    </row>
    <row r="77" spans="1:100" x14ac:dyDescent="0.4">
      <c r="B77" s="4" t="s">
        <v>95</v>
      </c>
      <c r="C77" s="4" t="s">
        <v>95</v>
      </c>
      <c r="D77" s="4" t="s">
        <v>125</v>
      </c>
      <c r="E77" s="4" t="s">
        <v>125</v>
      </c>
      <c r="F77" s="4" t="s">
        <v>125</v>
      </c>
      <c r="G77" s="4" t="s">
        <v>125</v>
      </c>
      <c r="H77" s="4" t="s">
        <v>261</v>
      </c>
      <c r="I77" s="4" t="s">
        <v>101</v>
      </c>
      <c r="J77" s="4" t="s">
        <v>101</v>
      </c>
      <c r="K77" s="4" t="s">
        <v>95</v>
      </c>
      <c r="L77" s="4" t="s">
        <v>95</v>
      </c>
      <c r="M77" s="4" t="s">
        <v>125</v>
      </c>
      <c r="N77" s="4" t="s">
        <v>125</v>
      </c>
      <c r="O77" s="4" t="s">
        <v>125</v>
      </c>
      <c r="P77" s="4" t="s">
        <v>101</v>
      </c>
      <c r="Q77" s="4" t="s">
        <v>101</v>
      </c>
      <c r="R77" s="4" t="s">
        <v>254</v>
      </c>
      <c r="S77" s="4" t="s">
        <v>268</v>
      </c>
      <c r="T77" s="4" t="s">
        <v>95</v>
      </c>
      <c r="U77" s="4" t="s">
        <v>95</v>
      </c>
      <c r="V77" s="4" t="s">
        <v>125</v>
      </c>
      <c r="W77" s="4" t="s">
        <v>101</v>
      </c>
      <c r="X77" s="4" t="s">
        <v>100</v>
      </c>
      <c r="Y77" s="4" t="s">
        <v>100</v>
      </c>
      <c r="Z77" s="4" t="s">
        <v>100</v>
      </c>
      <c r="AA77" s="4" t="s">
        <v>100</v>
      </c>
      <c r="AB77" s="4" t="s">
        <v>100</v>
      </c>
      <c r="AC77" s="4" t="s">
        <v>95</v>
      </c>
      <c r="AD77" s="4" t="s">
        <v>95</v>
      </c>
      <c r="AE77" s="4" t="s">
        <v>125</v>
      </c>
      <c r="AF77" s="4" t="s">
        <v>100</v>
      </c>
      <c r="AG77" s="4" t="s">
        <v>100</v>
      </c>
      <c r="AH77" s="4" t="s">
        <v>100</v>
      </c>
      <c r="AI77" s="4" t="s">
        <v>211</v>
      </c>
      <c r="AJ77" s="4" t="s">
        <v>136</v>
      </c>
      <c r="AK77" s="4" t="s">
        <v>100</v>
      </c>
      <c r="AL77" s="4" t="s">
        <v>95</v>
      </c>
      <c r="AM77" s="4" t="s">
        <v>95</v>
      </c>
      <c r="AN77" s="4" t="s">
        <v>125</v>
      </c>
      <c r="AO77" s="4" t="s">
        <v>101</v>
      </c>
      <c r="AP77" s="4" t="s">
        <v>100</v>
      </c>
      <c r="AQ77" s="4" t="s">
        <v>269</v>
      </c>
      <c r="AR77" s="4" t="s">
        <v>107</v>
      </c>
      <c r="AS77" s="4" t="s">
        <v>136</v>
      </c>
      <c r="AT77" s="4" t="s">
        <v>107</v>
      </c>
      <c r="AU77" s="4" t="s">
        <v>95</v>
      </c>
      <c r="AV77" s="4" t="s">
        <v>95</v>
      </c>
      <c r="AW77" s="4" t="s">
        <v>125</v>
      </c>
      <c r="AX77" s="4" t="s">
        <v>100</v>
      </c>
      <c r="AY77" s="4" t="s">
        <v>100</v>
      </c>
      <c r="AZ77" s="4" t="s">
        <v>100</v>
      </c>
      <c r="BA77" s="4" t="s">
        <v>270</v>
      </c>
      <c r="BB77" s="4" t="s">
        <v>270</v>
      </c>
      <c r="BC77" s="4" t="s">
        <v>269</v>
      </c>
      <c r="BD77" s="4" t="s">
        <v>95</v>
      </c>
      <c r="BE77" s="4" t="s">
        <v>95</v>
      </c>
      <c r="BF77" s="4" t="s">
        <v>125</v>
      </c>
      <c r="BG77" s="4" t="s">
        <v>100</v>
      </c>
      <c r="BH77" s="4" t="s">
        <v>100</v>
      </c>
      <c r="BI77" s="4" t="s">
        <v>100</v>
      </c>
      <c r="BJ77" s="4" t="s">
        <v>265</v>
      </c>
      <c r="BK77" s="4" t="s">
        <v>269</v>
      </c>
      <c r="BL77" s="4" t="s">
        <v>270</v>
      </c>
      <c r="BM77" s="4" t="s">
        <v>95</v>
      </c>
      <c r="BN77" s="4" t="s">
        <v>95</v>
      </c>
      <c r="BO77" s="4" t="s">
        <v>125</v>
      </c>
      <c r="BP77" s="4" t="s">
        <v>100</v>
      </c>
      <c r="BQ77" s="4" t="s">
        <v>100</v>
      </c>
      <c r="BR77" s="4" t="s">
        <v>100</v>
      </c>
      <c r="BS77" s="4" t="s">
        <v>127</v>
      </c>
      <c r="BT77" s="4" t="s">
        <v>107</v>
      </c>
      <c r="BU77" s="4" t="s">
        <v>136</v>
      </c>
      <c r="BV77" s="4" t="s">
        <v>95</v>
      </c>
      <c r="BW77" s="4" t="s">
        <v>95</v>
      </c>
      <c r="BX77" s="4" t="s">
        <v>125</v>
      </c>
      <c r="BY77" s="4" t="s">
        <v>100</v>
      </c>
      <c r="BZ77" s="4" t="s">
        <v>100</v>
      </c>
      <c r="CA77" s="4" t="s">
        <v>136</v>
      </c>
      <c r="CB77" s="4" t="s">
        <v>127</v>
      </c>
      <c r="CC77" s="4" t="s">
        <v>107</v>
      </c>
      <c r="CD77" s="4" t="s">
        <v>127</v>
      </c>
      <c r="CE77" s="4" t="s">
        <v>95</v>
      </c>
      <c r="CF77" s="4" t="s">
        <v>95</v>
      </c>
      <c r="CG77" s="4" t="s">
        <v>125</v>
      </c>
      <c r="CH77" s="4" t="s">
        <v>100</v>
      </c>
      <c r="CI77" s="4" t="s">
        <v>100</v>
      </c>
      <c r="CJ77" s="4" t="s">
        <v>136</v>
      </c>
      <c r="CK77" s="4" t="s">
        <v>127</v>
      </c>
      <c r="CL77" s="4" t="s">
        <v>107</v>
      </c>
      <c r="CM77" s="4" t="s">
        <v>271</v>
      </c>
      <c r="CN77" s="4" t="s">
        <v>95</v>
      </c>
      <c r="CO77" s="4" t="s">
        <v>95</v>
      </c>
      <c r="CP77" s="4" t="s">
        <v>125</v>
      </c>
      <c r="CQ77" s="4" t="s">
        <v>100</v>
      </c>
      <c r="CR77" s="4" t="s">
        <v>100</v>
      </c>
      <c r="CS77" s="4" t="s">
        <v>265</v>
      </c>
      <c r="CT77" s="4" t="s">
        <v>269</v>
      </c>
      <c r="CU77" s="4" t="s">
        <v>269</v>
      </c>
      <c r="CV77" s="4" t="s">
        <v>269</v>
      </c>
    </row>
    <row r="78" spans="1:100" x14ac:dyDescent="0.4">
      <c r="A78" s="1" t="s">
        <v>137</v>
      </c>
      <c r="B78" s="9">
        <v>1</v>
      </c>
      <c r="C78" s="9">
        <v>1</v>
      </c>
      <c r="D78" s="9">
        <v>0.9871757660746</v>
      </c>
      <c r="E78" s="9">
        <v>0.99146248600010001</v>
      </c>
      <c r="F78" s="9">
        <v>0.98090528557799994</v>
      </c>
      <c r="G78" s="9">
        <v>0.93574848125040011</v>
      </c>
      <c r="H78" s="9">
        <v>0.96743309072559991</v>
      </c>
      <c r="I78" s="9">
        <v>0.96459099906389989</v>
      </c>
      <c r="J78" s="9">
        <v>0.97000587888159995</v>
      </c>
      <c r="K78" s="9">
        <v>0.99420088004730001</v>
      </c>
      <c r="L78" s="9">
        <v>0.99102394412770001</v>
      </c>
      <c r="M78" s="9">
        <v>0.99048324091619999</v>
      </c>
      <c r="N78" s="9">
        <v>0.9983700414240001</v>
      </c>
      <c r="O78" s="9">
        <v>0.99163198804000008</v>
      </c>
      <c r="P78" s="9">
        <v>0.97309566425290006</v>
      </c>
      <c r="Q78" s="9">
        <v>0.97661789902099994</v>
      </c>
      <c r="R78" s="9">
        <v>0.99388372533400005</v>
      </c>
      <c r="S78" s="9">
        <v>0.99349992286819999</v>
      </c>
      <c r="T78" s="9">
        <v>0.99284543428739991</v>
      </c>
      <c r="U78" s="9">
        <v>1</v>
      </c>
      <c r="V78" s="9">
        <v>1</v>
      </c>
      <c r="W78" s="9">
        <v>0.99897263290859994</v>
      </c>
      <c r="X78" s="9">
        <v>0.99516696903950008</v>
      </c>
      <c r="Y78" s="9">
        <v>0.98760379295670009</v>
      </c>
      <c r="Z78" s="9">
        <v>0.99375813958259995</v>
      </c>
      <c r="AA78" s="9">
        <v>0.99154590246539998</v>
      </c>
      <c r="AB78" s="9">
        <v>0.98341101092659999</v>
      </c>
      <c r="AC78" s="9">
        <v>0.9790018273169</v>
      </c>
      <c r="AD78" s="9">
        <v>0.98919667665670008</v>
      </c>
      <c r="AE78" s="9">
        <v>0.9535393061727</v>
      </c>
      <c r="AF78" s="9">
        <v>0.98361533383259991</v>
      </c>
      <c r="AG78" s="9">
        <v>0.99385137801819989</v>
      </c>
      <c r="AH78" s="9">
        <v>0.99156909787559999</v>
      </c>
      <c r="AI78" s="9">
        <v>0.99274172957250006</v>
      </c>
      <c r="AJ78" s="9">
        <v>0.99206495682210005</v>
      </c>
      <c r="AK78" s="9">
        <v>0.98098638126769999</v>
      </c>
      <c r="AL78" s="9">
        <v>0.96420215366069995</v>
      </c>
      <c r="AM78" s="9">
        <v>0.97439675687880001</v>
      </c>
      <c r="AN78" s="9">
        <v>0.96162971751829995</v>
      </c>
      <c r="AO78" s="9">
        <v>0.99018695318819994</v>
      </c>
      <c r="AP78" s="9">
        <v>0.98846388877419999</v>
      </c>
      <c r="AQ78" s="9">
        <v>0.98678008687170005</v>
      </c>
      <c r="AR78" s="9">
        <v>0.99741277524889993</v>
      </c>
      <c r="AS78" s="9">
        <v>1</v>
      </c>
      <c r="AT78" s="9">
        <v>0.99222365210329999</v>
      </c>
      <c r="AU78" s="9">
        <v>0.87513575919429998</v>
      </c>
      <c r="AV78" s="9">
        <v>0.88040252537499997</v>
      </c>
      <c r="AW78" s="9">
        <v>0.87978200190980005</v>
      </c>
      <c r="AX78" s="9">
        <v>0.98403529030049997</v>
      </c>
      <c r="AY78" s="9">
        <v>0.97662024470819997</v>
      </c>
      <c r="AZ78" s="9">
        <v>0.9846569029001</v>
      </c>
      <c r="BA78" s="9">
        <v>0.99128357208240003</v>
      </c>
      <c r="BB78" s="9">
        <v>0.9963941186827</v>
      </c>
      <c r="BC78" s="9">
        <v>0.9980006818917001</v>
      </c>
      <c r="BD78" s="9">
        <v>0.76106322566870011</v>
      </c>
      <c r="BE78" s="9">
        <v>0.82562799254329999</v>
      </c>
      <c r="BF78" s="9">
        <v>0.74575218228170004</v>
      </c>
      <c r="BG78" s="9">
        <v>0.9354671161717999</v>
      </c>
      <c r="BH78" s="9">
        <v>0.96124979262429999</v>
      </c>
      <c r="BI78" s="9">
        <v>0.94105266608839999</v>
      </c>
      <c r="BJ78" s="9">
        <v>0.95273455270179996</v>
      </c>
      <c r="BK78" s="9">
        <v>0.96865215965819995</v>
      </c>
      <c r="BL78" s="9">
        <v>0.97205695381570001</v>
      </c>
      <c r="BM78" s="9">
        <v>0.95931595401750003</v>
      </c>
      <c r="BN78" s="9">
        <v>0.97729122604919993</v>
      </c>
      <c r="BO78" s="9">
        <v>0.96918308596239999</v>
      </c>
      <c r="BP78" s="9">
        <v>0.98686260603679998</v>
      </c>
      <c r="BQ78" s="9">
        <v>0.98909715287089994</v>
      </c>
      <c r="BR78" s="9">
        <v>0.97273211614359989</v>
      </c>
      <c r="BS78" s="9">
        <v>0.99048389360200007</v>
      </c>
      <c r="BT78" s="9">
        <v>0.9891230975577</v>
      </c>
      <c r="BU78" s="9">
        <v>0.98692031056740004</v>
      </c>
      <c r="BV78" s="9">
        <v>0.9444709472124001</v>
      </c>
      <c r="BW78" s="9">
        <v>0.9455493266563999</v>
      </c>
      <c r="BX78" s="9">
        <v>0.92174256808169996</v>
      </c>
      <c r="BY78" s="9">
        <v>0.98680792693959996</v>
      </c>
      <c r="BZ78" s="9">
        <v>0.98475937386279999</v>
      </c>
      <c r="CA78" s="9">
        <v>0.97796427293799992</v>
      </c>
      <c r="CB78" s="9">
        <v>0.98002998297610011</v>
      </c>
      <c r="CC78" s="9">
        <v>0.99039119385350005</v>
      </c>
      <c r="CD78" s="9">
        <v>0.98443961473810004</v>
      </c>
      <c r="CE78" s="9">
        <v>0.95570017324430001</v>
      </c>
      <c r="CF78" s="9">
        <v>0.96732370465799999</v>
      </c>
      <c r="CG78" s="9">
        <v>0.94968714379250008</v>
      </c>
      <c r="CH78" s="9">
        <v>0.98546958895580006</v>
      </c>
      <c r="CI78" s="9">
        <v>0.98517737150580009</v>
      </c>
      <c r="CJ78" s="9">
        <v>0.97164835351489998</v>
      </c>
      <c r="CK78" s="9">
        <v>0.98079024150500005</v>
      </c>
      <c r="CL78" s="9">
        <v>0.98609580993529999</v>
      </c>
      <c r="CM78" s="9">
        <v>0.98516287188109997</v>
      </c>
      <c r="CN78" s="9">
        <v>0.94409041428790008</v>
      </c>
      <c r="CO78" s="9">
        <v>0.94920495747480005</v>
      </c>
      <c r="CP78" s="9">
        <v>0.93704185586239996</v>
      </c>
      <c r="CQ78" s="9">
        <v>0.98965623760740007</v>
      </c>
      <c r="CR78" s="9">
        <v>0.99033741162850009</v>
      </c>
      <c r="CS78" s="9">
        <v>0.98290349419310008</v>
      </c>
      <c r="CT78" s="9">
        <v>0.99319635538659989</v>
      </c>
      <c r="CU78" s="9">
        <v>0.99564005257839994</v>
      </c>
      <c r="CV78" s="9">
        <v>0.98647924017529998</v>
      </c>
    </row>
    <row r="79" spans="1:100" x14ac:dyDescent="0.4">
      <c r="B79" s="10">
        <v>136</v>
      </c>
      <c r="C79" s="10">
        <v>108</v>
      </c>
      <c r="D79" s="10">
        <v>90</v>
      </c>
      <c r="E79" s="10">
        <v>80</v>
      </c>
      <c r="F79" s="10">
        <v>148</v>
      </c>
      <c r="G79" s="10">
        <v>131</v>
      </c>
      <c r="H79" s="10">
        <v>165</v>
      </c>
      <c r="I79" s="10">
        <v>174</v>
      </c>
      <c r="J79" s="10">
        <v>177</v>
      </c>
      <c r="K79" s="10">
        <v>290</v>
      </c>
      <c r="L79" s="10">
        <v>249</v>
      </c>
      <c r="M79" s="10">
        <v>253</v>
      </c>
      <c r="N79" s="10">
        <v>264</v>
      </c>
      <c r="O79" s="10">
        <v>472</v>
      </c>
      <c r="P79" s="10">
        <v>388</v>
      </c>
      <c r="Q79" s="10">
        <v>450</v>
      </c>
      <c r="R79" s="10">
        <v>465</v>
      </c>
      <c r="S79" s="10">
        <v>481</v>
      </c>
      <c r="T79" s="10">
        <v>315</v>
      </c>
      <c r="U79" s="10">
        <v>269</v>
      </c>
      <c r="V79" s="10">
        <v>299</v>
      </c>
      <c r="W79" s="10">
        <v>307</v>
      </c>
      <c r="X79" s="10">
        <v>579</v>
      </c>
      <c r="Y79" s="10">
        <v>552</v>
      </c>
      <c r="Z79" s="10">
        <v>553</v>
      </c>
      <c r="AA79" s="10">
        <v>655</v>
      </c>
      <c r="AB79" s="10">
        <v>697</v>
      </c>
      <c r="AC79" s="10">
        <v>383</v>
      </c>
      <c r="AD79" s="10">
        <v>367</v>
      </c>
      <c r="AE79" s="10">
        <v>364</v>
      </c>
      <c r="AF79" s="10">
        <v>307</v>
      </c>
      <c r="AG79" s="10">
        <v>577</v>
      </c>
      <c r="AH79" s="10">
        <v>575</v>
      </c>
      <c r="AI79" s="10">
        <v>601</v>
      </c>
      <c r="AJ79" s="10">
        <v>596</v>
      </c>
      <c r="AK79" s="10">
        <v>618</v>
      </c>
      <c r="AL79" s="10">
        <v>493</v>
      </c>
      <c r="AM79" s="10">
        <v>428</v>
      </c>
      <c r="AN79" s="10">
        <v>400</v>
      </c>
      <c r="AO79" s="10">
        <v>412</v>
      </c>
      <c r="AP79" s="10">
        <v>694</v>
      </c>
      <c r="AQ79" s="10">
        <v>689</v>
      </c>
      <c r="AR79" s="10">
        <v>671</v>
      </c>
      <c r="AS79" s="10">
        <v>632</v>
      </c>
      <c r="AT79" s="10">
        <v>575</v>
      </c>
      <c r="AU79" s="10">
        <v>423</v>
      </c>
      <c r="AV79" s="10">
        <v>449</v>
      </c>
      <c r="AW79" s="10">
        <v>422</v>
      </c>
      <c r="AX79" s="10">
        <v>406</v>
      </c>
      <c r="AY79" s="10">
        <v>722</v>
      </c>
      <c r="AZ79" s="10">
        <v>787</v>
      </c>
      <c r="BA79" s="10">
        <v>722</v>
      </c>
      <c r="BB79" s="10">
        <v>643</v>
      </c>
      <c r="BC79" s="10">
        <v>617</v>
      </c>
      <c r="BD79" s="10">
        <v>186</v>
      </c>
      <c r="BE79" s="10">
        <v>191</v>
      </c>
      <c r="BF79" s="10">
        <v>200</v>
      </c>
      <c r="BG79" s="10">
        <v>185</v>
      </c>
      <c r="BH79" s="10">
        <v>346</v>
      </c>
      <c r="BI79" s="10">
        <v>385</v>
      </c>
      <c r="BJ79" s="10">
        <v>360</v>
      </c>
      <c r="BK79" s="10">
        <v>344</v>
      </c>
      <c r="BL79" s="10">
        <v>338</v>
      </c>
      <c r="BM79" s="10">
        <v>1040</v>
      </c>
      <c r="BN79" s="10">
        <v>960</v>
      </c>
      <c r="BO79" s="10">
        <v>960</v>
      </c>
      <c r="BP79" s="10">
        <v>868</v>
      </c>
      <c r="BQ79" s="10">
        <v>1548</v>
      </c>
      <c r="BR79" s="10">
        <v>1528</v>
      </c>
      <c r="BS79" s="10">
        <v>1471</v>
      </c>
      <c r="BT79" s="10">
        <v>1299</v>
      </c>
      <c r="BU79" s="10">
        <v>1317</v>
      </c>
      <c r="BV79" s="10">
        <v>1186</v>
      </c>
      <c r="BW79" s="10">
        <v>1101</v>
      </c>
      <c r="BX79" s="10">
        <v>1067</v>
      </c>
      <c r="BY79" s="10">
        <v>1108</v>
      </c>
      <c r="BZ79" s="10">
        <v>1981</v>
      </c>
      <c r="CA79" s="10">
        <v>1960</v>
      </c>
      <c r="CB79" s="10">
        <v>2025</v>
      </c>
      <c r="CC79" s="10">
        <v>2177</v>
      </c>
      <c r="CD79" s="10">
        <v>2141</v>
      </c>
      <c r="CE79" s="10">
        <v>1470</v>
      </c>
      <c r="CF79" s="10">
        <v>1349</v>
      </c>
      <c r="CG79" s="10">
        <v>1343</v>
      </c>
      <c r="CH79" s="10">
        <v>1316</v>
      </c>
      <c r="CI79" s="10">
        <v>2355</v>
      </c>
      <c r="CJ79" s="10">
        <v>2352</v>
      </c>
      <c r="CK79" s="10">
        <v>2346</v>
      </c>
      <c r="CL79" s="10">
        <v>2393</v>
      </c>
      <c r="CM79" s="10">
        <v>1874</v>
      </c>
      <c r="CN79" s="10">
        <v>760</v>
      </c>
      <c r="CO79" s="10">
        <v>715</v>
      </c>
      <c r="CP79" s="10">
        <v>690</v>
      </c>
      <c r="CQ79" s="10">
        <v>666</v>
      </c>
      <c r="CR79" s="10">
        <v>1186</v>
      </c>
      <c r="CS79" s="10">
        <v>1155</v>
      </c>
      <c r="CT79" s="10">
        <v>1180</v>
      </c>
      <c r="CU79" s="10">
        <v>1105</v>
      </c>
      <c r="CV79" s="10">
        <v>1629</v>
      </c>
    </row>
    <row r="80" spans="1:100" x14ac:dyDescent="0.4">
      <c r="B80" s="10">
        <v>136</v>
      </c>
      <c r="C80" s="10">
        <v>108</v>
      </c>
      <c r="D80" s="10">
        <v>91</v>
      </c>
      <c r="E80" s="10">
        <v>81</v>
      </c>
      <c r="F80" s="10">
        <v>151</v>
      </c>
      <c r="G80" s="10">
        <v>140</v>
      </c>
      <c r="H80" s="10">
        <v>171</v>
      </c>
      <c r="I80" s="10">
        <v>180</v>
      </c>
      <c r="J80" s="10">
        <v>182</v>
      </c>
      <c r="K80" s="10">
        <v>292</v>
      </c>
      <c r="L80" s="10">
        <v>251</v>
      </c>
      <c r="M80" s="10">
        <v>254</v>
      </c>
      <c r="N80" s="10">
        <v>265</v>
      </c>
      <c r="O80" s="10">
        <v>474</v>
      </c>
      <c r="P80" s="10">
        <v>399</v>
      </c>
      <c r="Q80" s="10">
        <v>458</v>
      </c>
      <c r="R80" s="10">
        <v>467</v>
      </c>
      <c r="S80" s="10">
        <v>486</v>
      </c>
      <c r="T80" s="10">
        <v>317</v>
      </c>
      <c r="U80" s="10">
        <v>269</v>
      </c>
      <c r="V80" s="10">
        <v>299</v>
      </c>
      <c r="W80" s="10">
        <v>308</v>
      </c>
      <c r="X80" s="10">
        <v>580</v>
      </c>
      <c r="Y80" s="10">
        <v>558</v>
      </c>
      <c r="Z80" s="10">
        <v>557</v>
      </c>
      <c r="AA80" s="10">
        <v>658</v>
      </c>
      <c r="AB80" s="10">
        <v>705</v>
      </c>
      <c r="AC80" s="10">
        <v>386</v>
      </c>
      <c r="AD80" s="10">
        <v>369</v>
      </c>
      <c r="AE80" s="10">
        <v>370</v>
      </c>
      <c r="AF80" s="10">
        <v>311</v>
      </c>
      <c r="AG80" s="10">
        <v>580</v>
      </c>
      <c r="AH80" s="10">
        <v>579</v>
      </c>
      <c r="AI80" s="10">
        <v>605</v>
      </c>
      <c r="AJ80" s="10">
        <v>600</v>
      </c>
      <c r="AK80" s="10">
        <v>626</v>
      </c>
      <c r="AL80" s="10">
        <v>500</v>
      </c>
      <c r="AM80" s="10">
        <v>434</v>
      </c>
      <c r="AN80" s="10">
        <v>404</v>
      </c>
      <c r="AO80" s="10">
        <v>417</v>
      </c>
      <c r="AP80" s="10">
        <v>702</v>
      </c>
      <c r="AQ80" s="10">
        <v>697</v>
      </c>
      <c r="AR80" s="10">
        <v>673</v>
      </c>
      <c r="AS80" s="10">
        <v>632</v>
      </c>
      <c r="AT80" s="10">
        <v>579</v>
      </c>
      <c r="AU80" s="10">
        <v>437</v>
      </c>
      <c r="AV80" s="10">
        <v>465</v>
      </c>
      <c r="AW80" s="10">
        <v>429</v>
      </c>
      <c r="AX80" s="10">
        <v>412</v>
      </c>
      <c r="AY80" s="10">
        <v>735</v>
      </c>
      <c r="AZ80" s="10">
        <v>799</v>
      </c>
      <c r="BA80" s="10">
        <v>729</v>
      </c>
      <c r="BB80" s="10">
        <v>645</v>
      </c>
      <c r="BC80" s="10">
        <v>619</v>
      </c>
      <c r="BD80" s="10">
        <v>204</v>
      </c>
      <c r="BE80" s="10">
        <v>207</v>
      </c>
      <c r="BF80" s="10">
        <v>215</v>
      </c>
      <c r="BG80" s="10">
        <v>194</v>
      </c>
      <c r="BH80" s="10">
        <v>361</v>
      </c>
      <c r="BI80" s="10">
        <v>408</v>
      </c>
      <c r="BJ80" s="10">
        <v>375</v>
      </c>
      <c r="BK80" s="10">
        <v>354</v>
      </c>
      <c r="BL80" s="10">
        <v>346</v>
      </c>
      <c r="BM80" s="10">
        <v>1055</v>
      </c>
      <c r="BN80" s="10">
        <v>974</v>
      </c>
      <c r="BO80" s="10">
        <v>971</v>
      </c>
      <c r="BP80" s="10">
        <v>879</v>
      </c>
      <c r="BQ80" s="10">
        <v>1564</v>
      </c>
      <c r="BR80" s="10">
        <v>1560</v>
      </c>
      <c r="BS80" s="10">
        <v>1486</v>
      </c>
      <c r="BT80" s="10">
        <v>1310</v>
      </c>
      <c r="BU80" s="10">
        <v>1330</v>
      </c>
      <c r="BV80" s="10">
        <v>1217</v>
      </c>
      <c r="BW80" s="10">
        <v>1129</v>
      </c>
      <c r="BX80" s="10">
        <v>1090</v>
      </c>
      <c r="BY80" s="10">
        <v>1124</v>
      </c>
      <c r="BZ80" s="10">
        <v>2010</v>
      </c>
      <c r="CA80" s="10">
        <v>2001</v>
      </c>
      <c r="CB80" s="10">
        <v>2055</v>
      </c>
      <c r="CC80" s="10">
        <v>2192</v>
      </c>
      <c r="CD80" s="10">
        <v>2167</v>
      </c>
      <c r="CE80" s="10">
        <v>1503</v>
      </c>
      <c r="CF80" s="10">
        <v>1379</v>
      </c>
      <c r="CG80" s="10">
        <v>1366</v>
      </c>
      <c r="CH80" s="10">
        <v>1335</v>
      </c>
      <c r="CI80" s="10">
        <v>2387</v>
      </c>
      <c r="CJ80" s="10">
        <v>2405</v>
      </c>
      <c r="CK80" s="10">
        <v>2382</v>
      </c>
      <c r="CL80" s="10">
        <v>2414</v>
      </c>
      <c r="CM80" s="10">
        <v>1894</v>
      </c>
      <c r="CN80" s="10">
        <v>774</v>
      </c>
      <c r="CO80" s="10">
        <v>727</v>
      </c>
      <c r="CP80" s="10">
        <v>701</v>
      </c>
      <c r="CQ80" s="10">
        <v>674</v>
      </c>
      <c r="CR80" s="10">
        <v>1199</v>
      </c>
      <c r="CS80" s="10">
        <v>1175</v>
      </c>
      <c r="CT80" s="10">
        <v>1190</v>
      </c>
      <c r="CU80" s="10">
        <v>1111</v>
      </c>
      <c r="CV80" s="10">
        <v>1649</v>
      </c>
    </row>
    <row r="81" spans="1:100" x14ac:dyDescent="0.4">
      <c r="B81" s="10">
        <v>258.6743145209</v>
      </c>
      <c r="C81" s="10">
        <v>206.75410247049999</v>
      </c>
      <c r="D81" s="10">
        <v>205.19241</v>
      </c>
      <c r="E81" s="10">
        <v>237.84114974849999</v>
      </c>
      <c r="F81" s="10">
        <v>330.14156168549999</v>
      </c>
      <c r="G81" s="10">
        <v>388.27790894420002</v>
      </c>
      <c r="H81" s="10">
        <v>380.3063655345</v>
      </c>
      <c r="I81" s="10">
        <v>377.01239387369998</v>
      </c>
      <c r="J81" s="10">
        <v>393.74348825470003</v>
      </c>
      <c r="K81" s="10">
        <v>416.64297303080002</v>
      </c>
      <c r="L81" s="10">
        <v>383.90007723399998</v>
      </c>
      <c r="M81" s="10">
        <v>391.13785999999999</v>
      </c>
      <c r="N81" s="10">
        <v>379.34720499460002</v>
      </c>
      <c r="O81" s="10">
        <v>758.15329606770001</v>
      </c>
      <c r="P81" s="10">
        <v>665.85939504960004</v>
      </c>
      <c r="Q81" s="10">
        <v>647.88017149450002</v>
      </c>
      <c r="R81" s="10">
        <v>643.26543632649998</v>
      </c>
      <c r="S81" s="10">
        <v>663.40121321369998</v>
      </c>
      <c r="T81" s="10">
        <v>403.8519971668</v>
      </c>
      <c r="U81" s="10">
        <v>349.80548503130001</v>
      </c>
      <c r="V81" s="10">
        <v>347.53294</v>
      </c>
      <c r="W81" s="10">
        <v>338.67503548640002</v>
      </c>
      <c r="X81" s="10">
        <v>615.10430285509995</v>
      </c>
      <c r="Y81" s="10">
        <v>609.53553427559996</v>
      </c>
      <c r="Z81" s="10">
        <v>623.850290481</v>
      </c>
      <c r="AA81" s="10">
        <v>616.20835258880004</v>
      </c>
      <c r="AB81" s="10">
        <v>624.35387294069994</v>
      </c>
      <c r="AC81" s="10">
        <v>376.50933473869998</v>
      </c>
      <c r="AD81" s="10">
        <v>397.76671106020001</v>
      </c>
      <c r="AE81" s="10">
        <v>346.17392999999998</v>
      </c>
      <c r="AF81" s="10">
        <v>319.3093302963</v>
      </c>
      <c r="AG81" s="10">
        <v>576.80584902220005</v>
      </c>
      <c r="AH81" s="10">
        <v>574.17792234210003</v>
      </c>
      <c r="AI81" s="10">
        <v>577.13875106770001</v>
      </c>
      <c r="AJ81" s="10">
        <v>548.55662714499999</v>
      </c>
      <c r="AK81" s="10">
        <v>538.66073378700003</v>
      </c>
      <c r="AL81" s="10">
        <v>325.58920786480002</v>
      </c>
      <c r="AM81" s="10">
        <v>286.24141554559998</v>
      </c>
      <c r="AN81" s="10">
        <v>312.05018000000001</v>
      </c>
      <c r="AO81" s="10">
        <v>294.47471643950001</v>
      </c>
      <c r="AP81" s="10">
        <v>526.56997356270006</v>
      </c>
      <c r="AQ81" s="10">
        <v>527.79021800379996</v>
      </c>
      <c r="AR81" s="10">
        <v>536.08321648970002</v>
      </c>
      <c r="AS81" s="10">
        <v>507.964649017</v>
      </c>
      <c r="AT81" s="10">
        <v>503.64693439519999</v>
      </c>
      <c r="AU81" s="10">
        <v>237.09608620579999</v>
      </c>
      <c r="AV81" s="10">
        <v>230.98851169700001</v>
      </c>
      <c r="AW81" s="10">
        <v>206.06934999999999</v>
      </c>
      <c r="AX81" s="10">
        <v>227.1215411014</v>
      </c>
      <c r="AY81" s="10">
        <v>490.9357625408</v>
      </c>
      <c r="AZ81" s="10">
        <v>480.55160410709999</v>
      </c>
      <c r="BA81" s="10">
        <v>515.84578242919997</v>
      </c>
      <c r="BB81" s="10">
        <v>517.4658082423</v>
      </c>
      <c r="BC81" s="10">
        <v>494.51661031079999</v>
      </c>
      <c r="BD81" s="10">
        <v>142.28424572969999</v>
      </c>
      <c r="BE81" s="10">
        <v>166.58870695530001</v>
      </c>
      <c r="BF81" s="10">
        <v>144.01376999999999</v>
      </c>
      <c r="BG81" s="10">
        <v>166.2733778729</v>
      </c>
      <c r="BH81" s="10">
        <v>237.3242749428</v>
      </c>
      <c r="BI81" s="10">
        <v>246.22225976039999</v>
      </c>
      <c r="BJ81" s="10">
        <v>234.3755967484</v>
      </c>
      <c r="BK81" s="10">
        <v>262.99609938470002</v>
      </c>
      <c r="BL81" s="10">
        <v>274.36422219270003</v>
      </c>
      <c r="BM81" s="10">
        <v>1072.8454827590001</v>
      </c>
      <c r="BN81" s="10">
        <v>1005.585729066</v>
      </c>
      <c r="BO81" s="10">
        <v>974.81403</v>
      </c>
      <c r="BP81" s="10">
        <v>972.51401375800003</v>
      </c>
      <c r="BQ81" s="10">
        <v>1736.742655089</v>
      </c>
      <c r="BR81" s="10">
        <v>1705.040776801</v>
      </c>
      <c r="BS81" s="10">
        <v>1737.783494348</v>
      </c>
      <c r="BT81" s="10">
        <v>1736.114970907</v>
      </c>
      <c r="BU81" s="10">
        <v>1749.754534446</v>
      </c>
      <c r="BV81" s="10">
        <v>1089.553775997</v>
      </c>
      <c r="BW81" s="10">
        <v>1016.528921524</v>
      </c>
      <c r="BX81" s="10">
        <v>965.85748999999998</v>
      </c>
      <c r="BY81" s="10">
        <v>1006.971855042</v>
      </c>
      <c r="BZ81" s="10">
        <v>1789.8965418729999</v>
      </c>
      <c r="CA81" s="10">
        <v>1765.8697595399999</v>
      </c>
      <c r="CB81" s="10">
        <v>1735.1300113709999</v>
      </c>
      <c r="CC81" s="10">
        <v>1690.0300499709999</v>
      </c>
      <c r="CD81" s="10">
        <v>1681.380032476</v>
      </c>
      <c r="CE81" s="10">
        <v>1442.9297469630001</v>
      </c>
      <c r="CF81" s="10">
        <v>1338.4370623489999</v>
      </c>
      <c r="CG81" s="10">
        <v>1286.92121</v>
      </c>
      <c r="CH81" s="10">
        <v>1324.5982682199999</v>
      </c>
      <c r="CI81" s="10">
        <v>2328.4091498349999</v>
      </c>
      <c r="CJ81" s="10">
        <v>2277.3380161069999</v>
      </c>
      <c r="CK81" s="10">
        <v>2348.245117597</v>
      </c>
      <c r="CL81" s="10">
        <v>2332.0820418080002</v>
      </c>
      <c r="CM81" s="10">
        <v>1802.7873367130001</v>
      </c>
      <c r="CN81" s="10">
        <v>724.29270596310005</v>
      </c>
      <c r="CO81" s="10">
        <v>685.65857548559995</v>
      </c>
      <c r="CP81" s="10">
        <v>667.07946000000004</v>
      </c>
      <c r="CQ81" s="10">
        <v>657.99371720409999</v>
      </c>
      <c r="CR81" s="10">
        <v>1210.745354956</v>
      </c>
      <c r="CS81" s="10">
        <v>1215.0768263760001</v>
      </c>
      <c r="CT81" s="10">
        <v>1169.749076436</v>
      </c>
      <c r="CU81" s="10">
        <v>1128.2696240790001</v>
      </c>
      <c r="CV81" s="10">
        <v>1689.8997383819999</v>
      </c>
    </row>
    <row r="82" spans="1:100" x14ac:dyDescent="0.4">
      <c r="B82" s="10">
        <v>258.6743145209</v>
      </c>
      <c r="C82" s="10">
        <v>206.75410247049999</v>
      </c>
      <c r="D82" s="10">
        <v>207.85803000000001</v>
      </c>
      <c r="E82" s="10">
        <v>239.88920721349999</v>
      </c>
      <c r="F82" s="10">
        <v>336.56823603610002</v>
      </c>
      <c r="G82" s="10">
        <v>414.93832661670001</v>
      </c>
      <c r="H82" s="10">
        <v>393.1087009327</v>
      </c>
      <c r="I82" s="10">
        <v>390.8520753766</v>
      </c>
      <c r="J82" s="10">
        <v>405.91866175979999</v>
      </c>
      <c r="K82" s="10">
        <v>419.0732289545</v>
      </c>
      <c r="L82" s="10">
        <v>387.37719659430002</v>
      </c>
      <c r="M82" s="10">
        <v>394.89598999999998</v>
      </c>
      <c r="N82" s="10">
        <v>379.96653470640001</v>
      </c>
      <c r="O82" s="10">
        <v>764.5510685534</v>
      </c>
      <c r="P82" s="10">
        <v>684.26920344040002</v>
      </c>
      <c r="Q82" s="10">
        <v>663.39166233169999</v>
      </c>
      <c r="R82" s="10">
        <v>647.22403630300005</v>
      </c>
      <c r="S82" s="10">
        <v>667.74158502039995</v>
      </c>
      <c r="T82" s="10">
        <v>406.76220408530003</v>
      </c>
      <c r="U82" s="10">
        <v>349.80548503130001</v>
      </c>
      <c r="V82" s="10">
        <v>347.53294</v>
      </c>
      <c r="W82" s="10">
        <v>339.02333690590001</v>
      </c>
      <c r="X82" s="10">
        <v>618.09155849379999</v>
      </c>
      <c r="Y82" s="10">
        <v>617.18630347789997</v>
      </c>
      <c r="Z82" s="10">
        <v>627.76873530119997</v>
      </c>
      <c r="AA82" s="10">
        <v>621.46225510759996</v>
      </c>
      <c r="AB82" s="10">
        <v>634.88598968639997</v>
      </c>
      <c r="AC82" s="10">
        <v>384.58491519939997</v>
      </c>
      <c r="AD82" s="10">
        <v>402.11084453350003</v>
      </c>
      <c r="AE82" s="10">
        <v>363.04106999999999</v>
      </c>
      <c r="AF82" s="10">
        <v>324.62825589760001</v>
      </c>
      <c r="AG82" s="10">
        <v>580.37435151759996</v>
      </c>
      <c r="AH82" s="10">
        <v>579.05991985059995</v>
      </c>
      <c r="AI82" s="10">
        <v>581.35840760539998</v>
      </c>
      <c r="AJ82" s="10">
        <v>552.9442637528</v>
      </c>
      <c r="AK82" s="10">
        <v>549.10113338270003</v>
      </c>
      <c r="AL82" s="10">
        <v>337.67732900070001</v>
      </c>
      <c r="AM82" s="10">
        <v>293.76269319950001</v>
      </c>
      <c r="AN82" s="10">
        <v>324.50139000000001</v>
      </c>
      <c r="AO82" s="10">
        <v>297.39304834439997</v>
      </c>
      <c r="AP82" s="10">
        <v>532.71543810840001</v>
      </c>
      <c r="AQ82" s="10">
        <v>534.86103441440002</v>
      </c>
      <c r="AR82" s="10">
        <v>537.47378196149998</v>
      </c>
      <c r="AS82" s="10">
        <v>507.964649017</v>
      </c>
      <c r="AT82" s="10">
        <v>507.59416319859997</v>
      </c>
      <c r="AU82" s="10">
        <v>270.92492075069998</v>
      </c>
      <c r="AV82" s="10">
        <v>262.36693448670002</v>
      </c>
      <c r="AW82" s="10">
        <v>234.22774000000001</v>
      </c>
      <c r="AX82" s="10">
        <v>230.80629662379999</v>
      </c>
      <c r="AY82" s="10">
        <v>502.68849657880003</v>
      </c>
      <c r="AZ82" s="10">
        <v>488.03964374970002</v>
      </c>
      <c r="BA82" s="10">
        <v>520.38165158490006</v>
      </c>
      <c r="BB82" s="10">
        <v>519.33848116889999</v>
      </c>
      <c r="BC82" s="10">
        <v>495.50728700249999</v>
      </c>
      <c r="BD82" s="10">
        <v>186.9545668886</v>
      </c>
      <c r="BE82" s="10">
        <v>201.77211584380001</v>
      </c>
      <c r="BF82" s="10">
        <v>193.1121</v>
      </c>
      <c r="BG82" s="10">
        <v>177.74369082410001</v>
      </c>
      <c r="BH82" s="10">
        <v>246.89136659779999</v>
      </c>
      <c r="BI82" s="10">
        <v>261.6455684503</v>
      </c>
      <c r="BJ82" s="10">
        <v>246.00304049409999</v>
      </c>
      <c r="BK82" s="10">
        <v>271.5072658048</v>
      </c>
      <c r="BL82" s="10">
        <v>282.25117994959999</v>
      </c>
      <c r="BM82" s="10">
        <v>1118.3442517210001</v>
      </c>
      <c r="BN82" s="10">
        <v>1028.9519666829999</v>
      </c>
      <c r="BO82" s="10">
        <v>1005.80999</v>
      </c>
      <c r="BP82" s="10">
        <v>985.46039520500005</v>
      </c>
      <c r="BQ82" s="10">
        <v>1755.8868206699999</v>
      </c>
      <c r="BR82" s="10">
        <v>1752.8369306449999</v>
      </c>
      <c r="BS82" s="10">
        <v>1754.4793060980001</v>
      </c>
      <c r="BT82" s="10">
        <v>1755.206177263</v>
      </c>
      <c r="BU82" s="10">
        <v>1772.944092558</v>
      </c>
      <c r="BV82" s="10">
        <v>1153.612802186</v>
      </c>
      <c r="BW82" s="10">
        <v>1075.067046072</v>
      </c>
      <c r="BX82" s="10">
        <v>1047.8603499999999</v>
      </c>
      <c r="BY82" s="10">
        <v>1020.433488172</v>
      </c>
      <c r="BZ82" s="10">
        <v>1817.5978715010001</v>
      </c>
      <c r="CA82" s="10">
        <v>1805.6587632129999</v>
      </c>
      <c r="CB82" s="10">
        <v>1770.486660114</v>
      </c>
      <c r="CC82" s="10">
        <v>1706.426774046</v>
      </c>
      <c r="CD82" s="10">
        <v>1707.956493526</v>
      </c>
      <c r="CE82" s="10">
        <v>1509.81425698</v>
      </c>
      <c r="CF82" s="10">
        <v>1383.6496055079999</v>
      </c>
      <c r="CG82" s="10">
        <v>1355.1001699999999</v>
      </c>
      <c r="CH82" s="10">
        <v>1344.1290153089999</v>
      </c>
      <c r="CI82" s="10">
        <v>2363.4415661379999</v>
      </c>
      <c r="CJ82" s="10">
        <v>2343.7882726490002</v>
      </c>
      <c r="CK82" s="10">
        <v>2394.2378484450001</v>
      </c>
      <c r="CL82" s="10">
        <v>2364.9649641659998</v>
      </c>
      <c r="CM82" s="10">
        <v>1829.9383667090001</v>
      </c>
      <c r="CN82" s="10">
        <v>767.18574301950002</v>
      </c>
      <c r="CO82" s="10">
        <v>722.35039449199996</v>
      </c>
      <c r="CP82" s="10">
        <v>711.89931999999999</v>
      </c>
      <c r="CQ82" s="10">
        <v>664.87098469149998</v>
      </c>
      <c r="CR82" s="10">
        <v>1222.5584338619999</v>
      </c>
      <c r="CS82" s="10">
        <v>1236.211727351</v>
      </c>
      <c r="CT82" s="10">
        <v>1177.7621515549999</v>
      </c>
      <c r="CU82" s="10">
        <v>1133.2103616730001</v>
      </c>
      <c r="CV82" s="10">
        <v>1713.0616332909999</v>
      </c>
    </row>
    <row r="83" spans="1:100" x14ac:dyDescent="0.4">
      <c r="B83" s="4" t="s">
        <v>183</v>
      </c>
      <c r="C83" s="4" t="s">
        <v>183</v>
      </c>
      <c r="D83" s="4" t="s">
        <v>95</v>
      </c>
      <c r="E83" s="4" t="s">
        <v>183</v>
      </c>
      <c r="F83" s="4" t="s">
        <v>95</v>
      </c>
      <c r="G83" s="4" t="s">
        <v>95</v>
      </c>
      <c r="H83" s="4" t="s">
        <v>95</v>
      </c>
      <c r="I83" s="4" t="s">
        <v>95</v>
      </c>
      <c r="J83" s="4" t="s">
        <v>95</v>
      </c>
      <c r="K83" s="4" t="s">
        <v>95</v>
      </c>
      <c r="L83" s="4" t="s">
        <v>95</v>
      </c>
      <c r="M83" s="4" t="s">
        <v>95</v>
      </c>
      <c r="N83" s="4" t="s">
        <v>272</v>
      </c>
      <c r="O83" s="4" t="s">
        <v>95</v>
      </c>
      <c r="P83" s="4" t="s">
        <v>95</v>
      </c>
      <c r="Q83" s="4" t="s">
        <v>95</v>
      </c>
      <c r="R83" s="4" t="s">
        <v>95</v>
      </c>
      <c r="S83" s="4" t="s">
        <v>185</v>
      </c>
      <c r="T83" s="4" t="s">
        <v>95</v>
      </c>
      <c r="U83" s="4" t="s">
        <v>95</v>
      </c>
      <c r="V83" s="4" t="s">
        <v>95</v>
      </c>
      <c r="W83" s="4" t="s">
        <v>273</v>
      </c>
      <c r="X83" s="4" t="s">
        <v>95</v>
      </c>
      <c r="Y83" s="4" t="s">
        <v>95</v>
      </c>
      <c r="Z83" s="4" t="s">
        <v>95</v>
      </c>
      <c r="AA83" s="4" t="s">
        <v>95</v>
      </c>
      <c r="AB83" s="4" t="s">
        <v>95</v>
      </c>
      <c r="AC83" s="4" t="s">
        <v>95</v>
      </c>
      <c r="AD83" s="4" t="s">
        <v>95</v>
      </c>
      <c r="AE83" s="4" t="s">
        <v>95</v>
      </c>
      <c r="AF83" s="4" t="s">
        <v>95</v>
      </c>
      <c r="AG83" s="4" t="s">
        <v>189</v>
      </c>
      <c r="AH83" s="4" t="s">
        <v>189</v>
      </c>
      <c r="AI83" s="4" t="s">
        <v>189</v>
      </c>
      <c r="AJ83" s="4" t="s">
        <v>189</v>
      </c>
      <c r="AK83" s="4" t="s">
        <v>95</v>
      </c>
      <c r="AL83" s="4" t="s">
        <v>95</v>
      </c>
      <c r="AM83" s="4" t="s">
        <v>95</v>
      </c>
      <c r="AN83" s="4" t="s">
        <v>95</v>
      </c>
      <c r="AO83" s="4" t="s">
        <v>95</v>
      </c>
      <c r="AP83" s="4" t="s">
        <v>206</v>
      </c>
      <c r="AQ83" s="4" t="s">
        <v>95</v>
      </c>
      <c r="AR83" s="4" t="s">
        <v>274</v>
      </c>
      <c r="AS83" s="4" t="s">
        <v>275</v>
      </c>
      <c r="AT83" s="4" t="s">
        <v>98</v>
      </c>
      <c r="AU83" s="4" t="s">
        <v>95</v>
      </c>
      <c r="AV83" s="4" t="s">
        <v>95</v>
      </c>
      <c r="AW83" s="4" t="s">
        <v>95</v>
      </c>
      <c r="AX83" s="4" t="s">
        <v>100</v>
      </c>
      <c r="AY83" s="4" t="s">
        <v>100</v>
      </c>
      <c r="AZ83" s="4" t="s">
        <v>100</v>
      </c>
      <c r="BA83" s="4" t="s">
        <v>100</v>
      </c>
      <c r="BB83" s="4" t="s">
        <v>265</v>
      </c>
      <c r="BC83" s="4" t="s">
        <v>270</v>
      </c>
      <c r="BD83" s="4" t="s">
        <v>95</v>
      </c>
      <c r="BE83" s="4" t="s">
        <v>95</v>
      </c>
      <c r="BF83" s="4" t="s">
        <v>95</v>
      </c>
      <c r="BG83" s="4" t="s">
        <v>192</v>
      </c>
      <c r="BH83" s="4" t="s">
        <v>100</v>
      </c>
      <c r="BI83" s="4" t="s">
        <v>193</v>
      </c>
      <c r="BJ83" s="4" t="s">
        <v>193</v>
      </c>
      <c r="BK83" s="4" t="s">
        <v>100</v>
      </c>
      <c r="BL83" s="4" t="s">
        <v>100</v>
      </c>
      <c r="BM83" s="4" t="s">
        <v>95</v>
      </c>
      <c r="BN83" s="4" t="s">
        <v>95</v>
      </c>
      <c r="BO83" s="4" t="s">
        <v>95</v>
      </c>
      <c r="BP83" s="4" t="s">
        <v>206</v>
      </c>
      <c r="BQ83" s="4" t="s">
        <v>198</v>
      </c>
      <c r="BR83" s="4" t="s">
        <v>95</v>
      </c>
      <c r="BS83" s="4" t="s">
        <v>276</v>
      </c>
      <c r="BT83" s="4" t="s">
        <v>198</v>
      </c>
      <c r="BU83" s="4" t="s">
        <v>277</v>
      </c>
      <c r="BV83" s="4" t="s">
        <v>95</v>
      </c>
      <c r="BW83" s="4" t="s">
        <v>95</v>
      </c>
      <c r="BX83" s="4" t="s">
        <v>95</v>
      </c>
      <c r="BY83" s="4" t="s">
        <v>100</v>
      </c>
      <c r="BZ83" s="4" t="s">
        <v>100</v>
      </c>
      <c r="CA83" s="4" t="s">
        <v>200</v>
      </c>
      <c r="CB83" s="4" t="s">
        <v>200</v>
      </c>
      <c r="CC83" s="4" t="s">
        <v>138</v>
      </c>
      <c r="CD83" s="4" t="s">
        <v>100</v>
      </c>
      <c r="CE83" s="4" t="s">
        <v>95</v>
      </c>
      <c r="CF83" s="4" t="s">
        <v>95</v>
      </c>
      <c r="CG83" s="4" t="s">
        <v>95</v>
      </c>
      <c r="CH83" s="4" t="s">
        <v>278</v>
      </c>
      <c r="CI83" s="4" t="s">
        <v>279</v>
      </c>
      <c r="CJ83" s="4" t="s">
        <v>95</v>
      </c>
      <c r="CK83" s="4" t="s">
        <v>98</v>
      </c>
      <c r="CL83" s="4" t="s">
        <v>279</v>
      </c>
      <c r="CM83" s="4" t="s">
        <v>279</v>
      </c>
      <c r="CN83" s="4" t="s">
        <v>95</v>
      </c>
      <c r="CO83" s="4" t="s">
        <v>95</v>
      </c>
      <c r="CP83" s="4" t="s">
        <v>95</v>
      </c>
      <c r="CQ83" s="4" t="s">
        <v>100</v>
      </c>
      <c r="CR83" s="4" t="s">
        <v>100</v>
      </c>
      <c r="CS83" s="4" t="s">
        <v>192</v>
      </c>
      <c r="CT83" s="4" t="s">
        <v>138</v>
      </c>
      <c r="CU83" s="4" t="s">
        <v>280</v>
      </c>
      <c r="CV83" s="4" t="s">
        <v>100</v>
      </c>
    </row>
    <row r="84" spans="1:100" x14ac:dyDescent="0.4">
      <c r="A84" s="1" t="s">
        <v>139</v>
      </c>
      <c r="B84" s="9">
        <v>0</v>
      </c>
      <c r="C84" s="9">
        <v>0</v>
      </c>
      <c r="D84" s="9">
        <v>0.68136395788990001</v>
      </c>
      <c r="E84" s="9">
        <v>0.90819272595330003</v>
      </c>
      <c r="F84" s="9">
        <v>0.71245861664459997</v>
      </c>
      <c r="G84" s="9">
        <v>0.80323962923330006</v>
      </c>
      <c r="H84" s="9">
        <v>0.82983818997230008</v>
      </c>
      <c r="I84" s="9">
        <v>0.83946286885999999</v>
      </c>
      <c r="J84" s="9">
        <v>0.8602183550364999</v>
      </c>
      <c r="K84" s="9">
        <v>0</v>
      </c>
      <c r="L84" s="9">
        <v>0</v>
      </c>
      <c r="M84" s="9">
        <v>0.67097548901420001</v>
      </c>
      <c r="N84" s="9">
        <v>0.8602944383144</v>
      </c>
      <c r="O84" s="9">
        <v>0.71963527207040001</v>
      </c>
      <c r="P84" s="9">
        <v>0.81924211944649994</v>
      </c>
      <c r="Q84" s="9">
        <v>0.82338153036869999</v>
      </c>
      <c r="R84" s="9">
        <v>0.82880546349499995</v>
      </c>
      <c r="S84" s="9">
        <v>0.85586544707709999</v>
      </c>
      <c r="T84" s="9">
        <v>0</v>
      </c>
      <c r="U84" s="9">
        <v>0</v>
      </c>
      <c r="V84" s="9">
        <v>0.58677787492599998</v>
      </c>
      <c r="W84" s="9">
        <v>0.84792703427449989</v>
      </c>
      <c r="X84" s="9">
        <v>0.74623358789560001</v>
      </c>
      <c r="Y84" s="9">
        <v>0.79000717943840004</v>
      </c>
      <c r="Z84" s="9">
        <v>0.79442273096349991</v>
      </c>
      <c r="AA84" s="9">
        <v>0.80891178405920006</v>
      </c>
      <c r="AB84" s="9">
        <v>0.81093833808000004</v>
      </c>
      <c r="AC84" s="9">
        <v>0</v>
      </c>
      <c r="AD84" s="9">
        <v>0</v>
      </c>
      <c r="AE84" s="9">
        <v>0.49751580447909999</v>
      </c>
      <c r="AF84" s="9">
        <v>0.76408852660549997</v>
      </c>
      <c r="AG84" s="9">
        <v>0.5966474768601</v>
      </c>
      <c r="AH84" s="9">
        <v>0.69633212470070005</v>
      </c>
      <c r="AI84" s="9">
        <v>0.73866474001620008</v>
      </c>
      <c r="AJ84" s="9">
        <v>0.72252775675970005</v>
      </c>
      <c r="AK84" s="9">
        <v>0.70449670418479993</v>
      </c>
      <c r="AL84" s="9">
        <v>0</v>
      </c>
      <c r="AM84" s="9">
        <v>0</v>
      </c>
      <c r="AN84" s="9">
        <v>0.3632694454714</v>
      </c>
      <c r="AO84" s="9">
        <v>0.63120513764160002</v>
      </c>
      <c r="AP84" s="9">
        <v>0.50553148696009997</v>
      </c>
      <c r="AQ84" s="9">
        <v>0.64201084765519989</v>
      </c>
      <c r="AR84" s="9">
        <v>0.67109867180999994</v>
      </c>
      <c r="AS84" s="9">
        <v>0.63615239545190005</v>
      </c>
      <c r="AT84" s="9">
        <v>0.67272529324320007</v>
      </c>
      <c r="AU84" s="9">
        <v>0</v>
      </c>
      <c r="AV84" s="9">
        <v>0</v>
      </c>
      <c r="AW84" s="9">
        <v>0.1503604568784</v>
      </c>
      <c r="AX84" s="9">
        <v>0.56342211322900004</v>
      </c>
      <c r="AY84" s="9">
        <v>0.41701434355139999</v>
      </c>
      <c r="AZ84" s="9">
        <v>0.49197879872009997</v>
      </c>
      <c r="BA84" s="9">
        <v>0.54120204119249993</v>
      </c>
      <c r="BB84" s="9">
        <v>0.57649281554499998</v>
      </c>
      <c r="BC84" s="9">
        <v>0.54717451192840005</v>
      </c>
      <c r="BD84" s="9">
        <v>0</v>
      </c>
      <c r="BE84" s="9">
        <v>0</v>
      </c>
      <c r="BF84" s="9">
        <v>0.1276827293577</v>
      </c>
      <c r="BG84" s="9">
        <v>0.35202985327059999</v>
      </c>
      <c r="BH84" s="9">
        <v>0.23535069811930001</v>
      </c>
      <c r="BI84" s="9">
        <v>0.33191452009889999</v>
      </c>
      <c r="BJ84" s="9">
        <v>0.39336967504630005</v>
      </c>
      <c r="BK84" s="9">
        <v>0.44352391186340001</v>
      </c>
      <c r="BL84" s="9">
        <v>0.42043155186530001</v>
      </c>
      <c r="BM84" s="9">
        <v>0</v>
      </c>
      <c r="BN84" s="9">
        <v>0</v>
      </c>
      <c r="BO84" s="9">
        <v>0.48946508276380002</v>
      </c>
      <c r="BP84" s="9">
        <v>0.68294311827460008</v>
      </c>
      <c r="BQ84" s="9">
        <v>0.55535742243999997</v>
      </c>
      <c r="BR84" s="9">
        <v>0.64926649925140001</v>
      </c>
      <c r="BS84" s="9">
        <v>0.65525170835430002</v>
      </c>
      <c r="BT84" s="9">
        <v>0.67704386605760003</v>
      </c>
      <c r="BU84" s="9">
        <v>0.67450715221440005</v>
      </c>
      <c r="BV84" s="9">
        <v>0</v>
      </c>
      <c r="BW84" s="9">
        <v>0</v>
      </c>
      <c r="BX84" s="9">
        <v>0.45416775241090002</v>
      </c>
      <c r="BY84" s="9">
        <v>0.78318036380219991</v>
      </c>
      <c r="BZ84" s="9">
        <v>0.6340116357783</v>
      </c>
      <c r="CA84" s="9">
        <v>0.71782298785660004</v>
      </c>
      <c r="CB84" s="9">
        <v>0.76200145923280005</v>
      </c>
      <c r="CC84" s="9">
        <v>0.75254201806510002</v>
      </c>
      <c r="CD84" s="9">
        <v>0.76433658773599999</v>
      </c>
      <c r="CE84" s="9">
        <v>0</v>
      </c>
      <c r="CF84" s="9">
        <v>0</v>
      </c>
      <c r="CG84" s="9">
        <v>0.529856586174</v>
      </c>
      <c r="CH84" s="9">
        <v>0.7507318223028</v>
      </c>
      <c r="CI84" s="9">
        <v>0.63728385790559994</v>
      </c>
      <c r="CJ84" s="9">
        <v>0.71547968227400005</v>
      </c>
      <c r="CK84" s="9">
        <v>0.74043606037030008</v>
      </c>
      <c r="CL84" s="9">
        <v>0.73928331826560001</v>
      </c>
      <c r="CM84" s="9">
        <v>0.7701255859685</v>
      </c>
      <c r="CN84" s="9">
        <v>0</v>
      </c>
      <c r="CO84" s="9">
        <v>0</v>
      </c>
      <c r="CP84" s="9">
        <v>0.35262616910490002</v>
      </c>
      <c r="CQ84" s="9">
        <v>0.70006968540129999</v>
      </c>
      <c r="CR84" s="9">
        <v>0.51734422972310001</v>
      </c>
      <c r="CS84" s="9">
        <v>0.62940635202259998</v>
      </c>
      <c r="CT84" s="9">
        <v>0.65140563788380001</v>
      </c>
      <c r="CU84" s="9">
        <v>0.66609903737769993</v>
      </c>
      <c r="CV84" s="9">
        <v>0.66801700207150005</v>
      </c>
    </row>
    <row r="85" spans="1:100" x14ac:dyDescent="0.4">
      <c r="B85" s="10">
        <v>0</v>
      </c>
      <c r="C85" s="10">
        <v>0</v>
      </c>
      <c r="D85" s="10">
        <v>64</v>
      </c>
      <c r="E85" s="10">
        <v>72</v>
      </c>
      <c r="F85" s="10">
        <v>111</v>
      </c>
      <c r="G85" s="10">
        <v>113</v>
      </c>
      <c r="H85" s="10">
        <v>141</v>
      </c>
      <c r="I85" s="10">
        <v>146</v>
      </c>
      <c r="J85" s="10">
        <v>157</v>
      </c>
      <c r="K85" s="10">
        <v>0</v>
      </c>
      <c r="L85" s="10">
        <v>0</v>
      </c>
      <c r="M85" s="10">
        <v>172</v>
      </c>
      <c r="N85" s="10">
        <v>235</v>
      </c>
      <c r="O85" s="10">
        <v>361</v>
      </c>
      <c r="P85" s="10">
        <v>331</v>
      </c>
      <c r="Q85" s="10">
        <v>386</v>
      </c>
      <c r="R85" s="10">
        <v>399</v>
      </c>
      <c r="S85" s="10">
        <v>417</v>
      </c>
      <c r="T85" s="10">
        <v>0</v>
      </c>
      <c r="U85" s="10">
        <v>0</v>
      </c>
      <c r="V85" s="10">
        <v>198</v>
      </c>
      <c r="W85" s="10">
        <v>268</v>
      </c>
      <c r="X85" s="10">
        <v>445</v>
      </c>
      <c r="Y85" s="10">
        <v>454</v>
      </c>
      <c r="Z85" s="10">
        <v>464</v>
      </c>
      <c r="AA85" s="10">
        <v>548</v>
      </c>
      <c r="AB85" s="10">
        <v>590</v>
      </c>
      <c r="AC85" s="10">
        <v>0</v>
      </c>
      <c r="AD85" s="10">
        <v>0</v>
      </c>
      <c r="AE85" s="10">
        <v>205</v>
      </c>
      <c r="AF85" s="10">
        <v>240</v>
      </c>
      <c r="AG85" s="10">
        <v>359</v>
      </c>
      <c r="AH85" s="10">
        <v>419</v>
      </c>
      <c r="AI85" s="10">
        <v>441</v>
      </c>
      <c r="AJ85" s="10">
        <v>454</v>
      </c>
      <c r="AK85" s="10">
        <v>457</v>
      </c>
      <c r="AL85" s="10">
        <v>0</v>
      </c>
      <c r="AM85" s="10">
        <v>0</v>
      </c>
      <c r="AN85" s="10">
        <v>188</v>
      </c>
      <c r="AO85" s="10">
        <v>278</v>
      </c>
      <c r="AP85" s="10">
        <v>377</v>
      </c>
      <c r="AQ85" s="10">
        <v>465</v>
      </c>
      <c r="AR85" s="10">
        <v>445</v>
      </c>
      <c r="AS85" s="10">
        <v>423</v>
      </c>
      <c r="AT85" s="10">
        <v>398</v>
      </c>
      <c r="AU85" s="10">
        <v>0</v>
      </c>
      <c r="AV85" s="10">
        <v>0</v>
      </c>
      <c r="AW85" s="10">
        <v>147</v>
      </c>
      <c r="AX85" s="10">
        <v>242</v>
      </c>
      <c r="AY85" s="10">
        <v>345</v>
      </c>
      <c r="AZ85" s="10">
        <v>444</v>
      </c>
      <c r="BA85" s="10">
        <v>426</v>
      </c>
      <c r="BB85" s="10">
        <v>380</v>
      </c>
      <c r="BC85" s="10">
        <v>366</v>
      </c>
      <c r="BD85" s="10">
        <v>0</v>
      </c>
      <c r="BE85" s="10">
        <v>0</v>
      </c>
      <c r="BF85" s="10">
        <v>43</v>
      </c>
      <c r="BG85" s="10">
        <v>73</v>
      </c>
      <c r="BH85" s="10">
        <v>98</v>
      </c>
      <c r="BI85" s="10">
        <v>150</v>
      </c>
      <c r="BJ85" s="10">
        <v>162</v>
      </c>
      <c r="BK85" s="10">
        <v>165</v>
      </c>
      <c r="BL85" s="10">
        <v>164</v>
      </c>
      <c r="BM85" s="10">
        <v>0</v>
      </c>
      <c r="BN85" s="10">
        <v>0</v>
      </c>
      <c r="BO85" s="10">
        <v>484</v>
      </c>
      <c r="BP85" s="10">
        <v>564</v>
      </c>
      <c r="BQ85" s="10">
        <v>846</v>
      </c>
      <c r="BR85" s="10">
        <v>993</v>
      </c>
      <c r="BS85" s="10">
        <v>937</v>
      </c>
      <c r="BT85" s="10">
        <v>879</v>
      </c>
      <c r="BU85" s="10">
        <v>902</v>
      </c>
      <c r="BV85" s="10">
        <v>0</v>
      </c>
      <c r="BW85" s="10">
        <v>0</v>
      </c>
      <c r="BX85" s="10">
        <v>533</v>
      </c>
      <c r="BY85" s="10">
        <v>852</v>
      </c>
      <c r="BZ85" s="10">
        <v>1243</v>
      </c>
      <c r="CA85" s="10">
        <v>1366</v>
      </c>
      <c r="CB85" s="10">
        <v>1502</v>
      </c>
      <c r="CC85" s="10">
        <v>1613</v>
      </c>
      <c r="CD85" s="10">
        <v>1612</v>
      </c>
      <c r="CE85" s="10">
        <v>0</v>
      </c>
      <c r="CF85" s="10">
        <v>0</v>
      </c>
      <c r="CG85" s="10">
        <v>741</v>
      </c>
      <c r="CH85" s="10">
        <v>982</v>
      </c>
      <c r="CI85" s="10">
        <v>1490</v>
      </c>
      <c r="CJ85" s="10">
        <v>1653</v>
      </c>
      <c r="CK85" s="10">
        <v>1702</v>
      </c>
      <c r="CL85" s="10">
        <v>1766</v>
      </c>
      <c r="CM85" s="10">
        <v>1442</v>
      </c>
      <c r="CN85" s="10">
        <v>0</v>
      </c>
      <c r="CO85" s="10">
        <v>0</v>
      </c>
      <c r="CP85" s="10">
        <v>277</v>
      </c>
      <c r="CQ85" s="10">
        <v>439</v>
      </c>
      <c r="CR85" s="10">
        <v>609</v>
      </c>
      <c r="CS85" s="10">
        <v>723</v>
      </c>
      <c r="CT85" s="10">
        <v>765</v>
      </c>
      <c r="CU85" s="10">
        <v>744</v>
      </c>
      <c r="CV85" s="10">
        <v>1107</v>
      </c>
    </row>
    <row r="86" spans="1:100" x14ac:dyDescent="0.4">
      <c r="B86" s="10">
        <v>136</v>
      </c>
      <c r="C86" s="10">
        <v>108</v>
      </c>
      <c r="D86" s="10">
        <v>91</v>
      </c>
      <c r="E86" s="10">
        <v>81</v>
      </c>
      <c r="F86" s="10">
        <v>151</v>
      </c>
      <c r="G86" s="10">
        <v>140</v>
      </c>
      <c r="H86" s="10">
        <v>171</v>
      </c>
      <c r="I86" s="10">
        <v>180</v>
      </c>
      <c r="J86" s="10">
        <v>182</v>
      </c>
      <c r="K86" s="10">
        <v>292</v>
      </c>
      <c r="L86" s="10">
        <v>251</v>
      </c>
      <c r="M86" s="10">
        <v>254</v>
      </c>
      <c r="N86" s="10">
        <v>265</v>
      </c>
      <c r="O86" s="10">
        <v>474</v>
      </c>
      <c r="P86" s="10">
        <v>399</v>
      </c>
      <c r="Q86" s="10">
        <v>458</v>
      </c>
      <c r="R86" s="10">
        <v>467</v>
      </c>
      <c r="S86" s="10">
        <v>486</v>
      </c>
      <c r="T86" s="10">
        <v>317</v>
      </c>
      <c r="U86" s="10">
        <v>269</v>
      </c>
      <c r="V86" s="10">
        <v>299</v>
      </c>
      <c r="W86" s="10">
        <v>308</v>
      </c>
      <c r="X86" s="10">
        <v>580</v>
      </c>
      <c r="Y86" s="10">
        <v>558</v>
      </c>
      <c r="Z86" s="10">
        <v>557</v>
      </c>
      <c r="AA86" s="10">
        <v>658</v>
      </c>
      <c r="AB86" s="10">
        <v>705</v>
      </c>
      <c r="AC86" s="10">
        <v>386</v>
      </c>
      <c r="AD86" s="10">
        <v>369</v>
      </c>
      <c r="AE86" s="10">
        <v>370</v>
      </c>
      <c r="AF86" s="10">
        <v>311</v>
      </c>
      <c r="AG86" s="10">
        <v>580</v>
      </c>
      <c r="AH86" s="10">
        <v>579</v>
      </c>
      <c r="AI86" s="10">
        <v>605</v>
      </c>
      <c r="AJ86" s="10">
        <v>600</v>
      </c>
      <c r="AK86" s="10">
        <v>626</v>
      </c>
      <c r="AL86" s="10">
        <v>500</v>
      </c>
      <c r="AM86" s="10">
        <v>434</v>
      </c>
      <c r="AN86" s="10">
        <v>404</v>
      </c>
      <c r="AO86" s="10">
        <v>417</v>
      </c>
      <c r="AP86" s="10">
        <v>702</v>
      </c>
      <c r="AQ86" s="10">
        <v>697</v>
      </c>
      <c r="AR86" s="10">
        <v>673</v>
      </c>
      <c r="AS86" s="10">
        <v>632</v>
      </c>
      <c r="AT86" s="10">
        <v>579</v>
      </c>
      <c r="AU86" s="10">
        <v>437</v>
      </c>
      <c r="AV86" s="10">
        <v>465</v>
      </c>
      <c r="AW86" s="10">
        <v>429</v>
      </c>
      <c r="AX86" s="10">
        <v>412</v>
      </c>
      <c r="AY86" s="10">
        <v>735</v>
      </c>
      <c r="AZ86" s="10">
        <v>799</v>
      </c>
      <c r="BA86" s="10">
        <v>729</v>
      </c>
      <c r="BB86" s="10">
        <v>645</v>
      </c>
      <c r="BC86" s="10">
        <v>619</v>
      </c>
      <c r="BD86" s="10">
        <v>204</v>
      </c>
      <c r="BE86" s="10">
        <v>207</v>
      </c>
      <c r="BF86" s="10">
        <v>215</v>
      </c>
      <c r="BG86" s="10">
        <v>194</v>
      </c>
      <c r="BH86" s="10">
        <v>361</v>
      </c>
      <c r="BI86" s="10">
        <v>408</v>
      </c>
      <c r="BJ86" s="10">
        <v>375</v>
      </c>
      <c r="BK86" s="10">
        <v>354</v>
      </c>
      <c r="BL86" s="10">
        <v>346</v>
      </c>
      <c r="BM86" s="10">
        <v>1055</v>
      </c>
      <c r="BN86" s="10">
        <v>974</v>
      </c>
      <c r="BO86" s="10">
        <v>971</v>
      </c>
      <c r="BP86" s="10">
        <v>879</v>
      </c>
      <c r="BQ86" s="10">
        <v>1564</v>
      </c>
      <c r="BR86" s="10">
        <v>1560</v>
      </c>
      <c r="BS86" s="10">
        <v>1486</v>
      </c>
      <c r="BT86" s="10">
        <v>1310</v>
      </c>
      <c r="BU86" s="10">
        <v>1330</v>
      </c>
      <c r="BV86" s="10">
        <v>1217</v>
      </c>
      <c r="BW86" s="10">
        <v>1129</v>
      </c>
      <c r="BX86" s="10">
        <v>1090</v>
      </c>
      <c r="BY86" s="10">
        <v>1124</v>
      </c>
      <c r="BZ86" s="10">
        <v>2010</v>
      </c>
      <c r="CA86" s="10">
        <v>2001</v>
      </c>
      <c r="CB86" s="10">
        <v>2055</v>
      </c>
      <c r="CC86" s="10">
        <v>2192</v>
      </c>
      <c r="CD86" s="10">
        <v>2167</v>
      </c>
      <c r="CE86" s="10">
        <v>1503</v>
      </c>
      <c r="CF86" s="10">
        <v>1379</v>
      </c>
      <c r="CG86" s="10">
        <v>1366</v>
      </c>
      <c r="CH86" s="10">
        <v>1335</v>
      </c>
      <c r="CI86" s="10">
        <v>2387</v>
      </c>
      <c r="CJ86" s="10">
        <v>2405</v>
      </c>
      <c r="CK86" s="10">
        <v>2382</v>
      </c>
      <c r="CL86" s="10">
        <v>2414</v>
      </c>
      <c r="CM86" s="10">
        <v>1894</v>
      </c>
      <c r="CN86" s="10">
        <v>774</v>
      </c>
      <c r="CO86" s="10">
        <v>727</v>
      </c>
      <c r="CP86" s="10">
        <v>701</v>
      </c>
      <c r="CQ86" s="10">
        <v>674</v>
      </c>
      <c r="CR86" s="10">
        <v>1199</v>
      </c>
      <c r="CS86" s="10">
        <v>1175</v>
      </c>
      <c r="CT86" s="10">
        <v>1190</v>
      </c>
      <c r="CU86" s="10">
        <v>1111</v>
      </c>
      <c r="CV86" s="10">
        <v>1649</v>
      </c>
    </row>
    <row r="87" spans="1:100" x14ac:dyDescent="0.4">
      <c r="B87" s="10">
        <v>0</v>
      </c>
      <c r="C87" s="10">
        <v>0</v>
      </c>
      <c r="D87" s="10">
        <v>141.62697</v>
      </c>
      <c r="E87" s="10">
        <v>217.86563302600001</v>
      </c>
      <c r="F87" s="10">
        <v>239.79093985279999</v>
      </c>
      <c r="G87" s="10">
        <v>333.29490762630002</v>
      </c>
      <c r="H87" s="10">
        <v>326.2166128444</v>
      </c>
      <c r="I87" s="10">
        <v>328.10580449550002</v>
      </c>
      <c r="J87" s="10">
        <v>349.17868349759999</v>
      </c>
      <c r="K87" s="10">
        <v>0</v>
      </c>
      <c r="L87" s="10">
        <v>0</v>
      </c>
      <c r="M87" s="10">
        <v>264.96553</v>
      </c>
      <c r="N87" s="10">
        <v>326.88309655350002</v>
      </c>
      <c r="O87" s="10">
        <v>550.19791623020001</v>
      </c>
      <c r="P87" s="10">
        <v>560.58215249850002</v>
      </c>
      <c r="Q87" s="10">
        <v>546.22444216459996</v>
      </c>
      <c r="R87" s="10">
        <v>536.42281739320003</v>
      </c>
      <c r="S87" s="10">
        <v>571.49695019549995</v>
      </c>
      <c r="T87" s="10">
        <v>0</v>
      </c>
      <c r="U87" s="10">
        <v>0</v>
      </c>
      <c r="V87" s="10">
        <v>203.92464000000001</v>
      </c>
      <c r="W87" s="10">
        <v>287.46705261250003</v>
      </c>
      <c r="X87" s="10">
        <v>461.24068134279997</v>
      </c>
      <c r="Y87" s="10">
        <v>487.58161079860002</v>
      </c>
      <c r="Z87" s="10">
        <v>498.71375311150001</v>
      </c>
      <c r="AA87" s="10">
        <v>502.70814150450002</v>
      </c>
      <c r="AB87" s="10">
        <v>514.85338934660001</v>
      </c>
      <c r="AC87" s="10">
        <v>0</v>
      </c>
      <c r="AD87" s="10">
        <v>0</v>
      </c>
      <c r="AE87" s="10">
        <v>180.61867000000001</v>
      </c>
      <c r="AF87" s="10">
        <v>248.04472574330001</v>
      </c>
      <c r="AG87" s="10">
        <v>346.27889246730001</v>
      </c>
      <c r="AH87" s="10">
        <v>403.2180243185</v>
      </c>
      <c r="AI87" s="10">
        <v>429.42895701010002</v>
      </c>
      <c r="AJ87" s="10">
        <v>399.51757850249999</v>
      </c>
      <c r="AK87" s="10">
        <v>386.83993873219998</v>
      </c>
      <c r="AL87" s="10">
        <v>0</v>
      </c>
      <c r="AM87" s="10">
        <v>0</v>
      </c>
      <c r="AN87" s="10">
        <v>117.88144</v>
      </c>
      <c r="AO87" s="10">
        <v>187.71602001389999</v>
      </c>
      <c r="AP87" s="10">
        <v>269.30442755349998</v>
      </c>
      <c r="AQ87" s="10">
        <v>343.38658608219998</v>
      </c>
      <c r="AR87" s="10">
        <v>360.69794120699999</v>
      </c>
      <c r="AS87" s="10">
        <v>323.14292827700001</v>
      </c>
      <c r="AT87" s="10">
        <v>341.4714322863</v>
      </c>
      <c r="AU87" s="10">
        <v>0</v>
      </c>
      <c r="AV87" s="10">
        <v>0</v>
      </c>
      <c r="AW87" s="10">
        <v>35.218589999999999</v>
      </c>
      <c r="AX87" s="10">
        <v>130.0413713904</v>
      </c>
      <c r="AY87" s="10">
        <v>209.6283134116</v>
      </c>
      <c r="AZ87" s="10">
        <v>240.1051576598</v>
      </c>
      <c r="BA87" s="10">
        <v>281.63161203689998</v>
      </c>
      <c r="BB87" s="10">
        <v>299.39490322990002</v>
      </c>
      <c r="BC87" s="10">
        <v>271.12895792249998</v>
      </c>
      <c r="BD87" s="10">
        <v>0</v>
      </c>
      <c r="BE87" s="10">
        <v>0</v>
      </c>
      <c r="BF87" s="10">
        <v>24.657080000000001</v>
      </c>
      <c r="BG87" s="10">
        <v>62.571085400569999</v>
      </c>
      <c r="BH87" s="10">
        <v>58.106055488430002</v>
      </c>
      <c r="BI87" s="10">
        <v>86.843963288180007</v>
      </c>
      <c r="BJ87" s="10">
        <v>96.77013609958</v>
      </c>
      <c r="BK87" s="10">
        <v>120.41996462909999</v>
      </c>
      <c r="BL87" s="10">
        <v>118.66730160199999</v>
      </c>
      <c r="BM87" s="10">
        <v>0</v>
      </c>
      <c r="BN87" s="10">
        <v>0</v>
      </c>
      <c r="BO87" s="10">
        <v>492.30887000000001</v>
      </c>
      <c r="BP87" s="10">
        <v>673.0133952374</v>
      </c>
      <c r="BQ87" s="10">
        <v>975.14477882380004</v>
      </c>
      <c r="BR87" s="10">
        <v>1138.0582977179999</v>
      </c>
      <c r="BS87" s="10">
        <v>1149.625562593</v>
      </c>
      <c r="BT87" s="10">
        <v>1188.351575983</v>
      </c>
      <c r="BU87" s="10">
        <v>1195.863470907</v>
      </c>
      <c r="BV87" s="10">
        <v>0</v>
      </c>
      <c r="BW87" s="10">
        <v>0</v>
      </c>
      <c r="BX87" s="10">
        <v>475.90438</v>
      </c>
      <c r="BY87" s="10">
        <v>799.18347050219995</v>
      </c>
      <c r="BZ87" s="10">
        <v>1152.3781996969999</v>
      </c>
      <c r="CA87" s="10">
        <v>1296.1433684589999</v>
      </c>
      <c r="CB87" s="10">
        <v>1349.1134185589999</v>
      </c>
      <c r="CC87" s="10">
        <v>1284.157848221</v>
      </c>
      <c r="CD87" s="10">
        <v>1305.4536382629999</v>
      </c>
      <c r="CE87" s="10">
        <v>0</v>
      </c>
      <c r="CF87" s="10">
        <v>0</v>
      </c>
      <c r="CG87" s="10">
        <v>718.00874999999996</v>
      </c>
      <c r="CH87" s="10">
        <v>1009.080425073</v>
      </c>
      <c r="CI87" s="10">
        <v>1506.1831592030001</v>
      </c>
      <c r="CJ87" s="10">
        <v>1676.932888632</v>
      </c>
      <c r="CK87" s="10">
        <v>1772.780040092</v>
      </c>
      <c r="CL87" s="10">
        <v>1748.3791462910001</v>
      </c>
      <c r="CM87" s="10">
        <v>1409.2823569479999</v>
      </c>
      <c r="CN87" s="10">
        <v>0</v>
      </c>
      <c r="CO87" s="10">
        <v>0</v>
      </c>
      <c r="CP87" s="10">
        <v>251.03433000000001</v>
      </c>
      <c r="CQ87" s="10">
        <v>465.45602108539998</v>
      </c>
      <c r="CR87" s="10">
        <v>632.48355125800003</v>
      </c>
      <c r="CS87" s="10">
        <v>778.07951363970005</v>
      </c>
      <c r="CT87" s="10">
        <v>767.20090560879999</v>
      </c>
      <c r="CU87" s="10">
        <v>754.83033105699997</v>
      </c>
      <c r="CV87" s="10">
        <v>1144.3542966350001</v>
      </c>
    </row>
    <row r="88" spans="1:100" x14ac:dyDescent="0.4">
      <c r="B88" s="10">
        <v>258.6743145209</v>
      </c>
      <c r="C88" s="10">
        <v>206.75410247049999</v>
      </c>
      <c r="D88" s="10">
        <v>207.85803000000001</v>
      </c>
      <c r="E88" s="10">
        <v>239.88920721349999</v>
      </c>
      <c r="F88" s="10">
        <v>336.56823603610002</v>
      </c>
      <c r="G88" s="10">
        <v>414.93832661670001</v>
      </c>
      <c r="H88" s="10">
        <v>393.1087009327</v>
      </c>
      <c r="I88" s="10">
        <v>390.8520753766</v>
      </c>
      <c r="J88" s="10">
        <v>405.91866175979999</v>
      </c>
      <c r="K88" s="10">
        <v>419.0732289545</v>
      </c>
      <c r="L88" s="10">
        <v>387.37719659430002</v>
      </c>
      <c r="M88" s="10">
        <v>394.89598999999998</v>
      </c>
      <c r="N88" s="10">
        <v>379.96653470640001</v>
      </c>
      <c r="O88" s="10">
        <v>764.5510685534</v>
      </c>
      <c r="P88" s="10">
        <v>684.26920344040002</v>
      </c>
      <c r="Q88" s="10">
        <v>663.39166233169999</v>
      </c>
      <c r="R88" s="10">
        <v>647.22403630300005</v>
      </c>
      <c r="S88" s="10">
        <v>667.74158502039995</v>
      </c>
      <c r="T88" s="10">
        <v>406.76220408530003</v>
      </c>
      <c r="U88" s="10">
        <v>349.80548503130001</v>
      </c>
      <c r="V88" s="10">
        <v>347.53294</v>
      </c>
      <c r="W88" s="10">
        <v>339.02333690590001</v>
      </c>
      <c r="X88" s="10">
        <v>618.09155849379999</v>
      </c>
      <c r="Y88" s="10">
        <v>617.18630347789997</v>
      </c>
      <c r="Z88" s="10">
        <v>627.76873530119997</v>
      </c>
      <c r="AA88" s="10">
        <v>621.46225510759996</v>
      </c>
      <c r="AB88" s="10">
        <v>634.88598968639997</v>
      </c>
      <c r="AC88" s="10">
        <v>384.58491519939997</v>
      </c>
      <c r="AD88" s="10">
        <v>402.11084453350003</v>
      </c>
      <c r="AE88" s="10">
        <v>363.04106999999999</v>
      </c>
      <c r="AF88" s="10">
        <v>324.62825589760001</v>
      </c>
      <c r="AG88" s="10">
        <v>580.37435151759996</v>
      </c>
      <c r="AH88" s="10">
        <v>579.05991985059995</v>
      </c>
      <c r="AI88" s="10">
        <v>581.35840760539998</v>
      </c>
      <c r="AJ88" s="10">
        <v>552.9442637528</v>
      </c>
      <c r="AK88" s="10">
        <v>549.10113338270003</v>
      </c>
      <c r="AL88" s="10">
        <v>337.67732900070001</v>
      </c>
      <c r="AM88" s="10">
        <v>293.76269319950001</v>
      </c>
      <c r="AN88" s="10">
        <v>324.50139000000001</v>
      </c>
      <c r="AO88" s="10">
        <v>297.39304834439997</v>
      </c>
      <c r="AP88" s="10">
        <v>532.71543810840001</v>
      </c>
      <c r="AQ88" s="10">
        <v>534.86103441440002</v>
      </c>
      <c r="AR88" s="10">
        <v>537.47378196149998</v>
      </c>
      <c r="AS88" s="10">
        <v>507.964649017</v>
      </c>
      <c r="AT88" s="10">
        <v>507.59416319859997</v>
      </c>
      <c r="AU88" s="10">
        <v>270.92492075069998</v>
      </c>
      <c r="AV88" s="10">
        <v>262.36693448670002</v>
      </c>
      <c r="AW88" s="10">
        <v>234.22774000000001</v>
      </c>
      <c r="AX88" s="10">
        <v>230.80629662379999</v>
      </c>
      <c r="AY88" s="10">
        <v>502.68849657880003</v>
      </c>
      <c r="AZ88" s="10">
        <v>488.03964374970002</v>
      </c>
      <c r="BA88" s="10">
        <v>520.38165158490006</v>
      </c>
      <c r="BB88" s="10">
        <v>519.33848116889999</v>
      </c>
      <c r="BC88" s="10">
        <v>495.50728700249999</v>
      </c>
      <c r="BD88" s="10">
        <v>186.9545668886</v>
      </c>
      <c r="BE88" s="10">
        <v>201.77211584380001</v>
      </c>
      <c r="BF88" s="10">
        <v>193.1121</v>
      </c>
      <c r="BG88" s="10">
        <v>177.74369082410001</v>
      </c>
      <c r="BH88" s="10">
        <v>246.89136659779999</v>
      </c>
      <c r="BI88" s="10">
        <v>261.6455684503</v>
      </c>
      <c r="BJ88" s="10">
        <v>246.00304049409999</v>
      </c>
      <c r="BK88" s="10">
        <v>271.5072658048</v>
      </c>
      <c r="BL88" s="10">
        <v>282.25117994959999</v>
      </c>
      <c r="BM88" s="10">
        <v>1118.3442517210001</v>
      </c>
      <c r="BN88" s="10">
        <v>1028.9519666829999</v>
      </c>
      <c r="BO88" s="10">
        <v>1005.80999</v>
      </c>
      <c r="BP88" s="10">
        <v>985.46039520500005</v>
      </c>
      <c r="BQ88" s="10">
        <v>1755.8868206699999</v>
      </c>
      <c r="BR88" s="10">
        <v>1752.8369306449999</v>
      </c>
      <c r="BS88" s="10">
        <v>1754.4793060980001</v>
      </c>
      <c r="BT88" s="10">
        <v>1755.206177263</v>
      </c>
      <c r="BU88" s="10">
        <v>1772.944092558</v>
      </c>
      <c r="BV88" s="10">
        <v>1153.612802186</v>
      </c>
      <c r="BW88" s="10">
        <v>1075.067046072</v>
      </c>
      <c r="BX88" s="10">
        <v>1047.8603499999999</v>
      </c>
      <c r="BY88" s="10">
        <v>1020.433488172</v>
      </c>
      <c r="BZ88" s="10">
        <v>1817.5978715010001</v>
      </c>
      <c r="CA88" s="10">
        <v>1805.6587632129999</v>
      </c>
      <c r="CB88" s="10">
        <v>1770.486660114</v>
      </c>
      <c r="CC88" s="10">
        <v>1706.426774046</v>
      </c>
      <c r="CD88" s="10">
        <v>1707.956493526</v>
      </c>
      <c r="CE88" s="10">
        <v>1509.81425698</v>
      </c>
      <c r="CF88" s="10">
        <v>1383.6496055079999</v>
      </c>
      <c r="CG88" s="10">
        <v>1355.1001699999999</v>
      </c>
      <c r="CH88" s="10">
        <v>1344.1290153089999</v>
      </c>
      <c r="CI88" s="10">
        <v>2363.4415661379999</v>
      </c>
      <c r="CJ88" s="10">
        <v>2343.7882726490002</v>
      </c>
      <c r="CK88" s="10">
        <v>2394.2378484450001</v>
      </c>
      <c r="CL88" s="10">
        <v>2364.9649641659998</v>
      </c>
      <c r="CM88" s="10">
        <v>1829.9383667090001</v>
      </c>
      <c r="CN88" s="10">
        <v>767.18574301950002</v>
      </c>
      <c r="CO88" s="10">
        <v>722.35039449199996</v>
      </c>
      <c r="CP88" s="10">
        <v>711.89931999999999</v>
      </c>
      <c r="CQ88" s="10">
        <v>664.87098469149998</v>
      </c>
      <c r="CR88" s="10">
        <v>1222.5584338619999</v>
      </c>
      <c r="CS88" s="10">
        <v>1236.211727351</v>
      </c>
      <c r="CT88" s="10">
        <v>1177.7621515549999</v>
      </c>
      <c r="CU88" s="10">
        <v>1133.2103616730001</v>
      </c>
      <c r="CV88" s="10">
        <v>1713.0616332909999</v>
      </c>
    </row>
    <row r="89" spans="1:100" x14ac:dyDescent="0.4">
      <c r="B89" s="4" t="s">
        <v>95</v>
      </c>
      <c r="C89" s="4" t="s">
        <v>95</v>
      </c>
      <c r="D89" s="4" t="s">
        <v>125</v>
      </c>
      <c r="E89" s="4" t="s">
        <v>265</v>
      </c>
      <c r="F89" s="4" t="s">
        <v>125</v>
      </c>
      <c r="G89" s="4" t="s">
        <v>125</v>
      </c>
      <c r="H89" s="4" t="s">
        <v>261</v>
      </c>
      <c r="I89" s="4" t="s">
        <v>261</v>
      </c>
      <c r="J89" s="4" t="s">
        <v>261</v>
      </c>
      <c r="K89" s="4" t="s">
        <v>95</v>
      </c>
      <c r="L89" s="4" t="s">
        <v>95</v>
      </c>
      <c r="M89" s="4" t="s">
        <v>125</v>
      </c>
      <c r="N89" s="4" t="s">
        <v>265</v>
      </c>
      <c r="O89" s="4" t="s">
        <v>125</v>
      </c>
      <c r="P89" s="4" t="s">
        <v>265</v>
      </c>
      <c r="Q89" s="4" t="s">
        <v>265</v>
      </c>
      <c r="R89" s="4" t="s">
        <v>265</v>
      </c>
      <c r="S89" s="4" t="s">
        <v>130</v>
      </c>
      <c r="T89" s="4" t="s">
        <v>95</v>
      </c>
      <c r="U89" s="4" t="s">
        <v>95</v>
      </c>
      <c r="V89" s="4" t="s">
        <v>125</v>
      </c>
      <c r="W89" s="4" t="s">
        <v>265</v>
      </c>
      <c r="X89" s="4" t="s">
        <v>100</v>
      </c>
      <c r="Y89" s="4" t="s">
        <v>100</v>
      </c>
      <c r="Z89" s="4" t="s">
        <v>100</v>
      </c>
      <c r="AA89" s="4" t="s">
        <v>265</v>
      </c>
      <c r="AB89" s="4" t="s">
        <v>265</v>
      </c>
      <c r="AC89" s="4" t="s">
        <v>95</v>
      </c>
      <c r="AD89" s="4" t="s">
        <v>95</v>
      </c>
      <c r="AE89" s="4" t="s">
        <v>125</v>
      </c>
      <c r="AF89" s="4" t="s">
        <v>130</v>
      </c>
      <c r="AG89" s="4" t="s">
        <v>101</v>
      </c>
      <c r="AH89" s="4" t="s">
        <v>265</v>
      </c>
      <c r="AI89" s="4" t="s">
        <v>130</v>
      </c>
      <c r="AJ89" s="4" t="s">
        <v>130</v>
      </c>
      <c r="AK89" s="4" t="s">
        <v>265</v>
      </c>
      <c r="AL89" s="4" t="s">
        <v>95</v>
      </c>
      <c r="AM89" s="4" t="s">
        <v>95</v>
      </c>
      <c r="AN89" s="4" t="s">
        <v>125</v>
      </c>
      <c r="AO89" s="4" t="s">
        <v>265</v>
      </c>
      <c r="AP89" s="4" t="s">
        <v>100</v>
      </c>
      <c r="AQ89" s="4" t="s">
        <v>130</v>
      </c>
      <c r="AR89" s="4" t="s">
        <v>130</v>
      </c>
      <c r="AS89" s="4" t="s">
        <v>130</v>
      </c>
      <c r="AT89" s="4" t="s">
        <v>130</v>
      </c>
      <c r="AU89" s="4" t="s">
        <v>95</v>
      </c>
      <c r="AV89" s="4" t="s">
        <v>95</v>
      </c>
      <c r="AW89" s="4" t="s">
        <v>125</v>
      </c>
      <c r="AX89" s="4" t="s">
        <v>130</v>
      </c>
      <c r="AY89" s="4" t="s">
        <v>100</v>
      </c>
      <c r="AZ89" s="4" t="s">
        <v>265</v>
      </c>
      <c r="BA89" s="4" t="s">
        <v>130</v>
      </c>
      <c r="BB89" s="4" t="s">
        <v>140</v>
      </c>
      <c r="BC89" s="4" t="s">
        <v>130</v>
      </c>
      <c r="BD89" s="4" t="s">
        <v>95</v>
      </c>
      <c r="BE89" s="4" t="s">
        <v>95</v>
      </c>
      <c r="BF89" s="4" t="s">
        <v>281</v>
      </c>
      <c r="BG89" s="4" t="s">
        <v>265</v>
      </c>
      <c r="BH89" s="4" t="s">
        <v>101</v>
      </c>
      <c r="BI89" s="4" t="s">
        <v>265</v>
      </c>
      <c r="BJ89" s="4" t="s">
        <v>130</v>
      </c>
      <c r="BK89" s="4" t="s">
        <v>140</v>
      </c>
      <c r="BL89" s="4" t="s">
        <v>140</v>
      </c>
      <c r="BM89" s="4" t="s">
        <v>95</v>
      </c>
      <c r="BN89" s="4" t="s">
        <v>95</v>
      </c>
      <c r="BO89" s="4" t="s">
        <v>125</v>
      </c>
      <c r="BP89" s="4" t="s">
        <v>130</v>
      </c>
      <c r="BQ89" s="4" t="s">
        <v>101</v>
      </c>
      <c r="BR89" s="4" t="s">
        <v>130</v>
      </c>
      <c r="BS89" s="4" t="s">
        <v>130</v>
      </c>
      <c r="BT89" s="4" t="s">
        <v>130</v>
      </c>
      <c r="BU89" s="4" t="s">
        <v>130</v>
      </c>
      <c r="BV89" s="4" t="s">
        <v>95</v>
      </c>
      <c r="BW89" s="4" t="s">
        <v>95</v>
      </c>
      <c r="BX89" s="4" t="s">
        <v>125</v>
      </c>
      <c r="BY89" s="4" t="s">
        <v>140</v>
      </c>
      <c r="BZ89" s="4" t="s">
        <v>100</v>
      </c>
      <c r="CA89" s="4" t="s">
        <v>130</v>
      </c>
      <c r="CB89" s="4" t="s">
        <v>140</v>
      </c>
      <c r="CC89" s="4" t="s">
        <v>140</v>
      </c>
      <c r="CD89" s="4" t="s">
        <v>140</v>
      </c>
      <c r="CE89" s="4" t="s">
        <v>95</v>
      </c>
      <c r="CF89" s="4" t="s">
        <v>95</v>
      </c>
      <c r="CG89" s="4" t="s">
        <v>125</v>
      </c>
      <c r="CH89" s="4" t="s">
        <v>130</v>
      </c>
      <c r="CI89" s="4" t="s">
        <v>100</v>
      </c>
      <c r="CJ89" s="4" t="s">
        <v>130</v>
      </c>
      <c r="CK89" s="4" t="s">
        <v>130</v>
      </c>
      <c r="CL89" s="4" t="s">
        <v>130</v>
      </c>
      <c r="CM89" s="4" t="s">
        <v>140</v>
      </c>
      <c r="CN89" s="4" t="s">
        <v>95</v>
      </c>
      <c r="CO89" s="4" t="s">
        <v>95</v>
      </c>
      <c r="CP89" s="4" t="s">
        <v>125</v>
      </c>
      <c r="CQ89" s="4" t="s">
        <v>140</v>
      </c>
      <c r="CR89" s="4" t="s">
        <v>100</v>
      </c>
      <c r="CS89" s="4" t="s">
        <v>130</v>
      </c>
      <c r="CT89" s="4" t="s">
        <v>130</v>
      </c>
      <c r="CU89" s="4" t="s">
        <v>130</v>
      </c>
      <c r="CV89" s="4" t="s">
        <v>130</v>
      </c>
    </row>
    <row r="90" spans="1:100" x14ac:dyDescent="0.4">
      <c r="A90" s="1" t="s">
        <v>141</v>
      </c>
      <c r="B90" s="9">
        <v>0.9189967536668</v>
      </c>
      <c r="C90" s="9">
        <v>0.95908612852580011</v>
      </c>
      <c r="D90" s="9">
        <v>0.89436703503830006</v>
      </c>
      <c r="E90" s="9">
        <v>0.88148579084400003</v>
      </c>
      <c r="F90" s="9">
        <v>0.73345549031440005</v>
      </c>
      <c r="G90" s="9">
        <v>0</v>
      </c>
      <c r="H90" s="9">
        <v>0</v>
      </c>
      <c r="I90" s="9">
        <v>0</v>
      </c>
      <c r="J90" s="9">
        <v>0</v>
      </c>
      <c r="K90" s="9">
        <v>0.88243559255369997</v>
      </c>
      <c r="L90" s="9">
        <v>0.90215495403629997</v>
      </c>
      <c r="M90" s="9">
        <v>0.82837660620459996</v>
      </c>
      <c r="N90" s="9">
        <v>0.83003449861430001</v>
      </c>
      <c r="O90" s="9">
        <v>0.68866996157529992</v>
      </c>
      <c r="P90" s="9">
        <v>0</v>
      </c>
      <c r="Q90" s="9">
        <v>0</v>
      </c>
      <c r="R90" s="9">
        <v>0</v>
      </c>
      <c r="S90" s="9">
        <v>0</v>
      </c>
      <c r="T90" s="9">
        <v>0.75545977629429995</v>
      </c>
      <c r="U90" s="9">
        <v>0.81424828502610003</v>
      </c>
      <c r="V90" s="9">
        <v>0.75081049871130001</v>
      </c>
      <c r="W90" s="9">
        <v>0.80408474066379998</v>
      </c>
      <c r="X90" s="9">
        <v>0.68545495481950003</v>
      </c>
      <c r="Y90" s="9">
        <v>0</v>
      </c>
      <c r="Z90" s="9">
        <v>0</v>
      </c>
      <c r="AA90" s="9">
        <v>0</v>
      </c>
      <c r="AB90" s="9">
        <v>0</v>
      </c>
      <c r="AC90" s="9">
        <v>0.61856378558729996</v>
      </c>
      <c r="AD90" s="9">
        <v>0.63212715315190005</v>
      </c>
      <c r="AE90" s="9">
        <v>0.63222309806440002</v>
      </c>
      <c r="AF90" s="9">
        <v>0.76290322056140003</v>
      </c>
      <c r="AG90" s="9">
        <v>0.67194142890850006</v>
      </c>
      <c r="AH90" s="9">
        <v>0</v>
      </c>
      <c r="AI90" s="9">
        <v>0</v>
      </c>
      <c r="AJ90" s="9">
        <v>0</v>
      </c>
      <c r="AK90" s="9">
        <v>0</v>
      </c>
      <c r="AL90" s="9">
        <v>0.53465932583950004</v>
      </c>
      <c r="AM90" s="9">
        <v>0.60686724075889997</v>
      </c>
      <c r="AN90" s="9">
        <v>0.61899050725179994</v>
      </c>
      <c r="AO90" s="9">
        <v>0.654094214176</v>
      </c>
      <c r="AP90" s="9">
        <v>0.63224214185389993</v>
      </c>
      <c r="AQ90" s="9">
        <v>0</v>
      </c>
      <c r="AR90" s="9">
        <v>0</v>
      </c>
      <c r="AS90" s="9">
        <v>0</v>
      </c>
      <c r="AT90" s="9">
        <v>0</v>
      </c>
      <c r="AU90" s="9">
        <v>0.30012716328509997</v>
      </c>
      <c r="AV90" s="9">
        <v>0.3648755483592</v>
      </c>
      <c r="AW90" s="9">
        <v>0.2863941734655</v>
      </c>
      <c r="AX90" s="9">
        <v>0.56641066180480004</v>
      </c>
      <c r="AY90" s="9">
        <v>0.50770138732399994</v>
      </c>
      <c r="AZ90" s="9">
        <v>0</v>
      </c>
      <c r="BA90" s="9">
        <v>0</v>
      </c>
      <c r="BB90" s="9">
        <v>0</v>
      </c>
      <c r="BC90" s="9">
        <v>0</v>
      </c>
      <c r="BD90" s="9">
        <v>0.13364093849690001</v>
      </c>
      <c r="BE90" s="9">
        <v>0.1525673702774</v>
      </c>
      <c r="BF90" s="9">
        <v>0.17821798841189998</v>
      </c>
      <c r="BG90" s="9">
        <v>0.41049704039310003</v>
      </c>
      <c r="BH90" s="9">
        <v>0.38714423855409996</v>
      </c>
      <c r="BI90" s="9">
        <v>0</v>
      </c>
      <c r="BJ90" s="9">
        <v>0</v>
      </c>
      <c r="BK90" s="9">
        <v>0</v>
      </c>
      <c r="BL90" s="9">
        <v>0</v>
      </c>
      <c r="BM90" s="9">
        <v>0.58404375137480002</v>
      </c>
      <c r="BN90" s="9">
        <v>0.61326062021399996</v>
      </c>
      <c r="BO90" s="9">
        <v>0.59466917802239994</v>
      </c>
      <c r="BP90" s="9">
        <v>0.67358034322549998</v>
      </c>
      <c r="BQ90" s="9">
        <v>0.58499794323800003</v>
      </c>
      <c r="BR90" s="9">
        <v>0</v>
      </c>
      <c r="BS90" s="9">
        <v>0</v>
      </c>
      <c r="BT90" s="9">
        <v>0</v>
      </c>
      <c r="BU90" s="9">
        <v>0</v>
      </c>
      <c r="BV90" s="9">
        <v>0.67797888637720005</v>
      </c>
      <c r="BW90" s="9">
        <v>0.70642484799239991</v>
      </c>
      <c r="BX90" s="9">
        <v>0.66387855022859998</v>
      </c>
      <c r="BY90" s="9">
        <v>0.77306733477139999</v>
      </c>
      <c r="BZ90" s="9">
        <v>0.68058357319630003</v>
      </c>
      <c r="CA90" s="9">
        <v>0</v>
      </c>
      <c r="CB90" s="9">
        <v>0</v>
      </c>
      <c r="CC90" s="9">
        <v>0</v>
      </c>
      <c r="CD90" s="9">
        <v>0</v>
      </c>
      <c r="CE90" s="9">
        <v>0.65304333709779994</v>
      </c>
      <c r="CF90" s="9">
        <v>0.67435838849459995</v>
      </c>
      <c r="CG90" s="9">
        <v>0.65928032464200004</v>
      </c>
      <c r="CH90" s="9">
        <v>0.72619637874199994</v>
      </c>
      <c r="CI90" s="9">
        <v>0.63787127625879991</v>
      </c>
      <c r="CJ90" s="9">
        <v>0</v>
      </c>
      <c r="CK90" s="9">
        <v>0</v>
      </c>
      <c r="CL90" s="9">
        <v>0</v>
      </c>
      <c r="CM90" s="9">
        <v>0</v>
      </c>
      <c r="CN90" s="9">
        <v>0.59195071410720002</v>
      </c>
      <c r="CO90" s="9">
        <v>0.63594492146390003</v>
      </c>
      <c r="CP90" s="9">
        <v>0.58078885368229993</v>
      </c>
      <c r="CQ90" s="9">
        <v>0.72142573888469996</v>
      </c>
      <c r="CR90" s="9">
        <v>0.62815256299309996</v>
      </c>
      <c r="CS90" s="9">
        <v>0</v>
      </c>
      <c r="CT90" s="9">
        <v>0</v>
      </c>
      <c r="CU90" s="9">
        <v>0</v>
      </c>
      <c r="CV90" s="9">
        <v>0</v>
      </c>
    </row>
    <row r="91" spans="1:100" x14ac:dyDescent="0.4">
      <c r="B91" s="10">
        <v>126</v>
      </c>
      <c r="C91" s="10">
        <v>104</v>
      </c>
      <c r="D91" s="10">
        <v>83</v>
      </c>
      <c r="E91" s="10">
        <v>70</v>
      </c>
      <c r="F91" s="10">
        <v>117</v>
      </c>
      <c r="G91" s="10">
        <v>0</v>
      </c>
      <c r="H91" s="10">
        <v>0</v>
      </c>
      <c r="I91" s="10">
        <v>0</v>
      </c>
      <c r="J91" s="10">
        <v>0</v>
      </c>
      <c r="K91" s="10">
        <v>260</v>
      </c>
      <c r="L91" s="10">
        <v>231</v>
      </c>
      <c r="M91" s="10">
        <v>219</v>
      </c>
      <c r="N91" s="10">
        <v>222</v>
      </c>
      <c r="O91" s="10">
        <v>350</v>
      </c>
      <c r="P91" s="10">
        <v>0</v>
      </c>
      <c r="Q91" s="10">
        <v>0</v>
      </c>
      <c r="R91" s="10">
        <v>0</v>
      </c>
      <c r="S91" s="10">
        <v>0</v>
      </c>
      <c r="T91" s="10">
        <v>242</v>
      </c>
      <c r="U91" s="10">
        <v>222</v>
      </c>
      <c r="V91" s="10">
        <v>236</v>
      </c>
      <c r="W91" s="10">
        <v>252</v>
      </c>
      <c r="X91" s="10">
        <v>413</v>
      </c>
      <c r="Y91" s="10">
        <v>0</v>
      </c>
      <c r="Z91" s="10">
        <v>0</v>
      </c>
      <c r="AA91" s="10">
        <v>0</v>
      </c>
      <c r="AB91" s="10">
        <v>0</v>
      </c>
      <c r="AC91" s="10">
        <v>272</v>
      </c>
      <c r="AD91" s="10">
        <v>263</v>
      </c>
      <c r="AE91" s="10">
        <v>278</v>
      </c>
      <c r="AF91" s="10">
        <v>239</v>
      </c>
      <c r="AG91" s="10">
        <v>400</v>
      </c>
      <c r="AH91" s="10">
        <v>0</v>
      </c>
      <c r="AI91" s="10">
        <v>0</v>
      </c>
      <c r="AJ91" s="10">
        <v>0</v>
      </c>
      <c r="AK91" s="10">
        <v>0</v>
      </c>
      <c r="AL91" s="10">
        <v>291</v>
      </c>
      <c r="AM91" s="10">
        <v>277</v>
      </c>
      <c r="AN91" s="10">
        <v>274</v>
      </c>
      <c r="AO91" s="10">
        <v>290</v>
      </c>
      <c r="AP91" s="10">
        <v>454</v>
      </c>
      <c r="AQ91" s="10">
        <v>0</v>
      </c>
      <c r="AR91" s="10">
        <v>0</v>
      </c>
      <c r="AS91" s="10">
        <v>0</v>
      </c>
      <c r="AT91" s="10">
        <v>0</v>
      </c>
      <c r="AU91" s="10">
        <v>194</v>
      </c>
      <c r="AV91" s="10">
        <v>238</v>
      </c>
      <c r="AW91" s="10">
        <v>207</v>
      </c>
      <c r="AX91" s="10">
        <v>229</v>
      </c>
      <c r="AY91" s="10">
        <v>393</v>
      </c>
      <c r="AZ91" s="10">
        <v>0</v>
      </c>
      <c r="BA91" s="10">
        <v>0</v>
      </c>
      <c r="BB91" s="10">
        <v>0</v>
      </c>
      <c r="BC91" s="10">
        <v>0</v>
      </c>
      <c r="BD91" s="10">
        <v>51</v>
      </c>
      <c r="BE91" s="10">
        <v>61</v>
      </c>
      <c r="BF91" s="10">
        <v>71</v>
      </c>
      <c r="BG91" s="10">
        <v>81</v>
      </c>
      <c r="BH91" s="10">
        <v>139</v>
      </c>
      <c r="BI91" s="10">
        <v>0</v>
      </c>
      <c r="BJ91" s="10">
        <v>0</v>
      </c>
      <c r="BK91" s="10">
        <v>0</v>
      </c>
      <c r="BL91" s="10">
        <v>0</v>
      </c>
      <c r="BM91" s="10">
        <v>590</v>
      </c>
      <c r="BN91" s="10">
        <v>585</v>
      </c>
      <c r="BO91" s="10">
        <v>578</v>
      </c>
      <c r="BP91" s="10">
        <v>548</v>
      </c>
      <c r="BQ91" s="10">
        <v>894</v>
      </c>
      <c r="BR91" s="10">
        <v>0</v>
      </c>
      <c r="BS91" s="10">
        <v>0</v>
      </c>
      <c r="BT91" s="10">
        <v>0</v>
      </c>
      <c r="BU91" s="10">
        <v>0</v>
      </c>
      <c r="BV91" s="10">
        <v>843</v>
      </c>
      <c r="BW91" s="10">
        <v>809</v>
      </c>
      <c r="BX91" s="10">
        <v>787</v>
      </c>
      <c r="BY91" s="10">
        <v>840</v>
      </c>
      <c r="BZ91" s="10">
        <v>1363</v>
      </c>
      <c r="CA91" s="10">
        <v>0</v>
      </c>
      <c r="CB91" s="10">
        <v>0</v>
      </c>
      <c r="CC91" s="10">
        <v>0</v>
      </c>
      <c r="CD91" s="10">
        <v>0</v>
      </c>
      <c r="CE91" s="10">
        <v>966</v>
      </c>
      <c r="CF91" s="10">
        <v>917</v>
      </c>
      <c r="CG91" s="10">
        <v>930</v>
      </c>
      <c r="CH91" s="10">
        <v>931</v>
      </c>
      <c r="CI91" s="10">
        <v>1505</v>
      </c>
      <c r="CJ91" s="10">
        <v>0</v>
      </c>
      <c r="CK91" s="10">
        <v>0</v>
      </c>
      <c r="CL91" s="10">
        <v>0</v>
      </c>
      <c r="CM91" s="10">
        <v>0</v>
      </c>
      <c r="CN91" s="10">
        <v>471</v>
      </c>
      <c r="CO91" s="10">
        <v>480</v>
      </c>
      <c r="CP91" s="10">
        <v>440</v>
      </c>
      <c r="CQ91" s="10">
        <v>463</v>
      </c>
      <c r="CR91" s="10">
        <v>762</v>
      </c>
      <c r="CS91" s="10">
        <v>0</v>
      </c>
      <c r="CT91" s="10">
        <v>0</v>
      </c>
      <c r="CU91" s="10">
        <v>0</v>
      </c>
      <c r="CV91" s="10">
        <v>0</v>
      </c>
    </row>
    <row r="92" spans="1:100" x14ac:dyDescent="0.4">
      <c r="B92" s="10">
        <v>136</v>
      </c>
      <c r="C92" s="10">
        <v>108</v>
      </c>
      <c r="D92" s="10">
        <v>91</v>
      </c>
      <c r="E92" s="10">
        <v>81</v>
      </c>
      <c r="F92" s="10">
        <v>151</v>
      </c>
      <c r="G92" s="10">
        <v>140</v>
      </c>
      <c r="H92" s="10">
        <v>171</v>
      </c>
      <c r="I92" s="10">
        <v>180</v>
      </c>
      <c r="J92" s="10">
        <v>182</v>
      </c>
      <c r="K92" s="10">
        <v>292</v>
      </c>
      <c r="L92" s="10">
        <v>251</v>
      </c>
      <c r="M92" s="10">
        <v>254</v>
      </c>
      <c r="N92" s="10">
        <v>265</v>
      </c>
      <c r="O92" s="10">
        <v>474</v>
      </c>
      <c r="P92" s="10">
        <v>399</v>
      </c>
      <c r="Q92" s="10">
        <v>458</v>
      </c>
      <c r="R92" s="10">
        <v>467</v>
      </c>
      <c r="S92" s="10">
        <v>486</v>
      </c>
      <c r="T92" s="10">
        <v>317</v>
      </c>
      <c r="U92" s="10">
        <v>269</v>
      </c>
      <c r="V92" s="10">
        <v>299</v>
      </c>
      <c r="W92" s="10">
        <v>308</v>
      </c>
      <c r="X92" s="10">
        <v>580</v>
      </c>
      <c r="Y92" s="10">
        <v>558</v>
      </c>
      <c r="Z92" s="10">
        <v>557</v>
      </c>
      <c r="AA92" s="10">
        <v>658</v>
      </c>
      <c r="AB92" s="10">
        <v>705</v>
      </c>
      <c r="AC92" s="10">
        <v>386</v>
      </c>
      <c r="AD92" s="10">
        <v>369</v>
      </c>
      <c r="AE92" s="10">
        <v>370</v>
      </c>
      <c r="AF92" s="10">
        <v>311</v>
      </c>
      <c r="AG92" s="10">
        <v>580</v>
      </c>
      <c r="AH92" s="10">
        <v>579</v>
      </c>
      <c r="AI92" s="10">
        <v>605</v>
      </c>
      <c r="AJ92" s="10">
        <v>600</v>
      </c>
      <c r="AK92" s="10">
        <v>626</v>
      </c>
      <c r="AL92" s="10">
        <v>500</v>
      </c>
      <c r="AM92" s="10">
        <v>434</v>
      </c>
      <c r="AN92" s="10">
        <v>404</v>
      </c>
      <c r="AO92" s="10">
        <v>417</v>
      </c>
      <c r="AP92" s="10">
        <v>702</v>
      </c>
      <c r="AQ92" s="10">
        <v>697</v>
      </c>
      <c r="AR92" s="10">
        <v>673</v>
      </c>
      <c r="AS92" s="10">
        <v>632</v>
      </c>
      <c r="AT92" s="10">
        <v>579</v>
      </c>
      <c r="AU92" s="10">
        <v>437</v>
      </c>
      <c r="AV92" s="10">
        <v>465</v>
      </c>
      <c r="AW92" s="10">
        <v>429</v>
      </c>
      <c r="AX92" s="10">
        <v>412</v>
      </c>
      <c r="AY92" s="10">
        <v>735</v>
      </c>
      <c r="AZ92" s="10">
        <v>799</v>
      </c>
      <c r="BA92" s="10">
        <v>729</v>
      </c>
      <c r="BB92" s="10">
        <v>645</v>
      </c>
      <c r="BC92" s="10">
        <v>619</v>
      </c>
      <c r="BD92" s="10">
        <v>204</v>
      </c>
      <c r="BE92" s="10">
        <v>207</v>
      </c>
      <c r="BF92" s="10">
        <v>215</v>
      </c>
      <c r="BG92" s="10">
        <v>194</v>
      </c>
      <c r="BH92" s="10">
        <v>361</v>
      </c>
      <c r="BI92" s="10">
        <v>408</v>
      </c>
      <c r="BJ92" s="10">
        <v>375</v>
      </c>
      <c r="BK92" s="10">
        <v>354</v>
      </c>
      <c r="BL92" s="10">
        <v>346</v>
      </c>
      <c r="BM92" s="10">
        <v>1055</v>
      </c>
      <c r="BN92" s="10">
        <v>974</v>
      </c>
      <c r="BO92" s="10">
        <v>971</v>
      </c>
      <c r="BP92" s="10">
        <v>879</v>
      </c>
      <c r="BQ92" s="10">
        <v>1564</v>
      </c>
      <c r="BR92" s="10">
        <v>1560</v>
      </c>
      <c r="BS92" s="10">
        <v>1486</v>
      </c>
      <c r="BT92" s="10">
        <v>1310</v>
      </c>
      <c r="BU92" s="10">
        <v>1330</v>
      </c>
      <c r="BV92" s="10">
        <v>1217</v>
      </c>
      <c r="BW92" s="10">
        <v>1129</v>
      </c>
      <c r="BX92" s="10">
        <v>1090</v>
      </c>
      <c r="BY92" s="10">
        <v>1124</v>
      </c>
      <c r="BZ92" s="10">
        <v>2010</v>
      </c>
      <c r="CA92" s="10">
        <v>2001</v>
      </c>
      <c r="CB92" s="10">
        <v>2055</v>
      </c>
      <c r="CC92" s="10">
        <v>2192</v>
      </c>
      <c r="CD92" s="10">
        <v>2167</v>
      </c>
      <c r="CE92" s="10">
        <v>1503</v>
      </c>
      <c r="CF92" s="10">
        <v>1379</v>
      </c>
      <c r="CG92" s="10">
        <v>1366</v>
      </c>
      <c r="CH92" s="10">
        <v>1335</v>
      </c>
      <c r="CI92" s="10">
        <v>2387</v>
      </c>
      <c r="CJ92" s="10">
        <v>2405</v>
      </c>
      <c r="CK92" s="10">
        <v>2382</v>
      </c>
      <c r="CL92" s="10">
        <v>2414</v>
      </c>
      <c r="CM92" s="10">
        <v>1894</v>
      </c>
      <c r="CN92" s="10">
        <v>774</v>
      </c>
      <c r="CO92" s="10">
        <v>727</v>
      </c>
      <c r="CP92" s="10">
        <v>701</v>
      </c>
      <c r="CQ92" s="10">
        <v>674</v>
      </c>
      <c r="CR92" s="10">
        <v>1199</v>
      </c>
      <c r="CS92" s="10">
        <v>1175</v>
      </c>
      <c r="CT92" s="10">
        <v>1190</v>
      </c>
      <c r="CU92" s="10">
        <v>1111</v>
      </c>
      <c r="CV92" s="10">
        <v>1649</v>
      </c>
    </row>
    <row r="93" spans="1:100" x14ac:dyDescent="0.4">
      <c r="B93" s="10">
        <v>237.7208553017</v>
      </c>
      <c r="C93" s="10">
        <v>198.2949916952</v>
      </c>
      <c r="D93" s="10">
        <v>185.90136999999999</v>
      </c>
      <c r="E93" s="10">
        <v>211.45892753550001</v>
      </c>
      <c r="F93" s="10">
        <v>246.85782058609999</v>
      </c>
      <c r="G93" s="10">
        <v>0</v>
      </c>
      <c r="H93" s="10">
        <v>0</v>
      </c>
      <c r="I93" s="10">
        <v>0</v>
      </c>
      <c r="J93" s="10">
        <v>0</v>
      </c>
      <c r="K93" s="10">
        <v>369.8051331158</v>
      </c>
      <c r="L93" s="10">
        <v>349.47425698820001</v>
      </c>
      <c r="M93" s="10">
        <v>327.12259999999998</v>
      </c>
      <c r="N93" s="10">
        <v>315.38533212520002</v>
      </c>
      <c r="O93" s="10">
        <v>526.52335500310005</v>
      </c>
      <c r="P93" s="10">
        <v>0</v>
      </c>
      <c r="Q93" s="10">
        <v>0</v>
      </c>
      <c r="R93" s="10">
        <v>0</v>
      </c>
      <c r="S93" s="10">
        <v>0</v>
      </c>
      <c r="T93" s="10">
        <v>307.29248370319999</v>
      </c>
      <c r="U93" s="10">
        <v>284.82851627949998</v>
      </c>
      <c r="V93" s="10">
        <v>260.93137999999999</v>
      </c>
      <c r="W93" s="10">
        <v>272.60349193500002</v>
      </c>
      <c r="X93" s="10">
        <v>423.67392130169998</v>
      </c>
      <c r="Y93" s="10">
        <v>0</v>
      </c>
      <c r="Z93" s="10">
        <v>0</v>
      </c>
      <c r="AA93" s="10">
        <v>0</v>
      </c>
      <c r="AB93" s="10">
        <v>0</v>
      </c>
      <c r="AC93" s="10">
        <v>237.89030102550001</v>
      </c>
      <c r="AD93" s="10">
        <v>254.18518340649999</v>
      </c>
      <c r="AE93" s="10">
        <v>229.52295000000001</v>
      </c>
      <c r="AF93" s="10">
        <v>247.65994190949999</v>
      </c>
      <c r="AG93" s="10">
        <v>389.97757106059998</v>
      </c>
      <c r="AH93" s="10">
        <v>0</v>
      </c>
      <c r="AI93" s="10">
        <v>0</v>
      </c>
      <c r="AJ93" s="10">
        <v>0</v>
      </c>
      <c r="AK93" s="10">
        <v>0</v>
      </c>
      <c r="AL93" s="10">
        <v>180.54233307480001</v>
      </c>
      <c r="AM93" s="10">
        <v>178.27495505990001</v>
      </c>
      <c r="AN93" s="10">
        <v>200.86328</v>
      </c>
      <c r="AO93" s="10">
        <v>194.52307225819999</v>
      </c>
      <c r="AP93" s="10">
        <v>336.80514958830003</v>
      </c>
      <c r="AQ93" s="10">
        <v>0</v>
      </c>
      <c r="AR93" s="10">
        <v>0</v>
      </c>
      <c r="AS93" s="10">
        <v>0</v>
      </c>
      <c r="AT93" s="10">
        <v>0</v>
      </c>
      <c r="AU93" s="10">
        <v>81.311927928160003</v>
      </c>
      <c r="AV93" s="10">
        <v>95.731279092150004</v>
      </c>
      <c r="AW93" s="10">
        <v>67.081460000000007</v>
      </c>
      <c r="AX93" s="10">
        <v>130.73114721939999</v>
      </c>
      <c r="AY93" s="10">
        <v>255.2156471049</v>
      </c>
      <c r="AZ93" s="10">
        <v>0</v>
      </c>
      <c r="BA93" s="10">
        <v>0</v>
      </c>
      <c r="BB93" s="10">
        <v>0</v>
      </c>
      <c r="BC93" s="10">
        <v>0</v>
      </c>
      <c r="BD93" s="10">
        <v>24.984783775259999</v>
      </c>
      <c r="BE93" s="10">
        <v>30.783841109600001</v>
      </c>
      <c r="BF93" s="10">
        <v>34.416049999999998</v>
      </c>
      <c r="BG93" s="10">
        <v>72.963259031820002</v>
      </c>
      <c r="BH93" s="10">
        <v>95.582570127069999</v>
      </c>
      <c r="BI93" s="10">
        <v>0</v>
      </c>
      <c r="BJ93" s="10">
        <v>0</v>
      </c>
      <c r="BK93" s="10">
        <v>0</v>
      </c>
      <c r="BL93" s="10">
        <v>0</v>
      </c>
      <c r="BM93" s="10">
        <v>653.16197210350003</v>
      </c>
      <c r="BN93" s="10">
        <v>631.01572125860002</v>
      </c>
      <c r="BO93" s="10">
        <v>598.12419999999997</v>
      </c>
      <c r="BP93" s="10">
        <v>663.7867512373</v>
      </c>
      <c r="BQ93" s="10">
        <v>1027.190178651</v>
      </c>
      <c r="BR93" s="10">
        <v>0</v>
      </c>
      <c r="BS93" s="10">
        <v>0</v>
      </c>
      <c r="BT93" s="10">
        <v>0</v>
      </c>
      <c r="BU93" s="10">
        <v>0</v>
      </c>
      <c r="BV93" s="10">
        <v>782.12512293650002</v>
      </c>
      <c r="BW93" s="10">
        <v>759.45407460319996</v>
      </c>
      <c r="BX93" s="10">
        <v>695.65201000000002</v>
      </c>
      <c r="BY93" s="10">
        <v>788.86379701229998</v>
      </c>
      <c r="BZ93" s="10">
        <v>1237.0272540200001</v>
      </c>
      <c r="CA93" s="10">
        <v>0</v>
      </c>
      <c r="CB93" s="10">
        <v>0</v>
      </c>
      <c r="CC93" s="10">
        <v>0</v>
      </c>
      <c r="CD93" s="10">
        <v>0</v>
      </c>
      <c r="CE93" s="10">
        <v>985.97414077630003</v>
      </c>
      <c r="CF93" s="10">
        <v>933.07571821160002</v>
      </c>
      <c r="CG93" s="10">
        <v>893.39088000000004</v>
      </c>
      <c r="CH93" s="10">
        <v>976.10162347899995</v>
      </c>
      <c r="CI93" s="10">
        <v>1507.571488155</v>
      </c>
      <c r="CJ93" s="10">
        <v>0</v>
      </c>
      <c r="CK93" s="10">
        <v>0</v>
      </c>
      <c r="CL93" s="10">
        <v>0</v>
      </c>
      <c r="CM93" s="10">
        <v>0</v>
      </c>
      <c r="CN93" s="10">
        <v>454.13614843329998</v>
      </c>
      <c r="CO93" s="10">
        <v>459.37506489459997</v>
      </c>
      <c r="CP93" s="10">
        <v>413.46319</v>
      </c>
      <c r="CQ93" s="10">
        <v>479.65504139400002</v>
      </c>
      <c r="CR93" s="10">
        <v>767.95321363949995</v>
      </c>
      <c r="CS93" s="10">
        <v>0</v>
      </c>
      <c r="CT93" s="10">
        <v>0</v>
      </c>
      <c r="CU93" s="10">
        <v>0</v>
      </c>
      <c r="CV93" s="10">
        <v>0</v>
      </c>
    </row>
    <row r="94" spans="1:100" x14ac:dyDescent="0.4">
      <c r="B94" s="10">
        <v>258.6743145209</v>
      </c>
      <c r="C94" s="10">
        <v>206.75410247049999</v>
      </c>
      <c r="D94" s="10">
        <v>207.85803000000001</v>
      </c>
      <c r="E94" s="10">
        <v>239.88920721349999</v>
      </c>
      <c r="F94" s="10">
        <v>336.56823603610002</v>
      </c>
      <c r="G94" s="10">
        <v>414.93832661670001</v>
      </c>
      <c r="H94" s="10">
        <v>393.1087009327</v>
      </c>
      <c r="I94" s="10">
        <v>390.8520753766</v>
      </c>
      <c r="J94" s="10">
        <v>405.91866175979999</v>
      </c>
      <c r="K94" s="10">
        <v>419.0732289545</v>
      </c>
      <c r="L94" s="10">
        <v>387.37719659430002</v>
      </c>
      <c r="M94" s="10">
        <v>394.89598999999998</v>
      </c>
      <c r="N94" s="10">
        <v>379.96653470640001</v>
      </c>
      <c r="O94" s="10">
        <v>764.5510685534</v>
      </c>
      <c r="P94" s="10">
        <v>684.26920344040002</v>
      </c>
      <c r="Q94" s="10">
        <v>663.39166233169999</v>
      </c>
      <c r="R94" s="10">
        <v>647.22403630300005</v>
      </c>
      <c r="S94" s="10">
        <v>667.74158502039995</v>
      </c>
      <c r="T94" s="10">
        <v>406.76220408530003</v>
      </c>
      <c r="U94" s="10">
        <v>349.80548503130001</v>
      </c>
      <c r="V94" s="10">
        <v>347.53294</v>
      </c>
      <c r="W94" s="10">
        <v>339.02333690590001</v>
      </c>
      <c r="X94" s="10">
        <v>618.09155849379999</v>
      </c>
      <c r="Y94" s="10">
        <v>617.18630347789997</v>
      </c>
      <c r="Z94" s="10">
        <v>627.76873530119997</v>
      </c>
      <c r="AA94" s="10">
        <v>621.46225510759996</v>
      </c>
      <c r="AB94" s="10">
        <v>634.88598968639997</v>
      </c>
      <c r="AC94" s="10">
        <v>384.58491519939997</v>
      </c>
      <c r="AD94" s="10">
        <v>402.11084453350003</v>
      </c>
      <c r="AE94" s="10">
        <v>363.04106999999999</v>
      </c>
      <c r="AF94" s="10">
        <v>324.62825589760001</v>
      </c>
      <c r="AG94" s="10">
        <v>580.37435151759996</v>
      </c>
      <c r="AH94" s="10">
        <v>579.05991985059995</v>
      </c>
      <c r="AI94" s="10">
        <v>581.35840760539998</v>
      </c>
      <c r="AJ94" s="10">
        <v>552.9442637528</v>
      </c>
      <c r="AK94" s="10">
        <v>549.10113338270003</v>
      </c>
      <c r="AL94" s="10">
        <v>337.67732900070001</v>
      </c>
      <c r="AM94" s="10">
        <v>293.76269319950001</v>
      </c>
      <c r="AN94" s="10">
        <v>324.50139000000001</v>
      </c>
      <c r="AO94" s="10">
        <v>297.39304834439997</v>
      </c>
      <c r="AP94" s="10">
        <v>532.71543810840001</v>
      </c>
      <c r="AQ94" s="10">
        <v>534.86103441440002</v>
      </c>
      <c r="AR94" s="10">
        <v>537.47378196149998</v>
      </c>
      <c r="AS94" s="10">
        <v>507.964649017</v>
      </c>
      <c r="AT94" s="10">
        <v>507.59416319859997</v>
      </c>
      <c r="AU94" s="10">
        <v>270.92492075069998</v>
      </c>
      <c r="AV94" s="10">
        <v>262.36693448670002</v>
      </c>
      <c r="AW94" s="10">
        <v>234.22774000000001</v>
      </c>
      <c r="AX94" s="10">
        <v>230.80629662379999</v>
      </c>
      <c r="AY94" s="10">
        <v>502.68849657880003</v>
      </c>
      <c r="AZ94" s="10">
        <v>488.03964374970002</v>
      </c>
      <c r="BA94" s="10">
        <v>520.38165158490006</v>
      </c>
      <c r="BB94" s="10">
        <v>519.33848116889999</v>
      </c>
      <c r="BC94" s="10">
        <v>495.50728700249999</v>
      </c>
      <c r="BD94" s="10">
        <v>186.9545668886</v>
      </c>
      <c r="BE94" s="10">
        <v>201.77211584380001</v>
      </c>
      <c r="BF94" s="10">
        <v>193.1121</v>
      </c>
      <c r="BG94" s="10">
        <v>177.74369082410001</v>
      </c>
      <c r="BH94" s="10">
        <v>246.89136659779999</v>
      </c>
      <c r="BI94" s="10">
        <v>261.6455684503</v>
      </c>
      <c r="BJ94" s="10">
        <v>246.00304049409999</v>
      </c>
      <c r="BK94" s="10">
        <v>271.5072658048</v>
      </c>
      <c r="BL94" s="10">
        <v>282.25117994959999</v>
      </c>
      <c r="BM94" s="10">
        <v>1118.3442517210001</v>
      </c>
      <c r="BN94" s="10">
        <v>1028.9519666829999</v>
      </c>
      <c r="BO94" s="10">
        <v>1005.80999</v>
      </c>
      <c r="BP94" s="10">
        <v>985.46039520500005</v>
      </c>
      <c r="BQ94" s="10">
        <v>1755.8868206699999</v>
      </c>
      <c r="BR94" s="10">
        <v>1752.8369306449999</v>
      </c>
      <c r="BS94" s="10">
        <v>1754.4793060980001</v>
      </c>
      <c r="BT94" s="10">
        <v>1755.206177263</v>
      </c>
      <c r="BU94" s="10">
        <v>1772.944092558</v>
      </c>
      <c r="BV94" s="10">
        <v>1153.612802186</v>
      </c>
      <c r="BW94" s="10">
        <v>1075.067046072</v>
      </c>
      <c r="BX94" s="10">
        <v>1047.8603499999999</v>
      </c>
      <c r="BY94" s="10">
        <v>1020.433488172</v>
      </c>
      <c r="BZ94" s="10">
        <v>1817.5978715010001</v>
      </c>
      <c r="CA94" s="10">
        <v>1805.6587632129999</v>
      </c>
      <c r="CB94" s="10">
        <v>1770.486660114</v>
      </c>
      <c r="CC94" s="10">
        <v>1706.426774046</v>
      </c>
      <c r="CD94" s="10">
        <v>1707.956493526</v>
      </c>
      <c r="CE94" s="10">
        <v>1509.81425698</v>
      </c>
      <c r="CF94" s="10">
        <v>1383.6496055079999</v>
      </c>
      <c r="CG94" s="10">
        <v>1355.1001699999999</v>
      </c>
      <c r="CH94" s="10">
        <v>1344.1290153089999</v>
      </c>
      <c r="CI94" s="10">
        <v>2363.4415661379999</v>
      </c>
      <c r="CJ94" s="10">
        <v>2343.7882726490002</v>
      </c>
      <c r="CK94" s="10">
        <v>2394.2378484450001</v>
      </c>
      <c r="CL94" s="10">
        <v>2364.9649641659998</v>
      </c>
      <c r="CM94" s="10">
        <v>1829.9383667090001</v>
      </c>
      <c r="CN94" s="10">
        <v>767.18574301950002</v>
      </c>
      <c r="CO94" s="10">
        <v>722.35039449199996</v>
      </c>
      <c r="CP94" s="10">
        <v>711.89931999999999</v>
      </c>
      <c r="CQ94" s="10">
        <v>664.87098469149998</v>
      </c>
      <c r="CR94" s="10">
        <v>1222.5584338619999</v>
      </c>
      <c r="CS94" s="10">
        <v>1236.211727351</v>
      </c>
      <c r="CT94" s="10">
        <v>1177.7621515549999</v>
      </c>
      <c r="CU94" s="10">
        <v>1133.2103616730001</v>
      </c>
      <c r="CV94" s="10">
        <v>1713.0616332909999</v>
      </c>
    </row>
    <row r="95" spans="1:100" x14ac:dyDescent="0.4">
      <c r="B95" s="4" t="s">
        <v>113</v>
      </c>
      <c r="C95" s="4" t="s">
        <v>113</v>
      </c>
      <c r="D95" s="4" t="s">
        <v>220</v>
      </c>
      <c r="E95" s="4" t="s">
        <v>220</v>
      </c>
      <c r="F95" s="4" t="s">
        <v>142</v>
      </c>
      <c r="G95" s="4" t="s">
        <v>95</v>
      </c>
      <c r="H95" s="4" t="s">
        <v>95</v>
      </c>
      <c r="I95" s="4" t="s">
        <v>95</v>
      </c>
      <c r="J95" s="4" t="s">
        <v>95</v>
      </c>
      <c r="K95" s="4" t="s">
        <v>113</v>
      </c>
      <c r="L95" s="4" t="s">
        <v>113</v>
      </c>
      <c r="M95" s="4" t="s">
        <v>220</v>
      </c>
      <c r="N95" s="4" t="s">
        <v>220</v>
      </c>
      <c r="O95" s="4" t="s">
        <v>142</v>
      </c>
      <c r="P95" s="4" t="s">
        <v>95</v>
      </c>
      <c r="Q95" s="4" t="s">
        <v>95</v>
      </c>
      <c r="R95" s="4" t="s">
        <v>95</v>
      </c>
      <c r="S95" s="4" t="s">
        <v>95</v>
      </c>
      <c r="T95" s="4" t="s">
        <v>142</v>
      </c>
      <c r="U95" s="4" t="s">
        <v>220</v>
      </c>
      <c r="V95" s="4" t="s">
        <v>142</v>
      </c>
      <c r="W95" s="4" t="s">
        <v>220</v>
      </c>
      <c r="X95" s="4" t="s">
        <v>142</v>
      </c>
      <c r="Y95" s="4" t="s">
        <v>95</v>
      </c>
      <c r="Z95" s="4" t="s">
        <v>95</v>
      </c>
      <c r="AA95" s="4" t="s">
        <v>95</v>
      </c>
      <c r="AB95" s="4" t="s">
        <v>95</v>
      </c>
      <c r="AC95" s="4" t="s">
        <v>142</v>
      </c>
      <c r="AD95" s="4" t="s">
        <v>142</v>
      </c>
      <c r="AE95" s="4" t="s">
        <v>142</v>
      </c>
      <c r="AF95" s="4" t="s">
        <v>282</v>
      </c>
      <c r="AG95" s="4" t="s">
        <v>142</v>
      </c>
      <c r="AH95" s="4" t="s">
        <v>95</v>
      </c>
      <c r="AI95" s="4" t="s">
        <v>95</v>
      </c>
      <c r="AJ95" s="4" t="s">
        <v>95</v>
      </c>
      <c r="AK95" s="4" t="s">
        <v>95</v>
      </c>
      <c r="AL95" s="4" t="s">
        <v>142</v>
      </c>
      <c r="AM95" s="4" t="s">
        <v>142</v>
      </c>
      <c r="AN95" s="4" t="s">
        <v>142</v>
      </c>
      <c r="AO95" s="4" t="s">
        <v>283</v>
      </c>
      <c r="AP95" s="4" t="s">
        <v>283</v>
      </c>
      <c r="AQ95" s="4" t="s">
        <v>95</v>
      </c>
      <c r="AR95" s="4" t="s">
        <v>95</v>
      </c>
      <c r="AS95" s="4" t="s">
        <v>95</v>
      </c>
      <c r="AT95" s="4" t="s">
        <v>95</v>
      </c>
      <c r="AU95" s="4" t="s">
        <v>142</v>
      </c>
      <c r="AV95" s="4" t="s">
        <v>142</v>
      </c>
      <c r="AW95" s="4" t="s">
        <v>142</v>
      </c>
      <c r="AX95" s="4" t="s">
        <v>284</v>
      </c>
      <c r="AY95" s="4" t="s">
        <v>284</v>
      </c>
      <c r="AZ95" s="4" t="s">
        <v>95</v>
      </c>
      <c r="BA95" s="4" t="s">
        <v>95</v>
      </c>
      <c r="BB95" s="4" t="s">
        <v>95</v>
      </c>
      <c r="BC95" s="4" t="s">
        <v>95</v>
      </c>
      <c r="BD95" s="4" t="s">
        <v>142</v>
      </c>
      <c r="BE95" s="4" t="s">
        <v>142</v>
      </c>
      <c r="BF95" s="4" t="s">
        <v>142</v>
      </c>
      <c r="BG95" s="4" t="s">
        <v>284</v>
      </c>
      <c r="BH95" s="4" t="s">
        <v>284</v>
      </c>
      <c r="BI95" s="4" t="s">
        <v>95</v>
      </c>
      <c r="BJ95" s="4" t="s">
        <v>95</v>
      </c>
      <c r="BK95" s="4" t="s">
        <v>95</v>
      </c>
      <c r="BL95" s="4" t="s">
        <v>95</v>
      </c>
      <c r="BM95" s="4" t="s">
        <v>142</v>
      </c>
      <c r="BN95" s="4" t="s">
        <v>142</v>
      </c>
      <c r="BO95" s="4" t="s">
        <v>142</v>
      </c>
      <c r="BP95" s="4" t="s">
        <v>285</v>
      </c>
      <c r="BQ95" s="4" t="s">
        <v>142</v>
      </c>
      <c r="BR95" s="4" t="s">
        <v>95</v>
      </c>
      <c r="BS95" s="4" t="s">
        <v>95</v>
      </c>
      <c r="BT95" s="4" t="s">
        <v>95</v>
      </c>
      <c r="BU95" s="4" t="s">
        <v>95</v>
      </c>
      <c r="BV95" s="4" t="s">
        <v>142</v>
      </c>
      <c r="BW95" s="4" t="s">
        <v>142</v>
      </c>
      <c r="BX95" s="4" t="s">
        <v>142</v>
      </c>
      <c r="BY95" s="4" t="s">
        <v>143</v>
      </c>
      <c r="BZ95" s="4" t="s">
        <v>142</v>
      </c>
      <c r="CA95" s="4" t="s">
        <v>95</v>
      </c>
      <c r="CB95" s="4" t="s">
        <v>95</v>
      </c>
      <c r="CC95" s="4" t="s">
        <v>95</v>
      </c>
      <c r="CD95" s="4" t="s">
        <v>95</v>
      </c>
      <c r="CE95" s="4" t="s">
        <v>142</v>
      </c>
      <c r="CF95" s="4" t="s">
        <v>142</v>
      </c>
      <c r="CG95" s="4" t="s">
        <v>142</v>
      </c>
      <c r="CH95" s="4" t="s">
        <v>285</v>
      </c>
      <c r="CI95" s="4" t="s">
        <v>142</v>
      </c>
      <c r="CJ95" s="4" t="s">
        <v>95</v>
      </c>
      <c r="CK95" s="4" t="s">
        <v>95</v>
      </c>
      <c r="CL95" s="4" t="s">
        <v>95</v>
      </c>
      <c r="CM95" s="4" t="s">
        <v>95</v>
      </c>
      <c r="CN95" s="4" t="s">
        <v>142</v>
      </c>
      <c r="CO95" s="4" t="s">
        <v>142</v>
      </c>
      <c r="CP95" s="4" t="s">
        <v>142</v>
      </c>
      <c r="CQ95" s="4" t="s">
        <v>286</v>
      </c>
      <c r="CR95" s="4" t="s">
        <v>142</v>
      </c>
      <c r="CS95" s="4" t="s">
        <v>95</v>
      </c>
      <c r="CT95" s="4" t="s">
        <v>95</v>
      </c>
      <c r="CU95" s="4" t="s">
        <v>95</v>
      </c>
      <c r="CV95" s="4" t="s">
        <v>95</v>
      </c>
    </row>
    <row r="96" spans="1:100" x14ac:dyDescent="0.4">
      <c r="A96" s="1" t="s">
        <v>144</v>
      </c>
      <c r="B96" s="9">
        <v>0.4072072884199</v>
      </c>
      <c r="C96" s="9">
        <v>0.51907041786240005</v>
      </c>
      <c r="D96" s="9">
        <v>0.30944837685609999</v>
      </c>
      <c r="E96" s="9">
        <v>0.21427265807080001</v>
      </c>
      <c r="F96" s="9">
        <v>0</v>
      </c>
      <c r="G96" s="9">
        <v>0</v>
      </c>
      <c r="H96" s="9">
        <v>0</v>
      </c>
      <c r="I96" s="9">
        <v>0</v>
      </c>
      <c r="J96" s="9">
        <v>0</v>
      </c>
      <c r="K96" s="9">
        <v>0.48739093303100001</v>
      </c>
      <c r="L96" s="9">
        <v>0.51220969285340001</v>
      </c>
      <c r="M96" s="9">
        <v>0.35181560086239999</v>
      </c>
      <c r="N96" s="9">
        <v>0.3953085239195</v>
      </c>
      <c r="O96" s="9">
        <v>0</v>
      </c>
      <c r="P96" s="9">
        <v>0</v>
      </c>
      <c r="Q96" s="9">
        <v>0</v>
      </c>
      <c r="R96" s="9">
        <v>0</v>
      </c>
      <c r="S96" s="9">
        <v>0</v>
      </c>
      <c r="T96" s="9">
        <v>0.38588601047999999</v>
      </c>
      <c r="U96" s="9">
        <v>0.47290557332310001</v>
      </c>
      <c r="V96" s="9">
        <v>0.40088254655799999</v>
      </c>
      <c r="W96" s="9">
        <v>0.45518919576030004</v>
      </c>
      <c r="X96" s="9">
        <v>0</v>
      </c>
      <c r="Y96" s="9">
        <v>0</v>
      </c>
      <c r="Z96" s="9">
        <v>0</v>
      </c>
      <c r="AA96" s="9">
        <v>0</v>
      </c>
      <c r="AB96" s="9">
        <v>0</v>
      </c>
      <c r="AC96" s="9">
        <v>0.25640304887420001</v>
      </c>
      <c r="AD96" s="9">
        <v>0.35111807649280002</v>
      </c>
      <c r="AE96" s="9">
        <v>0.24846783863879998</v>
      </c>
      <c r="AF96" s="9">
        <v>0.36142181956880004</v>
      </c>
      <c r="AG96" s="9">
        <v>0</v>
      </c>
      <c r="AH96" s="9">
        <v>0</v>
      </c>
      <c r="AI96" s="9">
        <v>0</v>
      </c>
      <c r="AJ96" s="9">
        <v>0</v>
      </c>
      <c r="AK96" s="9">
        <v>0</v>
      </c>
      <c r="AL96" s="9">
        <v>0.16155997468399999</v>
      </c>
      <c r="AM96" s="9">
        <v>0.2242459616452</v>
      </c>
      <c r="AN96" s="9">
        <v>0.1475328965463</v>
      </c>
      <c r="AO96" s="9">
        <v>0.30866828666379997</v>
      </c>
      <c r="AP96" s="9">
        <v>0</v>
      </c>
      <c r="AQ96" s="9">
        <v>0</v>
      </c>
      <c r="AR96" s="9">
        <v>0</v>
      </c>
      <c r="AS96" s="9">
        <v>0</v>
      </c>
      <c r="AT96" s="9">
        <v>0</v>
      </c>
      <c r="AU96" s="9">
        <v>0.10210182369369999</v>
      </c>
      <c r="AV96" s="9">
        <v>0.1155501856055</v>
      </c>
      <c r="AW96" s="9">
        <v>0.1018546308819</v>
      </c>
      <c r="AX96" s="9">
        <v>0.24965027736279999</v>
      </c>
      <c r="AY96" s="9">
        <v>0</v>
      </c>
      <c r="AZ96" s="9">
        <v>0</v>
      </c>
      <c r="BA96" s="9">
        <v>0</v>
      </c>
      <c r="BB96" s="9">
        <v>0</v>
      </c>
      <c r="BC96" s="9">
        <v>0</v>
      </c>
      <c r="BD96" s="9">
        <v>4.6057181791010003E-2</v>
      </c>
      <c r="BE96" s="9">
        <v>3.3103250944210003E-2</v>
      </c>
      <c r="BF96" s="9">
        <v>1.571273887032E-2</v>
      </c>
      <c r="BG96" s="9">
        <v>0.1290966588104</v>
      </c>
      <c r="BH96" s="9">
        <v>0</v>
      </c>
      <c r="BI96" s="9">
        <v>0</v>
      </c>
      <c r="BJ96" s="9">
        <v>0</v>
      </c>
      <c r="BK96" s="9">
        <v>0</v>
      </c>
      <c r="BL96" s="9">
        <v>0</v>
      </c>
      <c r="BM96" s="9">
        <v>0.27669827069410002</v>
      </c>
      <c r="BN96" s="9">
        <v>0.3349465329704</v>
      </c>
      <c r="BO96" s="9">
        <v>0.2306935030542</v>
      </c>
      <c r="BP96" s="9">
        <v>0.28436439527929996</v>
      </c>
      <c r="BQ96" s="9">
        <v>0</v>
      </c>
      <c r="BR96" s="9">
        <v>0</v>
      </c>
      <c r="BS96" s="9">
        <v>0</v>
      </c>
      <c r="BT96" s="9">
        <v>0</v>
      </c>
      <c r="BU96" s="9">
        <v>0</v>
      </c>
      <c r="BV96" s="9">
        <v>0.30088278489050002</v>
      </c>
      <c r="BW96" s="9">
        <v>0.3445477457551</v>
      </c>
      <c r="BX96" s="9">
        <v>0.26343079972440003</v>
      </c>
      <c r="BY96" s="9">
        <v>0.36655031971219998</v>
      </c>
      <c r="BZ96" s="9">
        <v>0</v>
      </c>
      <c r="CA96" s="9">
        <v>0</v>
      </c>
      <c r="CB96" s="9">
        <v>0</v>
      </c>
      <c r="CC96" s="9">
        <v>0</v>
      </c>
      <c r="CD96" s="9">
        <v>0</v>
      </c>
      <c r="CE96" s="9">
        <v>0.32103811799090004</v>
      </c>
      <c r="CF96" s="9">
        <v>0.36937786873759998</v>
      </c>
      <c r="CG96" s="9">
        <v>0.27922562359359998</v>
      </c>
      <c r="CH96" s="9">
        <v>0.32860546522450002</v>
      </c>
      <c r="CI96" s="9">
        <v>0</v>
      </c>
      <c r="CJ96" s="9">
        <v>0</v>
      </c>
      <c r="CK96" s="9">
        <v>0</v>
      </c>
      <c r="CL96" s="9">
        <v>0</v>
      </c>
      <c r="CM96" s="9">
        <v>0</v>
      </c>
      <c r="CN96" s="9">
        <v>0.22708263698700001</v>
      </c>
      <c r="CO96" s="9">
        <v>0.28259562223160001</v>
      </c>
      <c r="CP96" s="9">
        <v>0.18218001669109998</v>
      </c>
      <c r="CQ96" s="9">
        <v>0.32055314839069998</v>
      </c>
      <c r="CR96" s="9">
        <v>0</v>
      </c>
      <c r="CS96" s="9">
        <v>0</v>
      </c>
      <c r="CT96" s="9">
        <v>0</v>
      </c>
      <c r="CU96" s="9">
        <v>0</v>
      </c>
      <c r="CV96" s="9">
        <v>0</v>
      </c>
    </row>
    <row r="97" spans="1:100" x14ac:dyDescent="0.4">
      <c r="B97" s="10">
        <v>57</v>
      </c>
      <c r="C97" s="10">
        <v>56</v>
      </c>
      <c r="D97" s="10">
        <v>30</v>
      </c>
      <c r="E97" s="10">
        <v>19</v>
      </c>
      <c r="F97" s="10">
        <v>0</v>
      </c>
      <c r="G97" s="10">
        <v>0</v>
      </c>
      <c r="H97" s="10">
        <v>0</v>
      </c>
      <c r="I97" s="10">
        <v>0</v>
      </c>
      <c r="J97" s="10">
        <v>0</v>
      </c>
      <c r="K97" s="10">
        <v>145</v>
      </c>
      <c r="L97" s="10">
        <v>133</v>
      </c>
      <c r="M97" s="10">
        <v>90</v>
      </c>
      <c r="N97" s="10">
        <v>102</v>
      </c>
      <c r="O97" s="10">
        <v>0</v>
      </c>
      <c r="P97" s="10">
        <v>0</v>
      </c>
      <c r="Q97" s="10">
        <v>0</v>
      </c>
      <c r="R97" s="10">
        <v>0</v>
      </c>
      <c r="S97" s="10">
        <v>0</v>
      </c>
      <c r="T97" s="10">
        <v>134</v>
      </c>
      <c r="U97" s="10">
        <v>145</v>
      </c>
      <c r="V97" s="10">
        <v>115</v>
      </c>
      <c r="W97" s="10">
        <v>140</v>
      </c>
      <c r="X97" s="10">
        <v>0</v>
      </c>
      <c r="Y97" s="10">
        <v>0</v>
      </c>
      <c r="Z97" s="10">
        <v>0</v>
      </c>
      <c r="AA97" s="10">
        <v>0</v>
      </c>
      <c r="AB97" s="10">
        <v>0</v>
      </c>
      <c r="AC97" s="10">
        <v>117</v>
      </c>
      <c r="AD97" s="10">
        <v>147</v>
      </c>
      <c r="AE97" s="10">
        <v>102</v>
      </c>
      <c r="AF97" s="10">
        <v>114</v>
      </c>
      <c r="AG97" s="10">
        <v>0</v>
      </c>
      <c r="AH97" s="10">
        <v>0</v>
      </c>
      <c r="AI97" s="10">
        <v>0</v>
      </c>
      <c r="AJ97" s="10">
        <v>0</v>
      </c>
      <c r="AK97" s="10">
        <v>0</v>
      </c>
      <c r="AL97" s="10">
        <v>106</v>
      </c>
      <c r="AM97" s="10">
        <v>115</v>
      </c>
      <c r="AN97" s="10">
        <v>67</v>
      </c>
      <c r="AO97" s="10">
        <v>123</v>
      </c>
      <c r="AP97" s="10">
        <v>0</v>
      </c>
      <c r="AQ97" s="10">
        <v>0</v>
      </c>
      <c r="AR97" s="10">
        <v>0</v>
      </c>
      <c r="AS97" s="10">
        <v>0</v>
      </c>
      <c r="AT97" s="10">
        <v>0</v>
      </c>
      <c r="AU97" s="10">
        <v>55</v>
      </c>
      <c r="AV97" s="10">
        <v>85</v>
      </c>
      <c r="AW97" s="10">
        <v>65</v>
      </c>
      <c r="AX97" s="10">
        <v>109</v>
      </c>
      <c r="AY97" s="10">
        <v>0</v>
      </c>
      <c r="AZ97" s="10">
        <v>0</v>
      </c>
      <c r="BA97" s="10">
        <v>0</v>
      </c>
      <c r="BB97" s="10">
        <v>0</v>
      </c>
      <c r="BC97" s="10">
        <v>0</v>
      </c>
      <c r="BD97" s="10">
        <v>16</v>
      </c>
      <c r="BE97" s="10">
        <v>16</v>
      </c>
      <c r="BF97" s="10">
        <v>12</v>
      </c>
      <c r="BG97" s="10">
        <v>28</v>
      </c>
      <c r="BH97" s="10">
        <v>0</v>
      </c>
      <c r="BI97" s="10">
        <v>0</v>
      </c>
      <c r="BJ97" s="10">
        <v>0</v>
      </c>
      <c r="BK97" s="10">
        <v>0</v>
      </c>
      <c r="BL97" s="10">
        <v>0</v>
      </c>
      <c r="BM97" s="10">
        <v>284</v>
      </c>
      <c r="BN97" s="10">
        <v>314</v>
      </c>
      <c r="BO97" s="10">
        <v>201</v>
      </c>
      <c r="BP97" s="10">
        <v>235</v>
      </c>
      <c r="BQ97" s="10">
        <v>0</v>
      </c>
      <c r="BR97" s="10">
        <v>0</v>
      </c>
      <c r="BS97" s="10">
        <v>0</v>
      </c>
      <c r="BT97" s="10">
        <v>0</v>
      </c>
      <c r="BU97" s="10">
        <v>0</v>
      </c>
      <c r="BV97" s="10">
        <v>347</v>
      </c>
      <c r="BW97" s="10">
        <v>382</v>
      </c>
      <c r="BX97" s="10">
        <v>282</v>
      </c>
      <c r="BY97" s="10">
        <v>404</v>
      </c>
      <c r="BZ97" s="10">
        <v>0</v>
      </c>
      <c r="CA97" s="10">
        <v>0</v>
      </c>
      <c r="CB97" s="10">
        <v>0</v>
      </c>
      <c r="CC97" s="10">
        <v>0</v>
      </c>
      <c r="CD97" s="10">
        <v>0</v>
      </c>
      <c r="CE97" s="10">
        <v>462</v>
      </c>
      <c r="CF97" s="10">
        <v>493</v>
      </c>
      <c r="CG97" s="10">
        <v>347</v>
      </c>
      <c r="CH97" s="10">
        <v>426</v>
      </c>
      <c r="CI97" s="10">
        <v>0</v>
      </c>
      <c r="CJ97" s="10">
        <v>0</v>
      </c>
      <c r="CK97" s="10">
        <v>0</v>
      </c>
      <c r="CL97" s="10">
        <v>0</v>
      </c>
      <c r="CM97" s="10">
        <v>0</v>
      </c>
      <c r="CN97" s="10">
        <v>170</v>
      </c>
      <c r="CO97" s="10">
        <v>204</v>
      </c>
      <c r="CP97" s="10">
        <v>136</v>
      </c>
      <c r="CQ97" s="10">
        <v>215</v>
      </c>
      <c r="CR97" s="10">
        <v>0</v>
      </c>
      <c r="CS97" s="10">
        <v>0</v>
      </c>
      <c r="CT97" s="10">
        <v>0</v>
      </c>
      <c r="CU97" s="10">
        <v>0</v>
      </c>
      <c r="CV97" s="10">
        <v>0</v>
      </c>
    </row>
    <row r="98" spans="1:100" x14ac:dyDescent="0.4">
      <c r="B98" s="10">
        <v>136</v>
      </c>
      <c r="C98" s="10">
        <v>108</v>
      </c>
      <c r="D98" s="10">
        <v>91</v>
      </c>
      <c r="E98" s="10">
        <v>81</v>
      </c>
      <c r="F98" s="10">
        <v>151</v>
      </c>
      <c r="G98" s="10">
        <v>140</v>
      </c>
      <c r="H98" s="10">
        <v>171</v>
      </c>
      <c r="I98" s="10">
        <v>180</v>
      </c>
      <c r="J98" s="10">
        <v>182</v>
      </c>
      <c r="K98" s="10">
        <v>292</v>
      </c>
      <c r="L98" s="10">
        <v>251</v>
      </c>
      <c r="M98" s="10">
        <v>254</v>
      </c>
      <c r="N98" s="10">
        <v>265</v>
      </c>
      <c r="O98" s="10">
        <v>474</v>
      </c>
      <c r="P98" s="10">
        <v>399</v>
      </c>
      <c r="Q98" s="10">
        <v>458</v>
      </c>
      <c r="R98" s="10">
        <v>467</v>
      </c>
      <c r="S98" s="10">
        <v>486</v>
      </c>
      <c r="T98" s="10">
        <v>317</v>
      </c>
      <c r="U98" s="10">
        <v>269</v>
      </c>
      <c r="V98" s="10">
        <v>299</v>
      </c>
      <c r="W98" s="10">
        <v>308</v>
      </c>
      <c r="X98" s="10">
        <v>580</v>
      </c>
      <c r="Y98" s="10">
        <v>558</v>
      </c>
      <c r="Z98" s="10">
        <v>557</v>
      </c>
      <c r="AA98" s="10">
        <v>658</v>
      </c>
      <c r="AB98" s="10">
        <v>705</v>
      </c>
      <c r="AC98" s="10">
        <v>386</v>
      </c>
      <c r="AD98" s="10">
        <v>369</v>
      </c>
      <c r="AE98" s="10">
        <v>370</v>
      </c>
      <c r="AF98" s="10">
        <v>311</v>
      </c>
      <c r="AG98" s="10">
        <v>580</v>
      </c>
      <c r="AH98" s="10">
        <v>579</v>
      </c>
      <c r="AI98" s="10">
        <v>605</v>
      </c>
      <c r="AJ98" s="10">
        <v>600</v>
      </c>
      <c r="AK98" s="10">
        <v>626</v>
      </c>
      <c r="AL98" s="10">
        <v>500</v>
      </c>
      <c r="AM98" s="10">
        <v>434</v>
      </c>
      <c r="AN98" s="10">
        <v>404</v>
      </c>
      <c r="AO98" s="10">
        <v>417</v>
      </c>
      <c r="AP98" s="10">
        <v>702</v>
      </c>
      <c r="AQ98" s="10">
        <v>697</v>
      </c>
      <c r="AR98" s="10">
        <v>673</v>
      </c>
      <c r="AS98" s="10">
        <v>632</v>
      </c>
      <c r="AT98" s="10">
        <v>579</v>
      </c>
      <c r="AU98" s="10">
        <v>437</v>
      </c>
      <c r="AV98" s="10">
        <v>465</v>
      </c>
      <c r="AW98" s="10">
        <v>429</v>
      </c>
      <c r="AX98" s="10">
        <v>412</v>
      </c>
      <c r="AY98" s="10">
        <v>735</v>
      </c>
      <c r="AZ98" s="10">
        <v>799</v>
      </c>
      <c r="BA98" s="10">
        <v>729</v>
      </c>
      <c r="BB98" s="10">
        <v>645</v>
      </c>
      <c r="BC98" s="10">
        <v>619</v>
      </c>
      <c r="BD98" s="10">
        <v>204</v>
      </c>
      <c r="BE98" s="10">
        <v>207</v>
      </c>
      <c r="BF98" s="10">
        <v>215</v>
      </c>
      <c r="BG98" s="10">
        <v>194</v>
      </c>
      <c r="BH98" s="10">
        <v>361</v>
      </c>
      <c r="BI98" s="10">
        <v>408</v>
      </c>
      <c r="BJ98" s="10">
        <v>375</v>
      </c>
      <c r="BK98" s="10">
        <v>354</v>
      </c>
      <c r="BL98" s="10">
        <v>346</v>
      </c>
      <c r="BM98" s="10">
        <v>1055</v>
      </c>
      <c r="BN98" s="10">
        <v>974</v>
      </c>
      <c r="BO98" s="10">
        <v>971</v>
      </c>
      <c r="BP98" s="10">
        <v>879</v>
      </c>
      <c r="BQ98" s="10">
        <v>1564</v>
      </c>
      <c r="BR98" s="10">
        <v>1560</v>
      </c>
      <c r="BS98" s="10">
        <v>1486</v>
      </c>
      <c r="BT98" s="10">
        <v>1310</v>
      </c>
      <c r="BU98" s="10">
        <v>1330</v>
      </c>
      <c r="BV98" s="10">
        <v>1217</v>
      </c>
      <c r="BW98" s="10">
        <v>1129</v>
      </c>
      <c r="BX98" s="10">
        <v>1090</v>
      </c>
      <c r="BY98" s="10">
        <v>1124</v>
      </c>
      <c r="BZ98" s="10">
        <v>2010</v>
      </c>
      <c r="CA98" s="10">
        <v>2001</v>
      </c>
      <c r="CB98" s="10">
        <v>2055</v>
      </c>
      <c r="CC98" s="10">
        <v>2192</v>
      </c>
      <c r="CD98" s="10">
        <v>2167</v>
      </c>
      <c r="CE98" s="10">
        <v>1503</v>
      </c>
      <c r="CF98" s="10">
        <v>1379</v>
      </c>
      <c r="CG98" s="10">
        <v>1366</v>
      </c>
      <c r="CH98" s="10">
        <v>1335</v>
      </c>
      <c r="CI98" s="10">
        <v>2387</v>
      </c>
      <c r="CJ98" s="10">
        <v>2405</v>
      </c>
      <c r="CK98" s="10">
        <v>2382</v>
      </c>
      <c r="CL98" s="10">
        <v>2414</v>
      </c>
      <c r="CM98" s="10">
        <v>1894</v>
      </c>
      <c r="CN98" s="10">
        <v>774</v>
      </c>
      <c r="CO98" s="10">
        <v>727</v>
      </c>
      <c r="CP98" s="10">
        <v>701</v>
      </c>
      <c r="CQ98" s="10">
        <v>674</v>
      </c>
      <c r="CR98" s="10">
        <v>1199</v>
      </c>
      <c r="CS98" s="10">
        <v>1175</v>
      </c>
      <c r="CT98" s="10">
        <v>1190</v>
      </c>
      <c r="CU98" s="10">
        <v>1111</v>
      </c>
      <c r="CV98" s="10">
        <v>1649</v>
      </c>
    </row>
    <row r="99" spans="1:100" x14ac:dyDescent="0.4">
      <c r="B99" s="10">
        <v>105.3340662</v>
      </c>
      <c r="C99" s="10">
        <v>107.3199383641</v>
      </c>
      <c r="D99" s="10">
        <v>64.321330000000003</v>
      </c>
      <c r="E99" s="10">
        <v>51.40169807214</v>
      </c>
      <c r="F99" s="10">
        <v>0</v>
      </c>
      <c r="G99" s="10">
        <v>0</v>
      </c>
      <c r="H99" s="10">
        <v>0</v>
      </c>
      <c r="I99" s="10">
        <v>0</v>
      </c>
      <c r="J99" s="10">
        <v>0</v>
      </c>
      <c r="K99" s="10">
        <v>204.25249206839999</v>
      </c>
      <c r="L99" s="10">
        <v>198.418354886</v>
      </c>
      <c r="M99" s="10">
        <v>138.93056999999999</v>
      </c>
      <c r="N99" s="10">
        <v>150.20400997359999</v>
      </c>
      <c r="O99" s="10">
        <v>0</v>
      </c>
      <c r="P99" s="10">
        <v>0</v>
      </c>
      <c r="Q99" s="10">
        <v>0</v>
      </c>
      <c r="R99" s="10">
        <v>0</v>
      </c>
      <c r="S99" s="10">
        <v>0</v>
      </c>
      <c r="T99" s="10">
        <v>156.96384414849999</v>
      </c>
      <c r="U99" s="10">
        <v>165.4249634503</v>
      </c>
      <c r="V99" s="10">
        <v>139.31988999999999</v>
      </c>
      <c r="W99" s="10">
        <v>154.3197600702</v>
      </c>
      <c r="X99" s="10">
        <v>0</v>
      </c>
      <c r="Y99" s="10">
        <v>0</v>
      </c>
      <c r="Z99" s="10">
        <v>0</v>
      </c>
      <c r="AA99" s="10">
        <v>0</v>
      </c>
      <c r="AB99" s="10">
        <v>0</v>
      </c>
      <c r="AC99" s="10">
        <v>98.608744808159997</v>
      </c>
      <c r="AD99" s="10">
        <v>141.1883862695</v>
      </c>
      <c r="AE99" s="10">
        <v>90.204030000000003</v>
      </c>
      <c r="AF99" s="10">
        <v>117.32773493000001</v>
      </c>
      <c r="AG99" s="10">
        <v>0</v>
      </c>
      <c r="AH99" s="10">
        <v>0</v>
      </c>
      <c r="AI99" s="10">
        <v>0</v>
      </c>
      <c r="AJ99" s="10">
        <v>0</v>
      </c>
      <c r="AK99" s="10">
        <v>0</v>
      </c>
      <c r="AL99" s="10">
        <v>54.555140724719998</v>
      </c>
      <c r="AM99" s="10">
        <v>65.875097632009997</v>
      </c>
      <c r="AN99" s="10">
        <v>47.874630000000003</v>
      </c>
      <c r="AO99" s="10">
        <v>91.795802698169993</v>
      </c>
      <c r="AP99" s="10">
        <v>0</v>
      </c>
      <c r="AQ99" s="10">
        <v>0</v>
      </c>
      <c r="AR99" s="10">
        <v>0</v>
      </c>
      <c r="AS99" s="10">
        <v>0</v>
      </c>
      <c r="AT99" s="10">
        <v>0</v>
      </c>
      <c r="AU99" s="10">
        <v>27.66192849271</v>
      </c>
      <c r="AV99" s="10">
        <v>30.316547976679999</v>
      </c>
      <c r="AW99" s="10">
        <v>23.85718</v>
      </c>
      <c r="AX99" s="10">
        <v>57.620855969209998</v>
      </c>
      <c r="AY99" s="10">
        <v>0</v>
      </c>
      <c r="AZ99" s="10">
        <v>0</v>
      </c>
      <c r="BA99" s="10">
        <v>0</v>
      </c>
      <c r="BB99" s="10">
        <v>0</v>
      </c>
      <c r="BC99" s="10">
        <v>0</v>
      </c>
      <c r="BD99" s="10">
        <v>8.6106004738460005</v>
      </c>
      <c r="BE99" s="10">
        <v>6.6793129843210002</v>
      </c>
      <c r="BF99" s="10">
        <v>3.0343200000000001</v>
      </c>
      <c r="BG99" s="10">
        <v>22.946116610010002</v>
      </c>
      <c r="BH99" s="10">
        <v>0</v>
      </c>
      <c r="BI99" s="10">
        <v>0</v>
      </c>
      <c r="BJ99" s="10">
        <v>0</v>
      </c>
      <c r="BK99" s="10">
        <v>0</v>
      </c>
      <c r="BL99" s="10">
        <v>0</v>
      </c>
      <c r="BM99" s="10">
        <v>309.44392049179999</v>
      </c>
      <c r="BN99" s="10">
        <v>344.64389383359998</v>
      </c>
      <c r="BO99" s="10">
        <v>232.03382999999999</v>
      </c>
      <c r="BP99" s="10">
        <v>280.22984935419998</v>
      </c>
      <c r="BQ99" s="10">
        <v>0</v>
      </c>
      <c r="BR99" s="10">
        <v>0</v>
      </c>
      <c r="BS99" s="10">
        <v>0</v>
      </c>
      <c r="BT99" s="10">
        <v>0</v>
      </c>
      <c r="BU99" s="10">
        <v>0</v>
      </c>
      <c r="BV99" s="10">
        <v>347.10223260700002</v>
      </c>
      <c r="BW99" s="10">
        <v>370.4119272598</v>
      </c>
      <c r="BX99" s="10">
        <v>276.03868999999997</v>
      </c>
      <c r="BY99" s="10">
        <v>374.04022133439997</v>
      </c>
      <c r="BZ99" s="10">
        <v>0</v>
      </c>
      <c r="CA99" s="10">
        <v>0</v>
      </c>
      <c r="CB99" s="10">
        <v>0</v>
      </c>
      <c r="CC99" s="10">
        <v>0</v>
      </c>
      <c r="CD99" s="10">
        <v>0</v>
      </c>
      <c r="CE99" s="10">
        <v>484.70792757679999</v>
      </c>
      <c r="CF99" s="10">
        <v>511.08954236220001</v>
      </c>
      <c r="CG99" s="10">
        <v>378.37869000000001</v>
      </c>
      <c r="CH99" s="10">
        <v>441.6881403973</v>
      </c>
      <c r="CI99" s="10">
        <v>0</v>
      </c>
      <c r="CJ99" s="10">
        <v>0</v>
      </c>
      <c r="CK99" s="10">
        <v>0</v>
      </c>
      <c r="CL99" s="10">
        <v>0</v>
      </c>
      <c r="CM99" s="10">
        <v>0</v>
      </c>
      <c r="CN99" s="10">
        <v>174.2145615837</v>
      </c>
      <c r="CO99" s="10">
        <v>204.13305920069999</v>
      </c>
      <c r="CP99" s="10">
        <v>129.69382999999999</v>
      </c>
      <c r="CQ99" s="10">
        <v>213.1264874165</v>
      </c>
      <c r="CR99" s="10">
        <v>0</v>
      </c>
      <c r="CS99" s="10">
        <v>0</v>
      </c>
      <c r="CT99" s="10">
        <v>0</v>
      </c>
      <c r="CU99" s="10">
        <v>0</v>
      </c>
      <c r="CV99" s="10">
        <v>0</v>
      </c>
    </row>
    <row r="100" spans="1:100" x14ac:dyDescent="0.4">
      <c r="B100" s="10">
        <v>258.6743145209</v>
      </c>
      <c r="C100" s="10">
        <v>206.75410247049999</v>
      </c>
      <c r="D100" s="10">
        <v>207.85803000000001</v>
      </c>
      <c r="E100" s="10">
        <v>239.88920721349999</v>
      </c>
      <c r="F100" s="10">
        <v>336.56823603610002</v>
      </c>
      <c r="G100" s="10">
        <v>414.93832661670001</v>
      </c>
      <c r="H100" s="10">
        <v>393.1087009327</v>
      </c>
      <c r="I100" s="10">
        <v>390.8520753766</v>
      </c>
      <c r="J100" s="10">
        <v>405.91866175979999</v>
      </c>
      <c r="K100" s="10">
        <v>419.0732289545</v>
      </c>
      <c r="L100" s="10">
        <v>387.37719659430002</v>
      </c>
      <c r="M100" s="10">
        <v>394.89598999999998</v>
      </c>
      <c r="N100" s="10">
        <v>379.96653470640001</v>
      </c>
      <c r="O100" s="10">
        <v>764.5510685534</v>
      </c>
      <c r="P100" s="10">
        <v>684.26920344040002</v>
      </c>
      <c r="Q100" s="10">
        <v>663.39166233169999</v>
      </c>
      <c r="R100" s="10">
        <v>647.22403630300005</v>
      </c>
      <c r="S100" s="10">
        <v>667.74158502039995</v>
      </c>
      <c r="T100" s="10">
        <v>406.76220408530003</v>
      </c>
      <c r="U100" s="10">
        <v>349.80548503130001</v>
      </c>
      <c r="V100" s="10">
        <v>347.53294</v>
      </c>
      <c r="W100" s="10">
        <v>339.02333690590001</v>
      </c>
      <c r="X100" s="10">
        <v>618.09155849379999</v>
      </c>
      <c r="Y100" s="10">
        <v>617.18630347789997</v>
      </c>
      <c r="Z100" s="10">
        <v>627.76873530119997</v>
      </c>
      <c r="AA100" s="10">
        <v>621.46225510759996</v>
      </c>
      <c r="AB100" s="10">
        <v>634.88598968639997</v>
      </c>
      <c r="AC100" s="10">
        <v>384.58491519939997</v>
      </c>
      <c r="AD100" s="10">
        <v>402.11084453350003</v>
      </c>
      <c r="AE100" s="10">
        <v>363.04106999999999</v>
      </c>
      <c r="AF100" s="10">
        <v>324.62825589760001</v>
      </c>
      <c r="AG100" s="10">
        <v>580.37435151759996</v>
      </c>
      <c r="AH100" s="10">
        <v>579.05991985059995</v>
      </c>
      <c r="AI100" s="10">
        <v>581.35840760539998</v>
      </c>
      <c r="AJ100" s="10">
        <v>552.9442637528</v>
      </c>
      <c r="AK100" s="10">
        <v>549.10113338270003</v>
      </c>
      <c r="AL100" s="10">
        <v>337.67732900070001</v>
      </c>
      <c r="AM100" s="10">
        <v>293.76269319950001</v>
      </c>
      <c r="AN100" s="10">
        <v>324.50139000000001</v>
      </c>
      <c r="AO100" s="10">
        <v>297.39304834439997</v>
      </c>
      <c r="AP100" s="10">
        <v>532.71543810840001</v>
      </c>
      <c r="AQ100" s="10">
        <v>534.86103441440002</v>
      </c>
      <c r="AR100" s="10">
        <v>537.47378196149998</v>
      </c>
      <c r="AS100" s="10">
        <v>507.964649017</v>
      </c>
      <c r="AT100" s="10">
        <v>507.59416319859997</v>
      </c>
      <c r="AU100" s="10">
        <v>270.92492075069998</v>
      </c>
      <c r="AV100" s="10">
        <v>262.36693448670002</v>
      </c>
      <c r="AW100" s="10">
        <v>234.22774000000001</v>
      </c>
      <c r="AX100" s="10">
        <v>230.80629662379999</v>
      </c>
      <c r="AY100" s="10">
        <v>502.68849657880003</v>
      </c>
      <c r="AZ100" s="10">
        <v>488.03964374970002</v>
      </c>
      <c r="BA100" s="10">
        <v>520.38165158490006</v>
      </c>
      <c r="BB100" s="10">
        <v>519.33848116889999</v>
      </c>
      <c r="BC100" s="10">
        <v>495.50728700249999</v>
      </c>
      <c r="BD100" s="10">
        <v>186.9545668886</v>
      </c>
      <c r="BE100" s="10">
        <v>201.77211584380001</v>
      </c>
      <c r="BF100" s="10">
        <v>193.1121</v>
      </c>
      <c r="BG100" s="10">
        <v>177.74369082410001</v>
      </c>
      <c r="BH100" s="10">
        <v>246.89136659779999</v>
      </c>
      <c r="BI100" s="10">
        <v>261.6455684503</v>
      </c>
      <c r="BJ100" s="10">
        <v>246.00304049409999</v>
      </c>
      <c r="BK100" s="10">
        <v>271.5072658048</v>
      </c>
      <c r="BL100" s="10">
        <v>282.25117994959999</v>
      </c>
      <c r="BM100" s="10">
        <v>1118.3442517210001</v>
      </c>
      <c r="BN100" s="10">
        <v>1028.9519666829999</v>
      </c>
      <c r="BO100" s="10">
        <v>1005.80999</v>
      </c>
      <c r="BP100" s="10">
        <v>985.46039520500005</v>
      </c>
      <c r="BQ100" s="10">
        <v>1755.8868206699999</v>
      </c>
      <c r="BR100" s="10">
        <v>1752.8369306449999</v>
      </c>
      <c r="BS100" s="10">
        <v>1754.4793060980001</v>
      </c>
      <c r="BT100" s="10">
        <v>1755.206177263</v>
      </c>
      <c r="BU100" s="10">
        <v>1772.944092558</v>
      </c>
      <c r="BV100" s="10">
        <v>1153.612802186</v>
      </c>
      <c r="BW100" s="10">
        <v>1075.067046072</v>
      </c>
      <c r="BX100" s="10">
        <v>1047.8603499999999</v>
      </c>
      <c r="BY100" s="10">
        <v>1020.433488172</v>
      </c>
      <c r="BZ100" s="10">
        <v>1817.5978715010001</v>
      </c>
      <c r="CA100" s="10">
        <v>1805.6587632129999</v>
      </c>
      <c r="CB100" s="10">
        <v>1770.486660114</v>
      </c>
      <c r="CC100" s="10">
        <v>1706.426774046</v>
      </c>
      <c r="CD100" s="10">
        <v>1707.956493526</v>
      </c>
      <c r="CE100" s="10">
        <v>1509.81425698</v>
      </c>
      <c r="CF100" s="10">
        <v>1383.6496055079999</v>
      </c>
      <c r="CG100" s="10">
        <v>1355.1001699999999</v>
      </c>
      <c r="CH100" s="10">
        <v>1344.1290153089999</v>
      </c>
      <c r="CI100" s="10">
        <v>2363.4415661379999</v>
      </c>
      <c r="CJ100" s="10">
        <v>2343.7882726490002</v>
      </c>
      <c r="CK100" s="10">
        <v>2394.2378484450001</v>
      </c>
      <c r="CL100" s="10">
        <v>2364.9649641659998</v>
      </c>
      <c r="CM100" s="10">
        <v>1829.9383667090001</v>
      </c>
      <c r="CN100" s="10">
        <v>767.18574301950002</v>
      </c>
      <c r="CO100" s="10">
        <v>722.35039449199996</v>
      </c>
      <c r="CP100" s="10">
        <v>711.89931999999999</v>
      </c>
      <c r="CQ100" s="10">
        <v>664.87098469149998</v>
      </c>
      <c r="CR100" s="10">
        <v>1222.5584338619999</v>
      </c>
      <c r="CS100" s="10">
        <v>1236.211727351</v>
      </c>
      <c r="CT100" s="10">
        <v>1177.7621515549999</v>
      </c>
      <c r="CU100" s="10">
        <v>1133.2103616730001</v>
      </c>
      <c r="CV100" s="10">
        <v>1713.0616332909999</v>
      </c>
    </row>
    <row r="101" spans="1:100" x14ac:dyDescent="0.4">
      <c r="B101" s="4" t="s">
        <v>227</v>
      </c>
      <c r="C101" s="4" t="s">
        <v>232</v>
      </c>
      <c r="D101" s="4" t="s">
        <v>113</v>
      </c>
      <c r="E101" s="4" t="s">
        <v>113</v>
      </c>
      <c r="F101" s="4" t="s">
        <v>95</v>
      </c>
      <c r="G101" s="4" t="s">
        <v>95</v>
      </c>
      <c r="H101" s="4" t="s">
        <v>95</v>
      </c>
      <c r="I101" s="4" t="s">
        <v>95</v>
      </c>
      <c r="J101" s="4" t="s">
        <v>95</v>
      </c>
      <c r="K101" s="4" t="s">
        <v>145</v>
      </c>
      <c r="L101" s="4" t="s">
        <v>224</v>
      </c>
      <c r="M101" s="4" t="s">
        <v>113</v>
      </c>
      <c r="N101" s="4" t="s">
        <v>113</v>
      </c>
      <c r="O101" s="4" t="s">
        <v>95</v>
      </c>
      <c r="P101" s="4" t="s">
        <v>95</v>
      </c>
      <c r="Q101" s="4" t="s">
        <v>95</v>
      </c>
      <c r="R101" s="4" t="s">
        <v>95</v>
      </c>
      <c r="S101" s="4" t="s">
        <v>95</v>
      </c>
      <c r="T101" s="4" t="s">
        <v>113</v>
      </c>
      <c r="U101" s="4" t="s">
        <v>113</v>
      </c>
      <c r="V101" s="4" t="s">
        <v>113</v>
      </c>
      <c r="W101" s="4" t="s">
        <v>113</v>
      </c>
      <c r="X101" s="4" t="s">
        <v>95</v>
      </c>
      <c r="Y101" s="4" t="s">
        <v>95</v>
      </c>
      <c r="Z101" s="4" t="s">
        <v>95</v>
      </c>
      <c r="AA101" s="4" t="s">
        <v>95</v>
      </c>
      <c r="AB101" s="4" t="s">
        <v>95</v>
      </c>
      <c r="AC101" s="4" t="s">
        <v>113</v>
      </c>
      <c r="AD101" s="4" t="s">
        <v>287</v>
      </c>
      <c r="AE101" s="4" t="s">
        <v>113</v>
      </c>
      <c r="AF101" s="4" t="s">
        <v>287</v>
      </c>
      <c r="AG101" s="4" t="s">
        <v>95</v>
      </c>
      <c r="AH101" s="4" t="s">
        <v>95</v>
      </c>
      <c r="AI101" s="4" t="s">
        <v>95</v>
      </c>
      <c r="AJ101" s="4" t="s">
        <v>95</v>
      </c>
      <c r="AK101" s="4" t="s">
        <v>95</v>
      </c>
      <c r="AL101" s="4" t="s">
        <v>113</v>
      </c>
      <c r="AM101" s="4" t="s">
        <v>287</v>
      </c>
      <c r="AN101" s="4" t="s">
        <v>113</v>
      </c>
      <c r="AO101" s="4" t="s">
        <v>143</v>
      </c>
      <c r="AP101" s="4" t="s">
        <v>95</v>
      </c>
      <c r="AQ101" s="4" t="s">
        <v>95</v>
      </c>
      <c r="AR101" s="4" t="s">
        <v>95</v>
      </c>
      <c r="AS101" s="4" t="s">
        <v>95</v>
      </c>
      <c r="AT101" s="4" t="s">
        <v>95</v>
      </c>
      <c r="AU101" s="4" t="s">
        <v>113</v>
      </c>
      <c r="AV101" s="4" t="s">
        <v>113</v>
      </c>
      <c r="AW101" s="4" t="s">
        <v>113</v>
      </c>
      <c r="AX101" s="4" t="s">
        <v>129</v>
      </c>
      <c r="AY101" s="4" t="s">
        <v>95</v>
      </c>
      <c r="AZ101" s="4" t="s">
        <v>95</v>
      </c>
      <c r="BA101" s="4" t="s">
        <v>95</v>
      </c>
      <c r="BB101" s="4" t="s">
        <v>95</v>
      </c>
      <c r="BC101" s="4" t="s">
        <v>95</v>
      </c>
      <c r="BD101" s="4" t="s">
        <v>145</v>
      </c>
      <c r="BE101" s="4" t="s">
        <v>113</v>
      </c>
      <c r="BF101" s="4" t="s">
        <v>288</v>
      </c>
      <c r="BG101" s="4" t="s">
        <v>289</v>
      </c>
      <c r="BH101" s="4" t="s">
        <v>95</v>
      </c>
      <c r="BI101" s="4" t="s">
        <v>95</v>
      </c>
      <c r="BJ101" s="4" t="s">
        <v>95</v>
      </c>
      <c r="BK101" s="4" t="s">
        <v>95</v>
      </c>
      <c r="BL101" s="4" t="s">
        <v>95</v>
      </c>
      <c r="BM101" s="4" t="s">
        <v>113</v>
      </c>
      <c r="BN101" s="4" t="s">
        <v>146</v>
      </c>
      <c r="BO101" s="4" t="s">
        <v>113</v>
      </c>
      <c r="BP101" s="4" t="s">
        <v>113</v>
      </c>
      <c r="BQ101" s="4" t="s">
        <v>95</v>
      </c>
      <c r="BR101" s="4" t="s">
        <v>95</v>
      </c>
      <c r="BS101" s="4" t="s">
        <v>95</v>
      </c>
      <c r="BT101" s="4" t="s">
        <v>95</v>
      </c>
      <c r="BU101" s="4" t="s">
        <v>95</v>
      </c>
      <c r="BV101" s="4" t="s">
        <v>113</v>
      </c>
      <c r="BW101" s="4" t="s">
        <v>145</v>
      </c>
      <c r="BX101" s="4" t="s">
        <v>113</v>
      </c>
      <c r="BY101" s="4" t="s">
        <v>146</v>
      </c>
      <c r="BZ101" s="4" t="s">
        <v>95</v>
      </c>
      <c r="CA101" s="4" t="s">
        <v>95</v>
      </c>
      <c r="CB101" s="4" t="s">
        <v>95</v>
      </c>
      <c r="CC101" s="4" t="s">
        <v>95</v>
      </c>
      <c r="CD101" s="4" t="s">
        <v>95</v>
      </c>
      <c r="CE101" s="4" t="s">
        <v>113</v>
      </c>
      <c r="CF101" s="4" t="s">
        <v>146</v>
      </c>
      <c r="CG101" s="4" t="s">
        <v>113</v>
      </c>
      <c r="CH101" s="4" t="s">
        <v>113</v>
      </c>
      <c r="CI101" s="4" t="s">
        <v>95</v>
      </c>
      <c r="CJ101" s="4" t="s">
        <v>95</v>
      </c>
      <c r="CK101" s="4" t="s">
        <v>95</v>
      </c>
      <c r="CL101" s="4" t="s">
        <v>95</v>
      </c>
      <c r="CM101" s="4" t="s">
        <v>95</v>
      </c>
      <c r="CN101" s="4" t="s">
        <v>113</v>
      </c>
      <c r="CO101" s="4" t="s">
        <v>145</v>
      </c>
      <c r="CP101" s="4" t="s">
        <v>113</v>
      </c>
      <c r="CQ101" s="4" t="s">
        <v>146</v>
      </c>
      <c r="CR101" s="4" t="s">
        <v>95</v>
      </c>
      <c r="CS101" s="4" t="s">
        <v>95</v>
      </c>
      <c r="CT101" s="4" t="s">
        <v>95</v>
      </c>
      <c r="CU101" s="4" t="s">
        <v>95</v>
      </c>
      <c r="CV101" s="4" t="s">
        <v>95</v>
      </c>
    </row>
    <row r="102" spans="1:100" x14ac:dyDescent="0.4">
      <c r="A102" s="1" t="s">
        <v>148</v>
      </c>
      <c r="B102" s="9">
        <v>0</v>
      </c>
      <c r="C102" s="9">
        <v>5.055896606654E-2</v>
      </c>
      <c r="D102" s="9">
        <v>4.7669507884779999E-2</v>
      </c>
      <c r="E102" s="9">
        <v>7.751850575189E-3</v>
      </c>
      <c r="F102" s="9">
        <v>8.5273062346850007E-3</v>
      </c>
      <c r="G102" s="9">
        <v>0</v>
      </c>
      <c r="H102" s="9">
        <v>0</v>
      </c>
      <c r="I102" s="9">
        <v>0</v>
      </c>
      <c r="J102" s="9">
        <v>0</v>
      </c>
      <c r="K102" s="9">
        <v>0</v>
      </c>
      <c r="L102" s="9">
        <v>7.9419545514900006E-2</v>
      </c>
      <c r="M102" s="9">
        <v>6.1403814204340004E-2</v>
      </c>
      <c r="N102" s="9">
        <v>2.719188483055E-2</v>
      </c>
      <c r="O102" s="9">
        <v>1.6112429120690001E-2</v>
      </c>
      <c r="P102" s="9">
        <v>0</v>
      </c>
      <c r="Q102" s="9">
        <v>0</v>
      </c>
      <c r="R102" s="9">
        <v>0</v>
      </c>
      <c r="S102" s="9">
        <v>0</v>
      </c>
      <c r="T102" s="9">
        <v>0</v>
      </c>
      <c r="U102" s="9">
        <v>5.6904468102469997E-2</v>
      </c>
      <c r="V102" s="9">
        <v>2.752642670361E-2</v>
      </c>
      <c r="W102" s="9">
        <v>3.624426948192E-2</v>
      </c>
      <c r="X102" s="9">
        <v>1.9177743123799999E-2</v>
      </c>
      <c r="Y102" s="9">
        <v>0</v>
      </c>
      <c r="Z102" s="9">
        <v>0</v>
      </c>
      <c r="AA102" s="9">
        <v>0</v>
      </c>
      <c r="AB102" s="9">
        <v>0</v>
      </c>
      <c r="AC102" s="9">
        <v>0</v>
      </c>
      <c r="AD102" s="9">
        <v>0.10641843668590001</v>
      </c>
      <c r="AE102" s="9">
        <v>6.8646503273029999E-2</v>
      </c>
      <c r="AF102" s="9">
        <v>6.1594429923020003E-3</v>
      </c>
      <c r="AG102" s="9">
        <v>2.0612779752559998E-2</v>
      </c>
      <c r="AH102" s="9">
        <v>0</v>
      </c>
      <c r="AI102" s="9">
        <v>0</v>
      </c>
      <c r="AJ102" s="9">
        <v>0</v>
      </c>
      <c r="AK102" s="9">
        <v>0</v>
      </c>
      <c r="AL102" s="9">
        <v>0</v>
      </c>
      <c r="AM102" s="9">
        <v>8.3268600335699994E-2</v>
      </c>
      <c r="AN102" s="9">
        <v>8.0328962535410012E-2</v>
      </c>
      <c r="AO102" s="9">
        <v>5.3041997329089999E-2</v>
      </c>
      <c r="AP102" s="9">
        <v>3.6577668093849998E-2</v>
      </c>
      <c r="AQ102" s="9">
        <v>0</v>
      </c>
      <c r="AR102" s="9">
        <v>0</v>
      </c>
      <c r="AS102" s="9">
        <v>0</v>
      </c>
      <c r="AT102" s="9">
        <v>0</v>
      </c>
      <c r="AU102" s="9">
        <v>0</v>
      </c>
      <c r="AV102" s="9">
        <v>7.7864965393500005E-2</v>
      </c>
      <c r="AW102" s="9">
        <v>6.3162117347839997E-2</v>
      </c>
      <c r="AX102" s="9">
        <v>2.685844937424E-2</v>
      </c>
      <c r="AY102" s="9">
        <v>2.0298956286119999E-2</v>
      </c>
      <c r="AZ102" s="9">
        <v>0</v>
      </c>
      <c r="BA102" s="9">
        <v>0</v>
      </c>
      <c r="BB102" s="9">
        <v>0</v>
      </c>
      <c r="BC102" s="9">
        <v>0</v>
      </c>
      <c r="BD102" s="9">
        <v>0</v>
      </c>
      <c r="BE102" s="9">
        <v>3.5813442687539998E-2</v>
      </c>
      <c r="BF102" s="9">
        <v>2.1300011754830001E-2</v>
      </c>
      <c r="BG102" s="9">
        <v>4.4061333349389997E-2</v>
      </c>
      <c r="BH102" s="9">
        <v>2.0655814709899998E-2</v>
      </c>
      <c r="BI102" s="9">
        <v>0</v>
      </c>
      <c r="BJ102" s="9">
        <v>0</v>
      </c>
      <c r="BK102" s="9">
        <v>0</v>
      </c>
      <c r="BL102" s="9">
        <v>0</v>
      </c>
      <c r="BM102" s="9">
        <v>0</v>
      </c>
      <c r="BN102" s="9">
        <v>7.3903182559530003E-2</v>
      </c>
      <c r="BO102" s="9">
        <v>4.1519631357009999E-2</v>
      </c>
      <c r="BP102" s="9">
        <v>2.2638115909350002E-2</v>
      </c>
      <c r="BQ102" s="9">
        <v>1.403477844347E-2</v>
      </c>
      <c r="BR102" s="9">
        <v>0</v>
      </c>
      <c r="BS102" s="9">
        <v>0</v>
      </c>
      <c r="BT102" s="9">
        <v>0</v>
      </c>
      <c r="BU102" s="9">
        <v>0</v>
      </c>
      <c r="BV102" s="9">
        <v>0</v>
      </c>
      <c r="BW102" s="9">
        <v>7.4404500621559996E-2</v>
      </c>
      <c r="BX102" s="9">
        <v>6.857598915733E-2</v>
      </c>
      <c r="BY102" s="9">
        <v>3.3294528476219998E-2</v>
      </c>
      <c r="BZ102" s="9">
        <v>2.5496101385749998E-2</v>
      </c>
      <c r="CA102" s="9">
        <v>0</v>
      </c>
      <c r="CB102" s="9">
        <v>0</v>
      </c>
      <c r="CC102" s="9">
        <v>0</v>
      </c>
      <c r="CD102" s="9">
        <v>0</v>
      </c>
      <c r="CE102" s="9">
        <v>0</v>
      </c>
      <c r="CF102" s="9">
        <v>7.0670728598460006E-2</v>
      </c>
      <c r="CG102" s="9">
        <v>4.9186238387089999E-2</v>
      </c>
      <c r="CH102" s="9">
        <v>2.7565595079710001E-2</v>
      </c>
      <c r="CI102" s="9">
        <v>1.9757175520379998E-2</v>
      </c>
      <c r="CJ102" s="9">
        <v>0</v>
      </c>
      <c r="CK102" s="9">
        <v>0</v>
      </c>
      <c r="CL102" s="9">
        <v>0</v>
      </c>
      <c r="CM102" s="9">
        <v>0</v>
      </c>
      <c r="CN102" s="9">
        <v>0</v>
      </c>
      <c r="CO102" s="9">
        <v>8.06383251597E-2</v>
      </c>
      <c r="CP102" s="9">
        <v>6.5973711001720003E-2</v>
      </c>
      <c r="CQ102" s="9">
        <v>2.89260664891E-2</v>
      </c>
      <c r="CR102" s="9">
        <v>2.2166529758050002E-2</v>
      </c>
      <c r="CS102" s="9">
        <v>0</v>
      </c>
      <c r="CT102" s="9">
        <v>0</v>
      </c>
      <c r="CU102" s="9">
        <v>0</v>
      </c>
      <c r="CV102" s="9">
        <v>0</v>
      </c>
    </row>
    <row r="103" spans="1:100" x14ac:dyDescent="0.4">
      <c r="B103" s="10">
        <v>0</v>
      </c>
      <c r="C103" s="10">
        <v>7</v>
      </c>
      <c r="D103" s="10">
        <v>4</v>
      </c>
      <c r="E103" s="10">
        <v>1</v>
      </c>
      <c r="F103" s="10">
        <v>2</v>
      </c>
      <c r="G103" s="10">
        <v>0</v>
      </c>
      <c r="H103" s="10">
        <v>0</v>
      </c>
      <c r="I103" s="10">
        <v>0</v>
      </c>
      <c r="J103" s="10">
        <v>0</v>
      </c>
      <c r="K103" s="10">
        <v>0</v>
      </c>
      <c r="L103" s="10">
        <v>18</v>
      </c>
      <c r="M103" s="10">
        <v>11</v>
      </c>
      <c r="N103" s="10">
        <v>7</v>
      </c>
      <c r="O103" s="10">
        <v>10</v>
      </c>
      <c r="P103" s="10">
        <v>0</v>
      </c>
      <c r="Q103" s="10">
        <v>0</v>
      </c>
      <c r="R103" s="10">
        <v>0</v>
      </c>
      <c r="S103" s="10">
        <v>0</v>
      </c>
      <c r="T103" s="10">
        <v>0</v>
      </c>
      <c r="U103" s="10">
        <v>17</v>
      </c>
      <c r="V103" s="10">
        <v>11</v>
      </c>
      <c r="W103" s="10">
        <v>8</v>
      </c>
      <c r="X103" s="10">
        <v>14</v>
      </c>
      <c r="Y103" s="10">
        <v>0</v>
      </c>
      <c r="Z103" s="10">
        <v>0</v>
      </c>
      <c r="AA103" s="10">
        <v>0</v>
      </c>
      <c r="AB103" s="10">
        <v>0</v>
      </c>
      <c r="AC103" s="10">
        <v>0</v>
      </c>
      <c r="AD103" s="10">
        <v>35</v>
      </c>
      <c r="AE103" s="10">
        <v>20</v>
      </c>
      <c r="AF103" s="10">
        <v>3</v>
      </c>
      <c r="AG103" s="10">
        <v>16</v>
      </c>
      <c r="AH103" s="10">
        <v>0</v>
      </c>
      <c r="AI103" s="10">
        <v>0</v>
      </c>
      <c r="AJ103" s="10">
        <v>0</v>
      </c>
      <c r="AK103" s="10">
        <v>0</v>
      </c>
      <c r="AL103" s="10">
        <v>0</v>
      </c>
      <c r="AM103" s="10">
        <v>34</v>
      </c>
      <c r="AN103" s="10">
        <v>30</v>
      </c>
      <c r="AO103" s="10">
        <v>23</v>
      </c>
      <c r="AP103" s="10">
        <v>20</v>
      </c>
      <c r="AQ103" s="10">
        <v>0</v>
      </c>
      <c r="AR103" s="10">
        <v>0</v>
      </c>
      <c r="AS103" s="10">
        <v>0</v>
      </c>
      <c r="AT103" s="10">
        <v>0</v>
      </c>
      <c r="AU103" s="10">
        <v>0</v>
      </c>
      <c r="AV103" s="10">
        <v>45</v>
      </c>
      <c r="AW103" s="10">
        <v>27</v>
      </c>
      <c r="AX103" s="10">
        <v>13</v>
      </c>
      <c r="AY103" s="10">
        <v>19</v>
      </c>
      <c r="AZ103" s="10">
        <v>0</v>
      </c>
      <c r="BA103" s="10">
        <v>0</v>
      </c>
      <c r="BB103" s="10">
        <v>0</v>
      </c>
      <c r="BC103" s="10">
        <v>0</v>
      </c>
      <c r="BD103" s="10">
        <v>0</v>
      </c>
      <c r="BE103" s="10">
        <v>15</v>
      </c>
      <c r="BF103" s="10">
        <v>9</v>
      </c>
      <c r="BG103" s="10">
        <v>7</v>
      </c>
      <c r="BH103" s="10">
        <v>11</v>
      </c>
      <c r="BI103" s="10">
        <v>0</v>
      </c>
      <c r="BJ103" s="10">
        <v>0</v>
      </c>
      <c r="BK103" s="10">
        <v>0</v>
      </c>
      <c r="BL103" s="10">
        <v>0</v>
      </c>
      <c r="BM103" s="10">
        <v>0</v>
      </c>
      <c r="BN103" s="10">
        <v>72</v>
      </c>
      <c r="BO103" s="10">
        <v>45</v>
      </c>
      <c r="BP103" s="10">
        <v>23</v>
      </c>
      <c r="BQ103" s="10">
        <v>26</v>
      </c>
      <c r="BR103" s="10">
        <v>0</v>
      </c>
      <c r="BS103" s="10">
        <v>0</v>
      </c>
      <c r="BT103" s="10">
        <v>0</v>
      </c>
      <c r="BU103" s="10">
        <v>0</v>
      </c>
      <c r="BV103" s="10">
        <v>0</v>
      </c>
      <c r="BW103" s="10">
        <v>99</v>
      </c>
      <c r="BX103" s="10">
        <v>67</v>
      </c>
      <c r="BY103" s="10">
        <v>39</v>
      </c>
      <c r="BZ103" s="10">
        <v>64</v>
      </c>
      <c r="CA103" s="10">
        <v>0</v>
      </c>
      <c r="CB103" s="10">
        <v>0</v>
      </c>
      <c r="CC103" s="10">
        <v>0</v>
      </c>
      <c r="CD103" s="10">
        <v>0</v>
      </c>
      <c r="CE103" s="10">
        <v>0</v>
      </c>
      <c r="CF103" s="10">
        <v>107</v>
      </c>
      <c r="CG103" s="10">
        <v>68</v>
      </c>
      <c r="CH103" s="10">
        <v>36</v>
      </c>
      <c r="CI103" s="10">
        <v>55</v>
      </c>
      <c r="CJ103" s="10">
        <v>0</v>
      </c>
      <c r="CK103" s="10">
        <v>0</v>
      </c>
      <c r="CL103" s="10">
        <v>0</v>
      </c>
      <c r="CM103" s="10">
        <v>0</v>
      </c>
      <c r="CN103" s="10">
        <v>0</v>
      </c>
      <c r="CO103" s="10">
        <v>64</v>
      </c>
      <c r="CP103" s="10">
        <v>44</v>
      </c>
      <c r="CQ103" s="10">
        <v>26</v>
      </c>
      <c r="CR103" s="10">
        <v>37</v>
      </c>
      <c r="CS103" s="10">
        <v>0</v>
      </c>
      <c r="CT103" s="10">
        <v>0</v>
      </c>
      <c r="CU103" s="10">
        <v>0</v>
      </c>
      <c r="CV103" s="10">
        <v>0</v>
      </c>
    </row>
    <row r="104" spans="1:100" x14ac:dyDescent="0.4">
      <c r="B104" s="10">
        <v>136</v>
      </c>
      <c r="C104" s="10">
        <v>108</v>
      </c>
      <c r="D104" s="10">
        <v>91</v>
      </c>
      <c r="E104" s="10">
        <v>81</v>
      </c>
      <c r="F104" s="10">
        <v>151</v>
      </c>
      <c r="G104" s="10">
        <v>140</v>
      </c>
      <c r="H104" s="10">
        <v>171</v>
      </c>
      <c r="I104" s="10">
        <v>180</v>
      </c>
      <c r="J104" s="10">
        <v>182</v>
      </c>
      <c r="K104" s="10">
        <v>292</v>
      </c>
      <c r="L104" s="10">
        <v>251</v>
      </c>
      <c r="M104" s="10">
        <v>254</v>
      </c>
      <c r="N104" s="10">
        <v>265</v>
      </c>
      <c r="O104" s="10">
        <v>474</v>
      </c>
      <c r="P104" s="10">
        <v>399</v>
      </c>
      <c r="Q104" s="10">
        <v>458</v>
      </c>
      <c r="R104" s="10">
        <v>467</v>
      </c>
      <c r="S104" s="10">
        <v>486</v>
      </c>
      <c r="T104" s="10">
        <v>317</v>
      </c>
      <c r="U104" s="10">
        <v>269</v>
      </c>
      <c r="V104" s="10">
        <v>299</v>
      </c>
      <c r="W104" s="10">
        <v>308</v>
      </c>
      <c r="X104" s="10">
        <v>580</v>
      </c>
      <c r="Y104" s="10">
        <v>558</v>
      </c>
      <c r="Z104" s="10">
        <v>557</v>
      </c>
      <c r="AA104" s="10">
        <v>658</v>
      </c>
      <c r="AB104" s="10">
        <v>705</v>
      </c>
      <c r="AC104" s="10">
        <v>386</v>
      </c>
      <c r="AD104" s="10">
        <v>369</v>
      </c>
      <c r="AE104" s="10">
        <v>370</v>
      </c>
      <c r="AF104" s="10">
        <v>311</v>
      </c>
      <c r="AG104" s="10">
        <v>580</v>
      </c>
      <c r="AH104" s="10">
        <v>579</v>
      </c>
      <c r="AI104" s="10">
        <v>605</v>
      </c>
      <c r="AJ104" s="10">
        <v>600</v>
      </c>
      <c r="AK104" s="10">
        <v>626</v>
      </c>
      <c r="AL104" s="10">
        <v>500</v>
      </c>
      <c r="AM104" s="10">
        <v>434</v>
      </c>
      <c r="AN104" s="10">
        <v>404</v>
      </c>
      <c r="AO104" s="10">
        <v>417</v>
      </c>
      <c r="AP104" s="10">
        <v>702</v>
      </c>
      <c r="AQ104" s="10">
        <v>697</v>
      </c>
      <c r="AR104" s="10">
        <v>673</v>
      </c>
      <c r="AS104" s="10">
        <v>632</v>
      </c>
      <c r="AT104" s="10">
        <v>579</v>
      </c>
      <c r="AU104" s="10">
        <v>437</v>
      </c>
      <c r="AV104" s="10">
        <v>465</v>
      </c>
      <c r="AW104" s="10">
        <v>429</v>
      </c>
      <c r="AX104" s="10">
        <v>412</v>
      </c>
      <c r="AY104" s="10">
        <v>735</v>
      </c>
      <c r="AZ104" s="10">
        <v>799</v>
      </c>
      <c r="BA104" s="10">
        <v>729</v>
      </c>
      <c r="BB104" s="10">
        <v>645</v>
      </c>
      <c r="BC104" s="10">
        <v>619</v>
      </c>
      <c r="BD104" s="10">
        <v>204</v>
      </c>
      <c r="BE104" s="10">
        <v>207</v>
      </c>
      <c r="BF104" s="10">
        <v>215</v>
      </c>
      <c r="BG104" s="10">
        <v>194</v>
      </c>
      <c r="BH104" s="10">
        <v>361</v>
      </c>
      <c r="BI104" s="10">
        <v>408</v>
      </c>
      <c r="BJ104" s="10">
        <v>375</v>
      </c>
      <c r="BK104" s="10">
        <v>354</v>
      </c>
      <c r="BL104" s="10">
        <v>346</v>
      </c>
      <c r="BM104" s="10">
        <v>1055</v>
      </c>
      <c r="BN104" s="10">
        <v>974</v>
      </c>
      <c r="BO104" s="10">
        <v>971</v>
      </c>
      <c r="BP104" s="10">
        <v>879</v>
      </c>
      <c r="BQ104" s="10">
        <v>1564</v>
      </c>
      <c r="BR104" s="10">
        <v>1560</v>
      </c>
      <c r="BS104" s="10">
        <v>1486</v>
      </c>
      <c r="BT104" s="10">
        <v>1310</v>
      </c>
      <c r="BU104" s="10">
        <v>1330</v>
      </c>
      <c r="BV104" s="10">
        <v>1217</v>
      </c>
      <c r="BW104" s="10">
        <v>1129</v>
      </c>
      <c r="BX104" s="10">
        <v>1090</v>
      </c>
      <c r="BY104" s="10">
        <v>1124</v>
      </c>
      <c r="BZ104" s="10">
        <v>2010</v>
      </c>
      <c r="CA104" s="10">
        <v>2001</v>
      </c>
      <c r="CB104" s="10">
        <v>2055</v>
      </c>
      <c r="CC104" s="10">
        <v>2192</v>
      </c>
      <c r="CD104" s="10">
        <v>2167</v>
      </c>
      <c r="CE104" s="10">
        <v>1503</v>
      </c>
      <c r="CF104" s="10">
        <v>1379</v>
      </c>
      <c r="CG104" s="10">
        <v>1366</v>
      </c>
      <c r="CH104" s="10">
        <v>1335</v>
      </c>
      <c r="CI104" s="10">
        <v>2387</v>
      </c>
      <c r="CJ104" s="10">
        <v>2405</v>
      </c>
      <c r="CK104" s="10">
        <v>2382</v>
      </c>
      <c r="CL104" s="10">
        <v>2414</v>
      </c>
      <c r="CM104" s="10">
        <v>1894</v>
      </c>
      <c r="CN104" s="10">
        <v>774</v>
      </c>
      <c r="CO104" s="10">
        <v>727</v>
      </c>
      <c r="CP104" s="10">
        <v>701</v>
      </c>
      <c r="CQ104" s="10">
        <v>674</v>
      </c>
      <c r="CR104" s="10">
        <v>1199</v>
      </c>
      <c r="CS104" s="10">
        <v>1175</v>
      </c>
      <c r="CT104" s="10">
        <v>1190</v>
      </c>
      <c r="CU104" s="10">
        <v>1111</v>
      </c>
      <c r="CV104" s="10">
        <v>1649</v>
      </c>
    </row>
    <row r="105" spans="1:100" x14ac:dyDescent="0.4">
      <c r="B105" s="10">
        <v>0</v>
      </c>
      <c r="C105" s="10">
        <v>10.45327365092</v>
      </c>
      <c r="D105" s="10">
        <v>9.9084900000000005</v>
      </c>
      <c r="E105" s="10">
        <v>1.8595852889190001</v>
      </c>
      <c r="F105" s="10">
        <v>2.870020417548</v>
      </c>
      <c r="G105" s="10">
        <v>0</v>
      </c>
      <c r="H105" s="10">
        <v>0</v>
      </c>
      <c r="I105" s="10">
        <v>0</v>
      </c>
      <c r="J105" s="10">
        <v>0</v>
      </c>
      <c r="K105" s="10">
        <v>0</v>
      </c>
      <c r="L105" s="10">
        <v>30.765320896350001</v>
      </c>
      <c r="M105" s="10">
        <v>24.24812</v>
      </c>
      <c r="N105" s="10">
        <v>10.332006251199999</v>
      </c>
      <c r="O105" s="10">
        <v>12.31877490121</v>
      </c>
      <c r="P105" s="10">
        <v>0</v>
      </c>
      <c r="Q105" s="10">
        <v>0</v>
      </c>
      <c r="R105" s="10">
        <v>0</v>
      </c>
      <c r="S105" s="10">
        <v>0</v>
      </c>
      <c r="T105" s="10">
        <v>0</v>
      </c>
      <c r="U105" s="10">
        <v>19.905495065029999</v>
      </c>
      <c r="V105" s="10">
        <v>9.5663400000000003</v>
      </c>
      <c r="W105" s="10">
        <v>12.28765318348</v>
      </c>
      <c r="X105" s="10">
        <v>11.85360113578</v>
      </c>
      <c r="Y105" s="10">
        <v>0</v>
      </c>
      <c r="Z105" s="10">
        <v>0</v>
      </c>
      <c r="AA105" s="10">
        <v>0</v>
      </c>
      <c r="AB105" s="10">
        <v>0</v>
      </c>
      <c r="AC105" s="10">
        <v>0</v>
      </c>
      <c r="AD105" s="10">
        <v>42.792007449709999</v>
      </c>
      <c r="AE105" s="10">
        <v>24.921500000000002</v>
      </c>
      <c r="AF105" s="10">
        <v>1.999529235892</v>
      </c>
      <c r="AG105" s="10">
        <v>11.963128681860001</v>
      </c>
      <c r="AH105" s="10">
        <v>0</v>
      </c>
      <c r="AI105" s="10">
        <v>0</v>
      </c>
      <c r="AJ105" s="10">
        <v>0</v>
      </c>
      <c r="AK105" s="10">
        <v>0</v>
      </c>
      <c r="AL105" s="10">
        <v>0</v>
      </c>
      <c r="AM105" s="10">
        <v>24.461208293569999</v>
      </c>
      <c r="AN105" s="10">
        <v>26.066859999999998</v>
      </c>
      <c r="AO105" s="10">
        <v>15.774321275969999</v>
      </c>
      <c r="AP105" s="10">
        <v>19.485488483600001</v>
      </c>
      <c r="AQ105" s="10">
        <v>0</v>
      </c>
      <c r="AR105" s="10">
        <v>0</v>
      </c>
      <c r="AS105" s="10">
        <v>0</v>
      </c>
      <c r="AT105" s="10">
        <v>0</v>
      </c>
      <c r="AU105" s="10">
        <v>0</v>
      </c>
      <c r="AV105" s="10">
        <v>20.429192274199998</v>
      </c>
      <c r="AW105" s="10">
        <v>14.794320000000001</v>
      </c>
      <c r="AX105" s="10">
        <v>6.1990992331279999</v>
      </c>
      <c r="AY105" s="10">
        <v>10.204051817590001</v>
      </c>
      <c r="AZ105" s="10">
        <v>0</v>
      </c>
      <c r="BA105" s="10">
        <v>0</v>
      </c>
      <c r="BB105" s="10">
        <v>0</v>
      </c>
      <c r="BC105" s="10">
        <v>0</v>
      </c>
      <c r="BD105" s="10">
        <v>0</v>
      </c>
      <c r="BE105" s="10">
        <v>7.2261541067139996</v>
      </c>
      <c r="BF105" s="10">
        <v>4.1132900000000001</v>
      </c>
      <c r="BG105" s="10">
        <v>7.8316240121489997</v>
      </c>
      <c r="BH105" s="10">
        <v>5.0997423219179998</v>
      </c>
      <c r="BI105" s="10">
        <v>0</v>
      </c>
      <c r="BJ105" s="10">
        <v>0</v>
      </c>
      <c r="BK105" s="10">
        <v>0</v>
      </c>
      <c r="BL105" s="10">
        <v>0</v>
      </c>
      <c r="BM105" s="10">
        <v>0</v>
      </c>
      <c r="BN105" s="10">
        <v>76.042825038789999</v>
      </c>
      <c r="BO105" s="10">
        <v>41.760860000000001</v>
      </c>
      <c r="BP105" s="10">
        <v>22.30896665073</v>
      </c>
      <c r="BQ105" s="10">
        <v>24.64348249991</v>
      </c>
      <c r="BR105" s="10">
        <v>0</v>
      </c>
      <c r="BS105" s="10">
        <v>0</v>
      </c>
      <c r="BT105" s="10">
        <v>0</v>
      </c>
      <c r="BU105" s="10">
        <v>0</v>
      </c>
      <c r="BV105" s="10">
        <v>0</v>
      </c>
      <c r="BW105" s="10">
        <v>79.989826697710001</v>
      </c>
      <c r="BX105" s="10">
        <v>71.858059999999995</v>
      </c>
      <c r="BY105" s="10">
        <v>33.974851830010003</v>
      </c>
      <c r="BZ105" s="10">
        <v>46.341659610299999</v>
      </c>
      <c r="CA105" s="10">
        <v>0</v>
      </c>
      <c r="CB105" s="10">
        <v>0</v>
      </c>
      <c r="CC105" s="10">
        <v>0</v>
      </c>
      <c r="CD105" s="10">
        <v>0</v>
      </c>
      <c r="CE105" s="10">
        <v>0</v>
      </c>
      <c r="CF105" s="10">
        <v>97.783525746229998</v>
      </c>
      <c r="CG105" s="10">
        <v>66.652280000000005</v>
      </c>
      <c r="CH105" s="10">
        <v>37.051716170879999</v>
      </c>
      <c r="CI105" s="10">
        <v>46.694929854340003</v>
      </c>
      <c r="CJ105" s="10">
        <v>0</v>
      </c>
      <c r="CK105" s="10">
        <v>0</v>
      </c>
      <c r="CL105" s="10">
        <v>0</v>
      </c>
      <c r="CM105" s="10">
        <v>0</v>
      </c>
      <c r="CN105" s="10">
        <v>0</v>
      </c>
      <c r="CO105" s="10">
        <v>58.24912599028</v>
      </c>
      <c r="CP105" s="10">
        <v>46.966639999999998</v>
      </c>
      <c r="CQ105" s="10">
        <v>19.23210230986</v>
      </c>
      <c r="CR105" s="10">
        <v>27.099877905170001</v>
      </c>
      <c r="CS105" s="10">
        <v>0</v>
      </c>
      <c r="CT105" s="10">
        <v>0</v>
      </c>
      <c r="CU105" s="10">
        <v>0</v>
      </c>
      <c r="CV105" s="10">
        <v>0</v>
      </c>
    </row>
    <row r="106" spans="1:100" x14ac:dyDescent="0.4">
      <c r="B106" s="10">
        <v>258.6743145209</v>
      </c>
      <c r="C106" s="10">
        <v>206.75410247049999</v>
      </c>
      <c r="D106" s="10">
        <v>207.85803000000001</v>
      </c>
      <c r="E106" s="10">
        <v>239.88920721349999</v>
      </c>
      <c r="F106" s="10">
        <v>336.56823603610002</v>
      </c>
      <c r="G106" s="10">
        <v>414.93832661670001</v>
      </c>
      <c r="H106" s="10">
        <v>393.1087009327</v>
      </c>
      <c r="I106" s="10">
        <v>390.8520753766</v>
      </c>
      <c r="J106" s="10">
        <v>405.91866175979999</v>
      </c>
      <c r="K106" s="10">
        <v>419.0732289545</v>
      </c>
      <c r="L106" s="10">
        <v>387.37719659430002</v>
      </c>
      <c r="M106" s="10">
        <v>394.89598999999998</v>
      </c>
      <c r="N106" s="10">
        <v>379.96653470640001</v>
      </c>
      <c r="O106" s="10">
        <v>764.5510685534</v>
      </c>
      <c r="P106" s="10">
        <v>684.26920344040002</v>
      </c>
      <c r="Q106" s="10">
        <v>663.39166233169999</v>
      </c>
      <c r="R106" s="10">
        <v>647.22403630300005</v>
      </c>
      <c r="S106" s="10">
        <v>667.74158502039995</v>
      </c>
      <c r="T106" s="10">
        <v>406.76220408530003</v>
      </c>
      <c r="U106" s="10">
        <v>349.80548503130001</v>
      </c>
      <c r="V106" s="10">
        <v>347.53294</v>
      </c>
      <c r="W106" s="10">
        <v>339.02333690590001</v>
      </c>
      <c r="X106" s="10">
        <v>618.09155849379999</v>
      </c>
      <c r="Y106" s="10">
        <v>617.18630347789997</v>
      </c>
      <c r="Z106" s="10">
        <v>627.76873530119997</v>
      </c>
      <c r="AA106" s="10">
        <v>621.46225510759996</v>
      </c>
      <c r="AB106" s="10">
        <v>634.88598968639997</v>
      </c>
      <c r="AC106" s="10">
        <v>384.58491519939997</v>
      </c>
      <c r="AD106" s="10">
        <v>402.11084453350003</v>
      </c>
      <c r="AE106" s="10">
        <v>363.04106999999999</v>
      </c>
      <c r="AF106" s="10">
        <v>324.62825589760001</v>
      </c>
      <c r="AG106" s="10">
        <v>580.37435151759996</v>
      </c>
      <c r="AH106" s="10">
        <v>579.05991985059995</v>
      </c>
      <c r="AI106" s="10">
        <v>581.35840760539998</v>
      </c>
      <c r="AJ106" s="10">
        <v>552.9442637528</v>
      </c>
      <c r="AK106" s="10">
        <v>549.10113338270003</v>
      </c>
      <c r="AL106" s="10">
        <v>337.67732900070001</v>
      </c>
      <c r="AM106" s="10">
        <v>293.76269319950001</v>
      </c>
      <c r="AN106" s="10">
        <v>324.50139000000001</v>
      </c>
      <c r="AO106" s="10">
        <v>297.39304834439997</v>
      </c>
      <c r="AP106" s="10">
        <v>532.71543810840001</v>
      </c>
      <c r="AQ106" s="10">
        <v>534.86103441440002</v>
      </c>
      <c r="AR106" s="10">
        <v>537.47378196149998</v>
      </c>
      <c r="AS106" s="10">
        <v>507.964649017</v>
      </c>
      <c r="AT106" s="10">
        <v>507.59416319859997</v>
      </c>
      <c r="AU106" s="10">
        <v>270.92492075069998</v>
      </c>
      <c r="AV106" s="10">
        <v>262.36693448670002</v>
      </c>
      <c r="AW106" s="10">
        <v>234.22774000000001</v>
      </c>
      <c r="AX106" s="10">
        <v>230.80629662379999</v>
      </c>
      <c r="AY106" s="10">
        <v>502.68849657880003</v>
      </c>
      <c r="AZ106" s="10">
        <v>488.03964374970002</v>
      </c>
      <c r="BA106" s="10">
        <v>520.38165158490006</v>
      </c>
      <c r="BB106" s="10">
        <v>519.33848116889999</v>
      </c>
      <c r="BC106" s="10">
        <v>495.50728700249999</v>
      </c>
      <c r="BD106" s="10">
        <v>186.9545668886</v>
      </c>
      <c r="BE106" s="10">
        <v>201.77211584380001</v>
      </c>
      <c r="BF106" s="10">
        <v>193.1121</v>
      </c>
      <c r="BG106" s="10">
        <v>177.74369082410001</v>
      </c>
      <c r="BH106" s="10">
        <v>246.89136659779999</v>
      </c>
      <c r="BI106" s="10">
        <v>261.6455684503</v>
      </c>
      <c r="BJ106" s="10">
        <v>246.00304049409999</v>
      </c>
      <c r="BK106" s="10">
        <v>271.5072658048</v>
      </c>
      <c r="BL106" s="10">
        <v>282.25117994959999</v>
      </c>
      <c r="BM106" s="10">
        <v>1118.3442517210001</v>
      </c>
      <c r="BN106" s="10">
        <v>1028.9519666829999</v>
      </c>
      <c r="BO106" s="10">
        <v>1005.80999</v>
      </c>
      <c r="BP106" s="10">
        <v>985.46039520500005</v>
      </c>
      <c r="BQ106" s="10">
        <v>1755.8868206699999</v>
      </c>
      <c r="BR106" s="10">
        <v>1752.8369306449999</v>
      </c>
      <c r="BS106" s="10">
        <v>1754.4793060980001</v>
      </c>
      <c r="BT106" s="10">
        <v>1755.206177263</v>
      </c>
      <c r="BU106" s="10">
        <v>1772.944092558</v>
      </c>
      <c r="BV106" s="10">
        <v>1153.612802186</v>
      </c>
      <c r="BW106" s="10">
        <v>1075.067046072</v>
      </c>
      <c r="BX106" s="10">
        <v>1047.8603499999999</v>
      </c>
      <c r="BY106" s="10">
        <v>1020.433488172</v>
      </c>
      <c r="BZ106" s="10">
        <v>1817.5978715010001</v>
      </c>
      <c r="CA106" s="10">
        <v>1805.6587632129999</v>
      </c>
      <c r="CB106" s="10">
        <v>1770.486660114</v>
      </c>
      <c r="CC106" s="10">
        <v>1706.426774046</v>
      </c>
      <c r="CD106" s="10">
        <v>1707.956493526</v>
      </c>
      <c r="CE106" s="10">
        <v>1509.81425698</v>
      </c>
      <c r="CF106" s="10">
        <v>1383.6496055079999</v>
      </c>
      <c r="CG106" s="10">
        <v>1355.1001699999999</v>
      </c>
      <c r="CH106" s="10">
        <v>1344.1290153089999</v>
      </c>
      <c r="CI106" s="10">
        <v>2363.4415661379999</v>
      </c>
      <c r="CJ106" s="10">
        <v>2343.7882726490002</v>
      </c>
      <c r="CK106" s="10">
        <v>2394.2378484450001</v>
      </c>
      <c r="CL106" s="10">
        <v>2364.9649641659998</v>
      </c>
      <c r="CM106" s="10">
        <v>1829.9383667090001</v>
      </c>
      <c r="CN106" s="10">
        <v>767.18574301950002</v>
      </c>
      <c r="CO106" s="10">
        <v>722.35039449199996</v>
      </c>
      <c r="CP106" s="10">
        <v>711.89931999999999</v>
      </c>
      <c r="CQ106" s="10">
        <v>664.87098469149998</v>
      </c>
      <c r="CR106" s="10">
        <v>1222.5584338619999</v>
      </c>
      <c r="CS106" s="10">
        <v>1236.211727351</v>
      </c>
      <c r="CT106" s="10">
        <v>1177.7621515549999</v>
      </c>
      <c r="CU106" s="10">
        <v>1133.2103616730001</v>
      </c>
      <c r="CV106" s="10">
        <v>1713.0616332909999</v>
      </c>
    </row>
    <row r="107" spans="1:100" x14ac:dyDescent="0.4">
      <c r="B107" s="4" t="s">
        <v>95</v>
      </c>
      <c r="C107" s="4" t="s">
        <v>290</v>
      </c>
      <c r="D107" s="4" t="s">
        <v>291</v>
      </c>
      <c r="E107" s="4" t="s">
        <v>95</v>
      </c>
      <c r="F107" s="4" t="s">
        <v>95</v>
      </c>
      <c r="G107" s="4" t="s">
        <v>95</v>
      </c>
      <c r="H107" s="4" t="s">
        <v>95</v>
      </c>
      <c r="I107" s="4" t="s">
        <v>95</v>
      </c>
      <c r="J107" s="4" t="s">
        <v>95</v>
      </c>
      <c r="K107" s="4" t="s">
        <v>95</v>
      </c>
      <c r="L107" s="4" t="s">
        <v>150</v>
      </c>
      <c r="M107" s="4" t="s">
        <v>292</v>
      </c>
      <c r="N107" s="4" t="s">
        <v>293</v>
      </c>
      <c r="O107" s="4" t="s">
        <v>293</v>
      </c>
      <c r="P107" s="4" t="s">
        <v>95</v>
      </c>
      <c r="Q107" s="4" t="s">
        <v>95</v>
      </c>
      <c r="R107" s="4" t="s">
        <v>95</v>
      </c>
      <c r="S107" s="4" t="s">
        <v>95</v>
      </c>
      <c r="T107" s="4" t="s">
        <v>95</v>
      </c>
      <c r="U107" s="4" t="s">
        <v>294</v>
      </c>
      <c r="V107" s="4" t="s">
        <v>283</v>
      </c>
      <c r="W107" s="4" t="s">
        <v>295</v>
      </c>
      <c r="X107" s="4" t="s">
        <v>293</v>
      </c>
      <c r="Y107" s="4" t="s">
        <v>95</v>
      </c>
      <c r="Z107" s="4" t="s">
        <v>95</v>
      </c>
      <c r="AA107" s="4" t="s">
        <v>95</v>
      </c>
      <c r="AB107" s="4" t="s">
        <v>95</v>
      </c>
      <c r="AC107" s="4" t="s">
        <v>95</v>
      </c>
      <c r="AD107" s="4" t="s">
        <v>149</v>
      </c>
      <c r="AE107" s="4" t="s">
        <v>296</v>
      </c>
      <c r="AF107" s="4" t="s">
        <v>185</v>
      </c>
      <c r="AG107" s="4" t="s">
        <v>283</v>
      </c>
      <c r="AH107" s="4" t="s">
        <v>95</v>
      </c>
      <c r="AI107" s="4" t="s">
        <v>95</v>
      </c>
      <c r="AJ107" s="4" t="s">
        <v>95</v>
      </c>
      <c r="AK107" s="4" t="s">
        <v>95</v>
      </c>
      <c r="AL107" s="4" t="s">
        <v>95</v>
      </c>
      <c r="AM107" s="4" t="s">
        <v>294</v>
      </c>
      <c r="AN107" s="4" t="s">
        <v>294</v>
      </c>
      <c r="AO107" s="4" t="s">
        <v>151</v>
      </c>
      <c r="AP107" s="4" t="s">
        <v>283</v>
      </c>
      <c r="AQ107" s="4" t="s">
        <v>95</v>
      </c>
      <c r="AR107" s="4" t="s">
        <v>95</v>
      </c>
      <c r="AS107" s="4" t="s">
        <v>95</v>
      </c>
      <c r="AT107" s="4" t="s">
        <v>95</v>
      </c>
      <c r="AU107" s="4" t="s">
        <v>95</v>
      </c>
      <c r="AV107" s="4" t="s">
        <v>150</v>
      </c>
      <c r="AW107" s="4" t="s">
        <v>292</v>
      </c>
      <c r="AX107" s="4" t="s">
        <v>283</v>
      </c>
      <c r="AY107" s="4" t="s">
        <v>283</v>
      </c>
      <c r="AZ107" s="4" t="s">
        <v>95</v>
      </c>
      <c r="BA107" s="4" t="s">
        <v>95</v>
      </c>
      <c r="BB107" s="4" t="s">
        <v>95</v>
      </c>
      <c r="BC107" s="4" t="s">
        <v>95</v>
      </c>
      <c r="BD107" s="4" t="s">
        <v>95</v>
      </c>
      <c r="BE107" s="4" t="s">
        <v>297</v>
      </c>
      <c r="BF107" s="4" t="s">
        <v>293</v>
      </c>
      <c r="BG107" s="4" t="s">
        <v>293</v>
      </c>
      <c r="BH107" s="4" t="s">
        <v>293</v>
      </c>
      <c r="BI107" s="4" t="s">
        <v>95</v>
      </c>
      <c r="BJ107" s="4" t="s">
        <v>95</v>
      </c>
      <c r="BK107" s="4" t="s">
        <v>95</v>
      </c>
      <c r="BL107" s="4" t="s">
        <v>95</v>
      </c>
      <c r="BM107" s="4" t="s">
        <v>95</v>
      </c>
      <c r="BN107" s="4" t="s">
        <v>298</v>
      </c>
      <c r="BO107" s="4" t="s">
        <v>294</v>
      </c>
      <c r="BP107" s="4" t="s">
        <v>151</v>
      </c>
      <c r="BQ107" s="4" t="s">
        <v>283</v>
      </c>
      <c r="BR107" s="4" t="s">
        <v>95</v>
      </c>
      <c r="BS107" s="4" t="s">
        <v>95</v>
      </c>
      <c r="BT107" s="4" t="s">
        <v>95</v>
      </c>
      <c r="BU107" s="4" t="s">
        <v>95</v>
      </c>
      <c r="BV107" s="4" t="s">
        <v>95</v>
      </c>
      <c r="BW107" s="4" t="s">
        <v>149</v>
      </c>
      <c r="BX107" s="4" t="s">
        <v>150</v>
      </c>
      <c r="BY107" s="4" t="s">
        <v>151</v>
      </c>
      <c r="BZ107" s="4" t="s">
        <v>151</v>
      </c>
      <c r="CA107" s="4" t="s">
        <v>95</v>
      </c>
      <c r="CB107" s="4" t="s">
        <v>95</v>
      </c>
      <c r="CC107" s="4" t="s">
        <v>95</v>
      </c>
      <c r="CD107" s="4" t="s">
        <v>95</v>
      </c>
      <c r="CE107" s="4" t="s">
        <v>95</v>
      </c>
      <c r="CF107" s="4" t="s">
        <v>149</v>
      </c>
      <c r="CG107" s="4" t="s">
        <v>150</v>
      </c>
      <c r="CH107" s="4" t="s">
        <v>151</v>
      </c>
      <c r="CI107" s="4" t="s">
        <v>151</v>
      </c>
      <c r="CJ107" s="4" t="s">
        <v>95</v>
      </c>
      <c r="CK107" s="4" t="s">
        <v>95</v>
      </c>
      <c r="CL107" s="4" t="s">
        <v>95</v>
      </c>
      <c r="CM107" s="4" t="s">
        <v>95</v>
      </c>
      <c r="CN107" s="4" t="s">
        <v>95</v>
      </c>
      <c r="CO107" s="4" t="s">
        <v>149</v>
      </c>
      <c r="CP107" s="4" t="s">
        <v>150</v>
      </c>
      <c r="CQ107" s="4" t="s">
        <v>151</v>
      </c>
      <c r="CR107" s="4" t="s">
        <v>151</v>
      </c>
      <c r="CS107" s="4" t="s">
        <v>95</v>
      </c>
      <c r="CT107" s="4" t="s">
        <v>95</v>
      </c>
      <c r="CU107" s="4" t="s">
        <v>95</v>
      </c>
      <c r="CV107" s="4" t="s">
        <v>95</v>
      </c>
    </row>
    <row r="108" spans="1:100" x14ac:dyDescent="0.4">
      <c r="A108" s="1" t="s">
        <v>152</v>
      </c>
      <c r="B108" s="10">
        <v>136</v>
      </c>
      <c r="C108" s="10">
        <v>108</v>
      </c>
      <c r="D108" s="10">
        <v>91</v>
      </c>
      <c r="E108" s="10">
        <v>81</v>
      </c>
      <c r="F108" s="10">
        <v>151</v>
      </c>
      <c r="G108" s="10">
        <v>140</v>
      </c>
      <c r="H108" s="10">
        <v>171</v>
      </c>
      <c r="I108" s="10">
        <v>180</v>
      </c>
      <c r="J108" s="10">
        <v>182</v>
      </c>
      <c r="K108" s="10">
        <v>292</v>
      </c>
      <c r="L108" s="10">
        <v>251</v>
      </c>
      <c r="M108" s="10">
        <v>254</v>
      </c>
      <c r="N108" s="10">
        <v>265</v>
      </c>
      <c r="O108" s="10">
        <v>474</v>
      </c>
      <c r="P108" s="10">
        <v>399</v>
      </c>
      <c r="Q108" s="10">
        <v>458</v>
      </c>
      <c r="R108" s="10">
        <v>467</v>
      </c>
      <c r="S108" s="10">
        <v>486</v>
      </c>
      <c r="T108" s="10">
        <v>317</v>
      </c>
      <c r="U108" s="10">
        <v>269</v>
      </c>
      <c r="V108" s="10">
        <v>299</v>
      </c>
      <c r="W108" s="10">
        <v>308</v>
      </c>
      <c r="X108" s="10">
        <v>580</v>
      </c>
      <c r="Y108" s="10">
        <v>558</v>
      </c>
      <c r="Z108" s="10">
        <v>557</v>
      </c>
      <c r="AA108" s="10">
        <v>658</v>
      </c>
      <c r="AB108" s="10">
        <v>705</v>
      </c>
      <c r="AC108" s="10">
        <v>386</v>
      </c>
      <c r="AD108" s="10">
        <v>369</v>
      </c>
      <c r="AE108" s="10">
        <v>370</v>
      </c>
      <c r="AF108" s="10">
        <v>311</v>
      </c>
      <c r="AG108" s="10">
        <v>580</v>
      </c>
      <c r="AH108" s="10">
        <v>579</v>
      </c>
      <c r="AI108" s="10">
        <v>605</v>
      </c>
      <c r="AJ108" s="10">
        <v>600</v>
      </c>
      <c r="AK108" s="10">
        <v>626</v>
      </c>
      <c r="AL108" s="10">
        <v>500</v>
      </c>
      <c r="AM108" s="10">
        <v>434</v>
      </c>
      <c r="AN108" s="10">
        <v>404</v>
      </c>
      <c r="AO108" s="10">
        <v>417</v>
      </c>
      <c r="AP108" s="10">
        <v>702</v>
      </c>
      <c r="AQ108" s="10">
        <v>697</v>
      </c>
      <c r="AR108" s="10">
        <v>673</v>
      </c>
      <c r="AS108" s="10">
        <v>632</v>
      </c>
      <c r="AT108" s="10">
        <v>579</v>
      </c>
      <c r="AU108" s="10">
        <v>437</v>
      </c>
      <c r="AV108" s="10">
        <v>465</v>
      </c>
      <c r="AW108" s="10">
        <v>429</v>
      </c>
      <c r="AX108" s="10">
        <v>412</v>
      </c>
      <c r="AY108" s="10">
        <v>735</v>
      </c>
      <c r="AZ108" s="10">
        <v>799</v>
      </c>
      <c r="BA108" s="10">
        <v>729</v>
      </c>
      <c r="BB108" s="10">
        <v>645</v>
      </c>
      <c r="BC108" s="10">
        <v>619</v>
      </c>
      <c r="BD108" s="10">
        <v>204</v>
      </c>
      <c r="BE108" s="10">
        <v>207</v>
      </c>
      <c r="BF108" s="10">
        <v>215</v>
      </c>
      <c r="BG108" s="10">
        <v>194</v>
      </c>
      <c r="BH108" s="10">
        <v>361</v>
      </c>
      <c r="BI108" s="10">
        <v>408</v>
      </c>
      <c r="BJ108" s="10">
        <v>375</v>
      </c>
      <c r="BK108" s="10">
        <v>354</v>
      </c>
      <c r="BL108" s="10">
        <v>346</v>
      </c>
      <c r="BM108" s="10">
        <v>1055</v>
      </c>
      <c r="BN108" s="10">
        <v>974</v>
      </c>
      <c r="BO108" s="10">
        <v>971</v>
      </c>
      <c r="BP108" s="10">
        <v>879</v>
      </c>
      <c r="BQ108" s="10">
        <v>1564</v>
      </c>
      <c r="BR108" s="10">
        <v>1560</v>
      </c>
      <c r="BS108" s="10">
        <v>1486</v>
      </c>
      <c r="BT108" s="10">
        <v>1310</v>
      </c>
      <c r="BU108" s="10">
        <v>1330</v>
      </c>
      <c r="BV108" s="10">
        <v>1217</v>
      </c>
      <c r="BW108" s="10">
        <v>1129</v>
      </c>
      <c r="BX108" s="10">
        <v>1090</v>
      </c>
      <c r="BY108" s="10">
        <v>1124</v>
      </c>
      <c r="BZ108" s="10">
        <v>2010</v>
      </c>
      <c r="CA108" s="10">
        <v>2001</v>
      </c>
      <c r="CB108" s="10">
        <v>2055</v>
      </c>
      <c r="CC108" s="10">
        <v>2192</v>
      </c>
      <c r="CD108" s="10">
        <v>2167</v>
      </c>
      <c r="CE108" s="10">
        <v>1503</v>
      </c>
      <c r="CF108" s="10">
        <v>1379</v>
      </c>
      <c r="CG108" s="10">
        <v>1366</v>
      </c>
      <c r="CH108" s="10">
        <v>1335</v>
      </c>
      <c r="CI108" s="10">
        <v>2387</v>
      </c>
      <c r="CJ108" s="10">
        <v>2405</v>
      </c>
      <c r="CK108" s="10">
        <v>2382</v>
      </c>
      <c r="CL108" s="10">
        <v>2414</v>
      </c>
      <c r="CM108" s="10">
        <v>1894</v>
      </c>
      <c r="CN108" s="10">
        <v>774</v>
      </c>
      <c r="CO108" s="10">
        <v>727</v>
      </c>
      <c r="CP108" s="10">
        <v>701</v>
      </c>
      <c r="CQ108" s="10">
        <v>674</v>
      </c>
      <c r="CR108" s="10">
        <v>1199</v>
      </c>
      <c r="CS108" s="10">
        <v>1175</v>
      </c>
      <c r="CT108" s="10">
        <v>1190</v>
      </c>
      <c r="CU108" s="10">
        <v>1111</v>
      </c>
      <c r="CV108" s="10">
        <v>1649</v>
      </c>
    </row>
    <row r="109" spans="1:100" x14ac:dyDescent="0.4">
      <c r="A109" s="1" t="s">
        <v>153</v>
      </c>
      <c r="B109" s="10">
        <v>258.6743145209</v>
      </c>
      <c r="C109" s="10">
        <v>206.75410247049999</v>
      </c>
      <c r="D109" s="10">
        <v>207.85803000000001</v>
      </c>
      <c r="E109" s="10">
        <v>239.88920721349999</v>
      </c>
      <c r="F109" s="10">
        <v>336.56823603610002</v>
      </c>
      <c r="G109" s="10">
        <v>414.93832661670001</v>
      </c>
      <c r="H109" s="10">
        <v>393.1087009327</v>
      </c>
      <c r="I109" s="10">
        <v>390.8520753766</v>
      </c>
      <c r="J109" s="10">
        <v>405.91866175979999</v>
      </c>
      <c r="K109" s="10">
        <v>419.0732289545</v>
      </c>
      <c r="L109" s="10">
        <v>387.37719659430002</v>
      </c>
      <c r="M109" s="10">
        <v>394.89598999999998</v>
      </c>
      <c r="N109" s="10">
        <v>379.96653470640001</v>
      </c>
      <c r="O109" s="10">
        <v>764.5510685534</v>
      </c>
      <c r="P109" s="10">
        <v>684.26920344040002</v>
      </c>
      <c r="Q109" s="10">
        <v>663.39166233169999</v>
      </c>
      <c r="R109" s="10">
        <v>647.22403630300005</v>
      </c>
      <c r="S109" s="10">
        <v>667.74158502039995</v>
      </c>
      <c r="T109" s="10">
        <v>406.76220408530003</v>
      </c>
      <c r="U109" s="10">
        <v>349.80548503130001</v>
      </c>
      <c r="V109" s="10">
        <v>347.53294</v>
      </c>
      <c r="W109" s="10">
        <v>339.02333690590001</v>
      </c>
      <c r="X109" s="10">
        <v>618.09155849379999</v>
      </c>
      <c r="Y109" s="10">
        <v>617.18630347789997</v>
      </c>
      <c r="Z109" s="10">
        <v>627.76873530119997</v>
      </c>
      <c r="AA109" s="10">
        <v>621.46225510759996</v>
      </c>
      <c r="AB109" s="10">
        <v>634.88598968639997</v>
      </c>
      <c r="AC109" s="10">
        <v>384.58491519939997</v>
      </c>
      <c r="AD109" s="10">
        <v>402.11084453350003</v>
      </c>
      <c r="AE109" s="10">
        <v>363.04106999999999</v>
      </c>
      <c r="AF109" s="10">
        <v>324.62825589760001</v>
      </c>
      <c r="AG109" s="10">
        <v>580.37435151759996</v>
      </c>
      <c r="AH109" s="10">
        <v>579.05991985059995</v>
      </c>
      <c r="AI109" s="10">
        <v>581.35840760539998</v>
      </c>
      <c r="AJ109" s="10">
        <v>552.9442637528</v>
      </c>
      <c r="AK109" s="10">
        <v>549.10113338270003</v>
      </c>
      <c r="AL109" s="10">
        <v>337.67732900070001</v>
      </c>
      <c r="AM109" s="10">
        <v>293.76269319950001</v>
      </c>
      <c r="AN109" s="10">
        <v>324.50139000000001</v>
      </c>
      <c r="AO109" s="10">
        <v>297.39304834439997</v>
      </c>
      <c r="AP109" s="10">
        <v>532.71543810840001</v>
      </c>
      <c r="AQ109" s="10">
        <v>534.86103441440002</v>
      </c>
      <c r="AR109" s="10">
        <v>537.47378196149998</v>
      </c>
      <c r="AS109" s="10">
        <v>507.964649017</v>
      </c>
      <c r="AT109" s="10">
        <v>507.59416319859997</v>
      </c>
      <c r="AU109" s="10">
        <v>270.92492075069998</v>
      </c>
      <c r="AV109" s="10">
        <v>262.36693448670002</v>
      </c>
      <c r="AW109" s="10">
        <v>234.22774000000001</v>
      </c>
      <c r="AX109" s="10">
        <v>230.80629662379999</v>
      </c>
      <c r="AY109" s="10">
        <v>502.68849657880003</v>
      </c>
      <c r="AZ109" s="10">
        <v>488.03964374970002</v>
      </c>
      <c r="BA109" s="10">
        <v>520.38165158490006</v>
      </c>
      <c r="BB109" s="10">
        <v>519.33848116889999</v>
      </c>
      <c r="BC109" s="10">
        <v>495.50728700249999</v>
      </c>
      <c r="BD109" s="10">
        <v>186.9545668886</v>
      </c>
      <c r="BE109" s="10">
        <v>201.77211584380001</v>
      </c>
      <c r="BF109" s="10">
        <v>193.1121</v>
      </c>
      <c r="BG109" s="10">
        <v>177.74369082410001</v>
      </c>
      <c r="BH109" s="10">
        <v>246.89136659779999</v>
      </c>
      <c r="BI109" s="10">
        <v>261.6455684503</v>
      </c>
      <c r="BJ109" s="10">
        <v>246.00304049409999</v>
      </c>
      <c r="BK109" s="10">
        <v>271.5072658048</v>
      </c>
      <c r="BL109" s="10">
        <v>282.25117994959999</v>
      </c>
      <c r="BM109" s="10">
        <v>1118.3442517210001</v>
      </c>
      <c r="BN109" s="10">
        <v>1028.9519666829999</v>
      </c>
      <c r="BO109" s="10">
        <v>1005.80999</v>
      </c>
      <c r="BP109" s="10">
        <v>985.46039520500005</v>
      </c>
      <c r="BQ109" s="10">
        <v>1755.8868206699999</v>
      </c>
      <c r="BR109" s="10">
        <v>1752.8369306449999</v>
      </c>
      <c r="BS109" s="10">
        <v>1754.4793060980001</v>
      </c>
      <c r="BT109" s="10">
        <v>1755.206177263</v>
      </c>
      <c r="BU109" s="10">
        <v>1772.944092558</v>
      </c>
      <c r="BV109" s="10">
        <v>1153.612802186</v>
      </c>
      <c r="BW109" s="10">
        <v>1075.067046072</v>
      </c>
      <c r="BX109" s="10">
        <v>1047.8603499999999</v>
      </c>
      <c r="BY109" s="10">
        <v>1020.433488172</v>
      </c>
      <c r="BZ109" s="10">
        <v>1817.5978715010001</v>
      </c>
      <c r="CA109" s="10">
        <v>1805.6587632129999</v>
      </c>
      <c r="CB109" s="10">
        <v>1770.486660114</v>
      </c>
      <c r="CC109" s="10">
        <v>1706.426774046</v>
      </c>
      <c r="CD109" s="10">
        <v>1707.956493526</v>
      </c>
      <c r="CE109" s="10">
        <v>1509.81425698</v>
      </c>
      <c r="CF109" s="10">
        <v>1383.6496055079999</v>
      </c>
      <c r="CG109" s="10">
        <v>1355.1001699999999</v>
      </c>
      <c r="CH109" s="10">
        <v>1344.1290153089999</v>
      </c>
      <c r="CI109" s="10">
        <v>2363.4415661379999</v>
      </c>
      <c r="CJ109" s="10">
        <v>2343.7882726490002</v>
      </c>
      <c r="CK109" s="10">
        <v>2394.2378484450001</v>
      </c>
      <c r="CL109" s="10">
        <v>2364.9649641659998</v>
      </c>
      <c r="CM109" s="10">
        <v>1829.9383667090001</v>
      </c>
      <c r="CN109" s="10">
        <v>767.18574301950002</v>
      </c>
      <c r="CO109" s="10">
        <v>722.35039449199996</v>
      </c>
      <c r="CP109" s="10">
        <v>711.89931999999999</v>
      </c>
      <c r="CQ109" s="10">
        <v>664.87098469149998</v>
      </c>
      <c r="CR109" s="10">
        <v>1222.5584338619999</v>
      </c>
      <c r="CS109" s="10">
        <v>1236.211727351</v>
      </c>
      <c r="CT109" s="10">
        <v>1177.7621515549999</v>
      </c>
      <c r="CU109" s="10">
        <v>1133.2103616730001</v>
      </c>
      <c r="CV109" s="10">
        <v>1713.0616332909999</v>
      </c>
    </row>
    <row r="110" spans="1:100" x14ac:dyDescent="0.4">
      <c r="A110" s="1" t="s">
        <v>154</v>
      </c>
      <c r="B110" s="3" t="s">
        <v>155</v>
      </c>
      <c r="C110" s="3" t="s">
        <v>156</v>
      </c>
      <c r="D110" s="3" t="s">
        <v>157</v>
      </c>
      <c r="E110" s="3" t="s">
        <v>158</v>
      </c>
      <c r="F110" s="3" t="s">
        <v>159</v>
      </c>
      <c r="G110" s="3" t="s">
        <v>160</v>
      </c>
      <c r="H110" s="3" t="s">
        <v>161</v>
      </c>
      <c r="I110" s="3" t="s">
        <v>162</v>
      </c>
      <c r="J110" s="3" t="s">
        <v>163</v>
      </c>
      <c r="K110" s="3" t="s">
        <v>155</v>
      </c>
      <c r="L110" s="3" t="s">
        <v>156</v>
      </c>
      <c r="M110" s="3" t="s">
        <v>157</v>
      </c>
      <c r="N110" s="3" t="s">
        <v>158</v>
      </c>
      <c r="O110" s="3" t="s">
        <v>159</v>
      </c>
      <c r="P110" s="3" t="s">
        <v>160</v>
      </c>
      <c r="Q110" s="3" t="s">
        <v>161</v>
      </c>
      <c r="R110" s="3" t="s">
        <v>162</v>
      </c>
      <c r="S110" s="3" t="s">
        <v>163</v>
      </c>
      <c r="T110" s="3" t="s">
        <v>155</v>
      </c>
      <c r="U110" s="3" t="s">
        <v>156</v>
      </c>
      <c r="V110" s="3" t="s">
        <v>157</v>
      </c>
      <c r="W110" s="3" t="s">
        <v>158</v>
      </c>
      <c r="X110" s="3" t="s">
        <v>159</v>
      </c>
      <c r="Y110" s="3" t="s">
        <v>160</v>
      </c>
      <c r="Z110" s="3" t="s">
        <v>161</v>
      </c>
      <c r="AA110" s="3" t="s">
        <v>162</v>
      </c>
      <c r="AB110" s="3" t="s">
        <v>163</v>
      </c>
      <c r="AC110" s="3" t="s">
        <v>155</v>
      </c>
      <c r="AD110" s="3" t="s">
        <v>156</v>
      </c>
      <c r="AE110" s="3" t="s">
        <v>157</v>
      </c>
      <c r="AF110" s="3" t="s">
        <v>158</v>
      </c>
      <c r="AG110" s="3" t="s">
        <v>159</v>
      </c>
      <c r="AH110" s="3" t="s">
        <v>160</v>
      </c>
      <c r="AI110" s="3" t="s">
        <v>161</v>
      </c>
      <c r="AJ110" s="3" t="s">
        <v>162</v>
      </c>
      <c r="AK110" s="3" t="s">
        <v>163</v>
      </c>
      <c r="AL110" s="3" t="s">
        <v>155</v>
      </c>
      <c r="AM110" s="3" t="s">
        <v>156</v>
      </c>
      <c r="AN110" s="3" t="s">
        <v>157</v>
      </c>
      <c r="AO110" s="3" t="s">
        <v>158</v>
      </c>
      <c r="AP110" s="3" t="s">
        <v>159</v>
      </c>
      <c r="AQ110" s="3" t="s">
        <v>160</v>
      </c>
      <c r="AR110" s="3" t="s">
        <v>161</v>
      </c>
      <c r="AS110" s="3" t="s">
        <v>162</v>
      </c>
      <c r="AT110" s="3" t="s">
        <v>163</v>
      </c>
      <c r="AU110" s="3" t="s">
        <v>155</v>
      </c>
      <c r="AV110" s="3" t="s">
        <v>156</v>
      </c>
      <c r="AW110" s="3" t="s">
        <v>157</v>
      </c>
      <c r="AX110" s="3" t="s">
        <v>158</v>
      </c>
      <c r="AY110" s="3" t="s">
        <v>159</v>
      </c>
      <c r="AZ110" s="3" t="s">
        <v>160</v>
      </c>
      <c r="BA110" s="3" t="s">
        <v>161</v>
      </c>
      <c r="BB110" s="3" t="s">
        <v>162</v>
      </c>
      <c r="BC110" s="3" t="s">
        <v>163</v>
      </c>
      <c r="BD110" s="3" t="s">
        <v>155</v>
      </c>
      <c r="BE110" s="3" t="s">
        <v>156</v>
      </c>
      <c r="BF110" s="3" t="s">
        <v>157</v>
      </c>
      <c r="BG110" s="3" t="s">
        <v>158</v>
      </c>
      <c r="BH110" s="3" t="s">
        <v>159</v>
      </c>
      <c r="BI110" s="3" t="s">
        <v>160</v>
      </c>
      <c r="BJ110" s="3" t="s">
        <v>161</v>
      </c>
      <c r="BK110" s="3" t="s">
        <v>162</v>
      </c>
      <c r="BL110" s="3" t="s">
        <v>163</v>
      </c>
      <c r="BM110" s="3" t="s">
        <v>155</v>
      </c>
      <c r="BN110" s="3" t="s">
        <v>156</v>
      </c>
      <c r="BO110" s="3" t="s">
        <v>157</v>
      </c>
      <c r="BP110" s="3" t="s">
        <v>158</v>
      </c>
      <c r="BQ110" s="3" t="s">
        <v>159</v>
      </c>
      <c r="BR110" s="3" t="s">
        <v>160</v>
      </c>
      <c r="BS110" s="3" t="s">
        <v>161</v>
      </c>
      <c r="BT110" s="3" t="s">
        <v>162</v>
      </c>
      <c r="BU110" s="3" t="s">
        <v>163</v>
      </c>
      <c r="BV110" s="3" t="s">
        <v>155</v>
      </c>
      <c r="BW110" s="3" t="s">
        <v>156</v>
      </c>
      <c r="BX110" s="3" t="s">
        <v>157</v>
      </c>
      <c r="BY110" s="3" t="s">
        <v>158</v>
      </c>
      <c r="BZ110" s="3" t="s">
        <v>159</v>
      </c>
      <c r="CA110" s="3" t="s">
        <v>160</v>
      </c>
      <c r="CB110" s="3" t="s">
        <v>161</v>
      </c>
      <c r="CC110" s="3" t="s">
        <v>162</v>
      </c>
      <c r="CD110" s="3" t="s">
        <v>163</v>
      </c>
      <c r="CE110" s="3" t="s">
        <v>155</v>
      </c>
      <c r="CF110" s="3" t="s">
        <v>156</v>
      </c>
      <c r="CG110" s="3" t="s">
        <v>157</v>
      </c>
      <c r="CH110" s="3" t="s">
        <v>158</v>
      </c>
      <c r="CI110" s="3" t="s">
        <v>159</v>
      </c>
      <c r="CJ110" s="3" t="s">
        <v>160</v>
      </c>
      <c r="CK110" s="3" t="s">
        <v>161</v>
      </c>
      <c r="CL110" s="3" t="s">
        <v>162</v>
      </c>
      <c r="CM110" s="3" t="s">
        <v>163</v>
      </c>
      <c r="CN110" s="3" t="s">
        <v>155</v>
      </c>
      <c r="CO110" s="3" t="s">
        <v>156</v>
      </c>
      <c r="CP110" s="3" t="s">
        <v>157</v>
      </c>
      <c r="CQ110" s="3" t="s">
        <v>158</v>
      </c>
      <c r="CR110" s="3" t="s">
        <v>159</v>
      </c>
      <c r="CS110" s="3" t="s">
        <v>160</v>
      </c>
      <c r="CT110" s="3" t="s">
        <v>161</v>
      </c>
      <c r="CU110" s="3" t="s">
        <v>162</v>
      </c>
      <c r="CV110" s="3" t="s">
        <v>163</v>
      </c>
    </row>
    <row r="111" spans="1:100" x14ac:dyDescent="0.4">
      <c r="A111" t="s">
        <v>164</v>
      </c>
    </row>
    <row r="112" spans="1:100" x14ac:dyDescent="0.4">
      <c r="A112" t="s">
        <v>165</v>
      </c>
    </row>
  </sheetData>
  <mergeCells count="26">
    <mergeCell ref="AU4:BC4"/>
    <mergeCell ref="K3:S3"/>
    <mergeCell ref="T3:AB3"/>
    <mergeCell ref="AC3:AK3"/>
    <mergeCell ref="AL3:AT3"/>
    <mergeCell ref="B4:J4"/>
    <mergeCell ref="K4:S4"/>
    <mergeCell ref="T4:AB4"/>
    <mergeCell ref="AC4:AK4"/>
    <mergeCell ref="AL4:AT4"/>
    <mergeCell ref="B2:BL2"/>
    <mergeCell ref="BM2:CD2"/>
    <mergeCell ref="CE2:CV2"/>
    <mergeCell ref="A2:A5"/>
    <mergeCell ref="AU3:BC3"/>
    <mergeCell ref="BD3:BL3"/>
    <mergeCell ref="BM3:BU3"/>
    <mergeCell ref="BV3:CD3"/>
    <mergeCell ref="CE3:CM3"/>
    <mergeCell ref="CN3:CV3"/>
    <mergeCell ref="BD4:BL4"/>
    <mergeCell ref="BM4:BU4"/>
    <mergeCell ref="BV4:CD4"/>
    <mergeCell ref="CE4:CM4"/>
    <mergeCell ref="CN4:CV4"/>
    <mergeCell ref="B3:J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6487176-E712-448E-A804-9EBF958CCD8F}">
  <sheetPr>
    <tabColor theme="7"/>
  </sheetPr>
  <dimension ref="A1:J25"/>
  <sheetViews>
    <sheetView workbookViewId="0"/>
  </sheetViews>
  <sheetFormatPr defaultRowHeight="14.6" x14ac:dyDescent="0.4"/>
  <cols>
    <col min="1" max="1" width="47.84375" bestFit="1" customWidth="1"/>
    <col min="2" max="10" width="12.53515625" customWidth="1"/>
  </cols>
  <sheetData>
    <row r="1" spans="1:10" x14ac:dyDescent="0.4">
      <c r="A1" s="1" t="s">
        <v>7</v>
      </c>
    </row>
    <row r="2" spans="1:10" ht="87.45" x14ac:dyDescent="0.4">
      <c r="A2" s="2" t="s">
        <v>84</v>
      </c>
      <c r="B2" s="1" t="s">
        <v>85</v>
      </c>
      <c r="C2" s="1" t="s">
        <v>86</v>
      </c>
      <c r="D2" s="1" t="s">
        <v>87</v>
      </c>
      <c r="E2" s="1" t="s">
        <v>88</v>
      </c>
      <c r="F2" s="1" t="s">
        <v>89</v>
      </c>
      <c r="G2" s="1" t="s">
        <v>90</v>
      </c>
      <c r="H2" s="1" t="s">
        <v>91</v>
      </c>
      <c r="I2" s="1" t="s">
        <v>92</v>
      </c>
      <c r="J2" s="1" t="s">
        <v>93</v>
      </c>
    </row>
    <row r="3" spans="1:10" x14ac:dyDescent="0.4">
      <c r="A3" s="1" t="s">
        <v>124</v>
      </c>
      <c r="B3" s="9">
        <v>0</v>
      </c>
      <c r="C3" s="9">
        <v>0</v>
      </c>
      <c r="D3" s="9">
        <v>0.52747868844419998</v>
      </c>
      <c r="E3" s="9">
        <v>0.60735368599310002</v>
      </c>
      <c r="F3" s="9">
        <v>0.71854940182180005</v>
      </c>
      <c r="G3" s="9">
        <v>0.74077004308720007</v>
      </c>
      <c r="H3" s="9">
        <v>0.78052311514509998</v>
      </c>
      <c r="I3" s="9">
        <v>0.7678335803445</v>
      </c>
      <c r="J3" s="9">
        <v>0.76723596817279993</v>
      </c>
    </row>
    <row r="4" spans="1:10" x14ac:dyDescent="0.4">
      <c r="B4" s="10">
        <v>0</v>
      </c>
      <c r="C4" s="10">
        <v>0</v>
      </c>
      <c r="D4" s="10">
        <v>1162</v>
      </c>
      <c r="E4" s="10">
        <v>1162</v>
      </c>
      <c r="F4" s="10">
        <v>2539</v>
      </c>
      <c r="G4" s="10">
        <v>2546</v>
      </c>
      <c r="H4" s="10">
        <v>2742</v>
      </c>
      <c r="I4" s="10">
        <v>2706</v>
      </c>
      <c r="J4" s="10">
        <v>2729</v>
      </c>
    </row>
    <row r="5" spans="1:10" x14ac:dyDescent="0.4">
      <c r="B5" s="10">
        <v>2277</v>
      </c>
      <c r="C5" s="10">
        <v>2106</v>
      </c>
      <c r="D5" s="10">
        <v>2067</v>
      </c>
      <c r="E5" s="10">
        <v>2009</v>
      </c>
      <c r="F5" s="10">
        <v>3586</v>
      </c>
      <c r="G5" s="10">
        <v>3580</v>
      </c>
      <c r="H5" s="10">
        <v>3572</v>
      </c>
      <c r="I5" s="10">
        <v>3537</v>
      </c>
      <c r="J5" s="10">
        <v>3543</v>
      </c>
    </row>
    <row r="6" spans="1:10" x14ac:dyDescent="0.4">
      <c r="B6" s="10">
        <v>0</v>
      </c>
      <c r="C6" s="10">
        <v>0</v>
      </c>
      <c r="D6" s="10">
        <v>1090.29818</v>
      </c>
      <c r="E6" s="10">
        <v>1220.17355516</v>
      </c>
      <c r="F6" s="10">
        <v>2576.7181549329998</v>
      </c>
      <c r="G6" s="10">
        <v>2651.9567542519999</v>
      </c>
      <c r="H6" s="10">
        <v>2788.0285672979999</v>
      </c>
      <c r="I6" s="10">
        <v>2696.2602452900001</v>
      </c>
      <c r="J6" s="10">
        <v>2718.3170352359998</v>
      </c>
    </row>
    <row r="7" spans="1:10" x14ac:dyDescent="0.4">
      <c r="B7" s="10">
        <v>2277</v>
      </c>
      <c r="C7" s="10">
        <v>2106</v>
      </c>
      <c r="D7" s="10">
        <v>2066.9994900000002</v>
      </c>
      <c r="E7" s="10">
        <v>2009</v>
      </c>
      <c r="F7" s="10">
        <v>3586</v>
      </c>
      <c r="G7" s="10">
        <v>3580</v>
      </c>
      <c r="H7" s="10">
        <v>3572</v>
      </c>
      <c r="I7" s="10">
        <v>3511.5164461549998</v>
      </c>
      <c r="J7" s="10">
        <v>3543</v>
      </c>
    </row>
    <row r="8" spans="1:10" x14ac:dyDescent="0.4">
      <c r="B8" s="4" t="s">
        <v>95</v>
      </c>
      <c r="C8" s="4" t="s">
        <v>95</v>
      </c>
      <c r="D8" s="4" t="s">
        <v>125</v>
      </c>
      <c r="E8" s="4" t="s">
        <v>100</v>
      </c>
      <c r="F8" s="4" t="s">
        <v>126</v>
      </c>
      <c r="G8" s="4" t="s">
        <v>126</v>
      </c>
      <c r="H8" s="4" t="s">
        <v>127</v>
      </c>
      <c r="I8" s="4" t="s">
        <v>127</v>
      </c>
      <c r="J8" s="4" t="s">
        <v>127</v>
      </c>
    </row>
    <row r="9" spans="1:10" x14ac:dyDescent="0.4">
      <c r="A9" s="1" t="s">
        <v>128</v>
      </c>
      <c r="B9" s="9">
        <v>0</v>
      </c>
      <c r="C9" s="9">
        <v>0</v>
      </c>
      <c r="D9" s="9">
        <v>0.3775879886647</v>
      </c>
      <c r="E9" s="9">
        <v>0.72023908815390003</v>
      </c>
      <c r="F9" s="9">
        <v>0.44691864452639996</v>
      </c>
      <c r="G9" s="9">
        <v>0.51717411805640001</v>
      </c>
      <c r="H9" s="9">
        <v>0.57907176353169998</v>
      </c>
      <c r="I9" s="9">
        <v>0.61238829605630007</v>
      </c>
      <c r="J9" s="9">
        <v>0.62849657824310001</v>
      </c>
    </row>
    <row r="10" spans="1:10" x14ac:dyDescent="0.4">
      <c r="B10" s="10">
        <v>0</v>
      </c>
      <c r="C10" s="10">
        <v>0</v>
      </c>
      <c r="D10" s="10">
        <v>840</v>
      </c>
      <c r="E10" s="10">
        <v>1395</v>
      </c>
      <c r="F10" s="10">
        <v>1489</v>
      </c>
      <c r="G10" s="10">
        <v>1740</v>
      </c>
      <c r="H10" s="10">
        <v>1971</v>
      </c>
      <c r="I10" s="10">
        <v>2139</v>
      </c>
      <c r="J10" s="10">
        <v>2194</v>
      </c>
    </row>
    <row r="11" spans="1:10" x14ac:dyDescent="0.4">
      <c r="B11" s="10">
        <v>2277</v>
      </c>
      <c r="C11" s="10">
        <v>2106</v>
      </c>
      <c r="D11" s="10">
        <v>2067</v>
      </c>
      <c r="E11" s="10">
        <v>2009</v>
      </c>
      <c r="F11" s="10">
        <v>3586</v>
      </c>
      <c r="G11" s="10">
        <v>3580</v>
      </c>
      <c r="H11" s="10">
        <v>3572</v>
      </c>
      <c r="I11" s="10">
        <v>3537</v>
      </c>
      <c r="J11" s="10">
        <v>3543</v>
      </c>
    </row>
    <row r="12" spans="1:10" x14ac:dyDescent="0.4">
      <c r="B12" s="10">
        <v>0</v>
      </c>
      <c r="C12" s="10">
        <v>0</v>
      </c>
      <c r="D12" s="10">
        <v>780.47418000000005</v>
      </c>
      <c r="E12" s="10">
        <v>1446.960328101</v>
      </c>
      <c r="F12" s="10">
        <v>1602.6502592720001</v>
      </c>
      <c r="G12" s="10">
        <v>1851.483342642</v>
      </c>
      <c r="H12" s="10">
        <v>2068.4443393350002</v>
      </c>
      <c r="I12" s="10">
        <v>2150.411573034</v>
      </c>
      <c r="J12" s="10">
        <v>2226.763376715</v>
      </c>
    </row>
    <row r="13" spans="1:10" x14ac:dyDescent="0.4">
      <c r="B13" s="10">
        <v>2277</v>
      </c>
      <c r="C13" s="10">
        <v>2106</v>
      </c>
      <c r="D13" s="10">
        <v>2066.9994900000002</v>
      </c>
      <c r="E13" s="10">
        <v>2009</v>
      </c>
      <c r="F13" s="10">
        <v>3586</v>
      </c>
      <c r="G13" s="10">
        <v>3580</v>
      </c>
      <c r="H13" s="10">
        <v>3572</v>
      </c>
      <c r="I13" s="10">
        <v>3511.5164461549998</v>
      </c>
      <c r="J13" s="10">
        <v>3543</v>
      </c>
    </row>
    <row r="14" spans="1:10" x14ac:dyDescent="0.4">
      <c r="B14" s="4" t="s">
        <v>95</v>
      </c>
      <c r="C14" s="4" t="s">
        <v>95</v>
      </c>
      <c r="D14" s="4" t="s">
        <v>125</v>
      </c>
      <c r="E14" s="4" t="s">
        <v>129</v>
      </c>
      <c r="F14" s="4" t="s">
        <v>100</v>
      </c>
      <c r="G14" s="4" t="s">
        <v>130</v>
      </c>
      <c r="H14" s="4" t="s">
        <v>131</v>
      </c>
      <c r="I14" s="4" t="s">
        <v>132</v>
      </c>
      <c r="J14" s="4" t="s">
        <v>133</v>
      </c>
    </row>
    <row r="15" spans="1:10" x14ac:dyDescent="0.4">
      <c r="A15" s="1" t="s">
        <v>134</v>
      </c>
      <c r="B15" s="9">
        <v>0</v>
      </c>
      <c r="C15" s="9">
        <v>0</v>
      </c>
      <c r="D15" s="9">
        <v>0.36761812166680002</v>
      </c>
      <c r="E15" s="9">
        <v>0.46402913585630001</v>
      </c>
      <c r="F15" s="9">
        <v>0.54697861130610004</v>
      </c>
      <c r="G15" s="9">
        <v>0.62163851854649999</v>
      </c>
      <c r="H15" s="9">
        <v>0.6372253710054</v>
      </c>
      <c r="I15" s="9">
        <v>0.61353539837120008</v>
      </c>
      <c r="J15" s="9">
        <v>0.61448756771449997</v>
      </c>
    </row>
    <row r="16" spans="1:10" x14ac:dyDescent="0.4">
      <c r="B16" s="10">
        <v>0</v>
      </c>
      <c r="C16" s="10">
        <v>0</v>
      </c>
      <c r="D16" s="10">
        <v>763</v>
      </c>
      <c r="E16" s="10">
        <v>851</v>
      </c>
      <c r="F16" s="10">
        <v>1919</v>
      </c>
      <c r="G16" s="10">
        <v>2158</v>
      </c>
      <c r="H16" s="10">
        <v>2197</v>
      </c>
      <c r="I16" s="10">
        <v>2153</v>
      </c>
      <c r="J16" s="10">
        <v>2170</v>
      </c>
    </row>
    <row r="17" spans="1:10" x14ac:dyDescent="0.4">
      <c r="B17" s="10">
        <v>2277</v>
      </c>
      <c r="C17" s="10">
        <v>2106</v>
      </c>
      <c r="D17" s="10">
        <v>2067</v>
      </c>
      <c r="E17" s="10">
        <v>2009</v>
      </c>
      <c r="F17" s="10">
        <v>3586</v>
      </c>
      <c r="G17" s="10">
        <v>3580</v>
      </c>
      <c r="H17" s="10">
        <v>3572</v>
      </c>
      <c r="I17" s="10">
        <v>3537</v>
      </c>
      <c r="J17" s="10">
        <v>3543</v>
      </c>
    </row>
    <row r="18" spans="1:10" x14ac:dyDescent="0.4">
      <c r="B18" s="10">
        <v>0</v>
      </c>
      <c r="C18" s="10">
        <v>0</v>
      </c>
      <c r="D18" s="10">
        <v>759.86647000000005</v>
      </c>
      <c r="E18" s="10">
        <v>932.23453393529996</v>
      </c>
      <c r="F18" s="10">
        <v>1961.4653001439999</v>
      </c>
      <c r="G18" s="10">
        <v>2225.4658963960001</v>
      </c>
      <c r="H18" s="10">
        <v>2276.169025231</v>
      </c>
      <c r="I18" s="10">
        <v>2154.439641678</v>
      </c>
      <c r="J18" s="10">
        <v>2177.1294524119999</v>
      </c>
    </row>
    <row r="19" spans="1:10" x14ac:dyDescent="0.4">
      <c r="B19" s="10">
        <v>2277</v>
      </c>
      <c r="C19" s="10">
        <v>2106</v>
      </c>
      <c r="D19" s="10">
        <v>2066.9994900000002</v>
      </c>
      <c r="E19" s="10">
        <v>2009</v>
      </c>
      <c r="F19" s="10">
        <v>3586</v>
      </c>
      <c r="G19" s="10">
        <v>3580</v>
      </c>
      <c r="H19" s="10">
        <v>3572</v>
      </c>
      <c r="I19" s="10">
        <v>3511.5164461549998</v>
      </c>
      <c r="J19" s="10">
        <v>3543</v>
      </c>
    </row>
    <row r="20" spans="1:10" x14ac:dyDescent="0.4">
      <c r="B20" s="4" t="s">
        <v>95</v>
      </c>
      <c r="C20" s="4" t="s">
        <v>95</v>
      </c>
      <c r="D20" s="4" t="s">
        <v>125</v>
      </c>
      <c r="E20" s="4" t="s">
        <v>100</v>
      </c>
      <c r="F20" s="4" t="s">
        <v>126</v>
      </c>
      <c r="G20" s="4" t="s">
        <v>107</v>
      </c>
      <c r="H20" s="4" t="s">
        <v>107</v>
      </c>
      <c r="I20" s="4" t="s">
        <v>107</v>
      </c>
      <c r="J20" s="4" t="s">
        <v>107</v>
      </c>
    </row>
    <row r="21" spans="1:10" x14ac:dyDescent="0.4">
      <c r="A21" s="1" t="s">
        <v>152</v>
      </c>
      <c r="B21" s="10">
        <v>2277</v>
      </c>
      <c r="C21" s="10">
        <v>2106</v>
      </c>
      <c r="D21" s="10">
        <v>2067</v>
      </c>
      <c r="E21" s="10">
        <v>2009</v>
      </c>
      <c r="F21" s="10">
        <v>3586</v>
      </c>
      <c r="G21" s="10">
        <v>3580</v>
      </c>
      <c r="H21" s="10">
        <v>3572</v>
      </c>
      <c r="I21" s="10">
        <v>3537</v>
      </c>
      <c r="J21" s="10">
        <v>3543</v>
      </c>
    </row>
    <row r="22" spans="1:10" x14ac:dyDescent="0.4">
      <c r="A22" s="1" t="s">
        <v>153</v>
      </c>
      <c r="B22" s="10">
        <v>2277</v>
      </c>
      <c r="C22" s="10">
        <v>2106</v>
      </c>
      <c r="D22" s="10">
        <v>2066.9994900000002</v>
      </c>
      <c r="E22" s="10">
        <v>2009</v>
      </c>
      <c r="F22" s="10">
        <v>3586</v>
      </c>
      <c r="G22" s="10">
        <v>3580</v>
      </c>
      <c r="H22" s="10">
        <v>3572</v>
      </c>
      <c r="I22" s="10">
        <v>3511.5164461549998</v>
      </c>
      <c r="J22" s="10">
        <v>3543</v>
      </c>
    </row>
    <row r="23" spans="1:10" x14ac:dyDescent="0.4">
      <c r="A23" s="1" t="s">
        <v>154</v>
      </c>
      <c r="B23" s="3" t="s">
        <v>155</v>
      </c>
      <c r="C23" s="3" t="s">
        <v>156</v>
      </c>
      <c r="D23" s="3" t="s">
        <v>157</v>
      </c>
      <c r="E23" s="3" t="s">
        <v>158</v>
      </c>
      <c r="F23" s="3" t="s">
        <v>159</v>
      </c>
      <c r="G23" s="3" t="s">
        <v>160</v>
      </c>
      <c r="H23" s="3" t="s">
        <v>161</v>
      </c>
      <c r="I23" s="3" t="s">
        <v>162</v>
      </c>
      <c r="J23" s="3" t="s">
        <v>163</v>
      </c>
    </row>
    <row r="24" spans="1:10" x14ac:dyDescent="0.4">
      <c r="A24" t="s">
        <v>164</v>
      </c>
    </row>
    <row r="25" spans="1:10" x14ac:dyDescent="0.4">
      <c r="A25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1E115DC-28D4-49D5-AAD5-87627819E290}">
  <sheetPr>
    <tabColor theme="7"/>
  </sheetPr>
  <dimension ref="A1:CV28"/>
  <sheetViews>
    <sheetView workbookViewId="0"/>
  </sheetViews>
  <sheetFormatPr defaultRowHeight="14.6" x14ac:dyDescent="0.4"/>
  <cols>
    <col min="1" max="1" width="47.84375" bestFit="1" customWidth="1"/>
    <col min="2" max="100" width="12.53515625" customWidth="1"/>
  </cols>
  <sheetData>
    <row r="1" spans="1:100" x14ac:dyDescent="0.4">
      <c r="A1" s="1" t="s">
        <v>9</v>
      </c>
    </row>
    <row r="2" spans="1:100" ht="87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/>
      <c r="AE2" s="19"/>
      <c r="AF2" s="19"/>
      <c r="AG2" s="19"/>
      <c r="AH2" s="19"/>
      <c r="AI2" s="19"/>
      <c r="AJ2" s="19"/>
      <c r="AK2" s="19"/>
      <c r="AL2" s="19"/>
      <c r="AM2" s="19"/>
      <c r="AN2" s="19"/>
      <c r="AO2" s="19"/>
      <c r="AP2" s="19"/>
      <c r="AQ2" s="19"/>
      <c r="AR2" s="19"/>
      <c r="AS2" s="19"/>
      <c r="AT2" s="19"/>
      <c r="AU2" s="19"/>
      <c r="AV2" s="19"/>
      <c r="AW2" s="19"/>
      <c r="AX2" s="19"/>
      <c r="AY2" s="19"/>
      <c r="AZ2" s="19"/>
      <c r="BA2" s="19"/>
      <c r="BB2" s="19"/>
      <c r="BC2" s="19"/>
      <c r="BD2" s="19"/>
      <c r="BE2" s="19"/>
      <c r="BF2" s="19"/>
      <c r="BG2" s="19"/>
      <c r="BH2" s="19"/>
      <c r="BI2" s="19"/>
      <c r="BJ2" s="19"/>
      <c r="BK2" s="19"/>
      <c r="BL2" s="19"/>
      <c r="BM2" s="19" t="s">
        <v>167</v>
      </c>
      <c r="BN2" s="19"/>
      <c r="BO2" s="19"/>
      <c r="BP2" s="19"/>
      <c r="BQ2" s="19"/>
      <c r="BR2" s="19"/>
      <c r="BS2" s="19"/>
      <c r="BT2" s="19"/>
      <c r="BU2" s="19"/>
      <c r="BV2" s="19"/>
      <c r="BW2" s="19"/>
      <c r="BX2" s="19"/>
      <c r="BY2" s="19"/>
      <c r="BZ2" s="19"/>
      <c r="CA2" s="19"/>
      <c r="CB2" s="19"/>
      <c r="CC2" s="19"/>
      <c r="CD2" s="19"/>
      <c r="CE2" s="19" t="s">
        <v>168</v>
      </c>
      <c r="CF2" s="19"/>
      <c r="CG2" s="19"/>
      <c r="CH2" s="19"/>
      <c r="CI2" s="19"/>
      <c r="CJ2" s="19"/>
      <c r="CK2" s="19"/>
      <c r="CL2" s="19"/>
      <c r="CM2" s="19"/>
      <c r="CN2" s="19"/>
      <c r="CO2" s="19"/>
      <c r="CP2" s="19"/>
      <c r="CQ2" s="19"/>
      <c r="CR2" s="19"/>
      <c r="CS2" s="19"/>
      <c r="CT2" s="19"/>
      <c r="CU2" s="19"/>
      <c r="CV2" s="19"/>
    </row>
    <row r="3" spans="1:100" x14ac:dyDescent="0.4">
      <c r="A3" s="20"/>
      <c r="B3" s="19" t="s">
        <v>169</v>
      </c>
      <c r="C3" s="19"/>
      <c r="D3" s="19"/>
      <c r="E3" s="19"/>
      <c r="F3" s="19"/>
      <c r="G3" s="19"/>
      <c r="H3" s="19"/>
      <c r="I3" s="19"/>
      <c r="J3" s="19"/>
      <c r="K3" s="19" t="s">
        <v>170</v>
      </c>
      <c r="L3" s="19"/>
      <c r="M3" s="19"/>
      <c r="N3" s="19"/>
      <c r="O3" s="19"/>
      <c r="P3" s="19"/>
      <c r="Q3" s="19"/>
      <c r="R3" s="19"/>
      <c r="S3" s="19"/>
      <c r="T3" s="19" t="s">
        <v>171</v>
      </c>
      <c r="U3" s="19"/>
      <c r="V3" s="19"/>
      <c r="W3" s="19"/>
      <c r="X3" s="19"/>
      <c r="Y3" s="19"/>
      <c r="Z3" s="19"/>
      <c r="AA3" s="19"/>
      <c r="AB3" s="19"/>
      <c r="AC3" s="19" t="s">
        <v>172</v>
      </c>
      <c r="AD3" s="19"/>
      <c r="AE3" s="19"/>
      <c r="AF3" s="19"/>
      <c r="AG3" s="19"/>
      <c r="AH3" s="19"/>
      <c r="AI3" s="19"/>
      <c r="AJ3" s="19"/>
      <c r="AK3" s="19"/>
      <c r="AL3" s="19" t="s">
        <v>173</v>
      </c>
      <c r="AM3" s="19"/>
      <c r="AN3" s="19"/>
      <c r="AO3" s="19"/>
      <c r="AP3" s="19"/>
      <c r="AQ3" s="19"/>
      <c r="AR3" s="19"/>
      <c r="AS3" s="19"/>
      <c r="AT3" s="19"/>
      <c r="AU3" s="19" t="s">
        <v>174</v>
      </c>
      <c r="AV3" s="19"/>
      <c r="AW3" s="19"/>
      <c r="AX3" s="19"/>
      <c r="AY3" s="19"/>
      <c r="AZ3" s="19"/>
      <c r="BA3" s="19"/>
      <c r="BB3" s="19"/>
      <c r="BC3" s="19"/>
      <c r="BD3" s="19" t="s">
        <v>175</v>
      </c>
      <c r="BE3" s="19"/>
      <c r="BF3" s="19"/>
      <c r="BG3" s="19"/>
      <c r="BH3" s="19"/>
      <c r="BI3" s="19"/>
      <c r="BJ3" s="19"/>
      <c r="BK3" s="19"/>
      <c r="BL3" s="19"/>
      <c r="BM3" s="19" t="s">
        <v>176</v>
      </c>
      <c r="BN3" s="19"/>
      <c r="BO3" s="19"/>
      <c r="BP3" s="19"/>
      <c r="BQ3" s="19"/>
      <c r="BR3" s="19"/>
      <c r="BS3" s="19"/>
      <c r="BT3" s="19"/>
      <c r="BU3" s="19"/>
      <c r="BV3" s="19" t="s">
        <v>177</v>
      </c>
      <c r="BW3" s="19"/>
      <c r="BX3" s="19"/>
      <c r="BY3" s="19"/>
      <c r="BZ3" s="19"/>
      <c r="CA3" s="19"/>
      <c r="CB3" s="19"/>
      <c r="CC3" s="19"/>
      <c r="CD3" s="19"/>
      <c r="CE3" s="19" t="s">
        <v>178</v>
      </c>
      <c r="CF3" s="19"/>
      <c r="CG3" s="19"/>
      <c r="CH3" s="19"/>
      <c r="CI3" s="19"/>
      <c r="CJ3" s="19"/>
      <c r="CK3" s="19"/>
      <c r="CL3" s="19"/>
      <c r="CM3" s="19"/>
      <c r="CN3" s="19" t="s">
        <v>179</v>
      </c>
      <c r="CO3" s="19"/>
      <c r="CP3" s="19"/>
      <c r="CQ3" s="19"/>
      <c r="CR3" s="19"/>
      <c r="CS3" s="19"/>
      <c r="CT3" s="19"/>
      <c r="CU3" s="19"/>
      <c r="CV3" s="19"/>
    </row>
    <row r="4" spans="1:100" x14ac:dyDescent="0.4">
      <c r="A4" s="20"/>
      <c r="B4" s="19" t="s">
        <v>180</v>
      </c>
      <c r="C4" s="19"/>
      <c r="D4" s="19"/>
      <c r="E4" s="19"/>
      <c r="F4" s="19"/>
      <c r="G4" s="19"/>
      <c r="H4" s="19"/>
      <c r="I4" s="19"/>
      <c r="J4" s="19"/>
      <c r="K4" s="19" t="s">
        <v>180</v>
      </c>
      <c r="L4" s="19"/>
      <c r="M4" s="19"/>
      <c r="N4" s="19"/>
      <c r="O4" s="19"/>
      <c r="P4" s="19"/>
      <c r="Q4" s="19"/>
      <c r="R4" s="19"/>
      <c r="S4" s="19"/>
      <c r="T4" s="19" t="s">
        <v>180</v>
      </c>
      <c r="U4" s="19"/>
      <c r="V4" s="19"/>
      <c r="W4" s="19"/>
      <c r="X4" s="19"/>
      <c r="Y4" s="19"/>
      <c r="Z4" s="19"/>
      <c r="AA4" s="19"/>
      <c r="AB4" s="19"/>
      <c r="AC4" s="19" t="s">
        <v>180</v>
      </c>
      <c r="AD4" s="19"/>
      <c r="AE4" s="19"/>
      <c r="AF4" s="19"/>
      <c r="AG4" s="19"/>
      <c r="AH4" s="19"/>
      <c r="AI4" s="19"/>
      <c r="AJ4" s="19"/>
      <c r="AK4" s="19"/>
      <c r="AL4" s="19" t="s">
        <v>180</v>
      </c>
      <c r="AM4" s="19"/>
      <c r="AN4" s="19"/>
      <c r="AO4" s="19"/>
      <c r="AP4" s="19"/>
      <c r="AQ4" s="19"/>
      <c r="AR4" s="19"/>
      <c r="AS4" s="19"/>
      <c r="AT4" s="19"/>
      <c r="AU4" s="19" t="s">
        <v>180</v>
      </c>
      <c r="AV4" s="19"/>
      <c r="AW4" s="19"/>
      <c r="AX4" s="19"/>
      <c r="AY4" s="19"/>
      <c r="AZ4" s="19"/>
      <c r="BA4" s="19"/>
      <c r="BB4" s="19"/>
      <c r="BC4" s="19"/>
      <c r="BD4" s="19" t="s">
        <v>180</v>
      </c>
      <c r="BE4" s="19"/>
      <c r="BF4" s="19"/>
      <c r="BG4" s="19"/>
      <c r="BH4" s="19"/>
      <c r="BI4" s="19"/>
      <c r="BJ4" s="19"/>
      <c r="BK4" s="19"/>
      <c r="BL4" s="19"/>
      <c r="BM4" s="19" t="s">
        <v>180</v>
      </c>
      <c r="BN4" s="19"/>
      <c r="BO4" s="19"/>
      <c r="BP4" s="19"/>
      <c r="BQ4" s="19"/>
      <c r="BR4" s="19"/>
      <c r="BS4" s="19"/>
      <c r="BT4" s="19"/>
      <c r="BU4" s="19"/>
      <c r="BV4" s="19" t="s">
        <v>180</v>
      </c>
      <c r="BW4" s="19"/>
      <c r="BX4" s="19"/>
      <c r="BY4" s="19"/>
      <c r="BZ4" s="19"/>
      <c r="CA4" s="19"/>
      <c r="CB4" s="19"/>
      <c r="CC4" s="19"/>
      <c r="CD4" s="19"/>
      <c r="CE4" s="19" t="s">
        <v>180</v>
      </c>
      <c r="CF4" s="19"/>
      <c r="CG4" s="19"/>
      <c r="CH4" s="19"/>
      <c r="CI4" s="19"/>
      <c r="CJ4" s="19"/>
      <c r="CK4" s="19"/>
      <c r="CL4" s="19"/>
      <c r="CM4" s="19"/>
      <c r="CN4" s="19" t="s">
        <v>180</v>
      </c>
      <c r="CO4" s="19"/>
      <c r="CP4" s="19"/>
      <c r="CQ4" s="19"/>
      <c r="CR4" s="19"/>
      <c r="CS4" s="19"/>
      <c r="CT4" s="19"/>
      <c r="CU4" s="19"/>
      <c r="CV4" s="19"/>
    </row>
    <row r="5" spans="1:100" ht="174" customHeight="1" x14ac:dyDescent="0.4">
      <c r="A5" s="20"/>
      <c r="B5" s="1" t="s">
        <v>85</v>
      </c>
      <c r="C5" s="1" t="s">
        <v>86</v>
      </c>
      <c r="D5" s="1" t="s">
        <v>87</v>
      </c>
      <c r="E5" s="1" t="s">
        <v>88</v>
      </c>
      <c r="F5" s="1" t="s">
        <v>89</v>
      </c>
      <c r="G5" s="1" t="s">
        <v>90</v>
      </c>
      <c r="H5" s="1" t="s">
        <v>91</v>
      </c>
      <c r="I5" s="1" t="s">
        <v>92</v>
      </c>
      <c r="J5" s="1" t="s">
        <v>93</v>
      </c>
      <c r="K5" s="1" t="s">
        <v>85</v>
      </c>
      <c r="L5" s="1" t="s">
        <v>86</v>
      </c>
      <c r="M5" s="1" t="s">
        <v>87</v>
      </c>
      <c r="N5" s="1" t="s">
        <v>88</v>
      </c>
      <c r="O5" s="1" t="s">
        <v>89</v>
      </c>
      <c r="P5" s="1" t="s">
        <v>90</v>
      </c>
      <c r="Q5" s="1" t="s">
        <v>91</v>
      </c>
      <c r="R5" s="1" t="s">
        <v>92</v>
      </c>
      <c r="S5" s="1" t="s">
        <v>93</v>
      </c>
      <c r="T5" s="1" t="s">
        <v>85</v>
      </c>
      <c r="U5" s="1" t="s">
        <v>86</v>
      </c>
      <c r="V5" s="1" t="s">
        <v>87</v>
      </c>
      <c r="W5" s="1" t="s">
        <v>88</v>
      </c>
      <c r="X5" s="1" t="s">
        <v>89</v>
      </c>
      <c r="Y5" s="1" t="s">
        <v>90</v>
      </c>
      <c r="Z5" s="1" t="s">
        <v>91</v>
      </c>
      <c r="AA5" s="1" t="s">
        <v>92</v>
      </c>
      <c r="AB5" s="1" t="s">
        <v>93</v>
      </c>
      <c r="AC5" s="1" t="s">
        <v>85</v>
      </c>
      <c r="AD5" s="1" t="s">
        <v>86</v>
      </c>
      <c r="AE5" s="1" t="s">
        <v>87</v>
      </c>
      <c r="AF5" s="1" t="s">
        <v>88</v>
      </c>
      <c r="AG5" s="1" t="s">
        <v>89</v>
      </c>
      <c r="AH5" s="1" t="s">
        <v>90</v>
      </c>
      <c r="AI5" s="1" t="s">
        <v>91</v>
      </c>
      <c r="AJ5" s="1" t="s">
        <v>92</v>
      </c>
      <c r="AK5" s="1" t="s">
        <v>93</v>
      </c>
      <c r="AL5" s="1" t="s">
        <v>85</v>
      </c>
      <c r="AM5" s="1" t="s">
        <v>86</v>
      </c>
      <c r="AN5" s="1" t="s">
        <v>87</v>
      </c>
      <c r="AO5" s="1" t="s">
        <v>88</v>
      </c>
      <c r="AP5" s="1" t="s">
        <v>89</v>
      </c>
      <c r="AQ5" s="1" t="s">
        <v>90</v>
      </c>
      <c r="AR5" s="1" t="s">
        <v>91</v>
      </c>
      <c r="AS5" s="1" t="s">
        <v>92</v>
      </c>
      <c r="AT5" s="1" t="s">
        <v>93</v>
      </c>
      <c r="AU5" s="1" t="s">
        <v>85</v>
      </c>
      <c r="AV5" s="1" t="s">
        <v>86</v>
      </c>
      <c r="AW5" s="1" t="s">
        <v>87</v>
      </c>
      <c r="AX5" s="1" t="s">
        <v>88</v>
      </c>
      <c r="AY5" s="1" t="s">
        <v>89</v>
      </c>
      <c r="AZ5" s="1" t="s">
        <v>90</v>
      </c>
      <c r="BA5" s="1" t="s">
        <v>91</v>
      </c>
      <c r="BB5" s="1" t="s">
        <v>92</v>
      </c>
      <c r="BC5" s="1" t="s">
        <v>93</v>
      </c>
      <c r="BD5" s="1" t="s">
        <v>85</v>
      </c>
      <c r="BE5" s="1" t="s">
        <v>86</v>
      </c>
      <c r="BF5" s="1" t="s">
        <v>87</v>
      </c>
      <c r="BG5" s="1" t="s">
        <v>88</v>
      </c>
      <c r="BH5" s="1" t="s">
        <v>89</v>
      </c>
      <c r="BI5" s="1" t="s">
        <v>90</v>
      </c>
      <c r="BJ5" s="1" t="s">
        <v>91</v>
      </c>
      <c r="BK5" s="1" t="s">
        <v>92</v>
      </c>
      <c r="BL5" s="1" t="s">
        <v>93</v>
      </c>
      <c r="BM5" s="1" t="s">
        <v>85</v>
      </c>
      <c r="BN5" s="1" t="s">
        <v>86</v>
      </c>
      <c r="BO5" s="1" t="s">
        <v>87</v>
      </c>
      <c r="BP5" s="1" t="s">
        <v>88</v>
      </c>
      <c r="BQ5" s="1" t="s">
        <v>89</v>
      </c>
      <c r="BR5" s="1" t="s">
        <v>90</v>
      </c>
      <c r="BS5" s="1" t="s">
        <v>91</v>
      </c>
      <c r="BT5" s="1" t="s">
        <v>92</v>
      </c>
      <c r="BU5" s="1" t="s">
        <v>93</v>
      </c>
      <c r="BV5" s="1" t="s">
        <v>85</v>
      </c>
      <c r="BW5" s="1" t="s">
        <v>86</v>
      </c>
      <c r="BX5" s="1" t="s">
        <v>87</v>
      </c>
      <c r="BY5" s="1" t="s">
        <v>88</v>
      </c>
      <c r="BZ5" s="1" t="s">
        <v>89</v>
      </c>
      <c r="CA5" s="1" t="s">
        <v>90</v>
      </c>
      <c r="CB5" s="1" t="s">
        <v>91</v>
      </c>
      <c r="CC5" s="1" t="s">
        <v>92</v>
      </c>
      <c r="CD5" s="1" t="s">
        <v>93</v>
      </c>
      <c r="CE5" s="1" t="s">
        <v>85</v>
      </c>
      <c r="CF5" s="1" t="s">
        <v>86</v>
      </c>
      <c r="CG5" s="1" t="s">
        <v>87</v>
      </c>
      <c r="CH5" s="1" t="s">
        <v>88</v>
      </c>
      <c r="CI5" s="1" t="s">
        <v>89</v>
      </c>
      <c r="CJ5" s="1" t="s">
        <v>90</v>
      </c>
      <c r="CK5" s="1" t="s">
        <v>91</v>
      </c>
      <c r="CL5" s="1" t="s">
        <v>92</v>
      </c>
      <c r="CM5" s="1" t="s">
        <v>93</v>
      </c>
      <c r="CN5" s="1" t="s">
        <v>85</v>
      </c>
      <c r="CO5" s="1" t="s">
        <v>86</v>
      </c>
      <c r="CP5" s="1" t="s">
        <v>87</v>
      </c>
      <c r="CQ5" s="1" t="s">
        <v>88</v>
      </c>
      <c r="CR5" s="1" t="s">
        <v>89</v>
      </c>
      <c r="CS5" s="1" t="s">
        <v>90</v>
      </c>
      <c r="CT5" s="1" t="s">
        <v>91</v>
      </c>
      <c r="CU5" s="1" t="s">
        <v>92</v>
      </c>
      <c r="CV5" s="1" t="s">
        <v>93</v>
      </c>
    </row>
    <row r="6" spans="1:100" x14ac:dyDescent="0.4">
      <c r="A6" s="1" t="s">
        <v>124</v>
      </c>
      <c r="B6" s="9">
        <v>0</v>
      </c>
      <c r="C6" s="9">
        <v>0</v>
      </c>
      <c r="D6" s="9">
        <v>0.80927756315210009</v>
      </c>
      <c r="E6" s="9">
        <v>0.76839903731800008</v>
      </c>
      <c r="F6" s="9">
        <v>0.8734387988618999</v>
      </c>
      <c r="G6" s="9">
        <v>0.8826799486407001</v>
      </c>
      <c r="H6" s="9">
        <v>0.9247158482211999</v>
      </c>
      <c r="I6" s="9">
        <v>0.90352654696779988</v>
      </c>
      <c r="J6" s="9">
        <v>0.91554668598310007</v>
      </c>
      <c r="K6" s="9">
        <v>0</v>
      </c>
      <c r="L6" s="9">
        <v>0</v>
      </c>
      <c r="M6" s="9">
        <v>0.77713769643499997</v>
      </c>
      <c r="N6" s="9">
        <v>0.76792171653059993</v>
      </c>
      <c r="O6" s="9">
        <v>0.8488963537973</v>
      </c>
      <c r="P6" s="9">
        <v>0.86604196200130001</v>
      </c>
      <c r="Q6" s="9">
        <v>0.89381497843049995</v>
      </c>
      <c r="R6" s="9">
        <v>0.90214004601979991</v>
      </c>
      <c r="S6" s="9">
        <v>0.89054001304850006</v>
      </c>
      <c r="T6" s="9">
        <v>0</v>
      </c>
      <c r="U6" s="9">
        <v>0</v>
      </c>
      <c r="V6" s="9">
        <v>0.65447131428749994</v>
      </c>
      <c r="W6" s="9">
        <v>0.73702823057800004</v>
      </c>
      <c r="X6" s="9">
        <v>0.832007363517</v>
      </c>
      <c r="Y6" s="9">
        <v>0.81371934793779999</v>
      </c>
      <c r="Z6" s="9">
        <v>0.85279721580399992</v>
      </c>
      <c r="AA6" s="9">
        <v>0.84881032241609999</v>
      </c>
      <c r="AB6" s="9">
        <v>0.8421101556942</v>
      </c>
      <c r="AC6" s="9">
        <v>0</v>
      </c>
      <c r="AD6" s="9">
        <v>0</v>
      </c>
      <c r="AE6" s="9">
        <v>0.49480294336950004</v>
      </c>
      <c r="AF6" s="9">
        <v>0.62077028562530001</v>
      </c>
      <c r="AG6" s="9">
        <v>0.73914016240059999</v>
      </c>
      <c r="AH6" s="9">
        <v>0.74874828908059998</v>
      </c>
      <c r="AI6" s="9">
        <v>0.82182972149360001</v>
      </c>
      <c r="AJ6" s="9">
        <v>0.78283869602920009</v>
      </c>
      <c r="AK6" s="9">
        <v>0.78048216455420005</v>
      </c>
      <c r="AL6" s="9">
        <v>0</v>
      </c>
      <c r="AM6" s="9">
        <v>0</v>
      </c>
      <c r="AN6" s="9">
        <v>0.41475920950599998</v>
      </c>
      <c r="AO6" s="9">
        <v>0.50548492558309999</v>
      </c>
      <c r="AP6" s="9">
        <v>0.63419420300810003</v>
      </c>
      <c r="AQ6" s="9">
        <v>0.70629533954559998</v>
      </c>
      <c r="AR6" s="9">
        <v>0.75009046367950005</v>
      </c>
      <c r="AS6" s="9">
        <v>0.69414634099539996</v>
      </c>
      <c r="AT6" s="9">
        <v>0.71081486131119997</v>
      </c>
      <c r="AU6" s="9">
        <v>0</v>
      </c>
      <c r="AV6" s="9">
        <v>0</v>
      </c>
      <c r="AW6" s="9">
        <v>0.21259706472000001</v>
      </c>
      <c r="AX6" s="9">
        <v>0.38370568949579997</v>
      </c>
      <c r="AY6" s="9">
        <v>0.52147315368969993</v>
      </c>
      <c r="AZ6" s="9">
        <v>0.56585967299509998</v>
      </c>
      <c r="BA6" s="9">
        <v>0.60840809583529998</v>
      </c>
      <c r="BB6" s="9">
        <v>0.62646401393070006</v>
      </c>
      <c r="BC6" s="9">
        <v>0.59197835208880001</v>
      </c>
      <c r="BD6" s="9">
        <v>0</v>
      </c>
      <c r="BE6" s="9">
        <v>0</v>
      </c>
      <c r="BF6" s="9">
        <v>0.1220763484007</v>
      </c>
      <c r="BG6" s="9">
        <v>0.23053835706510001</v>
      </c>
      <c r="BH6" s="9">
        <v>0.34988660413630002</v>
      </c>
      <c r="BI6" s="9">
        <v>0.3950947869475</v>
      </c>
      <c r="BJ6" s="9">
        <v>0.39158818141810003</v>
      </c>
      <c r="BK6" s="9">
        <v>0.44450546050770001</v>
      </c>
      <c r="BL6" s="9">
        <v>0.47718598441860005</v>
      </c>
      <c r="BM6" s="9">
        <v>0</v>
      </c>
      <c r="BN6" s="9">
        <v>0</v>
      </c>
      <c r="BO6" s="9">
        <v>0.50295203371359998</v>
      </c>
      <c r="BP6" s="9">
        <v>0.57818832071689996</v>
      </c>
      <c r="BQ6" s="9">
        <v>0.67330892842569989</v>
      </c>
      <c r="BR6" s="9">
        <v>0.68973939514880001</v>
      </c>
      <c r="BS6" s="9">
        <v>0.73455598656570009</v>
      </c>
      <c r="BT6" s="9">
        <v>0.72126778024409999</v>
      </c>
      <c r="BU6" s="9">
        <v>0.71869767701580001</v>
      </c>
      <c r="BV6" s="9">
        <v>0</v>
      </c>
      <c r="BW6" s="9">
        <v>0</v>
      </c>
      <c r="BX6" s="9">
        <v>0.5577308083086</v>
      </c>
      <c r="BY6" s="9">
        <v>0.63535967325779996</v>
      </c>
      <c r="BZ6" s="9">
        <v>0.76107051566310002</v>
      </c>
      <c r="CA6" s="9">
        <v>0.78760470294480001</v>
      </c>
      <c r="CB6" s="9">
        <v>0.82229238626919998</v>
      </c>
      <c r="CC6" s="9">
        <v>0.81690780352540004</v>
      </c>
      <c r="CD6" s="9">
        <v>0.81042885544800003</v>
      </c>
      <c r="CE6" s="9">
        <v>0</v>
      </c>
      <c r="CF6" s="9">
        <v>0</v>
      </c>
      <c r="CG6" s="9">
        <v>0.59354798841180001</v>
      </c>
      <c r="CH6" s="9">
        <v>0.63336805365519999</v>
      </c>
      <c r="CI6" s="9">
        <v>0.74795796808780002</v>
      </c>
      <c r="CJ6" s="9">
        <v>0.76329576759939999</v>
      </c>
      <c r="CK6" s="9">
        <v>0.80539556908229992</v>
      </c>
      <c r="CL6" s="9">
        <v>0.79048349068970003</v>
      </c>
      <c r="CM6" s="9">
        <v>0.81522525404099999</v>
      </c>
      <c r="CN6" s="9">
        <v>0</v>
      </c>
      <c r="CO6" s="9">
        <v>0</v>
      </c>
      <c r="CP6" s="9">
        <v>0.40171579318270001</v>
      </c>
      <c r="CQ6" s="9">
        <v>0.55476202957480003</v>
      </c>
      <c r="CR6" s="9">
        <v>0.66169696353480001</v>
      </c>
      <c r="CS6" s="9">
        <v>0.69806252966010007</v>
      </c>
      <c r="CT6" s="9">
        <v>0.72996063907850006</v>
      </c>
      <c r="CU6" s="9">
        <v>0.72377474920560003</v>
      </c>
      <c r="CV6" s="9">
        <v>0.71597252633590003</v>
      </c>
    </row>
    <row r="7" spans="1:100" x14ac:dyDescent="0.4">
      <c r="B7" s="10">
        <v>0</v>
      </c>
      <c r="C7" s="10">
        <v>0</v>
      </c>
      <c r="D7" s="10">
        <v>75</v>
      </c>
      <c r="E7" s="10">
        <v>58</v>
      </c>
      <c r="F7" s="10">
        <v>133</v>
      </c>
      <c r="G7" s="10">
        <v>125</v>
      </c>
      <c r="H7" s="10">
        <v>157</v>
      </c>
      <c r="I7" s="10">
        <v>160</v>
      </c>
      <c r="J7" s="10">
        <v>168</v>
      </c>
      <c r="K7" s="10">
        <v>0</v>
      </c>
      <c r="L7" s="10">
        <v>0</v>
      </c>
      <c r="M7" s="10">
        <v>202</v>
      </c>
      <c r="N7" s="10">
        <v>208</v>
      </c>
      <c r="O7" s="10">
        <v>422</v>
      </c>
      <c r="P7" s="10">
        <v>352</v>
      </c>
      <c r="Q7" s="10">
        <v>416</v>
      </c>
      <c r="R7" s="10">
        <v>432</v>
      </c>
      <c r="S7" s="10">
        <v>440</v>
      </c>
      <c r="T7" s="10">
        <v>0</v>
      </c>
      <c r="U7" s="10">
        <v>0</v>
      </c>
      <c r="V7" s="10">
        <v>221</v>
      </c>
      <c r="W7" s="10">
        <v>235</v>
      </c>
      <c r="X7" s="10">
        <v>503</v>
      </c>
      <c r="Y7" s="10">
        <v>470</v>
      </c>
      <c r="Z7" s="10">
        <v>494</v>
      </c>
      <c r="AA7" s="10">
        <v>570</v>
      </c>
      <c r="AB7" s="10">
        <v>615</v>
      </c>
      <c r="AC7" s="10">
        <v>0</v>
      </c>
      <c r="AD7" s="10">
        <v>0</v>
      </c>
      <c r="AE7" s="10">
        <v>227</v>
      </c>
      <c r="AF7" s="10">
        <v>196</v>
      </c>
      <c r="AG7" s="10">
        <v>441</v>
      </c>
      <c r="AH7" s="10">
        <v>448</v>
      </c>
      <c r="AI7" s="10">
        <v>502</v>
      </c>
      <c r="AJ7" s="10">
        <v>485</v>
      </c>
      <c r="AK7" s="10">
        <v>503</v>
      </c>
      <c r="AL7" s="10">
        <v>0</v>
      </c>
      <c r="AM7" s="10">
        <v>0</v>
      </c>
      <c r="AN7" s="10">
        <v>208</v>
      </c>
      <c r="AO7" s="10">
        <v>224</v>
      </c>
      <c r="AP7" s="10">
        <v>471</v>
      </c>
      <c r="AQ7" s="10">
        <v>504</v>
      </c>
      <c r="AR7" s="10">
        <v>518</v>
      </c>
      <c r="AS7" s="10">
        <v>465</v>
      </c>
      <c r="AT7" s="10">
        <v>427</v>
      </c>
      <c r="AU7" s="10">
        <v>0</v>
      </c>
      <c r="AV7" s="10">
        <v>0</v>
      </c>
      <c r="AW7" s="10">
        <v>178</v>
      </c>
      <c r="AX7" s="10">
        <v>177</v>
      </c>
      <c r="AY7" s="10">
        <v>427</v>
      </c>
      <c r="AZ7" s="10">
        <v>484</v>
      </c>
      <c r="BA7" s="10">
        <v>478</v>
      </c>
      <c r="BB7" s="10">
        <v>415</v>
      </c>
      <c r="BC7" s="10">
        <v>396</v>
      </c>
      <c r="BD7" s="10">
        <v>0</v>
      </c>
      <c r="BE7" s="10">
        <v>0</v>
      </c>
      <c r="BF7" s="10">
        <v>50</v>
      </c>
      <c r="BG7" s="10">
        <v>54</v>
      </c>
      <c r="BH7" s="10">
        <v>139</v>
      </c>
      <c r="BI7" s="10">
        <v>163</v>
      </c>
      <c r="BJ7" s="10">
        <v>174</v>
      </c>
      <c r="BK7" s="10">
        <v>178</v>
      </c>
      <c r="BL7" s="10">
        <v>180</v>
      </c>
      <c r="BM7" s="10">
        <v>0</v>
      </c>
      <c r="BN7" s="10">
        <v>0</v>
      </c>
      <c r="BO7" s="10">
        <v>506</v>
      </c>
      <c r="BP7" s="10">
        <v>472</v>
      </c>
      <c r="BQ7" s="10">
        <v>1014</v>
      </c>
      <c r="BR7" s="10">
        <v>1010</v>
      </c>
      <c r="BS7" s="10">
        <v>1054</v>
      </c>
      <c r="BT7" s="10">
        <v>924</v>
      </c>
      <c r="BU7" s="10">
        <v>953</v>
      </c>
      <c r="BV7" s="10">
        <v>0</v>
      </c>
      <c r="BW7" s="10">
        <v>0</v>
      </c>
      <c r="BX7" s="10">
        <v>656</v>
      </c>
      <c r="BY7" s="10">
        <v>686</v>
      </c>
      <c r="BZ7" s="10">
        <v>1515</v>
      </c>
      <c r="CA7" s="10">
        <v>1519</v>
      </c>
      <c r="CB7" s="10">
        <v>1660</v>
      </c>
      <c r="CC7" s="10">
        <v>1756</v>
      </c>
      <c r="CD7" s="10">
        <v>1734</v>
      </c>
      <c r="CE7" s="10">
        <v>0</v>
      </c>
      <c r="CF7" s="10">
        <v>0</v>
      </c>
      <c r="CG7" s="10">
        <v>833</v>
      </c>
      <c r="CH7" s="10">
        <v>822</v>
      </c>
      <c r="CI7" s="10">
        <v>1752</v>
      </c>
      <c r="CJ7" s="10">
        <v>1733</v>
      </c>
      <c r="CK7" s="10">
        <v>1870</v>
      </c>
      <c r="CL7" s="10">
        <v>1902</v>
      </c>
      <c r="CM7" s="10">
        <v>1541</v>
      </c>
      <c r="CN7" s="10">
        <v>0</v>
      </c>
      <c r="CO7" s="10">
        <v>0</v>
      </c>
      <c r="CP7" s="10">
        <v>329</v>
      </c>
      <c r="CQ7" s="10">
        <v>340</v>
      </c>
      <c r="CR7" s="10">
        <v>787</v>
      </c>
      <c r="CS7" s="10">
        <v>813</v>
      </c>
      <c r="CT7" s="10">
        <v>872</v>
      </c>
      <c r="CU7" s="10">
        <v>799</v>
      </c>
      <c r="CV7" s="10">
        <v>1188</v>
      </c>
    </row>
    <row r="8" spans="1:100" x14ac:dyDescent="0.4">
      <c r="B8" s="10">
        <v>136</v>
      </c>
      <c r="C8" s="10">
        <v>108</v>
      </c>
      <c r="D8" s="10">
        <v>91</v>
      </c>
      <c r="E8" s="10">
        <v>81</v>
      </c>
      <c r="F8" s="10">
        <v>151</v>
      </c>
      <c r="G8" s="10">
        <v>140</v>
      </c>
      <c r="H8" s="10">
        <v>171</v>
      </c>
      <c r="I8" s="10">
        <v>180</v>
      </c>
      <c r="J8" s="10">
        <v>182</v>
      </c>
      <c r="K8" s="10">
        <v>292</v>
      </c>
      <c r="L8" s="10">
        <v>251</v>
      </c>
      <c r="M8" s="10">
        <v>254</v>
      </c>
      <c r="N8" s="10">
        <v>265</v>
      </c>
      <c r="O8" s="10">
        <v>474</v>
      </c>
      <c r="P8" s="10">
        <v>399</v>
      </c>
      <c r="Q8" s="10">
        <v>458</v>
      </c>
      <c r="R8" s="10">
        <v>467</v>
      </c>
      <c r="S8" s="10">
        <v>486</v>
      </c>
      <c r="T8" s="10">
        <v>317</v>
      </c>
      <c r="U8" s="10">
        <v>269</v>
      </c>
      <c r="V8" s="10">
        <v>299</v>
      </c>
      <c r="W8" s="10">
        <v>308</v>
      </c>
      <c r="X8" s="10">
        <v>580</v>
      </c>
      <c r="Y8" s="10">
        <v>558</v>
      </c>
      <c r="Z8" s="10">
        <v>557</v>
      </c>
      <c r="AA8" s="10">
        <v>658</v>
      </c>
      <c r="AB8" s="10">
        <v>705</v>
      </c>
      <c r="AC8" s="10">
        <v>386</v>
      </c>
      <c r="AD8" s="10">
        <v>369</v>
      </c>
      <c r="AE8" s="10">
        <v>370</v>
      </c>
      <c r="AF8" s="10">
        <v>311</v>
      </c>
      <c r="AG8" s="10">
        <v>580</v>
      </c>
      <c r="AH8" s="10">
        <v>579</v>
      </c>
      <c r="AI8" s="10">
        <v>605</v>
      </c>
      <c r="AJ8" s="10">
        <v>600</v>
      </c>
      <c r="AK8" s="10">
        <v>626</v>
      </c>
      <c r="AL8" s="10">
        <v>500</v>
      </c>
      <c r="AM8" s="10">
        <v>434</v>
      </c>
      <c r="AN8" s="10">
        <v>404</v>
      </c>
      <c r="AO8" s="10">
        <v>417</v>
      </c>
      <c r="AP8" s="10">
        <v>702</v>
      </c>
      <c r="AQ8" s="10">
        <v>697</v>
      </c>
      <c r="AR8" s="10">
        <v>673</v>
      </c>
      <c r="AS8" s="10">
        <v>632</v>
      </c>
      <c r="AT8" s="10">
        <v>579</v>
      </c>
      <c r="AU8" s="10">
        <v>437</v>
      </c>
      <c r="AV8" s="10">
        <v>465</v>
      </c>
      <c r="AW8" s="10">
        <v>429</v>
      </c>
      <c r="AX8" s="10">
        <v>412</v>
      </c>
      <c r="AY8" s="10">
        <v>735</v>
      </c>
      <c r="AZ8" s="10">
        <v>799</v>
      </c>
      <c r="BA8" s="10">
        <v>729</v>
      </c>
      <c r="BB8" s="10">
        <v>645</v>
      </c>
      <c r="BC8" s="10">
        <v>619</v>
      </c>
      <c r="BD8" s="10">
        <v>204</v>
      </c>
      <c r="BE8" s="10">
        <v>207</v>
      </c>
      <c r="BF8" s="10">
        <v>215</v>
      </c>
      <c r="BG8" s="10">
        <v>194</v>
      </c>
      <c r="BH8" s="10">
        <v>361</v>
      </c>
      <c r="BI8" s="10">
        <v>408</v>
      </c>
      <c r="BJ8" s="10">
        <v>375</v>
      </c>
      <c r="BK8" s="10">
        <v>354</v>
      </c>
      <c r="BL8" s="10">
        <v>346</v>
      </c>
      <c r="BM8" s="10">
        <v>1055</v>
      </c>
      <c r="BN8" s="10">
        <v>974</v>
      </c>
      <c r="BO8" s="10">
        <v>971</v>
      </c>
      <c r="BP8" s="10">
        <v>879</v>
      </c>
      <c r="BQ8" s="10">
        <v>1564</v>
      </c>
      <c r="BR8" s="10">
        <v>1560</v>
      </c>
      <c r="BS8" s="10">
        <v>1486</v>
      </c>
      <c r="BT8" s="10">
        <v>1310</v>
      </c>
      <c r="BU8" s="10">
        <v>1330</v>
      </c>
      <c r="BV8" s="10">
        <v>1217</v>
      </c>
      <c r="BW8" s="10">
        <v>1129</v>
      </c>
      <c r="BX8" s="10">
        <v>1090</v>
      </c>
      <c r="BY8" s="10">
        <v>1124</v>
      </c>
      <c r="BZ8" s="10">
        <v>2010</v>
      </c>
      <c r="CA8" s="10">
        <v>2001</v>
      </c>
      <c r="CB8" s="10">
        <v>2055</v>
      </c>
      <c r="CC8" s="10">
        <v>2192</v>
      </c>
      <c r="CD8" s="10">
        <v>2167</v>
      </c>
      <c r="CE8" s="10">
        <v>1503</v>
      </c>
      <c r="CF8" s="10">
        <v>1379</v>
      </c>
      <c r="CG8" s="10">
        <v>1366</v>
      </c>
      <c r="CH8" s="10">
        <v>1335</v>
      </c>
      <c r="CI8" s="10">
        <v>2387</v>
      </c>
      <c r="CJ8" s="10">
        <v>2405</v>
      </c>
      <c r="CK8" s="10">
        <v>2382</v>
      </c>
      <c r="CL8" s="10">
        <v>2414</v>
      </c>
      <c r="CM8" s="10">
        <v>1894</v>
      </c>
      <c r="CN8" s="10">
        <v>774</v>
      </c>
      <c r="CO8" s="10">
        <v>727</v>
      </c>
      <c r="CP8" s="10">
        <v>701</v>
      </c>
      <c r="CQ8" s="10">
        <v>674</v>
      </c>
      <c r="CR8" s="10">
        <v>1199</v>
      </c>
      <c r="CS8" s="10">
        <v>1175</v>
      </c>
      <c r="CT8" s="10">
        <v>1190</v>
      </c>
      <c r="CU8" s="10">
        <v>1111</v>
      </c>
      <c r="CV8" s="10">
        <v>1649</v>
      </c>
    </row>
    <row r="9" spans="1:100" x14ac:dyDescent="0.4">
      <c r="B9" s="10">
        <v>0</v>
      </c>
      <c r="C9" s="10">
        <v>0</v>
      </c>
      <c r="D9" s="10">
        <v>168.21484000000001</v>
      </c>
      <c r="E9" s="10">
        <v>184.33063588580001</v>
      </c>
      <c r="F9" s="10">
        <v>293.97175581850001</v>
      </c>
      <c r="G9" s="10">
        <v>366.25774082710001</v>
      </c>
      <c r="H9" s="10">
        <v>363.51384582610001</v>
      </c>
      <c r="I9" s="10">
        <v>353.14522604029997</v>
      </c>
      <c r="J9" s="10">
        <v>371.6374855528</v>
      </c>
      <c r="K9" s="10">
        <v>0</v>
      </c>
      <c r="L9" s="10">
        <v>0</v>
      </c>
      <c r="M9" s="10">
        <v>306.88855999999998</v>
      </c>
      <c r="N9" s="10">
        <v>291.7845535559</v>
      </c>
      <c r="O9" s="10">
        <v>649.0246143869</v>
      </c>
      <c r="P9" s="10">
        <v>592.60584348459997</v>
      </c>
      <c r="Q9" s="10">
        <v>592.94940435800004</v>
      </c>
      <c r="R9" s="10">
        <v>583.8867218954</v>
      </c>
      <c r="S9" s="10">
        <v>594.6505998371</v>
      </c>
      <c r="T9" s="10">
        <v>0</v>
      </c>
      <c r="U9" s="10">
        <v>0</v>
      </c>
      <c r="V9" s="10">
        <v>227.45034000000001</v>
      </c>
      <c r="W9" s="10">
        <v>249.86977012439999</v>
      </c>
      <c r="X9" s="10">
        <v>514.25672799450001</v>
      </c>
      <c r="Y9" s="10">
        <v>502.21643642219999</v>
      </c>
      <c r="Z9" s="10">
        <v>535.35942963360003</v>
      </c>
      <c r="AA9" s="10">
        <v>527.50357712729999</v>
      </c>
      <c r="AB9" s="10">
        <v>534.64393962290001</v>
      </c>
      <c r="AC9" s="10">
        <v>0</v>
      </c>
      <c r="AD9" s="10">
        <v>0</v>
      </c>
      <c r="AE9" s="10">
        <v>179.63379</v>
      </c>
      <c r="AF9" s="10">
        <v>201.51957513560001</v>
      </c>
      <c r="AG9" s="10">
        <v>428.9779924339</v>
      </c>
      <c r="AH9" s="10">
        <v>433.5701242632</v>
      </c>
      <c r="AI9" s="10">
        <v>477.77761821029998</v>
      </c>
      <c r="AJ9" s="10">
        <v>432.86616641310002</v>
      </c>
      <c r="AK9" s="10">
        <v>428.56364114169997</v>
      </c>
      <c r="AL9" s="10">
        <v>0</v>
      </c>
      <c r="AM9" s="10">
        <v>0</v>
      </c>
      <c r="AN9" s="10">
        <v>134.58994000000001</v>
      </c>
      <c r="AO9" s="10">
        <v>150.32770291130001</v>
      </c>
      <c r="AP9" s="10">
        <v>337.84504270129997</v>
      </c>
      <c r="AQ9" s="10">
        <v>377.76985591149997</v>
      </c>
      <c r="AR9" s="10">
        <v>403.153958327</v>
      </c>
      <c r="AS9" s="10">
        <v>352.60180247009998</v>
      </c>
      <c r="AT9" s="10">
        <v>360.8054747164</v>
      </c>
      <c r="AU9" s="10">
        <v>0</v>
      </c>
      <c r="AV9" s="10">
        <v>0</v>
      </c>
      <c r="AW9" s="10">
        <v>49.796129999999998</v>
      </c>
      <c r="AX9" s="10">
        <v>88.561689186029994</v>
      </c>
      <c r="AY9" s="10">
        <v>262.13855563449999</v>
      </c>
      <c r="AZ9" s="10">
        <v>276.16195322089999</v>
      </c>
      <c r="BA9" s="10">
        <v>316.60440974839997</v>
      </c>
      <c r="BB9" s="10">
        <v>325.34686950169998</v>
      </c>
      <c r="BC9" s="10">
        <v>293.32958720779999</v>
      </c>
      <c r="BD9" s="10">
        <v>0</v>
      </c>
      <c r="BE9" s="10">
        <v>0</v>
      </c>
      <c r="BF9" s="10">
        <v>23.57442</v>
      </c>
      <c r="BG9" s="10">
        <v>40.976738461270003</v>
      </c>
      <c r="BH9" s="10">
        <v>86.38398184946</v>
      </c>
      <c r="BI9" s="10">
        <v>103.37480012260001</v>
      </c>
      <c r="BJ9" s="10">
        <v>96.331883250410002</v>
      </c>
      <c r="BK9" s="10">
        <v>120.6864622178</v>
      </c>
      <c r="BL9" s="10">
        <v>134.6863071576</v>
      </c>
      <c r="BM9" s="10">
        <v>0</v>
      </c>
      <c r="BN9" s="10">
        <v>0</v>
      </c>
      <c r="BO9" s="10">
        <v>505.87418000000002</v>
      </c>
      <c r="BP9" s="10">
        <v>569.78169103660002</v>
      </c>
      <c r="BQ9" s="10">
        <v>1182.2542736620001</v>
      </c>
      <c r="BR9" s="10">
        <v>1209.0006843369999</v>
      </c>
      <c r="BS9" s="10">
        <v>1288.7632776</v>
      </c>
      <c r="BT9" s="10">
        <v>1265.973663345</v>
      </c>
      <c r="BU9" s="10">
        <v>1274.210800801</v>
      </c>
      <c r="BV9" s="10">
        <v>0</v>
      </c>
      <c r="BW9" s="10">
        <v>0</v>
      </c>
      <c r="BX9" s="10">
        <v>584.42399999999998</v>
      </c>
      <c r="BY9" s="10">
        <v>648.34228762600003</v>
      </c>
      <c r="BZ9" s="10">
        <v>1383.320149331</v>
      </c>
      <c r="CA9" s="10">
        <v>1422.1453338199999</v>
      </c>
      <c r="CB9" s="10">
        <v>1455.857700603</v>
      </c>
      <c r="CC9" s="10">
        <v>1393.9933478630001</v>
      </c>
      <c r="CD9" s="10">
        <v>1384.1772262029999</v>
      </c>
      <c r="CE9" s="10">
        <v>0</v>
      </c>
      <c r="CF9" s="10">
        <v>0</v>
      </c>
      <c r="CG9" s="10">
        <v>804.31697999999994</v>
      </c>
      <c r="CH9" s="10">
        <v>851.32837828740003</v>
      </c>
      <c r="CI9" s="10">
        <v>1767.754951502</v>
      </c>
      <c r="CJ9" s="10">
        <v>1789.0036686620001</v>
      </c>
      <c r="CK9" s="10">
        <v>1928.308554467</v>
      </c>
      <c r="CL9" s="10">
        <v>1869.4657602330001</v>
      </c>
      <c r="CM9" s="10">
        <v>1491.8119698800001</v>
      </c>
      <c r="CN9" s="10">
        <v>0</v>
      </c>
      <c r="CO9" s="10">
        <v>0</v>
      </c>
      <c r="CP9" s="10">
        <v>285.9812</v>
      </c>
      <c r="CQ9" s="10">
        <v>368.84517687279998</v>
      </c>
      <c r="CR9" s="10">
        <v>808.96320343050002</v>
      </c>
      <c r="CS9" s="10">
        <v>862.95308559019998</v>
      </c>
      <c r="CT9" s="10">
        <v>859.72001283129998</v>
      </c>
      <c r="CU9" s="10">
        <v>820.18904531730004</v>
      </c>
      <c r="CV9" s="10">
        <v>1226.5050653559999</v>
      </c>
    </row>
    <row r="10" spans="1:100" x14ac:dyDescent="0.4">
      <c r="B10" s="10">
        <v>258.6743145209</v>
      </c>
      <c r="C10" s="10">
        <v>206.75410247049999</v>
      </c>
      <c r="D10" s="10">
        <v>207.85803000000001</v>
      </c>
      <c r="E10" s="10">
        <v>239.88920721349999</v>
      </c>
      <c r="F10" s="10">
        <v>336.56823603610002</v>
      </c>
      <c r="G10" s="10">
        <v>414.93832661670001</v>
      </c>
      <c r="H10" s="10">
        <v>393.1087009327</v>
      </c>
      <c r="I10" s="10">
        <v>390.8520753766</v>
      </c>
      <c r="J10" s="10">
        <v>405.91866175979999</v>
      </c>
      <c r="K10" s="10">
        <v>419.0732289545</v>
      </c>
      <c r="L10" s="10">
        <v>387.37719659430002</v>
      </c>
      <c r="M10" s="10">
        <v>394.89598999999998</v>
      </c>
      <c r="N10" s="10">
        <v>379.96653470640001</v>
      </c>
      <c r="O10" s="10">
        <v>764.5510685534</v>
      </c>
      <c r="P10" s="10">
        <v>684.26920344040002</v>
      </c>
      <c r="Q10" s="10">
        <v>663.39166233169999</v>
      </c>
      <c r="R10" s="10">
        <v>647.22403630300005</v>
      </c>
      <c r="S10" s="10">
        <v>667.74158502039995</v>
      </c>
      <c r="T10" s="10">
        <v>406.76220408530003</v>
      </c>
      <c r="U10" s="10">
        <v>349.80548503130001</v>
      </c>
      <c r="V10" s="10">
        <v>347.53294</v>
      </c>
      <c r="W10" s="10">
        <v>339.02333690590001</v>
      </c>
      <c r="X10" s="10">
        <v>618.09155849379999</v>
      </c>
      <c r="Y10" s="10">
        <v>617.18630347789997</v>
      </c>
      <c r="Z10" s="10">
        <v>627.76873530119997</v>
      </c>
      <c r="AA10" s="10">
        <v>621.46225510759996</v>
      </c>
      <c r="AB10" s="10">
        <v>634.88598968639997</v>
      </c>
      <c r="AC10" s="10">
        <v>384.58491519939997</v>
      </c>
      <c r="AD10" s="10">
        <v>402.11084453350003</v>
      </c>
      <c r="AE10" s="10">
        <v>363.04106999999999</v>
      </c>
      <c r="AF10" s="10">
        <v>324.62825589760001</v>
      </c>
      <c r="AG10" s="10">
        <v>580.37435151759996</v>
      </c>
      <c r="AH10" s="10">
        <v>579.05991985059995</v>
      </c>
      <c r="AI10" s="10">
        <v>581.35840760539998</v>
      </c>
      <c r="AJ10" s="10">
        <v>552.9442637528</v>
      </c>
      <c r="AK10" s="10">
        <v>549.10113338259998</v>
      </c>
      <c r="AL10" s="10">
        <v>337.67732900070001</v>
      </c>
      <c r="AM10" s="10">
        <v>293.76269319950001</v>
      </c>
      <c r="AN10" s="10">
        <v>324.50139000000001</v>
      </c>
      <c r="AO10" s="10">
        <v>297.39304834439997</v>
      </c>
      <c r="AP10" s="10">
        <v>532.71543810840001</v>
      </c>
      <c r="AQ10" s="10">
        <v>534.86103441440002</v>
      </c>
      <c r="AR10" s="10">
        <v>537.47378196149998</v>
      </c>
      <c r="AS10" s="10">
        <v>507.964649017</v>
      </c>
      <c r="AT10" s="10">
        <v>507.59416319859997</v>
      </c>
      <c r="AU10" s="10">
        <v>270.92492075069998</v>
      </c>
      <c r="AV10" s="10">
        <v>262.36693448670002</v>
      </c>
      <c r="AW10" s="10">
        <v>234.22774000000001</v>
      </c>
      <c r="AX10" s="10">
        <v>230.80629662379999</v>
      </c>
      <c r="AY10" s="10">
        <v>502.68849657880003</v>
      </c>
      <c r="AZ10" s="10">
        <v>488.03964374970002</v>
      </c>
      <c r="BA10" s="10">
        <v>520.38165158490006</v>
      </c>
      <c r="BB10" s="10">
        <v>519.33848116889999</v>
      </c>
      <c r="BC10" s="10">
        <v>495.50728700249999</v>
      </c>
      <c r="BD10" s="10">
        <v>186.9545668886</v>
      </c>
      <c r="BE10" s="10">
        <v>201.77211584380001</v>
      </c>
      <c r="BF10" s="10">
        <v>193.1121</v>
      </c>
      <c r="BG10" s="10">
        <v>177.74369082410001</v>
      </c>
      <c r="BH10" s="10">
        <v>246.89136659779999</v>
      </c>
      <c r="BI10" s="10">
        <v>261.6455684503</v>
      </c>
      <c r="BJ10" s="10">
        <v>246.00304049409999</v>
      </c>
      <c r="BK10" s="10">
        <v>271.5072658048</v>
      </c>
      <c r="BL10" s="10">
        <v>282.25117994959999</v>
      </c>
      <c r="BM10" s="10">
        <v>1118.3442517210001</v>
      </c>
      <c r="BN10" s="10">
        <v>1028.9519666829999</v>
      </c>
      <c r="BO10" s="10">
        <v>1005.80999</v>
      </c>
      <c r="BP10" s="10">
        <v>985.46039520500005</v>
      </c>
      <c r="BQ10" s="10">
        <v>1755.8868206699999</v>
      </c>
      <c r="BR10" s="10">
        <v>1752.8369306449999</v>
      </c>
      <c r="BS10" s="10">
        <v>1754.4793060980001</v>
      </c>
      <c r="BT10" s="10">
        <v>1755.206177263</v>
      </c>
      <c r="BU10" s="10">
        <v>1772.944092558</v>
      </c>
      <c r="BV10" s="10">
        <v>1153.612802186</v>
      </c>
      <c r="BW10" s="10">
        <v>1075.067046072</v>
      </c>
      <c r="BX10" s="10">
        <v>1047.8603499999999</v>
      </c>
      <c r="BY10" s="10">
        <v>1020.433488172</v>
      </c>
      <c r="BZ10" s="10">
        <v>1817.5978715010001</v>
      </c>
      <c r="CA10" s="10">
        <v>1805.6587632129999</v>
      </c>
      <c r="CB10" s="10">
        <v>1770.486660114</v>
      </c>
      <c r="CC10" s="10">
        <v>1706.426774046</v>
      </c>
      <c r="CD10" s="10">
        <v>1707.956493526</v>
      </c>
      <c r="CE10" s="10">
        <v>1509.81425698</v>
      </c>
      <c r="CF10" s="10">
        <v>1383.6496055079999</v>
      </c>
      <c r="CG10" s="10">
        <v>1355.1001699999999</v>
      </c>
      <c r="CH10" s="10">
        <v>1344.1290153089999</v>
      </c>
      <c r="CI10" s="10">
        <v>2363.4415661379999</v>
      </c>
      <c r="CJ10" s="10">
        <v>2343.7882726490002</v>
      </c>
      <c r="CK10" s="10">
        <v>2394.2378484450001</v>
      </c>
      <c r="CL10" s="10">
        <v>2364.9649641659998</v>
      </c>
      <c r="CM10" s="10">
        <v>1829.9383667090001</v>
      </c>
      <c r="CN10" s="10">
        <v>767.18574301950002</v>
      </c>
      <c r="CO10" s="10">
        <v>722.35039449199996</v>
      </c>
      <c r="CP10" s="10">
        <v>711.89931999999999</v>
      </c>
      <c r="CQ10" s="10">
        <v>664.87098469149998</v>
      </c>
      <c r="CR10" s="10">
        <v>1222.5584338619999</v>
      </c>
      <c r="CS10" s="10">
        <v>1236.211727351</v>
      </c>
      <c r="CT10" s="10">
        <v>1177.7621515549999</v>
      </c>
      <c r="CU10" s="10">
        <v>1133.2103616730001</v>
      </c>
      <c r="CV10" s="10">
        <v>1713.0616332909999</v>
      </c>
    </row>
    <row r="11" spans="1:100" x14ac:dyDescent="0.4">
      <c r="B11" s="4" t="s">
        <v>95</v>
      </c>
      <c r="C11" s="4" t="s">
        <v>95</v>
      </c>
      <c r="D11" s="4" t="s">
        <v>125</v>
      </c>
      <c r="E11" s="4" t="s">
        <v>125</v>
      </c>
      <c r="F11" s="4" t="s">
        <v>125</v>
      </c>
      <c r="G11" s="4" t="s">
        <v>253</v>
      </c>
      <c r="H11" s="4" t="s">
        <v>254</v>
      </c>
      <c r="I11" s="4" t="s">
        <v>254</v>
      </c>
      <c r="J11" s="4" t="s">
        <v>254</v>
      </c>
      <c r="K11" s="4" t="s">
        <v>95</v>
      </c>
      <c r="L11" s="4" t="s">
        <v>95</v>
      </c>
      <c r="M11" s="4" t="s">
        <v>125</v>
      </c>
      <c r="N11" s="4" t="s">
        <v>125</v>
      </c>
      <c r="O11" s="4" t="s">
        <v>253</v>
      </c>
      <c r="P11" s="4" t="s">
        <v>254</v>
      </c>
      <c r="Q11" s="4" t="s">
        <v>255</v>
      </c>
      <c r="R11" s="4" t="s">
        <v>126</v>
      </c>
      <c r="S11" s="4" t="s">
        <v>255</v>
      </c>
      <c r="T11" s="4" t="s">
        <v>95</v>
      </c>
      <c r="U11" s="4" t="s">
        <v>95</v>
      </c>
      <c r="V11" s="4" t="s">
        <v>125</v>
      </c>
      <c r="W11" s="4" t="s">
        <v>125</v>
      </c>
      <c r="X11" s="4" t="s">
        <v>256</v>
      </c>
      <c r="Y11" s="4" t="s">
        <v>256</v>
      </c>
      <c r="Z11" s="4" t="s">
        <v>256</v>
      </c>
      <c r="AA11" s="4" t="s">
        <v>256</v>
      </c>
      <c r="AB11" s="4" t="s">
        <v>256</v>
      </c>
      <c r="AC11" s="4" t="s">
        <v>95</v>
      </c>
      <c r="AD11" s="4" t="s">
        <v>95</v>
      </c>
      <c r="AE11" s="4" t="s">
        <v>125</v>
      </c>
      <c r="AF11" s="4" t="s">
        <v>101</v>
      </c>
      <c r="AG11" s="4" t="s">
        <v>256</v>
      </c>
      <c r="AH11" s="4" t="s">
        <v>256</v>
      </c>
      <c r="AI11" s="4" t="s">
        <v>213</v>
      </c>
      <c r="AJ11" s="4" t="s">
        <v>126</v>
      </c>
      <c r="AK11" s="4" t="s">
        <v>126</v>
      </c>
      <c r="AL11" s="4" t="s">
        <v>95</v>
      </c>
      <c r="AM11" s="4" t="s">
        <v>95</v>
      </c>
      <c r="AN11" s="4" t="s">
        <v>125</v>
      </c>
      <c r="AO11" s="4" t="s">
        <v>125</v>
      </c>
      <c r="AP11" s="4" t="s">
        <v>126</v>
      </c>
      <c r="AQ11" s="4" t="s">
        <v>257</v>
      </c>
      <c r="AR11" s="4" t="s">
        <v>107</v>
      </c>
      <c r="AS11" s="4" t="s">
        <v>126</v>
      </c>
      <c r="AT11" s="4" t="s">
        <v>257</v>
      </c>
      <c r="AU11" s="4" t="s">
        <v>95</v>
      </c>
      <c r="AV11" s="4" t="s">
        <v>95</v>
      </c>
      <c r="AW11" s="4" t="s">
        <v>125</v>
      </c>
      <c r="AX11" s="4" t="s">
        <v>100</v>
      </c>
      <c r="AY11" s="4" t="s">
        <v>126</v>
      </c>
      <c r="AZ11" s="4" t="s">
        <v>126</v>
      </c>
      <c r="BA11" s="4" t="s">
        <v>257</v>
      </c>
      <c r="BB11" s="4" t="s">
        <v>257</v>
      </c>
      <c r="BC11" s="4" t="s">
        <v>257</v>
      </c>
      <c r="BD11" s="4" t="s">
        <v>95</v>
      </c>
      <c r="BE11" s="4" t="s">
        <v>95</v>
      </c>
      <c r="BF11" s="4" t="s">
        <v>125</v>
      </c>
      <c r="BG11" s="4" t="s">
        <v>101</v>
      </c>
      <c r="BH11" s="4" t="s">
        <v>256</v>
      </c>
      <c r="BI11" s="4" t="s">
        <v>256</v>
      </c>
      <c r="BJ11" s="4" t="s">
        <v>256</v>
      </c>
      <c r="BK11" s="4" t="s">
        <v>257</v>
      </c>
      <c r="BL11" s="4" t="s">
        <v>257</v>
      </c>
      <c r="BM11" s="4" t="s">
        <v>95</v>
      </c>
      <c r="BN11" s="4" t="s">
        <v>95</v>
      </c>
      <c r="BO11" s="4" t="s">
        <v>125</v>
      </c>
      <c r="BP11" s="4" t="s">
        <v>101</v>
      </c>
      <c r="BQ11" s="4" t="s">
        <v>126</v>
      </c>
      <c r="BR11" s="4" t="s">
        <v>126</v>
      </c>
      <c r="BS11" s="4" t="s">
        <v>213</v>
      </c>
      <c r="BT11" s="4" t="s">
        <v>257</v>
      </c>
      <c r="BU11" s="4" t="s">
        <v>257</v>
      </c>
      <c r="BV11" s="4" t="s">
        <v>95</v>
      </c>
      <c r="BW11" s="4" t="s">
        <v>95</v>
      </c>
      <c r="BX11" s="4" t="s">
        <v>125</v>
      </c>
      <c r="BY11" s="4" t="s">
        <v>101</v>
      </c>
      <c r="BZ11" s="4" t="s">
        <v>126</v>
      </c>
      <c r="CA11" s="4" t="s">
        <v>126</v>
      </c>
      <c r="CB11" s="4" t="s">
        <v>127</v>
      </c>
      <c r="CC11" s="4" t="s">
        <v>107</v>
      </c>
      <c r="CD11" s="4" t="s">
        <v>257</v>
      </c>
      <c r="CE11" s="4" t="s">
        <v>95</v>
      </c>
      <c r="CF11" s="4" t="s">
        <v>95</v>
      </c>
      <c r="CG11" s="4" t="s">
        <v>125</v>
      </c>
      <c r="CH11" s="4" t="s">
        <v>125</v>
      </c>
      <c r="CI11" s="4" t="s">
        <v>126</v>
      </c>
      <c r="CJ11" s="4" t="s">
        <v>126</v>
      </c>
      <c r="CK11" s="4" t="s">
        <v>127</v>
      </c>
      <c r="CL11" s="4" t="s">
        <v>257</v>
      </c>
      <c r="CM11" s="4" t="s">
        <v>102</v>
      </c>
      <c r="CN11" s="4" t="s">
        <v>95</v>
      </c>
      <c r="CO11" s="4" t="s">
        <v>95</v>
      </c>
      <c r="CP11" s="4" t="s">
        <v>125</v>
      </c>
      <c r="CQ11" s="4" t="s">
        <v>100</v>
      </c>
      <c r="CR11" s="4" t="s">
        <v>126</v>
      </c>
      <c r="CS11" s="4" t="s">
        <v>126</v>
      </c>
      <c r="CT11" s="4" t="s">
        <v>257</v>
      </c>
      <c r="CU11" s="4" t="s">
        <v>257</v>
      </c>
      <c r="CV11" s="4" t="s">
        <v>257</v>
      </c>
    </row>
    <row r="12" spans="1:100" x14ac:dyDescent="0.4">
      <c r="A12" s="1" t="s">
        <v>128</v>
      </c>
      <c r="B12" s="9">
        <v>0</v>
      </c>
      <c r="C12" s="9">
        <v>0</v>
      </c>
      <c r="D12" s="9">
        <v>0.63950144240279994</v>
      </c>
      <c r="E12" s="9">
        <v>0.90560498694070002</v>
      </c>
      <c r="F12" s="9">
        <v>0.64081943243379991</v>
      </c>
      <c r="G12" s="9">
        <v>0.67282562707919991</v>
      </c>
      <c r="H12" s="9">
        <v>0.72615177770450001</v>
      </c>
      <c r="I12" s="9">
        <v>0.7801566053772</v>
      </c>
      <c r="J12" s="9">
        <v>0.79260595434879999</v>
      </c>
      <c r="K12" s="9">
        <v>0</v>
      </c>
      <c r="L12" s="9">
        <v>0</v>
      </c>
      <c r="M12" s="9">
        <v>0.50487633465210002</v>
      </c>
      <c r="N12" s="9">
        <v>0.85167574908879995</v>
      </c>
      <c r="O12" s="9">
        <v>0.5530873477771</v>
      </c>
      <c r="P12" s="9">
        <v>0.66482428807540006</v>
      </c>
      <c r="Q12" s="9">
        <v>0.68752836043309995</v>
      </c>
      <c r="R12" s="9">
        <v>0.72464283074660008</v>
      </c>
      <c r="S12" s="9">
        <v>0.76538328384679999</v>
      </c>
      <c r="T12" s="9">
        <v>0</v>
      </c>
      <c r="U12" s="9">
        <v>0</v>
      </c>
      <c r="V12" s="9">
        <v>0.5197276263942</v>
      </c>
      <c r="W12" s="9">
        <v>0.84422815133219997</v>
      </c>
      <c r="X12" s="9">
        <v>0.58400194852789999</v>
      </c>
      <c r="Y12" s="9">
        <v>0.58011204929860005</v>
      </c>
      <c r="Z12" s="9">
        <v>0.66194810737500009</v>
      </c>
      <c r="AA12" s="9">
        <v>0.69277677183989994</v>
      </c>
      <c r="AB12" s="9">
        <v>0.69818484610330001</v>
      </c>
      <c r="AC12" s="9">
        <v>0</v>
      </c>
      <c r="AD12" s="9">
        <v>0</v>
      </c>
      <c r="AE12" s="9">
        <v>0.3775300408849</v>
      </c>
      <c r="AF12" s="9">
        <v>0.72665376483120003</v>
      </c>
      <c r="AG12" s="9">
        <v>0.4157424356685</v>
      </c>
      <c r="AH12" s="9">
        <v>0.4960978377518</v>
      </c>
      <c r="AI12" s="9">
        <v>0.59821721085550006</v>
      </c>
      <c r="AJ12" s="9">
        <v>0.59050909171590005</v>
      </c>
      <c r="AK12" s="9">
        <v>0.60105218763339996</v>
      </c>
      <c r="AL12" s="9">
        <v>0</v>
      </c>
      <c r="AM12" s="9">
        <v>0</v>
      </c>
      <c r="AN12" s="9">
        <v>0.2664221253413</v>
      </c>
      <c r="AO12" s="9">
        <v>0.62128271361230003</v>
      </c>
      <c r="AP12" s="9">
        <v>0.34687428145859994</v>
      </c>
      <c r="AQ12" s="9">
        <v>0.4501728644222</v>
      </c>
      <c r="AR12" s="9">
        <v>0.55192025302769998</v>
      </c>
      <c r="AS12" s="9">
        <v>0.53592808886859999</v>
      </c>
      <c r="AT12" s="9">
        <v>0.56802834726160001</v>
      </c>
      <c r="AU12" s="9">
        <v>0</v>
      </c>
      <c r="AV12" s="9">
        <v>0</v>
      </c>
      <c r="AW12" s="9">
        <v>0.11557397087129999</v>
      </c>
      <c r="AX12" s="9">
        <v>0.53232135438759998</v>
      </c>
      <c r="AY12" s="9">
        <v>0.27724815559580002</v>
      </c>
      <c r="AZ12" s="9">
        <v>0.34596079847229999</v>
      </c>
      <c r="BA12" s="9">
        <v>0.37623067940529997</v>
      </c>
      <c r="BB12" s="9">
        <v>0.46874401574629998</v>
      </c>
      <c r="BC12" s="9">
        <v>0.46523438464119998</v>
      </c>
      <c r="BD12" s="9">
        <v>0</v>
      </c>
      <c r="BE12" s="9">
        <v>0</v>
      </c>
      <c r="BF12" s="9">
        <v>8.7091953326590005E-2</v>
      </c>
      <c r="BG12" s="9">
        <v>0.35121388081470001</v>
      </c>
      <c r="BH12" s="9">
        <v>0.14333520165749999</v>
      </c>
      <c r="BI12" s="9">
        <v>0.2386943640342</v>
      </c>
      <c r="BJ12" s="9">
        <v>0.28794174517409998</v>
      </c>
      <c r="BK12" s="9">
        <v>0.38132868507950002</v>
      </c>
      <c r="BL12" s="9">
        <v>0.36063787413859999</v>
      </c>
      <c r="BM12" s="9">
        <v>0</v>
      </c>
      <c r="BN12" s="9">
        <v>0</v>
      </c>
      <c r="BO12" s="9">
        <v>0.3871512053683</v>
      </c>
      <c r="BP12" s="9">
        <v>0.67284139382749997</v>
      </c>
      <c r="BQ12" s="9">
        <v>0.44264789809790001</v>
      </c>
      <c r="BR12" s="9">
        <v>0.51118246066719997</v>
      </c>
      <c r="BS12" s="9">
        <v>0.54472351498250005</v>
      </c>
      <c r="BT12" s="9">
        <v>0.6002023673347</v>
      </c>
      <c r="BU12" s="9">
        <v>0.60121584411500006</v>
      </c>
      <c r="BV12" s="9">
        <v>0</v>
      </c>
      <c r="BW12" s="9">
        <v>0</v>
      </c>
      <c r="BX12" s="9">
        <v>0.37241966450969999</v>
      </c>
      <c r="BY12" s="9">
        <v>0.76591194905939997</v>
      </c>
      <c r="BZ12" s="9">
        <v>0.4482825076052</v>
      </c>
      <c r="CA12" s="9">
        <v>0.51864824425559997</v>
      </c>
      <c r="CB12" s="9">
        <v>0.6087046276943</v>
      </c>
      <c r="CC12" s="9">
        <v>0.62272325438449994</v>
      </c>
      <c r="CD12" s="9">
        <v>0.65085502739019996</v>
      </c>
      <c r="CE12" s="9">
        <v>0</v>
      </c>
      <c r="CF12" s="9">
        <v>0</v>
      </c>
      <c r="CG12" s="9">
        <v>0.43240948010510005</v>
      </c>
      <c r="CH12" s="9">
        <v>0.73646540651379988</v>
      </c>
      <c r="CI12" s="9">
        <v>0.49605366128870004</v>
      </c>
      <c r="CJ12" s="9">
        <v>0.56415633191749992</v>
      </c>
      <c r="CK12" s="9">
        <v>0.61547807041180003</v>
      </c>
      <c r="CL12" s="9">
        <v>0.64523132576969999</v>
      </c>
      <c r="CM12" s="9">
        <v>0.67645279664290003</v>
      </c>
      <c r="CN12" s="9">
        <v>0</v>
      </c>
      <c r="CO12" s="9">
        <v>0</v>
      </c>
      <c r="CP12" s="9">
        <v>0.27323529400200003</v>
      </c>
      <c r="CQ12" s="9">
        <v>0.68743533250610001</v>
      </c>
      <c r="CR12" s="9">
        <v>0.35193116764800003</v>
      </c>
      <c r="CS12" s="9">
        <v>0.42809846909249999</v>
      </c>
      <c r="CT12" s="9">
        <v>0.50506245890320001</v>
      </c>
      <c r="CU12" s="9">
        <v>0.54512033633919998</v>
      </c>
      <c r="CV12" s="9">
        <v>0.57726845996270004</v>
      </c>
    </row>
    <row r="13" spans="1:100" x14ac:dyDescent="0.4">
      <c r="B13" s="10">
        <v>0</v>
      </c>
      <c r="C13" s="10">
        <v>0</v>
      </c>
      <c r="D13" s="10">
        <v>60</v>
      </c>
      <c r="E13" s="10">
        <v>71</v>
      </c>
      <c r="F13" s="10">
        <v>97</v>
      </c>
      <c r="G13" s="10">
        <v>94</v>
      </c>
      <c r="H13" s="10">
        <v>119</v>
      </c>
      <c r="I13" s="10">
        <v>133</v>
      </c>
      <c r="J13" s="10">
        <v>143</v>
      </c>
      <c r="K13" s="10">
        <v>0</v>
      </c>
      <c r="L13" s="10">
        <v>0</v>
      </c>
      <c r="M13" s="10">
        <v>142</v>
      </c>
      <c r="N13" s="10">
        <v>234</v>
      </c>
      <c r="O13" s="10">
        <v>271</v>
      </c>
      <c r="P13" s="10">
        <v>268</v>
      </c>
      <c r="Q13" s="10">
        <v>320</v>
      </c>
      <c r="R13" s="10">
        <v>350</v>
      </c>
      <c r="S13" s="10">
        <v>366</v>
      </c>
      <c r="T13" s="10">
        <v>0</v>
      </c>
      <c r="U13" s="10">
        <v>0</v>
      </c>
      <c r="V13" s="10">
        <v>174</v>
      </c>
      <c r="W13" s="10">
        <v>266</v>
      </c>
      <c r="X13" s="10">
        <v>331</v>
      </c>
      <c r="Y13" s="10">
        <v>341</v>
      </c>
      <c r="Z13" s="10">
        <v>382</v>
      </c>
      <c r="AA13" s="10">
        <v>471</v>
      </c>
      <c r="AB13" s="10">
        <v>508</v>
      </c>
      <c r="AC13" s="10">
        <v>0</v>
      </c>
      <c r="AD13" s="10">
        <v>0</v>
      </c>
      <c r="AE13" s="10">
        <v>164</v>
      </c>
      <c r="AF13" s="10">
        <v>231</v>
      </c>
      <c r="AG13" s="10">
        <v>248</v>
      </c>
      <c r="AH13" s="10">
        <v>306</v>
      </c>
      <c r="AI13" s="10">
        <v>351</v>
      </c>
      <c r="AJ13" s="10">
        <v>376</v>
      </c>
      <c r="AK13" s="10">
        <v>393</v>
      </c>
      <c r="AL13" s="10">
        <v>0</v>
      </c>
      <c r="AM13" s="10">
        <v>0</v>
      </c>
      <c r="AN13" s="10">
        <v>149</v>
      </c>
      <c r="AO13" s="10">
        <v>274</v>
      </c>
      <c r="AP13" s="10">
        <v>256</v>
      </c>
      <c r="AQ13" s="10">
        <v>320</v>
      </c>
      <c r="AR13" s="10">
        <v>369</v>
      </c>
      <c r="AS13" s="10">
        <v>355</v>
      </c>
      <c r="AT13" s="10">
        <v>329</v>
      </c>
      <c r="AU13" s="10">
        <v>0</v>
      </c>
      <c r="AV13" s="10">
        <v>0</v>
      </c>
      <c r="AW13" s="10">
        <v>121</v>
      </c>
      <c r="AX13" s="10">
        <v>234</v>
      </c>
      <c r="AY13" s="10">
        <v>229</v>
      </c>
      <c r="AZ13" s="10">
        <v>309</v>
      </c>
      <c r="BA13" s="10">
        <v>305</v>
      </c>
      <c r="BB13" s="10">
        <v>315</v>
      </c>
      <c r="BC13" s="10">
        <v>312</v>
      </c>
      <c r="BD13" s="10">
        <v>0</v>
      </c>
      <c r="BE13" s="10">
        <v>0</v>
      </c>
      <c r="BF13" s="10">
        <v>29</v>
      </c>
      <c r="BG13" s="10">
        <v>72</v>
      </c>
      <c r="BH13" s="10">
        <v>55</v>
      </c>
      <c r="BI13" s="10">
        <v>102</v>
      </c>
      <c r="BJ13" s="10">
        <v>123</v>
      </c>
      <c r="BK13" s="10">
        <v>138</v>
      </c>
      <c r="BL13" s="10">
        <v>143</v>
      </c>
      <c r="BM13" s="10">
        <v>0</v>
      </c>
      <c r="BN13" s="10">
        <v>0</v>
      </c>
      <c r="BO13" s="10">
        <v>392</v>
      </c>
      <c r="BP13" s="10">
        <v>550</v>
      </c>
      <c r="BQ13" s="10">
        <v>631</v>
      </c>
      <c r="BR13" s="10">
        <v>751</v>
      </c>
      <c r="BS13" s="10">
        <v>762</v>
      </c>
      <c r="BT13" s="10">
        <v>766</v>
      </c>
      <c r="BU13" s="10">
        <v>798</v>
      </c>
      <c r="BV13" s="10">
        <v>0</v>
      </c>
      <c r="BW13" s="10">
        <v>0</v>
      </c>
      <c r="BX13" s="10">
        <v>447</v>
      </c>
      <c r="BY13" s="10">
        <v>840</v>
      </c>
      <c r="BZ13" s="10">
        <v>850</v>
      </c>
      <c r="CA13" s="10">
        <v>975</v>
      </c>
      <c r="CB13" s="10">
        <v>1186</v>
      </c>
      <c r="CC13" s="10">
        <v>1351</v>
      </c>
      <c r="CD13" s="10">
        <v>1364</v>
      </c>
      <c r="CE13" s="10">
        <v>0</v>
      </c>
      <c r="CF13" s="10">
        <v>0</v>
      </c>
      <c r="CG13" s="10">
        <v>615</v>
      </c>
      <c r="CH13" s="10">
        <v>964</v>
      </c>
      <c r="CI13" s="10">
        <v>1091</v>
      </c>
      <c r="CJ13" s="10">
        <v>1257</v>
      </c>
      <c r="CK13" s="10">
        <v>1384</v>
      </c>
      <c r="CL13" s="10">
        <v>1523</v>
      </c>
      <c r="CM13" s="10">
        <v>1250</v>
      </c>
      <c r="CN13" s="10">
        <v>0</v>
      </c>
      <c r="CO13" s="10">
        <v>0</v>
      </c>
      <c r="CP13" s="10">
        <v>225</v>
      </c>
      <c r="CQ13" s="10">
        <v>431</v>
      </c>
      <c r="CR13" s="10">
        <v>398</v>
      </c>
      <c r="CS13" s="10">
        <v>483</v>
      </c>
      <c r="CT13" s="10">
        <v>587</v>
      </c>
      <c r="CU13" s="10">
        <v>610</v>
      </c>
      <c r="CV13" s="10">
        <v>944</v>
      </c>
    </row>
    <row r="14" spans="1:100" x14ac:dyDescent="0.4">
      <c r="B14" s="10">
        <v>136</v>
      </c>
      <c r="C14" s="10">
        <v>108</v>
      </c>
      <c r="D14" s="10">
        <v>91</v>
      </c>
      <c r="E14" s="10">
        <v>81</v>
      </c>
      <c r="F14" s="10">
        <v>151</v>
      </c>
      <c r="G14" s="10">
        <v>140</v>
      </c>
      <c r="H14" s="10">
        <v>171</v>
      </c>
      <c r="I14" s="10">
        <v>180</v>
      </c>
      <c r="J14" s="10">
        <v>182</v>
      </c>
      <c r="K14" s="10">
        <v>292</v>
      </c>
      <c r="L14" s="10">
        <v>251</v>
      </c>
      <c r="M14" s="10">
        <v>254</v>
      </c>
      <c r="N14" s="10">
        <v>265</v>
      </c>
      <c r="O14" s="10">
        <v>474</v>
      </c>
      <c r="P14" s="10">
        <v>399</v>
      </c>
      <c r="Q14" s="10">
        <v>458</v>
      </c>
      <c r="R14" s="10">
        <v>467</v>
      </c>
      <c r="S14" s="10">
        <v>486</v>
      </c>
      <c r="T14" s="10">
        <v>317</v>
      </c>
      <c r="U14" s="10">
        <v>269</v>
      </c>
      <c r="V14" s="10">
        <v>299</v>
      </c>
      <c r="W14" s="10">
        <v>308</v>
      </c>
      <c r="X14" s="10">
        <v>580</v>
      </c>
      <c r="Y14" s="10">
        <v>558</v>
      </c>
      <c r="Z14" s="10">
        <v>557</v>
      </c>
      <c r="AA14" s="10">
        <v>658</v>
      </c>
      <c r="AB14" s="10">
        <v>705</v>
      </c>
      <c r="AC14" s="10">
        <v>386</v>
      </c>
      <c r="AD14" s="10">
        <v>369</v>
      </c>
      <c r="AE14" s="10">
        <v>370</v>
      </c>
      <c r="AF14" s="10">
        <v>311</v>
      </c>
      <c r="AG14" s="10">
        <v>580</v>
      </c>
      <c r="AH14" s="10">
        <v>579</v>
      </c>
      <c r="AI14" s="10">
        <v>605</v>
      </c>
      <c r="AJ14" s="10">
        <v>600</v>
      </c>
      <c r="AK14" s="10">
        <v>626</v>
      </c>
      <c r="AL14" s="10">
        <v>500</v>
      </c>
      <c r="AM14" s="10">
        <v>434</v>
      </c>
      <c r="AN14" s="10">
        <v>404</v>
      </c>
      <c r="AO14" s="10">
        <v>417</v>
      </c>
      <c r="AP14" s="10">
        <v>702</v>
      </c>
      <c r="AQ14" s="10">
        <v>697</v>
      </c>
      <c r="AR14" s="10">
        <v>673</v>
      </c>
      <c r="AS14" s="10">
        <v>632</v>
      </c>
      <c r="AT14" s="10">
        <v>579</v>
      </c>
      <c r="AU14" s="10">
        <v>437</v>
      </c>
      <c r="AV14" s="10">
        <v>465</v>
      </c>
      <c r="AW14" s="10">
        <v>429</v>
      </c>
      <c r="AX14" s="10">
        <v>412</v>
      </c>
      <c r="AY14" s="10">
        <v>735</v>
      </c>
      <c r="AZ14" s="10">
        <v>799</v>
      </c>
      <c r="BA14" s="10">
        <v>729</v>
      </c>
      <c r="BB14" s="10">
        <v>645</v>
      </c>
      <c r="BC14" s="10">
        <v>619</v>
      </c>
      <c r="BD14" s="10">
        <v>204</v>
      </c>
      <c r="BE14" s="10">
        <v>207</v>
      </c>
      <c r="BF14" s="10">
        <v>215</v>
      </c>
      <c r="BG14" s="10">
        <v>194</v>
      </c>
      <c r="BH14" s="10">
        <v>361</v>
      </c>
      <c r="BI14" s="10">
        <v>408</v>
      </c>
      <c r="BJ14" s="10">
        <v>375</v>
      </c>
      <c r="BK14" s="10">
        <v>354</v>
      </c>
      <c r="BL14" s="10">
        <v>346</v>
      </c>
      <c r="BM14" s="10">
        <v>1055</v>
      </c>
      <c r="BN14" s="10">
        <v>974</v>
      </c>
      <c r="BO14" s="10">
        <v>971</v>
      </c>
      <c r="BP14" s="10">
        <v>879</v>
      </c>
      <c r="BQ14" s="10">
        <v>1564</v>
      </c>
      <c r="BR14" s="10">
        <v>1560</v>
      </c>
      <c r="BS14" s="10">
        <v>1486</v>
      </c>
      <c r="BT14" s="10">
        <v>1310</v>
      </c>
      <c r="BU14" s="10">
        <v>1330</v>
      </c>
      <c r="BV14" s="10">
        <v>1217</v>
      </c>
      <c r="BW14" s="10">
        <v>1129</v>
      </c>
      <c r="BX14" s="10">
        <v>1090</v>
      </c>
      <c r="BY14" s="10">
        <v>1124</v>
      </c>
      <c r="BZ14" s="10">
        <v>2010</v>
      </c>
      <c r="CA14" s="10">
        <v>2001</v>
      </c>
      <c r="CB14" s="10">
        <v>2055</v>
      </c>
      <c r="CC14" s="10">
        <v>2192</v>
      </c>
      <c r="CD14" s="10">
        <v>2167</v>
      </c>
      <c r="CE14" s="10">
        <v>1503</v>
      </c>
      <c r="CF14" s="10">
        <v>1379</v>
      </c>
      <c r="CG14" s="10">
        <v>1366</v>
      </c>
      <c r="CH14" s="10">
        <v>1335</v>
      </c>
      <c r="CI14" s="10">
        <v>2387</v>
      </c>
      <c r="CJ14" s="10">
        <v>2405</v>
      </c>
      <c r="CK14" s="10">
        <v>2382</v>
      </c>
      <c r="CL14" s="10">
        <v>2414</v>
      </c>
      <c r="CM14" s="10">
        <v>1894</v>
      </c>
      <c r="CN14" s="10">
        <v>774</v>
      </c>
      <c r="CO14" s="10">
        <v>727</v>
      </c>
      <c r="CP14" s="10">
        <v>701</v>
      </c>
      <c r="CQ14" s="10">
        <v>674</v>
      </c>
      <c r="CR14" s="10">
        <v>1199</v>
      </c>
      <c r="CS14" s="10">
        <v>1175</v>
      </c>
      <c r="CT14" s="10">
        <v>1190</v>
      </c>
      <c r="CU14" s="10">
        <v>1111</v>
      </c>
      <c r="CV14" s="10">
        <v>1649</v>
      </c>
    </row>
    <row r="15" spans="1:100" x14ac:dyDescent="0.4">
      <c r="B15" s="10">
        <v>0</v>
      </c>
      <c r="C15" s="10">
        <v>0</v>
      </c>
      <c r="D15" s="10">
        <v>132.92551</v>
      </c>
      <c r="E15" s="10">
        <v>217.2448623658</v>
      </c>
      <c r="F15" s="10">
        <v>215.6794659919</v>
      </c>
      <c r="G15" s="10">
        <v>279.18113980509997</v>
      </c>
      <c r="H15" s="10">
        <v>285.45658201340001</v>
      </c>
      <c r="I15" s="10">
        <v>304.9258283305</v>
      </c>
      <c r="J15" s="10">
        <v>321.73354829210001</v>
      </c>
      <c r="K15" s="10">
        <v>0</v>
      </c>
      <c r="L15" s="10">
        <v>0</v>
      </c>
      <c r="M15" s="10">
        <v>199.37363999999999</v>
      </c>
      <c r="N15" s="10">
        <v>323.60828307470001</v>
      </c>
      <c r="O15" s="10">
        <v>422.86352274640001</v>
      </c>
      <c r="P15" s="10">
        <v>454.91878602920002</v>
      </c>
      <c r="Q15" s="10">
        <v>456.100581928</v>
      </c>
      <c r="R15" s="10">
        <v>469.00625779379999</v>
      </c>
      <c r="S15" s="10">
        <v>511.07824710400001</v>
      </c>
      <c r="T15" s="10">
        <v>0</v>
      </c>
      <c r="U15" s="10">
        <v>0</v>
      </c>
      <c r="V15" s="10">
        <v>180.62246999999999</v>
      </c>
      <c r="W15" s="10">
        <v>286.2130449746</v>
      </c>
      <c r="X15" s="10">
        <v>360.96667452899999</v>
      </c>
      <c r="Y15" s="10">
        <v>358.03721130960002</v>
      </c>
      <c r="Z15" s="10">
        <v>415.55032620179998</v>
      </c>
      <c r="AA15" s="10">
        <v>430.5346149138</v>
      </c>
      <c r="AB15" s="10">
        <v>443.26777700240001</v>
      </c>
      <c r="AC15" s="10">
        <v>0</v>
      </c>
      <c r="AD15" s="10">
        <v>0</v>
      </c>
      <c r="AE15" s="10">
        <v>137.05891</v>
      </c>
      <c r="AF15" s="10">
        <v>235.89234431860001</v>
      </c>
      <c r="AG15" s="10">
        <v>241.28624649950001</v>
      </c>
      <c r="AH15" s="10">
        <v>287.27037416659999</v>
      </c>
      <c r="AI15" s="10">
        <v>347.77860510509998</v>
      </c>
      <c r="AJ15" s="10">
        <v>326.51861495819998</v>
      </c>
      <c r="AK15" s="10">
        <v>330.03843745159998</v>
      </c>
      <c r="AL15" s="10">
        <v>0</v>
      </c>
      <c r="AM15" s="10">
        <v>0</v>
      </c>
      <c r="AN15" s="10">
        <v>86.454350000000005</v>
      </c>
      <c r="AO15" s="10">
        <v>184.76516008479999</v>
      </c>
      <c r="AP15" s="10">
        <v>184.7852848158</v>
      </c>
      <c r="AQ15" s="10">
        <v>240.7799239302</v>
      </c>
      <c r="AR15" s="10">
        <v>296.64266573589998</v>
      </c>
      <c r="AS15" s="10">
        <v>272.2325235605</v>
      </c>
      <c r="AT15" s="10">
        <v>288.32787360139997</v>
      </c>
      <c r="AU15" s="10">
        <v>0</v>
      </c>
      <c r="AV15" s="10">
        <v>0</v>
      </c>
      <c r="AW15" s="10">
        <v>27.070630000000001</v>
      </c>
      <c r="AX15" s="10">
        <v>122.86312042</v>
      </c>
      <c r="AY15" s="10">
        <v>139.36945851569999</v>
      </c>
      <c r="AZ15" s="10">
        <v>168.84258483779999</v>
      </c>
      <c r="BA15" s="10">
        <v>195.7835423258</v>
      </c>
      <c r="BB15" s="10">
        <v>243.43680519470001</v>
      </c>
      <c r="BC15" s="10">
        <v>230.52702775380001</v>
      </c>
      <c r="BD15" s="10">
        <v>0</v>
      </c>
      <c r="BE15" s="10">
        <v>0</v>
      </c>
      <c r="BF15" s="10">
        <v>16.81851</v>
      </c>
      <c r="BG15" s="10">
        <v>62.426051444659997</v>
      </c>
      <c r="BH15" s="10">
        <v>35.388223818790003</v>
      </c>
      <c r="BI15" s="10">
        <v>62.453322563619999</v>
      </c>
      <c r="BJ15" s="10">
        <v>70.834544798020005</v>
      </c>
      <c r="BK15" s="10">
        <v>103.5335086589</v>
      </c>
      <c r="BL15" s="10">
        <v>101.79046551010001</v>
      </c>
      <c r="BM15" s="10">
        <v>0</v>
      </c>
      <c r="BN15" s="10">
        <v>0</v>
      </c>
      <c r="BO15" s="10">
        <v>389.40055000000001</v>
      </c>
      <c r="BP15" s="10">
        <v>663.05854587160002</v>
      </c>
      <c r="BQ15" s="10">
        <v>777.23961046750003</v>
      </c>
      <c r="BR15" s="10">
        <v>896.01949535539995</v>
      </c>
      <c r="BS15" s="10">
        <v>955.70613458180003</v>
      </c>
      <c r="BT15" s="10">
        <v>1053.478902754</v>
      </c>
      <c r="BU15" s="10">
        <v>1065.9220791759999</v>
      </c>
      <c r="BV15" s="10">
        <v>0</v>
      </c>
      <c r="BW15" s="10">
        <v>0</v>
      </c>
      <c r="BX15" s="10">
        <v>390.24380000000002</v>
      </c>
      <c r="BY15" s="10">
        <v>781.56220181100002</v>
      </c>
      <c r="BZ15" s="10">
        <v>814.79733165419998</v>
      </c>
      <c r="CA15" s="10">
        <v>936.50174726520004</v>
      </c>
      <c r="CB15" s="10">
        <v>1077.7034232829999</v>
      </c>
      <c r="CC15" s="10">
        <v>1062.6316341029999</v>
      </c>
      <c r="CD15" s="10">
        <v>1111.632070375</v>
      </c>
      <c r="CE15" s="10">
        <v>0</v>
      </c>
      <c r="CF15" s="10">
        <v>0</v>
      </c>
      <c r="CG15" s="10">
        <v>585.95816000000002</v>
      </c>
      <c r="CH15" s="10">
        <v>989.90452166609998</v>
      </c>
      <c r="CI15" s="10">
        <v>1172.393842125</v>
      </c>
      <c r="CJ15" s="10">
        <v>1322.2629946889999</v>
      </c>
      <c r="CK15" s="10">
        <v>1473.600891068</v>
      </c>
      <c r="CL15" s="10">
        <v>1525.949479228</v>
      </c>
      <c r="CM15" s="10">
        <v>1237.866925845</v>
      </c>
      <c r="CN15" s="10">
        <v>0</v>
      </c>
      <c r="CO15" s="10">
        <v>0</v>
      </c>
      <c r="CP15" s="10">
        <v>194.51602</v>
      </c>
      <c r="CQ15" s="10">
        <v>457.05580643500002</v>
      </c>
      <c r="CR15" s="10">
        <v>430.25641714710002</v>
      </c>
      <c r="CS15" s="10">
        <v>529.22034795319996</v>
      </c>
      <c r="CT15" s="10">
        <v>594.8434482673</v>
      </c>
      <c r="CU15" s="10">
        <v>617.73601349839998</v>
      </c>
      <c r="CV15" s="10">
        <v>988.89645087079998</v>
      </c>
    </row>
    <row r="16" spans="1:100" x14ac:dyDescent="0.4">
      <c r="B16" s="10">
        <v>258.6743145209</v>
      </c>
      <c r="C16" s="10">
        <v>206.75410247049999</v>
      </c>
      <c r="D16" s="10">
        <v>207.85803000000001</v>
      </c>
      <c r="E16" s="10">
        <v>239.88920721349999</v>
      </c>
      <c r="F16" s="10">
        <v>336.56823603610002</v>
      </c>
      <c r="G16" s="10">
        <v>414.93832661670001</v>
      </c>
      <c r="H16" s="10">
        <v>393.1087009327</v>
      </c>
      <c r="I16" s="10">
        <v>390.8520753766</v>
      </c>
      <c r="J16" s="10">
        <v>405.91866175979999</v>
      </c>
      <c r="K16" s="10">
        <v>419.0732289545</v>
      </c>
      <c r="L16" s="10">
        <v>387.37719659430002</v>
      </c>
      <c r="M16" s="10">
        <v>394.89598999999998</v>
      </c>
      <c r="N16" s="10">
        <v>379.96653470640001</v>
      </c>
      <c r="O16" s="10">
        <v>764.5510685534</v>
      </c>
      <c r="P16" s="10">
        <v>684.26920344040002</v>
      </c>
      <c r="Q16" s="10">
        <v>663.39166233169999</v>
      </c>
      <c r="R16" s="10">
        <v>647.22403630300005</v>
      </c>
      <c r="S16" s="10">
        <v>667.74158502039995</v>
      </c>
      <c r="T16" s="10">
        <v>406.76220408530003</v>
      </c>
      <c r="U16" s="10">
        <v>349.80548503130001</v>
      </c>
      <c r="V16" s="10">
        <v>347.53294</v>
      </c>
      <c r="W16" s="10">
        <v>339.02333690590001</v>
      </c>
      <c r="X16" s="10">
        <v>618.09155849379999</v>
      </c>
      <c r="Y16" s="10">
        <v>617.18630347789997</v>
      </c>
      <c r="Z16" s="10">
        <v>627.76873530119997</v>
      </c>
      <c r="AA16" s="10">
        <v>621.46225510759996</v>
      </c>
      <c r="AB16" s="10">
        <v>634.88598968639997</v>
      </c>
      <c r="AC16" s="10">
        <v>384.58491519939997</v>
      </c>
      <c r="AD16" s="10">
        <v>402.11084453350003</v>
      </c>
      <c r="AE16" s="10">
        <v>363.04106999999999</v>
      </c>
      <c r="AF16" s="10">
        <v>324.62825589760001</v>
      </c>
      <c r="AG16" s="10">
        <v>580.37435151759996</v>
      </c>
      <c r="AH16" s="10">
        <v>579.05991985059995</v>
      </c>
      <c r="AI16" s="10">
        <v>581.35840760539998</v>
      </c>
      <c r="AJ16" s="10">
        <v>552.9442637528</v>
      </c>
      <c r="AK16" s="10">
        <v>549.10113338270003</v>
      </c>
      <c r="AL16" s="10">
        <v>337.67732900070001</v>
      </c>
      <c r="AM16" s="10">
        <v>293.76269319950001</v>
      </c>
      <c r="AN16" s="10">
        <v>324.50139000000001</v>
      </c>
      <c r="AO16" s="10">
        <v>297.39304834439997</v>
      </c>
      <c r="AP16" s="10">
        <v>532.71543810840001</v>
      </c>
      <c r="AQ16" s="10">
        <v>534.86103441440002</v>
      </c>
      <c r="AR16" s="10">
        <v>537.47378196149998</v>
      </c>
      <c r="AS16" s="10">
        <v>507.964649017</v>
      </c>
      <c r="AT16" s="10">
        <v>507.59416319859997</v>
      </c>
      <c r="AU16" s="10">
        <v>270.92492075069998</v>
      </c>
      <c r="AV16" s="10">
        <v>262.36693448670002</v>
      </c>
      <c r="AW16" s="10">
        <v>234.22774000000001</v>
      </c>
      <c r="AX16" s="10">
        <v>230.80629662379999</v>
      </c>
      <c r="AY16" s="10">
        <v>502.68849657880003</v>
      </c>
      <c r="AZ16" s="10">
        <v>488.03964374970002</v>
      </c>
      <c r="BA16" s="10">
        <v>520.38165158490006</v>
      </c>
      <c r="BB16" s="10">
        <v>519.33848116889999</v>
      </c>
      <c r="BC16" s="10">
        <v>495.50728700249999</v>
      </c>
      <c r="BD16" s="10">
        <v>186.9545668886</v>
      </c>
      <c r="BE16" s="10">
        <v>201.77211584380001</v>
      </c>
      <c r="BF16" s="10">
        <v>193.1121</v>
      </c>
      <c r="BG16" s="10">
        <v>177.74369082410001</v>
      </c>
      <c r="BH16" s="10">
        <v>246.89136659779999</v>
      </c>
      <c r="BI16" s="10">
        <v>261.6455684503</v>
      </c>
      <c r="BJ16" s="10">
        <v>246.00304049409999</v>
      </c>
      <c r="BK16" s="10">
        <v>271.5072658048</v>
      </c>
      <c r="BL16" s="10">
        <v>282.25117994959999</v>
      </c>
      <c r="BM16" s="10">
        <v>1118.3442517210001</v>
      </c>
      <c r="BN16" s="10">
        <v>1028.9519666829999</v>
      </c>
      <c r="BO16" s="10">
        <v>1005.80999</v>
      </c>
      <c r="BP16" s="10">
        <v>985.46039520500005</v>
      </c>
      <c r="BQ16" s="10">
        <v>1755.8868206699999</v>
      </c>
      <c r="BR16" s="10">
        <v>1752.8369306449999</v>
      </c>
      <c r="BS16" s="10">
        <v>1754.4793060980001</v>
      </c>
      <c r="BT16" s="10">
        <v>1755.206177263</v>
      </c>
      <c r="BU16" s="10">
        <v>1772.944092558</v>
      </c>
      <c r="BV16" s="10">
        <v>1153.612802186</v>
      </c>
      <c r="BW16" s="10">
        <v>1075.067046072</v>
      </c>
      <c r="BX16" s="10">
        <v>1047.8603499999999</v>
      </c>
      <c r="BY16" s="10">
        <v>1020.433488172</v>
      </c>
      <c r="BZ16" s="10">
        <v>1817.5978715010001</v>
      </c>
      <c r="CA16" s="10">
        <v>1805.6587632129999</v>
      </c>
      <c r="CB16" s="10">
        <v>1770.486660114</v>
      </c>
      <c r="CC16" s="10">
        <v>1706.426774046</v>
      </c>
      <c r="CD16" s="10">
        <v>1707.956493526</v>
      </c>
      <c r="CE16" s="10">
        <v>1509.81425698</v>
      </c>
      <c r="CF16" s="10">
        <v>1383.6496055079999</v>
      </c>
      <c r="CG16" s="10">
        <v>1355.1001699999999</v>
      </c>
      <c r="CH16" s="10">
        <v>1344.1290153089999</v>
      </c>
      <c r="CI16" s="10">
        <v>2363.4415661379999</v>
      </c>
      <c r="CJ16" s="10">
        <v>2343.7882726490002</v>
      </c>
      <c r="CK16" s="10">
        <v>2394.2378484450001</v>
      </c>
      <c r="CL16" s="10">
        <v>2364.9649641659998</v>
      </c>
      <c r="CM16" s="10">
        <v>1829.9383667090001</v>
      </c>
      <c r="CN16" s="10">
        <v>767.18574301950002</v>
      </c>
      <c r="CO16" s="10">
        <v>722.35039449199996</v>
      </c>
      <c r="CP16" s="10">
        <v>711.89931999999999</v>
      </c>
      <c r="CQ16" s="10">
        <v>664.87098469149998</v>
      </c>
      <c r="CR16" s="10">
        <v>1222.5584338619999</v>
      </c>
      <c r="CS16" s="10">
        <v>1236.211727351</v>
      </c>
      <c r="CT16" s="10">
        <v>1177.7621515549999</v>
      </c>
      <c r="CU16" s="10">
        <v>1133.2103616730001</v>
      </c>
      <c r="CV16" s="10">
        <v>1713.0616332909999</v>
      </c>
    </row>
    <row r="17" spans="1:100" x14ac:dyDescent="0.4">
      <c r="B17" s="4" t="s">
        <v>95</v>
      </c>
      <c r="C17" s="4" t="s">
        <v>95</v>
      </c>
      <c r="D17" s="4" t="s">
        <v>125</v>
      </c>
      <c r="E17" s="4" t="s">
        <v>258</v>
      </c>
      <c r="F17" s="4" t="s">
        <v>125</v>
      </c>
      <c r="G17" s="4" t="s">
        <v>125</v>
      </c>
      <c r="H17" s="4" t="s">
        <v>125</v>
      </c>
      <c r="I17" s="4" t="s">
        <v>259</v>
      </c>
      <c r="J17" s="4" t="s">
        <v>259</v>
      </c>
      <c r="K17" s="4" t="s">
        <v>95</v>
      </c>
      <c r="L17" s="4" t="s">
        <v>95</v>
      </c>
      <c r="M17" s="4" t="s">
        <v>125</v>
      </c>
      <c r="N17" s="4" t="s">
        <v>260</v>
      </c>
      <c r="O17" s="4" t="s">
        <v>125</v>
      </c>
      <c r="P17" s="4" t="s">
        <v>261</v>
      </c>
      <c r="Q17" s="4" t="s">
        <v>130</v>
      </c>
      <c r="R17" s="4" t="s">
        <v>130</v>
      </c>
      <c r="S17" s="4" t="s">
        <v>262</v>
      </c>
      <c r="T17" s="4" t="s">
        <v>95</v>
      </c>
      <c r="U17" s="4" t="s">
        <v>95</v>
      </c>
      <c r="V17" s="4" t="s">
        <v>125</v>
      </c>
      <c r="W17" s="4" t="s">
        <v>129</v>
      </c>
      <c r="X17" s="4" t="s">
        <v>125</v>
      </c>
      <c r="Y17" s="4" t="s">
        <v>125</v>
      </c>
      <c r="Z17" s="4" t="s">
        <v>259</v>
      </c>
      <c r="AA17" s="4" t="s">
        <v>263</v>
      </c>
      <c r="AB17" s="4" t="s">
        <v>131</v>
      </c>
      <c r="AC17" s="4" t="s">
        <v>95</v>
      </c>
      <c r="AD17" s="4" t="s">
        <v>95</v>
      </c>
      <c r="AE17" s="4" t="s">
        <v>125</v>
      </c>
      <c r="AF17" s="4" t="s">
        <v>258</v>
      </c>
      <c r="AG17" s="4" t="s">
        <v>125</v>
      </c>
      <c r="AH17" s="4" t="s">
        <v>261</v>
      </c>
      <c r="AI17" s="4" t="s">
        <v>140</v>
      </c>
      <c r="AJ17" s="4" t="s">
        <v>140</v>
      </c>
      <c r="AK17" s="4" t="s">
        <v>140</v>
      </c>
      <c r="AL17" s="4" t="s">
        <v>95</v>
      </c>
      <c r="AM17" s="4" t="s">
        <v>95</v>
      </c>
      <c r="AN17" s="4" t="s">
        <v>125</v>
      </c>
      <c r="AO17" s="4" t="s">
        <v>264</v>
      </c>
      <c r="AP17" s="4" t="s">
        <v>101</v>
      </c>
      <c r="AQ17" s="4" t="s">
        <v>130</v>
      </c>
      <c r="AR17" s="4" t="s">
        <v>140</v>
      </c>
      <c r="AS17" s="4" t="s">
        <v>140</v>
      </c>
      <c r="AT17" s="4" t="s">
        <v>131</v>
      </c>
      <c r="AU17" s="4" t="s">
        <v>95</v>
      </c>
      <c r="AV17" s="4" t="s">
        <v>95</v>
      </c>
      <c r="AW17" s="4" t="s">
        <v>125</v>
      </c>
      <c r="AX17" s="4" t="s">
        <v>133</v>
      </c>
      <c r="AY17" s="4" t="s">
        <v>100</v>
      </c>
      <c r="AZ17" s="4" t="s">
        <v>265</v>
      </c>
      <c r="BA17" s="4" t="s">
        <v>265</v>
      </c>
      <c r="BB17" s="4" t="s">
        <v>132</v>
      </c>
      <c r="BC17" s="4" t="s">
        <v>132</v>
      </c>
      <c r="BD17" s="4" t="s">
        <v>95</v>
      </c>
      <c r="BE17" s="4" t="s">
        <v>95</v>
      </c>
      <c r="BF17" s="4" t="s">
        <v>209</v>
      </c>
      <c r="BG17" s="4" t="s">
        <v>140</v>
      </c>
      <c r="BH17" s="4" t="s">
        <v>125</v>
      </c>
      <c r="BI17" s="4" t="s">
        <v>261</v>
      </c>
      <c r="BJ17" s="4" t="s">
        <v>130</v>
      </c>
      <c r="BK17" s="4" t="s">
        <v>132</v>
      </c>
      <c r="BL17" s="4" t="s">
        <v>140</v>
      </c>
      <c r="BM17" s="4" t="s">
        <v>95</v>
      </c>
      <c r="BN17" s="4" t="s">
        <v>95</v>
      </c>
      <c r="BO17" s="4" t="s">
        <v>125</v>
      </c>
      <c r="BP17" s="4" t="s">
        <v>260</v>
      </c>
      <c r="BQ17" s="4" t="s">
        <v>125</v>
      </c>
      <c r="BR17" s="4" t="s">
        <v>265</v>
      </c>
      <c r="BS17" s="4" t="s">
        <v>130</v>
      </c>
      <c r="BT17" s="4" t="s">
        <v>132</v>
      </c>
      <c r="BU17" s="4" t="s">
        <v>132</v>
      </c>
      <c r="BV17" s="4" t="s">
        <v>95</v>
      </c>
      <c r="BW17" s="4" t="s">
        <v>95</v>
      </c>
      <c r="BX17" s="4" t="s">
        <v>125</v>
      </c>
      <c r="BY17" s="4" t="s">
        <v>129</v>
      </c>
      <c r="BZ17" s="4" t="s">
        <v>101</v>
      </c>
      <c r="CA17" s="4" t="s">
        <v>130</v>
      </c>
      <c r="CB17" s="4" t="s">
        <v>131</v>
      </c>
      <c r="CC17" s="4" t="s">
        <v>131</v>
      </c>
      <c r="CD17" s="4" t="s">
        <v>132</v>
      </c>
      <c r="CE17" s="4" t="s">
        <v>95</v>
      </c>
      <c r="CF17" s="4" t="s">
        <v>95</v>
      </c>
      <c r="CG17" s="4" t="s">
        <v>125</v>
      </c>
      <c r="CH17" s="4" t="s">
        <v>266</v>
      </c>
      <c r="CI17" s="4" t="s">
        <v>101</v>
      </c>
      <c r="CJ17" s="4" t="s">
        <v>130</v>
      </c>
      <c r="CK17" s="4" t="s">
        <v>140</v>
      </c>
      <c r="CL17" s="4" t="s">
        <v>131</v>
      </c>
      <c r="CM17" s="4" t="s">
        <v>132</v>
      </c>
      <c r="CN17" s="4" t="s">
        <v>95</v>
      </c>
      <c r="CO17" s="4" t="s">
        <v>95</v>
      </c>
      <c r="CP17" s="4" t="s">
        <v>125</v>
      </c>
      <c r="CQ17" s="4" t="s">
        <v>129</v>
      </c>
      <c r="CR17" s="4" t="s">
        <v>101</v>
      </c>
      <c r="CS17" s="4" t="s">
        <v>265</v>
      </c>
      <c r="CT17" s="4" t="s">
        <v>140</v>
      </c>
      <c r="CU17" s="4" t="s">
        <v>131</v>
      </c>
      <c r="CV17" s="4" t="s">
        <v>132</v>
      </c>
    </row>
    <row r="18" spans="1:100" x14ac:dyDescent="0.4">
      <c r="A18" s="1" t="s">
        <v>134</v>
      </c>
      <c r="B18" s="9">
        <v>0</v>
      </c>
      <c r="C18" s="9">
        <v>0</v>
      </c>
      <c r="D18" s="9">
        <v>0.57393341984430002</v>
      </c>
      <c r="E18" s="9">
        <v>0.73199364603320005</v>
      </c>
      <c r="F18" s="9">
        <v>0.63265539641070001</v>
      </c>
      <c r="G18" s="9">
        <v>0.72280523968889998</v>
      </c>
      <c r="H18" s="9">
        <v>0.74269396242919994</v>
      </c>
      <c r="I18" s="9">
        <v>0.69900611225529996</v>
      </c>
      <c r="J18" s="9">
        <v>0.75076492079570001</v>
      </c>
      <c r="K18" s="9">
        <v>0</v>
      </c>
      <c r="L18" s="9">
        <v>0</v>
      </c>
      <c r="M18" s="9">
        <v>0.57154168620449997</v>
      </c>
      <c r="N18" s="9">
        <v>0.61205748152950001</v>
      </c>
      <c r="O18" s="9">
        <v>0.68383633552769996</v>
      </c>
      <c r="P18" s="9">
        <v>0.75177374609579994</v>
      </c>
      <c r="Q18" s="9">
        <v>0.73988620284920004</v>
      </c>
      <c r="R18" s="9">
        <v>0.72952229036139993</v>
      </c>
      <c r="S18" s="9">
        <v>0.76680139581990003</v>
      </c>
      <c r="T18" s="9">
        <v>0</v>
      </c>
      <c r="U18" s="9">
        <v>0</v>
      </c>
      <c r="V18" s="9">
        <v>0.48012887641669999</v>
      </c>
      <c r="W18" s="9">
        <v>0.55380917839029997</v>
      </c>
      <c r="X18" s="9">
        <v>0.69294684571939991</v>
      </c>
      <c r="Y18" s="9">
        <v>0.73526132711360004</v>
      </c>
      <c r="Z18" s="9">
        <v>0.73934393021849998</v>
      </c>
      <c r="AA18" s="9">
        <v>0.74511644362789997</v>
      </c>
      <c r="AB18" s="9">
        <v>0.74164206317649994</v>
      </c>
      <c r="AC18" s="9">
        <v>0</v>
      </c>
      <c r="AD18" s="9">
        <v>0</v>
      </c>
      <c r="AE18" s="9">
        <v>0.34670658611710004</v>
      </c>
      <c r="AF18" s="9">
        <v>0.44846220122410002</v>
      </c>
      <c r="AG18" s="9">
        <v>0.55035656772410002</v>
      </c>
      <c r="AH18" s="9">
        <v>0.6446290912946</v>
      </c>
      <c r="AI18" s="9">
        <v>0.66083023129579999</v>
      </c>
      <c r="AJ18" s="9">
        <v>0.63948195087240001</v>
      </c>
      <c r="AK18" s="9">
        <v>0.59896938802059996</v>
      </c>
      <c r="AL18" s="9">
        <v>0</v>
      </c>
      <c r="AM18" s="9">
        <v>0</v>
      </c>
      <c r="AN18" s="9">
        <v>0.24833375906339999</v>
      </c>
      <c r="AO18" s="9">
        <v>0.33125420477890005</v>
      </c>
      <c r="AP18" s="9">
        <v>0.45919616176020001</v>
      </c>
      <c r="AQ18" s="9">
        <v>0.56865464150980005</v>
      </c>
      <c r="AR18" s="9">
        <v>0.60819773014330003</v>
      </c>
      <c r="AS18" s="9">
        <v>0.53068906264799998</v>
      </c>
      <c r="AT18" s="9">
        <v>0.53817395141949997</v>
      </c>
      <c r="AU18" s="9">
        <v>0</v>
      </c>
      <c r="AV18" s="9">
        <v>0</v>
      </c>
      <c r="AW18" s="9">
        <v>0.10632865261819999</v>
      </c>
      <c r="AX18" s="9">
        <v>0.29419208694580001</v>
      </c>
      <c r="AY18" s="9">
        <v>0.36305216424089998</v>
      </c>
      <c r="AZ18" s="9">
        <v>0.4295518168934</v>
      </c>
      <c r="BA18" s="9">
        <v>0.46239197456640002</v>
      </c>
      <c r="BB18" s="9">
        <v>0.45352378581019998</v>
      </c>
      <c r="BC18" s="9">
        <v>0.39894149652830002</v>
      </c>
      <c r="BD18" s="9">
        <v>0</v>
      </c>
      <c r="BE18" s="9">
        <v>0</v>
      </c>
      <c r="BF18" s="9">
        <v>8.5447882343990006E-2</v>
      </c>
      <c r="BG18" s="9">
        <v>7.157120908912E-2</v>
      </c>
      <c r="BH18" s="9">
        <v>0.1893376905376</v>
      </c>
      <c r="BI18" s="9">
        <v>0.26856583811810003</v>
      </c>
      <c r="BJ18" s="9">
        <v>0.31402412120090001</v>
      </c>
      <c r="BK18" s="9">
        <v>0.32073031767650001</v>
      </c>
      <c r="BL18" s="9">
        <v>0.31797734486789997</v>
      </c>
      <c r="BM18" s="9">
        <v>0</v>
      </c>
      <c r="BN18" s="9">
        <v>0</v>
      </c>
      <c r="BO18" s="9">
        <v>0.39616156526739998</v>
      </c>
      <c r="BP18" s="9">
        <v>0.45265028117369999</v>
      </c>
      <c r="BQ18" s="9">
        <v>0.50177565672699997</v>
      </c>
      <c r="BR18" s="9">
        <v>0.57845395968610003</v>
      </c>
      <c r="BS18" s="9">
        <v>0.5772574019683</v>
      </c>
      <c r="BT18" s="9">
        <v>0.5622696543854</v>
      </c>
      <c r="BU18" s="9">
        <v>0.56520497094709998</v>
      </c>
      <c r="BV18" s="9">
        <v>0</v>
      </c>
      <c r="BW18" s="9">
        <v>0</v>
      </c>
      <c r="BX18" s="9">
        <v>0.34489634997640001</v>
      </c>
      <c r="BY18" s="9">
        <v>0.47466796058630001</v>
      </c>
      <c r="BZ18" s="9">
        <v>0.58946606567229998</v>
      </c>
      <c r="CA18" s="9">
        <v>0.6615468306847001</v>
      </c>
      <c r="CB18" s="9">
        <v>0.69496990436900008</v>
      </c>
      <c r="CC18" s="9">
        <v>0.6709853475830001</v>
      </c>
      <c r="CD18" s="9">
        <v>0.66310970134070002</v>
      </c>
      <c r="CE18" s="9">
        <v>0</v>
      </c>
      <c r="CF18" s="9">
        <v>0</v>
      </c>
      <c r="CG18" s="9">
        <v>0.42854122732489996</v>
      </c>
      <c r="CH18" s="9">
        <v>0.50451298069549999</v>
      </c>
      <c r="CI18" s="9">
        <v>0.58561242908739997</v>
      </c>
      <c r="CJ18" s="9">
        <v>0.64876700356060002</v>
      </c>
      <c r="CK18" s="9">
        <v>0.66627108767950005</v>
      </c>
      <c r="CL18" s="9">
        <v>0.63742329609170001</v>
      </c>
      <c r="CM18" s="9">
        <v>0.66894430712539998</v>
      </c>
      <c r="CN18" s="9">
        <v>0</v>
      </c>
      <c r="CO18" s="9">
        <v>0</v>
      </c>
      <c r="CP18" s="9">
        <v>0.2516510059316</v>
      </c>
      <c r="CQ18" s="9">
        <v>0.38218542218469997</v>
      </c>
      <c r="CR18" s="9">
        <v>0.4722919801612</v>
      </c>
      <c r="CS18" s="9">
        <v>0.5702044287186</v>
      </c>
      <c r="CT18" s="9">
        <v>0.57817919253500005</v>
      </c>
      <c r="CU18" s="9">
        <v>0.56844329371180002</v>
      </c>
      <c r="CV18" s="9">
        <v>0.55631541860019995</v>
      </c>
    </row>
    <row r="19" spans="1:100" x14ac:dyDescent="0.4">
      <c r="B19" s="10">
        <v>0</v>
      </c>
      <c r="C19" s="10">
        <v>0</v>
      </c>
      <c r="D19" s="10">
        <v>50</v>
      </c>
      <c r="E19" s="10">
        <v>56</v>
      </c>
      <c r="F19" s="10">
        <v>100</v>
      </c>
      <c r="G19" s="10">
        <v>102</v>
      </c>
      <c r="H19" s="10">
        <v>127</v>
      </c>
      <c r="I19" s="10">
        <v>124</v>
      </c>
      <c r="J19" s="10">
        <v>137</v>
      </c>
      <c r="K19" s="10">
        <v>0</v>
      </c>
      <c r="L19" s="10">
        <v>0</v>
      </c>
      <c r="M19" s="10">
        <v>146</v>
      </c>
      <c r="N19" s="10">
        <v>163</v>
      </c>
      <c r="O19" s="10">
        <v>343</v>
      </c>
      <c r="P19" s="10">
        <v>306</v>
      </c>
      <c r="Q19" s="10">
        <v>344</v>
      </c>
      <c r="R19" s="10">
        <v>350</v>
      </c>
      <c r="S19" s="10">
        <v>382</v>
      </c>
      <c r="T19" s="10">
        <v>0</v>
      </c>
      <c r="U19" s="10">
        <v>0</v>
      </c>
      <c r="V19" s="10">
        <v>153</v>
      </c>
      <c r="W19" s="10">
        <v>181</v>
      </c>
      <c r="X19" s="10">
        <v>414</v>
      </c>
      <c r="Y19" s="10">
        <v>426</v>
      </c>
      <c r="Z19" s="10">
        <v>435</v>
      </c>
      <c r="AA19" s="10">
        <v>507</v>
      </c>
      <c r="AB19" s="10">
        <v>541</v>
      </c>
      <c r="AC19" s="10">
        <v>0</v>
      </c>
      <c r="AD19" s="10">
        <v>0</v>
      </c>
      <c r="AE19" s="10">
        <v>142</v>
      </c>
      <c r="AF19" s="10">
        <v>138</v>
      </c>
      <c r="AG19" s="10">
        <v>330</v>
      </c>
      <c r="AH19" s="10">
        <v>392</v>
      </c>
      <c r="AI19" s="10">
        <v>397</v>
      </c>
      <c r="AJ19" s="10">
        <v>400</v>
      </c>
      <c r="AK19" s="10">
        <v>389</v>
      </c>
      <c r="AL19" s="10">
        <v>0</v>
      </c>
      <c r="AM19" s="10">
        <v>0</v>
      </c>
      <c r="AN19" s="10">
        <v>138</v>
      </c>
      <c r="AO19" s="10">
        <v>152</v>
      </c>
      <c r="AP19" s="10">
        <v>347</v>
      </c>
      <c r="AQ19" s="10">
        <v>415</v>
      </c>
      <c r="AR19" s="10">
        <v>395</v>
      </c>
      <c r="AS19" s="10">
        <v>354</v>
      </c>
      <c r="AT19" s="10">
        <v>322</v>
      </c>
      <c r="AU19" s="10">
        <v>0</v>
      </c>
      <c r="AV19" s="10">
        <v>0</v>
      </c>
      <c r="AW19" s="10">
        <v>104</v>
      </c>
      <c r="AX19" s="10">
        <v>129</v>
      </c>
      <c r="AY19" s="10">
        <v>304</v>
      </c>
      <c r="AZ19" s="10">
        <v>394</v>
      </c>
      <c r="BA19" s="10">
        <v>361</v>
      </c>
      <c r="BB19" s="10">
        <v>298</v>
      </c>
      <c r="BC19" s="10">
        <v>275</v>
      </c>
      <c r="BD19" s="10">
        <v>0</v>
      </c>
      <c r="BE19" s="10">
        <v>0</v>
      </c>
      <c r="BF19" s="10">
        <v>29</v>
      </c>
      <c r="BG19" s="10">
        <v>24</v>
      </c>
      <c r="BH19" s="10">
        <v>78</v>
      </c>
      <c r="BI19" s="10">
        <v>123</v>
      </c>
      <c r="BJ19" s="10">
        <v>136</v>
      </c>
      <c r="BK19" s="10">
        <v>119</v>
      </c>
      <c r="BL19" s="10">
        <v>124</v>
      </c>
      <c r="BM19" s="10">
        <v>0</v>
      </c>
      <c r="BN19" s="10">
        <v>0</v>
      </c>
      <c r="BO19" s="10">
        <v>369</v>
      </c>
      <c r="BP19" s="10">
        <v>357</v>
      </c>
      <c r="BQ19" s="10">
        <v>764</v>
      </c>
      <c r="BR19" s="10">
        <v>889</v>
      </c>
      <c r="BS19" s="10">
        <v>820</v>
      </c>
      <c r="BT19" s="10">
        <v>731</v>
      </c>
      <c r="BU19" s="10">
        <v>762</v>
      </c>
      <c r="BV19" s="10">
        <v>0</v>
      </c>
      <c r="BW19" s="10">
        <v>0</v>
      </c>
      <c r="BX19" s="10">
        <v>394</v>
      </c>
      <c r="BY19" s="10">
        <v>491</v>
      </c>
      <c r="BZ19" s="10">
        <v>1146</v>
      </c>
      <c r="CA19" s="10">
        <v>1254</v>
      </c>
      <c r="CB19" s="10">
        <v>1353</v>
      </c>
      <c r="CC19" s="10">
        <v>1405</v>
      </c>
      <c r="CD19" s="10">
        <v>1378</v>
      </c>
      <c r="CE19" s="10">
        <v>0</v>
      </c>
      <c r="CF19" s="10">
        <v>0</v>
      </c>
      <c r="CG19" s="10">
        <v>564</v>
      </c>
      <c r="CH19" s="10">
        <v>632</v>
      </c>
      <c r="CI19" s="10">
        <v>1362</v>
      </c>
      <c r="CJ19" s="10">
        <v>1504</v>
      </c>
      <c r="CK19" s="10">
        <v>1521</v>
      </c>
      <c r="CL19" s="10">
        <v>1518</v>
      </c>
      <c r="CM19" s="10">
        <v>1243</v>
      </c>
      <c r="CN19" s="10">
        <v>0</v>
      </c>
      <c r="CO19" s="10">
        <v>0</v>
      </c>
      <c r="CP19" s="10">
        <v>199</v>
      </c>
      <c r="CQ19" s="10">
        <v>219</v>
      </c>
      <c r="CR19" s="10">
        <v>557</v>
      </c>
      <c r="CS19" s="10">
        <v>654</v>
      </c>
      <c r="CT19" s="10">
        <v>676</v>
      </c>
      <c r="CU19" s="10">
        <v>632</v>
      </c>
      <c r="CV19" s="10">
        <v>927</v>
      </c>
    </row>
    <row r="20" spans="1:100" x14ac:dyDescent="0.4">
      <c r="B20" s="10">
        <v>136</v>
      </c>
      <c r="C20" s="10">
        <v>108</v>
      </c>
      <c r="D20" s="10">
        <v>91</v>
      </c>
      <c r="E20" s="10">
        <v>81</v>
      </c>
      <c r="F20" s="10">
        <v>151</v>
      </c>
      <c r="G20" s="10">
        <v>140</v>
      </c>
      <c r="H20" s="10">
        <v>171</v>
      </c>
      <c r="I20" s="10">
        <v>180</v>
      </c>
      <c r="J20" s="10">
        <v>182</v>
      </c>
      <c r="K20" s="10">
        <v>292</v>
      </c>
      <c r="L20" s="10">
        <v>251</v>
      </c>
      <c r="M20" s="10">
        <v>254</v>
      </c>
      <c r="N20" s="10">
        <v>265</v>
      </c>
      <c r="O20" s="10">
        <v>474</v>
      </c>
      <c r="P20" s="10">
        <v>399</v>
      </c>
      <c r="Q20" s="10">
        <v>458</v>
      </c>
      <c r="R20" s="10">
        <v>467</v>
      </c>
      <c r="S20" s="10">
        <v>486</v>
      </c>
      <c r="T20" s="10">
        <v>317</v>
      </c>
      <c r="U20" s="10">
        <v>269</v>
      </c>
      <c r="V20" s="10">
        <v>299</v>
      </c>
      <c r="W20" s="10">
        <v>308</v>
      </c>
      <c r="X20" s="10">
        <v>580</v>
      </c>
      <c r="Y20" s="10">
        <v>558</v>
      </c>
      <c r="Z20" s="10">
        <v>557</v>
      </c>
      <c r="AA20" s="10">
        <v>658</v>
      </c>
      <c r="AB20" s="10">
        <v>705</v>
      </c>
      <c r="AC20" s="10">
        <v>386</v>
      </c>
      <c r="AD20" s="10">
        <v>369</v>
      </c>
      <c r="AE20" s="10">
        <v>370</v>
      </c>
      <c r="AF20" s="10">
        <v>311</v>
      </c>
      <c r="AG20" s="10">
        <v>580</v>
      </c>
      <c r="AH20" s="10">
        <v>579</v>
      </c>
      <c r="AI20" s="10">
        <v>605</v>
      </c>
      <c r="AJ20" s="10">
        <v>600</v>
      </c>
      <c r="AK20" s="10">
        <v>626</v>
      </c>
      <c r="AL20" s="10">
        <v>500</v>
      </c>
      <c r="AM20" s="10">
        <v>434</v>
      </c>
      <c r="AN20" s="10">
        <v>404</v>
      </c>
      <c r="AO20" s="10">
        <v>417</v>
      </c>
      <c r="AP20" s="10">
        <v>702</v>
      </c>
      <c r="AQ20" s="10">
        <v>697</v>
      </c>
      <c r="AR20" s="10">
        <v>673</v>
      </c>
      <c r="AS20" s="10">
        <v>632</v>
      </c>
      <c r="AT20" s="10">
        <v>579</v>
      </c>
      <c r="AU20" s="10">
        <v>437</v>
      </c>
      <c r="AV20" s="10">
        <v>465</v>
      </c>
      <c r="AW20" s="10">
        <v>429</v>
      </c>
      <c r="AX20" s="10">
        <v>412</v>
      </c>
      <c r="AY20" s="10">
        <v>735</v>
      </c>
      <c r="AZ20" s="10">
        <v>799</v>
      </c>
      <c r="BA20" s="10">
        <v>729</v>
      </c>
      <c r="BB20" s="10">
        <v>645</v>
      </c>
      <c r="BC20" s="10">
        <v>619</v>
      </c>
      <c r="BD20" s="10">
        <v>204</v>
      </c>
      <c r="BE20" s="10">
        <v>207</v>
      </c>
      <c r="BF20" s="10">
        <v>215</v>
      </c>
      <c r="BG20" s="10">
        <v>194</v>
      </c>
      <c r="BH20" s="10">
        <v>361</v>
      </c>
      <c r="BI20" s="10">
        <v>408</v>
      </c>
      <c r="BJ20" s="10">
        <v>375</v>
      </c>
      <c r="BK20" s="10">
        <v>354</v>
      </c>
      <c r="BL20" s="10">
        <v>346</v>
      </c>
      <c r="BM20" s="10">
        <v>1055</v>
      </c>
      <c r="BN20" s="10">
        <v>974</v>
      </c>
      <c r="BO20" s="10">
        <v>971</v>
      </c>
      <c r="BP20" s="10">
        <v>879</v>
      </c>
      <c r="BQ20" s="10">
        <v>1564</v>
      </c>
      <c r="BR20" s="10">
        <v>1560</v>
      </c>
      <c r="BS20" s="10">
        <v>1486</v>
      </c>
      <c r="BT20" s="10">
        <v>1310</v>
      </c>
      <c r="BU20" s="10">
        <v>1330</v>
      </c>
      <c r="BV20" s="10">
        <v>1217</v>
      </c>
      <c r="BW20" s="10">
        <v>1129</v>
      </c>
      <c r="BX20" s="10">
        <v>1090</v>
      </c>
      <c r="BY20" s="10">
        <v>1124</v>
      </c>
      <c r="BZ20" s="10">
        <v>2010</v>
      </c>
      <c r="CA20" s="10">
        <v>2001</v>
      </c>
      <c r="CB20" s="10">
        <v>2055</v>
      </c>
      <c r="CC20" s="10">
        <v>2192</v>
      </c>
      <c r="CD20" s="10">
        <v>2167</v>
      </c>
      <c r="CE20" s="10">
        <v>1503</v>
      </c>
      <c r="CF20" s="10">
        <v>1379</v>
      </c>
      <c r="CG20" s="10">
        <v>1366</v>
      </c>
      <c r="CH20" s="10">
        <v>1335</v>
      </c>
      <c r="CI20" s="10">
        <v>2387</v>
      </c>
      <c r="CJ20" s="10">
        <v>2405</v>
      </c>
      <c r="CK20" s="10">
        <v>2382</v>
      </c>
      <c r="CL20" s="10">
        <v>2414</v>
      </c>
      <c r="CM20" s="10">
        <v>1894</v>
      </c>
      <c r="CN20" s="10">
        <v>774</v>
      </c>
      <c r="CO20" s="10">
        <v>727</v>
      </c>
      <c r="CP20" s="10">
        <v>701</v>
      </c>
      <c r="CQ20" s="10">
        <v>674</v>
      </c>
      <c r="CR20" s="10">
        <v>1199</v>
      </c>
      <c r="CS20" s="10">
        <v>1175</v>
      </c>
      <c r="CT20" s="10">
        <v>1190</v>
      </c>
      <c r="CU20" s="10">
        <v>1111</v>
      </c>
      <c r="CV20" s="10">
        <v>1649</v>
      </c>
    </row>
    <row r="21" spans="1:100" x14ac:dyDescent="0.4">
      <c r="B21" s="10">
        <v>0</v>
      </c>
      <c r="C21" s="10">
        <v>0</v>
      </c>
      <c r="D21" s="10">
        <v>119.29667000000001</v>
      </c>
      <c r="E21" s="10">
        <v>175.59737543220001</v>
      </c>
      <c r="F21" s="10">
        <v>212.9317107887</v>
      </c>
      <c r="G21" s="10">
        <v>299.91959662630001</v>
      </c>
      <c r="H21" s="10">
        <v>291.9594587611</v>
      </c>
      <c r="I21" s="10">
        <v>273.20798967590002</v>
      </c>
      <c r="J21" s="10">
        <v>304.74949194560003</v>
      </c>
      <c r="K21" s="10">
        <v>0</v>
      </c>
      <c r="L21" s="10">
        <v>0</v>
      </c>
      <c r="M21" s="10">
        <v>225.69952000000001</v>
      </c>
      <c r="N21" s="10">
        <v>232.56136029789999</v>
      </c>
      <c r="O21" s="10">
        <v>522.82780104339997</v>
      </c>
      <c r="P21" s="10">
        <v>514.41562240840005</v>
      </c>
      <c r="Q21" s="10">
        <v>490.83433804449999</v>
      </c>
      <c r="R21" s="10">
        <v>472.1643613407</v>
      </c>
      <c r="S21" s="10">
        <v>512.02517944069996</v>
      </c>
      <c r="T21" s="10">
        <v>0</v>
      </c>
      <c r="U21" s="10">
        <v>0</v>
      </c>
      <c r="V21" s="10">
        <v>166.86060000000001</v>
      </c>
      <c r="W21" s="10">
        <v>187.75423566699999</v>
      </c>
      <c r="X21" s="10">
        <v>428.30459582409998</v>
      </c>
      <c r="Y21" s="10">
        <v>453.7932205715</v>
      </c>
      <c r="Z21" s="10">
        <v>464.13700402580002</v>
      </c>
      <c r="AA21" s="10">
        <v>463.06174537480001</v>
      </c>
      <c r="AB21" s="10">
        <v>470.85815527289998</v>
      </c>
      <c r="AC21" s="10">
        <v>0</v>
      </c>
      <c r="AD21" s="10">
        <v>0</v>
      </c>
      <c r="AE21" s="10">
        <v>125.86873</v>
      </c>
      <c r="AF21" s="10">
        <v>145.5835022194</v>
      </c>
      <c r="AG21" s="10">
        <v>319.4128360963</v>
      </c>
      <c r="AH21" s="10">
        <v>373.27886993840002</v>
      </c>
      <c r="AI21" s="10">
        <v>384.17921096359999</v>
      </c>
      <c r="AJ21" s="10">
        <v>353.59787650829998</v>
      </c>
      <c r="AK21" s="10">
        <v>328.89476982359997</v>
      </c>
      <c r="AL21" s="10">
        <v>0</v>
      </c>
      <c r="AM21" s="10">
        <v>0</v>
      </c>
      <c r="AN21" s="10">
        <v>80.584649999999996</v>
      </c>
      <c r="AO21" s="10">
        <v>98.512697736090004</v>
      </c>
      <c r="AP21" s="10">
        <v>244.62088448980001</v>
      </c>
      <c r="AQ21" s="10">
        <v>304.15120978250002</v>
      </c>
      <c r="AR21" s="10">
        <v>326.89033420049998</v>
      </c>
      <c r="AS21" s="10">
        <v>269.57128344509999</v>
      </c>
      <c r="AT21" s="10">
        <v>273.17395652610003</v>
      </c>
      <c r="AU21" s="10">
        <v>0</v>
      </c>
      <c r="AV21" s="10">
        <v>0</v>
      </c>
      <c r="AW21" s="10">
        <v>24.90512</v>
      </c>
      <c r="AX21" s="10">
        <v>67.901386083999995</v>
      </c>
      <c r="AY21" s="10">
        <v>182.50214662190001</v>
      </c>
      <c r="AZ21" s="10">
        <v>209.6383156887</v>
      </c>
      <c r="BA21" s="10">
        <v>240.6202994045</v>
      </c>
      <c r="BB21" s="10">
        <v>235.53235409659999</v>
      </c>
      <c r="BC21" s="10">
        <v>197.6784186175</v>
      </c>
      <c r="BD21" s="10">
        <v>0</v>
      </c>
      <c r="BE21" s="10">
        <v>0</v>
      </c>
      <c r="BF21" s="10">
        <v>16.50102</v>
      </c>
      <c r="BG21" s="10">
        <v>12.72133086024</v>
      </c>
      <c r="BH21" s="10">
        <v>46.745841165290003</v>
      </c>
      <c r="BI21" s="10">
        <v>70.269061380739998</v>
      </c>
      <c r="BJ21" s="10">
        <v>77.250888603909999</v>
      </c>
      <c r="BK21" s="10">
        <v>87.08061161306</v>
      </c>
      <c r="BL21" s="10">
        <v>89.74948078621</v>
      </c>
      <c r="BM21" s="10">
        <v>0</v>
      </c>
      <c r="BN21" s="10">
        <v>0</v>
      </c>
      <c r="BO21" s="10">
        <v>398.46325999999999</v>
      </c>
      <c r="BP21" s="10">
        <v>446.0689249751</v>
      </c>
      <c r="BQ21" s="10">
        <v>881.06126258009999</v>
      </c>
      <c r="BR21" s="10">
        <v>1013.935463215</v>
      </c>
      <c r="BS21" s="10">
        <v>1012.786166045</v>
      </c>
      <c r="BT21" s="10">
        <v>986.89917066500004</v>
      </c>
      <c r="BU21" s="10">
        <v>1002.076814325</v>
      </c>
      <c r="BV21" s="10">
        <v>0</v>
      </c>
      <c r="BW21" s="10">
        <v>0</v>
      </c>
      <c r="BX21" s="10">
        <v>361.40321</v>
      </c>
      <c r="BY21" s="10">
        <v>484.36708274440002</v>
      </c>
      <c r="BZ21" s="10">
        <v>1071.412266288</v>
      </c>
      <c r="CA21" s="10">
        <v>1194.527832102</v>
      </c>
      <c r="CB21" s="10">
        <v>1230.434944866</v>
      </c>
      <c r="CC21" s="10">
        <v>1144.9873621080001</v>
      </c>
      <c r="CD21" s="10">
        <v>1132.5625203249999</v>
      </c>
      <c r="CE21" s="10">
        <v>0</v>
      </c>
      <c r="CF21" s="10">
        <v>0</v>
      </c>
      <c r="CG21" s="10">
        <v>580.71628999999996</v>
      </c>
      <c r="CH21" s="10">
        <v>678.13053595259998</v>
      </c>
      <c r="CI21" s="10">
        <v>1384.0607565519999</v>
      </c>
      <c r="CJ21" s="10">
        <v>1520.572494627</v>
      </c>
      <c r="CK21" s="10">
        <v>1595.2114554469999</v>
      </c>
      <c r="CL21" s="10">
        <v>1507.4837626000001</v>
      </c>
      <c r="CM21" s="10">
        <v>1224.1268528000001</v>
      </c>
      <c r="CN21" s="10">
        <v>0</v>
      </c>
      <c r="CO21" s="10">
        <v>0</v>
      </c>
      <c r="CP21" s="10">
        <v>179.15018000000001</v>
      </c>
      <c r="CQ21" s="10">
        <v>254.10399798270001</v>
      </c>
      <c r="CR21" s="10">
        <v>577.40454359160003</v>
      </c>
      <c r="CS21" s="10">
        <v>704.89340176960002</v>
      </c>
      <c r="CT21" s="10">
        <v>680.95756978409997</v>
      </c>
      <c r="CU21" s="10">
        <v>644.16583045799996</v>
      </c>
      <c r="CV21" s="10">
        <v>953.00259961200004</v>
      </c>
    </row>
    <row r="22" spans="1:100" x14ac:dyDescent="0.4">
      <c r="B22" s="10">
        <v>258.6743145209</v>
      </c>
      <c r="C22" s="10">
        <v>206.75410247049999</v>
      </c>
      <c r="D22" s="10">
        <v>207.85803000000001</v>
      </c>
      <c r="E22" s="10">
        <v>239.88920721349999</v>
      </c>
      <c r="F22" s="10">
        <v>336.56823603610002</v>
      </c>
      <c r="G22" s="10">
        <v>414.93832661670001</v>
      </c>
      <c r="H22" s="10">
        <v>393.1087009327</v>
      </c>
      <c r="I22" s="10">
        <v>390.8520753766</v>
      </c>
      <c r="J22" s="10">
        <v>405.91866175979999</v>
      </c>
      <c r="K22" s="10">
        <v>419.0732289545</v>
      </c>
      <c r="L22" s="10">
        <v>387.37719659430002</v>
      </c>
      <c r="M22" s="10">
        <v>394.89598999999998</v>
      </c>
      <c r="N22" s="10">
        <v>379.96653470640001</v>
      </c>
      <c r="O22" s="10">
        <v>764.5510685534</v>
      </c>
      <c r="P22" s="10">
        <v>684.26920344040002</v>
      </c>
      <c r="Q22" s="10">
        <v>663.39166233169999</v>
      </c>
      <c r="R22" s="10">
        <v>647.22403630300005</v>
      </c>
      <c r="S22" s="10">
        <v>667.74158502039995</v>
      </c>
      <c r="T22" s="10">
        <v>406.76220408530003</v>
      </c>
      <c r="U22" s="10">
        <v>349.80548503130001</v>
      </c>
      <c r="V22" s="10">
        <v>347.53294</v>
      </c>
      <c r="W22" s="10">
        <v>339.02333690590001</v>
      </c>
      <c r="X22" s="10">
        <v>618.09155849379999</v>
      </c>
      <c r="Y22" s="10">
        <v>617.18630347789997</v>
      </c>
      <c r="Z22" s="10">
        <v>627.76873530119997</v>
      </c>
      <c r="AA22" s="10">
        <v>621.46225510759996</v>
      </c>
      <c r="AB22" s="10">
        <v>634.88598968639997</v>
      </c>
      <c r="AC22" s="10">
        <v>384.58491519939997</v>
      </c>
      <c r="AD22" s="10">
        <v>402.11084453350003</v>
      </c>
      <c r="AE22" s="10">
        <v>363.04106999999999</v>
      </c>
      <c r="AF22" s="10">
        <v>324.62825589760001</v>
      </c>
      <c r="AG22" s="10">
        <v>580.37435151759996</v>
      </c>
      <c r="AH22" s="10">
        <v>579.05991985059995</v>
      </c>
      <c r="AI22" s="10">
        <v>581.35840760539998</v>
      </c>
      <c r="AJ22" s="10">
        <v>552.9442637528</v>
      </c>
      <c r="AK22" s="10">
        <v>549.10113338270003</v>
      </c>
      <c r="AL22" s="10">
        <v>337.67732900070001</v>
      </c>
      <c r="AM22" s="10">
        <v>293.76269319950001</v>
      </c>
      <c r="AN22" s="10">
        <v>324.50139000000001</v>
      </c>
      <c r="AO22" s="10">
        <v>297.39304834439997</v>
      </c>
      <c r="AP22" s="10">
        <v>532.71543810840001</v>
      </c>
      <c r="AQ22" s="10">
        <v>534.86103441440002</v>
      </c>
      <c r="AR22" s="10">
        <v>537.47378196149998</v>
      </c>
      <c r="AS22" s="10">
        <v>507.964649017</v>
      </c>
      <c r="AT22" s="10">
        <v>507.59416319859997</v>
      </c>
      <c r="AU22" s="10">
        <v>270.92492075069998</v>
      </c>
      <c r="AV22" s="10">
        <v>262.36693448670002</v>
      </c>
      <c r="AW22" s="10">
        <v>234.22774000000001</v>
      </c>
      <c r="AX22" s="10">
        <v>230.80629662379999</v>
      </c>
      <c r="AY22" s="10">
        <v>502.68849657880003</v>
      </c>
      <c r="AZ22" s="10">
        <v>488.03964374970002</v>
      </c>
      <c r="BA22" s="10">
        <v>520.38165158490006</v>
      </c>
      <c r="BB22" s="10">
        <v>519.33848116889999</v>
      </c>
      <c r="BC22" s="10">
        <v>495.50728700249999</v>
      </c>
      <c r="BD22" s="10">
        <v>186.9545668886</v>
      </c>
      <c r="BE22" s="10">
        <v>201.77211584380001</v>
      </c>
      <c r="BF22" s="10">
        <v>193.1121</v>
      </c>
      <c r="BG22" s="10">
        <v>177.74369082410001</v>
      </c>
      <c r="BH22" s="10">
        <v>246.89136659779999</v>
      </c>
      <c r="BI22" s="10">
        <v>261.6455684503</v>
      </c>
      <c r="BJ22" s="10">
        <v>246.00304049409999</v>
      </c>
      <c r="BK22" s="10">
        <v>271.5072658048</v>
      </c>
      <c r="BL22" s="10">
        <v>282.25117994959999</v>
      </c>
      <c r="BM22" s="10">
        <v>1118.3442517210001</v>
      </c>
      <c r="BN22" s="10">
        <v>1028.9519666829999</v>
      </c>
      <c r="BO22" s="10">
        <v>1005.80999</v>
      </c>
      <c r="BP22" s="10">
        <v>985.46039520500005</v>
      </c>
      <c r="BQ22" s="10">
        <v>1755.8868206699999</v>
      </c>
      <c r="BR22" s="10">
        <v>1752.8369306449999</v>
      </c>
      <c r="BS22" s="10">
        <v>1754.4793060980001</v>
      </c>
      <c r="BT22" s="10">
        <v>1755.206177263</v>
      </c>
      <c r="BU22" s="10">
        <v>1772.944092558</v>
      </c>
      <c r="BV22" s="10">
        <v>1153.612802186</v>
      </c>
      <c r="BW22" s="10">
        <v>1075.067046072</v>
      </c>
      <c r="BX22" s="10">
        <v>1047.8603499999999</v>
      </c>
      <c r="BY22" s="10">
        <v>1020.433488172</v>
      </c>
      <c r="BZ22" s="10">
        <v>1817.5978715010001</v>
      </c>
      <c r="CA22" s="10">
        <v>1805.6587632129999</v>
      </c>
      <c r="CB22" s="10">
        <v>1770.486660114</v>
      </c>
      <c r="CC22" s="10">
        <v>1706.426774046</v>
      </c>
      <c r="CD22" s="10">
        <v>1707.956493526</v>
      </c>
      <c r="CE22" s="10">
        <v>1509.81425698</v>
      </c>
      <c r="CF22" s="10">
        <v>1383.6496055079999</v>
      </c>
      <c r="CG22" s="10">
        <v>1355.1001699999999</v>
      </c>
      <c r="CH22" s="10">
        <v>1344.1290153089999</v>
      </c>
      <c r="CI22" s="10">
        <v>2363.4415661379999</v>
      </c>
      <c r="CJ22" s="10">
        <v>2343.7882726490002</v>
      </c>
      <c r="CK22" s="10">
        <v>2394.2378484450001</v>
      </c>
      <c r="CL22" s="10">
        <v>2364.9649641659998</v>
      </c>
      <c r="CM22" s="10">
        <v>1829.9383667090001</v>
      </c>
      <c r="CN22" s="10">
        <v>767.18574301950002</v>
      </c>
      <c r="CO22" s="10">
        <v>722.35039449199996</v>
      </c>
      <c r="CP22" s="10">
        <v>711.89931999999999</v>
      </c>
      <c r="CQ22" s="10">
        <v>664.87098469149998</v>
      </c>
      <c r="CR22" s="10">
        <v>1222.5584338619999</v>
      </c>
      <c r="CS22" s="10">
        <v>1236.211727351</v>
      </c>
      <c r="CT22" s="10">
        <v>1177.7621515549999</v>
      </c>
      <c r="CU22" s="10">
        <v>1133.2103616730001</v>
      </c>
      <c r="CV22" s="10">
        <v>1713.0616332909999</v>
      </c>
    </row>
    <row r="23" spans="1:100" x14ac:dyDescent="0.4">
      <c r="B23" s="4" t="s">
        <v>95</v>
      </c>
      <c r="C23" s="4" t="s">
        <v>95</v>
      </c>
      <c r="D23" s="4" t="s">
        <v>125</v>
      </c>
      <c r="E23" s="4" t="s">
        <v>125</v>
      </c>
      <c r="F23" s="4" t="s">
        <v>125</v>
      </c>
      <c r="G23" s="4" t="s">
        <v>101</v>
      </c>
      <c r="H23" s="4" t="s">
        <v>101</v>
      </c>
      <c r="I23" s="4" t="s">
        <v>125</v>
      </c>
      <c r="J23" s="4" t="s">
        <v>261</v>
      </c>
      <c r="K23" s="4" t="s">
        <v>95</v>
      </c>
      <c r="L23" s="4" t="s">
        <v>95</v>
      </c>
      <c r="M23" s="4" t="s">
        <v>125</v>
      </c>
      <c r="N23" s="4" t="s">
        <v>125</v>
      </c>
      <c r="O23" s="4" t="s">
        <v>101</v>
      </c>
      <c r="P23" s="4" t="s">
        <v>256</v>
      </c>
      <c r="Q23" s="4" t="s">
        <v>256</v>
      </c>
      <c r="R23" s="4" t="s">
        <v>256</v>
      </c>
      <c r="S23" s="4" t="s">
        <v>257</v>
      </c>
      <c r="T23" s="4" t="s">
        <v>95</v>
      </c>
      <c r="U23" s="4" t="s">
        <v>95</v>
      </c>
      <c r="V23" s="4" t="s">
        <v>125</v>
      </c>
      <c r="W23" s="4" t="s">
        <v>125</v>
      </c>
      <c r="X23" s="4" t="s">
        <v>256</v>
      </c>
      <c r="Y23" s="4" t="s">
        <v>126</v>
      </c>
      <c r="Z23" s="4" t="s">
        <v>126</v>
      </c>
      <c r="AA23" s="4" t="s">
        <v>126</v>
      </c>
      <c r="AB23" s="4" t="s">
        <v>126</v>
      </c>
      <c r="AC23" s="4" t="s">
        <v>95</v>
      </c>
      <c r="AD23" s="4" t="s">
        <v>95</v>
      </c>
      <c r="AE23" s="4" t="s">
        <v>125</v>
      </c>
      <c r="AF23" s="4" t="s">
        <v>125</v>
      </c>
      <c r="AG23" s="4" t="s">
        <v>256</v>
      </c>
      <c r="AH23" s="4" t="s">
        <v>257</v>
      </c>
      <c r="AI23" s="4" t="s">
        <v>257</v>
      </c>
      <c r="AJ23" s="4" t="s">
        <v>257</v>
      </c>
      <c r="AK23" s="4" t="s">
        <v>126</v>
      </c>
      <c r="AL23" s="4" t="s">
        <v>95</v>
      </c>
      <c r="AM23" s="4" t="s">
        <v>95</v>
      </c>
      <c r="AN23" s="4" t="s">
        <v>125</v>
      </c>
      <c r="AO23" s="4" t="s">
        <v>125</v>
      </c>
      <c r="AP23" s="4" t="s">
        <v>126</v>
      </c>
      <c r="AQ23" s="4" t="s">
        <v>107</v>
      </c>
      <c r="AR23" s="4" t="s">
        <v>267</v>
      </c>
      <c r="AS23" s="4" t="s">
        <v>257</v>
      </c>
      <c r="AT23" s="4" t="s">
        <v>257</v>
      </c>
      <c r="AU23" s="4" t="s">
        <v>95</v>
      </c>
      <c r="AV23" s="4" t="s">
        <v>95</v>
      </c>
      <c r="AW23" s="4" t="s">
        <v>125</v>
      </c>
      <c r="AX23" s="4" t="s">
        <v>100</v>
      </c>
      <c r="AY23" s="4" t="s">
        <v>100</v>
      </c>
      <c r="AZ23" s="4" t="s">
        <v>257</v>
      </c>
      <c r="BA23" s="4" t="s">
        <v>257</v>
      </c>
      <c r="BB23" s="4" t="s">
        <v>257</v>
      </c>
      <c r="BC23" s="4" t="s">
        <v>256</v>
      </c>
      <c r="BD23" s="4" t="s">
        <v>95</v>
      </c>
      <c r="BE23" s="4" t="s">
        <v>95</v>
      </c>
      <c r="BF23" s="4" t="s">
        <v>209</v>
      </c>
      <c r="BG23" s="4" t="s">
        <v>125</v>
      </c>
      <c r="BH23" s="4" t="s">
        <v>255</v>
      </c>
      <c r="BI23" s="4" t="s">
        <v>257</v>
      </c>
      <c r="BJ23" s="4" t="s">
        <v>257</v>
      </c>
      <c r="BK23" s="4" t="s">
        <v>107</v>
      </c>
      <c r="BL23" s="4" t="s">
        <v>107</v>
      </c>
      <c r="BM23" s="4" t="s">
        <v>95</v>
      </c>
      <c r="BN23" s="4" t="s">
        <v>95</v>
      </c>
      <c r="BO23" s="4" t="s">
        <v>125</v>
      </c>
      <c r="BP23" s="4" t="s">
        <v>125</v>
      </c>
      <c r="BQ23" s="4" t="s">
        <v>100</v>
      </c>
      <c r="BR23" s="4" t="s">
        <v>107</v>
      </c>
      <c r="BS23" s="4" t="s">
        <v>107</v>
      </c>
      <c r="BT23" s="4" t="s">
        <v>257</v>
      </c>
      <c r="BU23" s="4" t="s">
        <v>257</v>
      </c>
      <c r="BV23" s="4" t="s">
        <v>95</v>
      </c>
      <c r="BW23" s="4" t="s">
        <v>95</v>
      </c>
      <c r="BX23" s="4" t="s">
        <v>125</v>
      </c>
      <c r="BY23" s="4" t="s">
        <v>100</v>
      </c>
      <c r="BZ23" s="4" t="s">
        <v>126</v>
      </c>
      <c r="CA23" s="4" t="s">
        <v>107</v>
      </c>
      <c r="CB23" s="4" t="s">
        <v>107</v>
      </c>
      <c r="CC23" s="4" t="s">
        <v>107</v>
      </c>
      <c r="CD23" s="4" t="s">
        <v>107</v>
      </c>
      <c r="CE23" s="4" t="s">
        <v>95</v>
      </c>
      <c r="CF23" s="4" t="s">
        <v>95</v>
      </c>
      <c r="CG23" s="4" t="s">
        <v>125</v>
      </c>
      <c r="CH23" s="4" t="s">
        <v>101</v>
      </c>
      <c r="CI23" s="4" t="s">
        <v>126</v>
      </c>
      <c r="CJ23" s="4" t="s">
        <v>107</v>
      </c>
      <c r="CK23" s="4" t="s">
        <v>107</v>
      </c>
      <c r="CL23" s="4" t="s">
        <v>257</v>
      </c>
      <c r="CM23" s="4" t="s">
        <v>107</v>
      </c>
      <c r="CN23" s="4" t="s">
        <v>95</v>
      </c>
      <c r="CO23" s="4" t="s">
        <v>95</v>
      </c>
      <c r="CP23" s="4" t="s">
        <v>125</v>
      </c>
      <c r="CQ23" s="4" t="s">
        <v>100</v>
      </c>
      <c r="CR23" s="4" t="s">
        <v>256</v>
      </c>
      <c r="CS23" s="4" t="s">
        <v>107</v>
      </c>
      <c r="CT23" s="4" t="s">
        <v>107</v>
      </c>
      <c r="CU23" s="4" t="s">
        <v>107</v>
      </c>
      <c r="CV23" s="4" t="s">
        <v>107</v>
      </c>
    </row>
    <row r="24" spans="1:100" x14ac:dyDescent="0.4">
      <c r="A24" s="1" t="s">
        <v>152</v>
      </c>
      <c r="B24" s="10">
        <v>136</v>
      </c>
      <c r="C24" s="10">
        <v>108</v>
      </c>
      <c r="D24" s="10">
        <v>91</v>
      </c>
      <c r="E24" s="10">
        <v>81</v>
      </c>
      <c r="F24" s="10">
        <v>151</v>
      </c>
      <c r="G24" s="10">
        <v>140</v>
      </c>
      <c r="H24" s="10">
        <v>171</v>
      </c>
      <c r="I24" s="10">
        <v>180</v>
      </c>
      <c r="J24" s="10">
        <v>182</v>
      </c>
      <c r="K24" s="10">
        <v>292</v>
      </c>
      <c r="L24" s="10">
        <v>251</v>
      </c>
      <c r="M24" s="10">
        <v>254</v>
      </c>
      <c r="N24" s="10">
        <v>265</v>
      </c>
      <c r="O24" s="10">
        <v>474</v>
      </c>
      <c r="P24" s="10">
        <v>399</v>
      </c>
      <c r="Q24" s="10">
        <v>458</v>
      </c>
      <c r="R24" s="10">
        <v>467</v>
      </c>
      <c r="S24" s="10">
        <v>486</v>
      </c>
      <c r="T24" s="10">
        <v>317</v>
      </c>
      <c r="U24" s="10">
        <v>269</v>
      </c>
      <c r="V24" s="10">
        <v>299</v>
      </c>
      <c r="W24" s="10">
        <v>308</v>
      </c>
      <c r="X24" s="10">
        <v>580</v>
      </c>
      <c r="Y24" s="10">
        <v>558</v>
      </c>
      <c r="Z24" s="10">
        <v>557</v>
      </c>
      <c r="AA24" s="10">
        <v>658</v>
      </c>
      <c r="AB24" s="10">
        <v>705</v>
      </c>
      <c r="AC24" s="10">
        <v>386</v>
      </c>
      <c r="AD24" s="10">
        <v>369</v>
      </c>
      <c r="AE24" s="10">
        <v>370</v>
      </c>
      <c r="AF24" s="10">
        <v>311</v>
      </c>
      <c r="AG24" s="10">
        <v>580</v>
      </c>
      <c r="AH24" s="10">
        <v>579</v>
      </c>
      <c r="AI24" s="10">
        <v>605</v>
      </c>
      <c r="AJ24" s="10">
        <v>600</v>
      </c>
      <c r="AK24" s="10">
        <v>626</v>
      </c>
      <c r="AL24" s="10">
        <v>500</v>
      </c>
      <c r="AM24" s="10">
        <v>434</v>
      </c>
      <c r="AN24" s="10">
        <v>404</v>
      </c>
      <c r="AO24" s="10">
        <v>417</v>
      </c>
      <c r="AP24" s="10">
        <v>702</v>
      </c>
      <c r="AQ24" s="10">
        <v>697</v>
      </c>
      <c r="AR24" s="10">
        <v>673</v>
      </c>
      <c r="AS24" s="10">
        <v>632</v>
      </c>
      <c r="AT24" s="10">
        <v>579</v>
      </c>
      <c r="AU24" s="10">
        <v>437</v>
      </c>
      <c r="AV24" s="10">
        <v>465</v>
      </c>
      <c r="AW24" s="10">
        <v>429</v>
      </c>
      <c r="AX24" s="10">
        <v>412</v>
      </c>
      <c r="AY24" s="10">
        <v>735</v>
      </c>
      <c r="AZ24" s="10">
        <v>799</v>
      </c>
      <c r="BA24" s="10">
        <v>729</v>
      </c>
      <c r="BB24" s="10">
        <v>645</v>
      </c>
      <c r="BC24" s="10">
        <v>619</v>
      </c>
      <c r="BD24" s="10">
        <v>204</v>
      </c>
      <c r="BE24" s="10">
        <v>207</v>
      </c>
      <c r="BF24" s="10">
        <v>215</v>
      </c>
      <c r="BG24" s="10">
        <v>194</v>
      </c>
      <c r="BH24" s="10">
        <v>361</v>
      </c>
      <c r="BI24" s="10">
        <v>408</v>
      </c>
      <c r="BJ24" s="10">
        <v>375</v>
      </c>
      <c r="BK24" s="10">
        <v>354</v>
      </c>
      <c r="BL24" s="10">
        <v>346</v>
      </c>
      <c r="BM24" s="10">
        <v>1055</v>
      </c>
      <c r="BN24" s="10">
        <v>974</v>
      </c>
      <c r="BO24" s="10">
        <v>971</v>
      </c>
      <c r="BP24" s="10">
        <v>879</v>
      </c>
      <c r="BQ24" s="10">
        <v>1564</v>
      </c>
      <c r="BR24" s="10">
        <v>1560</v>
      </c>
      <c r="BS24" s="10">
        <v>1486</v>
      </c>
      <c r="BT24" s="10">
        <v>1310</v>
      </c>
      <c r="BU24" s="10">
        <v>1330</v>
      </c>
      <c r="BV24" s="10">
        <v>1217</v>
      </c>
      <c r="BW24" s="10">
        <v>1129</v>
      </c>
      <c r="BX24" s="10">
        <v>1090</v>
      </c>
      <c r="BY24" s="10">
        <v>1124</v>
      </c>
      <c r="BZ24" s="10">
        <v>2010</v>
      </c>
      <c r="CA24" s="10">
        <v>2001</v>
      </c>
      <c r="CB24" s="10">
        <v>2055</v>
      </c>
      <c r="CC24" s="10">
        <v>2192</v>
      </c>
      <c r="CD24" s="10">
        <v>2167</v>
      </c>
      <c r="CE24" s="10">
        <v>1503</v>
      </c>
      <c r="CF24" s="10">
        <v>1379</v>
      </c>
      <c r="CG24" s="10">
        <v>1366</v>
      </c>
      <c r="CH24" s="10">
        <v>1335</v>
      </c>
      <c r="CI24" s="10">
        <v>2387</v>
      </c>
      <c r="CJ24" s="10">
        <v>2405</v>
      </c>
      <c r="CK24" s="10">
        <v>2382</v>
      </c>
      <c r="CL24" s="10">
        <v>2414</v>
      </c>
      <c r="CM24" s="10">
        <v>1894</v>
      </c>
      <c r="CN24" s="10">
        <v>774</v>
      </c>
      <c r="CO24" s="10">
        <v>727</v>
      </c>
      <c r="CP24" s="10">
        <v>701</v>
      </c>
      <c r="CQ24" s="10">
        <v>674</v>
      </c>
      <c r="CR24" s="10">
        <v>1199</v>
      </c>
      <c r="CS24" s="10">
        <v>1175</v>
      </c>
      <c r="CT24" s="10">
        <v>1190</v>
      </c>
      <c r="CU24" s="10">
        <v>1111</v>
      </c>
      <c r="CV24" s="10">
        <v>1649</v>
      </c>
    </row>
    <row r="25" spans="1:100" x14ac:dyDescent="0.4">
      <c r="A25" s="1" t="s">
        <v>153</v>
      </c>
      <c r="B25" s="10">
        <v>258.6743145209</v>
      </c>
      <c r="C25" s="10">
        <v>206.75410247049999</v>
      </c>
      <c r="D25" s="10">
        <v>207.85803000000001</v>
      </c>
      <c r="E25" s="10">
        <v>239.88920721349999</v>
      </c>
      <c r="F25" s="10">
        <v>336.56823603610002</v>
      </c>
      <c r="G25" s="10">
        <v>414.93832661670001</v>
      </c>
      <c r="H25" s="10">
        <v>393.1087009327</v>
      </c>
      <c r="I25" s="10">
        <v>390.8520753766</v>
      </c>
      <c r="J25" s="10">
        <v>405.91866175979999</v>
      </c>
      <c r="K25" s="10">
        <v>419.0732289545</v>
      </c>
      <c r="L25" s="10">
        <v>387.37719659430002</v>
      </c>
      <c r="M25" s="10">
        <v>394.89598999999998</v>
      </c>
      <c r="N25" s="10">
        <v>379.96653470640001</v>
      </c>
      <c r="O25" s="10">
        <v>764.5510685534</v>
      </c>
      <c r="P25" s="10">
        <v>684.26920344040002</v>
      </c>
      <c r="Q25" s="10">
        <v>663.39166233169999</v>
      </c>
      <c r="R25" s="10">
        <v>647.22403630300005</v>
      </c>
      <c r="S25" s="10">
        <v>667.74158502039995</v>
      </c>
      <c r="T25" s="10">
        <v>406.76220408530003</v>
      </c>
      <c r="U25" s="10">
        <v>349.80548503130001</v>
      </c>
      <c r="V25" s="10">
        <v>347.53294</v>
      </c>
      <c r="W25" s="10">
        <v>339.02333690590001</v>
      </c>
      <c r="X25" s="10">
        <v>618.09155849379999</v>
      </c>
      <c r="Y25" s="10">
        <v>617.18630347789997</v>
      </c>
      <c r="Z25" s="10">
        <v>627.76873530119997</v>
      </c>
      <c r="AA25" s="10">
        <v>621.46225510759996</v>
      </c>
      <c r="AB25" s="10">
        <v>634.88598968639997</v>
      </c>
      <c r="AC25" s="10">
        <v>384.58491519939997</v>
      </c>
      <c r="AD25" s="10">
        <v>402.11084453350003</v>
      </c>
      <c r="AE25" s="10">
        <v>363.04106999999999</v>
      </c>
      <c r="AF25" s="10">
        <v>324.62825589760001</v>
      </c>
      <c r="AG25" s="10">
        <v>580.37435151759996</v>
      </c>
      <c r="AH25" s="10">
        <v>579.05991985059995</v>
      </c>
      <c r="AI25" s="10">
        <v>581.35840760539998</v>
      </c>
      <c r="AJ25" s="10">
        <v>552.9442637528</v>
      </c>
      <c r="AK25" s="10">
        <v>549.10113338270003</v>
      </c>
      <c r="AL25" s="10">
        <v>337.67732900070001</v>
      </c>
      <c r="AM25" s="10">
        <v>293.76269319950001</v>
      </c>
      <c r="AN25" s="10">
        <v>324.50139000000001</v>
      </c>
      <c r="AO25" s="10">
        <v>297.39304834439997</v>
      </c>
      <c r="AP25" s="10">
        <v>532.71543810840001</v>
      </c>
      <c r="AQ25" s="10">
        <v>534.86103441440002</v>
      </c>
      <c r="AR25" s="10">
        <v>537.47378196149998</v>
      </c>
      <c r="AS25" s="10">
        <v>507.964649017</v>
      </c>
      <c r="AT25" s="10">
        <v>507.59416319859997</v>
      </c>
      <c r="AU25" s="10">
        <v>270.92492075069998</v>
      </c>
      <c r="AV25" s="10">
        <v>262.36693448670002</v>
      </c>
      <c r="AW25" s="10">
        <v>234.22774000000001</v>
      </c>
      <c r="AX25" s="10">
        <v>230.80629662379999</v>
      </c>
      <c r="AY25" s="10">
        <v>502.68849657880003</v>
      </c>
      <c r="AZ25" s="10">
        <v>488.03964374970002</v>
      </c>
      <c r="BA25" s="10">
        <v>520.38165158490006</v>
      </c>
      <c r="BB25" s="10">
        <v>519.33848116889999</v>
      </c>
      <c r="BC25" s="10">
        <v>495.50728700249999</v>
      </c>
      <c r="BD25" s="10">
        <v>186.9545668886</v>
      </c>
      <c r="BE25" s="10">
        <v>201.77211584380001</v>
      </c>
      <c r="BF25" s="10">
        <v>193.1121</v>
      </c>
      <c r="BG25" s="10">
        <v>177.74369082410001</v>
      </c>
      <c r="BH25" s="10">
        <v>246.89136659779999</v>
      </c>
      <c r="BI25" s="10">
        <v>261.6455684503</v>
      </c>
      <c r="BJ25" s="10">
        <v>246.00304049409999</v>
      </c>
      <c r="BK25" s="10">
        <v>271.5072658048</v>
      </c>
      <c r="BL25" s="10">
        <v>282.25117994959999</v>
      </c>
      <c r="BM25" s="10">
        <v>1118.3442517210001</v>
      </c>
      <c r="BN25" s="10">
        <v>1028.9519666829999</v>
      </c>
      <c r="BO25" s="10">
        <v>1005.80999</v>
      </c>
      <c r="BP25" s="10">
        <v>985.46039520500005</v>
      </c>
      <c r="BQ25" s="10">
        <v>1755.8868206699999</v>
      </c>
      <c r="BR25" s="10">
        <v>1752.8369306449999</v>
      </c>
      <c r="BS25" s="10">
        <v>1754.4793060980001</v>
      </c>
      <c r="BT25" s="10">
        <v>1755.206177263</v>
      </c>
      <c r="BU25" s="10">
        <v>1772.944092558</v>
      </c>
      <c r="BV25" s="10">
        <v>1153.612802186</v>
      </c>
      <c r="BW25" s="10">
        <v>1075.067046072</v>
      </c>
      <c r="BX25" s="10">
        <v>1047.8603499999999</v>
      </c>
      <c r="BY25" s="10">
        <v>1020.433488172</v>
      </c>
      <c r="BZ25" s="10">
        <v>1817.5978715010001</v>
      </c>
      <c r="CA25" s="10">
        <v>1805.6587632129999</v>
      </c>
      <c r="CB25" s="10">
        <v>1770.486660114</v>
      </c>
      <c r="CC25" s="10">
        <v>1706.426774046</v>
      </c>
      <c r="CD25" s="10">
        <v>1707.956493526</v>
      </c>
      <c r="CE25" s="10">
        <v>1509.81425698</v>
      </c>
      <c r="CF25" s="10">
        <v>1383.6496055079999</v>
      </c>
      <c r="CG25" s="10">
        <v>1355.1001699999999</v>
      </c>
      <c r="CH25" s="10">
        <v>1344.1290153089999</v>
      </c>
      <c r="CI25" s="10">
        <v>2363.4415661379999</v>
      </c>
      <c r="CJ25" s="10">
        <v>2343.7882726490002</v>
      </c>
      <c r="CK25" s="10">
        <v>2394.2378484450001</v>
      </c>
      <c r="CL25" s="10">
        <v>2364.9649641659998</v>
      </c>
      <c r="CM25" s="10">
        <v>1829.9383667090001</v>
      </c>
      <c r="CN25" s="10">
        <v>767.18574301950002</v>
      </c>
      <c r="CO25" s="10">
        <v>722.35039449199996</v>
      </c>
      <c r="CP25" s="10">
        <v>711.89931999999999</v>
      </c>
      <c r="CQ25" s="10">
        <v>664.87098469149998</v>
      </c>
      <c r="CR25" s="10">
        <v>1222.5584338619999</v>
      </c>
      <c r="CS25" s="10">
        <v>1236.211727351</v>
      </c>
      <c r="CT25" s="10">
        <v>1177.7621515549999</v>
      </c>
      <c r="CU25" s="10">
        <v>1133.2103616730001</v>
      </c>
      <c r="CV25" s="10">
        <v>1713.0616332909999</v>
      </c>
    </row>
    <row r="26" spans="1:100" x14ac:dyDescent="0.4">
      <c r="A26" s="1" t="s">
        <v>154</v>
      </c>
      <c r="B26" s="3" t="s">
        <v>155</v>
      </c>
      <c r="C26" s="3" t="s">
        <v>156</v>
      </c>
      <c r="D26" s="3" t="s">
        <v>157</v>
      </c>
      <c r="E26" s="3" t="s">
        <v>158</v>
      </c>
      <c r="F26" s="3" t="s">
        <v>159</v>
      </c>
      <c r="G26" s="3" t="s">
        <v>160</v>
      </c>
      <c r="H26" s="3" t="s">
        <v>161</v>
      </c>
      <c r="I26" s="3" t="s">
        <v>162</v>
      </c>
      <c r="J26" s="3" t="s">
        <v>163</v>
      </c>
      <c r="K26" s="3" t="s">
        <v>155</v>
      </c>
      <c r="L26" s="3" t="s">
        <v>156</v>
      </c>
      <c r="M26" s="3" t="s">
        <v>157</v>
      </c>
      <c r="N26" s="3" t="s">
        <v>158</v>
      </c>
      <c r="O26" s="3" t="s">
        <v>159</v>
      </c>
      <c r="P26" s="3" t="s">
        <v>160</v>
      </c>
      <c r="Q26" s="3" t="s">
        <v>161</v>
      </c>
      <c r="R26" s="3" t="s">
        <v>162</v>
      </c>
      <c r="S26" s="3" t="s">
        <v>163</v>
      </c>
      <c r="T26" s="3" t="s">
        <v>155</v>
      </c>
      <c r="U26" s="3" t="s">
        <v>156</v>
      </c>
      <c r="V26" s="3" t="s">
        <v>157</v>
      </c>
      <c r="W26" s="3" t="s">
        <v>158</v>
      </c>
      <c r="X26" s="3" t="s">
        <v>159</v>
      </c>
      <c r="Y26" s="3" t="s">
        <v>160</v>
      </c>
      <c r="Z26" s="3" t="s">
        <v>161</v>
      </c>
      <c r="AA26" s="3" t="s">
        <v>162</v>
      </c>
      <c r="AB26" s="3" t="s">
        <v>163</v>
      </c>
      <c r="AC26" s="3" t="s">
        <v>155</v>
      </c>
      <c r="AD26" s="3" t="s">
        <v>156</v>
      </c>
      <c r="AE26" s="3" t="s">
        <v>157</v>
      </c>
      <c r="AF26" s="3" t="s">
        <v>158</v>
      </c>
      <c r="AG26" s="3" t="s">
        <v>159</v>
      </c>
      <c r="AH26" s="3" t="s">
        <v>160</v>
      </c>
      <c r="AI26" s="3" t="s">
        <v>161</v>
      </c>
      <c r="AJ26" s="3" t="s">
        <v>162</v>
      </c>
      <c r="AK26" s="3" t="s">
        <v>163</v>
      </c>
      <c r="AL26" s="3" t="s">
        <v>155</v>
      </c>
      <c r="AM26" s="3" t="s">
        <v>156</v>
      </c>
      <c r="AN26" s="3" t="s">
        <v>157</v>
      </c>
      <c r="AO26" s="3" t="s">
        <v>158</v>
      </c>
      <c r="AP26" s="3" t="s">
        <v>159</v>
      </c>
      <c r="AQ26" s="3" t="s">
        <v>160</v>
      </c>
      <c r="AR26" s="3" t="s">
        <v>161</v>
      </c>
      <c r="AS26" s="3" t="s">
        <v>162</v>
      </c>
      <c r="AT26" s="3" t="s">
        <v>163</v>
      </c>
      <c r="AU26" s="3" t="s">
        <v>155</v>
      </c>
      <c r="AV26" s="3" t="s">
        <v>156</v>
      </c>
      <c r="AW26" s="3" t="s">
        <v>157</v>
      </c>
      <c r="AX26" s="3" t="s">
        <v>158</v>
      </c>
      <c r="AY26" s="3" t="s">
        <v>159</v>
      </c>
      <c r="AZ26" s="3" t="s">
        <v>160</v>
      </c>
      <c r="BA26" s="3" t="s">
        <v>161</v>
      </c>
      <c r="BB26" s="3" t="s">
        <v>162</v>
      </c>
      <c r="BC26" s="3" t="s">
        <v>163</v>
      </c>
      <c r="BD26" s="3" t="s">
        <v>155</v>
      </c>
      <c r="BE26" s="3" t="s">
        <v>156</v>
      </c>
      <c r="BF26" s="3" t="s">
        <v>157</v>
      </c>
      <c r="BG26" s="3" t="s">
        <v>158</v>
      </c>
      <c r="BH26" s="3" t="s">
        <v>159</v>
      </c>
      <c r="BI26" s="3" t="s">
        <v>160</v>
      </c>
      <c r="BJ26" s="3" t="s">
        <v>161</v>
      </c>
      <c r="BK26" s="3" t="s">
        <v>162</v>
      </c>
      <c r="BL26" s="3" t="s">
        <v>163</v>
      </c>
      <c r="BM26" s="3" t="s">
        <v>155</v>
      </c>
      <c r="BN26" s="3" t="s">
        <v>156</v>
      </c>
      <c r="BO26" s="3" t="s">
        <v>157</v>
      </c>
      <c r="BP26" s="3" t="s">
        <v>158</v>
      </c>
      <c r="BQ26" s="3" t="s">
        <v>159</v>
      </c>
      <c r="BR26" s="3" t="s">
        <v>160</v>
      </c>
      <c r="BS26" s="3" t="s">
        <v>161</v>
      </c>
      <c r="BT26" s="3" t="s">
        <v>162</v>
      </c>
      <c r="BU26" s="3" t="s">
        <v>163</v>
      </c>
      <c r="BV26" s="3" t="s">
        <v>155</v>
      </c>
      <c r="BW26" s="3" t="s">
        <v>156</v>
      </c>
      <c r="BX26" s="3" t="s">
        <v>157</v>
      </c>
      <c r="BY26" s="3" t="s">
        <v>158</v>
      </c>
      <c r="BZ26" s="3" t="s">
        <v>159</v>
      </c>
      <c r="CA26" s="3" t="s">
        <v>160</v>
      </c>
      <c r="CB26" s="3" t="s">
        <v>161</v>
      </c>
      <c r="CC26" s="3" t="s">
        <v>162</v>
      </c>
      <c r="CD26" s="3" t="s">
        <v>163</v>
      </c>
      <c r="CE26" s="3" t="s">
        <v>155</v>
      </c>
      <c r="CF26" s="3" t="s">
        <v>156</v>
      </c>
      <c r="CG26" s="3" t="s">
        <v>157</v>
      </c>
      <c r="CH26" s="3" t="s">
        <v>158</v>
      </c>
      <c r="CI26" s="3" t="s">
        <v>159</v>
      </c>
      <c r="CJ26" s="3" t="s">
        <v>160</v>
      </c>
      <c r="CK26" s="3" t="s">
        <v>161</v>
      </c>
      <c r="CL26" s="3" t="s">
        <v>162</v>
      </c>
      <c r="CM26" s="3" t="s">
        <v>163</v>
      </c>
      <c r="CN26" s="3" t="s">
        <v>155</v>
      </c>
      <c r="CO26" s="3" t="s">
        <v>156</v>
      </c>
      <c r="CP26" s="3" t="s">
        <v>157</v>
      </c>
      <c r="CQ26" s="3" t="s">
        <v>158</v>
      </c>
      <c r="CR26" s="3" t="s">
        <v>159</v>
      </c>
      <c r="CS26" s="3" t="s">
        <v>160</v>
      </c>
      <c r="CT26" s="3" t="s">
        <v>161</v>
      </c>
      <c r="CU26" s="3" t="s">
        <v>162</v>
      </c>
      <c r="CV26" s="3" t="s">
        <v>163</v>
      </c>
    </row>
    <row r="27" spans="1:100" x14ac:dyDescent="0.4">
      <c r="A27" t="s">
        <v>164</v>
      </c>
    </row>
    <row r="28" spans="1:100" x14ac:dyDescent="0.4">
      <c r="A28" t="s">
        <v>165</v>
      </c>
    </row>
  </sheetData>
  <mergeCells count="26">
    <mergeCell ref="AU4:BC4"/>
    <mergeCell ref="K3:S3"/>
    <mergeCell ref="T3:AB3"/>
    <mergeCell ref="AC3:AK3"/>
    <mergeCell ref="AL3:AT3"/>
    <mergeCell ref="B4:J4"/>
    <mergeCell ref="K4:S4"/>
    <mergeCell ref="T4:AB4"/>
    <mergeCell ref="AC4:AK4"/>
    <mergeCell ref="AL4:AT4"/>
    <mergeCell ref="B2:BL2"/>
    <mergeCell ref="BM2:CD2"/>
    <mergeCell ref="CE2:CV2"/>
    <mergeCell ref="A2:A5"/>
    <mergeCell ref="AU3:BC3"/>
    <mergeCell ref="BD3:BL3"/>
    <mergeCell ref="BM3:BU3"/>
    <mergeCell ref="BV3:CD3"/>
    <mergeCell ref="CE3:CM3"/>
    <mergeCell ref="CN3:CV3"/>
    <mergeCell ref="BD4:BL4"/>
    <mergeCell ref="BM4:BU4"/>
    <mergeCell ref="BV4:CD4"/>
    <mergeCell ref="CE4:CM4"/>
    <mergeCell ref="CN4:CV4"/>
    <mergeCell ref="B3:J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B5FC63-41A1-435B-8C52-CA1B88D1A29C}">
  <dimension ref="A1:F295"/>
  <sheetViews>
    <sheetView workbookViewId="0"/>
  </sheetViews>
  <sheetFormatPr defaultRowHeight="14.6" x14ac:dyDescent="0.4"/>
  <cols>
    <col min="1" max="1" width="43.3828125" bestFit="1" customWidth="1"/>
    <col min="2" max="6" width="12.53515625" customWidth="1"/>
  </cols>
  <sheetData>
    <row r="1" spans="1:6" x14ac:dyDescent="0.4">
      <c r="A1" s="1" t="s">
        <v>11</v>
      </c>
    </row>
    <row r="2" spans="1:6" ht="87.45" x14ac:dyDescent="0.4">
      <c r="A2" s="2" t="s">
        <v>84</v>
      </c>
      <c r="B2" s="1" t="s">
        <v>89</v>
      </c>
      <c r="C2" s="1" t="s">
        <v>90</v>
      </c>
      <c r="D2" s="1" t="s">
        <v>91</v>
      </c>
      <c r="E2" s="1" t="s">
        <v>92</v>
      </c>
      <c r="F2" s="1" t="s">
        <v>93</v>
      </c>
    </row>
    <row r="3" spans="1:6" x14ac:dyDescent="0.4">
      <c r="A3" s="1" t="s">
        <v>299</v>
      </c>
      <c r="B3" s="9">
        <v>0.75056769952379998</v>
      </c>
      <c r="C3" s="9">
        <v>0.70676902226189997</v>
      </c>
      <c r="D3" s="9">
        <v>0.75165064001139992</v>
      </c>
      <c r="E3" s="9">
        <v>0.77602714554800001</v>
      </c>
      <c r="F3" s="9">
        <v>0.78487145305609995</v>
      </c>
    </row>
    <row r="4" spans="1:6" x14ac:dyDescent="0.4">
      <c r="B4" s="10">
        <v>2588</v>
      </c>
      <c r="C4" s="10">
        <v>2428</v>
      </c>
      <c r="D4" s="10">
        <v>2622</v>
      </c>
      <c r="E4" s="10">
        <v>2751</v>
      </c>
      <c r="F4" s="10">
        <v>4755</v>
      </c>
    </row>
    <row r="5" spans="1:6" x14ac:dyDescent="0.4">
      <c r="B5" s="10">
        <v>3586</v>
      </c>
      <c r="C5" s="10">
        <v>3580</v>
      </c>
      <c r="D5" s="10">
        <v>3572</v>
      </c>
      <c r="E5" s="10">
        <v>3530</v>
      </c>
      <c r="F5" s="10">
        <v>5990</v>
      </c>
    </row>
    <row r="6" spans="1:6" x14ac:dyDescent="0.4">
      <c r="B6" s="10">
        <v>2691.5357704920002</v>
      </c>
      <c r="C6" s="10">
        <v>2530.2330996979999</v>
      </c>
      <c r="D6" s="10">
        <v>2684.8960861209998</v>
      </c>
      <c r="E6" s="10">
        <v>2759.1517533340002</v>
      </c>
      <c r="F6" s="10">
        <v>4701.3800038059999</v>
      </c>
    </row>
    <row r="7" spans="1:6" x14ac:dyDescent="0.4">
      <c r="B7" s="10">
        <v>3586</v>
      </c>
      <c r="C7" s="10">
        <v>3580</v>
      </c>
      <c r="D7" s="10">
        <v>3572</v>
      </c>
      <c r="E7" s="10">
        <v>3555.4835538450002</v>
      </c>
      <c r="F7" s="10">
        <v>5990</v>
      </c>
    </row>
    <row r="8" spans="1:6" x14ac:dyDescent="0.4">
      <c r="B8" s="4" t="s">
        <v>300</v>
      </c>
      <c r="C8" s="4" t="s">
        <v>126</v>
      </c>
      <c r="D8" s="4" t="s">
        <v>300</v>
      </c>
      <c r="E8" s="4" t="s">
        <v>301</v>
      </c>
      <c r="F8" s="4" t="s">
        <v>302</v>
      </c>
    </row>
    <row r="9" spans="1:6" x14ac:dyDescent="0.4">
      <c r="A9" s="1" t="s">
        <v>303</v>
      </c>
      <c r="B9" s="9">
        <v>0.73038648397759998</v>
      </c>
      <c r="C9" s="9">
        <v>0.65309503291850002</v>
      </c>
      <c r="D9" s="9">
        <v>0.75265921072789999</v>
      </c>
      <c r="E9" s="9">
        <v>0.70019696404770004</v>
      </c>
      <c r="F9" s="9">
        <v>0.71306456337250002</v>
      </c>
    </row>
    <row r="10" spans="1:6" x14ac:dyDescent="0.4">
      <c r="B10" s="10">
        <v>2489</v>
      </c>
      <c r="C10" s="10">
        <v>2205</v>
      </c>
      <c r="D10" s="10">
        <v>2578</v>
      </c>
      <c r="E10" s="10">
        <v>2415</v>
      </c>
      <c r="F10" s="10">
        <v>4243</v>
      </c>
    </row>
    <row r="11" spans="1:6" x14ac:dyDescent="0.4">
      <c r="B11" s="10">
        <v>3586</v>
      </c>
      <c r="C11" s="10">
        <v>3580</v>
      </c>
      <c r="D11" s="10">
        <v>3572</v>
      </c>
      <c r="E11" s="10">
        <v>3530</v>
      </c>
      <c r="F11" s="10">
        <v>5990</v>
      </c>
    </row>
    <row r="12" spans="1:6" x14ac:dyDescent="0.4">
      <c r="B12" s="10">
        <v>2619.1659315440002</v>
      </c>
      <c r="C12" s="10">
        <v>2338.0802178479998</v>
      </c>
      <c r="D12" s="10">
        <v>2688.4987007200002</v>
      </c>
      <c r="E12" s="10">
        <v>2489.5387901240001</v>
      </c>
      <c r="F12" s="10">
        <v>4271.2567346010001</v>
      </c>
    </row>
    <row r="13" spans="1:6" x14ac:dyDescent="0.4">
      <c r="B13" s="10">
        <v>3586</v>
      </c>
      <c r="C13" s="10">
        <v>3580</v>
      </c>
      <c r="D13" s="10">
        <v>3572</v>
      </c>
      <c r="E13" s="10">
        <v>3555.4835538450002</v>
      </c>
      <c r="F13" s="10">
        <v>5990</v>
      </c>
    </row>
    <row r="14" spans="1:6" x14ac:dyDescent="0.4">
      <c r="B14" s="4" t="s">
        <v>304</v>
      </c>
      <c r="C14" s="4" t="s">
        <v>126</v>
      </c>
      <c r="D14" s="4" t="s">
        <v>305</v>
      </c>
      <c r="E14" s="4" t="s">
        <v>300</v>
      </c>
      <c r="F14" s="4" t="s">
        <v>300</v>
      </c>
    </row>
    <row r="15" spans="1:6" x14ac:dyDescent="0.4">
      <c r="A15" s="1" t="s">
        <v>306</v>
      </c>
      <c r="B15" s="9">
        <v>0.70253357140469996</v>
      </c>
      <c r="C15" s="9">
        <v>0.67518877975400005</v>
      </c>
      <c r="D15" s="9">
        <v>0.71731907097519998</v>
      </c>
      <c r="E15" s="9">
        <v>0.74146047691510009</v>
      </c>
      <c r="F15" s="9">
        <v>0.71183425353410001</v>
      </c>
    </row>
    <row r="16" spans="1:6" x14ac:dyDescent="0.4">
      <c r="B16" s="10">
        <v>2398</v>
      </c>
      <c r="C16" s="10">
        <v>2255</v>
      </c>
      <c r="D16" s="10">
        <v>2468</v>
      </c>
      <c r="E16" s="10">
        <v>2628</v>
      </c>
      <c r="F16" s="10">
        <v>4364</v>
      </c>
    </row>
    <row r="17" spans="1:6" x14ac:dyDescent="0.4">
      <c r="B17" s="10">
        <v>3586</v>
      </c>
      <c r="C17" s="10">
        <v>3580</v>
      </c>
      <c r="D17" s="10">
        <v>3572</v>
      </c>
      <c r="E17" s="10">
        <v>3530</v>
      </c>
      <c r="F17" s="10">
        <v>5990</v>
      </c>
    </row>
    <row r="18" spans="1:6" x14ac:dyDescent="0.4">
      <c r="B18" s="10">
        <v>2519.2853870570002</v>
      </c>
      <c r="C18" s="10">
        <v>2417.175831519</v>
      </c>
      <c r="D18" s="10">
        <v>2562.2637215240002</v>
      </c>
      <c r="E18" s="10">
        <v>2636.2505314979999</v>
      </c>
      <c r="F18" s="10">
        <v>4263.8871786689997</v>
      </c>
    </row>
    <row r="19" spans="1:6" x14ac:dyDescent="0.4">
      <c r="B19" s="10">
        <v>3586</v>
      </c>
      <c r="C19" s="10">
        <v>3580</v>
      </c>
      <c r="D19" s="10">
        <v>3572</v>
      </c>
      <c r="E19" s="10">
        <v>3555.4835538450002</v>
      </c>
      <c r="F19" s="10">
        <v>5990</v>
      </c>
    </row>
    <row r="20" spans="1:6" x14ac:dyDescent="0.4">
      <c r="B20" s="4" t="s">
        <v>307</v>
      </c>
      <c r="C20" s="4" t="s">
        <v>126</v>
      </c>
      <c r="D20" s="4" t="s">
        <v>307</v>
      </c>
      <c r="E20" s="4" t="s">
        <v>308</v>
      </c>
      <c r="F20" s="4" t="s">
        <v>307</v>
      </c>
    </row>
    <row r="21" spans="1:6" x14ac:dyDescent="0.4">
      <c r="A21" s="1" t="s">
        <v>309</v>
      </c>
      <c r="B21" s="9">
        <v>0.43681556269730004</v>
      </c>
      <c r="C21" s="9">
        <v>0.42760666534229996</v>
      </c>
      <c r="D21" s="9">
        <v>0.50505343717069995</v>
      </c>
      <c r="E21" s="9">
        <v>0.54236787279200005</v>
      </c>
      <c r="F21" s="9">
        <v>0.55177027978979998</v>
      </c>
    </row>
    <row r="22" spans="1:6" x14ac:dyDescent="0.4">
      <c r="B22" s="10">
        <v>1585</v>
      </c>
      <c r="C22" s="10">
        <v>1575</v>
      </c>
      <c r="D22" s="10">
        <v>1874</v>
      </c>
      <c r="E22" s="10">
        <v>2034</v>
      </c>
      <c r="F22" s="10">
        <v>3360</v>
      </c>
    </row>
    <row r="23" spans="1:6" x14ac:dyDescent="0.4">
      <c r="B23" s="10">
        <v>3586</v>
      </c>
      <c r="C23" s="10">
        <v>3580</v>
      </c>
      <c r="D23" s="10">
        <v>3572</v>
      </c>
      <c r="E23" s="10">
        <v>3530</v>
      </c>
      <c r="F23" s="10">
        <v>5990</v>
      </c>
    </row>
    <row r="24" spans="1:6" x14ac:dyDescent="0.4">
      <c r="B24" s="10">
        <v>1566.4206078330001</v>
      </c>
      <c r="C24" s="10">
        <v>1530.8318619260001</v>
      </c>
      <c r="D24" s="10">
        <v>1804.050877574</v>
      </c>
      <c r="E24" s="10">
        <v>1928.380051846</v>
      </c>
      <c r="F24" s="10">
        <v>3305.103975941</v>
      </c>
    </row>
    <row r="25" spans="1:6" x14ac:dyDescent="0.4">
      <c r="B25" s="10">
        <v>3586</v>
      </c>
      <c r="C25" s="10">
        <v>3580</v>
      </c>
      <c r="D25" s="10">
        <v>3572</v>
      </c>
      <c r="E25" s="10">
        <v>3555.4835538450002</v>
      </c>
      <c r="F25" s="10">
        <v>5990</v>
      </c>
    </row>
    <row r="26" spans="1:6" x14ac:dyDescent="0.4">
      <c r="B26" s="4" t="s">
        <v>126</v>
      </c>
      <c r="C26" s="4" t="s">
        <v>126</v>
      </c>
      <c r="D26" s="4" t="s">
        <v>102</v>
      </c>
      <c r="E26" s="4" t="s">
        <v>212</v>
      </c>
      <c r="F26" s="4" t="s">
        <v>310</v>
      </c>
    </row>
    <row r="27" spans="1:6" x14ac:dyDescent="0.4">
      <c r="A27" s="1" t="s">
        <v>311</v>
      </c>
      <c r="B27" s="9">
        <v>0.44445762147430001</v>
      </c>
      <c r="C27" s="9">
        <v>0.41227704119069997</v>
      </c>
      <c r="D27" s="9">
        <v>0.47604651098600004</v>
      </c>
      <c r="E27" s="9">
        <v>0.50143218625709995</v>
      </c>
      <c r="F27" s="9">
        <v>0.5344950888526</v>
      </c>
    </row>
    <row r="28" spans="1:6" x14ac:dyDescent="0.4">
      <c r="B28" s="10">
        <v>1397</v>
      </c>
      <c r="C28" s="10">
        <v>1223</v>
      </c>
      <c r="D28" s="10">
        <v>1538</v>
      </c>
      <c r="E28" s="10">
        <v>1680</v>
      </c>
      <c r="F28" s="10">
        <v>3305</v>
      </c>
    </row>
    <row r="29" spans="1:6" x14ac:dyDescent="0.4">
      <c r="B29" s="10">
        <v>3586</v>
      </c>
      <c r="C29" s="10">
        <v>3580</v>
      </c>
      <c r="D29" s="10">
        <v>3572</v>
      </c>
      <c r="E29" s="10">
        <v>3530</v>
      </c>
      <c r="F29" s="10">
        <v>5990</v>
      </c>
    </row>
    <row r="30" spans="1:6" x14ac:dyDescent="0.4">
      <c r="B30" s="10">
        <v>1593.8250306069999</v>
      </c>
      <c r="C30" s="10">
        <v>1475.951807463</v>
      </c>
      <c r="D30" s="10">
        <v>1700.438137242</v>
      </c>
      <c r="E30" s="10">
        <v>1782.833891606</v>
      </c>
      <c r="F30" s="10">
        <v>3201.625582227</v>
      </c>
    </row>
    <row r="31" spans="1:6" x14ac:dyDescent="0.4">
      <c r="B31" s="10">
        <v>3586</v>
      </c>
      <c r="C31" s="10">
        <v>3580</v>
      </c>
      <c r="D31" s="10">
        <v>3572</v>
      </c>
      <c r="E31" s="10">
        <v>3555.4835538450002</v>
      </c>
      <c r="F31" s="10">
        <v>5990</v>
      </c>
    </row>
    <row r="32" spans="1:6" x14ac:dyDescent="0.4">
      <c r="B32" s="4" t="s">
        <v>307</v>
      </c>
      <c r="C32" s="4" t="s">
        <v>126</v>
      </c>
      <c r="D32" s="4" t="s">
        <v>301</v>
      </c>
      <c r="E32" s="4" t="s">
        <v>102</v>
      </c>
      <c r="F32" s="4" t="s">
        <v>312</v>
      </c>
    </row>
    <row r="33" spans="1:6" x14ac:dyDescent="0.4">
      <c r="A33" s="1" t="s">
        <v>313</v>
      </c>
      <c r="B33" s="9">
        <v>0.3024537576802</v>
      </c>
      <c r="C33" s="9">
        <v>0.27364573913009999</v>
      </c>
      <c r="D33" s="9">
        <v>0.34784240784359999</v>
      </c>
      <c r="E33" s="9">
        <v>0.37283819832730003</v>
      </c>
      <c r="F33" s="9">
        <v>0.36942123767099999</v>
      </c>
    </row>
    <row r="34" spans="1:6" x14ac:dyDescent="0.4">
      <c r="B34" s="10">
        <v>1081</v>
      </c>
      <c r="C34" s="10">
        <v>964</v>
      </c>
      <c r="D34" s="10">
        <v>1231</v>
      </c>
      <c r="E34" s="10">
        <v>1351</v>
      </c>
      <c r="F34" s="10">
        <v>2242</v>
      </c>
    </row>
    <row r="35" spans="1:6" x14ac:dyDescent="0.4">
      <c r="B35" s="10">
        <v>3586</v>
      </c>
      <c r="C35" s="10">
        <v>3580</v>
      </c>
      <c r="D35" s="10">
        <v>3572</v>
      </c>
      <c r="E35" s="10">
        <v>3530</v>
      </c>
      <c r="F35" s="10">
        <v>5990</v>
      </c>
    </row>
    <row r="36" spans="1:6" x14ac:dyDescent="0.4">
      <c r="B36" s="10">
        <v>1084.5991750410001</v>
      </c>
      <c r="C36" s="10">
        <v>979.65174608580003</v>
      </c>
      <c r="D36" s="10">
        <v>1242.493080817</v>
      </c>
      <c r="E36" s="10">
        <v>1325.620082398</v>
      </c>
      <c r="F36" s="10">
        <v>2212.8332136489998</v>
      </c>
    </row>
    <row r="37" spans="1:6" x14ac:dyDescent="0.4">
      <c r="B37" s="10">
        <v>3586</v>
      </c>
      <c r="C37" s="10">
        <v>3580</v>
      </c>
      <c r="D37" s="10">
        <v>3572</v>
      </c>
      <c r="E37" s="10">
        <v>3555.4835538450002</v>
      </c>
      <c r="F37" s="10">
        <v>5990</v>
      </c>
    </row>
    <row r="38" spans="1:6" x14ac:dyDescent="0.4">
      <c r="B38" s="4" t="s">
        <v>307</v>
      </c>
      <c r="C38" s="4" t="s">
        <v>126</v>
      </c>
      <c r="D38" s="4" t="s">
        <v>301</v>
      </c>
      <c r="E38" s="4" t="s">
        <v>102</v>
      </c>
      <c r="F38" s="4" t="s">
        <v>102</v>
      </c>
    </row>
    <row r="39" spans="1:6" x14ac:dyDescent="0.4">
      <c r="A39" s="1" t="s">
        <v>314</v>
      </c>
      <c r="B39" s="9">
        <v>0.151762623017</v>
      </c>
      <c r="C39" s="9">
        <v>0.17077794907150001</v>
      </c>
      <c r="D39" s="9">
        <v>0.2061640771362</v>
      </c>
      <c r="E39" s="9">
        <v>0.26683436560680002</v>
      </c>
      <c r="F39" s="9">
        <v>0.30344598187650001</v>
      </c>
    </row>
    <row r="40" spans="1:6" x14ac:dyDescent="0.4">
      <c r="B40" s="10">
        <v>398</v>
      </c>
      <c r="C40" s="10">
        <v>412</v>
      </c>
      <c r="D40" s="10">
        <v>554</v>
      </c>
      <c r="E40" s="10">
        <v>750</v>
      </c>
      <c r="F40" s="10">
        <v>1789</v>
      </c>
    </row>
    <row r="41" spans="1:6" x14ac:dyDescent="0.4">
      <c r="B41" s="10">
        <v>3586</v>
      </c>
      <c r="C41" s="10">
        <v>3580</v>
      </c>
      <c r="D41" s="10">
        <v>3572</v>
      </c>
      <c r="E41" s="10">
        <v>3530</v>
      </c>
      <c r="F41" s="10">
        <v>5990</v>
      </c>
    </row>
    <row r="42" spans="1:6" x14ac:dyDescent="0.4">
      <c r="B42" s="10">
        <v>544.22076613900003</v>
      </c>
      <c r="C42" s="10">
        <v>611.38505767610002</v>
      </c>
      <c r="D42" s="10">
        <v>736.41808353049998</v>
      </c>
      <c r="E42" s="10">
        <v>948.72519851569996</v>
      </c>
      <c r="F42" s="10">
        <v>1817.6414314399999</v>
      </c>
    </row>
    <row r="43" spans="1:6" x14ac:dyDescent="0.4">
      <c r="B43" s="10">
        <v>3586</v>
      </c>
      <c r="C43" s="10">
        <v>3580</v>
      </c>
      <c r="D43" s="10">
        <v>3572</v>
      </c>
      <c r="E43" s="10">
        <v>3555.4835538450002</v>
      </c>
      <c r="F43" s="10">
        <v>5990</v>
      </c>
    </row>
    <row r="44" spans="1:6" x14ac:dyDescent="0.4">
      <c r="B44" s="4" t="s">
        <v>126</v>
      </c>
      <c r="C44" s="4" t="s">
        <v>126</v>
      </c>
      <c r="D44" s="4" t="s">
        <v>127</v>
      </c>
      <c r="E44" s="4" t="s">
        <v>310</v>
      </c>
      <c r="F44" s="4" t="s">
        <v>312</v>
      </c>
    </row>
    <row r="45" spans="1:6" x14ac:dyDescent="0.4">
      <c r="A45" s="1" t="s">
        <v>315</v>
      </c>
      <c r="B45" s="9">
        <v>0.1483390845044</v>
      </c>
      <c r="C45" s="9">
        <v>0.16516887068559999</v>
      </c>
      <c r="D45" s="9">
        <v>0.19617983515750001</v>
      </c>
      <c r="E45" s="9">
        <v>0.21842417522280003</v>
      </c>
      <c r="F45" s="9">
        <v>0.24801838177080002</v>
      </c>
    </row>
    <row r="46" spans="1:6" x14ac:dyDescent="0.4">
      <c r="B46" s="10">
        <v>403</v>
      </c>
      <c r="C46" s="10">
        <v>392</v>
      </c>
      <c r="D46" s="10">
        <v>546</v>
      </c>
      <c r="E46" s="10">
        <v>648</v>
      </c>
      <c r="F46" s="10">
        <v>1484</v>
      </c>
    </row>
    <row r="47" spans="1:6" x14ac:dyDescent="0.4">
      <c r="B47" s="10">
        <v>3586</v>
      </c>
      <c r="C47" s="10">
        <v>3580</v>
      </c>
      <c r="D47" s="10">
        <v>3572</v>
      </c>
      <c r="E47" s="10">
        <v>3530</v>
      </c>
      <c r="F47" s="10">
        <v>5990</v>
      </c>
    </row>
    <row r="48" spans="1:6" x14ac:dyDescent="0.4">
      <c r="B48" s="10">
        <v>531.94395703290002</v>
      </c>
      <c r="C48" s="10">
        <v>591.30455705450004</v>
      </c>
      <c r="D48" s="10">
        <v>700.75437118260004</v>
      </c>
      <c r="E48" s="10">
        <v>776.60356276699997</v>
      </c>
      <c r="F48" s="10">
        <v>1485.6301068069999</v>
      </c>
    </row>
    <row r="49" spans="1:6" x14ac:dyDescent="0.4">
      <c r="B49" s="10">
        <v>3586</v>
      </c>
      <c r="C49" s="10">
        <v>3580</v>
      </c>
      <c r="D49" s="10">
        <v>3572</v>
      </c>
      <c r="E49" s="10">
        <v>3555.4835538450002</v>
      </c>
      <c r="F49" s="10">
        <v>5990</v>
      </c>
    </row>
    <row r="50" spans="1:6" x14ac:dyDescent="0.4">
      <c r="B50" s="4" t="s">
        <v>126</v>
      </c>
      <c r="C50" s="4" t="s">
        <v>126</v>
      </c>
      <c r="D50" s="4" t="s">
        <v>127</v>
      </c>
      <c r="E50" s="4" t="s">
        <v>102</v>
      </c>
      <c r="F50" s="4" t="s">
        <v>312</v>
      </c>
    </row>
    <row r="51" spans="1:6" x14ac:dyDescent="0.4">
      <c r="A51" s="1" t="s">
        <v>316</v>
      </c>
      <c r="B51" s="9">
        <v>0.22578776175030002</v>
      </c>
      <c r="C51" s="9">
        <v>0.1783322886582</v>
      </c>
      <c r="D51" s="9">
        <v>0.2359663744728</v>
      </c>
      <c r="E51" s="9">
        <v>0.23654100425829999</v>
      </c>
      <c r="F51" s="9">
        <v>0.23565397589860002</v>
      </c>
    </row>
    <row r="52" spans="1:6" x14ac:dyDescent="0.4">
      <c r="B52" s="10">
        <v>831</v>
      </c>
      <c r="C52" s="10">
        <v>657</v>
      </c>
      <c r="D52" s="10">
        <v>847</v>
      </c>
      <c r="E52" s="10">
        <v>867</v>
      </c>
      <c r="F52" s="10">
        <v>1493</v>
      </c>
    </row>
    <row r="53" spans="1:6" x14ac:dyDescent="0.4">
      <c r="B53" s="10">
        <v>3586</v>
      </c>
      <c r="C53" s="10">
        <v>3580</v>
      </c>
      <c r="D53" s="10">
        <v>3572</v>
      </c>
      <c r="E53" s="10">
        <v>3530</v>
      </c>
      <c r="F53" s="10">
        <v>5990</v>
      </c>
    </row>
    <row r="54" spans="1:6" x14ac:dyDescent="0.4">
      <c r="B54" s="10">
        <v>809.67491363650004</v>
      </c>
      <c r="C54" s="10">
        <v>638.42959339619995</v>
      </c>
      <c r="D54" s="10">
        <v>842.87188961690003</v>
      </c>
      <c r="E54" s="10">
        <v>841.01765045039997</v>
      </c>
      <c r="F54" s="10">
        <v>1411.5673156329999</v>
      </c>
    </row>
    <row r="55" spans="1:6" x14ac:dyDescent="0.4">
      <c r="B55" s="10">
        <v>3586</v>
      </c>
      <c r="C55" s="10">
        <v>3580</v>
      </c>
      <c r="D55" s="10">
        <v>3572</v>
      </c>
      <c r="E55" s="10">
        <v>3555.4835538450002</v>
      </c>
      <c r="F55" s="10">
        <v>5990</v>
      </c>
    </row>
    <row r="56" spans="1:6" x14ac:dyDescent="0.4">
      <c r="B56" s="4" t="s">
        <v>300</v>
      </c>
      <c r="C56" s="4" t="s">
        <v>126</v>
      </c>
      <c r="D56" s="4" t="s">
        <v>300</v>
      </c>
      <c r="E56" s="4" t="s">
        <v>300</v>
      </c>
      <c r="F56" s="4" t="s">
        <v>300</v>
      </c>
    </row>
    <row r="57" spans="1:6" x14ac:dyDescent="0.4">
      <c r="A57" s="1" t="s">
        <v>317</v>
      </c>
      <c r="B57" s="9">
        <v>0.20213118442070002</v>
      </c>
      <c r="C57" s="9">
        <v>0.17267696963470003</v>
      </c>
      <c r="D57" s="9">
        <v>0.18940386942439999</v>
      </c>
      <c r="E57" s="9">
        <v>0.24009967089370002</v>
      </c>
      <c r="F57" s="9">
        <v>0.21046716340560001</v>
      </c>
    </row>
    <row r="58" spans="1:6" x14ac:dyDescent="0.4">
      <c r="B58" s="10">
        <v>524</v>
      </c>
      <c r="C58" s="10">
        <v>399</v>
      </c>
      <c r="D58" s="10">
        <v>476</v>
      </c>
      <c r="E58" s="10">
        <v>647</v>
      </c>
      <c r="F58" s="10">
        <v>1231</v>
      </c>
    </row>
    <row r="59" spans="1:6" x14ac:dyDescent="0.4">
      <c r="B59" s="10">
        <v>3586</v>
      </c>
      <c r="C59" s="10">
        <v>3580</v>
      </c>
      <c r="D59" s="10">
        <v>3572</v>
      </c>
      <c r="E59" s="10">
        <v>3530</v>
      </c>
      <c r="F59" s="10">
        <v>5990</v>
      </c>
    </row>
    <row r="60" spans="1:6" x14ac:dyDescent="0.4">
      <c r="B60" s="10">
        <v>724.84242733259998</v>
      </c>
      <c r="C60" s="10">
        <v>618.18355129209999</v>
      </c>
      <c r="D60" s="10">
        <v>676.55062158390001</v>
      </c>
      <c r="E60" s="10">
        <v>853.67043114629996</v>
      </c>
      <c r="F60" s="10">
        <v>1260.6983087999999</v>
      </c>
    </row>
    <row r="61" spans="1:6" x14ac:dyDescent="0.4">
      <c r="B61" s="10">
        <v>3586</v>
      </c>
      <c r="C61" s="10">
        <v>3580</v>
      </c>
      <c r="D61" s="10">
        <v>3572</v>
      </c>
      <c r="E61" s="10">
        <v>3555.4835538450002</v>
      </c>
      <c r="F61" s="10">
        <v>5990</v>
      </c>
    </row>
    <row r="62" spans="1:6" x14ac:dyDescent="0.4">
      <c r="B62" s="4" t="s">
        <v>307</v>
      </c>
      <c r="C62" s="4" t="s">
        <v>126</v>
      </c>
      <c r="D62" s="4" t="s">
        <v>126</v>
      </c>
      <c r="E62" s="4" t="s">
        <v>318</v>
      </c>
      <c r="F62" s="4" t="s">
        <v>307</v>
      </c>
    </row>
    <row r="63" spans="1:6" x14ac:dyDescent="0.4">
      <c r="A63" s="1" t="s">
        <v>319</v>
      </c>
      <c r="B63" s="9">
        <v>0.19275564115920002</v>
      </c>
      <c r="C63" s="9">
        <v>0.1487823130599</v>
      </c>
      <c r="D63" s="9">
        <v>0.1743178886341</v>
      </c>
      <c r="E63" s="9">
        <v>0.16777387612870001</v>
      </c>
      <c r="F63" s="9">
        <v>0.19506755352430002</v>
      </c>
    </row>
    <row r="64" spans="1:6" x14ac:dyDescent="0.4">
      <c r="B64" s="10">
        <v>709</v>
      </c>
      <c r="C64" s="10">
        <v>533</v>
      </c>
      <c r="D64" s="10">
        <v>664</v>
      </c>
      <c r="E64" s="10">
        <v>627</v>
      </c>
      <c r="F64" s="10">
        <v>1284</v>
      </c>
    </row>
    <row r="65" spans="1:6" x14ac:dyDescent="0.4">
      <c r="B65" s="10">
        <v>3586</v>
      </c>
      <c r="C65" s="10">
        <v>3580</v>
      </c>
      <c r="D65" s="10">
        <v>3572</v>
      </c>
      <c r="E65" s="10">
        <v>3530</v>
      </c>
      <c r="F65" s="10">
        <v>5990</v>
      </c>
    </row>
    <row r="66" spans="1:6" x14ac:dyDescent="0.4">
      <c r="B66" s="10">
        <v>691.22172919690001</v>
      </c>
      <c r="C66" s="10">
        <v>532.64068075449995</v>
      </c>
      <c r="D66" s="10">
        <v>622.66349820089999</v>
      </c>
      <c r="E66" s="10">
        <v>596.51725734050001</v>
      </c>
      <c r="F66" s="10">
        <v>1168.4546456099999</v>
      </c>
    </row>
    <row r="67" spans="1:6" x14ac:dyDescent="0.4">
      <c r="B67" s="10">
        <v>3586</v>
      </c>
      <c r="C67" s="10">
        <v>3580</v>
      </c>
      <c r="D67" s="10">
        <v>3572</v>
      </c>
      <c r="E67" s="10">
        <v>3555.4835538450002</v>
      </c>
      <c r="F67" s="10">
        <v>5990</v>
      </c>
    </row>
    <row r="68" spans="1:6" x14ac:dyDescent="0.4">
      <c r="B68" s="4" t="s">
        <v>304</v>
      </c>
      <c r="C68" s="4" t="s">
        <v>126</v>
      </c>
      <c r="D68" s="4" t="s">
        <v>307</v>
      </c>
      <c r="E68" s="4" t="s">
        <v>126</v>
      </c>
      <c r="F68" s="4" t="s">
        <v>320</v>
      </c>
    </row>
    <row r="69" spans="1:6" x14ac:dyDescent="0.4">
      <c r="A69" s="1" t="s">
        <v>321</v>
      </c>
      <c r="B69" s="9">
        <v>0.1622307121522</v>
      </c>
      <c r="C69" s="9">
        <v>0.17032147200619999</v>
      </c>
      <c r="D69" s="9">
        <v>0.1807170306292</v>
      </c>
      <c r="E69" s="9">
        <v>0.15990552265079999</v>
      </c>
      <c r="F69" s="9">
        <v>0.13831508772580001</v>
      </c>
    </row>
    <row r="70" spans="1:6" x14ac:dyDescent="0.4">
      <c r="B70" s="10">
        <v>541</v>
      </c>
      <c r="C70" s="10">
        <v>532</v>
      </c>
      <c r="D70" s="10">
        <v>556</v>
      </c>
      <c r="E70" s="10">
        <v>490</v>
      </c>
      <c r="F70" s="10">
        <v>740</v>
      </c>
    </row>
    <row r="71" spans="1:6" x14ac:dyDescent="0.4">
      <c r="B71" s="10">
        <v>3586</v>
      </c>
      <c r="C71" s="10">
        <v>3580</v>
      </c>
      <c r="D71" s="10">
        <v>3572</v>
      </c>
      <c r="E71" s="10">
        <v>3530</v>
      </c>
      <c r="F71" s="10">
        <v>5990</v>
      </c>
    </row>
    <row r="72" spans="1:6" x14ac:dyDescent="0.4">
      <c r="B72" s="10">
        <v>581.75933377779995</v>
      </c>
      <c r="C72" s="10">
        <v>609.75086978219997</v>
      </c>
      <c r="D72" s="10">
        <v>645.52123340740002</v>
      </c>
      <c r="E72" s="10">
        <v>568.54145595390003</v>
      </c>
      <c r="F72" s="10">
        <v>828.50737547769995</v>
      </c>
    </row>
    <row r="73" spans="1:6" x14ac:dyDescent="0.4">
      <c r="B73" s="10">
        <v>3586</v>
      </c>
      <c r="C73" s="10">
        <v>3580</v>
      </c>
      <c r="D73" s="10">
        <v>3572</v>
      </c>
      <c r="E73" s="10">
        <v>3555.4835538450002</v>
      </c>
      <c r="F73" s="10">
        <v>5990</v>
      </c>
    </row>
    <row r="74" spans="1:6" x14ac:dyDescent="0.4">
      <c r="B74" s="4" t="s">
        <v>322</v>
      </c>
      <c r="C74" s="4" t="s">
        <v>322</v>
      </c>
      <c r="D74" s="4" t="s">
        <v>323</v>
      </c>
      <c r="E74" s="4" t="s">
        <v>322</v>
      </c>
      <c r="F74" s="4" t="s">
        <v>126</v>
      </c>
    </row>
    <row r="75" spans="1:6" x14ac:dyDescent="0.4">
      <c r="A75" s="1" t="s">
        <v>324</v>
      </c>
      <c r="B75" s="9">
        <v>9.6844601577430009E-2</v>
      </c>
      <c r="C75" s="9">
        <v>0.1001858676066</v>
      </c>
      <c r="D75" s="9">
        <v>0.13281158785380001</v>
      </c>
      <c r="E75" s="9">
        <v>0.13377021423400001</v>
      </c>
      <c r="F75" s="9">
        <v>0.1315432161082</v>
      </c>
    </row>
    <row r="76" spans="1:6" x14ac:dyDescent="0.4">
      <c r="B76" s="10">
        <v>216</v>
      </c>
      <c r="C76" s="10">
        <v>196</v>
      </c>
      <c r="D76" s="10">
        <v>288</v>
      </c>
      <c r="E76" s="10">
        <v>329</v>
      </c>
      <c r="F76" s="10">
        <v>638</v>
      </c>
    </row>
    <row r="77" spans="1:6" x14ac:dyDescent="0.4">
      <c r="B77" s="10">
        <v>3586</v>
      </c>
      <c r="C77" s="10">
        <v>3580</v>
      </c>
      <c r="D77" s="10">
        <v>3572</v>
      </c>
      <c r="E77" s="10">
        <v>3530</v>
      </c>
      <c r="F77" s="10">
        <v>5990</v>
      </c>
    </row>
    <row r="78" spans="1:6" x14ac:dyDescent="0.4">
      <c r="B78" s="10">
        <v>347.28474125669999</v>
      </c>
      <c r="C78" s="10">
        <v>358.66540603150003</v>
      </c>
      <c r="D78" s="10">
        <v>474.40299181360001</v>
      </c>
      <c r="E78" s="10">
        <v>475.61779670350001</v>
      </c>
      <c r="F78" s="10">
        <v>787.94386448800003</v>
      </c>
    </row>
    <row r="79" spans="1:6" x14ac:dyDescent="0.4">
      <c r="B79" s="10">
        <v>3586</v>
      </c>
      <c r="C79" s="10">
        <v>3580</v>
      </c>
      <c r="D79" s="10">
        <v>3572</v>
      </c>
      <c r="E79" s="10">
        <v>3555.4835538450002</v>
      </c>
      <c r="F79" s="10">
        <v>5990</v>
      </c>
    </row>
    <row r="80" spans="1:6" x14ac:dyDescent="0.4">
      <c r="B80" s="4" t="s">
        <v>126</v>
      </c>
      <c r="C80" s="4" t="s">
        <v>126</v>
      </c>
      <c r="D80" s="4" t="s">
        <v>213</v>
      </c>
      <c r="E80" s="4" t="s">
        <v>127</v>
      </c>
      <c r="F80" s="4" t="s">
        <v>127</v>
      </c>
    </row>
    <row r="81" spans="1:6" x14ac:dyDescent="0.4">
      <c r="A81" s="1" t="s">
        <v>325</v>
      </c>
      <c r="B81" s="9">
        <v>4.7842114160660004E-2</v>
      </c>
      <c r="C81" s="9">
        <v>4.7675258486710004E-2</v>
      </c>
      <c r="D81" s="9">
        <v>6.3790491066739993E-2</v>
      </c>
      <c r="E81" s="9">
        <v>7.020119227603E-2</v>
      </c>
      <c r="F81" s="9">
        <v>9.3937062130840007E-2</v>
      </c>
    </row>
    <row r="82" spans="1:6" x14ac:dyDescent="0.4">
      <c r="B82" s="10">
        <v>124</v>
      </c>
      <c r="C82" s="10">
        <v>142</v>
      </c>
      <c r="D82" s="10">
        <v>179</v>
      </c>
      <c r="E82" s="10">
        <v>220</v>
      </c>
      <c r="F82" s="10">
        <v>518</v>
      </c>
    </row>
    <row r="83" spans="1:6" x14ac:dyDescent="0.4">
      <c r="B83" s="10">
        <v>3586</v>
      </c>
      <c r="C83" s="10">
        <v>3580</v>
      </c>
      <c r="D83" s="10">
        <v>3572</v>
      </c>
      <c r="E83" s="10">
        <v>3530</v>
      </c>
      <c r="F83" s="10">
        <v>5990</v>
      </c>
    </row>
    <row r="84" spans="1:6" x14ac:dyDescent="0.4">
      <c r="B84" s="10">
        <v>171.56182138010001</v>
      </c>
      <c r="C84" s="10">
        <v>170.6774253824</v>
      </c>
      <c r="D84" s="10">
        <v>227.85963409039999</v>
      </c>
      <c r="E84" s="10">
        <v>249.59918459779999</v>
      </c>
      <c r="F84" s="10">
        <v>562.68300216379998</v>
      </c>
    </row>
    <row r="85" spans="1:6" x14ac:dyDescent="0.4">
      <c r="B85" s="10">
        <v>3586</v>
      </c>
      <c r="C85" s="10">
        <v>3580</v>
      </c>
      <c r="D85" s="10">
        <v>3572</v>
      </c>
      <c r="E85" s="10">
        <v>3555.4835538450002</v>
      </c>
      <c r="F85" s="10">
        <v>5990</v>
      </c>
    </row>
    <row r="86" spans="1:6" x14ac:dyDescent="0.4">
      <c r="B86" s="4" t="s">
        <v>126</v>
      </c>
      <c r="C86" s="4" t="s">
        <v>126</v>
      </c>
      <c r="D86" s="4" t="s">
        <v>213</v>
      </c>
      <c r="E86" s="4" t="s">
        <v>213</v>
      </c>
      <c r="F86" s="4" t="s">
        <v>312</v>
      </c>
    </row>
    <row r="87" spans="1:6" x14ac:dyDescent="0.4">
      <c r="A87" s="1" t="s">
        <v>326</v>
      </c>
      <c r="B87" s="9">
        <v>0</v>
      </c>
      <c r="C87" s="9">
        <v>0</v>
      </c>
      <c r="D87" s="9">
        <v>0</v>
      </c>
      <c r="E87" s="9">
        <v>4.133588749837E-2</v>
      </c>
      <c r="F87" s="9">
        <v>7.7731334397109997E-2</v>
      </c>
    </row>
    <row r="88" spans="1:6" x14ac:dyDescent="0.4">
      <c r="B88" s="10">
        <v>0</v>
      </c>
      <c r="C88" s="10">
        <v>0</v>
      </c>
      <c r="D88" s="10">
        <v>0</v>
      </c>
      <c r="E88" s="10">
        <v>133</v>
      </c>
      <c r="F88" s="10">
        <v>467</v>
      </c>
    </row>
    <row r="89" spans="1:6" x14ac:dyDescent="0.4">
      <c r="B89" s="10">
        <v>3586</v>
      </c>
      <c r="C89" s="10">
        <v>3580</v>
      </c>
      <c r="D89" s="10">
        <v>3572</v>
      </c>
      <c r="E89" s="10">
        <v>3530</v>
      </c>
      <c r="F89" s="10">
        <v>5990</v>
      </c>
    </row>
    <row r="90" spans="1:6" x14ac:dyDescent="0.4">
      <c r="B90" s="10">
        <v>0</v>
      </c>
      <c r="C90" s="10">
        <v>0</v>
      </c>
      <c r="D90" s="10">
        <v>0</v>
      </c>
      <c r="E90" s="10">
        <v>146.9690681841</v>
      </c>
      <c r="F90" s="10">
        <v>465.61069303869999</v>
      </c>
    </row>
    <row r="91" spans="1:6" x14ac:dyDescent="0.4">
      <c r="B91" s="10">
        <v>3586</v>
      </c>
      <c r="C91" s="10">
        <v>3580</v>
      </c>
      <c r="D91" s="10">
        <v>3572</v>
      </c>
      <c r="E91" s="10">
        <v>3555.4835538450002</v>
      </c>
      <c r="F91" s="10">
        <v>5990</v>
      </c>
    </row>
    <row r="92" spans="1:6" x14ac:dyDescent="0.4">
      <c r="B92" s="4" t="s">
        <v>95</v>
      </c>
      <c r="C92" s="4" t="s">
        <v>95</v>
      </c>
      <c r="D92" s="4" t="s">
        <v>95</v>
      </c>
      <c r="E92" s="4" t="s">
        <v>310</v>
      </c>
      <c r="F92" s="4" t="s">
        <v>327</v>
      </c>
    </row>
    <row r="93" spans="1:6" x14ac:dyDescent="0.4">
      <c r="A93" s="1" t="s">
        <v>328</v>
      </c>
      <c r="B93" s="9">
        <v>4.2500440490009998E-2</v>
      </c>
      <c r="C93" s="9">
        <v>3.9572995204880002E-2</v>
      </c>
      <c r="D93" s="9">
        <v>4.8950892597219998E-2</v>
      </c>
      <c r="E93" s="9">
        <v>4.9286112090250002E-2</v>
      </c>
      <c r="F93" s="9">
        <v>5.6512233923550002E-2</v>
      </c>
    </row>
    <row r="94" spans="1:6" x14ac:dyDescent="0.4">
      <c r="B94" s="10">
        <v>112</v>
      </c>
      <c r="C94" s="10">
        <v>102</v>
      </c>
      <c r="D94" s="10">
        <v>112</v>
      </c>
      <c r="E94" s="10">
        <v>130</v>
      </c>
      <c r="F94" s="10">
        <v>290</v>
      </c>
    </row>
    <row r="95" spans="1:6" x14ac:dyDescent="0.4">
      <c r="B95" s="10">
        <v>3586</v>
      </c>
      <c r="C95" s="10">
        <v>3580</v>
      </c>
      <c r="D95" s="10">
        <v>3572</v>
      </c>
      <c r="E95" s="10">
        <v>3530</v>
      </c>
      <c r="F95" s="10">
        <v>5990</v>
      </c>
    </row>
    <row r="96" spans="1:6" x14ac:dyDescent="0.4">
      <c r="B96" s="10">
        <v>152.40657959719999</v>
      </c>
      <c r="C96" s="10">
        <v>141.6713228335</v>
      </c>
      <c r="D96" s="10">
        <v>174.85258835729999</v>
      </c>
      <c r="E96" s="10">
        <v>175.23596096989999</v>
      </c>
      <c r="F96" s="10">
        <v>338.50828120210002</v>
      </c>
    </row>
    <row r="97" spans="1:6" x14ac:dyDescent="0.4">
      <c r="B97" s="10">
        <v>3586</v>
      </c>
      <c r="C97" s="10">
        <v>3580</v>
      </c>
      <c r="D97" s="10">
        <v>3572</v>
      </c>
      <c r="E97" s="10">
        <v>3555.4835538450002</v>
      </c>
      <c r="F97" s="10">
        <v>5990</v>
      </c>
    </row>
    <row r="98" spans="1:6" x14ac:dyDescent="0.4">
      <c r="B98" s="4" t="s">
        <v>126</v>
      </c>
      <c r="C98" s="4" t="s">
        <v>126</v>
      </c>
      <c r="D98" s="4" t="s">
        <v>126</v>
      </c>
      <c r="E98" s="4" t="s">
        <v>126</v>
      </c>
      <c r="F98" s="4" t="s">
        <v>213</v>
      </c>
    </row>
    <row r="99" spans="1:6" x14ac:dyDescent="0.4">
      <c r="A99" s="1" t="s">
        <v>329</v>
      </c>
      <c r="B99" s="9">
        <v>5.4572496827760004E-2</v>
      </c>
      <c r="C99" s="9">
        <v>4.1407561794719994E-2</v>
      </c>
      <c r="D99" s="9">
        <v>5.7542999459530002E-2</v>
      </c>
      <c r="E99" s="9">
        <v>5.4305131090360004E-2</v>
      </c>
      <c r="F99" s="9">
        <v>5.1940434935260002E-2</v>
      </c>
    </row>
    <row r="100" spans="1:6" x14ac:dyDescent="0.4">
      <c r="B100" s="10">
        <v>121</v>
      </c>
      <c r="C100" s="10">
        <v>76</v>
      </c>
      <c r="D100" s="10">
        <v>123</v>
      </c>
      <c r="E100" s="10">
        <v>123</v>
      </c>
      <c r="F100" s="10">
        <v>263</v>
      </c>
    </row>
    <row r="101" spans="1:6" x14ac:dyDescent="0.4">
      <c r="B101" s="10">
        <v>3586</v>
      </c>
      <c r="C101" s="10">
        <v>3580</v>
      </c>
      <c r="D101" s="10">
        <v>3572</v>
      </c>
      <c r="E101" s="10">
        <v>3530</v>
      </c>
      <c r="F101" s="10">
        <v>5990</v>
      </c>
    </row>
    <row r="102" spans="1:6" x14ac:dyDescent="0.4">
      <c r="B102" s="10">
        <v>195.6969736243</v>
      </c>
      <c r="C102" s="10">
        <v>148.23907122509999</v>
      </c>
      <c r="D102" s="10">
        <v>205.5435940694</v>
      </c>
      <c r="E102" s="10">
        <v>193.08100048119999</v>
      </c>
      <c r="F102" s="10">
        <v>311.12320526219997</v>
      </c>
    </row>
    <row r="103" spans="1:6" x14ac:dyDescent="0.4">
      <c r="B103" s="10">
        <v>3586</v>
      </c>
      <c r="C103" s="10">
        <v>3580</v>
      </c>
      <c r="D103" s="10">
        <v>3572</v>
      </c>
      <c r="E103" s="10">
        <v>3555.4835538450002</v>
      </c>
      <c r="F103" s="10">
        <v>5990</v>
      </c>
    </row>
    <row r="104" spans="1:6" x14ac:dyDescent="0.4">
      <c r="B104" s="4" t="s">
        <v>126</v>
      </c>
      <c r="C104" s="4" t="s">
        <v>126</v>
      </c>
      <c r="D104" s="4" t="s">
        <v>307</v>
      </c>
      <c r="E104" s="4" t="s">
        <v>126</v>
      </c>
      <c r="F104" s="4" t="s">
        <v>126</v>
      </c>
    </row>
    <row r="105" spans="1:6" x14ac:dyDescent="0.4">
      <c r="A105" s="1" t="s">
        <v>330</v>
      </c>
      <c r="B105" s="9">
        <v>4.4969780293530007E-2</v>
      </c>
      <c r="C105" s="9">
        <v>4.3706888818190001E-2</v>
      </c>
      <c r="D105" s="9">
        <v>5.3967832450130003E-2</v>
      </c>
      <c r="E105" s="9">
        <v>4.9766351278719999E-2</v>
      </c>
      <c r="F105" s="9">
        <v>5.1756747740850005E-2</v>
      </c>
    </row>
    <row r="106" spans="1:6" x14ac:dyDescent="0.4">
      <c r="B106" s="10">
        <v>174</v>
      </c>
      <c r="C106" s="10">
        <v>151</v>
      </c>
      <c r="D106" s="10">
        <v>188</v>
      </c>
      <c r="E106" s="10">
        <v>190</v>
      </c>
      <c r="F106" s="10">
        <v>332</v>
      </c>
    </row>
    <row r="107" spans="1:6" x14ac:dyDescent="0.4">
      <c r="B107" s="10">
        <v>3586</v>
      </c>
      <c r="C107" s="10">
        <v>3580</v>
      </c>
      <c r="D107" s="10">
        <v>3572</v>
      </c>
      <c r="E107" s="10">
        <v>3530</v>
      </c>
      <c r="F107" s="10">
        <v>5990</v>
      </c>
    </row>
    <row r="108" spans="1:6" x14ac:dyDescent="0.4">
      <c r="B108" s="10">
        <v>161.2616321326</v>
      </c>
      <c r="C108" s="10">
        <v>156.47066196910001</v>
      </c>
      <c r="D108" s="10">
        <v>192.7730975119</v>
      </c>
      <c r="E108" s="10">
        <v>176.9434435064</v>
      </c>
      <c r="F108" s="10">
        <v>310.02291896769998</v>
      </c>
    </row>
    <row r="109" spans="1:6" x14ac:dyDescent="0.4">
      <c r="B109" s="10">
        <v>3586</v>
      </c>
      <c r="C109" s="10">
        <v>3580</v>
      </c>
      <c r="D109" s="10">
        <v>3572</v>
      </c>
      <c r="E109" s="10">
        <v>3555.4835538450002</v>
      </c>
      <c r="F109" s="10">
        <v>5990</v>
      </c>
    </row>
    <row r="110" spans="1:6" x14ac:dyDescent="0.4">
      <c r="B110" s="4" t="s">
        <v>126</v>
      </c>
      <c r="C110" s="4" t="s">
        <v>126</v>
      </c>
      <c r="D110" s="4" t="s">
        <v>126</v>
      </c>
      <c r="E110" s="4" t="s">
        <v>126</v>
      </c>
      <c r="F110" s="4" t="s">
        <v>126</v>
      </c>
    </row>
    <row r="111" spans="1:6" x14ac:dyDescent="0.4">
      <c r="A111" s="1" t="s">
        <v>331</v>
      </c>
      <c r="B111" s="9">
        <v>5.1400487580069994E-2</v>
      </c>
      <c r="C111" s="9">
        <v>3.3499994694319996E-2</v>
      </c>
      <c r="D111" s="9">
        <v>2.6786863775969998E-2</v>
      </c>
      <c r="E111" s="9">
        <v>2.7845922861510001E-2</v>
      </c>
      <c r="F111" s="9">
        <v>3.6206566975009999E-2</v>
      </c>
    </row>
    <row r="112" spans="1:6" x14ac:dyDescent="0.4">
      <c r="B112" s="10">
        <v>162</v>
      </c>
      <c r="C112" s="10">
        <v>115</v>
      </c>
      <c r="D112" s="10">
        <v>90</v>
      </c>
      <c r="E112" s="10">
        <v>91</v>
      </c>
      <c r="F112" s="10">
        <v>197</v>
      </c>
    </row>
    <row r="113" spans="1:6" x14ac:dyDescent="0.4">
      <c r="B113" s="10">
        <v>3586</v>
      </c>
      <c r="C113" s="10">
        <v>3580</v>
      </c>
      <c r="D113" s="10">
        <v>3572</v>
      </c>
      <c r="E113" s="10">
        <v>3530</v>
      </c>
      <c r="F113" s="10">
        <v>5990</v>
      </c>
    </row>
    <row r="114" spans="1:6" x14ac:dyDescent="0.4">
      <c r="B114" s="10">
        <v>184.32214846209999</v>
      </c>
      <c r="C114" s="10">
        <v>119.9299810057</v>
      </c>
      <c r="D114" s="10">
        <v>95.682677407780005</v>
      </c>
      <c r="E114" s="10">
        <v>99.005720775729998</v>
      </c>
      <c r="F114" s="10">
        <v>216.87733618030001</v>
      </c>
    </row>
    <row r="115" spans="1:6" x14ac:dyDescent="0.4">
      <c r="B115" s="10">
        <v>3586</v>
      </c>
      <c r="C115" s="10">
        <v>3580</v>
      </c>
      <c r="D115" s="10">
        <v>3572</v>
      </c>
      <c r="E115" s="10">
        <v>3555.4835538450002</v>
      </c>
      <c r="F115" s="10">
        <v>5990</v>
      </c>
    </row>
    <row r="116" spans="1:6" x14ac:dyDescent="0.4">
      <c r="B116" s="4" t="s">
        <v>332</v>
      </c>
      <c r="C116" s="4" t="s">
        <v>126</v>
      </c>
      <c r="D116" s="4" t="s">
        <v>126</v>
      </c>
      <c r="E116" s="4" t="s">
        <v>126</v>
      </c>
      <c r="F116" s="4" t="s">
        <v>126</v>
      </c>
    </row>
    <row r="117" spans="1:6" x14ac:dyDescent="0.4">
      <c r="A117" s="1" t="s">
        <v>333</v>
      </c>
      <c r="B117" s="9">
        <v>2.8514383508279999E-2</v>
      </c>
      <c r="C117" s="9">
        <v>3.0052592748759998E-2</v>
      </c>
      <c r="D117" s="9">
        <v>2.7121267437380001E-2</v>
      </c>
      <c r="E117" s="9">
        <v>3.1285235678659998E-2</v>
      </c>
      <c r="F117" s="9">
        <v>3.174069799353E-2</v>
      </c>
    </row>
    <row r="118" spans="1:6" x14ac:dyDescent="0.4">
      <c r="B118" s="10">
        <v>77</v>
      </c>
      <c r="C118" s="10">
        <v>61</v>
      </c>
      <c r="D118" s="10">
        <v>75</v>
      </c>
      <c r="E118" s="10">
        <v>85</v>
      </c>
      <c r="F118" s="10">
        <v>164</v>
      </c>
    </row>
    <row r="119" spans="1:6" x14ac:dyDescent="0.4">
      <c r="B119" s="10">
        <v>3586</v>
      </c>
      <c r="C119" s="10">
        <v>3580</v>
      </c>
      <c r="D119" s="10">
        <v>3572</v>
      </c>
      <c r="E119" s="10">
        <v>3530</v>
      </c>
      <c r="F119" s="10">
        <v>5990</v>
      </c>
    </row>
    <row r="120" spans="1:6" x14ac:dyDescent="0.4">
      <c r="B120" s="10">
        <v>102.2525792607</v>
      </c>
      <c r="C120" s="10">
        <v>107.58828204060001</v>
      </c>
      <c r="D120" s="10">
        <v>96.877167286309998</v>
      </c>
      <c r="E120" s="10">
        <v>111.2341409336</v>
      </c>
      <c r="F120" s="10">
        <v>190.12678098129999</v>
      </c>
    </row>
    <row r="121" spans="1:6" x14ac:dyDescent="0.4">
      <c r="B121" s="10">
        <v>3586</v>
      </c>
      <c r="C121" s="10">
        <v>3580</v>
      </c>
      <c r="D121" s="10">
        <v>3572</v>
      </c>
      <c r="E121" s="10">
        <v>3555.4835538450002</v>
      </c>
      <c r="F121" s="10">
        <v>5990</v>
      </c>
    </row>
    <row r="122" spans="1:6" x14ac:dyDescent="0.4">
      <c r="B122" s="4" t="s">
        <v>126</v>
      </c>
      <c r="C122" s="4" t="s">
        <v>126</v>
      </c>
      <c r="D122" s="4" t="s">
        <v>126</v>
      </c>
      <c r="E122" s="4" t="s">
        <v>126</v>
      </c>
      <c r="F122" s="4" t="s">
        <v>126</v>
      </c>
    </row>
    <row r="123" spans="1:6" x14ac:dyDescent="0.4">
      <c r="A123" s="1" t="s">
        <v>334</v>
      </c>
      <c r="B123" s="9">
        <v>0</v>
      </c>
      <c r="C123" s="9">
        <v>0</v>
      </c>
      <c r="D123" s="9">
        <v>0</v>
      </c>
      <c r="E123" s="9">
        <v>5.3062053217909997E-3</v>
      </c>
      <c r="F123" s="9">
        <v>2.8047716770319999E-2</v>
      </c>
    </row>
    <row r="124" spans="1:6" x14ac:dyDescent="0.4">
      <c r="B124" s="10">
        <v>0</v>
      </c>
      <c r="C124" s="10">
        <v>0</v>
      </c>
      <c r="D124" s="10">
        <v>0</v>
      </c>
      <c r="E124" s="10">
        <v>17</v>
      </c>
      <c r="F124" s="10">
        <v>182</v>
      </c>
    </row>
    <row r="125" spans="1:6" x14ac:dyDescent="0.4">
      <c r="B125" s="10">
        <v>3586</v>
      </c>
      <c r="C125" s="10">
        <v>3580</v>
      </c>
      <c r="D125" s="10">
        <v>3572</v>
      </c>
      <c r="E125" s="10">
        <v>3530</v>
      </c>
      <c r="F125" s="10">
        <v>5990</v>
      </c>
    </row>
    <row r="126" spans="1:6" x14ac:dyDescent="0.4">
      <c r="B126" s="10">
        <v>0</v>
      </c>
      <c r="C126" s="10">
        <v>0</v>
      </c>
      <c r="D126" s="10">
        <v>0</v>
      </c>
      <c r="E126" s="10">
        <v>18.866125754959999</v>
      </c>
      <c r="F126" s="10">
        <v>168.0058234542</v>
      </c>
    </row>
    <row r="127" spans="1:6" x14ac:dyDescent="0.4">
      <c r="B127" s="10">
        <v>3586</v>
      </c>
      <c r="C127" s="10">
        <v>3580</v>
      </c>
      <c r="D127" s="10">
        <v>3572</v>
      </c>
      <c r="E127" s="10">
        <v>3555.4835538450002</v>
      </c>
      <c r="F127" s="10">
        <v>5990</v>
      </c>
    </row>
    <row r="128" spans="1:6" x14ac:dyDescent="0.4">
      <c r="B128" s="4" t="s">
        <v>95</v>
      </c>
      <c r="C128" s="4" t="s">
        <v>95</v>
      </c>
      <c r="D128" s="4" t="s">
        <v>95</v>
      </c>
      <c r="E128" s="4" t="s">
        <v>335</v>
      </c>
      <c r="F128" s="4" t="s">
        <v>327</v>
      </c>
    </row>
    <row r="129" spans="1:6" x14ac:dyDescent="0.4">
      <c r="A129" s="1" t="s">
        <v>336</v>
      </c>
      <c r="B129" s="9">
        <v>0</v>
      </c>
      <c r="C129" s="9">
        <v>2.123525663975E-2</v>
      </c>
      <c r="D129" s="9">
        <v>2.534037453557E-2</v>
      </c>
      <c r="E129" s="9">
        <v>2.1761473436409998E-2</v>
      </c>
      <c r="F129" s="9">
        <v>2.3216867671990001E-2</v>
      </c>
    </row>
    <row r="130" spans="1:6" x14ac:dyDescent="0.4">
      <c r="B130" s="10">
        <v>0</v>
      </c>
      <c r="C130" s="10">
        <v>52</v>
      </c>
      <c r="D130" s="10">
        <v>67</v>
      </c>
      <c r="E130" s="10">
        <v>64</v>
      </c>
      <c r="F130" s="10">
        <v>120</v>
      </c>
    </row>
    <row r="131" spans="1:6" x14ac:dyDescent="0.4">
      <c r="B131" s="10">
        <v>3586</v>
      </c>
      <c r="C131" s="10">
        <v>3580</v>
      </c>
      <c r="D131" s="10">
        <v>3572</v>
      </c>
      <c r="E131" s="10">
        <v>3530</v>
      </c>
      <c r="F131" s="10">
        <v>5990</v>
      </c>
    </row>
    <row r="132" spans="1:6" x14ac:dyDescent="0.4">
      <c r="B132" s="10">
        <v>0</v>
      </c>
      <c r="C132" s="10">
        <v>76.022218770289996</v>
      </c>
      <c r="D132" s="10">
        <v>90.515817841049994</v>
      </c>
      <c r="E132" s="10">
        <v>77.372560910610005</v>
      </c>
      <c r="F132" s="10">
        <v>139.06903735520001</v>
      </c>
    </row>
    <row r="133" spans="1:6" x14ac:dyDescent="0.4">
      <c r="B133" s="10">
        <v>3586</v>
      </c>
      <c r="C133" s="10">
        <v>3580</v>
      </c>
      <c r="D133" s="10">
        <v>3572</v>
      </c>
      <c r="E133" s="10">
        <v>3555.4835538450002</v>
      </c>
      <c r="F133" s="10">
        <v>5990</v>
      </c>
    </row>
    <row r="134" spans="1:6" x14ac:dyDescent="0.4">
      <c r="B134" s="4" t="s">
        <v>95</v>
      </c>
      <c r="C134" s="4" t="s">
        <v>107</v>
      </c>
      <c r="D134" s="4" t="s">
        <v>107</v>
      </c>
      <c r="E134" s="4" t="s">
        <v>107</v>
      </c>
      <c r="F134" s="4" t="s">
        <v>107</v>
      </c>
    </row>
    <row r="135" spans="1:6" x14ac:dyDescent="0.4">
      <c r="A135" s="1" t="s">
        <v>337</v>
      </c>
      <c r="B135" s="9">
        <v>4.0219888353749997E-2</v>
      </c>
      <c r="C135" s="9">
        <v>4.7002439254039997E-2</v>
      </c>
      <c r="D135" s="9">
        <v>3.011361469588E-2</v>
      </c>
      <c r="E135" s="9">
        <v>1.9757756397470003E-2</v>
      </c>
      <c r="F135" s="9">
        <v>2.0429576636809998E-2</v>
      </c>
    </row>
    <row r="136" spans="1:6" x14ac:dyDescent="0.4">
      <c r="B136" s="10">
        <v>167</v>
      </c>
      <c r="C136" s="10">
        <v>212</v>
      </c>
      <c r="D136" s="10">
        <v>134</v>
      </c>
      <c r="E136" s="10">
        <v>76</v>
      </c>
      <c r="F136" s="10">
        <v>120</v>
      </c>
    </row>
    <row r="137" spans="1:6" x14ac:dyDescent="0.4">
      <c r="B137" s="10">
        <v>3586</v>
      </c>
      <c r="C137" s="10">
        <v>3580</v>
      </c>
      <c r="D137" s="10">
        <v>3572</v>
      </c>
      <c r="E137" s="10">
        <v>3530</v>
      </c>
      <c r="F137" s="10">
        <v>5990</v>
      </c>
    </row>
    <row r="138" spans="1:6" x14ac:dyDescent="0.4">
      <c r="B138" s="10">
        <v>144.2285196366</v>
      </c>
      <c r="C138" s="10">
        <v>168.26873252940001</v>
      </c>
      <c r="D138" s="10">
        <v>107.56583169370001</v>
      </c>
      <c r="E138" s="10">
        <v>70.248377932089994</v>
      </c>
      <c r="F138" s="10">
        <v>122.37316405449999</v>
      </c>
    </row>
    <row r="139" spans="1:6" x14ac:dyDescent="0.4">
      <c r="B139" s="10">
        <v>3586</v>
      </c>
      <c r="C139" s="10">
        <v>3580</v>
      </c>
      <c r="D139" s="10">
        <v>3572</v>
      </c>
      <c r="E139" s="10">
        <v>3555.4835538450002</v>
      </c>
      <c r="F139" s="10">
        <v>5990</v>
      </c>
    </row>
    <row r="140" spans="1:6" x14ac:dyDescent="0.4">
      <c r="B140" s="4" t="s">
        <v>338</v>
      </c>
      <c r="C140" s="4" t="s">
        <v>338</v>
      </c>
      <c r="D140" s="4" t="s">
        <v>339</v>
      </c>
      <c r="E140" s="4" t="s">
        <v>126</v>
      </c>
      <c r="F140" s="4" t="s">
        <v>126</v>
      </c>
    </row>
    <row r="141" spans="1:6" x14ac:dyDescent="0.4">
      <c r="A141" s="1" t="s">
        <v>340</v>
      </c>
      <c r="B141" s="9">
        <v>0</v>
      </c>
      <c r="C141" s="9">
        <v>0</v>
      </c>
      <c r="D141" s="9">
        <v>0</v>
      </c>
      <c r="E141" s="9">
        <v>0</v>
      </c>
      <c r="F141" s="9">
        <v>1.449526171423E-2</v>
      </c>
    </row>
    <row r="142" spans="1:6" x14ac:dyDescent="0.4">
      <c r="B142" s="10">
        <v>0</v>
      </c>
      <c r="C142" s="10">
        <v>0</v>
      </c>
      <c r="D142" s="10">
        <v>0</v>
      </c>
      <c r="E142" s="10">
        <v>0</v>
      </c>
      <c r="F142" s="10">
        <v>82</v>
      </c>
    </row>
    <row r="143" spans="1:6" x14ac:dyDescent="0.4">
      <c r="B143" s="10">
        <v>3586</v>
      </c>
      <c r="C143" s="10">
        <v>3580</v>
      </c>
      <c r="D143" s="10">
        <v>3572</v>
      </c>
      <c r="E143" s="10">
        <v>3530</v>
      </c>
      <c r="F143" s="10">
        <v>5990</v>
      </c>
    </row>
    <row r="144" spans="1:6" x14ac:dyDescent="0.4">
      <c r="B144" s="10">
        <v>0</v>
      </c>
      <c r="C144" s="10">
        <v>0</v>
      </c>
      <c r="D144" s="10">
        <v>0</v>
      </c>
      <c r="E144" s="10">
        <v>0</v>
      </c>
      <c r="F144" s="10">
        <v>86.826617668219995</v>
      </c>
    </row>
    <row r="145" spans="1:6" x14ac:dyDescent="0.4">
      <c r="B145" s="10">
        <v>3586</v>
      </c>
      <c r="C145" s="10">
        <v>3580</v>
      </c>
      <c r="D145" s="10">
        <v>3572</v>
      </c>
      <c r="E145" s="10">
        <v>3555.4835538450002</v>
      </c>
      <c r="F145" s="10">
        <v>5990</v>
      </c>
    </row>
    <row r="146" spans="1:6" x14ac:dyDescent="0.4">
      <c r="B146" s="4" t="s">
        <v>95</v>
      </c>
      <c r="C146" s="4" t="s">
        <v>95</v>
      </c>
      <c r="D146" s="4" t="s">
        <v>95</v>
      </c>
      <c r="E146" s="4" t="s">
        <v>95</v>
      </c>
      <c r="F146" s="4" t="s">
        <v>327</v>
      </c>
    </row>
    <row r="147" spans="1:6" x14ac:dyDescent="0.4">
      <c r="A147" s="1" t="s">
        <v>341</v>
      </c>
      <c r="B147" s="9">
        <v>0</v>
      </c>
      <c r="C147" s="9">
        <v>0</v>
      </c>
      <c r="D147" s="9">
        <v>3.1731159094610002E-2</v>
      </c>
      <c r="E147" s="9">
        <v>1.5469855246560001E-2</v>
      </c>
      <c r="F147" s="9">
        <v>1.441136821618E-2</v>
      </c>
    </row>
    <row r="148" spans="1:6" x14ac:dyDescent="0.4">
      <c r="B148" s="10">
        <v>0</v>
      </c>
      <c r="C148" s="10">
        <v>0</v>
      </c>
      <c r="D148" s="10">
        <v>77</v>
      </c>
      <c r="E148" s="10">
        <v>37</v>
      </c>
      <c r="F148" s="10">
        <v>78</v>
      </c>
    </row>
    <row r="149" spans="1:6" x14ac:dyDescent="0.4">
      <c r="B149" s="10">
        <v>3586</v>
      </c>
      <c r="C149" s="10">
        <v>3580</v>
      </c>
      <c r="D149" s="10">
        <v>3572</v>
      </c>
      <c r="E149" s="10">
        <v>3530</v>
      </c>
      <c r="F149" s="10">
        <v>5990</v>
      </c>
    </row>
    <row r="150" spans="1:6" x14ac:dyDescent="0.4">
      <c r="B150" s="10">
        <v>0</v>
      </c>
      <c r="C150" s="10">
        <v>0</v>
      </c>
      <c r="D150" s="10">
        <v>113.343700286</v>
      </c>
      <c r="E150" s="10">
        <v>55.002815909500001</v>
      </c>
      <c r="F150" s="10">
        <v>86.324095614900003</v>
      </c>
    </row>
    <row r="151" spans="1:6" x14ac:dyDescent="0.4">
      <c r="B151" s="10">
        <v>3586</v>
      </c>
      <c r="C151" s="10">
        <v>3580</v>
      </c>
      <c r="D151" s="10">
        <v>3572</v>
      </c>
      <c r="E151" s="10">
        <v>3555.4835538450002</v>
      </c>
      <c r="F151" s="10">
        <v>5990</v>
      </c>
    </row>
    <row r="152" spans="1:6" x14ac:dyDescent="0.4">
      <c r="B152" s="4" t="s">
        <v>95</v>
      </c>
      <c r="C152" s="4" t="s">
        <v>95</v>
      </c>
      <c r="D152" s="4" t="s">
        <v>342</v>
      </c>
      <c r="E152" s="4" t="s">
        <v>102</v>
      </c>
      <c r="F152" s="4" t="s">
        <v>102</v>
      </c>
    </row>
    <row r="153" spans="1:6" x14ac:dyDescent="0.4">
      <c r="A153" s="1" t="s">
        <v>343</v>
      </c>
      <c r="B153" s="9">
        <v>1.7718536258190001E-2</v>
      </c>
      <c r="C153" s="9">
        <v>1.1009866157170001E-2</v>
      </c>
      <c r="D153" s="9">
        <v>1.484296928084E-2</v>
      </c>
      <c r="E153" s="9">
        <v>1.528059774616E-2</v>
      </c>
      <c r="F153" s="9">
        <v>9.4783295739030004E-3</v>
      </c>
    </row>
    <row r="154" spans="1:6" x14ac:dyDescent="0.4">
      <c r="B154" s="10">
        <v>68</v>
      </c>
      <c r="C154" s="10">
        <v>55</v>
      </c>
      <c r="D154" s="10">
        <v>70</v>
      </c>
      <c r="E154" s="10">
        <v>58</v>
      </c>
      <c r="F154" s="10">
        <v>56</v>
      </c>
    </row>
    <row r="155" spans="1:6" x14ac:dyDescent="0.4">
      <c r="B155" s="10">
        <v>3586</v>
      </c>
      <c r="C155" s="10">
        <v>3580</v>
      </c>
      <c r="D155" s="10">
        <v>3572</v>
      </c>
      <c r="E155" s="10">
        <v>3530</v>
      </c>
      <c r="F155" s="10">
        <v>5990</v>
      </c>
    </row>
    <row r="156" spans="1:6" x14ac:dyDescent="0.4">
      <c r="B156" s="10">
        <v>63.538671021859997</v>
      </c>
      <c r="C156" s="10">
        <v>39.415320842660002</v>
      </c>
      <c r="D156" s="10">
        <v>53.019086271150002</v>
      </c>
      <c r="E156" s="10">
        <v>54.329913979410001</v>
      </c>
      <c r="F156" s="10">
        <v>56.775194147679997</v>
      </c>
    </row>
    <row r="157" spans="1:6" x14ac:dyDescent="0.4">
      <c r="B157" s="10">
        <v>3586</v>
      </c>
      <c r="C157" s="10">
        <v>3580</v>
      </c>
      <c r="D157" s="10">
        <v>3572</v>
      </c>
      <c r="E157" s="10">
        <v>3555.4835538450002</v>
      </c>
      <c r="F157" s="10">
        <v>5990</v>
      </c>
    </row>
    <row r="158" spans="1:6" x14ac:dyDescent="0.4">
      <c r="B158" s="4" t="s">
        <v>344</v>
      </c>
      <c r="C158" s="4" t="s">
        <v>126</v>
      </c>
      <c r="D158" s="4" t="s">
        <v>322</v>
      </c>
      <c r="E158" s="4" t="s">
        <v>322</v>
      </c>
      <c r="F158" s="4" t="s">
        <v>126</v>
      </c>
    </row>
    <row r="159" spans="1:6" x14ac:dyDescent="0.4">
      <c r="A159" s="1" t="s">
        <v>345</v>
      </c>
      <c r="B159" s="9">
        <v>0</v>
      </c>
      <c r="C159" s="9">
        <v>0</v>
      </c>
      <c r="D159" s="9">
        <v>0</v>
      </c>
      <c r="E159" s="9">
        <v>0</v>
      </c>
      <c r="F159" s="9">
        <v>9.0219512352309999E-3</v>
      </c>
    </row>
    <row r="160" spans="1:6" x14ac:dyDescent="0.4">
      <c r="B160" s="10">
        <v>0</v>
      </c>
      <c r="C160" s="10">
        <v>0</v>
      </c>
      <c r="D160" s="10">
        <v>0</v>
      </c>
      <c r="E160" s="10">
        <v>0</v>
      </c>
      <c r="F160" s="10">
        <v>52</v>
      </c>
    </row>
    <row r="161" spans="1:6" x14ac:dyDescent="0.4">
      <c r="B161" s="10">
        <v>3586</v>
      </c>
      <c r="C161" s="10">
        <v>3580</v>
      </c>
      <c r="D161" s="10">
        <v>3572</v>
      </c>
      <c r="E161" s="10">
        <v>3530</v>
      </c>
      <c r="F161" s="10">
        <v>5990</v>
      </c>
    </row>
    <row r="162" spans="1:6" x14ac:dyDescent="0.4">
      <c r="B162" s="10">
        <v>0</v>
      </c>
      <c r="C162" s="10">
        <v>0</v>
      </c>
      <c r="D162" s="10">
        <v>0</v>
      </c>
      <c r="E162" s="10">
        <v>0</v>
      </c>
      <c r="F162" s="10">
        <v>54.04148789904</v>
      </c>
    </row>
    <row r="163" spans="1:6" x14ac:dyDescent="0.4">
      <c r="B163" s="10">
        <v>3586</v>
      </c>
      <c r="C163" s="10">
        <v>3580</v>
      </c>
      <c r="D163" s="10">
        <v>3572</v>
      </c>
      <c r="E163" s="10">
        <v>3555.4835538450002</v>
      </c>
      <c r="F163" s="10">
        <v>5990</v>
      </c>
    </row>
    <row r="164" spans="1:6" x14ac:dyDescent="0.4">
      <c r="B164" s="4" t="s">
        <v>95</v>
      </c>
      <c r="C164" s="4" t="s">
        <v>95</v>
      </c>
      <c r="D164" s="4" t="s">
        <v>95</v>
      </c>
      <c r="E164" s="4" t="s">
        <v>95</v>
      </c>
      <c r="F164" s="4" t="s">
        <v>327</v>
      </c>
    </row>
    <row r="165" spans="1:6" x14ac:dyDescent="0.4">
      <c r="A165" s="1" t="s">
        <v>346</v>
      </c>
      <c r="B165" s="9">
        <v>0</v>
      </c>
      <c r="C165" s="9">
        <v>0</v>
      </c>
      <c r="D165" s="9">
        <v>3.5475907276480002E-3</v>
      </c>
      <c r="E165" s="9">
        <v>2.0603566300689997E-3</v>
      </c>
      <c r="F165" s="9">
        <v>8.2980447122440008E-3</v>
      </c>
    </row>
    <row r="166" spans="1:6" x14ac:dyDescent="0.4">
      <c r="B166" s="10">
        <v>0</v>
      </c>
      <c r="C166" s="10">
        <v>0</v>
      </c>
      <c r="D166" s="10">
        <v>9</v>
      </c>
      <c r="E166" s="10">
        <v>6</v>
      </c>
      <c r="F166" s="10">
        <v>44</v>
      </c>
    </row>
    <row r="167" spans="1:6" x14ac:dyDescent="0.4">
      <c r="B167" s="10">
        <v>3586</v>
      </c>
      <c r="C167" s="10">
        <v>3580</v>
      </c>
      <c r="D167" s="10">
        <v>3572</v>
      </c>
      <c r="E167" s="10">
        <v>3530</v>
      </c>
      <c r="F167" s="10">
        <v>5990</v>
      </c>
    </row>
    <row r="168" spans="1:6" x14ac:dyDescent="0.4">
      <c r="B168" s="10">
        <v>0</v>
      </c>
      <c r="C168" s="10">
        <v>0</v>
      </c>
      <c r="D168" s="10">
        <v>12.671994079159999</v>
      </c>
      <c r="E168" s="10">
        <v>7.325564113265</v>
      </c>
      <c r="F168" s="10">
        <v>49.705287826339998</v>
      </c>
    </row>
    <row r="169" spans="1:6" x14ac:dyDescent="0.4">
      <c r="B169" s="10">
        <v>3586</v>
      </c>
      <c r="C169" s="10">
        <v>3580</v>
      </c>
      <c r="D169" s="10">
        <v>3572</v>
      </c>
      <c r="E169" s="10">
        <v>3555.4835538450002</v>
      </c>
      <c r="F169" s="10">
        <v>5990</v>
      </c>
    </row>
    <row r="170" spans="1:6" x14ac:dyDescent="0.4">
      <c r="B170" s="4" t="s">
        <v>95</v>
      </c>
      <c r="C170" s="4" t="s">
        <v>95</v>
      </c>
      <c r="D170" s="4" t="s">
        <v>275</v>
      </c>
      <c r="E170" s="4" t="s">
        <v>202</v>
      </c>
      <c r="F170" s="4" t="s">
        <v>347</v>
      </c>
    </row>
    <row r="171" spans="1:6" x14ac:dyDescent="0.4">
      <c r="A171" s="1" t="s">
        <v>348</v>
      </c>
      <c r="B171" s="9">
        <v>0</v>
      </c>
      <c r="C171" s="9">
        <v>0</v>
      </c>
      <c r="D171" s="9">
        <v>0</v>
      </c>
      <c r="E171" s="9">
        <v>0</v>
      </c>
      <c r="F171" s="9">
        <v>5.7517347262340006E-3</v>
      </c>
    </row>
    <row r="172" spans="1:6" x14ac:dyDescent="0.4">
      <c r="B172" s="10">
        <v>0</v>
      </c>
      <c r="C172" s="10">
        <v>0</v>
      </c>
      <c r="D172" s="10">
        <v>0</v>
      </c>
      <c r="E172" s="10">
        <v>0</v>
      </c>
      <c r="F172" s="10">
        <v>35</v>
      </c>
    </row>
    <row r="173" spans="1:6" x14ac:dyDescent="0.4">
      <c r="B173" s="10">
        <v>3586</v>
      </c>
      <c r="C173" s="10">
        <v>3580</v>
      </c>
      <c r="D173" s="10">
        <v>3572</v>
      </c>
      <c r="E173" s="10">
        <v>3530</v>
      </c>
      <c r="F173" s="10">
        <v>5990</v>
      </c>
    </row>
    <row r="174" spans="1:6" x14ac:dyDescent="0.4">
      <c r="B174" s="10">
        <v>0</v>
      </c>
      <c r="C174" s="10">
        <v>0</v>
      </c>
      <c r="D174" s="10">
        <v>0</v>
      </c>
      <c r="E174" s="10">
        <v>0</v>
      </c>
      <c r="F174" s="10">
        <v>34.45289101014</v>
      </c>
    </row>
    <row r="175" spans="1:6" x14ac:dyDescent="0.4">
      <c r="B175" s="10">
        <v>3586</v>
      </c>
      <c r="C175" s="10">
        <v>3580</v>
      </c>
      <c r="D175" s="10">
        <v>3572</v>
      </c>
      <c r="E175" s="10">
        <v>3555.4835538450002</v>
      </c>
      <c r="F175" s="10">
        <v>5990</v>
      </c>
    </row>
    <row r="176" spans="1:6" x14ac:dyDescent="0.4">
      <c r="B176" s="4" t="s">
        <v>95</v>
      </c>
      <c r="C176" s="4" t="s">
        <v>95</v>
      </c>
      <c r="D176" s="4" t="s">
        <v>95</v>
      </c>
      <c r="E176" s="4" t="s">
        <v>95</v>
      </c>
      <c r="F176" s="4" t="s">
        <v>349</v>
      </c>
    </row>
    <row r="177" spans="1:6" x14ac:dyDescent="0.4">
      <c r="A177" s="1" t="s">
        <v>350</v>
      </c>
      <c r="B177" s="9">
        <v>4.0669229891549998E-3</v>
      </c>
      <c r="C177" s="9">
        <v>3.228854653469E-3</v>
      </c>
      <c r="D177" s="9">
        <v>7.0033621991759994E-4</v>
      </c>
      <c r="E177" s="9">
        <v>1.0510219260990001E-3</v>
      </c>
      <c r="F177" s="9">
        <v>5.0270036618900006E-3</v>
      </c>
    </row>
    <row r="178" spans="1:6" x14ac:dyDescent="0.4">
      <c r="B178" s="10">
        <v>14</v>
      </c>
      <c r="C178" s="10">
        <v>10</v>
      </c>
      <c r="D178" s="10">
        <v>3</v>
      </c>
      <c r="E178" s="10">
        <v>6</v>
      </c>
      <c r="F178" s="10">
        <v>37</v>
      </c>
    </row>
    <row r="179" spans="1:6" x14ac:dyDescent="0.4">
      <c r="B179" s="10">
        <v>3586</v>
      </c>
      <c r="C179" s="10">
        <v>3580</v>
      </c>
      <c r="D179" s="10">
        <v>3572</v>
      </c>
      <c r="E179" s="10">
        <v>3530</v>
      </c>
      <c r="F179" s="10">
        <v>5990</v>
      </c>
    </row>
    <row r="180" spans="1:6" x14ac:dyDescent="0.4">
      <c r="B180" s="10">
        <v>14.583985839109999</v>
      </c>
      <c r="C180" s="10">
        <v>11.559299659420001</v>
      </c>
      <c r="D180" s="10">
        <v>2.501600977546</v>
      </c>
      <c r="E180" s="10">
        <v>3.7368911729769998</v>
      </c>
      <c r="F180" s="10">
        <v>30.111751934720001</v>
      </c>
    </row>
    <row r="181" spans="1:6" x14ac:dyDescent="0.4">
      <c r="B181" s="10">
        <v>3586</v>
      </c>
      <c r="C181" s="10">
        <v>3580</v>
      </c>
      <c r="D181" s="10">
        <v>3572</v>
      </c>
      <c r="E181" s="10">
        <v>3555.4835538450002</v>
      </c>
      <c r="F181" s="10">
        <v>5990</v>
      </c>
    </row>
    <row r="182" spans="1:6" x14ac:dyDescent="0.4">
      <c r="B182" s="4" t="s">
        <v>351</v>
      </c>
      <c r="C182" s="4" t="s">
        <v>351</v>
      </c>
      <c r="D182" s="4" t="s">
        <v>95</v>
      </c>
      <c r="E182" s="4" t="s">
        <v>95</v>
      </c>
      <c r="F182" s="4" t="s">
        <v>352</v>
      </c>
    </row>
    <row r="183" spans="1:6" x14ac:dyDescent="0.4">
      <c r="A183" s="1" t="s">
        <v>353</v>
      </c>
      <c r="B183" s="9">
        <v>1.2378711806879999E-3</v>
      </c>
      <c r="C183" s="9">
        <v>1.129379491459E-3</v>
      </c>
      <c r="D183" s="9">
        <v>5.1335825386269996E-4</v>
      </c>
      <c r="E183" s="9">
        <v>0</v>
      </c>
      <c r="F183" s="9">
        <v>4.9512358409910002E-4</v>
      </c>
    </row>
    <row r="184" spans="1:6" x14ac:dyDescent="0.4">
      <c r="B184" s="10">
        <v>4</v>
      </c>
      <c r="C184" s="10">
        <v>3</v>
      </c>
      <c r="D184" s="10">
        <v>2</v>
      </c>
      <c r="E184" s="10">
        <v>0</v>
      </c>
      <c r="F184" s="10">
        <v>2</v>
      </c>
    </row>
    <row r="185" spans="1:6" x14ac:dyDescent="0.4">
      <c r="B185" s="10">
        <v>3586</v>
      </c>
      <c r="C185" s="10">
        <v>3580</v>
      </c>
      <c r="D185" s="10">
        <v>3572</v>
      </c>
      <c r="E185" s="10">
        <v>3530</v>
      </c>
      <c r="F185" s="10">
        <v>5990</v>
      </c>
    </row>
    <row r="186" spans="1:6" x14ac:dyDescent="0.4">
      <c r="B186" s="10">
        <v>4.4390060539479999</v>
      </c>
      <c r="C186" s="10">
        <v>4.0431785794220003</v>
      </c>
      <c r="D186" s="10">
        <v>1.833715682797</v>
      </c>
      <c r="E186" s="10">
        <v>0</v>
      </c>
      <c r="F186" s="10">
        <v>2.965790268753</v>
      </c>
    </row>
    <row r="187" spans="1:6" x14ac:dyDescent="0.4">
      <c r="B187" s="10">
        <v>3586</v>
      </c>
      <c r="C187" s="10">
        <v>3580</v>
      </c>
      <c r="D187" s="10">
        <v>3572</v>
      </c>
      <c r="E187" s="10">
        <v>3555.4835538450002</v>
      </c>
      <c r="F187" s="10">
        <v>5990</v>
      </c>
    </row>
    <row r="188" spans="1:6" x14ac:dyDescent="0.4">
      <c r="B188" s="4" t="s">
        <v>95</v>
      </c>
      <c r="C188" s="4" t="s">
        <v>95</v>
      </c>
      <c r="D188" s="4" t="s">
        <v>95</v>
      </c>
      <c r="E188" s="4" t="s">
        <v>95</v>
      </c>
      <c r="F188" s="4" t="s">
        <v>95</v>
      </c>
    </row>
    <row r="189" spans="1:6" x14ac:dyDescent="0.4">
      <c r="A189" s="1" t="s">
        <v>354</v>
      </c>
      <c r="B189" s="9">
        <v>0.38063506186029999</v>
      </c>
      <c r="C189" s="9">
        <v>0.28504269313530001</v>
      </c>
      <c r="D189" s="9">
        <v>0.2906584332846</v>
      </c>
      <c r="E189" s="9">
        <v>0.23149309502169998</v>
      </c>
      <c r="F189" s="9">
        <v>0</v>
      </c>
    </row>
    <row r="190" spans="1:6" x14ac:dyDescent="0.4">
      <c r="B190" s="10">
        <v>1469</v>
      </c>
      <c r="C190" s="10">
        <v>1148</v>
      </c>
      <c r="D190" s="10">
        <v>1120</v>
      </c>
      <c r="E190" s="10">
        <v>963</v>
      </c>
      <c r="F190" s="10">
        <v>0</v>
      </c>
    </row>
    <row r="191" spans="1:6" x14ac:dyDescent="0.4">
      <c r="B191" s="10">
        <v>3586</v>
      </c>
      <c r="C191" s="10">
        <v>3580</v>
      </c>
      <c r="D191" s="10">
        <v>3572</v>
      </c>
      <c r="E191" s="10">
        <v>3530</v>
      </c>
      <c r="F191" s="10">
        <v>5990</v>
      </c>
    </row>
    <row r="192" spans="1:6" x14ac:dyDescent="0.4">
      <c r="B192" s="10">
        <v>1364.9573318309999</v>
      </c>
      <c r="C192" s="10">
        <v>1020.452841424</v>
      </c>
      <c r="D192" s="10">
        <v>1038.231923693</v>
      </c>
      <c r="E192" s="10">
        <v>823.06989217859996</v>
      </c>
      <c r="F192" s="10">
        <v>0</v>
      </c>
    </row>
    <row r="193" spans="1:6" x14ac:dyDescent="0.4">
      <c r="B193" s="10">
        <v>3586</v>
      </c>
      <c r="C193" s="10">
        <v>3580</v>
      </c>
      <c r="D193" s="10">
        <v>3572</v>
      </c>
      <c r="E193" s="10">
        <v>3555.4835538450002</v>
      </c>
      <c r="F193" s="10">
        <v>5990</v>
      </c>
    </row>
    <row r="194" spans="1:6" x14ac:dyDescent="0.4">
      <c r="B194" s="4" t="s">
        <v>355</v>
      </c>
      <c r="C194" s="4" t="s">
        <v>356</v>
      </c>
      <c r="D194" s="4" t="s">
        <v>356</v>
      </c>
      <c r="E194" s="4" t="s">
        <v>323</v>
      </c>
      <c r="F194" s="4" t="s">
        <v>95</v>
      </c>
    </row>
    <row r="195" spans="1:6" x14ac:dyDescent="0.4">
      <c r="A195" s="1" t="s">
        <v>357</v>
      </c>
      <c r="B195" s="9">
        <v>0.20982791118240002</v>
      </c>
      <c r="C195" s="9">
        <v>0.1823966468888</v>
      </c>
      <c r="D195" s="9">
        <v>0.21848289537669999</v>
      </c>
      <c r="E195" s="9">
        <v>0.2243912493877</v>
      </c>
      <c r="F195" s="9">
        <v>0</v>
      </c>
    </row>
    <row r="196" spans="1:6" x14ac:dyDescent="0.4">
      <c r="B196" s="10">
        <v>756</v>
      </c>
      <c r="C196" s="10">
        <v>662</v>
      </c>
      <c r="D196" s="10">
        <v>795</v>
      </c>
      <c r="E196" s="10">
        <v>854</v>
      </c>
      <c r="F196" s="10">
        <v>0</v>
      </c>
    </row>
    <row r="197" spans="1:6" x14ac:dyDescent="0.4">
      <c r="B197" s="10">
        <v>3586</v>
      </c>
      <c r="C197" s="10">
        <v>3580</v>
      </c>
      <c r="D197" s="10">
        <v>3572</v>
      </c>
      <c r="E197" s="10">
        <v>3530</v>
      </c>
      <c r="F197" s="10">
        <v>5990</v>
      </c>
    </row>
    <row r="198" spans="1:6" x14ac:dyDescent="0.4">
      <c r="B198" s="10">
        <v>752.44288950019995</v>
      </c>
      <c r="C198" s="10">
        <v>652.97999586189997</v>
      </c>
      <c r="D198" s="10">
        <v>780.42090228550001</v>
      </c>
      <c r="E198" s="10">
        <v>797.81939682489997</v>
      </c>
      <c r="F198" s="10">
        <v>0</v>
      </c>
    </row>
    <row r="199" spans="1:6" x14ac:dyDescent="0.4">
      <c r="B199" s="10">
        <v>3586</v>
      </c>
      <c r="C199" s="10">
        <v>3580</v>
      </c>
      <c r="D199" s="10">
        <v>3572</v>
      </c>
      <c r="E199" s="10">
        <v>3555.4835538450002</v>
      </c>
      <c r="F199" s="10">
        <v>5990</v>
      </c>
    </row>
    <row r="200" spans="1:6" x14ac:dyDescent="0.4">
      <c r="B200" s="4" t="s">
        <v>358</v>
      </c>
      <c r="C200" s="4" t="s">
        <v>323</v>
      </c>
      <c r="D200" s="4" t="s">
        <v>358</v>
      </c>
      <c r="E200" s="4" t="s">
        <v>359</v>
      </c>
      <c r="F200" s="4" t="s">
        <v>95</v>
      </c>
    </row>
    <row r="201" spans="1:6" x14ac:dyDescent="0.4">
      <c r="A201" s="1" t="s">
        <v>360</v>
      </c>
      <c r="B201" s="9">
        <v>0.14526490635729999</v>
      </c>
      <c r="C201" s="9">
        <v>9.2666817595350004E-2</v>
      </c>
      <c r="D201" s="9">
        <v>7.6960388849559996E-2</v>
      </c>
      <c r="E201" s="9">
        <v>6.130321621978E-2</v>
      </c>
      <c r="F201" s="9">
        <v>0</v>
      </c>
    </row>
    <row r="202" spans="1:6" x14ac:dyDescent="0.4">
      <c r="B202" s="10">
        <v>562</v>
      </c>
      <c r="C202" s="10">
        <v>379</v>
      </c>
      <c r="D202" s="10">
        <v>294</v>
      </c>
      <c r="E202" s="10">
        <v>237</v>
      </c>
      <c r="F202" s="10">
        <v>0</v>
      </c>
    </row>
    <row r="203" spans="1:6" x14ac:dyDescent="0.4">
      <c r="B203" s="10">
        <v>3586</v>
      </c>
      <c r="C203" s="10">
        <v>3580</v>
      </c>
      <c r="D203" s="10">
        <v>3572</v>
      </c>
      <c r="E203" s="10">
        <v>3530</v>
      </c>
      <c r="F203" s="10">
        <v>5990</v>
      </c>
    </row>
    <row r="204" spans="1:6" x14ac:dyDescent="0.4">
      <c r="B204" s="10">
        <v>520.91995419750003</v>
      </c>
      <c r="C204" s="10">
        <v>331.7472069913</v>
      </c>
      <c r="D204" s="10">
        <v>274.90250897060002</v>
      </c>
      <c r="E204" s="10">
        <v>217.9625770673</v>
      </c>
      <c r="F204" s="10">
        <v>0</v>
      </c>
    </row>
    <row r="205" spans="1:6" x14ac:dyDescent="0.4">
      <c r="B205" s="10">
        <v>3586</v>
      </c>
      <c r="C205" s="10">
        <v>3580</v>
      </c>
      <c r="D205" s="10">
        <v>3572</v>
      </c>
      <c r="E205" s="10">
        <v>3555.4835538450002</v>
      </c>
      <c r="F205" s="10">
        <v>5990</v>
      </c>
    </row>
    <row r="206" spans="1:6" x14ac:dyDescent="0.4">
      <c r="B206" s="4" t="s">
        <v>355</v>
      </c>
      <c r="C206" s="4" t="s">
        <v>356</v>
      </c>
      <c r="D206" s="4" t="s">
        <v>361</v>
      </c>
      <c r="E206" s="4" t="s">
        <v>323</v>
      </c>
      <c r="F206" s="4" t="s">
        <v>95</v>
      </c>
    </row>
    <row r="207" spans="1:6" x14ac:dyDescent="0.4">
      <c r="A207" s="1" t="s">
        <v>362</v>
      </c>
      <c r="B207" s="9">
        <v>3.4868451801610002E-2</v>
      </c>
      <c r="C207" s="9">
        <v>6.4583468270770009E-2</v>
      </c>
      <c r="D207" s="9">
        <v>2.6732917517520001E-2</v>
      </c>
      <c r="E207" s="9">
        <v>4.1794872867060004E-2</v>
      </c>
      <c r="F207" s="9">
        <v>0</v>
      </c>
    </row>
    <row r="208" spans="1:6" x14ac:dyDescent="0.4">
      <c r="B208" s="10">
        <v>105</v>
      </c>
      <c r="C208" s="10">
        <v>198</v>
      </c>
      <c r="D208" s="10">
        <v>93</v>
      </c>
      <c r="E208" s="10">
        <v>149</v>
      </c>
      <c r="F208" s="10">
        <v>0</v>
      </c>
    </row>
    <row r="209" spans="1:6" x14ac:dyDescent="0.4">
      <c r="B209" s="10">
        <v>3586</v>
      </c>
      <c r="C209" s="10">
        <v>3580</v>
      </c>
      <c r="D209" s="10">
        <v>3572</v>
      </c>
      <c r="E209" s="10">
        <v>3530</v>
      </c>
      <c r="F209" s="10">
        <v>5990</v>
      </c>
    </row>
    <row r="210" spans="1:6" x14ac:dyDescent="0.4">
      <c r="B210" s="10">
        <v>125.0382681606</v>
      </c>
      <c r="C210" s="10">
        <v>231.2088164093</v>
      </c>
      <c r="D210" s="10">
        <v>95.489981372580004</v>
      </c>
      <c r="E210" s="10">
        <v>148.60098311390001</v>
      </c>
      <c r="F210" s="10">
        <v>0</v>
      </c>
    </row>
    <row r="211" spans="1:6" x14ac:dyDescent="0.4">
      <c r="B211" s="10">
        <v>3586</v>
      </c>
      <c r="C211" s="10">
        <v>3580</v>
      </c>
      <c r="D211" s="10">
        <v>3572</v>
      </c>
      <c r="E211" s="10">
        <v>3555.4835538450002</v>
      </c>
      <c r="F211" s="10">
        <v>5990</v>
      </c>
    </row>
    <row r="212" spans="1:6" x14ac:dyDescent="0.4">
      <c r="B212" s="4" t="s">
        <v>323</v>
      </c>
      <c r="C212" s="4" t="s">
        <v>363</v>
      </c>
      <c r="D212" s="4" t="s">
        <v>323</v>
      </c>
      <c r="E212" s="4" t="s">
        <v>364</v>
      </c>
      <c r="F212" s="4" t="s">
        <v>95</v>
      </c>
    </row>
    <row r="213" spans="1:6" x14ac:dyDescent="0.4">
      <c r="A213" s="1" t="s">
        <v>365</v>
      </c>
      <c r="B213" s="9">
        <v>0</v>
      </c>
      <c r="C213" s="9">
        <v>1.244221723431E-2</v>
      </c>
      <c r="D213" s="9">
        <v>2.7577714327E-2</v>
      </c>
      <c r="E213" s="9">
        <v>2.2405651312560001E-2</v>
      </c>
      <c r="F213" s="9">
        <v>0</v>
      </c>
    </row>
    <row r="214" spans="1:6" x14ac:dyDescent="0.4">
      <c r="B214" s="10">
        <v>0</v>
      </c>
      <c r="C214" s="10">
        <v>31</v>
      </c>
      <c r="D214" s="10">
        <v>69</v>
      </c>
      <c r="E214" s="10">
        <v>65</v>
      </c>
      <c r="F214" s="10">
        <v>0</v>
      </c>
    </row>
    <row r="215" spans="1:6" x14ac:dyDescent="0.4">
      <c r="B215" s="10">
        <v>3586</v>
      </c>
      <c r="C215" s="10">
        <v>3580</v>
      </c>
      <c r="D215" s="10">
        <v>3572</v>
      </c>
      <c r="E215" s="10">
        <v>3530</v>
      </c>
      <c r="F215" s="10">
        <v>5990</v>
      </c>
    </row>
    <row r="216" spans="1:6" x14ac:dyDescent="0.4">
      <c r="B216" s="10">
        <v>0</v>
      </c>
      <c r="C216" s="10">
        <v>44.543137698819997</v>
      </c>
      <c r="D216" s="10">
        <v>98.507595576029999</v>
      </c>
      <c r="E216" s="10">
        <v>79.662924755009996</v>
      </c>
      <c r="F216" s="10">
        <v>0</v>
      </c>
    </row>
    <row r="217" spans="1:6" x14ac:dyDescent="0.4">
      <c r="B217" s="10">
        <v>3586</v>
      </c>
      <c r="C217" s="10">
        <v>3580</v>
      </c>
      <c r="D217" s="10">
        <v>3572</v>
      </c>
      <c r="E217" s="10">
        <v>3555.4835538450002</v>
      </c>
      <c r="F217" s="10">
        <v>5990</v>
      </c>
    </row>
    <row r="218" spans="1:6" x14ac:dyDescent="0.4">
      <c r="B218" s="4" t="s">
        <v>95</v>
      </c>
      <c r="C218" s="4" t="s">
        <v>366</v>
      </c>
      <c r="D218" s="4" t="s">
        <v>367</v>
      </c>
      <c r="E218" s="4" t="s">
        <v>367</v>
      </c>
      <c r="F218" s="4" t="s">
        <v>95</v>
      </c>
    </row>
    <row r="219" spans="1:6" x14ac:dyDescent="0.4">
      <c r="A219" s="1" t="s">
        <v>368</v>
      </c>
      <c r="B219" s="9">
        <v>2.6965913610190004E-2</v>
      </c>
      <c r="C219" s="9">
        <v>2.521533066379E-2</v>
      </c>
      <c r="D219" s="9">
        <v>2.859678412227E-2</v>
      </c>
      <c r="E219" s="9">
        <v>2.1421465109899999E-2</v>
      </c>
      <c r="F219" s="9">
        <v>0</v>
      </c>
    </row>
    <row r="220" spans="1:6" x14ac:dyDescent="0.4">
      <c r="B220" s="10">
        <v>89</v>
      </c>
      <c r="C220" s="10">
        <v>68</v>
      </c>
      <c r="D220" s="10">
        <v>94</v>
      </c>
      <c r="E220" s="10">
        <v>84</v>
      </c>
      <c r="F220" s="10">
        <v>0</v>
      </c>
    </row>
    <row r="221" spans="1:6" x14ac:dyDescent="0.4">
      <c r="B221" s="10">
        <v>3586</v>
      </c>
      <c r="C221" s="10">
        <v>3580</v>
      </c>
      <c r="D221" s="10">
        <v>3572</v>
      </c>
      <c r="E221" s="10">
        <v>3530</v>
      </c>
      <c r="F221" s="10">
        <v>5990</v>
      </c>
    </row>
    <row r="222" spans="1:6" x14ac:dyDescent="0.4">
      <c r="B222" s="10">
        <v>96.699766206139998</v>
      </c>
      <c r="C222" s="10">
        <v>90.270883776380003</v>
      </c>
      <c r="D222" s="10">
        <v>102.1477128847</v>
      </c>
      <c r="E222" s="10">
        <v>76.163666897509998</v>
      </c>
      <c r="F222" s="10">
        <v>0</v>
      </c>
    </row>
    <row r="223" spans="1:6" x14ac:dyDescent="0.4">
      <c r="B223" s="10">
        <v>3586</v>
      </c>
      <c r="C223" s="10">
        <v>3580</v>
      </c>
      <c r="D223" s="10">
        <v>3572</v>
      </c>
      <c r="E223" s="10">
        <v>3555.4835538450002</v>
      </c>
      <c r="F223" s="10">
        <v>5990</v>
      </c>
    </row>
    <row r="224" spans="1:6" x14ac:dyDescent="0.4">
      <c r="B224" s="4" t="s">
        <v>323</v>
      </c>
      <c r="C224" s="4" t="s">
        <v>323</v>
      </c>
      <c r="D224" s="4" t="s">
        <v>323</v>
      </c>
      <c r="E224" s="4" t="s">
        <v>323</v>
      </c>
      <c r="F224" s="4" t="s">
        <v>95</v>
      </c>
    </row>
    <row r="225" spans="1:6" x14ac:dyDescent="0.4">
      <c r="A225" s="1" t="s">
        <v>369</v>
      </c>
      <c r="B225" s="9">
        <v>4.7397611714980005E-2</v>
      </c>
      <c r="C225" s="9">
        <v>2.3170550410279999E-2</v>
      </c>
      <c r="D225" s="9">
        <v>2.2973841086400004E-2</v>
      </c>
      <c r="E225" s="9">
        <v>1.6226875078969999E-2</v>
      </c>
      <c r="F225" s="9">
        <v>0</v>
      </c>
    </row>
    <row r="226" spans="1:6" x14ac:dyDescent="0.4">
      <c r="B226" s="10">
        <v>166</v>
      </c>
      <c r="C226" s="10">
        <v>106</v>
      </c>
      <c r="D226" s="10">
        <v>99</v>
      </c>
      <c r="E226" s="10">
        <v>60</v>
      </c>
      <c r="F226" s="10">
        <v>0</v>
      </c>
    </row>
    <row r="227" spans="1:6" x14ac:dyDescent="0.4">
      <c r="B227" s="10">
        <v>3586</v>
      </c>
      <c r="C227" s="10">
        <v>3580</v>
      </c>
      <c r="D227" s="10">
        <v>3572</v>
      </c>
      <c r="E227" s="10">
        <v>3530</v>
      </c>
      <c r="F227" s="10">
        <v>5990</v>
      </c>
    </row>
    <row r="228" spans="1:6" x14ac:dyDescent="0.4">
      <c r="B228" s="10">
        <v>169.96783560989999</v>
      </c>
      <c r="C228" s="10">
        <v>82.950570468799995</v>
      </c>
      <c r="D228" s="10">
        <v>82.062560360619997</v>
      </c>
      <c r="E228" s="10">
        <v>57.694387473580001</v>
      </c>
      <c r="F228" s="10">
        <v>0</v>
      </c>
    </row>
    <row r="229" spans="1:6" x14ac:dyDescent="0.4">
      <c r="B229" s="10">
        <v>3586</v>
      </c>
      <c r="C229" s="10">
        <v>3580</v>
      </c>
      <c r="D229" s="10">
        <v>3572</v>
      </c>
      <c r="E229" s="10">
        <v>3555.4835538450002</v>
      </c>
      <c r="F229" s="10">
        <v>5990</v>
      </c>
    </row>
    <row r="230" spans="1:6" x14ac:dyDescent="0.4">
      <c r="B230" s="4" t="s">
        <v>355</v>
      </c>
      <c r="C230" s="4" t="s">
        <v>323</v>
      </c>
      <c r="D230" s="4" t="s">
        <v>323</v>
      </c>
      <c r="E230" s="4" t="s">
        <v>323</v>
      </c>
      <c r="F230" s="4" t="s">
        <v>95</v>
      </c>
    </row>
    <row r="231" spans="1:6" x14ac:dyDescent="0.4">
      <c r="A231" s="1" t="s">
        <v>370</v>
      </c>
      <c r="B231" s="9">
        <v>0</v>
      </c>
      <c r="C231" s="9">
        <v>0</v>
      </c>
      <c r="D231" s="9">
        <v>6.2479906233180007E-3</v>
      </c>
      <c r="E231" s="9">
        <v>2.219487467712E-4</v>
      </c>
      <c r="F231" s="9">
        <v>0</v>
      </c>
    </row>
    <row r="232" spans="1:6" x14ac:dyDescent="0.4">
      <c r="B232" s="10">
        <v>0</v>
      </c>
      <c r="C232" s="10">
        <v>0</v>
      </c>
      <c r="D232" s="10">
        <v>23</v>
      </c>
      <c r="E232" s="10">
        <v>1</v>
      </c>
      <c r="F232" s="10">
        <v>0</v>
      </c>
    </row>
    <row r="233" spans="1:6" x14ac:dyDescent="0.4">
      <c r="B233" s="10">
        <v>3586</v>
      </c>
      <c r="C233" s="10">
        <v>3580</v>
      </c>
      <c r="D233" s="10">
        <v>3572</v>
      </c>
      <c r="E233" s="10">
        <v>3530</v>
      </c>
      <c r="F233" s="10">
        <v>5990</v>
      </c>
    </row>
    <row r="234" spans="1:6" x14ac:dyDescent="0.4">
      <c r="B234" s="10">
        <v>0</v>
      </c>
      <c r="C234" s="10">
        <v>0</v>
      </c>
      <c r="D234" s="10">
        <v>22.31782250649</v>
      </c>
      <c r="E234" s="10">
        <v>0.78913511894150001</v>
      </c>
      <c r="F234" s="10">
        <v>0</v>
      </c>
    </row>
    <row r="235" spans="1:6" x14ac:dyDescent="0.4">
      <c r="B235" s="10">
        <v>3586</v>
      </c>
      <c r="C235" s="10">
        <v>3580</v>
      </c>
      <c r="D235" s="10">
        <v>3572</v>
      </c>
      <c r="E235" s="10">
        <v>3555.4835538450002</v>
      </c>
      <c r="F235" s="10">
        <v>5990</v>
      </c>
    </row>
    <row r="236" spans="1:6" x14ac:dyDescent="0.4">
      <c r="B236" s="4" t="s">
        <v>95</v>
      </c>
      <c r="C236" s="4" t="s">
        <v>95</v>
      </c>
      <c r="D236" s="4" t="s">
        <v>371</v>
      </c>
      <c r="E236" s="4" t="s">
        <v>95</v>
      </c>
      <c r="F236" s="4" t="s">
        <v>95</v>
      </c>
    </row>
    <row r="237" spans="1:6" x14ac:dyDescent="0.4">
      <c r="A237" s="1" t="s">
        <v>372</v>
      </c>
      <c r="B237" s="9">
        <v>1.0959336680869999E-2</v>
      </c>
      <c r="C237" s="9">
        <v>5.3862668044899996E-3</v>
      </c>
      <c r="D237" s="9">
        <v>1.2492573471499999E-2</v>
      </c>
      <c r="E237" s="9">
        <v>2.1733472304310002E-4</v>
      </c>
      <c r="F237" s="9">
        <v>0</v>
      </c>
    </row>
    <row r="238" spans="1:6" x14ac:dyDescent="0.4">
      <c r="B238" s="10">
        <v>23</v>
      </c>
      <c r="C238" s="10">
        <v>13</v>
      </c>
      <c r="D238" s="10">
        <v>19</v>
      </c>
      <c r="E238" s="10">
        <v>1</v>
      </c>
      <c r="F238" s="10">
        <v>0</v>
      </c>
    </row>
    <row r="239" spans="1:6" x14ac:dyDescent="0.4">
      <c r="B239" s="10">
        <v>3586</v>
      </c>
      <c r="C239" s="10">
        <v>3580</v>
      </c>
      <c r="D239" s="10">
        <v>3572</v>
      </c>
      <c r="E239" s="10">
        <v>3530</v>
      </c>
      <c r="F239" s="10">
        <v>5990</v>
      </c>
    </row>
    <row r="240" spans="1:6" x14ac:dyDescent="0.4">
      <c r="B240" s="10">
        <v>39.300181337600002</v>
      </c>
      <c r="C240" s="10">
        <v>19.282835160080001</v>
      </c>
      <c r="D240" s="10">
        <v>44.62347244019</v>
      </c>
      <c r="E240" s="10">
        <v>0.77273003345949998</v>
      </c>
      <c r="F240" s="10">
        <v>0</v>
      </c>
    </row>
    <row r="241" spans="1:6" x14ac:dyDescent="0.4">
      <c r="B241" s="10">
        <v>3586</v>
      </c>
      <c r="C241" s="10">
        <v>3580</v>
      </c>
      <c r="D241" s="10">
        <v>3572</v>
      </c>
      <c r="E241" s="10">
        <v>3555.4835538450002</v>
      </c>
      <c r="F241" s="10">
        <v>5990</v>
      </c>
    </row>
    <row r="242" spans="1:6" x14ac:dyDescent="0.4">
      <c r="B242" s="4" t="s">
        <v>373</v>
      </c>
      <c r="C242" s="4" t="s">
        <v>373</v>
      </c>
      <c r="D242" s="4" t="s">
        <v>374</v>
      </c>
      <c r="E242" s="4" t="s">
        <v>95</v>
      </c>
      <c r="F242" s="4" t="s">
        <v>95</v>
      </c>
    </row>
    <row r="243" spans="1:6" x14ac:dyDescent="0.4">
      <c r="A243" s="1" t="s">
        <v>375</v>
      </c>
      <c r="B243" s="9">
        <v>0</v>
      </c>
      <c r="C243" s="9">
        <v>3.7595890473100003E-3</v>
      </c>
      <c r="D243" s="9">
        <v>9.1283455785269997E-4</v>
      </c>
      <c r="E243" s="9">
        <v>1.5719234993269999E-4</v>
      </c>
      <c r="F243" s="9">
        <v>0</v>
      </c>
    </row>
    <row r="244" spans="1:6" x14ac:dyDescent="0.4">
      <c r="B244" s="10">
        <v>0</v>
      </c>
      <c r="C244" s="10">
        <v>12</v>
      </c>
      <c r="D244" s="10">
        <v>4</v>
      </c>
      <c r="E244" s="10">
        <v>1</v>
      </c>
      <c r="F244" s="10">
        <v>0</v>
      </c>
    </row>
    <row r="245" spans="1:6" x14ac:dyDescent="0.4">
      <c r="B245" s="10">
        <v>3586</v>
      </c>
      <c r="C245" s="10">
        <v>3580</v>
      </c>
      <c r="D245" s="10">
        <v>3572</v>
      </c>
      <c r="E245" s="10">
        <v>3530</v>
      </c>
      <c r="F245" s="10">
        <v>5990</v>
      </c>
    </row>
    <row r="246" spans="1:6" x14ac:dyDescent="0.4">
      <c r="B246" s="10">
        <v>0</v>
      </c>
      <c r="C246" s="10">
        <v>13.45932878937</v>
      </c>
      <c r="D246" s="10">
        <v>3.26064504065</v>
      </c>
      <c r="E246" s="10">
        <v>0.55889481497610005</v>
      </c>
      <c r="F246" s="10">
        <v>0</v>
      </c>
    </row>
    <row r="247" spans="1:6" x14ac:dyDescent="0.4">
      <c r="B247" s="10">
        <v>3586</v>
      </c>
      <c r="C247" s="10">
        <v>3580</v>
      </c>
      <c r="D247" s="10">
        <v>3572</v>
      </c>
      <c r="E247" s="10">
        <v>3555.4835538450002</v>
      </c>
      <c r="F247" s="10">
        <v>5990</v>
      </c>
    </row>
    <row r="248" spans="1:6" x14ac:dyDescent="0.4">
      <c r="B248" s="4" t="s">
        <v>95</v>
      </c>
      <c r="C248" s="4" t="s">
        <v>376</v>
      </c>
      <c r="D248" s="4" t="s">
        <v>116</v>
      </c>
      <c r="E248" s="4" t="s">
        <v>95</v>
      </c>
      <c r="F248" s="4" t="s">
        <v>95</v>
      </c>
    </row>
    <row r="249" spans="1:6" x14ac:dyDescent="0.4">
      <c r="A249" s="1" t="s">
        <v>377</v>
      </c>
      <c r="B249" s="9">
        <v>0</v>
      </c>
      <c r="C249" s="9">
        <v>2.700675920633E-3</v>
      </c>
      <c r="D249" s="9">
        <v>3.606634544961E-3</v>
      </c>
      <c r="E249" s="9">
        <v>0</v>
      </c>
      <c r="F249" s="9">
        <v>0</v>
      </c>
    </row>
    <row r="250" spans="1:6" x14ac:dyDescent="0.4">
      <c r="B250" s="10">
        <v>0</v>
      </c>
      <c r="C250" s="10">
        <v>5</v>
      </c>
      <c r="D250" s="10">
        <v>6</v>
      </c>
      <c r="E250" s="10">
        <v>0</v>
      </c>
      <c r="F250" s="10">
        <v>0</v>
      </c>
    </row>
    <row r="251" spans="1:6" x14ac:dyDescent="0.4">
      <c r="B251" s="10">
        <v>3586</v>
      </c>
      <c r="C251" s="10">
        <v>3580</v>
      </c>
      <c r="D251" s="10">
        <v>3572</v>
      </c>
      <c r="E251" s="10">
        <v>3530</v>
      </c>
      <c r="F251" s="10">
        <v>5990</v>
      </c>
    </row>
    <row r="252" spans="1:6" x14ac:dyDescent="0.4">
      <c r="B252" s="10">
        <v>0</v>
      </c>
      <c r="C252" s="10">
        <v>9.6684197958670008</v>
      </c>
      <c r="D252" s="10">
        <v>12.8828985946</v>
      </c>
      <c r="E252" s="10">
        <v>0</v>
      </c>
      <c r="F252" s="10">
        <v>0</v>
      </c>
    </row>
    <row r="253" spans="1:6" x14ac:dyDescent="0.4">
      <c r="B253" s="10">
        <v>3586</v>
      </c>
      <c r="C253" s="10">
        <v>3580</v>
      </c>
      <c r="D253" s="10">
        <v>3572</v>
      </c>
      <c r="E253" s="10">
        <v>3555.4835538450002</v>
      </c>
      <c r="F253" s="10">
        <v>5990</v>
      </c>
    </row>
    <row r="254" spans="1:6" x14ac:dyDescent="0.4">
      <c r="B254" s="4" t="s">
        <v>95</v>
      </c>
      <c r="C254" s="4" t="s">
        <v>378</v>
      </c>
      <c r="D254" s="4" t="s">
        <v>378</v>
      </c>
      <c r="E254" s="4" t="s">
        <v>95</v>
      </c>
      <c r="F254" s="4" t="s">
        <v>95</v>
      </c>
    </row>
    <row r="255" spans="1:6" x14ac:dyDescent="0.4">
      <c r="A255" s="1" t="s">
        <v>379</v>
      </c>
      <c r="B255" s="9">
        <v>3.5111691931950004E-2</v>
      </c>
      <c r="C255" s="9">
        <v>4.6745296973030002E-2</v>
      </c>
      <c r="D255" s="9">
        <v>2.207635648418E-2</v>
      </c>
      <c r="E255" s="9">
        <v>0</v>
      </c>
      <c r="F255" s="9">
        <v>0</v>
      </c>
    </row>
    <row r="256" spans="1:6" x14ac:dyDescent="0.4">
      <c r="B256" s="10">
        <v>120</v>
      </c>
      <c r="C256" s="10">
        <v>167</v>
      </c>
      <c r="D256" s="10">
        <v>75</v>
      </c>
      <c r="E256" s="10">
        <v>0</v>
      </c>
      <c r="F256" s="10">
        <v>0</v>
      </c>
    </row>
    <row r="257" spans="1:6" x14ac:dyDescent="0.4">
      <c r="B257" s="10">
        <v>3586</v>
      </c>
      <c r="C257" s="10">
        <v>3580</v>
      </c>
      <c r="D257" s="10">
        <v>3572</v>
      </c>
      <c r="E257" s="10">
        <v>3530</v>
      </c>
      <c r="F257" s="10">
        <v>5990</v>
      </c>
    </row>
    <row r="258" spans="1:6" x14ac:dyDescent="0.4">
      <c r="B258" s="10">
        <v>125.910527268</v>
      </c>
      <c r="C258" s="10">
        <v>167.34816316339999</v>
      </c>
      <c r="D258" s="10">
        <v>78.856745361470004</v>
      </c>
      <c r="E258" s="10">
        <v>0</v>
      </c>
      <c r="F258" s="10">
        <v>0</v>
      </c>
    </row>
    <row r="259" spans="1:6" x14ac:dyDescent="0.4">
      <c r="B259" s="10">
        <v>3586</v>
      </c>
      <c r="C259" s="10">
        <v>3580</v>
      </c>
      <c r="D259" s="10">
        <v>3572</v>
      </c>
      <c r="E259" s="10">
        <v>3555.4835538450002</v>
      </c>
      <c r="F259" s="10">
        <v>5990</v>
      </c>
    </row>
    <row r="260" spans="1:6" x14ac:dyDescent="0.4">
      <c r="B260" s="4" t="s">
        <v>338</v>
      </c>
      <c r="C260" s="4" t="s">
        <v>380</v>
      </c>
      <c r="D260" s="4" t="s">
        <v>356</v>
      </c>
      <c r="E260" s="4" t="s">
        <v>95</v>
      </c>
      <c r="F260" s="4" t="s">
        <v>95</v>
      </c>
    </row>
    <row r="261" spans="1:6" x14ac:dyDescent="0.4">
      <c r="A261" s="1" t="s">
        <v>381</v>
      </c>
      <c r="B261" s="9">
        <v>0</v>
      </c>
      <c r="C261" s="9">
        <v>1.077228906592E-3</v>
      </c>
      <c r="D261" s="9">
        <v>6.9709668645150005E-4</v>
      </c>
      <c r="E261" s="9">
        <v>0</v>
      </c>
      <c r="F261" s="9">
        <v>0</v>
      </c>
    </row>
    <row r="262" spans="1:6" x14ac:dyDescent="0.4">
      <c r="B262" s="10">
        <v>0</v>
      </c>
      <c r="C262" s="10">
        <v>5</v>
      </c>
      <c r="D262" s="10">
        <v>3</v>
      </c>
      <c r="E262" s="10">
        <v>0</v>
      </c>
      <c r="F262" s="10">
        <v>0</v>
      </c>
    </row>
    <row r="263" spans="1:6" x14ac:dyDescent="0.4">
      <c r="B263" s="10">
        <v>3586</v>
      </c>
      <c r="C263" s="10">
        <v>3580</v>
      </c>
      <c r="D263" s="10">
        <v>3572</v>
      </c>
      <c r="E263" s="10">
        <v>3530</v>
      </c>
      <c r="F263" s="10">
        <v>5990</v>
      </c>
    </row>
    <row r="264" spans="1:6" x14ac:dyDescent="0.4">
      <c r="B264" s="10">
        <v>0</v>
      </c>
      <c r="C264" s="10">
        <v>3.8564794855989999</v>
      </c>
      <c r="D264" s="10">
        <v>2.4900293640050002</v>
      </c>
      <c r="E264" s="10">
        <v>0</v>
      </c>
      <c r="F264" s="10">
        <v>0</v>
      </c>
    </row>
    <row r="265" spans="1:6" x14ac:dyDescent="0.4">
      <c r="B265" s="10">
        <v>3586</v>
      </c>
      <c r="C265" s="10">
        <v>3580</v>
      </c>
      <c r="D265" s="10">
        <v>3572</v>
      </c>
      <c r="E265" s="10">
        <v>3555.4835538450002</v>
      </c>
      <c r="F265" s="10">
        <v>5990</v>
      </c>
    </row>
    <row r="266" spans="1:6" x14ac:dyDescent="0.4">
      <c r="B266" s="4" t="s">
        <v>95</v>
      </c>
      <c r="C266" s="4" t="s">
        <v>382</v>
      </c>
      <c r="D266" s="4" t="s">
        <v>95</v>
      </c>
      <c r="E266" s="4" t="s">
        <v>95</v>
      </c>
      <c r="F266" s="4" t="s">
        <v>95</v>
      </c>
    </row>
    <row r="267" spans="1:6" x14ac:dyDescent="0.4">
      <c r="A267" s="1" t="s">
        <v>383</v>
      </c>
      <c r="B267" s="9">
        <v>0</v>
      </c>
      <c r="C267" s="9">
        <v>0</v>
      </c>
      <c r="D267" s="9">
        <v>5.1648021658340002E-4</v>
      </c>
      <c r="E267" s="9">
        <v>0</v>
      </c>
      <c r="F267" s="9">
        <v>0</v>
      </c>
    </row>
    <row r="268" spans="1:6" x14ac:dyDescent="0.4">
      <c r="B268" s="10">
        <v>0</v>
      </c>
      <c r="C268" s="10">
        <v>0</v>
      </c>
      <c r="D268" s="10">
        <v>1</v>
      </c>
      <c r="E268" s="10">
        <v>0</v>
      </c>
      <c r="F268" s="10">
        <v>0</v>
      </c>
    </row>
    <row r="269" spans="1:6" x14ac:dyDescent="0.4">
      <c r="B269" s="10">
        <v>3586</v>
      </c>
      <c r="C269" s="10">
        <v>3580</v>
      </c>
      <c r="D269" s="10">
        <v>3572</v>
      </c>
      <c r="E269" s="10">
        <v>3530</v>
      </c>
      <c r="F269" s="10">
        <v>5990</v>
      </c>
    </row>
    <row r="270" spans="1:6" x14ac:dyDescent="0.4">
      <c r="B270" s="10">
        <v>0</v>
      </c>
      <c r="C270" s="10">
        <v>0</v>
      </c>
      <c r="D270" s="10">
        <v>1.844867333636</v>
      </c>
      <c r="E270" s="10">
        <v>0</v>
      </c>
      <c r="F270" s="10">
        <v>0</v>
      </c>
    </row>
    <row r="271" spans="1:6" x14ac:dyDescent="0.4">
      <c r="B271" s="10">
        <v>3586</v>
      </c>
      <c r="C271" s="10">
        <v>3580</v>
      </c>
      <c r="D271" s="10">
        <v>3572</v>
      </c>
      <c r="E271" s="10">
        <v>3555.4835538450002</v>
      </c>
      <c r="F271" s="10">
        <v>5990</v>
      </c>
    </row>
    <row r="272" spans="1:6" x14ac:dyDescent="0.4">
      <c r="B272" s="4" t="s">
        <v>95</v>
      </c>
      <c r="C272" s="4" t="s">
        <v>95</v>
      </c>
      <c r="D272" s="4" t="s">
        <v>95</v>
      </c>
      <c r="E272" s="4" t="s">
        <v>95</v>
      </c>
      <c r="F272" s="4" t="s">
        <v>95</v>
      </c>
    </row>
    <row r="273" spans="1:6" x14ac:dyDescent="0.4">
      <c r="A273" s="1" t="s">
        <v>384</v>
      </c>
      <c r="B273" s="9">
        <v>3.7677813476479999E-2</v>
      </c>
      <c r="C273" s="9">
        <v>0</v>
      </c>
      <c r="D273" s="9">
        <v>0</v>
      </c>
      <c r="E273" s="9">
        <v>0</v>
      </c>
      <c r="F273" s="9">
        <v>0</v>
      </c>
    </row>
    <row r="274" spans="1:6" x14ac:dyDescent="0.4">
      <c r="B274" s="10">
        <v>137</v>
      </c>
      <c r="C274" s="10">
        <v>0</v>
      </c>
      <c r="D274" s="10">
        <v>0</v>
      </c>
      <c r="E274" s="10">
        <v>0</v>
      </c>
      <c r="F274" s="10">
        <v>0</v>
      </c>
    </row>
    <row r="275" spans="1:6" x14ac:dyDescent="0.4">
      <c r="B275" s="10">
        <v>3586</v>
      </c>
      <c r="C275" s="10">
        <v>3580</v>
      </c>
      <c r="D275" s="10">
        <v>3572</v>
      </c>
      <c r="E275" s="10">
        <v>3530</v>
      </c>
      <c r="F275" s="10">
        <v>5990</v>
      </c>
    </row>
    <row r="276" spans="1:6" x14ac:dyDescent="0.4">
      <c r="B276" s="10">
        <v>135.1126391267</v>
      </c>
      <c r="C276" s="10">
        <v>0</v>
      </c>
      <c r="D276" s="10">
        <v>0</v>
      </c>
      <c r="E276" s="10">
        <v>0</v>
      </c>
      <c r="F276" s="10">
        <v>0</v>
      </c>
    </row>
    <row r="277" spans="1:6" x14ac:dyDescent="0.4">
      <c r="B277" s="10">
        <v>3586</v>
      </c>
      <c r="C277" s="10">
        <v>3580</v>
      </c>
      <c r="D277" s="10">
        <v>3572</v>
      </c>
      <c r="E277" s="10">
        <v>3555.4835538450002</v>
      </c>
      <c r="F277" s="10">
        <v>5990</v>
      </c>
    </row>
    <row r="278" spans="1:6" x14ac:dyDescent="0.4">
      <c r="B278" s="4" t="s">
        <v>355</v>
      </c>
      <c r="C278" s="4" t="s">
        <v>95</v>
      </c>
      <c r="D278" s="4" t="s">
        <v>95</v>
      </c>
      <c r="E278" s="4" t="s">
        <v>95</v>
      </c>
      <c r="F278" s="4" t="s">
        <v>95</v>
      </c>
    </row>
    <row r="279" spans="1:6" x14ac:dyDescent="0.4">
      <c r="A279" s="1" t="s">
        <v>385</v>
      </c>
      <c r="B279" s="9">
        <v>1.6330691742750002E-2</v>
      </c>
      <c r="C279" s="9">
        <v>0</v>
      </c>
      <c r="D279" s="9">
        <v>0</v>
      </c>
      <c r="E279" s="9">
        <v>0</v>
      </c>
      <c r="F279" s="9">
        <v>0</v>
      </c>
    </row>
    <row r="280" spans="1:6" x14ac:dyDescent="0.4">
      <c r="B280" s="10">
        <v>55</v>
      </c>
      <c r="C280" s="10">
        <v>0</v>
      </c>
      <c r="D280" s="10">
        <v>0</v>
      </c>
      <c r="E280" s="10">
        <v>0</v>
      </c>
      <c r="F280" s="10">
        <v>0</v>
      </c>
    </row>
    <row r="281" spans="1:6" x14ac:dyDescent="0.4">
      <c r="B281" s="10">
        <v>3586</v>
      </c>
      <c r="C281" s="10">
        <v>3580</v>
      </c>
      <c r="D281" s="10">
        <v>3572</v>
      </c>
      <c r="E281" s="10">
        <v>3530</v>
      </c>
      <c r="F281" s="10">
        <v>5990</v>
      </c>
    </row>
    <row r="282" spans="1:6" x14ac:dyDescent="0.4">
      <c r="B282" s="10">
        <v>58.561860589490003</v>
      </c>
      <c r="C282" s="10">
        <v>0</v>
      </c>
      <c r="D282" s="10">
        <v>0</v>
      </c>
      <c r="E282" s="10">
        <v>0</v>
      </c>
      <c r="F282" s="10">
        <v>0</v>
      </c>
    </row>
    <row r="283" spans="1:6" x14ac:dyDescent="0.4">
      <c r="B283" s="10">
        <v>3586</v>
      </c>
      <c r="C283" s="10">
        <v>3580</v>
      </c>
      <c r="D283" s="10">
        <v>3572</v>
      </c>
      <c r="E283" s="10">
        <v>3555.4835538450002</v>
      </c>
      <c r="F283" s="10">
        <v>5990</v>
      </c>
    </row>
    <row r="284" spans="1:6" x14ac:dyDescent="0.4">
      <c r="B284" s="4" t="s">
        <v>355</v>
      </c>
      <c r="C284" s="4" t="s">
        <v>95</v>
      </c>
      <c r="D284" s="4" t="s">
        <v>95</v>
      </c>
      <c r="E284" s="4" t="s">
        <v>95</v>
      </c>
      <c r="F284" s="4" t="s">
        <v>95</v>
      </c>
    </row>
    <row r="285" spans="1:6" x14ac:dyDescent="0.4">
      <c r="A285" s="1" t="s">
        <v>386</v>
      </c>
      <c r="B285" s="9">
        <v>2.671916525906E-3</v>
      </c>
      <c r="C285" s="9">
        <v>1.0382879023959999E-3</v>
      </c>
      <c r="D285" s="9">
        <v>9.8271244562180005E-4</v>
      </c>
      <c r="E285" s="9">
        <v>3.029547164691E-4</v>
      </c>
      <c r="F285" s="9">
        <v>9.1846047710920009E-4</v>
      </c>
    </row>
    <row r="286" spans="1:6" x14ac:dyDescent="0.4">
      <c r="B286" s="10">
        <v>11</v>
      </c>
      <c r="C286" s="10">
        <v>4</v>
      </c>
      <c r="D286" s="10">
        <v>2</v>
      </c>
      <c r="E286" s="10">
        <v>3</v>
      </c>
      <c r="F286" s="10">
        <v>5</v>
      </c>
    </row>
    <row r="287" spans="1:6" x14ac:dyDescent="0.4">
      <c r="B287" s="10">
        <v>3586</v>
      </c>
      <c r="C287" s="10">
        <v>3580</v>
      </c>
      <c r="D287" s="10">
        <v>3572</v>
      </c>
      <c r="E287" s="10">
        <v>3530</v>
      </c>
      <c r="F287" s="10">
        <v>5990</v>
      </c>
    </row>
    <row r="288" spans="1:6" x14ac:dyDescent="0.4">
      <c r="B288" s="10">
        <v>9.5814926618990004</v>
      </c>
      <c r="C288" s="10">
        <v>3.717070690576</v>
      </c>
      <c r="D288" s="10">
        <v>3.5102488557610001</v>
      </c>
      <c r="E288" s="10">
        <v>1.0771505119660001</v>
      </c>
      <c r="F288" s="10">
        <v>5.5015782578839998</v>
      </c>
    </row>
    <row r="289" spans="1:6" x14ac:dyDescent="0.4">
      <c r="B289" s="10">
        <v>3586</v>
      </c>
      <c r="C289" s="10">
        <v>3580</v>
      </c>
      <c r="D289" s="10">
        <v>3572</v>
      </c>
      <c r="E289" s="10">
        <v>3555.4835538450002</v>
      </c>
      <c r="F289" s="10">
        <v>5990</v>
      </c>
    </row>
    <row r="290" spans="1:6" x14ac:dyDescent="0.4">
      <c r="B290" s="4" t="s">
        <v>162</v>
      </c>
      <c r="C290" s="4" t="s">
        <v>95</v>
      </c>
      <c r="D290" s="4" t="s">
        <v>95</v>
      </c>
      <c r="E290" s="4" t="s">
        <v>95</v>
      </c>
      <c r="F290" s="4" t="s">
        <v>95</v>
      </c>
    </row>
    <row r="291" spans="1:6" x14ac:dyDescent="0.4">
      <c r="A291" s="1" t="s">
        <v>152</v>
      </c>
      <c r="B291" s="10">
        <v>3586</v>
      </c>
      <c r="C291" s="10">
        <v>3580</v>
      </c>
      <c r="D291" s="10">
        <v>3572</v>
      </c>
      <c r="E291" s="10">
        <v>3530</v>
      </c>
      <c r="F291" s="10">
        <v>5990</v>
      </c>
    </row>
    <row r="292" spans="1:6" x14ac:dyDescent="0.4">
      <c r="A292" s="1" t="s">
        <v>153</v>
      </c>
      <c r="B292" s="10">
        <v>3586</v>
      </c>
      <c r="C292" s="10">
        <v>3580</v>
      </c>
      <c r="D292" s="10">
        <v>3572</v>
      </c>
      <c r="E292" s="10">
        <v>3555.4835538450002</v>
      </c>
      <c r="F292" s="10">
        <v>5990</v>
      </c>
    </row>
    <row r="293" spans="1:6" x14ac:dyDescent="0.4">
      <c r="A293" s="1" t="s">
        <v>154</v>
      </c>
      <c r="B293" s="3" t="s">
        <v>159</v>
      </c>
      <c r="C293" s="3" t="s">
        <v>160</v>
      </c>
      <c r="D293" s="3" t="s">
        <v>161</v>
      </c>
      <c r="E293" s="3" t="s">
        <v>162</v>
      </c>
      <c r="F293" s="3" t="s">
        <v>163</v>
      </c>
    </row>
    <row r="294" spans="1:6" x14ac:dyDescent="0.4">
      <c r="A294" t="s">
        <v>387</v>
      </c>
    </row>
    <row r="295" spans="1:6" x14ac:dyDescent="0.4">
      <c r="A295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C19C896-18EC-4E08-9415-2BAA57689590}">
  <dimension ref="A1:BD298"/>
  <sheetViews>
    <sheetView workbookViewId="0"/>
  </sheetViews>
  <sheetFormatPr defaultRowHeight="14.6" x14ac:dyDescent="0.4"/>
  <cols>
    <col min="1" max="1" width="43.3828125" bestFit="1" customWidth="1"/>
    <col min="2" max="56" width="12.53515625" customWidth="1"/>
  </cols>
  <sheetData>
    <row r="1" spans="1:56" x14ac:dyDescent="0.4">
      <c r="A1" s="1" t="s">
        <v>14</v>
      </c>
    </row>
    <row r="2" spans="1:56" ht="87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/>
      <c r="AE2" s="19"/>
      <c r="AF2" s="19"/>
      <c r="AG2" s="19"/>
      <c r="AH2" s="19"/>
      <c r="AI2" s="19"/>
      <c r="AJ2" s="19"/>
      <c r="AK2" s="19" t="s">
        <v>167</v>
      </c>
      <c r="AL2" s="19"/>
      <c r="AM2" s="19"/>
      <c r="AN2" s="19"/>
      <c r="AO2" s="19"/>
      <c r="AP2" s="19"/>
      <c r="AQ2" s="19"/>
      <c r="AR2" s="19"/>
      <c r="AS2" s="19"/>
      <c r="AT2" s="19"/>
      <c r="AU2" s="19" t="s">
        <v>168</v>
      </c>
      <c r="AV2" s="19"/>
      <c r="AW2" s="19"/>
      <c r="AX2" s="19"/>
      <c r="AY2" s="19"/>
      <c r="AZ2" s="19"/>
      <c r="BA2" s="19"/>
      <c r="BB2" s="19"/>
      <c r="BC2" s="19"/>
      <c r="BD2" s="19"/>
    </row>
    <row r="3" spans="1:56" x14ac:dyDescent="0.4">
      <c r="A3" s="20"/>
      <c r="B3" s="19" t="s">
        <v>169</v>
      </c>
      <c r="C3" s="19"/>
      <c r="D3" s="19"/>
      <c r="E3" s="19"/>
      <c r="F3" s="19"/>
      <c r="G3" s="19" t="s">
        <v>170</v>
      </c>
      <c r="H3" s="19"/>
      <c r="I3" s="19"/>
      <c r="J3" s="19"/>
      <c r="K3" s="19"/>
      <c r="L3" s="19" t="s">
        <v>171</v>
      </c>
      <c r="M3" s="19"/>
      <c r="N3" s="19"/>
      <c r="O3" s="19"/>
      <c r="P3" s="19"/>
      <c r="Q3" s="19" t="s">
        <v>172</v>
      </c>
      <c r="R3" s="19"/>
      <c r="S3" s="19"/>
      <c r="T3" s="19"/>
      <c r="U3" s="19"/>
      <c r="V3" s="19" t="s">
        <v>173</v>
      </c>
      <c r="W3" s="19"/>
      <c r="X3" s="19"/>
      <c r="Y3" s="19"/>
      <c r="Z3" s="19"/>
      <c r="AA3" s="19" t="s">
        <v>174</v>
      </c>
      <c r="AB3" s="19"/>
      <c r="AC3" s="19"/>
      <c r="AD3" s="19"/>
      <c r="AE3" s="19"/>
      <c r="AF3" s="19" t="s">
        <v>175</v>
      </c>
      <c r="AG3" s="19"/>
      <c r="AH3" s="19"/>
      <c r="AI3" s="19"/>
      <c r="AJ3" s="19"/>
      <c r="AK3" s="19" t="s">
        <v>176</v>
      </c>
      <c r="AL3" s="19"/>
      <c r="AM3" s="19"/>
      <c r="AN3" s="19"/>
      <c r="AO3" s="19"/>
      <c r="AP3" s="19" t="s">
        <v>177</v>
      </c>
      <c r="AQ3" s="19"/>
      <c r="AR3" s="19"/>
      <c r="AS3" s="19"/>
      <c r="AT3" s="19"/>
      <c r="AU3" s="19" t="s">
        <v>178</v>
      </c>
      <c r="AV3" s="19"/>
      <c r="AW3" s="19"/>
      <c r="AX3" s="19"/>
      <c r="AY3" s="19"/>
      <c r="AZ3" s="19" t="s">
        <v>179</v>
      </c>
      <c r="BA3" s="19"/>
      <c r="BB3" s="19"/>
      <c r="BC3" s="19"/>
      <c r="BD3" s="19"/>
    </row>
    <row r="4" spans="1:56" x14ac:dyDescent="0.4">
      <c r="A4" s="20"/>
      <c r="B4" s="19" t="s">
        <v>180</v>
      </c>
      <c r="C4" s="19"/>
      <c r="D4" s="19"/>
      <c r="E4" s="19"/>
      <c r="F4" s="19"/>
      <c r="G4" s="19" t="s">
        <v>180</v>
      </c>
      <c r="H4" s="19"/>
      <c r="I4" s="19"/>
      <c r="J4" s="19"/>
      <c r="K4" s="19"/>
      <c r="L4" s="19" t="s">
        <v>180</v>
      </c>
      <c r="M4" s="19"/>
      <c r="N4" s="19"/>
      <c r="O4" s="19"/>
      <c r="P4" s="19"/>
      <c r="Q4" s="19" t="s">
        <v>180</v>
      </c>
      <c r="R4" s="19"/>
      <c r="S4" s="19"/>
      <c r="T4" s="19"/>
      <c r="U4" s="19"/>
      <c r="V4" s="19" t="s">
        <v>180</v>
      </c>
      <c r="W4" s="19"/>
      <c r="X4" s="19"/>
      <c r="Y4" s="19"/>
      <c r="Z4" s="19"/>
      <c r="AA4" s="19" t="s">
        <v>180</v>
      </c>
      <c r="AB4" s="19"/>
      <c r="AC4" s="19"/>
      <c r="AD4" s="19"/>
      <c r="AE4" s="19"/>
      <c r="AF4" s="19" t="s">
        <v>180</v>
      </c>
      <c r="AG4" s="19"/>
      <c r="AH4" s="19"/>
      <c r="AI4" s="19"/>
      <c r="AJ4" s="19"/>
      <c r="AK4" s="19" t="s">
        <v>180</v>
      </c>
      <c r="AL4" s="19"/>
      <c r="AM4" s="19"/>
      <c r="AN4" s="19"/>
      <c r="AO4" s="19"/>
      <c r="AP4" s="19" t="s">
        <v>180</v>
      </c>
      <c r="AQ4" s="19"/>
      <c r="AR4" s="19"/>
      <c r="AS4" s="19"/>
      <c r="AT4" s="19"/>
      <c r="AU4" s="19" t="s">
        <v>180</v>
      </c>
      <c r="AV4" s="19"/>
      <c r="AW4" s="19"/>
      <c r="AX4" s="19"/>
      <c r="AY4" s="19"/>
      <c r="AZ4" s="19" t="s">
        <v>180</v>
      </c>
      <c r="BA4" s="19"/>
      <c r="BB4" s="19"/>
      <c r="BC4" s="19"/>
      <c r="BD4" s="19"/>
    </row>
    <row r="5" spans="1:56" ht="174" customHeight="1" x14ac:dyDescent="0.4">
      <c r="A5" s="20"/>
      <c r="B5" s="1" t="s">
        <v>89</v>
      </c>
      <c r="C5" s="1" t="s">
        <v>90</v>
      </c>
      <c r="D5" s="1" t="s">
        <v>91</v>
      </c>
      <c r="E5" s="1" t="s">
        <v>92</v>
      </c>
      <c r="F5" s="1" t="s">
        <v>93</v>
      </c>
      <c r="G5" s="1" t="s">
        <v>89</v>
      </c>
      <c r="H5" s="1" t="s">
        <v>90</v>
      </c>
      <c r="I5" s="1" t="s">
        <v>91</v>
      </c>
      <c r="J5" s="1" t="s">
        <v>92</v>
      </c>
      <c r="K5" s="1" t="s">
        <v>93</v>
      </c>
      <c r="L5" s="1" t="s">
        <v>89</v>
      </c>
      <c r="M5" s="1" t="s">
        <v>90</v>
      </c>
      <c r="N5" s="1" t="s">
        <v>91</v>
      </c>
      <c r="O5" s="1" t="s">
        <v>92</v>
      </c>
      <c r="P5" s="1" t="s">
        <v>93</v>
      </c>
      <c r="Q5" s="1" t="s">
        <v>89</v>
      </c>
      <c r="R5" s="1" t="s">
        <v>90</v>
      </c>
      <c r="S5" s="1" t="s">
        <v>91</v>
      </c>
      <c r="T5" s="1" t="s">
        <v>92</v>
      </c>
      <c r="U5" s="1" t="s">
        <v>93</v>
      </c>
      <c r="V5" s="1" t="s">
        <v>89</v>
      </c>
      <c r="W5" s="1" t="s">
        <v>90</v>
      </c>
      <c r="X5" s="1" t="s">
        <v>91</v>
      </c>
      <c r="Y5" s="1" t="s">
        <v>92</v>
      </c>
      <c r="Z5" s="1" t="s">
        <v>93</v>
      </c>
      <c r="AA5" s="1" t="s">
        <v>89</v>
      </c>
      <c r="AB5" s="1" t="s">
        <v>90</v>
      </c>
      <c r="AC5" s="1" t="s">
        <v>91</v>
      </c>
      <c r="AD5" s="1" t="s">
        <v>92</v>
      </c>
      <c r="AE5" s="1" t="s">
        <v>93</v>
      </c>
      <c r="AF5" s="1" t="s">
        <v>89</v>
      </c>
      <c r="AG5" s="1" t="s">
        <v>90</v>
      </c>
      <c r="AH5" s="1" t="s">
        <v>91</v>
      </c>
      <c r="AI5" s="1" t="s">
        <v>92</v>
      </c>
      <c r="AJ5" s="1" t="s">
        <v>93</v>
      </c>
      <c r="AK5" s="1" t="s">
        <v>89</v>
      </c>
      <c r="AL5" s="1" t="s">
        <v>90</v>
      </c>
      <c r="AM5" s="1" t="s">
        <v>91</v>
      </c>
      <c r="AN5" s="1" t="s">
        <v>92</v>
      </c>
      <c r="AO5" s="1" t="s">
        <v>93</v>
      </c>
      <c r="AP5" s="1" t="s">
        <v>89</v>
      </c>
      <c r="AQ5" s="1" t="s">
        <v>90</v>
      </c>
      <c r="AR5" s="1" t="s">
        <v>91</v>
      </c>
      <c r="AS5" s="1" t="s">
        <v>92</v>
      </c>
      <c r="AT5" s="1" t="s">
        <v>93</v>
      </c>
      <c r="AU5" s="1" t="s">
        <v>89</v>
      </c>
      <c r="AV5" s="1" t="s">
        <v>90</v>
      </c>
      <c r="AW5" s="1" t="s">
        <v>91</v>
      </c>
      <c r="AX5" s="1" t="s">
        <v>92</v>
      </c>
      <c r="AY5" s="1" t="s">
        <v>93</v>
      </c>
      <c r="AZ5" s="1" t="s">
        <v>89</v>
      </c>
      <c r="BA5" s="1" t="s">
        <v>90</v>
      </c>
      <c r="BB5" s="1" t="s">
        <v>91</v>
      </c>
      <c r="BC5" s="1" t="s">
        <v>92</v>
      </c>
      <c r="BD5" s="1" t="s">
        <v>93</v>
      </c>
    </row>
    <row r="6" spans="1:56" x14ac:dyDescent="0.4">
      <c r="A6" s="1" t="s">
        <v>299</v>
      </c>
      <c r="B6" s="9">
        <v>0.81993807465790003</v>
      </c>
      <c r="C6" s="9">
        <v>0.7279673327274</v>
      </c>
      <c r="D6" s="9">
        <v>0.72802331661429998</v>
      </c>
      <c r="E6" s="9">
        <v>0.76822339982450005</v>
      </c>
      <c r="F6" s="9">
        <v>0.75629601076319997</v>
      </c>
      <c r="G6" s="9">
        <v>0.83268260023249996</v>
      </c>
      <c r="H6" s="9">
        <v>0.74723326065619999</v>
      </c>
      <c r="I6" s="9">
        <v>0.81152876261139995</v>
      </c>
      <c r="J6" s="9">
        <v>0.83477219330319996</v>
      </c>
      <c r="K6" s="9">
        <v>0.82807880925700006</v>
      </c>
      <c r="L6" s="9">
        <v>0.80307660669049996</v>
      </c>
      <c r="M6" s="9">
        <v>0.77219682522319999</v>
      </c>
      <c r="N6" s="9">
        <v>0.80692322239769998</v>
      </c>
      <c r="O6" s="9">
        <v>0.81230933314230003</v>
      </c>
      <c r="P6" s="9">
        <v>0.8427647421758</v>
      </c>
      <c r="Q6" s="9">
        <v>0.77375663003499995</v>
      </c>
      <c r="R6" s="9">
        <v>0.75095086343429995</v>
      </c>
      <c r="S6" s="9">
        <v>0.7907521579868001</v>
      </c>
      <c r="T6" s="9">
        <v>0.80903297161520005</v>
      </c>
      <c r="U6" s="9">
        <v>0.82549516608250006</v>
      </c>
      <c r="V6" s="9">
        <v>0.7472477264891999</v>
      </c>
      <c r="W6" s="9">
        <v>0.70335844984270002</v>
      </c>
      <c r="X6" s="9">
        <v>0.73842148500250004</v>
      </c>
      <c r="Y6" s="9">
        <v>0.75941051167629992</v>
      </c>
      <c r="Z6" s="9">
        <v>0.77537064395170008</v>
      </c>
      <c r="AA6" s="9">
        <v>0.61494676790750002</v>
      </c>
      <c r="AB6" s="9">
        <v>0.63197200103579998</v>
      </c>
      <c r="AC6" s="9">
        <v>0.70077154435699995</v>
      </c>
      <c r="AD6" s="9">
        <v>0.72966427742180007</v>
      </c>
      <c r="AE6" s="9">
        <v>0.72540652676380002</v>
      </c>
      <c r="AF6" s="9">
        <v>0.49488309294140004</v>
      </c>
      <c r="AG6" s="9">
        <v>0.46169929911329999</v>
      </c>
      <c r="AH6" s="9">
        <v>0.52968212972630002</v>
      </c>
      <c r="AI6" s="9">
        <v>0.6078531722071</v>
      </c>
      <c r="AJ6" s="9">
        <v>0.63141873294189999</v>
      </c>
      <c r="AK6" s="9">
        <v>0.69842742592419993</v>
      </c>
      <c r="AL6" s="9">
        <v>0.65274672450070004</v>
      </c>
      <c r="AM6" s="9">
        <v>0.6952503154945</v>
      </c>
      <c r="AN6" s="9">
        <v>0.72302906906269993</v>
      </c>
      <c r="AO6" s="9">
        <v>0.73682433469670006</v>
      </c>
      <c r="AP6" s="9">
        <v>0.80051830229710008</v>
      </c>
      <c r="AQ6" s="9">
        <v>0.75932666610659993</v>
      </c>
      <c r="AR6" s="9">
        <v>0.80844604550620003</v>
      </c>
      <c r="AS6" s="9">
        <v>0.83001420696710004</v>
      </c>
      <c r="AT6" s="9">
        <v>0.83706146403130011</v>
      </c>
      <c r="AU6" s="9">
        <v>0.74961214532580001</v>
      </c>
      <c r="AV6" s="9">
        <v>0.69100813599000011</v>
      </c>
      <c r="AW6" s="9">
        <v>0.74285462517059997</v>
      </c>
      <c r="AX6" s="9">
        <v>0.77587724511120004</v>
      </c>
      <c r="AY6" s="9">
        <v>0.77073826848609994</v>
      </c>
      <c r="AZ6" s="9">
        <v>0.75241497033539995</v>
      </c>
      <c r="BA6" s="9">
        <v>0.73665078085839997</v>
      </c>
      <c r="BB6" s="9">
        <v>0.76953179846039999</v>
      </c>
      <c r="BC6" s="9">
        <v>0.7774973193732001</v>
      </c>
      <c r="BD6" s="9">
        <v>0.81469990232750011</v>
      </c>
    </row>
    <row r="7" spans="1:56" x14ac:dyDescent="0.4">
      <c r="B7" s="10">
        <v>127</v>
      </c>
      <c r="C7" s="10">
        <v>103</v>
      </c>
      <c r="D7" s="10">
        <v>129</v>
      </c>
      <c r="E7" s="10">
        <v>151</v>
      </c>
      <c r="F7" s="10">
        <v>402</v>
      </c>
      <c r="G7" s="10">
        <v>401</v>
      </c>
      <c r="H7" s="10">
        <v>306</v>
      </c>
      <c r="I7" s="10">
        <v>377</v>
      </c>
      <c r="J7" s="10">
        <v>414</v>
      </c>
      <c r="K7" s="10">
        <v>867</v>
      </c>
      <c r="L7" s="10">
        <v>460</v>
      </c>
      <c r="M7" s="10">
        <v>426</v>
      </c>
      <c r="N7" s="10">
        <v>449</v>
      </c>
      <c r="O7" s="10">
        <v>551</v>
      </c>
      <c r="P7" s="10">
        <v>1078</v>
      </c>
      <c r="Q7" s="10">
        <v>442</v>
      </c>
      <c r="R7" s="10">
        <v>429</v>
      </c>
      <c r="S7" s="10">
        <v>476</v>
      </c>
      <c r="T7" s="10">
        <v>502</v>
      </c>
      <c r="U7" s="10">
        <v>804</v>
      </c>
      <c r="V7" s="10">
        <v>528</v>
      </c>
      <c r="W7" s="10">
        <v>480</v>
      </c>
      <c r="X7" s="10">
        <v>480</v>
      </c>
      <c r="Y7" s="10">
        <v>475</v>
      </c>
      <c r="Z7" s="10">
        <v>696</v>
      </c>
      <c r="AA7" s="10">
        <v>453</v>
      </c>
      <c r="AB7" s="10">
        <v>499</v>
      </c>
      <c r="AC7" s="10">
        <v>516</v>
      </c>
      <c r="AD7" s="10">
        <v>452</v>
      </c>
      <c r="AE7" s="10">
        <v>639</v>
      </c>
      <c r="AF7" s="10">
        <v>174</v>
      </c>
      <c r="AG7" s="10">
        <v>185</v>
      </c>
      <c r="AH7" s="10">
        <v>193</v>
      </c>
      <c r="AI7" s="10">
        <v>204</v>
      </c>
      <c r="AJ7" s="10">
        <v>266</v>
      </c>
      <c r="AK7" s="10">
        <v>1030</v>
      </c>
      <c r="AL7" s="10">
        <v>962</v>
      </c>
      <c r="AM7" s="10">
        <v>998</v>
      </c>
      <c r="AN7" s="10">
        <v>951</v>
      </c>
      <c r="AO7" s="10">
        <v>1679</v>
      </c>
      <c r="AP7" s="10">
        <v>1548</v>
      </c>
      <c r="AQ7" s="10">
        <v>1456</v>
      </c>
      <c r="AR7" s="10">
        <v>1601</v>
      </c>
      <c r="AS7" s="10">
        <v>1768</v>
      </c>
      <c r="AT7" s="10">
        <v>3048</v>
      </c>
      <c r="AU7" s="10">
        <v>1709</v>
      </c>
      <c r="AV7" s="10">
        <v>1587</v>
      </c>
      <c r="AW7" s="10">
        <v>1723</v>
      </c>
      <c r="AX7" s="10">
        <v>1851</v>
      </c>
      <c r="AY7" s="10">
        <v>3213</v>
      </c>
      <c r="AZ7" s="10">
        <v>879</v>
      </c>
      <c r="BA7" s="10">
        <v>841</v>
      </c>
      <c r="BB7" s="10">
        <v>899</v>
      </c>
      <c r="BC7" s="10">
        <v>897</v>
      </c>
      <c r="BD7" s="10">
        <v>1541</v>
      </c>
    </row>
    <row r="8" spans="1:56" x14ac:dyDescent="0.4">
      <c r="B8" s="10">
        <v>151</v>
      </c>
      <c r="C8" s="10">
        <v>140</v>
      </c>
      <c r="D8" s="10">
        <v>171</v>
      </c>
      <c r="E8" s="10">
        <v>194</v>
      </c>
      <c r="F8" s="10">
        <v>525</v>
      </c>
      <c r="G8" s="10">
        <v>474</v>
      </c>
      <c r="H8" s="10">
        <v>399</v>
      </c>
      <c r="I8" s="10">
        <v>458</v>
      </c>
      <c r="J8" s="10">
        <v>487</v>
      </c>
      <c r="K8" s="10">
        <v>1024</v>
      </c>
      <c r="L8" s="10">
        <v>580</v>
      </c>
      <c r="M8" s="10">
        <v>558</v>
      </c>
      <c r="N8" s="10">
        <v>557</v>
      </c>
      <c r="O8" s="10">
        <v>670</v>
      </c>
      <c r="P8" s="10">
        <v>1265</v>
      </c>
      <c r="Q8" s="10">
        <v>580</v>
      </c>
      <c r="R8" s="10">
        <v>579</v>
      </c>
      <c r="S8" s="10">
        <v>605</v>
      </c>
      <c r="T8" s="10">
        <v>615</v>
      </c>
      <c r="U8" s="10">
        <v>977</v>
      </c>
      <c r="V8" s="10">
        <v>702</v>
      </c>
      <c r="W8" s="10">
        <v>697</v>
      </c>
      <c r="X8" s="10">
        <v>673</v>
      </c>
      <c r="Y8" s="10">
        <v>615</v>
      </c>
      <c r="Z8" s="10">
        <v>885</v>
      </c>
      <c r="AA8" s="10">
        <v>735</v>
      </c>
      <c r="AB8" s="10">
        <v>799</v>
      </c>
      <c r="AC8" s="10">
        <v>729</v>
      </c>
      <c r="AD8" s="10">
        <v>608</v>
      </c>
      <c r="AE8" s="10">
        <v>879</v>
      </c>
      <c r="AF8" s="10">
        <v>361</v>
      </c>
      <c r="AG8" s="10">
        <v>408</v>
      </c>
      <c r="AH8" s="10">
        <v>375</v>
      </c>
      <c r="AI8" s="10">
        <v>339</v>
      </c>
      <c r="AJ8" s="10">
        <v>431</v>
      </c>
      <c r="AK8" s="10">
        <v>1564</v>
      </c>
      <c r="AL8" s="10">
        <v>1560</v>
      </c>
      <c r="AM8" s="10">
        <v>1486</v>
      </c>
      <c r="AN8" s="10">
        <v>1327</v>
      </c>
      <c r="AO8" s="10">
        <v>2296</v>
      </c>
      <c r="AP8" s="10">
        <v>2010</v>
      </c>
      <c r="AQ8" s="10">
        <v>2001</v>
      </c>
      <c r="AR8" s="10">
        <v>2055</v>
      </c>
      <c r="AS8" s="10">
        <v>2161</v>
      </c>
      <c r="AT8" s="10">
        <v>3652</v>
      </c>
      <c r="AU8" s="10">
        <v>2387</v>
      </c>
      <c r="AV8" s="10">
        <v>2405</v>
      </c>
      <c r="AW8" s="10">
        <v>2382</v>
      </c>
      <c r="AX8" s="10">
        <v>2397</v>
      </c>
      <c r="AY8" s="10">
        <v>4107</v>
      </c>
      <c r="AZ8" s="10">
        <v>1199</v>
      </c>
      <c r="BA8" s="10">
        <v>1175</v>
      </c>
      <c r="BB8" s="10">
        <v>1190</v>
      </c>
      <c r="BC8" s="10">
        <v>1127</v>
      </c>
      <c r="BD8" s="10">
        <v>1880</v>
      </c>
    </row>
    <row r="9" spans="1:56" x14ac:dyDescent="0.4">
      <c r="B9" s="10">
        <v>275.96511144649998</v>
      </c>
      <c r="C9" s="10">
        <v>302.06154687349999</v>
      </c>
      <c r="D9" s="10">
        <v>286.19230024299998</v>
      </c>
      <c r="E9" s="10">
        <v>315.82950674620002</v>
      </c>
      <c r="F9" s="10">
        <v>517.45613859289995</v>
      </c>
      <c r="G9" s="10">
        <v>636.62837177359995</v>
      </c>
      <c r="H9" s="10">
        <v>511.30870805339998</v>
      </c>
      <c r="I9" s="10">
        <v>538.3614148588</v>
      </c>
      <c r="J9" s="10">
        <v>562.64624269930005</v>
      </c>
      <c r="K9" s="10">
        <v>934.41629163419998</v>
      </c>
      <c r="L9" s="10">
        <v>496.37487141920002</v>
      </c>
      <c r="M9" s="10">
        <v>476.5893041169</v>
      </c>
      <c r="N9" s="10">
        <v>506.5611708097</v>
      </c>
      <c r="O9" s="10">
        <v>517.21933402599996</v>
      </c>
      <c r="P9" s="10">
        <v>904.6024750734</v>
      </c>
      <c r="Q9" s="10">
        <v>449.068502389</v>
      </c>
      <c r="R9" s="10">
        <v>434.84554679199999</v>
      </c>
      <c r="S9" s="10">
        <v>459.71041537780002</v>
      </c>
      <c r="T9" s="10">
        <v>454.59539644530003</v>
      </c>
      <c r="U9" s="10">
        <v>765.51577248809997</v>
      </c>
      <c r="V9" s="10">
        <v>398.0703999923</v>
      </c>
      <c r="W9" s="10">
        <v>376.19902804700001</v>
      </c>
      <c r="X9" s="10">
        <v>396.88218822589999</v>
      </c>
      <c r="Y9" s="10">
        <v>395.50909227540001</v>
      </c>
      <c r="Z9" s="10">
        <v>663.23284890089997</v>
      </c>
      <c r="AA9" s="10">
        <v>309.12666623540002</v>
      </c>
      <c r="AB9" s="10">
        <v>308.42739024529999</v>
      </c>
      <c r="AC9" s="10">
        <v>364.66865363620002</v>
      </c>
      <c r="AD9" s="10">
        <v>338.26722654930001</v>
      </c>
      <c r="AE9" s="10">
        <v>629.70485100919996</v>
      </c>
      <c r="AF9" s="10">
        <v>122.18236312240001</v>
      </c>
      <c r="AG9" s="10">
        <v>120.8015755696</v>
      </c>
      <c r="AH9" s="10">
        <v>130.3034144081</v>
      </c>
      <c r="AI9" s="10">
        <v>173.97889601439999</v>
      </c>
      <c r="AJ9" s="10">
        <v>282.15048739029999</v>
      </c>
      <c r="AK9" s="10">
        <v>1226.3595123749999</v>
      </c>
      <c r="AL9" s="10">
        <v>1144.158565062</v>
      </c>
      <c r="AM9" s="10">
        <v>1219.8022910929999</v>
      </c>
      <c r="AN9" s="10">
        <v>1300.8262837679999</v>
      </c>
      <c r="AO9" s="10">
        <v>2225.6153066010002</v>
      </c>
      <c r="AP9" s="10">
        <v>1455.0203623530001</v>
      </c>
      <c r="AQ9" s="10">
        <v>1371.0848487969999</v>
      </c>
      <c r="AR9" s="10">
        <v>1431.342938991</v>
      </c>
      <c r="AS9" s="10">
        <v>1411.918661749</v>
      </c>
      <c r="AT9" s="10">
        <v>2445.7041514329999</v>
      </c>
      <c r="AU9" s="10">
        <v>1771.6645027449999</v>
      </c>
      <c r="AV9" s="10">
        <v>1619.5767654379999</v>
      </c>
      <c r="AW9" s="10">
        <v>1778.5706594759999</v>
      </c>
      <c r="AX9" s="10">
        <v>1829.690884241</v>
      </c>
      <c r="AY9" s="10">
        <v>3093.295611134</v>
      </c>
      <c r="AZ9" s="10">
        <v>919.87126774789999</v>
      </c>
      <c r="BA9" s="10">
        <v>910.6563342595</v>
      </c>
      <c r="BB9" s="10">
        <v>906.32542664439995</v>
      </c>
      <c r="BC9" s="10">
        <v>926.09701214070003</v>
      </c>
      <c r="BD9" s="10">
        <v>1607.8560166699999</v>
      </c>
    </row>
    <row r="10" spans="1:56" x14ac:dyDescent="0.4">
      <c r="B10" s="10">
        <v>336.56823603610002</v>
      </c>
      <c r="C10" s="10">
        <v>414.93832661670001</v>
      </c>
      <c r="D10" s="10">
        <v>393.1087009327</v>
      </c>
      <c r="E10" s="10">
        <v>411.1167491361</v>
      </c>
      <c r="F10" s="10">
        <v>684.19789504209996</v>
      </c>
      <c r="G10" s="10">
        <v>764.5510685534</v>
      </c>
      <c r="H10" s="10">
        <v>684.26920344040002</v>
      </c>
      <c r="I10" s="10">
        <v>663.39166233169999</v>
      </c>
      <c r="J10" s="10">
        <v>674.01172105759997</v>
      </c>
      <c r="K10" s="10">
        <v>1128.41468854</v>
      </c>
      <c r="L10" s="10">
        <v>618.09155849379999</v>
      </c>
      <c r="M10" s="10">
        <v>617.18630347789997</v>
      </c>
      <c r="N10" s="10">
        <v>627.76873530119997</v>
      </c>
      <c r="O10" s="10">
        <v>636.72706064479996</v>
      </c>
      <c r="P10" s="10">
        <v>1073.374845675</v>
      </c>
      <c r="Q10" s="10">
        <v>580.37435151759996</v>
      </c>
      <c r="R10" s="10">
        <v>579.05991985059995</v>
      </c>
      <c r="S10" s="10">
        <v>581.35840760539998</v>
      </c>
      <c r="T10" s="10">
        <v>561.89971533259995</v>
      </c>
      <c r="U10" s="10">
        <v>927.34131457230001</v>
      </c>
      <c r="V10" s="10">
        <v>532.71543810840001</v>
      </c>
      <c r="W10" s="10">
        <v>534.86103441440002</v>
      </c>
      <c r="X10" s="10">
        <v>537.47378196149998</v>
      </c>
      <c r="Y10" s="10">
        <v>520.81066326339999</v>
      </c>
      <c r="Z10" s="10">
        <v>855.37523773249995</v>
      </c>
      <c r="AA10" s="10">
        <v>502.68849657880003</v>
      </c>
      <c r="AB10" s="10">
        <v>488.03964374970002</v>
      </c>
      <c r="AC10" s="10">
        <v>520.38165158490006</v>
      </c>
      <c r="AD10" s="10">
        <v>463.59296599330003</v>
      </c>
      <c r="AE10" s="10">
        <v>868.07166433760005</v>
      </c>
      <c r="AF10" s="10">
        <v>246.89136659779999</v>
      </c>
      <c r="AG10" s="10">
        <v>261.6455684503</v>
      </c>
      <c r="AH10" s="10">
        <v>246.00304049409999</v>
      </c>
      <c r="AI10" s="10">
        <v>286.2186198398</v>
      </c>
      <c r="AJ10" s="10">
        <v>446.85162582309999</v>
      </c>
      <c r="AK10" s="10">
        <v>1755.8868206699999</v>
      </c>
      <c r="AL10" s="10">
        <v>1752.8369306449999</v>
      </c>
      <c r="AM10" s="10">
        <v>1754.4793060980001</v>
      </c>
      <c r="AN10" s="10">
        <v>1799.134141944</v>
      </c>
      <c r="AO10" s="10">
        <v>3020.550763321</v>
      </c>
      <c r="AP10" s="10">
        <v>1817.5978715010001</v>
      </c>
      <c r="AQ10" s="10">
        <v>1805.6587632129999</v>
      </c>
      <c r="AR10" s="10">
        <v>1770.486660114</v>
      </c>
      <c r="AS10" s="10">
        <v>1701.07770433</v>
      </c>
      <c r="AT10" s="10">
        <v>2921.773676756</v>
      </c>
      <c r="AU10" s="10">
        <v>2363.4415661379999</v>
      </c>
      <c r="AV10" s="10">
        <v>2343.7882726490002</v>
      </c>
      <c r="AW10" s="10">
        <v>2394.2378484450001</v>
      </c>
      <c r="AX10" s="10">
        <v>2358.2221231120002</v>
      </c>
      <c r="AY10" s="10">
        <v>4013.4190004729999</v>
      </c>
      <c r="AZ10" s="10">
        <v>1222.5584338619999</v>
      </c>
      <c r="BA10" s="10">
        <v>1236.211727351</v>
      </c>
      <c r="BB10" s="10">
        <v>1177.7621515549999</v>
      </c>
      <c r="BC10" s="10">
        <v>1191.125665729</v>
      </c>
      <c r="BD10" s="10">
        <v>1973.5561672179999</v>
      </c>
    </row>
    <row r="11" spans="1:56" x14ac:dyDescent="0.4">
      <c r="B11" s="4" t="s">
        <v>126</v>
      </c>
      <c r="C11" s="4" t="s">
        <v>126</v>
      </c>
      <c r="D11" s="4" t="s">
        <v>126</v>
      </c>
      <c r="E11" s="4" t="s">
        <v>126</v>
      </c>
      <c r="F11" s="4" t="s">
        <v>126</v>
      </c>
      <c r="G11" s="4" t="s">
        <v>307</v>
      </c>
      <c r="H11" s="4" t="s">
        <v>126</v>
      </c>
      <c r="I11" s="4" t="s">
        <v>126</v>
      </c>
      <c r="J11" s="4" t="s">
        <v>307</v>
      </c>
      <c r="K11" s="4" t="s">
        <v>307</v>
      </c>
      <c r="L11" s="4" t="s">
        <v>126</v>
      </c>
      <c r="M11" s="4" t="s">
        <v>126</v>
      </c>
      <c r="N11" s="4" t="s">
        <v>126</v>
      </c>
      <c r="O11" s="4" t="s">
        <v>126</v>
      </c>
      <c r="P11" s="4" t="s">
        <v>307</v>
      </c>
      <c r="Q11" s="4" t="s">
        <v>126</v>
      </c>
      <c r="R11" s="4" t="s">
        <v>126</v>
      </c>
      <c r="S11" s="4" t="s">
        <v>126</v>
      </c>
      <c r="T11" s="4" t="s">
        <v>307</v>
      </c>
      <c r="U11" s="4" t="s">
        <v>213</v>
      </c>
      <c r="V11" s="4" t="s">
        <v>126</v>
      </c>
      <c r="W11" s="4" t="s">
        <v>126</v>
      </c>
      <c r="X11" s="4" t="s">
        <v>126</v>
      </c>
      <c r="Y11" s="4" t="s">
        <v>126</v>
      </c>
      <c r="Z11" s="4" t="s">
        <v>307</v>
      </c>
      <c r="AA11" s="4" t="s">
        <v>126</v>
      </c>
      <c r="AB11" s="4" t="s">
        <v>126</v>
      </c>
      <c r="AC11" s="4" t="s">
        <v>213</v>
      </c>
      <c r="AD11" s="4" t="s">
        <v>127</v>
      </c>
      <c r="AE11" s="4" t="s">
        <v>127</v>
      </c>
      <c r="AF11" s="4" t="s">
        <v>126</v>
      </c>
      <c r="AG11" s="4" t="s">
        <v>126</v>
      </c>
      <c r="AH11" s="4" t="s">
        <v>126</v>
      </c>
      <c r="AI11" s="4" t="s">
        <v>213</v>
      </c>
      <c r="AJ11" s="4" t="s">
        <v>302</v>
      </c>
      <c r="AK11" s="4" t="s">
        <v>307</v>
      </c>
      <c r="AL11" s="4" t="s">
        <v>126</v>
      </c>
      <c r="AM11" s="4" t="s">
        <v>307</v>
      </c>
      <c r="AN11" s="4" t="s">
        <v>300</v>
      </c>
      <c r="AO11" s="4" t="s">
        <v>302</v>
      </c>
      <c r="AP11" s="4" t="s">
        <v>307</v>
      </c>
      <c r="AQ11" s="4" t="s">
        <v>126</v>
      </c>
      <c r="AR11" s="4" t="s">
        <v>307</v>
      </c>
      <c r="AS11" s="4" t="s">
        <v>301</v>
      </c>
      <c r="AT11" s="4" t="s">
        <v>302</v>
      </c>
      <c r="AU11" s="4" t="s">
        <v>300</v>
      </c>
      <c r="AV11" s="4" t="s">
        <v>126</v>
      </c>
      <c r="AW11" s="4" t="s">
        <v>307</v>
      </c>
      <c r="AX11" s="4" t="s">
        <v>388</v>
      </c>
      <c r="AY11" s="4" t="s">
        <v>300</v>
      </c>
      <c r="AZ11" s="4" t="s">
        <v>126</v>
      </c>
      <c r="BA11" s="4" t="s">
        <v>126</v>
      </c>
      <c r="BB11" s="4" t="s">
        <v>126</v>
      </c>
      <c r="BC11" s="4" t="s">
        <v>126</v>
      </c>
      <c r="BD11" s="4" t="s">
        <v>347</v>
      </c>
    </row>
    <row r="12" spans="1:56" x14ac:dyDescent="0.4">
      <c r="A12" s="1" t="s">
        <v>303</v>
      </c>
      <c r="B12" s="9">
        <v>0.93363367056510005</v>
      </c>
      <c r="C12" s="9">
        <v>0.78797406205190001</v>
      </c>
      <c r="D12" s="9">
        <v>0.88390980580459999</v>
      </c>
      <c r="E12" s="9">
        <v>0.81497542536500012</v>
      </c>
      <c r="F12" s="9">
        <v>0.73821963909220001</v>
      </c>
      <c r="G12" s="9">
        <v>0.83826835059009996</v>
      </c>
      <c r="H12" s="9">
        <v>0.73615988721319991</v>
      </c>
      <c r="I12" s="9">
        <v>0.83031246896330002</v>
      </c>
      <c r="J12" s="9">
        <v>0.75052151779639997</v>
      </c>
      <c r="K12" s="9">
        <v>0.76938248241959994</v>
      </c>
      <c r="L12" s="9">
        <v>0.79532189986320001</v>
      </c>
      <c r="M12" s="9">
        <v>0.6921478636699</v>
      </c>
      <c r="N12" s="9">
        <v>0.79946499466739995</v>
      </c>
      <c r="O12" s="9">
        <v>0.73320957080010007</v>
      </c>
      <c r="P12" s="9">
        <v>0.75935942734649997</v>
      </c>
      <c r="Q12" s="9">
        <v>0.72185012149539995</v>
      </c>
      <c r="R12" s="9">
        <v>0.68073786983540008</v>
      </c>
      <c r="S12" s="9">
        <v>0.78267485482989996</v>
      </c>
      <c r="T12" s="9">
        <v>0.74199360044310003</v>
      </c>
      <c r="U12" s="9">
        <v>0.7464348319595</v>
      </c>
      <c r="V12" s="9">
        <v>0.69349628217699999</v>
      </c>
      <c r="W12" s="9">
        <v>0.62011151331009995</v>
      </c>
      <c r="X12" s="9">
        <v>0.70787812260389993</v>
      </c>
      <c r="Y12" s="9">
        <v>0.65948396055659997</v>
      </c>
      <c r="Z12" s="9">
        <v>0.71080441489440005</v>
      </c>
      <c r="AA12" s="9">
        <v>0.56174365709990004</v>
      </c>
      <c r="AB12" s="9">
        <v>0.51286896930079995</v>
      </c>
      <c r="AC12" s="9">
        <v>0.63795152711939995</v>
      </c>
      <c r="AD12" s="9">
        <v>0.6017078976486</v>
      </c>
      <c r="AE12" s="9">
        <v>0.63449188040810001</v>
      </c>
      <c r="AF12" s="9">
        <v>0.39520518277610001</v>
      </c>
      <c r="AG12" s="9">
        <v>0.39764467557160005</v>
      </c>
      <c r="AH12" s="9">
        <v>0.48109868568339997</v>
      </c>
      <c r="AI12" s="9">
        <v>0.49425768875949999</v>
      </c>
      <c r="AJ12" s="9">
        <v>0.5058834109907</v>
      </c>
      <c r="AK12" s="9">
        <v>0.76075675658809994</v>
      </c>
      <c r="AL12" s="9">
        <v>0.67916934723189992</v>
      </c>
      <c r="AM12" s="9">
        <v>0.77630600629010005</v>
      </c>
      <c r="AN12" s="9">
        <v>0.72583726140869997</v>
      </c>
      <c r="AO12" s="9">
        <v>0.7336298150767</v>
      </c>
      <c r="AP12" s="9">
        <v>0.69974862496689993</v>
      </c>
      <c r="AQ12" s="9">
        <v>0.62464176144310002</v>
      </c>
      <c r="AR12" s="9">
        <v>0.7247306669936</v>
      </c>
      <c r="AS12" s="9">
        <v>0.66387840454080005</v>
      </c>
      <c r="AT12" s="9">
        <v>0.68972482423019998</v>
      </c>
      <c r="AU12" s="9">
        <v>0.75593364873640001</v>
      </c>
      <c r="AV12" s="9">
        <v>0.67470105758330012</v>
      </c>
      <c r="AW12" s="9">
        <v>0.76666710428640006</v>
      </c>
      <c r="AX12" s="9">
        <v>0.71806771641530009</v>
      </c>
      <c r="AY12" s="9">
        <v>0.72162445887779991</v>
      </c>
      <c r="AZ12" s="9">
        <v>0.68099888055869995</v>
      </c>
      <c r="BA12" s="9">
        <v>0.61213121894769995</v>
      </c>
      <c r="BB12" s="9">
        <v>0.72418297816209998</v>
      </c>
      <c r="BC12" s="9">
        <v>0.66640633125120008</v>
      </c>
      <c r="BD12" s="9">
        <v>0.69628812559460007</v>
      </c>
    </row>
    <row r="13" spans="1:56" x14ac:dyDescent="0.4">
      <c r="B13" s="10">
        <v>142</v>
      </c>
      <c r="C13" s="10">
        <v>109</v>
      </c>
      <c r="D13" s="10">
        <v>147</v>
      </c>
      <c r="E13" s="10">
        <v>157</v>
      </c>
      <c r="F13" s="10">
        <v>388</v>
      </c>
      <c r="G13" s="10">
        <v>397</v>
      </c>
      <c r="H13" s="10">
        <v>298</v>
      </c>
      <c r="I13" s="10">
        <v>383</v>
      </c>
      <c r="J13" s="10">
        <v>374</v>
      </c>
      <c r="K13" s="10">
        <v>784</v>
      </c>
      <c r="L13" s="10">
        <v>455</v>
      </c>
      <c r="M13" s="10">
        <v>386</v>
      </c>
      <c r="N13" s="10">
        <v>444</v>
      </c>
      <c r="O13" s="10">
        <v>494</v>
      </c>
      <c r="P13" s="10">
        <v>964</v>
      </c>
      <c r="Q13" s="10">
        <v>421</v>
      </c>
      <c r="R13" s="10">
        <v>397</v>
      </c>
      <c r="S13" s="10">
        <v>473</v>
      </c>
      <c r="T13" s="10">
        <v>451</v>
      </c>
      <c r="U13" s="10">
        <v>716</v>
      </c>
      <c r="V13" s="10">
        <v>488</v>
      </c>
      <c r="W13" s="10">
        <v>423</v>
      </c>
      <c r="X13" s="10">
        <v>477</v>
      </c>
      <c r="Y13" s="10">
        <v>404</v>
      </c>
      <c r="Z13" s="10">
        <v>612</v>
      </c>
      <c r="AA13" s="10">
        <v>436</v>
      </c>
      <c r="AB13" s="10">
        <v>424</v>
      </c>
      <c r="AC13" s="10">
        <v>469</v>
      </c>
      <c r="AD13" s="10">
        <v>364</v>
      </c>
      <c r="AE13" s="10">
        <v>551</v>
      </c>
      <c r="AF13" s="10">
        <v>147</v>
      </c>
      <c r="AG13" s="10">
        <v>168</v>
      </c>
      <c r="AH13" s="10">
        <v>181</v>
      </c>
      <c r="AI13" s="10">
        <v>170</v>
      </c>
      <c r="AJ13" s="10">
        <v>225</v>
      </c>
      <c r="AK13" s="10">
        <v>1152</v>
      </c>
      <c r="AL13" s="10">
        <v>1018</v>
      </c>
      <c r="AM13" s="10">
        <v>1119</v>
      </c>
      <c r="AN13" s="10">
        <v>963</v>
      </c>
      <c r="AO13" s="10">
        <v>1691</v>
      </c>
      <c r="AP13" s="10">
        <v>1326</v>
      </c>
      <c r="AQ13" s="10">
        <v>1173</v>
      </c>
      <c r="AR13" s="10">
        <v>1430</v>
      </c>
      <c r="AS13" s="10">
        <v>1411</v>
      </c>
      <c r="AT13" s="10">
        <v>2518</v>
      </c>
      <c r="AU13" s="10">
        <v>1695</v>
      </c>
      <c r="AV13" s="10">
        <v>1513</v>
      </c>
      <c r="AW13" s="10">
        <v>1728</v>
      </c>
      <c r="AX13" s="10">
        <v>1682</v>
      </c>
      <c r="AY13" s="10">
        <v>2953</v>
      </c>
      <c r="AZ13" s="10">
        <v>794</v>
      </c>
      <c r="BA13" s="10">
        <v>692</v>
      </c>
      <c r="BB13" s="10">
        <v>850</v>
      </c>
      <c r="BC13" s="10">
        <v>730</v>
      </c>
      <c r="BD13" s="10">
        <v>1288</v>
      </c>
    </row>
    <row r="14" spans="1:56" x14ac:dyDescent="0.4">
      <c r="B14" s="10">
        <v>151</v>
      </c>
      <c r="C14" s="10">
        <v>140</v>
      </c>
      <c r="D14" s="10">
        <v>171</v>
      </c>
      <c r="E14" s="10">
        <v>194</v>
      </c>
      <c r="F14" s="10">
        <v>525</v>
      </c>
      <c r="G14" s="10">
        <v>474</v>
      </c>
      <c r="H14" s="10">
        <v>399</v>
      </c>
      <c r="I14" s="10">
        <v>458</v>
      </c>
      <c r="J14" s="10">
        <v>487</v>
      </c>
      <c r="K14" s="10">
        <v>1024</v>
      </c>
      <c r="L14" s="10">
        <v>580</v>
      </c>
      <c r="M14" s="10">
        <v>558</v>
      </c>
      <c r="N14" s="10">
        <v>557</v>
      </c>
      <c r="O14" s="10">
        <v>670</v>
      </c>
      <c r="P14" s="10">
        <v>1265</v>
      </c>
      <c r="Q14" s="10">
        <v>580</v>
      </c>
      <c r="R14" s="10">
        <v>579</v>
      </c>
      <c r="S14" s="10">
        <v>605</v>
      </c>
      <c r="T14" s="10">
        <v>615</v>
      </c>
      <c r="U14" s="10">
        <v>977</v>
      </c>
      <c r="V14" s="10">
        <v>702</v>
      </c>
      <c r="W14" s="10">
        <v>697</v>
      </c>
      <c r="X14" s="10">
        <v>673</v>
      </c>
      <c r="Y14" s="10">
        <v>615</v>
      </c>
      <c r="Z14" s="10">
        <v>885</v>
      </c>
      <c r="AA14" s="10">
        <v>735</v>
      </c>
      <c r="AB14" s="10">
        <v>799</v>
      </c>
      <c r="AC14" s="10">
        <v>729</v>
      </c>
      <c r="AD14" s="10">
        <v>608</v>
      </c>
      <c r="AE14" s="10">
        <v>879</v>
      </c>
      <c r="AF14" s="10">
        <v>361</v>
      </c>
      <c r="AG14" s="10">
        <v>408</v>
      </c>
      <c r="AH14" s="10">
        <v>375</v>
      </c>
      <c r="AI14" s="10">
        <v>339</v>
      </c>
      <c r="AJ14" s="10">
        <v>431</v>
      </c>
      <c r="AK14" s="10">
        <v>1564</v>
      </c>
      <c r="AL14" s="10">
        <v>1560</v>
      </c>
      <c r="AM14" s="10">
        <v>1486</v>
      </c>
      <c r="AN14" s="10">
        <v>1327</v>
      </c>
      <c r="AO14" s="10">
        <v>2296</v>
      </c>
      <c r="AP14" s="10">
        <v>2010</v>
      </c>
      <c r="AQ14" s="10">
        <v>2001</v>
      </c>
      <c r="AR14" s="10">
        <v>2055</v>
      </c>
      <c r="AS14" s="10">
        <v>2161</v>
      </c>
      <c r="AT14" s="10">
        <v>3652</v>
      </c>
      <c r="AU14" s="10">
        <v>2387</v>
      </c>
      <c r="AV14" s="10">
        <v>2405</v>
      </c>
      <c r="AW14" s="10">
        <v>2382</v>
      </c>
      <c r="AX14" s="10">
        <v>2397</v>
      </c>
      <c r="AY14" s="10">
        <v>4107</v>
      </c>
      <c r="AZ14" s="10">
        <v>1199</v>
      </c>
      <c r="BA14" s="10">
        <v>1175</v>
      </c>
      <c r="BB14" s="10">
        <v>1190</v>
      </c>
      <c r="BC14" s="10">
        <v>1127</v>
      </c>
      <c r="BD14" s="10">
        <v>1880</v>
      </c>
    </row>
    <row r="15" spans="1:56" x14ac:dyDescent="0.4">
      <c r="B15" s="10">
        <v>314.23143760599999</v>
      </c>
      <c r="C15" s="10">
        <v>326.9606387252</v>
      </c>
      <c r="D15" s="10">
        <v>347.47263550150001</v>
      </c>
      <c r="E15" s="10">
        <v>335.0500475019</v>
      </c>
      <c r="F15" s="10">
        <v>505.08832314559999</v>
      </c>
      <c r="G15" s="10">
        <v>640.89896317820001</v>
      </c>
      <c r="H15" s="10">
        <v>503.73153962819998</v>
      </c>
      <c r="I15" s="10">
        <v>550.82236904030003</v>
      </c>
      <c r="J15" s="10">
        <v>505.8602999007</v>
      </c>
      <c r="K15" s="10">
        <v>868.18249426750003</v>
      </c>
      <c r="L15" s="10">
        <v>491.58175259069998</v>
      </c>
      <c r="M15" s="10">
        <v>427.18418143849999</v>
      </c>
      <c r="N15" s="10">
        <v>501.87912861989997</v>
      </c>
      <c r="O15" s="10">
        <v>466.85437485220001</v>
      </c>
      <c r="P15" s="10">
        <v>815.07730814000001</v>
      </c>
      <c r="Q15" s="10">
        <v>418.9432961558</v>
      </c>
      <c r="R15" s="10">
        <v>394.18801634620002</v>
      </c>
      <c r="S15" s="10">
        <v>455.01460727670002</v>
      </c>
      <c r="T15" s="10">
        <v>416.92599286759997</v>
      </c>
      <c r="U15" s="10">
        <v>692.19985831190002</v>
      </c>
      <c r="V15" s="10">
        <v>369.43617578649997</v>
      </c>
      <c r="W15" s="10">
        <v>331.67348546139999</v>
      </c>
      <c r="X15" s="10">
        <v>380.46593172370001</v>
      </c>
      <c r="Y15" s="10">
        <v>343.46627890910003</v>
      </c>
      <c r="Z15" s="10">
        <v>608.0044953716</v>
      </c>
      <c r="AA15" s="10">
        <v>282.38207445019998</v>
      </c>
      <c r="AB15" s="10">
        <v>250.30038906780001</v>
      </c>
      <c r="AC15" s="10">
        <v>331.97826931349999</v>
      </c>
      <c r="AD15" s="10">
        <v>278.94754893250001</v>
      </c>
      <c r="AE15" s="10">
        <v>550.78442263459999</v>
      </c>
      <c r="AF15" s="10">
        <v>97.572747662119994</v>
      </c>
      <c r="AG15" s="10">
        <v>104.04196718119999</v>
      </c>
      <c r="AH15" s="10">
        <v>118.3517394558</v>
      </c>
      <c r="AI15" s="10">
        <v>141.465753522</v>
      </c>
      <c r="AJ15" s="10">
        <v>226.05482467819999</v>
      </c>
      <c r="AK15" s="10">
        <v>1335.802762629</v>
      </c>
      <c r="AL15" s="10">
        <v>1190.47311399</v>
      </c>
      <c r="AM15" s="10">
        <v>1362.012823236</v>
      </c>
      <c r="AN15" s="10">
        <v>1305.878598495</v>
      </c>
      <c r="AO15" s="10">
        <v>2215.9660979250002</v>
      </c>
      <c r="AP15" s="10">
        <v>1271.861611325</v>
      </c>
      <c r="AQ15" s="10">
        <v>1127.8898704190001</v>
      </c>
      <c r="AR15" s="10">
        <v>1283.125978088</v>
      </c>
      <c r="AS15" s="10">
        <v>1129.3087523510001</v>
      </c>
      <c r="AT15" s="10">
        <v>2015.2198356409999</v>
      </c>
      <c r="AU15" s="10">
        <v>1786.605006666</v>
      </c>
      <c r="AV15" s="10">
        <v>1581.356426307</v>
      </c>
      <c r="AW15" s="10">
        <v>1835.5833982409999</v>
      </c>
      <c r="AX15" s="10">
        <v>1693.3631747429999</v>
      </c>
      <c r="AY15" s="10">
        <v>2896.181314467</v>
      </c>
      <c r="AZ15" s="10">
        <v>832.56092487779995</v>
      </c>
      <c r="BA15" s="10">
        <v>756.72379154099997</v>
      </c>
      <c r="BB15" s="10">
        <v>852.91530247950004</v>
      </c>
      <c r="BC15" s="10">
        <v>793.77368495739995</v>
      </c>
      <c r="BD15" s="10">
        <v>1374.163724428</v>
      </c>
    </row>
    <row r="16" spans="1:56" x14ac:dyDescent="0.4">
      <c r="B16" s="10">
        <v>336.56823603610002</v>
      </c>
      <c r="C16" s="10">
        <v>414.93832661670001</v>
      </c>
      <c r="D16" s="10">
        <v>393.1087009327</v>
      </c>
      <c r="E16" s="10">
        <v>411.1167491361</v>
      </c>
      <c r="F16" s="10">
        <v>684.19789504209996</v>
      </c>
      <c r="G16" s="10">
        <v>764.5510685534</v>
      </c>
      <c r="H16" s="10">
        <v>684.26920344040002</v>
      </c>
      <c r="I16" s="10">
        <v>663.39166233169999</v>
      </c>
      <c r="J16" s="10">
        <v>674.01172105759997</v>
      </c>
      <c r="K16" s="10">
        <v>1128.41468854</v>
      </c>
      <c r="L16" s="10">
        <v>618.09155849379999</v>
      </c>
      <c r="M16" s="10">
        <v>617.18630347789997</v>
      </c>
      <c r="N16" s="10">
        <v>627.76873530119997</v>
      </c>
      <c r="O16" s="10">
        <v>636.72706064479996</v>
      </c>
      <c r="P16" s="10">
        <v>1073.374845675</v>
      </c>
      <c r="Q16" s="10">
        <v>580.37435151759996</v>
      </c>
      <c r="R16" s="10">
        <v>579.05991985059995</v>
      </c>
      <c r="S16" s="10">
        <v>581.35840760539998</v>
      </c>
      <c r="T16" s="10">
        <v>561.89971533259995</v>
      </c>
      <c r="U16" s="10">
        <v>927.34131457230001</v>
      </c>
      <c r="V16" s="10">
        <v>532.71543810840001</v>
      </c>
      <c r="W16" s="10">
        <v>534.86103441440002</v>
      </c>
      <c r="X16" s="10">
        <v>537.47378196149998</v>
      </c>
      <c r="Y16" s="10">
        <v>520.81066326339999</v>
      </c>
      <c r="Z16" s="10">
        <v>855.37523773249995</v>
      </c>
      <c r="AA16" s="10">
        <v>502.68849657880003</v>
      </c>
      <c r="AB16" s="10">
        <v>488.03964374970002</v>
      </c>
      <c r="AC16" s="10">
        <v>520.38165158490006</v>
      </c>
      <c r="AD16" s="10">
        <v>463.59296599330003</v>
      </c>
      <c r="AE16" s="10">
        <v>868.07166433760005</v>
      </c>
      <c r="AF16" s="10">
        <v>246.89136659779999</v>
      </c>
      <c r="AG16" s="10">
        <v>261.6455684503</v>
      </c>
      <c r="AH16" s="10">
        <v>246.00304049409999</v>
      </c>
      <c r="AI16" s="10">
        <v>286.2186198398</v>
      </c>
      <c r="AJ16" s="10">
        <v>446.85162582309999</v>
      </c>
      <c r="AK16" s="10">
        <v>1755.8868206699999</v>
      </c>
      <c r="AL16" s="10">
        <v>1752.8369306449999</v>
      </c>
      <c r="AM16" s="10">
        <v>1754.4793060980001</v>
      </c>
      <c r="AN16" s="10">
        <v>1799.134141944</v>
      </c>
      <c r="AO16" s="10">
        <v>3020.550763321</v>
      </c>
      <c r="AP16" s="10">
        <v>1817.5978715010001</v>
      </c>
      <c r="AQ16" s="10">
        <v>1805.6587632129999</v>
      </c>
      <c r="AR16" s="10">
        <v>1770.486660114</v>
      </c>
      <c r="AS16" s="10">
        <v>1701.07770433</v>
      </c>
      <c r="AT16" s="10">
        <v>2921.773676756</v>
      </c>
      <c r="AU16" s="10">
        <v>2363.4415661379999</v>
      </c>
      <c r="AV16" s="10">
        <v>2343.7882726490002</v>
      </c>
      <c r="AW16" s="10">
        <v>2394.2378484450001</v>
      </c>
      <c r="AX16" s="10">
        <v>2358.2221231120002</v>
      </c>
      <c r="AY16" s="10">
        <v>4013.4190004729999</v>
      </c>
      <c r="AZ16" s="10">
        <v>1222.5584338619999</v>
      </c>
      <c r="BA16" s="10">
        <v>1236.211727351</v>
      </c>
      <c r="BB16" s="10">
        <v>1177.7621515549999</v>
      </c>
      <c r="BC16" s="10">
        <v>1191.125665729</v>
      </c>
      <c r="BD16" s="10">
        <v>1973.5561672179999</v>
      </c>
    </row>
    <row r="17" spans="1:56" x14ac:dyDescent="0.4">
      <c r="B17" s="4" t="s">
        <v>389</v>
      </c>
      <c r="C17" s="4" t="s">
        <v>126</v>
      </c>
      <c r="D17" s="4" t="s">
        <v>358</v>
      </c>
      <c r="E17" s="4" t="s">
        <v>322</v>
      </c>
      <c r="F17" s="4" t="s">
        <v>126</v>
      </c>
      <c r="G17" s="4" t="s">
        <v>390</v>
      </c>
      <c r="H17" s="4" t="s">
        <v>126</v>
      </c>
      <c r="I17" s="4" t="s">
        <v>390</v>
      </c>
      <c r="J17" s="4" t="s">
        <v>126</v>
      </c>
      <c r="K17" s="4" t="s">
        <v>126</v>
      </c>
      <c r="L17" s="4" t="s">
        <v>304</v>
      </c>
      <c r="M17" s="4" t="s">
        <v>126</v>
      </c>
      <c r="N17" s="4" t="s">
        <v>304</v>
      </c>
      <c r="O17" s="4" t="s">
        <v>126</v>
      </c>
      <c r="P17" s="4" t="s">
        <v>307</v>
      </c>
      <c r="Q17" s="4" t="s">
        <v>126</v>
      </c>
      <c r="R17" s="4" t="s">
        <v>126</v>
      </c>
      <c r="S17" s="4" t="s">
        <v>213</v>
      </c>
      <c r="T17" s="4" t="s">
        <v>126</v>
      </c>
      <c r="U17" s="4" t="s">
        <v>307</v>
      </c>
      <c r="V17" s="4" t="s">
        <v>307</v>
      </c>
      <c r="W17" s="4" t="s">
        <v>126</v>
      </c>
      <c r="X17" s="4" t="s">
        <v>307</v>
      </c>
      <c r="Y17" s="4" t="s">
        <v>126</v>
      </c>
      <c r="Z17" s="4" t="s">
        <v>307</v>
      </c>
      <c r="AA17" s="4" t="s">
        <v>126</v>
      </c>
      <c r="AB17" s="4" t="s">
        <v>126</v>
      </c>
      <c r="AC17" s="4" t="s">
        <v>301</v>
      </c>
      <c r="AD17" s="4" t="s">
        <v>307</v>
      </c>
      <c r="AE17" s="4" t="s">
        <v>301</v>
      </c>
      <c r="AF17" s="4" t="s">
        <v>126</v>
      </c>
      <c r="AG17" s="4" t="s">
        <v>126</v>
      </c>
      <c r="AH17" s="4" t="s">
        <v>126</v>
      </c>
      <c r="AI17" s="4" t="s">
        <v>213</v>
      </c>
      <c r="AJ17" s="4" t="s">
        <v>213</v>
      </c>
      <c r="AK17" s="4" t="s">
        <v>300</v>
      </c>
      <c r="AL17" s="4" t="s">
        <v>126</v>
      </c>
      <c r="AM17" s="4" t="s">
        <v>391</v>
      </c>
      <c r="AN17" s="4" t="s">
        <v>307</v>
      </c>
      <c r="AO17" s="4" t="s">
        <v>307</v>
      </c>
      <c r="AP17" s="4" t="s">
        <v>304</v>
      </c>
      <c r="AQ17" s="4" t="s">
        <v>126</v>
      </c>
      <c r="AR17" s="4" t="s">
        <v>392</v>
      </c>
      <c r="AS17" s="4" t="s">
        <v>307</v>
      </c>
      <c r="AT17" s="4" t="s">
        <v>300</v>
      </c>
      <c r="AU17" s="4" t="s">
        <v>391</v>
      </c>
      <c r="AV17" s="4" t="s">
        <v>126</v>
      </c>
      <c r="AW17" s="4" t="s">
        <v>391</v>
      </c>
      <c r="AX17" s="4" t="s">
        <v>307</v>
      </c>
      <c r="AY17" s="4" t="s">
        <v>307</v>
      </c>
      <c r="AZ17" s="4" t="s">
        <v>307</v>
      </c>
      <c r="BA17" s="4" t="s">
        <v>126</v>
      </c>
      <c r="BB17" s="4" t="s">
        <v>304</v>
      </c>
      <c r="BC17" s="4" t="s">
        <v>307</v>
      </c>
      <c r="BD17" s="4" t="s">
        <v>300</v>
      </c>
    </row>
    <row r="18" spans="1:56" x14ac:dyDescent="0.4">
      <c r="A18" s="1" t="s">
        <v>306</v>
      </c>
      <c r="B18" s="9">
        <v>0.87744669664300001</v>
      </c>
      <c r="C18" s="9">
        <v>0.82993197032340005</v>
      </c>
      <c r="D18" s="9">
        <v>0.77822439354850004</v>
      </c>
      <c r="E18" s="9">
        <v>0.72634642630830004</v>
      </c>
      <c r="F18" s="9">
        <v>0.64622366872640002</v>
      </c>
      <c r="G18" s="9">
        <v>0.81118205157949996</v>
      </c>
      <c r="H18" s="9">
        <v>0.74426140022720011</v>
      </c>
      <c r="I18" s="9">
        <v>0.8070162945971</v>
      </c>
      <c r="J18" s="9">
        <v>0.83773588776500008</v>
      </c>
      <c r="K18" s="9">
        <v>0.8027261546633</v>
      </c>
      <c r="L18" s="9">
        <v>0.75928319165860003</v>
      </c>
      <c r="M18" s="9">
        <v>0.75417146691769998</v>
      </c>
      <c r="N18" s="9">
        <v>0.77917493378500002</v>
      </c>
      <c r="O18" s="9">
        <v>0.8225005290463</v>
      </c>
      <c r="P18" s="9">
        <v>0.80162784736909998</v>
      </c>
      <c r="Q18" s="9">
        <v>0.71624269441630006</v>
      </c>
      <c r="R18" s="9">
        <v>0.6854742983190999</v>
      </c>
      <c r="S18" s="9">
        <v>0.74834330999609999</v>
      </c>
      <c r="T18" s="9">
        <v>0.75276934566250009</v>
      </c>
      <c r="U18" s="9">
        <v>0.75550669412960003</v>
      </c>
      <c r="V18" s="9">
        <v>0.65684133522349997</v>
      </c>
      <c r="W18" s="9">
        <v>0.64677079970129991</v>
      </c>
      <c r="X18" s="9">
        <v>0.6776526766601001</v>
      </c>
      <c r="Y18" s="9">
        <v>0.72302275507180003</v>
      </c>
      <c r="Z18" s="9">
        <v>0.7037218198780999</v>
      </c>
      <c r="AA18" s="9">
        <v>0.54279755314</v>
      </c>
      <c r="AB18" s="9">
        <v>0.52643811386430006</v>
      </c>
      <c r="AC18" s="9">
        <v>0.63199189420540003</v>
      </c>
      <c r="AD18" s="9">
        <v>0.67056364925240008</v>
      </c>
      <c r="AE18" s="9">
        <v>0.61058005531710002</v>
      </c>
      <c r="AF18" s="9">
        <v>0.37579585647829999</v>
      </c>
      <c r="AG18" s="9">
        <v>0.37562238505009998</v>
      </c>
      <c r="AH18" s="9">
        <v>0.41252531411959997</v>
      </c>
      <c r="AI18" s="9">
        <v>0.4818319365698</v>
      </c>
      <c r="AJ18" s="9">
        <v>0.48920036984639997</v>
      </c>
      <c r="AK18" s="9">
        <v>0.63204832003</v>
      </c>
      <c r="AL18" s="9">
        <v>0.5915744267609</v>
      </c>
      <c r="AM18" s="9">
        <v>0.63417236966260004</v>
      </c>
      <c r="AN18" s="9">
        <v>0.65724780866060006</v>
      </c>
      <c r="AO18" s="9">
        <v>0.64564207041369992</v>
      </c>
      <c r="AP18" s="9">
        <v>0.7693840972407</v>
      </c>
      <c r="AQ18" s="9">
        <v>0.75423500375800001</v>
      </c>
      <c r="AR18" s="9">
        <v>0.79984333128429996</v>
      </c>
      <c r="AS18" s="9">
        <v>0.82930243995020003</v>
      </c>
      <c r="AT18" s="9">
        <v>0.7807634437166</v>
      </c>
      <c r="AU18" s="9">
        <v>0.6936413408598</v>
      </c>
      <c r="AV18" s="9">
        <v>0.65871138732160006</v>
      </c>
      <c r="AW18" s="9">
        <v>0.708803574991</v>
      </c>
      <c r="AX18" s="9">
        <v>0.73852204368930008</v>
      </c>
      <c r="AY18" s="9">
        <v>0.69524292240500007</v>
      </c>
      <c r="AZ18" s="9">
        <v>0.71972397040999991</v>
      </c>
      <c r="BA18" s="9">
        <v>0.70642899394409997</v>
      </c>
      <c r="BB18" s="9">
        <v>0.73462997093640003</v>
      </c>
      <c r="BC18" s="9">
        <v>0.74827340083039995</v>
      </c>
      <c r="BD18" s="9">
        <v>0.74620340312560007</v>
      </c>
    </row>
    <row r="19" spans="1:56" x14ac:dyDescent="0.4">
      <c r="B19" s="10">
        <v>136</v>
      </c>
      <c r="C19" s="10">
        <v>116</v>
      </c>
      <c r="D19" s="10">
        <v>138</v>
      </c>
      <c r="E19" s="10">
        <v>145</v>
      </c>
      <c r="F19" s="10">
        <v>351</v>
      </c>
      <c r="G19" s="10">
        <v>400</v>
      </c>
      <c r="H19" s="10">
        <v>307</v>
      </c>
      <c r="I19" s="10">
        <v>381</v>
      </c>
      <c r="J19" s="10">
        <v>424</v>
      </c>
      <c r="K19" s="10">
        <v>836</v>
      </c>
      <c r="L19" s="10">
        <v>447</v>
      </c>
      <c r="M19" s="10">
        <v>423</v>
      </c>
      <c r="N19" s="10">
        <v>446</v>
      </c>
      <c r="O19" s="10">
        <v>558</v>
      </c>
      <c r="P19" s="10">
        <v>1032</v>
      </c>
      <c r="Q19" s="10">
        <v>412</v>
      </c>
      <c r="R19" s="10">
        <v>396</v>
      </c>
      <c r="S19" s="10">
        <v>450</v>
      </c>
      <c r="T19" s="10">
        <v>474</v>
      </c>
      <c r="U19" s="10">
        <v>740</v>
      </c>
      <c r="V19" s="10">
        <v>468</v>
      </c>
      <c r="W19" s="10">
        <v>453</v>
      </c>
      <c r="X19" s="10">
        <v>453</v>
      </c>
      <c r="Y19" s="10">
        <v>449</v>
      </c>
      <c r="Z19" s="10">
        <v>626</v>
      </c>
      <c r="AA19" s="10">
        <v>400</v>
      </c>
      <c r="AB19" s="10">
        <v>413</v>
      </c>
      <c r="AC19" s="10">
        <v>445</v>
      </c>
      <c r="AD19" s="10">
        <v>422</v>
      </c>
      <c r="AE19" s="10">
        <v>562</v>
      </c>
      <c r="AF19" s="10">
        <v>133</v>
      </c>
      <c r="AG19" s="10">
        <v>147</v>
      </c>
      <c r="AH19" s="10">
        <v>153</v>
      </c>
      <c r="AI19" s="10">
        <v>155</v>
      </c>
      <c r="AJ19" s="10">
        <v>214</v>
      </c>
      <c r="AK19" s="10">
        <v>914</v>
      </c>
      <c r="AL19" s="10">
        <v>826</v>
      </c>
      <c r="AM19" s="10">
        <v>880</v>
      </c>
      <c r="AN19" s="10">
        <v>861</v>
      </c>
      <c r="AO19" s="10">
        <v>1474</v>
      </c>
      <c r="AP19" s="10">
        <v>1475</v>
      </c>
      <c r="AQ19" s="10">
        <v>1417</v>
      </c>
      <c r="AR19" s="10">
        <v>1565</v>
      </c>
      <c r="AS19" s="10">
        <v>1735</v>
      </c>
      <c r="AT19" s="10">
        <v>2862</v>
      </c>
      <c r="AU19" s="10">
        <v>1566</v>
      </c>
      <c r="AV19" s="10">
        <v>1452</v>
      </c>
      <c r="AW19" s="10">
        <v>1615</v>
      </c>
      <c r="AX19" s="10">
        <v>1766</v>
      </c>
      <c r="AY19" s="10">
        <v>2932</v>
      </c>
      <c r="AZ19" s="10">
        <v>832</v>
      </c>
      <c r="BA19" s="10">
        <v>803</v>
      </c>
      <c r="BB19" s="10">
        <v>853</v>
      </c>
      <c r="BC19" s="10">
        <v>859</v>
      </c>
      <c r="BD19" s="10">
        <v>1430</v>
      </c>
    </row>
    <row r="20" spans="1:56" x14ac:dyDescent="0.4">
      <c r="B20" s="10">
        <v>151</v>
      </c>
      <c r="C20" s="10">
        <v>140</v>
      </c>
      <c r="D20" s="10">
        <v>171</v>
      </c>
      <c r="E20" s="10">
        <v>194</v>
      </c>
      <c r="F20" s="10">
        <v>525</v>
      </c>
      <c r="G20" s="10">
        <v>474</v>
      </c>
      <c r="H20" s="10">
        <v>399</v>
      </c>
      <c r="I20" s="10">
        <v>458</v>
      </c>
      <c r="J20" s="10">
        <v>487</v>
      </c>
      <c r="K20" s="10">
        <v>1024</v>
      </c>
      <c r="L20" s="10">
        <v>580</v>
      </c>
      <c r="M20" s="10">
        <v>558</v>
      </c>
      <c r="N20" s="10">
        <v>557</v>
      </c>
      <c r="O20" s="10">
        <v>670</v>
      </c>
      <c r="P20" s="10">
        <v>1265</v>
      </c>
      <c r="Q20" s="10">
        <v>580</v>
      </c>
      <c r="R20" s="10">
        <v>579</v>
      </c>
      <c r="S20" s="10">
        <v>605</v>
      </c>
      <c r="T20" s="10">
        <v>615</v>
      </c>
      <c r="U20" s="10">
        <v>977</v>
      </c>
      <c r="V20" s="10">
        <v>702</v>
      </c>
      <c r="W20" s="10">
        <v>697</v>
      </c>
      <c r="X20" s="10">
        <v>673</v>
      </c>
      <c r="Y20" s="10">
        <v>615</v>
      </c>
      <c r="Z20" s="10">
        <v>885</v>
      </c>
      <c r="AA20" s="10">
        <v>735</v>
      </c>
      <c r="AB20" s="10">
        <v>799</v>
      </c>
      <c r="AC20" s="10">
        <v>729</v>
      </c>
      <c r="AD20" s="10">
        <v>608</v>
      </c>
      <c r="AE20" s="10">
        <v>879</v>
      </c>
      <c r="AF20" s="10">
        <v>361</v>
      </c>
      <c r="AG20" s="10">
        <v>408</v>
      </c>
      <c r="AH20" s="10">
        <v>375</v>
      </c>
      <c r="AI20" s="10">
        <v>339</v>
      </c>
      <c r="AJ20" s="10">
        <v>431</v>
      </c>
      <c r="AK20" s="10">
        <v>1564</v>
      </c>
      <c r="AL20" s="10">
        <v>1560</v>
      </c>
      <c r="AM20" s="10">
        <v>1486</v>
      </c>
      <c r="AN20" s="10">
        <v>1327</v>
      </c>
      <c r="AO20" s="10">
        <v>2296</v>
      </c>
      <c r="AP20" s="10">
        <v>2010</v>
      </c>
      <c r="AQ20" s="10">
        <v>2001</v>
      </c>
      <c r="AR20" s="10">
        <v>2055</v>
      </c>
      <c r="AS20" s="10">
        <v>2161</v>
      </c>
      <c r="AT20" s="10">
        <v>3652</v>
      </c>
      <c r="AU20" s="10">
        <v>2387</v>
      </c>
      <c r="AV20" s="10">
        <v>2405</v>
      </c>
      <c r="AW20" s="10">
        <v>2382</v>
      </c>
      <c r="AX20" s="10">
        <v>2397</v>
      </c>
      <c r="AY20" s="10">
        <v>4107</v>
      </c>
      <c r="AZ20" s="10">
        <v>1199</v>
      </c>
      <c r="BA20" s="10">
        <v>1175</v>
      </c>
      <c r="BB20" s="10">
        <v>1190</v>
      </c>
      <c r="BC20" s="10">
        <v>1127</v>
      </c>
      <c r="BD20" s="10">
        <v>1880</v>
      </c>
    </row>
    <row r="21" spans="1:56" x14ac:dyDescent="0.4">
      <c r="B21" s="10">
        <v>295.32068690480003</v>
      </c>
      <c r="C21" s="10">
        <v>344.3705829717</v>
      </c>
      <c r="D21" s="10">
        <v>305.926780382</v>
      </c>
      <c r="E21" s="10">
        <v>298.61318153050001</v>
      </c>
      <c r="F21" s="10">
        <v>442.14487386889999</v>
      </c>
      <c r="G21" s="10">
        <v>620.19010432649998</v>
      </c>
      <c r="H21" s="10">
        <v>509.27515548489998</v>
      </c>
      <c r="I21" s="10">
        <v>535.36788120159997</v>
      </c>
      <c r="J21" s="10">
        <v>564.64380750420003</v>
      </c>
      <c r="K21" s="10">
        <v>905.8079837972</v>
      </c>
      <c r="L21" s="10">
        <v>469.3065312704</v>
      </c>
      <c r="M21" s="10">
        <v>465.46429985539999</v>
      </c>
      <c r="N21" s="10">
        <v>489.14166276060001</v>
      </c>
      <c r="O21" s="10">
        <v>523.70834423839995</v>
      </c>
      <c r="P21" s="10">
        <v>860.4471669587</v>
      </c>
      <c r="Q21" s="10">
        <v>415.68888930110001</v>
      </c>
      <c r="R21" s="10">
        <v>396.93069224430002</v>
      </c>
      <c r="S21" s="10">
        <v>435.05567504150002</v>
      </c>
      <c r="T21" s="10">
        <v>422.98088103890001</v>
      </c>
      <c r="U21" s="10">
        <v>700.61257090230004</v>
      </c>
      <c r="V21" s="10">
        <v>349.90951966130001</v>
      </c>
      <c r="W21" s="10">
        <v>345.93249895730003</v>
      </c>
      <c r="X21" s="10">
        <v>364.22054698080001</v>
      </c>
      <c r="Y21" s="10">
        <v>376.55796062349998</v>
      </c>
      <c r="Z21" s="10">
        <v>601.94621897579998</v>
      </c>
      <c r="AA21" s="10">
        <v>272.85808593460001</v>
      </c>
      <c r="AB21" s="10">
        <v>256.92266954659999</v>
      </c>
      <c r="AC21" s="10">
        <v>328.87698569489999</v>
      </c>
      <c r="AD21" s="10">
        <v>310.8685910442</v>
      </c>
      <c r="AE21" s="10">
        <v>530.02724483040004</v>
      </c>
      <c r="AF21" s="10">
        <v>92.78075256772</v>
      </c>
      <c r="AG21" s="10">
        <v>98.279932459090006</v>
      </c>
      <c r="AH21" s="10">
        <v>101.48248155420001</v>
      </c>
      <c r="AI21" s="10">
        <v>137.9092718798</v>
      </c>
      <c r="AJ21" s="10">
        <v>218.59998061920001</v>
      </c>
      <c r="AK21" s="10">
        <v>1109.8053151669999</v>
      </c>
      <c r="AL21" s="10">
        <v>1036.9335024510001</v>
      </c>
      <c r="AM21" s="10">
        <v>1112.642299072</v>
      </c>
      <c r="AN21" s="10">
        <v>1182.4769722789999</v>
      </c>
      <c r="AO21" s="10">
        <v>1950.19464862</v>
      </c>
      <c r="AP21" s="10">
        <v>1398.430897511</v>
      </c>
      <c r="AQ21" s="10">
        <v>1361.891044058</v>
      </c>
      <c r="AR21" s="10">
        <v>1416.1119482199999</v>
      </c>
      <c r="AS21" s="10">
        <v>1410.707890746</v>
      </c>
      <c r="AT21" s="10">
        <v>2281.2140776239999</v>
      </c>
      <c r="AU21" s="10">
        <v>1639.3807769800001</v>
      </c>
      <c r="AV21" s="10">
        <v>1543.8800246650001</v>
      </c>
      <c r="AW21" s="10">
        <v>1697.044346357</v>
      </c>
      <c r="AX21" s="10">
        <v>1741.599021834</v>
      </c>
      <c r="AY21" s="10">
        <v>2790.3011547249998</v>
      </c>
      <c r="AZ21" s="10">
        <v>879.9046100777</v>
      </c>
      <c r="BA21" s="10">
        <v>873.2958068547</v>
      </c>
      <c r="BB21" s="10">
        <v>865.2193751666</v>
      </c>
      <c r="BC21" s="10">
        <v>891.28765271120005</v>
      </c>
      <c r="BD21" s="10">
        <v>1472.674328238</v>
      </c>
    </row>
    <row r="22" spans="1:56" x14ac:dyDescent="0.4">
      <c r="B22" s="10">
        <v>336.56823603610002</v>
      </c>
      <c r="C22" s="10">
        <v>414.93832661670001</v>
      </c>
      <c r="D22" s="10">
        <v>393.1087009327</v>
      </c>
      <c r="E22" s="10">
        <v>411.1167491361</v>
      </c>
      <c r="F22" s="10">
        <v>684.19789504209996</v>
      </c>
      <c r="G22" s="10">
        <v>764.5510685534</v>
      </c>
      <c r="H22" s="10">
        <v>684.26920344040002</v>
      </c>
      <c r="I22" s="10">
        <v>663.39166233169999</v>
      </c>
      <c r="J22" s="10">
        <v>674.01172105759997</v>
      </c>
      <c r="K22" s="10">
        <v>1128.41468854</v>
      </c>
      <c r="L22" s="10">
        <v>618.09155849379999</v>
      </c>
      <c r="M22" s="10">
        <v>617.18630347789997</v>
      </c>
      <c r="N22" s="10">
        <v>627.76873530119997</v>
      </c>
      <c r="O22" s="10">
        <v>636.72706064479996</v>
      </c>
      <c r="P22" s="10">
        <v>1073.374845675</v>
      </c>
      <c r="Q22" s="10">
        <v>580.37435151759996</v>
      </c>
      <c r="R22" s="10">
        <v>579.05991985059995</v>
      </c>
      <c r="S22" s="10">
        <v>581.35840760539998</v>
      </c>
      <c r="T22" s="10">
        <v>561.89971533259995</v>
      </c>
      <c r="U22" s="10">
        <v>927.34131457230001</v>
      </c>
      <c r="V22" s="10">
        <v>532.71543810840001</v>
      </c>
      <c r="W22" s="10">
        <v>534.86103441440002</v>
      </c>
      <c r="X22" s="10">
        <v>537.47378196149998</v>
      </c>
      <c r="Y22" s="10">
        <v>520.81066326339999</v>
      </c>
      <c r="Z22" s="10">
        <v>855.37523773249995</v>
      </c>
      <c r="AA22" s="10">
        <v>502.68849657880003</v>
      </c>
      <c r="AB22" s="10">
        <v>488.03964374970002</v>
      </c>
      <c r="AC22" s="10">
        <v>520.38165158490006</v>
      </c>
      <c r="AD22" s="10">
        <v>463.59296599330003</v>
      </c>
      <c r="AE22" s="10">
        <v>868.07166433760005</v>
      </c>
      <c r="AF22" s="10">
        <v>246.89136659779999</v>
      </c>
      <c r="AG22" s="10">
        <v>261.6455684503</v>
      </c>
      <c r="AH22" s="10">
        <v>246.00304049409999</v>
      </c>
      <c r="AI22" s="10">
        <v>286.2186198398</v>
      </c>
      <c r="AJ22" s="10">
        <v>446.85162582309999</v>
      </c>
      <c r="AK22" s="10">
        <v>1755.8868206699999</v>
      </c>
      <c r="AL22" s="10">
        <v>1752.8369306449999</v>
      </c>
      <c r="AM22" s="10">
        <v>1754.4793060980001</v>
      </c>
      <c r="AN22" s="10">
        <v>1799.134141944</v>
      </c>
      <c r="AO22" s="10">
        <v>3020.550763321</v>
      </c>
      <c r="AP22" s="10">
        <v>1817.5978715010001</v>
      </c>
      <c r="AQ22" s="10">
        <v>1805.6587632129999</v>
      </c>
      <c r="AR22" s="10">
        <v>1770.486660114</v>
      </c>
      <c r="AS22" s="10">
        <v>1701.07770433</v>
      </c>
      <c r="AT22" s="10">
        <v>2921.773676756</v>
      </c>
      <c r="AU22" s="10">
        <v>2363.4415661379999</v>
      </c>
      <c r="AV22" s="10">
        <v>2343.7882726490002</v>
      </c>
      <c r="AW22" s="10">
        <v>2394.2378484450001</v>
      </c>
      <c r="AX22" s="10">
        <v>2358.2221231120002</v>
      </c>
      <c r="AY22" s="10">
        <v>4013.4190004729999</v>
      </c>
      <c r="AZ22" s="10">
        <v>1222.5584338619999</v>
      </c>
      <c r="BA22" s="10">
        <v>1236.211727351</v>
      </c>
      <c r="BB22" s="10">
        <v>1177.7621515549999</v>
      </c>
      <c r="BC22" s="10">
        <v>1191.125665729</v>
      </c>
      <c r="BD22" s="10">
        <v>1973.5561672179999</v>
      </c>
    </row>
    <row r="23" spans="1:56" x14ac:dyDescent="0.4">
      <c r="B23" s="4" t="s">
        <v>393</v>
      </c>
      <c r="C23" s="4" t="s">
        <v>361</v>
      </c>
      <c r="D23" s="4" t="s">
        <v>322</v>
      </c>
      <c r="E23" s="4" t="s">
        <v>126</v>
      </c>
      <c r="F23" s="4" t="s">
        <v>126</v>
      </c>
      <c r="G23" s="4" t="s">
        <v>307</v>
      </c>
      <c r="H23" s="4" t="s">
        <v>126</v>
      </c>
      <c r="I23" s="4" t="s">
        <v>126</v>
      </c>
      <c r="J23" s="4" t="s">
        <v>307</v>
      </c>
      <c r="K23" s="4" t="s">
        <v>307</v>
      </c>
      <c r="L23" s="4" t="s">
        <v>126</v>
      </c>
      <c r="M23" s="4" t="s">
        <v>126</v>
      </c>
      <c r="N23" s="4" t="s">
        <v>126</v>
      </c>
      <c r="O23" s="4" t="s">
        <v>213</v>
      </c>
      <c r="P23" s="4" t="s">
        <v>126</v>
      </c>
      <c r="Q23" s="4" t="s">
        <v>126</v>
      </c>
      <c r="R23" s="4" t="s">
        <v>126</v>
      </c>
      <c r="S23" s="4" t="s">
        <v>307</v>
      </c>
      <c r="T23" s="4" t="s">
        <v>307</v>
      </c>
      <c r="U23" s="4" t="s">
        <v>307</v>
      </c>
      <c r="V23" s="4" t="s">
        <v>126</v>
      </c>
      <c r="W23" s="4" t="s">
        <v>126</v>
      </c>
      <c r="X23" s="4" t="s">
        <v>126</v>
      </c>
      <c r="Y23" s="4" t="s">
        <v>213</v>
      </c>
      <c r="Z23" s="4" t="s">
        <v>307</v>
      </c>
      <c r="AA23" s="4" t="s">
        <v>126</v>
      </c>
      <c r="AB23" s="4" t="s">
        <v>126</v>
      </c>
      <c r="AC23" s="4" t="s">
        <v>213</v>
      </c>
      <c r="AD23" s="4" t="s">
        <v>102</v>
      </c>
      <c r="AE23" s="4" t="s">
        <v>213</v>
      </c>
      <c r="AF23" s="4" t="s">
        <v>126</v>
      </c>
      <c r="AG23" s="4" t="s">
        <v>126</v>
      </c>
      <c r="AH23" s="4" t="s">
        <v>126</v>
      </c>
      <c r="AI23" s="4" t="s">
        <v>213</v>
      </c>
      <c r="AJ23" s="4" t="s">
        <v>213</v>
      </c>
      <c r="AK23" s="4" t="s">
        <v>126</v>
      </c>
      <c r="AL23" s="4" t="s">
        <v>126</v>
      </c>
      <c r="AM23" s="4" t="s">
        <v>126</v>
      </c>
      <c r="AN23" s="4" t="s">
        <v>307</v>
      </c>
      <c r="AO23" s="4" t="s">
        <v>307</v>
      </c>
      <c r="AP23" s="4" t="s">
        <v>126</v>
      </c>
      <c r="AQ23" s="4" t="s">
        <v>126</v>
      </c>
      <c r="AR23" s="4" t="s">
        <v>307</v>
      </c>
      <c r="AS23" s="4" t="s">
        <v>394</v>
      </c>
      <c r="AT23" s="4" t="s">
        <v>126</v>
      </c>
      <c r="AU23" s="4" t="s">
        <v>307</v>
      </c>
      <c r="AV23" s="4" t="s">
        <v>126</v>
      </c>
      <c r="AW23" s="4" t="s">
        <v>307</v>
      </c>
      <c r="AX23" s="4" t="s">
        <v>308</v>
      </c>
      <c r="AY23" s="4" t="s">
        <v>307</v>
      </c>
      <c r="AZ23" s="4" t="s">
        <v>126</v>
      </c>
      <c r="BA23" s="4" t="s">
        <v>126</v>
      </c>
      <c r="BB23" s="4" t="s">
        <v>126</v>
      </c>
      <c r="BC23" s="4" t="s">
        <v>126</v>
      </c>
      <c r="BD23" s="4" t="s">
        <v>307</v>
      </c>
    </row>
    <row r="24" spans="1:56" x14ac:dyDescent="0.4">
      <c r="A24" s="1" t="s">
        <v>309</v>
      </c>
      <c r="B24" s="9">
        <v>0.41205097342819996</v>
      </c>
      <c r="C24" s="9">
        <v>0.39130756910389997</v>
      </c>
      <c r="D24" s="9">
        <v>0.47594506720269997</v>
      </c>
      <c r="E24" s="9">
        <v>0.56412126924869999</v>
      </c>
      <c r="F24" s="9">
        <v>0.55638639992009997</v>
      </c>
      <c r="G24" s="9">
        <v>0.56058447799610001</v>
      </c>
      <c r="H24" s="9">
        <v>0.53131267591230003</v>
      </c>
      <c r="I24" s="9">
        <v>0.6002766906982</v>
      </c>
      <c r="J24" s="9">
        <v>0.53596079265130003</v>
      </c>
      <c r="K24" s="9">
        <v>0.54218569318459997</v>
      </c>
      <c r="L24" s="9">
        <v>0.57895013111929994</v>
      </c>
      <c r="M24" s="9">
        <v>0.53039372579069999</v>
      </c>
      <c r="N24" s="9">
        <v>0.58289400946470005</v>
      </c>
      <c r="O24" s="9">
        <v>0.66188770692489995</v>
      </c>
      <c r="P24" s="9">
        <v>0.64769296279339994</v>
      </c>
      <c r="Q24" s="9">
        <v>0.43205930922210001</v>
      </c>
      <c r="R24" s="9">
        <v>0.45453472164550002</v>
      </c>
      <c r="S24" s="9">
        <v>0.5552118662776</v>
      </c>
      <c r="T24" s="9">
        <v>0.60191297255519993</v>
      </c>
      <c r="U24" s="9">
        <v>0.62726732967309995</v>
      </c>
      <c r="V24" s="9">
        <v>0.36394159437239998</v>
      </c>
      <c r="W24" s="9">
        <v>0.37401337678079999</v>
      </c>
      <c r="X24" s="9">
        <v>0.47700922525880002</v>
      </c>
      <c r="Y24" s="9">
        <v>0.51531519849310004</v>
      </c>
      <c r="Z24" s="9">
        <v>0.51378885687190001</v>
      </c>
      <c r="AA24" s="9">
        <v>0.2959272035719</v>
      </c>
      <c r="AB24" s="9">
        <v>0.32677787663049995</v>
      </c>
      <c r="AC24" s="9">
        <v>0.39717482553549999</v>
      </c>
      <c r="AD24" s="9">
        <v>0.45980544767860004</v>
      </c>
      <c r="AE24" s="9">
        <v>0.49970161986260003</v>
      </c>
      <c r="AF24" s="9">
        <v>0.18827035144570001</v>
      </c>
      <c r="AG24" s="9">
        <v>0.2095282187644</v>
      </c>
      <c r="AH24" s="9">
        <v>0.27031584639930001</v>
      </c>
      <c r="AI24" s="9">
        <v>0.32847523919010002</v>
      </c>
      <c r="AJ24" s="9">
        <v>0.36129942808160004</v>
      </c>
      <c r="AK24" s="9">
        <v>0.4219212632496</v>
      </c>
      <c r="AL24" s="9">
        <v>0.41924229768799998</v>
      </c>
      <c r="AM24" s="9">
        <v>0.4899578863747</v>
      </c>
      <c r="AN24" s="9">
        <v>0.52036257549709997</v>
      </c>
      <c r="AO24" s="9">
        <v>0.54276070467439996</v>
      </c>
      <c r="AP24" s="9">
        <v>0.44963583666449997</v>
      </c>
      <c r="AQ24" s="9">
        <v>0.43495837236189999</v>
      </c>
      <c r="AR24" s="9">
        <v>0.51735240482970002</v>
      </c>
      <c r="AS24" s="9">
        <v>0.56639124556319997</v>
      </c>
      <c r="AT24" s="9">
        <v>0.56211266871980003</v>
      </c>
      <c r="AU24" s="9">
        <v>0.52123415474260004</v>
      </c>
      <c r="AV24" s="9">
        <v>0.49517298679920002</v>
      </c>
      <c r="AW24" s="9">
        <v>0.56787589254369997</v>
      </c>
      <c r="AX24" s="9">
        <v>0.61070867879870006</v>
      </c>
      <c r="AY24" s="9">
        <v>0.61783819894620007</v>
      </c>
      <c r="AZ24" s="9">
        <v>0.27361812045779998</v>
      </c>
      <c r="BA24" s="9">
        <v>0.29950469999700002</v>
      </c>
      <c r="BB24" s="9">
        <v>0.37734352546419997</v>
      </c>
      <c r="BC24" s="9">
        <v>0.40811439436370001</v>
      </c>
      <c r="BD24" s="9">
        <v>0.41814469067479998</v>
      </c>
    </row>
    <row r="25" spans="1:56" x14ac:dyDescent="0.4">
      <c r="B25" s="10">
        <v>60</v>
      </c>
      <c r="C25" s="10">
        <v>53</v>
      </c>
      <c r="D25" s="10">
        <v>77</v>
      </c>
      <c r="E25" s="10">
        <v>104</v>
      </c>
      <c r="F25" s="10">
        <v>286</v>
      </c>
      <c r="G25" s="10">
        <v>279</v>
      </c>
      <c r="H25" s="10">
        <v>229</v>
      </c>
      <c r="I25" s="10">
        <v>280</v>
      </c>
      <c r="J25" s="10">
        <v>279</v>
      </c>
      <c r="K25" s="10">
        <v>573</v>
      </c>
      <c r="L25" s="10">
        <v>360</v>
      </c>
      <c r="M25" s="10">
        <v>328</v>
      </c>
      <c r="N25" s="10">
        <v>363</v>
      </c>
      <c r="O25" s="10">
        <v>477</v>
      </c>
      <c r="P25" s="10">
        <v>833</v>
      </c>
      <c r="Q25" s="10">
        <v>262</v>
      </c>
      <c r="R25" s="10">
        <v>291</v>
      </c>
      <c r="S25" s="10">
        <v>358</v>
      </c>
      <c r="T25" s="10">
        <v>401</v>
      </c>
      <c r="U25" s="10">
        <v>608</v>
      </c>
      <c r="V25" s="10">
        <v>278</v>
      </c>
      <c r="W25" s="10">
        <v>273</v>
      </c>
      <c r="X25" s="10">
        <v>337</v>
      </c>
      <c r="Y25" s="10">
        <v>333</v>
      </c>
      <c r="Z25" s="10">
        <v>445</v>
      </c>
      <c r="AA25" s="10">
        <v>263</v>
      </c>
      <c r="AB25" s="10">
        <v>302</v>
      </c>
      <c r="AC25" s="10">
        <v>327</v>
      </c>
      <c r="AD25" s="10">
        <v>312</v>
      </c>
      <c r="AE25" s="10">
        <v>438</v>
      </c>
      <c r="AF25" s="10">
        <v>82</v>
      </c>
      <c r="AG25" s="10">
        <v>99</v>
      </c>
      <c r="AH25" s="10">
        <v>129</v>
      </c>
      <c r="AI25" s="10">
        <v>128</v>
      </c>
      <c r="AJ25" s="10">
        <v>176</v>
      </c>
      <c r="AK25" s="10">
        <v>658</v>
      </c>
      <c r="AL25" s="10">
        <v>669</v>
      </c>
      <c r="AM25" s="10">
        <v>743</v>
      </c>
      <c r="AN25" s="10">
        <v>718</v>
      </c>
      <c r="AO25" s="10">
        <v>1251</v>
      </c>
      <c r="AP25" s="10">
        <v>919</v>
      </c>
      <c r="AQ25" s="10">
        <v>898</v>
      </c>
      <c r="AR25" s="10">
        <v>1112</v>
      </c>
      <c r="AS25" s="10">
        <v>1294</v>
      </c>
      <c r="AT25" s="10">
        <v>2087</v>
      </c>
      <c r="AU25" s="10">
        <v>1226</v>
      </c>
      <c r="AV25" s="10">
        <v>1194</v>
      </c>
      <c r="AW25" s="10">
        <v>1384</v>
      </c>
      <c r="AX25" s="10">
        <v>1523</v>
      </c>
      <c r="AY25" s="10">
        <v>2547</v>
      </c>
      <c r="AZ25" s="10">
        <v>359</v>
      </c>
      <c r="BA25" s="10">
        <v>381</v>
      </c>
      <c r="BB25" s="10">
        <v>490</v>
      </c>
      <c r="BC25" s="10">
        <v>508</v>
      </c>
      <c r="BD25" s="10">
        <v>812</v>
      </c>
    </row>
    <row r="26" spans="1:56" x14ac:dyDescent="0.4">
      <c r="B26" s="10">
        <v>151</v>
      </c>
      <c r="C26" s="10">
        <v>140</v>
      </c>
      <c r="D26" s="10">
        <v>171</v>
      </c>
      <c r="E26" s="10">
        <v>194</v>
      </c>
      <c r="F26" s="10">
        <v>525</v>
      </c>
      <c r="G26" s="10">
        <v>474</v>
      </c>
      <c r="H26" s="10">
        <v>399</v>
      </c>
      <c r="I26" s="10">
        <v>458</v>
      </c>
      <c r="J26" s="10">
        <v>487</v>
      </c>
      <c r="K26" s="10">
        <v>1024</v>
      </c>
      <c r="L26" s="10">
        <v>580</v>
      </c>
      <c r="M26" s="10">
        <v>558</v>
      </c>
      <c r="N26" s="10">
        <v>557</v>
      </c>
      <c r="O26" s="10">
        <v>670</v>
      </c>
      <c r="P26" s="10">
        <v>1265</v>
      </c>
      <c r="Q26" s="10">
        <v>580</v>
      </c>
      <c r="R26" s="10">
        <v>579</v>
      </c>
      <c r="S26" s="10">
        <v>605</v>
      </c>
      <c r="T26" s="10">
        <v>615</v>
      </c>
      <c r="U26" s="10">
        <v>977</v>
      </c>
      <c r="V26" s="10">
        <v>702</v>
      </c>
      <c r="W26" s="10">
        <v>697</v>
      </c>
      <c r="X26" s="10">
        <v>673</v>
      </c>
      <c r="Y26" s="10">
        <v>615</v>
      </c>
      <c r="Z26" s="10">
        <v>885</v>
      </c>
      <c r="AA26" s="10">
        <v>735</v>
      </c>
      <c r="AB26" s="10">
        <v>799</v>
      </c>
      <c r="AC26" s="10">
        <v>729</v>
      </c>
      <c r="AD26" s="10">
        <v>608</v>
      </c>
      <c r="AE26" s="10">
        <v>879</v>
      </c>
      <c r="AF26" s="10">
        <v>361</v>
      </c>
      <c r="AG26" s="10">
        <v>408</v>
      </c>
      <c r="AH26" s="10">
        <v>375</v>
      </c>
      <c r="AI26" s="10">
        <v>339</v>
      </c>
      <c r="AJ26" s="10">
        <v>431</v>
      </c>
      <c r="AK26" s="10">
        <v>1564</v>
      </c>
      <c r="AL26" s="10">
        <v>1560</v>
      </c>
      <c r="AM26" s="10">
        <v>1486</v>
      </c>
      <c r="AN26" s="10">
        <v>1327</v>
      </c>
      <c r="AO26" s="10">
        <v>2296</v>
      </c>
      <c r="AP26" s="10">
        <v>2010</v>
      </c>
      <c r="AQ26" s="10">
        <v>2001</v>
      </c>
      <c r="AR26" s="10">
        <v>2055</v>
      </c>
      <c r="AS26" s="10">
        <v>2161</v>
      </c>
      <c r="AT26" s="10">
        <v>3652</v>
      </c>
      <c r="AU26" s="10">
        <v>2387</v>
      </c>
      <c r="AV26" s="10">
        <v>2405</v>
      </c>
      <c r="AW26" s="10">
        <v>2382</v>
      </c>
      <c r="AX26" s="10">
        <v>2397</v>
      </c>
      <c r="AY26" s="10">
        <v>4107</v>
      </c>
      <c r="AZ26" s="10">
        <v>1199</v>
      </c>
      <c r="BA26" s="10">
        <v>1175</v>
      </c>
      <c r="BB26" s="10">
        <v>1190</v>
      </c>
      <c r="BC26" s="10">
        <v>1127</v>
      </c>
      <c r="BD26" s="10">
        <v>1880</v>
      </c>
    </row>
    <row r="27" spans="1:56" x14ac:dyDescent="0.4">
      <c r="B27" s="10">
        <v>138.68326928370001</v>
      </c>
      <c r="C27" s="10">
        <v>162.36850791640001</v>
      </c>
      <c r="D27" s="10">
        <v>187.09814708339999</v>
      </c>
      <c r="E27" s="10">
        <v>231.9197023321</v>
      </c>
      <c r="F27" s="10">
        <v>380.67840365540002</v>
      </c>
      <c r="G27" s="10">
        <v>428.59546166640001</v>
      </c>
      <c r="H27" s="10">
        <v>363.56090152429999</v>
      </c>
      <c r="I27" s="10">
        <v>398.21855170129999</v>
      </c>
      <c r="J27" s="10">
        <v>361.24385627430001</v>
      </c>
      <c r="K27" s="10">
        <v>611.81030010569998</v>
      </c>
      <c r="L27" s="10">
        <v>357.8441888337</v>
      </c>
      <c r="M27" s="10">
        <v>327.35174300860001</v>
      </c>
      <c r="N27" s="10">
        <v>365.92263513630002</v>
      </c>
      <c r="O27" s="10">
        <v>421.4418141072</v>
      </c>
      <c r="P27" s="10">
        <v>695.21733398319998</v>
      </c>
      <c r="Q27" s="10">
        <v>250.75614140690001</v>
      </c>
      <c r="R27" s="10">
        <v>263.20283948529999</v>
      </c>
      <c r="S27" s="10">
        <v>322.77708646280001</v>
      </c>
      <c r="T27" s="10">
        <v>338.21472793380002</v>
      </c>
      <c r="U27" s="10">
        <v>581.69091008730004</v>
      </c>
      <c r="V27" s="10">
        <v>193.87730589200001</v>
      </c>
      <c r="W27" s="10">
        <v>200.04518158979999</v>
      </c>
      <c r="X27" s="10">
        <v>256.37995233039999</v>
      </c>
      <c r="Y27" s="10">
        <v>268.38165031689999</v>
      </c>
      <c r="Z27" s="10">
        <v>439.48226559109997</v>
      </c>
      <c r="AA27" s="10">
        <v>148.7592010603</v>
      </c>
      <c r="AB27" s="10">
        <v>159.48055849599999</v>
      </c>
      <c r="AC27" s="10">
        <v>206.68249168009999</v>
      </c>
      <c r="AD27" s="10">
        <v>213.16257126919999</v>
      </c>
      <c r="AE27" s="10">
        <v>433.77681682629998</v>
      </c>
      <c r="AF27" s="10">
        <v>46.482324358260001</v>
      </c>
      <c r="AG27" s="10">
        <v>54.822129904980002</v>
      </c>
      <c r="AH27" s="10">
        <v>66.498520107969995</v>
      </c>
      <c r="AI27" s="10">
        <v>94.015729612539999</v>
      </c>
      <c r="AJ27" s="10">
        <v>161.4472368472</v>
      </c>
      <c r="AK27" s="10">
        <v>740.84598550060002</v>
      </c>
      <c r="AL27" s="10">
        <v>734.86338227589999</v>
      </c>
      <c r="AM27" s="10">
        <v>859.62097250399995</v>
      </c>
      <c r="AN27" s="10">
        <v>936.20207576660005</v>
      </c>
      <c r="AO27" s="10">
        <v>1639.4362608050001</v>
      </c>
      <c r="AP27" s="10">
        <v>817.25713967180002</v>
      </c>
      <c r="AQ27" s="10">
        <v>785.38639668810004</v>
      </c>
      <c r="AR27" s="10">
        <v>915.96553132910003</v>
      </c>
      <c r="AS27" s="10">
        <v>963.4755197554</v>
      </c>
      <c r="AT27" s="10">
        <v>1642.365998836</v>
      </c>
      <c r="AU27" s="10">
        <v>1231.9064670089999</v>
      </c>
      <c r="AV27" s="10">
        <v>1160.580639392</v>
      </c>
      <c r="AW27" s="10">
        <v>1359.6299551479999</v>
      </c>
      <c r="AX27" s="10">
        <v>1440.1867171199999</v>
      </c>
      <c r="AY27" s="10">
        <v>2479.6435668690001</v>
      </c>
      <c r="AZ27" s="10">
        <v>334.51414082330001</v>
      </c>
      <c r="BA27" s="10">
        <v>370.25122253310002</v>
      </c>
      <c r="BB27" s="10">
        <v>444.42092242590002</v>
      </c>
      <c r="BC27" s="10">
        <v>486.11552967990002</v>
      </c>
      <c r="BD27" s="10">
        <v>825.23203307070003</v>
      </c>
    </row>
    <row r="28" spans="1:56" x14ac:dyDescent="0.4">
      <c r="B28" s="10">
        <v>336.56823603610002</v>
      </c>
      <c r="C28" s="10">
        <v>414.93832661670001</v>
      </c>
      <c r="D28" s="10">
        <v>393.1087009327</v>
      </c>
      <c r="E28" s="10">
        <v>411.1167491361</v>
      </c>
      <c r="F28" s="10">
        <v>684.19789504209996</v>
      </c>
      <c r="G28" s="10">
        <v>764.5510685534</v>
      </c>
      <c r="H28" s="10">
        <v>684.26920344040002</v>
      </c>
      <c r="I28" s="10">
        <v>663.39166233169999</v>
      </c>
      <c r="J28" s="10">
        <v>674.01172105759997</v>
      </c>
      <c r="K28" s="10">
        <v>1128.41468854</v>
      </c>
      <c r="L28" s="10">
        <v>618.09155849379999</v>
      </c>
      <c r="M28" s="10">
        <v>617.18630347789997</v>
      </c>
      <c r="N28" s="10">
        <v>627.76873530119997</v>
      </c>
      <c r="O28" s="10">
        <v>636.72706064479996</v>
      </c>
      <c r="P28" s="10">
        <v>1073.374845675</v>
      </c>
      <c r="Q28" s="10">
        <v>580.37435151759996</v>
      </c>
      <c r="R28" s="10">
        <v>579.05991985059995</v>
      </c>
      <c r="S28" s="10">
        <v>581.35840760539998</v>
      </c>
      <c r="T28" s="10">
        <v>561.89971533259995</v>
      </c>
      <c r="U28" s="10">
        <v>927.34131457230001</v>
      </c>
      <c r="V28" s="10">
        <v>532.71543810840001</v>
      </c>
      <c r="W28" s="10">
        <v>534.86103441440002</v>
      </c>
      <c r="X28" s="10">
        <v>537.47378196149998</v>
      </c>
      <c r="Y28" s="10">
        <v>520.81066326339999</v>
      </c>
      <c r="Z28" s="10">
        <v>855.37523773249995</v>
      </c>
      <c r="AA28" s="10">
        <v>502.68849657880003</v>
      </c>
      <c r="AB28" s="10">
        <v>488.03964374970002</v>
      </c>
      <c r="AC28" s="10">
        <v>520.38165158490006</v>
      </c>
      <c r="AD28" s="10">
        <v>463.59296599330003</v>
      </c>
      <c r="AE28" s="10">
        <v>868.07166433760005</v>
      </c>
      <c r="AF28" s="10">
        <v>246.89136659779999</v>
      </c>
      <c r="AG28" s="10">
        <v>261.6455684503</v>
      </c>
      <c r="AH28" s="10">
        <v>246.00304049409999</v>
      </c>
      <c r="AI28" s="10">
        <v>286.2186198398</v>
      </c>
      <c r="AJ28" s="10">
        <v>446.85162582309999</v>
      </c>
      <c r="AK28" s="10">
        <v>1755.8868206699999</v>
      </c>
      <c r="AL28" s="10">
        <v>1752.8369306449999</v>
      </c>
      <c r="AM28" s="10">
        <v>1754.4793060980001</v>
      </c>
      <c r="AN28" s="10">
        <v>1799.134141944</v>
      </c>
      <c r="AO28" s="10">
        <v>3020.550763321</v>
      </c>
      <c r="AP28" s="10">
        <v>1817.5978715010001</v>
      </c>
      <c r="AQ28" s="10">
        <v>1805.6587632129999</v>
      </c>
      <c r="AR28" s="10">
        <v>1770.486660114</v>
      </c>
      <c r="AS28" s="10">
        <v>1701.07770433</v>
      </c>
      <c r="AT28" s="10">
        <v>2921.773676756</v>
      </c>
      <c r="AU28" s="10">
        <v>2363.4415661379999</v>
      </c>
      <c r="AV28" s="10">
        <v>2343.7882726490002</v>
      </c>
      <c r="AW28" s="10">
        <v>2394.2378484450001</v>
      </c>
      <c r="AX28" s="10">
        <v>2358.2221231120002</v>
      </c>
      <c r="AY28" s="10">
        <v>4013.4190004729999</v>
      </c>
      <c r="AZ28" s="10">
        <v>1222.5584338619999</v>
      </c>
      <c r="BA28" s="10">
        <v>1236.211727351</v>
      </c>
      <c r="BB28" s="10">
        <v>1177.7621515549999</v>
      </c>
      <c r="BC28" s="10">
        <v>1191.125665729</v>
      </c>
      <c r="BD28" s="10">
        <v>1973.5561672179999</v>
      </c>
    </row>
    <row r="29" spans="1:56" x14ac:dyDescent="0.4">
      <c r="B29" s="4" t="s">
        <v>126</v>
      </c>
      <c r="C29" s="4" t="s">
        <v>126</v>
      </c>
      <c r="D29" s="4" t="s">
        <v>126</v>
      </c>
      <c r="E29" s="4" t="s">
        <v>213</v>
      </c>
      <c r="F29" s="4" t="s">
        <v>213</v>
      </c>
      <c r="G29" s="4" t="s">
        <v>126</v>
      </c>
      <c r="H29" s="4" t="s">
        <v>126</v>
      </c>
      <c r="I29" s="4" t="s">
        <v>126</v>
      </c>
      <c r="J29" s="4" t="s">
        <v>126</v>
      </c>
      <c r="K29" s="4" t="s">
        <v>126</v>
      </c>
      <c r="L29" s="4" t="s">
        <v>126</v>
      </c>
      <c r="M29" s="4" t="s">
        <v>126</v>
      </c>
      <c r="N29" s="4" t="s">
        <v>126</v>
      </c>
      <c r="O29" s="4" t="s">
        <v>302</v>
      </c>
      <c r="P29" s="4" t="s">
        <v>302</v>
      </c>
      <c r="Q29" s="4" t="s">
        <v>126</v>
      </c>
      <c r="R29" s="4" t="s">
        <v>126</v>
      </c>
      <c r="S29" s="4" t="s">
        <v>127</v>
      </c>
      <c r="T29" s="4" t="s">
        <v>102</v>
      </c>
      <c r="U29" s="4" t="s">
        <v>212</v>
      </c>
      <c r="V29" s="4" t="s">
        <v>126</v>
      </c>
      <c r="W29" s="4" t="s">
        <v>126</v>
      </c>
      <c r="X29" s="4" t="s">
        <v>127</v>
      </c>
      <c r="Y29" s="4" t="s">
        <v>102</v>
      </c>
      <c r="Z29" s="4" t="s">
        <v>102</v>
      </c>
      <c r="AA29" s="4" t="s">
        <v>126</v>
      </c>
      <c r="AB29" s="4" t="s">
        <v>126</v>
      </c>
      <c r="AC29" s="4" t="s">
        <v>213</v>
      </c>
      <c r="AD29" s="4" t="s">
        <v>102</v>
      </c>
      <c r="AE29" s="4" t="s">
        <v>212</v>
      </c>
      <c r="AF29" s="4" t="s">
        <v>126</v>
      </c>
      <c r="AG29" s="4" t="s">
        <v>126</v>
      </c>
      <c r="AH29" s="4" t="s">
        <v>257</v>
      </c>
      <c r="AI29" s="4" t="s">
        <v>127</v>
      </c>
      <c r="AJ29" s="4" t="s">
        <v>212</v>
      </c>
      <c r="AK29" s="4" t="s">
        <v>126</v>
      </c>
      <c r="AL29" s="4" t="s">
        <v>126</v>
      </c>
      <c r="AM29" s="4" t="s">
        <v>213</v>
      </c>
      <c r="AN29" s="4" t="s">
        <v>102</v>
      </c>
      <c r="AO29" s="4" t="s">
        <v>212</v>
      </c>
      <c r="AP29" s="4" t="s">
        <v>126</v>
      </c>
      <c r="AQ29" s="4" t="s">
        <v>126</v>
      </c>
      <c r="AR29" s="4" t="s">
        <v>102</v>
      </c>
      <c r="AS29" s="4" t="s">
        <v>212</v>
      </c>
      <c r="AT29" s="4" t="s">
        <v>212</v>
      </c>
      <c r="AU29" s="4" t="s">
        <v>126</v>
      </c>
      <c r="AV29" s="4" t="s">
        <v>126</v>
      </c>
      <c r="AW29" s="4" t="s">
        <v>301</v>
      </c>
      <c r="AX29" s="4" t="s">
        <v>212</v>
      </c>
      <c r="AY29" s="4" t="s">
        <v>212</v>
      </c>
      <c r="AZ29" s="4" t="s">
        <v>126</v>
      </c>
      <c r="BA29" s="4" t="s">
        <v>126</v>
      </c>
      <c r="BB29" s="4" t="s">
        <v>127</v>
      </c>
      <c r="BC29" s="4" t="s">
        <v>102</v>
      </c>
      <c r="BD29" s="4" t="s">
        <v>102</v>
      </c>
    </row>
    <row r="30" spans="1:56" x14ac:dyDescent="0.4">
      <c r="A30" s="1" t="s">
        <v>311</v>
      </c>
      <c r="B30" s="9">
        <v>0.76751256120559996</v>
      </c>
      <c r="C30" s="9">
        <v>0.68486457055749994</v>
      </c>
      <c r="D30" s="9">
        <v>0.8151221610421</v>
      </c>
      <c r="E30" s="9">
        <v>0.79572079136759999</v>
      </c>
      <c r="F30" s="9">
        <v>0.81621503720489996</v>
      </c>
      <c r="G30" s="9">
        <v>0.68239734793029994</v>
      </c>
      <c r="H30" s="9">
        <v>0.62920053759319994</v>
      </c>
      <c r="I30" s="9">
        <v>0.69557826820779989</v>
      </c>
      <c r="J30" s="9">
        <v>0.68704426405890007</v>
      </c>
      <c r="K30" s="9">
        <v>0.71249938448399996</v>
      </c>
      <c r="L30" s="9">
        <v>0.5289100739625</v>
      </c>
      <c r="M30" s="9">
        <v>0.47664088183250003</v>
      </c>
      <c r="N30" s="9">
        <v>0.54852179943729995</v>
      </c>
      <c r="O30" s="9">
        <v>0.57210834826610002</v>
      </c>
      <c r="P30" s="9">
        <v>0.63354713212980007</v>
      </c>
      <c r="Q30" s="9">
        <v>0.40039394857970001</v>
      </c>
      <c r="R30" s="9">
        <v>0.4010264037854</v>
      </c>
      <c r="S30" s="9">
        <v>0.45497790639640001</v>
      </c>
      <c r="T30" s="9">
        <v>0.51405690010409999</v>
      </c>
      <c r="U30" s="9">
        <v>0.56527360079909994</v>
      </c>
      <c r="V30" s="9">
        <v>0.28976621431889998</v>
      </c>
      <c r="W30" s="9">
        <v>0.26270095549219996</v>
      </c>
      <c r="X30" s="9">
        <v>0.34428149171469996</v>
      </c>
      <c r="Y30" s="9">
        <v>0.36176169723069995</v>
      </c>
      <c r="Z30" s="9">
        <v>0.41532440520370001</v>
      </c>
      <c r="AA30" s="9">
        <v>0.15193560711699999</v>
      </c>
      <c r="AB30" s="9">
        <v>0.14638604509700001</v>
      </c>
      <c r="AC30" s="9">
        <v>0.19774309840910001</v>
      </c>
      <c r="AD30" s="9">
        <v>0.24191815015909998</v>
      </c>
      <c r="AE30" s="9">
        <v>0.24890436710189998</v>
      </c>
      <c r="AF30" s="9">
        <v>9.0411816658949998E-2</v>
      </c>
      <c r="AG30" s="9">
        <v>8.7475048001800004E-2</v>
      </c>
      <c r="AH30" s="9">
        <v>8.8500844193880004E-2</v>
      </c>
      <c r="AI30" s="9">
        <v>0.13604168997380001</v>
      </c>
      <c r="AJ30" s="9">
        <v>0.13659731384009999</v>
      </c>
      <c r="AK30" s="9">
        <v>0.34431165113349999</v>
      </c>
      <c r="AL30" s="9">
        <v>0.31496811087049997</v>
      </c>
      <c r="AM30" s="9">
        <v>0.37569264499690003</v>
      </c>
      <c r="AN30" s="9">
        <v>0.39910561881569995</v>
      </c>
      <c r="AO30" s="9">
        <v>0.43863207564180001</v>
      </c>
      <c r="AP30" s="9">
        <v>0.53956563632190002</v>
      </c>
      <c r="AQ30" s="9">
        <v>0.50492669248190003</v>
      </c>
      <c r="AR30" s="9">
        <v>0.57019476278580006</v>
      </c>
      <c r="AS30" s="9">
        <v>0.59932713433280005</v>
      </c>
      <c r="AT30" s="9">
        <v>0.63435582752779995</v>
      </c>
      <c r="AU30" s="9">
        <v>0.47378183841999999</v>
      </c>
      <c r="AV30" s="9">
        <v>0.44516056666449999</v>
      </c>
      <c r="AW30" s="9">
        <v>0.50711710405849997</v>
      </c>
      <c r="AX30" s="9">
        <v>0.51542838372559996</v>
      </c>
      <c r="AY30" s="9">
        <v>0.56188898309409996</v>
      </c>
      <c r="AZ30" s="9">
        <v>0.38776824671400001</v>
      </c>
      <c r="BA30" s="9">
        <v>0.34993171662889999</v>
      </c>
      <c r="BB30" s="9">
        <v>0.41288402116599998</v>
      </c>
      <c r="BC30" s="9">
        <v>0.47489122810669998</v>
      </c>
      <c r="BD30" s="9">
        <v>0.47949042496899996</v>
      </c>
    </row>
    <row r="31" spans="1:56" x14ac:dyDescent="0.4">
      <c r="B31" s="10">
        <v>118</v>
      </c>
      <c r="C31" s="10">
        <v>97</v>
      </c>
      <c r="D31" s="10">
        <v>144</v>
      </c>
      <c r="E31" s="10">
        <v>157</v>
      </c>
      <c r="F31" s="10">
        <v>437</v>
      </c>
      <c r="G31" s="10">
        <v>346</v>
      </c>
      <c r="H31" s="10">
        <v>266</v>
      </c>
      <c r="I31" s="10">
        <v>331</v>
      </c>
      <c r="J31" s="10">
        <v>347</v>
      </c>
      <c r="K31" s="10">
        <v>764</v>
      </c>
      <c r="L31" s="10">
        <v>316</v>
      </c>
      <c r="M31" s="10">
        <v>277</v>
      </c>
      <c r="N31" s="10">
        <v>319</v>
      </c>
      <c r="O31" s="10">
        <v>403</v>
      </c>
      <c r="P31" s="10">
        <v>855</v>
      </c>
      <c r="Q31" s="10">
        <v>237</v>
      </c>
      <c r="R31" s="10">
        <v>223</v>
      </c>
      <c r="S31" s="10">
        <v>289</v>
      </c>
      <c r="T31" s="10">
        <v>328</v>
      </c>
      <c r="U31" s="10">
        <v>561</v>
      </c>
      <c r="V31" s="10">
        <v>214</v>
      </c>
      <c r="W31" s="10">
        <v>190</v>
      </c>
      <c r="X31" s="10">
        <v>249</v>
      </c>
      <c r="Y31" s="10">
        <v>238</v>
      </c>
      <c r="Z31" s="10">
        <v>376</v>
      </c>
      <c r="AA31" s="10">
        <v>135</v>
      </c>
      <c r="AB31" s="10">
        <v>134</v>
      </c>
      <c r="AC31" s="10">
        <v>170</v>
      </c>
      <c r="AD31" s="10">
        <v>152</v>
      </c>
      <c r="AE31" s="10">
        <v>240</v>
      </c>
      <c r="AF31" s="10">
        <v>30</v>
      </c>
      <c r="AG31" s="10">
        <v>36</v>
      </c>
      <c r="AH31" s="10">
        <v>36</v>
      </c>
      <c r="AI31" s="10">
        <v>55</v>
      </c>
      <c r="AJ31" s="10">
        <v>70</v>
      </c>
      <c r="AK31" s="10">
        <v>458</v>
      </c>
      <c r="AL31" s="10">
        <v>397</v>
      </c>
      <c r="AM31" s="10">
        <v>477</v>
      </c>
      <c r="AN31" s="10">
        <v>497</v>
      </c>
      <c r="AO31" s="10">
        <v>1014</v>
      </c>
      <c r="AP31" s="10">
        <v>932</v>
      </c>
      <c r="AQ31" s="10">
        <v>821</v>
      </c>
      <c r="AR31" s="10">
        <v>1042</v>
      </c>
      <c r="AS31" s="10">
        <v>1151</v>
      </c>
      <c r="AT31" s="10">
        <v>2267</v>
      </c>
      <c r="AU31" s="10">
        <v>987</v>
      </c>
      <c r="AV31" s="10">
        <v>870</v>
      </c>
      <c r="AW31" s="10">
        <v>1077</v>
      </c>
      <c r="AX31" s="10">
        <v>1175</v>
      </c>
      <c r="AY31" s="10">
        <v>2353</v>
      </c>
      <c r="AZ31" s="10">
        <v>410</v>
      </c>
      <c r="BA31" s="10">
        <v>353</v>
      </c>
      <c r="BB31" s="10">
        <v>461</v>
      </c>
      <c r="BC31" s="10">
        <v>503</v>
      </c>
      <c r="BD31" s="10">
        <v>951</v>
      </c>
    </row>
    <row r="32" spans="1:56" x14ac:dyDescent="0.4">
      <c r="B32" s="10">
        <v>151</v>
      </c>
      <c r="C32" s="10">
        <v>140</v>
      </c>
      <c r="D32" s="10">
        <v>171</v>
      </c>
      <c r="E32" s="10">
        <v>194</v>
      </c>
      <c r="F32" s="10">
        <v>525</v>
      </c>
      <c r="G32" s="10">
        <v>474</v>
      </c>
      <c r="H32" s="10">
        <v>399</v>
      </c>
      <c r="I32" s="10">
        <v>458</v>
      </c>
      <c r="J32" s="10">
        <v>487</v>
      </c>
      <c r="K32" s="10">
        <v>1024</v>
      </c>
      <c r="L32" s="10">
        <v>580</v>
      </c>
      <c r="M32" s="10">
        <v>558</v>
      </c>
      <c r="N32" s="10">
        <v>557</v>
      </c>
      <c r="O32" s="10">
        <v>670</v>
      </c>
      <c r="P32" s="10">
        <v>1265</v>
      </c>
      <c r="Q32" s="10">
        <v>580</v>
      </c>
      <c r="R32" s="10">
        <v>579</v>
      </c>
      <c r="S32" s="10">
        <v>605</v>
      </c>
      <c r="T32" s="10">
        <v>615</v>
      </c>
      <c r="U32" s="10">
        <v>977</v>
      </c>
      <c r="V32" s="10">
        <v>702</v>
      </c>
      <c r="W32" s="10">
        <v>697</v>
      </c>
      <c r="X32" s="10">
        <v>673</v>
      </c>
      <c r="Y32" s="10">
        <v>615</v>
      </c>
      <c r="Z32" s="10">
        <v>885</v>
      </c>
      <c r="AA32" s="10">
        <v>735</v>
      </c>
      <c r="AB32" s="10">
        <v>799</v>
      </c>
      <c r="AC32" s="10">
        <v>729</v>
      </c>
      <c r="AD32" s="10">
        <v>608</v>
      </c>
      <c r="AE32" s="10">
        <v>879</v>
      </c>
      <c r="AF32" s="10">
        <v>361</v>
      </c>
      <c r="AG32" s="10">
        <v>408</v>
      </c>
      <c r="AH32" s="10">
        <v>375</v>
      </c>
      <c r="AI32" s="10">
        <v>339</v>
      </c>
      <c r="AJ32" s="10">
        <v>431</v>
      </c>
      <c r="AK32" s="10">
        <v>1564</v>
      </c>
      <c r="AL32" s="10">
        <v>1560</v>
      </c>
      <c r="AM32" s="10">
        <v>1486</v>
      </c>
      <c r="AN32" s="10">
        <v>1327</v>
      </c>
      <c r="AO32" s="10">
        <v>2296</v>
      </c>
      <c r="AP32" s="10">
        <v>2010</v>
      </c>
      <c r="AQ32" s="10">
        <v>2001</v>
      </c>
      <c r="AR32" s="10">
        <v>2055</v>
      </c>
      <c r="AS32" s="10">
        <v>2161</v>
      </c>
      <c r="AT32" s="10">
        <v>3652</v>
      </c>
      <c r="AU32" s="10">
        <v>2387</v>
      </c>
      <c r="AV32" s="10">
        <v>2405</v>
      </c>
      <c r="AW32" s="10">
        <v>2382</v>
      </c>
      <c r="AX32" s="10">
        <v>2397</v>
      </c>
      <c r="AY32" s="10">
        <v>4107</v>
      </c>
      <c r="AZ32" s="10">
        <v>1199</v>
      </c>
      <c r="BA32" s="10">
        <v>1175</v>
      </c>
      <c r="BB32" s="10">
        <v>1190</v>
      </c>
      <c r="BC32" s="10">
        <v>1127</v>
      </c>
      <c r="BD32" s="10">
        <v>1880</v>
      </c>
    </row>
    <row r="33" spans="1:56" x14ac:dyDescent="0.4">
      <c r="B33" s="10">
        <v>258.32034886050002</v>
      </c>
      <c r="C33" s="10">
        <v>284.17655886620003</v>
      </c>
      <c r="D33" s="10">
        <v>320.43161382869999</v>
      </c>
      <c r="E33" s="10">
        <v>327.13414496709999</v>
      </c>
      <c r="F33" s="10">
        <v>558.45261035730005</v>
      </c>
      <c r="G33" s="10">
        <v>521.72762153819997</v>
      </c>
      <c r="H33" s="10">
        <v>430.54255066309997</v>
      </c>
      <c r="I33" s="10">
        <v>461.44082362820001</v>
      </c>
      <c r="J33" s="10">
        <v>463.0758868611</v>
      </c>
      <c r="K33" s="10">
        <v>803.99477102740002</v>
      </c>
      <c r="L33" s="10">
        <v>326.91485191859999</v>
      </c>
      <c r="M33" s="10">
        <v>294.1762239446</v>
      </c>
      <c r="N33" s="10">
        <v>344.34483631789999</v>
      </c>
      <c r="O33" s="10">
        <v>364.27686696180001</v>
      </c>
      <c r="P33" s="10">
        <v>680.03355517780005</v>
      </c>
      <c r="Q33" s="10">
        <v>232.37837825849999</v>
      </c>
      <c r="R33" s="10">
        <v>232.2183172339</v>
      </c>
      <c r="S33" s="10">
        <v>264.50523115829998</v>
      </c>
      <c r="T33" s="10">
        <v>288.8484258332</v>
      </c>
      <c r="U33" s="10">
        <v>524.20156405809996</v>
      </c>
      <c r="V33" s="10">
        <v>154.36293580989999</v>
      </c>
      <c r="W33" s="10">
        <v>140.50850479619999</v>
      </c>
      <c r="X33" s="10">
        <v>185.0422754112</v>
      </c>
      <c r="Y33" s="10">
        <v>188.409349478</v>
      </c>
      <c r="Z33" s="10">
        <v>355.25821183720001</v>
      </c>
      <c r="AA33" s="10">
        <v>76.376281918429996</v>
      </c>
      <c r="AB33" s="10">
        <v>71.442193299050004</v>
      </c>
      <c r="AC33" s="10">
        <v>102.9018801396</v>
      </c>
      <c r="AD33" s="10">
        <v>112.1515527599</v>
      </c>
      <c r="AE33" s="10">
        <v>216.066828211</v>
      </c>
      <c r="AF33" s="10">
        <v>22.321896971520001</v>
      </c>
      <c r="AG33" s="10">
        <v>22.887458659650001</v>
      </c>
      <c r="AH33" s="10">
        <v>21.771476757990001</v>
      </c>
      <c r="AI33" s="10">
        <v>38.937664744979998</v>
      </c>
      <c r="AJ33" s="10">
        <v>61.038731772520002</v>
      </c>
      <c r="AK33" s="10">
        <v>604.57229042860001</v>
      </c>
      <c r="AL33" s="10">
        <v>552.0877367091</v>
      </c>
      <c r="AM33" s="10">
        <v>659.14497110030004</v>
      </c>
      <c r="AN33" s="10">
        <v>718.0445450528</v>
      </c>
      <c r="AO33" s="10">
        <v>1324.9104508969999</v>
      </c>
      <c r="AP33" s="10">
        <v>980.71335211370001</v>
      </c>
      <c r="AQ33" s="10">
        <v>911.72530706019995</v>
      </c>
      <c r="AR33" s="10">
        <v>1009.522221179</v>
      </c>
      <c r="AS33" s="10">
        <v>1019.502025814</v>
      </c>
      <c r="AT33" s="10">
        <v>1853.4441585669999</v>
      </c>
      <c r="AU33" s="10">
        <v>1119.7556902030001</v>
      </c>
      <c r="AV33" s="10">
        <v>1043.362115594</v>
      </c>
      <c r="AW33" s="10">
        <v>1214.1589641309999</v>
      </c>
      <c r="AX33" s="10">
        <v>1215.4946173819999</v>
      </c>
      <c r="AY33" s="10">
        <v>2255.0959209070002</v>
      </c>
      <c r="AZ33" s="10">
        <v>474.06934040419998</v>
      </c>
      <c r="BA33" s="10">
        <v>432.5896918688</v>
      </c>
      <c r="BB33" s="10">
        <v>486.27917311099998</v>
      </c>
      <c r="BC33" s="10">
        <v>565.65513022729999</v>
      </c>
      <c r="BD33" s="10">
        <v>946.30128531970001</v>
      </c>
    </row>
    <row r="34" spans="1:56" x14ac:dyDescent="0.4">
      <c r="B34" s="10">
        <v>336.56823603610002</v>
      </c>
      <c r="C34" s="10">
        <v>414.93832661670001</v>
      </c>
      <c r="D34" s="10">
        <v>393.1087009327</v>
      </c>
      <c r="E34" s="10">
        <v>411.1167491361</v>
      </c>
      <c r="F34" s="10">
        <v>684.19789504209996</v>
      </c>
      <c r="G34" s="10">
        <v>764.5510685534</v>
      </c>
      <c r="H34" s="10">
        <v>684.26920344040002</v>
      </c>
      <c r="I34" s="10">
        <v>663.39166233169999</v>
      </c>
      <c r="J34" s="10">
        <v>674.01172105759997</v>
      </c>
      <c r="K34" s="10">
        <v>1128.41468854</v>
      </c>
      <c r="L34" s="10">
        <v>618.09155849379999</v>
      </c>
      <c r="M34" s="10">
        <v>617.18630347789997</v>
      </c>
      <c r="N34" s="10">
        <v>627.76873530119997</v>
      </c>
      <c r="O34" s="10">
        <v>636.72706064479996</v>
      </c>
      <c r="P34" s="10">
        <v>1073.374845675</v>
      </c>
      <c r="Q34" s="10">
        <v>580.37435151759996</v>
      </c>
      <c r="R34" s="10">
        <v>579.05991985059995</v>
      </c>
      <c r="S34" s="10">
        <v>581.35840760539998</v>
      </c>
      <c r="T34" s="10">
        <v>561.89971533259995</v>
      </c>
      <c r="U34" s="10">
        <v>927.34131457230001</v>
      </c>
      <c r="V34" s="10">
        <v>532.71543810840001</v>
      </c>
      <c r="W34" s="10">
        <v>534.86103441440002</v>
      </c>
      <c r="X34" s="10">
        <v>537.47378196149998</v>
      </c>
      <c r="Y34" s="10">
        <v>520.81066326339999</v>
      </c>
      <c r="Z34" s="10">
        <v>855.37523773249995</v>
      </c>
      <c r="AA34" s="10">
        <v>502.68849657880003</v>
      </c>
      <c r="AB34" s="10">
        <v>488.03964374970002</v>
      </c>
      <c r="AC34" s="10">
        <v>520.38165158490006</v>
      </c>
      <c r="AD34" s="10">
        <v>463.59296599330003</v>
      </c>
      <c r="AE34" s="10">
        <v>868.07166433760005</v>
      </c>
      <c r="AF34" s="10">
        <v>246.89136659779999</v>
      </c>
      <c r="AG34" s="10">
        <v>261.6455684503</v>
      </c>
      <c r="AH34" s="10">
        <v>246.00304049409999</v>
      </c>
      <c r="AI34" s="10">
        <v>286.2186198398</v>
      </c>
      <c r="AJ34" s="10">
        <v>446.85162582309999</v>
      </c>
      <c r="AK34" s="10">
        <v>1755.8868206699999</v>
      </c>
      <c r="AL34" s="10">
        <v>1752.8369306449999</v>
      </c>
      <c r="AM34" s="10">
        <v>1754.4793060980001</v>
      </c>
      <c r="AN34" s="10">
        <v>1799.134141944</v>
      </c>
      <c r="AO34" s="10">
        <v>3020.550763321</v>
      </c>
      <c r="AP34" s="10">
        <v>1817.5978715010001</v>
      </c>
      <c r="AQ34" s="10">
        <v>1805.6587632129999</v>
      </c>
      <c r="AR34" s="10">
        <v>1770.486660114</v>
      </c>
      <c r="AS34" s="10">
        <v>1701.07770433</v>
      </c>
      <c r="AT34" s="10">
        <v>2921.773676756</v>
      </c>
      <c r="AU34" s="10">
        <v>2363.4415661379999</v>
      </c>
      <c r="AV34" s="10">
        <v>2343.7882726490002</v>
      </c>
      <c r="AW34" s="10">
        <v>2394.2378484450001</v>
      </c>
      <c r="AX34" s="10">
        <v>2358.2221231120002</v>
      </c>
      <c r="AY34" s="10">
        <v>4013.4190004729999</v>
      </c>
      <c r="AZ34" s="10">
        <v>1222.5584338619999</v>
      </c>
      <c r="BA34" s="10">
        <v>1236.211727351</v>
      </c>
      <c r="BB34" s="10">
        <v>1177.7621515549999</v>
      </c>
      <c r="BC34" s="10">
        <v>1191.125665729</v>
      </c>
      <c r="BD34" s="10">
        <v>1973.5561672179999</v>
      </c>
    </row>
    <row r="35" spans="1:56" x14ac:dyDescent="0.4">
      <c r="B35" s="4" t="s">
        <v>126</v>
      </c>
      <c r="C35" s="4" t="s">
        <v>126</v>
      </c>
      <c r="D35" s="4" t="s">
        <v>307</v>
      </c>
      <c r="E35" s="4" t="s">
        <v>307</v>
      </c>
      <c r="F35" s="4" t="s">
        <v>307</v>
      </c>
      <c r="G35" s="4" t="s">
        <v>126</v>
      </c>
      <c r="H35" s="4" t="s">
        <v>126</v>
      </c>
      <c r="I35" s="4" t="s">
        <v>126</v>
      </c>
      <c r="J35" s="4" t="s">
        <v>126</v>
      </c>
      <c r="K35" s="4" t="s">
        <v>307</v>
      </c>
      <c r="L35" s="4" t="s">
        <v>126</v>
      </c>
      <c r="M35" s="4" t="s">
        <v>126</v>
      </c>
      <c r="N35" s="4" t="s">
        <v>307</v>
      </c>
      <c r="O35" s="4" t="s">
        <v>307</v>
      </c>
      <c r="P35" s="4" t="s">
        <v>347</v>
      </c>
      <c r="Q35" s="4" t="s">
        <v>126</v>
      </c>
      <c r="R35" s="4" t="s">
        <v>126</v>
      </c>
      <c r="S35" s="4" t="s">
        <v>126</v>
      </c>
      <c r="T35" s="4" t="s">
        <v>127</v>
      </c>
      <c r="U35" s="4" t="s">
        <v>310</v>
      </c>
      <c r="V35" s="4" t="s">
        <v>126</v>
      </c>
      <c r="W35" s="4" t="s">
        <v>126</v>
      </c>
      <c r="X35" s="4" t="s">
        <v>307</v>
      </c>
      <c r="Y35" s="4" t="s">
        <v>301</v>
      </c>
      <c r="Z35" s="4" t="s">
        <v>212</v>
      </c>
      <c r="AA35" s="4" t="s">
        <v>126</v>
      </c>
      <c r="AB35" s="4" t="s">
        <v>126</v>
      </c>
      <c r="AC35" s="4" t="s">
        <v>307</v>
      </c>
      <c r="AD35" s="4" t="s">
        <v>102</v>
      </c>
      <c r="AE35" s="4" t="s">
        <v>212</v>
      </c>
      <c r="AF35" s="4" t="s">
        <v>126</v>
      </c>
      <c r="AG35" s="4" t="s">
        <v>126</v>
      </c>
      <c r="AH35" s="4" t="s">
        <v>126</v>
      </c>
      <c r="AI35" s="4" t="s">
        <v>126</v>
      </c>
      <c r="AJ35" s="4" t="s">
        <v>126</v>
      </c>
      <c r="AK35" s="4" t="s">
        <v>126</v>
      </c>
      <c r="AL35" s="4" t="s">
        <v>126</v>
      </c>
      <c r="AM35" s="4" t="s">
        <v>307</v>
      </c>
      <c r="AN35" s="4" t="s">
        <v>301</v>
      </c>
      <c r="AO35" s="4" t="s">
        <v>347</v>
      </c>
      <c r="AP35" s="4" t="s">
        <v>126</v>
      </c>
      <c r="AQ35" s="4" t="s">
        <v>126</v>
      </c>
      <c r="AR35" s="4" t="s">
        <v>307</v>
      </c>
      <c r="AS35" s="4" t="s">
        <v>301</v>
      </c>
      <c r="AT35" s="4" t="s">
        <v>312</v>
      </c>
      <c r="AU35" s="4" t="s">
        <v>126</v>
      </c>
      <c r="AV35" s="4" t="s">
        <v>126</v>
      </c>
      <c r="AW35" s="4" t="s">
        <v>307</v>
      </c>
      <c r="AX35" s="4" t="s">
        <v>301</v>
      </c>
      <c r="AY35" s="4" t="s">
        <v>312</v>
      </c>
      <c r="AZ35" s="4" t="s">
        <v>126</v>
      </c>
      <c r="BA35" s="4" t="s">
        <v>126</v>
      </c>
      <c r="BB35" s="4" t="s">
        <v>307</v>
      </c>
      <c r="BC35" s="4" t="s">
        <v>212</v>
      </c>
      <c r="BD35" s="4" t="s">
        <v>212</v>
      </c>
    </row>
    <row r="36" spans="1:56" x14ac:dyDescent="0.4">
      <c r="A36" s="1" t="s">
        <v>313</v>
      </c>
      <c r="B36" s="9">
        <v>0.27775490382119999</v>
      </c>
      <c r="C36" s="9">
        <v>0.23681100595530002</v>
      </c>
      <c r="D36" s="9">
        <v>0.41942777837759998</v>
      </c>
      <c r="E36" s="9">
        <v>0.41739716326889997</v>
      </c>
      <c r="F36" s="9">
        <v>0.47081976516540003</v>
      </c>
      <c r="G36" s="9">
        <v>0.35709981508790001</v>
      </c>
      <c r="H36" s="9">
        <v>0.29470052964389998</v>
      </c>
      <c r="I36" s="9">
        <v>0.39300053734809998</v>
      </c>
      <c r="J36" s="9">
        <v>0.41661170136579995</v>
      </c>
      <c r="K36" s="9">
        <v>0.43650606434910005</v>
      </c>
      <c r="L36" s="9">
        <v>0.38137495435550001</v>
      </c>
      <c r="M36" s="9">
        <v>0.3042742526553</v>
      </c>
      <c r="N36" s="9">
        <v>0.36700126360890001</v>
      </c>
      <c r="O36" s="9">
        <v>0.42506194333320002</v>
      </c>
      <c r="P36" s="9">
        <v>0.42831774001849998</v>
      </c>
      <c r="Q36" s="9">
        <v>0.302476465079</v>
      </c>
      <c r="R36" s="9">
        <v>0.33904025334890003</v>
      </c>
      <c r="S36" s="9">
        <v>0.36797702432039997</v>
      </c>
      <c r="T36" s="9">
        <v>0.3620180085843</v>
      </c>
      <c r="U36" s="9">
        <v>0.37886272853500003</v>
      </c>
      <c r="V36" s="9">
        <v>0.2884743587395</v>
      </c>
      <c r="W36" s="9">
        <v>0.25360372363389999</v>
      </c>
      <c r="X36" s="9">
        <v>0.32993583057999998</v>
      </c>
      <c r="Y36" s="9">
        <v>0.35940505249250004</v>
      </c>
      <c r="Z36" s="9">
        <v>0.30802714623709998</v>
      </c>
      <c r="AA36" s="9">
        <v>0.24243219276459999</v>
      </c>
      <c r="AB36" s="9">
        <v>0.2429529278152</v>
      </c>
      <c r="AC36" s="9">
        <v>0.27907878055660001</v>
      </c>
      <c r="AD36" s="9">
        <v>0.31085511214790001</v>
      </c>
      <c r="AE36" s="9">
        <v>0.27699455436699999</v>
      </c>
      <c r="AF36" s="9">
        <v>0.1209240153113</v>
      </c>
      <c r="AG36" s="9">
        <v>0.1582421351885</v>
      </c>
      <c r="AH36" s="9">
        <v>0.20333610688899997</v>
      </c>
      <c r="AI36" s="9">
        <v>0.23709660392189999</v>
      </c>
      <c r="AJ36" s="9">
        <v>0.1791572361439</v>
      </c>
      <c r="AK36" s="9">
        <v>0.2495639429473</v>
      </c>
      <c r="AL36" s="9">
        <v>0.2161981709976</v>
      </c>
      <c r="AM36" s="9">
        <v>0.27630331169470002</v>
      </c>
      <c r="AN36" s="9">
        <v>0.29560183889840003</v>
      </c>
      <c r="AO36" s="9">
        <v>0.3069425357974</v>
      </c>
      <c r="AP36" s="9">
        <v>0.35357533573879996</v>
      </c>
      <c r="AQ36" s="9">
        <v>0.33154257788720004</v>
      </c>
      <c r="AR36" s="9">
        <v>0.42290859965739996</v>
      </c>
      <c r="AS36" s="9">
        <v>0.4550389629762</v>
      </c>
      <c r="AT36" s="9">
        <v>0.43564547947400001</v>
      </c>
      <c r="AU36" s="9">
        <v>0.31222702773689998</v>
      </c>
      <c r="AV36" s="9">
        <v>0.27135979806400001</v>
      </c>
      <c r="AW36" s="9">
        <v>0.34546290328189999</v>
      </c>
      <c r="AX36" s="9">
        <v>0.38111869565349998</v>
      </c>
      <c r="AY36" s="9">
        <v>0.37585982331529999</v>
      </c>
      <c r="AZ36" s="9">
        <v>0.28356013914259998</v>
      </c>
      <c r="BA36" s="9">
        <v>0.2779797554997</v>
      </c>
      <c r="BB36" s="9">
        <v>0.35267963229910004</v>
      </c>
      <c r="BC36" s="9">
        <v>0.35723196394160001</v>
      </c>
      <c r="BD36" s="9">
        <v>0.35677823258129998</v>
      </c>
    </row>
    <row r="37" spans="1:56" x14ac:dyDescent="0.4">
      <c r="B37" s="10">
        <v>42</v>
      </c>
      <c r="C37" s="10">
        <v>35</v>
      </c>
      <c r="D37" s="10">
        <v>71</v>
      </c>
      <c r="E37" s="10">
        <v>89</v>
      </c>
      <c r="F37" s="10">
        <v>250</v>
      </c>
      <c r="G37" s="10">
        <v>182</v>
      </c>
      <c r="H37" s="10">
        <v>115</v>
      </c>
      <c r="I37" s="10">
        <v>191</v>
      </c>
      <c r="J37" s="10">
        <v>211</v>
      </c>
      <c r="K37" s="10">
        <v>458</v>
      </c>
      <c r="L37" s="10">
        <v>235</v>
      </c>
      <c r="M37" s="10">
        <v>183</v>
      </c>
      <c r="N37" s="10">
        <v>219</v>
      </c>
      <c r="O37" s="10">
        <v>308</v>
      </c>
      <c r="P37" s="10">
        <v>553</v>
      </c>
      <c r="Q37" s="10">
        <v>179</v>
      </c>
      <c r="R37" s="10">
        <v>186</v>
      </c>
      <c r="S37" s="10">
        <v>229</v>
      </c>
      <c r="T37" s="10">
        <v>239</v>
      </c>
      <c r="U37" s="10">
        <v>379</v>
      </c>
      <c r="V37" s="10">
        <v>208</v>
      </c>
      <c r="W37" s="10">
        <v>178</v>
      </c>
      <c r="X37" s="10">
        <v>224</v>
      </c>
      <c r="Y37" s="10">
        <v>230</v>
      </c>
      <c r="Z37" s="10">
        <v>284</v>
      </c>
      <c r="AA37" s="10">
        <v>185</v>
      </c>
      <c r="AB37" s="10">
        <v>204</v>
      </c>
      <c r="AC37" s="10">
        <v>216</v>
      </c>
      <c r="AD37" s="10">
        <v>189</v>
      </c>
      <c r="AE37" s="10">
        <v>235</v>
      </c>
      <c r="AF37" s="10">
        <v>49</v>
      </c>
      <c r="AG37" s="10">
        <v>63</v>
      </c>
      <c r="AH37" s="10">
        <v>81</v>
      </c>
      <c r="AI37" s="10">
        <v>85</v>
      </c>
      <c r="AJ37" s="10">
        <v>81</v>
      </c>
      <c r="AK37" s="10">
        <v>386</v>
      </c>
      <c r="AL37" s="10">
        <v>329</v>
      </c>
      <c r="AM37" s="10">
        <v>409</v>
      </c>
      <c r="AN37" s="10">
        <v>404</v>
      </c>
      <c r="AO37" s="10">
        <v>697</v>
      </c>
      <c r="AP37" s="10">
        <v>692</v>
      </c>
      <c r="AQ37" s="10">
        <v>631</v>
      </c>
      <c r="AR37" s="10">
        <v>815</v>
      </c>
      <c r="AS37" s="10">
        <v>933</v>
      </c>
      <c r="AT37" s="10">
        <v>1536</v>
      </c>
      <c r="AU37" s="10">
        <v>741</v>
      </c>
      <c r="AV37" s="10">
        <v>647</v>
      </c>
      <c r="AW37" s="10">
        <v>824</v>
      </c>
      <c r="AX37" s="10">
        <v>930</v>
      </c>
      <c r="AY37" s="10">
        <v>1545</v>
      </c>
      <c r="AZ37" s="10">
        <v>340</v>
      </c>
      <c r="BA37" s="10">
        <v>317</v>
      </c>
      <c r="BB37" s="10">
        <v>407</v>
      </c>
      <c r="BC37" s="10">
        <v>419</v>
      </c>
      <c r="BD37" s="10">
        <v>696</v>
      </c>
    </row>
    <row r="38" spans="1:56" x14ac:dyDescent="0.4">
      <c r="B38" s="10">
        <v>151</v>
      </c>
      <c r="C38" s="10">
        <v>140</v>
      </c>
      <c r="D38" s="10">
        <v>171</v>
      </c>
      <c r="E38" s="10">
        <v>194</v>
      </c>
      <c r="F38" s="10">
        <v>525</v>
      </c>
      <c r="G38" s="10">
        <v>474</v>
      </c>
      <c r="H38" s="10">
        <v>399</v>
      </c>
      <c r="I38" s="10">
        <v>458</v>
      </c>
      <c r="J38" s="10">
        <v>487</v>
      </c>
      <c r="K38" s="10">
        <v>1024</v>
      </c>
      <c r="L38" s="10">
        <v>580</v>
      </c>
      <c r="M38" s="10">
        <v>558</v>
      </c>
      <c r="N38" s="10">
        <v>557</v>
      </c>
      <c r="O38" s="10">
        <v>670</v>
      </c>
      <c r="P38" s="10">
        <v>1265</v>
      </c>
      <c r="Q38" s="10">
        <v>580</v>
      </c>
      <c r="R38" s="10">
        <v>579</v>
      </c>
      <c r="S38" s="10">
        <v>605</v>
      </c>
      <c r="T38" s="10">
        <v>615</v>
      </c>
      <c r="U38" s="10">
        <v>977</v>
      </c>
      <c r="V38" s="10">
        <v>702</v>
      </c>
      <c r="W38" s="10">
        <v>697</v>
      </c>
      <c r="X38" s="10">
        <v>673</v>
      </c>
      <c r="Y38" s="10">
        <v>615</v>
      </c>
      <c r="Z38" s="10">
        <v>885</v>
      </c>
      <c r="AA38" s="10">
        <v>735</v>
      </c>
      <c r="AB38" s="10">
        <v>799</v>
      </c>
      <c r="AC38" s="10">
        <v>729</v>
      </c>
      <c r="AD38" s="10">
        <v>608</v>
      </c>
      <c r="AE38" s="10">
        <v>879</v>
      </c>
      <c r="AF38" s="10">
        <v>361</v>
      </c>
      <c r="AG38" s="10">
        <v>408</v>
      </c>
      <c r="AH38" s="10">
        <v>375</v>
      </c>
      <c r="AI38" s="10">
        <v>339</v>
      </c>
      <c r="AJ38" s="10">
        <v>431</v>
      </c>
      <c r="AK38" s="10">
        <v>1564</v>
      </c>
      <c r="AL38" s="10">
        <v>1560</v>
      </c>
      <c r="AM38" s="10">
        <v>1486</v>
      </c>
      <c r="AN38" s="10">
        <v>1327</v>
      </c>
      <c r="AO38" s="10">
        <v>2296</v>
      </c>
      <c r="AP38" s="10">
        <v>2010</v>
      </c>
      <c r="AQ38" s="10">
        <v>2001</v>
      </c>
      <c r="AR38" s="10">
        <v>2055</v>
      </c>
      <c r="AS38" s="10">
        <v>2161</v>
      </c>
      <c r="AT38" s="10">
        <v>3652</v>
      </c>
      <c r="AU38" s="10">
        <v>2387</v>
      </c>
      <c r="AV38" s="10">
        <v>2405</v>
      </c>
      <c r="AW38" s="10">
        <v>2382</v>
      </c>
      <c r="AX38" s="10">
        <v>2397</v>
      </c>
      <c r="AY38" s="10">
        <v>4107</v>
      </c>
      <c r="AZ38" s="10">
        <v>1199</v>
      </c>
      <c r="BA38" s="10">
        <v>1175</v>
      </c>
      <c r="BB38" s="10">
        <v>1190</v>
      </c>
      <c r="BC38" s="10">
        <v>1127</v>
      </c>
      <c r="BD38" s="10">
        <v>1880</v>
      </c>
    </row>
    <row r="39" spans="1:56" x14ac:dyDescent="0.4">
      <c r="B39" s="10">
        <v>93.483478029490001</v>
      </c>
      <c r="C39" s="10">
        <v>98.261962535509994</v>
      </c>
      <c r="D39" s="10">
        <v>164.88070909309999</v>
      </c>
      <c r="E39" s="10">
        <v>171.59896486170001</v>
      </c>
      <c r="F39" s="10">
        <v>322.1338922704</v>
      </c>
      <c r="G39" s="10">
        <v>273.02104520569998</v>
      </c>
      <c r="H39" s="10">
        <v>201.6544966729</v>
      </c>
      <c r="I39" s="10">
        <v>260.71327976869998</v>
      </c>
      <c r="J39" s="10">
        <v>280.80116985030003</v>
      </c>
      <c r="K39" s="10">
        <v>492.55985464830002</v>
      </c>
      <c r="L39" s="10">
        <v>235.724639908</v>
      </c>
      <c r="M39" s="10">
        <v>187.79390123979999</v>
      </c>
      <c r="N39" s="10">
        <v>230.39191910970001</v>
      </c>
      <c r="O39" s="10">
        <v>270.64844177050003</v>
      </c>
      <c r="P39" s="10">
        <v>459.74548809229998</v>
      </c>
      <c r="Q39" s="10">
        <v>175.54958226950001</v>
      </c>
      <c r="R39" s="10">
        <v>196.3246219303</v>
      </c>
      <c r="S39" s="10">
        <v>213.92653689420001</v>
      </c>
      <c r="T39" s="10">
        <v>203.4178159688</v>
      </c>
      <c r="U39" s="10">
        <v>351.33506072210002</v>
      </c>
      <c r="V39" s="10">
        <v>153.67474439899999</v>
      </c>
      <c r="W39" s="10">
        <v>135.64274995420001</v>
      </c>
      <c r="X39" s="10">
        <v>177.3318586664</v>
      </c>
      <c r="Y39" s="10">
        <v>187.1819837688</v>
      </c>
      <c r="Z39" s="10">
        <v>263.47879344059999</v>
      </c>
      <c r="AA39" s="10">
        <v>121.8678745032</v>
      </c>
      <c r="AB39" s="10">
        <v>118.5706603389</v>
      </c>
      <c r="AC39" s="10">
        <v>145.22747674830001</v>
      </c>
      <c r="AD39" s="10">
        <v>144.1102434348</v>
      </c>
      <c r="AE39" s="10">
        <v>240.4511238218</v>
      </c>
      <c r="AF39" s="10">
        <v>29.85509539469</v>
      </c>
      <c r="AG39" s="10">
        <v>41.403353414169999</v>
      </c>
      <c r="AH39" s="10">
        <v>50.021300536939997</v>
      </c>
      <c r="AI39" s="10">
        <v>67.861462743220002</v>
      </c>
      <c r="AJ39" s="10">
        <v>80.056702248860006</v>
      </c>
      <c r="AK39" s="10">
        <v>438.20603833569999</v>
      </c>
      <c r="AL39" s="10">
        <v>378.96013846250003</v>
      </c>
      <c r="AM39" s="10">
        <v>484.76844257480002</v>
      </c>
      <c r="AN39" s="10">
        <v>531.82736078339997</v>
      </c>
      <c r="AO39" s="10">
        <v>927.13551079829995</v>
      </c>
      <c r="AP39" s="10">
        <v>642.65777765389998</v>
      </c>
      <c r="AQ39" s="10">
        <v>598.65276114029996</v>
      </c>
      <c r="AR39" s="10">
        <v>748.75403414109996</v>
      </c>
      <c r="AS39" s="10">
        <v>774.05663452040005</v>
      </c>
      <c r="AT39" s="10">
        <v>1272.8574943250001</v>
      </c>
      <c r="AU39" s="10">
        <v>737.9303354251</v>
      </c>
      <c r="AV39" s="10">
        <v>636.00991237079995</v>
      </c>
      <c r="AW39" s="10">
        <v>827.12035827130001</v>
      </c>
      <c r="AX39" s="10">
        <v>898.76253962179999</v>
      </c>
      <c r="AY39" s="10">
        <v>1508.4829564080001</v>
      </c>
      <c r="AZ39" s="10">
        <v>346.66883961590003</v>
      </c>
      <c r="BA39" s="10">
        <v>343.64183371489997</v>
      </c>
      <c r="BB39" s="10">
        <v>415.37272254610002</v>
      </c>
      <c r="BC39" s="10">
        <v>425.50816086949999</v>
      </c>
      <c r="BD39" s="10">
        <v>704.12188123999999</v>
      </c>
    </row>
    <row r="40" spans="1:56" x14ac:dyDescent="0.4">
      <c r="B40" s="10">
        <v>336.56823603610002</v>
      </c>
      <c r="C40" s="10">
        <v>414.93832661670001</v>
      </c>
      <c r="D40" s="10">
        <v>393.1087009327</v>
      </c>
      <c r="E40" s="10">
        <v>411.1167491361</v>
      </c>
      <c r="F40" s="10">
        <v>684.19789504209996</v>
      </c>
      <c r="G40" s="10">
        <v>764.5510685534</v>
      </c>
      <c r="H40" s="10">
        <v>684.26920344040002</v>
      </c>
      <c r="I40" s="10">
        <v>663.39166233169999</v>
      </c>
      <c r="J40" s="10">
        <v>674.01172105759997</v>
      </c>
      <c r="K40" s="10">
        <v>1128.41468854</v>
      </c>
      <c r="L40" s="10">
        <v>618.09155849379999</v>
      </c>
      <c r="M40" s="10">
        <v>617.18630347789997</v>
      </c>
      <c r="N40" s="10">
        <v>627.76873530119997</v>
      </c>
      <c r="O40" s="10">
        <v>636.72706064479996</v>
      </c>
      <c r="P40" s="10">
        <v>1073.374845675</v>
      </c>
      <c r="Q40" s="10">
        <v>580.37435151759996</v>
      </c>
      <c r="R40" s="10">
        <v>579.05991985059995</v>
      </c>
      <c r="S40" s="10">
        <v>581.35840760539998</v>
      </c>
      <c r="T40" s="10">
        <v>561.89971533259995</v>
      </c>
      <c r="U40" s="10">
        <v>927.34131457230001</v>
      </c>
      <c r="V40" s="10">
        <v>532.71543810840001</v>
      </c>
      <c r="W40" s="10">
        <v>534.86103441440002</v>
      </c>
      <c r="X40" s="10">
        <v>537.47378196149998</v>
      </c>
      <c r="Y40" s="10">
        <v>520.81066326339999</v>
      </c>
      <c r="Z40" s="10">
        <v>855.37523773249995</v>
      </c>
      <c r="AA40" s="10">
        <v>502.68849657880003</v>
      </c>
      <c r="AB40" s="10">
        <v>488.03964374970002</v>
      </c>
      <c r="AC40" s="10">
        <v>520.38165158490006</v>
      </c>
      <c r="AD40" s="10">
        <v>463.59296599330003</v>
      </c>
      <c r="AE40" s="10">
        <v>868.07166433760005</v>
      </c>
      <c r="AF40" s="10">
        <v>246.89136659779999</v>
      </c>
      <c r="AG40" s="10">
        <v>261.6455684503</v>
      </c>
      <c r="AH40" s="10">
        <v>246.00304049409999</v>
      </c>
      <c r="AI40" s="10">
        <v>286.2186198398</v>
      </c>
      <c r="AJ40" s="10">
        <v>446.85162582309999</v>
      </c>
      <c r="AK40" s="10">
        <v>1755.8868206699999</v>
      </c>
      <c r="AL40" s="10">
        <v>1752.8369306449999</v>
      </c>
      <c r="AM40" s="10">
        <v>1754.4793060980001</v>
      </c>
      <c r="AN40" s="10">
        <v>1799.134141944</v>
      </c>
      <c r="AO40" s="10">
        <v>3020.550763321</v>
      </c>
      <c r="AP40" s="10">
        <v>1817.5978715010001</v>
      </c>
      <c r="AQ40" s="10">
        <v>1805.6587632129999</v>
      </c>
      <c r="AR40" s="10">
        <v>1770.486660114</v>
      </c>
      <c r="AS40" s="10">
        <v>1701.07770433</v>
      </c>
      <c r="AT40" s="10">
        <v>2921.773676756</v>
      </c>
      <c r="AU40" s="10">
        <v>2363.4415661379999</v>
      </c>
      <c r="AV40" s="10">
        <v>2343.7882726490002</v>
      </c>
      <c r="AW40" s="10">
        <v>2394.2378484450001</v>
      </c>
      <c r="AX40" s="10">
        <v>2358.2221231120002</v>
      </c>
      <c r="AY40" s="10">
        <v>4013.4190004729999</v>
      </c>
      <c r="AZ40" s="10">
        <v>1222.5584338619999</v>
      </c>
      <c r="BA40" s="10">
        <v>1236.211727351</v>
      </c>
      <c r="BB40" s="10">
        <v>1177.7621515549999</v>
      </c>
      <c r="BC40" s="10">
        <v>1191.125665729</v>
      </c>
      <c r="BD40" s="10">
        <v>1973.5561672179999</v>
      </c>
    </row>
    <row r="41" spans="1:56" x14ac:dyDescent="0.4">
      <c r="B41" s="4" t="s">
        <v>126</v>
      </c>
      <c r="C41" s="4" t="s">
        <v>126</v>
      </c>
      <c r="D41" s="4" t="s">
        <v>213</v>
      </c>
      <c r="E41" s="4" t="s">
        <v>301</v>
      </c>
      <c r="F41" s="4" t="s">
        <v>102</v>
      </c>
      <c r="G41" s="4" t="s">
        <v>126</v>
      </c>
      <c r="H41" s="4" t="s">
        <v>126</v>
      </c>
      <c r="I41" s="4" t="s">
        <v>307</v>
      </c>
      <c r="J41" s="4" t="s">
        <v>300</v>
      </c>
      <c r="K41" s="4" t="s">
        <v>301</v>
      </c>
      <c r="L41" s="4" t="s">
        <v>307</v>
      </c>
      <c r="M41" s="4" t="s">
        <v>126</v>
      </c>
      <c r="N41" s="4" t="s">
        <v>126</v>
      </c>
      <c r="O41" s="4" t="s">
        <v>300</v>
      </c>
      <c r="P41" s="4" t="s">
        <v>388</v>
      </c>
      <c r="Q41" s="4" t="s">
        <v>126</v>
      </c>
      <c r="R41" s="4" t="s">
        <v>126</v>
      </c>
      <c r="S41" s="4" t="s">
        <v>257</v>
      </c>
      <c r="T41" s="4" t="s">
        <v>126</v>
      </c>
      <c r="U41" s="4" t="s">
        <v>257</v>
      </c>
      <c r="V41" s="4" t="s">
        <v>126</v>
      </c>
      <c r="W41" s="4" t="s">
        <v>126</v>
      </c>
      <c r="X41" s="4" t="s">
        <v>307</v>
      </c>
      <c r="Y41" s="4" t="s">
        <v>301</v>
      </c>
      <c r="Z41" s="4" t="s">
        <v>307</v>
      </c>
      <c r="AA41" s="4" t="s">
        <v>126</v>
      </c>
      <c r="AB41" s="4" t="s">
        <v>126</v>
      </c>
      <c r="AC41" s="4" t="s">
        <v>126</v>
      </c>
      <c r="AD41" s="4" t="s">
        <v>213</v>
      </c>
      <c r="AE41" s="4" t="s">
        <v>126</v>
      </c>
      <c r="AF41" s="4" t="s">
        <v>126</v>
      </c>
      <c r="AG41" s="4" t="s">
        <v>126</v>
      </c>
      <c r="AH41" s="4" t="s">
        <v>257</v>
      </c>
      <c r="AI41" s="4" t="s">
        <v>127</v>
      </c>
      <c r="AJ41" s="4" t="s">
        <v>126</v>
      </c>
      <c r="AK41" s="4" t="s">
        <v>126</v>
      </c>
      <c r="AL41" s="4" t="s">
        <v>126</v>
      </c>
      <c r="AM41" s="4" t="s">
        <v>307</v>
      </c>
      <c r="AN41" s="4" t="s">
        <v>301</v>
      </c>
      <c r="AO41" s="4" t="s">
        <v>301</v>
      </c>
      <c r="AP41" s="4" t="s">
        <v>126</v>
      </c>
      <c r="AQ41" s="4" t="s">
        <v>126</v>
      </c>
      <c r="AR41" s="4" t="s">
        <v>102</v>
      </c>
      <c r="AS41" s="4" t="s">
        <v>102</v>
      </c>
      <c r="AT41" s="4" t="s">
        <v>102</v>
      </c>
      <c r="AU41" s="4" t="s">
        <v>307</v>
      </c>
      <c r="AV41" s="4" t="s">
        <v>126</v>
      </c>
      <c r="AW41" s="4" t="s">
        <v>300</v>
      </c>
      <c r="AX41" s="4" t="s">
        <v>212</v>
      </c>
      <c r="AY41" s="4" t="s">
        <v>102</v>
      </c>
      <c r="AZ41" s="4" t="s">
        <v>126</v>
      </c>
      <c r="BA41" s="4" t="s">
        <v>126</v>
      </c>
      <c r="BB41" s="4" t="s">
        <v>213</v>
      </c>
      <c r="BC41" s="4" t="s">
        <v>301</v>
      </c>
      <c r="BD41" s="4" t="s">
        <v>102</v>
      </c>
    </row>
    <row r="42" spans="1:56" x14ac:dyDescent="0.4">
      <c r="A42" s="1" t="s">
        <v>314</v>
      </c>
      <c r="B42" s="9">
        <v>0.39825958317340004</v>
      </c>
      <c r="C42" s="9">
        <v>0.43335749246040001</v>
      </c>
      <c r="D42" s="9">
        <v>0.50492603551479998</v>
      </c>
      <c r="E42" s="9">
        <v>0.56873151154019996</v>
      </c>
      <c r="F42" s="9">
        <v>0.64581085019960005</v>
      </c>
      <c r="G42" s="9">
        <v>0.24954534250409999</v>
      </c>
      <c r="H42" s="9">
        <v>0.26318466026620002</v>
      </c>
      <c r="I42" s="9">
        <v>0.32763096886280002</v>
      </c>
      <c r="J42" s="9">
        <v>0.4421572702687</v>
      </c>
      <c r="K42" s="9">
        <v>0.47224477469190002</v>
      </c>
      <c r="L42" s="9">
        <v>0.16130127768400002</v>
      </c>
      <c r="M42" s="9">
        <v>0.18292253682660001</v>
      </c>
      <c r="N42" s="9">
        <v>0.20126822928389998</v>
      </c>
      <c r="O42" s="9">
        <v>0.27613586033819998</v>
      </c>
      <c r="P42" s="9">
        <v>0.35661078026619997</v>
      </c>
      <c r="Q42" s="9">
        <v>0.126460583963</v>
      </c>
      <c r="R42" s="9">
        <v>0.14060598392919998</v>
      </c>
      <c r="S42" s="9">
        <v>0.17251947656300001</v>
      </c>
      <c r="T42" s="9">
        <v>0.1918775002194</v>
      </c>
      <c r="U42" s="9">
        <v>0.24604435614060002</v>
      </c>
      <c r="V42" s="9">
        <v>5.575650264346E-2</v>
      </c>
      <c r="W42" s="9">
        <v>6.3640275958539994E-2</v>
      </c>
      <c r="X42" s="9">
        <v>0.12163573333989999</v>
      </c>
      <c r="Y42" s="9">
        <v>0.15460654502019999</v>
      </c>
      <c r="Z42" s="9">
        <v>0.16652956584399997</v>
      </c>
      <c r="AA42" s="9">
        <v>2.523253496866E-2</v>
      </c>
      <c r="AB42" s="9">
        <v>3.7343051386489995E-2</v>
      </c>
      <c r="AC42" s="9">
        <v>4.3379119530909997E-2</v>
      </c>
      <c r="AD42" s="9">
        <v>9.0815248049819997E-2</v>
      </c>
      <c r="AE42" s="9">
        <v>7.7877277874239995E-2</v>
      </c>
      <c r="AF42" s="9">
        <v>1.2234219357449999E-2</v>
      </c>
      <c r="AG42" s="9">
        <v>1.872418356829E-2</v>
      </c>
      <c r="AH42" s="9">
        <v>1.6031592279810002E-2</v>
      </c>
      <c r="AI42" s="9">
        <v>3.3755096414250001E-2</v>
      </c>
      <c r="AJ42" s="9">
        <v>3.5881251670099999E-2</v>
      </c>
      <c r="AK42" s="9">
        <v>0.1225010113168</v>
      </c>
      <c r="AL42" s="9">
        <v>0.1130277611836</v>
      </c>
      <c r="AM42" s="9">
        <v>0.14594062532429999</v>
      </c>
      <c r="AN42" s="9">
        <v>0.1875841200344</v>
      </c>
      <c r="AO42" s="9">
        <v>0.23363824965650001</v>
      </c>
      <c r="AP42" s="9">
        <v>0.1775557042998</v>
      </c>
      <c r="AQ42" s="9">
        <v>0.22707742154919999</v>
      </c>
      <c r="AR42" s="9">
        <v>0.25670216385490002</v>
      </c>
      <c r="AS42" s="9">
        <v>0.34415993383050003</v>
      </c>
      <c r="AT42" s="9">
        <v>0.37248775484239999</v>
      </c>
      <c r="AU42" s="9">
        <v>0.1675253841805</v>
      </c>
      <c r="AV42" s="9">
        <v>0.18380545355190001</v>
      </c>
      <c r="AW42" s="9">
        <v>0.22123471860430002</v>
      </c>
      <c r="AX42" s="9">
        <v>0.27800790039779999</v>
      </c>
      <c r="AY42" s="9">
        <v>0.32796054575740002</v>
      </c>
      <c r="AZ42" s="9">
        <v>0.12129016141599999</v>
      </c>
      <c r="BA42" s="9">
        <v>0.14607852942719998</v>
      </c>
      <c r="BB42" s="9">
        <v>0.1755274157733</v>
      </c>
      <c r="BC42" s="9">
        <v>0.24555698053779998</v>
      </c>
      <c r="BD42" s="9">
        <v>0.25371207280739999</v>
      </c>
    </row>
    <row r="43" spans="1:56" x14ac:dyDescent="0.4">
      <c r="B43" s="10">
        <v>62</v>
      </c>
      <c r="C43" s="10">
        <v>63</v>
      </c>
      <c r="D43" s="10">
        <v>87</v>
      </c>
      <c r="E43" s="10">
        <v>113</v>
      </c>
      <c r="F43" s="10">
        <v>356</v>
      </c>
      <c r="G43" s="10">
        <v>113</v>
      </c>
      <c r="H43" s="10">
        <v>102</v>
      </c>
      <c r="I43" s="10">
        <v>148</v>
      </c>
      <c r="J43" s="10">
        <v>208</v>
      </c>
      <c r="K43" s="10">
        <v>521</v>
      </c>
      <c r="L43" s="10">
        <v>86</v>
      </c>
      <c r="M43" s="10">
        <v>90</v>
      </c>
      <c r="N43" s="10">
        <v>110</v>
      </c>
      <c r="O43" s="10">
        <v>176</v>
      </c>
      <c r="P43" s="10">
        <v>449</v>
      </c>
      <c r="Q43" s="10">
        <v>71</v>
      </c>
      <c r="R43" s="10">
        <v>76</v>
      </c>
      <c r="S43" s="10">
        <v>99</v>
      </c>
      <c r="T43" s="10">
        <v>109</v>
      </c>
      <c r="U43" s="10">
        <v>234</v>
      </c>
      <c r="V43" s="10">
        <v>39</v>
      </c>
      <c r="W43" s="10">
        <v>44</v>
      </c>
      <c r="X43" s="10">
        <v>70</v>
      </c>
      <c r="Y43" s="10">
        <v>88</v>
      </c>
      <c r="Z43" s="10">
        <v>142</v>
      </c>
      <c r="AA43" s="10">
        <v>22</v>
      </c>
      <c r="AB43" s="10">
        <v>29</v>
      </c>
      <c r="AC43" s="10">
        <v>31</v>
      </c>
      <c r="AD43" s="10">
        <v>44</v>
      </c>
      <c r="AE43" s="10">
        <v>72</v>
      </c>
      <c r="AF43" s="10">
        <v>4</v>
      </c>
      <c r="AG43" s="10">
        <v>8</v>
      </c>
      <c r="AH43" s="10">
        <v>8</v>
      </c>
      <c r="AI43" s="10">
        <v>11</v>
      </c>
      <c r="AJ43" s="10">
        <v>12</v>
      </c>
      <c r="AK43" s="10">
        <v>139</v>
      </c>
      <c r="AL43" s="10">
        <v>133</v>
      </c>
      <c r="AM43" s="10">
        <v>170</v>
      </c>
      <c r="AN43" s="10">
        <v>207</v>
      </c>
      <c r="AO43" s="10">
        <v>525</v>
      </c>
      <c r="AP43" s="10">
        <v>255</v>
      </c>
      <c r="AQ43" s="10">
        <v>277</v>
      </c>
      <c r="AR43" s="10">
        <v>367</v>
      </c>
      <c r="AS43" s="10">
        <v>525</v>
      </c>
      <c r="AT43" s="10">
        <v>1243</v>
      </c>
      <c r="AU43" s="10">
        <v>293</v>
      </c>
      <c r="AV43" s="10">
        <v>294</v>
      </c>
      <c r="AW43" s="10">
        <v>387</v>
      </c>
      <c r="AX43" s="10">
        <v>526</v>
      </c>
      <c r="AY43" s="10">
        <v>1277</v>
      </c>
      <c r="AZ43" s="10">
        <v>105</v>
      </c>
      <c r="BA43" s="10">
        <v>118</v>
      </c>
      <c r="BB43" s="10">
        <v>167</v>
      </c>
      <c r="BC43" s="10">
        <v>223</v>
      </c>
      <c r="BD43" s="10">
        <v>511</v>
      </c>
    </row>
    <row r="44" spans="1:56" x14ac:dyDescent="0.4">
      <c r="B44" s="10">
        <v>151</v>
      </c>
      <c r="C44" s="10">
        <v>140</v>
      </c>
      <c r="D44" s="10">
        <v>171</v>
      </c>
      <c r="E44" s="10">
        <v>194</v>
      </c>
      <c r="F44" s="10">
        <v>525</v>
      </c>
      <c r="G44" s="10">
        <v>474</v>
      </c>
      <c r="H44" s="10">
        <v>399</v>
      </c>
      <c r="I44" s="10">
        <v>458</v>
      </c>
      <c r="J44" s="10">
        <v>487</v>
      </c>
      <c r="K44" s="10">
        <v>1024</v>
      </c>
      <c r="L44" s="10">
        <v>580</v>
      </c>
      <c r="M44" s="10">
        <v>558</v>
      </c>
      <c r="N44" s="10">
        <v>557</v>
      </c>
      <c r="O44" s="10">
        <v>670</v>
      </c>
      <c r="P44" s="10">
        <v>1265</v>
      </c>
      <c r="Q44" s="10">
        <v>580</v>
      </c>
      <c r="R44" s="10">
        <v>579</v>
      </c>
      <c r="S44" s="10">
        <v>605</v>
      </c>
      <c r="T44" s="10">
        <v>615</v>
      </c>
      <c r="U44" s="10">
        <v>977</v>
      </c>
      <c r="V44" s="10">
        <v>702</v>
      </c>
      <c r="W44" s="10">
        <v>697</v>
      </c>
      <c r="X44" s="10">
        <v>673</v>
      </c>
      <c r="Y44" s="10">
        <v>615</v>
      </c>
      <c r="Z44" s="10">
        <v>885</v>
      </c>
      <c r="AA44" s="10">
        <v>735</v>
      </c>
      <c r="AB44" s="10">
        <v>799</v>
      </c>
      <c r="AC44" s="10">
        <v>729</v>
      </c>
      <c r="AD44" s="10">
        <v>608</v>
      </c>
      <c r="AE44" s="10">
        <v>879</v>
      </c>
      <c r="AF44" s="10">
        <v>361</v>
      </c>
      <c r="AG44" s="10">
        <v>408</v>
      </c>
      <c r="AH44" s="10">
        <v>375</v>
      </c>
      <c r="AI44" s="10">
        <v>339</v>
      </c>
      <c r="AJ44" s="10">
        <v>431</v>
      </c>
      <c r="AK44" s="10">
        <v>1564</v>
      </c>
      <c r="AL44" s="10">
        <v>1560</v>
      </c>
      <c r="AM44" s="10">
        <v>1486</v>
      </c>
      <c r="AN44" s="10">
        <v>1327</v>
      </c>
      <c r="AO44" s="10">
        <v>2296</v>
      </c>
      <c r="AP44" s="10">
        <v>2010</v>
      </c>
      <c r="AQ44" s="10">
        <v>2001</v>
      </c>
      <c r="AR44" s="10">
        <v>2055</v>
      </c>
      <c r="AS44" s="10">
        <v>2161</v>
      </c>
      <c r="AT44" s="10">
        <v>3652</v>
      </c>
      <c r="AU44" s="10">
        <v>2387</v>
      </c>
      <c r="AV44" s="10">
        <v>2405</v>
      </c>
      <c r="AW44" s="10">
        <v>2382</v>
      </c>
      <c r="AX44" s="10">
        <v>2397</v>
      </c>
      <c r="AY44" s="10">
        <v>4107</v>
      </c>
      <c r="AZ44" s="10">
        <v>1199</v>
      </c>
      <c r="BA44" s="10">
        <v>1175</v>
      </c>
      <c r="BB44" s="10">
        <v>1190</v>
      </c>
      <c r="BC44" s="10">
        <v>1127</v>
      </c>
      <c r="BD44" s="10">
        <v>1880</v>
      </c>
    </row>
    <row r="45" spans="1:56" x14ac:dyDescent="0.4">
      <c r="B45" s="10">
        <v>134.04152539309999</v>
      </c>
      <c r="C45" s="10">
        <v>179.81663274830001</v>
      </c>
      <c r="D45" s="10">
        <v>198.4908178883</v>
      </c>
      <c r="E45" s="10">
        <v>233.81505015569999</v>
      </c>
      <c r="F45" s="10">
        <v>441.86242430189998</v>
      </c>
      <c r="G45" s="10">
        <v>190.79015826400001</v>
      </c>
      <c r="H45" s="10">
        <v>180.08915783809999</v>
      </c>
      <c r="I45" s="10">
        <v>217.34765306520001</v>
      </c>
      <c r="J45" s="10">
        <v>298.01918271189999</v>
      </c>
      <c r="K45" s="10">
        <v>532.88794034850002</v>
      </c>
      <c r="L45" s="10">
        <v>99.698958110760003</v>
      </c>
      <c r="M45" s="10">
        <v>112.8972843268</v>
      </c>
      <c r="N45" s="10">
        <v>126.3499017539</v>
      </c>
      <c r="O45" s="10">
        <v>175.82317469169999</v>
      </c>
      <c r="P45" s="10">
        <v>382.77704123439997</v>
      </c>
      <c r="Q45" s="10">
        <v>73.394479410049996</v>
      </c>
      <c r="R45" s="10">
        <v>81.419289784569997</v>
      </c>
      <c r="S45" s="10">
        <v>100.29564817559999</v>
      </c>
      <c r="T45" s="10">
        <v>107.815912752</v>
      </c>
      <c r="U45" s="10">
        <v>228.16709666649999</v>
      </c>
      <c r="V45" s="10">
        <v>29.702349733110001</v>
      </c>
      <c r="W45" s="10">
        <v>34.03870382961</v>
      </c>
      <c r="X45" s="10">
        <v>65.376017619850003</v>
      </c>
      <c r="Y45" s="10">
        <v>80.520737256819999</v>
      </c>
      <c r="Z45" s="10">
        <v>142.44526697329999</v>
      </c>
      <c r="AA45" s="10">
        <v>12.684105068259999</v>
      </c>
      <c r="AB45" s="10">
        <v>18.224889495189998</v>
      </c>
      <c r="AC45" s="10">
        <v>22.5736978658</v>
      </c>
      <c r="AD45" s="10">
        <v>42.10131020083</v>
      </c>
      <c r="AE45" s="10">
        <v>67.603058218369995</v>
      </c>
      <c r="AF45" s="10">
        <v>3.0205231364170002</v>
      </c>
      <c r="AG45" s="10">
        <v>4.8990996534929998</v>
      </c>
      <c r="AH45" s="10">
        <v>3.9438204447960001</v>
      </c>
      <c r="AI45" s="10">
        <v>9.6613371082470003</v>
      </c>
      <c r="AJ45" s="10">
        <v>16.033595645359998</v>
      </c>
      <c r="AK45" s="10">
        <v>215.0979112899</v>
      </c>
      <c r="AL45" s="10">
        <v>198.1192339907</v>
      </c>
      <c r="AM45" s="10">
        <v>256.04980705060001</v>
      </c>
      <c r="AN45" s="10">
        <v>337.48899484039998</v>
      </c>
      <c r="AO45" s="10">
        <v>705.71619334089996</v>
      </c>
      <c r="AP45" s="10">
        <v>322.72487020810001</v>
      </c>
      <c r="AQ45" s="10">
        <v>410.02433614820001</v>
      </c>
      <c r="AR45" s="10">
        <v>454.48775672760001</v>
      </c>
      <c r="AS45" s="10">
        <v>585.44279016279995</v>
      </c>
      <c r="AT45" s="10">
        <v>1088.324917012</v>
      </c>
      <c r="AU45" s="10">
        <v>395.93645635540003</v>
      </c>
      <c r="AV45" s="10">
        <v>430.8010664839</v>
      </c>
      <c r="AW45" s="10">
        <v>529.68853667250005</v>
      </c>
      <c r="AX45" s="10">
        <v>655.60438111810004</v>
      </c>
      <c r="AY45" s="10">
        <v>1316.2430857480001</v>
      </c>
      <c r="AZ45" s="10">
        <v>148.28430978360001</v>
      </c>
      <c r="BA45" s="10">
        <v>180.5839911921</v>
      </c>
      <c r="BB45" s="10">
        <v>206.72954685799999</v>
      </c>
      <c r="BC45" s="10">
        <v>292.4892219175</v>
      </c>
      <c r="BD45" s="10">
        <v>500.71502598670003</v>
      </c>
    </row>
    <row r="46" spans="1:56" x14ac:dyDescent="0.4">
      <c r="B46" s="10">
        <v>336.56823603610002</v>
      </c>
      <c r="C46" s="10">
        <v>414.93832661670001</v>
      </c>
      <c r="D46" s="10">
        <v>393.1087009327</v>
      </c>
      <c r="E46" s="10">
        <v>411.1167491361</v>
      </c>
      <c r="F46" s="10">
        <v>684.19789504209996</v>
      </c>
      <c r="G46" s="10">
        <v>764.5510685534</v>
      </c>
      <c r="H46" s="10">
        <v>684.26920344040002</v>
      </c>
      <c r="I46" s="10">
        <v>663.39166233169999</v>
      </c>
      <c r="J46" s="10">
        <v>674.01172105759997</v>
      </c>
      <c r="K46" s="10">
        <v>1128.41468854</v>
      </c>
      <c r="L46" s="10">
        <v>618.09155849379999</v>
      </c>
      <c r="M46" s="10">
        <v>617.18630347789997</v>
      </c>
      <c r="N46" s="10">
        <v>627.76873530119997</v>
      </c>
      <c r="O46" s="10">
        <v>636.72706064479996</v>
      </c>
      <c r="P46" s="10">
        <v>1073.374845675</v>
      </c>
      <c r="Q46" s="10">
        <v>580.37435151759996</v>
      </c>
      <c r="R46" s="10">
        <v>579.05991985059995</v>
      </c>
      <c r="S46" s="10">
        <v>581.35840760539998</v>
      </c>
      <c r="T46" s="10">
        <v>561.89971533259995</v>
      </c>
      <c r="U46" s="10">
        <v>927.34131457230001</v>
      </c>
      <c r="V46" s="10">
        <v>532.71543810840001</v>
      </c>
      <c r="W46" s="10">
        <v>534.86103441440002</v>
      </c>
      <c r="X46" s="10">
        <v>537.47378196149998</v>
      </c>
      <c r="Y46" s="10">
        <v>520.81066326339999</v>
      </c>
      <c r="Z46" s="10">
        <v>855.37523773249995</v>
      </c>
      <c r="AA46" s="10">
        <v>502.68849657880003</v>
      </c>
      <c r="AB46" s="10">
        <v>488.03964374970002</v>
      </c>
      <c r="AC46" s="10">
        <v>520.38165158490006</v>
      </c>
      <c r="AD46" s="10">
        <v>463.59296599330003</v>
      </c>
      <c r="AE46" s="10">
        <v>868.07166433760005</v>
      </c>
      <c r="AF46" s="10">
        <v>246.89136659779999</v>
      </c>
      <c r="AG46" s="10">
        <v>261.6455684503</v>
      </c>
      <c r="AH46" s="10">
        <v>246.00304049409999</v>
      </c>
      <c r="AI46" s="10">
        <v>286.2186198398</v>
      </c>
      <c r="AJ46" s="10">
        <v>446.85162582309999</v>
      </c>
      <c r="AK46" s="10">
        <v>1755.8868206699999</v>
      </c>
      <c r="AL46" s="10">
        <v>1752.8369306449999</v>
      </c>
      <c r="AM46" s="10">
        <v>1754.4793060980001</v>
      </c>
      <c r="AN46" s="10">
        <v>1799.134141944</v>
      </c>
      <c r="AO46" s="10">
        <v>3020.550763321</v>
      </c>
      <c r="AP46" s="10">
        <v>1817.5978715010001</v>
      </c>
      <c r="AQ46" s="10">
        <v>1805.6587632129999</v>
      </c>
      <c r="AR46" s="10">
        <v>1770.486660114</v>
      </c>
      <c r="AS46" s="10">
        <v>1701.07770433</v>
      </c>
      <c r="AT46" s="10">
        <v>2921.773676756</v>
      </c>
      <c r="AU46" s="10">
        <v>2363.4415661379999</v>
      </c>
      <c r="AV46" s="10">
        <v>2343.7882726490002</v>
      </c>
      <c r="AW46" s="10">
        <v>2394.2378484450001</v>
      </c>
      <c r="AX46" s="10">
        <v>2358.2221231120002</v>
      </c>
      <c r="AY46" s="10">
        <v>4013.4190004729999</v>
      </c>
      <c r="AZ46" s="10">
        <v>1222.5584338619999</v>
      </c>
      <c r="BA46" s="10">
        <v>1236.211727351</v>
      </c>
      <c r="BB46" s="10">
        <v>1177.7621515549999</v>
      </c>
      <c r="BC46" s="10">
        <v>1191.125665729</v>
      </c>
      <c r="BD46" s="10">
        <v>1973.5561672179999</v>
      </c>
    </row>
    <row r="47" spans="1:56" x14ac:dyDescent="0.4">
      <c r="B47" s="4" t="s">
        <v>126</v>
      </c>
      <c r="C47" s="4" t="s">
        <v>126</v>
      </c>
      <c r="D47" s="4" t="s">
        <v>126</v>
      </c>
      <c r="E47" s="4" t="s">
        <v>213</v>
      </c>
      <c r="F47" s="4" t="s">
        <v>212</v>
      </c>
      <c r="G47" s="4" t="s">
        <v>126</v>
      </c>
      <c r="H47" s="4" t="s">
        <v>126</v>
      </c>
      <c r="I47" s="4" t="s">
        <v>257</v>
      </c>
      <c r="J47" s="4" t="s">
        <v>212</v>
      </c>
      <c r="K47" s="4" t="s">
        <v>310</v>
      </c>
      <c r="L47" s="4" t="s">
        <v>126</v>
      </c>
      <c r="M47" s="4" t="s">
        <v>126</v>
      </c>
      <c r="N47" s="4" t="s">
        <v>126</v>
      </c>
      <c r="O47" s="4" t="s">
        <v>216</v>
      </c>
      <c r="P47" s="4" t="s">
        <v>312</v>
      </c>
      <c r="Q47" s="4" t="s">
        <v>126</v>
      </c>
      <c r="R47" s="4" t="s">
        <v>126</v>
      </c>
      <c r="S47" s="4" t="s">
        <v>126</v>
      </c>
      <c r="T47" s="4" t="s">
        <v>213</v>
      </c>
      <c r="U47" s="4" t="s">
        <v>347</v>
      </c>
      <c r="V47" s="4" t="s">
        <v>126</v>
      </c>
      <c r="W47" s="4" t="s">
        <v>126</v>
      </c>
      <c r="X47" s="4" t="s">
        <v>127</v>
      </c>
      <c r="Y47" s="4" t="s">
        <v>102</v>
      </c>
      <c r="Z47" s="4" t="s">
        <v>102</v>
      </c>
      <c r="AA47" s="4" t="s">
        <v>395</v>
      </c>
      <c r="AB47" s="4" t="s">
        <v>396</v>
      </c>
      <c r="AC47" s="4" t="s">
        <v>254</v>
      </c>
      <c r="AD47" s="4" t="s">
        <v>216</v>
      </c>
      <c r="AE47" s="4" t="s">
        <v>216</v>
      </c>
      <c r="AF47" s="4" t="s">
        <v>95</v>
      </c>
      <c r="AG47" s="4" t="s">
        <v>395</v>
      </c>
      <c r="AH47" s="4" t="s">
        <v>395</v>
      </c>
      <c r="AI47" s="4" t="s">
        <v>395</v>
      </c>
      <c r="AJ47" s="4" t="s">
        <v>215</v>
      </c>
      <c r="AK47" s="4" t="s">
        <v>126</v>
      </c>
      <c r="AL47" s="4" t="s">
        <v>126</v>
      </c>
      <c r="AM47" s="4" t="s">
        <v>307</v>
      </c>
      <c r="AN47" s="4" t="s">
        <v>212</v>
      </c>
      <c r="AO47" s="4" t="s">
        <v>312</v>
      </c>
      <c r="AP47" s="4" t="s">
        <v>126</v>
      </c>
      <c r="AQ47" s="4" t="s">
        <v>257</v>
      </c>
      <c r="AR47" s="4" t="s">
        <v>107</v>
      </c>
      <c r="AS47" s="4" t="s">
        <v>310</v>
      </c>
      <c r="AT47" s="4" t="s">
        <v>310</v>
      </c>
      <c r="AU47" s="4" t="s">
        <v>126</v>
      </c>
      <c r="AV47" s="4" t="s">
        <v>126</v>
      </c>
      <c r="AW47" s="4" t="s">
        <v>127</v>
      </c>
      <c r="AX47" s="4" t="s">
        <v>310</v>
      </c>
      <c r="AY47" s="4" t="s">
        <v>312</v>
      </c>
      <c r="AZ47" s="4" t="s">
        <v>126</v>
      </c>
      <c r="BA47" s="4" t="s">
        <v>126</v>
      </c>
      <c r="BB47" s="4" t="s">
        <v>257</v>
      </c>
      <c r="BC47" s="4" t="s">
        <v>212</v>
      </c>
      <c r="BD47" s="4" t="s">
        <v>310</v>
      </c>
    </row>
    <row r="48" spans="1:56" x14ac:dyDescent="0.4">
      <c r="A48" s="1" t="s">
        <v>315</v>
      </c>
      <c r="B48" s="9">
        <v>0.4755881815029</v>
      </c>
      <c r="C48" s="9">
        <v>0.40953390056030003</v>
      </c>
      <c r="D48" s="9">
        <v>0.45053707925980002</v>
      </c>
      <c r="E48" s="9">
        <v>0.44769417981289999</v>
      </c>
      <c r="F48" s="9">
        <v>0.36600519430170003</v>
      </c>
      <c r="G48" s="9">
        <v>0.27371276411250001</v>
      </c>
      <c r="H48" s="9">
        <v>0.31851153537749999</v>
      </c>
      <c r="I48" s="9">
        <v>0.37593927255559995</v>
      </c>
      <c r="J48" s="9">
        <v>0.39531917211680001</v>
      </c>
      <c r="K48" s="9">
        <v>0.44283177982620003</v>
      </c>
      <c r="L48" s="9">
        <v>0.13996264227630001</v>
      </c>
      <c r="M48" s="9">
        <v>0.18487114149739997</v>
      </c>
      <c r="N48" s="9">
        <v>0.2252011113887</v>
      </c>
      <c r="O48" s="9">
        <v>0.2588496149267</v>
      </c>
      <c r="P48" s="9">
        <v>0.32957127810570003</v>
      </c>
      <c r="Q48" s="9">
        <v>8.1339310053879996E-2</v>
      </c>
      <c r="R48" s="9">
        <v>7.4689832339849993E-2</v>
      </c>
      <c r="S48" s="9">
        <v>0.13302115768109998</v>
      </c>
      <c r="T48" s="9">
        <v>0.17927657020339999</v>
      </c>
      <c r="U48" s="9">
        <v>0.19291454810600001</v>
      </c>
      <c r="V48" s="9">
        <v>4.2882138962169997E-2</v>
      </c>
      <c r="W48" s="9">
        <v>5.2641652481510003E-2</v>
      </c>
      <c r="X48" s="9">
        <v>7.7484120447329996E-2</v>
      </c>
      <c r="Y48" s="9">
        <v>7.9255198142110003E-2</v>
      </c>
      <c r="Z48" s="9">
        <v>0.14302431319969999</v>
      </c>
      <c r="AA48" s="9">
        <v>8.519147212096E-3</v>
      </c>
      <c r="AB48" s="9">
        <v>2.875229600728E-2</v>
      </c>
      <c r="AC48" s="9">
        <v>2.079495056807E-2</v>
      </c>
      <c r="AD48" s="9">
        <v>4.009352674121E-2</v>
      </c>
      <c r="AE48" s="9">
        <v>6.8861186570340002E-2</v>
      </c>
      <c r="AF48" s="9">
        <v>7.1499610575749993E-3</v>
      </c>
      <c r="AG48" s="9">
        <v>1.485810487098E-2</v>
      </c>
      <c r="AH48" s="9">
        <v>1.2500524375310001E-2</v>
      </c>
      <c r="AI48" s="9">
        <v>2.3869651636959999E-3</v>
      </c>
      <c r="AJ48" s="9">
        <v>4.5289008325649999E-2</v>
      </c>
      <c r="AK48" s="9">
        <v>0.1858639624924</v>
      </c>
      <c r="AL48" s="9">
        <v>0.20442603557239999</v>
      </c>
      <c r="AM48" s="9">
        <v>0.23280180281679999</v>
      </c>
      <c r="AN48" s="9">
        <v>0.23634977783970001</v>
      </c>
      <c r="AO48" s="9">
        <v>0.26103320397140001</v>
      </c>
      <c r="AP48" s="9">
        <v>0.1096451848149</v>
      </c>
      <c r="AQ48" s="9">
        <v>0.1262441370131</v>
      </c>
      <c r="AR48" s="9">
        <v>0.15383616934</v>
      </c>
      <c r="AS48" s="9">
        <v>0.18796634605779999</v>
      </c>
      <c r="AT48" s="9">
        <v>0.2268847919433</v>
      </c>
      <c r="AU48" s="9">
        <v>0.1685445910309</v>
      </c>
      <c r="AV48" s="9">
        <v>0.1927813184836</v>
      </c>
      <c r="AW48" s="9">
        <v>0.23319844729770001</v>
      </c>
      <c r="AX48" s="9">
        <v>0.24074153112219998</v>
      </c>
      <c r="AY48" s="9">
        <v>0.27564331844259998</v>
      </c>
      <c r="AZ48" s="9">
        <v>0.10927793808649999</v>
      </c>
      <c r="BA48" s="9">
        <v>0.1128172144958</v>
      </c>
      <c r="BB48" s="9">
        <v>0.12092579327319999</v>
      </c>
      <c r="BC48" s="9">
        <v>0.17536483692089999</v>
      </c>
      <c r="BD48" s="9">
        <v>0.19222051113479999</v>
      </c>
    </row>
    <row r="49" spans="1:56" x14ac:dyDescent="0.4">
      <c r="B49" s="10">
        <v>68</v>
      </c>
      <c r="C49" s="10">
        <v>55</v>
      </c>
      <c r="D49" s="10">
        <v>77</v>
      </c>
      <c r="E49" s="10">
        <v>84</v>
      </c>
      <c r="F49" s="10">
        <v>184</v>
      </c>
      <c r="G49" s="10">
        <v>144</v>
      </c>
      <c r="H49" s="10">
        <v>123</v>
      </c>
      <c r="I49" s="10">
        <v>183</v>
      </c>
      <c r="J49" s="10">
        <v>197</v>
      </c>
      <c r="K49" s="10">
        <v>453</v>
      </c>
      <c r="L49" s="10">
        <v>99</v>
      </c>
      <c r="M49" s="10">
        <v>108</v>
      </c>
      <c r="N49" s="10">
        <v>140</v>
      </c>
      <c r="O49" s="10">
        <v>182</v>
      </c>
      <c r="P49" s="10">
        <v>432</v>
      </c>
      <c r="Q49" s="10">
        <v>52</v>
      </c>
      <c r="R49" s="10">
        <v>49</v>
      </c>
      <c r="S49" s="10">
        <v>78</v>
      </c>
      <c r="T49" s="10">
        <v>112</v>
      </c>
      <c r="U49" s="10">
        <v>204</v>
      </c>
      <c r="V49" s="10">
        <v>30</v>
      </c>
      <c r="W49" s="10">
        <v>31</v>
      </c>
      <c r="X49" s="10">
        <v>46</v>
      </c>
      <c r="Y49" s="10">
        <v>47</v>
      </c>
      <c r="Z49" s="10">
        <v>126</v>
      </c>
      <c r="AA49" s="10">
        <v>8</v>
      </c>
      <c r="AB49" s="10">
        <v>22</v>
      </c>
      <c r="AC49" s="10">
        <v>17</v>
      </c>
      <c r="AD49" s="10">
        <v>24</v>
      </c>
      <c r="AE49" s="10">
        <v>66</v>
      </c>
      <c r="AF49" s="10">
        <v>2</v>
      </c>
      <c r="AG49" s="10">
        <v>4</v>
      </c>
      <c r="AH49" s="10">
        <v>5</v>
      </c>
      <c r="AI49" s="10">
        <v>2</v>
      </c>
      <c r="AJ49" s="10">
        <v>18</v>
      </c>
      <c r="AK49" s="10">
        <v>223</v>
      </c>
      <c r="AL49" s="10">
        <v>219</v>
      </c>
      <c r="AM49" s="10">
        <v>288</v>
      </c>
      <c r="AN49" s="10">
        <v>290</v>
      </c>
      <c r="AO49" s="10">
        <v>616</v>
      </c>
      <c r="AP49" s="10">
        <v>175</v>
      </c>
      <c r="AQ49" s="10">
        <v>167</v>
      </c>
      <c r="AR49" s="10">
        <v>245</v>
      </c>
      <c r="AS49" s="10">
        <v>334</v>
      </c>
      <c r="AT49" s="10">
        <v>840</v>
      </c>
      <c r="AU49" s="10">
        <v>306</v>
      </c>
      <c r="AV49" s="10">
        <v>304</v>
      </c>
      <c r="AW49" s="10">
        <v>421</v>
      </c>
      <c r="AX49" s="10">
        <v>482</v>
      </c>
      <c r="AY49" s="10">
        <v>1122</v>
      </c>
      <c r="AZ49" s="10">
        <v>97</v>
      </c>
      <c r="BA49" s="10">
        <v>88</v>
      </c>
      <c r="BB49" s="10">
        <v>125</v>
      </c>
      <c r="BC49" s="10">
        <v>166</v>
      </c>
      <c r="BD49" s="10">
        <v>362</v>
      </c>
    </row>
    <row r="50" spans="1:56" x14ac:dyDescent="0.4">
      <c r="B50" s="10">
        <v>151</v>
      </c>
      <c r="C50" s="10">
        <v>140</v>
      </c>
      <c r="D50" s="10">
        <v>171</v>
      </c>
      <c r="E50" s="10">
        <v>194</v>
      </c>
      <c r="F50" s="10">
        <v>525</v>
      </c>
      <c r="G50" s="10">
        <v>474</v>
      </c>
      <c r="H50" s="10">
        <v>399</v>
      </c>
      <c r="I50" s="10">
        <v>458</v>
      </c>
      <c r="J50" s="10">
        <v>487</v>
      </c>
      <c r="K50" s="10">
        <v>1024</v>
      </c>
      <c r="L50" s="10">
        <v>580</v>
      </c>
      <c r="M50" s="10">
        <v>558</v>
      </c>
      <c r="N50" s="10">
        <v>557</v>
      </c>
      <c r="O50" s="10">
        <v>670</v>
      </c>
      <c r="P50" s="10">
        <v>1265</v>
      </c>
      <c r="Q50" s="10">
        <v>580</v>
      </c>
      <c r="R50" s="10">
        <v>579</v>
      </c>
      <c r="S50" s="10">
        <v>605</v>
      </c>
      <c r="T50" s="10">
        <v>615</v>
      </c>
      <c r="U50" s="10">
        <v>977</v>
      </c>
      <c r="V50" s="10">
        <v>702</v>
      </c>
      <c r="W50" s="10">
        <v>697</v>
      </c>
      <c r="X50" s="10">
        <v>673</v>
      </c>
      <c r="Y50" s="10">
        <v>615</v>
      </c>
      <c r="Z50" s="10">
        <v>885</v>
      </c>
      <c r="AA50" s="10">
        <v>735</v>
      </c>
      <c r="AB50" s="10">
        <v>799</v>
      </c>
      <c r="AC50" s="10">
        <v>729</v>
      </c>
      <c r="AD50" s="10">
        <v>608</v>
      </c>
      <c r="AE50" s="10">
        <v>879</v>
      </c>
      <c r="AF50" s="10">
        <v>361</v>
      </c>
      <c r="AG50" s="10">
        <v>408</v>
      </c>
      <c r="AH50" s="10">
        <v>375</v>
      </c>
      <c r="AI50" s="10">
        <v>339</v>
      </c>
      <c r="AJ50" s="10">
        <v>431</v>
      </c>
      <c r="AK50" s="10">
        <v>1564</v>
      </c>
      <c r="AL50" s="10">
        <v>1560</v>
      </c>
      <c r="AM50" s="10">
        <v>1486</v>
      </c>
      <c r="AN50" s="10">
        <v>1327</v>
      </c>
      <c r="AO50" s="10">
        <v>2296</v>
      </c>
      <c r="AP50" s="10">
        <v>2010</v>
      </c>
      <c r="AQ50" s="10">
        <v>2001</v>
      </c>
      <c r="AR50" s="10">
        <v>2055</v>
      </c>
      <c r="AS50" s="10">
        <v>2161</v>
      </c>
      <c r="AT50" s="10">
        <v>3652</v>
      </c>
      <c r="AU50" s="10">
        <v>2387</v>
      </c>
      <c r="AV50" s="10">
        <v>2405</v>
      </c>
      <c r="AW50" s="10">
        <v>2382</v>
      </c>
      <c r="AX50" s="10">
        <v>2397</v>
      </c>
      <c r="AY50" s="10">
        <v>4107</v>
      </c>
      <c r="AZ50" s="10">
        <v>1199</v>
      </c>
      <c r="BA50" s="10">
        <v>1175</v>
      </c>
      <c r="BB50" s="10">
        <v>1190</v>
      </c>
      <c r="BC50" s="10">
        <v>1127</v>
      </c>
      <c r="BD50" s="10">
        <v>1880</v>
      </c>
    </row>
    <row r="51" spans="1:56" x14ac:dyDescent="0.4">
      <c r="B51" s="10">
        <v>160.06787532800001</v>
      </c>
      <c r="C51" s="10">
        <v>169.9313113913</v>
      </c>
      <c r="D51" s="10">
        <v>177.1100459498</v>
      </c>
      <c r="E51" s="10">
        <v>184.05457581190001</v>
      </c>
      <c r="F51" s="10">
        <v>250.41998351570001</v>
      </c>
      <c r="G51" s="10">
        <v>209.26738627890001</v>
      </c>
      <c r="H51" s="10">
        <v>217.94763459929999</v>
      </c>
      <c r="I51" s="10">
        <v>249.3949789564</v>
      </c>
      <c r="J51" s="10">
        <v>266.44975556550003</v>
      </c>
      <c r="K51" s="10">
        <v>499.69788490809998</v>
      </c>
      <c r="L51" s="10">
        <v>86.509727695440006</v>
      </c>
      <c r="M51" s="10">
        <v>114.0999364405</v>
      </c>
      <c r="N51" s="10">
        <v>141.37421688489999</v>
      </c>
      <c r="O51" s="10">
        <v>164.8165544613</v>
      </c>
      <c r="P51" s="10">
        <v>353.7535197757</v>
      </c>
      <c r="Q51" s="10">
        <v>47.207249325409997</v>
      </c>
      <c r="R51" s="10">
        <v>43.249888328369998</v>
      </c>
      <c r="S51" s="10">
        <v>77.332968407310005</v>
      </c>
      <c r="T51" s="10">
        <v>100.7354537631</v>
      </c>
      <c r="U51" s="10">
        <v>178.8976306408</v>
      </c>
      <c r="V51" s="10">
        <v>22.843977444259998</v>
      </c>
      <c r="W51" s="10">
        <v>28.155968699550002</v>
      </c>
      <c r="X51" s="10">
        <v>41.645683258779997</v>
      </c>
      <c r="Y51" s="10">
        <v>41.276952311469998</v>
      </c>
      <c r="Z51" s="10">
        <v>122.3394559047</v>
      </c>
      <c r="AA51" s="10">
        <v>4.2824773041819997</v>
      </c>
      <c r="AB51" s="10">
        <v>14.032260300380001</v>
      </c>
      <c r="AC51" s="10">
        <v>10.82131072124</v>
      </c>
      <c r="AD51" s="10">
        <v>18.58707697909</v>
      </c>
      <c r="AE51" s="10">
        <v>59.776444834369997</v>
      </c>
      <c r="AF51" s="10">
        <v>1.765263656626</v>
      </c>
      <c r="AG51" s="10">
        <v>3.8875572950619999</v>
      </c>
      <c r="AH51" s="10">
        <v>3.075167004096</v>
      </c>
      <c r="AI51" s="10">
        <v>0.68319387475869997</v>
      </c>
      <c r="AJ51" s="10">
        <v>20.237467002239999</v>
      </c>
      <c r="AK51" s="10">
        <v>326.35608217800001</v>
      </c>
      <c r="AL51" s="10">
        <v>358.32550473660001</v>
      </c>
      <c r="AM51" s="10">
        <v>408.44594546439998</v>
      </c>
      <c r="AN51" s="10">
        <v>425.22495475220001</v>
      </c>
      <c r="AO51" s="10">
        <v>788.46404350800003</v>
      </c>
      <c r="AP51" s="10">
        <v>199.29085453979999</v>
      </c>
      <c r="AQ51" s="10">
        <v>227.953832302</v>
      </c>
      <c r="AR51" s="10">
        <v>272.36488565970001</v>
      </c>
      <c r="AS51" s="10">
        <v>319.7453604433</v>
      </c>
      <c r="AT51" s="10">
        <v>662.90601275610004</v>
      </c>
      <c r="AU51" s="10">
        <v>398.34529219019998</v>
      </c>
      <c r="AV51" s="10">
        <v>451.83859344759998</v>
      </c>
      <c r="AW51" s="10">
        <v>558.33254871880001</v>
      </c>
      <c r="AX51" s="10">
        <v>567.72200464419996</v>
      </c>
      <c r="AY51" s="10">
        <v>1106.2721315910001</v>
      </c>
      <c r="AZ51" s="10">
        <v>133.5986648427</v>
      </c>
      <c r="BA51" s="10">
        <v>139.46596360679999</v>
      </c>
      <c r="BB51" s="10">
        <v>142.42182246390001</v>
      </c>
      <c r="BC51" s="10">
        <v>208.88155812279999</v>
      </c>
      <c r="BD51" s="10">
        <v>379.35797521580002</v>
      </c>
    </row>
    <row r="52" spans="1:56" x14ac:dyDescent="0.4">
      <c r="B52" s="10">
        <v>336.56823603610002</v>
      </c>
      <c r="C52" s="10">
        <v>414.93832661670001</v>
      </c>
      <c r="D52" s="10">
        <v>393.1087009327</v>
      </c>
      <c r="E52" s="10">
        <v>411.1167491361</v>
      </c>
      <c r="F52" s="10">
        <v>684.19789504209996</v>
      </c>
      <c r="G52" s="10">
        <v>764.5510685534</v>
      </c>
      <c r="H52" s="10">
        <v>684.26920344040002</v>
      </c>
      <c r="I52" s="10">
        <v>663.39166233169999</v>
      </c>
      <c r="J52" s="10">
        <v>674.01172105759997</v>
      </c>
      <c r="K52" s="10">
        <v>1128.41468854</v>
      </c>
      <c r="L52" s="10">
        <v>618.09155849379999</v>
      </c>
      <c r="M52" s="10">
        <v>617.18630347789997</v>
      </c>
      <c r="N52" s="10">
        <v>627.76873530119997</v>
      </c>
      <c r="O52" s="10">
        <v>636.72706064479996</v>
      </c>
      <c r="P52" s="10">
        <v>1073.374845675</v>
      </c>
      <c r="Q52" s="10">
        <v>580.37435151759996</v>
      </c>
      <c r="R52" s="10">
        <v>579.05991985059995</v>
      </c>
      <c r="S52" s="10">
        <v>581.35840760539998</v>
      </c>
      <c r="T52" s="10">
        <v>561.89971533259995</v>
      </c>
      <c r="U52" s="10">
        <v>927.34131457230001</v>
      </c>
      <c r="V52" s="10">
        <v>532.71543810840001</v>
      </c>
      <c r="W52" s="10">
        <v>534.86103441440002</v>
      </c>
      <c r="X52" s="10">
        <v>537.47378196149998</v>
      </c>
      <c r="Y52" s="10">
        <v>520.81066326339999</v>
      </c>
      <c r="Z52" s="10">
        <v>855.37523773249995</v>
      </c>
      <c r="AA52" s="10">
        <v>502.68849657880003</v>
      </c>
      <c r="AB52" s="10">
        <v>488.03964374970002</v>
      </c>
      <c r="AC52" s="10">
        <v>520.38165158490006</v>
      </c>
      <c r="AD52" s="10">
        <v>463.59296599330003</v>
      </c>
      <c r="AE52" s="10">
        <v>868.07166433760005</v>
      </c>
      <c r="AF52" s="10">
        <v>246.89136659779999</v>
      </c>
      <c r="AG52" s="10">
        <v>261.6455684503</v>
      </c>
      <c r="AH52" s="10">
        <v>246.00304049409999</v>
      </c>
      <c r="AI52" s="10">
        <v>286.2186198398</v>
      </c>
      <c r="AJ52" s="10">
        <v>446.85162582309999</v>
      </c>
      <c r="AK52" s="10">
        <v>1755.8868206699999</v>
      </c>
      <c r="AL52" s="10">
        <v>1752.8369306449999</v>
      </c>
      <c r="AM52" s="10">
        <v>1754.4793060980001</v>
      </c>
      <c r="AN52" s="10">
        <v>1799.134141944</v>
      </c>
      <c r="AO52" s="10">
        <v>3020.550763321</v>
      </c>
      <c r="AP52" s="10">
        <v>1817.5978715010001</v>
      </c>
      <c r="AQ52" s="10">
        <v>1805.6587632129999</v>
      </c>
      <c r="AR52" s="10">
        <v>1770.486660114</v>
      </c>
      <c r="AS52" s="10">
        <v>1701.07770433</v>
      </c>
      <c r="AT52" s="10">
        <v>2921.773676756</v>
      </c>
      <c r="AU52" s="10">
        <v>2363.4415661379999</v>
      </c>
      <c r="AV52" s="10">
        <v>2343.7882726490002</v>
      </c>
      <c r="AW52" s="10">
        <v>2394.2378484450001</v>
      </c>
      <c r="AX52" s="10">
        <v>2358.2221231120002</v>
      </c>
      <c r="AY52" s="10">
        <v>4013.4190004729999</v>
      </c>
      <c r="AZ52" s="10">
        <v>1222.5584338619999</v>
      </c>
      <c r="BA52" s="10">
        <v>1236.211727351</v>
      </c>
      <c r="BB52" s="10">
        <v>1177.7621515549999</v>
      </c>
      <c r="BC52" s="10">
        <v>1191.125665729</v>
      </c>
      <c r="BD52" s="10">
        <v>1973.5561672179999</v>
      </c>
    </row>
    <row r="53" spans="1:56" x14ac:dyDescent="0.4">
      <c r="B53" s="4" t="s">
        <v>322</v>
      </c>
      <c r="C53" s="4" t="s">
        <v>126</v>
      </c>
      <c r="D53" s="4" t="s">
        <v>126</v>
      </c>
      <c r="E53" s="4" t="s">
        <v>126</v>
      </c>
      <c r="F53" s="4" t="s">
        <v>126</v>
      </c>
      <c r="G53" s="4" t="s">
        <v>126</v>
      </c>
      <c r="H53" s="4" t="s">
        <v>126</v>
      </c>
      <c r="I53" s="4" t="s">
        <v>257</v>
      </c>
      <c r="J53" s="4" t="s">
        <v>127</v>
      </c>
      <c r="K53" s="4" t="s">
        <v>102</v>
      </c>
      <c r="L53" s="4" t="s">
        <v>126</v>
      </c>
      <c r="M53" s="4" t="s">
        <v>126</v>
      </c>
      <c r="N53" s="4" t="s">
        <v>257</v>
      </c>
      <c r="O53" s="4" t="s">
        <v>127</v>
      </c>
      <c r="P53" s="4" t="s">
        <v>312</v>
      </c>
      <c r="Q53" s="4" t="s">
        <v>126</v>
      </c>
      <c r="R53" s="4" t="s">
        <v>126</v>
      </c>
      <c r="S53" s="4" t="s">
        <v>213</v>
      </c>
      <c r="T53" s="4" t="s">
        <v>102</v>
      </c>
      <c r="U53" s="4" t="s">
        <v>212</v>
      </c>
      <c r="V53" s="4" t="s">
        <v>126</v>
      </c>
      <c r="W53" s="4" t="s">
        <v>126</v>
      </c>
      <c r="X53" s="4" t="s">
        <v>257</v>
      </c>
      <c r="Y53" s="4" t="s">
        <v>257</v>
      </c>
      <c r="Z53" s="4" t="s">
        <v>347</v>
      </c>
      <c r="AA53" s="4" t="s">
        <v>95</v>
      </c>
      <c r="AB53" s="4" t="s">
        <v>397</v>
      </c>
      <c r="AC53" s="4" t="s">
        <v>395</v>
      </c>
      <c r="AD53" s="4" t="s">
        <v>397</v>
      </c>
      <c r="AE53" s="4" t="s">
        <v>398</v>
      </c>
      <c r="AF53" s="4" t="s">
        <v>95</v>
      </c>
      <c r="AG53" s="4" t="s">
        <v>399</v>
      </c>
      <c r="AH53" s="4" t="s">
        <v>95</v>
      </c>
      <c r="AI53" s="4" t="s">
        <v>95</v>
      </c>
      <c r="AJ53" s="4" t="s">
        <v>400</v>
      </c>
      <c r="AK53" s="4" t="s">
        <v>126</v>
      </c>
      <c r="AL53" s="4" t="s">
        <v>126</v>
      </c>
      <c r="AM53" s="4" t="s">
        <v>257</v>
      </c>
      <c r="AN53" s="4" t="s">
        <v>257</v>
      </c>
      <c r="AO53" s="4" t="s">
        <v>127</v>
      </c>
      <c r="AP53" s="4" t="s">
        <v>126</v>
      </c>
      <c r="AQ53" s="4" t="s">
        <v>126</v>
      </c>
      <c r="AR53" s="4" t="s">
        <v>257</v>
      </c>
      <c r="AS53" s="4" t="s">
        <v>212</v>
      </c>
      <c r="AT53" s="4" t="s">
        <v>312</v>
      </c>
      <c r="AU53" s="4" t="s">
        <v>126</v>
      </c>
      <c r="AV53" s="4" t="s">
        <v>126</v>
      </c>
      <c r="AW53" s="4" t="s">
        <v>127</v>
      </c>
      <c r="AX53" s="4" t="s">
        <v>127</v>
      </c>
      <c r="AY53" s="4" t="s">
        <v>347</v>
      </c>
      <c r="AZ53" s="4" t="s">
        <v>126</v>
      </c>
      <c r="BA53" s="4" t="s">
        <v>126</v>
      </c>
      <c r="BB53" s="4" t="s">
        <v>126</v>
      </c>
      <c r="BC53" s="4" t="s">
        <v>216</v>
      </c>
      <c r="BD53" s="4" t="s">
        <v>310</v>
      </c>
    </row>
    <row r="54" spans="1:56" x14ac:dyDescent="0.4">
      <c r="A54" s="1" t="s">
        <v>316</v>
      </c>
      <c r="B54" s="9">
        <v>0.1986381979098</v>
      </c>
      <c r="C54" s="9">
        <v>0.2106442794501</v>
      </c>
      <c r="D54" s="9">
        <v>0.30163045446430004</v>
      </c>
      <c r="E54" s="9">
        <v>0.24800659969729999</v>
      </c>
      <c r="F54" s="9">
        <v>0.24531671849950001</v>
      </c>
      <c r="G54" s="9">
        <v>0.28931457411270001</v>
      </c>
      <c r="H54" s="9">
        <v>0.21829797289489999</v>
      </c>
      <c r="I54" s="9">
        <v>0.28350972558620002</v>
      </c>
      <c r="J54" s="9">
        <v>0.2599515409432</v>
      </c>
      <c r="K54" s="9">
        <v>0.27398285992470001</v>
      </c>
      <c r="L54" s="9">
        <v>0.32932763294840001</v>
      </c>
      <c r="M54" s="9">
        <v>0.24316033762309999</v>
      </c>
      <c r="N54" s="9">
        <v>0.31267480489060001</v>
      </c>
      <c r="O54" s="9">
        <v>0.3299091107762</v>
      </c>
      <c r="P54" s="9">
        <v>0.31371679183059997</v>
      </c>
      <c r="Q54" s="9">
        <v>0.26822443086980002</v>
      </c>
      <c r="R54" s="9">
        <v>0.2075443770074</v>
      </c>
      <c r="S54" s="9">
        <v>0.27420317100629998</v>
      </c>
      <c r="T54" s="9">
        <v>0.31011435976680002</v>
      </c>
      <c r="U54" s="9">
        <v>0.29709892428340001</v>
      </c>
      <c r="V54" s="9">
        <v>0.19276764329910001</v>
      </c>
      <c r="W54" s="9">
        <v>0.15698316341259999</v>
      </c>
      <c r="X54" s="9">
        <v>0.1974624785055</v>
      </c>
      <c r="Y54" s="9">
        <v>0.2053791886603</v>
      </c>
      <c r="Z54" s="9">
        <v>0.2273611793834</v>
      </c>
      <c r="AA54" s="9">
        <v>9.6746430005310011E-2</v>
      </c>
      <c r="AB54" s="9">
        <v>7.582596973321E-2</v>
      </c>
      <c r="AC54" s="9">
        <v>0.11112287874330001</v>
      </c>
      <c r="AD54" s="9">
        <v>0.11654713417929999</v>
      </c>
      <c r="AE54" s="9">
        <v>0.11098707511940001</v>
      </c>
      <c r="AF54" s="9">
        <v>3.9095318474940001E-2</v>
      </c>
      <c r="AG54" s="9">
        <v>3.9842111359509998E-2</v>
      </c>
      <c r="AH54" s="9">
        <v>6.7337978234820003E-2</v>
      </c>
      <c r="AI54" s="9">
        <v>6.4288972708389999E-2</v>
      </c>
      <c r="AJ54" s="9">
        <v>6.932155943707001E-2</v>
      </c>
      <c r="AK54" s="9">
        <v>0.25860723910959998</v>
      </c>
      <c r="AL54" s="9">
        <v>0.2035064412772</v>
      </c>
      <c r="AM54" s="9">
        <v>0.26237079207739999</v>
      </c>
      <c r="AN54" s="9">
        <v>0.26011270222709998</v>
      </c>
      <c r="AO54" s="9">
        <v>0.26728431728739999</v>
      </c>
      <c r="AP54" s="9">
        <v>0.19426948620029999</v>
      </c>
      <c r="AQ54" s="9">
        <v>0.1554719022045</v>
      </c>
      <c r="AR54" s="9">
        <v>0.20883920291719998</v>
      </c>
      <c r="AS54" s="9">
        <v>0.21370022782530002</v>
      </c>
      <c r="AT54" s="9">
        <v>0.20337459400919999</v>
      </c>
      <c r="AU54" s="9">
        <v>0.27129647393919998</v>
      </c>
      <c r="AV54" s="9">
        <v>0.22939801166660001</v>
      </c>
      <c r="AW54" s="9">
        <v>0.27785727369759999</v>
      </c>
      <c r="AX54" s="9">
        <v>0.28895320163839999</v>
      </c>
      <c r="AY54" s="9">
        <v>0.28146912445939998</v>
      </c>
      <c r="AZ54" s="9">
        <v>0.13781063196270002</v>
      </c>
      <c r="BA54" s="9">
        <v>8.1514534811219994E-2</v>
      </c>
      <c r="BB54" s="9">
        <v>0.15080760426019998</v>
      </c>
      <c r="BC54" s="9">
        <v>0.13399242615169998</v>
      </c>
      <c r="BD54" s="9">
        <v>0.14272986609589999</v>
      </c>
    </row>
    <row r="55" spans="1:56" x14ac:dyDescent="0.4">
      <c r="B55" s="10">
        <v>34</v>
      </c>
      <c r="C55" s="10">
        <v>31</v>
      </c>
      <c r="D55" s="10">
        <v>49</v>
      </c>
      <c r="E55" s="10">
        <v>48</v>
      </c>
      <c r="F55" s="10">
        <v>129</v>
      </c>
      <c r="G55" s="10">
        <v>163</v>
      </c>
      <c r="H55" s="10">
        <v>101</v>
      </c>
      <c r="I55" s="10">
        <v>149</v>
      </c>
      <c r="J55" s="10">
        <v>154</v>
      </c>
      <c r="K55" s="10">
        <v>306</v>
      </c>
      <c r="L55" s="10">
        <v>207</v>
      </c>
      <c r="M55" s="10">
        <v>151</v>
      </c>
      <c r="N55" s="10">
        <v>191</v>
      </c>
      <c r="O55" s="10">
        <v>232</v>
      </c>
      <c r="P55" s="10">
        <v>414</v>
      </c>
      <c r="Q55" s="10">
        <v>172</v>
      </c>
      <c r="R55" s="10">
        <v>143</v>
      </c>
      <c r="S55" s="10">
        <v>180</v>
      </c>
      <c r="T55" s="10">
        <v>205</v>
      </c>
      <c r="U55" s="10">
        <v>296</v>
      </c>
      <c r="V55" s="10">
        <v>151</v>
      </c>
      <c r="W55" s="10">
        <v>121</v>
      </c>
      <c r="X55" s="10">
        <v>153</v>
      </c>
      <c r="Y55" s="10">
        <v>135</v>
      </c>
      <c r="Z55" s="10">
        <v>203</v>
      </c>
      <c r="AA55" s="10">
        <v>85</v>
      </c>
      <c r="AB55" s="10">
        <v>88</v>
      </c>
      <c r="AC55" s="10">
        <v>93</v>
      </c>
      <c r="AD55" s="10">
        <v>66</v>
      </c>
      <c r="AE55" s="10">
        <v>106</v>
      </c>
      <c r="AF55" s="10">
        <v>18</v>
      </c>
      <c r="AG55" s="10">
        <v>22</v>
      </c>
      <c r="AH55" s="10">
        <v>32</v>
      </c>
      <c r="AI55" s="10">
        <v>26</v>
      </c>
      <c r="AJ55" s="10">
        <v>38</v>
      </c>
      <c r="AK55" s="10">
        <v>439</v>
      </c>
      <c r="AL55" s="10">
        <v>342</v>
      </c>
      <c r="AM55" s="10">
        <v>400</v>
      </c>
      <c r="AN55" s="10">
        <v>360</v>
      </c>
      <c r="AO55" s="10">
        <v>647</v>
      </c>
      <c r="AP55" s="10">
        <v>388</v>
      </c>
      <c r="AQ55" s="10">
        <v>313</v>
      </c>
      <c r="AR55" s="10">
        <v>439</v>
      </c>
      <c r="AS55" s="10">
        <v>499</v>
      </c>
      <c r="AT55" s="10">
        <v>834</v>
      </c>
      <c r="AU55" s="10">
        <v>672</v>
      </c>
      <c r="AV55" s="10">
        <v>556</v>
      </c>
      <c r="AW55" s="10">
        <v>651</v>
      </c>
      <c r="AX55" s="10">
        <v>712</v>
      </c>
      <c r="AY55" s="10">
        <v>1206</v>
      </c>
      <c r="AZ55" s="10">
        <v>159</v>
      </c>
      <c r="BA55" s="10">
        <v>101</v>
      </c>
      <c r="BB55" s="10">
        <v>196</v>
      </c>
      <c r="BC55" s="10">
        <v>155</v>
      </c>
      <c r="BD55" s="10">
        <v>286</v>
      </c>
    </row>
    <row r="56" spans="1:56" x14ac:dyDescent="0.4">
      <c r="B56" s="10">
        <v>151</v>
      </c>
      <c r="C56" s="10">
        <v>140</v>
      </c>
      <c r="D56" s="10">
        <v>171</v>
      </c>
      <c r="E56" s="10">
        <v>194</v>
      </c>
      <c r="F56" s="10">
        <v>525</v>
      </c>
      <c r="G56" s="10">
        <v>474</v>
      </c>
      <c r="H56" s="10">
        <v>399</v>
      </c>
      <c r="I56" s="10">
        <v>458</v>
      </c>
      <c r="J56" s="10">
        <v>487</v>
      </c>
      <c r="K56" s="10">
        <v>1024</v>
      </c>
      <c r="L56" s="10">
        <v>580</v>
      </c>
      <c r="M56" s="10">
        <v>558</v>
      </c>
      <c r="N56" s="10">
        <v>557</v>
      </c>
      <c r="O56" s="10">
        <v>670</v>
      </c>
      <c r="P56" s="10">
        <v>1265</v>
      </c>
      <c r="Q56" s="10">
        <v>580</v>
      </c>
      <c r="R56" s="10">
        <v>579</v>
      </c>
      <c r="S56" s="10">
        <v>605</v>
      </c>
      <c r="T56" s="10">
        <v>615</v>
      </c>
      <c r="U56" s="10">
        <v>977</v>
      </c>
      <c r="V56" s="10">
        <v>702</v>
      </c>
      <c r="W56" s="10">
        <v>697</v>
      </c>
      <c r="X56" s="10">
        <v>673</v>
      </c>
      <c r="Y56" s="10">
        <v>615</v>
      </c>
      <c r="Z56" s="10">
        <v>885</v>
      </c>
      <c r="AA56" s="10">
        <v>735</v>
      </c>
      <c r="AB56" s="10">
        <v>799</v>
      </c>
      <c r="AC56" s="10">
        <v>729</v>
      </c>
      <c r="AD56" s="10">
        <v>608</v>
      </c>
      <c r="AE56" s="10">
        <v>879</v>
      </c>
      <c r="AF56" s="10">
        <v>361</v>
      </c>
      <c r="AG56" s="10">
        <v>408</v>
      </c>
      <c r="AH56" s="10">
        <v>375</v>
      </c>
      <c r="AI56" s="10">
        <v>339</v>
      </c>
      <c r="AJ56" s="10">
        <v>431</v>
      </c>
      <c r="AK56" s="10">
        <v>1564</v>
      </c>
      <c r="AL56" s="10">
        <v>1560</v>
      </c>
      <c r="AM56" s="10">
        <v>1486</v>
      </c>
      <c r="AN56" s="10">
        <v>1327</v>
      </c>
      <c r="AO56" s="10">
        <v>2296</v>
      </c>
      <c r="AP56" s="10">
        <v>2010</v>
      </c>
      <c r="AQ56" s="10">
        <v>2001</v>
      </c>
      <c r="AR56" s="10">
        <v>2055</v>
      </c>
      <c r="AS56" s="10">
        <v>2161</v>
      </c>
      <c r="AT56" s="10">
        <v>3652</v>
      </c>
      <c r="AU56" s="10">
        <v>2387</v>
      </c>
      <c r="AV56" s="10">
        <v>2405</v>
      </c>
      <c r="AW56" s="10">
        <v>2382</v>
      </c>
      <c r="AX56" s="10">
        <v>2397</v>
      </c>
      <c r="AY56" s="10">
        <v>4107</v>
      </c>
      <c r="AZ56" s="10">
        <v>1199</v>
      </c>
      <c r="BA56" s="10">
        <v>1175</v>
      </c>
      <c r="BB56" s="10">
        <v>1190</v>
      </c>
      <c r="BC56" s="10">
        <v>1127</v>
      </c>
      <c r="BD56" s="10">
        <v>1880</v>
      </c>
    </row>
    <row r="57" spans="1:56" x14ac:dyDescent="0.4">
      <c r="B57" s="10">
        <v>66.855307879890006</v>
      </c>
      <c r="C57" s="10">
        <v>87.404384826400005</v>
      </c>
      <c r="D57" s="10">
        <v>118.5735561162</v>
      </c>
      <c r="E57" s="10">
        <v>101.9596670319</v>
      </c>
      <c r="F57" s="10">
        <v>167.845182416</v>
      </c>
      <c r="G57" s="10">
        <v>221.19576678589999</v>
      </c>
      <c r="H57" s="10">
        <v>149.37458002540001</v>
      </c>
      <c r="I57" s="10">
        <v>188.07798814380001</v>
      </c>
      <c r="J57" s="10">
        <v>175.21038550270001</v>
      </c>
      <c r="K57" s="10">
        <v>309.16628354720001</v>
      </c>
      <c r="L57" s="10">
        <v>203.5546299042</v>
      </c>
      <c r="M57" s="10">
        <v>150.07522993000001</v>
      </c>
      <c r="N57" s="10">
        <v>196.28746682670001</v>
      </c>
      <c r="O57" s="10">
        <v>210.06205838450001</v>
      </c>
      <c r="P57" s="10">
        <v>336.73571301689998</v>
      </c>
      <c r="Q57" s="10">
        <v>155.6705801272</v>
      </c>
      <c r="R57" s="10">
        <v>120.18063031529999</v>
      </c>
      <c r="S57" s="10">
        <v>159.41031885659999</v>
      </c>
      <c r="T57" s="10">
        <v>174.25317047359999</v>
      </c>
      <c r="U57" s="10">
        <v>275.51210700299998</v>
      </c>
      <c r="V57" s="10">
        <v>102.69029955320001</v>
      </c>
      <c r="W57" s="10">
        <v>83.964177168540004</v>
      </c>
      <c r="X57" s="10">
        <v>106.1309051178</v>
      </c>
      <c r="Y57" s="10">
        <v>106.96367146670001</v>
      </c>
      <c r="Z57" s="10">
        <v>194.47912286619999</v>
      </c>
      <c r="AA57" s="10">
        <v>48.633317448729997</v>
      </c>
      <c r="AB57" s="10">
        <v>37.00607925557</v>
      </c>
      <c r="AC57" s="10">
        <v>57.82630716928</v>
      </c>
      <c r="AD57" s="10">
        <v>54.030431612199997</v>
      </c>
      <c r="AE57" s="10">
        <v>96.344735018869997</v>
      </c>
      <c r="AF57" s="10">
        <v>9.6522966058539996</v>
      </c>
      <c r="AG57" s="10">
        <v>10.42451187492</v>
      </c>
      <c r="AH57" s="10">
        <v>16.56534738649</v>
      </c>
      <c r="AI57" s="10">
        <v>18.400701039520001</v>
      </c>
      <c r="AJ57" s="10">
        <v>30.97645153905</v>
      </c>
      <c r="AK57" s="10">
        <v>454.08504288260002</v>
      </c>
      <c r="AL57" s="10">
        <v>356.71360589469998</v>
      </c>
      <c r="AM57" s="10">
        <v>460.32412522449999</v>
      </c>
      <c r="AN57" s="10">
        <v>467.97764332989999</v>
      </c>
      <c r="AO57" s="10">
        <v>807.345848606</v>
      </c>
      <c r="AP57" s="10">
        <v>353.10380461530002</v>
      </c>
      <c r="AQ57" s="10">
        <v>280.72920264890001</v>
      </c>
      <c r="AR57" s="10">
        <v>369.74702287380001</v>
      </c>
      <c r="AS57" s="10">
        <v>363.52069296399998</v>
      </c>
      <c r="AT57" s="10">
        <v>594.21453529689995</v>
      </c>
      <c r="AU57" s="10">
        <v>641.19336325459994</v>
      </c>
      <c r="AV57" s="10">
        <v>537.66036951299998</v>
      </c>
      <c r="AW57" s="10">
        <v>665.25640115260001</v>
      </c>
      <c r="AX57" s="10">
        <v>681.41583264789995</v>
      </c>
      <c r="AY57" s="10">
        <v>1129.653532152</v>
      </c>
      <c r="AZ57" s="10">
        <v>168.48155038190001</v>
      </c>
      <c r="BA57" s="10">
        <v>100.7692238832</v>
      </c>
      <c r="BB57" s="10">
        <v>177.6154884643</v>
      </c>
      <c r="BC57" s="10">
        <v>159.60181780249999</v>
      </c>
      <c r="BD57" s="10">
        <v>281.68540747980001</v>
      </c>
    </row>
    <row r="58" spans="1:56" x14ac:dyDescent="0.4">
      <c r="B58" s="10">
        <v>336.56823603610002</v>
      </c>
      <c r="C58" s="10">
        <v>414.93832661670001</v>
      </c>
      <c r="D58" s="10">
        <v>393.1087009327</v>
      </c>
      <c r="E58" s="10">
        <v>411.1167491361</v>
      </c>
      <c r="F58" s="10">
        <v>684.19789504209996</v>
      </c>
      <c r="G58" s="10">
        <v>764.5510685534</v>
      </c>
      <c r="H58" s="10">
        <v>684.26920344040002</v>
      </c>
      <c r="I58" s="10">
        <v>663.39166233169999</v>
      </c>
      <c r="J58" s="10">
        <v>674.01172105759997</v>
      </c>
      <c r="K58" s="10">
        <v>1128.41468854</v>
      </c>
      <c r="L58" s="10">
        <v>618.09155849379999</v>
      </c>
      <c r="M58" s="10">
        <v>617.18630347789997</v>
      </c>
      <c r="N58" s="10">
        <v>627.76873530119997</v>
      </c>
      <c r="O58" s="10">
        <v>636.72706064479996</v>
      </c>
      <c r="P58" s="10">
        <v>1073.374845675</v>
      </c>
      <c r="Q58" s="10">
        <v>580.37435151759996</v>
      </c>
      <c r="R58" s="10">
        <v>579.05991985059995</v>
      </c>
      <c r="S58" s="10">
        <v>581.35840760539998</v>
      </c>
      <c r="T58" s="10">
        <v>561.89971533259995</v>
      </c>
      <c r="U58" s="10">
        <v>927.34131457230001</v>
      </c>
      <c r="V58" s="10">
        <v>532.71543810840001</v>
      </c>
      <c r="W58" s="10">
        <v>534.86103441440002</v>
      </c>
      <c r="X58" s="10">
        <v>537.47378196149998</v>
      </c>
      <c r="Y58" s="10">
        <v>520.81066326339999</v>
      </c>
      <c r="Z58" s="10">
        <v>855.37523773249995</v>
      </c>
      <c r="AA58" s="10">
        <v>502.68849657880003</v>
      </c>
      <c r="AB58" s="10">
        <v>488.03964374970002</v>
      </c>
      <c r="AC58" s="10">
        <v>520.38165158490006</v>
      </c>
      <c r="AD58" s="10">
        <v>463.59296599330003</v>
      </c>
      <c r="AE58" s="10">
        <v>868.07166433760005</v>
      </c>
      <c r="AF58" s="10">
        <v>246.89136659779999</v>
      </c>
      <c r="AG58" s="10">
        <v>261.6455684503</v>
      </c>
      <c r="AH58" s="10">
        <v>246.00304049409999</v>
      </c>
      <c r="AI58" s="10">
        <v>286.2186198398</v>
      </c>
      <c r="AJ58" s="10">
        <v>446.85162582309999</v>
      </c>
      <c r="AK58" s="10">
        <v>1755.8868206699999</v>
      </c>
      <c r="AL58" s="10">
        <v>1752.8369306449999</v>
      </c>
      <c r="AM58" s="10">
        <v>1754.4793060980001</v>
      </c>
      <c r="AN58" s="10">
        <v>1799.134141944</v>
      </c>
      <c r="AO58" s="10">
        <v>3020.550763321</v>
      </c>
      <c r="AP58" s="10">
        <v>1817.5978715010001</v>
      </c>
      <c r="AQ58" s="10">
        <v>1805.6587632129999</v>
      </c>
      <c r="AR58" s="10">
        <v>1770.486660114</v>
      </c>
      <c r="AS58" s="10">
        <v>1701.07770433</v>
      </c>
      <c r="AT58" s="10">
        <v>2921.773676756</v>
      </c>
      <c r="AU58" s="10">
        <v>2363.4415661379999</v>
      </c>
      <c r="AV58" s="10">
        <v>2343.7882726490002</v>
      </c>
      <c r="AW58" s="10">
        <v>2394.2378484450001</v>
      </c>
      <c r="AX58" s="10">
        <v>2358.2221231120002</v>
      </c>
      <c r="AY58" s="10">
        <v>4013.4190004729999</v>
      </c>
      <c r="AZ58" s="10">
        <v>1222.5584338619999</v>
      </c>
      <c r="BA58" s="10">
        <v>1236.211727351</v>
      </c>
      <c r="BB58" s="10">
        <v>1177.7621515549999</v>
      </c>
      <c r="BC58" s="10">
        <v>1191.125665729</v>
      </c>
      <c r="BD58" s="10">
        <v>1973.5561672179999</v>
      </c>
    </row>
    <row r="59" spans="1:56" x14ac:dyDescent="0.4">
      <c r="B59" s="4" t="s">
        <v>126</v>
      </c>
      <c r="C59" s="4" t="s">
        <v>126</v>
      </c>
      <c r="D59" s="4" t="s">
        <v>126</v>
      </c>
      <c r="E59" s="4" t="s">
        <v>126</v>
      </c>
      <c r="F59" s="4" t="s">
        <v>126</v>
      </c>
      <c r="G59" s="4" t="s">
        <v>307</v>
      </c>
      <c r="H59" s="4" t="s">
        <v>126</v>
      </c>
      <c r="I59" s="4" t="s">
        <v>307</v>
      </c>
      <c r="J59" s="4" t="s">
        <v>126</v>
      </c>
      <c r="K59" s="4" t="s">
        <v>126</v>
      </c>
      <c r="L59" s="4" t="s">
        <v>307</v>
      </c>
      <c r="M59" s="4" t="s">
        <v>126</v>
      </c>
      <c r="N59" s="4" t="s">
        <v>307</v>
      </c>
      <c r="O59" s="4" t="s">
        <v>307</v>
      </c>
      <c r="P59" s="4" t="s">
        <v>307</v>
      </c>
      <c r="Q59" s="4" t="s">
        <v>307</v>
      </c>
      <c r="R59" s="4" t="s">
        <v>126</v>
      </c>
      <c r="S59" s="4" t="s">
        <v>307</v>
      </c>
      <c r="T59" s="4" t="s">
        <v>300</v>
      </c>
      <c r="U59" s="4" t="s">
        <v>307</v>
      </c>
      <c r="V59" s="4" t="s">
        <v>126</v>
      </c>
      <c r="W59" s="4" t="s">
        <v>126</v>
      </c>
      <c r="X59" s="4" t="s">
        <v>126</v>
      </c>
      <c r="Y59" s="4" t="s">
        <v>307</v>
      </c>
      <c r="Z59" s="4" t="s">
        <v>307</v>
      </c>
      <c r="AA59" s="4" t="s">
        <v>126</v>
      </c>
      <c r="AB59" s="4" t="s">
        <v>126</v>
      </c>
      <c r="AC59" s="4" t="s">
        <v>126</v>
      </c>
      <c r="AD59" s="4" t="s">
        <v>307</v>
      </c>
      <c r="AE59" s="4" t="s">
        <v>307</v>
      </c>
      <c r="AF59" s="4" t="s">
        <v>395</v>
      </c>
      <c r="AG59" s="4" t="s">
        <v>395</v>
      </c>
      <c r="AH59" s="4" t="s">
        <v>126</v>
      </c>
      <c r="AI59" s="4" t="s">
        <v>256</v>
      </c>
      <c r="AJ59" s="4" t="s">
        <v>395</v>
      </c>
      <c r="AK59" s="4" t="s">
        <v>307</v>
      </c>
      <c r="AL59" s="4" t="s">
        <v>126</v>
      </c>
      <c r="AM59" s="4" t="s">
        <v>307</v>
      </c>
      <c r="AN59" s="4" t="s">
        <v>307</v>
      </c>
      <c r="AO59" s="4" t="s">
        <v>300</v>
      </c>
      <c r="AP59" s="4" t="s">
        <v>307</v>
      </c>
      <c r="AQ59" s="4" t="s">
        <v>126</v>
      </c>
      <c r="AR59" s="4" t="s">
        <v>300</v>
      </c>
      <c r="AS59" s="4" t="s">
        <v>300</v>
      </c>
      <c r="AT59" s="4" t="s">
        <v>300</v>
      </c>
      <c r="AU59" s="4" t="s">
        <v>307</v>
      </c>
      <c r="AV59" s="4" t="s">
        <v>126</v>
      </c>
      <c r="AW59" s="4" t="s">
        <v>307</v>
      </c>
      <c r="AX59" s="4" t="s">
        <v>300</v>
      </c>
      <c r="AY59" s="4" t="s">
        <v>300</v>
      </c>
      <c r="AZ59" s="4" t="s">
        <v>300</v>
      </c>
      <c r="BA59" s="4" t="s">
        <v>126</v>
      </c>
      <c r="BB59" s="4" t="s">
        <v>300</v>
      </c>
      <c r="BC59" s="4" t="s">
        <v>300</v>
      </c>
      <c r="BD59" s="4" t="s">
        <v>300</v>
      </c>
    </row>
    <row r="60" spans="1:56" x14ac:dyDescent="0.4">
      <c r="A60" s="1" t="s">
        <v>317</v>
      </c>
      <c r="B60" s="9">
        <v>0.58561441906150002</v>
      </c>
      <c r="C60" s="9">
        <v>0.49123608722919998</v>
      </c>
      <c r="D60" s="9">
        <v>0.51075645909770007</v>
      </c>
      <c r="E60" s="9">
        <v>0.59570560559199992</v>
      </c>
      <c r="F60" s="9">
        <v>0.49762160314390003</v>
      </c>
      <c r="G60" s="9">
        <v>0.36988659116959999</v>
      </c>
      <c r="H60" s="9">
        <v>0.28675753111500002</v>
      </c>
      <c r="I60" s="9">
        <v>0.34610101611380001</v>
      </c>
      <c r="J60" s="9">
        <v>0.43344014571960005</v>
      </c>
      <c r="K60" s="9">
        <v>0.37065382167389999</v>
      </c>
      <c r="L60" s="9">
        <v>0.1870713123063</v>
      </c>
      <c r="M60" s="9">
        <v>0.1563000340031</v>
      </c>
      <c r="N60" s="9">
        <v>0.17646052171240001</v>
      </c>
      <c r="O60" s="9">
        <v>0.23451268025139999</v>
      </c>
      <c r="P60" s="9">
        <v>0.22680041796449998</v>
      </c>
      <c r="Q60" s="9">
        <v>0.1349418853687</v>
      </c>
      <c r="R60" s="9">
        <v>0.1184964117074</v>
      </c>
      <c r="S60" s="9">
        <v>0.1520065079647</v>
      </c>
      <c r="T60" s="9">
        <v>0.15860426685359999</v>
      </c>
      <c r="U60" s="9">
        <v>0.16566690910100001</v>
      </c>
      <c r="V60" s="9">
        <v>6.5101652227180007E-2</v>
      </c>
      <c r="W60" s="9">
        <v>6.9219099489810004E-2</v>
      </c>
      <c r="X60" s="9">
        <v>6.227718277739E-2</v>
      </c>
      <c r="Y60" s="9">
        <v>9.4327394579759999E-2</v>
      </c>
      <c r="Z60" s="9">
        <v>8.3447829397070003E-2</v>
      </c>
      <c r="AA60" s="9">
        <v>2.2299609925819999E-2</v>
      </c>
      <c r="AB60" s="9">
        <v>2.9064904571430003E-2</v>
      </c>
      <c r="AC60" s="9">
        <v>1.6971346165760001E-2</v>
      </c>
      <c r="AD60" s="9">
        <v>4.6783517327339999E-2</v>
      </c>
      <c r="AE60" s="9">
        <v>3.0349431699379998E-2</v>
      </c>
      <c r="AF60" s="9">
        <v>2.0703867040090002E-2</v>
      </c>
      <c r="AG60" s="9">
        <v>7.037520967977E-3</v>
      </c>
      <c r="AH60" s="9">
        <v>1.9173319827460001E-2</v>
      </c>
      <c r="AI60" s="9">
        <v>2.57378645629E-2</v>
      </c>
      <c r="AJ60" s="9">
        <v>1.1430030262180001E-2</v>
      </c>
      <c r="AK60" s="9">
        <v>0.1580133719047</v>
      </c>
      <c r="AL60" s="9">
        <v>0.1107573595615</v>
      </c>
      <c r="AM60" s="9">
        <v>0.13570711310799999</v>
      </c>
      <c r="AN60" s="9">
        <v>0.16078575091009997</v>
      </c>
      <c r="AO60" s="9">
        <v>0.15720777050169998</v>
      </c>
      <c r="AP60" s="9">
        <v>0.24365702284240001</v>
      </c>
      <c r="AQ60" s="9">
        <v>0.23176314243669999</v>
      </c>
      <c r="AR60" s="9">
        <v>0.23913378876829999</v>
      </c>
      <c r="AS60" s="9">
        <v>0.3181207920097</v>
      </c>
      <c r="AT60" s="9">
        <v>0.26536001796090003</v>
      </c>
      <c r="AU60" s="9">
        <v>0.1977584688823</v>
      </c>
      <c r="AV60" s="9">
        <v>0.17317134510929999</v>
      </c>
      <c r="AW60" s="9">
        <v>0.18712810878110001</v>
      </c>
      <c r="AX60" s="9">
        <v>0.22915258670730002</v>
      </c>
      <c r="AY60" s="9">
        <v>0.1978910297649</v>
      </c>
      <c r="AZ60" s="9">
        <v>0.21058448806169999</v>
      </c>
      <c r="BA60" s="9">
        <v>0.1717396613936</v>
      </c>
      <c r="BB60" s="9">
        <v>0.19403019593589999</v>
      </c>
      <c r="BC60" s="9">
        <v>0.26300980712479999</v>
      </c>
      <c r="BD60" s="9">
        <v>0.23636453710630001</v>
      </c>
    </row>
    <row r="61" spans="1:56" x14ac:dyDescent="0.4">
      <c r="B61" s="10">
        <v>91</v>
      </c>
      <c r="C61" s="10">
        <v>71</v>
      </c>
      <c r="D61" s="10">
        <v>90</v>
      </c>
      <c r="E61" s="10">
        <v>119</v>
      </c>
      <c r="F61" s="10">
        <v>275</v>
      </c>
      <c r="G61" s="10">
        <v>189</v>
      </c>
      <c r="H61" s="10">
        <v>116</v>
      </c>
      <c r="I61" s="10">
        <v>157</v>
      </c>
      <c r="J61" s="10">
        <v>202</v>
      </c>
      <c r="K61" s="10">
        <v>405</v>
      </c>
      <c r="L61" s="10">
        <v>104</v>
      </c>
      <c r="M61" s="10">
        <v>86</v>
      </c>
      <c r="N61" s="10">
        <v>94</v>
      </c>
      <c r="O61" s="10">
        <v>148</v>
      </c>
      <c r="P61" s="10">
        <v>297</v>
      </c>
      <c r="Q61" s="10">
        <v>73</v>
      </c>
      <c r="R61" s="10">
        <v>58</v>
      </c>
      <c r="S61" s="10">
        <v>79</v>
      </c>
      <c r="T61" s="10">
        <v>90</v>
      </c>
      <c r="U61" s="10">
        <v>149</v>
      </c>
      <c r="V61" s="10">
        <v>43</v>
      </c>
      <c r="W61" s="10">
        <v>45</v>
      </c>
      <c r="X61" s="10">
        <v>39</v>
      </c>
      <c r="Y61" s="10">
        <v>55</v>
      </c>
      <c r="Z61" s="10">
        <v>71</v>
      </c>
      <c r="AA61" s="10">
        <v>15</v>
      </c>
      <c r="AB61" s="10">
        <v>20</v>
      </c>
      <c r="AC61" s="10">
        <v>11</v>
      </c>
      <c r="AD61" s="10">
        <v>25</v>
      </c>
      <c r="AE61" s="10">
        <v>30</v>
      </c>
      <c r="AF61" s="10">
        <v>9</v>
      </c>
      <c r="AG61" s="10">
        <v>3</v>
      </c>
      <c r="AH61" s="10">
        <v>6</v>
      </c>
      <c r="AI61" s="10">
        <v>8</v>
      </c>
      <c r="AJ61" s="10">
        <v>3</v>
      </c>
      <c r="AK61" s="10">
        <v>163</v>
      </c>
      <c r="AL61" s="10">
        <v>103</v>
      </c>
      <c r="AM61" s="10">
        <v>128</v>
      </c>
      <c r="AN61" s="10">
        <v>161</v>
      </c>
      <c r="AO61" s="10">
        <v>346</v>
      </c>
      <c r="AP61" s="10">
        <v>357</v>
      </c>
      <c r="AQ61" s="10">
        <v>293</v>
      </c>
      <c r="AR61" s="10">
        <v>339</v>
      </c>
      <c r="AS61" s="10">
        <v>472</v>
      </c>
      <c r="AT61" s="10">
        <v>874</v>
      </c>
      <c r="AU61" s="10">
        <v>340</v>
      </c>
      <c r="AV61" s="10">
        <v>266</v>
      </c>
      <c r="AW61" s="10">
        <v>307</v>
      </c>
      <c r="AX61" s="10">
        <v>415</v>
      </c>
      <c r="AY61" s="10">
        <v>795</v>
      </c>
      <c r="AZ61" s="10">
        <v>184</v>
      </c>
      <c r="BA61" s="10">
        <v>133</v>
      </c>
      <c r="BB61" s="10">
        <v>169</v>
      </c>
      <c r="BC61" s="10">
        <v>232</v>
      </c>
      <c r="BD61" s="10">
        <v>436</v>
      </c>
    </row>
    <row r="62" spans="1:56" x14ac:dyDescent="0.4">
      <c r="B62" s="10">
        <v>151</v>
      </c>
      <c r="C62" s="10">
        <v>140</v>
      </c>
      <c r="D62" s="10">
        <v>171</v>
      </c>
      <c r="E62" s="10">
        <v>194</v>
      </c>
      <c r="F62" s="10">
        <v>525</v>
      </c>
      <c r="G62" s="10">
        <v>474</v>
      </c>
      <c r="H62" s="10">
        <v>399</v>
      </c>
      <c r="I62" s="10">
        <v>458</v>
      </c>
      <c r="J62" s="10">
        <v>487</v>
      </c>
      <c r="K62" s="10">
        <v>1024</v>
      </c>
      <c r="L62" s="10">
        <v>580</v>
      </c>
      <c r="M62" s="10">
        <v>558</v>
      </c>
      <c r="N62" s="10">
        <v>557</v>
      </c>
      <c r="O62" s="10">
        <v>670</v>
      </c>
      <c r="P62" s="10">
        <v>1265</v>
      </c>
      <c r="Q62" s="10">
        <v>580</v>
      </c>
      <c r="R62" s="10">
        <v>579</v>
      </c>
      <c r="S62" s="10">
        <v>605</v>
      </c>
      <c r="T62" s="10">
        <v>615</v>
      </c>
      <c r="U62" s="10">
        <v>977</v>
      </c>
      <c r="V62" s="10">
        <v>702</v>
      </c>
      <c r="W62" s="10">
        <v>697</v>
      </c>
      <c r="X62" s="10">
        <v>673</v>
      </c>
      <c r="Y62" s="10">
        <v>615</v>
      </c>
      <c r="Z62" s="10">
        <v>885</v>
      </c>
      <c r="AA62" s="10">
        <v>735</v>
      </c>
      <c r="AB62" s="10">
        <v>799</v>
      </c>
      <c r="AC62" s="10">
        <v>729</v>
      </c>
      <c r="AD62" s="10">
        <v>608</v>
      </c>
      <c r="AE62" s="10">
        <v>879</v>
      </c>
      <c r="AF62" s="10">
        <v>361</v>
      </c>
      <c r="AG62" s="10">
        <v>408</v>
      </c>
      <c r="AH62" s="10">
        <v>375</v>
      </c>
      <c r="AI62" s="10">
        <v>339</v>
      </c>
      <c r="AJ62" s="10">
        <v>431</v>
      </c>
      <c r="AK62" s="10">
        <v>1564</v>
      </c>
      <c r="AL62" s="10">
        <v>1560</v>
      </c>
      <c r="AM62" s="10">
        <v>1486</v>
      </c>
      <c r="AN62" s="10">
        <v>1327</v>
      </c>
      <c r="AO62" s="10">
        <v>2296</v>
      </c>
      <c r="AP62" s="10">
        <v>2010</v>
      </c>
      <c r="AQ62" s="10">
        <v>2001</v>
      </c>
      <c r="AR62" s="10">
        <v>2055</v>
      </c>
      <c r="AS62" s="10">
        <v>2161</v>
      </c>
      <c r="AT62" s="10">
        <v>3652</v>
      </c>
      <c r="AU62" s="10">
        <v>2387</v>
      </c>
      <c r="AV62" s="10">
        <v>2405</v>
      </c>
      <c r="AW62" s="10">
        <v>2382</v>
      </c>
      <c r="AX62" s="10">
        <v>2397</v>
      </c>
      <c r="AY62" s="10">
        <v>4107</v>
      </c>
      <c r="AZ62" s="10">
        <v>1199</v>
      </c>
      <c r="BA62" s="10">
        <v>1175</v>
      </c>
      <c r="BB62" s="10">
        <v>1190</v>
      </c>
      <c r="BC62" s="10">
        <v>1127</v>
      </c>
      <c r="BD62" s="10">
        <v>1880</v>
      </c>
    </row>
    <row r="63" spans="1:56" x14ac:dyDescent="0.4">
      <c r="B63" s="10">
        <v>197.0992120208</v>
      </c>
      <c r="C63" s="10">
        <v>203.83268000859999</v>
      </c>
      <c r="D63" s="10">
        <v>200.7828081289</v>
      </c>
      <c r="E63" s="10">
        <v>244.9045520132</v>
      </c>
      <c r="F63" s="10">
        <v>340.4716533985</v>
      </c>
      <c r="G63" s="10">
        <v>282.79718852230002</v>
      </c>
      <c r="H63" s="10">
        <v>196.2193473966</v>
      </c>
      <c r="I63" s="10">
        <v>229.6005284144</v>
      </c>
      <c r="J63" s="10">
        <v>292.14373859189999</v>
      </c>
      <c r="K63" s="10">
        <v>418.25121674019999</v>
      </c>
      <c r="L63" s="10">
        <v>115.6271989729</v>
      </c>
      <c r="M63" s="10">
        <v>96.466240219849993</v>
      </c>
      <c r="N63" s="10">
        <v>110.776398546</v>
      </c>
      <c r="O63" s="10">
        <v>149.32056958039999</v>
      </c>
      <c r="P63" s="10">
        <v>243.44186363169999</v>
      </c>
      <c r="Q63" s="10">
        <v>78.316809213400006</v>
      </c>
      <c r="R63" s="10">
        <v>68.616522665849999</v>
      </c>
      <c r="S63" s="10">
        <v>88.370261416039995</v>
      </c>
      <c r="T63" s="10">
        <v>89.119692395580003</v>
      </c>
      <c r="U63" s="10">
        <v>153.62976926690001</v>
      </c>
      <c r="V63" s="10">
        <v>34.680655187779998</v>
      </c>
      <c r="W63" s="10">
        <v>37.022599154360002</v>
      </c>
      <c r="X63" s="10">
        <v>33.472352957269997</v>
      </c>
      <c r="Y63" s="10">
        <v>49.126712935</v>
      </c>
      <c r="Z63" s="10">
        <v>71.379206908770001</v>
      </c>
      <c r="AA63" s="10">
        <v>11.209757387910001</v>
      </c>
      <c r="AB63" s="10">
        <v>14.184825672660001</v>
      </c>
      <c r="AC63" s="10">
        <v>8.8315771473560005</v>
      </c>
      <c r="AD63" s="10">
        <v>21.688509557380002</v>
      </c>
      <c r="AE63" s="10">
        <v>26.345481686980001</v>
      </c>
      <c r="AF63" s="10">
        <v>5.1116060273880004</v>
      </c>
      <c r="AG63" s="10">
        <v>1.841336174147</v>
      </c>
      <c r="AH63" s="10">
        <v>4.7166949739210002</v>
      </c>
      <c r="AI63" s="10">
        <v>7.3666560728160002</v>
      </c>
      <c r="AJ63" s="10">
        <v>5.107527605864</v>
      </c>
      <c r="AK63" s="10">
        <v>277.45359721710003</v>
      </c>
      <c r="AL63" s="10">
        <v>194.1395901802</v>
      </c>
      <c r="AM63" s="10">
        <v>238.09532163820001</v>
      </c>
      <c r="AN63" s="10">
        <v>289.27513400039999</v>
      </c>
      <c r="AO63" s="10">
        <v>474.85405118900002</v>
      </c>
      <c r="AP63" s="10">
        <v>442.8704860945</v>
      </c>
      <c r="AQ63" s="10">
        <v>418.48514913060001</v>
      </c>
      <c r="AR63" s="10">
        <v>423.38318299690002</v>
      </c>
      <c r="AS63" s="10">
        <v>541.14818657169997</v>
      </c>
      <c r="AT63" s="10">
        <v>775.32191534150002</v>
      </c>
      <c r="AU63" s="10">
        <v>467.39058541209999</v>
      </c>
      <c r="AV63" s="10">
        <v>405.87696782590001</v>
      </c>
      <c r="AW63" s="10">
        <v>448.02920055179999</v>
      </c>
      <c r="AX63" s="10">
        <v>540.39269954149995</v>
      </c>
      <c r="AY63" s="10">
        <v>794.21961888179999</v>
      </c>
      <c r="AZ63" s="10">
        <v>257.45184192049999</v>
      </c>
      <c r="BA63" s="10">
        <v>212.30658346609999</v>
      </c>
      <c r="BB63" s="10">
        <v>228.52142103209999</v>
      </c>
      <c r="BC63" s="10">
        <v>313.27773160480001</v>
      </c>
      <c r="BD63" s="10">
        <v>466.47868991780001</v>
      </c>
    </row>
    <row r="64" spans="1:56" x14ac:dyDescent="0.4">
      <c r="B64" s="10">
        <v>336.56823603610002</v>
      </c>
      <c r="C64" s="10">
        <v>414.93832661670001</v>
      </c>
      <c r="D64" s="10">
        <v>393.1087009327</v>
      </c>
      <c r="E64" s="10">
        <v>411.1167491361</v>
      </c>
      <c r="F64" s="10">
        <v>684.19789504209996</v>
      </c>
      <c r="G64" s="10">
        <v>764.5510685534</v>
      </c>
      <c r="H64" s="10">
        <v>684.26920344040002</v>
      </c>
      <c r="I64" s="10">
        <v>663.39166233169999</v>
      </c>
      <c r="J64" s="10">
        <v>674.01172105759997</v>
      </c>
      <c r="K64" s="10">
        <v>1128.41468854</v>
      </c>
      <c r="L64" s="10">
        <v>618.09155849379999</v>
      </c>
      <c r="M64" s="10">
        <v>617.18630347789997</v>
      </c>
      <c r="N64" s="10">
        <v>627.76873530119997</v>
      </c>
      <c r="O64" s="10">
        <v>636.72706064479996</v>
      </c>
      <c r="P64" s="10">
        <v>1073.374845675</v>
      </c>
      <c r="Q64" s="10">
        <v>580.37435151759996</v>
      </c>
      <c r="R64" s="10">
        <v>579.05991985059995</v>
      </c>
      <c r="S64" s="10">
        <v>581.35840760539998</v>
      </c>
      <c r="T64" s="10">
        <v>561.89971533259995</v>
      </c>
      <c r="U64" s="10">
        <v>927.34131457230001</v>
      </c>
      <c r="V64" s="10">
        <v>532.71543810840001</v>
      </c>
      <c r="W64" s="10">
        <v>534.86103441440002</v>
      </c>
      <c r="X64" s="10">
        <v>537.47378196149998</v>
      </c>
      <c r="Y64" s="10">
        <v>520.81066326339999</v>
      </c>
      <c r="Z64" s="10">
        <v>855.37523773249995</v>
      </c>
      <c r="AA64" s="10">
        <v>502.68849657880003</v>
      </c>
      <c r="AB64" s="10">
        <v>488.03964374970002</v>
      </c>
      <c r="AC64" s="10">
        <v>520.38165158490006</v>
      </c>
      <c r="AD64" s="10">
        <v>463.59296599330003</v>
      </c>
      <c r="AE64" s="10">
        <v>868.07166433760005</v>
      </c>
      <c r="AF64" s="10">
        <v>246.89136659779999</v>
      </c>
      <c r="AG64" s="10">
        <v>261.6455684503</v>
      </c>
      <c r="AH64" s="10">
        <v>246.00304049409999</v>
      </c>
      <c r="AI64" s="10">
        <v>286.2186198398</v>
      </c>
      <c r="AJ64" s="10">
        <v>446.85162582309999</v>
      </c>
      <c r="AK64" s="10">
        <v>1755.8868206699999</v>
      </c>
      <c r="AL64" s="10">
        <v>1752.8369306449999</v>
      </c>
      <c r="AM64" s="10">
        <v>1754.4793060980001</v>
      </c>
      <c r="AN64" s="10">
        <v>1799.134141944</v>
      </c>
      <c r="AO64" s="10">
        <v>3020.550763321</v>
      </c>
      <c r="AP64" s="10">
        <v>1817.5978715010001</v>
      </c>
      <c r="AQ64" s="10">
        <v>1805.6587632129999</v>
      </c>
      <c r="AR64" s="10">
        <v>1770.486660114</v>
      </c>
      <c r="AS64" s="10">
        <v>1701.07770433</v>
      </c>
      <c r="AT64" s="10">
        <v>2921.773676756</v>
      </c>
      <c r="AU64" s="10">
        <v>2363.4415661379999</v>
      </c>
      <c r="AV64" s="10">
        <v>2343.7882726490002</v>
      </c>
      <c r="AW64" s="10">
        <v>2394.2378484450001</v>
      </c>
      <c r="AX64" s="10">
        <v>2358.2221231120002</v>
      </c>
      <c r="AY64" s="10">
        <v>4013.4190004729999</v>
      </c>
      <c r="AZ64" s="10">
        <v>1222.5584338619999</v>
      </c>
      <c r="BA64" s="10">
        <v>1236.211727351</v>
      </c>
      <c r="BB64" s="10">
        <v>1177.7621515549999</v>
      </c>
      <c r="BC64" s="10">
        <v>1191.125665729</v>
      </c>
      <c r="BD64" s="10">
        <v>1973.5561672179999</v>
      </c>
    </row>
    <row r="65" spans="1:56" x14ac:dyDescent="0.4">
      <c r="B65" s="4" t="s">
        <v>126</v>
      </c>
      <c r="C65" s="4" t="s">
        <v>126</v>
      </c>
      <c r="D65" s="4" t="s">
        <v>126</v>
      </c>
      <c r="E65" s="4" t="s">
        <v>322</v>
      </c>
      <c r="F65" s="4" t="s">
        <v>126</v>
      </c>
      <c r="G65" s="4" t="s">
        <v>307</v>
      </c>
      <c r="H65" s="4" t="s">
        <v>126</v>
      </c>
      <c r="I65" s="4" t="s">
        <v>126</v>
      </c>
      <c r="J65" s="4" t="s">
        <v>388</v>
      </c>
      <c r="K65" s="4" t="s">
        <v>307</v>
      </c>
      <c r="L65" s="4" t="s">
        <v>126</v>
      </c>
      <c r="M65" s="4" t="s">
        <v>126</v>
      </c>
      <c r="N65" s="4" t="s">
        <v>126</v>
      </c>
      <c r="O65" s="4" t="s">
        <v>401</v>
      </c>
      <c r="P65" s="4" t="s">
        <v>401</v>
      </c>
      <c r="Q65" s="4" t="s">
        <v>126</v>
      </c>
      <c r="R65" s="4" t="s">
        <v>126</v>
      </c>
      <c r="S65" s="4" t="s">
        <v>126</v>
      </c>
      <c r="T65" s="4" t="s">
        <v>126</v>
      </c>
      <c r="U65" s="4" t="s">
        <v>307</v>
      </c>
      <c r="V65" s="4" t="s">
        <v>126</v>
      </c>
      <c r="W65" s="4" t="s">
        <v>126</v>
      </c>
      <c r="X65" s="4" t="s">
        <v>126</v>
      </c>
      <c r="Y65" s="4" t="s">
        <v>126</v>
      </c>
      <c r="Z65" s="4" t="s">
        <v>126</v>
      </c>
      <c r="AA65" s="4" t="s">
        <v>395</v>
      </c>
      <c r="AB65" s="4" t="s">
        <v>395</v>
      </c>
      <c r="AC65" s="4" t="s">
        <v>209</v>
      </c>
      <c r="AD65" s="4" t="s">
        <v>402</v>
      </c>
      <c r="AE65" s="4" t="s">
        <v>395</v>
      </c>
      <c r="AF65" s="4" t="s">
        <v>395</v>
      </c>
      <c r="AG65" s="4" t="s">
        <v>95</v>
      </c>
      <c r="AH65" s="4" t="s">
        <v>215</v>
      </c>
      <c r="AI65" s="4" t="s">
        <v>95</v>
      </c>
      <c r="AJ65" s="4" t="s">
        <v>95</v>
      </c>
      <c r="AK65" s="4" t="s">
        <v>307</v>
      </c>
      <c r="AL65" s="4" t="s">
        <v>126</v>
      </c>
      <c r="AM65" s="4" t="s">
        <v>126</v>
      </c>
      <c r="AN65" s="4" t="s">
        <v>307</v>
      </c>
      <c r="AO65" s="4" t="s">
        <v>307</v>
      </c>
      <c r="AP65" s="4" t="s">
        <v>126</v>
      </c>
      <c r="AQ65" s="4" t="s">
        <v>126</v>
      </c>
      <c r="AR65" s="4" t="s">
        <v>126</v>
      </c>
      <c r="AS65" s="4" t="s">
        <v>403</v>
      </c>
      <c r="AT65" s="4" t="s">
        <v>307</v>
      </c>
      <c r="AU65" s="4" t="s">
        <v>126</v>
      </c>
      <c r="AV65" s="4" t="s">
        <v>126</v>
      </c>
      <c r="AW65" s="4" t="s">
        <v>126</v>
      </c>
      <c r="AX65" s="4" t="s">
        <v>404</v>
      </c>
      <c r="AY65" s="4" t="s">
        <v>126</v>
      </c>
      <c r="AZ65" s="4" t="s">
        <v>126</v>
      </c>
      <c r="BA65" s="4" t="s">
        <v>126</v>
      </c>
      <c r="BB65" s="4" t="s">
        <v>126</v>
      </c>
      <c r="BC65" s="4" t="s">
        <v>302</v>
      </c>
      <c r="BD65" s="4" t="s">
        <v>401</v>
      </c>
    </row>
    <row r="66" spans="1:56" x14ac:dyDescent="0.4">
      <c r="A66" s="1" t="s">
        <v>319</v>
      </c>
      <c r="B66" s="9">
        <v>0.23401382133190002</v>
      </c>
      <c r="C66" s="9">
        <v>0.23417210647030001</v>
      </c>
      <c r="D66" s="9">
        <v>0.23146925111909999</v>
      </c>
      <c r="E66" s="9">
        <v>0.27444103864359998</v>
      </c>
      <c r="F66" s="9">
        <v>0.31401060566529998</v>
      </c>
      <c r="G66" s="9">
        <v>0.23192521763500001</v>
      </c>
      <c r="H66" s="9">
        <v>0.15051476266579999</v>
      </c>
      <c r="I66" s="9">
        <v>0.19359895327370003</v>
      </c>
      <c r="J66" s="9">
        <v>0.17702694913129999</v>
      </c>
      <c r="K66" s="9">
        <v>0.237809801338</v>
      </c>
      <c r="L66" s="9">
        <v>0.21812407489329999</v>
      </c>
      <c r="M66" s="9">
        <v>0.16920002212240001</v>
      </c>
      <c r="N66" s="9">
        <v>0.16707549357649998</v>
      </c>
      <c r="O66" s="9">
        <v>0.1709144885859</v>
      </c>
      <c r="P66" s="9">
        <v>0.19146609915660001</v>
      </c>
      <c r="Q66" s="9">
        <v>0.17610612547990001</v>
      </c>
      <c r="R66" s="9">
        <v>0.13566956792179999</v>
      </c>
      <c r="S66" s="9">
        <v>0.1600727865404</v>
      </c>
      <c r="T66" s="9">
        <v>0.1560082516254</v>
      </c>
      <c r="U66" s="9">
        <v>0.17343806846199999</v>
      </c>
      <c r="V66" s="9">
        <v>0.17035016875939998</v>
      </c>
      <c r="W66" s="9">
        <v>0.1385648665459</v>
      </c>
      <c r="X66" s="9">
        <v>0.20535383340789998</v>
      </c>
      <c r="Y66" s="9">
        <v>0.15134494125440001</v>
      </c>
      <c r="Z66" s="9">
        <v>0.16866569874080001</v>
      </c>
      <c r="AA66" s="9">
        <v>0.158447662495</v>
      </c>
      <c r="AB66" s="9">
        <v>0.11166475156320001</v>
      </c>
      <c r="AC66" s="9">
        <v>0.13919962329880001</v>
      </c>
      <c r="AD66" s="9">
        <v>0.1313524087936</v>
      </c>
      <c r="AE66" s="9">
        <v>0.15238636146789999</v>
      </c>
      <c r="AF66" s="9">
        <v>0.1064946596095</v>
      </c>
      <c r="AG66" s="9">
        <v>7.9812409467670001E-2</v>
      </c>
      <c r="AH66" s="9">
        <v>9.1402639430340007E-2</v>
      </c>
      <c r="AI66" s="9">
        <v>9.8416821819630004E-2</v>
      </c>
      <c r="AJ66" s="9">
        <v>9.478594060939001E-2</v>
      </c>
      <c r="AK66" s="9">
        <v>9.6364492694429996E-2</v>
      </c>
      <c r="AL66" s="9">
        <v>5.9755085671059999E-2</v>
      </c>
      <c r="AM66" s="9">
        <v>8.6254379779370005E-2</v>
      </c>
      <c r="AN66" s="9">
        <v>8.0614486568390001E-2</v>
      </c>
      <c r="AO66" s="9">
        <v>9.5316074626529995E-2</v>
      </c>
      <c r="AP66" s="9">
        <v>0.28553170730920002</v>
      </c>
      <c r="AQ66" s="9">
        <v>0.23626089428870001</v>
      </c>
      <c r="AR66" s="9">
        <v>0.25796336608000003</v>
      </c>
      <c r="AS66" s="9">
        <v>0.25711022145720003</v>
      </c>
      <c r="AT66" s="9">
        <v>0.29758824754419999</v>
      </c>
      <c r="AU66" s="9">
        <v>0.1777255703259</v>
      </c>
      <c r="AV66" s="9">
        <v>0.1402094013121</v>
      </c>
      <c r="AW66" s="9">
        <v>0.17180029176110001</v>
      </c>
      <c r="AX66" s="9">
        <v>0.16292998966670003</v>
      </c>
      <c r="AY66" s="9">
        <v>0.19939378760600002</v>
      </c>
      <c r="AZ66" s="9">
        <v>0.22181167084700001</v>
      </c>
      <c r="BA66" s="9">
        <v>0.1650360741047</v>
      </c>
      <c r="BB66" s="9">
        <v>0.17943583686530001</v>
      </c>
      <c r="BC66" s="9">
        <v>0.1782281729779</v>
      </c>
      <c r="BD66" s="9">
        <v>0.1865687108238</v>
      </c>
    </row>
    <row r="67" spans="1:56" x14ac:dyDescent="0.4">
      <c r="B67" s="10">
        <v>39</v>
      </c>
      <c r="C67" s="10">
        <v>35</v>
      </c>
      <c r="D67" s="10">
        <v>47</v>
      </c>
      <c r="E67" s="10">
        <v>60</v>
      </c>
      <c r="F67" s="10">
        <v>182</v>
      </c>
      <c r="G67" s="10">
        <v>113</v>
      </c>
      <c r="H67" s="10">
        <v>67</v>
      </c>
      <c r="I67" s="10">
        <v>106</v>
      </c>
      <c r="J67" s="10">
        <v>100</v>
      </c>
      <c r="K67" s="10">
        <v>282</v>
      </c>
      <c r="L67" s="10">
        <v>137</v>
      </c>
      <c r="M67" s="10">
        <v>107</v>
      </c>
      <c r="N67" s="10">
        <v>103</v>
      </c>
      <c r="O67" s="10">
        <v>126</v>
      </c>
      <c r="P67" s="10">
        <v>267</v>
      </c>
      <c r="Q67" s="10">
        <v>123</v>
      </c>
      <c r="R67" s="10">
        <v>83</v>
      </c>
      <c r="S67" s="10">
        <v>121</v>
      </c>
      <c r="T67" s="10">
        <v>101</v>
      </c>
      <c r="U67" s="10">
        <v>204</v>
      </c>
      <c r="V67" s="10">
        <v>128</v>
      </c>
      <c r="W67" s="10">
        <v>107</v>
      </c>
      <c r="X67" s="10">
        <v>144</v>
      </c>
      <c r="Y67" s="10">
        <v>104</v>
      </c>
      <c r="Z67" s="10">
        <v>162</v>
      </c>
      <c r="AA67" s="10">
        <v>131</v>
      </c>
      <c r="AB67" s="10">
        <v>101</v>
      </c>
      <c r="AC67" s="10">
        <v>108</v>
      </c>
      <c r="AD67" s="10">
        <v>96</v>
      </c>
      <c r="AE67" s="10">
        <v>138</v>
      </c>
      <c r="AF67" s="10">
        <v>37</v>
      </c>
      <c r="AG67" s="10">
        <v>33</v>
      </c>
      <c r="AH67" s="10">
        <v>35</v>
      </c>
      <c r="AI67" s="10">
        <v>40</v>
      </c>
      <c r="AJ67" s="10">
        <v>49</v>
      </c>
      <c r="AK67" s="10">
        <v>164</v>
      </c>
      <c r="AL67" s="10">
        <v>97</v>
      </c>
      <c r="AM67" s="10">
        <v>132</v>
      </c>
      <c r="AN67" s="10">
        <v>100</v>
      </c>
      <c r="AO67" s="10">
        <v>227</v>
      </c>
      <c r="AP67" s="10">
        <v>542</v>
      </c>
      <c r="AQ67" s="10">
        <v>434</v>
      </c>
      <c r="AR67" s="10">
        <v>523</v>
      </c>
      <c r="AS67" s="10">
        <v>514</v>
      </c>
      <c r="AT67" s="10">
        <v>1046</v>
      </c>
      <c r="AU67" s="10">
        <v>451</v>
      </c>
      <c r="AV67" s="10">
        <v>343</v>
      </c>
      <c r="AW67" s="10">
        <v>433</v>
      </c>
      <c r="AX67" s="10">
        <v>410</v>
      </c>
      <c r="AY67" s="10">
        <v>881</v>
      </c>
      <c r="AZ67" s="10">
        <v>258</v>
      </c>
      <c r="BA67" s="10">
        <v>190</v>
      </c>
      <c r="BB67" s="10">
        <v>231</v>
      </c>
      <c r="BC67" s="10">
        <v>217</v>
      </c>
      <c r="BD67" s="10">
        <v>403</v>
      </c>
    </row>
    <row r="68" spans="1:56" x14ac:dyDescent="0.4">
      <c r="B68" s="10">
        <v>151</v>
      </c>
      <c r="C68" s="10">
        <v>140</v>
      </c>
      <c r="D68" s="10">
        <v>171</v>
      </c>
      <c r="E68" s="10">
        <v>194</v>
      </c>
      <c r="F68" s="10">
        <v>525</v>
      </c>
      <c r="G68" s="10">
        <v>474</v>
      </c>
      <c r="H68" s="10">
        <v>399</v>
      </c>
      <c r="I68" s="10">
        <v>458</v>
      </c>
      <c r="J68" s="10">
        <v>487</v>
      </c>
      <c r="K68" s="10">
        <v>1024</v>
      </c>
      <c r="L68" s="10">
        <v>580</v>
      </c>
      <c r="M68" s="10">
        <v>558</v>
      </c>
      <c r="N68" s="10">
        <v>557</v>
      </c>
      <c r="O68" s="10">
        <v>670</v>
      </c>
      <c r="P68" s="10">
        <v>1265</v>
      </c>
      <c r="Q68" s="10">
        <v>580</v>
      </c>
      <c r="R68" s="10">
        <v>579</v>
      </c>
      <c r="S68" s="10">
        <v>605</v>
      </c>
      <c r="T68" s="10">
        <v>615</v>
      </c>
      <c r="U68" s="10">
        <v>977</v>
      </c>
      <c r="V68" s="10">
        <v>702</v>
      </c>
      <c r="W68" s="10">
        <v>697</v>
      </c>
      <c r="X68" s="10">
        <v>673</v>
      </c>
      <c r="Y68" s="10">
        <v>615</v>
      </c>
      <c r="Z68" s="10">
        <v>885</v>
      </c>
      <c r="AA68" s="10">
        <v>735</v>
      </c>
      <c r="AB68" s="10">
        <v>799</v>
      </c>
      <c r="AC68" s="10">
        <v>729</v>
      </c>
      <c r="AD68" s="10">
        <v>608</v>
      </c>
      <c r="AE68" s="10">
        <v>879</v>
      </c>
      <c r="AF68" s="10">
        <v>361</v>
      </c>
      <c r="AG68" s="10">
        <v>408</v>
      </c>
      <c r="AH68" s="10">
        <v>375</v>
      </c>
      <c r="AI68" s="10">
        <v>339</v>
      </c>
      <c r="AJ68" s="10">
        <v>431</v>
      </c>
      <c r="AK68" s="10">
        <v>1564</v>
      </c>
      <c r="AL68" s="10">
        <v>1560</v>
      </c>
      <c r="AM68" s="10">
        <v>1486</v>
      </c>
      <c r="AN68" s="10">
        <v>1327</v>
      </c>
      <c r="AO68" s="10">
        <v>2296</v>
      </c>
      <c r="AP68" s="10">
        <v>2010</v>
      </c>
      <c r="AQ68" s="10">
        <v>2001</v>
      </c>
      <c r="AR68" s="10">
        <v>2055</v>
      </c>
      <c r="AS68" s="10">
        <v>2161</v>
      </c>
      <c r="AT68" s="10">
        <v>3652</v>
      </c>
      <c r="AU68" s="10">
        <v>2387</v>
      </c>
      <c r="AV68" s="10">
        <v>2405</v>
      </c>
      <c r="AW68" s="10">
        <v>2382</v>
      </c>
      <c r="AX68" s="10">
        <v>2397</v>
      </c>
      <c r="AY68" s="10">
        <v>4107</v>
      </c>
      <c r="AZ68" s="10">
        <v>1199</v>
      </c>
      <c r="BA68" s="10">
        <v>1175</v>
      </c>
      <c r="BB68" s="10">
        <v>1190</v>
      </c>
      <c r="BC68" s="10">
        <v>1127</v>
      </c>
      <c r="BD68" s="10">
        <v>1880</v>
      </c>
    </row>
    <row r="69" spans="1:56" x14ac:dyDescent="0.4">
      <c r="B69" s="10">
        <v>78.76161905376</v>
      </c>
      <c r="C69" s="10">
        <v>97.166981999110007</v>
      </c>
      <c r="D69" s="10">
        <v>90.992576613289998</v>
      </c>
      <c r="E69" s="10">
        <v>112.8273076367</v>
      </c>
      <c r="F69" s="10">
        <v>214.84539541710001</v>
      </c>
      <c r="G69" s="10">
        <v>177.3186729674</v>
      </c>
      <c r="H69" s="10">
        <v>102.99261675530001</v>
      </c>
      <c r="I69" s="10">
        <v>128.4319314379</v>
      </c>
      <c r="J69" s="10">
        <v>119.31823865760001</v>
      </c>
      <c r="K69" s="10">
        <v>268.3480729085</v>
      </c>
      <c r="L69" s="10">
        <v>134.82064939579999</v>
      </c>
      <c r="M69" s="10">
        <v>104.4279362021</v>
      </c>
      <c r="N69" s="10">
        <v>104.8847713023</v>
      </c>
      <c r="O69" s="10">
        <v>108.8258799389</v>
      </c>
      <c r="P69" s="10">
        <v>205.51489463429999</v>
      </c>
      <c r="Q69" s="10">
        <v>102.2074783737</v>
      </c>
      <c r="R69" s="10">
        <v>78.560809126940001</v>
      </c>
      <c r="S69" s="10">
        <v>93.059660284109995</v>
      </c>
      <c r="T69" s="10">
        <v>87.660992177859995</v>
      </c>
      <c r="U69" s="10">
        <v>160.83628640449999</v>
      </c>
      <c r="V69" s="10">
        <v>90.748164782499998</v>
      </c>
      <c r="W69" s="10">
        <v>74.112947854210006</v>
      </c>
      <c r="X69" s="10">
        <v>110.372301482</v>
      </c>
      <c r="Y69" s="10">
        <v>78.822059236269993</v>
      </c>
      <c r="Z69" s="10">
        <v>144.27246215770001</v>
      </c>
      <c r="AA69" s="10">
        <v>79.649817246010002</v>
      </c>
      <c r="AB69" s="10">
        <v>54.496825572299997</v>
      </c>
      <c r="AC69" s="10">
        <v>72.436929872220006</v>
      </c>
      <c r="AD69" s="10">
        <v>60.894052782999999</v>
      </c>
      <c r="AE69" s="10">
        <v>132.28228242180001</v>
      </c>
      <c r="AF69" s="10">
        <v>26.29261204634</v>
      </c>
      <c r="AG69" s="10">
        <v>20.882563244549999</v>
      </c>
      <c r="AH69" s="10">
        <v>22.485327209049998</v>
      </c>
      <c r="AI69" s="10">
        <v>28.168726910229999</v>
      </c>
      <c r="AJ69" s="10">
        <v>42.355251666480001</v>
      </c>
      <c r="AK69" s="10">
        <v>169.20514270269999</v>
      </c>
      <c r="AL69" s="10">
        <v>104.74092095810001</v>
      </c>
      <c r="AM69" s="10">
        <v>151.33152438319999</v>
      </c>
      <c r="AN69" s="10">
        <v>145.03627512040001</v>
      </c>
      <c r="AO69" s="10">
        <v>287.90704196989998</v>
      </c>
      <c r="AP69" s="10">
        <v>518.98182345119994</v>
      </c>
      <c r="AQ69" s="10">
        <v>426.60655417700002</v>
      </c>
      <c r="AR69" s="10">
        <v>456.72069844280003</v>
      </c>
      <c r="AS69" s="10">
        <v>437.3644652763</v>
      </c>
      <c r="AT69" s="10">
        <v>869.48550818650006</v>
      </c>
      <c r="AU69" s="10">
        <v>420.04400027380001</v>
      </c>
      <c r="AV69" s="10">
        <v>328.62115051030003</v>
      </c>
      <c r="AW69" s="10">
        <v>411.3307609085</v>
      </c>
      <c r="AX69" s="10">
        <v>384.22510615060003</v>
      </c>
      <c r="AY69" s="10">
        <v>800.25081575410002</v>
      </c>
      <c r="AZ69" s="10">
        <v>271.17772892310001</v>
      </c>
      <c r="BA69" s="10">
        <v>204.01953024420001</v>
      </c>
      <c r="BB69" s="10">
        <v>211.33273729250001</v>
      </c>
      <c r="BC69" s="10">
        <v>212.29215119</v>
      </c>
      <c r="BD69" s="10">
        <v>368.2038298562</v>
      </c>
    </row>
    <row r="70" spans="1:56" x14ac:dyDescent="0.4">
      <c r="B70" s="10">
        <v>336.56823603610002</v>
      </c>
      <c r="C70" s="10">
        <v>414.93832661670001</v>
      </c>
      <c r="D70" s="10">
        <v>393.1087009327</v>
      </c>
      <c r="E70" s="10">
        <v>411.1167491361</v>
      </c>
      <c r="F70" s="10">
        <v>684.19789504209996</v>
      </c>
      <c r="G70" s="10">
        <v>764.5510685534</v>
      </c>
      <c r="H70" s="10">
        <v>684.26920344040002</v>
      </c>
      <c r="I70" s="10">
        <v>663.39166233169999</v>
      </c>
      <c r="J70" s="10">
        <v>674.01172105759997</v>
      </c>
      <c r="K70" s="10">
        <v>1128.41468854</v>
      </c>
      <c r="L70" s="10">
        <v>618.09155849379999</v>
      </c>
      <c r="M70" s="10">
        <v>617.18630347789997</v>
      </c>
      <c r="N70" s="10">
        <v>627.76873530119997</v>
      </c>
      <c r="O70" s="10">
        <v>636.72706064479996</v>
      </c>
      <c r="P70" s="10">
        <v>1073.374845675</v>
      </c>
      <c r="Q70" s="10">
        <v>580.37435151759996</v>
      </c>
      <c r="R70" s="10">
        <v>579.05991985059995</v>
      </c>
      <c r="S70" s="10">
        <v>581.35840760539998</v>
      </c>
      <c r="T70" s="10">
        <v>561.89971533259995</v>
      </c>
      <c r="U70" s="10">
        <v>927.34131457230001</v>
      </c>
      <c r="V70" s="10">
        <v>532.71543810840001</v>
      </c>
      <c r="W70" s="10">
        <v>534.86103441440002</v>
      </c>
      <c r="X70" s="10">
        <v>537.47378196149998</v>
      </c>
      <c r="Y70" s="10">
        <v>520.81066326339999</v>
      </c>
      <c r="Z70" s="10">
        <v>855.37523773249995</v>
      </c>
      <c r="AA70" s="10">
        <v>502.68849657880003</v>
      </c>
      <c r="AB70" s="10">
        <v>488.03964374970002</v>
      </c>
      <c r="AC70" s="10">
        <v>520.38165158490006</v>
      </c>
      <c r="AD70" s="10">
        <v>463.59296599330003</v>
      </c>
      <c r="AE70" s="10">
        <v>868.07166433760005</v>
      </c>
      <c r="AF70" s="10">
        <v>246.89136659779999</v>
      </c>
      <c r="AG70" s="10">
        <v>261.6455684503</v>
      </c>
      <c r="AH70" s="10">
        <v>246.00304049409999</v>
      </c>
      <c r="AI70" s="10">
        <v>286.2186198398</v>
      </c>
      <c r="AJ70" s="10">
        <v>446.85162582309999</v>
      </c>
      <c r="AK70" s="10">
        <v>1755.8868206699999</v>
      </c>
      <c r="AL70" s="10">
        <v>1752.8369306449999</v>
      </c>
      <c r="AM70" s="10">
        <v>1754.4793060980001</v>
      </c>
      <c r="AN70" s="10">
        <v>1799.134141944</v>
      </c>
      <c r="AO70" s="10">
        <v>3020.550763321</v>
      </c>
      <c r="AP70" s="10">
        <v>1817.5978715010001</v>
      </c>
      <c r="AQ70" s="10">
        <v>1805.6587632129999</v>
      </c>
      <c r="AR70" s="10">
        <v>1770.486660114</v>
      </c>
      <c r="AS70" s="10">
        <v>1701.07770433</v>
      </c>
      <c r="AT70" s="10">
        <v>2921.773676756</v>
      </c>
      <c r="AU70" s="10">
        <v>2363.4415661379999</v>
      </c>
      <c r="AV70" s="10">
        <v>2343.7882726490002</v>
      </c>
      <c r="AW70" s="10">
        <v>2394.2378484450001</v>
      </c>
      <c r="AX70" s="10">
        <v>2358.2221231120002</v>
      </c>
      <c r="AY70" s="10">
        <v>4013.4190004729999</v>
      </c>
      <c r="AZ70" s="10">
        <v>1222.5584338619999</v>
      </c>
      <c r="BA70" s="10">
        <v>1236.211727351</v>
      </c>
      <c r="BB70" s="10">
        <v>1177.7621515549999</v>
      </c>
      <c r="BC70" s="10">
        <v>1191.125665729</v>
      </c>
      <c r="BD70" s="10">
        <v>1973.5561672179999</v>
      </c>
    </row>
    <row r="71" spans="1:56" x14ac:dyDescent="0.4">
      <c r="B71" s="4" t="s">
        <v>126</v>
      </c>
      <c r="C71" s="4" t="s">
        <v>126</v>
      </c>
      <c r="D71" s="4" t="s">
        <v>126</v>
      </c>
      <c r="E71" s="4" t="s">
        <v>126</v>
      </c>
      <c r="F71" s="4" t="s">
        <v>126</v>
      </c>
      <c r="G71" s="4" t="s">
        <v>307</v>
      </c>
      <c r="H71" s="4" t="s">
        <v>126</v>
      </c>
      <c r="I71" s="4" t="s">
        <v>126</v>
      </c>
      <c r="J71" s="4" t="s">
        <v>126</v>
      </c>
      <c r="K71" s="4" t="s">
        <v>405</v>
      </c>
      <c r="L71" s="4" t="s">
        <v>126</v>
      </c>
      <c r="M71" s="4" t="s">
        <v>126</v>
      </c>
      <c r="N71" s="4" t="s">
        <v>126</v>
      </c>
      <c r="O71" s="4" t="s">
        <v>126</v>
      </c>
      <c r="P71" s="4" t="s">
        <v>126</v>
      </c>
      <c r="Q71" s="4" t="s">
        <v>126</v>
      </c>
      <c r="R71" s="4" t="s">
        <v>126</v>
      </c>
      <c r="S71" s="4" t="s">
        <v>126</v>
      </c>
      <c r="T71" s="4" t="s">
        <v>126</v>
      </c>
      <c r="U71" s="4" t="s">
        <v>126</v>
      </c>
      <c r="V71" s="4" t="s">
        <v>126</v>
      </c>
      <c r="W71" s="4" t="s">
        <v>126</v>
      </c>
      <c r="X71" s="4" t="s">
        <v>405</v>
      </c>
      <c r="Y71" s="4" t="s">
        <v>126</v>
      </c>
      <c r="Z71" s="4" t="s">
        <v>126</v>
      </c>
      <c r="AA71" s="4" t="s">
        <v>307</v>
      </c>
      <c r="AB71" s="4" t="s">
        <v>126</v>
      </c>
      <c r="AC71" s="4" t="s">
        <v>126</v>
      </c>
      <c r="AD71" s="4" t="s">
        <v>126</v>
      </c>
      <c r="AE71" s="4" t="s">
        <v>307</v>
      </c>
      <c r="AF71" s="4" t="s">
        <v>126</v>
      </c>
      <c r="AG71" s="4" t="s">
        <v>126</v>
      </c>
      <c r="AH71" s="4" t="s">
        <v>126</v>
      </c>
      <c r="AI71" s="4" t="s">
        <v>126</v>
      </c>
      <c r="AJ71" s="4" t="s">
        <v>126</v>
      </c>
      <c r="AK71" s="4" t="s">
        <v>307</v>
      </c>
      <c r="AL71" s="4" t="s">
        <v>126</v>
      </c>
      <c r="AM71" s="4" t="s">
        <v>307</v>
      </c>
      <c r="AN71" s="4" t="s">
        <v>126</v>
      </c>
      <c r="AO71" s="4" t="s">
        <v>300</v>
      </c>
      <c r="AP71" s="4" t="s">
        <v>307</v>
      </c>
      <c r="AQ71" s="4" t="s">
        <v>126</v>
      </c>
      <c r="AR71" s="4" t="s">
        <v>126</v>
      </c>
      <c r="AS71" s="4" t="s">
        <v>126</v>
      </c>
      <c r="AT71" s="4" t="s">
        <v>320</v>
      </c>
      <c r="AU71" s="4" t="s">
        <v>307</v>
      </c>
      <c r="AV71" s="4" t="s">
        <v>126</v>
      </c>
      <c r="AW71" s="4" t="s">
        <v>307</v>
      </c>
      <c r="AX71" s="4" t="s">
        <v>126</v>
      </c>
      <c r="AY71" s="4" t="s">
        <v>320</v>
      </c>
      <c r="AZ71" s="4" t="s">
        <v>406</v>
      </c>
      <c r="BA71" s="4" t="s">
        <v>126</v>
      </c>
      <c r="BB71" s="4" t="s">
        <v>126</v>
      </c>
      <c r="BC71" s="4" t="s">
        <v>126</v>
      </c>
      <c r="BD71" s="4" t="s">
        <v>126</v>
      </c>
    </row>
    <row r="72" spans="1:56" x14ac:dyDescent="0.4">
      <c r="A72" s="1" t="s">
        <v>321</v>
      </c>
      <c r="B72" s="9">
        <v>0.34629827283550002</v>
      </c>
      <c r="C72" s="9">
        <v>0.31067506940700002</v>
      </c>
      <c r="D72" s="9">
        <v>0.39878754273269995</v>
      </c>
      <c r="E72" s="9">
        <v>0.29473015197449998</v>
      </c>
      <c r="F72" s="9">
        <v>0.2477017302201</v>
      </c>
      <c r="G72" s="9">
        <v>0.2004534437104</v>
      </c>
      <c r="H72" s="9">
        <v>0.21084513934579999</v>
      </c>
      <c r="I72" s="9">
        <v>0.21781848921800001</v>
      </c>
      <c r="J72" s="9">
        <v>0.18284115494809999</v>
      </c>
      <c r="K72" s="9">
        <v>0.17424461402659999</v>
      </c>
      <c r="L72" s="9">
        <v>0.201996197594</v>
      </c>
      <c r="M72" s="9">
        <v>0.18759361528060001</v>
      </c>
      <c r="N72" s="9">
        <v>0.21443018492160001</v>
      </c>
      <c r="O72" s="9">
        <v>0.18844380263409999</v>
      </c>
      <c r="P72" s="9">
        <v>0.17431748316189999</v>
      </c>
      <c r="Q72" s="9">
        <v>0.14842887359949999</v>
      </c>
      <c r="R72" s="9">
        <v>0.1872697473131</v>
      </c>
      <c r="S72" s="9">
        <v>0.16995444525709999</v>
      </c>
      <c r="T72" s="9">
        <v>0.15823187760659999</v>
      </c>
      <c r="U72" s="9">
        <v>0.1349987595171</v>
      </c>
      <c r="V72" s="9">
        <v>0.10795840925889999</v>
      </c>
      <c r="W72" s="9">
        <v>0.13365216897660001</v>
      </c>
      <c r="X72" s="9">
        <v>0.12108730342770001</v>
      </c>
      <c r="Y72" s="9">
        <v>0.11439684776249999</v>
      </c>
      <c r="Z72" s="9">
        <v>0.106378889203</v>
      </c>
      <c r="AA72" s="9">
        <v>7.0301347297689998E-2</v>
      </c>
      <c r="AB72" s="9">
        <v>6.881345041989001E-2</v>
      </c>
      <c r="AC72" s="9">
        <v>7.4934907640239995E-2</v>
      </c>
      <c r="AD72" s="9">
        <v>0.1043020808855</v>
      </c>
      <c r="AE72" s="9">
        <v>5.1175673847379997E-2</v>
      </c>
      <c r="AF72" s="9">
        <v>2.7054325207149999E-2</v>
      </c>
      <c r="AG72" s="9">
        <v>2.7806306199550001E-2</v>
      </c>
      <c r="AH72" s="9">
        <v>2.7489080193680002E-2</v>
      </c>
      <c r="AI72" s="9">
        <v>2.5523663527460001E-2</v>
      </c>
      <c r="AJ72" s="9">
        <v>3.288394095806E-2</v>
      </c>
      <c r="AK72" s="9">
        <v>0.19857393810840002</v>
      </c>
      <c r="AL72" s="9">
        <v>0.21122486986569999</v>
      </c>
      <c r="AM72" s="9">
        <v>0.22783472008360001</v>
      </c>
      <c r="AN72" s="9">
        <v>0.20083421541549998</v>
      </c>
      <c r="AO72" s="9">
        <v>0.1772617081407</v>
      </c>
      <c r="AP72" s="9">
        <v>0.12633676061559998</v>
      </c>
      <c r="AQ72" s="9">
        <v>0.13110720673660001</v>
      </c>
      <c r="AR72" s="9">
        <v>0.1270461913423</v>
      </c>
      <c r="AS72" s="9">
        <v>0.1082917878617</v>
      </c>
      <c r="AT72" s="9">
        <v>9.5348884306849999E-2</v>
      </c>
      <c r="AU72" s="9">
        <v>0.18617153307519999</v>
      </c>
      <c r="AV72" s="9">
        <v>0.19223781879450003</v>
      </c>
      <c r="AW72" s="9">
        <v>0.20869903156210001</v>
      </c>
      <c r="AX72" s="9">
        <v>0.1793703166684</v>
      </c>
      <c r="AY72" s="9">
        <v>0.15930793870519999</v>
      </c>
      <c r="AZ72" s="9">
        <v>0.1159484816022</v>
      </c>
      <c r="BA72" s="9">
        <v>0.12876930465069999</v>
      </c>
      <c r="BB72" s="9">
        <v>0.1238332484322</v>
      </c>
      <c r="BC72" s="9">
        <v>0.12130866003259999</v>
      </c>
      <c r="BD72" s="9">
        <v>9.5720352168659997E-2</v>
      </c>
    </row>
    <row r="73" spans="1:56" x14ac:dyDescent="0.4">
      <c r="B73" s="10">
        <v>48</v>
      </c>
      <c r="C73" s="10">
        <v>42</v>
      </c>
      <c r="D73" s="10">
        <v>65</v>
      </c>
      <c r="E73" s="10">
        <v>55</v>
      </c>
      <c r="F73" s="10">
        <v>124</v>
      </c>
      <c r="G73" s="10">
        <v>107</v>
      </c>
      <c r="H73" s="10">
        <v>88</v>
      </c>
      <c r="I73" s="10">
        <v>99</v>
      </c>
      <c r="J73" s="10">
        <v>89</v>
      </c>
      <c r="K73" s="10">
        <v>164</v>
      </c>
      <c r="L73" s="10">
        <v>128</v>
      </c>
      <c r="M73" s="10">
        <v>113</v>
      </c>
      <c r="N73" s="10">
        <v>114</v>
      </c>
      <c r="O73" s="10">
        <v>120</v>
      </c>
      <c r="P73" s="10">
        <v>190</v>
      </c>
      <c r="Q73" s="10">
        <v>95</v>
      </c>
      <c r="R73" s="10">
        <v>110</v>
      </c>
      <c r="S73" s="10">
        <v>115</v>
      </c>
      <c r="T73" s="10">
        <v>95</v>
      </c>
      <c r="U73" s="10">
        <v>120</v>
      </c>
      <c r="V73" s="10">
        <v>89</v>
      </c>
      <c r="W73" s="10">
        <v>97</v>
      </c>
      <c r="X73" s="10">
        <v>88</v>
      </c>
      <c r="Y73" s="10">
        <v>63</v>
      </c>
      <c r="Z73" s="10">
        <v>86</v>
      </c>
      <c r="AA73" s="10">
        <v>63</v>
      </c>
      <c r="AB73" s="10">
        <v>67</v>
      </c>
      <c r="AC73" s="10">
        <v>61</v>
      </c>
      <c r="AD73" s="10">
        <v>56</v>
      </c>
      <c r="AE73" s="10">
        <v>42</v>
      </c>
      <c r="AF73" s="10">
        <v>10</v>
      </c>
      <c r="AG73" s="10">
        <v>15</v>
      </c>
      <c r="AH73" s="10">
        <v>14</v>
      </c>
      <c r="AI73" s="10">
        <v>12</v>
      </c>
      <c r="AJ73" s="10">
        <v>14</v>
      </c>
      <c r="AK73" s="10">
        <v>295</v>
      </c>
      <c r="AL73" s="10">
        <v>296</v>
      </c>
      <c r="AM73" s="10">
        <v>308</v>
      </c>
      <c r="AN73" s="10">
        <v>262</v>
      </c>
      <c r="AO73" s="10">
        <v>408</v>
      </c>
      <c r="AP73" s="10">
        <v>243</v>
      </c>
      <c r="AQ73" s="10">
        <v>231</v>
      </c>
      <c r="AR73" s="10">
        <v>235</v>
      </c>
      <c r="AS73" s="10">
        <v>212</v>
      </c>
      <c r="AT73" s="10">
        <v>320</v>
      </c>
      <c r="AU73" s="10">
        <v>415</v>
      </c>
      <c r="AV73" s="10">
        <v>398</v>
      </c>
      <c r="AW73" s="10">
        <v>420</v>
      </c>
      <c r="AX73" s="10">
        <v>371</v>
      </c>
      <c r="AY73" s="10">
        <v>574</v>
      </c>
      <c r="AZ73" s="10">
        <v>126</v>
      </c>
      <c r="BA73" s="10">
        <v>134</v>
      </c>
      <c r="BB73" s="10">
        <v>136</v>
      </c>
      <c r="BC73" s="10">
        <v>118</v>
      </c>
      <c r="BD73" s="10">
        <v>165</v>
      </c>
    </row>
    <row r="74" spans="1:56" x14ac:dyDescent="0.4">
      <c r="B74" s="10">
        <v>151</v>
      </c>
      <c r="C74" s="10">
        <v>140</v>
      </c>
      <c r="D74" s="10">
        <v>171</v>
      </c>
      <c r="E74" s="10">
        <v>194</v>
      </c>
      <c r="F74" s="10">
        <v>525</v>
      </c>
      <c r="G74" s="10">
        <v>474</v>
      </c>
      <c r="H74" s="10">
        <v>399</v>
      </c>
      <c r="I74" s="10">
        <v>458</v>
      </c>
      <c r="J74" s="10">
        <v>487</v>
      </c>
      <c r="K74" s="10">
        <v>1024</v>
      </c>
      <c r="L74" s="10">
        <v>580</v>
      </c>
      <c r="M74" s="10">
        <v>558</v>
      </c>
      <c r="N74" s="10">
        <v>557</v>
      </c>
      <c r="O74" s="10">
        <v>670</v>
      </c>
      <c r="P74" s="10">
        <v>1265</v>
      </c>
      <c r="Q74" s="10">
        <v>580</v>
      </c>
      <c r="R74" s="10">
        <v>579</v>
      </c>
      <c r="S74" s="10">
        <v>605</v>
      </c>
      <c r="T74" s="10">
        <v>615</v>
      </c>
      <c r="U74" s="10">
        <v>977</v>
      </c>
      <c r="V74" s="10">
        <v>702</v>
      </c>
      <c r="W74" s="10">
        <v>697</v>
      </c>
      <c r="X74" s="10">
        <v>673</v>
      </c>
      <c r="Y74" s="10">
        <v>615</v>
      </c>
      <c r="Z74" s="10">
        <v>885</v>
      </c>
      <c r="AA74" s="10">
        <v>735</v>
      </c>
      <c r="AB74" s="10">
        <v>799</v>
      </c>
      <c r="AC74" s="10">
        <v>729</v>
      </c>
      <c r="AD74" s="10">
        <v>608</v>
      </c>
      <c r="AE74" s="10">
        <v>879</v>
      </c>
      <c r="AF74" s="10">
        <v>361</v>
      </c>
      <c r="AG74" s="10">
        <v>408</v>
      </c>
      <c r="AH74" s="10">
        <v>375</v>
      </c>
      <c r="AI74" s="10">
        <v>339</v>
      </c>
      <c r="AJ74" s="10">
        <v>431</v>
      </c>
      <c r="AK74" s="10">
        <v>1564</v>
      </c>
      <c r="AL74" s="10">
        <v>1560</v>
      </c>
      <c r="AM74" s="10">
        <v>1486</v>
      </c>
      <c r="AN74" s="10">
        <v>1327</v>
      </c>
      <c r="AO74" s="10">
        <v>2296</v>
      </c>
      <c r="AP74" s="10">
        <v>2010</v>
      </c>
      <c r="AQ74" s="10">
        <v>2001</v>
      </c>
      <c r="AR74" s="10">
        <v>2055</v>
      </c>
      <c r="AS74" s="10">
        <v>2161</v>
      </c>
      <c r="AT74" s="10">
        <v>3652</v>
      </c>
      <c r="AU74" s="10">
        <v>2387</v>
      </c>
      <c r="AV74" s="10">
        <v>2405</v>
      </c>
      <c r="AW74" s="10">
        <v>2382</v>
      </c>
      <c r="AX74" s="10">
        <v>2397</v>
      </c>
      <c r="AY74" s="10">
        <v>4107</v>
      </c>
      <c r="AZ74" s="10">
        <v>1199</v>
      </c>
      <c r="BA74" s="10">
        <v>1175</v>
      </c>
      <c r="BB74" s="10">
        <v>1190</v>
      </c>
      <c r="BC74" s="10">
        <v>1127</v>
      </c>
      <c r="BD74" s="10">
        <v>1880</v>
      </c>
    </row>
    <row r="75" spans="1:56" x14ac:dyDescent="0.4">
      <c r="B75" s="10">
        <v>116.5529988306</v>
      </c>
      <c r="C75" s="10">
        <v>128.91099342129999</v>
      </c>
      <c r="D75" s="10">
        <v>156.76685287180001</v>
      </c>
      <c r="E75" s="10">
        <v>121.1685019521</v>
      </c>
      <c r="F75" s="10">
        <v>169.47700241480001</v>
      </c>
      <c r="G75" s="10">
        <v>153.25689458400001</v>
      </c>
      <c r="H75" s="10">
        <v>144.27483554950001</v>
      </c>
      <c r="I75" s="10">
        <v>144.49896964889999</v>
      </c>
      <c r="J75" s="10">
        <v>123.2370815267</v>
      </c>
      <c r="K75" s="10">
        <v>196.62018186660001</v>
      </c>
      <c r="L75" s="10">
        <v>124.8521445807</v>
      </c>
      <c r="M75" s="10">
        <v>115.78020997110001</v>
      </c>
      <c r="N75" s="10">
        <v>134.61256599859999</v>
      </c>
      <c r="O75" s="10">
        <v>119.9872685479</v>
      </c>
      <c r="P75" s="10">
        <v>187.1080015874</v>
      </c>
      <c r="Q75" s="10">
        <v>86.144311261810003</v>
      </c>
      <c r="R75" s="10">
        <v>108.4404048696</v>
      </c>
      <c r="S75" s="10">
        <v>98.80444566013</v>
      </c>
      <c r="T75" s="10">
        <v>88.910446983669999</v>
      </c>
      <c r="U75" s="10">
        <v>125.1899271162</v>
      </c>
      <c r="V75" s="10">
        <v>57.511111285870001</v>
      </c>
      <c r="W75" s="10">
        <v>71.485337350549997</v>
      </c>
      <c r="X75" s="10">
        <v>65.081250920789998</v>
      </c>
      <c r="Y75" s="10">
        <v>59.579098158439997</v>
      </c>
      <c r="Z75" s="10">
        <v>90.993867641760005</v>
      </c>
      <c r="AA75" s="10">
        <v>35.339678580540003</v>
      </c>
      <c r="AB75" s="10">
        <v>33.583691828120003</v>
      </c>
      <c r="AC75" s="10">
        <v>38.994750999190003</v>
      </c>
      <c r="AD75" s="10">
        <v>48.353711036980002</v>
      </c>
      <c r="AE75" s="10">
        <v>44.424152370290003</v>
      </c>
      <c r="AF75" s="10">
        <v>6.6794793227740001</v>
      </c>
      <c r="AG75" s="10">
        <v>7.2753967920839999</v>
      </c>
      <c r="AH75" s="10">
        <v>6.762397308033</v>
      </c>
      <c r="AI75" s="10">
        <v>7.3053477480859996</v>
      </c>
      <c r="AJ75" s="10">
        <v>14.69424248058</v>
      </c>
      <c r="AK75" s="10">
        <v>348.67336085310001</v>
      </c>
      <c r="AL75" s="10">
        <v>370.24275257120001</v>
      </c>
      <c r="AM75" s="10">
        <v>399.73130159729999</v>
      </c>
      <c r="AN75" s="10">
        <v>361.32769382459998</v>
      </c>
      <c r="AO75" s="10">
        <v>535.42798783199999</v>
      </c>
      <c r="AP75" s="10">
        <v>229.62942718720001</v>
      </c>
      <c r="AQ75" s="10">
        <v>236.7348767643</v>
      </c>
      <c r="AR75" s="10">
        <v>224.93358698980001</v>
      </c>
      <c r="AS75" s="10">
        <v>184.21274589359999</v>
      </c>
      <c r="AT75" s="10">
        <v>278.58786027579998</v>
      </c>
      <c r="AU75" s="10">
        <v>440.00553970150003</v>
      </c>
      <c r="AV75" s="10">
        <v>450.56474525020002</v>
      </c>
      <c r="AW75" s="10">
        <v>499.67512029990002</v>
      </c>
      <c r="AX75" s="10">
        <v>422.99504899700003</v>
      </c>
      <c r="AY75" s="10">
        <v>639.36950812589998</v>
      </c>
      <c r="AZ75" s="10">
        <v>141.75379407630001</v>
      </c>
      <c r="BA75" s="10">
        <v>159.18612453200001</v>
      </c>
      <c r="BB75" s="10">
        <v>145.8461131075</v>
      </c>
      <c r="BC75" s="10">
        <v>144.49385844</v>
      </c>
      <c r="BD75" s="10">
        <v>188.90949135080001</v>
      </c>
    </row>
    <row r="76" spans="1:56" x14ac:dyDescent="0.4">
      <c r="B76" s="10">
        <v>336.56823603610002</v>
      </c>
      <c r="C76" s="10">
        <v>414.93832661670001</v>
      </c>
      <c r="D76" s="10">
        <v>393.1087009327</v>
      </c>
      <c r="E76" s="10">
        <v>411.1167491361</v>
      </c>
      <c r="F76" s="10">
        <v>684.19789504209996</v>
      </c>
      <c r="G76" s="10">
        <v>764.5510685534</v>
      </c>
      <c r="H76" s="10">
        <v>684.26920344040002</v>
      </c>
      <c r="I76" s="10">
        <v>663.39166233169999</v>
      </c>
      <c r="J76" s="10">
        <v>674.01172105759997</v>
      </c>
      <c r="K76" s="10">
        <v>1128.41468854</v>
      </c>
      <c r="L76" s="10">
        <v>618.09155849379999</v>
      </c>
      <c r="M76" s="10">
        <v>617.18630347789997</v>
      </c>
      <c r="N76" s="10">
        <v>627.76873530119997</v>
      </c>
      <c r="O76" s="10">
        <v>636.72706064479996</v>
      </c>
      <c r="P76" s="10">
        <v>1073.374845675</v>
      </c>
      <c r="Q76" s="10">
        <v>580.37435151759996</v>
      </c>
      <c r="R76" s="10">
        <v>579.05991985059995</v>
      </c>
      <c r="S76" s="10">
        <v>581.35840760539998</v>
      </c>
      <c r="T76" s="10">
        <v>561.89971533259995</v>
      </c>
      <c r="U76" s="10">
        <v>927.34131457230001</v>
      </c>
      <c r="V76" s="10">
        <v>532.71543810840001</v>
      </c>
      <c r="W76" s="10">
        <v>534.86103441440002</v>
      </c>
      <c r="X76" s="10">
        <v>537.47378196149998</v>
      </c>
      <c r="Y76" s="10">
        <v>520.81066326339999</v>
      </c>
      <c r="Z76" s="10">
        <v>855.37523773249995</v>
      </c>
      <c r="AA76" s="10">
        <v>502.68849657880003</v>
      </c>
      <c r="AB76" s="10">
        <v>488.03964374970002</v>
      </c>
      <c r="AC76" s="10">
        <v>520.38165158490006</v>
      </c>
      <c r="AD76" s="10">
        <v>463.59296599330003</v>
      </c>
      <c r="AE76" s="10">
        <v>868.07166433760005</v>
      </c>
      <c r="AF76" s="10">
        <v>246.89136659779999</v>
      </c>
      <c r="AG76" s="10">
        <v>261.6455684503</v>
      </c>
      <c r="AH76" s="10">
        <v>246.00304049409999</v>
      </c>
      <c r="AI76" s="10">
        <v>286.2186198398</v>
      </c>
      <c r="AJ76" s="10">
        <v>446.85162582309999</v>
      </c>
      <c r="AK76" s="10">
        <v>1755.8868206699999</v>
      </c>
      <c r="AL76" s="10">
        <v>1752.8369306449999</v>
      </c>
      <c r="AM76" s="10">
        <v>1754.4793060980001</v>
      </c>
      <c r="AN76" s="10">
        <v>1799.134141944</v>
      </c>
      <c r="AO76" s="10">
        <v>3020.550763321</v>
      </c>
      <c r="AP76" s="10">
        <v>1817.5978715010001</v>
      </c>
      <c r="AQ76" s="10">
        <v>1805.6587632129999</v>
      </c>
      <c r="AR76" s="10">
        <v>1770.486660114</v>
      </c>
      <c r="AS76" s="10">
        <v>1701.07770433</v>
      </c>
      <c r="AT76" s="10">
        <v>2921.773676756</v>
      </c>
      <c r="AU76" s="10">
        <v>2363.4415661379999</v>
      </c>
      <c r="AV76" s="10">
        <v>2343.7882726490002</v>
      </c>
      <c r="AW76" s="10">
        <v>2394.2378484450001</v>
      </c>
      <c r="AX76" s="10">
        <v>2358.2221231120002</v>
      </c>
      <c r="AY76" s="10">
        <v>4013.4190004729999</v>
      </c>
      <c r="AZ76" s="10">
        <v>1222.5584338619999</v>
      </c>
      <c r="BA76" s="10">
        <v>1236.211727351</v>
      </c>
      <c r="BB76" s="10">
        <v>1177.7621515549999</v>
      </c>
      <c r="BC76" s="10">
        <v>1191.125665729</v>
      </c>
      <c r="BD76" s="10">
        <v>1973.5561672179999</v>
      </c>
    </row>
    <row r="77" spans="1:56" x14ac:dyDescent="0.4">
      <c r="B77" s="4" t="s">
        <v>322</v>
      </c>
      <c r="C77" s="4" t="s">
        <v>126</v>
      </c>
      <c r="D77" s="4" t="s">
        <v>323</v>
      </c>
      <c r="E77" s="4" t="s">
        <v>126</v>
      </c>
      <c r="F77" s="4" t="s">
        <v>126</v>
      </c>
      <c r="G77" s="4" t="s">
        <v>126</v>
      </c>
      <c r="H77" s="4" t="s">
        <v>126</v>
      </c>
      <c r="I77" s="4" t="s">
        <v>126</v>
      </c>
      <c r="J77" s="4" t="s">
        <v>126</v>
      </c>
      <c r="K77" s="4" t="s">
        <v>126</v>
      </c>
      <c r="L77" s="4" t="s">
        <v>126</v>
      </c>
      <c r="M77" s="4" t="s">
        <v>126</v>
      </c>
      <c r="N77" s="4" t="s">
        <v>126</v>
      </c>
      <c r="O77" s="4" t="s">
        <v>126</v>
      </c>
      <c r="P77" s="4" t="s">
        <v>126</v>
      </c>
      <c r="Q77" s="4" t="s">
        <v>126</v>
      </c>
      <c r="R77" s="4" t="s">
        <v>322</v>
      </c>
      <c r="S77" s="4" t="s">
        <v>126</v>
      </c>
      <c r="T77" s="4" t="s">
        <v>126</v>
      </c>
      <c r="U77" s="4" t="s">
        <v>126</v>
      </c>
      <c r="V77" s="4" t="s">
        <v>126</v>
      </c>
      <c r="W77" s="4" t="s">
        <v>126</v>
      </c>
      <c r="X77" s="4" t="s">
        <v>126</v>
      </c>
      <c r="Y77" s="4" t="s">
        <v>126</v>
      </c>
      <c r="Z77" s="4" t="s">
        <v>126</v>
      </c>
      <c r="AA77" s="4" t="s">
        <v>126</v>
      </c>
      <c r="AB77" s="4" t="s">
        <v>126</v>
      </c>
      <c r="AC77" s="4" t="s">
        <v>126</v>
      </c>
      <c r="AD77" s="4" t="s">
        <v>322</v>
      </c>
      <c r="AE77" s="4" t="s">
        <v>395</v>
      </c>
      <c r="AF77" s="4" t="s">
        <v>395</v>
      </c>
      <c r="AG77" s="4" t="s">
        <v>395</v>
      </c>
      <c r="AH77" s="4" t="s">
        <v>395</v>
      </c>
      <c r="AI77" s="4" t="s">
        <v>215</v>
      </c>
      <c r="AJ77" s="4" t="s">
        <v>192</v>
      </c>
      <c r="AK77" s="4" t="s">
        <v>126</v>
      </c>
      <c r="AL77" s="4" t="s">
        <v>322</v>
      </c>
      <c r="AM77" s="4" t="s">
        <v>322</v>
      </c>
      <c r="AN77" s="4" t="s">
        <v>126</v>
      </c>
      <c r="AO77" s="4" t="s">
        <v>126</v>
      </c>
      <c r="AP77" s="4" t="s">
        <v>322</v>
      </c>
      <c r="AQ77" s="4" t="s">
        <v>322</v>
      </c>
      <c r="AR77" s="4" t="s">
        <v>322</v>
      </c>
      <c r="AS77" s="4" t="s">
        <v>126</v>
      </c>
      <c r="AT77" s="4" t="s">
        <v>126</v>
      </c>
      <c r="AU77" s="4" t="s">
        <v>322</v>
      </c>
      <c r="AV77" s="4" t="s">
        <v>322</v>
      </c>
      <c r="AW77" s="4" t="s">
        <v>323</v>
      </c>
      <c r="AX77" s="4" t="s">
        <v>126</v>
      </c>
      <c r="AY77" s="4" t="s">
        <v>126</v>
      </c>
      <c r="AZ77" s="4" t="s">
        <v>126</v>
      </c>
      <c r="BA77" s="4" t="s">
        <v>322</v>
      </c>
      <c r="BB77" s="4" t="s">
        <v>126</v>
      </c>
      <c r="BC77" s="4" t="s">
        <v>126</v>
      </c>
      <c r="BD77" s="4" t="s">
        <v>126</v>
      </c>
    </row>
    <row r="78" spans="1:56" x14ac:dyDescent="0.4">
      <c r="A78" s="1" t="s">
        <v>324</v>
      </c>
      <c r="B78" s="9">
        <v>0.43994727367929998</v>
      </c>
      <c r="C78" s="9">
        <v>0.34723350158469996</v>
      </c>
      <c r="D78" s="9">
        <v>0.46108104572130004</v>
      </c>
      <c r="E78" s="9">
        <v>0.38805973501380003</v>
      </c>
      <c r="F78" s="9">
        <v>0.3301345454579</v>
      </c>
      <c r="G78" s="9">
        <v>0.15491915105359999</v>
      </c>
      <c r="H78" s="9">
        <v>0.1812093323858</v>
      </c>
      <c r="I78" s="9">
        <v>0.23271560402579999</v>
      </c>
      <c r="J78" s="9">
        <v>0.20521566879920003</v>
      </c>
      <c r="K78" s="9">
        <v>0.2419064532813</v>
      </c>
      <c r="L78" s="9">
        <v>7.8372963396199993E-2</v>
      </c>
      <c r="M78" s="9">
        <v>9.9860751527920011E-2</v>
      </c>
      <c r="N78" s="9">
        <v>0.1223190697885</v>
      </c>
      <c r="O78" s="9">
        <v>0.15027107276490001</v>
      </c>
      <c r="P78" s="9">
        <v>0.14263603345340001</v>
      </c>
      <c r="Q78" s="9">
        <v>4.4225622696370002E-2</v>
      </c>
      <c r="R78" s="9">
        <v>3.2845484258119999E-2</v>
      </c>
      <c r="S78" s="9">
        <v>6.2454332059060001E-2</v>
      </c>
      <c r="T78" s="9">
        <v>8.6866216754670003E-2</v>
      </c>
      <c r="U78" s="9">
        <v>8.1407616286809995E-2</v>
      </c>
      <c r="V78" s="9">
        <v>8.4287857636749994E-3</v>
      </c>
      <c r="W78" s="9">
        <v>9.773907236455999E-3</v>
      </c>
      <c r="X78" s="9">
        <v>3.692130601917E-2</v>
      </c>
      <c r="Y78" s="9">
        <v>3.1659713704989996E-2</v>
      </c>
      <c r="Z78" s="9">
        <v>4.6708831518659996E-2</v>
      </c>
      <c r="AA78" s="9">
        <v>4.0230483125909995E-3</v>
      </c>
      <c r="AB78" s="9">
        <v>6.3273502952140006E-3</v>
      </c>
      <c r="AC78" s="9">
        <v>9.0086802607510005E-3</v>
      </c>
      <c r="AD78" s="9">
        <v>2.4606954422300001E-2</v>
      </c>
      <c r="AE78" s="9">
        <v>1.5134370191799999E-2</v>
      </c>
      <c r="AF78" s="9">
        <v>5.96587637552E-4</v>
      </c>
      <c r="AG78" s="9">
        <v>6.1957132390519998E-3</v>
      </c>
      <c r="AH78" s="9">
        <v>4.6251657130059994E-3</v>
      </c>
      <c r="AI78" s="9">
        <v>1.8776155987089999E-2</v>
      </c>
      <c r="AJ78" s="9">
        <v>1.0810134996930001E-2</v>
      </c>
      <c r="AK78" s="9">
        <v>0.14031689547339998</v>
      </c>
      <c r="AL78" s="9">
        <v>0.13196388600770001</v>
      </c>
      <c r="AM78" s="9">
        <v>0.1638134572129</v>
      </c>
      <c r="AN78" s="9">
        <v>0.16259509214179999</v>
      </c>
      <c r="AO78" s="9">
        <v>0.17307438807299999</v>
      </c>
      <c r="AP78" s="9">
        <v>5.1853094608410005E-2</v>
      </c>
      <c r="AQ78" s="9">
        <v>6.2610591364660004E-2</v>
      </c>
      <c r="AR78" s="9">
        <v>9.5626697038160013E-2</v>
      </c>
      <c r="AS78" s="9">
        <v>8.4101629951810003E-2</v>
      </c>
      <c r="AT78" s="9">
        <v>8.3687243170719988E-2</v>
      </c>
      <c r="AU78" s="9">
        <v>0.10940223132099999</v>
      </c>
      <c r="AV78" s="9">
        <v>0.1220284009192</v>
      </c>
      <c r="AW78" s="9">
        <v>0.1613590718106</v>
      </c>
      <c r="AX78" s="9">
        <v>0.14434938196710001</v>
      </c>
      <c r="AY78" s="9">
        <v>0.155803883772</v>
      </c>
      <c r="AZ78" s="9">
        <v>7.2568278020190002E-2</v>
      </c>
      <c r="BA78" s="9">
        <v>5.8773646471340001E-2</v>
      </c>
      <c r="BB78" s="9">
        <v>7.4778251940279997E-2</v>
      </c>
      <c r="BC78" s="9">
        <v>0.11351437936519999</v>
      </c>
      <c r="BD78" s="9">
        <v>8.1337670077140004E-2</v>
      </c>
    </row>
    <row r="79" spans="1:56" x14ac:dyDescent="0.4">
      <c r="B79" s="10">
        <v>59</v>
      </c>
      <c r="C79" s="10">
        <v>46</v>
      </c>
      <c r="D79" s="10">
        <v>69</v>
      </c>
      <c r="E79" s="10">
        <v>70</v>
      </c>
      <c r="F79" s="10">
        <v>164</v>
      </c>
      <c r="G79" s="10">
        <v>75</v>
      </c>
      <c r="H79" s="10">
        <v>64</v>
      </c>
      <c r="I79" s="10">
        <v>95</v>
      </c>
      <c r="J79" s="10">
        <v>93</v>
      </c>
      <c r="K79" s="10">
        <v>202</v>
      </c>
      <c r="L79" s="10">
        <v>43</v>
      </c>
      <c r="M79" s="10">
        <v>54</v>
      </c>
      <c r="N79" s="10">
        <v>62</v>
      </c>
      <c r="O79" s="10">
        <v>90</v>
      </c>
      <c r="P79" s="10">
        <v>157</v>
      </c>
      <c r="Q79" s="10">
        <v>27</v>
      </c>
      <c r="R79" s="10">
        <v>19</v>
      </c>
      <c r="S79" s="10">
        <v>37</v>
      </c>
      <c r="T79" s="10">
        <v>47</v>
      </c>
      <c r="U79" s="10">
        <v>70</v>
      </c>
      <c r="V79" s="10">
        <v>9</v>
      </c>
      <c r="W79" s="10">
        <v>8</v>
      </c>
      <c r="X79" s="10">
        <v>19</v>
      </c>
      <c r="Y79" s="10">
        <v>14</v>
      </c>
      <c r="Z79" s="10">
        <v>32</v>
      </c>
      <c r="AA79" s="10">
        <v>2</v>
      </c>
      <c r="AB79" s="10">
        <v>3</v>
      </c>
      <c r="AC79" s="10">
        <v>3</v>
      </c>
      <c r="AD79" s="10">
        <v>11</v>
      </c>
      <c r="AE79" s="10">
        <v>9</v>
      </c>
      <c r="AF79" s="10">
        <v>1</v>
      </c>
      <c r="AG79" s="10">
        <v>2</v>
      </c>
      <c r="AH79" s="10">
        <v>3</v>
      </c>
      <c r="AI79" s="10">
        <v>4</v>
      </c>
      <c r="AJ79" s="10">
        <v>2</v>
      </c>
      <c r="AK79" s="10">
        <v>139</v>
      </c>
      <c r="AL79" s="10">
        <v>116</v>
      </c>
      <c r="AM79" s="10">
        <v>165</v>
      </c>
      <c r="AN79" s="10">
        <v>180</v>
      </c>
      <c r="AO79" s="10">
        <v>357</v>
      </c>
      <c r="AP79" s="10">
        <v>72</v>
      </c>
      <c r="AQ79" s="10">
        <v>70</v>
      </c>
      <c r="AR79" s="10">
        <v>112</v>
      </c>
      <c r="AS79" s="10">
        <v>125</v>
      </c>
      <c r="AT79" s="10">
        <v>260</v>
      </c>
      <c r="AU79" s="10">
        <v>162</v>
      </c>
      <c r="AV79" s="10">
        <v>158</v>
      </c>
      <c r="AW79" s="10">
        <v>226</v>
      </c>
      <c r="AX79" s="10">
        <v>237</v>
      </c>
      <c r="AY79" s="10">
        <v>494</v>
      </c>
      <c r="AZ79" s="10">
        <v>54</v>
      </c>
      <c r="BA79" s="10">
        <v>38</v>
      </c>
      <c r="BB79" s="10">
        <v>62</v>
      </c>
      <c r="BC79" s="10">
        <v>92</v>
      </c>
      <c r="BD79" s="10">
        <v>143</v>
      </c>
    </row>
    <row r="80" spans="1:56" x14ac:dyDescent="0.4">
      <c r="B80" s="10">
        <v>151</v>
      </c>
      <c r="C80" s="10">
        <v>140</v>
      </c>
      <c r="D80" s="10">
        <v>171</v>
      </c>
      <c r="E80" s="10">
        <v>194</v>
      </c>
      <c r="F80" s="10">
        <v>525</v>
      </c>
      <c r="G80" s="10">
        <v>474</v>
      </c>
      <c r="H80" s="10">
        <v>399</v>
      </c>
      <c r="I80" s="10">
        <v>458</v>
      </c>
      <c r="J80" s="10">
        <v>487</v>
      </c>
      <c r="K80" s="10">
        <v>1024</v>
      </c>
      <c r="L80" s="10">
        <v>580</v>
      </c>
      <c r="M80" s="10">
        <v>558</v>
      </c>
      <c r="N80" s="10">
        <v>557</v>
      </c>
      <c r="O80" s="10">
        <v>670</v>
      </c>
      <c r="P80" s="10">
        <v>1265</v>
      </c>
      <c r="Q80" s="10">
        <v>580</v>
      </c>
      <c r="R80" s="10">
        <v>579</v>
      </c>
      <c r="S80" s="10">
        <v>605</v>
      </c>
      <c r="T80" s="10">
        <v>615</v>
      </c>
      <c r="U80" s="10">
        <v>977</v>
      </c>
      <c r="V80" s="10">
        <v>702</v>
      </c>
      <c r="W80" s="10">
        <v>697</v>
      </c>
      <c r="X80" s="10">
        <v>673</v>
      </c>
      <c r="Y80" s="10">
        <v>615</v>
      </c>
      <c r="Z80" s="10">
        <v>885</v>
      </c>
      <c r="AA80" s="10">
        <v>735</v>
      </c>
      <c r="AB80" s="10">
        <v>799</v>
      </c>
      <c r="AC80" s="10">
        <v>729</v>
      </c>
      <c r="AD80" s="10">
        <v>608</v>
      </c>
      <c r="AE80" s="10">
        <v>879</v>
      </c>
      <c r="AF80" s="10">
        <v>361</v>
      </c>
      <c r="AG80" s="10">
        <v>408</v>
      </c>
      <c r="AH80" s="10">
        <v>375</v>
      </c>
      <c r="AI80" s="10">
        <v>339</v>
      </c>
      <c r="AJ80" s="10">
        <v>431</v>
      </c>
      <c r="AK80" s="10">
        <v>1564</v>
      </c>
      <c r="AL80" s="10">
        <v>1560</v>
      </c>
      <c r="AM80" s="10">
        <v>1486</v>
      </c>
      <c r="AN80" s="10">
        <v>1327</v>
      </c>
      <c r="AO80" s="10">
        <v>2296</v>
      </c>
      <c r="AP80" s="10">
        <v>2010</v>
      </c>
      <c r="AQ80" s="10">
        <v>2001</v>
      </c>
      <c r="AR80" s="10">
        <v>2055</v>
      </c>
      <c r="AS80" s="10">
        <v>2161</v>
      </c>
      <c r="AT80" s="10">
        <v>3652</v>
      </c>
      <c r="AU80" s="10">
        <v>2387</v>
      </c>
      <c r="AV80" s="10">
        <v>2405</v>
      </c>
      <c r="AW80" s="10">
        <v>2382</v>
      </c>
      <c r="AX80" s="10">
        <v>2397</v>
      </c>
      <c r="AY80" s="10">
        <v>4107</v>
      </c>
      <c r="AZ80" s="10">
        <v>1199</v>
      </c>
      <c r="BA80" s="10">
        <v>1175</v>
      </c>
      <c r="BB80" s="10">
        <v>1190</v>
      </c>
      <c r="BC80" s="10">
        <v>1127</v>
      </c>
      <c r="BD80" s="10">
        <v>1880</v>
      </c>
    </row>
    <row r="81" spans="1:56" x14ac:dyDescent="0.4">
      <c r="B81" s="10">
        <v>148.07227785110001</v>
      </c>
      <c r="C81" s="10">
        <v>144.08048809280001</v>
      </c>
      <c r="D81" s="10">
        <v>181.25497090819999</v>
      </c>
      <c r="E81" s="10">
        <v>159.53785672949999</v>
      </c>
      <c r="F81" s="10">
        <v>225.87736108289999</v>
      </c>
      <c r="G81" s="10">
        <v>118.44360247749999</v>
      </c>
      <c r="H81" s="10">
        <v>123.99596552760001</v>
      </c>
      <c r="I81" s="10">
        <v>154.3815914052</v>
      </c>
      <c r="J81" s="10">
        <v>138.31776611539999</v>
      </c>
      <c r="K81" s="10">
        <v>272.97079513519998</v>
      </c>
      <c r="L81" s="10">
        <v>48.441667089329997</v>
      </c>
      <c r="M81" s="10">
        <v>61.632688098039999</v>
      </c>
      <c r="N81" s="10">
        <v>76.788087744359999</v>
      </c>
      <c r="O81" s="10">
        <v>95.681658461520001</v>
      </c>
      <c r="P81" s="10">
        <v>153.1019303958</v>
      </c>
      <c r="Q81" s="10">
        <v>25.66741709287</v>
      </c>
      <c r="R81" s="10">
        <v>19.019503481960001</v>
      </c>
      <c r="S81" s="10">
        <v>36.30835103391</v>
      </c>
      <c r="T81" s="10">
        <v>48.810102466469999</v>
      </c>
      <c r="U81" s="10">
        <v>75.492645903609997</v>
      </c>
      <c r="V81" s="10">
        <v>4.4901443008179998</v>
      </c>
      <c r="W81" s="10">
        <v>5.2276821347620004</v>
      </c>
      <c r="X81" s="10">
        <v>19.844233981079999</v>
      </c>
      <c r="Y81" s="10">
        <v>16.48871649342</v>
      </c>
      <c r="Z81" s="10">
        <v>39.953577864480003</v>
      </c>
      <c r="AA81" s="10">
        <v>2.0223401079199999</v>
      </c>
      <c r="AB81" s="10">
        <v>3.0879977839560002</v>
      </c>
      <c r="AC81" s="10">
        <v>4.68795191269</v>
      </c>
      <c r="AD81" s="10">
        <v>11.4076109847</v>
      </c>
      <c r="AE81" s="10">
        <v>13.1377179211</v>
      </c>
      <c r="AF81" s="10">
        <v>0.1472923371305</v>
      </c>
      <c r="AG81" s="10">
        <v>1.621080912387</v>
      </c>
      <c r="AH81" s="10">
        <v>1.1378048281890001</v>
      </c>
      <c r="AI81" s="10">
        <v>5.3740854525210002</v>
      </c>
      <c r="AJ81" s="10">
        <v>4.8305263987440004</v>
      </c>
      <c r="AK81" s="10">
        <v>246.38058747919999</v>
      </c>
      <c r="AL81" s="10">
        <v>231.3111729057</v>
      </c>
      <c r="AM81" s="10">
        <v>287.4073207404</v>
      </c>
      <c r="AN81" s="10">
        <v>292.53038158470002</v>
      </c>
      <c r="AO81" s="10">
        <v>522.7799750053</v>
      </c>
      <c r="AP81" s="10">
        <v>94.248074390959999</v>
      </c>
      <c r="AQ81" s="10">
        <v>113.05336296749999</v>
      </c>
      <c r="AR81" s="10">
        <v>169.30579145690001</v>
      </c>
      <c r="AS81" s="10">
        <v>143.06340760890001</v>
      </c>
      <c r="AT81" s="10">
        <v>244.51518417649999</v>
      </c>
      <c r="AU81" s="10">
        <v>258.56578093220003</v>
      </c>
      <c r="AV81" s="10">
        <v>286.00873500440002</v>
      </c>
      <c r="AW81" s="10">
        <v>386.33199691900001</v>
      </c>
      <c r="AX81" s="10">
        <v>340.40790601240002</v>
      </c>
      <c r="AY81" s="10">
        <v>625.30626747810004</v>
      </c>
      <c r="AZ81" s="10">
        <v>88.718960324459999</v>
      </c>
      <c r="BA81" s="10">
        <v>72.656671027070004</v>
      </c>
      <c r="BB81" s="10">
        <v>88.070994894679998</v>
      </c>
      <c r="BC81" s="10">
        <v>135.20989069109999</v>
      </c>
      <c r="BD81" s="10">
        <v>160.52446040789999</v>
      </c>
    </row>
    <row r="82" spans="1:56" x14ac:dyDescent="0.4">
      <c r="B82" s="10">
        <v>336.56823603610002</v>
      </c>
      <c r="C82" s="10">
        <v>414.93832661670001</v>
      </c>
      <c r="D82" s="10">
        <v>393.1087009327</v>
      </c>
      <c r="E82" s="10">
        <v>411.1167491361</v>
      </c>
      <c r="F82" s="10">
        <v>684.19789504209996</v>
      </c>
      <c r="G82" s="10">
        <v>764.5510685534</v>
      </c>
      <c r="H82" s="10">
        <v>684.26920344040002</v>
      </c>
      <c r="I82" s="10">
        <v>663.39166233169999</v>
      </c>
      <c r="J82" s="10">
        <v>674.01172105759997</v>
      </c>
      <c r="K82" s="10">
        <v>1128.41468854</v>
      </c>
      <c r="L82" s="10">
        <v>618.09155849379999</v>
      </c>
      <c r="M82" s="10">
        <v>617.18630347789997</v>
      </c>
      <c r="N82" s="10">
        <v>627.76873530119997</v>
      </c>
      <c r="O82" s="10">
        <v>636.72706064479996</v>
      </c>
      <c r="P82" s="10">
        <v>1073.374845675</v>
      </c>
      <c r="Q82" s="10">
        <v>580.37435151759996</v>
      </c>
      <c r="R82" s="10">
        <v>579.05991985059995</v>
      </c>
      <c r="S82" s="10">
        <v>581.35840760539998</v>
      </c>
      <c r="T82" s="10">
        <v>561.89971533259995</v>
      </c>
      <c r="U82" s="10">
        <v>927.34131457230001</v>
      </c>
      <c r="V82" s="10">
        <v>532.71543810840001</v>
      </c>
      <c r="W82" s="10">
        <v>534.86103441440002</v>
      </c>
      <c r="X82" s="10">
        <v>537.47378196149998</v>
      </c>
      <c r="Y82" s="10">
        <v>520.81066326339999</v>
      </c>
      <c r="Z82" s="10">
        <v>855.37523773249995</v>
      </c>
      <c r="AA82" s="10">
        <v>502.68849657880003</v>
      </c>
      <c r="AB82" s="10">
        <v>488.03964374970002</v>
      </c>
      <c r="AC82" s="10">
        <v>520.38165158490006</v>
      </c>
      <c r="AD82" s="10">
        <v>463.59296599330003</v>
      </c>
      <c r="AE82" s="10">
        <v>868.07166433760005</v>
      </c>
      <c r="AF82" s="10">
        <v>246.89136659779999</v>
      </c>
      <c r="AG82" s="10">
        <v>261.6455684503</v>
      </c>
      <c r="AH82" s="10">
        <v>246.00304049409999</v>
      </c>
      <c r="AI82" s="10">
        <v>286.2186198398</v>
      </c>
      <c r="AJ82" s="10">
        <v>446.85162582309999</v>
      </c>
      <c r="AK82" s="10">
        <v>1755.8868206699999</v>
      </c>
      <c r="AL82" s="10">
        <v>1752.8369306449999</v>
      </c>
      <c r="AM82" s="10">
        <v>1754.4793060980001</v>
      </c>
      <c r="AN82" s="10">
        <v>1799.134141944</v>
      </c>
      <c r="AO82" s="10">
        <v>3020.550763321</v>
      </c>
      <c r="AP82" s="10">
        <v>1817.5978715010001</v>
      </c>
      <c r="AQ82" s="10">
        <v>1805.6587632129999</v>
      </c>
      <c r="AR82" s="10">
        <v>1770.486660114</v>
      </c>
      <c r="AS82" s="10">
        <v>1701.07770433</v>
      </c>
      <c r="AT82" s="10">
        <v>2921.773676756</v>
      </c>
      <c r="AU82" s="10">
        <v>2363.4415661379999</v>
      </c>
      <c r="AV82" s="10">
        <v>2343.7882726490002</v>
      </c>
      <c r="AW82" s="10">
        <v>2394.2378484450001</v>
      </c>
      <c r="AX82" s="10">
        <v>2358.2221231120002</v>
      </c>
      <c r="AY82" s="10">
        <v>4013.4190004729999</v>
      </c>
      <c r="AZ82" s="10">
        <v>1222.5584338619999</v>
      </c>
      <c r="BA82" s="10">
        <v>1236.211727351</v>
      </c>
      <c r="BB82" s="10">
        <v>1177.7621515549999</v>
      </c>
      <c r="BC82" s="10">
        <v>1191.125665729</v>
      </c>
      <c r="BD82" s="10">
        <v>1973.5561672179999</v>
      </c>
    </row>
    <row r="83" spans="1:56" x14ac:dyDescent="0.4">
      <c r="B83" s="4" t="s">
        <v>322</v>
      </c>
      <c r="C83" s="4" t="s">
        <v>126</v>
      </c>
      <c r="D83" s="4" t="s">
        <v>322</v>
      </c>
      <c r="E83" s="4" t="s">
        <v>126</v>
      </c>
      <c r="F83" s="4" t="s">
        <v>126</v>
      </c>
      <c r="G83" s="4" t="s">
        <v>126</v>
      </c>
      <c r="H83" s="4" t="s">
        <v>126</v>
      </c>
      <c r="I83" s="4" t="s">
        <v>257</v>
      </c>
      <c r="J83" s="4" t="s">
        <v>126</v>
      </c>
      <c r="K83" s="4" t="s">
        <v>213</v>
      </c>
      <c r="L83" s="4" t="s">
        <v>126</v>
      </c>
      <c r="M83" s="4" t="s">
        <v>126</v>
      </c>
      <c r="N83" s="4" t="s">
        <v>257</v>
      </c>
      <c r="O83" s="4" t="s">
        <v>213</v>
      </c>
      <c r="P83" s="4" t="s">
        <v>213</v>
      </c>
      <c r="Q83" s="4" t="s">
        <v>126</v>
      </c>
      <c r="R83" s="4" t="s">
        <v>395</v>
      </c>
      <c r="S83" s="4" t="s">
        <v>307</v>
      </c>
      <c r="T83" s="4" t="s">
        <v>213</v>
      </c>
      <c r="U83" s="4" t="s">
        <v>213</v>
      </c>
      <c r="V83" s="4" t="s">
        <v>95</v>
      </c>
      <c r="W83" s="4" t="s">
        <v>95</v>
      </c>
      <c r="X83" s="4" t="s">
        <v>275</v>
      </c>
      <c r="Y83" s="4" t="s">
        <v>275</v>
      </c>
      <c r="Z83" s="4" t="s">
        <v>407</v>
      </c>
      <c r="AA83" s="4" t="s">
        <v>95</v>
      </c>
      <c r="AB83" s="4" t="s">
        <v>95</v>
      </c>
      <c r="AC83" s="4" t="s">
        <v>95</v>
      </c>
      <c r="AD83" s="4" t="s">
        <v>397</v>
      </c>
      <c r="AE83" s="4" t="s">
        <v>95</v>
      </c>
      <c r="AF83" s="4" t="s">
        <v>95</v>
      </c>
      <c r="AG83" s="4" t="s">
        <v>236</v>
      </c>
      <c r="AH83" s="4" t="s">
        <v>95</v>
      </c>
      <c r="AI83" s="4" t="s">
        <v>159</v>
      </c>
      <c r="AJ83" s="4" t="s">
        <v>236</v>
      </c>
      <c r="AK83" s="4" t="s">
        <v>126</v>
      </c>
      <c r="AL83" s="4" t="s">
        <v>126</v>
      </c>
      <c r="AM83" s="4" t="s">
        <v>126</v>
      </c>
      <c r="AN83" s="4" t="s">
        <v>126</v>
      </c>
      <c r="AO83" s="4" t="s">
        <v>213</v>
      </c>
      <c r="AP83" s="4" t="s">
        <v>126</v>
      </c>
      <c r="AQ83" s="4" t="s">
        <v>126</v>
      </c>
      <c r="AR83" s="4" t="s">
        <v>127</v>
      </c>
      <c r="AS83" s="4" t="s">
        <v>257</v>
      </c>
      <c r="AT83" s="4" t="s">
        <v>257</v>
      </c>
      <c r="AU83" s="4" t="s">
        <v>126</v>
      </c>
      <c r="AV83" s="4" t="s">
        <v>126</v>
      </c>
      <c r="AW83" s="4" t="s">
        <v>127</v>
      </c>
      <c r="AX83" s="4" t="s">
        <v>257</v>
      </c>
      <c r="AY83" s="4" t="s">
        <v>127</v>
      </c>
      <c r="AZ83" s="4" t="s">
        <v>126</v>
      </c>
      <c r="BA83" s="4" t="s">
        <v>126</v>
      </c>
      <c r="BB83" s="4" t="s">
        <v>126</v>
      </c>
      <c r="BC83" s="4" t="s">
        <v>408</v>
      </c>
      <c r="BD83" s="4" t="s">
        <v>126</v>
      </c>
    </row>
    <row r="84" spans="1:56" x14ac:dyDescent="0.4">
      <c r="A84" s="1" t="s">
        <v>325</v>
      </c>
      <c r="B84" s="9">
        <v>6.4688244333090006E-2</v>
      </c>
      <c r="C84" s="9">
        <v>7.9376529601059995E-2</v>
      </c>
      <c r="D84" s="9">
        <v>6.5236308351679997E-2</v>
      </c>
      <c r="E84" s="9">
        <v>8.4253701726780011E-2</v>
      </c>
      <c r="F84" s="9">
        <v>0.1307827160683</v>
      </c>
      <c r="G84" s="9">
        <v>7.7052820654760004E-2</v>
      </c>
      <c r="H84" s="9">
        <v>5.3407568480479999E-2</v>
      </c>
      <c r="I84" s="9">
        <v>9.1076613552369998E-2</v>
      </c>
      <c r="J84" s="9">
        <v>7.6972897758689998E-2</v>
      </c>
      <c r="K84" s="9">
        <v>0.13186411803420001</v>
      </c>
      <c r="L84" s="9">
        <v>8.337977524713E-2</v>
      </c>
      <c r="M84" s="9">
        <v>5.8913725537169996E-2</v>
      </c>
      <c r="N84" s="9">
        <v>0.1086415543529</v>
      </c>
      <c r="O84" s="9">
        <v>0.10356117964559999</v>
      </c>
      <c r="P84" s="9">
        <v>0.1436416751399</v>
      </c>
      <c r="Q84" s="9">
        <v>3.8707201379640004E-2</v>
      </c>
      <c r="R84" s="9">
        <v>5.8632575019680007E-2</v>
      </c>
      <c r="S84" s="9">
        <v>4.840410758251E-2</v>
      </c>
      <c r="T84" s="9">
        <v>8.799935429387E-2</v>
      </c>
      <c r="U84" s="9">
        <v>9.733881497998001E-2</v>
      </c>
      <c r="V84" s="9">
        <v>2.1447645212180001E-2</v>
      </c>
      <c r="W84" s="9">
        <v>3.1886937796250001E-2</v>
      </c>
      <c r="X84" s="9">
        <v>5.4916832101270005E-2</v>
      </c>
      <c r="Y84" s="9">
        <v>4.3175449080880002E-2</v>
      </c>
      <c r="Z84" s="9">
        <v>4.7885246119810002E-2</v>
      </c>
      <c r="AA84" s="9">
        <v>1.0846683221090002E-2</v>
      </c>
      <c r="AB84" s="9">
        <v>1.8645319334779999E-2</v>
      </c>
      <c r="AC84" s="9">
        <v>2.1052101660150001E-2</v>
      </c>
      <c r="AD84" s="9">
        <v>3.966965372997E-2</v>
      </c>
      <c r="AE84" s="9">
        <v>2.990690511164E-2</v>
      </c>
      <c r="AF84" s="9">
        <v>0</v>
      </c>
      <c r="AG84" s="9">
        <v>1.8072740477180001E-2</v>
      </c>
      <c r="AH84" s="9">
        <v>1.1956315322760001E-2</v>
      </c>
      <c r="AI84" s="9">
        <v>2.0432365189839999E-2</v>
      </c>
      <c r="AJ84" s="9">
        <v>2.292208195055E-2</v>
      </c>
      <c r="AK84" s="9">
        <v>6.8807631889770002E-2</v>
      </c>
      <c r="AL84" s="9">
        <v>5.6264043623139998E-2</v>
      </c>
      <c r="AM84" s="9">
        <v>8.6623544460080013E-2</v>
      </c>
      <c r="AN84" s="9">
        <v>8.3023746874830009E-2</v>
      </c>
      <c r="AO84" s="9">
        <v>0.11707755623640001</v>
      </c>
      <c r="AP84" s="9">
        <v>2.7917840452479997E-2</v>
      </c>
      <c r="AQ84" s="9">
        <v>3.990550890366E-2</v>
      </c>
      <c r="AR84" s="9">
        <v>3.9358072236999997E-2</v>
      </c>
      <c r="AS84" s="9">
        <v>5.251003434807E-2</v>
      </c>
      <c r="AT84" s="9">
        <v>6.9477223950430003E-2</v>
      </c>
      <c r="AU84" s="9">
        <v>5.547538851956E-2</v>
      </c>
      <c r="AV84" s="9">
        <v>5.8412372900660002E-2</v>
      </c>
      <c r="AW84" s="9">
        <v>7.0404502183230008E-2</v>
      </c>
      <c r="AX84" s="9">
        <v>7.9074396749020004E-2</v>
      </c>
      <c r="AY84" s="9">
        <v>0.10143150278640001</v>
      </c>
      <c r="AZ84" s="9">
        <v>3.3085520605819999E-2</v>
      </c>
      <c r="BA84" s="9">
        <v>2.731829026783E-2</v>
      </c>
      <c r="BB84" s="9">
        <v>5.034506346131E-2</v>
      </c>
      <c r="BC84" s="9">
        <v>5.2995409828450003E-2</v>
      </c>
      <c r="BD84" s="9">
        <v>7.8840361484899993E-2</v>
      </c>
    </row>
    <row r="85" spans="1:56" x14ac:dyDescent="0.4">
      <c r="B85" s="10">
        <v>8</v>
      </c>
      <c r="C85" s="10">
        <v>10</v>
      </c>
      <c r="D85" s="10">
        <v>9</v>
      </c>
      <c r="E85" s="10">
        <v>16</v>
      </c>
      <c r="F85" s="10">
        <v>72</v>
      </c>
      <c r="G85" s="10">
        <v>28</v>
      </c>
      <c r="H85" s="10">
        <v>21</v>
      </c>
      <c r="I85" s="10">
        <v>34</v>
      </c>
      <c r="J85" s="10">
        <v>38</v>
      </c>
      <c r="K85" s="10">
        <v>131</v>
      </c>
      <c r="L85" s="10">
        <v>42</v>
      </c>
      <c r="M85" s="10">
        <v>38</v>
      </c>
      <c r="N85" s="10">
        <v>54</v>
      </c>
      <c r="O85" s="10">
        <v>65</v>
      </c>
      <c r="P85" s="10">
        <v>158</v>
      </c>
      <c r="Q85" s="10">
        <v>22</v>
      </c>
      <c r="R85" s="10">
        <v>31</v>
      </c>
      <c r="S85" s="10">
        <v>30</v>
      </c>
      <c r="T85" s="10">
        <v>48</v>
      </c>
      <c r="U85" s="10">
        <v>81</v>
      </c>
      <c r="V85" s="10">
        <v>17</v>
      </c>
      <c r="W85" s="10">
        <v>20</v>
      </c>
      <c r="X85" s="10">
        <v>28</v>
      </c>
      <c r="Y85" s="10">
        <v>21</v>
      </c>
      <c r="Z85" s="10">
        <v>40</v>
      </c>
      <c r="AA85" s="10">
        <v>7</v>
      </c>
      <c r="AB85" s="10">
        <v>15</v>
      </c>
      <c r="AC85" s="10">
        <v>19</v>
      </c>
      <c r="AD85" s="10">
        <v>25</v>
      </c>
      <c r="AE85" s="10">
        <v>25</v>
      </c>
      <c r="AF85" s="10">
        <v>0</v>
      </c>
      <c r="AG85" s="10">
        <v>7</v>
      </c>
      <c r="AH85" s="10">
        <v>4</v>
      </c>
      <c r="AI85" s="10">
        <v>6</v>
      </c>
      <c r="AJ85" s="10">
        <v>10</v>
      </c>
      <c r="AK85" s="10">
        <v>83</v>
      </c>
      <c r="AL85" s="10">
        <v>75</v>
      </c>
      <c r="AM85" s="10">
        <v>110</v>
      </c>
      <c r="AN85" s="10">
        <v>111</v>
      </c>
      <c r="AO85" s="10">
        <v>280</v>
      </c>
      <c r="AP85" s="10">
        <v>41</v>
      </c>
      <c r="AQ85" s="10">
        <v>67</v>
      </c>
      <c r="AR85" s="10">
        <v>64</v>
      </c>
      <c r="AS85" s="10">
        <v>103</v>
      </c>
      <c r="AT85" s="10">
        <v>233</v>
      </c>
      <c r="AU85" s="10">
        <v>93</v>
      </c>
      <c r="AV85" s="10">
        <v>107</v>
      </c>
      <c r="AW85" s="10">
        <v>131</v>
      </c>
      <c r="AX85" s="10">
        <v>167</v>
      </c>
      <c r="AY85" s="10">
        <v>383</v>
      </c>
      <c r="AZ85" s="10">
        <v>31</v>
      </c>
      <c r="BA85" s="10">
        <v>35</v>
      </c>
      <c r="BB85" s="10">
        <v>48</v>
      </c>
      <c r="BC85" s="10">
        <v>53</v>
      </c>
      <c r="BD85" s="10">
        <v>135</v>
      </c>
    </row>
    <row r="86" spans="1:56" x14ac:dyDescent="0.4">
      <c r="B86" s="10">
        <v>151</v>
      </c>
      <c r="C86" s="10">
        <v>140</v>
      </c>
      <c r="D86" s="10">
        <v>171</v>
      </c>
      <c r="E86" s="10">
        <v>194</v>
      </c>
      <c r="F86" s="10">
        <v>525</v>
      </c>
      <c r="G86" s="10">
        <v>474</v>
      </c>
      <c r="H86" s="10">
        <v>399</v>
      </c>
      <c r="I86" s="10">
        <v>458</v>
      </c>
      <c r="J86" s="10">
        <v>487</v>
      </c>
      <c r="K86" s="10">
        <v>1024</v>
      </c>
      <c r="L86" s="10">
        <v>580</v>
      </c>
      <c r="M86" s="10">
        <v>558</v>
      </c>
      <c r="N86" s="10">
        <v>557</v>
      </c>
      <c r="O86" s="10">
        <v>670</v>
      </c>
      <c r="P86" s="10">
        <v>1265</v>
      </c>
      <c r="Q86" s="10">
        <v>580</v>
      </c>
      <c r="R86" s="10">
        <v>579</v>
      </c>
      <c r="S86" s="10">
        <v>605</v>
      </c>
      <c r="T86" s="10">
        <v>615</v>
      </c>
      <c r="U86" s="10">
        <v>977</v>
      </c>
      <c r="V86" s="10">
        <v>702</v>
      </c>
      <c r="W86" s="10">
        <v>697</v>
      </c>
      <c r="X86" s="10">
        <v>673</v>
      </c>
      <c r="Y86" s="10">
        <v>615</v>
      </c>
      <c r="Z86" s="10">
        <v>885</v>
      </c>
      <c r="AA86" s="10">
        <v>735</v>
      </c>
      <c r="AB86" s="10">
        <v>799</v>
      </c>
      <c r="AC86" s="10">
        <v>729</v>
      </c>
      <c r="AD86" s="10">
        <v>608</v>
      </c>
      <c r="AE86" s="10">
        <v>879</v>
      </c>
      <c r="AF86" s="10">
        <v>361</v>
      </c>
      <c r="AG86" s="10">
        <v>408</v>
      </c>
      <c r="AH86" s="10">
        <v>375</v>
      </c>
      <c r="AI86" s="10">
        <v>339</v>
      </c>
      <c r="AJ86" s="10">
        <v>431</v>
      </c>
      <c r="AK86" s="10">
        <v>1564</v>
      </c>
      <c r="AL86" s="10">
        <v>1560</v>
      </c>
      <c r="AM86" s="10">
        <v>1486</v>
      </c>
      <c r="AN86" s="10">
        <v>1327</v>
      </c>
      <c r="AO86" s="10">
        <v>2296</v>
      </c>
      <c r="AP86" s="10">
        <v>2010</v>
      </c>
      <c r="AQ86" s="10">
        <v>2001</v>
      </c>
      <c r="AR86" s="10">
        <v>2055</v>
      </c>
      <c r="AS86" s="10">
        <v>2161</v>
      </c>
      <c r="AT86" s="10">
        <v>3652</v>
      </c>
      <c r="AU86" s="10">
        <v>2387</v>
      </c>
      <c r="AV86" s="10">
        <v>2405</v>
      </c>
      <c r="AW86" s="10">
        <v>2382</v>
      </c>
      <c r="AX86" s="10">
        <v>2397</v>
      </c>
      <c r="AY86" s="10">
        <v>4107</v>
      </c>
      <c r="AZ86" s="10">
        <v>1199</v>
      </c>
      <c r="BA86" s="10">
        <v>1175</v>
      </c>
      <c r="BB86" s="10">
        <v>1190</v>
      </c>
      <c r="BC86" s="10">
        <v>1127</v>
      </c>
      <c r="BD86" s="10">
        <v>1880</v>
      </c>
    </row>
    <row r="87" spans="1:56" x14ac:dyDescent="0.4">
      <c r="B87" s="10">
        <v>21.77200828746</v>
      </c>
      <c r="C87" s="10">
        <v>32.936364365309998</v>
      </c>
      <c r="D87" s="10">
        <v>25.644960429769998</v>
      </c>
      <c r="E87" s="10">
        <v>34.638107956600003</v>
      </c>
      <c r="F87" s="10">
        <v>89.481259041789997</v>
      </c>
      <c r="G87" s="10">
        <v>58.910816366650003</v>
      </c>
      <c r="H87" s="10">
        <v>36.545154341829999</v>
      </c>
      <c r="I87" s="10">
        <v>60.419466064060003</v>
      </c>
      <c r="J87" s="10">
        <v>51.880635293120001</v>
      </c>
      <c r="K87" s="10">
        <v>148.79740768120001</v>
      </c>
      <c r="L87" s="10">
        <v>51.536335229359999</v>
      </c>
      <c r="M87" s="10">
        <v>36.360744488389997</v>
      </c>
      <c r="N87" s="10">
        <v>68.201771177270004</v>
      </c>
      <c r="O87" s="10">
        <v>65.940205512649996</v>
      </c>
      <c r="P87" s="10">
        <v>154.18136088579999</v>
      </c>
      <c r="Q87" s="10">
        <v>22.464666899769998</v>
      </c>
      <c r="R87" s="10">
        <v>33.951774191529999</v>
      </c>
      <c r="S87" s="10">
        <v>28.140134905730001</v>
      </c>
      <c r="T87" s="10">
        <v>49.446812127180003</v>
      </c>
      <c r="U87" s="10">
        <v>90.266304642449995</v>
      </c>
      <c r="V87" s="10">
        <v>11.4254917156</v>
      </c>
      <c r="W87" s="10">
        <v>17.055080534009999</v>
      </c>
      <c r="X87" s="10">
        <v>29.516357442810001</v>
      </c>
      <c r="Y87" s="10">
        <v>22.48623427251</v>
      </c>
      <c r="Z87" s="10">
        <v>40.959853783610001</v>
      </c>
      <c r="AA87" s="10">
        <v>5.4525028812759997</v>
      </c>
      <c r="AB87" s="10">
        <v>9.0996550057469996</v>
      </c>
      <c r="AC87" s="10">
        <v>10.955127431239999</v>
      </c>
      <c r="AD87" s="10">
        <v>18.390572432599999</v>
      </c>
      <c r="AE87" s="10">
        <v>25.96133689545</v>
      </c>
      <c r="AF87" s="10">
        <v>0</v>
      </c>
      <c r="AG87" s="10">
        <v>4.7286524556079996</v>
      </c>
      <c r="AH87" s="10">
        <v>2.9412899225059999</v>
      </c>
      <c r="AI87" s="10">
        <v>5.8481233647000002</v>
      </c>
      <c r="AJ87" s="10">
        <v>10.24276958686</v>
      </c>
      <c r="AK87" s="10">
        <v>120.8184139968</v>
      </c>
      <c r="AL87" s="10">
        <v>98.621693530049996</v>
      </c>
      <c r="AM87" s="10">
        <v>151.97921617610001</v>
      </c>
      <c r="AN87" s="10">
        <v>149.37085759460001</v>
      </c>
      <c r="AO87" s="10">
        <v>353.63870185759998</v>
      </c>
      <c r="AP87" s="10">
        <v>50.743407383330002</v>
      </c>
      <c r="AQ87" s="10">
        <v>72.055731852370002</v>
      </c>
      <c r="AR87" s="10">
        <v>69.682941863430003</v>
      </c>
      <c r="AS87" s="10">
        <v>89.323648683119998</v>
      </c>
      <c r="AT87" s="10">
        <v>202.99672407240001</v>
      </c>
      <c r="AU87" s="10">
        <v>131.11283912479999</v>
      </c>
      <c r="AV87" s="10">
        <v>136.90623458210001</v>
      </c>
      <c r="AW87" s="10">
        <v>168.565123828</v>
      </c>
      <c r="AX87" s="10">
        <v>186.47499178530001</v>
      </c>
      <c r="AY87" s="10">
        <v>407.0871205295</v>
      </c>
      <c r="AZ87" s="10">
        <v>40.448982255369998</v>
      </c>
      <c r="BA87" s="10">
        <v>33.771190800269999</v>
      </c>
      <c r="BB87" s="10">
        <v>59.294510262350002</v>
      </c>
      <c r="BC87" s="10">
        <v>63.124192812479997</v>
      </c>
      <c r="BD87" s="10">
        <v>155.5958816342</v>
      </c>
    </row>
    <row r="88" spans="1:56" x14ac:dyDescent="0.4">
      <c r="B88" s="10">
        <v>336.56823603610002</v>
      </c>
      <c r="C88" s="10">
        <v>414.93832661670001</v>
      </c>
      <c r="D88" s="10">
        <v>393.1087009327</v>
      </c>
      <c r="E88" s="10">
        <v>411.1167491361</v>
      </c>
      <c r="F88" s="10">
        <v>684.19789504209996</v>
      </c>
      <c r="G88" s="10">
        <v>764.5510685534</v>
      </c>
      <c r="H88" s="10">
        <v>684.26920344040002</v>
      </c>
      <c r="I88" s="10">
        <v>663.39166233169999</v>
      </c>
      <c r="J88" s="10">
        <v>674.01172105759997</v>
      </c>
      <c r="K88" s="10">
        <v>1128.41468854</v>
      </c>
      <c r="L88" s="10">
        <v>618.09155849379999</v>
      </c>
      <c r="M88" s="10">
        <v>617.18630347789997</v>
      </c>
      <c r="N88" s="10">
        <v>627.76873530119997</v>
      </c>
      <c r="O88" s="10">
        <v>636.72706064479996</v>
      </c>
      <c r="P88" s="10">
        <v>1073.374845675</v>
      </c>
      <c r="Q88" s="10">
        <v>580.37435151759996</v>
      </c>
      <c r="R88" s="10">
        <v>579.05991985059995</v>
      </c>
      <c r="S88" s="10">
        <v>581.35840760539998</v>
      </c>
      <c r="T88" s="10">
        <v>561.89971533259995</v>
      </c>
      <c r="U88" s="10">
        <v>927.34131457230001</v>
      </c>
      <c r="V88" s="10">
        <v>532.71543810840001</v>
      </c>
      <c r="W88" s="10">
        <v>534.86103441440002</v>
      </c>
      <c r="X88" s="10">
        <v>537.47378196149998</v>
      </c>
      <c r="Y88" s="10">
        <v>520.81066326339999</v>
      </c>
      <c r="Z88" s="10">
        <v>855.37523773249995</v>
      </c>
      <c r="AA88" s="10">
        <v>502.68849657880003</v>
      </c>
      <c r="AB88" s="10">
        <v>488.03964374970002</v>
      </c>
      <c r="AC88" s="10">
        <v>520.38165158490006</v>
      </c>
      <c r="AD88" s="10">
        <v>463.59296599330003</v>
      </c>
      <c r="AE88" s="10">
        <v>868.07166433760005</v>
      </c>
      <c r="AF88" s="10">
        <v>246.89136659779999</v>
      </c>
      <c r="AG88" s="10">
        <v>261.6455684503</v>
      </c>
      <c r="AH88" s="10">
        <v>246.00304049409999</v>
      </c>
      <c r="AI88" s="10">
        <v>286.2186198398</v>
      </c>
      <c r="AJ88" s="10">
        <v>446.85162582309999</v>
      </c>
      <c r="AK88" s="10">
        <v>1755.8868206699999</v>
      </c>
      <c r="AL88" s="10">
        <v>1752.8369306449999</v>
      </c>
      <c r="AM88" s="10">
        <v>1754.4793060980001</v>
      </c>
      <c r="AN88" s="10">
        <v>1799.134141944</v>
      </c>
      <c r="AO88" s="10">
        <v>3020.550763321</v>
      </c>
      <c r="AP88" s="10">
        <v>1817.5978715010001</v>
      </c>
      <c r="AQ88" s="10">
        <v>1805.6587632129999</v>
      </c>
      <c r="AR88" s="10">
        <v>1770.486660114</v>
      </c>
      <c r="AS88" s="10">
        <v>1701.07770433</v>
      </c>
      <c r="AT88" s="10">
        <v>2921.773676756</v>
      </c>
      <c r="AU88" s="10">
        <v>2363.4415661379999</v>
      </c>
      <c r="AV88" s="10">
        <v>2343.7882726490002</v>
      </c>
      <c r="AW88" s="10">
        <v>2394.2378484450001</v>
      </c>
      <c r="AX88" s="10">
        <v>2358.2221231120002</v>
      </c>
      <c r="AY88" s="10">
        <v>4013.4190004729999</v>
      </c>
      <c r="AZ88" s="10">
        <v>1222.5584338619999</v>
      </c>
      <c r="BA88" s="10">
        <v>1236.211727351</v>
      </c>
      <c r="BB88" s="10">
        <v>1177.7621515549999</v>
      </c>
      <c r="BC88" s="10">
        <v>1191.125665729</v>
      </c>
      <c r="BD88" s="10">
        <v>1973.5561672179999</v>
      </c>
    </row>
    <row r="89" spans="1:56" x14ac:dyDescent="0.4">
      <c r="B89" s="4" t="s">
        <v>395</v>
      </c>
      <c r="C89" s="4" t="s">
        <v>395</v>
      </c>
      <c r="D89" s="4" t="s">
        <v>395</v>
      </c>
      <c r="E89" s="4" t="s">
        <v>395</v>
      </c>
      <c r="F89" s="4" t="s">
        <v>409</v>
      </c>
      <c r="G89" s="4" t="s">
        <v>126</v>
      </c>
      <c r="H89" s="4" t="s">
        <v>395</v>
      </c>
      <c r="I89" s="4" t="s">
        <v>126</v>
      </c>
      <c r="J89" s="4" t="s">
        <v>126</v>
      </c>
      <c r="K89" s="4" t="s">
        <v>410</v>
      </c>
      <c r="L89" s="4" t="s">
        <v>126</v>
      </c>
      <c r="M89" s="4" t="s">
        <v>126</v>
      </c>
      <c r="N89" s="4" t="s">
        <v>307</v>
      </c>
      <c r="O89" s="4" t="s">
        <v>307</v>
      </c>
      <c r="P89" s="4" t="s">
        <v>410</v>
      </c>
      <c r="Q89" s="4" t="s">
        <v>254</v>
      </c>
      <c r="R89" s="4" t="s">
        <v>126</v>
      </c>
      <c r="S89" s="4" t="s">
        <v>126</v>
      </c>
      <c r="T89" s="4" t="s">
        <v>411</v>
      </c>
      <c r="U89" s="4" t="s">
        <v>216</v>
      </c>
      <c r="V89" s="4" t="s">
        <v>395</v>
      </c>
      <c r="W89" s="4" t="s">
        <v>395</v>
      </c>
      <c r="X89" s="4" t="s">
        <v>257</v>
      </c>
      <c r="Y89" s="4" t="s">
        <v>395</v>
      </c>
      <c r="Z89" s="4" t="s">
        <v>412</v>
      </c>
      <c r="AA89" s="4" t="s">
        <v>95</v>
      </c>
      <c r="AB89" s="4" t="s">
        <v>395</v>
      </c>
      <c r="AC89" s="4" t="s">
        <v>395</v>
      </c>
      <c r="AD89" s="4" t="s">
        <v>397</v>
      </c>
      <c r="AE89" s="4" t="s">
        <v>395</v>
      </c>
      <c r="AF89" s="4" t="s">
        <v>95</v>
      </c>
      <c r="AG89" s="4" t="s">
        <v>397</v>
      </c>
      <c r="AH89" s="4" t="s">
        <v>95</v>
      </c>
      <c r="AI89" s="4" t="s">
        <v>236</v>
      </c>
      <c r="AJ89" s="4" t="s">
        <v>95</v>
      </c>
      <c r="AK89" s="4" t="s">
        <v>126</v>
      </c>
      <c r="AL89" s="4" t="s">
        <v>126</v>
      </c>
      <c r="AM89" s="4" t="s">
        <v>307</v>
      </c>
      <c r="AN89" s="4" t="s">
        <v>307</v>
      </c>
      <c r="AO89" s="4" t="s">
        <v>347</v>
      </c>
      <c r="AP89" s="4" t="s">
        <v>126</v>
      </c>
      <c r="AQ89" s="4" t="s">
        <v>126</v>
      </c>
      <c r="AR89" s="4" t="s">
        <v>126</v>
      </c>
      <c r="AS89" s="4" t="s">
        <v>257</v>
      </c>
      <c r="AT89" s="4" t="s">
        <v>347</v>
      </c>
      <c r="AU89" s="4" t="s">
        <v>126</v>
      </c>
      <c r="AV89" s="4" t="s">
        <v>126</v>
      </c>
      <c r="AW89" s="4" t="s">
        <v>126</v>
      </c>
      <c r="AX89" s="4" t="s">
        <v>213</v>
      </c>
      <c r="AY89" s="4" t="s">
        <v>347</v>
      </c>
      <c r="AZ89" s="4" t="s">
        <v>126</v>
      </c>
      <c r="BA89" s="4" t="s">
        <v>126</v>
      </c>
      <c r="BB89" s="4" t="s">
        <v>307</v>
      </c>
      <c r="BC89" s="4" t="s">
        <v>307</v>
      </c>
      <c r="BD89" s="4" t="s">
        <v>347</v>
      </c>
    </row>
    <row r="90" spans="1:56" x14ac:dyDescent="0.4">
      <c r="A90" s="1" t="s">
        <v>326</v>
      </c>
      <c r="B90" s="9">
        <v>0</v>
      </c>
      <c r="C90" s="9">
        <v>0</v>
      </c>
      <c r="D90" s="9">
        <v>0</v>
      </c>
      <c r="E90" s="9">
        <v>9.6290214018470002E-2</v>
      </c>
      <c r="F90" s="9">
        <v>0.1169253164759</v>
      </c>
      <c r="G90" s="9">
        <v>0</v>
      </c>
      <c r="H90" s="9">
        <v>0</v>
      </c>
      <c r="I90" s="9">
        <v>0</v>
      </c>
      <c r="J90" s="9">
        <v>6.1505525004750004E-2</v>
      </c>
      <c r="K90" s="9">
        <v>0.1247580648556</v>
      </c>
      <c r="L90" s="9">
        <v>0</v>
      </c>
      <c r="M90" s="9">
        <v>0</v>
      </c>
      <c r="N90" s="9">
        <v>0</v>
      </c>
      <c r="O90" s="9">
        <v>4.1526382914670007E-2</v>
      </c>
      <c r="P90" s="9">
        <v>9.8398377973289999E-2</v>
      </c>
      <c r="Q90" s="9">
        <v>0</v>
      </c>
      <c r="R90" s="9">
        <v>0</v>
      </c>
      <c r="S90" s="9">
        <v>0</v>
      </c>
      <c r="T90" s="9">
        <v>2.430250777019E-2</v>
      </c>
      <c r="U90" s="9">
        <v>7.679863484841E-2</v>
      </c>
      <c r="V90" s="9">
        <v>0</v>
      </c>
      <c r="W90" s="9">
        <v>0</v>
      </c>
      <c r="X90" s="9">
        <v>0</v>
      </c>
      <c r="Y90" s="9">
        <v>2.73201157512E-2</v>
      </c>
      <c r="Z90" s="9">
        <v>5.1895385205589999E-2</v>
      </c>
      <c r="AA90" s="9">
        <v>0</v>
      </c>
      <c r="AB90" s="9">
        <v>0</v>
      </c>
      <c r="AC90" s="9">
        <v>0</v>
      </c>
      <c r="AD90" s="9">
        <v>1.8420882822339998E-2</v>
      </c>
      <c r="AE90" s="9">
        <v>2.3403864175820001E-2</v>
      </c>
      <c r="AF90" s="9">
        <v>0</v>
      </c>
      <c r="AG90" s="9">
        <v>0</v>
      </c>
      <c r="AH90" s="9">
        <v>0</v>
      </c>
      <c r="AI90" s="9">
        <v>1.069867649709E-2</v>
      </c>
      <c r="AJ90" s="9">
        <v>7.3596133211070005E-3</v>
      </c>
      <c r="AK90" s="9">
        <v>0</v>
      </c>
      <c r="AL90" s="9">
        <v>0</v>
      </c>
      <c r="AM90" s="9">
        <v>0</v>
      </c>
      <c r="AN90" s="9">
        <v>3.8961385987709998E-2</v>
      </c>
      <c r="AO90" s="9">
        <v>7.5491139388219997E-2</v>
      </c>
      <c r="AP90" s="9">
        <v>0</v>
      </c>
      <c r="AQ90" s="9">
        <v>0</v>
      </c>
      <c r="AR90" s="9">
        <v>0</v>
      </c>
      <c r="AS90" s="9">
        <v>4.3586802884709994E-2</v>
      </c>
      <c r="AT90" s="9">
        <v>8.0302850591089991E-2</v>
      </c>
      <c r="AU90" s="9">
        <v>0</v>
      </c>
      <c r="AV90" s="9">
        <v>0</v>
      </c>
      <c r="AW90" s="9">
        <v>0</v>
      </c>
      <c r="AX90" s="9">
        <v>4.3243824775000002E-2</v>
      </c>
      <c r="AY90" s="9">
        <v>8.7711052754419996E-2</v>
      </c>
      <c r="AZ90" s="9">
        <v>0</v>
      </c>
      <c r="BA90" s="9">
        <v>0</v>
      </c>
      <c r="BB90" s="9">
        <v>0</v>
      </c>
      <c r="BC90" s="9">
        <v>3.7771433532279998E-2</v>
      </c>
      <c r="BD90" s="9">
        <v>5.6485015533020003E-2</v>
      </c>
    </row>
    <row r="91" spans="1:56" x14ac:dyDescent="0.4">
      <c r="B91" s="10">
        <v>0</v>
      </c>
      <c r="C91" s="10">
        <v>0</v>
      </c>
      <c r="D91" s="10">
        <v>0</v>
      </c>
      <c r="E91" s="10">
        <v>18</v>
      </c>
      <c r="F91" s="10">
        <v>60</v>
      </c>
      <c r="G91" s="10">
        <v>0</v>
      </c>
      <c r="H91" s="10">
        <v>0</v>
      </c>
      <c r="I91" s="10">
        <v>0</v>
      </c>
      <c r="J91" s="10">
        <v>30</v>
      </c>
      <c r="K91" s="10">
        <v>133</v>
      </c>
      <c r="L91" s="10">
        <v>0</v>
      </c>
      <c r="M91" s="10">
        <v>0</v>
      </c>
      <c r="N91" s="10">
        <v>0</v>
      </c>
      <c r="O91" s="10">
        <v>36</v>
      </c>
      <c r="P91" s="10">
        <v>124</v>
      </c>
      <c r="Q91" s="10">
        <v>0</v>
      </c>
      <c r="R91" s="10">
        <v>0</v>
      </c>
      <c r="S91" s="10">
        <v>0</v>
      </c>
      <c r="T91" s="10">
        <v>17</v>
      </c>
      <c r="U91" s="10">
        <v>76</v>
      </c>
      <c r="V91" s="10">
        <v>0</v>
      </c>
      <c r="W91" s="10">
        <v>0</v>
      </c>
      <c r="X91" s="10">
        <v>0</v>
      </c>
      <c r="Y91" s="10">
        <v>18</v>
      </c>
      <c r="Z91" s="10">
        <v>48</v>
      </c>
      <c r="AA91" s="10">
        <v>0</v>
      </c>
      <c r="AB91" s="10">
        <v>0</v>
      </c>
      <c r="AC91" s="10">
        <v>0</v>
      </c>
      <c r="AD91" s="10">
        <v>10</v>
      </c>
      <c r="AE91" s="10">
        <v>21</v>
      </c>
      <c r="AF91" s="10">
        <v>0</v>
      </c>
      <c r="AG91" s="10">
        <v>0</v>
      </c>
      <c r="AH91" s="10">
        <v>0</v>
      </c>
      <c r="AI91" s="10">
        <v>4</v>
      </c>
      <c r="AJ91" s="10">
        <v>5</v>
      </c>
      <c r="AK91" s="10">
        <v>0</v>
      </c>
      <c r="AL91" s="10">
        <v>0</v>
      </c>
      <c r="AM91" s="10">
        <v>0</v>
      </c>
      <c r="AN91" s="10">
        <v>47</v>
      </c>
      <c r="AO91" s="10">
        <v>184</v>
      </c>
      <c r="AP91" s="10">
        <v>0</v>
      </c>
      <c r="AQ91" s="10">
        <v>0</v>
      </c>
      <c r="AR91" s="10">
        <v>0</v>
      </c>
      <c r="AS91" s="10">
        <v>83</v>
      </c>
      <c r="AT91" s="10">
        <v>278</v>
      </c>
      <c r="AU91" s="10">
        <v>0</v>
      </c>
      <c r="AV91" s="10">
        <v>0</v>
      </c>
      <c r="AW91" s="10">
        <v>0</v>
      </c>
      <c r="AX91" s="10">
        <v>94</v>
      </c>
      <c r="AY91" s="10">
        <v>346</v>
      </c>
      <c r="AZ91" s="10">
        <v>0</v>
      </c>
      <c r="BA91" s="10">
        <v>0</v>
      </c>
      <c r="BB91" s="10">
        <v>0</v>
      </c>
      <c r="BC91" s="10">
        <v>39</v>
      </c>
      <c r="BD91" s="10">
        <v>120</v>
      </c>
    </row>
    <row r="92" spans="1:56" x14ac:dyDescent="0.4">
      <c r="B92" s="10">
        <v>151</v>
      </c>
      <c r="C92" s="10">
        <v>140</v>
      </c>
      <c r="D92" s="10">
        <v>171</v>
      </c>
      <c r="E92" s="10">
        <v>194</v>
      </c>
      <c r="F92" s="10">
        <v>525</v>
      </c>
      <c r="G92" s="10">
        <v>474</v>
      </c>
      <c r="H92" s="10">
        <v>399</v>
      </c>
      <c r="I92" s="10">
        <v>458</v>
      </c>
      <c r="J92" s="10">
        <v>487</v>
      </c>
      <c r="K92" s="10">
        <v>1024</v>
      </c>
      <c r="L92" s="10">
        <v>580</v>
      </c>
      <c r="M92" s="10">
        <v>558</v>
      </c>
      <c r="N92" s="10">
        <v>557</v>
      </c>
      <c r="O92" s="10">
        <v>670</v>
      </c>
      <c r="P92" s="10">
        <v>1265</v>
      </c>
      <c r="Q92" s="10">
        <v>580</v>
      </c>
      <c r="R92" s="10">
        <v>579</v>
      </c>
      <c r="S92" s="10">
        <v>605</v>
      </c>
      <c r="T92" s="10">
        <v>615</v>
      </c>
      <c r="U92" s="10">
        <v>977</v>
      </c>
      <c r="V92" s="10">
        <v>702</v>
      </c>
      <c r="W92" s="10">
        <v>697</v>
      </c>
      <c r="X92" s="10">
        <v>673</v>
      </c>
      <c r="Y92" s="10">
        <v>615</v>
      </c>
      <c r="Z92" s="10">
        <v>885</v>
      </c>
      <c r="AA92" s="10">
        <v>735</v>
      </c>
      <c r="AB92" s="10">
        <v>799</v>
      </c>
      <c r="AC92" s="10">
        <v>729</v>
      </c>
      <c r="AD92" s="10">
        <v>608</v>
      </c>
      <c r="AE92" s="10">
        <v>879</v>
      </c>
      <c r="AF92" s="10">
        <v>361</v>
      </c>
      <c r="AG92" s="10">
        <v>408</v>
      </c>
      <c r="AH92" s="10">
        <v>375</v>
      </c>
      <c r="AI92" s="10">
        <v>339</v>
      </c>
      <c r="AJ92" s="10">
        <v>431</v>
      </c>
      <c r="AK92" s="10">
        <v>1564</v>
      </c>
      <c r="AL92" s="10">
        <v>1560</v>
      </c>
      <c r="AM92" s="10">
        <v>1486</v>
      </c>
      <c r="AN92" s="10">
        <v>1327</v>
      </c>
      <c r="AO92" s="10">
        <v>2296</v>
      </c>
      <c r="AP92" s="10">
        <v>2010</v>
      </c>
      <c r="AQ92" s="10">
        <v>2001</v>
      </c>
      <c r="AR92" s="10">
        <v>2055</v>
      </c>
      <c r="AS92" s="10">
        <v>2161</v>
      </c>
      <c r="AT92" s="10">
        <v>3652</v>
      </c>
      <c r="AU92" s="10">
        <v>2387</v>
      </c>
      <c r="AV92" s="10">
        <v>2405</v>
      </c>
      <c r="AW92" s="10">
        <v>2382</v>
      </c>
      <c r="AX92" s="10">
        <v>2397</v>
      </c>
      <c r="AY92" s="10">
        <v>4107</v>
      </c>
      <c r="AZ92" s="10">
        <v>1199</v>
      </c>
      <c r="BA92" s="10">
        <v>1175</v>
      </c>
      <c r="BB92" s="10">
        <v>1190</v>
      </c>
      <c r="BC92" s="10">
        <v>1127</v>
      </c>
      <c r="BD92" s="10">
        <v>1880</v>
      </c>
    </row>
    <row r="93" spans="1:56" x14ac:dyDescent="0.4">
      <c r="B93" s="10">
        <v>0</v>
      </c>
      <c r="C93" s="10">
        <v>0</v>
      </c>
      <c r="D93" s="10">
        <v>0</v>
      </c>
      <c r="E93" s="10">
        <v>39.586519760900003</v>
      </c>
      <c r="F93" s="10">
        <v>80.000055409970003</v>
      </c>
      <c r="G93" s="10">
        <v>0</v>
      </c>
      <c r="H93" s="10">
        <v>0</v>
      </c>
      <c r="I93" s="10">
        <v>0</v>
      </c>
      <c r="J93" s="10">
        <v>41.455444763000003</v>
      </c>
      <c r="K93" s="10">
        <v>140.7788328968</v>
      </c>
      <c r="L93" s="10">
        <v>0</v>
      </c>
      <c r="M93" s="10">
        <v>0</v>
      </c>
      <c r="N93" s="10">
        <v>0</v>
      </c>
      <c r="O93" s="10">
        <v>26.44097173247</v>
      </c>
      <c r="P93" s="10">
        <v>105.6183437718</v>
      </c>
      <c r="Q93" s="10">
        <v>0</v>
      </c>
      <c r="R93" s="10">
        <v>0</v>
      </c>
      <c r="S93" s="10">
        <v>0</v>
      </c>
      <c r="T93" s="10">
        <v>13.65557219794</v>
      </c>
      <c r="U93" s="10">
        <v>71.218546997689998</v>
      </c>
      <c r="V93" s="10">
        <v>0</v>
      </c>
      <c r="W93" s="10">
        <v>0</v>
      </c>
      <c r="X93" s="10">
        <v>0</v>
      </c>
      <c r="Y93" s="10">
        <v>14.228607604820001</v>
      </c>
      <c r="Z93" s="10">
        <v>44.390027457450003</v>
      </c>
      <c r="AA93" s="10">
        <v>0</v>
      </c>
      <c r="AB93" s="10">
        <v>0</v>
      </c>
      <c r="AC93" s="10">
        <v>0</v>
      </c>
      <c r="AD93" s="10">
        <v>8.5397917038239992</v>
      </c>
      <c r="AE93" s="10">
        <v>20.316231327040001</v>
      </c>
      <c r="AF93" s="10">
        <v>0</v>
      </c>
      <c r="AG93" s="10">
        <v>0</v>
      </c>
      <c r="AH93" s="10">
        <v>0</v>
      </c>
      <c r="AI93" s="10">
        <v>3.0621604211090001</v>
      </c>
      <c r="AJ93" s="10">
        <v>3.288655177966</v>
      </c>
      <c r="AK93" s="10">
        <v>0</v>
      </c>
      <c r="AL93" s="10">
        <v>0</v>
      </c>
      <c r="AM93" s="10">
        <v>0</v>
      </c>
      <c r="AN93" s="10">
        <v>70.096759747939998</v>
      </c>
      <c r="AO93" s="10">
        <v>228.02481870299999</v>
      </c>
      <c r="AP93" s="10">
        <v>0</v>
      </c>
      <c r="AQ93" s="10">
        <v>0</v>
      </c>
      <c r="AR93" s="10">
        <v>0</v>
      </c>
      <c r="AS93" s="10">
        <v>74.144538590219994</v>
      </c>
      <c r="AT93" s="10">
        <v>234.62675502549999</v>
      </c>
      <c r="AU93" s="10">
        <v>0</v>
      </c>
      <c r="AV93" s="10">
        <v>0</v>
      </c>
      <c r="AW93" s="10">
        <v>0</v>
      </c>
      <c r="AX93" s="10">
        <v>101.9785442724</v>
      </c>
      <c r="AY93" s="10">
        <v>352.02120567610001</v>
      </c>
      <c r="AZ93" s="10">
        <v>0</v>
      </c>
      <c r="BA93" s="10">
        <v>0</v>
      </c>
      <c r="BB93" s="10">
        <v>0</v>
      </c>
      <c r="BC93" s="10">
        <v>44.990523911659999</v>
      </c>
      <c r="BD93" s="10">
        <v>111.4763507606</v>
      </c>
    </row>
    <row r="94" spans="1:56" x14ac:dyDescent="0.4">
      <c r="B94" s="10">
        <v>336.56823603610002</v>
      </c>
      <c r="C94" s="10">
        <v>414.93832661670001</v>
      </c>
      <c r="D94" s="10">
        <v>393.1087009327</v>
      </c>
      <c r="E94" s="10">
        <v>411.1167491361</v>
      </c>
      <c r="F94" s="10">
        <v>684.19789504209996</v>
      </c>
      <c r="G94" s="10">
        <v>764.5510685534</v>
      </c>
      <c r="H94" s="10">
        <v>684.26920344040002</v>
      </c>
      <c r="I94" s="10">
        <v>663.39166233169999</v>
      </c>
      <c r="J94" s="10">
        <v>674.01172105759997</v>
      </c>
      <c r="K94" s="10">
        <v>1128.41468854</v>
      </c>
      <c r="L94" s="10">
        <v>618.09155849379999</v>
      </c>
      <c r="M94" s="10">
        <v>617.18630347789997</v>
      </c>
      <c r="N94" s="10">
        <v>627.76873530119997</v>
      </c>
      <c r="O94" s="10">
        <v>636.72706064479996</v>
      </c>
      <c r="P94" s="10">
        <v>1073.374845675</v>
      </c>
      <c r="Q94" s="10">
        <v>580.37435151759996</v>
      </c>
      <c r="R94" s="10">
        <v>579.05991985059995</v>
      </c>
      <c r="S94" s="10">
        <v>581.35840760539998</v>
      </c>
      <c r="T94" s="10">
        <v>561.89971533259995</v>
      </c>
      <c r="U94" s="10">
        <v>927.34131457230001</v>
      </c>
      <c r="V94" s="10">
        <v>532.71543810840001</v>
      </c>
      <c r="W94" s="10">
        <v>534.86103441440002</v>
      </c>
      <c r="X94" s="10">
        <v>537.47378196149998</v>
      </c>
      <c r="Y94" s="10">
        <v>520.81066326339999</v>
      </c>
      <c r="Z94" s="10">
        <v>855.37523773249995</v>
      </c>
      <c r="AA94" s="10">
        <v>502.68849657880003</v>
      </c>
      <c r="AB94" s="10">
        <v>488.03964374970002</v>
      </c>
      <c r="AC94" s="10">
        <v>520.38165158490006</v>
      </c>
      <c r="AD94" s="10">
        <v>463.59296599330003</v>
      </c>
      <c r="AE94" s="10">
        <v>868.07166433760005</v>
      </c>
      <c r="AF94" s="10">
        <v>246.89136659779999</v>
      </c>
      <c r="AG94" s="10">
        <v>261.6455684503</v>
      </c>
      <c r="AH94" s="10">
        <v>246.00304049409999</v>
      </c>
      <c r="AI94" s="10">
        <v>286.2186198398</v>
      </c>
      <c r="AJ94" s="10">
        <v>446.85162582309999</v>
      </c>
      <c r="AK94" s="10">
        <v>1755.8868206699999</v>
      </c>
      <c r="AL94" s="10">
        <v>1752.8369306449999</v>
      </c>
      <c r="AM94" s="10">
        <v>1754.4793060980001</v>
      </c>
      <c r="AN94" s="10">
        <v>1799.134141944</v>
      </c>
      <c r="AO94" s="10">
        <v>3020.550763321</v>
      </c>
      <c r="AP94" s="10">
        <v>1817.5978715010001</v>
      </c>
      <c r="AQ94" s="10">
        <v>1805.6587632129999</v>
      </c>
      <c r="AR94" s="10">
        <v>1770.486660114</v>
      </c>
      <c r="AS94" s="10">
        <v>1701.07770433</v>
      </c>
      <c r="AT94" s="10">
        <v>2921.773676756</v>
      </c>
      <c r="AU94" s="10">
        <v>2363.4415661379999</v>
      </c>
      <c r="AV94" s="10">
        <v>2343.7882726490002</v>
      </c>
      <c r="AW94" s="10">
        <v>2394.2378484450001</v>
      </c>
      <c r="AX94" s="10">
        <v>2358.2221231120002</v>
      </c>
      <c r="AY94" s="10">
        <v>4013.4190004729999</v>
      </c>
      <c r="AZ94" s="10">
        <v>1222.5584338619999</v>
      </c>
      <c r="BA94" s="10">
        <v>1236.211727351</v>
      </c>
      <c r="BB94" s="10">
        <v>1177.7621515549999</v>
      </c>
      <c r="BC94" s="10">
        <v>1191.125665729</v>
      </c>
      <c r="BD94" s="10">
        <v>1973.5561672179999</v>
      </c>
    </row>
    <row r="95" spans="1:56" x14ac:dyDescent="0.4">
      <c r="B95" s="4" t="s">
        <v>95</v>
      </c>
      <c r="C95" s="4" t="s">
        <v>95</v>
      </c>
      <c r="D95" s="4" t="s">
        <v>95</v>
      </c>
      <c r="E95" s="4" t="s">
        <v>413</v>
      </c>
      <c r="F95" s="4" t="s">
        <v>310</v>
      </c>
      <c r="G95" s="4" t="s">
        <v>95</v>
      </c>
      <c r="H95" s="4" t="s">
        <v>95</v>
      </c>
      <c r="I95" s="4" t="s">
        <v>95</v>
      </c>
      <c r="J95" s="4" t="s">
        <v>310</v>
      </c>
      <c r="K95" s="4" t="s">
        <v>312</v>
      </c>
      <c r="L95" s="4" t="s">
        <v>95</v>
      </c>
      <c r="M95" s="4" t="s">
        <v>95</v>
      </c>
      <c r="N95" s="4" t="s">
        <v>95</v>
      </c>
      <c r="O95" s="4" t="s">
        <v>310</v>
      </c>
      <c r="P95" s="4" t="s">
        <v>327</v>
      </c>
      <c r="Q95" s="4" t="s">
        <v>95</v>
      </c>
      <c r="R95" s="4" t="s">
        <v>95</v>
      </c>
      <c r="S95" s="4" t="s">
        <v>95</v>
      </c>
      <c r="T95" s="4" t="s">
        <v>335</v>
      </c>
      <c r="U95" s="4" t="s">
        <v>327</v>
      </c>
      <c r="V95" s="4" t="s">
        <v>95</v>
      </c>
      <c r="W95" s="4" t="s">
        <v>95</v>
      </c>
      <c r="X95" s="4" t="s">
        <v>95</v>
      </c>
      <c r="Y95" s="4" t="s">
        <v>335</v>
      </c>
      <c r="Z95" s="4" t="s">
        <v>312</v>
      </c>
      <c r="AA95" s="4" t="s">
        <v>95</v>
      </c>
      <c r="AB95" s="4" t="s">
        <v>95</v>
      </c>
      <c r="AC95" s="4" t="s">
        <v>95</v>
      </c>
      <c r="AD95" s="4" t="s">
        <v>181</v>
      </c>
      <c r="AE95" s="4" t="s">
        <v>414</v>
      </c>
      <c r="AF95" s="4" t="s">
        <v>95</v>
      </c>
      <c r="AG95" s="4" t="s">
        <v>95</v>
      </c>
      <c r="AH95" s="4" t="s">
        <v>95</v>
      </c>
      <c r="AI95" s="4" t="s">
        <v>95</v>
      </c>
      <c r="AJ95" s="4" t="s">
        <v>95</v>
      </c>
      <c r="AK95" s="4" t="s">
        <v>95</v>
      </c>
      <c r="AL95" s="4" t="s">
        <v>95</v>
      </c>
      <c r="AM95" s="4" t="s">
        <v>95</v>
      </c>
      <c r="AN95" s="4" t="s">
        <v>310</v>
      </c>
      <c r="AO95" s="4" t="s">
        <v>327</v>
      </c>
      <c r="AP95" s="4" t="s">
        <v>95</v>
      </c>
      <c r="AQ95" s="4" t="s">
        <v>95</v>
      </c>
      <c r="AR95" s="4" t="s">
        <v>95</v>
      </c>
      <c r="AS95" s="4" t="s">
        <v>310</v>
      </c>
      <c r="AT95" s="4" t="s">
        <v>327</v>
      </c>
      <c r="AU95" s="4" t="s">
        <v>95</v>
      </c>
      <c r="AV95" s="4" t="s">
        <v>95</v>
      </c>
      <c r="AW95" s="4" t="s">
        <v>95</v>
      </c>
      <c r="AX95" s="4" t="s">
        <v>310</v>
      </c>
      <c r="AY95" s="4" t="s">
        <v>327</v>
      </c>
      <c r="AZ95" s="4" t="s">
        <v>95</v>
      </c>
      <c r="BA95" s="4" t="s">
        <v>95</v>
      </c>
      <c r="BB95" s="4" t="s">
        <v>95</v>
      </c>
      <c r="BC95" s="4" t="s">
        <v>310</v>
      </c>
      <c r="BD95" s="4" t="s">
        <v>310</v>
      </c>
    </row>
    <row r="96" spans="1:56" x14ac:dyDescent="0.4">
      <c r="A96" s="1" t="s">
        <v>328</v>
      </c>
      <c r="B96" s="9">
        <v>8.7864420047579994E-2</v>
      </c>
      <c r="C96" s="9">
        <v>0.1110643987051</v>
      </c>
      <c r="D96" s="9">
        <v>0.157273524113</v>
      </c>
      <c r="E96" s="9">
        <v>0.12626813371769999</v>
      </c>
      <c r="F96" s="9">
        <v>9.6493289165880014E-2</v>
      </c>
      <c r="G96" s="9">
        <v>6.224742356007E-2</v>
      </c>
      <c r="H96" s="9">
        <v>4.5362183732999994E-2</v>
      </c>
      <c r="I96" s="9">
        <v>5.5838946855320003E-2</v>
      </c>
      <c r="J96" s="9">
        <v>4.2971379276289995E-2</v>
      </c>
      <c r="K96" s="9">
        <v>5.8412406072109999E-2</v>
      </c>
      <c r="L96" s="9">
        <v>5.4729113445989998E-2</v>
      </c>
      <c r="M96" s="9">
        <v>5.5173614750970004E-2</v>
      </c>
      <c r="N96" s="9">
        <v>4.686150646962E-2</v>
      </c>
      <c r="O96" s="9">
        <v>6.1027395554710005E-2</v>
      </c>
      <c r="P96" s="9">
        <v>9.5140893718770006E-2</v>
      </c>
      <c r="Q96" s="9">
        <v>4.0941556732870005E-2</v>
      </c>
      <c r="R96" s="9">
        <v>2.8130007744340001E-2</v>
      </c>
      <c r="S96" s="9">
        <v>4.4486665595100006E-2</v>
      </c>
      <c r="T96" s="9">
        <v>4.42674084526E-2</v>
      </c>
      <c r="U96" s="9">
        <v>7.0419212600899991E-2</v>
      </c>
      <c r="V96" s="9">
        <v>2.0034015937979998E-2</v>
      </c>
      <c r="W96" s="9">
        <v>1.7338698480630001E-2</v>
      </c>
      <c r="X96" s="9">
        <v>3.4216071004980003E-2</v>
      </c>
      <c r="Y96" s="9">
        <v>3.6282042502270004E-2</v>
      </c>
      <c r="Z96" s="9">
        <v>1.729380841148E-2</v>
      </c>
      <c r="AA96" s="9">
        <v>1.3017452540109999E-2</v>
      </c>
      <c r="AB96" s="9">
        <v>7.347395761744E-3</v>
      </c>
      <c r="AC96" s="9">
        <v>2.3511769844170001E-3</v>
      </c>
      <c r="AD96" s="9">
        <v>1.45950742932E-2</v>
      </c>
      <c r="AE96" s="9">
        <v>2.18232262642E-2</v>
      </c>
      <c r="AF96" s="9">
        <v>1.7727912158279999E-3</v>
      </c>
      <c r="AG96" s="9">
        <v>5.142559014019E-3</v>
      </c>
      <c r="AH96" s="9">
        <v>4.4278706991720002E-3</v>
      </c>
      <c r="AI96" s="9">
        <v>1.7357068585899998E-2</v>
      </c>
      <c r="AJ96" s="9">
        <v>1.2113756398380001E-2</v>
      </c>
      <c r="AK96" s="9">
        <v>4.7979961247570001E-2</v>
      </c>
      <c r="AL96" s="9">
        <v>3.8730118094789996E-2</v>
      </c>
      <c r="AM96" s="9">
        <v>4.735247455002E-2</v>
      </c>
      <c r="AN96" s="9">
        <v>5.916936896207E-2</v>
      </c>
      <c r="AO96" s="9">
        <v>6.7832737099910001E-2</v>
      </c>
      <c r="AP96" s="9">
        <v>3.7499602665149998E-2</v>
      </c>
      <c r="AQ96" s="9">
        <v>4.0862505702579995E-2</v>
      </c>
      <c r="AR96" s="9">
        <v>4.8543091893319998E-2</v>
      </c>
      <c r="AS96" s="9">
        <v>3.8404378456630001E-2</v>
      </c>
      <c r="AT96" s="9">
        <v>4.4960835853400001E-2</v>
      </c>
      <c r="AU96" s="9">
        <v>5.6590307584180002E-2</v>
      </c>
      <c r="AV96" s="9">
        <v>5.3111878885909999E-2</v>
      </c>
      <c r="AW96" s="9">
        <v>6.6940954449970003E-2</v>
      </c>
      <c r="AX96" s="9">
        <v>6.7380064033180004E-2</v>
      </c>
      <c r="AY96" s="9">
        <v>7.5243003670039998E-2</v>
      </c>
      <c r="AZ96" s="9">
        <v>1.526200621207E-2</v>
      </c>
      <c r="BA96" s="9">
        <v>1.390402920636E-2</v>
      </c>
      <c r="BB96" s="9">
        <v>1.2379427869099999E-2</v>
      </c>
      <c r="BC96" s="9">
        <v>1.3717111284050001E-2</v>
      </c>
      <c r="BD96" s="9">
        <v>1.8508001559189999E-2</v>
      </c>
    </row>
    <row r="97" spans="1:56" x14ac:dyDescent="0.4">
      <c r="B97" s="10">
        <v>13</v>
      </c>
      <c r="C97" s="10">
        <v>15</v>
      </c>
      <c r="D97" s="10">
        <v>17</v>
      </c>
      <c r="E97" s="10">
        <v>19</v>
      </c>
      <c r="F97" s="10">
        <v>45</v>
      </c>
      <c r="G97" s="10">
        <v>27</v>
      </c>
      <c r="H97" s="10">
        <v>18</v>
      </c>
      <c r="I97" s="10">
        <v>26</v>
      </c>
      <c r="J97" s="10">
        <v>25</v>
      </c>
      <c r="K97" s="10">
        <v>63</v>
      </c>
      <c r="L97" s="10">
        <v>29</v>
      </c>
      <c r="M97" s="10">
        <v>30</v>
      </c>
      <c r="N97" s="10">
        <v>25</v>
      </c>
      <c r="O97" s="10">
        <v>38</v>
      </c>
      <c r="P97" s="10">
        <v>92</v>
      </c>
      <c r="Q97" s="10">
        <v>20</v>
      </c>
      <c r="R97" s="10">
        <v>19</v>
      </c>
      <c r="S97" s="10">
        <v>19</v>
      </c>
      <c r="T97" s="10">
        <v>20</v>
      </c>
      <c r="U97" s="10">
        <v>50</v>
      </c>
      <c r="V97" s="10">
        <v>12</v>
      </c>
      <c r="W97" s="10">
        <v>10</v>
      </c>
      <c r="X97" s="10">
        <v>19</v>
      </c>
      <c r="Y97" s="10">
        <v>16</v>
      </c>
      <c r="Z97" s="10">
        <v>17</v>
      </c>
      <c r="AA97" s="10">
        <v>9</v>
      </c>
      <c r="AB97" s="10">
        <v>7</v>
      </c>
      <c r="AC97" s="10">
        <v>3</v>
      </c>
      <c r="AD97" s="10">
        <v>8</v>
      </c>
      <c r="AE97" s="10">
        <v>19</v>
      </c>
      <c r="AF97" s="10">
        <v>2</v>
      </c>
      <c r="AG97" s="10">
        <v>3</v>
      </c>
      <c r="AH97" s="10">
        <v>3</v>
      </c>
      <c r="AI97" s="10">
        <v>4</v>
      </c>
      <c r="AJ97" s="10">
        <v>4</v>
      </c>
      <c r="AK97" s="10">
        <v>57</v>
      </c>
      <c r="AL97" s="10">
        <v>49</v>
      </c>
      <c r="AM97" s="10">
        <v>53</v>
      </c>
      <c r="AN97" s="10">
        <v>65</v>
      </c>
      <c r="AO97" s="10">
        <v>151</v>
      </c>
      <c r="AP97" s="10">
        <v>55</v>
      </c>
      <c r="AQ97" s="10">
        <v>53</v>
      </c>
      <c r="AR97" s="10">
        <v>56</v>
      </c>
      <c r="AS97" s="10">
        <v>63</v>
      </c>
      <c r="AT97" s="10">
        <v>137</v>
      </c>
      <c r="AU97" s="10">
        <v>98</v>
      </c>
      <c r="AV97" s="10">
        <v>82</v>
      </c>
      <c r="AW97" s="10">
        <v>98</v>
      </c>
      <c r="AX97" s="10">
        <v>117</v>
      </c>
      <c r="AY97" s="10">
        <v>255</v>
      </c>
      <c r="AZ97" s="10">
        <v>14</v>
      </c>
      <c r="BA97" s="10">
        <v>20</v>
      </c>
      <c r="BB97" s="10">
        <v>14</v>
      </c>
      <c r="BC97" s="10">
        <v>13</v>
      </c>
      <c r="BD97" s="10">
        <v>35</v>
      </c>
    </row>
    <row r="98" spans="1:56" x14ac:dyDescent="0.4">
      <c r="B98" s="10">
        <v>151</v>
      </c>
      <c r="C98" s="10">
        <v>140</v>
      </c>
      <c r="D98" s="10">
        <v>171</v>
      </c>
      <c r="E98" s="10">
        <v>194</v>
      </c>
      <c r="F98" s="10">
        <v>525</v>
      </c>
      <c r="G98" s="10">
        <v>474</v>
      </c>
      <c r="H98" s="10">
        <v>399</v>
      </c>
      <c r="I98" s="10">
        <v>458</v>
      </c>
      <c r="J98" s="10">
        <v>487</v>
      </c>
      <c r="K98" s="10">
        <v>1024</v>
      </c>
      <c r="L98" s="10">
        <v>580</v>
      </c>
      <c r="M98" s="10">
        <v>558</v>
      </c>
      <c r="N98" s="10">
        <v>557</v>
      </c>
      <c r="O98" s="10">
        <v>670</v>
      </c>
      <c r="P98" s="10">
        <v>1265</v>
      </c>
      <c r="Q98" s="10">
        <v>580</v>
      </c>
      <c r="R98" s="10">
        <v>579</v>
      </c>
      <c r="S98" s="10">
        <v>605</v>
      </c>
      <c r="T98" s="10">
        <v>615</v>
      </c>
      <c r="U98" s="10">
        <v>977</v>
      </c>
      <c r="V98" s="10">
        <v>702</v>
      </c>
      <c r="W98" s="10">
        <v>697</v>
      </c>
      <c r="X98" s="10">
        <v>673</v>
      </c>
      <c r="Y98" s="10">
        <v>615</v>
      </c>
      <c r="Z98" s="10">
        <v>885</v>
      </c>
      <c r="AA98" s="10">
        <v>735</v>
      </c>
      <c r="AB98" s="10">
        <v>799</v>
      </c>
      <c r="AC98" s="10">
        <v>729</v>
      </c>
      <c r="AD98" s="10">
        <v>608</v>
      </c>
      <c r="AE98" s="10">
        <v>879</v>
      </c>
      <c r="AF98" s="10">
        <v>361</v>
      </c>
      <c r="AG98" s="10">
        <v>408</v>
      </c>
      <c r="AH98" s="10">
        <v>375</v>
      </c>
      <c r="AI98" s="10">
        <v>339</v>
      </c>
      <c r="AJ98" s="10">
        <v>431</v>
      </c>
      <c r="AK98" s="10">
        <v>1564</v>
      </c>
      <c r="AL98" s="10">
        <v>1560</v>
      </c>
      <c r="AM98" s="10">
        <v>1486</v>
      </c>
      <c r="AN98" s="10">
        <v>1327</v>
      </c>
      <c r="AO98" s="10">
        <v>2296</v>
      </c>
      <c r="AP98" s="10">
        <v>2010</v>
      </c>
      <c r="AQ98" s="10">
        <v>2001</v>
      </c>
      <c r="AR98" s="10">
        <v>2055</v>
      </c>
      <c r="AS98" s="10">
        <v>2161</v>
      </c>
      <c r="AT98" s="10">
        <v>3652</v>
      </c>
      <c r="AU98" s="10">
        <v>2387</v>
      </c>
      <c r="AV98" s="10">
        <v>2405</v>
      </c>
      <c r="AW98" s="10">
        <v>2382</v>
      </c>
      <c r="AX98" s="10">
        <v>2397</v>
      </c>
      <c r="AY98" s="10">
        <v>4107</v>
      </c>
      <c r="AZ98" s="10">
        <v>1199</v>
      </c>
      <c r="BA98" s="10">
        <v>1175</v>
      </c>
      <c r="BB98" s="10">
        <v>1190</v>
      </c>
      <c r="BC98" s="10">
        <v>1127</v>
      </c>
      <c r="BD98" s="10">
        <v>1880</v>
      </c>
    </row>
    <row r="99" spans="1:56" x14ac:dyDescent="0.4">
      <c r="B99" s="10">
        <v>29.572372865750001</v>
      </c>
      <c r="C99" s="10">
        <v>46.084875745380003</v>
      </c>
      <c r="D99" s="10">
        <v>61.82559075516</v>
      </c>
      <c r="E99" s="10">
        <v>51.910944653500003</v>
      </c>
      <c r="F99" s="10">
        <v>66.020505332979994</v>
      </c>
      <c r="G99" s="10">
        <v>47.591334197549997</v>
      </c>
      <c r="H99" s="10">
        <v>31.039945329289999</v>
      </c>
      <c r="I99" s="10">
        <v>37.043091777210002</v>
      </c>
      <c r="J99" s="10">
        <v>28.963213302229999</v>
      </c>
      <c r="K99" s="10">
        <v>65.913417004720003</v>
      </c>
      <c r="L99" s="10">
        <v>33.827603024810003</v>
      </c>
      <c r="M99" s="10">
        <v>34.052399337659999</v>
      </c>
      <c r="N99" s="10">
        <v>29.418188650739999</v>
      </c>
      <c r="O99" s="10">
        <v>38.857794190349999</v>
      </c>
      <c r="P99" s="10">
        <v>102.1218421128</v>
      </c>
      <c r="Q99" s="10">
        <v>23.76142943896</v>
      </c>
      <c r="R99" s="10">
        <v>16.288960029830001</v>
      </c>
      <c r="S99" s="10">
        <v>25.862697070039999</v>
      </c>
      <c r="T99" s="10">
        <v>24.87384420803</v>
      </c>
      <c r="U99" s="10">
        <v>65.302645184469995</v>
      </c>
      <c r="V99" s="10">
        <v>10.67242957747</v>
      </c>
      <c r="W99" s="10">
        <v>9.2737942047490005</v>
      </c>
      <c r="X99" s="10">
        <v>18.390241086909999</v>
      </c>
      <c r="Y99" s="10">
        <v>18.89607462016</v>
      </c>
      <c r="Z99" s="10">
        <v>14.79269548127</v>
      </c>
      <c r="AA99" s="10">
        <v>6.5437236466739996</v>
      </c>
      <c r="AB99" s="10">
        <v>3.5858204100500002</v>
      </c>
      <c r="AC99" s="10">
        <v>1.22350936232</v>
      </c>
      <c r="AD99" s="10">
        <v>6.7661737804769997</v>
      </c>
      <c r="AE99" s="10">
        <v>18.94412434438</v>
      </c>
      <c r="AF99" s="10">
        <v>0.43768684596820001</v>
      </c>
      <c r="AG99" s="10">
        <v>1.345527776512</v>
      </c>
      <c r="AH99" s="10">
        <v>1.0892696549109999</v>
      </c>
      <c r="AI99" s="10">
        <v>4.9679162151209999</v>
      </c>
      <c r="AJ99" s="10">
        <v>5.4130517414429997</v>
      </c>
      <c r="AK99" s="10">
        <v>84.247381610879998</v>
      </c>
      <c r="AL99" s="10">
        <v>67.887581324780001</v>
      </c>
      <c r="AM99" s="10">
        <v>83.078936690540004</v>
      </c>
      <c r="AN99" s="10">
        <v>106.4536318569</v>
      </c>
      <c r="AO99" s="10">
        <v>204.89222582529999</v>
      </c>
      <c r="AP99" s="10">
        <v>68.159197986310005</v>
      </c>
      <c r="AQ99" s="10">
        <v>73.783741508700004</v>
      </c>
      <c r="AR99" s="10">
        <v>85.944896637840003</v>
      </c>
      <c r="AS99" s="10">
        <v>65.328831941239997</v>
      </c>
      <c r="AT99" s="10">
        <v>131.3653866814</v>
      </c>
      <c r="AU99" s="10">
        <v>133.747885185</v>
      </c>
      <c r="AV99" s="10">
        <v>124.48299887109999</v>
      </c>
      <c r="AW99" s="10">
        <v>160.27256675519999</v>
      </c>
      <c r="AX99" s="10">
        <v>158.8971576598</v>
      </c>
      <c r="AY99" s="10">
        <v>301.98170058199997</v>
      </c>
      <c r="AZ99" s="10">
        <v>18.658694412229998</v>
      </c>
      <c r="BA99" s="10">
        <v>17.18832396234</v>
      </c>
      <c r="BB99" s="10">
        <v>14.58002160212</v>
      </c>
      <c r="BC99" s="10">
        <v>16.33880331009</v>
      </c>
      <c r="BD99" s="10">
        <v>36.526580620030003</v>
      </c>
    </row>
    <row r="100" spans="1:56" x14ac:dyDescent="0.4">
      <c r="B100" s="10">
        <v>336.56823603610002</v>
      </c>
      <c r="C100" s="10">
        <v>414.93832661670001</v>
      </c>
      <c r="D100" s="10">
        <v>393.1087009327</v>
      </c>
      <c r="E100" s="10">
        <v>411.1167491361</v>
      </c>
      <c r="F100" s="10">
        <v>684.19789504209996</v>
      </c>
      <c r="G100" s="10">
        <v>764.5510685534</v>
      </c>
      <c r="H100" s="10">
        <v>684.26920344040002</v>
      </c>
      <c r="I100" s="10">
        <v>663.39166233169999</v>
      </c>
      <c r="J100" s="10">
        <v>674.01172105759997</v>
      </c>
      <c r="K100" s="10">
        <v>1128.41468854</v>
      </c>
      <c r="L100" s="10">
        <v>618.09155849379999</v>
      </c>
      <c r="M100" s="10">
        <v>617.18630347789997</v>
      </c>
      <c r="N100" s="10">
        <v>627.76873530119997</v>
      </c>
      <c r="O100" s="10">
        <v>636.72706064479996</v>
      </c>
      <c r="P100" s="10">
        <v>1073.374845675</v>
      </c>
      <c r="Q100" s="10">
        <v>580.37435151759996</v>
      </c>
      <c r="R100" s="10">
        <v>579.05991985059995</v>
      </c>
      <c r="S100" s="10">
        <v>581.35840760539998</v>
      </c>
      <c r="T100" s="10">
        <v>561.89971533259995</v>
      </c>
      <c r="U100" s="10">
        <v>927.34131457230001</v>
      </c>
      <c r="V100" s="10">
        <v>532.71543810840001</v>
      </c>
      <c r="W100" s="10">
        <v>534.86103441440002</v>
      </c>
      <c r="X100" s="10">
        <v>537.47378196149998</v>
      </c>
      <c r="Y100" s="10">
        <v>520.81066326339999</v>
      </c>
      <c r="Z100" s="10">
        <v>855.37523773249995</v>
      </c>
      <c r="AA100" s="10">
        <v>502.68849657880003</v>
      </c>
      <c r="AB100" s="10">
        <v>488.03964374970002</v>
      </c>
      <c r="AC100" s="10">
        <v>520.38165158490006</v>
      </c>
      <c r="AD100" s="10">
        <v>463.59296599330003</v>
      </c>
      <c r="AE100" s="10">
        <v>868.07166433760005</v>
      </c>
      <c r="AF100" s="10">
        <v>246.89136659779999</v>
      </c>
      <c r="AG100" s="10">
        <v>261.6455684503</v>
      </c>
      <c r="AH100" s="10">
        <v>246.00304049409999</v>
      </c>
      <c r="AI100" s="10">
        <v>286.2186198398</v>
      </c>
      <c r="AJ100" s="10">
        <v>446.85162582309999</v>
      </c>
      <c r="AK100" s="10">
        <v>1755.8868206699999</v>
      </c>
      <c r="AL100" s="10">
        <v>1752.8369306449999</v>
      </c>
      <c r="AM100" s="10">
        <v>1754.4793060980001</v>
      </c>
      <c r="AN100" s="10">
        <v>1799.134141944</v>
      </c>
      <c r="AO100" s="10">
        <v>3020.550763321</v>
      </c>
      <c r="AP100" s="10">
        <v>1817.5978715010001</v>
      </c>
      <c r="AQ100" s="10">
        <v>1805.6587632129999</v>
      </c>
      <c r="AR100" s="10">
        <v>1770.486660114</v>
      </c>
      <c r="AS100" s="10">
        <v>1701.07770433</v>
      </c>
      <c r="AT100" s="10">
        <v>2921.773676756</v>
      </c>
      <c r="AU100" s="10">
        <v>2363.4415661379999</v>
      </c>
      <c r="AV100" s="10">
        <v>2343.7882726490002</v>
      </c>
      <c r="AW100" s="10">
        <v>2394.2378484450001</v>
      </c>
      <c r="AX100" s="10">
        <v>2358.2221231120002</v>
      </c>
      <c r="AY100" s="10">
        <v>4013.4190004729999</v>
      </c>
      <c r="AZ100" s="10">
        <v>1222.5584338619999</v>
      </c>
      <c r="BA100" s="10">
        <v>1236.211727351</v>
      </c>
      <c r="BB100" s="10">
        <v>1177.7621515549999</v>
      </c>
      <c r="BC100" s="10">
        <v>1191.125665729</v>
      </c>
      <c r="BD100" s="10">
        <v>1973.5561672179999</v>
      </c>
    </row>
    <row r="101" spans="1:56" x14ac:dyDescent="0.4">
      <c r="B101" s="4" t="s">
        <v>395</v>
      </c>
      <c r="C101" s="4" t="s">
        <v>395</v>
      </c>
      <c r="D101" s="4" t="s">
        <v>126</v>
      </c>
      <c r="E101" s="4" t="s">
        <v>126</v>
      </c>
      <c r="F101" s="4" t="s">
        <v>126</v>
      </c>
      <c r="G101" s="4" t="s">
        <v>126</v>
      </c>
      <c r="H101" s="4" t="s">
        <v>395</v>
      </c>
      <c r="I101" s="4" t="s">
        <v>126</v>
      </c>
      <c r="J101" s="4" t="s">
        <v>395</v>
      </c>
      <c r="K101" s="4" t="s">
        <v>126</v>
      </c>
      <c r="L101" s="4" t="s">
        <v>256</v>
      </c>
      <c r="M101" s="4" t="s">
        <v>126</v>
      </c>
      <c r="N101" s="4" t="s">
        <v>126</v>
      </c>
      <c r="O101" s="4" t="s">
        <v>126</v>
      </c>
      <c r="P101" s="4" t="s">
        <v>415</v>
      </c>
      <c r="Q101" s="4" t="s">
        <v>395</v>
      </c>
      <c r="R101" s="4" t="s">
        <v>395</v>
      </c>
      <c r="S101" s="4" t="s">
        <v>395</v>
      </c>
      <c r="T101" s="4" t="s">
        <v>254</v>
      </c>
      <c r="U101" s="4" t="s">
        <v>307</v>
      </c>
      <c r="V101" s="4" t="s">
        <v>395</v>
      </c>
      <c r="W101" s="4" t="s">
        <v>395</v>
      </c>
      <c r="X101" s="4" t="s">
        <v>395</v>
      </c>
      <c r="Y101" s="4" t="s">
        <v>395</v>
      </c>
      <c r="Z101" s="4" t="s">
        <v>395</v>
      </c>
      <c r="AA101" s="4" t="s">
        <v>184</v>
      </c>
      <c r="AB101" s="4" t="s">
        <v>95</v>
      </c>
      <c r="AC101" s="4" t="s">
        <v>95</v>
      </c>
      <c r="AD101" s="4" t="s">
        <v>184</v>
      </c>
      <c r="AE101" s="4" t="s">
        <v>416</v>
      </c>
      <c r="AF101" s="4" t="s">
        <v>95</v>
      </c>
      <c r="AG101" s="4" t="s">
        <v>95</v>
      </c>
      <c r="AH101" s="4" t="s">
        <v>95</v>
      </c>
      <c r="AI101" s="4" t="s">
        <v>236</v>
      </c>
      <c r="AJ101" s="4" t="s">
        <v>236</v>
      </c>
      <c r="AK101" s="4" t="s">
        <v>126</v>
      </c>
      <c r="AL101" s="4" t="s">
        <v>126</v>
      </c>
      <c r="AM101" s="4" t="s">
        <v>126</v>
      </c>
      <c r="AN101" s="4" t="s">
        <v>126</v>
      </c>
      <c r="AO101" s="4" t="s">
        <v>307</v>
      </c>
      <c r="AP101" s="4" t="s">
        <v>126</v>
      </c>
      <c r="AQ101" s="4" t="s">
        <v>126</v>
      </c>
      <c r="AR101" s="4" t="s">
        <v>126</v>
      </c>
      <c r="AS101" s="4" t="s">
        <v>126</v>
      </c>
      <c r="AT101" s="4" t="s">
        <v>126</v>
      </c>
      <c r="AU101" s="4" t="s">
        <v>126</v>
      </c>
      <c r="AV101" s="4" t="s">
        <v>126</v>
      </c>
      <c r="AW101" s="4" t="s">
        <v>126</v>
      </c>
      <c r="AX101" s="4" t="s">
        <v>126</v>
      </c>
      <c r="AY101" s="4" t="s">
        <v>213</v>
      </c>
      <c r="AZ101" s="4" t="s">
        <v>395</v>
      </c>
      <c r="BA101" s="4" t="s">
        <v>395</v>
      </c>
      <c r="BB101" s="4" t="s">
        <v>395</v>
      </c>
      <c r="BC101" s="4" t="s">
        <v>395</v>
      </c>
      <c r="BD101" s="4" t="s">
        <v>395</v>
      </c>
    </row>
    <row r="102" spans="1:56" x14ac:dyDescent="0.4">
      <c r="A102" s="1" t="s">
        <v>329</v>
      </c>
      <c r="B102" s="9">
        <v>0.26275571542260001</v>
      </c>
      <c r="C102" s="9">
        <v>0.1644093075037</v>
      </c>
      <c r="D102" s="9">
        <v>0.21953942088860001</v>
      </c>
      <c r="E102" s="9">
        <v>0.14682015112900001</v>
      </c>
      <c r="F102" s="9">
        <v>0.15389460525529999</v>
      </c>
      <c r="G102" s="9">
        <v>8.3548085008519998E-2</v>
      </c>
      <c r="H102" s="9">
        <v>6.6824104893959999E-2</v>
      </c>
      <c r="I102" s="9">
        <v>0.1083633369144</v>
      </c>
      <c r="J102" s="9">
        <v>0.1152947957343</v>
      </c>
      <c r="K102" s="9">
        <v>0.1150211104757</v>
      </c>
      <c r="L102" s="9">
        <v>4.1948237607490002E-2</v>
      </c>
      <c r="M102" s="9">
        <v>3.7212451772919999E-2</v>
      </c>
      <c r="N102" s="9">
        <v>4.4006756625790004E-2</v>
      </c>
      <c r="O102" s="9">
        <v>5.5904901908619999E-2</v>
      </c>
      <c r="P102" s="9">
        <v>4.7604759655919995E-2</v>
      </c>
      <c r="Q102" s="9">
        <v>1.7427381171389998E-2</v>
      </c>
      <c r="R102" s="9">
        <v>1.4155627108949999E-2</v>
      </c>
      <c r="S102" s="9">
        <v>2.776670027731E-2</v>
      </c>
      <c r="T102" s="9">
        <v>2.4911441694579997E-2</v>
      </c>
      <c r="U102" s="9">
        <v>1.6260716779040001E-2</v>
      </c>
      <c r="V102" s="9">
        <v>1.3783553426720002E-2</v>
      </c>
      <c r="W102" s="9">
        <v>5.8514253409600002E-3</v>
      </c>
      <c r="X102" s="9">
        <v>4.827298044973E-3</v>
      </c>
      <c r="Y102" s="9">
        <v>2.9276758546080001E-3</v>
      </c>
      <c r="Z102" s="9">
        <v>4.932642168237E-3</v>
      </c>
      <c r="AA102" s="9">
        <v>0</v>
      </c>
      <c r="AB102" s="9">
        <v>0</v>
      </c>
      <c r="AC102" s="9">
        <v>1.9031927041929999E-3</v>
      </c>
      <c r="AD102" s="9">
        <v>5.1149656683889995E-3</v>
      </c>
      <c r="AE102" s="9">
        <v>4.1119809931979999E-3</v>
      </c>
      <c r="AF102" s="9">
        <v>0</v>
      </c>
      <c r="AG102" s="9">
        <v>0</v>
      </c>
      <c r="AH102" s="9">
        <v>0</v>
      </c>
      <c r="AI102" s="9">
        <v>5.3134585267269998E-3</v>
      </c>
      <c r="AJ102" s="9">
        <v>0</v>
      </c>
      <c r="AK102" s="9">
        <v>7.7380529264259992E-2</v>
      </c>
      <c r="AL102" s="9">
        <v>5.5124709554629996E-2</v>
      </c>
      <c r="AM102" s="9">
        <v>7.913793203175E-2</v>
      </c>
      <c r="AN102" s="9">
        <v>7.9742370123420003E-2</v>
      </c>
      <c r="AO102" s="9">
        <v>7.0431882205479995E-2</v>
      </c>
      <c r="AP102" s="9">
        <v>2.8203385730510001E-2</v>
      </c>
      <c r="AQ102" s="9">
        <v>2.6213130729190001E-2</v>
      </c>
      <c r="AR102" s="9">
        <v>3.14758725222E-2</v>
      </c>
      <c r="AS102" s="9">
        <v>2.5167669966870001E-2</v>
      </c>
      <c r="AT102" s="9">
        <v>2.9701136654510001E-2</v>
      </c>
      <c r="AU102" s="9">
        <v>6.1206540318559995E-2</v>
      </c>
      <c r="AV102" s="9">
        <v>5.466931671861E-2</v>
      </c>
      <c r="AW102" s="9">
        <v>7.1183230897070002E-2</v>
      </c>
      <c r="AX102" s="9">
        <v>6.2488628128509999E-2</v>
      </c>
      <c r="AY102" s="9">
        <v>6.4307789990269995E-2</v>
      </c>
      <c r="AZ102" s="9">
        <v>4.1747609523039998E-2</v>
      </c>
      <c r="BA102" s="9">
        <v>1.6264016415199999E-2</v>
      </c>
      <c r="BB102" s="9">
        <v>2.98141763468E-2</v>
      </c>
      <c r="BC102" s="9">
        <v>3.8382965375569997E-2</v>
      </c>
      <c r="BD102" s="9">
        <v>2.6869820032299999E-2</v>
      </c>
    </row>
    <row r="103" spans="1:56" x14ac:dyDescent="0.4">
      <c r="B103" s="10">
        <v>35</v>
      </c>
      <c r="C103" s="10">
        <v>22</v>
      </c>
      <c r="D103" s="10">
        <v>35</v>
      </c>
      <c r="E103" s="10">
        <v>26</v>
      </c>
      <c r="F103" s="10">
        <v>76</v>
      </c>
      <c r="G103" s="10">
        <v>42</v>
      </c>
      <c r="H103" s="10">
        <v>24</v>
      </c>
      <c r="I103" s="10">
        <v>43</v>
      </c>
      <c r="J103" s="10">
        <v>46</v>
      </c>
      <c r="K103" s="10">
        <v>105</v>
      </c>
      <c r="L103" s="10">
        <v>24</v>
      </c>
      <c r="M103" s="10">
        <v>19</v>
      </c>
      <c r="N103" s="10">
        <v>23</v>
      </c>
      <c r="O103" s="10">
        <v>34</v>
      </c>
      <c r="P103" s="10">
        <v>57</v>
      </c>
      <c r="Q103" s="10">
        <v>11</v>
      </c>
      <c r="R103" s="10">
        <v>7</v>
      </c>
      <c r="S103" s="10">
        <v>15</v>
      </c>
      <c r="T103" s="10">
        <v>13</v>
      </c>
      <c r="U103" s="10">
        <v>16</v>
      </c>
      <c r="V103" s="10">
        <v>9</v>
      </c>
      <c r="W103" s="10">
        <v>4</v>
      </c>
      <c r="X103" s="10">
        <v>4</v>
      </c>
      <c r="Y103" s="10">
        <v>1</v>
      </c>
      <c r="Z103" s="10">
        <v>4</v>
      </c>
      <c r="AA103" s="10">
        <v>0</v>
      </c>
      <c r="AB103" s="10">
        <v>0</v>
      </c>
      <c r="AC103" s="10">
        <v>3</v>
      </c>
      <c r="AD103" s="10">
        <v>2</v>
      </c>
      <c r="AE103" s="10">
        <v>4</v>
      </c>
      <c r="AF103" s="10">
        <v>0</v>
      </c>
      <c r="AG103" s="10">
        <v>0</v>
      </c>
      <c r="AH103" s="10">
        <v>0</v>
      </c>
      <c r="AI103" s="10">
        <v>1</v>
      </c>
      <c r="AJ103" s="10">
        <v>0</v>
      </c>
      <c r="AK103" s="10">
        <v>81</v>
      </c>
      <c r="AL103" s="10">
        <v>46</v>
      </c>
      <c r="AM103" s="10">
        <v>78</v>
      </c>
      <c r="AN103" s="10">
        <v>81</v>
      </c>
      <c r="AO103" s="10">
        <v>159</v>
      </c>
      <c r="AP103" s="10">
        <v>35</v>
      </c>
      <c r="AQ103" s="10">
        <v>26</v>
      </c>
      <c r="AR103" s="10">
        <v>37</v>
      </c>
      <c r="AS103" s="10">
        <v>37</v>
      </c>
      <c r="AT103" s="10">
        <v>95</v>
      </c>
      <c r="AU103" s="10">
        <v>92</v>
      </c>
      <c r="AV103" s="10">
        <v>63</v>
      </c>
      <c r="AW103" s="10">
        <v>101</v>
      </c>
      <c r="AX103" s="10">
        <v>96</v>
      </c>
      <c r="AY103" s="10">
        <v>215</v>
      </c>
      <c r="AZ103" s="10">
        <v>29</v>
      </c>
      <c r="BA103" s="10">
        <v>13</v>
      </c>
      <c r="BB103" s="10">
        <v>22</v>
      </c>
      <c r="BC103" s="10">
        <v>27</v>
      </c>
      <c r="BD103" s="10">
        <v>48</v>
      </c>
    </row>
    <row r="104" spans="1:56" x14ac:dyDescent="0.4">
      <c r="B104" s="10">
        <v>151</v>
      </c>
      <c r="C104" s="10">
        <v>140</v>
      </c>
      <c r="D104" s="10">
        <v>171</v>
      </c>
      <c r="E104" s="10">
        <v>194</v>
      </c>
      <c r="F104" s="10">
        <v>525</v>
      </c>
      <c r="G104" s="10">
        <v>474</v>
      </c>
      <c r="H104" s="10">
        <v>399</v>
      </c>
      <c r="I104" s="10">
        <v>458</v>
      </c>
      <c r="J104" s="10">
        <v>487</v>
      </c>
      <c r="K104" s="10">
        <v>1024</v>
      </c>
      <c r="L104" s="10">
        <v>580</v>
      </c>
      <c r="M104" s="10">
        <v>558</v>
      </c>
      <c r="N104" s="10">
        <v>557</v>
      </c>
      <c r="O104" s="10">
        <v>670</v>
      </c>
      <c r="P104" s="10">
        <v>1265</v>
      </c>
      <c r="Q104" s="10">
        <v>580</v>
      </c>
      <c r="R104" s="10">
        <v>579</v>
      </c>
      <c r="S104" s="10">
        <v>605</v>
      </c>
      <c r="T104" s="10">
        <v>615</v>
      </c>
      <c r="U104" s="10">
        <v>977</v>
      </c>
      <c r="V104" s="10">
        <v>702</v>
      </c>
      <c r="W104" s="10">
        <v>697</v>
      </c>
      <c r="X104" s="10">
        <v>673</v>
      </c>
      <c r="Y104" s="10">
        <v>615</v>
      </c>
      <c r="Z104" s="10">
        <v>885</v>
      </c>
      <c r="AA104" s="10">
        <v>735</v>
      </c>
      <c r="AB104" s="10">
        <v>799</v>
      </c>
      <c r="AC104" s="10">
        <v>729</v>
      </c>
      <c r="AD104" s="10">
        <v>608</v>
      </c>
      <c r="AE104" s="10">
        <v>879</v>
      </c>
      <c r="AF104" s="10">
        <v>361</v>
      </c>
      <c r="AG104" s="10">
        <v>408</v>
      </c>
      <c r="AH104" s="10">
        <v>375</v>
      </c>
      <c r="AI104" s="10">
        <v>339</v>
      </c>
      <c r="AJ104" s="10">
        <v>431</v>
      </c>
      <c r="AK104" s="10">
        <v>1564</v>
      </c>
      <c r="AL104" s="10">
        <v>1560</v>
      </c>
      <c r="AM104" s="10">
        <v>1486</v>
      </c>
      <c r="AN104" s="10">
        <v>1327</v>
      </c>
      <c r="AO104" s="10">
        <v>2296</v>
      </c>
      <c r="AP104" s="10">
        <v>2010</v>
      </c>
      <c r="AQ104" s="10">
        <v>2001</v>
      </c>
      <c r="AR104" s="10">
        <v>2055</v>
      </c>
      <c r="AS104" s="10">
        <v>2161</v>
      </c>
      <c r="AT104" s="10">
        <v>3652</v>
      </c>
      <c r="AU104" s="10">
        <v>2387</v>
      </c>
      <c r="AV104" s="10">
        <v>2405</v>
      </c>
      <c r="AW104" s="10">
        <v>2382</v>
      </c>
      <c r="AX104" s="10">
        <v>2397</v>
      </c>
      <c r="AY104" s="10">
        <v>4107</v>
      </c>
      <c r="AZ104" s="10">
        <v>1199</v>
      </c>
      <c r="BA104" s="10">
        <v>1175</v>
      </c>
      <c r="BB104" s="10">
        <v>1190</v>
      </c>
      <c r="BC104" s="10">
        <v>1127</v>
      </c>
      <c r="BD104" s="10">
        <v>1880</v>
      </c>
    </row>
    <row r="105" spans="1:56" x14ac:dyDescent="0.4">
      <c r="B105" s="10">
        <v>88.435227648189993</v>
      </c>
      <c r="C105" s="10">
        <v>68.219722935809997</v>
      </c>
      <c r="D105" s="10">
        <v>86.302856549050006</v>
      </c>
      <c r="E105" s="10">
        <v>60.360223239809997</v>
      </c>
      <c r="F105" s="10">
        <v>105.294364974</v>
      </c>
      <c r="G105" s="10">
        <v>63.876777668860001</v>
      </c>
      <c r="H105" s="10">
        <v>45.725677026409997</v>
      </c>
      <c r="I105" s="10">
        <v>71.887334211460001</v>
      </c>
      <c r="J105" s="10">
        <v>77.710043701839993</v>
      </c>
      <c r="K105" s="10">
        <v>129.79151055299999</v>
      </c>
      <c r="L105" s="10">
        <v>25.92785155888</v>
      </c>
      <c r="M105" s="10">
        <v>22.96701555308</v>
      </c>
      <c r="N105" s="10">
        <v>27.626065951680001</v>
      </c>
      <c r="O105" s="10">
        <v>35.596163867910001</v>
      </c>
      <c r="P105" s="10">
        <v>51.097751549080002</v>
      </c>
      <c r="Q105" s="10">
        <v>10.114405046</v>
      </c>
      <c r="R105" s="10">
        <v>8.1969562991420002</v>
      </c>
      <c r="S105" s="10">
        <v>16.142404657669999</v>
      </c>
      <c r="T105" s="10">
        <v>13.99773199671</v>
      </c>
      <c r="U105" s="10">
        <v>15.079234473770001</v>
      </c>
      <c r="V105" s="10">
        <v>7.3427117024050004</v>
      </c>
      <c r="W105" s="10">
        <v>3.1296994106649998</v>
      </c>
      <c r="X105" s="10">
        <v>2.5945461368870002</v>
      </c>
      <c r="Y105" s="10">
        <v>1.524764803659</v>
      </c>
      <c r="Z105" s="10">
        <v>4.2192599673049997</v>
      </c>
      <c r="AA105" s="10">
        <v>0</v>
      </c>
      <c r="AB105" s="10">
        <v>0</v>
      </c>
      <c r="AC105" s="10">
        <v>0.99038656269220005</v>
      </c>
      <c r="AD105" s="10">
        <v>2.3712621051620002</v>
      </c>
      <c r="AE105" s="10">
        <v>3.5694941844899999</v>
      </c>
      <c r="AF105" s="10">
        <v>0</v>
      </c>
      <c r="AG105" s="10">
        <v>0</v>
      </c>
      <c r="AH105" s="10">
        <v>0</v>
      </c>
      <c r="AI105" s="10">
        <v>1.520810766096</v>
      </c>
      <c r="AJ105" s="10">
        <v>0</v>
      </c>
      <c r="AK105" s="10">
        <v>135.87145151159999</v>
      </c>
      <c r="AL105" s="10">
        <v>96.624626698420002</v>
      </c>
      <c r="AM105" s="10">
        <v>138.8458640771</v>
      </c>
      <c r="AN105" s="10">
        <v>143.46722064860001</v>
      </c>
      <c r="AO105" s="10">
        <v>212.7430755579</v>
      </c>
      <c r="AP105" s="10">
        <v>51.262413872880003</v>
      </c>
      <c r="AQ105" s="10">
        <v>47.331969212399997</v>
      </c>
      <c r="AR105" s="10">
        <v>55.727612416029999</v>
      </c>
      <c r="AS105" s="10">
        <v>42.812162250580002</v>
      </c>
      <c r="AT105" s="10">
        <v>86.779999246879996</v>
      </c>
      <c r="AU105" s="10">
        <v>144.65808150839999</v>
      </c>
      <c r="AV105" s="10">
        <v>128.1333033988</v>
      </c>
      <c r="AW105" s="10">
        <v>170.42958558839999</v>
      </c>
      <c r="AX105" s="10">
        <v>147.36206529559999</v>
      </c>
      <c r="AY105" s="10">
        <v>258.09410622540003</v>
      </c>
      <c r="AZ105" s="10">
        <v>51.038892115979998</v>
      </c>
      <c r="BA105" s="10">
        <v>20.10576782631</v>
      </c>
      <c r="BB105" s="10">
        <v>35.114008481040003</v>
      </c>
      <c r="BC105" s="10">
        <v>45.71893518561</v>
      </c>
      <c r="BD105" s="10">
        <v>53.029099036780003</v>
      </c>
    </row>
    <row r="106" spans="1:56" x14ac:dyDescent="0.4">
      <c r="B106" s="10">
        <v>336.56823603610002</v>
      </c>
      <c r="C106" s="10">
        <v>414.93832661670001</v>
      </c>
      <c r="D106" s="10">
        <v>393.1087009327</v>
      </c>
      <c r="E106" s="10">
        <v>411.1167491361</v>
      </c>
      <c r="F106" s="10">
        <v>684.19789504209996</v>
      </c>
      <c r="G106" s="10">
        <v>764.5510685534</v>
      </c>
      <c r="H106" s="10">
        <v>684.26920344040002</v>
      </c>
      <c r="I106" s="10">
        <v>663.39166233169999</v>
      </c>
      <c r="J106" s="10">
        <v>674.01172105759997</v>
      </c>
      <c r="K106" s="10">
        <v>1128.41468854</v>
      </c>
      <c r="L106" s="10">
        <v>618.09155849379999</v>
      </c>
      <c r="M106" s="10">
        <v>617.18630347789997</v>
      </c>
      <c r="N106" s="10">
        <v>627.76873530119997</v>
      </c>
      <c r="O106" s="10">
        <v>636.72706064479996</v>
      </c>
      <c r="P106" s="10">
        <v>1073.374845675</v>
      </c>
      <c r="Q106" s="10">
        <v>580.37435151759996</v>
      </c>
      <c r="R106" s="10">
        <v>579.05991985059995</v>
      </c>
      <c r="S106" s="10">
        <v>581.35840760539998</v>
      </c>
      <c r="T106" s="10">
        <v>561.89971533259995</v>
      </c>
      <c r="U106" s="10">
        <v>927.34131457230001</v>
      </c>
      <c r="V106" s="10">
        <v>532.71543810840001</v>
      </c>
      <c r="W106" s="10">
        <v>534.86103441440002</v>
      </c>
      <c r="X106" s="10">
        <v>537.47378196149998</v>
      </c>
      <c r="Y106" s="10">
        <v>520.81066326339999</v>
      </c>
      <c r="Z106" s="10">
        <v>855.37523773249995</v>
      </c>
      <c r="AA106" s="10">
        <v>502.68849657880003</v>
      </c>
      <c r="AB106" s="10">
        <v>488.03964374970002</v>
      </c>
      <c r="AC106" s="10">
        <v>520.38165158490006</v>
      </c>
      <c r="AD106" s="10">
        <v>463.59296599330003</v>
      </c>
      <c r="AE106" s="10">
        <v>868.07166433760005</v>
      </c>
      <c r="AF106" s="10">
        <v>246.89136659779999</v>
      </c>
      <c r="AG106" s="10">
        <v>261.6455684503</v>
      </c>
      <c r="AH106" s="10">
        <v>246.00304049409999</v>
      </c>
      <c r="AI106" s="10">
        <v>286.2186198398</v>
      </c>
      <c r="AJ106" s="10">
        <v>446.85162582309999</v>
      </c>
      <c r="AK106" s="10">
        <v>1755.8868206699999</v>
      </c>
      <c r="AL106" s="10">
        <v>1752.8369306449999</v>
      </c>
      <c r="AM106" s="10">
        <v>1754.4793060980001</v>
      </c>
      <c r="AN106" s="10">
        <v>1799.134141944</v>
      </c>
      <c r="AO106" s="10">
        <v>3020.550763321</v>
      </c>
      <c r="AP106" s="10">
        <v>1817.5978715010001</v>
      </c>
      <c r="AQ106" s="10">
        <v>1805.6587632129999</v>
      </c>
      <c r="AR106" s="10">
        <v>1770.486660114</v>
      </c>
      <c r="AS106" s="10">
        <v>1701.07770433</v>
      </c>
      <c r="AT106" s="10">
        <v>2921.773676756</v>
      </c>
      <c r="AU106" s="10">
        <v>2363.4415661379999</v>
      </c>
      <c r="AV106" s="10">
        <v>2343.7882726490002</v>
      </c>
      <c r="AW106" s="10">
        <v>2394.2378484450001</v>
      </c>
      <c r="AX106" s="10">
        <v>2358.2221231120002</v>
      </c>
      <c r="AY106" s="10">
        <v>4013.4190004729999</v>
      </c>
      <c r="AZ106" s="10">
        <v>1222.5584338619999</v>
      </c>
      <c r="BA106" s="10">
        <v>1236.211727351</v>
      </c>
      <c r="BB106" s="10">
        <v>1177.7621515549999</v>
      </c>
      <c r="BC106" s="10">
        <v>1191.125665729</v>
      </c>
      <c r="BD106" s="10">
        <v>1973.5561672179999</v>
      </c>
    </row>
    <row r="107" spans="1:56" x14ac:dyDescent="0.4">
      <c r="B107" s="4" t="s">
        <v>339</v>
      </c>
      <c r="C107" s="4" t="s">
        <v>126</v>
      </c>
      <c r="D107" s="4" t="s">
        <v>126</v>
      </c>
      <c r="E107" s="4" t="s">
        <v>126</v>
      </c>
      <c r="F107" s="4" t="s">
        <v>126</v>
      </c>
      <c r="G107" s="4" t="s">
        <v>126</v>
      </c>
      <c r="H107" s="4" t="s">
        <v>126</v>
      </c>
      <c r="I107" s="4" t="s">
        <v>126</v>
      </c>
      <c r="J107" s="4" t="s">
        <v>307</v>
      </c>
      <c r="K107" s="4" t="s">
        <v>307</v>
      </c>
      <c r="L107" s="4" t="s">
        <v>396</v>
      </c>
      <c r="M107" s="4" t="s">
        <v>395</v>
      </c>
      <c r="N107" s="4" t="s">
        <v>395</v>
      </c>
      <c r="O107" s="4" t="s">
        <v>126</v>
      </c>
      <c r="P107" s="4" t="s">
        <v>126</v>
      </c>
      <c r="Q107" s="4" t="s">
        <v>395</v>
      </c>
      <c r="R107" s="4" t="s">
        <v>95</v>
      </c>
      <c r="S107" s="4" t="s">
        <v>395</v>
      </c>
      <c r="T107" s="4" t="s">
        <v>395</v>
      </c>
      <c r="U107" s="4" t="s">
        <v>395</v>
      </c>
      <c r="V107" s="4" t="s">
        <v>395</v>
      </c>
      <c r="W107" s="4" t="s">
        <v>95</v>
      </c>
      <c r="X107" s="4" t="s">
        <v>95</v>
      </c>
      <c r="Y107" s="4" t="s">
        <v>95</v>
      </c>
      <c r="Z107" s="4" t="s">
        <v>95</v>
      </c>
      <c r="AA107" s="4" t="s">
        <v>95</v>
      </c>
      <c r="AB107" s="4" t="s">
        <v>95</v>
      </c>
      <c r="AC107" s="4" t="s">
        <v>95</v>
      </c>
      <c r="AD107" s="4" t="s">
        <v>95</v>
      </c>
      <c r="AE107" s="4" t="s">
        <v>95</v>
      </c>
      <c r="AF107" s="4" t="s">
        <v>95</v>
      </c>
      <c r="AG107" s="4" t="s">
        <v>95</v>
      </c>
      <c r="AH107" s="4" t="s">
        <v>95</v>
      </c>
      <c r="AI107" s="4" t="s">
        <v>95</v>
      </c>
      <c r="AJ107" s="4" t="s">
        <v>95</v>
      </c>
      <c r="AK107" s="4" t="s">
        <v>126</v>
      </c>
      <c r="AL107" s="4" t="s">
        <v>126</v>
      </c>
      <c r="AM107" s="4" t="s">
        <v>126</v>
      </c>
      <c r="AN107" s="4" t="s">
        <v>126</v>
      </c>
      <c r="AO107" s="4" t="s">
        <v>126</v>
      </c>
      <c r="AP107" s="4" t="s">
        <v>126</v>
      </c>
      <c r="AQ107" s="4" t="s">
        <v>126</v>
      </c>
      <c r="AR107" s="4" t="s">
        <v>126</v>
      </c>
      <c r="AS107" s="4" t="s">
        <v>126</v>
      </c>
      <c r="AT107" s="4" t="s">
        <v>126</v>
      </c>
      <c r="AU107" s="4" t="s">
        <v>126</v>
      </c>
      <c r="AV107" s="4" t="s">
        <v>126</v>
      </c>
      <c r="AW107" s="4" t="s">
        <v>126</v>
      </c>
      <c r="AX107" s="4" t="s">
        <v>126</v>
      </c>
      <c r="AY107" s="4" t="s">
        <v>126</v>
      </c>
      <c r="AZ107" s="4" t="s">
        <v>307</v>
      </c>
      <c r="BA107" s="4" t="s">
        <v>395</v>
      </c>
      <c r="BB107" s="4" t="s">
        <v>396</v>
      </c>
      <c r="BC107" s="4" t="s">
        <v>307</v>
      </c>
      <c r="BD107" s="4" t="s">
        <v>254</v>
      </c>
    </row>
    <row r="108" spans="1:56" x14ac:dyDescent="0.4">
      <c r="A108" s="1" t="s">
        <v>330</v>
      </c>
      <c r="B108" s="9">
        <v>2.3969068766329999E-2</v>
      </c>
      <c r="C108" s="9">
        <v>2.2842484301639997E-2</v>
      </c>
      <c r="D108" s="9">
        <v>4.6624451312239995E-2</v>
      </c>
      <c r="E108" s="9">
        <v>2.9710038326029999E-2</v>
      </c>
      <c r="F108" s="9">
        <v>3.5595559070129998E-2</v>
      </c>
      <c r="G108" s="9">
        <v>6.561700823687E-2</v>
      </c>
      <c r="H108" s="9">
        <v>7.3737402967100005E-2</v>
      </c>
      <c r="I108" s="9">
        <v>6.7759283022640004E-2</v>
      </c>
      <c r="J108" s="9">
        <v>5.6078224435199997E-2</v>
      </c>
      <c r="K108" s="9">
        <v>5.8400290824249995E-2</v>
      </c>
      <c r="L108" s="9">
        <v>7.5973454683600006E-2</v>
      </c>
      <c r="M108" s="9">
        <v>6.0159857658599998E-2</v>
      </c>
      <c r="N108" s="9">
        <v>7.2815963724460003E-2</v>
      </c>
      <c r="O108" s="9">
        <v>8.5018677613929991E-2</v>
      </c>
      <c r="P108" s="9">
        <v>8.7022270096349996E-2</v>
      </c>
      <c r="Q108" s="9">
        <v>5.4950378073210002E-2</v>
      </c>
      <c r="R108" s="9">
        <v>3.7191703627770002E-2</v>
      </c>
      <c r="S108" s="9">
        <v>7.0185589558850001E-2</v>
      </c>
      <c r="T108" s="9">
        <v>6.0946266638160003E-2</v>
      </c>
      <c r="U108" s="9">
        <v>5.8800795478780005E-2</v>
      </c>
      <c r="V108" s="9">
        <v>2.7438778662999999E-2</v>
      </c>
      <c r="W108" s="9">
        <v>4.759697728403E-2</v>
      </c>
      <c r="X108" s="9">
        <v>5.0892572797050006E-2</v>
      </c>
      <c r="Y108" s="9">
        <v>2.9377990821190001E-2</v>
      </c>
      <c r="Z108" s="9">
        <v>4.0830117067819999E-2</v>
      </c>
      <c r="AA108" s="9">
        <v>1.536975947809E-2</v>
      </c>
      <c r="AB108" s="9">
        <v>2.120669047133E-2</v>
      </c>
      <c r="AC108" s="9">
        <v>2.29469344779E-2</v>
      </c>
      <c r="AD108" s="9">
        <v>3.8216895687989999E-2</v>
      </c>
      <c r="AE108" s="9">
        <v>3.1569087417770002E-2</v>
      </c>
      <c r="AF108" s="9">
        <v>7.4253217927180001E-3</v>
      </c>
      <c r="AG108" s="9">
        <v>7.8834375894219991E-3</v>
      </c>
      <c r="AH108" s="9">
        <v>1.497754392547E-2</v>
      </c>
      <c r="AI108" s="9">
        <v>1.9338123743260001E-2</v>
      </c>
      <c r="AJ108" s="9">
        <v>2.126778059362E-2</v>
      </c>
      <c r="AK108" s="9">
        <v>6.1644978696860003E-2</v>
      </c>
      <c r="AL108" s="9">
        <v>5.9749629121090005E-2</v>
      </c>
      <c r="AM108" s="9">
        <v>6.2309571194880002E-2</v>
      </c>
      <c r="AN108" s="9">
        <v>5.4194502733369995E-2</v>
      </c>
      <c r="AO108" s="9">
        <v>6.2522725703320001E-2</v>
      </c>
      <c r="AP108" s="9">
        <v>2.9170383234720001E-2</v>
      </c>
      <c r="AQ108" s="9">
        <v>2.7855920209940002E-2</v>
      </c>
      <c r="AR108" s="9">
        <v>4.3570413708060002E-2</v>
      </c>
      <c r="AS108" s="9">
        <v>4.1134346942400007E-2</v>
      </c>
      <c r="AT108" s="9">
        <v>4.0077573749660006E-2</v>
      </c>
      <c r="AU108" s="9">
        <v>5.5001581942689996E-2</v>
      </c>
      <c r="AV108" s="9">
        <v>5.4836246655540002E-2</v>
      </c>
      <c r="AW108" s="9">
        <v>6.5942890558670003E-2</v>
      </c>
      <c r="AX108" s="9">
        <v>5.7573251449120004E-2</v>
      </c>
      <c r="AY108" s="9">
        <v>5.6259311756879996E-2</v>
      </c>
      <c r="AZ108" s="9">
        <v>2.557637025751E-2</v>
      </c>
      <c r="BA108" s="9">
        <v>2.2606249013410001E-2</v>
      </c>
      <c r="BB108" s="9">
        <v>2.9624090954499999E-2</v>
      </c>
      <c r="BC108" s="9">
        <v>3.456640170236E-2</v>
      </c>
      <c r="BD108" s="9">
        <v>4.2563953133570004E-2</v>
      </c>
    </row>
    <row r="109" spans="1:56" x14ac:dyDescent="0.4">
      <c r="B109" s="10">
        <v>4</v>
      </c>
      <c r="C109" s="10">
        <v>3</v>
      </c>
      <c r="D109" s="10">
        <v>8</v>
      </c>
      <c r="E109" s="10">
        <v>8</v>
      </c>
      <c r="F109" s="10">
        <v>17</v>
      </c>
      <c r="G109" s="10">
        <v>36</v>
      </c>
      <c r="H109" s="10">
        <v>31</v>
      </c>
      <c r="I109" s="10">
        <v>35</v>
      </c>
      <c r="J109" s="10">
        <v>32</v>
      </c>
      <c r="K109" s="10">
        <v>68</v>
      </c>
      <c r="L109" s="10">
        <v>56</v>
      </c>
      <c r="M109" s="10">
        <v>38</v>
      </c>
      <c r="N109" s="10">
        <v>48</v>
      </c>
      <c r="O109" s="10">
        <v>58</v>
      </c>
      <c r="P109" s="10">
        <v>112</v>
      </c>
      <c r="Q109" s="10">
        <v>35</v>
      </c>
      <c r="R109" s="10">
        <v>24</v>
      </c>
      <c r="S109" s="10">
        <v>41</v>
      </c>
      <c r="T109" s="10">
        <v>41</v>
      </c>
      <c r="U109" s="10">
        <v>65</v>
      </c>
      <c r="V109" s="10">
        <v>25</v>
      </c>
      <c r="W109" s="10">
        <v>30</v>
      </c>
      <c r="X109" s="10">
        <v>26</v>
      </c>
      <c r="Y109" s="10">
        <v>19</v>
      </c>
      <c r="Z109" s="10">
        <v>35</v>
      </c>
      <c r="AA109" s="10">
        <v>15</v>
      </c>
      <c r="AB109" s="10">
        <v>21</v>
      </c>
      <c r="AC109" s="10">
        <v>24</v>
      </c>
      <c r="AD109" s="10">
        <v>26</v>
      </c>
      <c r="AE109" s="10">
        <v>26</v>
      </c>
      <c r="AF109" s="10">
        <v>3</v>
      </c>
      <c r="AG109" s="10">
        <v>4</v>
      </c>
      <c r="AH109" s="10">
        <v>6</v>
      </c>
      <c r="AI109" s="10">
        <v>6</v>
      </c>
      <c r="AJ109" s="10">
        <v>9</v>
      </c>
      <c r="AK109" s="10">
        <v>102</v>
      </c>
      <c r="AL109" s="10">
        <v>90</v>
      </c>
      <c r="AM109" s="10">
        <v>98</v>
      </c>
      <c r="AN109" s="10">
        <v>77</v>
      </c>
      <c r="AO109" s="10">
        <v>164</v>
      </c>
      <c r="AP109" s="10">
        <v>72</v>
      </c>
      <c r="AQ109" s="10">
        <v>60</v>
      </c>
      <c r="AR109" s="10">
        <v>84</v>
      </c>
      <c r="AS109" s="10">
        <v>104</v>
      </c>
      <c r="AT109" s="10">
        <v>164</v>
      </c>
      <c r="AU109" s="10">
        <v>142</v>
      </c>
      <c r="AV109" s="10">
        <v>126</v>
      </c>
      <c r="AW109" s="10">
        <v>152</v>
      </c>
      <c r="AX109" s="10">
        <v>145</v>
      </c>
      <c r="AY109" s="10">
        <v>258</v>
      </c>
      <c r="AZ109" s="10">
        <v>32</v>
      </c>
      <c r="BA109" s="10">
        <v>25</v>
      </c>
      <c r="BB109" s="10">
        <v>36</v>
      </c>
      <c r="BC109" s="10">
        <v>45</v>
      </c>
      <c r="BD109" s="10">
        <v>73</v>
      </c>
    </row>
    <row r="110" spans="1:56" x14ac:dyDescent="0.4">
      <c r="B110" s="10">
        <v>151</v>
      </c>
      <c r="C110" s="10">
        <v>140</v>
      </c>
      <c r="D110" s="10">
        <v>171</v>
      </c>
      <c r="E110" s="10">
        <v>194</v>
      </c>
      <c r="F110" s="10">
        <v>525</v>
      </c>
      <c r="G110" s="10">
        <v>474</v>
      </c>
      <c r="H110" s="10">
        <v>399</v>
      </c>
      <c r="I110" s="10">
        <v>458</v>
      </c>
      <c r="J110" s="10">
        <v>487</v>
      </c>
      <c r="K110" s="10">
        <v>1024</v>
      </c>
      <c r="L110" s="10">
        <v>580</v>
      </c>
      <c r="M110" s="10">
        <v>558</v>
      </c>
      <c r="N110" s="10">
        <v>557</v>
      </c>
      <c r="O110" s="10">
        <v>670</v>
      </c>
      <c r="P110" s="10">
        <v>1265</v>
      </c>
      <c r="Q110" s="10">
        <v>580</v>
      </c>
      <c r="R110" s="10">
        <v>579</v>
      </c>
      <c r="S110" s="10">
        <v>605</v>
      </c>
      <c r="T110" s="10">
        <v>615</v>
      </c>
      <c r="U110" s="10">
        <v>977</v>
      </c>
      <c r="V110" s="10">
        <v>702</v>
      </c>
      <c r="W110" s="10">
        <v>697</v>
      </c>
      <c r="X110" s="10">
        <v>673</v>
      </c>
      <c r="Y110" s="10">
        <v>615</v>
      </c>
      <c r="Z110" s="10">
        <v>885</v>
      </c>
      <c r="AA110" s="10">
        <v>735</v>
      </c>
      <c r="AB110" s="10">
        <v>799</v>
      </c>
      <c r="AC110" s="10">
        <v>729</v>
      </c>
      <c r="AD110" s="10">
        <v>608</v>
      </c>
      <c r="AE110" s="10">
        <v>879</v>
      </c>
      <c r="AF110" s="10">
        <v>361</v>
      </c>
      <c r="AG110" s="10">
        <v>408</v>
      </c>
      <c r="AH110" s="10">
        <v>375</v>
      </c>
      <c r="AI110" s="10">
        <v>339</v>
      </c>
      <c r="AJ110" s="10">
        <v>431</v>
      </c>
      <c r="AK110" s="10">
        <v>1564</v>
      </c>
      <c r="AL110" s="10">
        <v>1560</v>
      </c>
      <c r="AM110" s="10">
        <v>1486</v>
      </c>
      <c r="AN110" s="10">
        <v>1327</v>
      </c>
      <c r="AO110" s="10">
        <v>2296</v>
      </c>
      <c r="AP110" s="10">
        <v>2010</v>
      </c>
      <c r="AQ110" s="10">
        <v>2001</v>
      </c>
      <c r="AR110" s="10">
        <v>2055</v>
      </c>
      <c r="AS110" s="10">
        <v>2161</v>
      </c>
      <c r="AT110" s="10">
        <v>3652</v>
      </c>
      <c r="AU110" s="10">
        <v>2387</v>
      </c>
      <c r="AV110" s="10">
        <v>2405</v>
      </c>
      <c r="AW110" s="10">
        <v>2382</v>
      </c>
      <c r="AX110" s="10">
        <v>2397</v>
      </c>
      <c r="AY110" s="10">
        <v>4107</v>
      </c>
      <c r="AZ110" s="10">
        <v>1199</v>
      </c>
      <c r="BA110" s="10">
        <v>1175</v>
      </c>
      <c r="BB110" s="10">
        <v>1190</v>
      </c>
      <c r="BC110" s="10">
        <v>1127</v>
      </c>
      <c r="BD110" s="10">
        <v>1880</v>
      </c>
    </row>
    <row r="111" spans="1:56" x14ac:dyDescent="0.4">
      <c r="B111" s="10">
        <v>8.0672271941120002</v>
      </c>
      <c r="C111" s="10">
        <v>9.4782222118909996</v>
      </c>
      <c r="D111" s="10">
        <v>18.328477487050002</v>
      </c>
      <c r="E111" s="10">
        <v>12.21429437331</v>
      </c>
      <c r="F111" s="10">
        <v>24.354406588629999</v>
      </c>
      <c r="G111" s="10">
        <v>50.167553762780003</v>
      </c>
      <c r="H111" s="10">
        <v>50.45623399206</v>
      </c>
      <c r="I111" s="10">
        <v>44.9509434028</v>
      </c>
      <c r="J111" s="10">
        <v>37.797380565419999</v>
      </c>
      <c r="K111" s="10">
        <v>65.899745981080002</v>
      </c>
      <c r="L111" s="10">
        <v>46.958551009540002</v>
      </c>
      <c r="M111" s="10">
        <v>37.129840166059999</v>
      </c>
      <c r="N111" s="10">
        <v>45.711585457040002</v>
      </c>
      <c r="O111" s="10">
        <v>54.133692697020003</v>
      </c>
      <c r="P111" s="10">
        <v>93.407515734970005</v>
      </c>
      <c r="Q111" s="10">
        <v>31.89179003988</v>
      </c>
      <c r="R111" s="10">
        <v>21.536224921799999</v>
      </c>
      <c r="S111" s="10">
        <v>40.802982582779997</v>
      </c>
      <c r="T111" s="10">
        <v>34.245689874569997</v>
      </c>
      <c r="U111" s="10">
        <v>54.528406977190002</v>
      </c>
      <c r="V111" s="10">
        <v>14.617060996619999</v>
      </c>
      <c r="W111" s="10">
        <v>25.457768505139999</v>
      </c>
      <c r="X111" s="10">
        <v>27.353423574979999</v>
      </c>
      <c r="Y111" s="10">
        <v>15.30037088493</v>
      </c>
      <c r="Z111" s="10">
        <v>34.925071093530001</v>
      </c>
      <c r="AA111" s="10">
        <v>7.7262012848200001</v>
      </c>
      <c r="AB111" s="10">
        <v>10.34970566274</v>
      </c>
      <c r="AC111" s="10">
        <v>11.941163662419999</v>
      </c>
      <c r="AD111" s="10">
        <v>17.717084023049999</v>
      </c>
      <c r="AE111" s="10">
        <v>27.404230256369999</v>
      </c>
      <c r="AF111" s="10">
        <v>1.833247844832</v>
      </c>
      <c r="AG111" s="10">
        <v>2.0626665094269998</v>
      </c>
      <c r="AH111" s="10">
        <v>3.6845213447999998</v>
      </c>
      <c r="AI111" s="10">
        <v>5.5349310880870002</v>
      </c>
      <c r="AJ111" s="10">
        <v>9.5035423359079996</v>
      </c>
      <c r="AK111" s="10">
        <v>108.2416056543</v>
      </c>
      <c r="AL111" s="10">
        <v>104.7313565158</v>
      </c>
      <c r="AM111" s="10">
        <v>109.3208532333</v>
      </c>
      <c r="AN111" s="10">
        <v>97.503180173260006</v>
      </c>
      <c r="AO111" s="10">
        <v>188.85306684810001</v>
      </c>
      <c r="AP111" s="10">
        <v>53.020026478289999</v>
      </c>
      <c r="AQ111" s="10">
        <v>50.298286434440001</v>
      </c>
      <c r="AR111" s="10">
        <v>77.140836245789998</v>
      </c>
      <c r="AS111" s="10">
        <v>69.972720465910001</v>
      </c>
      <c r="AT111" s="10">
        <v>117.09760000999999</v>
      </c>
      <c r="AU111" s="10">
        <v>129.99302496670001</v>
      </c>
      <c r="AV111" s="10">
        <v>128.5245518273</v>
      </c>
      <c r="AW111" s="10">
        <v>157.8829644114</v>
      </c>
      <c r="AX111" s="10">
        <v>135.7705152668</v>
      </c>
      <c r="AY111" s="10">
        <v>225.79219075859999</v>
      </c>
      <c r="AZ111" s="10">
        <v>31.268607165910002</v>
      </c>
      <c r="BA111" s="10">
        <v>27.946110141799998</v>
      </c>
      <c r="BB111" s="10">
        <v>34.890133100420002</v>
      </c>
      <c r="BC111" s="10">
        <v>41.172928239569998</v>
      </c>
      <c r="BD111" s="10">
        <v>84.002352207940007</v>
      </c>
    </row>
    <row r="112" spans="1:56" x14ac:dyDescent="0.4">
      <c r="B112" s="10">
        <v>336.56823603610002</v>
      </c>
      <c r="C112" s="10">
        <v>414.93832661670001</v>
      </c>
      <c r="D112" s="10">
        <v>393.1087009327</v>
      </c>
      <c r="E112" s="10">
        <v>411.1167491361</v>
      </c>
      <c r="F112" s="10">
        <v>684.19789504209996</v>
      </c>
      <c r="G112" s="10">
        <v>764.5510685534</v>
      </c>
      <c r="H112" s="10">
        <v>684.26920344040002</v>
      </c>
      <c r="I112" s="10">
        <v>663.39166233169999</v>
      </c>
      <c r="J112" s="10">
        <v>674.01172105759997</v>
      </c>
      <c r="K112" s="10">
        <v>1128.41468854</v>
      </c>
      <c r="L112" s="10">
        <v>618.09155849379999</v>
      </c>
      <c r="M112" s="10">
        <v>617.18630347789997</v>
      </c>
      <c r="N112" s="10">
        <v>627.76873530119997</v>
      </c>
      <c r="O112" s="10">
        <v>636.72706064479996</v>
      </c>
      <c r="P112" s="10">
        <v>1073.374845675</v>
      </c>
      <c r="Q112" s="10">
        <v>580.37435151759996</v>
      </c>
      <c r="R112" s="10">
        <v>579.05991985059995</v>
      </c>
      <c r="S112" s="10">
        <v>581.35840760539998</v>
      </c>
      <c r="T112" s="10">
        <v>561.89971533259995</v>
      </c>
      <c r="U112" s="10">
        <v>927.34131457230001</v>
      </c>
      <c r="V112" s="10">
        <v>532.71543810840001</v>
      </c>
      <c r="W112" s="10">
        <v>534.86103441440002</v>
      </c>
      <c r="X112" s="10">
        <v>537.47378196149998</v>
      </c>
      <c r="Y112" s="10">
        <v>520.81066326339999</v>
      </c>
      <c r="Z112" s="10">
        <v>855.37523773249995</v>
      </c>
      <c r="AA112" s="10">
        <v>502.68849657880003</v>
      </c>
      <c r="AB112" s="10">
        <v>488.03964374970002</v>
      </c>
      <c r="AC112" s="10">
        <v>520.38165158490006</v>
      </c>
      <c r="AD112" s="10">
        <v>463.59296599330003</v>
      </c>
      <c r="AE112" s="10">
        <v>868.07166433760005</v>
      </c>
      <c r="AF112" s="10">
        <v>246.89136659779999</v>
      </c>
      <c r="AG112" s="10">
        <v>261.6455684503</v>
      </c>
      <c r="AH112" s="10">
        <v>246.00304049409999</v>
      </c>
      <c r="AI112" s="10">
        <v>286.2186198398</v>
      </c>
      <c r="AJ112" s="10">
        <v>446.85162582309999</v>
      </c>
      <c r="AK112" s="10">
        <v>1755.8868206699999</v>
      </c>
      <c r="AL112" s="10">
        <v>1752.8369306449999</v>
      </c>
      <c r="AM112" s="10">
        <v>1754.4793060980001</v>
      </c>
      <c r="AN112" s="10">
        <v>1799.134141944</v>
      </c>
      <c r="AO112" s="10">
        <v>3020.550763321</v>
      </c>
      <c r="AP112" s="10">
        <v>1817.5978715010001</v>
      </c>
      <c r="AQ112" s="10">
        <v>1805.6587632129999</v>
      </c>
      <c r="AR112" s="10">
        <v>1770.486660114</v>
      </c>
      <c r="AS112" s="10">
        <v>1701.07770433</v>
      </c>
      <c r="AT112" s="10">
        <v>2921.773676756</v>
      </c>
      <c r="AU112" s="10">
        <v>2363.4415661379999</v>
      </c>
      <c r="AV112" s="10">
        <v>2343.7882726490002</v>
      </c>
      <c r="AW112" s="10">
        <v>2394.2378484450001</v>
      </c>
      <c r="AX112" s="10">
        <v>2358.2221231120002</v>
      </c>
      <c r="AY112" s="10">
        <v>4013.4190004729999</v>
      </c>
      <c r="AZ112" s="10">
        <v>1222.5584338619999</v>
      </c>
      <c r="BA112" s="10">
        <v>1236.211727351</v>
      </c>
      <c r="BB112" s="10">
        <v>1177.7621515549999</v>
      </c>
      <c r="BC112" s="10">
        <v>1191.125665729</v>
      </c>
      <c r="BD112" s="10">
        <v>1973.5561672179999</v>
      </c>
    </row>
    <row r="113" spans="1:56" x14ac:dyDescent="0.4">
      <c r="B113" s="4" t="s">
        <v>95</v>
      </c>
      <c r="C113" s="4" t="s">
        <v>95</v>
      </c>
      <c r="D113" s="4" t="s">
        <v>417</v>
      </c>
      <c r="E113" s="4" t="s">
        <v>417</v>
      </c>
      <c r="F113" s="4" t="s">
        <v>395</v>
      </c>
      <c r="G113" s="4" t="s">
        <v>126</v>
      </c>
      <c r="H113" s="4" t="s">
        <v>126</v>
      </c>
      <c r="I113" s="4" t="s">
        <v>126</v>
      </c>
      <c r="J113" s="4" t="s">
        <v>126</v>
      </c>
      <c r="K113" s="4" t="s">
        <v>126</v>
      </c>
      <c r="L113" s="4" t="s">
        <v>126</v>
      </c>
      <c r="M113" s="4" t="s">
        <v>126</v>
      </c>
      <c r="N113" s="4" t="s">
        <v>126</v>
      </c>
      <c r="O113" s="4" t="s">
        <v>126</v>
      </c>
      <c r="P113" s="4" t="s">
        <v>126</v>
      </c>
      <c r="Q113" s="4" t="s">
        <v>126</v>
      </c>
      <c r="R113" s="4" t="s">
        <v>256</v>
      </c>
      <c r="S113" s="4" t="s">
        <v>307</v>
      </c>
      <c r="T113" s="4" t="s">
        <v>126</v>
      </c>
      <c r="U113" s="4" t="s">
        <v>126</v>
      </c>
      <c r="V113" s="4" t="s">
        <v>126</v>
      </c>
      <c r="W113" s="4" t="s">
        <v>126</v>
      </c>
      <c r="X113" s="4" t="s">
        <v>418</v>
      </c>
      <c r="Y113" s="4" t="s">
        <v>395</v>
      </c>
      <c r="Z113" s="4" t="s">
        <v>395</v>
      </c>
      <c r="AA113" s="4" t="s">
        <v>95</v>
      </c>
      <c r="AB113" s="4" t="s">
        <v>395</v>
      </c>
      <c r="AC113" s="4" t="s">
        <v>395</v>
      </c>
      <c r="AD113" s="4" t="s">
        <v>397</v>
      </c>
      <c r="AE113" s="4" t="s">
        <v>395</v>
      </c>
      <c r="AF113" s="4" t="s">
        <v>95</v>
      </c>
      <c r="AG113" s="4" t="s">
        <v>95</v>
      </c>
      <c r="AH113" s="4" t="s">
        <v>95</v>
      </c>
      <c r="AI113" s="4" t="s">
        <v>95</v>
      </c>
      <c r="AJ113" s="4" t="s">
        <v>95</v>
      </c>
      <c r="AK113" s="4" t="s">
        <v>126</v>
      </c>
      <c r="AL113" s="4" t="s">
        <v>126</v>
      </c>
      <c r="AM113" s="4" t="s">
        <v>126</v>
      </c>
      <c r="AN113" s="4" t="s">
        <v>126</v>
      </c>
      <c r="AO113" s="4" t="s">
        <v>126</v>
      </c>
      <c r="AP113" s="4" t="s">
        <v>126</v>
      </c>
      <c r="AQ113" s="4" t="s">
        <v>126</v>
      </c>
      <c r="AR113" s="4" t="s">
        <v>213</v>
      </c>
      <c r="AS113" s="4" t="s">
        <v>126</v>
      </c>
      <c r="AT113" s="4" t="s">
        <v>307</v>
      </c>
      <c r="AU113" s="4" t="s">
        <v>126</v>
      </c>
      <c r="AV113" s="4" t="s">
        <v>126</v>
      </c>
      <c r="AW113" s="4" t="s">
        <v>126</v>
      </c>
      <c r="AX113" s="4" t="s">
        <v>126</v>
      </c>
      <c r="AY113" s="4" t="s">
        <v>126</v>
      </c>
      <c r="AZ113" s="4" t="s">
        <v>126</v>
      </c>
      <c r="BA113" s="4" t="s">
        <v>395</v>
      </c>
      <c r="BB113" s="4" t="s">
        <v>126</v>
      </c>
      <c r="BC113" s="4" t="s">
        <v>126</v>
      </c>
      <c r="BD113" s="4" t="s">
        <v>213</v>
      </c>
    </row>
    <row r="114" spans="1:56" x14ac:dyDescent="0.4">
      <c r="A114" s="1" t="s">
        <v>331</v>
      </c>
      <c r="B114" s="9">
        <v>4.7333898452880004E-2</v>
      </c>
      <c r="C114" s="9">
        <v>6.0032417322629997E-2</v>
      </c>
      <c r="D114" s="9">
        <v>1.1203805045399999E-2</v>
      </c>
      <c r="E114" s="9">
        <v>3.1910916433639996E-2</v>
      </c>
      <c r="F114" s="9">
        <v>3.8816980706499998E-2</v>
      </c>
      <c r="G114" s="9">
        <v>6.0229497658369997E-2</v>
      </c>
      <c r="H114" s="9">
        <v>2.2330085644949999E-2</v>
      </c>
      <c r="I114" s="9">
        <v>3.3735850065959999E-2</v>
      </c>
      <c r="J114" s="9">
        <v>1.334485832446E-2</v>
      </c>
      <c r="K114" s="9">
        <v>2.9568607609959999E-2</v>
      </c>
      <c r="L114" s="9">
        <v>6.647654079793E-2</v>
      </c>
      <c r="M114" s="9">
        <v>5.1604172264479997E-2</v>
      </c>
      <c r="N114" s="9">
        <v>3.2479845569209999E-2</v>
      </c>
      <c r="O114" s="9">
        <v>3.964299157896E-2</v>
      </c>
      <c r="P114" s="9">
        <v>5.7894426082260003E-2</v>
      </c>
      <c r="Q114" s="9">
        <v>4.55805937726E-2</v>
      </c>
      <c r="R114" s="9">
        <v>2.2987824550910002E-2</v>
      </c>
      <c r="S114" s="9">
        <v>2.8000528045770003E-2</v>
      </c>
      <c r="T114" s="9">
        <v>2.6904316959829998E-2</v>
      </c>
      <c r="U114" s="9">
        <v>5.0057371636210005E-2</v>
      </c>
      <c r="V114" s="9">
        <v>5.4708765850630003E-2</v>
      </c>
      <c r="W114" s="9">
        <v>3.7344829202910004E-2</v>
      </c>
      <c r="X114" s="9">
        <v>2.6810029700930001E-2</v>
      </c>
      <c r="Y114" s="9">
        <v>2.6883469659690001E-2</v>
      </c>
      <c r="Z114" s="9">
        <v>2.7772592040559999E-2</v>
      </c>
      <c r="AA114" s="9">
        <v>4.2834552662589995E-2</v>
      </c>
      <c r="AB114" s="9">
        <v>2.5018350889410002E-2</v>
      </c>
      <c r="AC114" s="9">
        <v>2.671081432805E-2</v>
      </c>
      <c r="AD114" s="9">
        <v>3.4864738752990003E-2</v>
      </c>
      <c r="AE114" s="9">
        <v>2.6128761748770001E-2</v>
      </c>
      <c r="AF114" s="9">
        <v>1.310224281083E-2</v>
      </c>
      <c r="AG114" s="9">
        <v>9.1554507018680002E-3</v>
      </c>
      <c r="AH114" s="9">
        <v>1.593721277567E-2</v>
      </c>
      <c r="AI114" s="9">
        <v>2.2250399960190001E-2</v>
      </c>
      <c r="AJ114" s="9">
        <v>4.3702959400399996E-3</v>
      </c>
      <c r="AK114" s="9">
        <v>5.097676221282E-2</v>
      </c>
      <c r="AL114" s="9">
        <v>3.1524939755460002E-2</v>
      </c>
      <c r="AM114" s="9">
        <v>3.1861563319439998E-2</v>
      </c>
      <c r="AN114" s="9">
        <v>3.3320289284100003E-2</v>
      </c>
      <c r="AO114" s="9">
        <v>4.1184288494879998E-2</v>
      </c>
      <c r="AP114" s="9">
        <v>5.216375140994E-2</v>
      </c>
      <c r="AQ114" s="9">
        <v>3.581623708949E-2</v>
      </c>
      <c r="AR114" s="9">
        <v>2.2469654700090002E-2</v>
      </c>
      <c r="AS114" s="9">
        <v>2.2960768109440002E-2</v>
      </c>
      <c r="AT114" s="9">
        <v>3.1651357141720002E-2</v>
      </c>
      <c r="AU114" s="9">
        <v>6.3011900150619998E-2</v>
      </c>
      <c r="AV114" s="9">
        <v>4.0725324739740006E-2</v>
      </c>
      <c r="AW114" s="9">
        <v>2.6325694922370003E-2</v>
      </c>
      <c r="AX114" s="9">
        <v>3.4504413929950004E-2</v>
      </c>
      <c r="AY114" s="9">
        <v>4.4480114292220006E-2</v>
      </c>
      <c r="AZ114" s="9">
        <v>2.8953384561770001E-2</v>
      </c>
      <c r="BA114" s="9">
        <v>1.9801173164150001E-2</v>
      </c>
      <c r="BB114" s="9">
        <v>2.7724360300519998E-2</v>
      </c>
      <c r="BC114" s="9">
        <v>1.4806706805620001E-2</v>
      </c>
      <c r="BD114" s="9">
        <v>1.9436994484300002E-2</v>
      </c>
    </row>
    <row r="115" spans="1:56" x14ac:dyDescent="0.4">
      <c r="B115" s="10">
        <v>6</v>
      </c>
      <c r="C115" s="10">
        <v>8</v>
      </c>
      <c r="D115" s="10">
        <v>1</v>
      </c>
      <c r="E115" s="10">
        <v>5</v>
      </c>
      <c r="F115" s="10">
        <v>17</v>
      </c>
      <c r="G115" s="10">
        <v>21</v>
      </c>
      <c r="H115" s="10">
        <v>9</v>
      </c>
      <c r="I115" s="10">
        <v>13</v>
      </c>
      <c r="J115" s="10">
        <v>9</v>
      </c>
      <c r="K115" s="10">
        <v>36</v>
      </c>
      <c r="L115" s="10">
        <v>38</v>
      </c>
      <c r="M115" s="10">
        <v>31</v>
      </c>
      <c r="N115" s="10">
        <v>19</v>
      </c>
      <c r="O115" s="10">
        <v>24</v>
      </c>
      <c r="P115" s="10">
        <v>59</v>
      </c>
      <c r="Q115" s="10">
        <v>24</v>
      </c>
      <c r="R115" s="10">
        <v>14</v>
      </c>
      <c r="S115" s="10">
        <v>15</v>
      </c>
      <c r="T115" s="10">
        <v>17</v>
      </c>
      <c r="U115" s="10">
        <v>38</v>
      </c>
      <c r="V115" s="10">
        <v>39</v>
      </c>
      <c r="W115" s="10">
        <v>26</v>
      </c>
      <c r="X115" s="10">
        <v>14</v>
      </c>
      <c r="Y115" s="10">
        <v>15</v>
      </c>
      <c r="Z115" s="10">
        <v>19</v>
      </c>
      <c r="AA115" s="10">
        <v>29</v>
      </c>
      <c r="AB115" s="10">
        <v>23</v>
      </c>
      <c r="AC115" s="10">
        <v>20</v>
      </c>
      <c r="AD115" s="10">
        <v>14</v>
      </c>
      <c r="AE115" s="10">
        <v>26</v>
      </c>
      <c r="AF115" s="10">
        <v>4</v>
      </c>
      <c r="AG115" s="10">
        <v>4</v>
      </c>
      <c r="AH115" s="10">
        <v>8</v>
      </c>
      <c r="AI115" s="10">
        <v>7</v>
      </c>
      <c r="AJ115" s="10">
        <v>2</v>
      </c>
      <c r="AK115" s="10">
        <v>76</v>
      </c>
      <c r="AL115" s="10">
        <v>52</v>
      </c>
      <c r="AM115" s="10">
        <v>43</v>
      </c>
      <c r="AN115" s="10">
        <v>45</v>
      </c>
      <c r="AO115" s="10">
        <v>92</v>
      </c>
      <c r="AP115" s="10">
        <v>86</v>
      </c>
      <c r="AQ115" s="10">
        <v>63</v>
      </c>
      <c r="AR115" s="10">
        <v>47</v>
      </c>
      <c r="AS115" s="10">
        <v>46</v>
      </c>
      <c r="AT115" s="10">
        <v>105</v>
      </c>
      <c r="AU115" s="10">
        <v>131</v>
      </c>
      <c r="AV115" s="10">
        <v>92</v>
      </c>
      <c r="AW115" s="10">
        <v>64</v>
      </c>
      <c r="AX115" s="10">
        <v>73</v>
      </c>
      <c r="AY115" s="10">
        <v>160</v>
      </c>
      <c r="AZ115" s="10">
        <v>31</v>
      </c>
      <c r="BA115" s="10">
        <v>23</v>
      </c>
      <c r="BB115" s="10">
        <v>26</v>
      </c>
      <c r="BC115" s="10">
        <v>18</v>
      </c>
      <c r="BD115" s="10">
        <v>37</v>
      </c>
    </row>
    <row r="116" spans="1:56" x14ac:dyDescent="0.4">
      <c r="B116" s="10">
        <v>151</v>
      </c>
      <c r="C116" s="10">
        <v>140</v>
      </c>
      <c r="D116" s="10">
        <v>171</v>
      </c>
      <c r="E116" s="10">
        <v>194</v>
      </c>
      <c r="F116" s="10">
        <v>525</v>
      </c>
      <c r="G116" s="10">
        <v>474</v>
      </c>
      <c r="H116" s="10">
        <v>399</v>
      </c>
      <c r="I116" s="10">
        <v>458</v>
      </c>
      <c r="J116" s="10">
        <v>487</v>
      </c>
      <c r="K116" s="10">
        <v>1024</v>
      </c>
      <c r="L116" s="10">
        <v>580</v>
      </c>
      <c r="M116" s="10">
        <v>558</v>
      </c>
      <c r="N116" s="10">
        <v>557</v>
      </c>
      <c r="O116" s="10">
        <v>670</v>
      </c>
      <c r="P116" s="10">
        <v>1265</v>
      </c>
      <c r="Q116" s="10">
        <v>580</v>
      </c>
      <c r="R116" s="10">
        <v>579</v>
      </c>
      <c r="S116" s="10">
        <v>605</v>
      </c>
      <c r="T116" s="10">
        <v>615</v>
      </c>
      <c r="U116" s="10">
        <v>977</v>
      </c>
      <c r="V116" s="10">
        <v>702</v>
      </c>
      <c r="W116" s="10">
        <v>697</v>
      </c>
      <c r="X116" s="10">
        <v>673</v>
      </c>
      <c r="Y116" s="10">
        <v>615</v>
      </c>
      <c r="Z116" s="10">
        <v>885</v>
      </c>
      <c r="AA116" s="10">
        <v>735</v>
      </c>
      <c r="AB116" s="10">
        <v>799</v>
      </c>
      <c r="AC116" s="10">
        <v>729</v>
      </c>
      <c r="AD116" s="10">
        <v>608</v>
      </c>
      <c r="AE116" s="10">
        <v>879</v>
      </c>
      <c r="AF116" s="10">
        <v>361</v>
      </c>
      <c r="AG116" s="10">
        <v>408</v>
      </c>
      <c r="AH116" s="10">
        <v>375</v>
      </c>
      <c r="AI116" s="10">
        <v>339</v>
      </c>
      <c r="AJ116" s="10">
        <v>431</v>
      </c>
      <c r="AK116" s="10">
        <v>1564</v>
      </c>
      <c r="AL116" s="10">
        <v>1560</v>
      </c>
      <c r="AM116" s="10">
        <v>1486</v>
      </c>
      <c r="AN116" s="10">
        <v>1327</v>
      </c>
      <c r="AO116" s="10">
        <v>2296</v>
      </c>
      <c r="AP116" s="10">
        <v>2010</v>
      </c>
      <c r="AQ116" s="10">
        <v>2001</v>
      </c>
      <c r="AR116" s="10">
        <v>2055</v>
      </c>
      <c r="AS116" s="10">
        <v>2161</v>
      </c>
      <c r="AT116" s="10">
        <v>3652</v>
      </c>
      <c r="AU116" s="10">
        <v>2387</v>
      </c>
      <c r="AV116" s="10">
        <v>2405</v>
      </c>
      <c r="AW116" s="10">
        <v>2382</v>
      </c>
      <c r="AX116" s="10">
        <v>2397</v>
      </c>
      <c r="AY116" s="10">
        <v>4107</v>
      </c>
      <c r="AZ116" s="10">
        <v>1199</v>
      </c>
      <c r="BA116" s="10">
        <v>1175</v>
      </c>
      <c r="BB116" s="10">
        <v>1190</v>
      </c>
      <c r="BC116" s="10">
        <v>1127</v>
      </c>
      <c r="BD116" s="10">
        <v>1880</v>
      </c>
    </row>
    <row r="117" spans="1:56" x14ac:dyDescent="0.4">
      <c r="B117" s="10">
        <v>15.931086707</v>
      </c>
      <c r="C117" s="10">
        <v>24.909750786610001</v>
      </c>
      <c r="D117" s="10">
        <v>4.4043132469020003</v>
      </c>
      <c r="E117" s="10">
        <v>13.11911222615</v>
      </c>
      <c r="F117" s="10">
        <v>26.55849649128</v>
      </c>
      <c r="G117" s="10">
        <v>46.048526793139999</v>
      </c>
      <c r="H117" s="10">
        <v>15.27978991703</v>
      </c>
      <c r="I117" s="10">
        <v>22.380081655430001</v>
      </c>
      <c r="J117" s="10">
        <v>8.9945909265419992</v>
      </c>
      <c r="K117" s="10">
        <v>33.365651146749997</v>
      </c>
      <c r="L117" s="10">
        <v>41.088588705059998</v>
      </c>
      <c r="M117" s="10">
        <v>31.849388323949999</v>
      </c>
      <c r="N117" s="10">
        <v>20.389831575759999</v>
      </c>
      <c r="O117" s="10">
        <v>25.24176550324</v>
      </c>
      <c r="P117" s="10">
        <v>62.142420661499997</v>
      </c>
      <c r="Q117" s="10">
        <v>26.453807552560001</v>
      </c>
      <c r="R117" s="10">
        <v>13.31132784199</v>
      </c>
      <c r="S117" s="10">
        <v>16.278342396799999</v>
      </c>
      <c r="T117" s="10">
        <v>15.117528040950001</v>
      </c>
      <c r="U117" s="10">
        <v>46.42026881716</v>
      </c>
      <c r="V117" s="10">
        <v>29.144204168489999</v>
      </c>
      <c r="W117" s="10">
        <v>19.9742939775</v>
      </c>
      <c r="X117" s="10">
        <v>14.40968805786</v>
      </c>
      <c r="Y117" s="10">
        <v>14.001197664279999</v>
      </c>
      <c r="Z117" s="10">
        <v>23.75598751914</v>
      </c>
      <c r="AA117" s="10">
        <v>21.532436879580001</v>
      </c>
      <c r="AB117" s="10">
        <v>12.20994705527</v>
      </c>
      <c r="AC117" s="10">
        <v>13.89981767521</v>
      </c>
      <c r="AD117" s="10">
        <v>16.163047647079999</v>
      </c>
      <c r="AE117" s="10">
        <v>22.681637698340001</v>
      </c>
      <c r="AF117" s="10">
        <v>3.2348306330610002</v>
      </c>
      <c r="AG117" s="10">
        <v>2.3954831033090001</v>
      </c>
      <c r="AH117" s="10">
        <v>3.9206027998169999</v>
      </c>
      <c r="AI117" s="10">
        <v>6.3684787674879999</v>
      </c>
      <c r="AJ117" s="10">
        <v>1.9528738461349999</v>
      </c>
      <c r="AK117" s="10">
        <v>89.509424929939996</v>
      </c>
      <c r="AL117" s="10">
        <v>55.25807863971</v>
      </c>
      <c r="AM117" s="10">
        <v>55.900453503900003</v>
      </c>
      <c r="AN117" s="10">
        <v>59.947670070469997</v>
      </c>
      <c r="AO117" s="10">
        <v>124.39923405</v>
      </c>
      <c r="AP117" s="10">
        <v>94.812723532199996</v>
      </c>
      <c r="AQ117" s="10">
        <v>64.671902365939999</v>
      </c>
      <c r="AR117" s="10">
        <v>39.782223903880002</v>
      </c>
      <c r="AS117" s="10">
        <v>39.058050705269999</v>
      </c>
      <c r="AT117" s="10">
        <v>92.478102130280007</v>
      </c>
      <c r="AU117" s="10">
        <v>148.92494397729999</v>
      </c>
      <c r="AV117" s="10">
        <v>95.451538524819995</v>
      </c>
      <c r="AW117" s="10">
        <v>63.02997516976</v>
      </c>
      <c r="AX117" s="10">
        <v>81.369072274640004</v>
      </c>
      <c r="AY117" s="10">
        <v>178.51733584359999</v>
      </c>
      <c r="AZ117" s="10">
        <v>35.39720448485</v>
      </c>
      <c r="BA117" s="10">
        <v>24.478442480839998</v>
      </c>
      <c r="BB117" s="10">
        <v>32.652702238019998</v>
      </c>
      <c r="BC117" s="10">
        <v>17.636648501090001</v>
      </c>
      <c r="BD117" s="10">
        <v>38.360000336669998</v>
      </c>
    </row>
    <row r="118" spans="1:56" x14ac:dyDescent="0.4">
      <c r="B118" s="10">
        <v>336.56823603610002</v>
      </c>
      <c r="C118" s="10">
        <v>414.93832661670001</v>
      </c>
      <c r="D118" s="10">
        <v>393.1087009327</v>
      </c>
      <c r="E118" s="10">
        <v>411.1167491361</v>
      </c>
      <c r="F118" s="10">
        <v>684.19789504209996</v>
      </c>
      <c r="G118" s="10">
        <v>764.5510685534</v>
      </c>
      <c r="H118" s="10">
        <v>684.26920344040002</v>
      </c>
      <c r="I118" s="10">
        <v>663.39166233169999</v>
      </c>
      <c r="J118" s="10">
        <v>674.01172105759997</v>
      </c>
      <c r="K118" s="10">
        <v>1128.41468854</v>
      </c>
      <c r="L118" s="10">
        <v>618.09155849379999</v>
      </c>
      <c r="M118" s="10">
        <v>617.18630347789997</v>
      </c>
      <c r="N118" s="10">
        <v>627.76873530119997</v>
      </c>
      <c r="O118" s="10">
        <v>636.72706064479996</v>
      </c>
      <c r="P118" s="10">
        <v>1073.374845675</v>
      </c>
      <c r="Q118" s="10">
        <v>580.37435151759996</v>
      </c>
      <c r="R118" s="10">
        <v>579.05991985059995</v>
      </c>
      <c r="S118" s="10">
        <v>581.35840760539998</v>
      </c>
      <c r="T118" s="10">
        <v>561.89971533259995</v>
      </c>
      <c r="U118" s="10">
        <v>927.34131457230001</v>
      </c>
      <c r="V118" s="10">
        <v>532.71543810840001</v>
      </c>
      <c r="W118" s="10">
        <v>534.86103441440002</v>
      </c>
      <c r="X118" s="10">
        <v>537.47378196149998</v>
      </c>
      <c r="Y118" s="10">
        <v>520.81066326339999</v>
      </c>
      <c r="Z118" s="10">
        <v>855.37523773249995</v>
      </c>
      <c r="AA118" s="10">
        <v>502.68849657880003</v>
      </c>
      <c r="AB118" s="10">
        <v>488.03964374970002</v>
      </c>
      <c r="AC118" s="10">
        <v>520.38165158490006</v>
      </c>
      <c r="AD118" s="10">
        <v>463.59296599330003</v>
      </c>
      <c r="AE118" s="10">
        <v>868.07166433760005</v>
      </c>
      <c r="AF118" s="10">
        <v>246.89136659779999</v>
      </c>
      <c r="AG118" s="10">
        <v>261.6455684503</v>
      </c>
      <c r="AH118" s="10">
        <v>246.00304049409999</v>
      </c>
      <c r="AI118" s="10">
        <v>286.2186198398</v>
      </c>
      <c r="AJ118" s="10">
        <v>446.85162582309999</v>
      </c>
      <c r="AK118" s="10">
        <v>1755.8868206699999</v>
      </c>
      <c r="AL118" s="10">
        <v>1752.8369306449999</v>
      </c>
      <c r="AM118" s="10">
        <v>1754.4793060980001</v>
      </c>
      <c r="AN118" s="10">
        <v>1799.134141944</v>
      </c>
      <c r="AO118" s="10">
        <v>3020.550763321</v>
      </c>
      <c r="AP118" s="10">
        <v>1817.5978715010001</v>
      </c>
      <c r="AQ118" s="10">
        <v>1805.6587632129999</v>
      </c>
      <c r="AR118" s="10">
        <v>1770.486660114</v>
      </c>
      <c r="AS118" s="10">
        <v>1701.07770433</v>
      </c>
      <c r="AT118" s="10">
        <v>2921.773676756</v>
      </c>
      <c r="AU118" s="10">
        <v>2363.4415661379999</v>
      </c>
      <c r="AV118" s="10">
        <v>2343.7882726490002</v>
      </c>
      <c r="AW118" s="10">
        <v>2394.2378484450001</v>
      </c>
      <c r="AX118" s="10">
        <v>2358.2221231120002</v>
      </c>
      <c r="AY118" s="10">
        <v>4013.4190004729999</v>
      </c>
      <c r="AZ118" s="10">
        <v>1222.5584338619999</v>
      </c>
      <c r="BA118" s="10">
        <v>1236.211727351</v>
      </c>
      <c r="BB118" s="10">
        <v>1177.7621515549999</v>
      </c>
      <c r="BC118" s="10">
        <v>1191.125665729</v>
      </c>
      <c r="BD118" s="10">
        <v>1973.5561672179999</v>
      </c>
    </row>
    <row r="119" spans="1:56" x14ac:dyDescent="0.4">
      <c r="B119" s="4" t="s">
        <v>206</v>
      </c>
      <c r="C119" s="4" t="s">
        <v>395</v>
      </c>
      <c r="D119" s="4" t="s">
        <v>95</v>
      </c>
      <c r="E119" s="4" t="s">
        <v>95</v>
      </c>
      <c r="F119" s="4" t="s">
        <v>395</v>
      </c>
      <c r="G119" s="4" t="s">
        <v>419</v>
      </c>
      <c r="H119" s="4" t="s">
        <v>395</v>
      </c>
      <c r="I119" s="4" t="s">
        <v>395</v>
      </c>
      <c r="J119" s="4" t="s">
        <v>395</v>
      </c>
      <c r="K119" s="4" t="s">
        <v>395</v>
      </c>
      <c r="L119" s="4" t="s">
        <v>409</v>
      </c>
      <c r="M119" s="4" t="s">
        <v>126</v>
      </c>
      <c r="N119" s="4" t="s">
        <v>395</v>
      </c>
      <c r="O119" s="4" t="s">
        <v>126</v>
      </c>
      <c r="P119" s="4" t="s">
        <v>126</v>
      </c>
      <c r="Q119" s="4" t="s">
        <v>126</v>
      </c>
      <c r="R119" s="4" t="s">
        <v>395</v>
      </c>
      <c r="S119" s="4" t="s">
        <v>395</v>
      </c>
      <c r="T119" s="4" t="s">
        <v>395</v>
      </c>
      <c r="U119" s="4" t="s">
        <v>420</v>
      </c>
      <c r="V119" s="4" t="s">
        <v>339</v>
      </c>
      <c r="W119" s="4" t="s">
        <v>418</v>
      </c>
      <c r="X119" s="4" t="s">
        <v>395</v>
      </c>
      <c r="Y119" s="4" t="s">
        <v>395</v>
      </c>
      <c r="Z119" s="4" t="s">
        <v>395</v>
      </c>
      <c r="AA119" s="4" t="s">
        <v>396</v>
      </c>
      <c r="AB119" s="4" t="s">
        <v>395</v>
      </c>
      <c r="AC119" s="4" t="s">
        <v>395</v>
      </c>
      <c r="AD119" s="4" t="s">
        <v>395</v>
      </c>
      <c r="AE119" s="4" t="s">
        <v>395</v>
      </c>
      <c r="AF119" s="4" t="s">
        <v>95</v>
      </c>
      <c r="AG119" s="4" t="s">
        <v>95</v>
      </c>
      <c r="AH119" s="4" t="s">
        <v>192</v>
      </c>
      <c r="AI119" s="4" t="s">
        <v>239</v>
      </c>
      <c r="AJ119" s="4" t="s">
        <v>95</v>
      </c>
      <c r="AK119" s="4" t="s">
        <v>401</v>
      </c>
      <c r="AL119" s="4" t="s">
        <v>126</v>
      </c>
      <c r="AM119" s="4" t="s">
        <v>126</v>
      </c>
      <c r="AN119" s="4" t="s">
        <v>126</v>
      </c>
      <c r="AO119" s="4" t="s">
        <v>126</v>
      </c>
      <c r="AP119" s="4" t="s">
        <v>421</v>
      </c>
      <c r="AQ119" s="4" t="s">
        <v>126</v>
      </c>
      <c r="AR119" s="4" t="s">
        <v>126</v>
      </c>
      <c r="AS119" s="4" t="s">
        <v>126</v>
      </c>
      <c r="AT119" s="4" t="s">
        <v>126</v>
      </c>
      <c r="AU119" s="4" t="s">
        <v>332</v>
      </c>
      <c r="AV119" s="4" t="s">
        <v>409</v>
      </c>
      <c r="AW119" s="4" t="s">
        <v>126</v>
      </c>
      <c r="AX119" s="4" t="s">
        <v>126</v>
      </c>
      <c r="AY119" s="4" t="s">
        <v>409</v>
      </c>
      <c r="AZ119" s="4" t="s">
        <v>422</v>
      </c>
      <c r="BA119" s="4" t="s">
        <v>395</v>
      </c>
      <c r="BB119" s="4" t="s">
        <v>395</v>
      </c>
      <c r="BC119" s="4" t="s">
        <v>395</v>
      </c>
      <c r="BD119" s="4" t="s">
        <v>395</v>
      </c>
    </row>
    <row r="120" spans="1:56" x14ac:dyDescent="0.4">
      <c r="A120" s="1" t="s">
        <v>333</v>
      </c>
      <c r="B120" s="9">
        <v>0.1110182839298</v>
      </c>
      <c r="C120" s="9">
        <v>0.1249363011252</v>
      </c>
      <c r="D120" s="9">
        <v>0.11090597027299999</v>
      </c>
      <c r="E120" s="9">
        <v>8.8669385661230005E-2</v>
      </c>
      <c r="F120" s="9">
        <v>5.4067918151059997E-2</v>
      </c>
      <c r="G120" s="9">
        <v>5.3519855435440002E-2</v>
      </c>
      <c r="H120" s="9">
        <v>3.7932594306470002E-2</v>
      </c>
      <c r="I120" s="9">
        <v>3.7549823025159995E-2</v>
      </c>
      <c r="J120" s="9">
        <v>4.7939034464069996E-2</v>
      </c>
      <c r="K120" s="9">
        <v>7.5759274354109993E-2</v>
      </c>
      <c r="L120" s="9">
        <v>1.8838566240009999E-2</v>
      </c>
      <c r="M120" s="9">
        <v>2.4988044342340001E-2</v>
      </c>
      <c r="N120" s="9">
        <v>1.571349649299E-2</v>
      </c>
      <c r="O120" s="9">
        <v>2.9860087224269999E-2</v>
      </c>
      <c r="P120" s="9">
        <v>3.3275636934869998E-2</v>
      </c>
      <c r="Q120" s="9">
        <v>1.304809762121E-2</v>
      </c>
      <c r="R120" s="9">
        <v>1.0982226299099999E-2</v>
      </c>
      <c r="S120" s="9">
        <v>2.127344027539E-2</v>
      </c>
      <c r="T120" s="9">
        <v>1.5125074459089999E-2</v>
      </c>
      <c r="U120" s="9">
        <v>1.6176432347810001E-2</v>
      </c>
      <c r="V120" s="9">
        <v>7.6928681662739992E-3</v>
      </c>
      <c r="W120" s="9">
        <v>7.9787411718370005E-3</v>
      </c>
      <c r="X120" s="9">
        <v>9.558865267830001E-3</v>
      </c>
      <c r="Y120" s="9">
        <v>8.6951276100659999E-3</v>
      </c>
      <c r="Z120" s="9">
        <v>9.0337501253730003E-3</v>
      </c>
      <c r="AA120" s="9">
        <v>1.3006842510309999E-3</v>
      </c>
      <c r="AB120" s="9">
        <v>6.8006413517279997E-3</v>
      </c>
      <c r="AC120" s="9">
        <v>1.052229633356E-3</v>
      </c>
      <c r="AD120" s="9">
        <v>2.2496425125389997E-2</v>
      </c>
      <c r="AE120" s="9">
        <v>8.3209358789929997E-3</v>
      </c>
      <c r="AF120" s="9">
        <v>0</v>
      </c>
      <c r="AG120" s="9">
        <v>1.6173409379560001E-3</v>
      </c>
      <c r="AH120" s="9">
        <v>1.8361164326560001E-3</v>
      </c>
      <c r="AI120" s="9">
        <v>0</v>
      </c>
      <c r="AJ120" s="9">
        <v>4.4243471161470004E-3</v>
      </c>
      <c r="AK120" s="9">
        <v>2.200416865516E-2</v>
      </c>
      <c r="AL120" s="9">
        <v>2.515268719423E-2</v>
      </c>
      <c r="AM120" s="9">
        <v>1.806774269552E-2</v>
      </c>
      <c r="AN120" s="9">
        <v>2.8762910758550003E-2</v>
      </c>
      <c r="AO120" s="9">
        <v>2.960436647152E-2</v>
      </c>
      <c r="AP120" s="9">
        <v>3.1061981070689998E-2</v>
      </c>
      <c r="AQ120" s="9">
        <v>3.3249586385390002E-2</v>
      </c>
      <c r="AR120" s="9">
        <v>3.0224665241259999E-2</v>
      </c>
      <c r="AS120" s="9">
        <v>3.0345286763150001E-2</v>
      </c>
      <c r="AT120" s="9">
        <v>3.0271350872039998E-2</v>
      </c>
      <c r="AU120" s="9">
        <v>3.1807864860380002E-2</v>
      </c>
      <c r="AV120" s="9">
        <v>3.2414936315569999E-2</v>
      </c>
      <c r="AW120" s="9">
        <v>2.8647722632960001E-2</v>
      </c>
      <c r="AX120" s="9">
        <v>3.2608868695320002E-2</v>
      </c>
      <c r="AY120" s="9">
        <v>3.5640751646980003E-2</v>
      </c>
      <c r="AZ120" s="9">
        <v>2.2147447982530002E-2</v>
      </c>
      <c r="BA120" s="9">
        <v>2.5573721512260002E-2</v>
      </c>
      <c r="BB120" s="9">
        <v>2.4018181811470002E-2</v>
      </c>
      <c r="BC120" s="9">
        <v>2.8825829511169999E-2</v>
      </c>
      <c r="BD120" s="9">
        <v>2.385820678035E-2</v>
      </c>
    </row>
    <row r="121" spans="1:56" x14ac:dyDescent="0.4">
      <c r="B121" s="10">
        <v>18</v>
      </c>
      <c r="C121" s="10">
        <v>17</v>
      </c>
      <c r="D121" s="10">
        <v>22</v>
      </c>
      <c r="E121" s="10">
        <v>21</v>
      </c>
      <c r="F121" s="10">
        <v>32</v>
      </c>
      <c r="G121" s="10">
        <v>28</v>
      </c>
      <c r="H121" s="10">
        <v>15</v>
      </c>
      <c r="I121" s="10">
        <v>21</v>
      </c>
      <c r="J121" s="10">
        <v>23</v>
      </c>
      <c r="K121" s="10">
        <v>66</v>
      </c>
      <c r="L121" s="10">
        <v>15</v>
      </c>
      <c r="M121" s="10">
        <v>13</v>
      </c>
      <c r="N121" s="10">
        <v>9</v>
      </c>
      <c r="O121" s="10">
        <v>19</v>
      </c>
      <c r="P121" s="10">
        <v>35</v>
      </c>
      <c r="Q121" s="10">
        <v>8</v>
      </c>
      <c r="R121" s="10">
        <v>5</v>
      </c>
      <c r="S121" s="10">
        <v>14</v>
      </c>
      <c r="T121" s="10">
        <v>10</v>
      </c>
      <c r="U121" s="10">
        <v>17</v>
      </c>
      <c r="V121" s="10">
        <v>5</v>
      </c>
      <c r="W121" s="10">
        <v>3</v>
      </c>
      <c r="X121" s="10">
        <v>6</v>
      </c>
      <c r="Y121" s="10">
        <v>4</v>
      </c>
      <c r="Z121" s="10">
        <v>7</v>
      </c>
      <c r="AA121" s="10">
        <v>3</v>
      </c>
      <c r="AB121" s="10">
        <v>6</v>
      </c>
      <c r="AC121" s="10">
        <v>1</v>
      </c>
      <c r="AD121" s="10">
        <v>8</v>
      </c>
      <c r="AE121" s="10">
        <v>6</v>
      </c>
      <c r="AF121" s="10">
        <v>0</v>
      </c>
      <c r="AG121" s="10">
        <v>2</v>
      </c>
      <c r="AH121" s="10">
        <v>2</v>
      </c>
      <c r="AI121" s="10">
        <v>0</v>
      </c>
      <c r="AJ121" s="10">
        <v>1</v>
      </c>
      <c r="AK121" s="10">
        <v>31</v>
      </c>
      <c r="AL121" s="10">
        <v>28</v>
      </c>
      <c r="AM121" s="10">
        <v>26</v>
      </c>
      <c r="AN121" s="10">
        <v>34</v>
      </c>
      <c r="AO121" s="10">
        <v>63</v>
      </c>
      <c r="AP121" s="10">
        <v>42</v>
      </c>
      <c r="AQ121" s="10">
        <v>31</v>
      </c>
      <c r="AR121" s="10">
        <v>41</v>
      </c>
      <c r="AS121" s="10">
        <v>44</v>
      </c>
      <c r="AT121" s="10">
        <v>90</v>
      </c>
      <c r="AU121" s="10">
        <v>56</v>
      </c>
      <c r="AV121" s="10">
        <v>43</v>
      </c>
      <c r="AW121" s="10">
        <v>56</v>
      </c>
      <c r="AX121" s="10">
        <v>59</v>
      </c>
      <c r="AY121" s="10">
        <v>126</v>
      </c>
      <c r="AZ121" s="10">
        <v>21</v>
      </c>
      <c r="BA121" s="10">
        <v>18</v>
      </c>
      <c r="BB121" s="10">
        <v>19</v>
      </c>
      <c r="BC121" s="10">
        <v>26</v>
      </c>
      <c r="BD121" s="10">
        <v>38</v>
      </c>
    </row>
    <row r="122" spans="1:56" x14ac:dyDescent="0.4">
      <c r="B122" s="10">
        <v>151</v>
      </c>
      <c r="C122" s="10">
        <v>140</v>
      </c>
      <c r="D122" s="10">
        <v>171</v>
      </c>
      <c r="E122" s="10">
        <v>194</v>
      </c>
      <c r="F122" s="10">
        <v>525</v>
      </c>
      <c r="G122" s="10">
        <v>474</v>
      </c>
      <c r="H122" s="10">
        <v>399</v>
      </c>
      <c r="I122" s="10">
        <v>458</v>
      </c>
      <c r="J122" s="10">
        <v>487</v>
      </c>
      <c r="K122" s="10">
        <v>1024</v>
      </c>
      <c r="L122" s="10">
        <v>580</v>
      </c>
      <c r="M122" s="10">
        <v>558</v>
      </c>
      <c r="N122" s="10">
        <v>557</v>
      </c>
      <c r="O122" s="10">
        <v>670</v>
      </c>
      <c r="P122" s="10">
        <v>1265</v>
      </c>
      <c r="Q122" s="10">
        <v>580</v>
      </c>
      <c r="R122" s="10">
        <v>579</v>
      </c>
      <c r="S122" s="10">
        <v>605</v>
      </c>
      <c r="T122" s="10">
        <v>615</v>
      </c>
      <c r="U122" s="10">
        <v>977</v>
      </c>
      <c r="V122" s="10">
        <v>702</v>
      </c>
      <c r="W122" s="10">
        <v>697</v>
      </c>
      <c r="X122" s="10">
        <v>673</v>
      </c>
      <c r="Y122" s="10">
        <v>615</v>
      </c>
      <c r="Z122" s="10">
        <v>885</v>
      </c>
      <c r="AA122" s="10">
        <v>735</v>
      </c>
      <c r="AB122" s="10">
        <v>799</v>
      </c>
      <c r="AC122" s="10">
        <v>729</v>
      </c>
      <c r="AD122" s="10">
        <v>608</v>
      </c>
      <c r="AE122" s="10">
        <v>879</v>
      </c>
      <c r="AF122" s="10">
        <v>361</v>
      </c>
      <c r="AG122" s="10">
        <v>408</v>
      </c>
      <c r="AH122" s="10">
        <v>375</v>
      </c>
      <c r="AI122" s="10">
        <v>339</v>
      </c>
      <c r="AJ122" s="10">
        <v>431</v>
      </c>
      <c r="AK122" s="10">
        <v>1564</v>
      </c>
      <c r="AL122" s="10">
        <v>1560</v>
      </c>
      <c r="AM122" s="10">
        <v>1486</v>
      </c>
      <c r="AN122" s="10">
        <v>1327</v>
      </c>
      <c r="AO122" s="10">
        <v>2296</v>
      </c>
      <c r="AP122" s="10">
        <v>2010</v>
      </c>
      <c r="AQ122" s="10">
        <v>2001</v>
      </c>
      <c r="AR122" s="10">
        <v>2055</v>
      </c>
      <c r="AS122" s="10">
        <v>2161</v>
      </c>
      <c r="AT122" s="10">
        <v>3652</v>
      </c>
      <c r="AU122" s="10">
        <v>2387</v>
      </c>
      <c r="AV122" s="10">
        <v>2405</v>
      </c>
      <c r="AW122" s="10">
        <v>2382</v>
      </c>
      <c r="AX122" s="10">
        <v>2397</v>
      </c>
      <c r="AY122" s="10">
        <v>4107</v>
      </c>
      <c r="AZ122" s="10">
        <v>1199</v>
      </c>
      <c r="BA122" s="10">
        <v>1175</v>
      </c>
      <c r="BB122" s="10">
        <v>1190</v>
      </c>
      <c r="BC122" s="10">
        <v>1127</v>
      </c>
      <c r="BD122" s="10">
        <v>1880</v>
      </c>
    </row>
    <row r="123" spans="1:56" x14ac:dyDescent="0.4">
      <c r="B123" s="10">
        <v>37.365227989989997</v>
      </c>
      <c r="C123" s="10">
        <v>51.840859722570002</v>
      </c>
      <c r="D123" s="10">
        <v>43.59810189969</v>
      </c>
      <c r="E123" s="10">
        <v>36.453469580940002</v>
      </c>
      <c r="F123" s="10">
        <v>36.993155788270002</v>
      </c>
      <c r="G123" s="10">
        <v>40.918662661989998</v>
      </c>
      <c r="H123" s="10">
        <v>25.956106090519999</v>
      </c>
      <c r="I123" s="10">
        <v>24.910239516920001</v>
      </c>
      <c r="J123" s="10">
        <v>32.311471124969998</v>
      </c>
      <c r="K123" s="10">
        <v>85.487877974290001</v>
      </c>
      <c r="L123" s="10">
        <v>11.64395876707</v>
      </c>
      <c r="M123" s="10">
        <v>15.42227871879</v>
      </c>
      <c r="N123" s="10">
        <v>9.8644418205609998</v>
      </c>
      <c r="O123" s="10">
        <v>19.01272556891</v>
      </c>
      <c r="P123" s="10">
        <v>35.717231659710002</v>
      </c>
      <c r="Q123" s="10">
        <v>7.5727811954459998</v>
      </c>
      <c r="R123" s="10">
        <v>6.3593670805390001</v>
      </c>
      <c r="S123" s="10">
        <v>12.36749336279</v>
      </c>
      <c r="T123" s="10">
        <v>8.4987750329449998</v>
      </c>
      <c r="U123" s="10">
        <v>15.00107403851</v>
      </c>
      <c r="V123" s="10">
        <v>4.0981096355069999</v>
      </c>
      <c r="W123" s="10">
        <v>4.2675177564939997</v>
      </c>
      <c r="X123" s="10">
        <v>5.1376394667609997</v>
      </c>
      <c r="Y123" s="10">
        <v>4.528515177759</v>
      </c>
      <c r="Z123" s="10">
        <v>7.7272461611059997</v>
      </c>
      <c r="AA123" s="10">
        <v>0.65383901067439998</v>
      </c>
      <c r="AB123" s="10">
        <v>3.3189825825670001</v>
      </c>
      <c r="AC123" s="10">
        <v>0.54756099445240003</v>
      </c>
      <c r="AD123" s="10">
        <v>10.42918444813</v>
      </c>
      <c r="AE123" s="10">
        <v>7.2231686573239999</v>
      </c>
      <c r="AF123" s="10">
        <v>0</v>
      </c>
      <c r="AG123" s="10">
        <v>0.42317008908949999</v>
      </c>
      <c r="AH123" s="10">
        <v>0.45169022513450002</v>
      </c>
      <c r="AI123" s="10">
        <v>0</v>
      </c>
      <c r="AJ123" s="10">
        <v>1.977026702056</v>
      </c>
      <c r="AK123" s="10">
        <v>38.6368297414</v>
      </c>
      <c r="AL123" s="10">
        <v>44.088559019000002</v>
      </c>
      <c r="AM123" s="10">
        <v>31.6994806672</v>
      </c>
      <c r="AN123" s="10">
        <v>51.748334767380001</v>
      </c>
      <c r="AO123" s="10">
        <v>89.421491743179999</v>
      </c>
      <c r="AP123" s="10">
        <v>56.458190678679998</v>
      </c>
      <c r="AQ123" s="10">
        <v>60.037407029980002</v>
      </c>
      <c r="AR123" s="10">
        <v>53.512366616080001</v>
      </c>
      <c r="AS123" s="10">
        <v>51.619690744309999</v>
      </c>
      <c r="AT123" s="10">
        <v>88.446036137760004</v>
      </c>
      <c r="AU123" s="10">
        <v>75.176029941110002</v>
      </c>
      <c r="AV123" s="10">
        <v>75.973747595099994</v>
      </c>
      <c r="AW123" s="10">
        <v>68.589461799600002</v>
      </c>
      <c r="AX123" s="10">
        <v>76.898955566970002</v>
      </c>
      <c r="AY123" s="10">
        <v>143.0412698511</v>
      </c>
      <c r="AZ123" s="10">
        <v>27.076549319569999</v>
      </c>
      <c r="BA123" s="10">
        <v>31.614534445459999</v>
      </c>
      <c r="BB123" s="10">
        <v>28.287705486709999</v>
      </c>
      <c r="BC123" s="10">
        <v>34.335185366669997</v>
      </c>
      <c r="BD123" s="10">
        <v>47.085511130119997</v>
      </c>
    </row>
    <row r="124" spans="1:56" x14ac:dyDescent="0.4">
      <c r="B124" s="10">
        <v>336.56823603610002</v>
      </c>
      <c r="C124" s="10">
        <v>414.93832661670001</v>
      </c>
      <c r="D124" s="10">
        <v>393.1087009327</v>
      </c>
      <c r="E124" s="10">
        <v>411.1167491361</v>
      </c>
      <c r="F124" s="10">
        <v>684.19789504209996</v>
      </c>
      <c r="G124" s="10">
        <v>764.5510685534</v>
      </c>
      <c r="H124" s="10">
        <v>684.26920344040002</v>
      </c>
      <c r="I124" s="10">
        <v>663.39166233169999</v>
      </c>
      <c r="J124" s="10">
        <v>674.01172105759997</v>
      </c>
      <c r="K124" s="10">
        <v>1128.41468854</v>
      </c>
      <c r="L124" s="10">
        <v>618.09155849379999</v>
      </c>
      <c r="M124" s="10">
        <v>617.18630347789997</v>
      </c>
      <c r="N124" s="10">
        <v>627.76873530119997</v>
      </c>
      <c r="O124" s="10">
        <v>636.72706064479996</v>
      </c>
      <c r="P124" s="10">
        <v>1073.374845675</v>
      </c>
      <c r="Q124" s="10">
        <v>580.37435151759996</v>
      </c>
      <c r="R124" s="10">
        <v>579.05991985059995</v>
      </c>
      <c r="S124" s="10">
        <v>581.35840760539998</v>
      </c>
      <c r="T124" s="10">
        <v>561.89971533259995</v>
      </c>
      <c r="U124" s="10">
        <v>927.34131457230001</v>
      </c>
      <c r="V124" s="10">
        <v>532.71543810840001</v>
      </c>
      <c r="W124" s="10">
        <v>534.86103441440002</v>
      </c>
      <c r="X124" s="10">
        <v>537.47378196149998</v>
      </c>
      <c r="Y124" s="10">
        <v>520.81066326339999</v>
      </c>
      <c r="Z124" s="10">
        <v>855.37523773249995</v>
      </c>
      <c r="AA124" s="10">
        <v>502.68849657880003</v>
      </c>
      <c r="AB124" s="10">
        <v>488.03964374970002</v>
      </c>
      <c r="AC124" s="10">
        <v>520.38165158490006</v>
      </c>
      <c r="AD124" s="10">
        <v>463.59296599330003</v>
      </c>
      <c r="AE124" s="10">
        <v>868.07166433760005</v>
      </c>
      <c r="AF124" s="10">
        <v>246.89136659779999</v>
      </c>
      <c r="AG124" s="10">
        <v>261.6455684503</v>
      </c>
      <c r="AH124" s="10">
        <v>246.00304049409999</v>
      </c>
      <c r="AI124" s="10">
        <v>286.2186198398</v>
      </c>
      <c r="AJ124" s="10">
        <v>446.85162582309999</v>
      </c>
      <c r="AK124" s="10">
        <v>1755.8868206699999</v>
      </c>
      <c r="AL124" s="10">
        <v>1752.8369306449999</v>
      </c>
      <c r="AM124" s="10">
        <v>1754.4793060980001</v>
      </c>
      <c r="AN124" s="10">
        <v>1799.134141944</v>
      </c>
      <c r="AO124" s="10">
        <v>3020.550763321</v>
      </c>
      <c r="AP124" s="10">
        <v>1817.5978715010001</v>
      </c>
      <c r="AQ124" s="10">
        <v>1805.6587632129999</v>
      </c>
      <c r="AR124" s="10">
        <v>1770.486660114</v>
      </c>
      <c r="AS124" s="10">
        <v>1701.07770433</v>
      </c>
      <c r="AT124" s="10">
        <v>2921.773676756</v>
      </c>
      <c r="AU124" s="10">
        <v>2363.4415661379999</v>
      </c>
      <c r="AV124" s="10">
        <v>2343.7882726490002</v>
      </c>
      <c r="AW124" s="10">
        <v>2394.2378484450001</v>
      </c>
      <c r="AX124" s="10">
        <v>2358.2221231120002</v>
      </c>
      <c r="AY124" s="10">
        <v>4013.4190004729999</v>
      </c>
      <c r="AZ124" s="10">
        <v>1222.5584338619999</v>
      </c>
      <c r="BA124" s="10">
        <v>1236.211727351</v>
      </c>
      <c r="BB124" s="10">
        <v>1177.7621515549999</v>
      </c>
      <c r="BC124" s="10">
        <v>1191.125665729</v>
      </c>
      <c r="BD124" s="10">
        <v>1973.5561672179999</v>
      </c>
    </row>
    <row r="125" spans="1:56" x14ac:dyDescent="0.4">
      <c r="B125" s="4" t="s">
        <v>423</v>
      </c>
      <c r="C125" s="4" t="s">
        <v>424</v>
      </c>
      <c r="D125" s="4" t="s">
        <v>423</v>
      </c>
      <c r="E125" s="4" t="s">
        <v>425</v>
      </c>
      <c r="F125" s="4" t="s">
        <v>395</v>
      </c>
      <c r="G125" s="4" t="s">
        <v>395</v>
      </c>
      <c r="H125" s="4" t="s">
        <v>395</v>
      </c>
      <c r="I125" s="4" t="s">
        <v>395</v>
      </c>
      <c r="J125" s="4" t="s">
        <v>396</v>
      </c>
      <c r="K125" s="4" t="s">
        <v>401</v>
      </c>
      <c r="L125" s="4" t="s">
        <v>395</v>
      </c>
      <c r="M125" s="4" t="s">
        <v>395</v>
      </c>
      <c r="N125" s="4" t="s">
        <v>206</v>
      </c>
      <c r="O125" s="4" t="s">
        <v>395</v>
      </c>
      <c r="P125" s="4" t="s">
        <v>395</v>
      </c>
      <c r="Q125" s="4" t="s">
        <v>395</v>
      </c>
      <c r="R125" s="4" t="s">
        <v>95</v>
      </c>
      <c r="S125" s="4" t="s">
        <v>395</v>
      </c>
      <c r="T125" s="4" t="s">
        <v>192</v>
      </c>
      <c r="U125" s="4" t="s">
        <v>192</v>
      </c>
      <c r="V125" s="4" t="s">
        <v>95</v>
      </c>
      <c r="W125" s="4" t="s">
        <v>95</v>
      </c>
      <c r="X125" s="4" t="s">
        <v>95</v>
      </c>
      <c r="Y125" s="4" t="s">
        <v>95</v>
      </c>
      <c r="Z125" s="4" t="s">
        <v>95</v>
      </c>
      <c r="AA125" s="4" t="s">
        <v>95</v>
      </c>
      <c r="AB125" s="4" t="s">
        <v>236</v>
      </c>
      <c r="AC125" s="4" t="s">
        <v>95</v>
      </c>
      <c r="AD125" s="4" t="s">
        <v>426</v>
      </c>
      <c r="AE125" s="4" t="s">
        <v>427</v>
      </c>
      <c r="AF125" s="4" t="s">
        <v>95</v>
      </c>
      <c r="AG125" s="4" t="s">
        <v>95</v>
      </c>
      <c r="AH125" s="4" t="s">
        <v>95</v>
      </c>
      <c r="AI125" s="4" t="s">
        <v>95</v>
      </c>
      <c r="AJ125" s="4" t="s">
        <v>95</v>
      </c>
      <c r="AK125" s="4" t="s">
        <v>396</v>
      </c>
      <c r="AL125" s="4" t="s">
        <v>126</v>
      </c>
      <c r="AM125" s="4" t="s">
        <v>254</v>
      </c>
      <c r="AN125" s="4" t="s">
        <v>126</v>
      </c>
      <c r="AO125" s="4" t="s">
        <v>126</v>
      </c>
      <c r="AP125" s="4" t="s">
        <v>126</v>
      </c>
      <c r="AQ125" s="4" t="s">
        <v>126</v>
      </c>
      <c r="AR125" s="4" t="s">
        <v>126</v>
      </c>
      <c r="AS125" s="4" t="s">
        <v>126</v>
      </c>
      <c r="AT125" s="4" t="s">
        <v>126</v>
      </c>
      <c r="AU125" s="4" t="s">
        <v>126</v>
      </c>
      <c r="AV125" s="4" t="s">
        <v>126</v>
      </c>
      <c r="AW125" s="4" t="s">
        <v>126</v>
      </c>
      <c r="AX125" s="4" t="s">
        <v>126</v>
      </c>
      <c r="AY125" s="4" t="s">
        <v>126</v>
      </c>
      <c r="AZ125" s="4" t="s">
        <v>395</v>
      </c>
      <c r="BA125" s="4" t="s">
        <v>395</v>
      </c>
      <c r="BB125" s="4" t="s">
        <v>396</v>
      </c>
      <c r="BC125" s="4" t="s">
        <v>126</v>
      </c>
      <c r="BD125" s="4" t="s">
        <v>395</v>
      </c>
    </row>
    <row r="126" spans="1:56" x14ac:dyDescent="0.4">
      <c r="A126" s="1" t="s">
        <v>334</v>
      </c>
      <c r="B126" s="9">
        <v>0</v>
      </c>
      <c r="C126" s="9">
        <v>0</v>
      </c>
      <c r="D126" s="9">
        <v>0</v>
      </c>
      <c r="E126" s="9">
        <v>9.1431686493750001E-3</v>
      </c>
      <c r="F126" s="9">
        <v>3.52801574645E-2</v>
      </c>
      <c r="G126" s="9">
        <v>0</v>
      </c>
      <c r="H126" s="9">
        <v>0</v>
      </c>
      <c r="I126" s="9">
        <v>0</v>
      </c>
      <c r="J126" s="9">
        <v>2.255722906653E-3</v>
      </c>
      <c r="K126" s="9">
        <v>3.9681169321760003E-2</v>
      </c>
      <c r="L126" s="9">
        <v>0</v>
      </c>
      <c r="M126" s="9">
        <v>0</v>
      </c>
      <c r="N126" s="9">
        <v>0</v>
      </c>
      <c r="O126" s="9">
        <v>8.9804174759339998E-3</v>
      </c>
      <c r="P126" s="9">
        <v>4.0769512444620001E-2</v>
      </c>
      <c r="Q126" s="9">
        <v>0</v>
      </c>
      <c r="R126" s="9">
        <v>0</v>
      </c>
      <c r="S126" s="9">
        <v>0</v>
      </c>
      <c r="T126" s="9">
        <v>8.7364632500950001E-3</v>
      </c>
      <c r="U126" s="9">
        <v>2.976194226188E-2</v>
      </c>
      <c r="V126" s="9">
        <v>0</v>
      </c>
      <c r="W126" s="9">
        <v>0</v>
      </c>
      <c r="X126" s="9">
        <v>0</v>
      </c>
      <c r="Y126" s="9">
        <v>4.1069361851469996E-3</v>
      </c>
      <c r="Z126" s="9">
        <v>1.8005537384909998E-2</v>
      </c>
      <c r="AA126" s="9">
        <v>0</v>
      </c>
      <c r="AB126" s="9">
        <v>0</v>
      </c>
      <c r="AC126" s="9">
        <v>0</v>
      </c>
      <c r="AD126" s="9">
        <v>1.770529688899E-3</v>
      </c>
      <c r="AE126" s="9">
        <v>1.359256317914E-2</v>
      </c>
      <c r="AF126" s="9">
        <v>0</v>
      </c>
      <c r="AG126" s="9">
        <v>0</v>
      </c>
      <c r="AH126" s="9">
        <v>0</v>
      </c>
      <c r="AI126" s="9">
        <v>0</v>
      </c>
      <c r="AJ126" s="9">
        <v>1.1841561628999999E-3</v>
      </c>
      <c r="AK126" s="9">
        <v>0</v>
      </c>
      <c r="AL126" s="9">
        <v>0</v>
      </c>
      <c r="AM126" s="9">
        <v>0</v>
      </c>
      <c r="AN126" s="9">
        <v>7.1559414813899998E-3</v>
      </c>
      <c r="AO126" s="9">
        <v>3.423822293454E-2</v>
      </c>
      <c r="AP126" s="9">
        <v>0</v>
      </c>
      <c r="AQ126" s="9">
        <v>0</v>
      </c>
      <c r="AR126" s="9">
        <v>0</v>
      </c>
      <c r="AS126" s="9">
        <v>2.489372607989E-3</v>
      </c>
      <c r="AT126" s="9">
        <v>1.7968179194680002E-2</v>
      </c>
      <c r="AU126" s="9">
        <v>0</v>
      </c>
      <c r="AV126" s="9">
        <v>0</v>
      </c>
      <c r="AW126" s="9">
        <v>0</v>
      </c>
      <c r="AX126" s="9">
        <v>4.882883673323E-3</v>
      </c>
      <c r="AY126" s="9">
        <v>3.3502095479359999E-2</v>
      </c>
      <c r="AZ126" s="9">
        <v>0</v>
      </c>
      <c r="BA126" s="9">
        <v>0</v>
      </c>
      <c r="BB126" s="9">
        <v>0</v>
      </c>
      <c r="BC126" s="9">
        <v>6.1716422233620005E-3</v>
      </c>
      <c r="BD126" s="9">
        <v>1.5927968416530002E-2</v>
      </c>
    </row>
    <row r="127" spans="1:56" x14ac:dyDescent="0.4">
      <c r="B127" s="10">
        <v>0</v>
      </c>
      <c r="C127" s="10">
        <v>0</v>
      </c>
      <c r="D127" s="10">
        <v>0</v>
      </c>
      <c r="E127" s="10">
        <v>2</v>
      </c>
      <c r="F127" s="10">
        <v>16</v>
      </c>
      <c r="G127" s="10">
        <v>0</v>
      </c>
      <c r="H127" s="10">
        <v>0</v>
      </c>
      <c r="I127" s="10">
        <v>0</v>
      </c>
      <c r="J127" s="10">
        <v>2</v>
      </c>
      <c r="K127" s="10">
        <v>39</v>
      </c>
      <c r="L127" s="10">
        <v>0</v>
      </c>
      <c r="M127" s="10">
        <v>0</v>
      </c>
      <c r="N127" s="10">
        <v>0</v>
      </c>
      <c r="O127" s="10">
        <v>4</v>
      </c>
      <c r="P127" s="10">
        <v>54</v>
      </c>
      <c r="Q127" s="10">
        <v>0</v>
      </c>
      <c r="R127" s="10">
        <v>0</v>
      </c>
      <c r="S127" s="10">
        <v>0</v>
      </c>
      <c r="T127" s="10">
        <v>3</v>
      </c>
      <c r="U127" s="10">
        <v>34</v>
      </c>
      <c r="V127" s="10">
        <v>0</v>
      </c>
      <c r="W127" s="10">
        <v>0</v>
      </c>
      <c r="X127" s="10">
        <v>0</v>
      </c>
      <c r="Y127" s="10">
        <v>2</v>
      </c>
      <c r="Z127" s="10">
        <v>19</v>
      </c>
      <c r="AA127" s="10">
        <v>0</v>
      </c>
      <c r="AB127" s="10">
        <v>0</v>
      </c>
      <c r="AC127" s="10">
        <v>0</v>
      </c>
      <c r="AD127" s="10">
        <v>4</v>
      </c>
      <c r="AE127" s="10">
        <v>19</v>
      </c>
      <c r="AF127" s="10">
        <v>0</v>
      </c>
      <c r="AG127" s="10">
        <v>0</v>
      </c>
      <c r="AH127" s="10">
        <v>0</v>
      </c>
      <c r="AI127" s="10">
        <v>0</v>
      </c>
      <c r="AJ127" s="10">
        <v>1</v>
      </c>
      <c r="AK127" s="10">
        <v>0</v>
      </c>
      <c r="AL127" s="10">
        <v>0</v>
      </c>
      <c r="AM127" s="10">
        <v>0</v>
      </c>
      <c r="AN127" s="10">
        <v>8</v>
      </c>
      <c r="AO127" s="10">
        <v>94</v>
      </c>
      <c r="AP127" s="10">
        <v>0</v>
      </c>
      <c r="AQ127" s="10">
        <v>0</v>
      </c>
      <c r="AR127" s="10">
        <v>0</v>
      </c>
      <c r="AS127" s="10">
        <v>8</v>
      </c>
      <c r="AT127" s="10">
        <v>78</v>
      </c>
      <c r="AU127" s="10">
        <v>0</v>
      </c>
      <c r="AV127" s="10">
        <v>0</v>
      </c>
      <c r="AW127" s="10">
        <v>0</v>
      </c>
      <c r="AX127" s="10">
        <v>13</v>
      </c>
      <c r="AY127" s="10">
        <v>145</v>
      </c>
      <c r="AZ127" s="10">
        <v>0</v>
      </c>
      <c r="BA127" s="10">
        <v>0</v>
      </c>
      <c r="BB127" s="10">
        <v>0</v>
      </c>
      <c r="BC127" s="10">
        <v>4</v>
      </c>
      <c r="BD127" s="10">
        <v>36</v>
      </c>
    </row>
    <row r="128" spans="1:56" x14ac:dyDescent="0.4">
      <c r="B128" s="10">
        <v>151</v>
      </c>
      <c r="C128" s="10">
        <v>140</v>
      </c>
      <c r="D128" s="10">
        <v>171</v>
      </c>
      <c r="E128" s="10">
        <v>194</v>
      </c>
      <c r="F128" s="10">
        <v>525</v>
      </c>
      <c r="G128" s="10">
        <v>474</v>
      </c>
      <c r="H128" s="10">
        <v>399</v>
      </c>
      <c r="I128" s="10">
        <v>458</v>
      </c>
      <c r="J128" s="10">
        <v>487</v>
      </c>
      <c r="K128" s="10">
        <v>1024</v>
      </c>
      <c r="L128" s="10">
        <v>580</v>
      </c>
      <c r="M128" s="10">
        <v>558</v>
      </c>
      <c r="N128" s="10">
        <v>557</v>
      </c>
      <c r="O128" s="10">
        <v>670</v>
      </c>
      <c r="P128" s="10">
        <v>1265</v>
      </c>
      <c r="Q128" s="10">
        <v>580</v>
      </c>
      <c r="R128" s="10">
        <v>579</v>
      </c>
      <c r="S128" s="10">
        <v>605</v>
      </c>
      <c r="T128" s="10">
        <v>615</v>
      </c>
      <c r="U128" s="10">
        <v>977</v>
      </c>
      <c r="V128" s="10">
        <v>702</v>
      </c>
      <c r="W128" s="10">
        <v>697</v>
      </c>
      <c r="X128" s="10">
        <v>673</v>
      </c>
      <c r="Y128" s="10">
        <v>615</v>
      </c>
      <c r="Z128" s="10">
        <v>885</v>
      </c>
      <c r="AA128" s="10">
        <v>735</v>
      </c>
      <c r="AB128" s="10">
        <v>799</v>
      </c>
      <c r="AC128" s="10">
        <v>729</v>
      </c>
      <c r="AD128" s="10">
        <v>608</v>
      </c>
      <c r="AE128" s="10">
        <v>879</v>
      </c>
      <c r="AF128" s="10">
        <v>361</v>
      </c>
      <c r="AG128" s="10">
        <v>408</v>
      </c>
      <c r="AH128" s="10">
        <v>375</v>
      </c>
      <c r="AI128" s="10">
        <v>339</v>
      </c>
      <c r="AJ128" s="10">
        <v>431</v>
      </c>
      <c r="AK128" s="10">
        <v>1564</v>
      </c>
      <c r="AL128" s="10">
        <v>1560</v>
      </c>
      <c r="AM128" s="10">
        <v>1486</v>
      </c>
      <c r="AN128" s="10">
        <v>1327</v>
      </c>
      <c r="AO128" s="10">
        <v>2296</v>
      </c>
      <c r="AP128" s="10">
        <v>2010</v>
      </c>
      <c r="AQ128" s="10">
        <v>2001</v>
      </c>
      <c r="AR128" s="10">
        <v>2055</v>
      </c>
      <c r="AS128" s="10">
        <v>2161</v>
      </c>
      <c r="AT128" s="10">
        <v>3652</v>
      </c>
      <c r="AU128" s="10">
        <v>2387</v>
      </c>
      <c r="AV128" s="10">
        <v>2405</v>
      </c>
      <c r="AW128" s="10">
        <v>2382</v>
      </c>
      <c r="AX128" s="10">
        <v>2397</v>
      </c>
      <c r="AY128" s="10">
        <v>4107</v>
      </c>
      <c r="AZ128" s="10">
        <v>1199</v>
      </c>
      <c r="BA128" s="10">
        <v>1175</v>
      </c>
      <c r="BB128" s="10">
        <v>1190</v>
      </c>
      <c r="BC128" s="10">
        <v>1127</v>
      </c>
      <c r="BD128" s="10">
        <v>1880</v>
      </c>
    </row>
    <row r="129" spans="1:56" x14ac:dyDescent="0.4">
      <c r="B129" s="10">
        <v>0</v>
      </c>
      <c r="C129" s="10">
        <v>0</v>
      </c>
      <c r="D129" s="10">
        <v>0</v>
      </c>
      <c r="E129" s="10">
        <v>3.758909771935</v>
      </c>
      <c r="F129" s="10">
        <v>24.13860947397</v>
      </c>
      <c r="G129" s="10">
        <v>0</v>
      </c>
      <c r="H129" s="10">
        <v>0</v>
      </c>
      <c r="I129" s="10">
        <v>0</v>
      </c>
      <c r="J129" s="10">
        <v>1.520383678542</v>
      </c>
      <c r="K129" s="10">
        <v>44.776814321110002</v>
      </c>
      <c r="L129" s="10">
        <v>0</v>
      </c>
      <c r="M129" s="10">
        <v>0</v>
      </c>
      <c r="N129" s="10">
        <v>0</v>
      </c>
      <c r="O129" s="10">
        <v>5.7180748228139997</v>
      </c>
      <c r="P129" s="10">
        <v>43.760969128500001</v>
      </c>
      <c r="Q129" s="10">
        <v>0</v>
      </c>
      <c r="R129" s="10">
        <v>0</v>
      </c>
      <c r="S129" s="10">
        <v>0</v>
      </c>
      <c r="T129" s="10">
        <v>4.9090162132420003</v>
      </c>
      <c r="U129" s="10">
        <v>27.599478661359999</v>
      </c>
      <c r="V129" s="10">
        <v>0</v>
      </c>
      <c r="W129" s="10">
        <v>0</v>
      </c>
      <c r="X129" s="10">
        <v>0</v>
      </c>
      <c r="Y129" s="10">
        <v>2.1389361585670001</v>
      </c>
      <c r="Z129" s="10">
        <v>15.401490821119999</v>
      </c>
      <c r="AA129" s="10">
        <v>0</v>
      </c>
      <c r="AB129" s="10">
        <v>0</v>
      </c>
      <c r="AC129" s="10">
        <v>0</v>
      </c>
      <c r="AD129" s="10">
        <v>0.82080510985590005</v>
      </c>
      <c r="AE129" s="10">
        <v>11.79931894153</v>
      </c>
      <c r="AF129" s="10">
        <v>0</v>
      </c>
      <c r="AG129" s="10">
        <v>0</v>
      </c>
      <c r="AH129" s="10">
        <v>0</v>
      </c>
      <c r="AI129" s="10">
        <v>0</v>
      </c>
      <c r="AJ129" s="10">
        <v>0.52914210662049999</v>
      </c>
      <c r="AK129" s="10">
        <v>0</v>
      </c>
      <c r="AL129" s="10">
        <v>0</v>
      </c>
      <c r="AM129" s="10">
        <v>0</v>
      </c>
      <c r="AN129" s="10">
        <v>12.87449863692</v>
      </c>
      <c r="AO129" s="10">
        <v>103.4182904197</v>
      </c>
      <c r="AP129" s="10">
        <v>0</v>
      </c>
      <c r="AQ129" s="10">
        <v>0</v>
      </c>
      <c r="AR129" s="10">
        <v>0</v>
      </c>
      <c r="AS129" s="10">
        <v>4.2346162412200004</v>
      </c>
      <c r="AT129" s="10">
        <v>52.498952990249997</v>
      </c>
      <c r="AU129" s="10">
        <v>0</v>
      </c>
      <c r="AV129" s="10">
        <v>0</v>
      </c>
      <c r="AW129" s="10">
        <v>0</v>
      </c>
      <c r="AX129" s="10">
        <v>11.51492430301</v>
      </c>
      <c r="AY129" s="10">
        <v>134.4579465525</v>
      </c>
      <c r="AZ129" s="10">
        <v>0</v>
      </c>
      <c r="BA129" s="10">
        <v>0</v>
      </c>
      <c r="BB129" s="10">
        <v>0</v>
      </c>
      <c r="BC129" s="10">
        <v>7.3512014519419999</v>
      </c>
      <c r="BD129" s="10">
        <v>31.4347402997</v>
      </c>
    </row>
    <row r="130" spans="1:56" x14ac:dyDescent="0.4">
      <c r="B130" s="10">
        <v>336.56823603610002</v>
      </c>
      <c r="C130" s="10">
        <v>414.93832661670001</v>
      </c>
      <c r="D130" s="10">
        <v>393.1087009327</v>
      </c>
      <c r="E130" s="10">
        <v>411.1167491361</v>
      </c>
      <c r="F130" s="10">
        <v>684.19789504209996</v>
      </c>
      <c r="G130" s="10">
        <v>764.5510685534</v>
      </c>
      <c r="H130" s="10">
        <v>684.26920344040002</v>
      </c>
      <c r="I130" s="10">
        <v>663.39166233169999</v>
      </c>
      <c r="J130" s="10">
        <v>674.01172105759997</v>
      </c>
      <c r="K130" s="10">
        <v>1128.41468854</v>
      </c>
      <c r="L130" s="10">
        <v>618.09155849379999</v>
      </c>
      <c r="M130" s="10">
        <v>617.18630347789997</v>
      </c>
      <c r="N130" s="10">
        <v>627.76873530119997</v>
      </c>
      <c r="O130" s="10">
        <v>636.72706064479996</v>
      </c>
      <c r="P130" s="10">
        <v>1073.374845675</v>
      </c>
      <c r="Q130" s="10">
        <v>580.37435151759996</v>
      </c>
      <c r="R130" s="10">
        <v>579.05991985059995</v>
      </c>
      <c r="S130" s="10">
        <v>581.35840760539998</v>
      </c>
      <c r="T130" s="10">
        <v>561.89971533259995</v>
      </c>
      <c r="U130" s="10">
        <v>927.34131457230001</v>
      </c>
      <c r="V130" s="10">
        <v>532.71543810840001</v>
      </c>
      <c r="W130" s="10">
        <v>534.86103441440002</v>
      </c>
      <c r="X130" s="10">
        <v>537.47378196149998</v>
      </c>
      <c r="Y130" s="10">
        <v>520.81066326339999</v>
      </c>
      <c r="Z130" s="10">
        <v>855.37523773249995</v>
      </c>
      <c r="AA130" s="10">
        <v>502.68849657880003</v>
      </c>
      <c r="AB130" s="10">
        <v>488.03964374970002</v>
      </c>
      <c r="AC130" s="10">
        <v>520.38165158490006</v>
      </c>
      <c r="AD130" s="10">
        <v>463.59296599330003</v>
      </c>
      <c r="AE130" s="10">
        <v>868.07166433760005</v>
      </c>
      <c r="AF130" s="10">
        <v>246.89136659779999</v>
      </c>
      <c r="AG130" s="10">
        <v>261.6455684503</v>
      </c>
      <c r="AH130" s="10">
        <v>246.00304049409999</v>
      </c>
      <c r="AI130" s="10">
        <v>286.2186198398</v>
      </c>
      <c r="AJ130" s="10">
        <v>446.85162582309999</v>
      </c>
      <c r="AK130" s="10">
        <v>1755.8868206699999</v>
      </c>
      <c r="AL130" s="10">
        <v>1752.8369306449999</v>
      </c>
      <c r="AM130" s="10">
        <v>1754.4793060980001</v>
      </c>
      <c r="AN130" s="10">
        <v>1799.134141944</v>
      </c>
      <c r="AO130" s="10">
        <v>3020.550763321</v>
      </c>
      <c r="AP130" s="10">
        <v>1817.5978715010001</v>
      </c>
      <c r="AQ130" s="10">
        <v>1805.6587632129999</v>
      </c>
      <c r="AR130" s="10">
        <v>1770.486660114</v>
      </c>
      <c r="AS130" s="10">
        <v>1701.07770433</v>
      </c>
      <c r="AT130" s="10">
        <v>2921.773676756</v>
      </c>
      <c r="AU130" s="10">
        <v>2363.4415661379999</v>
      </c>
      <c r="AV130" s="10">
        <v>2343.7882726490002</v>
      </c>
      <c r="AW130" s="10">
        <v>2394.2378484450001</v>
      </c>
      <c r="AX130" s="10">
        <v>2358.2221231120002</v>
      </c>
      <c r="AY130" s="10">
        <v>4013.4190004729999</v>
      </c>
      <c r="AZ130" s="10">
        <v>1222.5584338619999</v>
      </c>
      <c r="BA130" s="10">
        <v>1236.211727351</v>
      </c>
      <c r="BB130" s="10">
        <v>1177.7621515549999</v>
      </c>
      <c r="BC130" s="10">
        <v>1191.125665729</v>
      </c>
      <c r="BD130" s="10">
        <v>1973.5561672179999</v>
      </c>
    </row>
    <row r="131" spans="1:56" x14ac:dyDescent="0.4">
      <c r="B131" s="4" t="s">
        <v>95</v>
      </c>
      <c r="C131" s="4" t="s">
        <v>95</v>
      </c>
      <c r="D131" s="4" t="s">
        <v>95</v>
      </c>
      <c r="E131" s="4" t="s">
        <v>95</v>
      </c>
      <c r="F131" s="4" t="s">
        <v>428</v>
      </c>
      <c r="G131" s="4" t="s">
        <v>95</v>
      </c>
      <c r="H131" s="4" t="s">
        <v>95</v>
      </c>
      <c r="I131" s="4" t="s">
        <v>95</v>
      </c>
      <c r="J131" s="4" t="s">
        <v>95</v>
      </c>
      <c r="K131" s="4" t="s">
        <v>349</v>
      </c>
      <c r="L131" s="4" t="s">
        <v>95</v>
      </c>
      <c r="M131" s="4" t="s">
        <v>95</v>
      </c>
      <c r="N131" s="4" t="s">
        <v>95</v>
      </c>
      <c r="O131" s="4" t="s">
        <v>95</v>
      </c>
      <c r="P131" s="4" t="s">
        <v>429</v>
      </c>
      <c r="Q131" s="4" t="s">
        <v>95</v>
      </c>
      <c r="R131" s="4" t="s">
        <v>95</v>
      </c>
      <c r="S131" s="4" t="s">
        <v>95</v>
      </c>
      <c r="T131" s="4" t="s">
        <v>95</v>
      </c>
      <c r="U131" s="4" t="s">
        <v>335</v>
      </c>
      <c r="V131" s="4" t="s">
        <v>95</v>
      </c>
      <c r="W131" s="4" t="s">
        <v>95</v>
      </c>
      <c r="X131" s="4" t="s">
        <v>95</v>
      </c>
      <c r="Y131" s="4" t="s">
        <v>95</v>
      </c>
      <c r="Z131" s="4" t="s">
        <v>430</v>
      </c>
      <c r="AA131" s="4" t="s">
        <v>95</v>
      </c>
      <c r="AB131" s="4" t="s">
        <v>95</v>
      </c>
      <c r="AC131" s="4" t="s">
        <v>95</v>
      </c>
      <c r="AD131" s="4" t="s">
        <v>181</v>
      </c>
      <c r="AE131" s="4" t="s">
        <v>431</v>
      </c>
      <c r="AF131" s="4" t="s">
        <v>95</v>
      </c>
      <c r="AG131" s="4" t="s">
        <v>95</v>
      </c>
      <c r="AH131" s="4" t="s">
        <v>95</v>
      </c>
      <c r="AI131" s="4" t="s">
        <v>95</v>
      </c>
      <c r="AJ131" s="4" t="s">
        <v>95</v>
      </c>
      <c r="AK131" s="4" t="s">
        <v>95</v>
      </c>
      <c r="AL131" s="4" t="s">
        <v>95</v>
      </c>
      <c r="AM131" s="4" t="s">
        <v>95</v>
      </c>
      <c r="AN131" s="4" t="s">
        <v>414</v>
      </c>
      <c r="AO131" s="4" t="s">
        <v>327</v>
      </c>
      <c r="AP131" s="4" t="s">
        <v>95</v>
      </c>
      <c r="AQ131" s="4" t="s">
        <v>95</v>
      </c>
      <c r="AR131" s="4" t="s">
        <v>95</v>
      </c>
      <c r="AS131" s="4" t="s">
        <v>432</v>
      </c>
      <c r="AT131" s="4" t="s">
        <v>327</v>
      </c>
      <c r="AU131" s="4" t="s">
        <v>95</v>
      </c>
      <c r="AV131" s="4" t="s">
        <v>95</v>
      </c>
      <c r="AW131" s="4" t="s">
        <v>95</v>
      </c>
      <c r="AX131" s="4" t="s">
        <v>428</v>
      </c>
      <c r="AY131" s="4" t="s">
        <v>327</v>
      </c>
      <c r="AZ131" s="4" t="s">
        <v>95</v>
      </c>
      <c r="BA131" s="4" t="s">
        <v>95</v>
      </c>
      <c r="BB131" s="4" t="s">
        <v>95</v>
      </c>
      <c r="BC131" s="4" t="s">
        <v>95</v>
      </c>
      <c r="BD131" s="4" t="s">
        <v>335</v>
      </c>
    </row>
    <row r="132" spans="1:56" x14ac:dyDescent="0.4">
      <c r="A132" s="1" t="s">
        <v>336</v>
      </c>
      <c r="B132" s="9">
        <v>0</v>
      </c>
      <c r="C132" s="9">
        <v>3.942184943029E-2</v>
      </c>
      <c r="D132" s="9">
        <v>4.9403132499010002E-2</v>
      </c>
      <c r="E132" s="9">
        <v>4.0875460731019997E-2</v>
      </c>
      <c r="F132" s="9">
        <v>3.6218463159689997E-2</v>
      </c>
      <c r="G132" s="9">
        <v>0</v>
      </c>
      <c r="H132" s="9">
        <v>2.2816632764799998E-2</v>
      </c>
      <c r="I132" s="9">
        <v>2.5415273166230001E-2</v>
      </c>
      <c r="J132" s="9">
        <v>1.2257388779430001E-2</v>
      </c>
      <c r="K132" s="9">
        <v>2.0514891242550001E-2</v>
      </c>
      <c r="L132" s="9">
        <v>0</v>
      </c>
      <c r="M132" s="9">
        <v>3.3129552400199998E-2</v>
      </c>
      <c r="N132" s="9">
        <v>3.4771699954959996E-2</v>
      </c>
      <c r="O132" s="9">
        <v>3.8302955018129997E-2</v>
      </c>
      <c r="P132" s="9">
        <v>4.0242745940190006E-2</v>
      </c>
      <c r="Q132" s="9">
        <v>0</v>
      </c>
      <c r="R132" s="9">
        <v>2.5430309230789996E-2</v>
      </c>
      <c r="S132" s="9">
        <v>3.1051208468940002E-2</v>
      </c>
      <c r="T132" s="9">
        <v>2.536276903987E-2</v>
      </c>
      <c r="U132" s="9">
        <v>2.960803385823E-2</v>
      </c>
      <c r="V132" s="9">
        <v>0</v>
      </c>
      <c r="W132" s="9">
        <v>7.7682678168490005E-3</v>
      </c>
      <c r="X132" s="9">
        <v>1.118974628215E-2</v>
      </c>
      <c r="Y132" s="9">
        <v>1.3543815709710002E-2</v>
      </c>
      <c r="Z132" s="9">
        <v>4.5836541341720003E-3</v>
      </c>
      <c r="AA132" s="9">
        <v>0</v>
      </c>
      <c r="AB132" s="9">
        <v>9.6798301163689999E-3</v>
      </c>
      <c r="AC132" s="9">
        <v>1.5745681575399999E-2</v>
      </c>
      <c r="AD132" s="9">
        <v>7.0574981715840002E-3</v>
      </c>
      <c r="AE132" s="9">
        <v>1.625764020516E-2</v>
      </c>
      <c r="AF132" s="9">
        <v>0</v>
      </c>
      <c r="AG132" s="9">
        <v>0</v>
      </c>
      <c r="AH132" s="9">
        <v>5.9474889412050006E-4</v>
      </c>
      <c r="AI132" s="9">
        <v>1.1672615329500001E-2</v>
      </c>
      <c r="AJ132" s="9">
        <v>5.4901695711849999E-3</v>
      </c>
      <c r="AK132" s="9">
        <v>0</v>
      </c>
      <c r="AL132" s="9">
        <v>2.3549332476470002E-2</v>
      </c>
      <c r="AM132" s="9">
        <v>2.6876428322569999E-2</v>
      </c>
      <c r="AN132" s="9">
        <v>2.7671677098049997E-2</v>
      </c>
      <c r="AO132" s="9">
        <v>3.0757237967790001E-2</v>
      </c>
      <c r="AP132" s="9">
        <v>0</v>
      </c>
      <c r="AQ132" s="9">
        <v>1.9241774703700001E-2</v>
      </c>
      <c r="AR132" s="9">
        <v>2.2893133540370002E-2</v>
      </c>
      <c r="AS132" s="9">
        <v>1.2699421638159999E-2</v>
      </c>
      <c r="AT132" s="9">
        <v>1.419547651824E-2</v>
      </c>
      <c r="AU132" s="9">
        <v>0</v>
      </c>
      <c r="AV132" s="9">
        <v>2.6275551407650002E-2</v>
      </c>
      <c r="AW132" s="9">
        <v>3.1460691919900002E-2</v>
      </c>
      <c r="AX132" s="9">
        <v>2.6690048952819997E-2</v>
      </c>
      <c r="AY132" s="9">
        <v>2.8503494631000003E-2</v>
      </c>
      <c r="AZ132" s="9">
        <v>0</v>
      </c>
      <c r="BA132" s="9">
        <v>1.1679139749459999E-2</v>
      </c>
      <c r="BB132" s="9">
        <v>1.289856231846E-2</v>
      </c>
      <c r="BC132" s="9">
        <v>1.2115847570380001E-2</v>
      </c>
      <c r="BD132" s="9">
        <v>1.2501580057929999E-2</v>
      </c>
    </row>
    <row r="133" spans="1:56" x14ac:dyDescent="0.4">
      <c r="B133" s="10">
        <v>0</v>
      </c>
      <c r="C133" s="10">
        <v>5</v>
      </c>
      <c r="D133" s="10">
        <v>8</v>
      </c>
      <c r="E133" s="10">
        <v>7</v>
      </c>
      <c r="F133" s="10">
        <v>16</v>
      </c>
      <c r="G133" s="10">
        <v>0</v>
      </c>
      <c r="H133" s="10">
        <v>8</v>
      </c>
      <c r="I133" s="10">
        <v>15</v>
      </c>
      <c r="J133" s="10">
        <v>8</v>
      </c>
      <c r="K133" s="10">
        <v>28</v>
      </c>
      <c r="L133" s="10">
        <v>0</v>
      </c>
      <c r="M133" s="10">
        <v>17</v>
      </c>
      <c r="N133" s="10">
        <v>15</v>
      </c>
      <c r="O133" s="10">
        <v>24</v>
      </c>
      <c r="P133" s="10">
        <v>40</v>
      </c>
      <c r="Q133" s="10">
        <v>0</v>
      </c>
      <c r="R133" s="10">
        <v>12</v>
      </c>
      <c r="S133" s="10">
        <v>12</v>
      </c>
      <c r="T133" s="10">
        <v>13</v>
      </c>
      <c r="U133" s="10">
        <v>20</v>
      </c>
      <c r="V133" s="10">
        <v>0</v>
      </c>
      <c r="W133" s="10">
        <v>5</v>
      </c>
      <c r="X133" s="10">
        <v>8</v>
      </c>
      <c r="Y133" s="10">
        <v>7</v>
      </c>
      <c r="Z133" s="10">
        <v>6</v>
      </c>
      <c r="AA133" s="10">
        <v>0</v>
      </c>
      <c r="AB133" s="10">
        <v>5</v>
      </c>
      <c r="AC133" s="10">
        <v>8</v>
      </c>
      <c r="AD133" s="10">
        <v>2</v>
      </c>
      <c r="AE133" s="10">
        <v>8</v>
      </c>
      <c r="AF133" s="10">
        <v>0</v>
      </c>
      <c r="AG133" s="10">
        <v>0</v>
      </c>
      <c r="AH133" s="10">
        <v>1</v>
      </c>
      <c r="AI133" s="10">
        <v>3</v>
      </c>
      <c r="AJ133" s="10">
        <v>2</v>
      </c>
      <c r="AK133" s="10">
        <v>0</v>
      </c>
      <c r="AL133" s="10">
        <v>29</v>
      </c>
      <c r="AM133" s="10">
        <v>37</v>
      </c>
      <c r="AN133" s="10">
        <v>38</v>
      </c>
      <c r="AO133" s="10">
        <v>63</v>
      </c>
      <c r="AP133" s="10">
        <v>0</v>
      </c>
      <c r="AQ133" s="10">
        <v>23</v>
      </c>
      <c r="AR133" s="10">
        <v>28</v>
      </c>
      <c r="AS133" s="10">
        <v>22</v>
      </c>
      <c r="AT133" s="10">
        <v>54</v>
      </c>
      <c r="AU133" s="10">
        <v>0</v>
      </c>
      <c r="AV133" s="10">
        <v>42</v>
      </c>
      <c r="AW133" s="10">
        <v>55</v>
      </c>
      <c r="AX133" s="10">
        <v>54</v>
      </c>
      <c r="AY133" s="10">
        <v>97</v>
      </c>
      <c r="AZ133" s="10">
        <v>0</v>
      </c>
      <c r="BA133" s="10">
        <v>10</v>
      </c>
      <c r="BB133" s="10">
        <v>12</v>
      </c>
      <c r="BC133" s="10">
        <v>10</v>
      </c>
      <c r="BD133" s="10">
        <v>23</v>
      </c>
    </row>
    <row r="134" spans="1:56" x14ac:dyDescent="0.4">
      <c r="B134" s="10">
        <v>151</v>
      </c>
      <c r="C134" s="10">
        <v>140</v>
      </c>
      <c r="D134" s="10">
        <v>171</v>
      </c>
      <c r="E134" s="10">
        <v>194</v>
      </c>
      <c r="F134" s="10">
        <v>525</v>
      </c>
      <c r="G134" s="10">
        <v>474</v>
      </c>
      <c r="H134" s="10">
        <v>399</v>
      </c>
      <c r="I134" s="10">
        <v>458</v>
      </c>
      <c r="J134" s="10">
        <v>487</v>
      </c>
      <c r="K134" s="10">
        <v>1024</v>
      </c>
      <c r="L134" s="10">
        <v>580</v>
      </c>
      <c r="M134" s="10">
        <v>558</v>
      </c>
      <c r="N134" s="10">
        <v>557</v>
      </c>
      <c r="O134" s="10">
        <v>670</v>
      </c>
      <c r="P134" s="10">
        <v>1265</v>
      </c>
      <c r="Q134" s="10">
        <v>580</v>
      </c>
      <c r="R134" s="10">
        <v>579</v>
      </c>
      <c r="S134" s="10">
        <v>605</v>
      </c>
      <c r="T134" s="10">
        <v>615</v>
      </c>
      <c r="U134" s="10">
        <v>977</v>
      </c>
      <c r="V134" s="10">
        <v>702</v>
      </c>
      <c r="W134" s="10">
        <v>697</v>
      </c>
      <c r="X134" s="10">
        <v>673</v>
      </c>
      <c r="Y134" s="10">
        <v>615</v>
      </c>
      <c r="Z134" s="10">
        <v>885</v>
      </c>
      <c r="AA134" s="10">
        <v>735</v>
      </c>
      <c r="AB134" s="10">
        <v>799</v>
      </c>
      <c r="AC134" s="10">
        <v>729</v>
      </c>
      <c r="AD134" s="10">
        <v>608</v>
      </c>
      <c r="AE134" s="10">
        <v>879</v>
      </c>
      <c r="AF134" s="10">
        <v>361</v>
      </c>
      <c r="AG134" s="10">
        <v>408</v>
      </c>
      <c r="AH134" s="10">
        <v>375</v>
      </c>
      <c r="AI134" s="10">
        <v>339</v>
      </c>
      <c r="AJ134" s="10">
        <v>431</v>
      </c>
      <c r="AK134" s="10">
        <v>1564</v>
      </c>
      <c r="AL134" s="10">
        <v>1560</v>
      </c>
      <c r="AM134" s="10">
        <v>1486</v>
      </c>
      <c r="AN134" s="10">
        <v>1327</v>
      </c>
      <c r="AO134" s="10">
        <v>2296</v>
      </c>
      <c r="AP134" s="10">
        <v>2010</v>
      </c>
      <c r="AQ134" s="10">
        <v>2001</v>
      </c>
      <c r="AR134" s="10">
        <v>2055</v>
      </c>
      <c r="AS134" s="10">
        <v>2161</v>
      </c>
      <c r="AT134" s="10">
        <v>3652</v>
      </c>
      <c r="AU134" s="10">
        <v>2387</v>
      </c>
      <c r="AV134" s="10">
        <v>2405</v>
      </c>
      <c r="AW134" s="10">
        <v>2382</v>
      </c>
      <c r="AX134" s="10">
        <v>2397</v>
      </c>
      <c r="AY134" s="10">
        <v>4107</v>
      </c>
      <c r="AZ134" s="10">
        <v>1199</v>
      </c>
      <c r="BA134" s="10">
        <v>1175</v>
      </c>
      <c r="BB134" s="10">
        <v>1190</v>
      </c>
      <c r="BC134" s="10">
        <v>1127</v>
      </c>
      <c r="BD134" s="10">
        <v>1880</v>
      </c>
    </row>
    <row r="135" spans="1:56" x14ac:dyDescent="0.4">
      <c r="B135" s="10">
        <v>0</v>
      </c>
      <c r="C135" s="10">
        <v>16.357636234739999</v>
      </c>
      <c r="D135" s="10">
        <v>19.42080123869</v>
      </c>
      <c r="E135" s="10">
        <v>16.80458653518</v>
      </c>
      <c r="F135" s="10">
        <v>24.780596255519999</v>
      </c>
      <c r="G135" s="10">
        <v>0</v>
      </c>
      <c r="H135" s="10">
        <v>15.61271912716</v>
      </c>
      <c r="I135" s="10">
        <v>16.860280314360001</v>
      </c>
      <c r="J135" s="10">
        <v>8.2616237068979999</v>
      </c>
      <c r="K135" s="10">
        <v>23.1493046119</v>
      </c>
      <c r="L135" s="10">
        <v>0</v>
      </c>
      <c r="M135" s="10">
        <v>20.447105981749999</v>
      </c>
      <c r="N135" s="10">
        <v>21.828586104999999</v>
      </c>
      <c r="O135" s="10">
        <v>24.3885279627</v>
      </c>
      <c r="P135" s="10">
        <v>43.195551213100003</v>
      </c>
      <c r="Q135" s="10">
        <v>0</v>
      </c>
      <c r="R135" s="10">
        <v>14.72567282496</v>
      </c>
      <c r="S135" s="10">
        <v>18.05188110972</v>
      </c>
      <c r="T135" s="10">
        <v>14.25133270355</v>
      </c>
      <c r="U135" s="10">
        <v>27.456753039999999</v>
      </c>
      <c r="V135" s="10">
        <v>0</v>
      </c>
      <c r="W135" s="10">
        <v>4.1549437601279999</v>
      </c>
      <c r="X135" s="10">
        <v>6.0141952534560001</v>
      </c>
      <c r="Y135" s="10">
        <v>7.053763642891</v>
      </c>
      <c r="Z135" s="10">
        <v>3.9207442447009999</v>
      </c>
      <c r="AA135" s="10">
        <v>0</v>
      </c>
      <c r="AB135" s="10">
        <v>4.7241408415509998</v>
      </c>
      <c r="AC135" s="10">
        <v>8.1937637835389996</v>
      </c>
      <c r="AD135" s="10">
        <v>3.2718065098569999</v>
      </c>
      <c r="AE135" s="10">
        <v>14.11279679109</v>
      </c>
      <c r="AF135" s="10">
        <v>0</v>
      </c>
      <c r="AG135" s="10">
        <v>0</v>
      </c>
      <c r="AH135" s="10">
        <v>0.1463100362842</v>
      </c>
      <c r="AI135" s="10">
        <v>3.3409198495319998</v>
      </c>
      <c r="AJ135" s="10">
        <v>2.453291198929</v>
      </c>
      <c r="AK135" s="10">
        <v>0</v>
      </c>
      <c r="AL135" s="10">
        <v>41.278139656779999</v>
      </c>
      <c r="AM135" s="10">
        <v>47.154137313790002</v>
      </c>
      <c r="AN135" s="10">
        <v>49.785059031940001</v>
      </c>
      <c r="AO135" s="10">
        <v>92.903798621259995</v>
      </c>
      <c r="AP135" s="10">
        <v>0</v>
      </c>
      <c r="AQ135" s="10">
        <v>34.744079113509997</v>
      </c>
      <c r="AR135" s="10">
        <v>40.531987541440003</v>
      </c>
      <c r="AS135" s="10">
        <v>21.602703006559999</v>
      </c>
      <c r="AT135" s="10">
        <v>41.475969620000001</v>
      </c>
      <c r="AU135" s="10">
        <v>0</v>
      </c>
      <c r="AV135" s="10">
        <v>61.584329246640003</v>
      </c>
      <c r="AW135" s="10">
        <v>75.324379332899994</v>
      </c>
      <c r="AX135" s="10">
        <v>62.94106390748</v>
      </c>
      <c r="AY135" s="10">
        <v>114.39646693189999</v>
      </c>
      <c r="AZ135" s="10">
        <v>0</v>
      </c>
      <c r="BA135" s="10">
        <v>14.43788952365</v>
      </c>
      <c r="BB135" s="10">
        <v>15.19143850815</v>
      </c>
      <c r="BC135" s="10">
        <v>14.43149700313</v>
      </c>
      <c r="BD135" s="10">
        <v>24.672570423300002</v>
      </c>
    </row>
    <row r="136" spans="1:56" x14ac:dyDescent="0.4">
      <c r="B136" s="10">
        <v>336.56823603610002</v>
      </c>
      <c r="C136" s="10">
        <v>414.93832661670001</v>
      </c>
      <c r="D136" s="10">
        <v>393.1087009327</v>
      </c>
      <c r="E136" s="10">
        <v>411.1167491361</v>
      </c>
      <c r="F136" s="10">
        <v>684.19789504209996</v>
      </c>
      <c r="G136" s="10">
        <v>764.5510685534</v>
      </c>
      <c r="H136" s="10">
        <v>684.26920344040002</v>
      </c>
      <c r="I136" s="10">
        <v>663.39166233169999</v>
      </c>
      <c r="J136" s="10">
        <v>674.01172105759997</v>
      </c>
      <c r="K136" s="10">
        <v>1128.41468854</v>
      </c>
      <c r="L136" s="10">
        <v>618.09155849379999</v>
      </c>
      <c r="M136" s="10">
        <v>617.18630347789997</v>
      </c>
      <c r="N136" s="10">
        <v>627.76873530119997</v>
      </c>
      <c r="O136" s="10">
        <v>636.72706064479996</v>
      </c>
      <c r="P136" s="10">
        <v>1073.374845675</v>
      </c>
      <c r="Q136" s="10">
        <v>580.37435151759996</v>
      </c>
      <c r="R136" s="10">
        <v>579.05991985059995</v>
      </c>
      <c r="S136" s="10">
        <v>581.35840760539998</v>
      </c>
      <c r="T136" s="10">
        <v>561.89971533259995</v>
      </c>
      <c r="U136" s="10">
        <v>927.34131457230001</v>
      </c>
      <c r="V136" s="10">
        <v>532.71543810840001</v>
      </c>
      <c r="W136" s="10">
        <v>534.86103441440002</v>
      </c>
      <c r="X136" s="10">
        <v>537.47378196149998</v>
      </c>
      <c r="Y136" s="10">
        <v>520.81066326339999</v>
      </c>
      <c r="Z136" s="10">
        <v>855.37523773249995</v>
      </c>
      <c r="AA136" s="10">
        <v>502.68849657880003</v>
      </c>
      <c r="AB136" s="10">
        <v>488.03964374970002</v>
      </c>
      <c r="AC136" s="10">
        <v>520.38165158490006</v>
      </c>
      <c r="AD136" s="10">
        <v>463.59296599330003</v>
      </c>
      <c r="AE136" s="10">
        <v>868.07166433760005</v>
      </c>
      <c r="AF136" s="10">
        <v>246.89136659779999</v>
      </c>
      <c r="AG136" s="10">
        <v>261.6455684503</v>
      </c>
      <c r="AH136" s="10">
        <v>246.00304049409999</v>
      </c>
      <c r="AI136" s="10">
        <v>286.2186198398</v>
      </c>
      <c r="AJ136" s="10">
        <v>446.85162582309999</v>
      </c>
      <c r="AK136" s="10">
        <v>1755.8868206699999</v>
      </c>
      <c r="AL136" s="10">
        <v>1752.8369306449999</v>
      </c>
      <c r="AM136" s="10">
        <v>1754.4793060980001</v>
      </c>
      <c r="AN136" s="10">
        <v>1799.134141944</v>
      </c>
      <c r="AO136" s="10">
        <v>3020.550763321</v>
      </c>
      <c r="AP136" s="10">
        <v>1817.5978715010001</v>
      </c>
      <c r="AQ136" s="10">
        <v>1805.6587632129999</v>
      </c>
      <c r="AR136" s="10">
        <v>1770.486660114</v>
      </c>
      <c r="AS136" s="10">
        <v>1701.07770433</v>
      </c>
      <c r="AT136" s="10">
        <v>2921.773676756</v>
      </c>
      <c r="AU136" s="10">
        <v>2363.4415661379999</v>
      </c>
      <c r="AV136" s="10">
        <v>2343.7882726490002</v>
      </c>
      <c r="AW136" s="10">
        <v>2394.2378484450001</v>
      </c>
      <c r="AX136" s="10">
        <v>2358.2221231120002</v>
      </c>
      <c r="AY136" s="10">
        <v>4013.4190004729999</v>
      </c>
      <c r="AZ136" s="10">
        <v>1222.5584338619999</v>
      </c>
      <c r="BA136" s="10">
        <v>1236.211727351</v>
      </c>
      <c r="BB136" s="10">
        <v>1177.7621515549999</v>
      </c>
      <c r="BC136" s="10">
        <v>1191.125665729</v>
      </c>
      <c r="BD136" s="10">
        <v>1973.5561672179999</v>
      </c>
    </row>
    <row r="137" spans="1:56" x14ac:dyDescent="0.4">
      <c r="B137" s="4" t="s">
        <v>95</v>
      </c>
      <c r="C137" s="4" t="s">
        <v>236</v>
      </c>
      <c r="D137" s="4" t="s">
        <v>433</v>
      </c>
      <c r="E137" s="4" t="s">
        <v>434</v>
      </c>
      <c r="F137" s="4" t="s">
        <v>397</v>
      </c>
      <c r="G137" s="4" t="s">
        <v>95</v>
      </c>
      <c r="H137" s="4" t="s">
        <v>397</v>
      </c>
      <c r="I137" s="4" t="s">
        <v>435</v>
      </c>
      <c r="J137" s="4" t="s">
        <v>236</v>
      </c>
      <c r="K137" s="4" t="s">
        <v>435</v>
      </c>
      <c r="L137" s="4" t="s">
        <v>95</v>
      </c>
      <c r="M137" s="4" t="s">
        <v>435</v>
      </c>
      <c r="N137" s="4" t="s">
        <v>435</v>
      </c>
      <c r="O137" s="4" t="s">
        <v>436</v>
      </c>
      <c r="P137" s="4" t="s">
        <v>437</v>
      </c>
      <c r="Q137" s="4" t="s">
        <v>95</v>
      </c>
      <c r="R137" s="4" t="s">
        <v>397</v>
      </c>
      <c r="S137" s="4" t="s">
        <v>397</v>
      </c>
      <c r="T137" s="4" t="s">
        <v>397</v>
      </c>
      <c r="U137" s="4" t="s">
        <v>397</v>
      </c>
      <c r="V137" s="4" t="s">
        <v>95</v>
      </c>
      <c r="W137" s="4" t="s">
        <v>95</v>
      </c>
      <c r="X137" s="4" t="s">
        <v>236</v>
      </c>
      <c r="Y137" s="4" t="s">
        <v>236</v>
      </c>
      <c r="Z137" s="4" t="s">
        <v>95</v>
      </c>
      <c r="AA137" s="4" t="s">
        <v>95</v>
      </c>
      <c r="AB137" s="4" t="s">
        <v>95</v>
      </c>
      <c r="AC137" s="4" t="s">
        <v>236</v>
      </c>
      <c r="AD137" s="4" t="s">
        <v>95</v>
      </c>
      <c r="AE137" s="4" t="s">
        <v>95</v>
      </c>
      <c r="AF137" s="4" t="s">
        <v>95</v>
      </c>
      <c r="AG137" s="4" t="s">
        <v>95</v>
      </c>
      <c r="AH137" s="4" t="s">
        <v>95</v>
      </c>
      <c r="AI137" s="4" t="s">
        <v>161</v>
      </c>
      <c r="AJ137" s="4" t="s">
        <v>184</v>
      </c>
      <c r="AK137" s="4" t="s">
        <v>95</v>
      </c>
      <c r="AL137" s="4" t="s">
        <v>107</v>
      </c>
      <c r="AM137" s="4" t="s">
        <v>107</v>
      </c>
      <c r="AN137" s="4" t="s">
        <v>107</v>
      </c>
      <c r="AO137" s="4" t="s">
        <v>107</v>
      </c>
      <c r="AP137" s="4" t="s">
        <v>95</v>
      </c>
      <c r="AQ137" s="4" t="s">
        <v>435</v>
      </c>
      <c r="AR137" s="4" t="s">
        <v>107</v>
      </c>
      <c r="AS137" s="4" t="s">
        <v>435</v>
      </c>
      <c r="AT137" s="4" t="s">
        <v>107</v>
      </c>
      <c r="AU137" s="4" t="s">
        <v>95</v>
      </c>
      <c r="AV137" s="4" t="s">
        <v>107</v>
      </c>
      <c r="AW137" s="4" t="s">
        <v>107</v>
      </c>
      <c r="AX137" s="4" t="s">
        <v>107</v>
      </c>
      <c r="AY137" s="4" t="s">
        <v>107</v>
      </c>
      <c r="AZ137" s="4" t="s">
        <v>95</v>
      </c>
      <c r="BA137" s="4" t="s">
        <v>397</v>
      </c>
      <c r="BB137" s="4" t="s">
        <v>397</v>
      </c>
      <c r="BC137" s="4" t="s">
        <v>397</v>
      </c>
      <c r="BD137" s="4" t="s">
        <v>397</v>
      </c>
    </row>
    <row r="138" spans="1:56" x14ac:dyDescent="0.4">
      <c r="A138" s="1" t="s">
        <v>337</v>
      </c>
      <c r="B138" s="9">
        <v>7.6675016146709992E-3</v>
      </c>
      <c r="C138" s="9">
        <v>1.9272026757159999E-2</v>
      </c>
      <c r="D138" s="9">
        <v>9.5353378735050006E-3</v>
      </c>
      <c r="E138" s="9">
        <v>0</v>
      </c>
      <c r="F138" s="9">
        <v>2.8442417086880002E-3</v>
      </c>
      <c r="G138" s="9">
        <v>1.716986822946E-3</v>
      </c>
      <c r="H138" s="9">
        <v>9.278117430653E-3</v>
      </c>
      <c r="I138" s="9">
        <v>2.408230275552E-3</v>
      </c>
      <c r="J138" s="9">
        <v>0</v>
      </c>
      <c r="K138" s="9">
        <v>4.0405254366200002E-3</v>
      </c>
      <c r="L138" s="9">
        <v>7.9506189379860009E-3</v>
      </c>
      <c r="M138" s="9">
        <v>2.366219190959E-2</v>
      </c>
      <c r="N138" s="9">
        <v>6.2067608480089994E-3</v>
      </c>
      <c r="O138" s="9">
        <v>4.6392132716829996E-3</v>
      </c>
      <c r="P138" s="9">
        <v>3.713734691515E-3</v>
      </c>
      <c r="Q138" s="9">
        <v>2.4563908922050001E-2</v>
      </c>
      <c r="R138" s="9">
        <v>2.6546113447929998E-2</v>
      </c>
      <c r="S138" s="9">
        <v>5.6883163208069996E-3</v>
      </c>
      <c r="T138" s="9">
        <v>7.5157641694739994E-3</v>
      </c>
      <c r="U138" s="9">
        <v>3.6939982349590002E-3</v>
      </c>
      <c r="V138" s="9">
        <v>3.133579811639E-2</v>
      </c>
      <c r="W138" s="9">
        <v>3.1912141119970004E-2</v>
      </c>
      <c r="X138" s="9">
        <v>3.385694055796E-2</v>
      </c>
      <c r="Y138" s="9">
        <v>9.4707759421869993E-3</v>
      </c>
      <c r="Z138" s="9">
        <v>2.1136522066719999E-2</v>
      </c>
      <c r="AA138" s="9">
        <v>9.822106523778E-2</v>
      </c>
      <c r="AB138" s="9">
        <v>9.0103181067920007E-2</v>
      </c>
      <c r="AC138" s="9">
        <v>5.7012631986409996E-2</v>
      </c>
      <c r="AD138" s="9">
        <v>4.8051577741799995E-2</v>
      </c>
      <c r="AE138" s="9">
        <v>4.6620146225339998E-2</v>
      </c>
      <c r="AF138" s="9">
        <v>0.22316301534490002</v>
      </c>
      <c r="AG138" s="9">
        <v>0.24042082602019998</v>
      </c>
      <c r="AH138" s="9">
        <v>0.19166796077430001</v>
      </c>
      <c r="AI138" s="9">
        <v>0.12529759604249999</v>
      </c>
      <c r="AJ138" s="9">
        <v>0.1116850351089</v>
      </c>
      <c r="AK138" s="9">
        <v>5.1983184479510003E-2</v>
      </c>
      <c r="AL138" s="9">
        <v>5.7672533461509995E-2</v>
      </c>
      <c r="AM138" s="9">
        <v>3.9786872315729999E-2</v>
      </c>
      <c r="AN138" s="9">
        <v>2.6308017932720001E-2</v>
      </c>
      <c r="AO138" s="9">
        <v>2.6115014458200001E-2</v>
      </c>
      <c r="AP138" s="9">
        <v>2.9132918751050001E-2</v>
      </c>
      <c r="AQ138" s="9">
        <v>3.6820144149630002E-2</v>
      </c>
      <c r="AR138" s="9">
        <v>2.132780122666E-2</v>
      </c>
      <c r="AS138" s="9">
        <v>1.347188585456E-2</v>
      </c>
      <c r="AT138" s="9">
        <v>1.4885286134460001E-2</v>
      </c>
      <c r="AU138" s="9">
        <v>3.4444225784890002E-2</v>
      </c>
      <c r="AV138" s="9">
        <v>3.9633251152789997E-2</v>
      </c>
      <c r="AW138" s="9">
        <v>2.9313598789870002E-2</v>
      </c>
      <c r="AX138" s="9">
        <v>1.6788582897500001E-2</v>
      </c>
      <c r="AY138" s="9">
        <v>1.448612745455E-2</v>
      </c>
      <c r="AZ138" s="9">
        <v>5.1385359556720002E-2</v>
      </c>
      <c r="BA138" s="9">
        <v>6.0974007609600006E-2</v>
      </c>
      <c r="BB138" s="9">
        <v>3.1739943372680005E-2</v>
      </c>
      <c r="BC138" s="9">
        <v>2.4271594204290002E-2</v>
      </c>
      <c r="BD138" s="9">
        <v>3.254747240138E-2</v>
      </c>
    </row>
    <row r="139" spans="1:56" x14ac:dyDescent="0.4">
      <c r="B139" s="10">
        <v>1</v>
      </c>
      <c r="C139" s="10">
        <v>3</v>
      </c>
      <c r="D139" s="10">
        <v>2</v>
      </c>
      <c r="E139" s="10">
        <v>0</v>
      </c>
      <c r="F139" s="10">
        <v>2</v>
      </c>
      <c r="G139" s="10">
        <v>1</v>
      </c>
      <c r="H139" s="10">
        <v>4</v>
      </c>
      <c r="I139" s="10">
        <v>1</v>
      </c>
      <c r="J139" s="10">
        <v>0</v>
      </c>
      <c r="K139" s="10">
        <v>4</v>
      </c>
      <c r="L139" s="10">
        <v>3</v>
      </c>
      <c r="M139" s="10">
        <v>8</v>
      </c>
      <c r="N139" s="10">
        <v>4</v>
      </c>
      <c r="O139" s="10">
        <v>2</v>
      </c>
      <c r="P139" s="10">
        <v>3</v>
      </c>
      <c r="Q139" s="10">
        <v>11</v>
      </c>
      <c r="R139" s="10">
        <v>11</v>
      </c>
      <c r="S139" s="10">
        <v>3</v>
      </c>
      <c r="T139" s="10">
        <v>4</v>
      </c>
      <c r="U139" s="10">
        <v>3</v>
      </c>
      <c r="V139" s="10">
        <v>20</v>
      </c>
      <c r="W139" s="10">
        <v>22</v>
      </c>
      <c r="X139" s="10">
        <v>18</v>
      </c>
      <c r="Y139" s="10">
        <v>6</v>
      </c>
      <c r="Z139" s="10">
        <v>20</v>
      </c>
      <c r="AA139" s="10">
        <v>58</v>
      </c>
      <c r="AB139" s="10">
        <v>67</v>
      </c>
      <c r="AC139" s="10">
        <v>41</v>
      </c>
      <c r="AD139" s="10">
        <v>23</v>
      </c>
      <c r="AE139" s="10">
        <v>40</v>
      </c>
      <c r="AF139" s="10">
        <v>73</v>
      </c>
      <c r="AG139" s="10">
        <v>97</v>
      </c>
      <c r="AH139" s="10">
        <v>65</v>
      </c>
      <c r="AI139" s="10">
        <v>41</v>
      </c>
      <c r="AJ139" s="10">
        <v>48</v>
      </c>
      <c r="AK139" s="10">
        <v>94</v>
      </c>
      <c r="AL139" s="10">
        <v>109</v>
      </c>
      <c r="AM139" s="10">
        <v>73</v>
      </c>
      <c r="AN139" s="10">
        <v>37</v>
      </c>
      <c r="AO139" s="10">
        <v>67</v>
      </c>
      <c r="AP139" s="10">
        <v>73</v>
      </c>
      <c r="AQ139" s="10">
        <v>101</v>
      </c>
      <c r="AR139" s="10">
        <v>61</v>
      </c>
      <c r="AS139" s="10">
        <v>39</v>
      </c>
      <c r="AT139" s="10">
        <v>53</v>
      </c>
      <c r="AU139" s="10">
        <v>100</v>
      </c>
      <c r="AV139" s="10">
        <v>133</v>
      </c>
      <c r="AW139" s="10">
        <v>91</v>
      </c>
      <c r="AX139" s="10">
        <v>45</v>
      </c>
      <c r="AY139" s="10">
        <v>66</v>
      </c>
      <c r="AZ139" s="10">
        <v>67</v>
      </c>
      <c r="BA139" s="10">
        <v>79</v>
      </c>
      <c r="BB139" s="10">
        <v>43</v>
      </c>
      <c r="BC139" s="10">
        <v>30</v>
      </c>
      <c r="BD139" s="10">
        <v>54</v>
      </c>
    </row>
    <row r="140" spans="1:56" x14ac:dyDescent="0.4">
      <c r="B140" s="10">
        <v>151</v>
      </c>
      <c r="C140" s="10">
        <v>140</v>
      </c>
      <c r="D140" s="10">
        <v>171</v>
      </c>
      <c r="E140" s="10">
        <v>194</v>
      </c>
      <c r="F140" s="10">
        <v>525</v>
      </c>
      <c r="G140" s="10">
        <v>474</v>
      </c>
      <c r="H140" s="10">
        <v>399</v>
      </c>
      <c r="I140" s="10">
        <v>458</v>
      </c>
      <c r="J140" s="10">
        <v>487</v>
      </c>
      <c r="K140" s="10">
        <v>1024</v>
      </c>
      <c r="L140" s="10">
        <v>580</v>
      </c>
      <c r="M140" s="10">
        <v>558</v>
      </c>
      <c r="N140" s="10">
        <v>557</v>
      </c>
      <c r="O140" s="10">
        <v>670</v>
      </c>
      <c r="P140" s="10">
        <v>1265</v>
      </c>
      <c r="Q140" s="10">
        <v>580</v>
      </c>
      <c r="R140" s="10">
        <v>579</v>
      </c>
      <c r="S140" s="10">
        <v>605</v>
      </c>
      <c r="T140" s="10">
        <v>615</v>
      </c>
      <c r="U140" s="10">
        <v>977</v>
      </c>
      <c r="V140" s="10">
        <v>702</v>
      </c>
      <c r="W140" s="10">
        <v>697</v>
      </c>
      <c r="X140" s="10">
        <v>673</v>
      </c>
      <c r="Y140" s="10">
        <v>615</v>
      </c>
      <c r="Z140" s="10">
        <v>885</v>
      </c>
      <c r="AA140" s="10">
        <v>735</v>
      </c>
      <c r="AB140" s="10">
        <v>799</v>
      </c>
      <c r="AC140" s="10">
        <v>729</v>
      </c>
      <c r="AD140" s="10">
        <v>608</v>
      </c>
      <c r="AE140" s="10">
        <v>879</v>
      </c>
      <c r="AF140" s="10">
        <v>361</v>
      </c>
      <c r="AG140" s="10">
        <v>408</v>
      </c>
      <c r="AH140" s="10">
        <v>375</v>
      </c>
      <c r="AI140" s="10">
        <v>339</v>
      </c>
      <c r="AJ140" s="10">
        <v>431</v>
      </c>
      <c r="AK140" s="10">
        <v>1564</v>
      </c>
      <c r="AL140" s="10">
        <v>1560</v>
      </c>
      <c r="AM140" s="10">
        <v>1486</v>
      </c>
      <c r="AN140" s="10">
        <v>1327</v>
      </c>
      <c r="AO140" s="10">
        <v>2296</v>
      </c>
      <c r="AP140" s="10">
        <v>2010</v>
      </c>
      <c r="AQ140" s="10">
        <v>2001</v>
      </c>
      <c r="AR140" s="10">
        <v>2055</v>
      </c>
      <c r="AS140" s="10">
        <v>2161</v>
      </c>
      <c r="AT140" s="10">
        <v>3652</v>
      </c>
      <c r="AU140" s="10">
        <v>2387</v>
      </c>
      <c r="AV140" s="10">
        <v>2405</v>
      </c>
      <c r="AW140" s="10">
        <v>2382</v>
      </c>
      <c r="AX140" s="10">
        <v>2397</v>
      </c>
      <c r="AY140" s="10">
        <v>4107</v>
      </c>
      <c r="AZ140" s="10">
        <v>1199</v>
      </c>
      <c r="BA140" s="10">
        <v>1175</v>
      </c>
      <c r="BB140" s="10">
        <v>1190</v>
      </c>
      <c r="BC140" s="10">
        <v>1127</v>
      </c>
      <c r="BD140" s="10">
        <v>1880</v>
      </c>
    </row>
    <row r="141" spans="1:56" x14ac:dyDescent="0.4">
      <c r="B141" s="10">
        <v>2.5806374932540002</v>
      </c>
      <c r="C141" s="10">
        <v>7.9967025331270003</v>
      </c>
      <c r="D141" s="10">
        <v>3.7484242844079998</v>
      </c>
      <c r="E141" s="10">
        <v>0</v>
      </c>
      <c r="F141" s="10">
        <v>1.9460241900749999</v>
      </c>
      <c r="G141" s="10">
        <v>1.3127241101760001</v>
      </c>
      <c r="H141" s="10">
        <v>6.3487300236989999</v>
      </c>
      <c r="I141" s="10">
        <v>1.5975998857760001</v>
      </c>
      <c r="J141" s="10">
        <v>0</v>
      </c>
      <c r="K141" s="10">
        <v>4.5593882521009998</v>
      </c>
      <c r="L141" s="10">
        <v>4.9142104503699997</v>
      </c>
      <c r="M141" s="10">
        <v>14.60398075687</v>
      </c>
      <c r="N141" s="10">
        <v>3.896410407871</v>
      </c>
      <c r="O141" s="10">
        <v>2.9539126301829999</v>
      </c>
      <c r="P141" s="10">
        <v>3.986229401383</v>
      </c>
      <c r="Q141" s="10">
        <v>14.256262711370001</v>
      </c>
      <c r="R141" s="10">
        <v>15.371790325499999</v>
      </c>
      <c r="S141" s="10">
        <v>3.3069505182199999</v>
      </c>
      <c r="T141" s="10">
        <v>4.2231057473340003</v>
      </c>
      <c r="U141" s="10">
        <v>3.4255971792339999</v>
      </c>
      <c r="V141" s="10">
        <v>16.693063422049999</v>
      </c>
      <c r="W141" s="10">
        <v>17.068560809809998</v>
      </c>
      <c r="X141" s="10">
        <v>18.197217887330002</v>
      </c>
      <c r="Y141" s="10">
        <v>4.9324811000700004</v>
      </c>
      <c r="Z141" s="10">
        <v>18.079657587660002</v>
      </c>
      <c r="AA141" s="10">
        <v>49.374599616739999</v>
      </c>
      <c r="AB141" s="10">
        <v>43.973924389099999</v>
      </c>
      <c r="AC141" s="10">
        <v>29.668327594290002</v>
      </c>
      <c r="AD141" s="10">
        <v>22.276373445979999</v>
      </c>
      <c r="AE141" s="10">
        <v>40.469627925490002</v>
      </c>
      <c r="AF141" s="10">
        <v>55.097021832590002</v>
      </c>
      <c r="AG141" s="10">
        <v>62.905043691339998</v>
      </c>
      <c r="AH141" s="10">
        <v>47.150901115789999</v>
      </c>
      <c r="AI141" s="10">
        <v>35.86250500853</v>
      </c>
      <c r="AJ141" s="10">
        <v>49.90663951853</v>
      </c>
      <c r="AK141" s="10">
        <v>91.276588524049998</v>
      </c>
      <c r="AL141" s="10">
        <v>101.0905465352</v>
      </c>
      <c r="AM141" s="10">
        <v>69.805244132319999</v>
      </c>
      <c r="AN141" s="10">
        <v>47.331653269619999</v>
      </c>
      <c r="AO141" s="10">
        <v>78.88172685584</v>
      </c>
      <c r="AP141" s="10">
        <v>52.951931112510003</v>
      </c>
      <c r="AQ141" s="10">
        <v>66.484615946549994</v>
      </c>
      <c r="AR141" s="10">
        <v>37.760587561370002</v>
      </c>
      <c r="AS141" s="10">
        <v>22.916724662469999</v>
      </c>
      <c r="AT141" s="10">
        <v>43.491437198630003</v>
      </c>
      <c r="AU141" s="10">
        <v>81.406914933440007</v>
      </c>
      <c r="AV141" s="10">
        <v>92.891949258859995</v>
      </c>
      <c r="AW141" s="10">
        <v>70.183727696849999</v>
      </c>
      <c r="AX141" s="10">
        <v>39.591207604589997</v>
      </c>
      <c r="AY141" s="10">
        <v>58.138899169379997</v>
      </c>
      <c r="AZ141" s="10">
        <v>62.821604703120002</v>
      </c>
      <c r="BA141" s="10">
        <v>75.376783270589996</v>
      </c>
      <c r="BB141" s="10">
        <v>37.382103996829997</v>
      </c>
      <c r="BC141" s="10">
        <v>28.910518804879999</v>
      </c>
      <c r="BD141" s="10">
        <v>64.234264885100004</v>
      </c>
    </row>
    <row r="142" spans="1:56" x14ac:dyDescent="0.4">
      <c r="B142" s="10">
        <v>336.56823603610002</v>
      </c>
      <c r="C142" s="10">
        <v>414.93832661670001</v>
      </c>
      <c r="D142" s="10">
        <v>393.1087009327</v>
      </c>
      <c r="E142" s="10">
        <v>411.1167491361</v>
      </c>
      <c r="F142" s="10">
        <v>684.19789504209996</v>
      </c>
      <c r="G142" s="10">
        <v>764.5510685534</v>
      </c>
      <c r="H142" s="10">
        <v>684.26920344040002</v>
      </c>
      <c r="I142" s="10">
        <v>663.39166233169999</v>
      </c>
      <c r="J142" s="10">
        <v>674.01172105759997</v>
      </c>
      <c r="K142" s="10">
        <v>1128.41468854</v>
      </c>
      <c r="L142" s="10">
        <v>618.09155849379999</v>
      </c>
      <c r="M142" s="10">
        <v>617.18630347789997</v>
      </c>
      <c r="N142" s="10">
        <v>627.76873530119997</v>
      </c>
      <c r="O142" s="10">
        <v>636.72706064479996</v>
      </c>
      <c r="P142" s="10">
        <v>1073.374845675</v>
      </c>
      <c r="Q142" s="10">
        <v>580.37435151759996</v>
      </c>
      <c r="R142" s="10">
        <v>579.05991985059995</v>
      </c>
      <c r="S142" s="10">
        <v>581.35840760539998</v>
      </c>
      <c r="T142" s="10">
        <v>561.89971533259995</v>
      </c>
      <c r="U142" s="10">
        <v>927.34131457230001</v>
      </c>
      <c r="V142" s="10">
        <v>532.71543810840001</v>
      </c>
      <c r="W142" s="10">
        <v>534.86103441440002</v>
      </c>
      <c r="X142" s="10">
        <v>537.47378196149998</v>
      </c>
      <c r="Y142" s="10">
        <v>520.81066326339999</v>
      </c>
      <c r="Z142" s="10">
        <v>855.37523773249995</v>
      </c>
      <c r="AA142" s="10">
        <v>502.68849657880003</v>
      </c>
      <c r="AB142" s="10">
        <v>488.03964374970002</v>
      </c>
      <c r="AC142" s="10">
        <v>520.38165158490006</v>
      </c>
      <c r="AD142" s="10">
        <v>463.59296599330003</v>
      </c>
      <c r="AE142" s="10">
        <v>868.07166433760005</v>
      </c>
      <c r="AF142" s="10">
        <v>246.89136659779999</v>
      </c>
      <c r="AG142" s="10">
        <v>261.6455684503</v>
      </c>
      <c r="AH142" s="10">
        <v>246.00304049409999</v>
      </c>
      <c r="AI142" s="10">
        <v>286.2186198398</v>
      </c>
      <c r="AJ142" s="10">
        <v>446.85162582309999</v>
      </c>
      <c r="AK142" s="10">
        <v>1755.8868206699999</v>
      </c>
      <c r="AL142" s="10">
        <v>1752.8369306449999</v>
      </c>
      <c r="AM142" s="10">
        <v>1754.4793060980001</v>
      </c>
      <c r="AN142" s="10">
        <v>1799.134141944</v>
      </c>
      <c r="AO142" s="10">
        <v>3020.550763321</v>
      </c>
      <c r="AP142" s="10">
        <v>1817.5978715010001</v>
      </c>
      <c r="AQ142" s="10">
        <v>1805.6587632129999</v>
      </c>
      <c r="AR142" s="10">
        <v>1770.486660114</v>
      </c>
      <c r="AS142" s="10">
        <v>1701.07770433</v>
      </c>
      <c r="AT142" s="10">
        <v>2921.773676756</v>
      </c>
      <c r="AU142" s="10">
        <v>2363.4415661379999</v>
      </c>
      <c r="AV142" s="10">
        <v>2343.7882726490002</v>
      </c>
      <c r="AW142" s="10">
        <v>2394.2378484450001</v>
      </c>
      <c r="AX142" s="10">
        <v>2358.2221231120002</v>
      </c>
      <c r="AY142" s="10">
        <v>4013.4190004729999</v>
      </c>
      <c r="AZ142" s="10">
        <v>1222.5584338619999</v>
      </c>
      <c r="BA142" s="10">
        <v>1236.211727351</v>
      </c>
      <c r="BB142" s="10">
        <v>1177.7621515549999</v>
      </c>
      <c r="BC142" s="10">
        <v>1191.125665729</v>
      </c>
      <c r="BD142" s="10">
        <v>1973.5561672179999</v>
      </c>
    </row>
    <row r="143" spans="1:56" x14ac:dyDescent="0.4">
      <c r="B143" s="4" t="s">
        <v>95</v>
      </c>
      <c r="C143" s="4" t="s">
        <v>116</v>
      </c>
      <c r="D143" s="4" t="s">
        <v>95</v>
      </c>
      <c r="E143" s="4" t="s">
        <v>95</v>
      </c>
      <c r="F143" s="4" t="s">
        <v>95</v>
      </c>
      <c r="G143" s="4" t="s">
        <v>95</v>
      </c>
      <c r="H143" s="4" t="s">
        <v>95</v>
      </c>
      <c r="I143" s="4" t="s">
        <v>95</v>
      </c>
      <c r="J143" s="4" t="s">
        <v>95</v>
      </c>
      <c r="K143" s="4" t="s">
        <v>95</v>
      </c>
      <c r="L143" s="4" t="s">
        <v>95</v>
      </c>
      <c r="M143" s="4" t="s">
        <v>438</v>
      </c>
      <c r="N143" s="4" t="s">
        <v>95</v>
      </c>
      <c r="O143" s="4" t="s">
        <v>95</v>
      </c>
      <c r="P143" s="4" t="s">
        <v>95</v>
      </c>
      <c r="Q143" s="4" t="s">
        <v>439</v>
      </c>
      <c r="R143" s="4" t="s">
        <v>440</v>
      </c>
      <c r="S143" s="4" t="s">
        <v>95</v>
      </c>
      <c r="T143" s="4" t="s">
        <v>95</v>
      </c>
      <c r="U143" s="4" t="s">
        <v>95</v>
      </c>
      <c r="V143" s="4" t="s">
        <v>441</v>
      </c>
      <c r="W143" s="4" t="s">
        <v>441</v>
      </c>
      <c r="X143" s="4" t="s">
        <v>441</v>
      </c>
      <c r="Y143" s="4" t="s">
        <v>95</v>
      </c>
      <c r="Z143" s="4" t="s">
        <v>395</v>
      </c>
      <c r="AA143" s="4" t="s">
        <v>442</v>
      </c>
      <c r="AB143" s="4" t="s">
        <v>339</v>
      </c>
      <c r="AC143" s="4" t="s">
        <v>126</v>
      </c>
      <c r="AD143" s="4" t="s">
        <v>395</v>
      </c>
      <c r="AE143" s="4" t="s">
        <v>395</v>
      </c>
      <c r="AF143" s="4" t="s">
        <v>361</v>
      </c>
      <c r="AG143" s="4" t="s">
        <v>356</v>
      </c>
      <c r="AH143" s="4" t="s">
        <v>322</v>
      </c>
      <c r="AI143" s="4" t="s">
        <v>126</v>
      </c>
      <c r="AJ143" s="4" t="s">
        <v>126</v>
      </c>
      <c r="AK143" s="4" t="s">
        <v>356</v>
      </c>
      <c r="AL143" s="4" t="s">
        <v>338</v>
      </c>
      <c r="AM143" s="4" t="s">
        <v>322</v>
      </c>
      <c r="AN143" s="4" t="s">
        <v>126</v>
      </c>
      <c r="AO143" s="4" t="s">
        <v>126</v>
      </c>
      <c r="AP143" s="4" t="s">
        <v>443</v>
      </c>
      <c r="AQ143" s="4" t="s">
        <v>338</v>
      </c>
      <c r="AR143" s="4" t="s">
        <v>126</v>
      </c>
      <c r="AS143" s="4" t="s">
        <v>126</v>
      </c>
      <c r="AT143" s="4" t="s">
        <v>126</v>
      </c>
      <c r="AU143" s="4" t="s">
        <v>356</v>
      </c>
      <c r="AV143" s="4" t="s">
        <v>356</v>
      </c>
      <c r="AW143" s="4" t="s">
        <v>361</v>
      </c>
      <c r="AX143" s="4" t="s">
        <v>126</v>
      </c>
      <c r="AY143" s="4" t="s">
        <v>126</v>
      </c>
      <c r="AZ143" s="4" t="s">
        <v>442</v>
      </c>
      <c r="BA143" s="4" t="s">
        <v>444</v>
      </c>
      <c r="BB143" s="4" t="s">
        <v>126</v>
      </c>
      <c r="BC143" s="4" t="s">
        <v>126</v>
      </c>
      <c r="BD143" s="4" t="s">
        <v>126</v>
      </c>
    </row>
    <row r="144" spans="1:56" x14ac:dyDescent="0.4">
      <c r="A144" s="1" t="s">
        <v>340</v>
      </c>
      <c r="B144" s="9">
        <v>0</v>
      </c>
      <c r="C144" s="9">
        <v>0</v>
      </c>
      <c r="D144" s="9">
        <v>0</v>
      </c>
      <c r="E144" s="9">
        <v>0</v>
      </c>
      <c r="F144" s="9">
        <v>2.2437423828990003E-2</v>
      </c>
      <c r="G144" s="9">
        <v>0</v>
      </c>
      <c r="H144" s="9">
        <v>0</v>
      </c>
      <c r="I144" s="9">
        <v>0</v>
      </c>
      <c r="J144" s="9">
        <v>0</v>
      </c>
      <c r="K144" s="9">
        <v>2.366173877793E-2</v>
      </c>
      <c r="L144" s="9">
        <v>0</v>
      </c>
      <c r="M144" s="9">
        <v>0</v>
      </c>
      <c r="N144" s="9">
        <v>0</v>
      </c>
      <c r="O144" s="9">
        <v>0</v>
      </c>
      <c r="P144" s="9">
        <v>2.2531328764549999E-2</v>
      </c>
      <c r="Q144" s="9">
        <v>0</v>
      </c>
      <c r="R144" s="9">
        <v>0</v>
      </c>
      <c r="S144" s="9">
        <v>0</v>
      </c>
      <c r="T144" s="9">
        <v>0</v>
      </c>
      <c r="U144" s="9">
        <v>1.666486275153E-2</v>
      </c>
      <c r="V144" s="9">
        <v>0</v>
      </c>
      <c r="W144" s="9">
        <v>0</v>
      </c>
      <c r="X144" s="9">
        <v>0</v>
      </c>
      <c r="Y144" s="9">
        <v>0</v>
      </c>
      <c r="Z144" s="9">
        <v>5.1042808247579998E-3</v>
      </c>
      <c r="AA144" s="9">
        <v>0</v>
      </c>
      <c r="AB144" s="9">
        <v>0</v>
      </c>
      <c r="AC144" s="9">
        <v>0</v>
      </c>
      <c r="AD144" s="9">
        <v>0</v>
      </c>
      <c r="AE144" s="9">
        <v>8.8710789889099998E-4</v>
      </c>
      <c r="AF144" s="9">
        <v>0</v>
      </c>
      <c r="AG144" s="9">
        <v>0</v>
      </c>
      <c r="AH144" s="9">
        <v>0</v>
      </c>
      <c r="AI144" s="9">
        <v>0</v>
      </c>
      <c r="AJ144" s="9">
        <v>0</v>
      </c>
      <c r="AK144" s="9">
        <v>0</v>
      </c>
      <c r="AL144" s="9">
        <v>0</v>
      </c>
      <c r="AM144" s="9">
        <v>0</v>
      </c>
      <c r="AN144" s="9">
        <v>0</v>
      </c>
      <c r="AO144" s="9">
        <v>1.1147547006289999E-2</v>
      </c>
      <c r="AP144" s="9">
        <v>0</v>
      </c>
      <c r="AQ144" s="9">
        <v>0</v>
      </c>
      <c r="AR144" s="9">
        <v>0</v>
      </c>
      <c r="AS144" s="9">
        <v>0</v>
      </c>
      <c r="AT144" s="9">
        <v>1.7286699260709998E-2</v>
      </c>
      <c r="AU144" s="9">
        <v>0</v>
      </c>
      <c r="AV144" s="9">
        <v>0</v>
      </c>
      <c r="AW144" s="9">
        <v>0</v>
      </c>
      <c r="AX144" s="9">
        <v>0</v>
      </c>
      <c r="AY144" s="9">
        <v>1.9382028211100001E-2</v>
      </c>
      <c r="AZ144" s="9">
        <v>0</v>
      </c>
      <c r="BA144" s="9">
        <v>0</v>
      </c>
      <c r="BB144" s="9">
        <v>0</v>
      </c>
      <c r="BC144" s="9">
        <v>0</v>
      </c>
      <c r="BD144" s="9">
        <v>4.5797619182189999E-3</v>
      </c>
    </row>
    <row r="145" spans="1:56" x14ac:dyDescent="0.4">
      <c r="B145" s="10">
        <v>0</v>
      </c>
      <c r="C145" s="10">
        <v>0</v>
      </c>
      <c r="D145" s="10">
        <v>0</v>
      </c>
      <c r="E145" s="10">
        <v>0</v>
      </c>
      <c r="F145" s="10">
        <v>14</v>
      </c>
      <c r="G145" s="10">
        <v>0</v>
      </c>
      <c r="H145" s="10">
        <v>0</v>
      </c>
      <c r="I145" s="10">
        <v>0</v>
      </c>
      <c r="J145" s="10">
        <v>0</v>
      </c>
      <c r="K145" s="10">
        <v>25</v>
      </c>
      <c r="L145" s="10">
        <v>0</v>
      </c>
      <c r="M145" s="10">
        <v>0</v>
      </c>
      <c r="N145" s="10">
        <v>0</v>
      </c>
      <c r="O145" s="10">
        <v>0</v>
      </c>
      <c r="P145" s="10">
        <v>27</v>
      </c>
      <c r="Q145" s="10">
        <v>0</v>
      </c>
      <c r="R145" s="10">
        <v>0</v>
      </c>
      <c r="S145" s="10">
        <v>0</v>
      </c>
      <c r="T145" s="10">
        <v>0</v>
      </c>
      <c r="U145" s="10">
        <v>11</v>
      </c>
      <c r="V145" s="10">
        <v>0</v>
      </c>
      <c r="W145" s="10">
        <v>0</v>
      </c>
      <c r="X145" s="10">
        <v>0</v>
      </c>
      <c r="Y145" s="10">
        <v>0</v>
      </c>
      <c r="Z145" s="10">
        <v>4</v>
      </c>
      <c r="AA145" s="10">
        <v>0</v>
      </c>
      <c r="AB145" s="10">
        <v>0</v>
      </c>
      <c r="AC145" s="10">
        <v>0</v>
      </c>
      <c r="AD145" s="10">
        <v>0</v>
      </c>
      <c r="AE145" s="10">
        <v>1</v>
      </c>
      <c r="AF145" s="10">
        <v>0</v>
      </c>
      <c r="AG145" s="10">
        <v>0</v>
      </c>
      <c r="AH145" s="10">
        <v>0</v>
      </c>
      <c r="AI145" s="10">
        <v>0</v>
      </c>
      <c r="AJ145" s="10">
        <v>0</v>
      </c>
      <c r="AK145" s="10">
        <v>0</v>
      </c>
      <c r="AL145" s="10">
        <v>0</v>
      </c>
      <c r="AM145" s="10">
        <v>0</v>
      </c>
      <c r="AN145" s="10">
        <v>0</v>
      </c>
      <c r="AO145" s="10">
        <v>28</v>
      </c>
      <c r="AP145" s="10">
        <v>0</v>
      </c>
      <c r="AQ145" s="10">
        <v>0</v>
      </c>
      <c r="AR145" s="10">
        <v>0</v>
      </c>
      <c r="AS145" s="10">
        <v>0</v>
      </c>
      <c r="AT145" s="10">
        <v>52</v>
      </c>
      <c r="AU145" s="10">
        <v>0</v>
      </c>
      <c r="AV145" s="10">
        <v>0</v>
      </c>
      <c r="AW145" s="10">
        <v>0</v>
      </c>
      <c r="AX145" s="10">
        <v>0</v>
      </c>
      <c r="AY145" s="10">
        <v>77</v>
      </c>
      <c r="AZ145" s="10">
        <v>0</v>
      </c>
      <c r="BA145" s="10">
        <v>0</v>
      </c>
      <c r="BB145" s="10">
        <v>0</v>
      </c>
      <c r="BC145" s="10">
        <v>0</v>
      </c>
      <c r="BD145" s="10">
        <v>5</v>
      </c>
    </row>
    <row r="146" spans="1:56" x14ac:dyDescent="0.4">
      <c r="B146" s="10">
        <v>151</v>
      </c>
      <c r="C146" s="10">
        <v>140</v>
      </c>
      <c r="D146" s="10">
        <v>171</v>
      </c>
      <c r="E146" s="10">
        <v>194</v>
      </c>
      <c r="F146" s="10">
        <v>525</v>
      </c>
      <c r="G146" s="10">
        <v>474</v>
      </c>
      <c r="H146" s="10">
        <v>399</v>
      </c>
      <c r="I146" s="10">
        <v>458</v>
      </c>
      <c r="J146" s="10">
        <v>487</v>
      </c>
      <c r="K146" s="10">
        <v>1024</v>
      </c>
      <c r="L146" s="10">
        <v>580</v>
      </c>
      <c r="M146" s="10">
        <v>558</v>
      </c>
      <c r="N146" s="10">
        <v>557</v>
      </c>
      <c r="O146" s="10">
        <v>670</v>
      </c>
      <c r="P146" s="10">
        <v>1265</v>
      </c>
      <c r="Q146" s="10">
        <v>580</v>
      </c>
      <c r="R146" s="10">
        <v>579</v>
      </c>
      <c r="S146" s="10">
        <v>605</v>
      </c>
      <c r="T146" s="10">
        <v>615</v>
      </c>
      <c r="U146" s="10">
        <v>977</v>
      </c>
      <c r="V146" s="10">
        <v>702</v>
      </c>
      <c r="W146" s="10">
        <v>697</v>
      </c>
      <c r="X146" s="10">
        <v>673</v>
      </c>
      <c r="Y146" s="10">
        <v>615</v>
      </c>
      <c r="Z146" s="10">
        <v>885</v>
      </c>
      <c r="AA146" s="10">
        <v>735</v>
      </c>
      <c r="AB146" s="10">
        <v>799</v>
      </c>
      <c r="AC146" s="10">
        <v>729</v>
      </c>
      <c r="AD146" s="10">
        <v>608</v>
      </c>
      <c r="AE146" s="10">
        <v>879</v>
      </c>
      <c r="AF146" s="10">
        <v>361</v>
      </c>
      <c r="AG146" s="10">
        <v>408</v>
      </c>
      <c r="AH146" s="10">
        <v>375</v>
      </c>
      <c r="AI146" s="10">
        <v>339</v>
      </c>
      <c r="AJ146" s="10">
        <v>431</v>
      </c>
      <c r="AK146" s="10">
        <v>1564</v>
      </c>
      <c r="AL146" s="10">
        <v>1560</v>
      </c>
      <c r="AM146" s="10">
        <v>1486</v>
      </c>
      <c r="AN146" s="10">
        <v>1327</v>
      </c>
      <c r="AO146" s="10">
        <v>2296</v>
      </c>
      <c r="AP146" s="10">
        <v>2010</v>
      </c>
      <c r="AQ146" s="10">
        <v>2001</v>
      </c>
      <c r="AR146" s="10">
        <v>2055</v>
      </c>
      <c r="AS146" s="10">
        <v>2161</v>
      </c>
      <c r="AT146" s="10">
        <v>3652</v>
      </c>
      <c r="AU146" s="10">
        <v>2387</v>
      </c>
      <c r="AV146" s="10">
        <v>2405</v>
      </c>
      <c r="AW146" s="10">
        <v>2382</v>
      </c>
      <c r="AX146" s="10">
        <v>2397</v>
      </c>
      <c r="AY146" s="10">
        <v>4107</v>
      </c>
      <c r="AZ146" s="10">
        <v>1199</v>
      </c>
      <c r="BA146" s="10">
        <v>1175</v>
      </c>
      <c r="BB146" s="10">
        <v>1190</v>
      </c>
      <c r="BC146" s="10">
        <v>1127</v>
      </c>
      <c r="BD146" s="10">
        <v>1880</v>
      </c>
    </row>
    <row r="147" spans="1:56" x14ac:dyDescent="0.4">
      <c r="B147" s="10">
        <v>0</v>
      </c>
      <c r="C147" s="10">
        <v>0</v>
      </c>
      <c r="D147" s="10">
        <v>0</v>
      </c>
      <c r="E147" s="10">
        <v>0</v>
      </c>
      <c r="F147" s="10">
        <v>15.35163815396</v>
      </c>
      <c r="G147" s="10">
        <v>0</v>
      </c>
      <c r="H147" s="10">
        <v>0</v>
      </c>
      <c r="I147" s="10">
        <v>0</v>
      </c>
      <c r="J147" s="10">
        <v>0</v>
      </c>
      <c r="K147" s="10">
        <v>26.70025359341</v>
      </c>
      <c r="L147" s="10">
        <v>0</v>
      </c>
      <c r="M147" s="10">
        <v>0</v>
      </c>
      <c r="N147" s="10">
        <v>0</v>
      </c>
      <c r="O147" s="10">
        <v>0</v>
      </c>
      <c r="P147" s="10">
        <v>24.184561535509999</v>
      </c>
      <c r="Q147" s="10">
        <v>0</v>
      </c>
      <c r="R147" s="10">
        <v>0</v>
      </c>
      <c r="S147" s="10">
        <v>0</v>
      </c>
      <c r="T147" s="10">
        <v>0</v>
      </c>
      <c r="U147" s="10">
        <v>15.454015731169999</v>
      </c>
      <c r="V147" s="10">
        <v>0</v>
      </c>
      <c r="W147" s="10">
        <v>0</v>
      </c>
      <c r="X147" s="10">
        <v>0</v>
      </c>
      <c r="Y147" s="10">
        <v>0</v>
      </c>
      <c r="Z147" s="10">
        <v>4.3660754239299999</v>
      </c>
      <c r="AA147" s="10">
        <v>0</v>
      </c>
      <c r="AB147" s="10">
        <v>0</v>
      </c>
      <c r="AC147" s="10">
        <v>0</v>
      </c>
      <c r="AD147" s="10">
        <v>0</v>
      </c>
      <c r="AE147" s="10">
        <v>0.77007323023740004</v>
      </c>
      <c r="AF147" s="10">
        <v>0</v>
      </c>
      <c r="AG147" s="10">
        <v>0</v>
      </c>
      <c r="AH147" s="10">
        <v>0</v>
      </c>
      <c r="AI147" s="10">
        <v>0</v>
      </c>
      <c r="AJ147" s="10">
        <v>0</v>
      </c>
      <c r="AK147" s="10">
        <v>0</v>
      </c>
      <c r="AL147" s="10">
        <v>0</v>
      </c>
      <c r="AM147" s="10">
        <v>0</v>
      </c>
      <c r="AN147" s="10">
        <v>0</v>
      </c>
      <c r="AO147" s="10">
        <v>33.671731618999999</v>
      </c>
      <c r="AP147" s="10">
        <v>0</v>
      </c>
      <c r="AQ147" s="10">
        <v>0</v>
      </c>
      <c r="AR147" s="10">
        <v>0</v>
      </c>
      <c r="AS147" s="10">
        <v>0</v>
      </c>
      <c r="AT147" s="10">
        <v>50.507822857930002</v>
      </c>
      <c r="AU147" s="10">
        <v>0</v>
      </c>
      <c r="AV147" s="10">
        <v>0</v>
      </c>
      <c r="AW147" s="10">
        <v>0</v>
      </c>
      <c r="AX147" s="10">
        <v>0</v>
      </c>
      <c r="AY147" s="10">
        <v>77.788200290130007</v>
      </c>
      <c r="AZ147" s="10">
        <v>0</v>
      </c>
      <c r="BA147" s="10">
        <v>0</v>
      </c>
      <c r="BB147" s="10">
        <v>0</v>
      </c>
      <c r="BC147" s="10">
        <v>0</v>
      </c>
      <c r="BD147" s="10">
        <v>9.0384173780919994</v>
      </c>
    </row>
    <row r="148" spans="1:56" x14ac:dyDescent="0.4">
      <c r="B148" s="10">
        <v>336.56823603610002</v>
      </c>
      <c r="C148" s="10">
        <v>414.93832661670001</v>
      </c>
      <c r="D148" s="10">
        <v>393.1087009327</v>
      </c>
      <c r="E148" s="10">
        <v>411.1167491361</v>
      </c>
      <c r="F148" s="10">
        <v>684.19789504209996</v>
      </c>
      <c r="G148" s="10">
        <v>764.5510685534</v>
      </c>
      <c r="H148" s="10">
        <v>684.26920344040002</v>
      </c>
      <c r="I148" s="10">
        <v>663.39166233169999</v>
      </c>
      <c r="J148" s="10">
        <v>674.01172105759997</v>
      </c>
      <c r="K148" s="10">
        <v>1128.41468854</v>
      </c>
      <c r="L148" s="10">
        <v>618.09155849379999</v>
      </c>
      <c r="M148" s="10">
        <v>617.18630347789997</v>
      </c>
      <c r="N148" s="10">
        <v>627.76873530119997</v>
      </c>
      <c r="O148" s="10">
        <v>636.72706064479996</v>
      </c>
      <c r="P148" s="10">
        <v>1073.374845675</v>
      </c>
      <c r="Q148" s="10">
        <v>580.37435151759996</v>
      </c>
      <c r="R148" s="10">
        <v>579.05991985059995</v>
      </c>
      <c r="S148" s="10">
        <v>581.35840760539998</v>
      </c>
      <c r="T148" s="10">
        <v>561.89971533259995</v>
      </c>
      <c r="U148" s="10">
        <v>927.34131457230001</v>
      </c>
      <c r="V148" s="10">
        <v>532.71543810840001</v>
      </c>
      <c r="W148" s="10">
        <v>534.86103441440002</v>
      </c>
      <c r="X148" s="10">
        <v>537.47378196149998</v>
      </c>
      <c r="Y148" s="10">
        <v>520.81066326339999</v>
      </c>
      <c r="Z148" s="10">
        <v>855.37523773249995</v>
      </c>
      <c r="AA148" s="10">
        <v>502.68849657880003</v>
      </c>
      <c r="AB148" s="10">
        <v>488.03964374970002</v>
      </c>
      <c r="AC148" s="10">
        <v>520.38165158490006</v>
      </c>
      <c r="AD148" s="10">
        <v>463.59296599330003</v>
      </c>
      <c r="AE148" s="10">
        <v>868.07166433760005</v>
      </c>
      <c r="AF148" s="10">
        <v>246.89136659779999</v>
      </c>
      <c r="AG148" s="10">
        <v>261.6455684503</v>
      </c>
      <c r="AH148" s="10">
        <v>246.00304049409999</v>
      </c>
      <c r="AI148" s="10">
        <v>286.2186198398</v>
      </c>
      <c r="AJ148" s="10">
        <v>446.85162582309999</v>
      </c>
      <c r="AK148" s="10">
        <v>1755.8868206699999</v>
      </c>
      <c r="AL148" s="10">
        <v>1752.8369306449999</v>
      </c>
      <c r="AM148" s="10">
        <v>1754.4793060980001</v>
      </c>
      <c r="AN148" s="10">
        <v>1799.134141944</v>
      </c>
      <c r="AO148" s="10">
        <v>3020.550763321</v>
      </c>
      <c r="AP148" s="10">
        <v>1817.5978715010001</v>
      </c>
      <c r="AQ148" s="10">
        <v>1805.6587632129999</v>
      </c>
      <c r="AR148" s="10">
        <v>1770.486660114</v>
      </c>
      <c r="AS148" s="10">
        <v>1701.07770433</v>
      </c>
      <c r="AT148" s="10">
        <v>2921.773676756</v>
      </c>
      <c r="AU148" s="10">
        <v>2363.4415661379999</v>
      </c>
      <c r="AV148" s="10">
        <v>2343.7882726490002</v>
      </c>
      <c r="AW148" s="10">
        <v>2394.2378484450001</v>
      </c>
      <c r="AX148" s="10">
        <v>2358.2221231120002</v>
      </c>
      <c r="AY148" s="10">
        <v>4013.4190004729999</v>
      </c>
      <c r="AZ148" s="10">
        <v>1222.5584338619999</v>
      </c>
      <c r="BA148" s="10">
        <v>1236.211727351</v>
      </c>
      <c r="BB148" s="10">
        <v>1177.7621515549999</v>
      </c>
      <c r="BC148" s="10">
        <v>1191.125665729</v>
      </c>
      <c r="BD148" s="10">
        <v>1973.5561672179999</v>
      </c>
    </row>
    <row r="149" spans="1:56" x14ac:dyDescent="0.4">
      <c r="B149" s="4" t="s">
        <v>95</v>
      </c>
      <c r="C149" s="4" t="s">
        <v>95</v>
      </c>
      <c r="D149" s="4" t="s">
        <v>95</v>
      </c>
      <c r="E149" s="4" t="s">
        <v>95</v>
      </c>
      <c r="F149" s="4" t="s">
        <v>182</v>
      </c>
      <c r="G149" s="4" t="s">
        <v>95</v>
      </c>
      <c r="H149" s="4" t="s">
        <v>95</v>
      </c>
      <c r="I149" s="4" t="s">
        <v>95</v>
      </c>
      <c r="J149" s="4" t="s">
        <v>95</v>
      </c>
      <c r="K149" s="4" t="s">
        <v>445</v>
      </c>
      <c r="L149" s="4" t="s">
        <v>95</v>
      </c>
      <c r="M149" s="4" t="s">
        <v>95</v>
      </c>
      <c r="N149" s="4" t="s">
        <v>95</v>
      </c>
      <c r="O149" s="4" t="s">
        <v>95</v>
      </c>
      <c r="P149" s="4" t="s">
        <v>349</v>
      </c>
      <c r="Q149" s="4" t="s">
        <v>95</v>
      </c>
      <c r="R149" s="4" t="s">
        <v>95</v>
      </c>
      <c r="S149" s="4" t="s">
        <v>95</v>
      </c>
      <c r="T149" s="4" t="s">
        <v>95</v>
      </c>
      <c r="U149" s="4" t="s">
        <v>182</v>
      </c>
      <c r="V149" s="4" t="s">
        <v>95</v>
      </c>
      <c r="W149" s="4" t="s">
        <v>95</v>
      </c>
      <c r="X149" s="4" t="s">
        <v>95</v>
      </c>
      <c r="Y149" s="4" t="s">
        <v>95</v>
      </c>
      <c r="Z149" s="4" t="s">
        <v>95</v>
      </c>
      <c r="AA149" s="4" t="s">
        <v>95</v>
      </c>
      <c r="AB149" s="4" t="s">
        <v>95</v>
      </c>
      <c r="AC149" s="4" t="s">
        <v>95</v>
      </c>
      <c r="AD149" s="4" t="s">
        <v>95</v>
      </c>
      <c r="AE149" s="4" t="s">
        <v>95</v>
      </c>
      <c r="AF149" s="4" t="s">
        <v>446</v>
      </c>
      <c r="AG149" s="4" t="s">
        <v>446</v>
      </c>
      <c r="AH149" s="4" t="s">
        <v>446</v>
      </c>
      <c r="AI149" s="4" t="s">
        <v>446</v>
      </c>
      <c r="AJ149" s="4" t="s">
        <v>446</v>
      </c>
      <c r="AK149" s="4" t="s">
        <v>95</v>
      </c>
      <c r="AL149" s="4" t="s">
        <v>95</v>
      </c>
      <c r="AM149" s="4" t="s">
        <v>95</v>
      </c>
      <c r="AN149" s="4" t="s">
        <v>95</v>
      </c>
      <c r="AO149" s="4" t="s">
        <v>349</v>
      </c>
      <c r="AP149" s="4" t="s">
        <v>95</v>
      </c>
      <c r="AQ149" s="4" t="s">
        <v>95</v>
      </c>
      <c r="AR149" s="4" t="s">
        <v>95</v>
      </c>
      <c r="AS149" s="4" t="s">
        <v>95</v>
      </c>
      <c r="AT149" s="4" t="s">
        <v>327</v>
      </c>
      <c r="AU149" s="4" t="s">
        <v>95</v>
      </c>
      <c r="AV149" s="4" t="s">
        <v>95</v>
      </c>
      <c r="AW149" s="4" t="s">
        <v>95</v>
      </c>
      <c r="AX149" s="4" t="s">
        <v>95</v>
      </c>
      <c r="AY149" s="4" t="s">
        <v>327</v>
      </c>
      <c r="AZ149" s="4" t="s">
        <v>95</v>
      </c>
      <c r="BA149" s="4" t="s">
        <v>95</v>
      </c>
      <c r="BB149" s="4" t="s">
        <v>95</v>
      </c>
      <c r="BC149" s="4" t="s">
        <v>95</v>
      </c>
      <c r="BD149" s="4" t="s">
        <v>95</v>
      </c>
    </row>
    <row r="150" spans="1:56" x14ac:dyDescent="0.4">
      <c r="A150" s="1" t="s">
        <v>341</v>
      </c>
      <c r="B150" s="9">
        <v>0</v>
      </c>
      <c r="C150" s="9">
        <v>0</v>
      </c>
      <c r="D150" s="9">
        <v>0.190028569599</v>
      </c>
      <c r="E150" s="9">
        <v>0.1042667280711</v>
      </c>
      <c r="F150" s="9">
        <v>6.7057425888910005E-2</v>
      </c>
      <c r="G150" s="9">
        <v>0</v>
      </c>
      <c r="H150" s="9">
        <v>0</v>
      </c>
      <c r="I150" s="9">
        <v>3.398218363246E-2</v>
      </c>
      <c r="J150" s="9">
        <v>1.0905387889789999E-2</v>
      </c>
      <c r="K150" s="9">
        <v>2.3293179761039999E-2</v>
      </c>
      <c r="L150" s="9">
        <v>0</v>
      </c>
      <c r="M150" s="9">
        <v>0</v>
      </c>
      <c r="N150" s="9">
        <v>1.005814912836E-2</v>
      </c>
      <c r="O150" s="9">
        <v>3.9310126019730003E-3</v>
      </c>
      <c r="P150" s="9">
        <v>6.9424842644639998E-3</v>
      </c>
      <c r="Q150" s="9">
        <v>0</v>
      </c>
      <c r="R150" s="9">
        <v>0</v>
      </c>
      <c r="S150" s="9">
        <v>1.1579241922920001E-2</v>
      </c>
      <c r="T150" s="9">
        <v>2.3324999232210001E-3</v>
      </c>
      <c r="U150" s="9">
        <v>6.3450200480909998E-3</v>
      </c>
      <c r="V150" s="9">
        <v>0</v>
      </c>
      <c r="W150" s="9">
        <v>0</v>
      </c>
      <c r="X150" s="9">
        <v>5.6792308020610005E-3</v>
      </c>
      <c r="Y150" s="9">
        <v>1.8683281426269999E-3</v>
      </c>
      <c r="Z150" s="9">
        <v>9.6249288609569997E-4</v>
      </c>
      <c r="AA150" s="9">
        <v>0</v>
      </c>
      <c r="AB150" s="9">
        <v>0</v>
      </c>
      <c r="AC150" s="9">
        <v>0</v>
      </c>
      <c r="AD150" s="9">
        <v>0</v>
      </c>
      <c r="AE150" s="9">
        <v>0</v>
      </c>
      <c r="AF150" s="9">
        <v>0</v>
      </c>
      <c r="AG150" s="9">
        <v>0</v>
      </c>
      <c r="AH150" s="9">
        <v>0</v>
      </c>
      <c r="AI150" s="9">
        <v>0</v>
      </c>
      <c r="AJ150" s="9">
        <v>0</v>
      </c>
      <c r="AK150" s="9">
        <v>0</v>
      </c>
      <c r="AL150" s="9">
        <v>0</v>
      </c>
      <c r="AM150" s="9">
        <v>1.653195007045E-2</v>
      </c>
      <c r="AN150" s="9">
        <v>6.5206978949579998E-3</v>
      </c>
      <c r="AO150" s="9">
        <v>1.1938603013460001E-2</v>
      </c>
      <c r="AP150" s="9">
        <v>0</v>
      </c>
      <c r="AQ150" s="9">
        <v>0</v>
      </c>
      <c r="AR150" s="9">
        <v>4.6597470878749998E-2</v>
      </c>
      <c r="AS150" s="9">
        <v>2.4999431168649999E-2</v>
      </c>
      <c r="AT150" s="9">
        <v>1.72028858941E-2</v>
      </c>
      <c r="AU150" s="9">
        <v>0</v>
      </c>
      <c r="AV150" s="9">
        <v>0</v>
      </c>
      <c r="AW150" s="9">
        <v>3.9712555072429996E-2</v>
      </c>
      <c r="AX150" s="9">
        <v>1.8342921537860001E-2</v>
      </c>
      <c r="AY150" s="9">
        <v>1.690978245837E-2</v>
      </c>
      <c r="AZ150" s="9">
        <v>0</v>
      </c>
      <c r="BA150" s="9">
        <v>0</v>
      </c>
      <c r="BB150" s="9">
        <v>1.550601524168E-2</v>
      </c>
      <c r="BC150" s="9">
        <v>9.8613713685950007E-3</v>
      </c>
      <c r="BD150" s="9">
        <v>9.3526871488159996E-3</v>
      </c>
    </row>
    <row r="151" spans="1:56" x14ac:dyDescent="0.4">
      <c r="B151" s="10">
        <v>0</v>
      </c>
      <c r="C151" s="10">
        <v>0</v>
      </c>
      <c r="D151" s="10">
        <v>34</v>
      </c>
      <c r="E151" s="10">
        <v>21</v>
      </c>
      <c r="F151" s="10">
        <v>40</v>
      </c>
      <c r="G151" s="10">
        <v>0</v>
      </c>
      <c r="H151" s="10">
        <v>0</v>
      </c>
      <c r="I151" s="10">
        <v>23</v>
      </c>
      <c r="J151" s="10">
        <v>9</v>
      </c>
      <c r="K151" s="10">
        <v>24</v>
      </c>
      <c r="L151" s="10">
        <v>0</v>
      </c>
      <c r="M151" s="10">
        <v>0</v>
      </c>
      <c r="N151" s="10">
        <v>8</v>
      </c>
      <c r="O151" s="10">
        <v>4</v>
      </c>
      <c r="P151" s="10">
        <v>9</v>
      </c>
      <c r="Q151" s="10">
        <v>0</v>
      </c>
      <c r="R151" s="10">
        <v>0</v>
      </c>
      <c r="S151" s="10">
        <v>10</v>
      </c>
      <c r="T151" s="10">
        <v>2</v>
      </c>
      <c r="U151" s="10">
        <v>4</v>
      </c>
      <c r="V151" s="10">
        <v>0</v>
      </c>
      <c r="W151" s="10">
        <v>0</v>
      </c>
      <c r="X151" s="10">
        <v>2</v>
      </c>
      <c r="Y151" s="10">
        <v>1</v>
      </c>
      <c r="Z151" s="10">
        <v>1</v>
      </c>
      <c r="AA151" s="10">
        <v>0</v>
      </c>
      <c r="AB151" s="10">
        <v>0</v>
      </c>
      <c r="AC151" s="10">
        <v>0</v>
      </c>
      <c r="AD151" s="10">
        <v>0</v>
      </c>
      <c r="AE151" s="10">
        <v>0</v>
      </c>
      <c r="AF151" s="10">
        <v>0</v>
      </c>
      <c r="AG151" s="10">
        <v>0</v>
      </c>
      <c r="AH151" s="10">
        <v>0</v>
      </c>
      <c r="AI151" s="10">
        <v>0</v>
      </c>
      <c r="AJ151" s="10">
        <v>0</v>
      </c>
      <c r="AK151" s="10">
        <v>0</v>
      </c>
      <c r="AL151" s="10">
        <v>0</v>
      </c>
      <c r="AM151" s="10">
        <v>14</v>
      </c>
      <c r="AN151" s="10">
        <v>6</v>
      </c>
      <c r="AO151" s="10">
        <v>30</v>
      </c>
      <c r="AP151" s="10">
        <v>0</v>
      </c>
      <c r="AQ151" s="10">
        <v>0</v>
      </c>
      <c r="AR151" s="10">
        <v>61</v>
      </c>
      <c r="AS151" s="10">
        <v>30</v>
      </c>
      <c r="AT151" s="10">
        <v>48</v>
      </c>
      <c r="AU151" s="10">
        <v>0</v>
      </c>
      <c r="AV151" s="10">
        <v>0</v>
      </c>
      <c r="AW151" s="10">
        <v>61</v>
      </c>
      <c r="AX151" s="10">
        <v>29</v>
      </c>
      <c r="AY151" s="10">
        <v>59</v>
      </c>
      <c r="AZ151" s="10">
        <v>0</v>
      </c>
      <c r="BA151" s="10">
        <v>0</v>
      </c>
      <c r="BB151" s="10">
        <v>16</v>
      </c>
      <c r="BC151" s="10">
        <v>8</v>
      </c>
      <c r="BD151" s="10">
        <v>19</v>
      </c>
    </row>
    <row r="152" spans="1:56" x14ac:dyDescent="0.4">
      <c r="B152" s="10">
        <v>151</v>
      </c>
      <c r="C152" s="10">
        <v>140</v>
      </c>
      <c r="D152" s="10">
        <v>171</v>
      </c>
      <c r="E152" s="10">
        <v>194</v>
      </c>
      <c r="F152" s="10">
        <v>525</v>
      </c>
      <c r="G152" s="10">
        <v>474</v>
      </c>
      <c r="H152" s="10">
        <v>399</v>
      </c>
      <c r="I152" s="10">
        <v>458</v>
      </c>
      <c r="J152" s="10">
        <v>487</v>
      </c>
      <c r="K152" s="10">
        <v>1024</v>
      </c>
      <c r="L152" s="10">
        <v>580</v>
      </c>
      <c r="M152" s="10">
        <v>558</v>
      </c>
      <c r="N152" s="10">
        <v>557</v>
      </c>
      <c r="O152" s="10">
        <v>670</v>
      </c>
      <c r="P152" s="10">
        <v>1265</v>
      </c>
      <c r="Q152" s="10">
        <v>580</v>
      </c>
      <c r="R152" s="10">
        <v>579</v>
      </c>
      <c r="S152" s="10">
        <v>605</v>
      </c>
      <c r="T152" s="10">
        <v>615</v>
      </c>
      <c r="U152" s="10">
        <v>977</v>
      </c>
      <c r="V152" s="10">
        <v>702</v>
      </c>
      <c r="W152" s="10">
        <v>697</v>
      </c>
      <c r="X152" s="10">
        <v>673</v>
      </c>
      <c r="Y152" s="10">
        <v>615</v>
      </c>
      <c r="Z152" s="10">
        <v>885</v>
      </c>
      <c r="AA152" s="10">
        <v>735</v>
      </c>
      <c r="AB152" s="10">
        <v>799</v>
      </c>
      <c r="AC152" s="10">
        <v>729</v>
      </c>
      <c r="AD152" s="10">
        <v>608</v>
      </c>
      <c r="AE152" s="10">
        <v>879</v>
      </c>
      <c r="AF152" s="10">
        <v>361</v>
      </c>
      <c r="AG152" s="10">
        <v>408</v>
      </c>
      <c r="AH152" s="10">
        <v>375</v>
      </c>
      <c r="AI152" s="10">
        <v>339</v>
      </c>
      <c r="AJ152" s="10">
        <v>431</v>
      </c>
      <c r="AK152" s="10">
        <v>1564</v>
      </c>
      <c r="AL152" s="10">
        <v>1560</v>
      </c>
      <c r="AM152" s="10">
        <v>1486</v>
      </c>
      <c r="AN152" s="10">
        <v>1327</v>
      </c>
      <c r="AO152" s="10">
        <v>2296</v>
      </c>
      <c r="AP152" s="10">
        <v>2010</v>
      </c>
      <c r="AQ152" s="10">
        <v>2001</v>
      </c>
      <c r="AR152" s="10">
        <v>2055</v>
      </c>
      <c r="AS152" s="10">
        <v>2161</v>
      </c>
      <c r="AT152" s="10">
        <v>3652</v>
      </c>
      <c r="AU152" s="10">
        <v>2387</v>
      </c>
      <c r="AV152" s="10">
        <v>2405</v>
      </c>
      <c r="AW152" s="10">
        <v>2382</v>
      </c>
      <c r="AX152" s="10">
        <v>2397</v>
      </c>
      <c r="AY152" s="10">
        <v>4107</v>
      </c>
      <c r="AZ152" s="10">
        <v>1199</v>
      </c>
      <c r="BA152" s="10">
        <v>1175</v>
      </c>
      <c r="BB152" s="10">
        <v>1190</v>
      </c>
      <c r="BC152" s="10">
        <v>1127</v>
      </c>
      <c r="BD152" s="10">
        <v>1880</v>
      </c>
    </row>
    <row r="153" spans="1:56" x14ac:dyDescent="0.4">
      <c r="B153" s="10">
        <v>0</v>
      </c>
      <c r="C153" s="10">
        <v>0</v>
      </c>
      <c r="D153" s="10">
        <v>74.701884135170005</v>
      </c>
      <c r="E153" s="10">
        <v>42.865798287659999</v>
      </c>
      <c r="F153" s="10">
        <v>45.880549640129999</v>
      </c>
      <c r="G153" s="10">
        <v>0</v>
      </c>
      <c r="H153" s="10">
        <v>0</v>
      </c>
      <c r="I153" s="10">
        <v>22.543497289600001</v>
      </c>
      <c r="J153" s="10">
        <v>7.350359260397</v>
      </c>
      <c r="K153" s="10">
        <v>26.284366185149999</v>
      </c>
      <c r="L153" s="10">
        <v>0</v>
      </c>
      <c r="M153" s="10">
        <v>0</v>
      </c>
      <c r="N153" s="10">
        <v>6.314191557779</v>
      </c>
      <c r="O153" s="10">
        <v>2.5029820994119998</v>
      </c>
      <c r="P153" s="10">
        <v>7.4518879759720003</v>
      </c>
      <c r="Q153" s="10">
        <v>0</v>
      </c>
      <c r="R153" s="10">
        <v>0</v>
      </c>
      <c r="S153" s="10">
        <v>6.7316896455890003</v>
      </c>
      <c r="T153" s="10">
        <v>1.310631042871</v>
      </c>
      <c r="U153" s="10">
        <v>5.8839992323850003</v>
      </c>
      <c r="V153" s="10">
        <v>0</v>
      </c>
      <c r="W153" s="10">
        <v>0</v>
      </c>
      <c r="X153" s="10">
        <v>3.0524376578150001</v>
      </c>
      <c r="Y153" s="10">
        <v>0.97304521915550002</v>
      </c>
      <c r="Z153" s="10">
        <v>0.82329258125990001</v>
      </c>
      <c r="AA153" s="10">
        <v>0</v>
      </c>
      <c r="AB153" s="10">
        <v>0</v>
      </c>
      <c r="AC153" s="10">
        <v>0</v>
      </c>
      <c r="AD153" s="10">
        <v>0</v>
      </c>
      <c r="AE153" s="10">
        <v>0</v>
      </c>
      <c r="AF153" s="10">
        <v>0</v>
      </c>
      <c r="AG153" s="10">
        <v>0</v>
      </c>
      <c r="AH153" s="10">
        <v>0</v>
      </c>
      <c r="AI153" s="10">
        <v>0</v>
      </c>
      <c r="AJ153" s="10">
        <v>0</v>
      </c>
      <c r="AK153" s="10">
        <v>0</v>
      </c>
      <c r="AL153" s="10">
        <v>0</v>
      </c>
      <c r="AM153" s="10">
        <v>29.004964288050001</v>
      </c>
      <c r="AN153" s="10">
        <v>11.73161021212</v>
      </c>
      <c r="AO153" s="10">
        <v>36.061156445290003</v>
      </c>
      <c r="AP153" s="10">
        <v>0</v>
      </c>
      <c r="AQ153" s="10">
        <v>0</v>
      </c>
      <c r="AR153" s="10">
        <v>82.500200585900004</v>
      </c>
      <c r="AS153" s="10">
        <v>42.525974981929998</v>
      </c>
      <c r="AT153" s="10">
        <v>50.26293916961</v>
      </c>
      <c r="AU153" s="10">
        <v>0</v>
      </c>
      <c r="AV153" s="10">
        <v>0</v>
      </c>
      <c r="AW153" s="10">
        <v>95.081302412880007</v>
      </c>
      <c r="AX153" s="10">
        <v>43.256683373080001</v>
      </c>
      <c r="AY153" s="10">
        <v>67.866042212289997</v>
      </c>
      <c r="AZ153" s="10">
        <v>0</v>
      </c>
      <c r="BA153" s="10">
        <v>0</v>
      </c>
      <c r="BB153" s="10">
        <v>18.262397873080001</v>
      </c>
      <c r="BC153" s="10">
        <v>11.746132536419999</v>
      </c>
      <c r="BD153" s="10">
        <v>18.458053402609998</v>
      </c>
    </row>
    <row r="154" spans="1:56" x14ac:dyDescent="0.4">
      <c r="B154" s="10">
        <v>336.56823603610002</v>
      </c>
      <c r="C154" s="10">
        <v>414.93832661670001</v>
      </c>
      <c r="D154" s="10">
        <v>393.1087009327</v>
      </c>
      <c r="E154" s="10">
        <v>411.1167491361</v>
      </c>
      <c r="F154" s="10">
        <v>684.19789504209996</v>
      </c>
      <c r="G154" s="10">
        <v>764.5510685534</v>
      </c>
      <c r="H154" s="10">
        <v>684.26920344040002</v>
      </c>
      <c r="I154" s="10">
        <v>663.39166233169999</v>
      </c>
      <c r="J154" s="10">
        <v>674.01172105759997</v>
      </c>
      <c r="K154" s="10">
        <v>1128.41468854</v>
      </c>
      <c r="L154" s="10">
        <v>618.09155849379999</v>
      </c>
      <c r="M154" s="10">
        <v>617.18630347789997</v>
      </c>
      <c r="N154" s="10">
        <v>627.76873530119997</v>
      </c>
      <c r="O154" s="10">
        <v>636.72706064479996</v>
      </c>
      <c r="P154" s="10">
        <v>1073.374845675</v>
      </c>
      <c r="Q154" s="10">
        <v>580.37435151759996</v>
      </c>
      <c r="R154" s="10">
        <v>579.05991985059995</v>
      </c>
      <c r="S154" s="10">
        <v>581.35840760539998</v>
      </c>
      <c r="T154" s="10">
        <v>561.89971533259995</v>
      </c>
      <c r="U154" s="10">
        <v>927.34131457230001</v>
      </c>
      <c r="V154" s="10">
        <v>532.71543810840001</v>
      </c>
      <c r="W154" s="10">
        <v>534.86103441440002</v>
      </c>
      <c r="X154" s="10">
        <v>537.47378196149998</v>
      </c>
      <c r="Y154" s="10">
        <v>520.81066326339999</v>
      </c>
      <c r="Z154" s="10">
        <v>855.37523773249995</v>
      </c>
      <c r="AA154" s="10">
        <v>502.68849657880003</v>
      </c>
      <c r="AB154" s="10">
        <v>488.03964374970002</v>
      </c>
      <c r="AC154" s="10">
        <v>520.38165158490006</v>
      </c>
      <c r="AD154" s="10">
        <v>463.59296599330003</v>
      </c>
      <c r="AE154" s="10">
        <v>868.07166433760005</v>
      </c>
      <c r="AF154" s="10">
        <v>246.89136659779999</v>
      </c>
      <c r="AG154" s="10">
        <v>261.6455684503</v>
      </c>
      <c r="AH154" s="10">
        <v>246.00304049409999</v>
      </c>
      <c r="AI154" s="10">
        <v>286.2186198398</v>
      </c>
      <c r="AJ154" s="10">
        <v>446.85162582309999</v>
      </c>
      <c r="AK154" s="10">
        <v>1755.8868206699999</v>
      </c>
      <c r="AL154" s="10">
        <v>1752.8369306449999</v>
      </c>
      <c r="AM154" s="10">
        <v>1754.4793060980001</v>
      </c>
      <c r="AN154" s="10">
        <v>1799.134141944</v>
      </c>
      <c r="AO154" s="10">
        <v>3020.550763321</v>
      </c>
      <c r="AP154" s="10">
        <v>1817.5978715010001</v>
      </c>
      <c r="AQ154" s="10">
        <v>1805.6587632129999</v>
      </c>
      <c r="AR154" s="10">
        <v>1770.486660114</v>
      </c>
      <c r="AS154" s="10">
        <v>1701.07770433</v>
      </c>
      <c r="AT154" s="10">
        <v>2921.773676756</v>
      </c>
      <c r="AU154" s="10">
        <v>2363.4415661379999</v>
      </c>
      <c r="AV154" s="10">
        <v>2343.7882726490002</v>
      </c>
      <c r="AW154" s="10">
        <v>2394.2378484450001</v>
      </c>
      <c r="AX154" s="10">
        <v>2358.2221231120002</v>
      </c>
      <c r="AY154" s="10">
        <v>4013.4190004729999</v>
      </c>
      <c r="AZ154" s="10">
        <v>1222.5584338619999</v>
      </c>
      <c r="BA154" s="10">
        <v>1236.211727351</v>
      </c>
      <c r="BB154" s="10">
        <v>1177.7621515549999</v>
      </c>
      <c r="BC154" s="10">
        <v>1191.125665729</v>
      </c>
      <c r="BD154" s="10">
        <v>1973.5561672179999</v>
      </c>
    </row>
    <row r="155" spans="1:56" x14ac:dyDescent="0.4">
      <c r="B155" s="4" t="s">
        <v>95</v>
      </c>
      <c r="C155" s="4" t="s">
        <v>95</v>
      </c>
      <c r="D155" s="4" t="s">
        <v>342</v>
      </c>
      <c r="E155" s="4" t="s">
        <v>447</v>
      </c>
      <c r="F155" s="4" t="s">
        <v>448</v>
      </c>
      <c r="G155" s="4" t="s">
        <v>95</v>
      </c>
      <c r="H155" s="4" t="s">
        <v>95</v>
      </c>
      <c r="I155" s="4" t="s">
        <v>449</v>
      </c>
      <c r="J155" s="4" t="s">
        <v>275</v>
      </c>
      <c r="K155" s="4" t="s">
        <v>275</v>
      </c>
      <c r="L155" s="4" t="s">
        <v>95</v>
      </c>
      <c r="M155" s="4" t="s">
        <v>95</v>
      </c>
      <c r="N155" s="4" t="s">
        <v>202</v>
      </c>
      <c r="O155" s="4" t="s">
        <v>95</v>
      </c>
      <c r="P155" s="4" t="s">
        <v>202</v>
      </c>
      <c r="Q155" s="4" t="s">
        <v>95</v>
      </c>
      <c r="R155" s="4" t="s">
        <v>95</v>
      </c>
      <c r="S155" s="4" t="s">
        <v>450</v>
      </c>
      <c r="T155" s="4" t="s">
        <v>95</v>
      </c>
      <c r="U155" s="4" t="s">
        <v>95</v>
      </c>
      <c r="V155" s="4" t="s">
        <v>95</v>
      </c>
      <c r="W155" s="4" t="s">
        <v>95</v>
      </c>
      <c r="X155" s="4" t="s">
        <v>95</v>
      </c>
      <c r="Y155" s="4" t="s">
        <v>95</v>
      </c>
      <c r="Z155" s="4" t="s">
        <v>95</v>
      </c>
      <c r="AA155" s="4" t="s">
        <v>446</v>
      </c>
      <c r="AB155" s="4" t="s">
        <v>446</v>
      </c>
      <c r="AC155" s="4" t="s">
        <v>446</v>
      </c>
      <c r="AD155" s="4" t="s">
        <v>446</v>
      </c>
      <c r="AE155" s="4" t="s">
        <v>446</v>
      </c>
      <c r="AF155" s="4" t="s">
        <v>446</v>
      </c>
      <c r="AG155" s="4" t="s">
        <v>446</v>
      </c>
      <c r="AH155" s="4" t="s">
        <v>446</v>
      </c>
      <c r="AI155" s="4" t="s">
        <v>446</v>
      </c>
      <c r="AJ155" s="4" t="s">
        <v>446</v>
      </c>
      <c r="AK155" s="4" t="s">
        <v>95</v>
      </c>
      <c r="AL155" s="4" t="s">
        <v>95</v>
      </c>
      <c r="AM155" s="4" t="s">
        <v>275</v>
      </c>
      <c r="AN155" s="4" t="s">
        <v>202</v>
      </c>
      <c r="AO155" s="4" t="s">
        <v>407</v>
      </c>
      <c r="AP155" s="4" t="s">
        <v>95</v>
      </c>
      <c r="AQ155" s="4" t="s">
        <v>95</v>
      </c>
      <c r="AR155" s="4" t="s">
        <v>342</v>
      </c>
      <c r="AS155" s="4" t="s">
        <v>102</v>
      </c>
      <c r="AT155" s="4" t="s">
        <v>102</v>
      </c>
      <c r="AU155" s="4" t="s">
        <v>95</v>
      </c>
      <c r="AV155" s="4" t="s">
        <v>95</v>
      </c>
      <c r="AW155" s="4" t="s">
        <v>342</v>
      </c>
      <c r="AX155" s="4" t="s">
        <v>102</v>
      </c>
      <c r="AY155" s="4" t="s">
        <v>102</v>
      </c>
      <c r="AZ155" s="4" t="s">
        <v>95</v>
      </c>
      <c r="BA155" s="4" t="s">
        <v>95</v>
      </c>
      <c r="BB155" s="4" t="s">
        <v>407</v>
      </c>
      <c r="BC155" s="4" t="s">
        <v>202</v>
      </c>
      <c r="BD155" s="4" t="s">
        <v>275</v>
      </c>
    </row>
    <row r="156" spans="1:56" x14ac:dyDescent="0.4">
      <c r="A156" s="1" t="s">
        <v>343</v>
      </c>
      <c r="B156" s="9">
        <v>0</v>
      </c>
      <c r="C156" s="9">
        <v>8.720440040303E-3</v>
      </c>
      <c r="D156" s="9">
        <v>3.417646314141E-3</v>
      </c>
      <c r="E156" s="9">
        <v>4.0232148095310002E-3</v>
      </c>
      <c r="F156" s="9">
        <v>0</v>
      </c>
      <c r="G156" s="9">
        <v>8.6142082447219995E-3</v>
      </c>
      <c r="H156" s="9">
        <v>1.1563625389319999E-3</v>
      </c>
      <c r="I156" s="9">
        <v>1.39270489774E-2</v>
      </c>
      <c r="J156" s="9">
        <v>7.3422350547610003E-3</v>
      </c>
      <c r="K156" s="9">
        <v>5.8042558279139999E-3</v>
      </c>
      <c r="L156" s="9">
        <v>1.780274580874E-2</v>
      </c>
      <c r="M156" s="9">
        <v>8.5866893150080004E-3</v>
      </c>
      <c r="N156" s="9">
        <v>1.426855061558E-2</v>
      </c>
      <c r="O156" s="9">
        <v>6.1700923796630001E-3</v>
      </c>
      <c r="P156" s="9">
        <v>1.126289256844E-2</v>
      </c>
      <c r="Q156" s="9">
        <v>1.9537876097819998E-2</v>
      </c>
      <c r="R156" s="9">
        <v>1.267280509496E-2</v>
      </c>
      <c r="S156" s="9">
        <v>1.4270219462339999E-2</v>
      </c>
      <c r="T156" s="9">
        <v>2.0910921302340003E-2</v>
      </c>
      <c r="U156" s="9">
        <v>9.3572629410080006E-3</v>
      </c>
      <c r="V156" s="9">
        <v>2.0206784438889999E-2</v>
      </c>
      <c r="W156" s="9">
        <v>1.889586457896E-2</v>
      </c>
      <c r="X156" s="9">
        <v>1.3896277661380001E-2</v>
      </c>
      <c r="Y156" s="9">
        <v>1.4426415667290001E-2</v>
      </c>
      <c r="Z156" s="9">
        <v>1.0821358881319999E-2</v>
      </c>
      <c r="AA156" s="9">
        <v>3.019647033694E-2</v>
      </c>
      <c r="AB156" s="9">
        <v>1.6185859468E-2</v>
      </c>
      <c r="AC156" s="9">
        <v>1.6362710010079998E-2</v>
      </c>
      <c r="AD156" s="9">
        <v>2.0995107171379999E-2</v>
      </c>
      <c r="AE156" s="9">
        <v>1.534904062149E-2</v>
      </c>
      <c r="AF156" s="9">
        <v>3.5099548637740001E-2</v>
      </c>
      <c r="AG156" s="9">
        <v>1.6670297509700002E-2</v>
      </c>
      <c r="AH156" s="9">
        <v>3.739502800761E-2</v>
      </c>
      <c r="AI156" s="9">
        <v>5.1715817368529995E-2</v>
      </c>
      <c r="AJ156" s="9">
        <v>1.5393285969920002E-2</v>
      </c>
      <c r="AK156" s="9">
        <v>2.0205179821909999E-2</v>
      </c>
      <c r="AL156" s="9">
        <v>1.212428564004E-2</v>
      </c>
      <c r="AM156" s="9">
        <v>1.8019951313739999E-2</v>
      </c>
      <c r="AN156" s="9">
        <v>2.131315171911E-2</v>
      </c>
      <c r="AO156" s="9">
        <v>1.210149451372E-2</v>
      </c>
      <c r="AP156" s="9">
        <v>1.529632475568E-2</v>
      </c>
      <c r="AQ156" s="9">
        <v>8.0552210161479992E-3</v>
      </c>
      <c r="AR156" s="9">
        <v>1.1330188779959999E-2</v>
      </c>
      <c r="AS156" s="9">
        <v>8.9329017078499991E-3</v>
      </c>
      <c r="AT156" s="9">
        <v>6.8049613767660003E-3</v>
      </c>
      <c r="AU156" s="9">
        <v>1.5130798592850001E-2</v>
      </c>
      <c r="AV156" s="9">
        <v>8.739250676186E-3</v>
      </c>
      <c r="AW156" s="9">
        <v>1.5750229544159999E-2</v>
      </c>
      <c r="AX156" s="9">
        <v>1.1395273930220001E-2</v>
      </c>
      <c r="AY156" s="9">
        <v>7.6764088385929997E-3</v>
      </c>
      <c r="AZ156" s="9">
        <v>2.2721132936689998E-2</v>
      </c>
      <c r="BA156" s="9">
        <v>1.531482607486E-2</v>
      </c>
      <c r="BB156" s="9">
        <v>1.299862672153E-2</v>
      </c>
      <c r="BC156" s="9">
        <v>2.305157859346E-2</v>
      </c>
      <c r="BD156" s="9">
        <v>1.3157238436270001E-2</v>
      </c>
    </row>
    <row r="157" spans="1:56" x14ac:dyDescent="0.4">
      <c r="B157" s="10">
        <v>0</v>
      </c>
      <c r="C157" s="10">
        <v>1</v>
      </c>
      <c r="D157" s="10">
        <v>1</v>
      </c>
      <c r="E157" s="10">
        <v>1</v>
      </c>
      <c r="F157" s="10">
        <v>0</v>
      </c>
      <c r="G157" s="10">
        <v>5</v>
      </c>
      <c r="H157" s="10">
        <v>1</v>
      </c>
      <c r="I157" s="10">
        <v>7</v>
      </c>
      <c r="J157" s="10">
        <v>5</v>
      </c>
      <c r="K157" s="10">
        <v>3</v>
      </c>
      <c r="L157" s="10">
        <v>9</v>
      </c>
      <c r="M157" s="10">
        <v>6</v>
      </c>
      <c r="N157" s="10">
        <v>11</v>
      </c>
      <c r="O157" s="10">
        <v>5</v>
      </c>
      <c r="P157" s="10">
        <v>13</v>
      </c>
      <c r="Q157" s="10">
        <v>11</v>
      </c>
      <c r="R157" s="10">
        <v>8</v>
      </c>
      <c r="S157" s="10">
        <v>11</v>
      </c>
      <c r="T157" s="10">
        <v>8</v>
      </c>
      <c r="U157" s="10">
        <v>10</v>
      </c>
      <c r="V157" s="10">
        <v>14</v>
      </c>
      <c r="W157" s="10">
        <v>12</v>
      </c>
      <c r="X157" s="10">
        <v>12</v>
      </c>
      <c r="Y157" s="10">
        <v>11</v>
      </c>
      <c r="Z157" s="10">
        <v>9</v>
      </c>
      <c r="AA157" s="10">
        <v>21</v>
      </c>
      <c r="AB157" s="10">
        <v>20</v>
      </c>
      <c r="AC157" s="10">
        <v>16</v>
      </c>
      <c r="AD157" s="10">
        <v>13</v>
      </c>
      <c r="AE157" s="10">
        <v>14</v>
      </c>
      <c r="AF157" s="10">
        <v>8</v>
      </c>
      <c r="AG157" s="10">
        <v>7</v>
      </c>
      <c r="AH157" s="10">
        <v>12</v>
      </c>
      <c r="AI157" s="10">
        <v>15</v>
      </c>
      <c r="AJ157" s="10">
        <v>7</v>
      </c>
      <c r="AK157" s="10">
        <v>33</v>
      </c>
      <c r="AL157" s="10">
        <v>31</v>
      </c>
      <c r="AM157" s="10">
        <v>38</v>
      </c>
      <c r="AN157" s="10">
        <v>33</v>
      </c>
      <c r="AO157" s="10">
        <v>28</v>
      </c>
      <c r="AP157" s="10">
        <v>34</v>
      </c>
      <c r="AQ157" s="10">
        <v>23</v>
      </c>
      <c r="AR157" s="10">
        <v>31</v>
      </c>
      <c r="AS157" s="10">
        <v>24</v>
      </c>
      <c r="AT157" s="10">
        <v>27</v>
      </c>
      <c r="AU157" s="10">
        <v>40</v>
      </c>
      <c r="AV157" s="10">
        <v>32</v>
      </c>
      <c r="AW157" s="10">
        <v>49</v>
      </c>
      <c r="AX157" s="10">
        <v>32</v>
      </c>
      <c r="AY157" s="10">
        <v>34</v>
      </c>
      <c r="AZ157" s="10">
        <v>28</v>
      </c>
      <c r="BA157" s="10">
        <v>23</v>
      </c>
      <c r="BB157" s="10">
        <v>21</v>
      </c>
      <c r="BC157" s="10">
        <v>26</v>
      </c>
      <c r="BD157" s="10">
        <v>22</v>
      </c>
    </row>
    <row r="158" spans="1:56" x14ac:dyDescent="0.4">
      <c r="B158" s="10">
        <v>151</v>
      </c>
      <c r="C158" s="10">
        <v>140</v>
      </c>
      <c r="D158" s="10">
        <v>171</v>
      </c>
      <c r="E158" s="10">
        <v>194</v>
      </c>
      <c r="F158" s="10">
        <v>525</v>
      </c>
      <c r="G158" s="10">
        <v>474</v>
      </c>
      <c r="H158" s="10">
        <v>399</v>
      </c>
      <c r="I158" s="10">
        <v>458</v>
      </c>
      <c r="J158" s="10">
        <v>487</v>
      </c>
      <c r="K158" s="10">
        <v>1024</v>
      </c>
      <c r="L158" s="10">
        <v>580</v>
      </c>
      <c r="M158" s="10">
        <v>558</v>
      </c>
      <c r="N158" s="10">
        <v>557</v>
      </c>
      <c r="O158" s="10">
        <v>670</v>
      </c>
      <c r="P158" s="10">
        <v>1265</v>
      </c>
      <c r="Q158" s="10">
        <v>580</v>
      </c>
      <c r="R158" s="10">
        <v>579</v>
      </c>
      <c r="S158" s="10">
        <v>605</v>
      </c>
      <c r="T158" s="10">
        <v>615</v>
      </c>
      <c r="U158" s="10">
        <v>977</v>
      </c>
      <c r="V158" s="10">
        <v>702</v>
      </c>
      <c r="W158" s="10">
        <v>697</v>
      </c>
      <c r="X158" s="10">
        <v>673</v>
      </c>
      <c r="Y158" s="10">
        <v>615</v>
      </c>
      <c r="Z158" s="10">
        <v>885</v>
      </c>
      <c r="AA158" s="10">
        <v>735</v>
      </c>
      <c r="AB158" s="10">
        <v>799</v>
      </c>
      <c r="AC158" s="10">
        <v>729</v>
      </c>
      <c r="AD158" s="10">
        <v>608</v>
      </c>
      <c r="AE158" s="10">
        <v>879</v>
      </c>
      <c r="AF158" s="10">
        <v>361</v>
      </c>
      <c r="AG158" s="10">
        <v>408</v>
      </c>
      <c r="AH158" s="10">
        <v>375</v>
      </c>
      <c r="AI158" s="10">
        <v>339</v>
      </c>
      <c r="AJ158" s="10">
        <v>431</v>
      </c>
      <c r="AK158" s="10">
        <v>1564</v>
      </c>
      <c r="AL158" s="10">
        <v>1560</v>
      </c>
      <c r="AM158" s="10">
        <v>1486</v>
      </c>
      <c r="AN158" s="10">
        <v>1327</v>
      </c>
      <c r="AO158" s="10">
        <v>2296</v>
      </c>
      <c r="AP158" s="10">
        <v>2010</v>
      </c>
      <c r="AQ158" s="10">
        <v>2001</v>
      </c>
      <c r="AR158" s="10">
        <v>2055</v>
      </c>
      <c r="AS158" s="10">
        <v>2161</v>
      </c>
      <c r="AT158" s="10">
        <v>3652</v>
      </c>
      <c r="AU158" s="10">
        <v>2387</v>
      </c>
      <c r="AV158" s="10">
        <v>2405</v>
      </c>
      <c r="AW158" s="10">
        <v>2382</v>
      </c>
      <c r="AX158" s="10">
        <v>2397</v>
      </c>
      <c r="AY158" s="10">
        <v>4107</v>
      </c>
      <c r="AZ158" s="10">
        <v>1199</v>
      </c>
      <c r="BA158" s="10">
        <v>1175</v>
      </c>
      <c r="BB158" s="10">
        <v>1190</v>
      </c>
      <c r="BC158" s="10">
        <v>1127</v>
      </c>
      <c r="BD158" s="10">
        <v>1880</v>
      </c>
    </row>
    <row r="159" spans="1:56" x14ac:dyDescent="0.4">
      <c r="B159" s="10">
        <v>0</v>
      </c>
      <c r="C159" s="10">
        <v>3.618444797684</v>
      </c>
      <c r="D159" s="10">
        <v>1.3435065027990001</v>
      </c>
      <c r="E159" s="10">
        <v>1.6540109935709999</v>
      </c>
      <c r="F159" s="10">
        <v>0</v>
      </c>
      <c r="G159" s="10">
        <v>6.5860021182440001</v>
      </c>
      <c r="H159" s="10">
        <v>0.7912632734035</v>
      </c>
      <c r="I159" s="10">
        <v>9.2390881724930001</v>
      </c>
      <c r="J159" s="10">
        <v>4.9487524856689999</v>
      </c>
      <c r="K159" s="10">
        <v>6.5496075322619998</v>
      </c>
      <c r="L159" s="10">
        <v>11.00372690239</v>
      </c>
      <c r="M159" s="10">
        <v>5.2995870374429996</v>
      </c>
      <c r="N159" s="10">
        <v>8.9573499745239999</v>
      </c>
      <c r="O159" s="10">
        <v>3.9286647848089999</v>
      </c>
      <c r="P159" s="10">
        <v>12.089305572500001</v>
      </c>
      <c r="Q159" s="10">
        <v>11.339282170300001</v>
      </c>
      <c r="R159" s="10">
        <v>7.3383135025690001</v>
      </c>
      <c r="S159" s="10">
        <v>8.2961120628029992</v>
      </c>
      <c r="T159" s="10">
        <v>11.74984072713</v>
      </c>
      <c r="U159" s="10">
        <v>8.6773765165130001</v>
      </c>
      <c r="V159" s="10">
        <v>10.76446602513</v>
      </c>
      <c r="W159" s="10">
        <v>10.10666167486</v>
      </c>
      <c r="X159" s="10">
        <v>7.4688849098460004</v>
      </c>
      <c r="Y159" s="10">
        <v>7.5134311121969999</v>
      </c>
      <c r="Z159" s="10">
        <v>9.2563224257010006</v>
      </c>
      <c r="AA159" s="10">
        <v>15.17941827566</v>
      </c>
      <c r="AB159" s="10">
        <v>7.8993410885440003</v>
      </c>
      <c r="AC159" s="10">
        <v>8.5148540594490001</v>
      </c>
      <c r="AD159" s="10">
        <v>9.7331840049290008</v>
      </c>
      <c r="AE159" s="10">
        <v>13.32406723828</v>
      </c>
      <c r="AF159" s="10">
        <v>8.6657755301369992</v>
      </c>
      <c r="AG159" s="10">
        <v>4.3617094681599999</v>
      </c>
      <c r="AH159" s="10">
        <v>9.1992905892339998</v>
      </c>
      <c r="AI159" s="10">
        <v>14.802029871109999</v>
      </c>
      <c r="AJ159" s="10">
        <v>6.8785148624180001</v>
      </c>
      <c r="AK159" s="10">
        <v>35.478008958559997</v>
      </c>
      <c r="AL159" s="10">
        <v>21.251895627549999</v>
      </c>
      <c r="AM159" s="10">
        <v>31.615631676850001</v>
      </c>
      <c r="AN159" s="10">
        <v>38.345218930270001</v>
      </c>
      <c r="AO159" s="10">
        <v>36.553178490729998</v>
      </c>
      <c r="AP159" s="10">
        <v>27.802567317699999</v>
      </c>
      <c r="AQ159" s="10">
        <v>14.544980417430001</v>
      </c>
      <c r="AR159" s="10">
        <v>20.059948091500001</v>
      </c>
      <c r="AS159" s="10">
        <v>15.1955599302</v>
      </c>
      <c r="AT159" s="10">
        <v>19.882557021970001</v>
      </c>
      <c r="AU159" s="10">
        <v>35.760758323200001</v>
      </c>
      <c r="AV159" s="10">
        <v>20.482953246579999</v>
      </c>
      <c r="AW159" s="10">
        <v>37.709795696340002</v>
      </c>
      <c r="AX159" s="10">
        <v>26.872587081180001</v>
      </c>
      <c r="AY159" s="10">
        <v>30.80864508821</v>
      </c>
      <c r="AZ159" s="10">
        <v>27.77791269866</v>
      </c>
      <c r="BA159" s="10">
        <v>18.932367596079999</v>
      </c>
      <c r="BB159" s="10">
        <v>15.309290574809999</v>
      </c>
      <c r="BC159" s="10">
        <v>27.457326898230001</v>
      </c>
      <c r="BD159" s="10">
        <v>25.966549059470001</v>
      </c>
    </row>
    <row r="160" spans="1:56" x14ac:dyDescent="0.4">
      <c r="B160" s="10">
        <v>336.56823603610002</v>
      </c>
      <c r="C160" s="10">
        <v>414.93832661670001</v>
      </c>
      <c r="D160" s="10">
        <v>393.1087009327</v>
      </c>
      <c r="E160" s="10">
        <v>411.1167491361</v>
      </c>
      <c r="F160" s="10">
        <v>684.19789504209996</v>
      </c>
      <c r="G160" s="10">
        <v>764.5510685534</v>
      </c>
      <c r="H160" s="10">
        <v>684.26920344040002</v>
      </c>
      <c r="I160" s="10">
        <v>663.39166233169999</v>
      </c>
      <c r="J160" s="10">
        <v>674.01172105759997</v>
      </c>
      <c r="K160" s="10">
        <v>1128.41468854</v>
      </c>
      <c r="L160" s="10">
        <v>618.09155849379999</v>
      </c>
      <c r="M160" s="10">
        <v>617.18630347789997</v>
      </c>
      <c r="N160" s="10">
        <v>627.76873530119997</v>
      </c>
      <c r="O160" s="10">
        <v>636.72706064479996</v>
      </c>
      <c r="P160" s="10">
        <v>1073.374845675</v>
      </c>
      <c r="Q160" s="10">
        <v>580.37435151759996</v>
      </c>
      <c r="R160" s="10">
        <v>579.05991985059995</v>
      </c>
      <c r="S160" s="10">
        <v>581.35840760539998</v>
      </c>
      <c r="T160" s="10">
        <v>561.89971533259995</v>
      </c>
      <c r="U160" s="10">
        <v>927.34131457230001</v>
      </c>
      <c r="V160" s="10">
        <v>532.71543810840001</v>
      </c>
      <c r="W160" s="10">
        <v>534.86103441440002</v>
      </c>
      <c r="X160" s="10">
        <v>537.47378196149998</v>
      </c>
      <c r="Y160" s="10">
        <v>520.81066326339999</v>
      </c>
      <c r="Z160" s="10">
        <v>855.37523773249995</v>
      </c>
      <c r="AA160" s="10">
        <v>502.68849657880003</v>
      </c>
      <c r="AB160" s="10">
        <v>488.03964374970002</v>
      </c>
      <c r="AC160" s="10">
        <v>520.38165158490006</v>
      </c>
      <c r="AD160" s="10">
        <v>463.59296599330003</v>
      </c>
      <c r="AE160" s="10">
        <v>868.07166433760005</v>
      </c>
      <c r="AF160" s="10">
        <v>246.89136659779999</v>
      </c>
      <c r="AG160" s="10">
        <v>261.6455684503</v>
      </c>
      <c r="AH160" s="10">
        <v>246.00304049409999</v>
      </c>
      <c r="AI160" s="10">
        <v>286.2186198398</v>
      </c>
      <c r="AJ160" s="10">
        <v>446.85162582309999</v>
      </c>
      <c r="AK160" s="10">
        <v>1755.8868206699999</v>
      </c>
      <c r="AL160" s="10">
        <v>1752.8369306449999</v>
      </c>
      <c r="AM160" s="10">
        <v>1754.4793060980001</v>
      </c>
      <c r="AN160" s="10">
        <v>1799.134141944</v>
      </c>
      <c r="AO160" s="10">
        <v>3020.550763321</v>
      </c>
      <c r="AP160" s="10">
        <v>1817.5978715010001</v>
      </c>
      <c r="AQ160" s="10">
        <v>1805.6587632129999</v>
      </c>
      <c r="AR160" s="10">
        <v>1770.486660114</v>
      </c>
      <c r="AS160" s="10">
        <v>1701.07770433</v>
      </c>
      <c r="AT160" s="10">
        <v>2921.773676756</v>
      </c>
      <c r="AU160" s="10">
        <v>2363.4415661379999</v>
      </c>
      <c r="AV160" s="10">
        <v>2343.7882726490002</v>
      </c>
      <c r="AW160" s="10">
        <v>2394.2378484450001</v>
      </c>
      <c r="AX160" s="10">
        <v>2358.2221231120002</v>
      </c>
      <c r="AY160" s="10">
        <v>4013.4190004729999</v>
      </c>
      <c r="AZ160" s="10">
        <v>1222.5584338619999</v>
      </c>
      <c r="BA160" s="10">
        <v>1236.211727351</v>
      </c>
      <c r="BB160" s="10">
        <v>1177.7621515549999</v>
      </c>
      <c r="BC160" s="10">
        <v>1191.125665729</v>
      </c>
      <c r="BD160" s="10">
        <v>1973.5561672179999</v>
      </c>
    </row>
    <row r="161" spans="1:56" x14ac:dyDescent="0.4">
      <c r="B161" s="4" t="s">
        <v>95</v>
      </c>
      <c r="C161" s="4" t="s">
        <v>95</v>
      </c>
      <c r="D161" s="4" t="s">
        <v>95</v>
      </c>
      <c r="E161" s="4" t="s">
        <v>95</v>
      </c>
      <c r="F161" s="4" t="s">
        <v>95</v>
      </c>
      <c r="G161" s="4" t="s">
        <v>183</v>
      </c>
      <c r="H161" s="4" t="s">
        <v>95</v>
      </c>
      <c r="I161" s="4" t="s">
        <v>183</v>
      </c>
      <c r="J161" s="4" t="s">
        <v>95</v>
      </c>
      <c r="K161" s="4" t="s">
        <v>95</v>
      </c>
      <c r="L161" s="4" t="s">
        <v>95</v>
      </c>
      <c r="M161" s="4" t="s">
        <v>95</v>
      </c>
      <c r="N161" s="4" t="s">
        <v>395</v>
      </c>
      <c r="O161" s="4" t="s">
        <v>95</v>
      </c>
      <c r="P161" s="4" t="s">
        <v>95</v>
      </c>
      <c r="Q161" s="4" t="s">
        <v>395</v>
      </c>
      <c r="R161" s="4" t="s">
        <v>95</v>
      </c>
      <c r="S161" s="4" t="s">
        <v>395</v>
      </c>
      <c r="T161" s="4" t="s">
        <v>395</v>
      </c>
      <c r="U161" s="4" t="s">
        <v>95</v>
      </c>
      <c r="V161" s="4" t="s">
        <v>395</v>
      </c>
      <c r="W161" s="4" t="s">
        <v>395</v>
      </c>
      <c r="X161" s="4" t="s">
        <v>395</v>
      </c>
      <c r="Y161" s="4" t="s">
        <v>395</v>
      </c>
      <c r="Z161" s="4" t="s">
        <v>95</v>
      </c>
      <c r="AA161" s="4" t="s">
        <v>395</v>
      </c>
      <c r="AB161" s="4" t="s">
        <v>395</v>
      </c>
      <c r="AC161" s="4" t="s">
        <v>395</v>
      </c>
      <c r="AD161" s="4" t="s">
        <v>395</v>
      </c>
      <c r="AE161" s="4" t="s">
        <v>95</v>
      </c>
      <c r="AF161" s="4" t="s">
        <v>395</v>
      </c>
      <c r="AG161" s="4" t="s">
        <v>95</v>
      </c>
      <c r="AH161" s="4" t="s">
        <v>395</v>
      </c>
      <c r="AI161" s="4" t="s">
        <v>451</v>
      </c>
      <c r="AJ161" s="4" t="s">
        <v>95</v>
      </c>
      <c r="AK161" s="4" t="s">
        <v>126</v>
      </c>
      <c r="AL161" s="4" t="s">
        <v>256</v>
      </c>
      <c r="AM161" s="4" t="s">
        <v>126</v>
      </c>
      <c r="AN161" s="4" t="s">
        <v>126</v>
      </c>
      <c r="AO161" s="4" t="s">
        <v>395</v>
      </c>
      <c r="AP161" s="4" t="s">
        <v>322</v>
      </c>
      <c r="AQ161" s="4" t="s">
        <v>395</v>
      </c>
      <c r="AR161" s="4" t="s">
        <v>126</v>
      </c>
      <c r="AS161" s="4" t="s">
        <v>395</v>
      </c>
      <c r="AT161" s="4" t="s">
        <v>395</v>
      </c>
      <c r="AU161" s="4" t="s">
        <v>322</v>
      </c>
      <c r="AV161" s="4" t="s">
        <v>395</v>
      </c>
      <c r="AW161" s="4" t="s">
        <v>322</v>
      </c>
      <c r="AX161" s="4" t="s">
        <v>126</v>
      </c>
      <c r="AY161" s="4" t="s">
        <v>395</v>
      </c>
      <c r="AZ161" s="4" t="s">
        <v>256</v>
      </c>
      <c r="BA161" s="4" t="s">
        <v>395</v>
      </c>
      <c r="BB161" s="4" t="s">
        <v>395</v>
      </c>
      <c r="BC161" s="4" t="s">
        <v>126</v>
      </c>
      <c r="BD161" s="4" t="s">
        <v>395</v>
      </c>
    </row>
    <row r="162" spans="1:56" x14ac:dyDescent="0.4">
      <c r="A162" s="1" t="s">
        <v>345</v>
      </c>
      <c r="B162" s="9">
        <v>0</v>
      </c>
      <c r="C162" s="9">
        <v>0</v>
      </c>
      <c r="D162" s="9">
        <v>0</v>
      </c>
      <c r="E162" s="9">
        <v>0</v>
      </c>
      <c r="F162" s="9">
        <v>3.9607177989639999E-3</v>
      </c>
      <c r="G162" s="9">
        <v>0</v>
      </c>
      <c r="H162" s="9">
        <v>0</v>
      </c>
      <c r="I162" s="9">
        <v>0</v>
      </c>
      <c r="J162" s="9">
        <v>0</v>
      </c>
      <c r="K162" s="9">
        <v>5.1762111487130003E-3</v>
      </c>
      <c r="L162" s="9">
        <v>0</v>
      </c>
      <c r="M162" s="9">
        <v>0</v>
      </c>
      <c r="N162" s="9">
        <v>0</v>
      </c>
      <c r="O162" s="9">
        <v>0</v>
      </c>
      <c r="P162" s="9">
        <v>5.3537416899569999E-3</v>
      </c>
      <c r="Q162" s="9">
        <v>0</v>
      </c>
      <c r="R162" s="9">
        <v>0</v>
      </c>
      <c r="S162" s="9">
        <v>0</v>
      </c>
      <c r="T162" s="9">
        <v>0</v>
      </c>
      <c r="U162" s="9">
        <v>8.0233204777779999E-3</v>
      </c>
      <c r="V162" s="9">
        <v>0</v>
      </c>
      <c r="W162" s="9">
        <v>0</v>
      </c>
      <c r="X162" s="9">
        <v>0</v>
      </c>
      <c r="Y162" s="9">
        <v>0</v>
      </c>
      <c r="Z162" s="9">
        <v>1.5575141090069999E-2</v>
      </c>
      <c r="AA162" s="9">
        <v>0</v>
      </c>
      <c r="AB162" s="9">
        <v>0</v>
      </c>
      <c r="AC162" s="9">
        <v>0</v>
      </c>
      <c r="AD162" s="9">
        <v>0</v>
      </c>
      <c r="AE162" s="9">
        <v>1.2595904621089999E-2</v>
      </c>
      <c r="AF162" s="9">
        <v>0</v>
      </c>
      <c r="AG162" s="9">
        <v>0</v>
      </c>
      <c r="AH162" s="9">
        <v>0</v>
      </c>
      <c r="AI162" s="9">
        <v>0</v>
      </c>
      <c r="AJ162" s="9">
        <v>1.1758454834659999E-2</v>
      </c>
      <c r="AK162" s="9">
        <v>0</v>
      </c>
      <c r="AL162" s="9">
        <v>0</v>
      </c>
      <c r="AM162" s="9">
        <v>0</v>
      </c>
      <c r="AN162" s="9">
        <v>0</v>
      </c>
      <c r="AO162" s="9">
        <v>9.8120929082729999E-3</v>
      </c>
      <c r="AP162" s="9">
        <v>0</v>
      </c>
      <c r="AQ162" s="9">
        <v>0</v>
      </c>
      <c r="AR162" s="9">
        <v>0</v>
      </c>
      <c r="AS162" s="9">
        <v>0</v>
      </c>
      <c r="AT162" s="9">
        <v>8.3523112585079991E-3</v>
      </c>
      <c r="AU162" s="9">
        <v>0</v>
      </c>
      <c r="AV162" s="9">
        <v>0</v>
      </c>
      <c r="AW162" s="9">
        <v>0</v>
      </c>
      <c r="AX162" s="9">
        <v>0</v>
      </c>
      <c r="AY162" s="9">
        <v>7.1774436519069992E-3</v>
      </c>
      <c r="AZ162" s="9">
        <v>0</v>
      </c>
      <c r="BA162" s="9">
        <v>0</v>
      </c>
      <c r="BB162" s="9">
        <v>0</v>
      </c>
      <c r="BC162" s="9">
        <v>0</v>
      </c>
      <c r="BD162" s="9">
        <v>1.2786765125220001E-2</v>
      </c>
    </row>
    <row r="163" spans="1:56" x14ac:dyDescent="0.4">
      <c r="B163" s="10">
        <v>0</v>
      </c>
      <c r="C163" s="10">
        <v>0</v>
      </c>
      <c r="D163" s="10">
        <v>0</v>
      </c>
      <c r="E163" s="10">
        <v>0</v>
      </c>
      <c r="F163" s="10">
        <v>2</v>
      </c>
      <c r="G163" s="10">
        <v>0</v>
      </c>
      <c r="H163" s="10">
        <v>0</v>
      </c>
      <c r="I163" s="10">
        <v>0</v>
      </c>
      <c r="J163" s="10">
        <v>0</v>
      </c>
      <c r="K163" s="10">
        <v>5</v>
      </c>
      <c r="L163" s="10">
        <v>0</v>
      </c>
      <c r="M163" s="10">
        <v>0</v>
      </c>
      <c r="N163" s="10">
        <v>0</v>
      </c>
      <c r="O163" s="10">
        <v>0</v>
      </c>
      <c r="P163" s="10">
        <v>6</v>
      </c>
      <c r="Q163" s="10">
        <v>0</v>
      </c>
      <c r="R163" s="10">
        <v>0</v>
      </c>
      <c r="S163" s="10">
        <v>0</v>
      </c>
      <c r="T163" s="10">
        <v>0</v>
      </c>
      <c r="U163" s="10">
        <v>8</v>
      </c>
      <c r="V163" s="10">
        <v>0</v>
      </c>
      <c r="W163" s="10">
        <v>0</v>
      </c>
      <c r="X163" s="10">
        <v>0</v>
      </c>
      <c r="Y163" s="10">
        <v>0</v>
      </c>
      <c r="Z163" s="10">
        <v>13</v>
      </c>
      <c r="AA163" s="10">
        <v>0</v>
      </c>
      <c r="AB163" s="10">
        <v>0</v>
      </c>
      <c r="AC163" s="10">
        <v>0</v>
      </c>
      <c r="AD163" s="10">
        <v>0</v>
      </c>
      <c r="AE163" s="10">
        <v>12</v>
      </c>
      <c r="AF163" s="10">
        <v>0</v>
      </c>
      <c r="AG163" s="10">
        <v>0</v>
      </c>
      <c r="AH163" s="10">
        <v>0</v>
      </c>
      <c r="AI163" s="10">
        <v>0</v>
      </c>
      <c r="AJ163" s="10">
        <v>5</v>
      </c>
      <c r="AK163" s="10">
        <v>0</v>
      </c>
      <c r="AL163" s="10">
        <v>0</v>
      </c>
      <c r="AM163" s="10">
        <v>0</v>
      </c>
      <c r="AN163" s="10">
        <v>0</v>
      </c>
      <c r="AO163" s="10">
        <v>23</v>
      </c>
      <c r="AP163" s="10">
        <v>0</v>
      </c>
      <c r="AQ163" s="10">
        <v>0</v>
      </c>
      <c r="AR163" s="10">
        <v>0</v>
      </c>
      <c r="AS163" s="10">
        <v>0</v>
      </c>
      <c r="AT163" s="10">
        <v>29</v>
      </c>
      <c r="AU163" s="10">
        <v>0</v>
      </c>
      <c r="AV163" s="10">
        <v>0</v>
      </c>
      <c r="AW163" s="10">
        <v>0</v>
      </c>
      <c r="AX163" s="10">
        <v>0</v>
      </c>
      <c r="AY163" s="10">
        <v>30</v>
      </c>
      <c r="AZ163" s="10">
        <v>0</v>
      </c>
      <c r="BA163" s="10">
        <v>0</v>
      </c>
      <c r="BB163" s="10">
        <v>0</v>
      </c>
      <c r="BC163" s="10">
        <v>0</v>
      </c>
      <c r="BD163" s="10">
        <v>22</v>
      </c>
    </row>
    <row r="164" spans="1:56" x14ac:dyDescent="0.4">
      <c r="B164" s="10">
        <v>151</v>
      </c>
      <c r="C164" s="10">
        <v>140</v>
      </c>
      <c r="D164" s="10">
        <v>171</v>
      </c>
      <c r="E164" s="10">
        <v>194</v>
      </c>
      <c r="F164" s="10">
        <v>525</v>
      </c>
      <c r="G164" s="10">
        <v>474</v>
      </c>
      <c r="H164" s="10">
        <v>399</v>
      </c>
      <c r="I164" s="10">
        <v>458</v>
      </c>
      <c r="J164" s="10">
        <v>487</v>
      </c>
      <c r="K164" s="10">
        <v>1024</v>
      </c>
      <c r="L164" s="10">
        <v>580</v>
      </c>
      <c r="M164" s="10">
        <v>558</v>
      </c>
      <c r="N164" s="10">
        <v>557</v>
      </c>
      <c r="O164" s="10">
        <v>670</v>
      </c>
      <c r="P164" s="10">
        <v>1265</v>
      </c>
      <c r="Q164" s="10">
        <v>580</v>
      </c>
      <c r="R164" s="10">
        <v>579</v>
      </c>
      <c r="S164" s="10">
        <v>605</v>
      </c>
      <c r="T164" s="10">
        <v>615</v>
      </c>
      <c r="U164" s="10">
        <v>977</v>
      </c>
      <c r="V164" s="10">
        <v>702</v>
      </c>
      <c r="W164" s="10">
        <v>697</v>
      </c>
      <c r="X164" s="10">
        <v>673</v>
      </c>
      <c r="Y164" s="10">
        <v>615</v>
      </c>
      <c r="Z164" s="10">
        <v>885</v>
      </c>
      <c r="AA164" s="10">
        <v>735</v>
      </c>
      <c r="AB164" s="10">
        <v>799</v>
      </c>
      <c r="AC164" s="10">
        <v>729</v>
      </c>
      <c r="AD164" s="10">
        <v>608</v>
      </c>
      <c r="AE164" s="10">
        <v>879</v>
      </c>
      <c r="AF164" s="10">
        <v>361</v>
      </c>
      <c r="AG164" s="10">
        <v>408</v>
      </c>
      <c r="AH164" s="10">
        <v>375</v>
      </c>
      <c r="AI164" s="10">
        <v>339</v>
      </c>
      <c r="AJ164" s="10">
        <v>431</v>
      </c>
      <c r="AK164" s="10">
        <v>1564</v>
      </c>
      <c r="AL164" s="10">
        <v>1560</v>
      </c>
      <c r="AM164" s="10">
        <v>1486</v>
      </c>
      <c r="AN164" s="10">
        <v>1327</v>
      </c>
      <c r="AO164" s="10">
        <v>2296</v>
      </c>
      <c r="AP164" s="10">
        <v>2010</v>
      </c>
      <c r="AQ164" s="10">
        <v>2001</v>
      </c>
      <c r="AR164" s="10">
        <v>2055</v>
      </c>
      <c r="AS164" s="10">
        <v>2161</v>
      </c>
      <c r="AT164" s="10">
        <v>3652</v>
      </c>
      <c r="AU164" s="10">
        <v>2387</v>
      </c>
      <c r="AV164" s="10">
        <v>2405</v>
      </c>
      <c r="AW164" s="10">
        <v>2382</v>
      </c>
      <c r="AX164" s="10">
        <v>2397</v>
      </c>
      <c r="AY164" s="10">
        <v>4107</v>
      </c>
      <c r="AZ164" s="10">
        <v>1199</v>
      </c>
      <c r="BA164" s="10">
        <v>1175</v>
      </c>
      <c r="BB164" s="10">
        <v>1190</v>
      </c>
      <c r="BC164" s="10">
        <v>1127</v>
      </c>
      <c r="BD164" s="10">
        <v>1880</v>
      </c>
    </row>
    <row r="165" spans="1:56" x14ac:dyDescent="0.4">
      <c r="B165" s="10">
        <v>0</v>
      </c>
      <c r="C165" s="10">
        <v>0</v>
      </c>
      <c r="D165" s="10">
        <v>0</v>
      </c>
      <c r="E165" s="10">
        <v>0</v>
      </c>
      <c r="F165" s="10">
        <v>2.7099147809069999</v>
      </c>
      <c r="G165" s="10">
        <v>0</v>
      </c>
      <c r="H165" s="10">
        <v>0</v>
      </c>
      <c r="I165" s="10">
        <v>0</v>
      </c>
      <c r="J165" s="10">
        <v>0</v>
      </c>
      <c r="K165" s="10">
        <v>5.8409126911909999</v>
      </c>
      <c r="L165" s="10">
        <v>0</v>
      </c>
      <c r="M165" s="10">
        <v>0</v>
      </c>
      <c r="N165" s="10">
        <v>0</v>
      </c>
      <c r="O165" s="10">
        <v>0</v>
      </c>
      <c r="P165" s="10">
        <v>5.7465716602430001</v>
      </c>
      <c r="Q165" s="10">
        <v>0</v>
      </c>
      <c r="R165" s="10">
        <v>0</v>
      </c>
      <c r="S165" s="10">
        <v>0</v>
      </c>
      <c r="T165" s="10">
        <v>0</v>
      </c>
      <c r="U165" s="10">
        <v>7.4403565590980003</v>
      </c>
      <c r="V165" s="10">
        <v>0</v>
      </c>
      <c r="W165" s="10">
        <v>0</v>
      </c>
      <c r="X165" s="10">
        <v>0</v>
      </c>
      <c r="Y165" s="10">
        <v>0</v>
      </c>
      <c r="Z165" s="10">
        <v>13.322590012639999</v>
      </c>
      <c r="AA165" s="10">
        <v>0</v>
      </c>
      <c r="AB165" s="10">
        <v>0</v>
      </c>
      <c r="AC165" s="10">
        <v>0</v>
      </c>
      <c r="AD165" s="10">
        <v>0</v>
      </c>
      <c r="AE165" s="10">
        <v>10.934147888269999</v>
      </c>
      <c r="AF165" s="10">
        <v>0</v>
      </c>
      <c r="AG165" s="10">
        <v>0</v>
      </c>
      <c r="AH165" s="10">
        <v>0</v>
      </c>
      <c r="AI165" s="10">
        <v>0</v>
      </c>
      <c r="AJ165" s="10">
        <v>5.2542846600380004</v>
      </c>
      <c r="AK165" s="10">
        <v>0</v>
      </c>
      <c r="AL165" s="10">
        <v>0</v>
      </c>
      <c r="AM165" s="10">
        <v>0</v>
      </c>
      <c r="AN165" s="10">
        <v>0</v>
      </c>
      <c r="AO165" s="10">
        <v>29.637924723859999</v>
      </c>
      <c r="AP165" s="10">
        <v>0</v>
      </c>
      <c r="AQ165" s="10">
        <v>0</v>
      </c>
      <c r="AR165" s="10">
        <v>0</v>
      </c>
      <c r="AS165" s="10">
        <v>0</v>
      </c>
      <c r="AT165" s="10">
        <v>24.40356317518</v>
      </c>
      <c r="AU165" s="10">
        <v>0</v>
      </c>
      <c r="AV165" s="10">
        <v>0</v>
      </c>
      <c r="AW165" s="10">
        <v>0</v>
      </c>
      <c r="AX165" s="10">
        <v>0</v>
      </c>
      <c r="AY165" s="10">
        <v>28.806088727390001</v>
      </c>
      <c r="AZ165" s="10">
        <v>0</v>
      </c>
      <c r="BA165" s="10">
        <v>0</v>
      </c>
      <c r="BB165" s="10">
        <v>0</v>
      </c>
      <c r="BC165" s="10">
        <v>0</v>
      </c>
      <c r="BD165" s="10">
        <v>25.235399171649998</v>
      </c>
    </row>
    <row r="166" spans="1:56" x14ac:dyDescent="0.4">
      <c r="B166" s="10">
        <v>336.56823603610002</v>
      </c>
      <c r="C166" s="10">
        <v>414.93832661670001</v>
      </c>
      <c r="D166" s="10">
        <v>393.1087009327</v>
      </c>
      <c r="E166" s="10">
        <v>411.1167491361</v>
      </c>
      <c r="F166" s="10">
        <v>684.19789504209996</v>
      </c>
      <c r="G166" s="10">
        <v>764.5510685534</v>
      </c>
      <c r="H166" s="10">
        <v>684.26920344040002</v>
      </c>
      <c r="I166" s="10">
        <v>663.39166233169999</v>
      </c>
      <c r="J166" s="10">
        <v>674.01172105759997</v>
      </c>
      <c r="K166" s="10">
        <v>1128.41468854</v>
      </c>
      <c r="L166" s="10">
        <v>618.09155849379999</v>
      </c>
      <c r="M166" s="10">
        <v>617.18630347789997</v>
      </c>
      <c r="N166" s="10">
        <v>627.76873530119997</v>
      </c>
      <c r="O166" s="10">
        <v>636.72706064479996</v>
      </c>
      <c r="P166" s="10">
        <v>1073.374845675</v>
      </c>
      <c r="Q166" s="10">
        <v>580.37435151759996</v>
      </c>
      <c r="R166" s="10">
        <v>579.05991985059995</v>
      </c>
      <c r="S166" s="10">
        <v>581.35840760539998</v>
      </c>
      <c r="T166" s="10">
        <v>561.89971533259995</v>
      </c>
      <c r="U166" s="10">
        <v>927.34131457230001</v>
      </c>
      <c r="V166" s="10">
        <v>532.71543810840001</v>
      </c>
      <c r="W166" s="10">
        <v>534.86103441440002</v>
      </c>
      <c r="X166" s="10">
        <v>537.47378196149998</v>
      </c>
      <c r="Y166" s="10">
        <v>520.81066326339999</v>
      </c>
      <c r="Z166" s="10">
        <v>855.37523773249995</v>
      </c>
      <c r="AA166" s="10">
        <v>502.68849657880003</v>
      </c>
      <c r="AB166" s="10">
        <v>488.03964374970002</v>
      </c>
      <c r="AC166" s="10">
        <v>520.38165158490006</v>
      </c>
      <c r="AD166" s="10">
        <v>463.59296599330003</v>
      </c>
      <c r="AE166" s="10">
        <v>868.07166433760005</v>
      </c>
      <c r="AF166" s="10">
        <v>246.89136659779999</v>
      </c>
      <c r="AG166" s="10">
        <v>261.6455684503</v>
      </c>
      <c r="AH166" s="10">
        <v>246.00304049409999</v>
      </c>
      <c r="AI166" s="10">
        <v>286.2186198398</v>
      </c>
      <c r="AJ166" s="10">
        <v>446.85162582309999</v>
      </c>
      <c r="AK166" s="10">
        <v>1755.8868206699999</v>
      </c>
      <c r="AL166" s="10">
        <v>1752.8369306449999</v>
      </c>
      <c r="AM166" s="10">
        <v>1754.4793060980001</v>
      </c>
      <c r="AN166" s="10">
        <v>1799.134141944</v>
      </c>
      <c r="AO166" s="10">
        <v>3020.550763321</v>
      </c>
      <c r="AP166" s="10">
        <v>1817.5978715010001</v>
      </c>
      <c r="AQ166" s="10">
        <v>1805.6587632129999</v>
      </c>
      <c r="AR166" s="10">
        <v>1770.486660114</v>
      </c>
      <c r="AS166" s="10">
        <v>1701.07770433</v>
      </c>
      <c r="AT166" s="10">
        <v>2921.773676756</v>
      </c>
      <c r="AU166" s="10">
        <v>2363.4415661379999</v>
      </c>
      <c r="AV166" s="10">
        <v>2343.7882726490002</v>
      </c>
      <c r="AW166" s="10">
        <v>2394.2378484450001</v>
      </c>
      <c r="AX166" s="10">
        <v>2358.2221231120002</v>
      </c>
      <c r="AY166" s="10">
        <v>4013.4190004729999</v>
      </c>
      <c r="AZ166" s="10">
        <v>1222.5584338619999</v>
      </c>
      <c r="BA166" s="10">
        <v>1236.211727351</v>
      </c>
      <c r="BB166" s="10">
        <v>1177.7621515549999</v>
      </c>
      <c r="BC166" s="10">
        <v>1191.125665729</v>
      </c>
      <c r="BD166" s="10">
        <v>1973.5561672179999</v>
      </c>
    </row>
    <row r="167" spans="1:56" x14ac:dyDescent="0.4">
      <c r="B167" s="4" t="s">
        <v>95</v>
      </c>
      <c r="C167" s="4" t="s">
        <v>95</v>
      </c>
      <c r="D167" s="4" t="s">
        <v>95</v>
      </c>
      <c r="E167" s="4" t="s">
        <v>95</v>
      </c>
      <c r="F167" s="4" t="s">
        <v>95</v>
      </c>
      <c r="G167" s="4" t="s">
        <v>95</v>
      </c>
      <c r="H167" s="4" t="s">
        <v>95</v>
      </c>
      <c r="I167" s="4" t="s">
        <v>95</v>
      </c>
      <c r="J167" s="4" t="s">
        <v>95</v>
      </c>
      <c r="K167" s="4" t="s">
        <v>95</v>
      </c>
      <c r="L167" s="4" t="s">
        <v>95</v>
      </c>
      <c r="M167" s="4" t="s">
        <v>95</v>
      </c>
      <c r="N167" s="4" t="s">
        <v>95</v>
      </c>
      <c r="O167" s="4" t="s">
        <v>95</v>
      </c>
      <c r="P167" s="4" t="s">
        <v>95</v>
      </c>
      <c r="Q167" s="4" t="s">
        <v>95</v>
      </c>
      <c r="R167" s="4" t="s">
        <v>95</v>
      </c>
      <c r="S167" s="4" t="s">
        <v>95</v>
      </c>
      <c r="T167" s="4" t="s">
        <v>95</v>
      </c>
      <c r="U167" s="4" t="s">
        <v>95</v>
      </c>
      <c r="V167" s="4" t="s">
        <v>95</v>
      </c>
      <c r="W167" s="4" t="s">
        <v>95</v>
      </c>
      <c r="X167" s="4" t="s">
        <v>95</v>
      </c>
      <c r="Y167" s="4" t="s">
        <v>95</v>
      </c>
      <c r="Z167" s="4" t="s">
        <v>182</v>
      </c>
      <c r="AA167" s="4" t="s">
        <v>95</v>
      </c>
      <c r="AB167" s="4" t="s">
        <v>95</v>
      </c>
      <c r="AC167" s="4" t="s">
        <v>95</v>
      </c>
      <c r="AD167" s="4" t="s">
        <v>95</v>
      </c>
      <c r="AE167" s="4" t="s">
        <v>182</v>
      </c>
      <c r="AF167" s="4" t="s">
        <v>95</v>
      </c>
      <c r="AG167" s="4" t="s">
        <v>95</v>
      </c>
      <c r="AH167" s="4" t="s">
        <v>95</v>
      </c>
      <c r="AI167" s="4" t="s">
        <v>95</v>
      </c>
      <c r="AJ167" s="4" t="s">
        <v>95</v>
      </c>
      <c r="AK167" s="4" t="s">
        <v>95</v>
      </c>
      <c r="AL167" s="4" t="s">
        <v>95</v>
      </c>
      <c r="AM167" s="4" t="s">
        <v>95</v>
      </c>
      <c r="AN167" s="4" t="s">
        <v>95</v>
      </c>
      <c r="AO167" s="4" t="s">
        <v>430</v>
      </c>
      <c r="AP167" s="4" t="s">
        <v>95</v>
      </c>
      <c r="AQ167" s="4" t="s">
        <v>95</v>
      </c>
      <c r="AR167" s="4" t="s">
        <v>95</v>
      </c>
      <c r="AS167" s="4" t="s">
        <v>95</v>
      </c>
      <c r="AT167" s="4" t="s">
        <v>452</v>
      </c>
      <c r="AU167" s="4" t="s">
        <v>95</v>
      </c>
      <c r="AV167" s="4" t="s">
        <v>95</v>
      </c>
      <c r="AW167" s="4" t="s">
        <v>95</v>
      </c>
      <c r="AX167" s="4" t="s">
        <v>95</v>
      </c>
      <c r="AY167" s="4" t="s">
        <v>349</v>
      </c>
      <c r="AZ167" s="4" t="s">
        <v>95</v>
      </c>
      <c r="BA167" s="4" t="s">
        <v>95</v>
      </c>
      <c r="BB167" s="4" t="s">
        <v>95</v>
      </c>
      <c r="BC167" s="4" t="s">
        <v>95</v>
      </c>
      <c r="BD167" s="4" t="s">
        <v>430</v>
      </c>
    </row>
    <row r="168" spans="1:56" x14ac:dyDescent="0.4">
      <c r="A168" s="1" t="s">
        <v>346</v>
      </c>
      <c r="B168" s="9">
        <v>0</v>
      </c>
      <c r="C168" s="9">
        <v>0</v>
      </c>
      <c r="D168" s="9">
        <v>0</v>
      </c>
      <c r="E168" s="9">
        <v>0</v>
      </c>
      <c r="F168" s="9">
        <v>1.1378495690590001E-2</v>
      </c>
      <c r="G168" s="9">
        <v>0</v>
      </c>
      <c r="H168" s="9">
        <v>0</v>
      </c>
      <c r="I168" s="9">
        <v>1.136822153707E-3</v>
      </c>
      <c r="J168" s="9">
        <v>1.010552420104E-3</v>
      </c>
      <c r="K168" s="9">
        <v>1.1939274206190001E-2</v>
      </c>
      <c r="L168" s="9">
        <v>0</v>
      </c>
      <c r="M168" s="9">
        <v>0</v>
      </c>
      <c r="N168" s="9">
        <v>8.7949150358009997E-3</v>
      </c>
      <c r="O168" s="9">
        <v>0</v>
      </c>
      <c r="P168" s="9">
        <v>8.3950536689819995E-3</v>
      </c>
      <c r="Q168" s="9">
        <v>0</v>
      </c>
      <c r="R168" s="9">
        <v>0</v>
      </c>
      <c r="S168" s="9">
        <v>1.24965442141E-3</v>
      </c>
      <c r="T168" s="9">
        <v>5.3832093250799993E-3</v>
      </c>
      <c r="U168" s="9">
        <v>7.0777071935310002E-3</v>
      </c>
      <c r="V168" s="9">
        <v>0</v>
      </c>
      <c r="W168" s="9">
        <v>0</v>
      </c>
      <c r="X168" s="9">
        <v>6.7980037743889995E-3</v>
      </c>
      <c r="Y168" s="9">
        <v>2.8684030847320003E-3</v>
      </c>
      <c r="Z168" s="9">
        <v>1.13072536244E-2</v>
      </c>
      <c r="AA168" s="9">
        <v>0</v>
      </c>
      <c r="AB168" s="9">
        <v>0</v>
      </c>
      <c r="AC168" s="9">
        <v>3.8748813350580002E-3</v>
      </c>
      <c r="AD168" s="9">
        <v>2.7373194159769996E-3</v>
      </c>
      <c r="AE168" s="9">
        <v>1.7441482228540001E-3</v>
      </c>
      <c r="AF168" s="9">
        <v>0</v>
      </c>
      <c r="AG168" s="9">
        <v>0</v>
      </c>
      <c r="AH168" s="9">
        <v>0</v>
      </c>
      <c r="AI168" s="9">
        <v>2.9932336705520003E-3</v>
      </c>
      <c r="AJ168" s="9">
        <v>3.7757779242470002E-3</v>
      </c>
      <c r="AK168" s="9">
        <v>0</v>
      </c>
      <c r="AL168" s="9">
        <v>0</v>
      </c>
      <c r="AM168" s="9">
        <v>4.5082917327479996E-3</v>
      </c>
      <c r="AN168" s="9">
        <v>2.8627909971969999E-3</v>
      </c>
      <c r="AO168" s="9">
        <v>9.5960607404160011E-3</v>
      </c>
      <c r="AP168" s="9">
        <v>0</v>
      </c>
      <c r="AQ168" s="9">
        <v>0</v>
      </c>
      <c r="AR168" s="9">
        <v>2.6898194917159999E-3</v>
      </c>
      <c r="AS168" s="9">
        <v>1.2786124251840001E-3</v>
      </c>
      <c r="AT168" s="9">
        <v>7.091548327936E-3</v>
      </c>
      <c r="AU168" s="9">
        <v>0</v>
      </c>
      <c r="AV168" s="9">
        <v>0</v>
      </c>
      <c r="AW168" s="9">
        <v>3.9037695497780001E-3</v>
      </c>
      <c r="AX168" s="9">
        <v>1.5877203737859999E-3</v>
      </c>
      <c r="AY168" s="9">
        <v>7.3274604994310001E-3</v>
      </c>
      <c r="AZ168" s="9">
        <v>0</v>
      </c>
      <c r="BA168" s="9">
        <v>0</v>
      </c>
      <c r="BB168" s="9">
        <v>2.8235253332619999E-3</v>
      </c>
      <c r="BC168" s="9">
        <v>3.006707776964E-3</v>
      </c>
      <c r="BD168" s="9">
        <v>9.2138153110489993E-3</v>
      </c>
    </row>
    <row r="169" spans="1:56" x14ac:dyDescent="0.4">
      <c r="B169" s="10">
        <v>0</v>
      </c>
      <c r="C169" s="10">
        <v>0</v>
      </c>
      <c r="D169" s="10">
        <v>0</v>
      </c>
      <c r="E169" s="10">
        <v>0</v>
      </c>
      <c r="F169" s="10">
        <v>6</v>
      </c>
      <c r="G169" s="10">
        <v>0</v>
      </c>
      <c r="H169" s="10">
        <v>0</v>
      </c>
      <c r="I169" s="10">
        <v>1</v>
      </c>
      <c r="J169" s="10">
        <v>1</v>
      </c>
      <c r="K169" s="10">
        <v>12</v>
      </c>
      <c r="L169" s="10">
        <v>0</v>
      </c>
      <c r="M169" s="10">
        <v>0</v>
      </c>
      <c r="N169" s="10">
        <v>3</v>
      </c>
      <c r="O169" s="10">
        <v>0</v>
      </c>
      <c r="P169" s="10">
        <v>10</v>
      </c>
      <c r="Q169" s="10">
        <v>0</v>
      </c>
      <c r="R169" s="10">
        <v>0</v>
      </c>
      <c r="S169" s="10">
        <v>1</v>
      </c>
      <c r="T169" s="10">
        <v>1</v>
      </c>
      <c r="U169" s="10">
        <v>6</v>
      </c>
      <c r="V169" s="10">
        <v>0</v>
      </c>
      <c r="W169" s="10">
        <v>0</v>
      </c>
      <c r="X169" s="10">
        <v>2</v>
      </c>
      <c r="Y169" s="10">
        <v>2</v>
      </c>
      <c r="Z169" s="10">
        <v>8</v>
      </c>
      <c r="AA169" s="10">
        <v>0</v>
      </c>
      <c r="AB169" s="10">
        <v>0</v>
      </c>
      <c r="AC169" s="10">
        <v>2</v>
      </c>
      <c r="AD169" s="10">
        <v>1</v>
      </c>
      <c r="AE169" s="10">
        <v>1</v>
      </c>
      <c r="AF169" s="10">
        <v>0</v>
      </c>
      <c r="AG169" s="10">
        <v>0</v>
      </c>
      <c r="AH169" s="10">
        <v>0</v>
      </c>
      <c r="AI169" s="10">
        <v>1</v>
      </c>
      <c r="AJ169" s="10">
        <v>1</v>
      </c>
      <c r="AK169" s="10">
        <v>0</v>
      </c>
      <c r="AL169" s="10">
        <v>0</v>
      </c>
      <c r="AM169" s="10">
        <v>5</v>
      </c>
      <c r="AN169" s="10">
        <v>3</v>
      </c>
      <c r="AO169" s="10">
        <v>23</v>
      </c>
      <c r="AP169" s="10">
        <v>0</v>
      </c>
      <c r="AQ169" s="10">
        <v>0</v>
      </c>
      <c r="AR169" s="10">
        <v>4</v>
      </c>
      <c r="AS169" s="10">
        <v>3</v>
      </c>
      <c r="AT169" s="10">
        <v>21</v>
      </c>
      <c r="AU169" s="10">
        <v>0</v>
      </c>
      <c r="AV169" s="10">
        <v>0</v>
      </c>
      <c r="AW169" s="10">
        <v>6</v>
      </c>
      <c r="AX169" s="10">
        <v>4</v>
      </c>
      <c r="AY169" s="10">
        <v>29</v>
      </c>
      <c r="AZ169" s="10">
        <v>0</v>
      </c>
      <c r="BA169" s="10">
        <v>0</v>
      </c>
      <c r="BB169" s="10">
        <v>3</v>
      </c>
      <c r="BC169" s="10">
        <v>2</v>
      </c>
      <c r="BD169" s="10">
        <v>14</v>
      </c>
    </row>
    <row r="170" spans="1:56" x14ac:dyDescent="0.4">
      <c r="B170" s="10">
        <v>151</v>
      </c>
      <c r="C170" s="10">
        <v>140</v>
      </c>
      <c r="D170" s="10">
        <v>171</v>
      </c>
      <c r="E170" s="10">
        <v>194</v>
      </c>
      <c r="F170" s="10">
        <v>525</v>
      </c>
      <c r="G170" s="10">
        <v>474</v>
      </c>
      <c r="H170" s="10">
        <v>399</v>
      </c>
      <c r="I170" s="10">
        <v>458</v>
      </c>
      <c r="J170" s="10">
        <v>487</v>
      </c>
      <c r="K170" s="10">
        <v>1024</v>
      </c>
      <c r="L170" s="10">
        <v>580</v>
      </c>
      <c r="M170" s="10">
        <v>558</v>
      </c>
      <c r="N170" s="10">
        <v>557</v>
      </c>
      <c r="O170" s="10">
        <v>670</v>
      </c>
      <c r="P170" s="10">
        <v>1265</v>
      </c>
      <c r="Q170" s="10">
        <v>580</v>
      </c>
      <c r="R170" s="10">
        <v>579</v>
      </c>
      <c r="S170" s="10">
        <v>605</v>
      </c>
      <c r="T170" s="10">
        <v>615</v>
      </c>
      <c r="U170" s="10">
        <v>977</v>
      </c>
      <c r="V170" s="10">
        <v>702</v>
      </c>
      <c r="W170" s="10">
        <v>697</v>
      </c>
      <c r="X170" s="10">
        <v>673</v>
      </c>
      <c r="Y170" s="10">
        <v>615</v>
      </c>
      <c r="Z170" s="10">
        <v>885</v>
      </c>
      <c r="AA170" s="10">
        <v>735</v>
      </c>
      <c r="AB170" s="10">
        <v>799</v>
      </c>
      <c r="AC170" s="10">
        <v>729</v>
      </c>
      <c r="AD170" s="10">
        <v>608</v>
      </c>
      <c r="AE170" s="10">
        <v>879</v>
      </c>
      <c r="AF170" s="10">
        <v>361</v>
      </c>
      <c r="AG170" s="10">
        <v>408</v>
      </c>
      <c r="AH170" s="10">
        <v>375</v>
      </c>
      <c r="AI170" s="10">
        <v>339</v>
      </c>
      <c r="AJ170" s="10">
        <v>431</v>
      </c>
      <c r="AK170" s="10">
        <v>1564</v>
      </c>
      <c r="AL170" s="10">
        <v>1560</v>
      </c>
      <c r="AM170" s="10">
        <v>1486</v>
      </c>
      <c r="AN170" s="10">
        <v>1327</v>
      </c>
      <c r="AO170" s="10">
        <v>2296</v>
      </c>
      <c r="AP170" s="10">
        <v>2010</v>
      </c>
      <c r="AQ170" s="10">
        <v>2001</v>
      </c>
      <c r="AR170" s="10">
        <v>2055</v>
      </c>
      <c r="AS170" s="10">
        <v>2161</v>
      </c>
      <c r="AT170" s="10">
        <v>3652</v>
      </c>
      <c r="AU170" s="10">
        <v>2387</v>
      </c>
      <c r="AV170" s="10">
        <v>2405</v>
      </c>
      <c r="AW170" s="10">
        <v>2382</v>
      </c>
      <c r="AX170" s="10">
        <v>2397</v>
      </c>
      <c r="AY170" s="10">
        <v>4107</v>
      </c>
      <c r="AZ170" s="10">
        <v>1199</v>
      </c>
      <c r="BA170" s="10">
        <v>1175</v>
      </c>
      <c r="BB170" s="10">
        <v>1190</v>
      </c>
      <c r="BC170" s="10">
        <v>1127</v>
      </c>
      <c r="BD170" s="10">
        <v>1880</v>
      </c>
    </row>
    <row r="171" spans="1:56" x14ac:dyDescent="0.4">
      <c r="B171" s="10">
        <v>0</v>
      </c>
      <c r="C171" s="10">
        <v>0</v>
      </c>
      <c r="D171" s="10">
        <v>0</v>
      </c>
      <c r="E171" s="10">
        <v>0</v>
      </c>
      <c r="F171" s="10">
        <v>7.7851428002500001</v>
      </c>
      <c r="G171" s="10">
        <v>0</v>
      </c>
      <c r="H171" s="10">
        <v>0</v>
      </c>
      <c r="I171" s="10">
        <v>0.75415833832309997</v>
      </c>
      <c r="J171" s="10">
        <v>0.68112417589340002</v>
      </c>
      <c r="K171" s="10">
        <v>13.47245238477</v>
      </c>
      <c r="L171" s="10">
        <v>0</v>
      </c>
      <c r="M171" s="10">
        <v>0</v>
      </c>
      <c r="N171" s="10">
        <v>5.5211726891059998</v>
      </c>
      <c r="O171" s="10">
        <v>0</v>
      </c>
      <c r="P171" s="10">
        <v>9.0110394363780006</v>
      </c>
      <c r="Q171" s="10">
        <v>0</v>
      </c>
      <c r="R171" s="10">
        <v>0</v>
      </c>
      <c r="S171" s="10">
        <v>0.7264971044877</v>
      </c>
      <c r="T171" s="10">
        <v>3.0248237873380002</v>
      </c>
      <c r="U171" s="10">
        <v>6.5634502930079996</v>
      </c>
      <c r="V171" s="10">
        <v>0</v>
      </c>
      <c r="W171" s="10">
        <v>0</v>
      </c>
      <c r="X171" s="10">
        <v>3.653748798409</v>
      </c>
      <c r="Y171" s="10">
        <v>1.493894913066</v>
      </c>
      <c r="Z171" s="10">
        <v>9.6719447570689994</v>
      </c>
      <c r="AA171" s="10">
        <v>0</v>
      </c>
      <c r="AB171" s="10">
        <v>0</v>
      </c>
      <c r="AC171" s="10">
        <v>2.0164171488329998</v>
      </c>
      <c r="AD171" s="10">
        <v>1.2690020269240001</v>
      </c>
      <c r="AE171" s="10">
        <v>1.514045650665</v>
      </c>
      <c r="AF171" s="10">
        <v>0</v>
      </c>
      <c r="AG171" s="10">
        <v>0</v>
      </c>
      <c r="AH171" s="10">
        <v>0</v>
      </c>
      <c r="AI171" s="10">
        <v>0.85671921004350005</v>
      </c>
      <c r="AJ171" s="10">
        <v>1.6872125041970001</v>
      </c>
      <c r="AK171" s="10">
        <v>0</v>
      </c>
      <c r="AL171" s="10">
        <v>0</v>
      </c>
      <c r="AM171" s="10">
        <v>7.9097045509599999</v>
      </c>
      <c r="AN171" s="10">
        <v>5.150545024306</v>
      </c>
      <c r="AO171" s="10">
        <v>28.985388594340002</v>
      </c>
      <c r="AP171" s="10">
        <v>0</v>
      </c>
      <c r="AQ171" s="10">
        <v>0</v>
      </c>
      <c r="AR171" s="10">
        <v>4.7622895281990001</v>
      </c>
      <c r="AS171" s="10">
        <v>2.1750190889600001</v>
      </c>
      <c r="AT171" s="10">
        <v>20.719899232</v>
      </c>
      <c r="AU171" s="10">
        <v>0</v>
      </c>
      <c r="AV171" s="10">
        <v>0</v>
      </c>
      <c r="AW171" s="10">
        <v>9.3465528076870008</v>
      </c>
      <c r="AX171" s="10">
        <v>3.7441973107769999</v>
      </c>
      <c r="AY171" s="10">
        <v>29.408169193629998</v>
      </c>
      <c r="AZ171" s="10">
        <v>0</v>
      </c>
      <c r="BA171" s="10">
        <v>0</v>
      </c>
      <c r="BB171" s="10">
        <v>3.3254412714720001</v>
      </c>
      <c r="BC171" s="10">
        <v>3.5813668024880001</v>
      </c>
      <c r="BD171" s="10">
        <v>18.18398203073</v>
      </c>
    </row>
    <row r="172" spans="1:56" x14ac:dyDescent="0.4">
      <c r="B172" s="10">
        <v>336.56823603610002</v>
      </c>
      <c r="C172" s="10">
        <v>414.93832661670001</v>
      </c>
      <c r="D172" s="10">
        <v>393.1087009327</v>
      </c>
      <c r="E172" s="10">
        <v>411.1167491361</v>
      </c>
      <c r="F172" s="10">
        <v>684.19789504209996</v>
      </c>
      <c r="G172" s="10">
        <v>764.5510685534</v>
      </c>
      <c r="H172" s="10">
        <v>684.26920344040002</v>
      </c>
      <c r="I172" s="10">
        <v>663.39166233169999</v>
      </c>
      <c r="J172" s="10">
        <v>674.01172105759997</v>
      </c>
      <c r="K172" s="10">
        <v>1128.41468854</v>
      </c>
      <c r="L172" s="10">
        <v>618.09155849379999</v>
      </c>
      <c r="M172" s="10">
        <v>617.18630347789997</v>
      </c>
      <c r="N172" s="10">
        <v>627.76873530119997</v>
      </c>
      <c r="O172" s="10">
        <v>636.72706064479996</v>
      </c>
      <c r="P172" s="10">
        <v>1073.374845675</v>
      </c>
      <c r="Q172" s="10">
        <v>580.37435151759996</v>
      </c>
      <c r="R172" s="10">
        <v>579.05991985059995</v>
      </c>
      <c r="S172" s="10">
        <v>581.35840760539998</v>
      </c>
      <c r="T172" s="10">
        <v>561.89971533259995</v>
      </c>
      <c r="U172" s="10">
        <v>927.34131457230001</v>
      </c>
      <c r="V172" s="10">
        <v>532.71543810840001</v>
      </c>
      <c r="W172" s="10">
        <v>534.86103441440002</v>
      </c>
      <c r="X172" s="10">
        <v>537.47378196149998</v>
      </c>
      <c r="Y172" s="10">
        <v>520.81066326339999</v>
      </c>
      <c r="Z172" s="10">
        <v>855.37523773249995</v>
      </c>
      <c r="AA172" s="10">
        <v>502.68849657880003</v>
      </c>
      <c r="AB172" s="10">
        <v>488.03964374970002</v>
      </c>
      <c r="AC172" s="10">
        <v>520.38165158490006</v>
      </c>
      <c r="AD172" s="10">
        <v>463.59296599330003</v>
      </c>
      <c r="AE172" s="10">
        <v>868.07166433760005</v>
      </c>
      <c r="AF172" s="10">
        <v>246.89136659779999</v>
      </c>
      <c r="AG172" s="10">
        <v>261.6455684503</v>
      </c>
      <c r="AH172" s="10">
        <v>246.00304049409999</v>
      </c>
      <c r="AI172" s="10">
        <v>286.2186198398</v>
      </c>
      <c r="AJ172" s="10">
        <v>446.85162582309999</v>
      </c>
      <c r="AK172" s="10">
        <v>1755.8868206699999</v>
      </c>
      <c r="AL172" s="10">
        <v>1752.8369306449999</v>
      </c>
      <c r="AM172" s="10">
        <v>1754.4793060980001</v>
      </c>
      <c r="AN172" s="10">
        <v>1799.134141944</v>
      </c>
      <c r="AO172" s="10">
        <v>3020.550763321</v>
      </c>
      <c r="AP172" s="10">
        <v>1817.5978715010001</v>
      </c>
      <c r="AQ172" s="10">
        <v>1805.6587632129999</v>
      </c>
      <c r="AR172" s="10">
        <v>1770.486660114</v>
      </c>
      <c r="AS172" s="10">
        <v>1701.07770433</v>
      </c>
      <c r="AT172" s="10">
        <v>2921.773676756</v>
      </c>
      <c r="AU172" s="10">
        <v>2363.4415661379999</v>
      </c>
      <c r="AV172" s="10">
        <v>2343.7882726490002</v>
      </c>
      <c r="AW172" s="10">
        <v>2394.2378484450001</v>
      </c>
      <c r="AX172" s="10">
        <v>2358.2221231120002</v>
      </c>
      <c r="AY172" s="10">
        <v>4013.4190004729999</v>
      </c>
      <c r="AZ172" s="10">
        <v>1222.5584338619999</v>
      </c>
      <c r="BA172" s="10">
        <v>1236.211727351</v>
      </c>
      <c r="BB172" s="10">
        <v>1177.7621515549999</v>
      </c>
      <c r="BC172" s="10">
        <v>1191.125665729</v>
      </c>
      <c r="BD172" s="10">
        <v>1973.5561672179999</v>
      </c>
    </row>
    <row r="173" spans="1:56" x14ac:dyDescent="0.4">
      <c r="B173" s="4" t="s">
        <v>95</v>
      </c>
      <c r="C173" s="4" t="s">
        <v>95</v>
      </c>
      <c r="D173" s="4" t="s">
        <v>95</v>
      </c>
      <c r="E173" s="4" t="s">
        <v>95</v>
      </c>
      <c r="F173" s="4" t="s">
        <v>95</v>
      </c>
      <c r="G173" s="4" t="s">
        <v>95</v>
      </c>
      <c r="H173" s="4" t="s">
        <v>95</v>
      </c>
      <c r="I173" s="4" t="s">
        <v>95</v>
      </c>
      <c r="J173" s="4" t="s">
        <v>95</v>
      </c>
      <c r="K173" s="4" t="s">
        <v>182</v>
      </c>
      <c r="L173" s="4" t="s">
        <v>95</v>
      </c>
      <c r="M173" s="4" t="s">
        <v>95</v>
      </c>
      <c r="N173" s="4" t="s">
        <v>95</v>
      </c>
      <c r="O173" s="4" t="s">
        <v>95</v>
      </c>
      <c r="P173" s="4" t="s">
        <v>453</v>
      </c>
      <c r="Q173" s="4" t="s">
        <v>95</v>
      </c>
      <c r="R173" s="4" t="s">
        <v>95</v>
      </c>
      <c r="S173" s="4" t="s">
        <v>95</v>
      </c>
      <c r="T173" s="4" t="s">
        <v>95</v>
      </c>
      <c r="U173" s="4" t="s">
        <v>95</v>
      </c>
      <c r="V173" s="4" t="s">
        <v>95</v>
      </c>
      <c r="W173" s="4" t="s">
        <v>95</v>
      </c>
      <c r="X173" s="4" t="s">
        <v>95</v>
      </c>
      <c r="Y173" s="4" t="s">
        <v>95</v>
      </c>
      <c r="Z173" s="4" t="s">
        <v>95</v>
      </c>
      <c r="AA173" s="4" t="s">
        <v>95</v>
      </c>
      <c r="AB173" s="4" t="s">
        <v>95</v>
      </c>
      <c r="AC173" s="4" t="s">
        <v>95</v>
      </c>
      <c r="AD173" s="4" t="s">
        <v>95</v>
      </c>
      <c r="AE173" s="4" t="s">
        <v>95</v>
      </c>
      <c r="AF173" s="4" t="s">
        <v>95</v>
      </c>
      <c r="AG173" s="4" t="s">
        <v>95</v>
      </c>
      <c r="AH173" s="4" t="s">
        <v>95</v>
      </c>
      <c r="AI173" s="4" t="s">
        <v>95</v>
      </c>
      <c r="AJ173" s="4" t="s">
        <v>95</v>
      </c>
      <c r="AK173" s="4" t="s">
        <v>95</v>
      </c>
      <c r="AL173" s="4" t="s">
        <v>95</v>
      </c>
      <c r="AM173" s="4" t="s">
        <v>202</v>
      </c>
      <c r="AN173" s="4" t="s">
        <v>95</v>
      </c>
      <c r="AO173" s="4" t="s">
        <v>407</v>
      </c>
      <c r="AP173" s="4" t="s">
        <v>95</v>
      </c>
      <c r="AQ173" s="4" t="s">
        <v>95</v>
      </c>
      <c r="AR173" s="4" t="s">
        <v>95</v>
      </c>
      <c r="AS173" s="4" t="s">
        <v>95</v>
      </c>
      <c r="AT173" s="4" t="s">
        <v>450</v>
      </c>
      <c r="AU173" s="4" t="s">
        <v>95</v>
      </c>
      <c r="AV173" s="4" t="s">
        <v>95</v>
      </c>
      <c r="AW173" s="4" t="s">
        <v>202</v>
      </c>
      <c r="AX173" s="4" t="s">
        <v>95</v>
      </c>
      <c r="AY173" s="4" t="s">
        <v>449</v>
      </c>
      <c r="AZ173" s="4" t="s">
        <v>95</v>
      </c>
      <c r="BA173" s="4" t="s">
        <v>95</v>
      </c>
      <c r="BB173" s="4" t="s">
        <v>95</v>
      </c>
      <c r="BC173" s="4" t="s">
        <v>95</v>
      </c>
      <c r="BD173" s="4" t="s">
        <v>275</v>
      </c>
    </row>
    <row r="174" spans="1:56" x14ac:dyDescent="0.4">
      <c r="A174" s="1" t="s">
        <v>348</v>
      </c>
      <c r="B174" s="9">
        <v>0</v>
      </c>
      <c r="C174" s="9">
        <v>0</v>
      </c>
      <c r="D174" s="9">
        <v>0</v>
      </c>
      <c r="E174" s="9">
        <v>0</v>
      </c>
      <c r="F174" s="9">
        <v>2.0837528068239999E-3</v>
      </c>
      <c r="G174" s="9">
        <v>0</v>
      </c>
      <c r="H174" s="9">
        <v>0</v>
      </c>
      <c r="I174" s="9">
        <v>0</v>
      </c>
      <c r="J174" s="9">
        <v>0</v>
      </c>
      <c r="K174" s="9">
        <v>1.667947535943E-3</v>
      </c>
      <c r="L174" s="9">
        <v>0</v>
      </c>
      <c r="M174" s="9">
        <v>0</v>
      </c>
      <c r="N174" s="9">
        <v>0</v>
      </c>
      <c r="O174" s="9">
        <v>0</v>
      </c>
      <c r="P174" s="9">
        <v>1.6506283792330002E-3</v>
      </c>
      <c r="Q174" s="9">
        <v>0</v>
      </c>
      <c r="R174" s="9">
        <v>0</v>
      </c>
      <c r="S174" s="9">
        <v>0</v>
      </c>
      <c r="T174" s="9">
        <v>0</v>
      </c>
      <c r="U174" s="9">
        <v>4.6660928491870004E-3</v>
      </c>
      <c r="V174" s="9">
        <v>0</v>
      </c>
      <c r="W174" s="9">
        <v>0</v>
      </c>
      <c r="X174" s="9">
        <v>0</v>
      </c>
      <c r="Y174" s="9">
        <v>0</v>
      </c>
      <c r="Z174" s="9">
        <v>1.2152381311289999E-2</v>
      </c>
      <c r="AA174" s="9">
        <v>0</v>
      </c>
      <c r="AB174" s="9">
        <v>0</v>
      </c>
      <c r="AC174" s="9">
        <v>0</v>
      </c>
      <c r="AD174" s="9">
        <v>0</v>
      </c>
      <c r="AE174" s="9">
        <v>7.0448563015090004E-3</v>
      </c>
      <c r="AF174" s="9">
        <v>0</v>
      </c>
      <c r="AG174" s="9">
        <v>0</v>
      </c>
      <c r="AH174" s="9">
        <v>0</v>
      </c>
      <c r="AI174" s="9">
        <v>0</v>
      </c>
      <c r="AJ174" s="9">
        <v>1.9102460161349998E-2</v>
      </c>
      <c r="AK174" s="9">
        <v>0</v>
      </c>
      <c r="AL174" s="9">
        <v>0</v>
      </c>
      <c r="AM174" s="9">
        <v>0</v>
      </c>
      <c r="AN174" s="9">
        <v>0</v>
      </c>
      <c r="AO174" s="9">
        <v>8.2717908904790007E-3</v>
      </c>
      <c r="AP174" s="9">
        <v>0</v>
      </c>
      <c r="AQ174" s="9">
        <v>0</v>
      </c>
      <c r="AR174" s="9">
        <v>0</v>
      </c>
      <c r="AS174" s="9">
        <v>0</v>
      </c>
      <c r="AT174" s="9">
        <v>3.240335415846E-3</v>
      </c>
      <c r="AU174" s="9">
        <v>0</v>
      </c>
      <c r="AV174" s="9">
        <v>0</v>
      </c>
      <c r="AW174" s="9">
        <v>0</v>
      </c>
      <c r="AX174" s="9">
        <v>0</v>
      </c>
      <c r="AY174" s="9">
        <v>3.8163668766879998E-3</v>
      </c>
      <c r="AZ174" s="9">
        <v>0</v>
      </c>
      <c r="BA174" s="9">
        <v>0</v>
      </c>
      <c r="BB174" s="9">
        <v>0</v>
      </c>
      <c r="BC174" s="9">
        <v>0</v>
      </c>
      <c r="BD174" s="9">
        <v>9.696309632495001E-3</v>
      </c>
    </row>
    <row r="175" spans="1:56" x14ac:dyDescent="0.4">
      <c r="B175" s="10">
        <v>0</v>
      </c>
      <c r="C175" s="10">
        <v>0</v>
      </c>
      <c r="D175" s="10">
        <v>0</v>
      </c>
      <c r="E175" s="10">
        <v>0</v>
      </c>
      <c r="F175" s="10">
        <v>1</v>
      </c>
      <c r="G175" s="10">
        <v>0</v>
      </c>
      <c r="H175" s="10">
        <v>0</v>
      </c>
      <c r="I175" s="10">
        <v>0</v>
      </c>
      <c r="J175" s="10">
        <v>0</v>
      </c>
      <c r="K175" s="10">
        <v>1</v>
      </c>
      <c r="L175" s="10">
        <v>0</v>
      </c>
      <c r="M175" s="10">
        <v>0</v>
      </c>
      <c r="N175" s="10">
        <v>0</v>
      </c>
      <c r="O175" s="10">
        <v>0</v>
      </c>
      <c r="P175" s="10">
        <v>2</v>
      </c>
      <c r="Q175" s="10">
        <v>0</v>
      </c>
      <c r="R175" s="10">
        <v>0</v>
      </c>
      <c r="S175" s="10">
        <v>0</v>
      </c>
      <c r="T175" s="10">
        <v>0</v>
      </c>
      <c r="U175" s="10">
        <v>4</v>
      </c>
      <c r="V175" s="10">
        <v>0</v>
      </c>
      <c r="W175" s="10">
        <v>0</v>
      </c>
      <c r="X175" s="10">
        <v>0</v>
      </c>
      <c r="Y175" s="10">
        <v>0</v>
      </c>
      <c r="Z175" s="10">
        <v>10</v>
      </c>
      <c r="AA175" s="10">
        <v>0</v>
      </c>
      <c r="AB175" s="10">
        <v>0</v>
      </c>
      <c r="AC175" s="10">
        <v>0</v>
      </c>
      <c r="AD175" s="10">
        <v>0</v>
      </c>
      <c r="AE175" s="10">
        <v>8</v>
      </c>
      <c r="AF175" s="10">
        <v>0</v>
      </c>
      <c r="AG175" s="10">
        <v>0</v>
      </c>
      <c r="AH175" s="10">
        <v>0</v>
      </c>
      <c r="AI175" s="10">
        <v>0</v>
      </c>
      <c r="AJ175" s="10">
        <v>9</v>
      </c>
      <c r="AK175" s="10">
        <v>0</v>
      </c>
      <c r="AL175" s="10">
        <v>0</v>
      </c>
      <c r="AM175" s="10">
        <v>0</v>
      </c>
      <c r="AN175" s="10">
        <v>0</v>
      </c>
      <c r="AO175" s="10">
        <v>22</v>
      </c>
      <c r="AP175" s="10">
        <v>0</v>
      </c>
      <c r="AQ175" s="10">
        <v>0</v>
      </c>
      <c r="AR175" s="10">
        <v>0</v>
      </c>
      <c r="AS175" s="10">
        <v>0</v>
      </c>
      <c r="AT175" s="10">
        <v>13</v>
      </c>
      <c r="AU175" s="10">
        <v>0</v>
      </c>
      <c r="AV175" s="10">
        <v>0</v>
      </c>
      <c r="AW175" s="10">
        <v>0</v>
      </c>
      <c r="AX175" s="10">
        <v>0</v>
      </c>
      <c r="AY175" s="10">
        <v>17</v>
      </c>
      <c r="AZ175" s="10">
        <v>0</v>
      </c>
      <c r="BA175" s="10">
        <v>0</v>
      </c>
      <c r="BB175" s="10">
        <v>0</v>
      </c>
      <c r="BC175" s="10">
        <v>0</v>
      </c>
      <c r="BD175" s="10">
        <v>18</v>
      </c>
    </row>
    <row r="176" spans="1:56" x14ac:dyDescent="0.4">
      <c r="B176" s="10">
        <v>151</v>
      </c>
      <c r="C176" s="10">
        <v>140</v>
      </c>
      <c r="D176" s="10">
        <v>171</v>
      </c>
      <c r="E176" s="10">
        <v>194</v>
      </c>
      <c r="F176" s="10">
        <v>525</v>
      </c>
      <c r="G176" s="10">
        <v>474</v>
      </c>
      <c r="H176" s="10">
        <v>399</v>
      </c>
      <c r="I176" s="10">
        <v>458</v>
      </c>
      <c r="J176" s="10">
        <v>487</v>
      </c>
      <c r="K176" s="10">
        <v>1024</v>
      </c>
      <c r="L176" s="10">
        <v>580</v>
      </c>
      <c r="M176" s="10">
        <v>558</v>
      </c>
      <c r="N176" s="10">
        <v>557</v>
      </c>
      <c r="O176" s="10">
        <v>670</v>
      </c>
      <c r="P176" s="10">
        <v>1265</v>
      </c>
      <c r="Q176" s="10">
        <v>580</v>
      </c>
      <c r="R176" s="10">
        <v>579</v>
      </c>
      <c r="S176" s="10">
        <v>605</v>
      </c>
      <c r="T176" s="10">
        <v>615</v>
      </c>
      <c r="U176" s="10">
        <v>977</v>
      </c>
      <c r="V176" s="10">
        <v>702</v>
      </c>
      <c r="W176" s="10">
        <v>697</v>
      </c>
      <c r="X176" s="10">
        <v>673</v>
      </c>
      <c r="Y176" s="10">
        <v>615</v>
      </c>
      <c r="Z176" s="10">
        <v>885</v>
      </c>
      <c r="AA176" s="10">
        <v>735</v>
      </c>
      <c r="AB176" s="10">
        <v>799</v>
      </c>
      <c r="AC176" s="10">
        <v>729</v>
      </c>
      <c r="AD176" s="10">
        <v>608</v>
      </c>
      <c r="AE176" s="10">
        <v>879</v>
      </c>
      <c r="AF176" s="10">
        <v>361</v>
      </c>
      <c r="AG176" s="10">
        <v>408</v>
      </c>
      <c r="AH176" s="10">
        <v>375</v>
      </c>
      <c r="AI176" s="10">
        <v>339</v>
      </c>
      <c r="AJ176" s="10">
        <v>431</v>
      </c>
      <c r="AK176" s="10">
        <v>1564</v>
      </c>
      <c r="AL176" s="10">
        <v>1560</v>
      </c>
      <c r="AM176" s="10">
        <v>1486</v>
      </c>
      <c r="AN176" s="10">
        <v>1327</v>
      </c>
      <c r="AO176" s="10">
        <v>2296</v>
      </c>
      <c r="AP176" s="10">
        <v>2010</v>
      </c>
      <c r="AQ176" s="10">
        <v>2001</v>
      </c>
      <c r="AR176" s="10">
        <v>2055</v>
      </c>
      <c r="AS176" s="10">
        <v>2161</v>
      </c>
      <c r="AT176" s="10">
        <v>3652</v>
      </c>
      <c r="AU176" s="10">
        <v>2387</v>
      </c>
      <c r="AV176" s="10">
        <v>2405</v>
      </c>
      <c r="AW176" s="10">
        <v>2382</v>
      </c>
      <c r="AX176" s="10">
        <v>2397</v>
      </c>
      <c r="AY176" s="10">
        <v>4107</v>
      </c>
      <c r="AZ176" s="10">
        <v>1199</v>
      </c>
      <c r="BA176" s="10">
        <v>1175</v>
      </c>
      <c r="BB176" s="10">
        <v>1190</v>
      </c>
      <c r="BC176" s="10">
        <v>1127</v>
      </c>
      <c r="BD176" s="10">
        <v>1880</v>
      </c>
    </row>
    <row r="177" spans="1:56" x14ac:dyDescent="0.4">
      <c r="B177" s="10">
        <v>0</v>
      </c>
      <c r="C177" s="10">
        <v>0</v>
      </c>
      <c r="D177" s="10">
        <v>0</v>
      </c>
      <c r="E177" s="10">
        <v>0</v>
      </c>
      <c r="F177" s="10">
        <v>1.425699284217</v>
      </c>
      <c r="G177" s="10">
        <v>0</v>
      </c>
      <c r="H177" s="10">
        <v>0</v>
      </c>
      <c r="I177" s="10">
        <v>0</v>
      </c>
      <c r="J177" s="10">
        <v>0</v>
      </c>
      <c r="K177" s="10">
        <v>1.8821364992709999</v>
      </c>
      <c r="L177" s="10">
        <v>0</v>
      </c>
      <c r="M177" s="10">
        <v>0</v>
      </c>
      <c r="N177" s="10">
        <v>0</v>
      </c>
      <c r="O177" s="10">
        <v>0</v>
      </c>
      <c r="P177" s="10">
        <v>1.771742981826</v>
      </c>
      <c r="Q177" s="10">
        <v>0</v>
      </c>
      <c r="R177" s="10">
        <v>0</v>
      </c>
      <c r="S177" s="10">
        <v>0</v>
      </c>
      <c r="T177" s="10">
        <v>0</v>
      </c>
      <c r="U177" s="10">
        <v>4.3270606766819997</v>
      </c>
      <c r="V177" s="10">
        <v>0</v>
      </c>
      <c r="W177" s="10">
        <v>0</v>
      </c>
      <c r="X177" s="10">
        <v>0</v>
      </c>
      <c r="Y177" s="10">
        <v>0</v>
      </c>
      <c r="Z177" s="10">
        <v>10.39484605316</v>
      </c>
      <c r="AA177" s="10">
        <v>0</v>
      </c>
      <c r="AB177" s="10">
        <v>0</v>
      </c>
      <c r="AC177" s="10">
        <v>0</v>
      </c>
      <c r="AD177" s="10">
        <v>0</v>
      </c>
      <c r="AE177" s="10">
        <v>6.1154401346710001</v>
      </c>
      <c r="AF177" s="10">
        <v>0</v>
      </c>
      <c r="AG177" s="10">
        <v>0</v>
      </c>
      <c r="AH177" s="10">
        <v>0</v>
      </c>
      <c r="AI177" s="10">
        <v>0</v>
      </c>
      <c r="AJ177" s="10">
        <v>8.5359653803200004</v>
      </c>
      <c r="AK177" s="10">
        <v>0</v>
      </c>
      <c r="AL177" s="10">
        <v>0</v>
      </c>
      <c r="AM177" s="10">
        <v>0</v>
      </c>
      <c r="AN177" s="10">
        <v>0</v>
      </c>
      <c r="AO177" s="10">
        <v>24.985364288260001</v>
      </c>
      <c r="AP177" s="10">
        <v>0</v>
      </c>
      <c r="AQ177" s="10">
        <v>0</v>
      </c>
      <c r="AR177" s="10">
        <v>0</v>
      </c>
      <c r="AS177" s="10">
        <v>0</v>
      </c>
      <c r="AT177" s="10">
        <v>9.4675267218780004</v>
      </c>
      <c r="AU177" s="10">
        <v>0</v>
      </c>
      <c r="AV177" s="10">
        <v>0</v>
      </c>
      <c r="AW177" s="10">
        <v>0</v>
      </c>
      <c r="AX177" s="10">
        <v>0</v>
      </c>
      <c r="AY177" s="10">
        <v>15.31667933568</v>
      </c>
      <c r="AZ177" s="10">
        <v>0</v>
      </c>
      <c r="BA177" s="10">
        <v>0</v>
      </c>
      <c r="BB177" s="10">
        <v>0</v>
      </c>
      <c r="BC177" s="10">
        <v>0</v>
      </c>
      <c r="BD177" s="10">
        <v>19.136211674470001</v>
      </c>
    </row>
    <row r="178" spans="1:56" x14ac:dyDescent="0.4">
      <c r="B178" s="10">
        <v>336.56823603610002</v>
      </c>
      <c r="C178" s="10">
        <v>414.93832661670001</v>
      </c>
      <c r="D178" s="10">
        <v>393.1087009327</v>
      </c>
      <c r="E178" s="10">
        <v>411.1167491361</v>
      </c>
      <c r="F178" s="10">
        <v>684.19789504209996</v>
      </c>
      <c r="G178" s="10">
        <v>764.5510685534</v>
      </c>
      <c r="H178" s="10">
        <v>684.26920344040002</v>
      </c>
      <c r="I178" s="10">
        <v>663.39166233169999</v>
      </c>
      <c r="J178" s="10">
        <v>674.01172105759997</v>
      </c>
      <c r="K178" s="10">
        <v>1128.41468854</v>
      </c>
      <c r="L178" s="10">
        <v>618.09155849379999</v>
      </c>
      <c r="M178" s="10">
        <v>617.18630347789997</v>
      </c>
      <c r="N178" s="10">
        <v>627.76873530119997</v>
      </c>
      <c r="O178" s="10">
        <v>636.72706064479996</v>
      </c>
      <c r="P178" s="10">
        <v>1073.374845675</v>
      </c>
      <c r="Q178" s="10">
        <v>580.37435151759996</v>
      </c>
      <c r="R178" s="10">
        <v>579.05991985059995</v>
      </c>
      <c r="S178" s="10">
        <v>581.35840760539998</v>
      </c>
      <c r="T178" s="10">
        <v>561.89971533259995</v>
      </c>
      <c r="U178" s="10">
        <v>927.34131457230001</v>
      </c>
      <c r="V178" s="10">
        <v>532.71543810840001</v>
      </c>
      <c r="W178" s="10">
        <v>534.86103441440002</v>
      </c>
      <c r="X178" s="10">
        <v>537.47378196149998</v>
      </c>
      <c r="Y178" s="10">
        <v>520.81066326339999</v>
      </c>
      <c r="Z178" s="10">
        <v>855.37523773249995</v>
      </c>
      <c r="AA178" s="10">
        <v>502.68849657880003</v>
      </c>
      <c r="AB178" s="10">
        <v>488.03964374970002</v>
      </c>
      <c r="AC178" s="10">
        <v>520.38165158490006</v>
      </c>
      <c r="AD178" s="10">
        <v>463.59296599330003</v>
      </c>
      <c r="AE178" s="10">
        <v>868.07166433760005</v>
      </c>
      <c r="AF178" s="10">
        <v>246.89136659779999</v>
      </c>
      <c r="AG178" s="10">
        <v>261.6455684503</v>
      </c>
      <c r="AH178" s="10">
        <v>246.00304049409999</v>
      </c>
      <c r="AI178" s="10">
        <v>286.2186198398</v>
      </c>
      <c r="AJ178" s="10">
        <v>446.85162582309999</v>
      </c>
      <c r="AK178" s="10">
        <v>1755.8868206699999</v>
      </c>
      <c r="AL178" s="10">
        <v>1752.8369306449999</v>
      </c>
      <c r="AM178" s="10">
        <v>1754.4793060980001</v>
      </c>
      <c r="AN178" s="10">
        <v>1799.134141944</v>
      </c>
      <c r="AO178" s="10">
        <v>3020.550763321</v>
      </c>
      <c r="AP178" s="10">
        <v>1817.5978715010001</v>
      </c>
      <c r="AQ178" s="10">
        <v>1805.6587632129999</v>
      </c>
      <c r="AR178" s="10">
        <v>1770.486660114</v>
      </c>
      <c r="AS178" s="10">
        <v>1701.07770433</v>
      </c>
      <c r="AT178" s="10">
        <v>2921.773676756</v>
      </c>
      <c r="AU178" s="10">
        <v>2363.4415661379999</v>
      </c>
      <c r="AV178" s="10">
        <v>2343.7882726490002</v>
      </c>
      <c r="AW178" s="10">
        <v>2394.2378484450001</v>
      </c>
      <c r="AX178" s="10">
        <v>2358.2221231120002</v>
      </c>
      <c r="AY178" s="10">
        <v>4013.4190004729999</v>
      </c>
      <c r="AZ178" s="10">
        <v>1222.5584338619999</v>
      </c>
      <c r="BA178" s="10">
        <v>1236.211727351</v>
      </c>
      <c r="BB178" s="10">
        <v>1177.7621515549999</v>
      </c>
      <c r="BC178" s="10">
        <v>1191.125665729</v>
      </c>
      <c r="BD178" s="10">
        <v>1973.5561672179999</v>
      </c>
    </row>
    <row r="179" spans="1:56" x14ac:dyDescent="0.4">
      <c r="B179" s="4" t="s">
        <v>95</v>
      </c>
      <c r="C179" s="4" t="s">
        <v>95</v>
      </c>
      <c r="D179" s="4" t="s">
        <v>95</v>
      </c>
      <c r="E179" s="4" t="s">
        <v>95</v>
      </c>
      <c r="F179" s="4" t="s">
        <v>95</v>
      </c>
      <c r="G179" s="4" t="s">
        <v>95</v>
      </c>
      <c r="H179" s="4" t="s">
        <v>95</v>
      </c>
      <c r="I179" s="4" t="s">
        <v>95</v>
      </c>
      <c r="J179" s="4" t="s">
        <v>95</v>
      </c>
      <c r="K179" s="4" t="s">
        <v>95</v>
      </c>
      <c r="L179" s="4" t="s">
        <v>95</v>
      </c>
      <c r="M179" s="4" t="s">
        <v>95</v>
      </c>
      <c r="N179" s="4" t="s">
        <v>95</v>
      </c>
      <c r="O179" s="4" t="s">
        <v>95</v>
      </c>
      <c r="P179" s="4" t="s">
        <v>95</v>
      </c>
      <c r="Q179" s="4" t="s">
        <v>95</v>
      </c>
      <c r="R179" s="4" t="s">
        <v>95</v>
      </c>
      <c r="S179" s="4" t="s">
        <v>95</v>
      </c>
      <c r="T179" s="4" t="s">
        <v>95</v>
      </c>
      <c r="U179" s="4" t="s">
        <v>95</v>
      </c>
      <c r="V179" s="4" t="s">
        <v>95</v>
      </c>
      <c r="W179" s="4" t="s">
        <v>95</v>
      </c>
      <c r="X179" s="4" t="s">
        <v>95</v>
      </c>
      <c r="Y179" s="4" t="s">
        <v>95</v>
      </c>
      <c r="Z179" s="4" t="s">
        <v>182</v>
      </c>
      <c r="AA179" s="4" t="s">
        <v>95</v>
      </c>
      <c r="AB179" s="4" t="s">
        <v>95</v>
      </c>
      <c r="AC179" s="4" t="s">
        <v>95</v>
      </c>
      <c r="AD179" s="4" t="s">
        <v>95</v>
      </c>
      <c r="AE179" s="4" t="s">
        <v>95</v>
      </c>
      <c r="AF179" s="4" t="s">
        <v>95</v>
      </c>
      <c r="AG179" s="4" t="s">
        <v>95</v>
      </c>
      <c r="AH179" s="4" t="s">
        <v>95</v>
      </c>
      <c r="AI179" s="4" t="s">
        <v>95</v>
      </c>
      <c r="AJ179" s="4" t="s">
        <v>95</v>
      </c>
      <c r="AK179" s="4" t="s">
        <v>95</v>
      </c>
      <c r="AL179" s="4" t="s">
        <v>95</v>
      </c>
      <c r="AM179" s="4" t="s">
        <v>95</v>
      </c>
      <c r="AN179" s="4" t="s">
        <v>95</v>
      </c>
      <c r="AO179" s="4" t="s">
        <v>430</v>
      </c>
      <c r="AP179" s="4" t="s">
        <v>95</v>
      </c>
      <c r="AQ179" s="4" t="s">
        <v>95</v>
      </c>
      <c r="AR179" s="4" t="s">
        <v>95</v>
      </c>
      <c r="AS179" s="4" t="s">
        <v>95</v>
      </c>
      <c r="AT179" s="4" t="s">
        <v>182</v>
      </c>
      <c r="AU179" s="4" t="s">
        <v>95</v>
      </c>
      <c r="AV179" s="4" t="s">
        <v>95</v>
      </c>
      <c r="AW179" s="4" t="s">
        <v>95</v>
      </c>
      <c r="AX179" s="4" t="s">
        <v>95</v>
      </c>
      <c r="AY179" s="4" t="s">
        <v>454</v>
      </c>
      <c r="AZ179" s="4" t="s">
        <v>95</v>
      </c>
      <c r="BA179" s="4" t="s">
        <v>95</v>
      </c>
      <c r="BB179" s="4" t="s">
        <v>95</v>
      </c>
      <c r="BC179" s="4" t="s">
        <v>95</v>
      </c>
      <c r="BD179" s="4" t="s">
        <v>430</v>
      </c>
    </row>
    <row r="180" spans="1:56" x14ac:dyDescent="0.4">
      <c r="A180" s="1" t="s">
        <v>350</v>
      </c>
      <c r="B180" s="9">
        <v>8.795320756840001E-3</v>
      </c>
      <c r="C180" s="9">
        <v>0</v>
      </c>
      <c r="D180" s="9">
        <v>0</v>
      </c>
      <c r="E180" s="9">
        <v>0</v>
      </c>
      <c r="F180" s="9">
        <v>9.9030947478970007E-3</v>
      </c>
      <c r="G180" s="9">
        <v>4.0426585522129995E-3</v>
      </c>
      <c r="H180" s="9">
        <v>3.025294446772E-3</v>
      </c>
      <c r="I180" s="9">
        <v>2.126137007673E-3</v>
      </c>
      <c r="J180" s="9">
        <v>1.010552420104E-3</v>
      </c>
      <c r="K180" s="9">
        <v>8.1018250213470006E-3</v>
      </c>
      <c r="L180" s="9">
        <v>6.4677223944229999E-3</v>
      </c>
      <c r="M180" s="9">
        <v>8.9372242507600001E-3</v>
      </c>
      <c r="N180" s="9">
        <v>0</v>
      </c>
      <c r="O180" s="9">
        <v>1.686546484326E-3</v>
      </c>
      <c r="P180" s="9">
        <v>8.7884790014020001E-3</v>
      </c>
      <c r="Q180" s="9">
        <v>3.539374688301E-3</v>
      </c>
      <c r="R180" s="9">
        <v>4.3764059666750003E-3</v>
      </c>
      <c r="S180" s="9">
        <v>1.4331263348510001E-3</v>
      </c>
      <c r="T180" s="9">
        <v>0</v>
      </c>
      <c r="U180" s="9">
        <v>2.882383083927E-3</v>
      </c>
      <c r="V180" s="9">
        <v>4.6575230395999997E-3</v>
      </c>
      <c r="W180" s="9">
        <v>0</v>
      </c>
      <c r="X180" s="9">
        <v>0</v>
      </c>
      <c r="Y180" s="9">
        <v>3.284898158327E-3</v>
      </c>
      <c r="Z180" s="9">
        <v>1.470972741762E-3</v>
      </c>
      <c r="AA180" s="9">
        <v>0</v>
      </c>
      <c r="AB180" s="9">
        <v>2.6662941693309998E-3</v>
      </c>
      <c r="AC180" s="9">
        <v>0</v>
      </c>
      <c r="AD180" s="9">
        <v>5.8475266617849997E-4</v>
      </c>
      <c r="AE180" s="9">
        <v>9.553797930848E-4</v>
      </c>
      <c r="AF180" s="9">
        <v>0</v>
      </c>
      <c r="AG180" s="9">
        <v>5.2663951261489993E-4</v>
      </c>
      <c r="AH180" s="9">
        <v>1.048683663566E-3</v>
      </c>
      <c r="AI180" s="9">
        <v>0</v>
      </c>
      <c r="AJ180" s="9">
        <v>0</v>
      </c>
      <c r="AK180" s="9">
        <v>2.3449086247750001E-3</v>
      </c>
      <c r="AL180" s="9">
        <v>3.4929071342809999E-3</v>
      </c>
      <c r="AM180" s="9">
        <v>4.7487595951150002E-4</v>
      </c>
      <c r="AN180" s="9">
        <v>0</v>
      </c>
      <c r="AO180" s="9">
        <v>3.9680608906100005E-3</v>
      </c>
      <c r="AP180" s="9">
        <v>5.7584748823169994E-3</v>
      </c>
      <c r="AQ180" s="9">
        <v>3.0109803413050002E-3</v>
      </c>
      <c r="AR180" s="9">
        <v>9.4236289445490009E-4</v>
      </c>
      <c r="AS180" s="9">
        <v>2.1967786441879997E-3</v>
      </c>
      <c r="AT180" s="9">
        <v>5.5670502906760002E-3</v>
      </c>
      <c r="AU180" s="9">
        <v>4.3724793388799999E-3</v>
      </c>
      <c r="AV180" s="9">
        <v>4.3766932886370007E-3</v>
      </c>
      <c r="AW180" s="9">
        <v>4.557355963564E-4</v>
      </c>
      <c r="AX180" s="9">
        <v>1.584622218727E-3</v>
      </c>
      <c r="AY180" s="9">
        <v>6.0494041693940001E-3</v>
      </c>
      <c r="AZ180" s="9">
        <v>3.4762235528449999E-3</v>
      </c>
      <c r="BA180" s="9">
        <v>1.0526168193859999E-3</v>
      </c>
      <c r="BB180" s="9">
        <v>1.1975775940869999E-3</v>
      </c>
      <c r="BC180" s="9">
        <v>0</v>
      </c>
      <c r="BD180" s="9">
        <v>2.9555572811250002E-3</v>
      </c>
    </row>
    <row r="181" spans="1:56" x14ac:dyDescent="0.4">
      <c r="B181" s="10">
        <v>1</v>
      </c>
      <c r="C181" s="10">
        <v>0</v>
      </c>
      <c r="D181" s="10">
        <v>0</v>
      </c>
      <c r="E181" s="10">
        <v>0</v>
      </c>
      <c r="F181" s="10">
        <v>8</v>
      </c>
      <c r="G181" s="10">
        <v>3</v>
      </c>
      <c r="H181" s="10">
        <v>1</v>
      </c>
      <c r="I181" s="10">
        <v>1</v>
      </c>
      <c r="J181" s="10">
        <v>1</v>
      </c>
      <c r="K181" s="10">
        <v>9</v>
      </c>
      <c r="L181" s="10">
        <v>5</v>
      </c>
      <c r="M181" s="10">
        <v>3</v>
      </c>
      <c r="N181" s="10">
        <v>0</v>
      </c>
      <c r="O181" s="10">
        <v>2</v>
      </c>
      <c r="P181" s="10">
        <v>13</v>
      </c>
      <c r="Q181" s="10">
        <v>3</v>
      </c>
      <c r="R181" s="10">
        <v>4</v>
      </c>
      <c r="S181" s="10">
        <v>1</v>
      </c>
      <c r="T181" s="10">
        <v>0</v>
      </c>
      <c r="U181" s="10">
        <v>3</v>
      </c>
      <c r="V181" s="10">
        <v>2</v>
      </c>
      <c r="W181" s="10">
        <v>0</v>
      </c>
      <c r="X181" s="10">
        <v>0</v>
      </c>
      <c r="Y181" s="10">
        <v>2</v>
      </c>
      <c r="Z181" s="10">
        <v>2</v>
      </c>
      <c r="AA181" s="10">
        <v>0</v>
      </c>
      <c r="AB181" s="10">
        <v>1</v>
      </c>
      <c r="AC181" s="10">
        <v>0</v>
      </c>
      <c r="AD181" s="10">
        <v>1</v>
      </c>
      <c r="AE181" s="10">
        <v>2</v>
      </c>
      <c r="AF181" s="10">
        <v>0</v>
      </c>
      <c r="AG181" s="10">
        <v>1</v>
      </c>
      <c r="AH181" s="10">
        <v>1</v>
      </c>
      <c r="AI181" s="10">
        <v>0</v>
      </c>
      <c r="AJ181" s="10">
        <v>0</v>
      </c>
      <c r="AK181" s="10">
        <v>5</v>
      </c>
      <c r="AL181" s="10">
        <v>4</v>
      </c>
      <c r="AM181" s="10">
        <v>1</v>
      </c>
      <c r="AN181" s="10">
        <v>0</v>
      </c>
      <c r="AO181" s="10">
        <v>15</v>
      </c>
      <c r="AP181" s="10">
        <v>9</v>
      </c>
      <c r="AQ181" s="10">
        <v>6</v>
      </c>
      <c r="AR181" s="10">
        <v>2</v>
      </c>
      <c r="AS181" s="10">
        <v>6</v>
      </c>
      <c r="AT181" s="10">
        <v>21</v>
      </c>
      <c r="AU181" s="10">
        <v>12</v>
      </c>
      <c r="AV181" s="10">
        <v>9</v>
      </c>
      <c r="AW181" s="10">
        <v>2</v>
      </c>
      <c r="AX181" s="10">
        <v>6</v>
      </c>
      <c r="AY181" s="10">
        <v>30</v>
      </c>
      <c r="AZ181" s="10">
        <v>2</v>
      </c>
      <c r="BA181" s="10">
        <v>1</v>
      </c>
      <c r="BB181" s="10">
        <v>1</v>
      </c>
      <c r="BC181" s="10">
        <v>0</v>
      </c>
      <c r="BD181" s="10">
        <v>7</v>
      </c>
    </row>
    <row r="182" spans="1:56" x14ac:dyDescent="0.4">
      <c r="B182" s="10">
        <v>151</v>
      </c>
      <c r="C182" s="10">
        <v>140</v>
      </c>
      <c r="D182" s="10">
        <v>171</v>
      </c>
      <c r="E182" s="10">
        <v>194</v>
      </c>
      <c r="F182" s="10">
        <v>525</v>
      </c>
      <c r="G182" s="10">
        <v>474</v>
      </c>
      <c r="H182" s="10">
        <v>399</v>
      </c>
      <c r="I182" s="10">
        <v>458</v>
      </c>
      <c r="J182" s="10">
        <v>487</v>
      </c>
      <c r="K182" s="10">
        <v>1024</v>
      </c>
      <c r="L182" s="10">
        <v>580</v>
      </c>
      <c r="M182" s="10">
        <v>558</v>
      </c>
      <c r="N182" s="10">
        <v>557</v>
      </c>
      <c r="O182" s="10">
        <v>670</v>
      </c>
      <c r="P182" s="10">
        <v>1265</v>
      </c>
      <c r="Q182" s="10">
        <v>580</v>
      </c>
      <c r="R182" s="10">
        <v>579</v>
      </c>
      <c r="S182" s="10">
        <v>605</v>
      </c>
      <c r="T182" s="10">
        <v>615</v>
      </c>
      <c r="U182" s="10">
        <v>977</v>
      </c>
      <c r="V182" s="10">
        <v>702</v>
      </c>
      <c r="W182" s="10">
        <v>697</v>
      </c>
      <c r="X182" s="10">
        <v>673</v>
      </c>
      <c r="Y182" s="10">
        <v>615</v>
      </c>
      <c r="Z182" s="10">
        <v>885</v>
      </c>
      <c r="AA182" s="10">
        <v>735</v>
      </c>
      <c r="AB182" s="10">
        <v>799</v>
      </c>
      <c r="AC182" s="10">
        <v>729</v>
      </c>
      <c r="AD182" s="10">
        <v>608</v>
      </c>
      <c r="AE182" s="10">
        <v>879</v>
      </c>
      <c r="AF182" s="10">
        <v>361</v>
      </c>
      <c r="AG182" s="10">
        <v>408</v>
      </c>
      <c r="AH182" s="10">
        <v>375</v>
      </c>
      <c r="AI182" s="10">
        <v>339</v>
      </c>
      <c r="AJ182" s="10">
        <v>431</v>
      </c>
      <c r="AK182" s="10">
        <v>1564</v>
      </c>
      <c r="AL182" s="10">
        <v>1560</v>
      </c>
      <c r="AM182" s="10">
        <v>1486</v>
      </c>
      <c r="AN182" s="10">
        <v>1327</v>
      </c>
      <c r="AO182" s="10">
        <v>2296</v>
      </c>
      <c r="AP182" s="10">
        <v>2010</v>
      </c>
      <c r="AQ182" s="10">
        <v>2001</v>
      </c>
      <c r="AR182" s="10">
        <v>2055</v>
      </c>
      <c r="AS182" s="10">
        <v>2161</v>
      </c>
      <c r="AT182" s="10">
        <v>3652</v>
      </c>
      <c r="AU182" s="10">
        <v>2387</v>
      </c>
      <c r="AV182" s="10">
        <v>2405</v>
      </c>
      <c r="AW182" s="10">
        <v>2382</v>
      </c>
      <c r="AX182" s="10">
        <v>2397</v>
      </c>
      <c r="AY182" s="10">
        <v>4107</v>
      </c>
      <c r="AZ182" s="10">
        <v>1199</v>
      </c>
      <c r="BA182" s="10">
        <v>1175</v>
      </c>
      <c r="BB182" s="10">
        <v>1190</v>
      </c>
      <c r="BC182" s="10">
        <v>1127</v>
      </c>
      <c r="BD182" s="10">
        <v>1880</v>
      </c>
    </row>
    <row r="183" spans="1:56" x14ac:dyDescent="0.4">
      <c r="B183" s="10">
        <v>2.9602255925019998</v>
      </c>
      <c r="C183" s="10">
        <v>0</v>
      </c>
      <c r="D183" s="10">
        <v>0</v>
      </c>
      <c r="E183" s="10">
        <v>0</v>
      </c>
      <c r="F183" s="10">
        <v>6.7756765809130002</v>
      </c>
      <c r="G183" s="10">
        <v>3.090818915891</v>
      </c>
      <c r="H183" s="10">
        <v>2.0701158212649999</v>
      </c>
      <c r="I183" s="10">
        <v>1.410461563865</v>
      </c>
      <c r="J183" s="10">
        <v>0.68112417589340002</v>
      </c>
      <c r="K183" s="10">
        <v>9.1422183580669998</v>
      </c>
      <c r="L183" s="10">
        <v>3.9976446146739999</v>
      </c>
      <c r="M183" s="10">
        <v>5.5159323986790003</v>
      </c>
      <c r="N183" s="10">
        <v>0</v>
      </c>
      <c r="O183" s="10">
        <v>1.073869785606</v>
      </c>
      <c r="P183" s="10">
        <v>9.4333322918500002</v>
      </c>
      <c r="Q183" s="10">
        <v>2.0541622895009999</v>
      </c>
      <c r="R183" s="10">
        <v>2.5342012882959999</v>
      </c>
      <c r="S183" s="10">
        <v>0.83316004392639997</v>
      </c>
      <c r="T183" s="10">
        <v>0</v>
      </c>
      <c r="U183" s="10">
        <v>2.67295291815</v>
      </c>
      <c r="V183" s="10">
        <v>2.4811344265409998</v>
      </c>
      <c r="W183" s="10">
        <v>0</v>
      </c>
      <c r="X183" s="10">
        <v>0</v>
      </c>
      <c r="Y183" s="10">
        <v>1.710809988591</v>
      </c>
      <c r="Z183" s="10">
        <v>1.2582336586830001</v>
      </c>
      <c r="AA183" s="10">
        <v>0</v>
      </c>
      <c r="AB183" s="10">
        <v>1.301257256532</v>
      </c>
      <c r="AC183" s="10">
        <v>0</v>
      </c>
      <c r="AD183" s="10">
        <v>0.27108722288620002</v>
      </c>
      <c r="AE183" s="10">
        <v>0.82933812705760002</v>
      </c>
      <c r="AF183" s="10">
        <v>0</v>
      </c>
      <c r="AG183" s="10">
        <v>0.13779289464649999</v>
      </c>
      <c r="AH183" s="10">
        <v>0.25797936975390001</v>
      </c>
      <c r="AI183" s="10">
        <v>0</v>
      </c>
      <c r="AJ183" s="10">
        <v>0</v>
      </c>
      <c r="AK183" s="10">
        <v>4.1173941499179998</v>
      </c>
      <c r="AL183" s="10">
        <v>6.1224966202799997</v>
      </c>
      <c r="AM183" s="10">
        <v>0.83316004392639997</v>
      </c>
      <c r="AN183" s="10">
        <v>0</v>
      </c>
      <c r="AO183" s="10">
        <v>11.985729352030001</v>
      </c>
      <c r="AP183" s="10">
        <v>10.46659168919</v>
      </c>
      <c r="AQ183" s="10">
        <v>5.4368030391389999</v>
      </c>
      <c r="AR183" s="10">
        <v>1.668440933619</v>
      </c>
      <c r="AS183" s="10">
        <v>3.7368911729769998</v>
      </c>
      <c r="AT183" s="10">
        <v>16.26566099647</v>
      </c>
      <c r="AU183" s="10">
        <v>10.33409941659</v>
      </c>
      <c r="AV183" s="10">
        <v>10.25804240289</v>
      </c>
      <c r="AW183" s="10">
        <v>1.0911394136799999</v>
      </c>
      <c r="AX183" s="10">
        <v>3.7368911729769998</v>
      </c>
      <c r="AY183" s="10">
        <v>24.278793634989999</v>
      </c>
      <c r="AZ183" s="10">
        <v>4.2498864225219997</v>
      </c>
      <c r="BA183" s="10">
        <v>1.301257256532</v>
      </c>
      <c r="BB183" s="10">
        <v>1.410461563865</v>
      </c>
      <c r="BC183" s="10">
        <v>0</v>
      </c>
      <c r="BD183" s="10">
        <v>5.8329582997309997</v>
      </c>
    </row>
    <row r="184" spans="1:56" x14ac:dyDescent="0.4">
      <c r="B184" s="10">
        <v>336.56823603610002</v>
      </c>
      <c r="C184" s="10">
        <v>414.93832661670001</v>
      </c>
      <c r="D184" s="10">
        <v>393.1087009327</v>
      </c>
      <c r="E184" s="10">
        <v>411.1167491361</v>
      </c>
      <c r="F184" s="10">
        <v>684.19789504209996</v>
      </c>
      <c r="G184" s="10">
        <v>764.5510685534</v>
      </c>
      <c r="H184" s="10">
        <v>684.26920344040002</v>
      </c>
      <c r="I184" s="10">
        <v>663.39166233169999</v>
      </c>
      <c r="J184" s="10">
        <v>674.01172105759997</v>
      </c>
      <c r="K184" s="10">
        <v>1128.41468854</v>
      </c>
      <c r="L184" s="10">
        <v>618.09155849379999</v>
      </c>
      <c r="M184" s="10">
        <v>617.18630347789997</v>
      </c>
      <c r="N184" s="10">
        <v>627.76873530119997</v>
      </c>
      <c r="O184" s="10">
        <v>636.72706064479996</v>
      </c>
      <c r="P184" s="10">
        <v>1073.374845675</v>
      </c>
      <c r="Q184" s="10">
        <v>580.37435151759996</v>
      </c>
      <c r="R184" s="10">
        <v>579.05991985059995</v>
      </c>
      <c r="S184" s="10">
        <v>581.35840760539998</v>
      </c>
      <c r="T184" s="10">
        <v>561.89971533259995</v>
      </c>
      <c r="U184" s="10">
        <v>927.34131457230001</v>
      </c>
      <c r="V184" s="10">
        <v>532.71543810840001</v>
      </c>
      <c r="W184" s="10">
        <v>534.86103441440002</v>
      </c>
      <c r="X184" s="10">
        <v>537.47378196149998</v>
      </c>
      <c r="Y184" s="10">
        <v>520.81066326339999</v>
      </c>
      <c r="Z184" s="10">
        <v>855.37523773249995</v>
      </c>
      <c r="AA184" s="10">
        <v>502.68849657880003</v>
      </c>
      <c r="AB184" s="10">
        <v>488.03964374970002</v>
      </c>
      <c r="AC184" s="10">
        <v>520.38165158490006</v>
      </c>
      <c r="AD184" s="10">
        <v>463.59296599330003</v>
      </c>
      <c r="AE184" s="10">
        <v>868.07166433760005</v>
      </c>
      <c r="AF184" s="10">
        <v>246.89136659779999</v>
      </c>
      <c r="AG184" s="10">
        <v>261.6455684503</v>
      </c>
      <c r="AH184" s="10">
        <v>246.00304049409999</v>
      </c>
      <c r="AI184" s="10">
        <v>286.2186198398</v>
      </c>
      <c r="AJ184" s="10">
        <v>446.85162582309999</v>
      </c>
      <c r="AK184" s="10">
        <v>1755.8868206699999</v>
      </c>
      <c r="AL184" s="10">
        <v>1752.8369306449999</v>
      </c>
      <c r="AM184" s="10">
        <v>1754.4793060980001</v>
      </c>
      <c r="AN184" s="10">
        <v>1799.134141944</v>
      </c>
      <c r="AO184" s="10">
        <v>3020.550763321</v>
      </c>
      <c r="AP184" s="10">
        <v>1817.5978715010001</v>
      </c>
      <c r="AQ184" s="10">
        <v>1805.6587632129999</v>
      </c>
      <c r="AR184" s="10">
        <v>1770.486660114</v>
      </c>
      <c r="AS184" s="10">
        <v>1701.07770433</v>
      </c>
      <c r="AT184" s="10">
        <v>2921.773676756</v>
      </c>
      <c r="AU184" s="10">
        <v>2363.4415661379999</v>
      </c>
      <c r="AV184" s="10">
        <v>2343.7882726490002</v>
      </c>
      <c r="AW184" s="10">
        <v>2394.2378484450001</v>
      </c>
      <c r="AX184" s="10">
        <v>2358.2221231120002</v>
      </c>
      <c r="AY184" s="10">
        <v>4013.4190004729999</v>
      </c>
      <c r="AZ184" s="10">
        <v>1222.5584338619999</v>
      </c>
      <c r="BA184" s="10">
        <v>1236.211727351</v>
      </c>
      <c r="BB184" s="10">
        <v>1177.7621515549999</v>
      </c>
      <c r="BC184" s="10">
        <v>1191.125665729</v>
      </c>
      <c r="BD184" s="10">
        <v>1973.5561672179999</v>
      </c>
    </row>
    <row r="185" spans="1:56" x14ac:dyDescent="0.4">
      <c r="B185" s="4" t="s">
        <v>95</v>
      </c>
      <c r="C185" s="4" t="s">
        <v>95</v>
      </c>
      <c r="D185" s="4" t="s">
        <v>95</v>
      </c>
      <c r="E185" s="4" t="s">
        <v>95</v>
      </c>
      <c r="F185" s="4" t="s">
        <v>95</v>
      </c>
      <c r="G185" s="4" t="s">
        <v>95</v>
      </c>
      <c r="H185" s="4" t="s">
        <v>95</v>
      </c>
      <c r="I185" s="4" t="s">
        <v>95</v>
      </c>
      <c r="J185" s="4" t="s">
        <v>95</v>
      </c>
      <c r="K185" s="4" t="s">
        <v>399</v>
      </c>
      <c r="L185" s="4" t="s">
        <v>184</v>
      </c>
      <c r="M185" s="4" t="s">
        <v>95</v>
      </c>
      <c r="N185" s="4" t="s">
        <v>95</v>
      </c>
      <c r="O185" s="4" t="s">
        <v>95</v>
      </c>
      <c r="P185" s="4" t="s">
        <v>455</v>
      </c>
      <c r="Q185" s="4" t="s">
        <v>95</v>
      </c>
      <c r="R185" s="4" t="s">
        <v>95</v>
      </c>
      <c r="S185" s="4" t="s">
        <v>95</v>
      </c>
      <c r="T185" s="4" t="s">
        <v>95</v>
      </c>
      <c r="U185" s="4" t="s">
        <v>95</v>
      </c>
      <c r="V185" s="4" t="s">
        <v>95</v>
      </c>
      <c r="W185" s="4" t="s">
        <v>95</v>
      </c>
      <c r="X185" s="4" t="s">
        <v>95</v>
      </c>
      <c r="Y185" s="4" t="s">
        <v>95</v>
      </c>
      <c r="Z185" s="4" t="s">
        <v>95</v>
      </c>
      <c r="AA185" s="4" t="s">
        <v>95</v>
      </c>
      <c r="AB185" s="4" t="s">
        <v>95</v>
      </c>
      <c r="AC185" s="4" t="s">
        <v>95</v>
      </c>
      <c r="AD185" s="4" t="s">
        <v>95</v>
      </c>
      <c r="AE185" s="4" t="s">
        <v>95</v>
      </c>
      <c r="AF185" s="4" t="s">
        <v>95</v>
      </c>
      <c r="AG185" s="4" t="s">
        <v>95</v>
      </c>
      <c r="AH185" s="4" t="s">
        <v>95</v>
      </c>
      <c r="AI185" s="4" t="s">
        <v>95</v>
      </c>
      <c r="AJ185" s="4" t="s">
        <v>95</v>
      </c>
      <c r="AK185" s="4" t="s">
        <v>399</v>
      </c>
      <c r="AL185" s="4" t="s">
        <v>455</v>
      </c>
      <c r="AM185" s="4" t="s">
        <v>95</v>
      </c>
      <c r="AN185" s="4" t="s">
        <v>95</v>
      </c>
      <c r="AO185" s="4" t="s">
        <v>456</v>
      </c>
      <c r="AP185" s="4" t="s">
        <v>457</v>
      </c>
      <c r="AQ185" s="4" t="s">
        <v>95</v>
      </c>
      <c r="AR185" s="4" t="s">
        <v>95</v>
      </c>
      <c r="AS185" s="4" t="s">
        <v>95</v>
      </c>
      <c r="AT185" s="4" t="s">
        <v>458</v>
      </c>
      <c r="AU185" s="4" t="s">
        <v>458</v>
      </c>
      <c r="AV185" s="4" t="s">
        <v>457</v>
      </c>
      <c r="AW185" s="4" t="s">
        <v>95</v>
      </c>
      <c r="AX185" s="4" t="s">
        <v>95</v>
      </c>
      <c r="AY185" s="4" t="s">
        <v>459</v>
      </c>
      <c r="AZ185" s="4" t="s">
        <v>95</v>
      </c>
      <c r="BA185" s="4" t="s">
        <v>95</v>
      </c>
      <c r="BB185" s="4" t="s">
        <v>95</v>
      </c>
      <c r="BC185" s="4" t="s">
        <v>95</v>
      </c>
      <c r="BD185" s="4" t="s">
        <v>95</v>
      </c>
    </row>
    <row r="186" spans="1:56" x14ac:dyDescent="0.4">
      <c r="A186" s="1" t="s">
        <v>353</v>
      </c>
      <c r="B186" s="9">
        <v>0</v>
      </c>
      <c r="C186" s="9">
        <v>0</v>
      </c>
      <c r="D186" s="9">
        <v>0</v>
      </c>
      <c r="E186" s="9">
        <v>0</v>
      </c>
      <c r="F186" s="9">
        <v>0</v>
      </c>
      <c r="G186" s="9">
        <v>1.1270272150830001E-3</v>
      </c>
      <c r="H186" s="9">
        <v>2.71144328266E-3</v>
      </c>
      <c r="I186" s="9">
        <v>0</v>
      </c>
      <c r="J186" s="9">
        <v>0</v>
      </c>
      <c r="K186" s="9">
        <v>0</v>
      </c>
      <c r="L186" s="9">
        <v>5.8866529140640003E-4</v>
      </c>
      <c r="M186" s="9">
        <v>2.7976606426979998E-3</v>
      </c>
      <c r="N186" s="9">
        <v>2.31589667609E-3</v>
      </c>
      <c r="O186" s="9">
        <v>0</v>
      </c>
      <c r="P186" s="9">
        <v>6.7159173601649995E-4</v>
      </c>
      <c r="Q186" s="9">
        <v>3.2377924853730002E-3</v>
      </c>
      <c r="R186" s="9">
        <v>0</v>
      </c>
      <c r="S186" s="9">
        <v>6.5341474448619996E-4</v>
      </c>
      <c r="T186" s="9">
        <v>0</v>
      </c>
      <c r="U186" s="9">
        <v>0</v>
      </c>
      <c r="V186" s="9">
        <v>2.5048183992220003E-3</v>
      </c>
      <c r="W186" s="9">
        <v>8.6217462873340004E-4</v>
      </c>
      <c r="X186" s="9">
        <v>0</v>
      </c>
      <c r="Y186" s="9">
        <v>0</v>
      </c>
      <c r="Z186" s="9">
        <v>0</v>
      </c>
      <c r="AA186" s="9">
        <v>0</v>
      </c>
      <c r="AB186" s="9">
        <v>0</v>
      </c>
      <c r="AC186" s="9">
        <v>0</v>
      </c>
      <c r="AD186" s="9">
        <v>0</v>
      </c>
      <c r="AE186" s="9">
        <v>0</v>
      </c>
      <c r="AF186" s="9">
        <v>0</v>
      </c>
      <c r="AG186" s="9">
        <v>0</v>
      </c>
      <c r="AH186" s="9">
        <v>0</v>
      </c>
      <c r="AI186" s="9">
        <v>0</v>
      </c>
      <c r="AJ186" s="9">
        <v>5.0238613065680003E-3</v>
      </c>
      <c r="AK186" s="9">
        <v>1.0701895429280001E-3</v>
      </c>
      <c r="AL186" s="9">
        <v>2.3066484444359998E-3</v>
      </c>
      <c r="AM186" s="9">
        <v>8.2864900280319993E-4</v>
      </c>
      <c r="AN186" s="9">
        <v>0</v>
      </c>
      <c r="AO186" s="9">
        <v>9.8187069218230011E-4</v>
      </c>
      <c r="AP186" s="9">
        <v>1.408383218334E-3</v>
      </c>
      <c r="AQ186" s="9">
        <v>0</v>
      </c>
      <c r="AR186" s="9">
        <v>2.1455578509460002E-4</v>
      </c>
      <c r="AS186" s="9">
        <v>0</v>
      </c>
      <c r="AT186" s="9">
        <v>0</v>
      </c>
      <c r="AU186" s="9">
        <v>7.9508278984770006E-4</v>
      </c>
      <c r="AV186" s="9">
        <v>9.8835751334809996E-4</v>
      </c>
      <c r="AW186" s="9">
        <v>1.586593226763E-4</v>
      </c>
      <c r="AX186" s="9">
        <v>0</v>
      </c>
      <c r="AY186" s="9">
        <v>5.5935365644240007E-4</v>
      </c>
      <c r="AZ186" s="9">
        <v>2.0938666561840001E-3</v>
      </c>
      <c r="BA186" s="9">
        <v>1.3967492721909999E-3</v>
      </c>
      <c r="BB186" s="9">
        <v>1.2344152217129999E-3</v>
      </c>
      <c r="BC186" s="9">
        <v>0</v>
      </c>
      <c r="BD186" s="9">
        <v>3.6526433246619999E-4</v>
      </c>
    </row>
    <row r="187" spans="1:56" x14ac:dyDescent="0.4">
      <c r="B187" s="10">
        <v>0</v>
      </c>
      <c r="C187" s="10">
        <v>0</v>
      </c>
      <c r="D187" s="10">
        <v>0</v>
      </c>
      <c r="E187" s="10">
        <v>0</v>
      </c>
      <c r="F187" s="10">
        <v>0</v>
      </c>
      <c r="G187" s="10">
        <v>1</v>
      </c>
      <c r="H187" s="10">
        <v>1</v>
      </c>
      <c r="I187" s="10">
        <v>0</v>
      </c>
      <c r="J187" s="10">
        <v>0</v>
      </c>
      <c r="K187" s="10">
        <v>0</v>
      </c>
      <c r="L187" s="10">
        <v>1</v>
      </c>
      <c r="M187" s="10">
        <v>1</v>
      </c>
      <c r="N187" s="10">
        <v>1</v>
      </c>
      <c r="O187" s="10">
        <v>0</v>
      </c>
      <c r="P187" s="10">
        <v>1</v>
      </c>
      <c r="Q187" s="10">
        <v>1</v>
      </c>
      <c r="R187" s="10">
        <v>0</v>
      </c>
      <c r="S187" s="10">
        <v>1</v>
      </c>
      <c r="T187" s="10">
        <v>0</v>
      </c>
      <c r="U187" s="10">
        <v>0</v>
      </c>
      <c r="V187" s="10">
        <v>1</v>
      </c>
      <c r="W187" s="10">
        <v>1</v>
      </c>
      <c r="X187" s="10">
        <v>0</v>
      </c>
      <c r="Y187" s="10">
        <v>0</v>
      </c>
      <c r="Z187" s="10">
        <v>0</v>
      </c>
      <c r="AA187" s="10">
        <v>0</v>
      </c>
      <c r="AB187" s="10">
        <v>0</v>
      </c>
      <c r="AC187" s="10">
        <v>0</v>
      </c>
      <c r="AD187" s="10">
        <v>0</v>
      </c>
      <c r="AE187" s="10">
        <v>0</v>
      </c>
      <c r="AF187" s="10">
        <v>0</v>
      </c>
      <c r="AG187" s="10">
        <v>0</v>
      </c>
      <c r="AH187" s="10">
        <v>0</v>
      </c>
      <c r="AI187" s="10">
        <v>0</v>
      </c>
      <c r="AJ187" s="10">
        <v>1</v>
      </c>
      <c r="AK187" s="10">
        <v>1</v>
      </c>
      <c r="AL187" s="10">
        <v>3</v>
      </c>
      <c r="AM187" s="10">
        <v>1</v>
      </c>
      <c r="AN187" s="10">
        <v>0</v>
      </c>
      <c r="AO187" s="10">
        <v>2</v>
      </c>
      <c r="AP187" s="10">
        <v>3</v>
      </c>
      <c r="AQ187" s="10">
        <v>0</v>
      </c>
      <c r="AR187" s="10">
        <v>1</v>
      </c>
      <c r="AS187" s="10">
        <v>0</v>
      </c>
      <c r="AT187" s="10">
        <v>0</v>
      </c>
      <c r="AU187" s="10">
        <v>1</v>
      </c>
      <c r="AV187" s="10">
        <v>2</v>
      </c>
      <c r="AW187" s="10">
        <v>1</v>
      </c>
      <c r="AX187" s="10">
        <v>0</v>
      </c>
      <c r="AY187" s="10">
        <v>1</v>
      </c>
      <c r="AZ187" s="10">
        <v>3</v>
      </c>
      <c r="BA187" s="10">
        <v>1</v>
      </c>
      <c r="BB187" s="10">
        <v>1</v>
      </c>
      <c r="BC187" s="10">
        <v>0</v>
      </c>
      <c r="BD187" s="10">
        <v>1</v>
      </c>
    </row>
    <row r="188" spans="1:56" x14ac:dyDescent="0.4">
      <c r="B188" s="10">
        <v>151</v>
      </c>
      <c r="C188" s="10">
        <v>140</v>
      </c>
      <c r="D188" s="10">
        <v>171</v>
      </c>
      <c r="E188" s="10">
        <v>194</v>
      </c>
      <c r="F188" s="10">
        <v>525</v>
      </c>
      <c r="G188" s="10">
        <v>474</v>
      </c>
      <c r="H188" s="10">
        <v>399</v>
      </c>
      <c r="I188" s="10">
        <v>458</v>
      </c>
      <c r="J188" s="10">
        <v>487</v>
      </c>
      <c r="K188" s="10">
        <v>1024</v>
      </c>
      <c r="L188" s="10">
        <v>580</v>
      </c>
      <c r="M188" s="10">
        <v>558</v>
      </c>
      <c r="N188" s="10">
        <v>557</v>
      </c>
      <c r="O188" s="10">
        <v>670</v>
      </c>
      <c r="P188" s="10">
        <v>1265</v>
      </c>
      <c r="Q188" s="10">
        <v>580</v>
      </c>
      <c r="R188" s="10">
        <v>579</v>
      </c>
      <c r="S188" s="10">
        <v>605</v>
      </c>
      <c r="T188" s="10">
        <v>615</v>
      </c>
      <c r="U188" s="10">
        <v>977</v>
      </c>
      <c r="V188" s="10">
        <v>702</v>
      </c>
      <c r="W188" s="10">
        <v>697</v>
      </c>
      <c r="X188" s="10">
        <v>673</v>
      </c>
      <c r="Y188" s="10">
        <v>615</v>
      </c>
      <c r="Z188" s="10">
        <v>885</v>
      </c>
      <c r="AA188" s="10">
        <v>735</v>
      </c>
      <c r="AB188" s="10">
        <v>799</v>
      </c>
      <c r="AC188" s="10">
        <v>729</v>
      </c>
      <c r="AD188" s="10">
        <v>608</v>
      </c>
      <c r="AE188" s="10">
        <v>879</v>
      </c>
      <c r="AF188" s="10">
        <v>361</v>
      </c>
      <c r="AG188" s="10">
        <v>408</v>
      </c>
      <c r="AH188" s="10">
        <v>375</v>
      </c>
      <c r="AI188" s="10">
        <v>339</v>
      </c>
      <c r="AJ188" s="10">
        <v>431</v>
      </c>
      <c r="AK188" s="10">
        <v>1564</v>
      </c>
      <c r="AL188" s="10">
        <v>1560</v>
      </c>
      <c r="AM188" s="10">
        <v>1486</v>
      </c>
      <c r="AN188" s="10">
        <v>1327</v>
      </c>
      <c r="AO188" s="10">
        <v>2296</v>
      </c>
      <c r="AP188" s="10">
        <v>2010</v>
      </c>
      <c r="AQ188" s="10">
        <v>2001</v>
      </c>
      <c r="AR188" s="10">
        <v>2055</v>
      </c>
      <c r="AS188" s="10">
        <v>2161</v>
      </c>
      <c r="AT188" s="10">
        <v>3652</v>
      </c>
      <c r="AU188" s="10">
        <v>2387</v>
      </c>
      <c r="AV188" s="10">
        <v>2405</v>
      </c>
      <c r="AW188" s="10">
        <v>2382</v>
      </c>
      <c r="AX188" s="10">
        <v>2397</v>
      </c>
      <c r="AY188" s="10">
        <v>4107</v>
      </c>
      <c r="AZ188" s="10">
        <v>1199</v>
      </c>
      <c r="BA188" s="10">
        <v>1175</v>
      </c>
      <c r="BB188" s="10">
        <v>1190</v>
      </c>
      <c r="BC188" s="10">
        <v>1127</v>
      </c>
      <c r="BD188" s="10">
        <v>1880</v>
      </c>
    </row>
    <row r="189" spans="1:56" x14ac:dyDescent="0.4">
      <c r="B189" s="10">
        <v>0</v>
      </c>
      <c r="C189" s="10">
        <v>0</v>
      </c>
      <c r="D189" s="10">
        <v>0</v>
      </c>
      <c r="E189" s="10">
        <v>0</v>
      </c>
      <c r="F189" s="10">
        <v>0</v>
      </c>
      <c r="G189" s="10">
        <v>0.86166986158049996</v>
      </c>
      <c r="H189" s="10">
        <v>1.8553571351989999</v>
      </c>
      <c r="I189" s="10">
        <v>0</v>
      </c>
      <c r="J189" s="10">
        <v>0</v>
      </c>
      <c r="K189" s="10">
        <v>0</v>
      </c>
      <c r="L189" s="10">
        <v>0.36384904739660001</v>
      </c>
      <c r="M189" s="10">
        <v>1.7266778304520001</v>
      </c>
      <c r="N189" s="10">
        <v>1.453847527437</v>
      </c>
      <c r="O189" s="10">
        <v>0</v>
      </c>
      <c r="P189" s="10">
        <v>0.72086967600340002</v>
      </c>
      <c r="Q189" s="10">
        <v>1.8791317140470001</v>
      </c>
      <c r="R189" s="10">
        <v>0</v>
      </c>
      <c r="S189" s="10">
        <v>0.37986815536039997</v>
      </c>
      <c r="T189" s="10">
        <v>0</v>
      </c>
      <c r="U189" s="10">
        <v>0</v>
      </c>
      <c r="V189" s="10">
        <v>1.334355430924</v>
      </c>
      <c r="W189" s="10">
        <v>0.46114361377020002</v>
      </c>
      <c r="X189" s="10">
        <v>0</v>
      </c>
      <c r="Y189" s="10">
        <v>0</v>
      </c>
      <c r="Z189" s="10">
        <v>0</v>
      </c>
      <c r="AA189" s="10">
        <v>0</v>
      </c>
      <c r="AB189" s="10">
        <v>0</v>
      </c>
      <c r="AC189" s="10">
        <v>0</v>
      </c>
      <c r="AD189" s="10">
        <v>0</v>
      </c>
      <c r="AE189" s="10">
        <v>0</v>
      </c>
      <c r="AF189" s="10">
        <v>0</v>
      </c>
      <c r="AG189" s="10">
        <v>0</v>
      </c>
      <c r="AH189" s="10">
        <v>0</v>
      </c>
      <c r="AI189" s="10">
        <v>0</v>
      </c>
      <c r="AJ189" s="10">
        <v>2.2449205927500002</v>
      </c>
      <c r="AK189" s="10">
        <v>1.8791317140470001</v>
      </c>
      <c r="AL189" s="10">
        <v>4.0431785794220003</v>
      </c>
      <c r="AM189" s="10">
        <v>1.453847527437</v>
      </c>
      <c r="AN189" s="10">
        <v>0</v>
      </c>
      <c r="AO189" s="10">
        <v>2.965790268753</v>
      </c>
      <c r="AP189" s="10">
        <v>2.559874339901</v>
      </c>
      <c r="AQ189" s="10">
        <v>0</v>
      </c>
      <c r="AR189" s="10">
        <v>0.37986815536039997</v>
      </c>
      <c r="AS189" s="10">
        <v>0</v>
      </c>
      <c r="AT189" s="10">
        <v>0</v>
      </c>
      <c r="AU189" s="10">
        <v>1.8791317140470001</v>
      </c>
      <c r="AV189" s="10">
        <v>2.3165007489699998</v>
      </c>
      <c r="AW189" s="10">
        <v>0.37986815536039997</v>
      </c>
      <c r="AX189" s="10">
        <v>0</v>
      </c>
      <c r="AY189" s="10">
        <v>2.2449205927500002</v>
      </c>
      <c r="AZ189" s="10">
        <v>2.559874339901</v>
      </c>
      <c r="BA189" s="10">
        <v>1.7266778304520001</v>
      </c>
      <c r="BB189" s="10">
        <v>1.453847527437</v>
      </c>
      <c r="BC189" s="10">
        <v>0</v>
      </c>
      <c r="BD189" s="10">
        <v>0.72086967600340002</v>
      </c>
    </row>
    <row r="190" spans="1:56" x14ac:dyDescent="0.4">
      <c r="B190" s="10">
        <v>336.56823603610002</v>
      </c>
      <c r="C190" s="10">
        <v>414.93832661670001</v>
      </c>
      <c r="D190" s="10">
        <v>393.1087009327</v>
      </c>
      <c r="E190" s="10">
        <v>411.1167491361</v>
      </c>
      <c r="F190" s="10">
        <v>684.19789504209996</v>
      </c>
      <c r="G190" s="10">
        <v>764.5510685534</v>
      </c>
      <c r="H190" s="10">
        <v>684.26920344040002</v>
      </c>
      <c r="I190" s="10">
        <v>663.39166233169999</v>
      </c>
      <c r="J190" s="10">
        <v>674.01172105759997</v>
      </c>
      <c r="K190" s="10">
        <v>1128.41468854</v>
      </c>
      <c r="L190" s="10">
        <v>618.09155849379999</v>
      </c>
      <c r="M190" s="10">
        <v>617.18630347789997</v>
      </c>
      <c r="N190" s="10">
        <v>627.76873530119997</v>
      </c>
      <c r="O190" s="10">
        <v>636.72706064479996</v>
      </c>
      <c r="P190" s="10">
        <v>1073.374845675</v>
      </c>
      <c r="Q190" s="10">
        <v>580.37435151759996</v>
      </c>
      <c r="R190" s="10">
        <v>579.05991985059995</v>
      </c>
      <c r="S190" s="10">
        <v>581.35840760539998</v>
      </c>
      <c r="T190" s="10">
        <v>561.89971533259995</v>
      </c>
      <c r="U190" s="10">
        <v>927.34131457230001</v>
      </c>
      <c r="V190" s="10">
        <v>532.71543810840001</v>
      </c>
      <c r="W190" s="10">
        <v>534.86103441440002</v>
      </c>
      <c r="X190" s="10">
        <v>537.47378196149998</v>
      </c>
      <c r="Y190" s="10">
        <v>520.81066326339999</v>
      </c>
      <c r="Z190" s="10">
        <v>855.37523773249995</v>
      </c>
      <c r="AA190" s="10">
        <v>502.68849657880003</v>
      </c>
      <c r="AB190" s="10">
        <v>488.03964374970002</v>
      </c>
      <c r="AC190" s="10">
        <v>520.38165158490006</v>
      </c>
      <c r="AD190" s="10">
        <v>463.59296599330003</v>
      </c>
      <c r="AE190" s="10">
        <v>868.07166433760005</v>
      </c>
      <c r="AF190" s="10">
        <v>246.89136659779999</v>
      </c>
      <c r="AG190" s="10">
        <v>261.6455684503</v>
      </c>
      <c r="AH190" s="10">
        <v>246.00304049409999</v>
      </c>
      <c r="AI190" s="10">
        <v>286.2186198398</v>
      </c>
      <c r="AJ190" s="10">
        <v>446.85162582309999</v>
      </c>
      <c r="AK190" s="10">
        <v>1755.8868206699999</v>
      </c>
      <c r="AL190" s="10">
        <v>1752.8369306449999</v>
      </c>
      <c r="AM190" s="10">
        <v>1754.4793060980001</v>
      </c>
      <c r="AN190" s="10">
        <v>1799.134141944</v>
      </c>
      <c r="AO190" s="10">
        <v>3020.550763321</v>
      </c>
      <c r="AP190" s="10">
        <v>1817.5978715010001</v>
      </c>
      <c r="AQ190" s="10">
        <v>1805.6587632129999</v>
      </c>
      <c r="AR190" s="10">
        <v>1770.486660114</v>
      </c>
      <c r="AS190" s="10">
        <v>1701.07770433</v>
      </c>
      <c r="AT190" s="10">
        <v>2921.773676756</v>
      </c>
      <c r="AU190" s="10">
        <v>2363.4415661379999</v>
      </c>
      <c r="AV190" s="10">
        <v>2343.7882726490002</v>
      </c>
      <c r="AW190" s="10">
        <v>2394.2378484450001</v>
      </c>
      <c r="AX190" s="10">
        <v>2358.2221231120002</v>
      </c>
      <c r="AY190" s="10">
        <v>4013.4190004729999</v>
      </c>
      <c r="AZ190" s="10">
        <v>1222.5584338619999</v>
      </c>
      <c r="BA190" s="10">
        <v>1236.211727351</v>
      </c>
      <c r="BB190" s="10">
        <v>1177.7621515549999</v>
      </c>
      <c r="BC190" s="10">
        <v>1191.125665729</v>
      </c>
      <c r="BD190" s="10">
        <v>1973.5561672179999</v>
      </c>
    </row>
    <row r="191" spans="1:56" x14ac:dyDescent="0.4">
      <c r="B191" s="4" t="s">
        <v>446</v>
      </c>
      <c r="C191" s="4" t="s">
        <v>446</v>
      </c>
      <c r="D191" s="4" t="s">
        <v>446</v>
      </c>
      <c r="E191" s="4" t="s">
        <v>446</v>
      </c>
      <c r="F191" s="4" t="s">
        <v>446</v>
      </c>
      <c r="G191" s="4" t="s">
        <v>95</v>
      </c>
      <c r="H191" s="4" t="s">
        <v>95</v>
      </c>
      <c r="I191" s="4" t="s">
        <v>95</v>
      </c>
      <c r="J191" s="4" t="s">
        <v>95</v>
      </c>
      <c r="K191" s="4" t="s">
        <v>95</v>
      </c>
      <c r="L191" s="4" t="s">
        <v>95</v>
      </c>
      <c r="M191" s="4" t="s">
        <v>95</v>
      </c>
      <c r="N191" s="4" t="s">
        <v>95</v>
      </c>
      <c r="O191" s="4" t="s">
        <v>95</v>
      </c>
      <c r="P191" s="4" t="s">
        <v>95</v>
      </c>
      <c r="Q191" s="4" t="s">
        <v>95</v>
      </c>
      <c r="R191" s="4" t="s">
        <v>95</v>
      </c>
      <c r="S191" s="4" t="s">
        <v>95</v>
      </c>
      <c r="T191" s="4" t="s">
        <v>95</v>
      </c>
      <c r="U191" s="4" t="s">
        <v>95</v>
      </c>
      <c r="V191" s="4" t="s">
        <v>95</v>
      </c>
      <c r="W191" s="4" t="s">
        <v>95</v>
      </c>
      <c r="X191" s="4" t="s">
        <v>95</v>
      </c>
      <c r="Y191" s="4" t="s">
        <v>95</v>
      </c>
      <c r="Z191" s="4" t="s">
        <v>95</v>
      </c>
      <c r="AA191" s="4" t="s">
        <v>446</v>
      </c>
      <c r="AB191" s="4" t="s">
        <v>446</v>
      </c>
      <c r="AC191" s="4" t="s">
        <v>446</v>
      </c>
      <c r="AD191" s="4" t="s">
        <v>446</v>
      </c>
      <c r="AE191" s="4" t="s">
        <v>446</v>
      </c>
      <c r="AF191" s="4" t="s">
        <v>95</v>
      </c>
      <c r="AG191" s="4" t="s">
        <v>95</v>
      </c>
      <c r="AH191" s="4" t="s">
        <v>95</v>
      </c>
      <c r="AI191" s="4" t="s">
        <v>95</v>
      </c>
      <c r="AJ191" s="4" t="s">
        <v>95</v>
      </c>
      <c r="AK191" s="4" t="s">
        <v>95</v>
      </c>
      <c r="AL191" s="4" t="s">
        <v>95</v>
      </c>
      <c r="AM191" s="4" t="s">
        <v>95</v>
      </c>
      <c r="AN191" s="4" t="s">
        <v>95</v>
      </c>
      <c r="AO191" s="4" t="s">
        <v>95</v>
      </c>
      <c r="AP191" s="4" t="s">
        <v>116</v>
      </c>
      <c r="AQ191" s="4" t="s">
        <v>95</v>
      </c>
      <c r="AR191" s="4" t="s">
        <v>95</v>
      </c>
      <c r="AS191" s="4" t="s">
        <v>95</v>
      </c>
      <c r="AT191" s="4" t="s">
        <v>95</v>
      </c>
      <c r="AU191" s="4" t="s">
        <v>95</v>
      </c>
      <c r="AV191" s="4" t="s">
        <v>95</v>
      </c>
      <c r="AW191" s="4" t="s">
        <v>95</v>
      </c>
      <c r="AX191" s="4" t="s">
        <v>95</v>
      </c>
      <c r="AY191" s="4" t="s">
        <v>95</v>
      </c>
      <c r="AZ191" s="4" t="s">
        <v>95</v>
      </c>
      <c r="BA191" s="4" t="s">
        <v>95</v>
      </c>
      <c r="BB191" s="4" t="s">
        <v>95</v>
      </c>
      <c r="BC191" s="4" t="s">
        <v>95</v>
      </c>
      <c r="BD191" s="4" t="s">
        <v>95</v>
      </c>
    </row>
    <row r="192" spans="1:56" x14ac:dyDescent="0.4">
      <c r="A192" s="1" t="s">
        <v>354</v>
      </c>
      <c r="B192" s="9">
        <v>0.50137721900010002</v>
      </c>
      <c r="C192" s="9">
        <v>0.37416977234180004</v>
      </c>
      <c r="D192" s="9">
        <v>0.3906742372816</v>
      </c>
      <c r="E192" s="9">
        <v>0.26498409852909999</v>
      </c>
      <c r="F192" s="9">
        <v>0</v>
      </c>
      <c r="G192" s="9">
        <v>0.40234908558119997</v>
      </c>
      <c r="H192" s="9">
        <v>0.26696185763890001</v>
      </c>
      <c r="I192" s="9">
        <v>0.29008459376669998</v>
      </c>
      <c r="J192" s="9">
        <v>0.2147027153054</v>
      </c>
      <c r="K192" s="9">
        <v>0</v>
      </c>
      <c r="L192" s="9">
        <v>0.45758996953160003</v>
      </c>
      <c r="M192" s="9">
        <v>0.31260178824360002</v>
      </c>
      <c r="N192" s="9">
        <v>0.28717456586500001</v>
      </c>
      <c r="O192" s="9">
        <v>0.26238113307499999</v>
      </c>
      <c r="P192" s="9">
        <v>0</v>
      </c>
      <c r="Q192" s="9">
        <v>0.39145670047140002</v>
      </c>
      <c r="R192" s="9">
        <v>0.33593975097109996</v>
      </c>
      <c r="S192" s="9">
        <v>0.33075276119120001</v>
      </c>
      <c r="T192" s="9">
        <v>0.28673851235299996</v>
      </c>
      <c r="U192" s="9">
        <v>0</v>
      </c>
      <c r="V192" s="9">
        <v>0.36074168862889999</v>
      </c>
      <c r="W192" s="9">
        <v>0.26967977260120002</v>
      </c>
      <c r="X192" s="9">
        <v>0.29563162377360003</v>
      </c>
      <c r="Y192" s="9">
        <v>0.21691692786570002</v>
      </c>
      <c r="Z192" s="9">
        <v>0</v>
      </c>
      <c r="AA192" s="9">
        <v>0.24912786943440002</v>
      </c>
      <c r="AB192" s="9">
        <v>0.2135796775464</v>
      </c>
      <c r="AC192" s="9">
        <v>0.22155560936050001</v>
      </c>
      <c r="AD192" s="9">
        <v>0.2036187351281</v>
      </c>
      <c r="AE192" s="9">
        <v>0</v>
      </c>
      <c r="AF192" s="9">
        <v>0.2383703158238</v>
      </c>
      <c r="AG192" s="9">
        <v>0.178036056655</v>
      </c>
      <c r="AH192" s="9">
        <v>0.17650765906080002</v>
      </c>
      <c r="AI192" s="9">
        <v>0.11832223164449999</v>
      </c>
      <c r="AJ192" s="9">
        <v>0</v>
      </c>
      <c r="AK192" s="9">
        <v>0.35914161988719995</v>
      </c>
      <c r="AL192" s="9">
        <v>0.26369799243190001</v>
      </c>
      <c r="AM192" s="9">
        <v>0.27821360630350001</v>
      </c>
      <c r="AN192" s="9">
        <v>0.20830797451439997</v>
      </c>
      <c r="AO192" s="9">
        <v>0</v>
      </c>
      <c r="AP192" s="9">
        <v>0.40120329941089999</v>
      </c>
      <c r="AQ192" s="9">
        <v>0.3035893041669</v>
      </c>
      <c r="AR192" s="9">
        <v>0.29815718345870001</v>
      </c>
      <c r="AS192" s="9">
        <v>0.25271000762669998</v>
      </c>
      <c r="AT192" s="9">
        <v>0</v>
      </c>
      <c r="AU192" s="9">
        <v>0.41572002886690002</v>
      </c>
      <c r="AV192" s="9">
        <v>0.29756807358839998</v>
      </c>
      <c r="AW192" s="9">
        <v>0.31294936741290003</v>
      </c>
      <c r="AX192" s="9">
        <v>0.2527860299777</v>
      </c>
      <c r="AY192" s="9">
        <v>0</v>
      </c>
      <c r="AZ192" s="9">
        <v>0.3128090446547</v>
      </c>
      <c r="BA192" s="9">
        <v>0.26129527255450002</v>
      </c>
      <c r="BB192" s="9">
        <v>0.24534385249540003</v>
      </c>
      <c r="BC192" s="9">
        <v>0.18878484889980002</v>
      </c>
      <c r="BD192" s="9">
        <v>0</v>
      </c>
    </row>
    <row r="193" spans="1:56" x14ac:dyDescent="0.4">
      <c r="B193" s="10">
        <v>73</v>
      </c>
      <c r="C193" s="10">
        <v>52</v>
      </c>
      <c r="D193" s="10">
        <v>60</v>
      </c>
      <c r="E193" s="10">
        <v>48</v>
      </c>
      <c r="F193" s="10">
        <v>0</v>
      </c>
      <c r="G193" s="10">
        <v>216</v>
      </c>
      <c r="H193" s="10">
        <v>120</v>
      </c>
      <c r="I193" s="10">
        <v>143</v>
      </c>
      <c r="J193" s="10">
        <v>118</v>
      </c>
      <c r="K193" s="10">
        <v>0</v>
      </c>
      <c r="L193" s="10">
        <v>288</v>
      </c>
      <c r="M193" s="10">
        <v>197</v>
      </c>
      <c r="N193" s="10">
        <v>190</v>
      </c>
      <c r="O193" s="10">
        <v>204</v>
      </c>
      <c r="P193" s="10">
        <v>0</v>
      </c>
      <c r="Q193" s="10">
        <v>253</v>
      </c>
      <c r="R193" s="10">
        <v>210</v>
      </c>
      <c r="S193" s="10">
        <v>224</v>
      </c>
      <c r="T193" s="10">
        <v>209</v>
      </c>
      <c r="U193" s="10">
        <v>0</v>
      </c>
      <c r="V193" s="10">
        <v>286</v>
      </c>
      <c r="W193" s="10">
        <v>223</v>
      </c>
      <c r="X193" s="10">
        <v>215</v>
      </c>
      <c r="Y193" s="10">
        <v>164</v>
      </c>
      <c r="Z193" s="10">
        <v>0</v>
      </c>
      <c r="AA193" s="10">
        <v>248</v>
      </c>
      <c r="AB193" s="10">
        <v>246</v>
      </c>
      <c r="AC193" s="10">
        <v>195</v>
      </c>
      <c r="AD193" s="10">
        <v>161</v>
      </c>
      <c r="AE193" s="10">
        <v>0</v>
      </c>
      <c r="AF193" s="10">
        <v>103</v>
      </c>
      <c r="AG193" s="10">
        <v>100</v>
      </c>
      <c r="AH193" s="10">
        <v>92</v>
      </c>
      <c r="AI193" s="10">
        <v>59</v>
      </c>
      <c r="AJ193" s="10">
        <v>0</v>
      </c>
      <c r="AK193" s="10">
        <v>611</v>
      </c>
      <c r="AL193" s="10">
        <v>467</v>
      </c>
      <c r="AM193" s="10">
        <v>447</v>
      </c>
      <c r="AN193" s="10">
        <v>301</v>
      </c>
      <c r="AO193" s="10">
        <v>0</v>
      </c>
      <c r="AP193" s="10">
        <v>852</v>
      </c>
      <c r="AQ193" s="10">
        <v>673</v>
      </c>
      <c r="AR193" s="10">
        <v>657</v>
      </c>
      <c r="AS193" s="10">
        <v>645</v>
      </c>
      <c r="AT193" s="10">
        <v>0</v>
      </c>
      <c r="AU193" s="10">
        <v>1052</v>
      </c>
      <c r="AV193" s="10">
        <v>810</v>
      </c>
      <c r="AW193" s="10">
        <v>800</v>
      </c>
      <c r="AX193" s="10">
        <v>702</v>
      </c>
      <c r="AY193" s="10">
        <v>0</v>
      </c>
      <c r="AZ193" s="10">
        <v>417</v>
      </c>
      <c r="BA193" s="10">
        <v>338</v>
      </c>
      <c r="BB193" s="10">
        <v>320</v>
      </c>
      <c r="BC193" s="10">
        <v>258</v>
      </c>
      <c r="BD193" s="10">
        <v>0</v>
      </c>
    </row>
    <row r="194" spans="1:56" x14ac:dyDescent="0.4">
      <c r="B194" s="10">
        <v>151</v>
      </c>
      <c r="C194" s="10">
        <v>140</v>
      </c>
      <c r="D194" s="10">
        <v>171</v>
      </c>
      <c r="E194" s="10">
        <v>194</v>
      </c>
      <c r="F194" s="10">
        <v>525</v>
      </c>
      <c r="G194" s="10">
        <v>474</v>
      </c>
      <c r="H194" s="10">
        <v>399</v>
      </c>
      <c r="I194" s="10">
        <v>458</v>
      </c>
      <c r="J194" s="10">
        <v>487</v>
      </c>
      <c r="K194" s="10">
        <v>1024</v>
      </c>
      <c r="L194" s="10">
        <v>580</v>
      </c>
      <c r="M194" s="10">
        <v>558</v>
      </c>
      <c r="N194" s="10">
        <v>557</v>
      </c>
      <c r="O194" s="10">
        <v>670</v>
      </c>
      <c r="P194" s="10">
        <v>1265</v>
      </c>
      <c r="Q194" s="10">
        <v>580</v>
      </c>
      <c r="R194" s="10">
        <v>579</v>
      </c>
      <c r="S194" s="10">
        <v>605</v>
      </c>
      <c r="T194" s="10">
        <v>615</v>
      </c>
      <c r="U194" s="10">
        <v>977</v>
      </c>
      <c r="V194" s="10">
        <v>702</v>
      </c>
      <c r="W194" s="10">
        <v>697</v>
      </c>
      <c r="X194" s="10">
        <v>673</v>
      </c>
      <c r="Y194" s="10">
        <v>615</v>
      </c>
      <c r="Z194" s="10">
        <v>885</v>
      </c>
      <c r="AA194" s="10">
        <v>735</v>
      </c>
      <c r="AB194" s="10">
        <v>799</v>
      </c>
      <c r="AC194" s="10">
        <v>729</v>
      </c>
      <c r="AD194" s="10">
        <v>608</v>
      </c>
      <c r="AE194" s="10">
        <v>879</v>
      </c>
      <c r="AF194" s="10">
        <v>361</v>
      </c>
      <c r="AG194" s="10">
        <v>408</v>
      </c>
      <c r="AH194" s="10">
        <v>375</v>
      </c>
      <c r="AI194" s="10">
        <v>339</v>
      </c>
      <c r="AJ194" s="10">
        <v>431</v>
      </c>
      <c r="AK194" s="10">
        <v>1564</v>
      </c>
      <c r="AL194" s="10">
        <v>1560</v>
      </c>
      <c r="AM194" s="10">
        <v>1486</v>
      </c>
      <c r="AN194" s="10">
        <v>1327</v>
      </c>
      <c r="AO194" s="10">
        <v>2296</v>
      </c>
      <c r="AP194" s="10">
        <v>2010</v>
      </c>
      <c r="AQ194" s="10">
        <v>2001</v>
      </c>
      <c r="AR194" s="10">
        <v>2055</v>
      </c>
      <c r="AS194" s="10">
        <v>2161</v>
      </c>
      <c r="AT194" s="10">
        <v>3652</v>
      </c>
      <c r="AU194" s="10">
        <v>2387</v>
      </c>
      <c r="AV194" s="10">
        <v>2405</v>
      </c>
      <c r="AW194" s="10">
        <v>2382</v>
      </c>
      <c r="AX194" s="10">
        <v>2397</v>
      </c>
      <c r="AY194" s="10">
        <v>4107</v>
      </c>
      <c r="AZ194" s="10">
        <v>1199</v>
      </c>
      <c r="BA194" s="10">
        <v>1175</v>
      </c>
      <c r="BB194" s="10">
        <v>1190</v>
      </c>
      <c r="BC194" s="10">
        <v>1127</v>
      </c>
      <c r="BD194" s="10">
        <v>1880</v>
      </c>
    </row>
    <row r="195" spans="1:56" x14ac:dyDescent="0.4">
      <c r="B195" s="10">
        <v>168.74764618750001</v>
      </c>
      <c r="C195" s="10">
        <v>155.257379206</v>
      </c>
      <c r="D195" s="10">
        <v>153.57744190560001</v>
      </c>
      <c r="E195" s="10">
        <v>108.9394011601</v>
      </c>
      <c r="F195" s="10">
        <v>0</v>
      </c>
      <c r="G195" s="10">
        <v>307.61642331259998</v>
      </c>
      <c r="H195" s="10">
        <v>182.67377767549999</v>
      </c>
      <c r="I195" s="10">
        <v>192.4397008757</v>
      </c>
      <c r="J195" s="10">
        <v>144.71214665869999</v>
      </c>
      <c r="K195" s="10">
        <v>0</v>
      </c>
      <c r="L195" s="10">
        <v>282.8324974189</v>
      </c>
      <c r="M195" s="10">
        <v>192.93354214659999</v>
      </c>
      <c r="N195" s="10">
        <v>180.27921402370001</v>
      </c>
      <c r="O195" s="10">
        <v>167.0651676315</v>
      </c>
      <c r="P195" s="10">
        <v>0</v>
      </c>
      <c r="Q195" s="10">
        <v>227.19142868329999</v>
      </c>
      <c r="R195" s="10">
        <v>194.529245272</v>
      </c>
      <c r="S195" s="10">
        <v>192.2858985572</v>
      </c>
      <c r="T195" s="10">
        <v>161.118288466</v>
      </c>
      <c r="U195" s="10">
        <v>0</v>
      </c>
      <c r="V195" s="10">
        <v>192.1726667019</v>
      </c>
      <c r="W195" s="10">
        <v>144.24120213410001</v>
      </c>
      <c r="X195" s="10">
        <v>158.89424689699999</v>
      </c>
      <c r="Y195" s="10">
        <v>112.9726490748</v>
      </c>
      <c r="Z195" s="10">
        <v>0</v>
      </c>
      <c r="AA195" s="10">
        <v>125.23371414189999</v>
      </c>
      <c r="AB195" s="10">
        <v>104.2353497419</v>
      </c>
      <c r="AC195" s="10">
        <v>115.2934739169</v>
      </c>
      <c r="AD195" s="10">
        <v>94.396213349820002</v>
      </c>
      <c r="AE195" s="10">
        <v>0</v>
      </c>
      <c r="AF195" s="10">
        <v>58.851573030090002</v>
      </c>
      <c r="AG195" s="10">
        <v>46.582345248129997</v>
      </c>
      <c r="AH195" s="10">
        <v>43.421420799449997</v>
      </c>
      <c r="AI195" s="10">
        <v>33.86602583765</v>
      </c>
      <c r="AJ195" s="10">
        <v>0</v>
      </c>
      <c r="AK195" s="10">
        <v>630.61203711420001</v>
      </c>
      <c r="AL195" s="10">
        <v>462.21957967150001</v>
      </c>
      <c r="AM195" s="10">
        <v>488.12001493449998</v>
      </c>
      <c r="AN195" s="10">
        <v>374.77398898799999</v>
      </c>
      <c r="AO195" s="10">
        <v>0</v>
      </c>
      <c r="AP195" s="10">
        <v>729.22626304820005</v>
      </c>
      <c r="AQ195" s="10">
        <v>548.17868748670003</v>
      </c>
      <c r="AR195" s="10">
        <v>527.88331593099997</v>
      </c>
      <c r="AS195" s="10">
        <v>429.87935963500001</v>
      </c>
      <c r="AT195" s="10">
        <v>0</v>
      </c>
      <c r="AU195" s="10">
        <v>982.52999609990002</v>
      </c>
      <c r="AV195" s="10">
        <v>697.43656119110005</v>
      </c>
      <c r="AW195" s="10">
        <v>749.27522010689995</v>
      </c>
      <c r="AX195" s="10">
        <v>596.12560830699999</v>
      </c>
      <c r="AY195" s="10">
        <v>0</v>
      </c>
      <c r="AZ195" s="10">
        <v>382.42733573100003</v>
      </c>
      <c r="BA195" s="10">
        <v>323.01628023320001</v>
      </c>
      <c r="BB195" s="10">
        <v>288.95670358569998</v>
      </c>
      <c r="BC195" s="10">
        <v>224.86647882520001</v>
      </c>
      <c r="BD195" s="10">
        <v>0</v>
      </c>
    </row>
    <row r="196" spans="1:56" x14ac:dyDescent="0.4">
      <c r="B196" s="10">
        <v>336.56823603610002</v>
      </c>
      <c r="C196" s="10">
        <v>414.93832661670001</v>
      </c>
      <c r="D196" s="10">
        <v>393.1087009327</v>
      </c>
      <c r="E196" s="10">
        <v>411.1167491361</v>
      </c>
      <c r="F196" s="10">
        <v>684.19789504209996</v>
      </c>
      <c r="G196" s="10">
        <v>764.5510685534</v>
      </c>
      <c r="H196" s="10">
        <v>684.26920344040002</v>
      </c>
      <c r="I196" s="10">
        <v>663.39166233169999</v>
      </c>
      <c r="J196" s="10">
        <v>674.01172105759997</v>
      </c>
      <c r="K196" s="10">
        <v>1128.41468854</v>
      </c>
      <c r="L196" s="10">
        <v>618.09155849379999</v>
      </c>
      <c r="M196" s="10">
        <v>617.18630347789997</v>
      </c>
      <c r="N196" s="10">
        <v>627.76873530119997</v>
      </c>
      <c r="O196" s="10">
        <v>636.72706064479996</v>
      </c>
      <c r="P196" s="10">
        <v>1073.374845675</v>
      </c>
      <c r="Q196" s="10">
        <v>580.37435151759996</v>
      </c>
      <c r="R196" s="10">
        <v>579.05991985059995</v>
      </c>
      <c r="S196" s="10">
        <v>581.35840760539998</v>
      </c>
      <c r="T196" s="10">
        <v>561.89971533259995</v>
      </c>
      <c r="U196" s="10">
        <v>927.34131457230001</v>
      </c>
      <c r="V196" s="10">
        <v>532.71543810840001</v>
      </c>
      <c r="W196" s="10">
        <v>534.86103441440002</v>
      </c>
      <c r="X196" s="10">
        <v>537.47378196149998</v>
      </c>
      <c r="Y196" s="10">
        <v>520.81066326339999</v>
      </c>
      <c r="Z196" s="10">
        <v>855.37523773249995</v>
      </c>
      <c r="AA196" s="10">
        <v>502.68849657880003</v>
      </c>
      <c r="AB196" s="10">
        <v>488.03964374970002</v>
      </c>
      <c r="AC196" s="10">
        <v>520.38165158490006</v>
      </c>
      <c r="AD196" s="10">
        <v>463.59296599330003</v>
      </c>
      <c r="AE196" s="10">
        <v>868.07166433760005</v>
      </c>
      <c r="AF196" s="10">
        <v>246.89136659779999</v>
      </c>
      <c r="AG196" s="10">
        <v>261.6455684503</v>
      </c>
      <c r="AH196" s="10">
        <v>246.00304049409999</v>
      </c>
      <c r="AI196" s="10">
        <v>286.2186198398</v>
      </c>
      <c r="AJ196" s="10">
        <v>446.85162582309999</v>
      </c>
      <c r="AK196" s="10">
        <v>1755.8868206699999</v>
      </c>
      <c r="AL196" s="10">
        <v>1752.8369306449999</v>
      </c>
      <c r="AM196" s="10">
        <v>1754.4793060980001</v>
      </c>
      <c r="AN196" s="10">
        <v>1799.134141944</v>
      </c>
      <c r="AO196" s="10">
        <v>3020.550763321</v>
      </c>
      <c r="AP196" s="10">
        <v>1817.5978715010001</v>
      </c>
      <c r="AQ196" s="10">
        <v>1805.6587632129999</v>
      </c>
      <c r="AR196" s="10">
        <v>1770.486660114</v>
      </c>
      <c r="AS196" s="10">
        <v>1701.07770433</v>
      </c>
      <c r="AT196" s="10">
        <v>2921.773676756</v>
      </c>
      <c r="AU196" s="10">
        <v>2363.4415661379999</v>
      </c>
      <c r="AV196" s="10">
        <v>2343.7882726490002</v>
      </c>
      <c r="AW196" s="10">
        <v>2394.2378484450001</v>
      </c>
      <c r="AX196" s="10">
        <v>2358.2221231120002</v>
      </c>
      <c r="AY196" s="10">
        <v>4013.4190004729999</v>
      </c>
      <c r="AZ196" s="10">
        <v>1222.5584338619999</v>
      </c>
      <c r="BA196" s="10">
        <v>1236.211727351</v>
      </c>
      <c r="BB196" s="10">
        <v>1177.7621515549999</v>
      </c>
      <c r="BC196" s="10">
        <v>1191.125665729</v>
      </c>
      <c r="BD196" s="10">
        <v>1973.5561672179999</v>
      </c>
    </row>
    <row r="197" spans="1:56" x14ac:dyDescent="0.4">
      <c r="B197" s="4" t="s">
        <v>460</v>
      </c>
      <c r="C197" s="4" t="s">
        <v>361</v>
      </c>
      <c r="D197" s="4" t="s">
        <v>361</v>
      </c>
      <c r="E197" s="4" t="s">
        <v>323</v>
      </c>
      <c r="F197" s="4" t="s">
        <v>95</v>
      </c>
      <c r="G197" s="4" t="s">
        <v>461</v>
      </c>
      <c r="H197" s="4" t="s">
        <v>323</v>
      </c>
      <c r="I197" s="4" t="s">
        <v>361</v>
      </c>
      <c r="J197" s="4" t="s">
        <v>323</v>
      </c>
      <c r="K197" s="4" t="s">
        <v>95</v>
      </c>
      <c r="L197" s="4" t="s">
        <v>355</v>
      </c>
      <c r="M197" s="4" t="s">
        <v>323</v>
      </c>
      <c r="N197" s="4" t="s">
        <v>323</v>
      </c>
      <c r="O197" s="4" t="s">
        <v>323</v>
      </c>
      <c r="P197" s="4" t="s">
        <v>95</v>
      </c>
      <c r="Q197" s="4" t="s">
        <v>361</v>
      </c>
      <c r="R197" s="4" t="s">
        <v>323</v>
      </c>
      <c r="S197" s="4" t="s">
        <v>323</v>
      </c>
      <c r="T197" s="4" t="s">
        <v>323</v>
      </c>
      <c r="U197" s="4" t="s">
        <v>95</v>
      </c>
      <c r="V197" s="4" t="s">
        <v>462</v>
      </c>
      <c r="W197" s="4" t="s">
        <v>361</v>
      </c>
      <c r="X197" s="4" t="s">
        <v>361</v>
      </c>
      <c r="Y197" s="4" t="s">
        <v>323</v>
      </c>
      <c r="Z197" s="4" t="s">
        <v>95</v>
      </c>
      <c r="AA197" s="4" t="s">
        <v>323</v>
      </c>
      <c r="AB197" s="4" t="s">
        <v>323</v>
      </c>
      <c r="AC197" s="4" t="s">
        <v>323</v>
      </c>
      <c r="AD197" s="4" t="s">
        <v>323</v>
      </c>
      <c r="AE197" s="4" t="s">
        <v>95</v>
      </c>
      <c r="AF197" s="4" t="s">
        <v>356</v>
      </c>
      <c r="AG197" s="4" t="s">
        <v>361</v>
      </c>
      <c r="AH197" s="4" t="s">
        <v>323</v>
      </c>
      <c r="AI197" s="4" t="s">
        <v>323</v>
      </c>
      <c r="AJ197" s="4" t="s">
        <v>95</v>
      </c>
      <c r="AK197" s="4" t="s">
        <v>355</v>
      </c>
      <c r="AL197" s="4" t="s">
        <v>361</v>
      </c>
      <c r="AM197" s="4" t="s">
        <v>356</v>
      </c>
      <c r="AN197" s="4" t="s">
        <v>323</v>
      </c>
      <c r="AO197" s="4" t="s">
        <v>95</v>
      </c>
      <c r="AP197" s="4" t="s">
        <v>355</v>
      </c>
      <c r="AQ197" s="4" t="s">
        <v>361</v>
      </c>
      <c r="AR197" s="4" t="s">
        <v>361</v>
      </c>
      <c r="AS197" s="4" t="s">
        <v>323</v>
      </c>
      <c r="AT197" s="4" t="s">
        <v>95</v>
      </c>
      <c r="AU197" s="4" t="s">
        <v>355</v>
      </c>
      <c r="AV197" s="4" t="s">
        <v>361</v>
      </c>
      <c r="AW197" s="4" t="s">
        <v>356</v>
      </c>
      <c r="AX197" s="4" t="s">
        <v>323</v>
      </c>
      <c r="AY197" s="4" t="s">
        <v>95</v>
      </c>
      <c r="AZ197" s="4" t="s">
        <v>462</v>
      </c>
      <c r="BA197" s="4" t="s">
        <v>356</v>
      </c>
      <c r="BB197" s="4" t="s">
        <v>361</v>
      </c>
      <c r="BC197" s="4" t="s">
        <v>323</v>
      </c>
      <c r="BD197" s="4" t="s">
        <v>95</v>
      </c>
    </row>
    <row r="198" spans="1:56" x14ac:dyDescent="0.4">
      <c r="A198" s="1" t="s">
        <v>357</v>
      </c>
      <c r="B198" s="9">
        <v>0.24065964471830001</v>
      </c>
      <c r="C198" s="9">
        <v>0.20092861128540002</v>
      </c>
      <c r="D198" s="9">
        <v>0.25442492254839999</v>
      </c>
      <c r="E198" s="9">
        <v>0.21137498921039999</v>
      </c>
      <c r="F198" s="9">
        <v>0</v>
      </c>
      <c r="G198" s="9">
        <v>0.26174744551970003</v>
      </c>
      <c r="H198" s="9">
        <v>0.1911372898192</v>
      </c>
      <c r="I198" s="9">
        <v>0.24559459326630001</v>
      </c>
      <c r="J198" s="9">
        <v>0.2264274045661</v>
      </c>
      <c r="K198" s="9">
        <v>0</v>
      </c>
      <c r="L198" s="9">
        <v>0.30485696769250004</v>
      </c>
      <c r="M198" s="9">
        <v>0.25902781511290002</v>
      </c>
      <c r="N198" s="9">
        <v>0.3013241342438</v>
      </c>
      <c r="O198" s="9">
        <v>0.31422119949729999</v>
      </c>
      <c r="P198" s="9">
        <v>0</v>
      </c>
      <c r="Q198" s="9">
        <v>0.25329222015319997</v>
      </c>
      <c r="R198" s="9">
        <v>0.24408578497410002</v>
      </c>
      <c r="S198" s="9">
        <v>0.25886082047839998</v>
      </c>
      <c r="T198" s="9">
        <v>0.32185923694599999</v>
      </c>
      <c r="U198" s="9">
        <v>0</v>
      </c>
      <c r="V198" s="9">
        <v>0.18812650545589998</v>
      </c>
      <c r="W198" s="9">
        <v>0.18992535723369999</v>
      </c>
      <c r="X198" s="9">
        <v>0.21931619774470001</v>
      </c>
      <c r="Y198" s="9">
        <v>0.22997246790369999</v>
      </c>
      <c r="Z198" s="9">
        <v>0</v>
      </c>
      <c r="AA198" s="9">
        <v>5.7004587543370004E-2</v>
      </c>
      <c r="AB198" s="9">
        <v>6.0244929099090003E-2</v>
      </c>
      <c r="AC198" s="9">
        <v>8.5083198221580003E-2</v>
      </c>
      <c r="AD198" s="9">
        <v>9.6720416571809992E-2</v>
      </c>
      <c r="AE198" s="9">
        <v>0</v>
      </c>
      <c r="AF198" s="9">
        <v>2.4825779903090001E-2</v>
      </c>
      <c r="AG198" s="9">
        <v>2.5314212484379997E-2</v>
      </c>
      <c r="AH198" s="9">
        <v>6.3713112914640005E-2</v>
      </c>
      <c r="AI198" s="9">
        <v>4.4609610219479998E-2</v>
      </c>
      <c r="AJ198" s="9">
        <v>0</v>
      </c>
      <c r="AK198" s="9">
        <v>0.20967760946649999</v>
      </c>
      <c r="AL198" s="9">
        <v>0.17572442345030001</v>
      </c>
      <c r="AM198" s="9">
        <v>0.24344412064679999</v>
      </c>
      <c r="AN198" s="9">
        <v>0.22235076925609998</v>
      </c>
      <c r="AO198" s="9">
        <v>0</v>
      </c>
      <c r="AP198" s="9">
        <v>0.20828973989910002</v>
      </c>
      <c r="AQ198" s="9">
        <v>0.19056976570980003</v>
      </c>
      <c r="AR198" s="9">
        <v>0.1960632033569</v>
      </c>
      <c r="AS198" s="9">
        <v>0.22862054871689999</v>
      </c>
      <c r="AT198" s="9">
        <v>0</v>
      </c>
      <c r="AU198" s="9">
        <v>0.24874453465470001</v>
      </c>
      <c r="AV198" s="9">
        <v>0.19815335418669999</v>
      </c>
      <c r="AW198" s="9">
        <v>0.24508860014869999</v>
      </c>
      <c r="AX198" s="9">
        <v>0.24752130998980001</v>
      </c>
      <c r="AY198" s="9">
        <v>0</v>
      </c>
      <c r="AZ198" s="9">
        <v>0.13459456201849998</v>
      </c>
      <c r="BA198" s="9">
        <v>0.15252281139330001</v>
      </c>
      <c r="BB198" s="9">
        <v>0.1643969449446</v>
      </c>
      <c r="BC198" s="9">
        <v>0.17915102274950001</v>
      </c>
      <c r="BD198" s="9">
        <v>0</v>
      </c>
    </row>
    <row r="199" spans="1:56" x14ac:dyDescent="0.4">
      <c r="B199" s="10">
        <v>35</v>
      </c>
      <c r="C199" s="10">
        <v>30</v>
      </c>
      <c r="D199" s="10">
        <v>39</v>
      </c>
      <c r="E199" s="10">
        <v>42</v>
      </c>
      <c r="F199" s="10">
        <v>0</v>
      </c>
      <c r="G199" s="10">
        <v>136</v>
      </c>
      <c r="H199" s="10">
        <v>86</v>
      </c>
      <c r="I199" s="10">
        <v>125</v>
      </c>
      <c r="J199" s="10">
        <v>127</v>
      </c>
      <c r="K199" s="10">
        <v>0</v>
      </c>
      <c r="L199" s="10">
        <v>186</v>
      </c>
      <c r="M199" s="10">
        <v>153</v>
      </c>
      <c r="N199" s="10">
        <v>181</v>
      </c>
      <c r="O199" s="10">
        <v>223</v>
      </c>
      <c r="P199" s="10">
        <v>0</v>
      </c>
      <c r="Q199" s="10">
        <v>178</v>
      </c>
      <c r="R199" s="10">
        <v>168</v>
      </c>
      <c r="S199" s="10">
        <v>185</v>
      </c>
      <c r="T199" s="10">
        <v>222</v>
      </c>
      <c r="U199" s="10">
        <v>0</v>
      </c>
      <c r="V199" s="10">
        <v>154</v>
      </c>
      <c r="W199" s="10">
        <v>146</v>
      </c>
      <c r="X199" s="10">
        <v>171</v>
      </c>
      <c r="Y199" s="10">
        <v>149</v>
      </c>
      <c r="Z199" s="10">
        <v>0</v>
      </c>
      <c r="AA199" s="10">
        <v>56</v>
      </c>
      <c r="AB199" s="10">
        <v>68</v>
      </c>
      <c r="AC199" s="10">
        <v>72</v>
      </c>
      <c r="AD199" s="10">
        <v>69</v>
      </c>
      <c r="AE199" s="10">
        <v>0</v>
      </c>
      <c r="AF199" s="10">
        <v>10</v>
      </c>
      <c r="AG199" s="10">
        <v>11</v>
      </c>
      <c r="AH199" s="10">
        <v>22</v>
      </c>
      <c r="AI199" s="10">
        <v>22</v>
      </c>
      <c r="AJ199" s="10">
        <v>0</v>
      </c>
      <c r="AK199" s="10">
        <v>358</v>
      </c>
      <c r="AL199" s="10">
        <v>307</v>
      </c>
      <c r="AM199" s="10">
        <v>361</v>
      </c>
      <c r="AN199" s="10">
        <v>316</v>
      </c>
      <c r="AO199" s="10">
        <v>0</v>
      </c>
      <c r="AP199" s="10">
        <v>393</v>
      </c>
      <c r="AQ199" s="10">
        <v>354</v>
      </c>
      <c r="AR199" s="10">
        <v>430</v>
      </c>
      <c r="AS199" s="10">
        <v>531</v>
      </c>
      <c r="AT199" s="10">
        <v>0</v>
      </c>
      <c r="AU199" s="10">
        <v>588</v>
      </c>
      <c r="AV199" s="10">
        <v>485</v>
      </c>
      <c r="AW199" s="10">
        <v>591</v>
      </c>
      <c r="AX199" s="10">
        <v>628</v>
      </c>
      <c r="AY199" s="10">
        <v>0</v>
      </c>
      <c r="AZ199" s="10">
        <v>168</v>
      </c>
      <c r="BA199" s="10">
        <v>177</v>
      </c>
      <c r="BB199" s="10">
        <v>204</v>
      </c>
      <c r="BC199" s="10">
        <v>225</v>
      </c>
      <c r="BD199" s="10">
        <v>0</v>
      </c>
    </row>
    <row r="200" spans="1:56" x14ac:dyDescent="0.4">
      <c r="B200" s="10">
        <v>151</v>
      </c>
      <c r="C200" s="10">
        <v>140</v>
      </c>
      <c r="D200" s="10">
        <v>171</v>
      </c>
      <c r="E200" s="10">
        <v>194</v>
      </c>
      <c r="F200" s="10">
        <v>525</v>
      </c>
      <c r="G200" s="10">
        <v>474</v>
      </c>
      <c r="H200" s="10">
        <v>399</v>
      </c>
      <c r="I200" s="10">
        <v>458</v>
      </c>
      <c r="J200" s="10">
        <v>487</v>
      </c>
      <c r="K200" s="10">
        <v>1024</v>
      </c>
      <c r="L200" s="10">
        <v>580</v>
      </c>
      <c r="M200" s="10">
        <v>558</v>
      </c>
      <c r="N200" s="10">
        <v>557</v>
      </c>
      <c r="O200" s="10">
        <v>670</v>
      </c>
      <c r="P200" s="10">
        <v>1265</v>
      </c>
      <c r="Q200" s="10">
        <v>580</v>
      </c>
      <c r="R200" s="10">
        <v>579</v>
      </c>
      <c r="S200" s="10">
        <v>605</v>
      </c>
      <c r="T200" s="10">
        <v>615</v>
      </c>
      <c r="U200" s="10">
        <v>977</v>
      </c>
      <c r="V200" s="10">
        <v>702</v>
      </c>
      <c r="W200" s="10">
        <v>697</v>
      </c>
      <c r="X200" s="10">
        <v>673</v>
      </c>
      <c r="Y200" s="10">
        <v>615</v>
      </c>
      <c r="Z200" s="10">
        <v>885</v>
      </c>
      <c r="AA200" s="10">
        <v>735</v>
      </c>
      <c r="AB200" s="10">
        <v>799</v>
      </c>
      <c r="AC200" s="10">
        <v>729</v>
      </c>
      <c r="AD200" s="10">
        <v>608</v>
      </c>
      <c r="AE200" s="10">
        <v>879</v>
      </c>
      <c r="AF200" s="10">
        <v>361</v>
      </c>
      <c r="AG200" s="10">
        <v>408</v>
      </c>
      <c r="AH200" s="10">
        <v>375</v>
      </c>
      <c r="AI200" s="10">
        <v>339</v>
      </c>
      <c r="AJ200" s="10">
        <v>431</v>
      </c>
      <c r="AK200" s="10">
        <v>1564</v>
      </c>
      <c r="AL200" s="10">
        <v>1560</v>
      </c>
      <c r="AM200" s="10">
        <v>1486</v>
      </c>
      <c r="AN200" s="10">
        <v>1327</v>
      </c>
      <c r="AO200" s="10">
        <v>2296</v>
      </c>
      <c r="AP200" s="10">
        <v>2010</v>
      </c>
      <c r="AQ200" s="10">
        <v>2001</v>
      </c>
      <c r="AR200" s="10">
        <v>2055</v>
      </c>
      <c r="AS200" s="10">
        <v>2161</v>
      </c>
      <c r="AT200" s="10">
        <v>3652</v>
      </c>
      <c r="AU200" s="10">
        <v>2387</v>
      </c>
      <c r="AV200" s="10">
        <v>2405</v>
      </c>
      <c r="AW200" s="10">
        <v>2382</v>
      </c>
      <c r="AX200" s="10">
        <v>2397</v>
      </c>
      <c r="AY200" s="10">
        <v>4107</v>
      </c>
      <c r="AZ200" s="10">
        <v>1199</v>
      </c>
      <c r="BA200" s="10">
        <v>1175</v>
      </c>
      <c r="BB200" s="10">
        <v>1190</v>
      </c>
      <c r="BC200" s="10">
        <v>1127</v>
      </c>
      <c r="BD200" s="10">
        <v>1880</v>
      </c>
    </row>
    <row r="201" spans="1:56" x14ac:dyDescent="0.4">
      <c r="B201" s="10">
        <v>80.998392107919997</v>
      </c>
      <c r="C201" s="10">
        <v>83.372981736189999</v>
      </c>
      <c r="D201" s="10">
        <v>100.01665078790001</v>
      </c>
      <c r="E201" s="10">
        <v>86.899798412880003</v>
      </c>
      <c r="F201" s="10">
        <v>0</v>
      </c>
      <c r="G201" s="10">
        <v>200.11928916319999</v>
      </c>
      <c r="H201" s="10">
        <v>130.78936105229999</v>
      </c>
      <c r="I201" s="10">
        <v>162.9254054866</v>
      </c>
      <c r="J201" s="10">
        <v>152.61472464619999</v>
      </c>
      <c r="K201" s="10">
        <v>0</v>
      </c>
      <c r="L201" s="10">
        <v>188.4295182788</v>
      </c>
      <c r="M201" s="10">
        <v>159.86841970750001</v>
      </c>
      <c r="N201" s="10">
        <v>189.1618706699</v>
      </c>
      <c r="O201" s="10">
        <v>200.07314074819999</v>
      </c>
      <c r="P201" s="10">
        <v>0</v>
      </c>
      <c r="Q201" s="10">
        <v>147.00430801589999</v>
      </c>
      <c r="R201" s="10">
        <v>141.34029508379999</v>
      </c>
      <c r="S201" s="10">
        <v>150.49091438470001</v>
      </c>
      <c r="T201" s="10">
        <v>180.85261361709999</v>
      </c>
      <c r="U201" s="10">
        <v>0</v>
      </c>
      <c r="V201" s="10">
        <v>100.2178937738</v>
      </c>
      <c r="W201" s="10">
        <v>101.5836730316</v>
      </c>
      <c r="X201" s="10">
        <v>117.8767062472</v>
      </c>
      <c r="Y201" s="10">
        <v>119.7721135412</v>
      </c>
      <c r="Z201" s="10">
        <v>0</v>
      </c>
      <c r="AA201" s="10">
        <v>28.655550410269999</v>
      </c>
      <c r="AB201" s="10">
        <v>29.401913735250002</v>
      </c>
      <c r="AC201" s="10">
        <v>44.27573521267</v>
      </c>
      <c r="AD201" s="10">
        <v>44.838904790629996</v>
      </c>
      <c r="AE201" s="10">
        <v>0</v>
      </c>
      <c r="AF201" s="10">
        <v>6.1292707271289997</v>
      </c>
      <c r="AG201" s="10">
        <v>6.6233515153480003</v>
      </c>
      <c r="AH201" s="10">
        <v>15.67361949635</v>
      </c>
      <c r="AI201" s="10">
        <v>12.768101068609999</v>
      </c>
      <c r="AJ201" s="10">
        <v>0</v>
      </c>
      <c r="AK201" s="10">
        <v>368.17015105190001</v>
      </c>
      <c r="AL201" s="10">
        <v>308.01625903989998</v>
      </c>
      <c r="AM201" s="10">
        <v>427.11767186600002</v>
      </c>
      <c r="AN201" s="10">
        <v>400.0388604561</v>
      </c>
      <c r="AO201" s="10">
        <v>0</v>
      </c>
      <c r="AP201" s="10">
        <v>378.58698789610003</v>
      </c>
      <c r="AQ201" s="10">
        <v>344.10396745740002</v>
      </c>
      <c r="AR201" s="10">
        <v>347.12728608269998</v>
      </c>
      <c r="AS201" s="10">
        <v>388.90131817410003</v>
      </c>
      <c r="AT201" s="10">
        <v>0</v>
      </c>
      <c r="AU201" s="10">
        <v>587.89317255239996</v>
      </c>
      <c r="AV201" s="10">
        <v>464.42950772889998</v>
      </c>
      <c r="AW201" s="10">
        <v>586.80040269849997</v>
      </c>
      <c r="AX201" s="10">
        <v>583.71022915970002</v>
      </c>
      <c r="AY201" s="10">
        <v>0</v>
      </c>
      <c r="AZ201" s="10">
        <v>164.54971694779999</v>
      </c>
      <c r="BA201" s="10">
        <v>188.55048813299999</v>
      </c>
      <c r="BB201" s="10">
        <v>193.62049958700001</v>
      </c>
      <c r="BC201" s="10">
        <v>213.39138123839999</v>
      </c>
      <c r="BD201" s="10">
        <v>0</v>
      </c>
    </row>
    <row r="202" spans="1:56" x14ac:dyDescent="0.4">
      <c r="B202" s="10">
        <v>336.56823603610002</v>
      </c>
      <c r="C202" s="10">
        <v>414.93832661670001</v>
      </c>
      <c r="D202" s="10">
        <v>393.1087009327</v>
      </c>
      <c r="E202" s="10">
        <v>411.1167491361</v>
      </c>
      <c r="F202" s="10">
        <v>684.19789504209996</v>
      </c>
      <c r="G202" s="10">
        <v>764.5510685534</v>
      </c>
      <c r="H202" s="10">
        <v>684.26920344040002</v>
      </c>
      <c r="I202" s="10">
        <v>663.39166233169999</v>
      </c>
      <c r="J202" s="10">
        <v>674.01172105759997</v>
      </c>
      <c r="K202" s="10">
        <v>1128.41468854</v>
      </c>
      <c r="L202" s="10">
        <v>618.09155849379999</v>
      </c>
      <c r="M202" s="10">
        <v>617.18630347789997</v>
      </c>
      <c r="N202" s="10">
        <v>627.76873530119997</v>
      </c>
      <c r="O202" s="10">
        <v>636.72706064479996</v>
      </c>
      <c r="P202" s="10">
        <v>1073.374845675</v>
      </c>
      <c r="Q202" s="10">
        <v>580.37435151759996</v>
      </c>
      <c r="R202" s="10">
        <v>579.05991985059995</v>
      </c>
      <c r="S202" s="10">
        <v>581.35840760539998</v>
      </c>
      <c r="T202" s="10">
        <v>561.89971533259995</v>
      </c>
      <c r="U202" s="10">
        <v>927.34131457230001</v>
      </c>
      <c r="V202" s="10">
        <v>532.71543810840001</v>
      </c>
      <c r="W202" s="10">
        <v>534.86103441440002</v>
      </c>
      <c r="X202" s="10">
        <v>537.47378196149998</v>
      </c>
      <c r="Y202" s="10">
        <v>520.81066326339999</v>
      </c>
      <c r="Z202" s="10">
        <v>855.37523773249995</v>
      </c>
      <c r="AA202" s="10">
        <v>502.68849657880003</v>
      </c>
      <c r="AB202" s="10">
        <v>488.03964374970002</v>
      </c>
      <c r="AC202" s="10">
        <v>520.38165158490006</v>
      </c>
      <c r="AD202" s="10">
        <v>463.59296599330003</v>
      </c>
      <c r="AE202" s="10">
        <v>868.07166433760005</v>
      </c>
      <c r="AF202" s="10">
        <v>246.89136659779999</v>
      </c>
      <c r="AG202" s="10">
        <v>261.6455684503</v>
      </c>
      <c r="AH202" s="10">
        <v>246.00304049409999</v>
      </c>
      <c r="AI202" s="10">
        <v>286.2186198398</v>
      </c>
      <c r="AJ202" s="10">
        <v>446.85162582309999</v>
      </c>
      <c r="AK202" s="10">
        <v>1755.8868206699999</v>
      </c>
      <c r="AL202" s="10">
        <v>1752.8369306449999</v>
      </c>
      <c r="AM202" s="10">
        <v>1754.4793060980001</v>
      </c>
      <c r="AN202" s="10">
        <v>1799.134141944</v>
      </c>
      <c r="AO202" s="10">
        <v>3020.550763321</v>
      </c>
      <c r="AP202" s="10">
        <v>1817.5978715010001</v>
      </c>
      <c r="AQ202" s="10">
        <v>1805.6587632129999</v>
      </c>
      <c r="AR202" s="10">
        <v>1770.486660114</v>
      </c>
      <c r="AS202" s="10">
        <v>1701.07770433</v>
      </c>
      <c r="AT202" s="10">
        <v>2921.773676756</v>
      </c>
      <c r="AU202" s="10">
        <v>2363.4415661379999</v>
      </c>
      <c r="AV202" s="10">
        <v>2343.7882726490002</v>
      </c>
      <c r="AW202" s="10">
        <v>2394.2378484450001</v>
      </c>
      <c r="AX202" s="10">
        <v>2358.2221231120002</v>
      </c>
      <c r="AY202" s="10">
        <v>4013.4190004729999</v>
      </c>
      <c r="AZ202" s="10">
        <v>1222.5584338619999</v>
      </c>
      <c r="BA202" s="10">
        <v>1236.211727351</v>
      </c>
      <c r="BB202" s="10">
        <v>1177.7621515549999</v>
      </c>
      <c r="BC202" s="10">
        <v>1191.125665729</v>
      </c>
      <c r="BD202" s="10">
        <v>1973.5561672179999</v>
      </c>
    </row>
    <row r="203" spans="1:56" x14ac:dyDescent="0.4">
      <c r="B203" s="4" t="s">
        <v>323</v>
      </c>
      <c r="C203" s="4" t="s">
        <v>323</v>
      </c>
      <c r="D203" s="4" t="s">
        <v>323</v>
      </c>
      <c r="E203" s="4" t="s">
        <v>323</v>
      </c>
      <c r="F203" s="4" t="s">
        <v>95</v>
      </c>
      <c r="G203" s="4" t="s">
        <v>358</v>
      </c>
      <c r="H203" s="4" t="s">
        <v>323</v>
      </c>
      <c r="I203" s="4" t="s">
        <v>323</v>
      </c>
      <c r="J203" s="4" t="s">
        <v>323</v>
      </c>
      <c r="K203" s="4" t="s">
        <v>95</v>
      </c>
      <c r="L203" s="4" t="s">
        <v>323</v>
      </c>
      <c r="M203" s="4" t="s">
        <v>323</v>
      </c>
      <c r="N203" s="4" t="s">
        <v>323</v>
      </c>
      <c r="O203" s="4" t="s">
        <v>323</v>
      </c>
      <c r="P203" s="4" t="s">
        <v>95</v>
      </c>
      <c r="Q203" s="4" t="s">
        <v>323</v>
      </c>
      <c r="R203" s="4" t="s">
        <v>323</v>
      </c>
      <c r="S203" s="4" t="s">
        <v>323</v>
      </c>
      <c r="T203" s="4" t="s">
        <v>463</v>
      </c>
      <c r="U203" s="4" t="s">
        <v>95</v>
      </c>
      <c r="V203" s="4" t="s">
        <v>323</v>
      </c>
      <c r="W203" s="4" t="s">
        <v>323</v>
      </c>
      <c r="X203" s="4" t="s">
        <v>323</v>
      </c>
      <c r="Y203" s="4" t="s">
        <v>323</v>
      </c>
      <c r="Z203" s="4" t="s">
        <v>95</v>
      </c>
      <c r="AA203" s="4" t="s">
        <v>323</v>
      </c>
      <c r="AB203" s="4" t="s">
        <v>323</v>
      </c>
      <c r="AC203" s="4" t="s">
        <v>323</v>
      </c>
      <c r="AD203" s="4" t="s">
        <v>464</v>
      </c>
      <c r="AE203" s="4" t="s">
        <v>95</v>
      </c>
      <c r="AF203" s="4" t="s">
        <v>465</v>
      </c>
      <c r="AG203" s="4" t="s">
        <v>465</v>
      </c>
      <c r="AH203" s="4" t="s">
        <v>466</v>
      </c>
      <c r="AI203" s="4" t="s">
        <v>465</v>
      </c>
      <c r="AJ203" s="4" t="s">
        <v>95</v>
      </c>
      <c r="AK203" s="4" t="s">
        <v>358</v>
      </c>
      <c r="AL203" s="4" t="s">
        <v>323</v>
      </c>
      <c r="AM203" s="4" t="s">
        <v>359</v>
      </c>
      <c r="AN203" s="4" t="s">
        <v>358</v>
      </c>
      <c r="AO203" s="4" t="s">
        <v>95</v>
      </c>
      <c r="AP203" s="4" t="s">
        <v>323</v>
      </c>
      <c r="AQ203" s="4" t="s">
        <v>323</v>
      </c>
      <c r="AR203" s="4" t="s">
        <v>323</v>
      </c>
      <c r="AS203" s="4" t="s">
        <v>467</v>
      </c>
      <c r="AT203" s="4" t="s">
        <v>95</v>
      </c>
      <c r="AU203" s="4" t="s">
        <v>359</v>
      </c>
      <c r="AV203" s="4" t="s">
        <v>323</v>
      </c>
      <c r="AW203" s="4" t="s">
        <v>358</v>
      </c>
      <c r="AX203" s="4" t="s">
        <v>359</v>
      </c>
      <c r="AY203" s="4" t="s">
        <v>95</v>
      </c>
      <c r="AZ203" s="4" t="s">
        <v>323</v>
      </c>
      <c r="BA203" s="4" t="s">
        <v>323</v>
      </c>
      <c r="BB203" s="4" t="s">
        <v>323</v>
      </c>
      <c r="BC203" s="4" t="s">
        <v>468</v>
      </c>
      <c r="BD203" s="4" t="s">
        <v>95</v>
      </c>
    </row>
    <row r="204" spans="1:56" x14ac:dyDescent="0.4">
      <c r="A204" s="1" t="s">
        <v>360</v>
      </c>
      <c r="B204" s="9">
        <v>6.0089527240329996E-2</v>
      </c>
      <c r="C204" s="9">
        <v>2.5476479958399998E-2</v>
      </c>
      <c r="D204" s="9">
        <v>4.5552944469890007E-2</v>
      </c>
      <c r="E204" s="9">
        <v>5.7460682829399999E-2</v>
      </c>
      <c r="F204" s="9">
        <v>0</v>
      </c>
      <c r="G204" s="9">
        <v>0.16535408446300001</v>
      </c>
      <c r="H204" s="9">
        <v>7.2269983178229996E-2</v>
      </c>
      <c r="I204" s="9">
        <v>4.7459283081399996E-2</v>
      </c>
      <c r="J204" s="9">
        <v>2.5282808289459998E-2</v>
      </c>
      <c r="K204" s="9">
        <v>0</v>
      </c>
      <c r="L204" s="9">
        <v>0.16518441285419999</v>
      </c>
      <c r="M204" s="9">
        <v>0.10775207838299999</v>
      </c>
      <c r="N204" s="9">
        <v>7.7770077603030008E-2</v>
      </c>
      <c r="O204" s="9">
        <v>7.5635067695319996E-2</v>
      </c>
      <c r="P204" s="9">
        <v>0</v>
      </c>
      <c r="Q204" s="9">
        <v>0.16042326696770001</v>
      </c>
      <c r="R204" s="9">
        <v>0.1132414210838</v>
      </c>
      <c r="S204" s="9">
        <v>0.103259394531</v>
      </c>
      <c r="T204" s="9">
        <v>8.7144438884729988E-2</v>
      </c>
      <c r="U204" s="9">
        <v>0</v>
      </c>
      <c r="V204" s="9">
        <v>0.14295948278519999</v>
      </c>
      <c r="W204" s="9">
        <v>9.7506034531060007E-2</v>
      </c>
      <c r="X204" s="9">
        <v>7.3287058949890002E-2</v>
      </c>
      <c r="Y204" s="9">
        <v>5.8789014338900006E-2</v>
      </c>
      <c r="Z204" s="9">
        <v>0</v>
      </c>
      <c r="AA204" s="9">
        <v>0.13744270953570001</v>
      </c>
      <c r="AB204" s="9">
        <v>0.1126787141621</v>
      </c>
      <c r="AC204" s="9">
        <v>0.10310330568779999</v>
      </c>
      <c r="AD204" s="9">
        <v>6.4022700714929992E-2</v>
      </c>
      <c r="AE204" s="9">
        <v>0</v>
      </c>
      <c r="AF204" s="9">
        <v>0.13699082827210002</v>
      </c>
      <c r="AG204" s="9">
        <v>0.12422676304130001</v>
      </c>
      <c r="AH204" s="9">
        <v>9.5998308501729995E-2</v>
      </c>
      <c r="AI204" s="9">
        <v>6.9439471893270002E-2</v>
      </c>
      <c r="AJ204" s="9">
        <v>0</v>
      </c>
      <c r="AK204" s="9">
        <v>0.15787338131029999</v>
      </c>
      <c r="AL204" s="9">
        <v>0.1107047019599</v>
      </c>
      <c r="AM204" s="9">
        <v>8.9774748070840002E-2</v>
      </c>
      <c r="AN204" s="9">
        <v>6.7472797685170005E-2</v>
      </c>
      <c r="AO204" s="9">
        <v>0</v>
      </c>
      <c r="AP204" s="9">
        <v>0.13408475463209998</v>
      </c>
      <c r="AQ204" s="9">
        <v>7.6260210292990002E-2</v>
      </c>
      <c r="AR204" s="9">
        <v>6.4849662627189997E-2</v>
      </c>
      <c r="AS204" s="9">
        <v>5.2879956017260005E-2</v>
      </c>
      <c r="AT204" s="9">
        <v>0</v>
      </c>
      <c r="AU204" s="9">
        <v>0.15722714579040001</v>
      </c>
      <c r="AV204" s="9">
        <v>8.9912193101019999E-2</v>
      </c>
      <c r="AW204" s="9">
        <v>7.5065638432990009E-2</v>
      </c>
      <c r="AX204" s="9">
        <v>6.0588788953210002E-2</v>
      </c>
      <c r="AY204" s="9">
        <v>0</v>
      </c>
      <c r="AZ204" s="9">
        <v>0.1221395872583</v>
      </c>
      <c r="BA204" s="9">
        <v>9.788943152346001E-2</v>
      </c>
      <c r="BB204" s="9">
        <v>8.0812170938760003E-2</v>
      </c>
      <c r="BC204" s="9">
        <v>6.2430833503159998E-2</v>
      </c>
      <c r="BD204" s="9">
        <v>0</v>
      </c>
    </row>
    <row r="205" spans="1:56" x14ac:dyDescent="0.4">
      <c r="B205" s="10">
        <v>9</v>
      </c>
      <c r="C205" s="10">
        <v>4</v>
      </c>
      <c r="D205" s="10">
        <v>7</v>
      </c>
      <c r="E205" s="10">
        <v>9</v>
      </c>
      <c r="F205" s="10">
        <v>0</v>
      </c>
      <c r="G205" s="10">
        <v>78</v>
      </c>
      <c r="H205" s="10">
        <v>29</v>
      </c>
      <c r="I205" s="10">
        <v>26</v>
      </c>
      <c r="J205" s="10">
        <v>14</v>
      </c>
      <c r="K205" s="10">
        <v>0</v>
      </c>
      <c r="L205" s="10">
        <v>100</v>
      </c>
      <c r="M205" s="10">
        <v>67</v>
      </c>
      <c r="N205" s="10">
        <v>46</v>
      </c>
      <c r="O205" s="10">
        <v>57</v>
      </c>
      <c r="P205" s="10">
        <v>0</v>
      </c>
      <c r="Q205" s="10">
        <v>98</v>
      </c>
      <c r="R205" s="10">
        <v>63</v>
      </c>
      <c r="S205" s="10">
        <v>54</v>
      </c>
      <c r="T205" s="10">
        <v>52</v>
      </c>
      <c r="U205" s="10">
        <v>0</v>
      </c>
      <c r="V205" s="10">
        <v>112</v>
      </c>
      <c r="W205" s="10">
        <v>74</v>
      </c>
      <c r="X205" s="10">
        <v>42</v>
      </c>
      <c r="Y205" s="10">
        <v>35</v>
      </c>
      <c r="Z205" s="10">
        <v>0</v>
      </c>
      <c r="AA205" s="10">
        <v>109</v>
      </c>
      <c r="AB205" s="10">
        <v>93</v>
      </c>
      <c r="AC205" s="10">
        <v>78</v>
      </c>
      <c r="AD205" s="10">
        <v>43</v>
      </c>
      <c r="AE205" s="10">
        <v>0</v>
      </c>
      <c r="AF205" s="10">
        <v>56</v>
      </c>
      <c r="AG205" s="10">
        <v>49</v>
      </c>
      <c r="AH205" s="10">
        <v>41</v>
      </c>
      <c r="AI205" s="10">
        <v>27</v>
      </c>
      <c r="AJ205" s="10">
        <v>0</v>
      </c>
      <c r="AK205" s="10">
        <v>280</v>
      </c>
      <c r="AL205" s="10">
        <v>203</v>
      </c>
      <c r="AM205" s="10">
        <v>151</v>
      </c>
      <c r="AN205" s="10">
        <v>98</v>
      </c>
      <c r="AO205" s="10">
        <v>0</v>
      </c>
      <c r="AP205" s="10">
        <v>282</v>
      </c>
      <c r="AQ205" s="10">
        <v>176</v>
      </c>
      <c r="AR205" s="10">
        <v>141</v>
      </c>
      <c r="AS205" s="10">
        <v>135</v>
      </c>
      <c r="AT205" s="10">
        <v>0</v>
      </c>
      <c r="AU205" s="10">
        <v>395</v>
      </c>
      <c r="AV205" s="10">
        <v>257</v>
      </c>
      <c r="AW205" s="10">
        <v>186</v>
      </c>
      <c r="AX205" s="10">
        <v>154</v>
      </c>
      <c r="AY205" s="10">
        <v>0</v>
      </c>
      <c r="AZ205" s="10">
        <v>167</v>
      </c>
      <c r="BA205" s="10">
        <v>122</v>
      </c>
      <c r="BB205" s="10">
        <v>108</v>
      </c>
      <c r="BC205" s="10">
        <v>82</v>
      </c>
      <c r="BD205" s="10">
        <v>0</v>
      </c>
    </row>
    <row r="206" spans="1:56" x14ac:dyDescent="0.4">
      <c r="B206" s="10">
        <v>151</v>
      </c>
      <c r="C206" s="10">
        <v>140</v>
      </c>
      <c r="D206" s="10">
        <v>171</v>
      </c>
      <c r="E206" s="10">
        <v>194</v>
      </c>
      <c r="F206" s="10">
        <v>525</v>
      </c>
      <c r="G206" s="10">
        <v>474</v>
      </c>
      <c r="H206" s="10">
        <v>399</v>
      </c>
      <c r="I206" s="10">
        <v>458</v>
      </c>
      <c r="J206" s="10">
        <v>487</v>
      </c>
      <c r="K206" s="10">
        <v>1024</v>
      </c>
      <c r="L206" s="10">
        <v>580</v>
      </c>
      <c r="M206" s="10">
        <v>558</v>
      </c>
      <c r="N206" s="10">
        <v>557</v>
      </c>
      <c r="O206" s="10">
        <v>670</v>
      </c>
      <c r="P206" s="10">
        <v>1265</v>
      </c>
      <c r="Q206" s="10">
        <v>580</v>
      </c>
      <c r="R206" s="10">
        <v>579</v>
      </c>
      <c r="S206" s="10">
        <v>605</v>
      </c>
      <c r="T206" s="10">
        <v>615</v>
      </c>
      <c r="U206" s="10">
        <v>977</v>
      </c>
      <c r="V206" s="10">
        <v>702</v>
      </c>
      <c r="W206" s="10">
        <v>697</v>
      </c>
      <c r="X206" s="10">
        <v>673</v>
      </c>
      <c r="Y206" s="10">
        <v>615</v>
      </c>
      <c r="Z206" s="10">
        <v>885</v>
      </c>
      <c r="AA206" s="10">
        <v>735</v>
      </c>
      <c r="AB206" s="10">
        <v>799</v>
      </c>
      <c r="AC206" s="10">
        <v>729</v>
      </c>
      <c r="AD206" s="10">
        <v>608</v>
      </c>
      <c r="AE206" s="10">
        <v>879</v>
      </c>
      <c r="AF206" s="10">
        <v>361</v>
      </c>
      <c r="AG206" s="10">
        <v>408</v>
      </c>
      <c r="AH206" s="10">
        <v>375</v>
      </c>
      <c r="AI206" s="10">
        <v>339</v>
      </c>
      <c r="AJ206" s="10">
        <v>431</v>
      </c>
      <c r="AK206" s="10">
        <v>1564</v>
      </c>
      <c r="AL206" s="10">
        <v>1560</v>
      </c>
      <c r="AM206" s="10">
        <v>1486</v>
      </c>
      <c r="AN206" s="10">
        <v>1327</v>
      </c>
      <c r="AO206" s="10">
        <v>2296</v>
      </c>
      <c r="AP206" s="10">
        <v>2010</v>
      </c>
      <c r="AQ206" s="10">
        <v>2001</v>
      </c>
      <c r="AR206" s="10">
        <v>2055</v>
      </c>
      <c r="AS206" s="10">
        <v>2161</v>
      </c>
      <c r="AT206" s="10">
        <v>3652</v>
      </c>
      <c r="AU206" s="10">
        <v>2387</v>
      </c>
      <c r="AV206" s="10">
        <v>2405</v>
      </c>
      <c r="AW206" s="10">
        <v>2382</v>
      </c>
      <c r="AX206" s="10">
        <v>2397</v>
      </c>
      <c r="AY206" s="10">
        <v>4107</v>
      </c>
      <c r="AZ206" s="10">
        <v>1199</v>
      </c>
      <c r="BA206" s="10">
        <v>1175</v>
      </c>
      <c r="BB206" s="10">
        <v>1190</v>
      </c>
      <c r="BC206" s="10">
        <v>1127</v>
      </c>
      <c r="BD206" s="10">
        <v>1880</v>
      </c>
    </row>
    <row r="207" spans="1:56" x14ac:dyDescent="0.4">
      <c r="B207" s="10">
        <v>20.224226187519999</v>
      </c>
      <c r="C207" s="10">
        <v>10.571167962020001</v>
      </c>
      <c r="D207" s="10">
        <v>17.907258824220001</v>
      </c>
      <c r="E207" s="10">
        <v>23.623049127969999</v>
      </c>
      <c r="F207" s="10">
        <v>0</v>
      </c>
      <c r="G207" s="10">
        <v>126.42164196589999</v>
      </c>
      <c r="H207" s="10">
        <v>49.452123822019999</v>
      </c>
      <c r="I207" s="10">
        <v>31.484092696440001</v>
      </c>
      <c r="J207" s="10">
        <v>17.040909128349998</v>
      </c>
      <c r="K207" s="10">
        <v>0</v>
      </c>
      <c r="L207" s="10">
        <v>102.0990911799</v>
      </c>
      <c r="M207" s="10">
        <v>66.503106949270006</v>
      </c>
      <c r="N207" s="10">
        <v>48.82162326113</v>
      </c>
      <c r="O207" s="10">
        <v>48.158894335310002</v>
      </c>
      <c r="P207" s="10">
        <v>0</v>
      </c>
      <c r="Q207" s="10">
        <v>93.105549534740007</v>
      </c>
      <c r="R207" s="10">
        <v>65.57356821658</v>
      </c>
      <c r="S207" s="10">
        <v>60.03071717481</v>
      </c>
      <c r="T207" s="10">
        <v>48.966435402149997</v>
      </c>
      <c r="U207" s="10">
        <v>0</v>
      </c>
      <c r="V207" s="10">
        <v>76.156723503690003</v>
      </c>
      <c r="W207" s="10">
        <v>52.152178490929998</v>
      </c>
      <c r="X207" s="10">
        <v>39.389872742629997</v>
      </c>
      <c r="Y207" s="10">
        <v>30.617945550449999</v>
      </c>
      <c r="Z207" s="10">
        <v>0</v>
      </c>
      <c r="AA207" s="10">
        <v>69.090869022210001</v>
      </c>
      <c r="AB207" s="10">
        <v>54.991679517830001</v>
      </c>
      <c r="AC207" s="10">
        <v>53.653068497660001</v>
      </c>
      <c r="AD207" s="10">
        <v>29.68047371534</v>
      </c>
      <c r="AE207" s="10">
        <v>0</v>
      </c>
      <c r="AF207" s="10">
        <v>33.82185280345</v>
      </c>
      <c r="AG207" s="10">
        <v>32.503382032680001</v>
      </c>
      <c r="AH207" s="10">
        <v>23.615875773719999</v>
      </c>
      <c r="AI207" s="10">
        <v>19.874869807700001</v>
      </c>
      <c r="AJ207" s="10">
        <v>0</v>
      </c>
      <c r="AK207" s="10">
        <v>277.20778957739998</v>
      </c>
      <c r="AL207" s="10">
        <v>194.0472899913</v>
      </c>
      <c r="AM207" s="10">
        <v>157.50793770050001</v>
      </c>
      <c r="AN207" s="10">
        <v>121.3926139679</v>
      </c>
      <c r="AO207" s="10">
        <v>0</v>
      </c>
      <c r="AP207" s="10">
        <v>243.71216462000001</v>
      </c>
      <c r="AQ207" s="10">
        <v>137.699917</v>
      </c>
      <c r="AR207" s="10">
        <v>114.8154625944</v>
      </c>
      <c r="AS207" s="10">
        <v>89.952914186930002</v>
      </c>
      <c r="AT207" s="10">
        <v>0</v>
      </c>
      <c r="AU207" s="10">
        <v>371.59717168629999</v>
      </c>
      <c r="AV207" s="10">
        <v>210.73514375830001</v>
      </c>
      <c r="AW207" s="10">
        <v>179.724992654</v>
      </c>
      <c r="AX207" s="10">
        <v>142.88182252199999</v>
      </c>
      <c r="AY207" s="10">
        <v>0</v>
      </c>
      <c r="AZ207" s="10">
        <v>149.32278251119999</v>
      </c>
      <c r="BA207" s="10">
        <v>121.01206323300001</v>
      </c>
      <c r="BB207" s="10">
        <v>95.177516316630005</v>
      </c>
      <c r="BC207" s="10">
        <v>74.362968118449999</v>
      </c>
      <c r="BD207" s="10">
        <v>0</v>
      </c>
    </row>
    <row r="208" spans="1:56" x14ac:dyDescent="0.4">
      <c r="B208" s="10">
        <v>336.56823603610002</v>
      </c>
      <c r="C208" s="10">
        <v>414.93832661670001</v>
      </c>
      <c r="D208" s="10">
        <v>393.1087009327</v>
      </c>
      <c r="E208" s="10">
        <v>411.1167491361</v>
      </c>
      <c r="F208" s="10">
        <v>684.19789504209996</v>
      </c>
      <c r="G208" s="10">
        <v>764.5510685534</v>
      </c>
      <c r="H208" s="10">
        <v>684.26920344040002</v>
      </c>
      <c r="I208" s="10">
        <v>663.39166233169999</v>
      </c>
      <c r="J208" s="10">
        <v>674.01172105759997</v>
      </c>
      <c r="K208" s="10">
        <v>1128.41468854</v>
      </c>
      <c r="L208" s="10">
        <v>618.09155849379999</v>
      </c>
      <c r="M208" s="10">
        <v>617.18630347789997</v>
      </c>
      <c r="N208" s="10">
        <v>627.76873530119997</v>
      </c>
      <c r="O208" s="10">
        <v>636.72706064479996</v>
      </c>
      <c r="P208" s="10">
        <v>1073.374845675</v>
      </c>
      <c r="Q208" s="10">
        <v>580.37435151759996</v>
      </c>
      <c r="R208" s="10">
        <v>579.05991985059995</v>
      </c>
      <c r="S208" s="10">
        <v>581.35840760539998</v>
      </c>
      <c r="T208" s="10">
        <v>561.89971533259995</v>
      </c>
      <c r="U208" s="10">
        <v>927.34131457230001</v>
      </c>
      <c r="V208" s="10">
        <v>532.71543810840001</v>
      </c>
      <c r="W208" s="10">
        <v>534.86103441440002</v>
      </c>
      <c r="X208" s="10">
        <v>537.47378196149998</v>
      </c>
      <c r="Y208" s="10">
        <v>520.81066326339999</v>
      </c>
      <c r="Z208" s="10">
        <v>855.37523773249995</v>
      </c>
      <c r="AA208" s="10">
        <v>502.68849657880003</v>
      </c>
      <c r="AB208" s="10">
        <v>488.03964374970002</v>
      </c>
      <c r="AC208" s="10">
        <v>520.38165158490006</v>
      </c>
      <c r="AD208" s="10">
        <v>463.59296599330003</v>
      </c>
      <c r="AE208" s="10">
        <v>868.07166433760005</v>
      </c>
      <c r="AF208" s="10">
        <v>246.89136659779999</v>
      </c>
      <c r="AG208" s="10">
        <v>261.6455684503</v>
      </c>
      <c r="AH208" s="10">
        <v>246.00304049409999</v>
      </c>
      <c r="AI208" s="10">
        <v>286.2186198398</v>
      </c>
      <c r="AJ208" s="10">
        <v>446.85162582309999</v>
      </c>
      <c r="AK208" s="10">
        <v>1755.8868206699999</v>
      </c>
      <c r="AL208" s="10">
        <v>1752.8369306449999</v>
      </c>
      <c r="AM208" s="10">
        <v>1754.4793060980001</v>
      </c>
      <c r="AN208" s="10">
        <v>1799.134141944</v>
      </c>
      <c r="AO208" s="10">
        <v>3020.550763321</v>
      </c>
      <c r="AP208" s="10">
        <v>1817.5978715010001</v>
      </c>
      <c r="AQ208" s="10">
        <v>1805.6587632129999</v>
      </c>
      <c r="AR208" s="10">
        <v>1770.486660114</v>
      </c>
      <c r="AS208" s="10">
        <v>1701.07770433</v>
      </c>
      <c r="AT208" s="10">
        <v>2921.773676756</v>
      </c>
      <c r="AU208" s="10">
        <v>2363.4415661379999</v>
      </c>
      <c r="AV208" s="10">
        <v>2343.7882726490002</v>
      </c>
      <c r="AW208" s="10">
        <v>2394.2378484450001</v>
      </c>
      <c r="AX208" s="10">
        <v>2358.2221231120002</v>
      </c>
      <c r="AY208" s="10">
        <v>4013.4190004729999</v>
      </c>
      <c r="AZ208" s="10">
        <v>1222.5584338619999</v>
      </c>
      <c r="BA208" s="10">
        <v>1236.211727351</v>
      </c>
      <c r="BB208" s="10">
        <v>1177.7621515549999</v>
      </c>
      <c r="BC208" s="10">
        <v>1191.125665729</v>
      </c>
      <c r="BD208" s="10">
        <v>1973.5561672179999</v>
      </c>
    </row>
    <row r="209" spans="1:56" x14ac:dyDescent="0.4">
      <c r="B209" s="4" t="s">
        <v>465</v>
      </c>
      <c r="C209" s="4" t="s">
        <v>116</v>
      </c>
      <c r="D209" s="4" t="s">
        <v>469</v>
      </c>
      <c r="E209" s="4" t="s">
        <v>465</v>
      </c>
      <c r="F209" s="4" t="s">
        <v>95</v>
      </c>
      <c r="G209" s="4" t="s">
        <v>355</v>
      </c>
      <c r="H209" s="4" t="s">
        <v>361</v>
      </c>
      <c r="I209" s="4" t="s">
        <v>470</v>
      </c>
      <c r="J209" s="4" t="s">
        <v>465</v>
      </c>
      <c r="K209" s="4" t="s">
        <v>95</v>
      </c>
      <c r="L209" s="4" t="s">
        <v>471</v>
      </c>
      <c r="M209" s="4" t="s">
        <v>323</v>
      </c>
      <c r="N209" s="4" t="s">
        <v>323</v>
      </c>
      <c r="O209" s="4" t="s">
        <v>323</v>
      </c>
      <c r="P209" s="4" t="s">
        <v>95</v>
      </c>
      <c r="Q209" s="4" t="s">
        <v>393</v>
      </c>
      <c r="R209" s="4" t="s">
        <v>323</v>
      </c>
      <c r="S209" s="4" t="s">
        <v>323</v>
      </c>
      <c r="T209" s="4" t="s">
        <v>323</v>
      </c>
      <c r="U209" s="4" t="s">
        <v>95</v>
      </c>
      <c r="V209" s="4" t="s">
        <v>471</v>
      </c>
      <c r="W209" s="4" t="s">
        <v>361</v>
      </c>
      <c r="X209" s="4" t="s">
        <v>323</v>
      </c>
      <c r="Y209" s="4" t="s">
        <v>323</v>
      </c>
      <c r="Z209" s="4" t="s">
        <v>95</v>
      </c>
      <c r="AA209" s="4" t="s">
        <v>356</v>
      </c>
      <c r="AB209" s="4" t="s">
        <v>361</v>
      </c>
      <c r="AC209" s="4" t="s">
        <v>361</v>
      </c>
      <c r="AD209" s="4" t="s">
        <v>323</v>
      </c>
      <c r="AE209" s="4" t="s">
        <v>95</v>
      </c>
      <c r="AF209" s="4" t="s">
        <v>361</v>
      </c>
      <c r="AG209" s="4" t="s">
        <v>361</v>
      </c>
      <c r="AH209" s="4" t="s">
        <v>323</v>
      </c>
      <c r="AI209" s="4" t="s">
        <v>323</v>
      </c>
      <c r="AJ209" s="4" t="s">
        <v>95</v>
      </c>
      <c r="AK209" s="4" t="s">
        <v>355</v>
      </c>
      <c r="AL209" s="4" t="s">
        <v>356</v>
      </c>
      <c r="AM209" s="4" t="s">
        <v>323</v>
      </c>
      <c r="AN209" s="4" t="s">
        <v>323</v>
      </c>
      <c r="AO209" s="4" t="s">
        <v>95</v>
      </c>
      <c r="AP209" s="4" t="s">
        <v>355</v>
      </c>
      <c r="AQ209" s="4" t="s">
        <v>361</v>
      </c>
      <c r="AR209" s="4" t="s">
        <v>323</v>
      </c>
      <c r="AS209" s="4" t="s">
        <v>323</v>
      </c>
      <c r="AT209" s="4" t="s">
        <v>95</v>
      </c>
      <c r="AU209" s="4" t="s">
        <v>355</v>
      </c>
      <c r="AV209" s="4" t="s">
        <v>361</v>
      </c>
      <c r="AW209" s="4" t="s">
        <v>323</v>
      </c>
      <c r="AX209" s="4" t="s">
        <v>323</v>
      </c>
      <c r="AY209" s="4" t="s">
        <v>95</v>
      </c>
      <c r="AZ209" s="4" t="s">
        <v>338</v>
      </c>
      <c r="BA209" s="4" t="s">
        <v>361</v>
      </c>
      <c r="BB209" s="4" t="s">
        <v>323</v>
      </c>
      <c r="BC209" s="4" t="s">
        <v>323</v>
      </c>
      <c r="BD209" s="4" t="s">
        <v>95</v>
      </c>
    </row>
    <row r="210" spans="1:56" x14ac:dyDescent="0.4">
      <c r="A210" s="1" t="s">
        <v>362</v>
      </c>
      <c r="B210" s="9">
        <v>4.2109449478869992E-2</v>
      </c>
      <c r="C210" s="9">
        <v>7.1491277851760002E-2</v>
      </c>
      <c r="D210" s="9">
        <v>1.9931956166589999E-2</v>
      </c>
      <c r="E210" s="9">
        <v>4.3436129823020003E-2</v>
      </c>
      <c r="F210" s="9">
        <v>0</v>
      </c>
      <c r="G210" s="9">
        <v>4.2813764765610003E-2</v>
      </c>
      <c r="H210" s="9">
        <v>6.8382657237450004E-2</v>
      </c>
      <c r="I210" s="9">
        <v>2.232435768438E-2</v>
      </c>
      <c r="J210" s="9">
        <v>3.9631037365930002E-2</v>
      </c>
      <c r="K210" s="9">
        <v>0</v>
      </c>
      <c r="L210" s="9">
        <v>6.9371708110229996E-2</v>
      </c>
      <c r="M210" s="9">
        <v>9.5171264116619997E-2</v>
      </c>
      <c r="N210" s="9">
        <v>4.7268693579310003E-2</v>
      </c>
      <c r="O210" s="9">
        <v>6.4924111080789992E-2</v>
      </c>
      <c r="P210" s="9">
        <v>0</v>
      </c>
      <c r="Q210" s="9">
        <v>3.1391904363670002E-2</v>
      </c>
      <c r="R210" s="9">
        <v>8.2724122646179996E-2</v>
      </c>
      <c r="S210" s="9">
        <v>3.3760177302839998E-2</v>
      </c>
      <c r="T210" s="9">
        <v>4.7535288396809997E-2</v>
      </c>
      <c r="U210" s="9">
        <v>0</v>
      </c>
      <c r="V210" s="9">
        <v>1.5688704544380001E-2</v>
      </c>
      <c r="W210" s="9">
        <v>3.5691398553879997E-2</v>
      </c>
      <c r="X210" s="9">
        <v>2.662693158134E-2</v>
      </c>
      <c r="Y210" s="9">
        <v>3.8873454408699999E-2</v>
      </c>
      <c r="Z210" s="9">
        <v>0</v>
      </c>
      <c r="AA210" s="9">
        <v>1.5449258511599999E-2</v>
      </c>
      <c r="AB210" s="9">
        <v>3.5841001686920004E-2</v>
      </c>
      <c r="AC210" s="9">
        <v>1.3021810059179999E-2</v>
      </c>
      <c r="AD210" s="9">
        <v>1.9893743144370001E-2</v>
      </c>
      <c r="AE210" s="9">
        <v>0</v>
      </c>
      <c r="AF210" s="9">
        <v>3.6913095540170001E-3</v>
      </c>
      <c r="AG210" s="9">
        <v>4.4066506875400001E-2</v>
      </c>
      <c r="AH210" s="9">
        <v>9.9860703675440001E-3</v>
      </c>
      <c r="AI210" s="9">
        <v>2.2760806171669999E-2</v>
      </c>
      <c r="AJ210" s="9">
        <v>0</v>
      </c>
      <c r="AK210" s="9">
        <v>3.56656779065E-2</v>
      </c>
      <c r="AL210" s="9">
        <v>5.5724551391580002E-2</v>
      </c>
      <c r="AM210" s="9">
        <v>2.673502985182E-2</v>
      </c>
      <c r="AN210" s="9">
        <v>4.3231295161250002E-2</v>
      </c>
      <c r="AO210" s="9">
        <v>0</v>
      </c>
      <c r="AP210" s="9">
        <v>3.2818552613139998E-2</v>
      </c>
      <c r="AQ210" s="9">
        <v>7.1941155976759999E-2</v>
      </c>
      <c r="AR210" s="9">
        <v>2.682450596383E-2</v>
      </c>
      <c r="AS210" s="9">
        <v>4.0922523242960002E-2</v>
      </c>
      <c r="AT210" s="9">
        <v>0</v>
      </c>
      <c r="AU210" s="9">
        <v>4.3010568805240006E-2</v>
      </c>
      <c r="AV210" s="9">
        <v>7.0671579331959999E-2</v>
      </c>
      <c r="AW210" s="9">
        <v>3.1450859459049997E-2</v>
      </c>
      <c r="AX210" s="9">
        <v>4.8059828738929999E-2</v>
      </c>
      <c r="AY210" s="9">
        <v>0</v>
      </c>
      <c r="AZ210" s="9">
        <v>1.9128167141400001E-2</v>
      </c>
      <c r="BA210" s="9">
        <v>5.3040750310630005E-2</v>
      </c>
      <c r="BB210" s="9">
        <v>1.7141952866239998E-2</v>
      </c>
      <c r="BC210" s="9">
        <v>2.9606642492429999E-2</v>
      </c>
      <c r="BD210" s="9">
        <v>0</v>
      </c>
    </row>
    <row r="211" spans="1:56" x14ac:dyDescent="0.4">
      <c r="B211" s="10">
        <v>7</v>
      </c>
      <c r="C211" s="10">
        <v>9</v>
      </c>
      <c r="D211" s="10">
        <v>3</v>
      </c>
      <c r="E211" s="10">
        <v>7</v>
      </c>
      <c r="F211" s="10">
        <v>0</v>
      </c>
      <c r="G211" s="10">
        <v>24</v>
      </c>
      <c r="H211" s="10">
        <v>30</v>
      </c>
      <c r="I211" s="10">
        <v>11</v>
      </c>
      <c r="J211" s="10">
        <v>23</v>
      </c>
      <c r="K211" s="10">
        <v>0</v>
      </c>
      <c r="L211" s="10">
        <v>36</v>
      </c>
      <c r="M211" s="10">
        <v>48</v>
      </c>
      <c r="N211" s="10">
        <v>29</v>
      </c>
      <c r="O211" s="10">
        <v>45</v>
      </c>
      <c r="P211" s="10">
        <v>0</v>
      </c>
      <c r="Q211" s="10">
        <v>14</v>
      </c>
      <c r="R211" s="10">
        <v>42</v>
      </c>
      <c r="S211" s="10">
        <v>19</v>
      </c>
      <c r="T211" s="10">
        <v>32</v>
      </c>
      <c r="U211" s="10">
        <v>0</v>
      </c>
      <c r="V211" s="10">
        <v>12</v>
      </c>
      <c r="W211" s="10">
        <v>23</v>
      </c>
      <c r="X211" s="10">
        <v>17</v>
      </c>
      <c r="Y211" s="10">
        <v>21</v>
      </c>
      <c r="Z211" s="10">
        <v>0</v>
      </c>
      <c r="AA211" s="10">
        <v>11</v>
      </c>
      <c r="AB211" s="10">
        <v>28</v>
      </c>
      <c r="AC211" s="10">
        <v>12</v>
      </c>
      <c r="AD211" s="10">
        <v>12</v>
      </c>
      <c r="AE211" s="10">
        <v>0</v>
      </c>
      <c r="AF211" s="10">
        <v>1</v>
      </c>
      <c r="AG211" s="10">
        <v>18</v>
      </c>
      <c r="AH211" s="10">
        <v>2</v>
      </c>
      <c r="AI211" s="10">
        <v>9</v>
      </c>
      <c r="AJ211" s="10">
        <v>0</v>
      </c>
      <c r="AK211" s="10">
        <v>48</v>
      </c>
      <c r="AL211" s="10">
        <v>76</v>
      </c>
      <c r="AM211" s="10">
        <v>39</v>
      </c>
      <c r="AN211" s="10">
        <v>64</v>
      </c>
      <c r="AO211" s="10">
        <v>0</v>
      </c>
      <c r="AP211" s="10">
        <v>55</v>
      </c>
      <c r="AQ211" s="10">
        <v>121</v>
      </c>
      <c r="AR211" s="10">
        <v>53</v>
      </c>
      <c r="AS211" s="10">
        <v>84</v>
      </c>
      <c r="AT211" s="10">
        <v>0</v>
      </c>
      <c r="AU211" s="10">
        <v>85</v>
      </c>
      <c r="AV211" s="10">
        <v>138</v>
      </c>
      <c r="AW211" s="10">
        <v>71</v>
      </c>
      <c r="AX211" s="10">
        <v>116</v>
      </c>
      <c r="AY211" s="10">
        <v>0</v>
      </c>
      <c r="AZ211" s="10">
        <v>20</v>
      </c>
      <c r="BA211" s="10">
        <v>60</v>
      </c>
      <c r="BB211" s="10">
        <v>22</v>
      </c>
      <c r="BC211" s="10">
        <v>33</v>
      </c>
      <c r="BD211" s="10">
        <v>0</v>
      </c>
    </row>
    <row r="212" spans="1:56" x14ac:dyDescent="0.4">
      <c r="B212" s="10">
        <v>151</v>
      </c>
      <c r="C212" s="10">
        <v>140</v>
      </c>
      <c r="D212" s="10">
        <v>171</v>
      </c>
      <c r="E212" s="10">
        <v>194</v>
      </c>
      <c r="F212" s="10">
        <v>525</v>
      </c>
      <c r="G212" s="10">
        <v>474</v>
      </c>
      <c r="H212" s="10">
        <v>399</v>
      </c>
      <c r="I212" s="10">
        <v>458</v>
      </c>
      <c r="J212" s="10">
        <v>487</v>
      </c>
      <c r="K212" s="10">
        <v>1024</v>
      </c>
      <c r="L212" s="10">
        <v>580</v>
      </c>
      <c r="M212" s="10">
        <v>558</v>
      </c>
      <c r="N212" s="10">
        <v>557</v>
      </c>
      <c r="O212" s="10">
        <v>670</v>
      </c>
      <c r="P212" s="10">
        <v>1265</v>
      </c>
      <c r="Q212" s="10">
        <v>580</v>
      </c>
      <c r="R212" s="10">
        <v>579</v>
      </c>
      <c r="S212" s="10">
        <v>605</v>
      </c>
      <c r="T212" s="10">
        <v>615</v>
      </c>
      <c r="U212" s="10">
        <v>977</v>
      </c>
      <c r="V212" s="10">
        <v>702</v>
      </c>
      <c r="W212" s="10">
        <v>697</v>
      </c>
      <c r="X212" s="10">
        <v>673</v>
      </c>
      <c r="Y212" s="10">
        <v>615</v>
      </c>
      <c r="Z212" s="10">
        <v>885</v>
      </c>
      <c r="AA212" s="10">
        <v>735</v>
      </c>
      <c r="AB212" s="10">
        <v>799</v>
      </c>
      <c r="AC212" s="10">
        <v>729</v>
      </c>
      <c r="AD212" s="10">
        <v>608</v>
      </c>
      <c r="AE212" s="10">
        <v>879</v>
      </c>
      <c r="AF212" s="10">
        <v>361</v>
      </c>
      <c r="AG212" s="10">
        <v>408</v>
      </c>
      <c r="AH212" s="10">
        <v>375</v>
      </c>
      <c r="AI212" s="10">
        <v>339</v>
      </c>
      <c r="AJ212" s="10">
        <v>431</v>
      </c>
      <c r="AK212" s="10">
        <v>1564</v>
      </c>
      <c r="AL212" s="10">
        <v>1560</v>
      </c>
      <c r="AM212" s="10">
        <v>1486</v>
      </c>
      <c r="AN212" s="10">
        <v>1327</v>
      </c>
      <c r="AO212" s="10">
        <v>2296</v>
      </c>
      <c r="AP212" s="10">
        <v>2010</v>
      </c>
      <c r="AQ212" s="10">
        <v>2001</v>
      </c>
      <c r="AR212" s="10">
        <v>2055</v>
      </c>
      <c r="AS212" s="10">
        <v>2161</v>
      </c>
      <c r="AT212" s="10">
        <v>3652</v>
      </c>
      <c r="AU212" s="10">
        <v>2387</v>
      </c>
      <c r="AV212" s="10">
        <v>2405</v>
      </c>
      <c r="AW212" s="10">
        <v>2382</v>
      </c>
      <c r="AX212" s="10">
        <v>2397</v>
      </c>
      <c r="AY212" s="10">
        <v>4107</v>
      </c>
      <c r="AZ212" s="10">
        <v>1199</v>
      </c>
      <c r="BA212" s="10">
        <v>1175</v>
      </c>
      <c r="BB212" s="10">
        <v>1190</v>
      </c>
      <c r="BC212" s="10">
        <v>1127</v>
      </c>
      <c r="BD212" s="10">
        <v>1880</v>
      </c>
    </row>
    <row r="213" spans="1:56" x14ac:dyDescent="0.4">
      <c r="B213" s="10">
        <v>14.172703131560001</v>
      </c>
      <c r="C213" s="10">
        <v>29.664471199499999</v>
      </c>
      <c r="D213" s="10">
        <v>7.8354253956950002</v>
      </c>
      <c r="E213" s="10">
        <v>17.85732048789</v>
      </c>
      <c r="F213" s="10">
        <v>0</v>
      </c>
      <c r="G213" s="10">
        <v>32.73330960034</v>
      </c>
      <c r="H213" s="10">
        <v>46.792146397000003</v>
      </c>
      <c r="I213" s="10">
        <v>14.809792754729999</v>
      </c>
      <c r="J213" s="10">
        <v>26.711783702310001</v>
      </c>
      <c r="K213" s="10">
        <v>0</v>
      </c>
      <c r="L213" s="10">
        <v>42.878067181230001</v>
      </c>
      <c r="M213" s="10">
        <v>58.738400697449997</v>
      </c>
      <c r="N213" s="10">
        <v>29.673807987619998</v>
      </c>
      <c r="O213" s="10">
        <v>41.338938413450002</v>
      </c>
      <c r="P213" s="10">
        <v>0</v>
      </c>
      <c r="Q213" s="10">
        <v>18.21905613797</v>
      </c>
      <c r="R213" s="10">
        <v>47.902223829210001</v>
      </c>
      <c r="S213" s="10">
        <v>19.626762917250002</v>
      </c>
      <c r="T213" s="10">
        <v>26.71006501842</v>
      </c>
      <c r="U213" s="10">
        <v>0</v>
      </c>
      <c r="V213" s="10">
        <v>8.3576151147149993</v>
      </c>
      <c r="W213" s="10">
        <v>19.08993835023</v>
      </c>
      <c r="X213" s="10">
        <v>14.311277619049999</v>
      </c>
      <c r="Y213" s="10">
        <v>20.245709573940001</v>
      </c>
      <c r="Z213" s="10">
        <v>0</v>
      </c>
      <c r="AA213" s="10">
        <v>7.766164534454</v>
      </c>
      <c r="AB213" s="10">
        <v>17.49182969492</v>
      </c>
      <c r="AC213" s="10">
        <v>6.7763110252230003</v>
      </c>
      <c r="AD213" s="10">
        <v>9.2225993890069997</v>
      </c>
      <c r="AE213" s="10">
        <v>0</v>
      </c>
      <c r="AF213" s="10">
        <v>0.91135246032679995</v>
      </c>
      <c r="AG213" s="10">
        <v>11.52980624103</v>
      </c>
      <c r="AH213" s="10">
        <v>2.456603673004</v>
      </c>
      <c r="AI213" s="10">
        <v>6.5145665288960002</v>
      </c>
      <c r="AJ213" s="10">
        <v>0</v>
      </c>
      <c r="AK213" s="10">
        <v>62.624893786299999</v>
      </c>
      <c r="AL213" s="10">
        <v>97.676051622770004</v>
      </c>
      <c r="AM213" s="10">
        <v>46.906056622930002</v>
      </c>
      <c r="AN213" s="10">
        <v>77.778899125050003</v>
      </c>
      <c r="AO213" s="10">
        <v>0</v>
      </c>
      <c r="AP213" s="10">
        <v>59.65093137537</v>
      </c>
      <c r="AQ213" s="10">
        <v>129.90117872510001</v>
      </c>
      <c r="AR213" s="10">
        <v>47.492429973119997</v>
      </c>
      <c r="AS213" s="10">
        <v>69.612391893540007</v>
      </c>
      <c r="AT213" s="10">
        <v>0</v>
      </c>
      <c r="AU213" s="10">
        <v>101.6529660975</v>
      </c>
      <c r="AV213" s="10">
        <v>165.63921884780001</v>
      </c>
      <c r="AW213" s="10">
        <v>75.300838082979993</v>
      </c>
      <c r="AX213" s="10">
        <v>113.33575136509999</v>
      </c>
      <c r="AY213" s="10">
        <v>0</v>
      </c>
      <c r="AZ213" s="10">
        <v>23.385302063049998</v>
      </c>
      <c r="BA213" s="10">
        <v>65.569597561509994</v>
      </c>
      <c r="BB213" s="10">
        <v>20.1891432896</v>
      </c>
      <c r="BC213" s="10">
        <v>35.265231748780003</v>
      </c>
      <c r="BD213" s="10">
        <v>0</v>
      </c>
    </row>
    <row r="214" spans="1:56" x14ac:dyDescent="0.4">
      <c r="B214" s="10">
        <v>336.56823603610002</v>
      </c>
      <c r="C214" s="10">
        <v>414.93832661670001</v>
      </c>
      <c r="D214" s="10">
        <v>393.1087009327</v>
      </c>
      <c r="E214" s="10">
        <v>411.1167491361</v>
      </c>
      <c r="F214" s="10">
        <v>684.19789504209996</v>
      </c>
      <c r="G214" s="10">
        <v>764.5510685534</v>
      </c>
      <c r="H214" s="10">
        <v>684.26920344040002</v>
      </c>
      <c r="I214" s="10">
        <v>663.39166233169999</v>
      </c>
      <c r="J214" s="10">
        <v>674.01172105759997</v>
      </c>
      <c r="K214" s="10">
        <v>1128.41468854</v>
      </c>
      <c r="L214" s="10">
        <v>618.09155849379999</v>
      </c>
      <c r="M214" s="10">
        <v>617.18630347789997</v>
      </c>
      <c r="N214" s="10">
        <v>627.76873530119997</v>
      </c>
      <c r="O214" s="10">
        <v>636.72706064479996</v>
      </c>
      <c r="P214" s="10">
        <v>1073.374845675</v>
      </c>
      <c r="Q214" s="10">
        <v>580.37435151759996</v>
      </c>
      <c r="R214" s="10">
        <v>579.05991985059995</v>
      </c>
      <c r="S214" s="10">
        <v>581.35840760539998</v>
      </c>
      <c r="T214" s="10">
        <v>561.89971533259995</v>
      </c>
      <c r="U214" s="10">
        <v>927.34131457230001</v>
      </c>
      <c r="V214" s="10">
        <v>532.71543810840001</v>
      </c>
      <c r="W214" s="10">
        <v>534.86103441440002</v>
      </c>
      <c r="X214" s="10">
        <v>537.47378196149998</v>
      </c>
      <c r="Y214" s="10">
        <v>520.81066326339999</v>
      </c>
      <c r="Z214" s="10">
        <v>855.37523773249995</v>
      </c>
      <c r="AA214" s="10">
        <v>502.68849657880003</v>
      </c>
      <c r="AB214" s="10">
        <v>488.03964374970002</v>
      </c>
      <c r="AC214" s="10">
        <v>520.38165158490006</v>
      </c>
      <c r="AD214" s="10">
        <v>463.59296599330003</v>
      </c>
      <c r="AE214" s="10">
        <v>868.07166433760005</v>
      </c>
      <c r="AF214" s="10">
        <v>246.89136659779999</v>
      </c>
      <c r="AG214" s="10">
        <v>261.6455684503</v>
      </c>
      <c r="AH214" s="10">
        <v>246.00304049409999</v>
      </c>
      <c r="AI214" s="10">
        <v>286.2186198398</v>
      </c>
      <c r="AJ214" s="10">
        <v>446.85162582309999</v>
      </c>
      <c r="AK214" s="10">
        <v>1755.8868206699999</v>
      </c>
      <c r="AL214" s="10">
        <v>1752.8369306449999</v>
      </c>
      <c r="AM214" s="10">
        <v>1754.4793060980001</v>
      </c>
      <c r="AN214" s="10">
        <v>1799.134141944</v>
      </c>
      <c r="AO214" s="10">
        <v>3020.550763321</v>
      </c>
      <c r="AP214" s="10">
        <v>1817.5978715010001</v>
      </c>
      <c r="AQ214" s="10">
        <v>1805.6587632129999</v>
      </c>
      <c r="AR214" s="10">
        <v>1770.486660114</v>
      </c>
      <c r="AS214" s="10">
        <v>1701.07770433</v>
      </c>
      <c r="AT214" s="10">
        <v>2921.773676756</v>
      </c>
      <c r="AU214" s="10">
        <v>2363.4415661379999</v>
      </c>
      <c r="AV214" s="10">
        <v>2343.7882726490002</v>
      </c>
      <c r="AW214" s="10">
        <v>2394.2378484450001</v>
      </c>
      <c r="AX214" s="10">
        <v>2358.2221231120002</v>
      </c>
      <c r="AY214" s="10">
        <v>4013.4190004729999</v>
      </c>
      <c r="AZ214" s="10">
        <v>1222.5584338619999</v>
      </c>
      <c r="BA214" s="10">
        <v>1236.211727351</v>
      </c>
      <c r="BB214" s="10">
        <v>1177.7621515549999</v>
      </c>
      <c r="BC214" s="10">
        <v>1191.125665729</v>
      </c>
      <c r="BD214" s="10">
        <v>1973.5561672179999</v>
      </c>
    </row>
    <row r="215" spans="1:56" x14ac:dyDescent="0.4">
      <c r="B215" s="4" t="s">
        <v>472</v>
      </c>
      <c r="C215" s="4" t="s">
        <v>465</v>
      </c>
      <c r="D215" s="4" t="s">
        <v>116</v>
      </c>
      <c r="E215" s="4" t="s">
        <v>472</v>
      </c>
      <c r="F215" s="4" t="s">
        <v>95</v>
      </c>
      <c r="G215" s="4" t="s">
        <v>465</v>
      </c>
      <c r="H215" s="4" t="s">
        <v>364</v>
      </c>
      <c r="I215" s="4" t="s">
        <v>465</v>
      </c>
      <c r="J215" s="4" t="s">
        <v>323</v>
      </c>
      <c r="K215" s="4" t="s">
        <v>95</v>
      </c>
      <c r="L215" s="4" t="s">
        <v>323</v>
      </c>
      <c r="M215" s="4" t="s">
        <v>364</v>
      </c>
      <c r="N215" s="4" t="s">
        <v>473</v>
      </c>
      <c r="O215" s="4" t="s">
        <v>323</v>
      </c>
      <c r="P215" s="4" t="s">
        <v>95</v>
      </c>
      <c r="Q215" s="4" t="s">
        <v>465</v>
      </c>
      <c r="R215" s="4" t="s">
        <v>474</v>
      </c>
      <c r="S215" s="4" t="s">
        <v>465</v>
      </c>
      <c r="T215" s="4" t="s">
        <v>323</v>
      </c>
      <c r="U215" s="4" t="s">
        <v>95</v>
      </c>
      <c r="V215" s="4" t="s">
        <v>465</v>
      </c>
      <c r="W215" s="4" t="s">
        <v>475</v>
      </c>
      <c r="X215" s="4" t="s">
        <v>465</v>
      </c>
      <c r="Y215" s="4" t="s">
        <v>476</v>
      </c>
      <c r="Z215" s="4" t="s">
        <v>95</v>
      </c>
      <c r="AA215" s="4" t="s">
        <v>477</v>
      </c>
      <c r="AB215" s="4" t="s">
        <v>478</v>
      </c>
      <c r="AC215" s="4" t="s">
        <v>477</v>
      </c>
      <c r="AD215" s="4" t="s">
        <v>465</v>
      </c>
      <c r="AE215" s="4" t="s">
        <v>95</v>
      </c>
      <c r="AF215" s="4" t="s">
        <v>95</v>
      </c>
      <c r="AG215" s="4" t="s">
        <v>478</v>
      </c>
      <c r="AH215" s="4" t="s">
        <v>95</v>
      </c>
      <c r="AI215" s="4" t="s">
        <v>239</v>
      </c>
      <c r="AJ215" s="4" t="s">
        <v>95</v>
      </c>
      <c r="AK215" s="4" t="s">
        <v>323</v>
      </c>
      <c r="AL215" s="4" t="s">
        <v>479</v>
      </c>
      <c r="AM215" s="4" t="s">
        <v>323</v>
      </c>
      <c r="AN215" s="4" t="s">
        <v>364</v>
      </c>
      <c r="AO215" s="4" t="s">
        <v>95</v>
      </c>
      <c r="AP215" s="4" t="s">
        <v>323</v>
      </c>
      <c r="AQ215" s="4" t="s">
        <v>480</v>
      </c>
      <c r="AR215" s="4" t="s">
        <v>323</v>
      </c>
      <c r="AS215" s="4" t="s">
        <v>323</v>
      </c>
      <c r="AT215" s="4" t="s">
        <v>95</v>
      </c>
      <c r="AU215" s="4" t="s">
        <v>323</v>
      </c>
      <c r="AV215" s="4" t="s">
        <v>481</v>
      </c>
      <c r="AW215" s="4" t="s">
        <v>323</v>
      </c>
      <c r="AX215" s="4" t="s">
        <v>364</v>
      </c>
      <c r="AY215" s="4" t="s">
        <v>95</v>
      </c>
      <c r="AZ215" s="4" t="s">
        <v>465</v>
      </c>
      <c r="BA215" s="4" t="s">
        <v>480</v>
      </c>
      <c r="BB215" s="4" t="s">
        <v>465</v>
      </c>
      <c r="BC215" s="4" t="s">
        <v>323</v>
      </c>
      <c r="BD215" s="4" t="s">
        <v>95</v>
      </c>
    </row>
    <row r="216" spans="1:56" x14ac:dyDescent="0.4">
      <c r="A216" s="1" t="s">
        <v>365</v>
      </c>
      <c r="B216" s="9">
        <v>0</v>
      </c>
      <c r="C216" s="9">
        <v>1.569345913728E-2</v>
      </c>
      <c r="D216" s="9">
        <v>7.8828236795490003E-2</v>
      </c>
      <c r="E216" s="9">
        <v>1.7122503509840001E-2</v>
      </c>
      <c r="F216" s="9">
        <v>0</v>
      </c>
      <c r="G216" s="9">
        <v>0</v>
      </c>
      <c r="H216" s="9">
        <v>2.9539884652469997E-2</v>
      </c>
      <c r="I216" s="9">
        <v>4.9436851553620001E-2</v>
      </c>
      <c r="J216" s="9">
        <v>5.1696070330459996E-2</v>
      </c>
      <c r="K216" s="9">
        <v>0</v>
      </c>
      <c r="L216" s="9">
        <v>0</v>
      </c>
      <c r="M216" s="9">
        <v>2.2975469173010001E-2</v>
      </c>
      <c r="N216" s="9">
        <v>3.7876061039669999E-2</v>
      </c>
      <c r="O216" s="9">
        <v>3.4103409151500001E-2</v>
      </c>
      <c r="P216" s="9">
        <v>0</v>
      </c>
      <c r="Q216" s="9">
        <v>0</v>
      </c>
      <c r="R216" s="9">
        <v>3.1035807202650003E-3</v>
      </c>
      <c r="S216" s="9">
        <v>1.4313015613240001E-2</v>
      </c>
      <c r="T216" s="9">
        <v>1.7034425739670001E-2</v>
      </c>
      <c r="U216" s="9">
        <v>0</v>
      </c>
      <c r="V216" s="9">
        <v>0</v>
      </c>
      <c r="W216" s="9">
        <v>1.6226942343860002E-3</v>
      </c>
      <c r="X216" s="9">
        <v>4.2129073033269999E-3</v>
      </c>
      <c r="Y216" s="9">
        <v>8.7779462382399989E-3</v>
      </c>
      <c r="Z216" s="9">
        <v>0</v>
      </c>
      <c r="AA216" s="9">
        <v>0</v>
      </c>
      <c r="AB216" s="9">
        <v>1.9934173129960001E-3</v>
      </c>
      <c r="AC216" s="9">
        <v>6.9335372501369997E-4</v>
      </c>
      <c r="AD216" s="9">
        <v>4.1458113845650006E-3</v>
      </c>
      <c r="AE216" s="9">
        <v>0</v>
      </c>
      <c r="AF216" s="9">
        <v>0</v>
      </c>
      <c r="AG216" s="9">
        <v>0</v>
      </c>
      <c r="AH216" s="9">
        <v>0</v>
      </c>
      <c r="AI216" s="9">
        <v>0</v>
      </c>
      <c r="AJ216" s="9">
        <v>0</v>
      </c>
      <c r="AK216" s="9">
        <v>0</v>
      </c>
      <c r="AL216" s="9">
        <v>1.791347419949E-2</v>
      </c>
      <c r="AM216" s="9">
        <v>4.3032837063210004E-2</v>
      </c>
      <c r="AN216" s="9">
        <v>3.093641732283E-2</v>
      </c>
      <c r="AO216" s="9">
        <v>0</v>
      </c>
      <c r="AP216" s="9">
        <v>0</v>
      </c>
      <c r="AQ216" s="9">
        <v>7.2791929646819995E-3</v>
      </c>
      <c r="AR216" s="9">
        <v>9.9092783846400009E-3</v>
      </c>
      <c r="AS216" s="9">
        <v>1.165082397443E-2</v>
      </c>
      <c r="AT216" s="9">
        <v>0</v>
      </c>
      <c r="AU216" s="9">
        <v>0</v>
      </c>
      <c r="AV216" s="9">
        <v>1.6513287291539998E-2</v>
      </c>
      <c r="AW216" s="9">
        <v>3.2808722909259999E-2</v>
      </c>
      <c r="AX216" s="9">
        <v>2.4771673565340002E-2</v>
      </c>
      <c r="AY216" s="9">
        <v>0</v>
      </c>
      <c r="AZ216" s="9">
        <v>0</v>
      </c>
      <c r="BA216" s="9">
        <v>4.723696170184E-3</v>
      </c>
      <c r="BB216" s="9">
        <v>1.6943751674470001E-2</v>
      </c>
      <c r="BC216" s="9">
        <v>1.7836754540680001E-2</v>
      </c>
      <c r="BD216" s="9">
        <v>0</v>
      </c>
    </row>
    <row r="217" spans="1:56" x14ac:dyDescent="0.4">
      <c r="B217" s="10">
        <v>0</v>
      </c>
      <c r="C217" s="10">
        <v>2</v>
      </c>
      <c r="D217" s="10">
        <v>12</v>
      </c>
      <c r="E217" s="10">
        <v>3</v>
      </c>
      <c r="F217" s="10">
        <v>0</v>
      </c>
      <c r="G217" s="10">
        <v>0</v>
      </c>
      <c r="H217" s="10">
        <v>13</v>
      </c>
      <c r="I217" s="10">
        <v>27</v>
      </c>
      <c r="J217" s="10">
        <v>22</v>
      </c>
      <c r="K217" s="10">
        <v>0</v>
      </c>
      <c r="L217" s="10">
        <v>0</v>
      </c>
      <c r="M217" s="10">
        <v>11</v>
      </c>
      <c r="N217" s="10">
        <v>17</v>
      </c>
      <c r="O217" s="10">
        <v>25</v>
      </c>
      <c r="P217" s="10">
        <v>0</v>
      </c>
      <c r="Q217" s="10">
        <v>0</v>
      </c>
      <c r="R217" s="10">
        <v>2</v>
      </c>
      <c r="S217" s="10">
        <v>9</v>
      </c>
      <c r="T217" s="10">
        <v>9</v>
      </c>
      <c r="U217" s="10">
        <v>0</v>
      </c>
      <c r="V217" s="10">
        <v>0</v>
      </c>
      <c r="W217" s="10">
        <v>1</v>
      </c>
      <c r="X217" s="10">
        <v>3</v>
      </c>
      <c r="Y217" s="10">
        <v>3</v>
      </c>
      <c r="Z217" s="10">
        <v>0</v>
      </c>
      <c r="AA217" s="10">
        <v>0</v>
      </c>
      <c r="AB217" s="10">
        <v>2</v>
      </c>
      <c r="AC217" s="10">
        <v>1</v>
      </c>
      <c r="AD217" s="10">
        <v>3</v>
      </c>
      <c r="AE217" s="10">
        <v>0</v>
      </c>
      <c r="AF217" s="10">
        <v>0</v>
      </c>
      <c r="AG217" s="10">
        <v>0</v>
      </c>
      <c r="AH217" s="10">
        <v>0</v>
      </c>
      <c r="AI217" s="10">
        <v>0</v>
      </c>
      <c r="AJ217" s="10">
        <v>0</v>
      </c>
      <c r="AK217" s="10">
        <v>0</v>
      </c>
      <c r="AL217" s="10">
        <v>22</v>
      </c>
      <c r="AM217" s="10">
        <v>51</v>
      </c>
      <c r="AN217" s="10">
        <v>40</v>
      </c>
      <c r="AO217" s="10">
        <v>0</v>
      </c>
      <c r="AP217" s="10">
        <v>0</v>
      </c>
      <c r="AQ217" s="10">
        <v>9</v>
      </c>
      <c r="AR217" s="10">
        <v>15</v>
      </c>
      <c r="AS217" s="10">
        <v>22</v>
      </c>
      <c r="AT217" s="10">
        <v>0</v>
      </c>
      <c r="AU217" s="10">
        <v>0</v>
      </c>
      <c r="AV217" s="10">
        <v>26</v>
      </c>
      <c r="AW217" s="10">
        <v>55</v>
      </c>
      <c r="AX217" s="10">
        <v>50</v>
      </c>
      <c r="AY217" s="10">
        <v>0</v>
      </c>
      <c r="AZ217" s="10">
        <v>0</v>
      </c>
      <c r="BA217" s="10">
        <v>5</v>
      </c>
      <c r="BB217" s="10">
        <v>14</v>
      </c>
      <c r="BC217" s="10">
        <v>15</v>
      </c>
      <c r="BD217" s="10">
        <v>0</v>
      </c>
    </row>
    <row r="218" spans="1:56" x14ac:dyDescent="0.4">
      <c r="B218" s="10">
        <v>151</v>
      </c>
      <c r="C218" s="10">
        <v>140</v>
      </c>
      <c r="D218" s="10">
        <v>171</v>
      </c>
      <c r="E218" s="10">
        <v>194</v>
      </c>
      <c r="F218" s="10">
        <v>525</v>
      </c>
      <c r="G218" s="10">
        <v>474</v>
      </c>
      <c r="H218" s="10">
        <v>399</v>
      </c>
      <c r="I218" s="10">
        <v>458</v>
      </c>
      <c r="J218" s="10">
        <v>487</v>
      </c>
      <c r="K218" s="10">
        <v>1024</v>
      </c>
      <c r="L218" s="10">
        <v>580</v>
      </c>
      <c r="M218" s="10">
        <v>558</v>
      </c>
      <c r="N218" s="10">
        <v>557</v>
      </c>
      <c r="O218" s="10">
        <v>670</v>
      </c>
      <c r="P218" s="10">
        <v>1265</v>
      </c>
      <c r="Q218" s="10">
        <v>580</v>
      </c>
      <c r="R218" s="10">
        <v>579</v>
      </c>
      <c r="S218" s="10">
        <v>605</v>
      </c>
      <c r="T218" s="10">
        <v>615</v>
      </c>
      <c r="U218" s="10">
        <v>977</v>
      </c>
      <c r="V218" s="10">
        <v>702</v>
      </c>
      <c r="W218" s="10">
        <v>697</v>
      </c>
      <c r="X218" s="10">
        <v>673</v>
      </c>
      <c r="Y218" s="10">
        <v>615</v>
      </c>
      <c r="Z218" s="10">
        <v>885</v>
      </c>
      <c r="AA218" s="10">
        <v>735</v>
      </c>
      <c r="AB218" s="10">
        <v>799</v>
      </c>
      <c r="AC218" s="10">
        <v>729</v>
      </c>
      <c r="AD218" s="10">
        <v>608</v>
      </c>
      <c r="AE218" s="10">
        <v>879</v>
      </c>
      <c r="AF218" s="10">
        <v>361</v>
      </c>
      <c r="AG218" s="10">
        <v>408</v>
      </c>
      <c r="AH218" s="10">
        <v>375</v>
      </c>
      <c r="AI218" s="10">
        <v>339</v>
      </c>
      <c r="AJ218" s="10">
        <v>431</v>
      </c>
      <c r="AK218" s="10">
        <v>1564</v>
      </c>
      <c r="AL218" s="10">
        <v>1560</v>
      </c>
      <c r="AM218" s="10">
        <v>1486</v>
      </c>
      <c r="AN218" s="10">
        <v>1327</v>
      </c>
      <c r="AO218" s="10">
        <v>2296</v>
      </c>
      <c r="AP218" s="10">
        <v>2010</v>
      </c>
      <c r="AQ218" s="10">
        <v>2001</v>
      </c>
      <c r="AR218" s="10">
        <v>2055</v>
      </c>
      <c r="AS218" s="10">
        <v>2161</v>
      </c>
      <c r="AT218" s="10">
        <v>3652</v>
      </c>
      <c r="AU218" s="10">
        <v>2387</v>
      </c>
      <c r="AV218" s="10">
        <v>2405</v>
      </c>
      <c r="AW218" s="10">
        <v>2382</v>
      </c>
      <c r="AX218" s="10">
        <v>2397</v>
      </c>
      <c r="AY218" s="10">
        <v>4107</v>
      </c>
      <c r="AZ218" s="10">
        <v>1199</v>
      </c>
      <c r="BA218" s="10">
        <v>1175</v>
      </c>
      <c r="BB218" s="10">
        <v>1190</v>
      </c>
      <c r="BC218" s="10">
        <v>1127</v>
      </c>
      <c r="BD218" s="10">
        <v>1880</v>
      </c>
    </row>
    <row r="219" spans="1:56" x14ac:dyDescent="0.4">
      <c r="B219" s="10">
        <v>0</v>
      </c>
      <c r="C219" s="10">
        <v>6.5118176732509996</v>
      </c>
      <c r="D219" s="10">
        <v>30.988065763489999</v>
      </c>
      <c r="E219" s="10">
        <v>7.0393479800370002</v>
      </c>
      <c r="F219" s="10">
        <v>0</v>
      </c>
      <c r="G219" s="10">
        <v>0</v>
      </c>
      <c r="H219" s="10">
        <v>20.21323334086</v>
      </c>
      <c r="I219" s="10">
        <v>32.795995132599998</v>
      </c>
      <c r="J219" s="10">
        <v>34.843757335349999</v>
      </c>
      <c r="K219" s="10">
        <v>0</v>
      </c>
      <c r="L219" s="10">
        <v>0</v>
      </c>
      <c r="M219" s="10">
        <v>14.180144889559999</v>
      </c>
      <c r="N219" s="10">
        <v>23.777406937070001</v>
      </c>
      <c r="O219" s="10">
        <v>21.714563467000001</v>
      </c>
      <c r="P219" s="10">
        <v>0</v>
      </c>
      <c r="Q219" s="10">
        <v>0</v>
      </c>
      <c r="R219" s="10">
        <v>1.7971592031270001</v>
      </c>
      <c r="S219" s="10">
        <v>8.3209919649459998</v>
      </c>
      <c r="T219" s="10">
        <v>9.5716389739750003</v>
      </c>
      <c r="U219" s="10">
        <v>0</v>
      </c>
      <c r="V219" s="10">
        <v>0</v>
      </c>
      <c r="W219" s="10">
        <v>0.86791591674190005</v>
      </c>
      <c r="X219" s="10">
        <v>2.264327221372</v>
      </c>
      <c r="Y219" s="10">
        <v>4.5716480024279997</v>
      </c>
      <c r="Z219" s="10">
        <v>0</v>
      </c>
      <c r="AA219" s="10">
        <v>0</v>
      </c>
      <c r="AB219" s="10">
        <v>0.97286667527920001</v>
      </c>
      <c r="AC219" s="10">
        <v>0.3608085565552</v>
      </c>
      <c r="AD219" s="10">
        <v>1.9219689962190001</v>
      </c>
      <c r="AE219" s="10">
        <v>0</v>
      </c>
      <c r="AF219" s="10">
        <v>0</v>
      </c>
      <c r="AG219" s="10">
        <v>0</v>
      </c>
      <c r="AH219" s="10">
        <v>0</v>
      </c>
      <c r="AI219" s="10">
        <v>0</v>
      </c>
      <c r="AJ219" s="10">
        <v>0</v>
      </c>
      <c r="AK219" s="10">
        <v>0</v>
      </c>
      <c r="AL219" s="10">
        <v>31.399399133029998</v>
      </c>
      <c r="AM219" s="10">
        <v>75.500222110089993</v>
      </c>
      <c r="AN219" s="10">
        <v>55.658764634919997</v>
      </c>
      <c r="AO219" s="10">
        <v>0</v>
      </c>
      <c r="AP219" s="10">
        <v>0</v>
      </c>
      <c r="AQ219" s="10">
        <v>13.1437385658</v>
      </c>
      <c r="AR219" s="10">
        <v>17.544245191369999</v>
      </c>
      <c r="AS219" s="10">
        <v>19.818956899980002</v>
      </c>
      <c r="AT219" s="10">
        <v>0</v>
      </c>
      <c r="AU219" s="10">
        <v>0</v>
      </c>
      <c r="AV219" s="10">
        <v>38.7036490968</v>
      </c>
      <c r="AW219" s="10">
        <v>78.551886148500003</v>
      </c>
      <c r="AX219" s="10">
        <v>58.417108628299999</v>
      </c>
      <c r="AY219" s="10">
        <v>0</v>
      </c>
      <c r="AZ219" s="10">
        <v>0</v>
      </c>
      <c r="BA219" s="10">
        <v>5.8394886020249999</v>
      </c>
      <c r="BB219" s="10">
        <v>19.95570942754</v>
      </c>
      <c r="BC219" s="10">
        <v>21.245816126699999</v>
      </c>
      <c r="BD219" s="10">
        <v>0</v>
      </c>
    </row>
    <row r="220" spans="1:56" x14ac:dyDescent="0.4">
      <c r="B220" s="10">
        <v>336.56823603610002</v>
      </c>
      <c r="C220" s="10">
        <v>414.93832661670001</v>
      </c>
      <c r="D220" s="10">
        <v>393.1087009327</v>
      </c>
      <c r="E220" s="10">
        <v>411.1167491361</v>
      </c>
      <c r="F220" s="10">
        <v>684.19789504209996</v>
      </c>
      <c r="G220" s="10">
        <v>764.5510685534</v>
      </c>
      <c r="H220" s="10">
        <v>684.26920344040002</v>
      </c>
      <c r="I220" s="10">
        <v>663.39166233169999</v>
      </c>
      <c r="J220" s="10">
        <v>674.01172105759997</v>
      </c>
      <c r="K220" s="10">
        <v>1128.41468854</v>
      </c>
      <c r="L220" s="10">
        <v>618.09155849379999</v>
      </c>
      <c r="M220" s="10">
        <v>617.18630347789997</v>
      </c>
      <c r="N220" s="10">
        <v>627.76873530119997</v>
      </c>
      <c r="O220" s="10">
        <v>636.72706064479996</v>
      </c>
      <c r="P220" s="10">
        <v>1073.374845675</v>
      </c>
      <c r="Q220" s="10">
        <v>580.37435151759996</v>
      </c>
      <c r="R220" s="10">
        <v>579.05991985059995</v>
      </c>
      <c r="S220" s="10">
        <v>581.35840760539998</v>
      </c>
      <c r="T220" s="10">
        <v>561.89971533259995</v>
      </c>
      <c r="U220" s="10">
        <v>927.34131457230001</v>
      </c>
      <c r="V220" s="10">
        <v>532.71543810840001</v>
      </c>
      <c r="W220" s="10">
        <v>534.86103441440002</v>
      </c>
      <c r="X220" s="10">
        <v>537.47378196149998</v>
      </c>
      <c r="Y220" s="10">
        <v>520.81066326339999</v>
      </c>
      <c r="Z220" s="10">
        <v>855.37523773249995</v>
      </c>
      <c r="AA220" s="10">
        <v>502.68849657880003</v>
      </c>
      <c r="AB220" s="10">
        <v>488.03964374970002</v>
      </c>
      <c r="AC220" s="10">
        <v>520.38165158490006</v>
      </c>
      <c r="AD220" s="10">
        <v>463.59296599330003</v>
      </c>
      <c r="AE220" s="10">
        <v>868.07166433760005</v>
      </c>
      <c r="AF220" s="10">
        <v>246.89136659779999</v>
      </c>
      <c r="AG220" s="10">
        <v>261.6455684503</v>
      </c>
      <c r="AH220" s="10">
        <v>246.00304049409999</v>
      </c>
      <c r="AI220" s="10">
        <v>286.2186198398</v>
      </c>
      <c r="AJ220" s="10">
        <v>446.85162582309999</v>
      </c>
      <c r="AK220" s="10">
        <v>1755.8868206699999</v>
      </c>
      <c r="AL220" s="10">
        <v>1752.8369306449999</v>
      </c>
      <c r="AM220" s="10">
        <v>1754.4793060980001</v>
      </c>
      <c r="AN220" s="10">
        <v>1799.134141944</v>
      </c>
      <c r="AO220" s="10">
        <v>3020.550763321</v>
      </c>
      <c r="AP220" s="10">
        <v>1817.5978715010001</v>
      </c>
      <c r="AQ220" s="10">
        <v>1805.6587632129999</v>
      </c>
      <c r="AR220" s="10">
        <v>1770.486660114</v>
      </c>
      <c r="AS220" s="10">
        <v>1701.07770433</v>
      </c>
      <c r="AT220" s="10">
        <v>2921.773676756</v>
      </c>
      <c r="AU220" s="10">
        <v>2363.4415661379999</v>
      </c>
      <c r="AV220" s="10">
        <v>2343.7882726490002</v>
      </c>
      <c r="AW220" s="10">
        <v>2394.2378484450001</v>
      </c>
      <c r="AX220" s="10">
        <v>2358.2221231120002</v>
      </c>
      <c r="AY220" s="10">
        <v>4013.4190004729999</v>
      </c>
      <c r="AZ220" s="10">
        <v>1222.5584338619999</v>
      </c>
      <c r="BA220" s="10">
        <v>1236.211727351</v>
      </c>
      <c r="BB220" s="10">
        <v>1177.7621515549999</v>
      </c>
      <c r="BC220" s="10">
        <v>1191.125665729</v>
      </c>
      <c r="BD220" s="10">
        <v>1973.5561672179999</v>
      </c>
    </row>
    <row r="221" spans="1:56" x14ac:dyDescent="0.4">
      <c r="B221" s="4" t="s">
        <v>95</v>
      </c>
      <c r="C221" s="4" t="s">
        <v>95</v>
      </c>
      <c r="D221" s="4" t="s">
        <v>482</v>
      </c>
      <c r="E221" s="4" t="s">
        <v>116</v>
      </c>
      <c r="F221" s="4" t="s">
        <v>95</v>
      </c>
      <c r="G221" s="4" t="s">
        <v>95</v>
      </c>
      <c r="H221" s="4" t="s">
        <v>483</v>
      </c>
      <c r="I221" s="4" t="s">
        <v>366</v>
      </c>
      <c r="J221" s="4" t="s">
        <v>484</v>
      </c>
      <c r="K221" s="4" t="s">
        <v>95</v>
      </c>
      <c r="L221" s="4" t="s">
        <v>95</v>
      </c>
      <c r="M221" s="4" t="s">
        <v>476</v>
      </c>
      <c r="N221" s="4" t="s">
        <v>483</v>
      </c>
      <c r="O221" s="4" t="s">
        <v>484</v>
      </c>
      <c r="P221" s="4" t="s">
        <v>95</v>
      </c>
      <c r="Q221" s="4" t="s">
        <v>95</v>
      </c>
      <c r="R221" s="4" t="s">
        <v>95</v>
      </c>
      <c r="S221" s="4" t="s">
        <v>485</v>
      </c>
      <c r="T221" s="4" t="s">
        <v>485</v>
      </c>
      <c r="U221" s="4" t="s">
        <v>95</v>
      </c>
      <c r="V221" s="4" t="s">
        <v>95</v>
      </c>
      <c r="W221" s="4" t="s">
        <v>95</v>
      </c>
      <c r="X221" s="4" t="s">
        <v>95</v>
      </c>
      <c r="Y221" s="4" t="s">
        <v>116</v>
      </c>
      <c r="Z221" s="4" t="s">
        <v>95</v>
      </c>
      <c r="AA221" s="4" t="s">
        <v>95</v>
      </c>
      <c r="AB221" s="4" t="s">
        <v>95</v>
      </c>
      <c r="AC221" s="4" t="s">
        <v>95</v>
      </c>
      <c r="AD221" s="4" t="s">
        <v>116</v>
      </c>
      <c r="AE221" s="4" t="s">
        <v>95</v>
      </c>
      <c r="AF221" s="4" t="s">
        <v>446</v>
      </c>
      <c r="AG221" s="4" t="s">
        <v>446</v>
      </c>
      <c r="AH221" s="4" t="s">
        <v>446</v>
      </c>
      <c r="AI221" s="4" t="s">
        <v>446</v>
      </c>
      <c r="AJ221" s="4" t="s">
        <v>446</v>
      </c>
      <c r="AK221" s="4" t="s">
        <v>95</v>
      </c>
      <c r="AL221" s="4" t="s">
        <v>483</v>
      </c>
      <c r="AM221" s="4" t="s">
        <v>367</v>
      </c>
      <c r="AN221" s="4" t="s">
        <v>366</v>
      </c>
      <c r="AO221" s="4" t="s">
        <v>95</v>
      </c>
      <c r="AP221" s="4" t="s">
        <v>95</v>
      </c>
      <c r="AQ221" s="4" t="s">
        <v>486</v>
      </c>
      <c r="AR221" s="4" t="s">
        <v>476</v>
      </c>
      <c r="AS221" s="4" t="s">
        <v>483</v>
      </c>
      <c r="AT221" s="4" t="s">
        <v>95</v>
      </c>
      <c r="AU221" s="4" t="s">
        <v>95</v>
      </c>
      <c r="AV221" s="4" t="s">
        <v>366</v>
      </c>
      <c r="AW221" s="4" t="s">
        <v>367</v>
      </c>
      <c r="AX221" s="4" t="s">
        <v>366</v>
      </c>
      <c r="AY221" s="4" t="s">
        <v>95</v>
      </c>
      <c r="AZ221" s="4" t="s">
        <v>95</v>
      </c>
      <c r="BA221" s="4" t="s">
        <v>382</v>
      </c>
      <c r="BB221" s="4" t="s">
        <v>485</v>
      </c>
      <c r="BC221" s="4" t="s">
        <v>487</v>
      </c>
      <c r="BD221" s="4" t="s">
        <v>95</v>
      </c>
    </row>
    <row r="222" spans="1:56" x14ac:dyDescent="0.4">
      <c r="A222" s="1" t="s">
        <v>368</v>
      </c>
      <c r="B222" s="9">
        <v>6.4757519845349998E-2</v>
      </c>
      <c r="C222" s="9">
        <v>9.1805744417560009E-2</v>
      </c>
      <c r="D222" s="9">
        <v>3.1414157937169999E-2</v>
      </c>
      <c r="E222" s="9">
        <v>2.1345984614960001E-2</v>
      </c>
      <c r="F222" s="9">
        <v>0</v>
      </c>
      <c r="G222" s="9">
        <v>4.070447502012E-2</v>
      </c>
      <c r="H222" s="9">
        <v>2.89140503988E-2</v>
      </c>
      <c r="I222" s="9">
        <v>4.6185049513000002E-2</v>
      </c>
      <c r="J222" s="9">
        <v>2.9981686142459999E-2</v>
      </c>
      <c r="K222" s="9">
        <v>0</v>
      </c>
      <c r="L222" s="9">
        <v>3.6874101474799997E-2</v>
      </c>
      <c r="M222" s="9">
        <v>2.7865144711880001E-2</v>
      </c>
      <c r="N222" s="9">
        <v>5.537662755943E-2</v>
      </c>
      <c r="O222" s="9">
        <v>4.7099025306540004E-2</v>
      </c>
      <c r="P222" s="9">
        <v>0</v>
      </c>
      <c r="Q222" s="9">
        <v>1.429198025302E-2</v>
      </c>
      <c r="R222" s="9">
        <v>1.0776193665739999E-2</v>
      </c>
      <c r="S222" s="9">
        <v>1.6565878038630001E-2</v>
      </c>
      <c r="T222" s="9">
        <v>1.347757157342E-2</v>
      </c>
      <c r="U222" s="9">
        <v>0</v>
      </c>
      <c r="V222" s="9">
        <v>2.1418521658990001E-2</v>
      </c>
      <c r="W222" s="9">
        <v>1.164803926732E-2</v>
      </c>
      <c r="X222" s="9">
        <v>1.8838430248619999E-2</v>
      </c>
      <c r="Y222" s="9">
        <v>1.4064623713360001E-2</v>
      </c>
      <c r="Z222" s="9">
        <v>0</v>
      </c>
      <c r="AA222" s="9">
        <v>2.5613184902170002E-3</v>
      </c>
      <c r="AB222" s="9">
        <v>3.1479934717710003E-3</v>
      </c>
      <c r="AC222" s="9">
        <v>5.9009598533600006E-3</v>
      </c>
      <c r="AD222" s="9">
        <v>1.7399543301760002E-3</v>
      </c>
      <c r="AE222" s="9">
        <v>0</v>
      </c>
      <c r="AF222" s="9">
        <v>0</v>
      </c>
      <c r="AG222" s="9">
        <v>4.5393168379799995E-3</v>
      </c>
      <c r="AH222" s="9">
        <v>6.3796601090180009E-3</v>
      </c>
      <c r="AI222" s="9">
        <v>5.192055823524E-3</v>
      </c>
      <c r="AJ222" s="9">
        <v>0</v>
      </c>
      <c r="AK222" s="9">
        <v>3.2179769997170003E-2</v>
      </c>
      <c r="AL222" s="9">
        <v>2.5861638933400002E-2</v>
      </c>
      <c r="AM222" s="9">
        <v>2.9619589856370001E-2</v>
      </c>
      <c r="AN222" s="9">
        <v>2.6204024992739997E-2</v>
      </c>
      <c r="AO222" s="9">
        <v>0</v>
      </c>
      <c r="AP222" s="9">
        <v>2.1381227832460003E-2</v>
      </c>
      <c r="AQ222" s="9">
        <v>2.488822854156E-2</v>
      </c>
      <c r="AR222" s="9">
        <v>2.5649010671879999E-2</v>
      </c>
      <c r="AS222" s="9">
        <v>1.6087131639350001E-2</v>
      </c>
      <c r="AT222" s="9">
        <v>0</v>
      </c>
      <c r="AU222" s="9">
        <v>3.3578173119320001E-2</v>
      </c>
      <c r="AV222" s="9">
        <v>3.3144859477980002E-2</v>
      </c>
      <c r="AW222" s="9">
        <v>3.4237777750220001E-2</v>
      </c>
      <c r="AX222" s="9">
        <v>2.716538733812E-2</v>
      </c>
      <c r="AY222" s="9">
        <v>0</v>
      </c>
      <c r="AZ222" s="9">
        <v>1.4183138949189999E-2</v>
      </c>
      <c r="BA222" s="9">
        <v>1.0181387665899998E-2</v>
      </c>
      <c r="BB222" s="9">
        <v>1.7129374994659999E-2</v>
      </c>
      <c r="BC222" s="9">
        <v>1.0159842778999999E-2</v>
      </c>
      <c r="BD222" s="9">
        <v>0</v>
      </c>
    </row>
    <row r="223" spans="1:56" x14ac:dyDescent="0.4">
      <c r="B223" s="10">
        <v>9</v>
      </c>
      <c r="C223" s="10">
        <v>12</v>
      </c>
      <c r="D223" s="10">
        <v>7</v>
      </c>
      <c r="E223" s="10">
        <v>4</v>
      </c>
      <c r="F223" s="10">
        <v>0</v>
      </c>
      <c r="G223" s="10">
        <v>20</v>
      </c>
      <c r="H223" s="10">
        <v>15</v>
      </c>
      <c r="I223" s="10">
        <v>25</v>
      </c>
      <c r="J223" s="10">
        <v>19</v>
      </c>
      <c r="K223" s="10">
        <v>0</v>
      </c>
      <c r="L223" s="10">
        <v>27</v>
      </c>
      <c r="M223" s="10">
        <v>18</v>
      </c>
      <c r="N223" s="10">
        <v>29</v>
      </c>
      <c r="O223" s="10">
        <v>34</v>
      </c>
      <c r="P223" s="10">
        <v>0</v>
      </c>
      <c r="Q223" s="10">
        <v>11</v>
      </c>
      <c r="R223" s="10">
        <v>9</v>
      </c>
      <c r="S223" s="10">
        <v>14</v>
      </c>
      <c r="T223" s="10">
        <v>11</v>
      </c>
      <c r="U223" s="10">
        <v>0</v>
      </c>
      <c r="V223" s="10">
        <v>18</v>
      </c>
      <c r="W223" s="10">
        <v>8</v>
      </c>
      <c r="X223" s="10">
        <v>14</v>
      </c>
      <c r="Y223" s="10">
        <v>12</v>
      </c>
      <c r="Z223" s="10">
        <v>0</v>
      </c>
      <c r="AA223" s="10">
        <v>4</v>
      </c>
      <c r="AB223" s="10">
        <v>5</v>
      </c>
      <c r="AC223" s="10">
        <v>4</v>
      </c>
      <c r="AD223" s="10">
        <v>2</v>
      </c>
      <c r="AE223" s="10">
        <v>0</v>
      </c>
      <c r="AF223" s="10">
        <v>0</v>
      </c>
      <c r="AG223" s="10">
        <v>1</v>
      </c>
      <c r="AH223" s="10">
        <v>1</v>
      </c>
      <c r="AI223" s="10">
        <v>2</v>
      </c>
      <c r="AJ223" s="10">
        <v>0</v>
      </c>
      <c r="AK223" s="10">
        <v>50</v>
      </c>
      <c r="AL223" s="10">
        <v>32</v>
      </c>
      <c r="AM223" s="10">
        <v>47</v>
      </c>
      <c r="AN223" s="10">
        <v>38</v>
      </c>
      <c r="AO223" s="10">
        <v>0</v>
      </c>
      <c r="AP223" s="10">
        <v>38</v>
      </c>
      <c r="AQ223" s="10">
        <v>36</v>
      </c>
      <c r="AR223" s="10">
        <v>44</v>
      </c>
      <c r="AS223" s="10">
        <v>44</v>
      </c>
      <c r="AT223" s="10">
        <v>0</v>
      </c>
      <c r="AU223" s="10">
        <v>77</v>
      </c>
      <c r="AV223" s="10">
        <v>59</v>
      </c>
      <c r="AW223" s="10">
        <v>77</v>
      </c>
      <c r="AX223" s="10">
        <v>71</v>
      </c>
      <c r="AY223" s="10">
        <v>0</v>
      </c>
      <c r="AZ223" s="10">
        <v>12</v>
      </c>
      <c r="BA223" s="10">
        <v>9</v>
      </c>
      <c r="BB223" s="10">
        <v>17</v>
      </c>
      <c r="BC223" s="10">
        <v>13</v>
      </c>
      <c r="BD223" s="10">
        <v>0</v>
      </c>
    </row>
    <row r="224" spans="1:56" x14ac:dyDescent="0.4">
      <c r="B224" s="10">
        <v>151</v>
      </c>
      <c r="C224" s="10">
        <v>140</v>
      </c>
      <c r="D224" s="10">
        <v>171</v>
      </c>
      <c r="E224" s="10">
        <v>194</v>
      </c>
      <c r="F224" s="10">
        <v>525</v>
      </c>
      <c r="G224" s="10">
        <v>474</v>
      </c>
      <c r="H224" s="10">
        <v>399</v>
      </c>
      <c r="I224" s="10">
        <v>458</v>
      </c>
      <c r="J224" s="10">
        <v>487</v>
      </c>
      <c r="K224" s="10">
        <v>1024</v>
      </c>
      <c r="L224" s="10">
        <v>580</v>
      </c>
      <c r="M224" s="10">
        <v>558</v>
      </c>
      <c r="N224" s="10">
        <v>557</v>
      </c>
      <c r="O224" s="10">
        <v>670</v>
      </c>
      <c r="P224" s="10">
        <v>1265</v>
      </c>
      <c r="Q224" s="10">
        <v>580</v>
      </c>
      <c r="R224" s="10">
        <v>579</v>
      </c>
      <c r="S224" s="10">
        <v>605</v>
      </c>
      <c r="T224" s="10">
        <v>615</v>
      </c>
      <c r="U224" s="10">
        <v>977</v>
      </c>
      <c r="V224" s="10">
        <v>702</v>
      </c>
      <c r="W224" s="10">
        <v>697</v>
      </c>
      <c r="X224" s="10">
        <v>673</v>
      </c>
      <c r="Y224" s="10">
        <v>615</v>
      </c>
      <c r="Z224" s="10">
        <v>885</v>
      </c>
      <c r="AA224" s="10">
        <v>735</v>
      </c>
      <c r="AB224" s="10">
        <v>799</v>
      </c>
      <c r="AC224" s="10">
        <v>729</v>
      </c>
      <c r="AD224" s="10">
        <v>608</v>
      </c>
      <c r="AE224" s="10">
        <v>879</v>
      </c>
      <c r="AF224" s="10">
        <v>361</v>
      </c>
      <c r="AG224" s="10">
        <v>408</v>
      </c>
      <c r="AH224" s="10">
        <v>375</v>
      </c>
      <c r="AI224" s="10">
        <v>339</v>
      </c>
      <c r="AJ224" s="10">
        <v>431</v>
      </c>
      <c r="AK224" s="10">
        <v>1564</v>
      </c>
      <c r="AL224" s="10">
        <v>1560</v>
      </c>
      <c r="AM224" s="10">
        <v>1486</v>
      </c>
      <c r="AN224" s="10">
        <v>1327</v>
      </c>
      <c r="AO224" s="10">
        <v>2296</v>
      </c>
      <c r="AP224" s="10">
        <v>2010</v>
      </c>
      <c r="AQ224" s="10">
        <v>2001</v>
      </c>
      <c r="AR224" s="10">
        <v>2055</v>
      </c>
      <c r="AS224" s="10">
        <v>2161</v>
      </c>
      <c r="AT224" s="10">
        <v>3652</v>
      </c>
      <c r="AU224" s="10">
        <v>2387</v>
      </c>
      <c r="AV224" s="10">
        <v>2405</v>
      </c>
      <c r="AW224" s="10">
        <v>2382</v>
      </c>
      <c r="AX224" s="10">
        <v>2397</v>
      </c>
      <c r="AY224" s="10">
        <v>4107</v>
      </c>
      <c r="AZ224" s="10">
        <v>1199</v>
      </c>
      <c r="BA224" s="10">
        <v>1175</v>
      </c>
      <c r="BB224" s="10">
        <v>1190</v>
      </c>
      <c r="BC224" s="10">
        <v>1127</v>
      </c>
      <c r="BD224" s="10">
        <v>1880</v>
      </c>
    </row>
    <row r="225" spans="1:56" x14ac:dyDescent="0.4">
      <c r="B225" s="10">
        <v>21.79532422442</v>
      </c>
      <c r="C225" s="10">
        <v>38.093721962419998</v>
      </c>
      <c r="D225" s="10">
        <v>12.34917881758</v>
      </c>
      <c r="E225" s="10">
        <v>8.7756918020099999</v>
      </c>
      <c r="F225" s="10">
        <v>0</v>
      </c>
      <c r="G225" s="10">
        <v>31.12064987154</v>
      </c>
      <c r="H225" s="10">
        <v>19.784994234620001</v>
      </c>
      <c r="I225" s="10">
        <v>30.638776771300002</v>
      </c>
      <c r="J225" s="10">
        <v>20.208007877090001</v>
      </c>
      <c r="K225" s="10">
        <v>0</v>
      </c>
      <c r="L225" s="10">
        <v>22.791570848620001</v>
      </c>
      <c r="M225" s="10">
        <v>17.197985660600001</v>
      </c>
      <c r="N225" s="10">
        <v>34.763715448230002</v>
      </c>
      <c r="O225" s="10">
        <v>29.989223942670002</v>
      </c>
      <c r="P225" s="10">
        <v>0</v>
      </c>
      <c r="Q225" s="10">
        <v>8.2946987712470008</v>
      </c>
      <c r="R225" s="10">
        <v>6.2400618403800001</v>
      </c>
      <c r="S225" s="10">
        <v>9.6307124771229997</v>
      </c>
      <c r="T225" s="10">
        <v>7.5730436304779998</v>
      </c>
      <c r="U225" s="10">
        <v>0</v>
      </c>
      <c r="V225" s="10">
        <v>11.4099771492</v>
      </c>
      <c r="W225" s="10">
        <v>6.2300823314159999</v>
      </c>
      <c r="X225" s="10">
        <v>10.12516235194</v>
      </c>
      <c r="Y225" s="10">
        <v>7.3250060047060002</v>
      </c>
      <c r="Z225" s="10">
        <v>0</v>
      </c>
      <c r="AA225" s="10">
        <v>1.2875453411060001</v>
      </c>
      <c r="AB225" s="10">
        <v>1.536345612489</v>
      </c>
      <c r="AC225" s="10">
        <v>3.070751234427</v>
      </c>
      <c r="AD225" s="10">
        <v>0.80663058861900006</v>
      </c>
      <c r="AE225" s="10">
        <v>0</v>
      </c>
      <c r="AF225" s="10">
        <v>0</v>
      </c>
      <c r="AG225" s="10">
        <v>1.1876921344489999</v>
      </c>
      <c r="AH225" s="10">
        <v>1.569415784137</v>
      </c>
      <c r="AI225" s="10">
        <v>1.48606305194</v>
      </c>
      <c r="AJ225" s="10">
        <v>0</v>
      </c>
      <c r="AK225" s="10">
        <v>56.504034030230002</v>
      </c>
      <c r="AL225" s="10">
        <v>45.331235809470002</v>
      </c>
      <c r="AM225" s="10">
        <v>51.966957458110002</v>
      </c>
      <c r="AN225" s="10">
        <v>47.144556020789999</v>
      </c>
      <c r="AO225" s="10">
        <v>0</v>
      </c>
      <c r="AP225" s="10">
        <v>38.86247419835</v>
      </c>
      <c r="AQ225" s="10">
        <v>44.939647966910002</v>
      </c>
      <c r="AR225" s="10">
        <v>45.411231239700001</v>
      </c>
      <c r="AS225" s="10">
        <v>27.365460958330001</v>
      </c>
      <c r="AT225" s="10">
        <v>0</v>
      </c>
      <c r="AU225" s="10">
        <v>79.360050065159996</v>
      </c>
      <c r="AV225" s="10">
        <v>77.684532943080001</v>
      </c>
      <c r="AW225" s="10">
        <v>81.973383336249995</v>
      </c>
      <c r="AX225" s="10">
        <v>64.062017403680002</v>
      </c>
      <c r="AY225" s="10">
        <v>0</v>
      </c>
      <c r="AZ225" s="10">
        <v>17.339716140979998</v>
      </c>
      <c r="BA225" s="10">
        <v>12.586350833299999</v>
      </c>
      <c r="BB225" s="10">
        <v>20.17432954849</v>
      </c>
      <c r="BC225" s="10">
        <v>12.101649493829999</v>
      </c>
      <c r="BD225" s="10">
        <v>0</v>
      </c>
    </row>
    <row r="226" spans="1:56" x14ac:dyDescent="0.4">
      <c r="B226" s="10">
        <v>336.56823603610002</v>
      </c>
      <c r="C226" s="10">
        <v>414.93832661670001</v>
      </c>
      <c r="D226" s="10">
        <v>393.1087009327</v>
      </c>
      <c r="E226" s="10">
        <v>411.1167491361</v>
      </c>
      <c r="F226" s="10">
        <v>684.19789504209996</v>
      </c>
      <c r="G226" s="10">
        <v>764.5510685534</v>
      </c>
      <c r="H226" s="10">
        <v>684.26920344040002</v>
      </c>
      <c r="I226" s="10">
        <v>663.39166233169999</v>
      </c>
      <c r="J226" s="10">
        <v>674.01172105759997</v>
      </c>
      <c r="K226" s="10">
        <v>1128.41468854</v>
      </c>
      <c r="L226" s="10">
        <v>618.09155849379999</v>
      </c>
      <c r="M226" s="10">
        <v>617.18630347789997</v>
      </c>
      <c r="N226" s="10">
        <v>627.76873530119997</v>
      </c>
      <c r="O226" s="10">
        <v>636.72706064479996</v>
      </c>
      <c r="P226" s="10">
        <v>1073.374845675</v>
      </c>
      <c r="Q226" s="10">
        <v>580.37435151759996</v>
      </c>
      <c r="R226" s="10">
        <v>579.05991985059995</v>
      </c>
      <c r="S226" s="10">
        <v>581.35840760539998</v>
      </c>
      <c r="T226" s="10">
        <v>561.89971533259995</v>
      </c>
      <c r="U226" s="10">
        <v>927.34131457230001</v>
      </c>
      <c r="V226" s="10">
        <v>532.71543810840001</v>
      </c>
      <c r="W226" s="10">
        <v>534.86103441440002</v>
      </c>
      <c r="X226" s="10">
        <v>537.47378196149998</v>
      </c>
      <c r="Y226" s="10">
        <v>520.81066326339999</v>
      </c>
      <c r="Z226" s="10">
        <v>855.37523773249995</v>
      </c>
      <c r="AA226" s="10">
        <v>502.68849657880003</v>
      </c>
      <c r="AB226" s="10">
        <v>488.03964374970002</v>
      </c>
      <c r="AC226" s="10">
        <v>520.38165158490006</v>
      </c>
      <c r="AD226" s="10">
        <v>463.59296599330003</v>
      </c>
      <c r="AE226" s="10">
        <v>868.07166433760005</v>
      </c>
      <c r="AF226" s="10">
        <v>246.89136659779999</v>
      </c>
      <c r="AG226" s="10">
        <v>261.6455684503</v>
      </c>
      <c r="AH226" s="10">
        <v>246.00304049409999</v>
      </c>
      <c r="AI226" s="10">
        <v>286.2186198398</v>
      </c>
      <c r="AJ226" s="10">
        <v>446.85162582309999</v>
      </c>
      <c r="AK226" s="10">
        <v>1755.8868206699999</v>
      </c>
      <c r="AL226" s="10">
        <v>1752.8369306449999</v>
      </c>
      <c r="AM226" s="10">
        <v>1754.4793060980001</v>
      </c>
      <c r="AN226" s="10">
        <v>1799.134141944</v>
      </c>
      <c r="AO226" s="10">
        <v>3020.550763321</v>
      </c>
      <c r="AP226" s="10">
        <v>1817.5978715010001</v>
      </c>
      <c r="AQ226" s="10">
        <v>1805.6587632129999</v>
      </c>
      <c r="AR226" s="10">
        <v>1770.486660114</v>
      </c>
      <c r="AS226" s="10">
        <v>1701.07770433</v>
      </c>
      <c r="AT226" s="10">
        <v>2921.773676756</v>
      </c>
      <c r="AU226" s="10">
        <v>2363.4415661379999</v>
      </c>
      <c r="AV226" s="10">
        <v>2343.7882726490002</v>
      </c>
      <c r="AW226" s="10">
        <v>2394.2378484450001</v>
      </c>
      <c r="AX226" s="10">
        <v>2358.2221231120002</v>
      </c>
      <c r="AY226" s="10">
        <v>4013.4190004729999</v>
      </c>
      <c r="AZ226" s="10">
        <v>1222.5584338619999</v>
      </c>
      <c r="BA226" s="10">
        <v>1236.211727351</v>
      </c>
      <c r="BB226" s="10">
        <v>1177.7621515549999</v>
      </c>
      <c r="BC226" s="10">
        <v>1191.125665729</v>
      </c>
      <c r="BD226" s="10">
        <v>1973.5561672179999</v>
      </c>
    </row>
    <row r="227" spans="1:56" x14ac:dyDescent="0.4">
      <c r="B227" s="4" t="s">
        <v>465</v>
      </c>
      <c r="C227" s="4" t="s">
        <v>488</v>
      </c>
      <c r="D227" s="4" t="s">
        <v>116</v>
      </c>
      <c r="E227" s="4" t="s">
        <v>116</v>
      </c>
      <c r="F227" s="4" t="s">
        <v>95</v>
      </c>
      <c r="G227" s="4" t="s">
        <v>465</v>
      </c>
      <c r="H227" s="4" t="s">
        <v>465</v>
      </c>
      <c r="I227" s="4" t="s">
        <v>473</v>
      </c>
      <c r="J227" s="4" t="s">
        <v>465</v>
      </c>
      <c r="K227" s="4" t="s">
        <v>95</v>
      </c>
      <c r="L227" s="4" t="s">
        <v>470</v>
      </c>
      <c r="M227" s="4" t="s">
        <v>465</v>
      </c>
      <c r="N227" s="4" t="s">
        <v>358</v>
      </c>
      <c r="O227" s="4" t="s">
        <v>323</v>
      </c>
      <c r="P227" s="4" t="s">
        <v>95</v>
      </c>
      <c r="Q227" s="4" t="s">
        <v>489</v>
      </c>
      <c r="R227" s="4" t="s">
        <v>490</v>
      </c>
      <c r="S227" s="4" t="s">
        <v>465</v>
      </c>
      <c r="T227" s="4" t="s">
        <v>489</v>
      </c>
      <c r="U227" s="4" t="s">
        <v>95</v>
      </c>
      <c r="V227" s="4" t="s">
        <v>465</v>
      </c>
      <c r="W227" s="4" t="s">
        <v>469</v>
      </c>
      <c r="X227" s="4" t="s">
        <v>465</v>
      </c>
      <c r="Y227" s="4" t="s">
        <v>465</v>
      </c>
      <c r="Z227" s="4" t="s">
        <v>95</v>
      </c>
      <c r="AA227" s="4" t="s">
        <v>116</v>
      </c>
      <c r="AB227" s="4" t="s">
        <v>116</v>
      </c>
      <c r="AC227" s="4" t="s">
        <v>116</v>
      </c>
      <c r="AD227" s="4" t="s">
        <v>95</v>
      </c>
      <c r="AE227" s="4" t="s">
        <v>95</v>
      </c>
      <c r="AF227" s="4" t="s">
        <v>95</v>
      </c>
      <c r="AG227" s="4" t="s">
        <v>95</v>
      </c>
      <c r="AH227" s="4" t="s">
        <v>95</v>
      </c>
      <c r="AI227" s="4" t="s">
        <v>95</v>
      </c>
      <c r="AJ227" s="4" t="s">
        <v>95</v>
      </c>
      <c r="AK227" s="4" t="s">
        <v>323</v>
      </c>
      <c r="AL227" s="4" t="s">
        <v>323</v>
      </c>
      <c r="AM227" s="4" t="s">
        <v>323</v>
      </c>
      <c r="AN227" s="4" t="s">
        <v>323</v>
      </c>
      <c r="AO227" s="4" t="s">
        <v>95</v>
      </c>
      <c r="AP227" s="4" t="s">
        <v>323</v>
      </c>
      <c r="AQ227" s="4" t="s">
        <v>323</v>
      </c>
      <c r="AR227" s="4" t="s">
        <v>323</v>
      </c>
      <c r="AS227" s="4" t="s">
        <v>323</v>
      </c>
      <c r="AT227" s="4" t="s">
        <v>95</v>
      </c>
      <c r="AU227" s="4" t="s">
        <v>323</v>
      </c>
      <c r="AV227" s="4" t="s">
        <v>323</v>
      </c>
      <c r="AW227" s="4" t="s">
        <v>323</v>
      </c>
      <c r="AX227" s="4" t="s">
        <v>323</v>
      </c>
      <c r="AY227" s="4" t="s">
        <v>95</v>
      </c>
      <c r="AZ227" s="4" t="s">
        <v>465</v>
      </c>
      <c r="BA227" s="4" t="s">
        <v>116</v>
      </c>
      <c r="BB227" s="4" t="s">
        <v>465</v>
      </c>
      <c r="BC227" s="4" t="s">
        <v>465</v>
      </c>
      <c r="BD227" s="4" t="s">
        <v>95</v>
      </c>
    </row>
    <row r="228" spans="1:56" x14ac:dyDescent="0.4">
      <c r="A228" s="1" t="s">
        <v>369</v>
      </c>
      <c r="B228" s="9">
        <v>3.3906983806859997E-2</v>
      </c>
      <c r="C228" s="9">
        <v>1.25520709748E-2</v>
      </c>
      <c r="D228" s="9">
        <v>7.1017993282720005E-3</v>
      </c>
      <c r="E228" s="9">
        <v>2.2339645780800003E-2</v>
      </c>
      <c r="F228" s="9">
        <v>0</v>
      </c>
      <c r="G228" s="9">
        <v>6.2254727345070003E-2</v>
      </c>
      <c r="H228" s="9">
        <v>2.3481196782470001E-2</v>
      </c>
      <c r="I228" s="9">
        <v>2.6095275046139999E-2</v>
      </c>
      <c r="J228" s="9">
        <v>1.764943092883E-2</v>
      </c>
      <c r="K228" s="9">
        <v>0</v>
      </c>
      <c r="L228" s="9">
        <v>8.7183397919539996E-2</v>
      </c>
      <c r="M228" s="9">
        <v>3.7531756782430002E-2</v>
      </c>
      <c r="N228" s="9">
        <v>4.5349959452800001E-2</v>
      </c>
      <c r="O228" s="9">
        <v>3.0294995461890004E-2</v>
      </c>
      <c r="P228" s="9">
        <v>0</v>
      </c>
      <c r="Q228" s="9">
        <v>5.4484945205580004E-2</v>
      </c>
      <c r="R228" s="9">
        <v>3.9312616341169997E-2</v>
      </c>
      <c r="S228" s="9">
        <v>2.6522691866189999E-2</v>
      </c>
      <c r="T228" s="9">
        <v>1.9494158549509998E-2</v>
      </c>
      <c r="U228" s="9">
        <v>0</v>
      </c>
      <c r="V228" s="9">
        <v>4.2271823025939993E-2</v>
      </c>
      <c r="W228" s="9">
        <v>2.1507751117949999E-2</v>
      </c>
      <c r="X228" s="9">
        <v>2.1900999189539999E-2</v>
      </c>
      <c r="Y228" s="9">
        <v>9.7369327745220006E-3</v>
      </c>
      <c r="Z228" s="9">
        <v>0</v>
      </c>
      <c r="AA228" s="9">
        <v>5.48390406582E-3</v>
      </c>
      <c r="AB228" s="9">
        <v>8.6932909427000007E-3</v>
      </c>
      <c r="AC228" s="9">
        <v>1.0921035166590001E-2</v>
      </c>
      <c r="AD228" s="9">
        <v>2.8036612586430001E-3</v>
      </c>
      <c r="AE228" s="9">
        <v>0</v>
      </c>
      <c r="AF228" s="9">
        <v>7.0625522392819991E-4</v>
      </c>
      <c r="AG228" s="9">
        <v>0</v>
      </c>
      <c r="AH228" s="9">
        <v>2.5064632484549996E-3</v>
      </c>
      <c r="AI228" s="9">
        <v>0</v>
      </c>
      <c r="AJ228" s="9">
        <v>0</v>
      </c>
      <c r="AK228" s="9">
        <v>5.0459591103449997E-2</v>
      </c>
      <c r="AL228" s="9">
        <v>2.5516793871439999E-2</v>
      </c>
      <c r="AM228" s="9">
        <v>2.3921652310899998E-2</v>
      </c>
      <c r="AN228" s="9">
        <v>1.411846708323E-2</v>
      </c>
      <c r="AO228" s="9">
        <v>0</v>
      </c>
      <c r="AP228" s="9">
        <v>4.4411343031520001E-2</v>
      </c>
      <c r="AQ228" s="9">
        <v>2.1168890046129998E-2</v>
      </c>
      <c r="AR228" s="9">
        <v>2.2644913015539999E-2</v>
      </c>
      <c r="AS228" s="9">
        <v>1.8984065942449998E-2</v>
      </c>
      <c r="AT228" s="9">
        <v>0</v>
      </c>
      <c r="AU228" s="9">
        <v>6.0883956378460002E-2</v>
      </c>
      <c r="AV228" s="9">
        <v>2.7631657792839999E-2</v>
      </c>
      <c r="AW228" s="9">
        <v>2.7240719045569999E-2</v>
      </c>
      <c r="AX228" s="9">
        <v>1.8872310735760001E-2</v>
      </c>
      <c r="AY228" s="9">
        <v>0</v>
      </c>
      <c r="AZ228" s="9">
        <v>2.1325902854219998E-2</v>
      </c>
      <c r="BA228" s="9">
        <v>1.471254039878E-2</v>
      </c>
      <c r="BB228" s="9">
        <v>1.429983106575E-2</v>
      </c>
      <c r="BC228" s="9">
        <v>1.0470348103760001E-2</v>
      </c>
      <c r="BD228" s="9">
        <v>0</v>
      </c>
    </row>
    <row r="229" spans="1:56" x14ac:dyDescent="0.4">
      <c r="B229" s="10">
        <v>6</v>
      </c>
      <c r="C229" s="10">
        <v>2</v>
      </c>
      <c r="D229" s="10">
        <v>3</v>
      </c>
      <c r="E229" s="10">
        <v>4</v>
      </c>
      <c r="F229" s="10">
        <v>0</v>
      </c>
      <c r="G229" s="10">
        <v>35</v>
      </c>
      <c r="H229" s="10">
        <v>14</v>
      </c>
      <c r="I229" s="10">
        <v>14</v>
      </c>
      <c r="J229" s="10">
        <v>11</v>
      </c>
      <c r="K229" s="10">
        <v>0</v>
      </c>
      <c r="L229" s="10">
        <v>48</v>
      </c>
      <c r="M229" s="10">
        <v>29</v>
      </c>
      <c r="N229" s="10">
        <v>28</v>
      </c>
      <c r="O229" s="10">
        <v>21</v>
      </c>
      <c r="P229" s="10">
        <v>0</v>
      </c>
      <c r="Q229" s="10">
        <v>32</v>
      </c>
      <c r="R229" s="10">
        <v>28</v>
      </c>
      <c r="S229" s="10">
        <v>23</v>
      </c>
      <c r="T229" s="10">
        <v>15</v>
      </c>
      <c r="U229" s="10">
        <v>0</v>
      </c>
      <c r="V229" s="10">
        <v>35</v>
      </c>
      <c r="W229" s="10">
        <v>19</v>
      </c>
      <c r="X229" s="10">
        <v>21</v>
      </c>
      <c r="Y229" s="10">
        <v>5</v>
      </c>
      <c r="Z229" s="10">
        <v>0</v>
      </c>
      <c r="AA229" s="10">
        <v>9</v>
      </c>
      <c r="AB229" s="10">
        <v>14</v>
      </c>
      <c r="AC229" s="10">
        <v>8</v>
      </c>
      <c r="AD229" s="10">
        <v>4</v>
      </c>
      <c r="AE229" s="10">
        <v>0</v>
      </c>
      <c r="AF229" s="10">
        <v>1</v>
      </c>
      <c r="AG229" s="10">
        <v>0</v>
      </c>
      <c r="AH229" s="10">
        <v>2</v>
      </c>
      <c r="AI229" s="10">
        <v>0</v>
      </c>
      <c r="AJ229" s="10">
        <v>0</v>
      </c>
      <c r="AK229" s="10">
        <v>79</v>
      </c>
      <c r="AL229" s="10">
        <v>52</v>
      </c>
      <c r="AM229" s="10">
        <v>42</v>
      </c>
      <c r="AN229" s="10">
        <v>22</v>
      </c>
      <c r="AO229" s="10">
        <v>0</v>
      </c>
      <c r="AP229" s="10">
        <v>86</v>
      </c>
      <c r="AQ229" s="10">
        <v>54</v>
      </c>
      <c r="AR229" s="10">
        <v>57</v>
      </c>
      <c r="AS229" s="10">
        <v>38</v>
      </c>
      <c r="AT229" s="10">
        <v>0</v>
      </c>
      <c r="AU229" s="10">
        <v>142</v>
      </c>
      <c r="AV229" s="10">
        <v>86</v>
      </c>
      <c r="AW229" s="10">
        <v>78</v>
      </c>
      <c r="AX229" s="10">
        <v>51</v>
      </c>
      <c r="AY229" s="10">
        <v>0</v>
      </c>
      <c r="AZ229" s="10">
        <v>24</v>
      </c>
      <c r="BA229" s="10">
        <v>20</v>
      </c>
      <c r="BB229" s="10">
        <v>21</v>
      </c>
      <c r="BC229" s="10">
        <v>8</v>
      </c>
      <c r="BD229" s="10">
        <v>0</v>
      </c>
    </row>
    <row r="230" spans="1:56" x14ac:dyDescent="0.4">
      <c r="B230" s="10">
        <v>151</v>
      </c>
      <c r="C230" s="10">
        <v>140</v>
      </c>
      <c r="D230" s="10">
        <v>171</v>
      </c>
      <c r="E230" s="10">
        <v>194</v>
      </c>
      <c r="F230" s="10">
        <v>525</v>
      </c>
      <c r="G230" s="10">
        <v>474</v>
      </c>
      <c r="H230" s="10">
        <v>399</v>
      </c>
      <c r="I230" s="10">
        <v>458</v>
      </c>
      <c r="J230" s="10">
        <v>487</v>
      </c>
      <c r="K230" s="10">
        <v>1024</v>
      </c>
      <c r="L230" s="10">
        <v>580</v>
      </c>
      <c r="M230" s="10">
        <v>558</v>
      </c>
      <c r="N230" s="10">
        <v>557</v>
      </c>
      <c r="O230" s="10">
        <v>670</v>
      </c>
      <c r="P230" s="10">
        <v>1265</v>
      </c>
      <c r="Q230" s="10">
        <v>580</v>
      </c>
      <c r="R230" s="10">
        <v>579</v>
      </c>
      <c r="S230" s="10">
        <v>605</v>
      </c>
      <c r="T230" s="10">
        <v>615</v>
      </c>
      <c r="U230" s="10">
        <v>977</v>
      </c>
      <c r="V230" s="10">
        <v>702</v>
      </c>
      <c r="W230" s="10">
        <v>697</v>
      </c>
      <c r="X230" s="10">
        <v>673</v>
      </c>
      <c r="Y230" s="10">
        <v>615</v>
      </c>
      <c r="Z230" s="10">
        <v>885</v>
      </c>
      <c r="AA230" s="10">
        <v>735</v>
      </c>
      <c r="AB230" s="10">
        <v>799</v>
      </c>
      <c r="AC230" s="10">
        <v>729</v>
      </c>
      <c r="AD230" s="10">
        <v>608</v>
      </c>
      <c r="AE230" s="10">
        <v>879</v>
      </c>
      <c r="AF230" s="10">
        <v>361</v>
      </c>
      <c r="AG230" s="10">
        <v>408</v>
      </c>
      <c r="AH230" s="10">
        <v>375</v>
      </c>
      <c r="AI230" s="10">
        <v>339</v>
      </c>
      <c r="AJ230" s="10">
        <v>431</v>
      </c>
      <c r="AK230" s="10">
        <v>1564</v>
      </c>
      <c r="AL230" s="10">
        <v>1560</v>
      </c>
      <c r="AM230" s="10">
        <v>1486</v>
      </c>
      <c r="AN230" s="10">
        <v>1327</v>
      </c>
      <c r="AO230" s="10">
        <v>2296</v>
      </c>
      <c r="AP230" s="10">
        <v>2010</v>
      </c>
      <c r="AQ230" s="10">
        <v>2001</v>
      </c>
      <c r="AR230" s="10">
        <v>2055</v>
      </c>
      <c r="AS230" s="10">
        <v>2161</v>
      </c>
      <c r="AT230" s="10">
        <v>3652</v>
      </c>
      <c r="AU230" s="10">
        <v>2387</v>
      </c>
      <c r="AV230" s="10">
        <v>2405</v>
      </c>
      <c r="AW230" s="10">
        <v>2382</v>
      </c>
      <c r="AX230" s="10">
        <v>2397</v>
      </c>
      <c r="AY230" s="10">
        <v>4107</v>
      </c>
      <c r="AZ230" s="10">
        <v>1199</v>
      </c>
      <c r="BA230" s="10">
        <v>1175</v>
      </c>
      <c r="BB230" s="10">
        <v>1190</v>
      </c>
      <c r="BC230" s="10">
        <v>1127</v>
      </c>
      <c r="BD230" s="10">
        <v>1880</v>
      </c>
    </row>
    <row r="231" spans="1:56" x14ac:dyDescent="0.4">
      <c r="B231" s="10">
        <v>11.41201372918</v>
      </c>
      <c r="C231" s="10">
        <v>5.2083353258559999</v>
      </c>
      <c r="D231" s="10">
        <v>2.7917791082219998</v>
      </c>
      <c r="E231" s="10">
        <v>9.1842025502539997</v>
      </c>
      <c r="F231" s="10">
        <v>0</v>
      </c>
      <c r="G231" s="10">
        <v>47.596918314180002</v>
      </c>
      <c r="H231" s="10">
        <v>16.067459818170001</v>
      </c>
      <c r="I231" s="10">
        <v>17.311387891870002</v>
      </c>
      <c r="J231" s="10">
        <v>11.89592331603</v>
      </c>
      <c r="K231" s="10">
        <v>0</v>
      </c>
      <c r="L231" s="10">
        <v>53.887322294870003</v>
      </c>
      <c r="M231" s="10">
        <v>23.164086231580001</v>
      </c>
      <c r="N231" s="10">
        <v>28.469286691640001</v>
      </c>
      <c r="O231" s="10">
        <v>19.289643412699998</v>
      </c>
      <c r="P231" s="10">
        <v>0</v>
      </c>
      <c r="Q231" s="10">
        <v>31.62166474116</v>
      </c>
      <c r="R231" s="10">
        <v>22.764360467629999</v>
      </c>
      <c r="S231" s="10">
        <v>15.41918990874</v>
      </c>
      <c r="T231" s="10">
        <v>10.95376213962</v>
      </c>
      <c r="U231" s="10">
        <v>0</v>
      </c>
      <c r="V231" s="10">
        <v>22.5188527229</v>
      </c>
      <c r="W231" s="10">
        <v>11.50365801087</v>
      </c>
      <c r="X231" s="10">
        <v>11.771212863140001</v>
      </c>
      <c r="Y231" s="10">
        <v>5.0710984164499999</v>
      </c>
      <c r="Z231" s="10">
        <v>0</v>
      </c>
      <c r="AA231" s="10">
        <v>2.7566954902290002</v>
      </c>
      <c r="AB231" s="10">
        <v>4.2426706146880004</v>
      </c>
      <c r="AC231" s="10">
        <v>5.6831063170079998</v>
      </c>
      <c r="AD231" s="10">
        <v>1.299757638535</v>
      </c>
      <c r="AE231" s="10">
        <v>0</v>
      </c>
      <c r="AF231" s="10">
        <v>0.1743683174024</v>
      </c>
      <c r="AG231" s="10">
        <v>0</v>
      </c>
      <c r="AH231" s="10">
        <v>0.61659758000679998</v>
      </c>
      <c r="AI231" s="10">
        <v>0</v>
      </c>
      <c r="AJ231" s="10">
        <v>0</v>
      </c>
      <c r="AK231" s="10">
        <v>88.601330994959994</v>
      </c>
      <c r="AL231" s="10">
        <v>44.726778649499998</v>
      </c>
      <c r="AM231" s="10">
        <v>41.970043947150003</v>
      </c>
      <c r="AN231" s="10">
        <v>25.401016161339999</v>
      </c>
      <c r="AO231" s="10">
        <v>0</v>
      </c>
      <c r="AP231" s="10">
        <v>80.721962564579997</v>
      </c>
      <c r="AQ231" s="10">
        <v>38.22379181929</v>
      </c>
      <c r="AR231" s="10">
        <v>40.092516413470001</v>
      </c>
      <c r="AS231" s="10">
        <v>32.293371312239998</v>
      </c>
      <c r="AT231" s="10">
        <v>0</v>
      </c>
      <c r="AU231" s="10">
        <v>143.8956732158</v>
      </c>
      <c r="AV231" s="10">
        <v>64.762755488699995</v>
      </c>
      <c r="AW231" s="10">
        <v>65.220760557760002</v>
      </c>
      <c r="AX231" s="10">
        <v>44.505100691309998</v>
      </c>
      <c r="AY231" s="10">
        <v>0</v>
      </c>
      <c r="AZ231" s="10">
        <v>26.072162394159999</v>
      </c>
      <c r="BA231" s="10">
        <v>18.187814980100001</v>
      </c>
      <c r="BB231" s="10">
        <v>16.841799802859999</v>
      </c>
      <c r="BC231" s="10">
        <v>12.471500355510001</v>
      </c>
      <c r="BD231" s="10">
        <v>0</v>
      </c>
    </row>
    <row r="232" spans="1:56" x14ac:dyDescent="0.4">
      <c r="B232" s="10">
        <v>336.56823603610002</v>
      </c>
      <c r="C232" s="10">
        <v>414.93832661670001</v>
      </c>
      <c r="D232" s="10">
        <v>393.1087009327</v>
      </c>
      <c r="E232" s="10">
        <v>411.1167491361</v>
      </c>
      <c r="F232" s="10">
        <v>684.19789504209996</v>
      </c>
      <c r="G232" s="10">
        <v>764.5510685534</v>
      </c>
      <c r="H232" s="10">
        <v>684.26920344040002</v>
      </c>
      <c r="I232" s="10">
        <v>663.39166233169999</v>
      </c>
      <c r="J232" s="10">
        <v>674.01172105759997</v>
      </c>
      <c r="K232" s="10">
        <v>1128.41468854</v>
      </c>
      <c r="L232" s="10">
        <v>618.09155849379999</v>
      </c>
      <c r="M232" s="10">
        <v>617.18630347789997</v>
      </c>
      <c r="N232" s="10">
        <v>627.76873530119997</v>
      </c>
      <c r="O232" s="10">
        <v>636.72706064479996</v>
      </c>
      <c r="P232" s="10">
        <v>1073.374845675</v>
      </c>
      <c r="Q232" s="10">
        <v>580.37435151759996</v>
      </c>
      <c r="R232" s="10">
        <v>579.05991985059995</v>
      </c>
      <c r="S232" s="10">
        <v>581.35840760539998</v>
      </c>
      <c r="T232" s="10">
        <v>561.89971533259995</v>
      </c>
      <c r="U232" s="10">
        <v>927.34131457230001</v>
      </c>
      <c r="V232" s="10">
        <v>532.71543810840001</v>
      </c>
      <c r="W232" s="10">
        <v>534.86103441440002</v>
      </c>
      <c r="X232" s="10">
        <v>537.47378196149998</v>
      </c>
      <c r="Y232" s="10">
        <v>520.81066326339999</v>
      </c>
      <c r="Z232" s="10">
        <v>855.37523773249995</v>
      </c>
      <c r="AA232" s="10">
        <v>502.68849657880003</v>
      </c>
      <c r="AB232" s="10">
        <v>488.03964374970002</v>
      </c>
      <c r="AC232" s="10">
        <v>520.38165158490006</v>
      </c>
      <c r="AD232" s="10">
        <v>463.59296599330003</v>
      </c>
      <c r="AE232" s="10">
        <v>868.07166433760005</v>
      </c>
      <c r="AF232" s="10">
        <v>246.89136659779999</v>
      </c>
      <c r="AG232" s="10">
        <v>261.6455684503</v>
      </c>
      <c r="AH232" s="10">
        <v>246.00304049409999</v>
      </c>
      <c r="AI232" s="10">
        <v>286.2186198398</v>
      </c>
      <c r="AJ232" s="10">
        <v>446.85162582309999</v>
      </c>
      <c r="AK232" s="10">
        <v>1755.8868206699999</v>
      </c>
      <c r="AL232" s="10">
        <v>1752.8369306449999</v>
      </c>
      <c r="AM232" s="10">
        <v>1754.4793060980001</v>
      </c>
      <c r="AN232" s="10">
        <v>1799.134141944</v>
      </c>
      <c r="AO232" s="10">
        <v>3020.550763321</v>
      </c>
      <c r="AP232" s="10">
        <v>1817.5978715010001</v>
      </c>
      <c r="AQ232" s="10">
        <v>1805.6587632129999</v>
      </c>
      <c r="AR232" s="10">
        <v>1770.486660114</v>
      </c>
      <c r="AS232" s="10">
        <v>1701.07770433</v>
      </c>
      <c r="AT232" s="10">
        <v>2921.773676756</v>
      </c>
      <c r="AU232" s="10">
        <v>2363.4415661379999</v>
      </c>
      <c r="AV232" s="10">
        <v>2343.7882726490002</v>
      </c>
      <c r="AW232" s="10">
        <v>2394.2378484450001</v>
      </c>
      <c r="AX232" s="10">
        <v>2358.2221231120002</v>
      </c>
      <c r="AY232" s="10">
        <v>4013.4190004729999</v>
      </c>
      <c r="AZ232" s="10">
        <v>1222.5584338619999</v>
      </c>
      <c r="BA232" s="10">
        <v>1236.211727351</v>
      </c>
      <c r="BB232" s="10">
        <v>1177.7621515549999</v>
      </c>
      <c r="BC232" s="10">
        <v>1191.125665729</v>
      </c>
      <c r="BD232" s="10">
        <v>1973.5561672179999</v>
      </c>
    </row>
    <row r="233" spans="1:56" x14ac:dyDescent="0.4">
      <c r="B233" s="4" t="s">
        <v>491</v>
      </c>
      <c r="C233" s="4" t="s">
        <v>95</v>
      </c>
      <c r="D233" s="4" t="s">
        <v>116</v>
      </c>
      <c r="E233" s="4" t="s">
        <v>116</v>
      </c>
      <c r="F233" s="4" t="s">
        <v>95</v>
      </c>
      <c r="G233" s="4" t="s">
        <v>462</v>
      </c>
      <c r="H233" s="4" t="s">
        <v>465</v>
      </c>
      <c r="I233" s="4" t="s">
        <v>465</v>
      </c>
      <c r="J233" s="4" t="s">
        <v>465</v>
      </c>
      <c r="K233" s="4" t="s">
        <v>95</v>
      </c>
      <c r="L233" s="4" t="s">
        <v>462</v>
      </c>
      <c r="M233" s="4" t="s">
        <v>323</v>
      </c>
      <c r="N233" s="4" t="s">
        <v>323</v>
      </c>
      <c r="O233" s="4" t="s">
        <v>470</v>
      </c>
      <c r="P233" s="4" t="s">
        <v>95</v>
      </c>
      <c r="Q233" s="4" t="s">
        <v>393</v>
      </c>
      <c r="R233" s="4" t="s">
        <v>473</v>
      </c>
      <c r="S233" s="4" t="s">
        <v>492</v>
      </c>
      <c r="T233" s="4" t="s">
        <v>465</v>
      </c>
      <c r="U233" s="4" t="s">
        <v>95</v>
      </c>
      <c r="V233" s="4" t="s">
        <v>493</v>
      </c>
      <c r="W233" s="4" t="s">
        <v>465</v>
      </c>
      <c r="X233" s="4" t="s">
        <v>465</v>
      </c>
      <c r="Y233" s="4" t="s">
        <v>116</v>
      </c>
      <c r="Z233" s="4" t="s">
        <v>95</v>
      </c>
      <c r="AA233" s="4" t="s">
        <v>116</v>
      </c>
      <c r="AB233" s="4" t="s">
        <v>116</v>
      </c>
      <c r="AC233" s="4" t="s">
        <v>116</v>
      </c>
      <c r="AD233" s="4" t="s">
        <v>116</v>
      </c>
      <c r="AE233" s="4" t="s">
        <v>95</v>
      </c>
      <c r="AF233" s="4" t="s">
        <v>95</v>
      </c>
      <c r="AG233" s="4" t="s">
        <v>95</v>
      </c>
      <c r="AH233" s="4" t="s">
        <v>95</v>
      </c>
      <c r="AI233" s="4" t="s">
        <v>95</v>
      </c>
      <c r="AJ233" s="4" t="s">
        <v>95</v>
      </c>
      <c r="AK233" s="4" t="s">
        <v>471</v>
      </c>
      <c r="AL233" s="4" t="s">
        <v>361</v>
      </c>
      <c r="AM233" s="4" t="s">
        <v>323</v>
      </c>
      <c r="AN233" s="4" t="s">
        <v>470</v>
      </c>
      <c r="AO233" s="4" t="s">
        <v>95</v>
      </c>
      <c r="AP233" s="4" t="s">
        <v>461</v>
      </c>
      <c r="AQ233" s="4" t="s">
        <v>323</v>
      </c>
      <c r="AR233" s="4" t="s">
        <v>323</v>
      </c>
      <c r="AS233" s="4" t="s">
        <v>323</v>
      </c>
      <c r="AT233" s="4" t="s">
        <v>95</v>
      </c>
      <c r="AU233" s="4" t="s">
        <v>355</v>
      </c>
      <c r="AV233" s="4" t="s">
        <v>323</v>
      </c>
      <c r="AW233" s="4" t="s">
        <v>323</v>
      </c>
      <c r="AX233" s="4" t="s">
        <v>323</v>
      </c>
      <c r="AY233" s="4" t="s">
        <v>95</v>
      </c>
      <c r="AZ233" s="4" t="s">
        <v>465</v>
      </c>
      <c r="BA233" s="4" t="s">
        <v>465</v>
      </c>
      <c r="BB233" s="4" t="s">
        <v>465</v>
      </c>
      <c r="BC233" s="4" t="s">
        <v>465</v>
      </c>
      <c r="BD233" s="4" t="s">
        <v>95</v>
      </c>
    </row>
    <row r="234" spans="1:56" x14ac:dyDescent="0.4">
      <c r="A234" s="1" t="s">
        <v>370</v>
      </c>
      <c r="B234" s="9">
        <v>0</v>
      </c>
      <c r="C234" s="9">
        <v>0</v>
      </c>
      <c r="D234" s="9">
        <v>2.3926128637740001E-2</v>
      </c>
      <c r="E234" s="9">
        <v>0</v>
      </c>
      <c r="F234" s="9">
        <v>0</v>
      </c>
      <c r="G234" s="9">
        <v>0</v>
      </c>
      <c r="H234" s="9">
        <v>0</v>
      </c>
      <c r="I234" s="9">
        <v>5.2683576929709996E-3</v>
      </c>
      <c r="J234" s="9">
        <v>1.170803257996E-3</v>
      </c>
      <c r="K234" s="9">
        <v>0</v>
      </c>
      <c r="L234" s="9">
        <v>0</v>
      </c>
      <c r="M234" s="9">
        <v>0</v>
      </c>
      <c r="N234" s="9">
        <v>3.9446774187460003E-3</v>
      </c>
      <c r="O234" s="9">
        <v>0</v>
      </c>
      <c r="P234" s="9">
        <v>0</v>
      </c>
      <c r="Q234" s="9">
        <v>0</v>
      </c>
      <c r="R234" s="9">
        <v>0</v>
      </c>
      <c r="S234" s="9">
        <v>5.055505956017E-3</v>
      </c>
      <c r="T234" s="9">
        <v>0</v>
      </c>
      <c r="U234" s="9">
        <v>0</v>
      </c>
      <c r="V234" s="9">
        <v>0</v>
      </c>
      <c r="W234" s="9">
        <v>0</v>
      </c>
      <c r="X234" s="9">
        <v>5.0551804074319999E-3</v>
      </c>
      <c r="Y234" s="9">
        <v>0</v>
      </c>
      <c r="Z234" s="9">
        <v>0</v>
      </c>
      <c r="AA234" s="9">
        <v>0</v>
      </c>
      <c r="AB234" s="9">
        <v>0</v>
      </c>
      <c r="AC234" s="9">
        <v>2.187866488505E-3</v>
      </c>
      <c r="AD234" s="9">
        <v>0</v>
      </c>
      <c r="AE234" s="9">
        <v>0</v>
      </c>
      <c r="AF234" s="9">
        <v>0</v>
      </c>
      <c r="AG234" s="9">
        <v>0</v>
      </c>
      <c r="AH234" s="9">
        <v>5.9474889412050006E-4</v>
      </c>
      <c r="AI234" s="9">
        <v>0</v>
      </c>
      <c r="AJ234" s="9">
        <v>0</v>
      </c>
      <c r="AK234" s="9">
        <v>0</v>
      </c>
      <c r="AL234" s="9">
        <v>0</v>
      </c>
      <c r="AM234" s="9">
        <v>5.964594026713E-3</v>
      </c>
      <c r="AN234" s="9">
        <v>0</v>
      </c>
      <c r="AO234" s="9">
        <v>0</v>
      </c>
      <c r="AP234" s="9">
        <v>0</v>
      </c>
      <c r="AQ234" s="9">
        <v>0</v>
      </c>
      <c r="AR234" s="9">
        <v>4.4093305973950002E-3</v>
      </c>
      <c r="AS234" s="9">
        <v>0</v>
      </c>
      <c r="AT234" s="9">
        <v>0</v>
      </c>
      <c r="AU234" s="9">
        <v>0</v>
      </c>
      <c r="AV234" s="9">
        <v>0</v>
      </c>
      <c r="AW234" s="9">
        <v>7.8575998055629998E-3</v>
      </c>
      <c r="AX234" s="9">
        <v>3.3463137810790003E-4</v>
      </c>
      <c r="AY234" s="9">
        <v>0</v>
      </c>
      <c r="AZ234" s="9">
        <v>0</v>
      </c>
      <c r="BA234" s="9">
        <v>0</v>
      </c>
      <c r="BB234" s="9">
        <v>2.9758637170090004E-3</v>
      </c>
      <c r="BC234" s="9">
        <v>0</v>
      </c>
      <c r="BD234" s="9">
        <v>0</v>
      </c>
    </row>
    <row r="235" spans="1:56" x14ac:dyDescent="0.4">
      <c r="B235" s="10">
        <v>0</v>
      </c>
      <c r="C235" s="10">
        <v>0</v>
      </c>
      <c r="D235" s="10">
        <v>4</v>
      </c>
      <c r="E235" s="10">
        <v>0</v>
      </c>
      <c r="F235" s="10">
        <v>0</v>
      </c>
      <c r="G235" s="10">
        <v>0</v>
      </c>
      <c r="H235" s="10">
        <v>0</v>
      </c>
      <c r="I235" s="10">
        <v>3</v>
      </c>
      <c r="J235" s="10">
        <v>1</v>
      </c>
      <c r="K235" s="10">
        <v>0</v>
      </c>
      <c r="L235" s="10">
        <v>0</v>
      </c>
      <c r="M235" s="10">
        <v>0</v>
      </c>
      <c r="N235" s="10">
        <v>3</v>
      </c>
      <c r="O235" s="10">
        <v>0</v>
      </c>
      <c r="P235" s="10">
        <v>0</v>
      </c>
      <c r="Q235" s="10">
        <v>0</v>
      </c>
      <c r="R235" s="10">
        <v>0</v>
      </c>
      <c r="S235" s="10">
        <v>5</v>
      </c>
      <c r="T235" s="10">
        <v>0</v>
      </c>
      <c r="U235" s="10">
        <v>0</v>
      </c>
      <c r="V235" s="10">
        <v>0</v>
      </c>
      <c r="W235" s="10">
        <v>0</v>
      </c>
      <c r="X235" s="10">
        <v>5</v>
      </c>
      <c r="Y235" s="10">
        <v>0</v>
      </c>
      <c r="Z235" s="10">
        <v>0</v>
      </c>
      <c r="AA235" s="10">
        <v>0</v>
      </c>
      <c r="AB235" s="10">
        <v>0</v>
      </c>
      <c r="AC235" s="10">
        <v>2</v>
      </c>
      <c r="AD235" s="10">
        <v>0</v>
      </c>
      <c r="AE235" s="10">
        <v>0</v>
      </c>
      <c r="AF235" s="10">
        <v>0</v>
      </c>
      <c r="AG235" s="10">
        <v>0</v>
      </c>
      <c r="AH235" s="10">
        <v>1</v>
      </c>
      <c r="AI235" s="10">
        <v>0</v>
      </c>
      <c r="AJ235" s="10">
        <v>0</v>
      </c>
      <c r="AK235" s="10">
        <v>0</v>
      </c>
      <c r="AL235" s="10">
        <v>0</v>
      </c>
      <c r="AM235" s="10">
        <v>12</v>
      </c>
      <c r="AN235" s="10">
        <v>0</v>
      </c>
      <c r="AO235" s="10">
        <v>0</v>
      </c>
      <c r="AP235" s="10">
        <v>0</v>
      </c>
      <c r="AQ235" s="10">
        <v>0</v>
      </c>
      <c r="AR235" s="10">
        <v>9</v>
      </c>
      <c r="AS235" s="10">
        <v>0</v>
      </c>
      <c r="AT235" s="10">
        <v>0</v>
      </c>
      <c r="AU235" s="10">
        <v>0</v>
      </c>
      <c r="AV235" s="10">
        <v>0</v>
      </c>
      <c r="AW235" s="10">
        <v>17</v>
      </c>
      <c r="AX235" s="10">
        <v>1</v>
      </c>
      <c r="AY235" s="10">
        <v>0</v>
      </c>
      <c r="AZ235" s="10">
        <v>0</v>
      </c>
      <c r="BA235" s="10">
        <v>0</v>
      </c>
      <c r="BB235" s="10">
        <v>6</v>
      </c>
      <c r="BC235" s="10">
        <v>0</v>
      </c>
      <c r="BD235" s="10">
        <v>0</v>
      </c>
    </row>
    <row r="236" spans="1:56" x14ac:dyDescent="0.4">
      <c r="B236" s="10">
        <v>151</v>
      </c>
      <c r="C236" s="10">
        <v>140</v>
      </c>
      <c r="D236" s="10">
        <v>171</v>
      </c>
      <c r="E236" s="10">
        <v>194</v>
      </c>
      <c r="F236" s="10">
        <v>525</v>
      </c>
      <c r="G236" s="10">
        <v>474</v>
      </c>
      <c r="H236" s="10">
        <v>399</v>
      </c>
      <c r="I236" s="10">
        <v>458</v>
      </c>
      <c r="J236" s="10">
        <v>487</v>
      </c>
      <c r="K236" s="10">
        <v>1024</v>
      </c>
      <c r="L236" s="10">
        <v>580</v>
      </c>
      <c r="M236" s="10">
        <v>558</v>
      </c>
      <c r="N236" s="10">
        <v>557</v>
      </c>
      <c r="O236" s="10">
        <v>670</v>
      </c>
      <c r="P236" s="10">
        <v>1265</v>
      </c>
      <c r="Q236" s="10">
        <v>580</v>
      </c>
      <c r="R236" s="10">
        <v>579</v>
      </c>
      <c r="S236" s="10">
        <v>605</v>
      </c>
      <c r="T236" s="10">
        <v>615</v>
      </c>
      <c r="U236" s="10">
        <v>977</v>
      </c>
      <c r="V236" s="10">
        <v>702</v>
      </c>
      <c r="W236" s="10">
        <v>697</v>
      </c>
      <c r="X236" s="10">
        <v>673</v>
      </c>
      <c r="Y236" s="10">
        <v>615</v>
      </c>
      <c r="Z236" s="10">
        <v>885</v>
      </c>
      <c r="AA236" s="10">
        <v>735</v>
      </c>
      <c r="AB236" s="10">
        <v>799</v>
      </c>
      <c r="AC236" s="10">
        <v>729</v>
      </c>
      <c r="AD236" s="10">
        <v>608</v>
      </c>
      <c r="AE236" s="10">
        <v>879</v>
      </c>
      <c r="AF236" s="10">
        <v>361</v>
      </c>
      <c r="AG236" s="10">
        <v>408</v>
      </c>
      <c r="AH236" s="10">
        <v>375</v>
      </c>
      <c r="AI236" s="10">
        <v>339</v>
      </c>
      <c r="AJ236" s="10">
        <v>431</v>
      </c>
      <c r="AK236" s="10">
        <v>1564</v>
      </c>
      <c r="AL236" s="10">
        <v>1560</v>
      </c>
      <c r="AM236" s="10">
        <v>1486</v>
      </c>
      <c r="AN236" s="10">
        <v>1327</v>
      </c>
      <c r="AO236" s="10">
        <v>2296</v>
      </c>
      <c r="AP236" s="10">
        <v>2010</v>
      </c>
      <c r="AQ236" s="10">
        <v>2001</v>
      </c>
      <c r="AR236" s="10">
        <v>2055</v>
      </c>
      <c r="AS236" s="10">
        <v>2161</v>
      </c>
      <c r="AT236" s="10">
        <v>3652</v>
      </c>
      <c r="AU236" s="10">
        <v>2387</v>
      </c>
      <c r="AV236" s="10">
        <v>2405</v>
      </c>
      <c r="AW236" s="10">
        <v>2382</v>
      </c>
      <c r="AX236" s="10">
        <v>2397</v>
      </c>
      <c r="AY236" s="10">
        <v>4107</v>
      </c>
      <c r="AZ236" s="10">
        <v>1199</v>
      </c>
      <c r="BA236" s="10">
        <v>1175</v>
      </c>
      <c r="BB236" s="10">
        <v>1190</v>
      </c>
      <c r="BC236" s="10">
        <v>1127</v>
      </c>
      <c r="BD236" s="10">
        <v>1880</v>
      </c>
    </row>
    <row r="237" spans="1:56" x14ac:dyDescent="0.4">
      <c r="B237" s="10">
        <v>0</v>
      </c>
      <c r="C237" s="10">
        <v>0</v>
      </c>
      <c r="D237" s="10">
        <v>9.4055693471289992</v>
      </c>
      <c r="E237" s="10">
        <v>0</v>
      </c>
      <c r="F237" s="10">
        <v>0</v>
      </c>
      <c r="G237" s="10">
        <v>0</v>
      </c>
      <c r="H237" s="10">
        <v>0</v>
      </c>
      <c r="I237" s="10">
        <v>3.4949845676979998</v>
      </c>
      <c r="J237" s="10">
        <v>0.78913511894150001</v>
      </c>
      <c r="K237" s="10">
        <v>0</v>
      </c>
      <c r="L237" s="10">
        <v>0</v>
      </c>
      <c r="M237" s="10">
        <v>0</v>
      </c>
      <c r="N237" s="10">
        <v>2.4763451543369999</v>
      </c>
      <c r="O237" s="10">
        <v>0</v>
      </c>
      <c r="P237" s="10">
        <v>0</v>
      </c>
      <c r="Q237" s="10">
        <v>0</v>
      </c>
      <c r="R237" s="10">
        <v>0</v>
      </c>
      <c r="S237" s="10">
        <v>2.939060892229</v>
      </c>
      <c r="T237" s="10">
        <v>0</v>
      </c>
      <c r="U237" s="10">
        <v>0</v>
      </c>
      <c r="V237" s="10">
        <v>0</v>
      </c>
      <c r="W237" s="10">
        <v>0</v>
      </c>
      <c r="X237" s="10">
        <v>2.71702693208</v>
      </c>
      <c r="Y237" s="10">
        <v>0</v>
      </c>
      <c r="Z237" s="10">
        <v>0</v>
      </c>
      <c r="AA237" s="10">
        <v>0</v>
      </c>
      <c r="AB237" s="10">
        <v>0</v>
      </c>
      <c r="AC237" s="10">
        <v>1.1385255767360001</v>
      </c>
      <c r="AD237" s="10">
        <v>0</v>
      </c>
      <c r="AE237" s="10">
        <v>0</v>
      </c>
      <c r="AF237" s="10">
        <v>0</v>
      </c>
      <c r="AG237" s="10">
        <v>0</v>
      </c>
      <c r="AH237" s="10">
        <v>0.1463100362842</v>
      </c>
      <c r="AI237" s="10">
        <v>0</v>
      </c>
      <c r="AJ237" s="10">
        <v>0</v>
      </c>
      <c r="AK237" s="10">
        <v>0</v>
      </c>
      <c r="AL237" s="10">
        <v>0</v>
      </c>
      <c r="AM237" s="10">
        <v>10.464756789140001</v>
      </c>
      <c r="AN237" s="10">
        <v>0</v>
      </c>
      <c r="AO237" s="10">
        <v>0</v>
      </c>
      <c r="AP237" s="10">
        <v>0</v>
      </c>
      <c r="AQ237" s="10">
        <v>0</v>
      </c>
      <c r="AR237" s="10">
        <v>7.8066610027219996</v>
      </c>
      <c r="AS237" s="10">
        <v>0</v>
      </c>
      <c r="AT237" s="10">
        <v>0</v>
      </c>
      <c r="AU237" s="10">
        <v>0</v>
      </c>
      <c r="AV237" s="10">
        <v>0</v>
      </c>
      <c r="AW237" s="10">
        <v>18.81296285242</v>
      </c>
      <c r="AX237" s="10">
        <v>0.78913511894150001</v>
      </c>
      <c r="AY237" s="10">
        <v>0</v>
      </c>
      <c r="AZ237" s="10">
        <v>0</v>
      </c>
      <c r="BA237" s="10">
        <v>0</v>
      </c>
      <c r="BB237" s="10">
        <v>3.5048596540779999</v>
      </c>
      <c r="BC237" s="10">
        <v>0</v>
      </c>
      <c r="BD237" s="10">
        <v>0</v>
      </c>
    </row>
    <row r="238" spans="1:56" x14ac:dyDescent="0.4">
      <c r="B238" s="10">
        <v>336.56823603610002</v>
      </c>
      <c r="C238" s="10">
        <v>414.93832661670001</v>
      </c>
      <c r="D238" s="10">
        <v>393.1087009327</v>
      </c>
      <c r="E238" s="10">
        <v>411.1167491361</v>
      </c>
      <c r="F238" s="10">
        <v>684.19789504209996</v>
      </c>
      <c r="G238" s="10">
        <v>764.5510685534</v>
      </c>
      <c r="H238" s="10">
        <v>684.26920344040002</v>
      </c>
      <c r="I238" s="10">
        <v>663.39166233169999</v>
      </c>
      <c r="J238" s="10">
        <v>674.01172105759997</v>
      </c>
      <c r="K238" s="10">
        <v>1128.41468854</v>
      </c>
      <c r="L238" s="10">
        <v>618.09155849379999</v>
      </c>
      <c r="M238" s="10">
        <v>617.18630347789997</v>
      </c>
      <c r="N238" s="10">
        <v>627.76873530119997</v>
      </c>
      <c r="O238" s="10">
        <v>636.72706064479996</v>
      </c>
      <c r="P238" s="10">
        <v>1073.374845675</v>
      </c>
      <c r="Q238" s="10">
        <v>580.37435151759996</v>
      </c>
      <c r="R238" s="10">
        <v>579.05991985059995</v>
      </c>
      <c r="S238" s="10">
        <v>581.35840760539998</v>
      </c>
      <c r="T238" s="10">
        <v>561.89971533259995</v>
      </c>
      <c r="U238" s="10">
        <v>927.34131457230001</v>
      </c>
      <c r="V238" s="10">
        <v>532.71543810840001</v>
      </c>
      <c r="W238" s="10">
        <v>534.86103441440002</v>
      </c>
      <c r="X238" s="10">
        <v>537.47378196149998</v>
      </c>
      <c r="Y238" s="10">
        <v>520.81066326339999</v>
      </c>
      <c r="Z238" s="10">
        <v>855.37523773249995</v>
      </c>
      <c r="AA238" s="10">
        <v>502.68849657880003</v>
      </c>
      <c r="AB238" s="10">
        <v>488.03964374970002</v>
      </c>
      <c r="AC238" s="10">
        <v>520.38165158490006</v>
      </c>
      <c r="AD238" s="10">
        <v>463.59296599330003</v>
      </c>
      <c r="AE238" s="10">
        <v>868.07166433760005</v>
      </c>
      <c r="AF238" s="10">
        <v>246.89136659779999</v>
      </c>
      <c r="AG238" s="10">
        <v>261.6455684503</v>
      </c>
      <c r="AH238" s="10">
        <v>246.00304049409999</v>
      </c>
      <c r="AI238" s="10">
        <v>286.2186198398</v>
      </c>
      <c r="AJ238" s="10">
        <v>446.85162582309999</v>
      </c>
      <c r="AK238" s="10">
        <v>1755.8868206699999</v>
      </c>
      <c r="AL238" s="10">
        <v>1752.8369306449999</v>
      </c>
      <c r="AM238" s="10">
        <v>1754.4793060980001</v>
      </c>
      <c r="AN238" s="10">
        <v>1799.134141944</v>
      </c>
      <c r="AO238" s="10">
        <v>3020.550763321</v>
      </c>
      <c r="AP238" s="10">
        <v>1817.5978715010001</v>
      </c>
      <c r="AQ238" s="10">
        <v>1805.6587632129999</v>
      </c>
      <c r="AR238" s="10">
        <v>1770.486660114</v>
      </c>
      <c r="AS238" s="10">
        <v>1701.07770433</v>
      </c>
      <c r="AT238" s="10">
        <v>2921.773676756</v>
      </c>
      <c r="AU238" s="10">
        <v>2363.4415661379999</v>
      </c>
      <c r="AV238" s="10">
        <v>2343.7882726490002</v>
      </c>
      <c r="AW238" s="10">
        <v>2394.2378484450001</v>
      </c>
      <c r="AX238" s="10">
        <v>2358.2221231120002</v>
      </c>
      <c r="AY238" s="10">
        <v>4013.4190004729999</v>
      </c>
      <c r="AZ238" s="10">
        <v>1222.5584338619999</v>
      </c>
      <c r="BA238" s="10">
        <v>1236.211727351</v>
      </c>
      <c r="BB238" s="10">
        <v>1177.7621515549999</v>
      </c>
      <c r="BC238" s="10">
        <v>1191.125665729</v>
      </c>
      <c r="BD238" s="10">
        <v>1973.5561672179999</v>
      </c>
    </row>
    <row r="239" spans="1:56" x14ac:dyDescent="0.4">
      <c r="B239" s="4" t="s">
        <v>95</v>
      </c>
      <c r="C239" s="4" t="s">
        <v>95</v>
      </c>
      <c r="D239" s="4" t="s">
        <v>116</v>
      </c>
      <c r="E239" s="4" t="s">
        <v>95</v>
      </c>
      <c r="F239" s="4" t="s">
        <v>95</v>
      </c>
      <c r="G239" s="4" t="s">
        <v>95</v>
      </c>
      <c r="H239" s="4" t="s">
        <v>95</v>
      </c>
      <c r="I239" s="4" t="s">
        <v>116</v>
      </c>
      <c r="J239" s="4" t="s">
        <v>95</v>
      </c>
      <c r="K239" s="4" t="s">
        <v>95</v>
      </c>
      <c r="L239" s="4" t="s">
        <v>95</v>
      </c>
      <c r="M239" s="4" t="s">
        <v>95</v>
      </c>
      <c r="N239" s="4" t="s">
        <v>116</v>
      </c>
      <c r="O239" s="4" t="s">
        <v>95</v>
      </c>
      <c r="P239" s="4" t="s">
        <v>95</v>
      </c>
      <c r="Q239" s="4" t="s">
        <v>95</v>
      </c>
      <c r="R239" s="4" t="s">
        <v>95</v>
      </c>
      <c r="S239" s="4" t="s">
        <v>494</v>
      </c>
      <c r="T239" s="4" t="s">
        <v>95</v>
      </c>
      <c r="U239" s="4" t="s">
        <v>95</v>
      </c>
      <c r="V239" s="4" t="s">
        <v>95</v>
      </c>
      <c r="W239" s="4" t="s">
        <v>95</v>
      </c>
      <c r="X239" s="4" t="s">
        <v>494</v>
      </c>
      <c r="Y239" s="4" t="s">
        <v>95</v>
      </c>
      <c r="Z239" s="4" t="s">
        <v>95</v>
      </c>
      <c r="AA239" s="4" t="s">
        <v>95</v>
      </c>
      <c r="AB239" s="4" t="s">
        <v>95</v>
      </c>
      <c r="AC239" s="4" t="s">
        <v>95</v>
      </c>
      <c r="AD239" s="4" t="s">
        <v>95</v>
      </c>
      <c r="AE239" s="4" t="s">
        <v>95</v>
      </c>
      <c r="AF239" s="4" t="s">
        <v>95</v>
      </c>
      <c r="AG239" s="4" t="s">
        <v>95</v>
      </c>
      <c r="AH239" s="4" t="s">
        <v>95</v>
      </c>
      <c r="AI239" s="4" t="s">
        <v>95</v>
      </c>
      <c r="AJ239" s="4" t="s">
        <v>95</v>
      </c>
      <c r="AK239" s="4" t="s">
        <v>95</v>
      </c>
      <c r="AL239" s="4" t="s">
        <v>95</v>
      </c>
      <c r="AM239" s="4" t="s">
        <v>482</v>
      </c>
      <c r="AN239" s="4" t="s">
        <v>95</v>
      </c>
      <c r="AO239" s="4" t="s">
        <v>95</v>
      </c>
      <c r="AP239" s="4" t="s">
        <v>95</v>
      </c>
      <c r="AQ239" s="4" t="s">
        <v>95</v>
      </c>
      <c r="AR239" s="4" t="s">
        <v>382</v>
      </c>
      <c r="AS239" s="4" t="s">
        <v>95</v>
      </c>
      <c r="AT239" s="4" t="s">
        <v>95</v>
      </c>
      <c r="AU239" s="4" t="s">
        <v>95</v>
      </c>
      <c r="AV239" s="4" t="s">
        <v>95</v>
      </c>
      <c r="AW239" s="4" t="s">
        <v>495</v>
      </c>
      <c r="AX239" s="4" t="s">
        <v>95</v>
      </c>
      <c r="AY239" s="4" t="s">
        <v>95</v>
      </c>
      <c r="AZ239" s="4" t="s">
        <v>95</v>
      </c>
      <c r="BA239" s="4" t="s">
        <v>95</v>
      </c>
      <c r="BB239" s="4" t="s">
        <v>494</v>
      </c>
      <c r="BC239" s="4" t="s">
        <v>95</v>
      </c>
      <c r="BD239" s="4" t="s">
        <v>95</v>
      </c>
    </row>
    <row r="240" spans="1:56" x14ac:dyDescent="0.4">
      <c r="A240" s="1" t="s">
        <v>372</v>
      </c>
      <c r="B240" s="9">
        <v>4.3349759586359997E-2</v>
      </c>
      <c r="C240" s="9">
        <v>1.9235604910829998E-2</v>
      </c>
      <c r="D240" s="9">
        <v>6.5699026652610001E-2</v>
      </c>
      <c r="E240" s="9">
        <v>0</v>
      </c>
      <c r="F240" s="9">
        <v>0</v>
      </c>
      <c r="G240" s="9">
        <v>1.9095844490010002E-2</v>
      </c>
      <c r="H240" s="9">
        <v>8.4338638324540013E-3</v>
      </c>
      <c r="I240" s="9">
        <v>1.1879458182210001E-2</v>
      </c>
      <c r="J240" s="9">
        <v>0</v>
      </c>
      <c r="K240" s="9">
        <v>0</v>
      </c>
      <c r="L240" s="9">
        <v>9.1147392746819995E-3</v>
      </c>
      <c r="M240" s="9">
        <v>4.4435401314949999E-3</v>
      </c>
      <c r="N240" s="9">
        <v>9.286843260331001E-3</v>
      </c>
      <c r="O240" s="9">
        <v>1.2135969730529999E-3</v>
      </c>
      <c r="P240" s="9">
        <v>0</v>
      </c>
      <c r="Q240" s="9">
        <v>2.2244940415469998E-3</v>
      </c>
      <c r="R240" s="9">
        <v>3.560277512626E-3</v>
      </c>
      <c r="S240" s="9">
        <v>8.7482867610300004E-3</v>
      </c>
      <c r="T240" s="9">
        <v>0</v>
      </c>
      <c r="U240" s="9">
        <v>0</v>
      </c>
      <c r="V240" s="9">
        <v>3.9658133936630001E-3</v>
      </c>
      <c r="W240" s="9">
        <v>1.357560178102E-3</v>
      </c>
      <c r="X240" s="9">
        <v>0</v>
      </c>
      <c r="Y240" s="9">
        <v>0</v>
      </c>
      <c r="Z240" s="9">
        <v>0</v>
      </c>
      <c r="AA240" s="9">
        <v>2.1342207126820003E-3</v>
      </c>
      <c r="AB240" s="9">
        <v>0</v>
      </c>
      <c r="AC240" s="9">
        <v>0</v>
      </c>
      <c r="AD240" s="9">
        <v>0</v>
      </c>
      <c r="AE240" s="9">
        <v>0</v>
      </c>
      <c r="AF240" s="9">
        <v>0</v>
      </c>
      <c r="AG240" s="9">
        <v>0</v>
      </c>
      <c r="AH240" s="9">
        <v>0</v>
      </c>
      <c r="AI240" s="9">
        <v>0</v>
      </c>
      <c r="AJ240" s="9">
        <v>0</v>
      </c>
      <c r="AK240" s="9">
        <v>1.1728448866370001E-2</v>
      </c>
      <c r="AL240" s="9">
        <v>2.1139364540059997E-3</v>
      </c>
      <c r="AM240" s="9">
        <v>9.6736104933629989E-3</v>
      </c>
      <c r="AN240" s="9">
        <v>0</v>
      </c>
      <c r="AO240" s="9">
        <v>0</v>
      </c>
      <c r="AP240" s="9">
        <v>1.0291799324560001E-2</v>
      </c>
      <c r="AQ240" s="9">
        <v>8.6270172370439997E-3</v>
      </c>
      <c r="AR240" s="9">
        <v>1.5617922256779999E-2</v>
      </c>
      <c r="AS240" s="9">
        <v>4.5425910379779999E-4</v>
      </c>
      <c r="AT240" s="9">
        <v>0</v>
      </c>
      <c r="AU240" s="9">
        <v>1.4916308677900001E-2</v>
      </c>
      <c r="AV240" s="9">
        <v>7.5224689622060007E-3</v>
      </c>
      <c r="AW240" s="9">
        <v>1.7974080537980001E-2</v>
      </c>
      <c r="AX240" s="9">
        <v>3.276748300706E-4</v>
      </c>
      <c r="AY240" s="9">
        <v>0</v>
      </c>
      <c r="AZ240" s="9">
        <v>3.3097455981050002E-3</v>
      </c>
      <c r="BA240" s="9">
        <v>1.336147027687E-3</v>
      </c>
      <c r="BB240" s="9">
        <v>1.3493798582750001E-3</v>
      </c>
      <c r="BC240" s="9">
        <v>0</v>
      </c>
      <c r="BD240" s="9">
        <v>0</v>
      </c>
    </row>
    <row r="241" spans="1:56" x14ac:dyDescent="0.4">
      <c r="B241" s="10">
        <v>4</v>
      </c>
      <c r="C241" s="10">
        <v>3</v>
      </c>
      <c r="D241" s="10">
        <v>7</v>
      </c>
      <c r="E241" s="10">
        <v>0</v>
      </c>
      <c r="F241" s="10">
        <v>0</v>
      </c>
      <c r="G241" s="10">
        <v>9</v>
      </c>
      <c r="H241" s="10">
        <v>4</v>
      </c>
      <c r="I241" s="10">
        <v>5</v>
      </c>
      <c r="J241" s="10">
        <v>0</v>
      </c>
      <c r="K241" s="10">
        <v>0</v>
      </c>
      <c r="L241" s="10">
        <v>5</v>
      </c>
      <c r="M241" s="10">
        <v>3</v>
      </c>
      <c r="N241" s="10">
        <v>5</v>
      </c>
      <c r="O241" s="10">
        <v>1</v>
      </c>
      <c r="P241" s="10">
        <v>0</v>
      </c>
      <c r="Q241" s="10">
        <v>2</v>
      </c>
      <c r="R241" s="10">
        <v>2</v>
      </c>
      <c r="S241" s="10">
        <v>2</v>
      </c>
      <c r="T241" s="10">
        <v>0</v>
      </c>
      <c r="U241" s="10">
        <v>0</v>
      </c>
      <c r="V241" s="10">
        <v>1</v>
      </c>
      <c r="W241" s="10">
        <v>1</v>
      </c>
      <c r="X241" s="10">
        <v>0</v>
      </c>
      <c r="Y241" s="10">
        <v>0</v>
      </c>
      <c r="Z241" s="10">
        <v>0</v>
      </c>
      <c r="AA241" s="10">
        <v>2</v>
      </c>
      <c r="AB241" s="10">
        <v>0</v>
      </c>
      <c r="AC241" s="10">
        <v>0</v>
      </c>
      <c r="AD241" s="10">
        <v>0</v>
      </c>
      <c r="AE241" s="10">
        <v>0</v>
      </c>
      <c r="AF241" s="10">
        <v>0</v>
      </c>
      <c r="AG241" s="10">
        <v>0</v>
      </c>
      <c r="AH241" s="10">
        <v>0</v>
      </c>
      <c r="AI241" s="10">
        <v>0</v>
      </c>
      <c r="AJ241" s="10">
        <v>0</v>
      </c>
      <c r="AK241" s="10">
        <v>10</v>
      </c>
      <c r="AL241" s="10">
        <v>3</v>
      </c>
      <c r="AM241" s="10">
        <v>6</v>
      </c>
      <c r="AN241" s="10">
        <v>0</v>
      </c>
      <c r="AO241" s="10">
        <v>0</v>
      </c>
      <c r="AP241" s="10">
        <v>13</v>
      </c>
      <c r="AQ241" s="10">
        <v>10</v>
      </c>
      <c r="AR241" s="10">
        <v>13</v>
      </c>
      <c r="AS241" s="10">
        <v>1</v>
      </c>
      <c r="AT241" s="10">
        <v>0</v>
      </c>
      <c r="AU241" s="10">
        <v>20</v>
      </c>
      <c r="AV241" s="10">
        <v>11</v>
      </c>
      <c r="AW241" s="10">
        <v>18</v>
      </c>
      <c r="AX241" s="10">
        <v>1</v>
      </c>
      <c r="AY241" s="10">
        <v>0</v>
      </c>
      <c r="AZ241" s="10">
        <v>3</v>
      </c>
      <c r="BA241" s="10">
        <v>2</v>
      </c>
      <c r="BB241" s="10">
        <v>1</v>
      </c>
      <c r="BC241" s="10">
        <v>0</v>
      </c>
      <c r="BD241" s="10">
        <v>0</v>
      </c>
    </row>
    <row r="242" spans="1:56" x14ac:dyDescent="0.4">
      <c r="B242" s="10">
        <v>151</v>
      </c>
      <c r="C242" s="10">
        <v>140</v>
      </c>
      <c r="D242" s="10">
        <v>171</v>
      </c>
      <c r="E242" s="10">
        <v>194</v>
      </c>
      <c r="F242" s="10">
        <v>525</v>
      </c>
      <c r="G242" s="10">
        <v>474</v>
      </c>
      <c r="H242" s="10">
        <v>399</v>
      </c>
      <c r="I242" s="10">
        <v>458</v>
      </c>
      <c r="J242" s="10">
        <v>487</v>
      </c>
      <c r="K242" s="10">
        <v>1024</v>
      </c>
      <c r="L242" s="10">
        <v>580</v>
      </c>
      <c r="M242" s="10">
        <v>558</v>
      </c>
      <c r="N242" s="10">
        <v>557</v>
      </c>
      <c r="O242" s="10">
        <v>670</v>
      </c>
      <c r="P242" s="10">
        <v>1265</v>
      </c>
      <c r="Q242" s="10">
        <v>580</v>
      </c>
      <c r="R242" s="10">
        <v>579</v>
      </c>
      <c r="S242" s="10">
        <v>605</v>
      </c>
      <c r="T242" s="10">
        <v>615</v>
      </c>
      <c r="U242" s="10">
        <v>977</v>
      </c>
      <c r="V242" s="10">
        <v>702</v>
      </c>
      <c r="W242" s="10">
        <v>697</v>
      </c>
      <c r="X242" s="10">
        <v>673</v>
      </c>
      <c r="Y242" s="10">
        <v>615</v>
      </c>
      <c r="Z242" s="10">
        <v>885</v>
      </c>
      <c r="AA242" s="10">
        <v>735</v>
      </c>
      <c r="AB242" s="10">
        <v>799</v>
      </c>
      <c r="AC242" s="10">
        <v>729</v>
      </c>
      <c r="AD242" s="10">
        <v>608</v>
      </c>
      <c r="AE242" s="10">
        <v>879</v>
      </c>
      <c r="AF242" s="10">
        <v>361</v>
      </c>
      <c r="AG242" s="10">
        <v>408</v>
      </c>
      <c r="AH242" s="10">
        <v>375</v>
      </c>
      <c r="AI242" s="10">
        <v>339</v>
      </c>
      <c r="AJ242" s="10">
        <v>431</v>
      </c>
      <c r="AK242" s="10">
        <v>1564</v>
      </c>
      <c r="AL242" s="10">
        <v>1560</v>
      </c>
      <c r="AM242" s="10">
        <v>1486</v>
      </c>
      <c r="AN242" s="10">
        <v>1327</v>
      </c>
      <c r="AO242" s="10">
        <v>2296</v>
      </c>
      <c r="AP242" s="10">
        <v>2010</v>
      </c>
      <c r="AQ242" s="10">
        <v>2001</v>
      </c>
      <c r="AR242" s="10">
        <v>2055</v>
      </c>
      <c r="AS242" s="10">
        <v>2161</v>
      </c>
      <c r="AT242" s="10">
        <v>3652</v>
      </c>
      <c r="AU242" s="10">
        <v>2387</v>
      </c>
      <c r="AV242" s="10">
        <v>2405</v>
      </c>
      <c r="AW242" s="10">
        <v>2382</v>
      </c>
      <c r="AX242" s="10">
        <v>2397</v>
      </c>
      <c r="AY242" s="10">
        <v>4107</v>
      </c>
      <c r="AZ242" s="10">
        <v>1199</v>
      </c>
      <c r="BA242" s="10">
        <v>1175</v>
      </c>
      <c r="BB242" s="10">
        <v>1190</v>
      </c>
      <c r="BC242" s="10">
        <v>1127</v>
      </c>
      <c r="BD242" s="10">
        <v>1880</v>
      </c>
    </row>
    <row r="243" spans="1:56" x14ac:dyDescent="0.4">
      <c r="B243" s="10">
        <v>14.59015211657</v>
      </c>
      <c r="C243" s="10">
        <v>7.9815897131589999</v>
      </c>
      <c r="D243" s="10">
        <v>25.82685901995</v>
      </c>
      <c r="E243" s="10">
        <v>0</v>
      </c>
      <c r="F243" s="10">
        <v>0</v>
      </c>
      <c r="G243" s="10">
        <v>14.59974830977</v>
      </c>
      <c r="H243" s="10">
        <v>5.7710332865579996</v>
      </c>
      <c r="I243" s="10">
        <v>7.8807335110999999</v>
      </c>
      <c r="J243" s="10">
        <v>0</v>
      </c>
      <c r="K243" s="10">
        <v>0</v>
      </c>
      <c r="L243" s="10">
        <v>5.6337434035519998</v>
      </c>
      <c r="M243" s="10">
        <v>2.7424921081129998</v>
      </c>
      <c r="N243" s="10">
        <v>5.8299898484780002</v>
      </c>
      <c r="O243" s="10">
        <v>0.77273003345949998</v>
      </c>
      <c r="P243" s="10">
        <v>0</v>
      </c>
      <c r="Q243" s="10">
        <v>1.2910392868180001</v>
      </c>
      <c r="R243" s="10">
        <v>2.0616140111069998</v>
      </c>
      <c r="S243" s="10">
        <v>5.0858900606680004</v>
      </c>
      <c r="T243" s="10">
        <v>0</v>
      </c>
      <c r="U243" s="10">
        <v>0</v>
      </c>
      <c r="V243" s="10">
        <v>2.1126500194609998</v>
      </c>
      <c r="W243" s="10">
        <v>0.7261060411393</v>
      </c>
      <c r="X243" s="10">
        <v>0</v>
      </c>
      <c r="Y243" s="10">
        <v>0</v>
      </c>
      <c r="Z243" s="10">
        <v>0</v>
      </c>
      <c r="AA243" s="10">
        <v>1.0728482014259999</v>
      </c>
      <c r="AB243" s="10">
        <v>0</v>
      </c>
      <c r="AC243" s="10">
        <v>0</v>
      </c>
      <c r="AD243" s="10">
        <v>0</v>
      </c>
      <c r="AE243" s="10">
        <v>0</v>
      </c>
      <c r="AF243" s="10">
        <v>0</v>
      </c>
      <c r="AG243" s="10">
        <v>0</v>
      </c>
      <c r="AH243" s="10">
        <v>0</v>
      </c>
      <c r="AI243" s="10">
        <v>0</v>
      </c>
      <c r="AJ243" s="10">
        <v>0</v>
      </c>
      <c r="AK243" s="10">
        <v>20.593828791370001</v>
      </c>
      <c r="AL243" s="10">
        <v>3.7053858856169999</v>
      </c>
      <c r="AM243" s="10">
        <v>16.97214942586</v>
      </c>
      <c r="AN243" s="10">
        <v>0</v>
      </c>
      <c r="AO243" s="10">
        <v>0</v>
      </c>
      <c r="AP243" s="10">
        <v>18.706352546230001</v>
      </c>
      <c r="AQ243" s="10">
        <v>15.577449274459999</v>
      </c>
      <c r="AR243" s="10">
        <v>27.65132301433</v>
      </c>
      <c r="AS243" s="10">
        <v>0.77273003345949998</v>
      </c>
      <c r="AT243" s="10">
        <v>0</v>
      </c>
      <c r="AU243" s="10">
        <v>35.253823942700002</v>
      </c>
      <c r="AV243" s="10">
        <v>17.631074534980002</v>
      </c>
      <c r="AW243" s="10">
        <v>43.034223915049999</v>
      </c>
      <c r="AX243" s="10">
        <v>0.77273003345949998</v>
      </c>
      <c r="AY243" s="10">
        <v>0</v>
      </c>
      <c r="AZ243" s="10">
        <v>4.0463573949020004</v>
      </c>
      <c r="BA243" s="10">
        <v>1.6517606250920001</v>
      </c>
      <c r="BB243" s="10">
        <v>1.589248525146</v>
      </c>
      <c r="BC243" s="10">
        <v>0</v>
      </c>
      <c r="BD243" s="10">
        <v>0</v>
      </c>
    </row>
    <row r="244" spans="1:56" x14ac:dyDescent="0.4">
      <c r="B244" s="10">
        <v>336.56823603610002</v>
      </c>
      <c r="C244" s="10">
        <v>414.93832661670001</v>
      </c>
      <c r="D244" s="10">
        <v>393.1087009327</v>
      </c>
      <c r="E244" s="10">
        <v>411.1167491361</v>
      </c>
      <c r="F244" s="10">
        <v>684.19789504209996</v>
      </c>
      <c r="G244" s="10">
        <v>764.5510685534</v>
      </c>
      <c r="H244" s="10">
        <v>684.26920344040002</v>
      </c>
      <c r="I244" s="10">
        <v>663.39166233169999</v>
      </c>
      <c r="J244" s="10">
        <v>674.01172105759997</v>
      </c>
      <c r="K244" s="10">
        <v>1128.41468854</v>
      </c>
      <c r="L244" s="10">
        <v>618.09155849379999</v>
      </c>
      <c r="M244" s="10">
        <v>617.18630347789997</v>
      </c>
      <c r="N244" s="10">
        <v>627.76873530119997</v>
      </c>
      <c r="O244" s="10">
        <v>636.72706064479996</v>
      </c>
      <c r="P244" s="10">
        <v>1073.374845675</v>
      </c>
      <c r="Q244" s="10">
        <v>580.37435151759996</v>
      </c>
      <c r="R244" s="10">
        <v>579.05991985059995</v>
      </c>
      <c r="S244" s="10">
        <v>581.35840760539998</v>
      </c>
      <c r="T244" s="10">
        <v>561.89971533259995</v>
      </c>
      <c r="U244" s="10">
        <v>927.34131457230001</v>
      </c>
      <c r="V244" s="10">
        <v>532.71543810840001</v>
      </c>
      <c r="W244" s="10">
        <v>534.86103441440002</v>
      </c>
      <c r="X244" s="10">
        <v>537.47378196149998</v>
      </c>
      <c r="Y244" s="10">
        <v>520.81066326339999</v>
      </c>
      <c r="Z244" s="10">
        <v>855.37523773249995</v>
      </c>
      <c r="AA244" s="10">
        <v>502.68849657880003</v>
      </c>
      <c r="AB244" s="10">
        <v>488.03964374970002</v>
      </c>
      <c r="AC244" s="10">
        <v>520.38165158490006</v>
      </c>
      <c r="AD244" s="10">
        <v>463.59296599330003</v>
      </c>
      <c r="AE244" s="10">
        <v>868.07166433760005</v>
      </c>
      <c r="AF244" s="10">
        <v>246.89136659779999</v>
      </c>
      <c r="AG244" s="10">
        <v>261.6455684503</v>
      </c>
      <c r="AH244" s="10">
        <v>246.00304049409999</v>
      </c>
      <c r="AI244" s="10">
        <v>286.2186198398</v>
      </c>
      <c r="AJ244" s="10">
        <v>446.85162582309999</v>
      </c>
      <c r="AK244" s="10">
        <v>1755.8868206699999</v>
      </c>
      <c r="AL244" s="10">
        <v>1752.8369306449999</v>
      </c>
      <c r="AM244" s="10">
        <v>1754.4793060980001</v>
      </c>
      <c r="AN244" s="10">
        <v>1799.134141944</v>
      </c>
      <c r="AO244" s="10">
        <v>3020.550763321</v>
      </c>
      <c r="AP244" s="10">
        <v>1817.5978715010001</v>
      </c>
      <c r="AQ244" s="10">
        <v>1805.6587632129999</v>
      </c>
      <c r="AR244" s="10">
        <v>1770.486660114</v>
      </c>
      <c r="AS244" s="10">
        <v>1701.07770433</v>
      </c>
      <c r="AT244" s="10">
        <v>2921.773676756</v>
      </c>
      <c r="AU244" s="10">
        <v>2363.4415661379999</v>
      </c>
      <c r="AV244" s="10">
        <v>2343.7882726490002</v>
      </c>
      <c r="AW244" s="10">
        <v>2394.2378484450001</v>
      </c>
      <c r="AX244" s="10">
        <v>2358.2221231120002</v>
      </c>
      <c r="AY244" s="10">
        <v>4013.4190004729999</v>
      </c>
      <c r="AZ244" s="10">
        <v>1222.5584338619999</v>
      </c>
      <c r="BA244" s="10">
        <v>1236.211727351</v>
      </c>
      <c r="BB244" s="10">
        <v>1177.7621515549999</v>
      </c>
      <c r="BC244" s="10">
        <v>1191.125665729</v>
      </c>
      <c r="BD244" s="10">
        <v>1973.5561672179999</v>
      </c>
    </row>
    <row r="245" spans="1:56" x14ac:dyDescent="0.4">
      <c r="B245" s="4" t="s">
        <v>228</v>
      </c>
      <c r="C245" s="4" t="s">
        <v>116</v>
      </c>
      <c r="D245" s="4" t="s">
        <v>496</v>
      </c>
      <c r="E245" s="4" t="s">
        <v>95</v>
      </c>
      <c r="F245" s="4" t="s">
        <v>95</v>
      </c>
      <c r="G245" s="4" t="s">
        <v>496</v>
      </c>
      <c r="H245" s="4" t="s">
        <v>116</v>
      </c>
      <c r="I245" s="4" t="s">
        <v>228</v>
      </c>
      <c r="J245" s="4" t="s">
        <v>95</v>
      </c>
      <c r="K245" s="4" t="s">
        <v>95</v>
      </c>
      <c r="L245" s="4" t="s">
        <v>228</v>
      </c>
      <c r="M245" s="4" t="s">
        <v>116</v>
      </c>
      <c r="N245" s="4" t="s">
        <v>228</v>
      </c>
      <c r="O245" s="4" t="s">
        <v>95</v>
      </c>
      <c r="P245" s="4" t="s">
        <v>95</v>
      </c>
      <c r="Q245" s="4" t="s">
        <v>95</v>
      </c>
      <c r="R245" s="4" t="s">
        <v>95</v>
      </c>
      <c r="S245" s="4" t="s">
        <v>95</v>
      </c>
      <c r="T245" s="4" t="s">
        <v>95</v>
      </c>
      <c r="U245" s="4" t="s">
        <v>95</v>
      </c>
      <c r="V245" s="4" t="s">
        <v>95</v>
      </c>
      <c r="W245" s="4" t="s">
        <v>95</v>
      </c>
      <c r="X245" s="4" t="s">
        <v>95</v>
      </c>
      <c r="Y245" s="4" t="s">
        <v>95</v>
      </c>
      <c r="Z245" s="4" t="s">
        <v>95</v>
      </c>
      <c r="AA245" s="4" t="s">
        <v>95</v>
      </c>
      <c r="AB245" s="4" t="s">
        <v>95</v>
      </c>
      <c r="AC245" s="4" t="s">
        <v>95</v>
      </c>
      <c r="AD245" s="4" t="s">
        <v>95</v>
      </c>
      <c r="AE245" s="4" t="s">
        <v>95</v>
      </c>
      <c r="AF245" s="4" t="s">
        <v>446</v>
      </c>
      <c r="AG245" s="4" t="s">
        <v>446</v>
      </c>
      <c r="AH245" s="4" t="s">
        <v>446</v>
      </c>
      <c r="AI245" s="4" t="s">
        <v>446</v>
      </c>
      <c r="AJ245" s="4" t="s">
        <v>446</v>
      </c>
      <c r="AK245" s="4" t="s">
        <v>497</v>
      </c>
      <c r="AL245" s="4" t="s">
        <v>116</v>
      </c>
      <c r="AM245" s="4" t="s">
        <v>498</v>
      </c>
      <c r="AN245" s="4" t="s">
        <v>95</v>
      </c>
      <c r="AO245" s="4" t="s">
        <v>95</v>
      </c>
      <c r="AP245" s="4" t="s">
        <v>373</v>
      </c>
      <c r="AQ245" s="4" t="s">
        <v>373</v>
      </c>
      <c r="AR245" s="4" t="s">
        <v>373</v>
      </c>
      <c r="AS245" s="4" t="s">
        <v>95</v>
      </c>
      <c r="AT245" s="4" t="s">
        <v>95</v>
      </c>
      <c r="AU245" s="4" t="s">
        <v>373</v>
      </c>
      <c r="AV245" s="4" t="s">
        <v>373</v>
      </c>
      <c r="AW245" s="4" t="s">
        <v>374</v>
      </c>
      <c r="AX245" s="4" t="s">
        <v>95</v>
      </c>
      <c r="AY245" s="4" t="s">
        <v>95</v>
      </c>
      <c r="AZ245" s="4" t="s">
        <v>116</v>
      </c>
      <c r="BA245" s="4" t="s">
        <v>95</v>
      </c>
      <c r="BB245" s="4" t="s">
        <v>95</v>
      </c>
      <c r="BC245" s="4" t="s">
        <v>95</v>
      </c>
      <c r="BD245" s="4" t="s">
        <v>95</v>
      </c>
    </row>
    <row r="246" spans="1:56" x14ac:dyDescent="0.4">
      <c r="A246" s="1" t="s">
        <v>375</v>
      </c>
      <c r="B246" s="9">
        <v>0</v>
      </c>
      <c r="C246" s="9">
        <v>0</v>
      </c>
      <c r="D246" s="9">
        <v>0</v>
      </c>
      <c r="E246" s="9">
        <v>0</v>
      </c>
      <c r="F246" s="9">
        <v>0</v>
      </c>
      <c r="G246" s="9">
        <v>0</v>
      </c>
      <c r="H246" s="9">
        <v>2.7905011932919999E-3</v>
      </c>
      <c r="I246" s="9">
        <v>1.136822153707E-3</v>
      </c>
      <c r="J246" s="9">
        <v>0</v>
      </c>
      <c r="K246" s="9">
        <v>0</v>
      </c>
      <c r="L246" s="9">
        <v>0</v>
      </c>
      <c r="M246" s="9">
        <v>2.859207998608E-3</v>
      </c>
      <c r="N246" s="9">
        <v>0</v>
      </c>
      <c r="O246" s="9">
        <v>0</v>
      </c>
      <c r="P246" s="9">
        <v>0</v>
      </c>
      <c r="Q246" s="9">
        <v>0</v>
      </c>
      <c r="R246" s="9">
        <v>2.2490021070929998E-3</v>
      </c>
      <c r="S246" s="9">
        <v>8.9632975673020006E-4</v>
      </c>
      <c r="T246" s="9">
        <v>9.9465224794650009E-4</v>
      </c>
      <c r="U246" s="9">
        <v>0</v>
      </c>
      <c r="V246" s="9">
        <v>0</v>
      </c>
      <c r="W246" s="9">
        <v>1.5390933780839999E-2</v>
      </c>
      <c r="X246" s="9">
        <v>3.6939436469239999E-3</v>
      </c>
      <c r="Y246" s="9">
        <v>0</v>
      </c>
      <c r="Z246" s="9">
        <v>0</v>
      </c>
      <c r="AA246" s="9">
        <v>0</v>
      </c>
      <c r="AB246" s="9">
        <v>5.1408324264989999E-4</v>
      </c>
      <c r="AC246" s="9">
        <v>0</v>
      </c>
      <c r="AD246" s="9">
        <v>0</v>
      </c>
      <c r="AE246" s="9">
        <v>0</v>
      </c>
      <c r="AF246" s="9">
        <v>0</v>
      </c>
      <c r="AG246" s="9">
        <v>0</v>
      </c>
      <c r="AH246" s="9">
        <v>0</v>
      </c>
      <c r="AI246" s="9">
        <v>0</v>
      </c>
      <c r="AJ246" s="9">
        <v>0</v>
      </c>
      <c r="AK246" s="9">
        <v>0</v>
      </c>
      <c r="AL246" s="9">
        <v>4.7093794186089995E-3</v>
      </c>
      <c r="AM246" s="9">
        <v>1.8584687943120001E-3</v>
      </c>
      <c r="AN246" s="9">
        <v>3.1064655044140001E-4</v>
      </c>
      <c r="AO246" s="9">
        <v>0</v>
      </c>
      <c r="AP246" s="9">
        <v>0</v>
      </c>
      <c r="AQ246" s="9">
        <v>2.8823578020649998E-3</v>
      </c>
      <c r="AR246" s="9">
        <v>0</v>
      </c>
      <c r="AS246" s="9">
        <v>0</v>
      </c>
      <c r="AT246" s="9">
        <v>0</v>
      </c>
      <c r="AU246" s="9">
        <v>0</v>
      </c>
      <c r="AV246" s="9">
        <v>3.9151469938089999E-3</v>
      </c>
      <c r="AW246" s="9">
        <v>1.2552251724519999E-3</v>
      </c>
      <c r="AX246" s="9">
        <v>2.3699837665779998E-4</v>
      </c>
      <c r="AY246" s="9">
        <v>0</v>
      </c>
      <c r="AZ246" s="9">
        <v>0</v>
      </c>
      <c r="BA246" s="9">
        <v>3.4646598837580001E-3</v>
      </c>
      <c r="BB246" s="9">
        <v>2.1679880280249999E-4</v>
      </c>
      <c r="BC246" s="9">
        <v>0</v>
      </c>
      <c r="BD246" s="9">
        <v>0</v>
      </c>
    </row>
    <row r="247" spans="1:56" x14ac:dyDescent="0.4">
      <c r="B247" s="10">
        <v>0</v>
      </c>
      <c r="C247" s="10">
        <v>0</v>
      </c>
      <c r="D247" s="10">
        <v>0</v>
      </c>
      <c r="E247" s="10">
        <v>0</v>
      </c>
      <c r="F247" s="10">
        <v>0</v>
      </c>
      <c r="G247" s="10">
        <v>0</v>
      </c>
      <c r="H247" s="10">
        <v>1</v>
      </c>
      <c r="I247" s="10">
        <v>1</v>
      </c>
      <c r="J247" s="10">
        <v>0</v>
      </c>
      <c r="K247" s="10">
        <v>0</v>
      </c>
      <c r="L247" s="10">
        <v>0</v>
      </c>
      <c r="M247" s="10">
        <v>1</v>
      </c>
      <c r="N247" s="10">
        <v>0</v>
      </c>
      <c r="O247" s="10">
        <v>0</v>
      </c>
      <c r="P247" s="10">
        <v>0</v>
      </c>
      <c r="Q247" s="10">
        <v>0</v>
      </c>
      <c r="R247" s="10">
        <v>2</v>
      </c>
      <c r="S247" s="10">
        <v>1</v>
      </c>
      <c r="T247" s="10">
        <v>1</v>
      </c>
      <c r="U247" s="10">
        <v>0</v>
      </c>
      <c r="V247" s="10">
        <v>0</v>
      </c>
      <c r="W247" s="10">
        <v>7</v>
      </c>
      <c r="X247" s="10">
        <v>2</v>
      </c>
      <c r="Y247" s="10">
        <v>0</v>
      </c>
      <c r="Z247" s="10">
        <v>0</v>
      </c>
      <c r="AA247" s="10">
        <v>0</v>
      </c>
      <c r="AB247" s="10">
        <v>1</v>
      </c>
      <c r="AC247" s="10">
        <v>0</v>
      </c>
      <c r="AD247" s="10">
        <v>0</v>
      </c>
      <c r="AE247" s="10">
        <v>0</v>
      </c>
      <c r="AF247" s="10">
        <v>0</v>
      </c>
      <c r="AG247" s="10">
        <v>0</v>
      </c>
      <c r="AH247" s="10">
        <v>0</v>
      </c>
      <c r="AI247" s="10">
        <v>0</v>
      </c>
      <c r="AJ247" s="10">
        <v>0</v>
      </c>
      <c r="AK247" s="10">
        <v>0</v>
      </c>
      <c r="AL247" s="10">
        <v>8</v>
      </c>
      <c r="AM247" s="10">
        <v>4</v>
      </c>
      <c r="AN247" s="10">
        <v>1</v>
      </c>
      <c r="AO247" s="10">
        <v>0</v>
      </c>
      <c r="AP247" s="10">
        <v>0</v>
      </c>
      <c r="AQ247" s="10">
        <v>4</v>
      </c>
      <c r="AR247" s="10">
        <v>0</v>
      </c>
      <c r="AS247" s="10">
        <v>0</v>
      </c>
      <c r="AT247" s="10">
        <v>0</v>
      </c>
      <c r="AU247" s="10">
        <v>0</v>
      </c>
      <c r="AV247" s="10">
        <v>7</v>
      </c>
      <c r="AW247" s="10">
        <v>3</v>
      </c>
      <c r="AX247" s="10">
        <v>1</v>
      </c>
      <c r="AY247" s="10">
        <v>0</v>
      </c>
      <c r="AZ247" s="10">
        <v>0</v>
      </c>
      <c r="BA247" s="10">
        <v>5</v>
      </c>
      <c r="BB247" s="10">
        <v>1</v>
      </c>
      <c r="BC247" s="10">
        <v>0</v>
      </c>
      <c r="BD247" s="10">
        <v>0</v>
      </c>
    </row>
    <row r="248" spans="1:56" x14ac:dyDescent="0.4">
      <c r="B248" s="10">
        <v>151</v>
      </c>
      <c r="C248" s="10">
        <v>140</v>
      </c>
      <c r="D248" s="10">
        <v>171</v>
      </c>
      <c r="E248" s="10">
        <v>194</v>
      </c>
      <c r="F248" s="10">
        <v>525</v>
      </c>
      <c r="G248" s="10">
        <v>474</v>
      </c>
      <c r="H248" s="10">
        <v>399</v>
      </c>
      <c r="I248" s="10">
        <v>458</v>
      </c>
      <c r="J248" s="10">
        <v>487</v>
      </c>
      <c r="K248" s="10">
        <v>1024</v>
      </c>
      <c r="L248" s="10">
        <v>580</v>
      </c>
      <c r="M248" s="10">
        <v>558</v>
      </c>
      <c r="N248" s="10">
        <v>557</v>
      </c>
      <c r="O248" s="10">
        <v>670</v>
      </c>
      <c r="P248" s="10">
        <v>1265</v>
      </c>
      <c r="Q248" s="10">
        <v>580</v>
      </c>
      <c r="R248" s="10">
        <v>579</v>
      </c>
      <c r="S248" s="10">
        <v>605</v>
      </c>
      <c r="T248" s="10">
        <v>615</v>
      </c>
      <c r="U248" s="10">
        <v>977</v>
      </c>
      <c r="V248" s="10">
        <v>702</v>
      </c>
      <c r="W248" s="10">
        <v>697</v>
      </c>
      <c r="X248" s="10">
        <v>673</v>
      </c>
      <c r="Y248" s="10">
        <v>615</v>
      </c>
      <c r="Z248" s="10">
        <v>885</v>
      </c>
      <c r="AA248" s="10">
        <v>735</v>
      </c>
      <c r="AB248" s="10">
        <v>799</v>
      </c>
      <c r="AC248" s="10">
        <v>729</v>
      </c>
      <c r="AD248" s="10">
        <v>608</v>
      </c>
      <c r="AE248" s="10">
        <v>879</v>
      </c>
      <c r="AF248" s="10">
        <v>361</v>
      </c>
      <c r="AG248" s="10">
        <v>408</v>
      </c>
      <c r="AH248" s="10">
        <v>375</v>
      </c>
      <c r="AI248" s="10">
        <v>339</v>
      </c>
      <c r="AJ248" s="10">
        <v>431</v>
      </c>
      <c r="AK248" s="10">
        <v>1564</v>
      </c>
      <c r="AL248" s="10">
        <v>1560</v>
      </c>
      <c r="AM248" s="10">
        <v>1486</v>
      </c>
      <c r="AN248" s="10">
        <v>1327</v>
      </c>
      <c r="AO248" s="10">
        <v>2296</v>
      </c>
      <c r="AP248" s="10">
        <v>2010</v>
      </c>
      <c r="AQ248" s="10">
        <v>2001</v>
      </c>
      <c r="AR248" s="10">
        <v>2055</v>
      </c>
      <c r="AS248" s="10">
        <v>2161</v>
      </c>
      <c r="AT248" s="10">
        <v>3652</v>
      </c>
      <c r="AU248" s="10">
        <v>2387</v>
      </c>
      <c r="AV248" s="10">
        <v>2405</v>
      </c>
      <c r="AW248" s="10">
        <v>2382</v>
      </c>
      <c r="AX248" s="10">
        <v>2397</v>
      </c>
      <c r="AY248" s="10">
        <v>4107</v>
      </c>
      <c r="AZ248" s="10">
        <v>1199</v>
      </c>
      <c r="BA248" s="10">
        <v>1175</v>
      </c>
      <c r="BB248" s="10">
        <v>1190</v>
      </c>
      <c r="BC248" s="10">
        <v>1127</v>
      </c>
      <c r="BD248" s="10">
        <v>1880</v>
      </c>
    </row>
    <row r="249" spans="1:56" x14ac:dyDescent="0.4">
      <c r="B249" s="10">
        <v>0</v>
      </c>
      <c r="C249" s="10">
        <v>0</v>
      </c>
      <c r="D249" s="10">
        <v>0</v>
      </c>
      <c r="E249" s="10">
        <v>0</v>
      </c>
      <c r="F249" s="10">
        <v>0</v>
      </c>
      <c r="G249" s="10">
        <v>0</v>
      </c>
      <c r="H249" s="10">
        <v>1.9094540287340001</v>
      </c>
      <c r="I249" s="10">
        <v>0.75415833832309997</v>
      </c>
      <c r="J249" s="10">
        <v>0</v>
      </c>
      <c r="K249" s="10">
        <v>0</v>
      </c>
      <c r="L249" s="10">
        <v>0</v>
      </c>
      <c r="M249" s="10">
        <v>1.764664015535</v>
      </c>
      <c r="N249" s="10">
        <v>0</v>
      </c>
      <c r="O249" s="10">
        <v>0</v>
      </c>
      <c r="P249" s="10">
        <v>0</v>
      </c>
      <c r="Q249" s="10">
        <v>0</v>
      </c>
      <c r="R249" s="10">
        <v>1.3023069798769999</v>
      </c>
      <c r="S249" s="10">
        <v>0.52108884006199996</v>
      </c>
      <c r="T249" s="10">
        <v>0.55889481497610005</v>
      </c>
      <c r="U249" s="10">
        <v>0</v>
      </c>
      <c r="V249" s="10">
        <v>0</v>
      </c>
      <c r="W249" s="10">
        <v>8.2320107626240002</v>
      </c>
      <c r="X249" s="10">
        <v>1.9853978622649999</v>
      </c>
      <c r="Y249" s="10">
        <v>0</v>
      </c>
      <c r="Z249" s="10">
        <v>0</v>
      </c>
      <c r="AA249" s="10">
        <v>0</v>
      </c>
      <c r="AB249" s="10">
        <v>0.25089300260059999</v>
      </c>
      <c r="AC249" s="10">
        <v>0</v>
      </c>
      <c r="AD249" s="10">
        <v>0</v>
      </c>
      <c r="AE249" s="10">
        <v>0</v>
      </c>
      <c r="AF249" s="10">
        <v>0</v>
      </c>
      <c r="AG249" s="10">
        <v>0</v>
      </c>
      <c r="AH249" s="10">
        <v>0</v>
      </c>
      <c r="AI249" s="10">
        <v>0</v>
      </c>
      <c r="AJ249" s="10">
        <v>0</v>
      </c>
      <c r="AK249" s="10">
        <v>0</v>
      </c>
      <c r="AL249" s="10">
        <v>8.2547741653570004</v>
      </c>
      <c r="AM249" s="10">
        <v>3.26064504065</v>
      </c>
      <c r="AN249" s="10">
        <v>0.55889481497610005</v>
      </c>
      <c r="AO249" s="10">
        <v>0</v>
      </c>
      <c r="AP249" s="10">
        <v>0</v>
      </c>
      <c r="AQ249" s="10">
        <v>5.2045546240140004</v>
      </c>
      <c r="AR249" s="10">
        <v>0</v>
      </c>
      <c r="AS249" s="10">
        <v>0</v>
      </c>
      <c r="AT249" s="10">
        <v>0</v>
      </c>
      <c r="AU249" s="10">
        <v>0</v>
      </c>
      <c r="AV249" s="10">
        <v>9.1762756097859999</v>
      </c>
      <c r="AW249" s="10">
        <v>3.0053076162069998</v>
      </c>
      <c r="AX249" s="10">
        <v>0.55889481497610005</v>
      </c>
      <c r="AY249" s="10">
        <v>0</v>
      </c>
      <c r="AZ249" s="10">
        <v>0</v>
      </c>
      <c r="BA249" s="10">
        <v>4.283053179585</v>
      </c>
      <c r="BB249" s="10">
        <v>0.25533742444320001</v>
      </c>
      <c r="BC249" s="10">
        <v>0</v>
      </c>
      <c r="BD249" s="10">
        <v>0</v>
      </c>
    </row>
    <row r="250" spans="1:56" x14ac:dyDescent="0.4">
      <c r="B250" s="10">
        <v>336.56823603610002</v>
      </c>
      <c r="C250" s="10">
        <v>414.93832661670001</v>
      </c>
      <c r="D250" s="10">
        <v>393.1087009327</v>
      </c>
      <c r="E250" s="10">
        <v>411.1167491361</v>
      </c>
      <c r="F250" s="10">
        <v>684.19789504209996</v>
      </c>
      <c r="G250" s="10">
        <v>764.5510685534</v>
      </c>
      <c r="H250" s="10">
        <v>684.26920344040002</v>
      </c>
      <c r="I250" s="10">
        <v>663.39166233169999</v>
      </c>
      <c r="J250" s="10">
        <v>674.01172105759997</v>
      </c>
      <c r="K250" s="10">
        <v>1128.41468854</v>
      </c>
      <c r="L250" s="10">
        <v>618.09155849379999</v>
      </c>
      <c r="M250" s="10">
        <v>617.18630347789997</v>
      </c>
      <c r="N250" s="10">
        <v>627.76873530119997</v>
      </c>
      <c r="O250" s="10">
        <v>636.72706064479996</v>
      </c>
      <c r="P250" s="10">
        <v>1073.374845675</v>
      </c>
      <c r="Q250" s="10">
        <v>580.37435151759996</v>
      </c>
      <c r="R250" s="10">
        <v>579.05991985059995</v>
      </c>
      <c r="S250" s="10">
        <v>581.35840760539998</v>
      </c>
      <c r="T250" s="10">
        <v>561.89971533259995</v>
      </c>
      <c r="U250" s="10">
        <v>927.34131457230001</v>
      </c>
      <c r="V250" s="10">
        <v>532.71543810840001</v>
      </c>
      <c r="W250" s="10">
        <v>534.86103441440002</v>
      </c>
      <c r="X250" s="10">
        <v>537.47378196149998</v>
      </c>
      <c r="Y250" s="10">
        <v>520.81066326339999</v>
      </c>
      <c r="Z250" s="10">
        <v>855.37523773249995</v>
      </c>
      <c r="AA250" s="10">
        <v>502.68849657880003</v>
      </c>
      <c r="AB250" s="10">
        <v>488.03964374970002</v>
      </c>
      <c r="AC250" s="10">
        <v>520.38165158490006</v>
      </c>
      <c r="AD250" s="10">
        <v>463.59296599330003</v>
      </c>
      <c r="AE250" s="10">
        <v>868.07166433760005</v>
      </c>
      <c r="AF250" s="10">
        <v>246.89136659779999</v>
      </c>
      <c r="AG250" s="10">
        <v>261.6455684503</v>
      </c>
      <c r="AH250" s="10">
        <v>246.00304049409999</v>
      </c>
      <c r="AI250" s="10">
        <v>286.2186198398</v>
      </c>
      <c r="AJ250" s="10">
        <v>446.85162582309999</v>
      </c>
      <c r="AK250" s="10">
        <v>1755.8868206699999</v>
      </c>
      <c r="AL250" s="10">
        <v>1752.8369306449999</v>
      </c>
      <c r="AM250" s="10">
        <v>1754.4793060980001</v>
      </c>
      <c r="AN250" s="10">
        <v>1799.134141944</v>
      </c>
      <c r="AO250" s="10">
        <v>3020.550763321</v>
      </c>
      <c r="AP250" s="10">
        <v>1817.5978715010001</v>
      </c>
      <c r="AQ250" s="10">
        <v>1805.6587632129999</v>
      </c>
      <c r="AR250" s="10">
        <v>1770.486660114</v>
      </c>
      <c r="AS250" s="10">
        <v>1701.07770433</v>
      </c>
      <c r="AT250" s="10">
        <v>2921.773676756</v>
      </c>
      <c r="AU250" s="10">
        <v>2363.4415661379999</v>
      </c>
      <c r="AV250" s="10">
        <v>2343.7882726490002</v>
      </c>
      <c r="AW250" s="10">
        <v>2394.2378484450001</v>
      </c>
      <c r="AX250" s="10">
        <v>2358.2221231120002</v>
      </c>
      <c r="AY250" s="10">
        <v>4013.4190004729999</v>
      </c>
      <c r="AZ250" s="10">
        <v>1222.5584338619999</v>
      </c>
      <c r="BA250" s="10">
        <v>1236.211727351</v>
      </c>
      <c r="BB250" s="10">
        <v>1177.7621515549999</v>
      </c>
      <c r="BC250" s="10">
        <v>1191.125665729</v>
      </c>
      <c r="BD250" s="10">
        <v>1973.5561672179999</v>
      </c>
    </row>
    <row r="251" spans="1:56" x14ac:dyDescent="0.4">
      <c r="B251" s="4" t="s">
        <v>446</v>
      </c>
      <c r="C251" s="4" t="s">
        <v>446</v>
      </c>
      <c r="D251" s="4" t="s">
        <v>446</v>
      </c>
      <c r="E251" s="4" t="s">
        <v>446</v>
      </c>
      <c r="F251" s="4" t="s">
        <v>446</v>
      </c>
      <c r="G251" s="4" t="s">
        <v>95</v>
      </c>
      <c r="H251" s="4" t="s">
        <v>95</v>
      </c>
      <c r="I251" s="4" t="s">
        <v>95</v>
      </c>
      <c r="J251" s="4" t="s">
        <v>95</v>
      </c>
      <c r="K251" s="4" t="s">
        <v>95</v>
      </c>
      <c r="L251" s="4" t="s">
        <v>95</v>
      </c>
      <c r="M251" s="4" t="s">
        <v>95</v>
      </c>
      <c r="N251" s="4" t="s">
        <v>95</v>
      </c>
      <c r="O251" s="4" t="s">
        <v>95</v>
      </c>
      <c r="P251" s="4" t="s">
        <v>95</v>
      </c>
      <c r="Q251" s="4" t="s">
        <v>95</v>
      </c>
      <c r="R251" s="4" t="s">
        <v>95</v>
      </c>
      <c r="S251" s="4" t="s">
        <v>95</v>
      </c>
      <c r="T251" s="4" t="s">
        <v>95</v>
      </c>
      <c r="U251" s="4" t="s">
        <v>95</v>
      </c>
      <c r="V251" s="4" t="s">
        <v>95</v>
      </c>
      <c r="W251" s="4" t="s">
        <v>378</v>
      </c>
      <c r="X251" s="4" t="s">
        <v>95</v>
      </c>
      <c r="Y251" s="4" t="s">
        <v>95</v>
      </c>
      <c r="Z251" s="4" t="s">
        <v>95</v>
      </c>
      <c r="AA251" s="4" t="s">
        <v>95</v>
      </c>
      <c r="AB251" s="4" t="s">
        <v>95</v>
      </c>
      <c r="AC251" s="4" t="s">
        <v>95</v>
      </c>
      <c r="AD251" s="4" t="s">
        <v>95</v>
      </c>
      <c r="AE251" s="4" t="s">
        <v>95</v>
      </c>
      <c r="AF251" s="4" t="s">
        <v>446</v>
      </c>
      <c r="AG251" s="4" t="s">
        <v>446</v>
      </c>
      <c r="AH251" s="4" t="s">
        <v>446</v>
      </c>
      <c r="AI251" s="4" t="s">
        <v>446</v>
      </c>
      <c r="AJ251" s="4" t="s">
        <v>446</v>
      </c>
      <c r="AK251" s="4" t="s">
        <v>95</v>
      </c>
      <c r="AL251" s="4" t="s">
        <v>499</v>
      </c>
      <c r="AM251" s="4" t="s">
        <v>116</v>
      </c>
      <c r="AN251" s="4" t="s">
        <v>95</v>
      </c>
      <c r="AO251" s="4" t="s">
        <v>95</v>
      </c>
      <c r="AP251" s="4" t="s">
        <v>95</v>
      </c>
      <c r="AQ251" s="4" t="s">
        <v>116</v>
      </c>
      <c r="AR251" s="4" t="s">
        <v>95</v>
      </c>
      <c r="AS251" s="4" t="s">
        <v>95</v>
      </c>
      <c r="AT251" s="4" t="s">
        <v>95</v>
      </c>
      <c r="AU251" s="4" t="s">
        <v>95</v>
      </c>
      <c r="AV251" s="4" t="s">
        <v>499</v>
      </c>
      <c r="AW251" s="4" t="s">
        <v>116</v>
      </c>
      <c r="AX251" s="4" t="s">
        <v>95</v>
      </c>
      <c r="AY251" s="4" t="s">
        <v>95</v>
      </c>
      <c r="AZ251" s="4" t="s">
        <v>95</v>
      </c>
      <c r="BA251" s="4" t="s">
        <v>500</v>
      </c>
      <c r="BB251" s="4" t="s">
        <v>95</v>
      </c>
      <c r="BC251" s="4" t="s">
        <v>95</v>
      </c>
      <c r="BD251" s="4" t="s">
        <v>95</v>
      </c>
    </row>
    <row r="252" spans="1:56" x14ac:dyDescent="0.4">
      <c r="A252" s="1" t="s">
        <v>377</v>
      </c>
      <c r="B252" s="9">
        <v>0</v>
      </c>
      <c r="C252" s="9">
        <v>6.1106927144349999E-3</v>
      </c>
      <c r="D252" s="9">
        <v>0</v>
      </c>
      <c r="E252" s="9">
        <v>0</v>
      </c>
      <c r="F252" s="9">
        <v>0</v>
      </c>
      <c r="G252" s="9">
        <v>0</v>
      </c>
      <c r="H252" s="9">
        <v>0</v>
      </c>
      <c r="I252" s="9">
        <v>5.8998427774859998E-3</v>
      </c>
      <c r="J252" s="9">
        <v>0</v>
      </c>
      <c r="K252" s="9">
        <v>0</v>
      </c>
      <c r="L252" s="9">
        <v>0</v>
      </c>
      <c r="M252" s="9">
        <v>7.7311715386830003E-3</v>
      </c>
      <c r="N252" s="9">
        <v>6.4148571715699999E-3</v>
      </c>
      <c r="O252" s="9">
        <v>0</v>
      </c>
      <c r="P252" s="9">
        <v>0</v>
      </c>
      <c r="Q252" s="9">
        <v>0</v>
      </c>
      <c r="R252" s="9">
        <v>4.0777921627990002E-3</v>
      </c>
      <c r="S252" s="9">
        <v>1.24965442141E-3</v>
      </c>
      <c r="T252" s="9">
        <v>0</v>
      </c>
      <c r="U252" s="9">
        <v>0</v>
      </c>
      <c r="V252" s="9">
        <v>0</v>
      </c>
      <c r="W252" s="9">
        <v>0</v>
      </c>
      <c r="X252" s="9">
        <v>7.843076909430001E-3</v>
      </c>
      <c r="Y252" s="9">
        <v>0</v>
      </c>
      <c r="Z252" s="9">
        <v>0</v>
      </c>
      <c r="AA252" s="9">
        <v>0</v>
      </c>
      <c r="AB252" s="9">
        <v>0</v>
      </c>
      <c r="AC252" s="9">
        <v>0</v>
      </c>
      <c r="AD252" s="9">
        <v>0</v>
      </c>
      <c r="AE252" s="9">
        <v>0</v>
      </c>
      <c r="AF252" s="9">
        <v>0</v>
      </c>
      <c r="AG252" s="9">
        <v>0</v>
      </c>
      <c r="AH252" s="9">
        <v>0</v>
      </c>
      <c r="AI252" s="9">
        <v>0</v>
      </c>
      <c r="AJ252" s="9">
        <v>0</v>
      </c>
      <c r="AK252" s="9">
        <v>0</v>
      </c>
      <c r="AL252" s="9">
        <v>1.3567304823519999E-3</v>
      </c>
      <c r="AM252" s="9">
        <v>5.5121845470590004E-3</v>
      </c>
      <c r="AN252" s="9">
        <v>0</v>
      </c>
      <c r="AO252" s="9">
        <v>0</v>
      </c>
      <c r="AP252" s="9">
        <v>0</v>
      </c>
      <c r="AQ252" s="9">
        <v>4.0374696758860001E-3</v>
      </c>
      <c r="AR252" s="9">
        <v>1.8141254310179999E-3</v>
      </c>
      <c r="AS252" s="9">
        <v>0</v>
      </c>
      <c r="AT252" s="9">
        <v>0</v>
      </c>
      <c r="AU252" s="9">
        <v>0</v>
      </c>
      <c r="AV252" s="9">
        <v>2.653591317517E-3</v>
      </c>
      <c r="AW252" s="9">
        <v>3.3953830951489999E-3</v>
      </c>
      <c r="AX252" s="9">
        <v>0</v>
      </c>
      <c r="AY252" s="9">
        <v>0</v>
      </c>
      <c r="AZ252" s="9">
        <v>0</v>
      </c>
      <c r="BA252" s="9">
        <v>2.789945693897E-3</v>
      </c>
      <c r="BB252" s="9">
        <v>4.0360813700350004E-3</v>
      </c>
      <c r="BC252" s="9">
        <v>0</v>
      </c>
      <c r="BD252" s="9">
        <v>0</v>
      </c>
    </row>
    <row r="253" spans="1:56" x14ac:dyDescent="0.4">
      <c r="B253" s="10">
        <v>0</v>
      </c>
      <c r="C253" s="10">
        <v>1</v>
      </c>
      <c r="D253" s="10">
        <v>0</v>
      </c>
      <c r="E253" s="10">
        <v>0</v>
      </c>
      <c r="F253" s="10">
        <v>0</v>
      </c>
      <c r="G253" s="10">
        <v>0</v>
      </c>
      <c r="H253" s="10">
        <v>0</v>
      </c>
      <c r="I253" s="10">
        <v>2</v>
      </c>
      <c r="J253" s="10">
        <v>0</v>
      </c>
      <c r="K253" s="10">
        <v>0</v>
      </c>
      <c r="L253" s="10">
        <v>0</v>
      </c>
      <c r="M253" s="10">
        <v>2</v>
      </c>
      <c r="N253" s="10">
        <v>1</v>
      </c>
      <c r="O253" s="10">
        <v>0</v>
      </c>
      <c r="P253" s="10">
        <v>0</v>
      </c>
      <c r="Q253" s="10">
        <v>0</v>
      </c>
      <c r="R253" s="10">
        <v>2</v>
      </c>
      <c r="S253" s="10">
        <v>1</v>
      </c>
      <c r="T253" s="10">
        <v>0</v>
      </c>
      <c r="U253" s="10">
        <v>0</v>
      </c>
      <c r="V253" s="10">
        <v>0</v>
      </c>
      <c r="W253" s="10">
        <v>0</v>
      </c>
      <c r="X253" s="10">
        <v>2</v>
      </c>
      <c r="Y253" s="10">
        <v>0</v>
      </c>
      <c r="Z253" s="10">
        <v>0</v>
      </c>
      <c r="AA253" s="10">
        <v>0</v>
      </c>
      <c r="AB253" s="10">
        <v>0</v>
      </c>
      <c r="AC253" s="10">
        <v>0</v>
      </c>
      <c r="AD253" s="10">
        <v>0</v>
      </c>
      <c r="AE253" s="10">
        <v>0</v>
      </c>
      <c r="AF253" s="10">
        <v>0</v>
      </c>
      <c r="AG253" s="10">
        <v>0</v>
      </c>
      <c r="AH253" s="10">
        <v>0</v>
      </c>
      <c r="AI253" s="10">
        <v>0</v>
      </c>
      <c r="AJ253" s="10">
        <v>0</v>
      </c>
      <c r="AK253" s="10">
        <v>0</v>
      </c>
      <c r="AL253" s="10">
        <v>1</v>
      </c>
      <c r="AM253" s="10">
        <v>4</v>
      </c>
      <c r="AN253" s="10">
        <v>0</v>
      </c>
      <c r="AO253" s="10">
        <v>0</v>
      </c>
      <c r="AP253" s="10">
        <v>0</v>
      </c>
      <c r="AQ253" s="10">
        <v>4</v>
      </c>
      <c r="AR253" s="10">
        <v>2</v>
      </c>
      <c r="AS253" s="10">
        <v>0</v>
      </c>
      <c r="AT253" s="10">
        <v>0</v>
      </c>
      <c r="AU253" s="10">
        <v>0</v>
      </c>
      <c r="AV253" s="10">
        <v>3</v>
      </c>
      <c r="AW253" s="10">
        <v>4</v>
      </c>
      <c r="AX253" s="10">
        <v>0</v>
      </c>
      <c r="AY253" s="10">
        <v>0</v>
      </c>
      <c r="AZ253" s="10">
        <v>0</v>
      </c>
      <c r="BA253" s="10">
        <v>2</v>
      </c>
      <c r="BB253" s="10">
        <v>2</v>
      </c>
      <c r="BC253" s="10">
        <v>0</v>
      </c>
      <c r="BD253" s="10">
        <v>0</v>
      </c>
    </row>
    <row r="254" spans="1:56" x14ac:dyDescent="0.4">
      <c r="B254" s="10">
        <v>151</v>
      </c>
      <c r="C254" s="10">
        <v>140</v>
      </c>
      <c r="D254" s="10">
        <v>171</v>
      </c>
      <c r="E254" s="10">
        <v>194</v>
      </c>
      <c r="F254" s="10">
        <v>525</v>
      </c>
      <c r="G254" s="10">
        <v>474</v>
      </c>
      <c r="H254" s="10">
        <v>399</v>
      </c>
      <c r="I254" s="10">
        <v>458</v>
      </c>
      <c r="J254" s="10">
        <v>487</v>
      </c>
      <c r="K254" s="10">
        <v>1024</v>
      </c>
      <c r="L254" s="10">
        <v>580</v>
      </c>
      <c r="M254" s="10">
        <v>558</v>
      </c>
      <c r="N254" s="10">
        <v>557</v>
      </c>
      <c r="O254" s="10">
        <v>670</v>
      </c>
      <c r="P254" s="10">
        <v>1265</v>
      </c>
      <c r="Q254" s="10">
        <v>580</v>
      </c>
      <c r="R254" s="10">
        <v>579</v>
      </c>
      <c r="S254" s="10">
        <v>605</v>
      </c>
      <c r="T254" s="10">
        <v>615</v>
      </c>
      <c r="U254" s="10">
        <v>977</v>
      </c>
      <c r="V254" s="10">
        <v>702</v>
      </c>
      <c r="W254" s="10">
        <v>697</v>
      </c>
      <c r="X254" s="10">
        <v>673</v>
      </c>
      <c r="Y254" s="10">
        <v>615</v>
      </c>
      <c r="Z254" s="10">
        <v>885</v>
      </c>
      <c r="AA254" s="10">
        <v>735</v>
      </c>
      <c r="AB254" s="10">
        <v>799</v>
      </c>
      <c r="AC254" s="10">
        <v>729</v>
      </c>
      <c r="AD254" s="10">
        <v>608</v>
      </c>
      <c r="AE254" s="10">
        <v>879</v>
      </c>
      <c r="AF254" s="10">
        <v>361</v>
      </c>
      <c r="AG254" s="10">
        <v>408</v>
      </c>
      <c r="AH254" s="10">
        <v>375</v>
      </c>
      <c r="AI254" s="10">
        <v>339</v>
      </c>
      <c r="AJ254" s="10">
        <v>431</v>
      </c>
      <c r="AK254" s="10">
        <v>1564</v>
      </c>
      <c r="AL254" s="10">
        <v>1560</v>
      </c>
      <c r="AM254" s="10">
        <v>1486</v>
      </c>
      <c r="AN254" s="10">
        <v>1327</v>
      </c>
      <c r="AO254" s="10">
        <v>2296</v>
      </c>
      <c r="AP254" s="10">
        <v>2010</v>
      </c>
      <c r="AQ254" s="10">
        <v>2001</v>
      </c>
      <c r="AR254" s="10">
        <v>2055</v>
      </c>
      <c r="AS254" s="10">
        <v>2161</v>
      </c>
      <c r="AT254" s="10">
        <v>3652</v>
      </c>
      <c r="AU254" s="10">
        <v>2387</v>
      </c>
      <c r="AV254" s="10">
        <v>2405</v>
      </c>
      <c r="AW254" s="10">
        <v>2382</v>
      </c>
      <c r="AX254" s="10">
        <v>2397</v>
      </c>
      <c r="AY254" s="10">
        <v>4107</v>
      </c>
      <c r="AZ254" s="10">
        <v>1199</v>
      </c>
      <c r="BA254" s="10">
        <v>1175</v>
      </c>
      <c r="BB254" s="10">
        <v>1190</v>
      </c>
      <c r="BC254" s="10">
        <v>1127</v>
      </c>
      <c r="BD254" s="10">
        <v>1880</v>
      </c>
    </row>
    <row r="255" spans="1:56" x14ac:dyDescent="0.4">
      <c r="B255" s="10">
        <v>0</v>
      </c>
      <c r="C255" s="10">
        <v>2.5355606093960001</v>
      </c>
      <c r="D255" s="10">
        <v>0</v>
      </c>
      <c r="E255" s="10">
        <v>0</v>
      </c>
      <c r="F255" s="10">
        <v>0</v>
      </c>
      <c r="G255" s="10">
        <v>0</v>
      </c>
      <c r="H255" s="10">
        <v>0</v>
      </c>
      <c r="I255" s="10">
        <v>3.9139065076519999</v>
      </c>
      <c r="J255" s="10">
        <v>0</v>
      </c>
      <c r="K255" s="10">
        <v>0</v>
      </c>
      <c r="L255" s="10">
        <v>0</v>
      </c>
      <c r="M255" s="10">
        <v>4.7715731835130004</v>
      </c>
      <c r="N255" s="10">
        <v>4.0270467737339999</v>
      </c>
      <c r="O255" s="10">
        <v>0</v>
      </c>
      <c r="P255" s="10">
        <v>0</v>
      </c>
      <c r="Q255" s="10">
        <v>0</v>
      </c>
      <c r="R255" s="10">
        <v>2.3612860029570002</v>
      </c>
      <c r="S255" s="10">
        <v>0.7264971044877</v>
      </c>
      <c r="T255" s="10">
        <v>0</v>
      </c>
      <c r="U255" s="10">
        <v>0</v>
      </c>
      <c r="V255" s="10">
        <v>0</v>
      </c>
      <c r="W255" s="10">
        <v>0</v>
      </c>
      <c r="X255" s="10">
        <v>4.2154482087260003</v>
      </c>
      <c r="Y255" s="10">
        <v>0</v>
      </c>
      <c r="Z255" s="10">
        <v>0</v>
      </c>
      <c r="AA255" s="10">
        <v>0</v>
      </c>
      <c r="AB255" s="10">
        <v>0</v>
      </c>
      <c r="AC255" s="10">
        <v>0</v>
      </c>
      <c r="AD255" s="10">
        <v>0</v>
      </c>
      <c r="AE255" s="10">
        <v>0</v>
      </c>
      <c r="AF255" s="10">
        <v>0</v>
      </c>
      <c r="AG255" s="10">
        <v>0</v>
      </c>
      <c r="AH255" s="10">
        <v>0</v>
      </c>
      <c r="AI255" s="10">
        <v>0</v>
      </c>
      <c r="AJ255" s="10">
        <v>0</v>
      </c>
      <c r="AK255" s="10">
        <v>0</v>
      </c>
      <c r="AL255" s="10">
        <v>2.3781272943970002</v>
      </c>
      <c r="AM255" s="10">
        <v>9.6710137192080001</v>
      </c>
      <c r="AN255" s="10">
        <v>0</v>
      </c>
      <c r="AO255" s="10">
        <v>0</v>
      </c>
      <c r="AP255" s="10">
        <v>0</v>
      </c>
      <c r="AQ255" s="10">
        <v>7.2902925014699997</v>
      </c>
      <c r="AR255" s="10">
        <v>3.2118848753920002</v>
      </c>
      <c r="AS255" s="10">
        <v>0</v>
      </c>
      <c r="AT255" s="10">
        <v>0</v>
      </c>
      <c r="AU255" s="10">
        <v>0</v>
      </c>
      <c r="AV255" s="10">
        <v>6.2194562103979996</v>
      </c>
      <c r="AW255" s="10">
        <v>8.1293547163779998</v>
      </c>
      <c r="AX255" s="10">
        <v>0</v>
      </c>
      <c r="AY255" s="10">
        <v>0</v>
      </c>
      <c r="AZ255" s="10">
        <v>0</v>
      </c>
      <c r="BA255" s="10">
        <v>3.4489635854689999</v>
      </c>
      <c r="BB255" s="10">
        <v>4.7535438782219996</v>
      </c>
      <c r="BC255" s="10">
        <v>0</v>
      </c>
      <c r="BD255" s="10">
        <v>0</v>
      </c>
    </row>
    <row r="256" spans="1:56" x14ac:dyDescent="0.4">
      <c r="B256" s="10">
        <v>336.56823603610002</v>
      </c>
      <c r="C256" s="10">
        <v>414.93832661670001</v>
      </c>
      <c r="D256" s="10">
        <v>393.1087009327</v>
      </c>
      <c r="E256" s="10">
        <v>411.1167491361</v>
      </c>
      <c r="F256" s="10">
        <v>684.19789504209996</v>
      </c>
      <c r="G256" s="10">
        <v>764.5510685534</v>
      </c>
      <c r="H256" s="10">
        <v>684.26920344040002</v>
      </c>
      <c r="I256" s="10">
        <v>663.39166233169999</v>
      </c>
      <c r="J256" s="10">
        <v>674.01172105759997</v>
      </c>
      <c r="K256" s="10">
        <v>1128.41468854</v>
      </c>
      <c r="L256" s="10">
        <v>618.09155849379999</v>
      </c>
      <c r="M256" s="10">
        <v>617.18630347789997</v>
      </c>
      <c r="N256" s="10">
        <v>627.76873530119997</v>
      </c>
      <c r="O256" s="10">
        <v>636.72706064479996</v>
      </c>
      <c r="P256" s="10">
        <v>1073.374845675</v>
      </c>
      <c r="Q256" s="10">
        <v>580.37435151759996</v>
      </c>
      <c r="R256" s="10">
        <v>579.05991985059995</v>
      </c>
      <c r="S256" s="10">
        <v>581.35840760539998</v>
      </c>
      <c r="T256" s="10">
        <v>561.89971533259995</v>
      </c>
      <c r="U256" s="10">
        <v>927.34131457230001</v>
      </c>
      <c r="V256" s="10">
        <v>532.71543810840001</v>
      </c>
      <c r="W256" s="10">
        <v>534.86103441440002</v>
      </c>
      <c r="X256" s="10">
        <v>537.47378196149998</v>
      </c>
      <c r="Y256" s="10">
        <v>520.81066326339999</v>
      </c>
      <c r="Z256" s="10">
        <v>855.37523773249995</v>
      </c>
      <c r="AA256" s="10">
        <v>502.68849657880003</v>
      </c>
      <c r="AB256" s="10">
        <v>488.03964374970002</v>
      </c>
      <c r="AC256" s="10">
        <v>520.38165158490006</v>
      </c>
      <c r="AD256" s="10">
        <v>463.59296599330003</v>
      </c>
      <c r="AE256" s="10">
        <v>868.07166433760005</v>
      </c>
      <c r="AF256" s="10">
        <v>246.89136659779999</v>
      </c>
      <c r="AG256" s="10">
        <v>261.6455684503</v>
      </c>
      <c r="AH256" s="10">
        <v>246.00304049409999</v>
      </c>
      <c r="AI256" s="10">
        <v>286.2186198398</v>
      </c>
      <c r="AJ256" s="10">
        <v>446.85162582309999</v>
      </c>
      <c r="AK256" s="10">
        <v>1755.8868206699999</v>
      </c>
      <c r="AL256" s="10">
        <v>1752.8369306449999</v>
      </c>
      <c r="AM256" s="10">
        <v>1754.4793060980001</v>
      </c>
      <c r="AN256" s="10">
        <v>1799.134141944</v>
      </c>
      <c r="AO256" s="10">
        <v>3020.550763321</v>
      </c>
      <c r="AP256" s="10">
        <v>1817.5978715010001</v>
      </c>
      <c r="AQ256" s="10">
        <v>1805.6587632129999</v>
      </c>
      <c r="AR256" s="10">
        <v>1770.486660114</v>
      </c>
      <c r="AS256" s="10">
        <v>1701.07770433</v>
      </c>
      <c r="AT256" s="10">
        <v>2921.773676756</v>
      </c>
      <c r="AU256" s="10">
        <v>2363.4415661379999</v>
      </c>
      <c r="AV256" s="10">
        <v>2343.7882726490002</v>
      </c>
      <c r="AW256" s="10">
        <v>2394.2378484450001</v>
      </c>
      <c r="AX256" s="10">
        <v>2358.2221231120002</v>
      </c>
      <c r="AY256" s="10">
        <v>4013.4190004729999</v>
      </c>
      <c r="AZ256" s="10">
        <v>1222.5584338619999</v>
      </c>
      <c r="BA256" s="10">
        <v>1236.211727351</v>
      </c>
      <c r="BB256" s="10">
        <v>1177.7621515549999</v>
      </c>
      <c r="BC256" s="10">
        <v>1191.125665729</v>
      </c>
      <c r="BD256" s="10">
        <v>1973.5561672179999</v>
      </c>
    </row>
    <row r="257" spans="1:56" x14ac:dyDescent="0.4">
      <c r="B257" s="4" t="s">
        <v>95</v>
      </c>
      <c r="C257" s="4" t="s">
        <v>95</v>
      </c>
      <c r="D257" s="4" t="s">
        <v>95</v>
      </c>
      <c r="E257" s="4" t="s">
        <v>95</v>
      </c>
      <c r="F257" s="4" t="s">
        <v>95</v>
      </c>
      <c r="G257" s="4" t="s">
        <v>95</v>
      </c>
      <c r="H257" s="4" t="s">
        <v>95</v>
      </c>
      <c r="I257" s="4" t="s">
        <v>95</v>
      </c>
      <c r="J257" s="4" t="s">
        <v>95</v>
      </c>
      <c r="K257" s="4" t="s">
        <v>95</v>
      </c>
      <c r="L257" s="4" t="s">
        <v>95</v>
      </c>
      <c r="M257" s="4" t="s">
        <v>95</v>
      </c>
      <c r="N257" s="4" t="s">
        <v>95</v>
      </c>
      <c r="O257" s="4" t="s">
        <v>95</v>
      </c>
      <c r="P257" s="4" t="s">
        <v>95</v>
      </c>
      <c r="Q257" s="4" t="s">
        <v>95</v>
      </c>
      <c r="R257" s="4" t="s">
        <v>95</v>
      </c>
      <c r="S257" s="4" t="s">
        <v>95</v>
      </c>
      <c r="T257" s="4" t="s">
        <v>95</v>
      </c>
      <c r="U257" s="4" t="s">
        <v>95</v>
      </c>
      <c r="V257" s="4" t="s">
        <v>95</v>
      </c>
      <c r="W257" s="4" t="s">
        <v>95</v>
      </c>
      <c r="X257" s="4" t="s">
        <v>95</v>
      </c>
      <c r="Y257" s="4" t="s">
        <v>95</v>
      </c>
      <c r="Z257" s="4" t="s">
        <v>95</v>
      </c>
      <c r="AA257" s="4" t="s">
        <v>446</v>
      </c>
      <c r="AB257" s="4" t="s">
        <v>446</v>
      </c>
      <c r="AC257" s="4" t="s">
        <v>446</v>
      </c>
      <c r="AD257" s="4" t="s">
        <v>446</v>
      </c>
      <c r="AE257" s="4" t="s">
        <v>446</v>
      </c>
      <c r="AF257" s="4" t="s">
        <v>446</v>
      </c>
      <c r="AG257" s="4" t="s">
        <v>446</v>
      </c>
      <c r="AH257" s="4" t="s">
        <v>446</v>
      </c>
      <c r="AI257" s="4" t="s">
        <v>446</v>
      </c>
      <c r="AJ257" s="4" t="s">
        <v>446</v>
      </c>
      <c r="AK257" s="4" t="s">
        <v>95</v>
      </c>
      <c r="AL257" s="4" t="s">
        <v>95</v>
      </c>
      <c r="AM257" s="4" t="s">
        <v>116</v>
      </c>
      <c r="AN257" s="4" t="s">
        <v>95</v>
      </c>
      <c r="AO257" s="4" t="s">
        <v>95</v>
      </c>
      <c r="AP257" s="4" t="s">
        <v>95</v>
      </c>
      <c r="AQ257" s="4" t="s">
        <v>116</v>
      </c>
      <c r="AR257" s="4" t="s">
        <v>95</v>
      </c>
      <c r="AS257" s="4" t="s">
        <v>95</v>
      </c>
      <c r="AT257" s="4" t="s">
        <v>95</v>
      </c>
      <c r="AU257" s="4" t="s">
        <v>95</v>
      </c>
      <c r="AV257" s="4" t="s">
        <v>116</v>
      </c>
      <c r="AW257" s="4" t="s">
        <v>116</v>
      </c>
      <c r="AX257" s="4" t="s">
        <v>95</v>
      </c>
      <c r="AY257" s="4" t="s">
        <v>95</v>
      </c>
      <c r="AZ257" s="4" t="s">
        <v>95</v>
      </c>
      <c r="BA257" s="4" t="s">
        <v>95</v>
      </c>
      <c r="BB257" s="4" t="s">
        <v>95</v>
      </c>
      <c r="BC257" s="4" t="s">
        <v>95</v>
      </c>
      <c r="BD257" s="4" t="s">
        <v>95</v>
      </c>
    </row>
    <row r="258" spans="1:56" x14ac:dyDescent="0.4">
      <c r="A258" s="1" t="s">
        <v>379</v>
      </c>
      <c r="B258" s="9">
        <v>3.1134218726129998E-2</v>
      </c>
      <c r="C258" s="9">
        <v>3.3660020818489997E-2</v>
      </c>
      <c r="D258" s="9">
        <v>3.5082118384200001E-2</v>
      </c>
      <c r="E258" s="9">
        <v>0</v>
      </c>
      <c r="F258" s="9">
        <v>0</v>
      </c>
      <c r="G258" s="9">
        <v>5.1943375654609998E-2</v>
      </c>
      <c r="H258" s="9">
        <v>5.5315269377189995E-2</v>
      </c>
      <c r="I258" s="9">
        <v>2.2085299837810001E-2</v>
      </c>
      <c r="J258" s="9">
        <v>0</v>
      </c>
      <c r="K258" s="9">
        <v>0</v>
      </c>
      <c r="L258" s="9">
        <v>5.9110337603650004E-2</v>
      </c>
      <c r="M258" s="9">
        <v>6.9713008179369998E-2</v>
      </c>
      <c r="N258" s="9">
        <v>3.4424708426579999E-2</v>
      </c>
      <c r="O258" s="9">
        <v>0</v>
      </c>
      <c r="P258" s="9">
        <v>0</v>
      </c>
      <c r="Q258" s="9">
        <v>3.071687691767E-2</v>
      </c>
      <c r="R258" s="9">
        <v>5.4757953042559995E-2</v>
      </c>
      <c r="S258" s="9">
        <v>2.164453825729E-2</v>
      </c>
      <c r="T258" s="9">
        <v>0</v>
      </c>
      <c r="U258" s="9">
        <v>0</v>
      </c>
      <c r="V258" s="9">
        <v>2.5898107091279998E-2</v>
      </c>
      <c r="W258" s="9">
        <v>3.4863857349029997E-2</v>
      </c>
      <c r="X258" s="9">
        <v>1.7406645453969999E-2</v>
      </c>
      <c r="Y258" s="9">
        <v>0</v>
      </c>
      <c r="Z258" s="9">
        <v>0</v>
      </c>
      <c r="AA258" s="9">
        <v>1.0922577542930001E-2</v>
      </c>
      <c r="AB258" s="9">
        <v>3.0890202076399999E-2</v>
      </c>
      <c r="AC258" s="9">
        <v>9.2773058211410003E-3</v>
      </c>
      <c r="AD258" s="9">
        <v>0</v>
      </c>
      <c r="AE258" s="9">
        <v>0</v>
      </c>
      <c r="AF258" s="9">
        <v>8.3782235687719989E-3</v>
      </c>
      <c r="AG258" s="9">
        <v>2.7035746997540001E-2</v>
      </c>
      <c r="AH258" s="9">
        <v>8.2808340309760003E-3</v>
      </c>
      <c r="AI258" s="9">
        <v>0</v>
      </c>
      <c r="AJ258" s="9">
        <v>0</v>
      </c>
      <c r="AK258" s="9">
        <v>4.2755692916539995E-2</v>
      </c>
      <c r="AL258" s="9">
        <v>5.0030577744410006E-2</v>
      </c>
      <c r="AM258" s="9">
        <v>2.0999438405820001E-2</v>
      </c>
      <c r="AN258" s="9">
        <v>0</v>
      </c>
      <c r="AO258" s="9">
        <v>0</v>
      </c>
      <c r="AP258" s="9">
        <v>2.7968986080090002E-2</v>
      </c>
      <c r="AQ258" s="9">
        <v>4.4112830427499999E-2</v>
      </c>
      <c r="AR258" s="9">
        <v>2.286995726422E-2</v>
      </c>
      <c r="AS258" s="9">
        <v>0</v>
      </c>
      <c r="AT258" s="9">
        <v>0</v>
      </c>
      <c r="AU258" s="9">
        <v>4.0771739951579997E-2</v>
      </c>
      <c r="AV258" s="9">
        <v>5.2413143785849999E-2</v>
      </c>
      <c r="AW258" s="9">
        <v>2.746680103462E-2</v>
      </c>
      <c r="AX258" s="9">
        <v>0</v>
      </c>
      <c r="AY258" s="9">
        <v>0</v>
      </c>
      <c r="AZ258" s="9">
        <v>2.4169725981369999E-2</v>
      </c>
      <c r="BA258" s="9">
        <v>3.5999376515279999E-2</v>
      </c>
      <c r="BB258" s="9">
        <v>1.111828116686E-2</v>
      </c>
      <c r="BC258" s="9">
        <v>0</v>
      </c>
      <c r="BD258" s="9">
        <v>0</v>
      </c>
    </row>
    <row r="259" spans="1:56" x14ac:dyDescent="0.4">
      <c r="B259" s="10">
        <v>4</v>
      </c>
      <c r="C259" s="10">
        <v>5</v>
      </c>
      <c r="D259" s="10">
        <v>5</v>
      </c>
      <c r="E259" s="10">
        <v>0</v>
      </c>
      <c r="F259" s="10">
        <v>0</v>
      </c>
      <c r="G259" s="10">
        <v>27</v>
      </c>
      <c r="H259" s="10">
        <v>27</v>
      </c>
      <c r="I259" s="10">
        <v>13</v>
      </c>
      <c r="J259" s="10">
        <v>0</v>
      </c>
      <c r="K259" s="10">
        <v>0</v>
      </c>
      <c r="L259" s="10">
        <v>34</v>
      </c>
      <c r="M259" s="10">
        <v>34</v>
      </c>
      <c r="N259" s="10">
        <v>23</v>
      </c>
      <c r="O259" s="10">
        <v>0</v>
      </c>
      <c r="P259" s="10">
        <v>0</v>
      </c>
      <c r="Q259" s="10">
        <v>19</v>
      </c>
      <c r="R259" s="10">
        <v>34</v>
      </c>
      <c r="S259" s="10">
        <v>13</v>
      </c>
      <c r="T259" s="10">
        <v>0</v>
      </c>
      <c r="U259" s="10">
        <v>0</v>
      </c>
      <c r="V259" s="10">
        <v>21</v>
      </c>
      <c r="W259" s="10">
        <v>26</v>
      </c>
      <c r="X259" s="10">
        <v>11</v>
      </c>
      <c r="Y259" s="10">
        <v>0</v>
      </c>
      <c r="Z259" s="10">
        <v>0</v>
      </c>
      <c r="AA259" s="10">
        <v>10</v>
      </c>
      <c r="AB259" s="10">
        <v>30</v>
      </c>
      <c r="AC259" s="10">
        <v>8</v>
      </c>
      <c r="AD259" s="10">
        <v>0</v>
      </c>
      <c r="AE259" s="10">
        <v>0</v>
      </c>
      <c r="AF259" s="10">
        <v>5</v>
      </c>
      <c r="AG259" s="10">
        <v>11</v>
      </c>
      <c r="AH259" s="10">
        <v>2</v>
      </c>
      <c r="AI259" s="10">
        <v>0</v>
      </c>
      <c r="AJ259" s="10">
        <v>0</v>
      </c>
      <c r="AK259" s="10">
        <v>68</v>
      </c>
      <c r="AL259" s="10">
        <v>84</v>
      </c>
      <c r="AM259" s="10">
        <v>36</v>
      </c>
      <c r="AN259" s="10">
        <v>0</v>
      </c>
      <c r="AO259" s="10">
        <v>0</v>
      </c>
      <c r="AP259" s="10">
        <v>52</v>
      </c>
      <c r="AQ259" s="10">
        <v>83</v>
      </c>
      <c r="AR259" s="10">
        <v>37</v>
      </c>
      <c r="AS259" s="10">
        <v>0</v>
      </c>
      <c r="AT259" s="10">
        <v>0</v>
      </c>
      <c r="AU259" s="10">
        <v>92</v>
      </c>
      <c r="AV259" s="10">
        <v>123</v>
      </c>
      <c r="AW259" s="10">
        <v>60</v>
      </c>
      <c r="AX259" s="10">
        <v>0</v>
      </c>
      <c r="AY259" s="10">
        <v>0</v>
      </c>
      <c r="AZ259" s="10">
        <v>28</v>
      </c>
      <c r="BA259" s="10">
        <v>44</v>
      </c>
      <c r="BB259" s="10">
        <v>15</v>
      </c>
      <c r="BC259" s="10">
        <v>0</v>
      </c>
      <c r="BD259" s="10">
        <v>0</v>
      </c>
    </row>
    <row r="260" spans="1:56" x14ac:dyDescent="0.4">
      <c r="B260" s="10">
        <v>151</v>
      </c>
      <c r="C260" s="10">
        <v>140</v>
      </c>
      <c r="D260" s="10">
        <v>171</v>
      </c>
      <c r="E260" s="10">
        <v>194</v>
      </c>
      <c r="F260" s="10">
        <v>525</v>
      </c>
      <c r="G260" s="10">
        <v>474</v>
      </c>
      <c r="H260" s="10">
        <v>399</v>
      </c>
      <c r="I260" s="10">
        <v>458</v>
      </c>
      <c r="J260" s="10">
        <v>487</v>
      </c>
      <c r="K260" s="10">
        <v>1024</v>
      </c>
      <c r="L260" s="10">
        <v>580</v>
      </c>
      <c r="M260" s="10">
        <v>558</v>
      </c>
      <c r="N260" s="10">
        <v>557</v>
      </c>
      <c r="O260" s="10">
        <v>670</v>
      </c>
      <c r="P260" s="10">
        <v>1265</v>
      </c>
      <c r="Q260" s="10">
        <v>580</v>
      </c>
      <c r="R260" s="10">
        <v>579</v>
      </c>
      <c r="S260" s="10">
        <v>605</v>
      </c>
      <c r="T260" s="10">
        <v>615</v>
      </c>
      <c r="U260" s="10">
        <v>977</v>
      </c>
      <c r="V260" s="10">
        <v>702</v>
      </c>
      <c r="W260" s="10">
        <v>697</v>
      </c>
      <c r="X260" s="10">
        <v>673</v>
      </c>
      <c r="Y260" s="10">
        <v>615</v>
      </c>
      <c r="Z260" s="10">
        <v>885</v>
      </c>
      <c r="AA260" s="10">
        <v>735</v>
      </c>
      <c r="AB260" s="10">
        <v>799</v>
      </c>
      <c r="AC260" s="10">
        <v>729</v>
      </c>
      <c r="AD260" s="10">
        <v>608</v>
      </c>
      <c r="AE260" s="10">
        <v>879</v>
      </c>
      <c r="AF260" s="10">
        <v>361</v>
      </c>
      <c r="AG260" s="10">
        <v>408</v>
      </c>
      <c r="AH260" s="10">
        <v>375</v>
      </c>
      <c r="AI260" s="10">
        <v>339</v>
      </c>
      <c r="AJ260" s="10">
        <v>431</v>
      </c>
      <c r="AK260" s="10">
        <v>1564</v>
      </c>
      <c r="AL260" s="10">
        <v>1560</v>
      </c>
      <c r="AM260" s="10">
        <v>1486</v>
      </c>
      <c r="AN260" s="10">
        <v>1327</v>
      </c>
      <c r="AO260" s="10">
        <v>2296</v>
      </c>
      <c r="AP260" s="10">
        <v>2010</v>
      </c>
      <c r="AQ260" s="10">
        <v>2001</v>
      </c>
      <c r="AR260" s="10">
        <v>2055</v>
      </c>
      <c r="AS260" s="10">
        <v>2161</v>
      </c>
      <c r="AT260" s="10">
        <v>3652</v>
      </c>
      <c r="AU260" s="10">
        <v>2387</v>
      </c>
      <c r="AV260" s="10">
        <v>2405</v>
      </c>
      <c r="AW260" s="10">
        <v>2382</v>
      </c>
      <c r="AX260" s="10">
        <v>2397</v>
      </c>
      <c r="AY260" s="10">
        <v>4107</v>
      </c>
      <c r="AZ260" s="10">
        <v>1199</v>
      </c>
      <c r="BA260" s="10">
        <v>1175</v>
      </c>
      <c r="BB260" s="10">
        <v>1190</v>
      </c>
      <c r="BC260" s="10">
        <v>1127</v>
      </c>
      <c r="BD260" s="10">
        <v>1880</v>
      </c>
    </row>
    <row r="261" spans="1:56" x14ac:dyDescent="0.4">
      <c r="B261" s="10">
        <v>10.478789077009999</v>
      </c>
      <c r="C261" s="10">
        <v>13.96683271231</v>
      </c>
      <c r="D261" s="10">
        <v>13.79108598398</v>
      </c>
      <c r="E261" s="10">
        <v>0</v>
      </c>
      <c r="F261" s="10">
        <v>0</v>
      </c>
      <c r="G261" s="10">
        <v>39.713363361010003</v>
      </c>
      <c r="H261" s="10">
        <v>37.85053531482</v>
      </c>
      <c r="I261" s="10">
        <v>14.651203772500001</v>
      </c>
      <c r="J261" s="10">
        <v>0</v>
      </c>
      <c r="K261" s="10">
        <v>0</v>
      </c>
      <c r="L261" s="10">
        <v>36.535600692529997</v>
      </c>
      <c r="M261" s="10">
        <v>43.025913822550002</v>
      </c>
      <c r="N261" s="10">
        <v>21.610755672060002</v>
      </c>
      <c r="O261" s="10">
        <v>0</v>
      </c>
      <c r="P261" s="10">
        <v>0</v>
      </c>
      <c r="Q261" s="10">
        <v>17.827287521740001</v>
      </c>
      <c r="R261" s="10">
        <v>31.708135900009999</v>
      </c>
      <c r="S261" s="10">
        <v>12.58323429461</v>
      </c>
      <c r="T261" s="10">
        <v>0</v>
      </c>
      <c r="U261" s="10">
        <v>0</v>
      </c>
      <c r="V261" s="10">
        <v>13.796321465309999</v>
      </c>
      <c r="W261" s="10">
        <v>18.647318805379999</v>
      </c>
      <c r="X261" s="10">
        <v>9.3556155634089997</v>
      </c>
      <c r="Y261" s="10">
        <v>0</v>
      </c>
      <c r="Z261" s="10">
        <v>0</v>
      </c>
      <c r="AA261" s="10">
        <v>5.4906540838179998</v>
      </c>
      <c r="AB261" s="10">
        <v>15.07564321672</v>
      </c>
      <c r="AC261" s="10">
        <v>4.8277397254640002</v>
      </c>
      <c r="AD261" s="10">
        <v>0</v>
      </c>
      <c r="AE261" s="10">
        <v>0</v>
      </c>
      <c r="AF261" s="10">
        <v>2.0685110665559998</v>
      </c>
      <c r="AG261" s="10">
        <v>7.0737833916500001</v>
      </c>
      <c r="AH261" s="10">
        <v>2.037110349447</v>
      </c>
      <c r="AI261" s="10">
        <v>0</v>
      </c>
      <c r="AJ261" s="10">
        <v>0</v>
      </c>
      <c r="AK261" s="10">
        <v>75.074157700770002</v>
      </c>
      <c r="AL261" s="10">
        <v>87.695444331890002</v>
      </c>
      <c r="AM261" s="10">
        <v>36.843080122700002</v>
      </c>
      <c r="AN261" s="10">
        <v>0</v>
      </c>
      <c r="AO261" s="10">
        <v>0</v>
      </c>
      <c r="AP261" s="10">
        <v>50.836369567209999</v>
      </c>
      <c r="AQ261" s="10">
        <v>79.65271883154</v>
      </c>
      <c r="AR261" s="10">
        <v>40.490954253699996</v>
      </c>
      <c r="AS261" s="10">
        <v>0</v>
      </c>
      <c r="AT261" s="10">
        <v>0</v>
      </c>
      <c r="AU261" s="10">
        <v>96.361624925309997</v>
      </c>
      <c r="AV261" s="10">
        <v>122.8453117379</v>
      </c>
      <c r="AW261" s="10">
        <v>65.762054612810005</v>
      </c>
      <c r="AX261" s="10">
        <v>0</v>
      </c>
      <c r="AY261" s="10">
        <v>0</v>
      </c>
      <c r="AZ261" s="10">
        <v>29.548902342670001</v>
      </c>
      <c r="BA261" s="10">
        <v>44.502851425519999</v>
      </c>
      <c r="BB261" s="10">
        <v>13.094690748670001</v>
      </c>
      <c r="BC261" s="10">
        <v>0</v>
      </c>
      <c r="BD261" s="10">
        <v>0</v>
      </c>
    </row>
    <row r="262" spans="1:56" x14ac:dyDescent="0.4">
      <c r="B262" s="10">
        <v>336.56823603610002</v>
      </c>
      <c r="C262" s="10">
        <v>414.93832661670001</v>
      </c>
      <c r="D262" s="10">
        <v>393.1087009327</v>
      </c>
      <c r="E262" s="10">
        <v>411.1167491361</v>
      </c>
      <c r="F262" s="10">
        <v>684.19789504209996</v>
      </c>
      <c r="G262" s="10">
        <v>764.5510685534</v>
      </c>
      <c r="H262" s="10">
        <v>684.26920344040002</v>
      </c>
      <c r="I262" s="10">
        <v>663.39166233169999</v>
      </c>
      <c r="J262" s="10">
        <v>674.01172105759997</v>
      </c>
      <c r="K262" s="10">
        <v>1128.41468854</v>
      </c>
      <c r="L262" s="10">
        <v>618.09155849379999</v>
      </c>
      <c r="M262" s="10">
        <v>617.18630347789997</v>
      </c>
      <c r="N262" s="10">
        <v>627.76873530119997</v>
      </c>
      <c r="O262" s="10">
        <v>636.72706064479996</v>
      </c>
      <c r="P262" s="10">
        <v>1073.374845675</v>
      </c>
      <c r="Q262" s="10">
        <v>580.37435151759996</v>
      </c>
      <c r="R262" s="10">
        <v>579.05991985059995</v>
      </c>
      <c r="S262" s="10">
        <v>581.35840760539998</v>
      </c>
      <c r="T262" s="10">
        <v>561.89971533259995</v>
      </c>
      <c r="U262" s="10">
        <v>927.34131457230001</v>
      </c>
      <c r="V262" s="10">
        <v>532.71543810840001</v>
      </c>
      <c r="W262" s="10">
        <v>534.86103441440002</v>
      </c>
      <c r="X262" s="10">
        <v>537.47378196149998</v>
      </c>
      <c r="Y262" s="10">
        <v>520.81066326339999</v>
      </c>
      <c r="Z262" s="10">
        <v>855.37523773249995</v>
      </c>
      <c r="AA262" s="10">
        <v>502.68849657880003</v>
      </c>
      <c r="AB262" s="10">
        <v>488.03964374970002</v>
      </c>
      <c r="AC262" s="10">
        <v>520.38165158490006</v>
      </c>
      <c r="AD262" s="10">
        <v>463.59296599330003</v>
      </c>
      <c r="AE262" s="10">
        <v>868.07166433760005</v>
      </c>
      <c r="AF262" s="10">
        <v>246.89136659779999</v>
      </c>
      <c r="AG262" s="10">
        <v>261.6455684503</v>
      </c>
      <c r="AH262" s="10">
        <v>246.00304049409999</v>
      </c>
      <c r="AI262" s="10">
        <v>286.2186198398</v>
      </c>
      <c r="AJ262" s="10">
        <v>446.85162582309999</v>
      </c>
      <c r="AK262" s="10">
        <v>1755.8868206699999</v>
      </c>
      <c r="AL262" s="10">
        <v>1752.8369306449999</v>
      </c>
      <c r="AM262" s="10">
        <v>1754.4793060980001</v>
      </c>
      <c r="AN262" s="10">
        <v>1799.134141944</v>
      </c>
      <c r="AO262" s="10">
        <v>3020.550763321</v>
      </c>
      <c r="AP262" s="10">
        <v>1817.5978715010001</v>
      </c>
      <c r="AQ262" s="10">
        <v>1805.6587632129999</v>
      </c>
      <c r="AR262" s="10">
        <v>1770.486660114</v>
      </c>
      <c r="AS262" s="10">
        <v>1701.07770433</v>
      </c>
      <c r="AT262" s="10">
        <v>2921.773676756</v>
      </c>
      <c r="AU262" s="10">
        <v>2363.4415661379999</v>
      </c>
      <c r="AV262" s="10">
        <v>2343.7882726490002</v>
      </c>
      <c r="AW262" s="10">
        <v>2394.2378484450001</v>
      </c>
      <c r="AX262" s="10">
        <v>2358.2221231120002</v>
      </c>
      <c r="AY262" s="10">
        <v>4013.4190004729999</v>
      </c>
      <c r="AZ262" s="10">
        <v>1222.5584338619999</v>
      </c>
      <c r="BA262" s="10">
        <v>1236.211727351</v>
      </c>
      <c r="BB262" s="10">
        <v>1177.7621515549999</v>
      </c>
      <c r="BC262" s="10">
        <v>1191.125665729</v>
      </c>
      <c r="BD262" s="10">
        <v>1973.5561672179999</v>
      </c>
    </row>
    <row r="263" spans="1:56" x14ac:dyDescent="0.4">
      <c r="B263" s="4" t="s">
        <v>228</v>
      </c>
      <c r="C263" s="4" t="s">
        <v>228</v>
      </c>
      <c r="D263" s="4" t="s">
        <v>228</v>
      </c>
      <c r="E263" s="4" t="s">
        <v>95</v>
      </c>
      <c r="F263" s="4" t="s">
        <v>95</v>
      </c>
      <c r="G263" s="4" t="s">
        <v>501</v>
      </c>
      <c r="H263" s="4" t="s">
        <v>338</v>
      </c>
      <c r="I263" s="4" t="s">
        <v>373</v>
      </c>
      <c r="J263" s="4" t="s">
        <v>95</v>
      </c>
      <c r="K263" s="4" t="s">
        <v>95</v>
      </c>
      <c r="L263" s="4" t="s">
        <v>356</v>
      </c>
      <c r="M263" s="4" t="s">
        <v>338</v>
      </c>
      <c r="N263" s="4" t="s">
        <v>502</v>
      </c>
      <c r="O263" s="4" t="s">
        <v>95</v>
      </c>
      <c r="P263" s="4" t="s">
        <v>95</v>
      </c>
      <c r="Q263" s="4" t="s">
        <v>373</v>
      </c>
      <c r="R263" s="4" t="s">
        <v>338</v>
      </c>
      <c r="S263" s="4" t="s">
        <v>496</v>
      </c>
      <c r="T263" s="4" t="s">
        <v>95</v>
      </c>
      <c r="U263" s="4" t="s">
        <v>95</v>
      </c>
      <c r="V263" s="4" t="s">
        <v>373</v>
      </c>
      <c r="W263" s="4" t="s">
        <v>356</v>
      </c>
      <c r="X263" s="4" t="s">
        <v>503</v>
      </c>
      <c r="Y263" s="4" t="s">
        <v>95</v>
      </c>
      <c r="Z263" s="4" t="s">
        <v>95</v>
      </c>
      <c r="AA263" s="4" t="s">
        <v>115</v>
      </c>
      <c r="AB263" s="4" t="s">
        <v>376</v>
      </c>
      <c r="AC263" s="4" t="s">
        <v>228</v>
      </c>
      <c r="AD263" s="4" t="s">
        <v>95</v>
      </c>
      <c r="AE263" s="4" t="s">
        <v>95</v>
      </c>
      <c r="AF263" s="4" t="s">
        <v>116</v>
      </c>
      <c r="AG263" s="4" t="s">
        <v>496</v>
      </c>
      <c r="AH263" s="4" t="s">
        <v>95</v>
      </c>
      <c r="AI263" s="4" t="s">
        <v>95</v>
      </c>
      <c r="AJ263" s="4" t="s">
        <v>95</v>
      </c>
      <c r="AK263" s="4" t="s">
        <v>338</v>
      </c>
      <c r="AL263" s="4" t="s">
        <v>380</v>
      </c>
      <c r="AM263" s="4" t="s">
        <v>356</v>
      </c>
      <c r="AN263" s="4" t="s">
        <v>95</v>
      </c>
      <c r="AO263" s="4" t="s">
        <v>95</v>
      </c>
      <c r="AP263" s="4" t="s">
        <v>356</v>
      </c>
      <c r="AQ263" s="4" t="s">
        <v>504</v>
      </c>
      <c r="AR263" s="4" t="s">
        <v>356</v>
      </c>
      <c r="AS263" s="4" t="s">
        <v>95</v>
      </c>
      <c r="AT263" s="4" t="s">
        <v>95</v>
      </c>
      <c r="AU263" s="4" t="s">
        <v>356</v>
      </c>
      <c r="AV263" s="4" t="s">
        <v>380</v>
      </c>
      <c r="AW263" s="4" t="s">
        <v>356</v>
      </c>
      <c r="AX263" s="4" t="s">
        <v>95</v>
      </c>
      <c r="AY263" s="4" t="s">
        <v>95</v>
      </c>
      <c r="AZ263" s="4" t="s">
        <v>505</v>
      </c>
      <c r="BA263" s="4" t="s">
        <v>380</v>
      </c>
      <c r="BB263" s="4" t="s">
        <v>373</v>
      </c>
      <c r="BC263" s="4" t="s">
        <v>95</v>
      </c>
      <c r="BD263" s="4" t="s">
        <v>95</v>
      </c>
    </row>
    <row r="264" spans="1:56" x14ac:dyDescent="0.4">
      <c r="A264" s="1" t="s">
        <v>381</v>
      </c>
      <c r="B264" s="9">
        <v>0</v>
      </c>
      <c r="C264" s="9">
        <v>0</v>
      </c>
      <c r="D264" s="9">
        <v>0</v>
      </c>
      <c r="E264" s="9">
        <v>0</v>
      </c>
      <c r="F264" s="9">
        <v>0</v>
      </c>
      <c r="G264" s="9">
        <v>0</v>
      </c>
      <c r="H264" s="9">
        <v>0</v>
      </c>
      <c r="I264" s="9">
        <v>0</v>
      </c>
      <c r="J264" s="9">
        <v>0</v>
      </c>
      <c r="K264" s="9">
        <v>0</v>
      </c>
      <c r="L264" s="9">
        <v>0</v>
      </c>
      <c r="M264" s="9">
        <v>2.1535479600780002E-3</v>
      </c>
      <c r="N264" s="9">
        <v>0</v>
      </c>
      <c r="O264" s="9">
        <v>0</v>
      </c>
      <c r="P264" s="9">
        <v>0</v>
      </c>
      <c r="Q264" s="9">
        <v>0</v>
      </c>
      <c r="R264" s="9">
        <v>3.9973529659020001E-4</v>
      </c>
      <c r="S264" s="9">
        <v>0</v>
      </c>
      <c r="T264" s="9">
        <v>0</v>
      </c>
      <c r="U264" s="9">
        <v>0</v>
      </c>
      <c r="V264" s="9">
        <v>0</v>
      </c>
      <c r="W264" s="9">
        <v>2.5131726875519999E-3</v>
      </c>
      <c r="X264" s="9">
        <v>4.6328387496740002E-3</v>
      </c>
      <c r="Y264" s="9">
        <v>0</v>
      </c>
      <c r="Z264" s="9">
        <v>0</v>
      </c>
      <c r="AA264" s="9">
        <v>0</v>
      </c>
      <c r="AB264" s="9">
        <v>0</v>
      </c>
      <c r="AC264" s="9">
        <v>0</v>
      </c>
      <c r="AD264" s="9">
        <v>0</v>
      </c>
      <c r="AE264" s="9">
        <v>0</v>
      </c>
      <c r="AF264" s="9">
        <v>0</v>
      </c>
      <c r="AG264" s="9">
        <v>3.6372500182619998E-3</v>
      </c>
      <c r="AH264" s="9">
        <v>0</v>
      </c>
      <c r="AI264" s="9">
        <v>0</v>
      </c>
      <c r="AJ264" s="9">
        <v>0</v>
      </c>
      <c r="AK264" s="9">
        <v>0</v>
      </c>
      <c r="AL264" s="9">
        <v>1.0766608106819999E-3</v>
      </c>
      <c r="AM264" s="9">
        <v>1.4192412274970001E-3</v>
      </c>
      <c r="AN264" s="9">
        <v>0</v>
      </c>
      <c r="AO264" s="9">
        <v>0</v>
      </c>
      <c r="AP264" s="9">
        <v>0</v>
      </c>
      <c r="AQ264" s="9">
        <v>1.090609529872E-3</v>
      </c>
      <c r="AR264" s="9">
        <v>0</v>
      </c>
      <c r="AS264" s="9">
        <v>0</v>
      </c>
      <c r="AT264" s="9">
        <v>0</v>
      </c>
      <c r="AU264" s="9">
        <v>0</v>
      </c>
      <c r="AV264" s="9">
        <v>5.3292740202449994E-4</v>
      </c>
      <c r="AW264" s="9">
        <v>9.3336254834190007E-4</v>
      </c>
      <c r="AX264" s="9">
        <v>0</v>
      </c>
      <c r="AY264" s="9">
        <v>0</v>
      </c>
      <c r="AZ264" s="9">
        <v>0</v>
      </c>
      <c r="BA264" s="9">
        <v>2.109194107184E-3</v>
      </c>
      <c r="BB264" s="9">
        <v>2.1679880280249999E-4</v>
      </c>
      <c r="BC264" s="9">
        <v>0</v>
      </c>
      <c r="BD264" s="9">
        <v>0</v>
      </c>
    </row>
    <row r="265" spans="1:56" x14ac:dyDescent="0.4">
      <c r="B265" s="10">
        <v>0</v>
      </c>
      <c r="C265" s="10">
        <v>0</v>
      </c>
      <c r="D265" s="10">
        <v>0</v>
      </c>
      <c r="E265" s="10">
        <v>0</v>
      </c>
      <c r="F265" s="10">
        <v>0</v>
      </c>
      <c r="G265" s="10">
        <v>0</v>
      </c>
      <c r="H265" s="10">
        <v>0</v>
      </c>
      <c r="I265" s="10">
        <v>0</v>
      </c>
      <c r="J265" s="10">
        <v>0</v>
      </c>
      <c r="K265" s="10">
        <v>0</v>
      </c>
      <c r="L265" s="10">
        <v>0</v>
      </c>
      <c r="M265" s="10">
        <v>1</v>
      </c>
      <c r="N265" s="10">
        <v>0</v>
      </c>
      <c r="O265" s="10">
        <v>0</v>
      </c>
      <c r="P265" s="10">
        <v>0</v>
      </c>
      <c r="Q265" s="10">
        <v>0</v>
      </c>
      <c r="R265" s="10">
        <v>1</v>
      </c>
      <c r="S265" s="10">
        <v>0</v>
      </c>
      <c r="T265" s="10">
        <v>0</v>
      </c>
      <c r="U265" s="10">
        <v>0</v>
      </c>
      <c r="V265" s="10">
        <v>0</v>
      </c>
      <c r="W265" s="10">
        <v>2</v>
      </c>
      <c r="X265" s="10">
        <v>3</v>
      </c>
      <c r="Y265" s="10">
        <v>0</v>
      </c>
      <c r="Z265" s="10">
        <v>0</v>
      </c>
      <c r="AA265" s="10">
        <v>0</v>
      </c>
      <c r="AB265" s="10">
        <v>0</v>
      </c>
      <c r="AC265" s="10">
        <v>0</v>
      </c>
      <c r="AD265" s="10">
        <v>0</v>
      </c>
      <c r="AE265" s="10">
        <v>0</v>
      </c>
      <c r="AF265" s="10">
        <v>0</v>
      </c>
      <c r="AG265" s="10">
        <v>1</v>
      </c>
      <c r="AH265" s="10">
        <v>0</v>
      </c>
      <c r="AI265" s="10">
        <v>0</v>
      </c>
      <c r="AJ265" s="10">
        <v>0</v>
      </c>
      <c r="AK265" s="10">
        <v>0</v>
      </c>
      <c r="AL265" s="10">
        <v>3</v>
      </c>
      <c r="AM265" s="10">
        <v>3</v>
      </c>
      <c r="AN265" s="10">
        <v>0</v>
      </c>
      <c r="AO265" s="10">
        <v>0</v>
      </c>
      <c r="AP265" s="10">
        <v>0</v>
      </c>
      <c r="AQ265" s="10">
        <v>2</v>
      </c>
      <c r="AR265" s="10">
        <v>0</v>
      </c>
      <c r="AS265" s="10">
        <v>0</v>
      </c>
      <c r="AT265" s="10">
        <v>0</v>
      </c>
      <c r="AU265" s="10">
        <v>0</v>
      </c>
      <c r="AV265" s="10">
        <v>2</v>
      </c>
      <c r="AW265" s="10">
        <v>2</v>
      </c>
      <c r="AX265" s="10">
        <v>0</v>
      </c>
      <c r="AY265" s="10">
        <v>0</v>
      </c>
      <c r="AZ265" s="10">
        <v>0</v>
      </c>
      <c r="BA265" s="10">
        <v>3</v>
      </c>
      <c r="BB265" s="10">
        <v>1</v>
      </c>
      <c r="BC265" s="10">
        <v>0</v>
      </c>
      <c r="BD265" s="10">
        <v>0</v>
      </c>
    </row>
    <row r="266" spans="1:56" x14ac:dyDescent="0.4">
      <c r="B266" s="10">
        <v>151</v>
      </c>
      <c r="C266" s="10">
        <v>140</v>
      </c>
      <c r="D266" s="10">
        <v>171</v>
      </c>
      <c r="E266" s="10">
        <v>194</v>
      </c>
      <c r="F266" s="10">
        <v>525</v>
      </c>
      <c r="G266" s="10">
        <v>474</v>
      </c>
      <c r="H266" s="10">
        <v>399</v>
      </c>
      <c r="I266" s="10">
        <v>458</v>
      </c>
      <c r="J266" s="10">
        <v>487</v>
      </c>
      <c r="K266" s="10">
        <v>1024</v>
      </c>
      <c r="L266" s="10">
        <v>580</v>
      </c>
      <c r="M266" s="10">
        <v>558</v>
      </c>
      <c r="N266" s="10">
        <v>557</v>
      </c>
      <c r="O266" s="10">
        <v>670</v>
      </c>
      <c r="P266" s="10">
        <v>1265</v>
      </c>
      <c r="Q266" s="10">
        <v>580</v>
      </c>
      <c r="R266" s="10">
        <v>579</v>
      </c>
      <c r="S266" s="10">
        <v>605</v>
      </c>
      <c r="T266" s="10">
        <v>615</v>
      </c>
      <c r="U266" s="10">
        <v>977</v>
      </c>
      <c r="V266" s="10">
        <v>702</v>
      </c>
      <c r="W266" s="10">
        <v>697</v>
      </c>
      <c r="X266" s="10">
        <v>673</v>
      </c>
      <c r="Y266" s="10">
        <v>615</v>
      </c>
      <c r="Z266" s="10">
        <v>885</v>
      </c>
      <c r="AA266" s="10">
        <v>735</v>
      </c>
      <c r="AB266" s="10">
        <v>799</v>
      </c>
      <c r="AC266" s="10">
        <v>729</v>
      </c>
      <c r="AD266" s="10">
        <v>608</v>
      </c>
      <c r="AE266" s="10">
        <v>879</v>
      </c>
      <c r="AF266" s="10">
        <v>361</v>
      </c>
      <c r="AG266" s="10">
        <v>408</v>
      </c>
      <c r="AH266" s="10">
        <v>375</v>
      </c>
      <c r="AI266" s="10">
        <v>339</v>
      </c>
      <c r="AJ266" s="10">
        <v>431</v>
      </c>
      <c r="AK266" s="10">
        <v>1564</v>
      </c>
      <c r="AL266" s="10">
        <v>1560</v>
      </c>
      <c r="AM266" s="10">
        <v>1486</v>
      </c>
      <c r="AN266" s="10">
        <v>1327</v>
      </c>
      <c r="AO266" s="10">
        <v>2296</v>
      </c>
      <c r="AP266" s="10">
        <v>2010</v>
      </c>
      <c r="AQ266" s="10">
        <v>2001</v>
      </c>
      <c r="AR266" s="10">
        <v>2055</v>
      </c>
      <c r="AS266" s="10">
        <v>2161</v>
      </c>
      <c r="AT266" s="10">
        <v>3652</v>
      </c>
      <c r="AU266" s="10">
        <v>2387</v>
      </c>
      <c r="AV266" s="10">
        <v>2405</v>
      </c>
      <c r="AW266" s="10">
        <v>2382</v>
      </c>
      <c r="AX266" s="10">
        <v>2397</v>
      </c>
      <c r="AY266" s="10">
        <v>4107</v>
      </c>
      <c r="AZ266" s="10">
        <v>1199</v>
      </c>
      <c r="BA266" s="10">
        <v>1175</v>
      </c>
      <c r="BB266" s="10">
        <v>1190</v>
      </c>
      <c r="BC266" s="10">
        <v>1127</v>
      </c>
      <c r="BD266" s="10">
        <v>1880</v>
      </c>
    </row>
    <row r="267" spans="1:56" x14ac:dyDescent="0.4">
      <c r="B267" s="10">
        <v>0</v>
      </c>
      <c r="C267" s="10">
        <v>0</v>
      </c>
      <c r="D267" s="10">
        <v>0</v>
      </c>
      <c r="E267" s="10">
        <v>0</v>
      </c>
      <c r="F267" s="10">
        <v>0</v>
      </c>
      <c r="G267" s="10">
        <v>0</v>
      </c>
      <c r="H267" s="10">
        <v>0</v>
      </c>
      <c r="I267" s="10">
        <v>0</v>
      </c>
      <c r="J267" s="10">
        <v>0</v>
      </c>
      <c r="K267" s="10">
        <v>0</v>
      </c>
      <c r="L267" s="10">
        <v>0</v>
      </c>
      <c r="M267" s="10">
        <v>1.3291403048429999</v>
      </c>
      <c r="N267" s="10">
        <v>0</v>
      </c>
      <c r="O267" s="10">
        <v>0</v>
      </c>
      <c r="P267" s="10">
        <v>0</v>
      </c>
      <c r="Q267" s="10">
        <v>0</v>
      </c>
      <c r="R267" s="10">
        <v>0.23147068880499999</v>
      </c>
      <c r="S267" s="10">
        <v>0</v>
      </c>
      <c r="T267" s="10">
        <v>0</v>
      </c>
      <c r="U267" s="10">
        <v>0</v>
      </c>
      <c r="V267" s="10">
        <v>0</v>
      </c>
      <c r="W267" s="10">
        <v>1.344198143326</v>
      </c>
      <c r="X267" s="10">
        <v>2.4900293640050002</v>
      </c>
      <c r="Y267" s="10">
        <v>0</v>
      </c>
      <c r="Z267" s="10">
        <v>0</v>
      </c>
      <c r="AA267" s="10">
        <v>0</v>
      </c>
      <c r="AB267" s="10">
        <v>0</v>
      </c>
      <c r="AC267" s="10">
        <v>0</v>
      </c>
      <c r="AD267" s="10">
        <v>0</v>
      </c>
      <c r="AE267" s="10">
        <v>0</v>
      </c>
      <c r="AF267" s="10">
        <v>0</v>
      </c>
      <c r="AG267" s="10">
        <v>0.95167034862410005</v>
      </c>
      <c r="AH267" s="10">
        <v>0</v>
      </c>
      <c r="AI267" s="10">
        <v>0</v>
      </c>
      <c r="AJ267" s="10">
        <v>0</v>
      </c>
      <c r="AK267" s="10">
        <v>0</v>
      </c>
      <c r="AL267" s="10">
        <v>1.887210830741</v>
      </c>
      <c r="AM267" s="10">
        <v>2.4900293640050002</v>
      </c>
      <c r="AN267" s="10">
        <v>0</v>
      </c>
      <c r="AO267" s="10">
        <v>0</v>
      </c>
      <c r="AP267" s="10">
        <v>0</v>
      </c>
      <c r="AQ267" s="10">
        <v>1.969268654857</v>
      </c>
      <c r="AR267" s="10">
        <v>0</v>
      </c>
      <c r="AS267" s="10">
        <v>0</v>
      </c>
      <c r="AT267" s="10">
        <v>0</v>
      </c>
      <c r="AU267" s="10">
        <v>0</v>
      </c>
      <c r="AV267" s="10">
        <v>1.2490689950380001</v>
      </c>
      <c r="AW267" s="10">
        <v>2.234691939562</v>
      </c>
      <c r="AX267" s="10">
        <v>0</v>
      </c>
      <c r="AY267" s="10">
        <v>0</v>
      </c>
      <c r="AZ267" s="10">
        <v>0</v>
      </c>
      <c r="BA267" s="10">
        <v>2.60741049056</v>
      </c>
      <c r="BB267" s="10">
        <v>0.25533742444320001</v>
      </c>
      <c r="BC267" s="10">
        <v>0</v>
      </c>
      <c r="BD267" s="10">
        <v>0</v>
      </c>
    </row>
    <row r="268" spans="1:56" x14ac:dyDescent="0.4">
      <c r="B268" s="10">
        <v>336.56823603610002</v>
      </c>
      <c r="C268" s="10">
        <v>414.93832661670001</v>
      </c>
      <c r="D268" s="10">
        <v>393.1087009327</v>
      </c>
      <c r="E268" s="10">
        <v>411.1167491361</v>
      </c>
      <c r="F268" s="10">
        <v>684.19789504209996</v>
      </c>
      <c r="G268" s="10">
        <v>764.5510685534</v>
      </c>
      <c r="H268" s="10">
        <v>684.26920344040002</v>
      </c>
      <c r="I268" s="10">
        <v>663.39166233169999</v>
      </c>
      <c r="J268" s="10">
        <v>674.01172105759997</v>
      </c>
      <c r="K268" s="10">
        <v>1128.41468854</v>
      </c>
      <c r="L268" s="10">
        <v>618.09155849379999</v>
      </c>
      <c r="M268" s="10">
        <v>617.18630347789997</v>
      </c>
      <c r="N268" s="10">
        <v>627.76873530119997</v>
      </c>
      <c r="O268" s="10">
        <v>636.72706064479996</v>
      </c>
      <c r="P268" s="10">
        <v>1073.374845675</v>
      </c>
      <c r="Q268" s="10">
        <v>580.37435151759996</v>
      </c>
      <c r="R268" s="10">
        <v>579.05991985059995</v>
      </c>
      <c r="S268" s="10">
        <v>581.35840760539998</v>
      </c>
      <c r="T268" s="10">
        <v>561.89971533259995</v>
      </c>
      <c r="U268" s="10">
        <v>927.34131457230001</v>
      </c>
      <c r="V268" s="10">
        <v>532.71543810840001</v>
      </c>
      <c r="W268" s="10">
        <v>534.86103441440002</v>
      </c>
      <c r="X268" s="10">
        <v>537.47378196149998</v>
      </c>
      <c r="Y268" s="10">
        <v>520.81066326339999</v>
      </c>
      <c r="Z268" s="10">
        <v>855.37523773249995</v>
      </c>
      <c r="AA268" s="10">
        <v>502.68849657880003</v>
      </c>
      <c r="AB268" s="10">
        <v>488.03964374970002</v>
      </c>
      <c r="AC268" s="10">
        <v>520.38165158490006</v>
      </c>
      <c r="AD268" s="10">
        <v>463.59296599330003</v>
      </c>
      <c r="AE268" s="10">
        <v>868.07166433760005</v>
      </c>
      <c r="AF268" s="10">
        <v>246.89136659779999</v>
      </c>
      <c r="AG268" s="10">
        <v>261.6455684503</v>
      </c>
      <c r="AH268" s="10">
        <v>246.00304049409999</v>
      </c>
      <c r="AI268" s="10">
        <v>286.2186198398</v>
      </c>
      <c r="AJ268" s="10">
        <v>446.85162582309999</v>
      </c>
      <c r="AK268" s="10">
        <v>1755.8868206699999</v>
      </c>
      <c r="AL268" s="10">
        <v>1752.8369306449999</v>
      </c>
      <c r="AM268" s="10">
        <v>1754.4793060980001</v>
      </c>
      <c r="AN268" s="10">
        <v>1799.134141944</v>
      </c>
      <c r="AO268" s="10">
        <v>3020.550763321</v>
      </c>
      <c r="AP268" s="10">
        <v>1817.5978715010001</v>
      </c>
      <c r="AQ268" s="10">
        <v>1805.6587632129999</v>
      </c>
      <c r="AR268" s="10">
        <v>1770.486660114</v>
      </c>
      <c r="AS268" s="10">
        <v>1701.07770433</v>
      </c>
      <c r="AT268" s="10">
        <v>2921.773676756</v>
      </c>
      <c r="AU268" s="10">
        <v>2363.4415661379999</v>
      </c>
      <c r="AV268" s="10">
        <v>2343.7882726490002</v>
      </c>
      <c r="AW268" s="10">
        <v>2394.2378484450001</v>
      </c>
      <c r="AX268" s="10">
        <v>2358.2221231120002</v>
      </c>
      <c r="AY268" s="10">
        <v>4013.4190004729999</v>
      </c>
      <c r="AZ268" s="10">
        <v>1222.5584338619999</v>
      </c>
      <c r="BA268" s="10">
        <v>1236.211727351</v>
      </c>
      <c r="BB268" s="10">
        <v>1177.7621515549999</v>
      </c>
      <c r="BC268" s="10">
        <v>1191.125665729</v>
      </c>
      <c r="BD268" s="10">
        <v>1973.5561672179999</v>
      </c>
    </row>
    <row r="269" spans="1:56" x14ac:dyDescent="0.4">
      <c r="B269" s="4" t="s">
        <v>446</v>
      </c>
      <c r="C269" s="4" t="s">
        <v>446</v>
      </c>
      <c r="D269" s="4" t="s">
        <v>446</v>
      </c>
      <c r="E269" s="4" t="s">
        <v>446</v>
      </c>
      <c r="F269" s="4" t="s">
        <v>446</v>
      </c>
      <c r="G269" s="4" t="s">
        <v>446</v>
      </c>
      <c r="H269" s="4" t="s">
        <v>446</v>
      </c>
      <c r="I269" s="4" t="s">
        <v>446</v>
      </c>
      <c r="J269" s="4" t="s">
        <v>446</v>
      </c>
      <c r="K269" s="4" t="s">
        <v>446</v>
      </c>
      <c r="L269" s="4" t="s">
        <v>95</v>
      </c>
      <c r="M269" s="4" t="s">
        <v>95</v>
      </c>
      <c r="N269" s="4" t="s">
        <v>95</v>
      </c>
      <c r="O269" s="4" t="s">
        <v>95</v>
      </c>
      <c r="P269" s="4" t="s">
        <v>95</v>
      </c>
      <c r="Q269" s="4" t="s">
        <v>95</v>
      </c>
      <c r="R269" s="4" t="s">
        <v>95</v>
      </c>
      <c r="S269" s="4" t="s">
        <v>95</v>
      </c>
      <c r="T269" s="4" t="s">
        <v>95</v>
      </c>
      <c r="U269" s="4" t="s">
        <v>95</v>
      </c>
      <c r="V269" s="4" t="s">
        <v>95</v>
      </c>
      <c r="W269" s="4" t="s">
        <v>95</v>
      </c>
      <c r="X269" s="4" t="s">
        <v>95</v>
      </c>
      <c r="Y269" s="4" t="s">
        <v>95</v>
      </c>
      <c r="Z269" s="4" t="s">
        <v>95</v>
      </c>
      <c r="AA269" s="4" t="s">
        <v>446</v>
      </c>
      <c r="AB269" s="4" t="s">
        <v>446</v>
      </c>
      <c r="AC269" s="4" t="s">
        <v>446</v>
      </c>
      <c r="AD269" s="4" t="s">
        <v>446</v>
      </c>
      <c r="AE269" s="4" t="s">
        <v>446</v>
      </c>
      <c r="AF269" s="4" t="s">
        <v>95</v>
      </c>
      <c r="AG269" s="4" t="s">
        <v>95</v>
      </c>
      <c r="AH269" s="4" t="s">
        <v>95</v>
      </c>
      <c r="AI269" s="4" t="s">
        <v>95</v>
      </c>
      <c r="AJ269" s="4" t="s">
        <v>95</v>
      </c>
      <c r="AK269" s="4" t="s">
        <v>95</v>
      </c>
      <c r="AL269" s="4" t="s">
        <v>95</v>
      </c>
      <c r="AM269" s="4" t="s">
        <v>95</v>
      </c>
      <c r="AN269" s="4" t="s">
        <v>95</v>
      </c>
      <c r="AO269" s="4" t="s">
        <v>95</v>
      </c>
      <c r="AP269" s="4" t="s">
        <v>95</v>
      </c>
      <c r="AQ269" s="4" t="s">
        <v>95</v>
      </c>
      <c r="AR269" s="4" t="s">
        <v>95</v>
      </c>
      <c r="AS269" s="4" t="s">
        <v>95</v>
      </c>
      <c r="AT269" s="4" t="s">
        <v>95</v>
      </c>
      <c r="AU269" s="4" t="s">
        <v>95</v>
      </c>
      <c r="AV269" s="4" t="s">
        <v>95</v>
      </c>
      <c r="AW269" s="4" t="s">
        <v>95</v>
      </c>
      <c r="AX269" s="4" t="s">
        <v>95</v>
      </c>
      <c r="AY269" s="4" t="s">
        <v>95</v>
      </c>
      <c r="AZ269" s="4" t="s">
        <v>95</v>
      </c>
      <c r="BA269" s="4" t="s">
        <v>491</v>
      </c>
      <c r="BB269" s="4" t="s">
        <v>95</v>
      </c>
      <c r="BC269" s="4" t="s">
        <v>95</v>
      </c>
      <c r="BD269" s="4" t="s">
        <v>95</v>
      </c>
    </row>
    <row r="270" spans="1:56" x14ac:dyDescent="0.4">
      <c r="A270" s="1" t="s">
        <v>383</v>
      </c>
      <c r="B270" s="9">
        <v>0</v>
      </c>
      <c r="C270" s="9">
        <v>0</v>
      </c>
      <c r="D270" s="9">
        <v>0</v>
      </c>
      <c r="E270" s="9">
        <v>0</v>
      </c>
      <c r="F270" s="9">
        <v>0</v>
      </c>
      <c r="G270" s="9">
        <v>0</v>
      </c>
      <c r="H270" s="9">
        <v>0</v>
      </c>
      <c r="I270" s="9">
        <v>2.7809624968020003E-3</v>
      </c>
      <c r="J270" s="9">
        <v>0</v>
      </c>
      <c r="K270" s="9">
        <v>0</v>
      </c>
      <c r="L270" s="9">
        <v>0</v>
      </c>
      <c r="M270" s="9">
        <v>0</v>
      </c>
      <c r="N270" s="9">
        <v>0</v>
      </c>
      <c r="O270" s="9">
        <v>0</v>
      </c>
      <c r="P270" s="9">
        <v>0</v>
      </c>
      <c r="Q270" s="9">
        <v>0</v>
      </c>
      <c r="R270" s="9">
        <v>0</v>
      </c>
      <c r="S270" s="9">
        <v>0</v>
      </c>
      <c r="T270" s="9">
        <v>0</v>
      </c>
      <c r="U270" s="9">
        <v>0</v>
      </c>
      <c r="V270" s="9">
        <v>0</v>
      </c>
      <c r="W270" s="9">
        <v>0</v>
      </c>
      <c r="X270" s="9">
        <v>0</v>
      </c>
      <c r="Y270" s="9">
        <v>0</v>
      </c>
      <c r="Z270" s="9">
        <v>0</v>
      </c>
      <c r="AA270" s="9">
        <v>0</v>
      </c>
      <c r="AB270" s="9">
        <v>0</v>
      </c>
      <c r="AC270" s="9">
        <v>0</v>
      </c>
      <c r="AD270" s="9">
        <v>0</v>
      </c>
      <c r="AE270" s="9">
        <v>0</v>
      </c>
      <c r="AF270" s="9">
        <v>0</v>
      </c>
      <c r="AG270" s="9">
        <v>0</v>
      </c>
      <c r="AH270" s="9">
        <v>0</v>
      </c>
      <c r="AI270" s="9">
        <v>0</v>
      </c>
      <c r="AJ270" s="9">
        <v>0</v>
      </c>
      <c r="AK270" s="9">
        <v>0</v>
      </c>
      <c r="AL270" s="9">
        <v>0</v>
      </c>
      <c r="AM270" s="9">
        <v>0</v>
      </c>
      <c r="AN270" s="9">
        <v>0</v>
      </c>
      <c r="AO270" s="9">
        <v>0</v>
      </c>
      <c r="AP270" s="9">
        <v>0</v>
      </c>
      <c r="AQ270" s="9">
        <v>0</v>
      </c>
      <c r="AR270" s="9">
        <v>1.042011428381E-3</v>
      </c>
      <c r="AS270" s="9">
        <v>0</v>
      </c>
      <c r="AT270" s="9">
        <v>0</v>
      </c>
      <c r="AU270" s="9">
        <v>0</v>
      </c>
      <c r="AV270" s="9">
        <v>0</v>
      </c>
      <c r="AW270" s="9">
        <v>7.7054472045620008E-4</v>
      </c>
      <c r="AX270" s="9">
        <v>0</v>
      </c>
      <c r="AY270" s="9">
        <v>0</v>
      </c>
      <c r="AZ270" s="9">
        <v>0</v>
      </c>
      <c r="BA270" s="9">
        <v>0</v>
      </c>
      <c r="BB270" s="9">
        <v>0</v>
      </c>
      <c r="BC270" s="9">
        <v>0</v>
      </c>
      <c r="BD270" s="9">
        <v>0</v>
      </c>
    </row>
    <row r="271" spans="1:56" x14ac:dyDescent="0.4">
      <c r="B271" s="10">
        <v>0</v>
      </c>
      <c r="C271" s="10">
        <v>0</v>
      </c>
      <c r="D271" s="10">
        <v>0</v>
      </c>
      <c r="E271" s="10">
        <v>0</v>
      </c>
      <c r="F271" s="10">
        <v>0</v>
      </c>
      <c r="G271" s="10">
        <v>0</v>
      </c>
      <c r="H271" s="10">
        <v>0</v>
      </c>
      <c r="I271" s="10">
        <v>1</v>
      </c>
      <c r="J271" s="10">
        <v>0</v>
      </c>
      <c r="K271" s="10">
        <v>0</v>
      </c>
      <c r="L271" s="10">
        <v>0</v>
      </c>
      <c r="M271" s="10">
        <v>0</v>
      </c>
      <c r="N271" s="10">
        <v>0</v>
      </c>
      <c r="O271" s="10">
        <v>0</v>
      </c>
      <c r="P271" s="10">
        <v>0</v>
      </c>
      <c r="Q271" s="10">
        <v>0</v>
      </c>
      <c r="R271" s="10">
        <v>0</v>
      </c>
      <c r="S271" s="10">
        <v>0</v>
      </c>
      <c r="T271" s="10">
        <v>0</v>
      </c>
      <c r="U271" s="10">
        <v>0</v>
      </c>
      <c r="V271" s="10">
        <v>0</v>
      </c>
      <c r="W271" s="10">
        <v>0</v>
      </c>
      <c r="X271" s="10">
        <v>0</v>
      </c>
      <c r="Y271" s="10">
        <v>0</v>
      </c>
      <c r="Z271" s="10">
        <v>0</v>
      </c>
      <c r="AA271" s="10">
        <v>0</v>
      </c>
      <c r="AB271" s="10">
        <v>0</v>
      </c>
      <c r="AC271" s="10">
        <v>0</v>
      </c>
      <c r="AD271" s="10">
        <v>0</v>
      </c>
      <c r="AE271" s="10">
        <v>0</v>
      </c>
      <c r="AF271" s="10">
        <v>0</v>
      </c>
      <c r="AG271" s="10">
        <v>0</v>
      </c>
      <c r="AH271" s="10">
        <v>0</v>
      </c>
      <c r="AI271" s="10">
        <v>0</v>
      </c>
      <c r="AJ271" s="10">
        <v>0</v>
      </c>
      <c r="AK271" s="10">
        <v>0</v>
      </c>
      <c r="AL271" s="10">
        <v>0</v>
      </c>
      <c r="AM271" s="10">
        <v>0</v>
      </c>
      <c r="AN271" s="10">
        <v>0</v>
      </c>
      <c r="AO271" s="10">
        <v>0</v>
      </c>
      <c r="AP271" s="10">
        <v>0</v>
      </c>
      <c r="AQ271" s="10">
        <v>0</v>
      </c>
      <c r="AR271" s="10">
        <v>1</v>
      </c>
      <c r="AS271" s="10">
        <v>0</v>
      </c>
      <c r="AT271" s="10">
        <v>0</v>
      </c>
      <c r="AU271" s="10">
        <v>0</v>
      </c>
      <c r="AV271" s="10">
        <v>0</v>
      </c>
      <c r="AW271" s="10">
        <v>1</v>
      </c>
      <c r="AX271" s="10">
        <v>0</v>
      </c>
      <c r="AY271" s="10">
        <v>0</v>
      </c>
      <c r="AZ271" s="10">
        <v>0</v>
      </c>
      <c r="BA271" s="10">
        <v>0</v>
      </c>
      <c r="BB271" s="10">
        <v>0</v>
      </c>
      <c r="BC271" s="10">
        <v>0</v>
      </c>
      <c r="BD271" s="10">
        <v>0</v>
      </c>
    </row>
    <row r="272" spans="1:56" x14ac:dyDescent="0.4">
      <c r="B272" s="10">
        <v>151</v>
      </c>
      <c r="C272" s="10">
        <v>140</v>
      </c>
      <c r="D272" s="10">
        <v>171</v>
      </c>
      <c r="E272" s="10">
        <v>194</v>
      </c>
      <c r="F272" s="10">
        <v>525</v>
      </c>
      <c r="G272" s="10">
        <v>474</v>
      </c>
      <c r="H272" s="10">
        <v>399</v>
      </c>
      <c r="I272" s="10">
        <v>458</v>
      </c>
      <c r="J272" s="10">
        <v>487</v>
      </c>
      <c r="K272" s="10">
        <v>1024</v>
      </c>
      <c r="L272" s="10">
        <v>580</v>
      </c>
      <c r="M272" s="10">
        <v>558</v>
      </c>
      <c r="N272" s="10">
        <v>557</v>
      </c>
      <c r="O272" s="10">
        <v>670</v>
      </c>
      <c r="P272" s="10">
        <v>1265</v>
      </c>
      <c r="Q272" s="10">
        <v>580</v>
      </c>
      <c r="R272" s="10">
        <v>579</v>
      </c>
      <c r="S272" s="10">
        <v>605</v>
      </c>
      <c r="T272" s="10">
        <v>615</v>
      </c>
      <c r="U272" s="10">
        <v>977</v>
      </c>
      <c r="V272" s="10">
        <v>702</v>
      </c>
      <c r="W272" s="10">
        <v>697</v>
      </c>
      <c r="X272" s="10">
        <v>673</v>
      </c>
      <c r="Y272" s="10">
        <v>615</v>
      </c>
      <c r="Z272" s="10">
        <v>885</v>
      </c>
      <c r="AA272" s="10">
        <v>735</v>
      </c>
      <c r="AB272" s="10">
        <v>799</v>
      </c>
      <c r="AC272" s="10">
        <v>729</v>
      </c>
      <c r="AD272" s="10">
        <v>608</v>
      </c>
      <c r="AE272" s="10">
        <v>879</v>
      </c>
      <c r="AF272" s="10">
        <v>361</v>
      </c>
      <c r="AG272" s="10">
        <v>408</v>
      </c>
      <c r="AH272" s="10">
        <v>375</v>
      </c>
      <c r="AI272" s="10">
        <v>339</v>
      </c>
      <c r="AJ272" s="10">
        <v>431</v>
      </c>
      <c r="AK272" s="10">
        <v>1564</v>
      </c>
      <c r="AL272" s="10">
        <v>1560</v>
      </c>
      <c r="AM272" s="10">
        <v>1486</v>
      </c>
      <c r="AN272" s="10">
        <v>1327</v>
      </c>
      <c r="AO272" s="10">
        <v>2296</v>
      </c>
      <c r="AP272" s="10">
        <v>2010</v>
      </c>
      <c r="AQ272" s="10">
        <v>2001</v>
      </c>
      <c r="AR272" s="10">
        <v>2055</v>
      </c>
      <c r="AS272" s="10">
        <v>2161</v>
      </c>
      <c r="AT272" s="10">
        <v>3652</v>
      </c>
      <c r="AU272" s="10">
        <v>2387</v>
      </c>
      <c r="AV272" s="10">
        <v>2405</v>
      </c>
      <c r="AW272" s="10">
        <v>2382</v>
      </c>
      <c r="AX272" s="10">
        <v>2397</v>
      </c>
      <c r="AY272" s="10">
        <v>4107</v>
      </c>
      <c r="AZ272" s="10">
        <v>1199</v>
      </c>
      <c r="BA272" s="10">
        <v>1175</v>
      </c>
      <c r="BB272" s="10">
        <v>1190</v>
      </c>
      <c r="BC272" s="10">
        <v>1127</v>
      </c>
      <c r="BD272" s="10">
        <v>1880</v>
      </c>
    </row>
    <row r="273" spans="1:56" x14ac:dyDescent="0.4">
      <c r="B273" s="10">
        <v>0</v>
      </c>
      <c r="C273" s="10">
        <v>0</v>
      </c>
      <c r="D273" s="10">
        <v>0</v>
      </c>
      <c r="E273" s="10">
        <v>0</v>
      </c>
      <c r="F273" s="10">
        <v>0</v>
      </c>
      <c r="G273" s="10">
        <v>0</v>
      </c>
      <c r="H273" s="10">
        <v>0</v>
      </c>
      <c r="I273" s="10">
        <v>1.844867333636</v>
      </c>
      <c r="J273" s="10">
        <v>0</v>
      </c>
      <c r="K273" s="10">
        <v>0</v>
      </c>
      <c r="L273" s="10">
        <v>0</v>
      </c>
      <c r="M273" s="10">
        <v>0</v>
      </c>
      <c r="N273" s="10">
        <v>0</v>
      </c>
      <c r="O273" s="10">
        <v>0</v>
      </c>
      <c r="P273" s="10">
        <v>0</v>
      </c>
      <c r="Q273" s="10">
        <v>0</v>
      </c>
      <c r="R273" s="10">
        <v>0</v>
      </c>
      <c r="S273" s="10">
        <v>0</v>
      </c>
      <c r="T273" s="10">
        <v>0</v>
      </c>
      <c r="U273" s="10">
        <v>0</v>
      </c>
      <c r="V273" s="10">
        <v>0</v>
      </c>
      <c r="W273" s="10">
        <v>0</v>
      </c>
      <c r="X273" s="10">
        <v>0</v>
      </c>
      <c r="Y273" s="10">
        <v>0</v>
      </c>
      <c r="Z273" s="10">
        <v>0</v>
      </c>
      <c r="AA273" s="10">
        <v>0</v>
      </c>
      <c r="AB273" s="10">
        <v>0</v>
      </c>
      <c r="AC273" s="10">
        <v>0</v>
      </c>
      <c r="AD273" s="10">
        <v>0</v>
      </c>
      <c r="AE273" s="10">
        <v>0</v>
      </c>
      <c r="AF273" s="10">
        <v>0</v>
      </c>
      <c r="AG273" s="10">
        <v>0</v>
      </c>
      <c r="AH273" s="10">
        <v>0</v>
      </c>
      <c r="AI273" s="10">
        <v>0</v>
      </c>
      <c r="AJ273" s="10">
        <v>0</v>
      </c>
      <c r="AK273" s="10">
        <v>0</v>
      </c>
      <c r="AL273" s="10">
        <v>0</v>
      </c>
      <c r="AM273" s="10">
        <v>0</v>
      </c>
      <c r="AN273" s="10">
        <v>0</v>
      </c>
      <c r="AO273" s="10">
        <v>0</v>
      </c>
      <c r="AP273" s="10">
        <v>0</v>
      </c>
      <c r="AQ273" s="10">
        <v>0</v>
      </c>
      <c r="AR273" s="10">
        <v>1.844867333636</v>
      </c>
      <c r="AS273" s="10">
        <v>0</v>
      </c>
      <c r="AT273" s="10">
        <v>0</v>
      </c>
      <c r="AU273" s="10">
        <v>0</v>
      </c>
      <c r="AV273" s="10">
        <v>0</v>
      </c>
      <c r="AW273" s="10">
        <v>1.844867333636</v>
      </c>
      <c r="AX273" s="10">
        <v>0</v>
      </c>
      <c r="AY273" s="10">
        <v>0</v>
      </c>
      <c r="AZ273" s="10">
        <v>0</v>
      </c>
      <c r="BA273" s="10">
        <v>0</v>
      </c>
      <c r="BB273" s="10">
        <v>0</v>
      </c>
      <c r="BC273" s="10">
        <v>0</v>
      </c>
      <c r="BD273" s="10">
        <v>0</v>
      </c>
    </row>
    <row r="274" spans="1:56" x14ac:dyDescent="0.4">
      <c r="B274" s="10">
        <v>336.56823603610002</v>
      </c>
      <c r="C274" s="10">
        <v>414.93832661670001</v>
      </c>
      <c r="D274" s="10">
        <v>393.1087009327</v>
      </c>
      <c r="E274" s="10">
        <v>411.1167491361</v>
      </c>
      <c r="F274" s="10">
        <v>684.19789504209996</v>
      </c>
      <c r="G274" s="10">
        <v>764.5510685534</v>
      </c>
      <c r="H274" s="10">
        <v>684.26920344040002</v>
      </c>
      <c r="I274" s="10">
        <v>663.39166233169999</v>
      </c>
      <c r="J274" s="10">
        <v>674.01172105759997</v>
      </c>
      <c r="K274" s="10">
        <v>1128.41468854</v>
      </c>
      <c r="L274" s="10">
        <v>618.09155849379999</v>
      </c>
      <c r="M274" s="10">
        <v>617.18630347789997</v>
      </c>
      <c r="N274" s="10">
        <v>627.76873530119997</v>
      </c>
      <c r="O274" s="10">
        <v>636.72706064479996</v>
      </c>
      <c r="P274" s="10">
        <v>1073.374845675</v>
      </c>
      <c r="Q274" s="10">
        <v>580.37435151759996</v>
      </c>
      <c r="R274" s="10">
        <v>579.05991985059995</v>
      </c>
      <c r="S274" s="10">
        <v>581.35840760539998</v>
      </c>
      <c r="T274" s="10">
        <v>561.89971533259995</v>
      </c>
      <c r="U274" s="10">
        <v>927.34131457230001</v>
      </c>
      <c r="V274" s="10">
        <v>532.71543810840001</v>
      </c>
      <c r="W274" s="10">
        <v>534.86103441440002</v>
      </c>
      <c r="X274" s="10">
        <v>537.47378196149998</v>
      </c>
      <c r="Y274" s="10">
        <v>520.81066326339999</v>
      </c>
      <c r="Z274" s="10">
        <v>855.37523773249995</v>
      </c>
      <c r="AA274" s="10">
        <v>502.68849657880003</v>
      </c>
      <c r="AB274" s="10">
        <v>488.03964374970002</v>
      </c>
      <c r="AC274" s="10">
        <v>520.38165158490006</v>
      </c>
      <c r="AD274" s="10">
        <v>463.59296599330003</v>
      </c>
      <c r="AE274" s="10">
        <v>868.07166433760005</v>
      </c>
      <c r="AF274" s="10">
        <v>246.89136659779999</v>
      </c>
      <c r="AG274" s="10">
        <v>261.6455684503</v>
      </c>
      <c r="AH274" s="10">
        <v>246.00304049409999</v>
      </c>
      <c r="AI274" s="10">
        <v>286.2186198398</v>
      </c>
      <c r="AJ274" s="10">
        <v>446.85162582309999</v>
      </c>
      <c r="AK274" s="10">
        <v>1755.8868206699999</v>
      </c>
      <c r="AL274" s="10">
        <v>1752.8369306449999</v>
      </c>
      <c r="AM274" s="10">
        <v>1754.4793060980001</v>
      </c>
      <c r="AN274" s="10">
        <v>1799.134141944</v>
      </c>
      <c r="AO274" s="10">
        <v>3020.550763321</v>
      </c>
      <c r="AP274" s="10">
        <v>1817.5978715010001</v>
      </c>
      <c r="AQ274" s="10">
        <v>1805.6587632129999</v>
      </c>
      <c r="AR274" s="10">
        <v>1770.486660114</v>
      </c>
      <c r="AS274" s="10">
        <v>1701.07770433</v>
      </c>
      <c r="AT274" s="10">
        <v>2921.773676756</v>
      </c>
      <c r="AU274" s="10">
        <v>2363.4415661379999</v>
      </c>
      <c r="AV274" s="10">
        <v>2343.7882726490002</v>
      </c>
      <c r="AW274" s="10">
        <v>2394.2378484450001</v>
      </c>
      <c r="AX274" s="10">
        <v>2358.2221231120002</v>
      </c>
      <c r="AY274" s="10">
        <v>4013.4190004729999</v>
      </c>
      <c r="AZ274" s="10">
        <v>1222.5584338619999</v>
      </c>
      <c r="BA274" s="10">
        <v>1236.211727351</v>
      </c>
      <c r="BB274" s="10">
        <v>1177.7621515549999</v>
      </c>
      <c r="BC274" s="10">
        <v>1191.125665729</v>
      </c>
      <c r="BD274" s="10">
        <v>1973.5561672179999</v>
      </c>
    </row>
    <row r="275" spans="1:56" x14ac:dyDescent="0.4">
      <c r="B275" s="4" t="s">
        <v>446</v>
      </c>
      <c r="C275" s="4" t="s">
        <v>446</v>
      </c>
      <c r="D275" s="4" t="s">
        <v>446</v>
      </c>
      <c r="E275" s="4" t="s">
        <v>446</v>
      </c>
      <c r="F275" s="4" t="s">
        <v>446</v>
      </c>
      <c r="G275" s="4" t="s">
        <v>95</v>
      </c>
      <c r="H275" s="4" t="s">
        <v>95</v>
      </c>
      <c r="I275" s="4" t="s">
        <v>95</v>
      </c>
      <c r="J275" s="4" t="s">
        <v>95</v>
      </c>
      <c r="K275" s="4" t="s">
        <v>95</v>
      </c>
      <c r="L275" s="4" t="s">
        <v>446</v>
      </c>
      <c r="M275" s="4" t="s">
        <v>446</v>
      </c>
      <c r="N275" s="4" t="s">
        <v>446</v>
      </c>
      <c r="O275" s="4" t="s">
        <v>446</v>
      </c>
      <c r="P275" s="4" t="s">
        <v>446</v>
      </c>
      <c r="Q275" s="4" t="s">
        <v>446</v>
      </c>
      <c r="R275" s="4" t="s">
        <v>446</v>
      </c>
      <c r="S275" s="4" t="s">
        <v>446</v>
      </c>
      <c r="T275" s="4" t="s">
        <v>446</v>
      </c>
      <c r="U275" s="4" t="s">
        <v>446</v>
      </c>
      <c r="V275" s="4" t="s">
        <v>446</v>
      </c>
      <c r="W275" s="4" t="s">
        <v>446</v>
      </c>
      <c r="X275" s="4" t="s">
        <v>446</v>
      </c>
      <c r="Y275" s="4" t="s">
        <v>446</v>
      </c>
      <c r="Z275" s="4" t="s">
        <v>446</v>
      </c>
      <c r="AA275" s="4" t="s">
        <v>446</v>
      </c>
      <c r="AB275" s="4" t="s">
        <v>446</v>
      </c>
      <c r="AC275" s="4" t="s">
        <v>446</v>
      </c>
      <c r="AD275" s="4" t="s">
        <v>446</v>
      </c>
      <c r="AE275" s="4" t="s">
        <v>446</v>
      </c>
      <c r="AF275" s="4" t="s">
        <v>446</v>
      </c>
      <c r="AG275" s="4" t="s">
        <v>446</v>
      </c>
      <c r="AH275" s="4" t="s">
        <v>446</v>
      </c>
      <c r="AI275" s="4" t="s">
        <v>446</v>
      </c>
      <c r="AJ275" s="4" t="s">
        <v>446</v>
      </c>
      <c r="AK275" s="4" t="s">
        <v>446</v>
      </c>
      <c r="AL275" s="4" t="s">
        <v>446</v>
      </c>
      <c r="AM275" s="4" t="s">
        <v>446</v>
      </c>
      <c r="AN275" s="4" t="s">
        <v>446</v>
      </c>
      <c r="AO275" s="4" t="s">
        <v>446</v>
      </c>
      <c r="AP275" s="4" t="s">
        <v>95</v>
      </c>
      <c r="AQ275" s="4" t="s">
        <v>95</v>
      </c>
      <c r="AR275" s="4" t="s">
        <v>95</v>
      </c>
      <c r="AS275" s="4" t="s">
        <v>95</v>
      </c>
      <c r="AT275" s="4" t="s">
        <v>95</v>
      </c>
      <c r="AU275" s="4" t="s">
        <v>95</v>
      </c>
      <c r="AV275" s="4" t="s">
        <v>95</v>
      </c>
      <c r="AW275" s="4" t="s">
        <v>95</v>
      </c>
      <c r="AX275" s="4" t="s">
        <v>95</v>
      </c>
      <c r="AY275" s="4" t="s">
        <v>95</v>
      </c>
      <c r="AZ275" s="4" t="s">
        <v>446</v>
      </c>
      <c r="BA275" s="4" t="s">
        <v>446</v>
      </c>
      <c r="BB275" s="4" t="s">
        <v>446</v>
      </c>
      <c r="BC275" s="4" t="s">
        <v>446</v>
      </c>
      <c r="BD275" s="4" t="s">
        <v>446</v>
      </c>
    </row>
    <row r="276" spans="1:56" x14ac:dyDescent="0.4">
      <c r="A276" s="1" t="s">
        <v>384</v>
      </c>
      <c r="B276" s="9">
        <v>2.5702061865360001E-2</v>
      </c>
      <c r="C276" s="9">
        <v>0</v>
      </c>
      <c r="D276" s="9">
        <v>0</v>
      </c>
      <c r="E276" s="9">
        <v>0</v>
      </c>
      <c r="F276" s="9">
        <v>0</v>
      </c>
      <c r="G276" s="9">
        <v>5.3644830004650007E-2</v>
      </c>
      <c r="H276" s="9">
        <v>0</v>
      </c>
      <c r="I276" s="9">
        <v>0</v>
      </c>
      <c r="J276" s="9">
        <v>0</v>
      </c>
      <c r="K276" s="9">
        <v>0</v>
      </c>
      <c r="L276" s="9">
        <v>7.3372062682850001E-2</v>
      </c>
      <c r="M276" s="9">
        <v>0</v>
      </c>
      <c r="N276" s="9">
        <v>0</v>
      </c>
      <c r="O276" s="9">
        <v>0</v>
      </c>
      <c r="P276" s="9">
        <v>0</v>
      </c>
      <c r="Q276" s="9">
        <v>3.1478179151659999E-2</v>
      </c>
      <c r="R276" s="9">
        <v>0</v>
      </c>
      <c r="S276" s="9">
        <v>0</v>
      </c>
      <c r="T276" s="9">
        <v>0</v>
      </c>
      <c r="U276" s="9">
        <v>0</v>
      </c>
      <c r="V276" s="9">
        <v>2.4730957816200001E-2</v>
      </c>
      <c r="W276" s="9">
        <v>0</v>
      </c>
      <c r="X276" s="9">
        <v>0</v>
      </c>
      <c r="Y276" s="9">
        <v>0</v>
      </c>
      <c r="Z276" s="9">
        <v>0</v>
      </c>
      <c r="AA276" s="9">
        <v>1.451490339395E-2</v>
      </c>
      <c r="AB276" s="9">
        <v>0</v>
      </c>
      <c r="AC276" s="9">
        <v>0</v>
      </c>
      <c r="AD276" s="9">
        <v>0</v>
      </c>
      <c r="AE276" s="9">
        <v>0</v>
      </c>
      <c r="AF276" s="9">
        <v>5.4967941560169998E-3</v>
      </c>
      <c r="AG276" s="9">
        <v>0</v>
      </c>
      <c r="AH276" s="9">
        <v>0</v>
      </c>
      <c r="AI276" s="9">
        <v>0</v>
      </c>
      <c r="AJ276" s="9">
        <v>0</v>
      </c>
      <c r="AK276" s="9">
        <v>4.8125976255119995E-2</v>
      </c>
      <c r="AL276" s="9">
        <v>0</v>
      </c>
      <c r="AM276" s="9">
        <v>0</v>
      </c>
      <c r="AN276" s="9">
        <v>0</v>
      </c>
      <c r="AO276" s="9">
        <v>0</v>
      </c>
      <c r="AP276" s="9">
        <v>2.7843822047729998E-2</v>
      </c>
      <c r="AQ276" s="9">
        <v>0</v>
      </c>
      <c r="AR276" s="9">
        <v>0</v>
      </c>
      <c r="AS276" s="9">
        <v>0</v>
      </c>
      <c r="AT276" s="9">
        <v>0</v>
      </c>
      <c r="AU276" s="9">
        <v>4.2406136423219998E-2</v>
      </c>
      <c r="AV276" s="9">
        <v>0</v>
      </c>
      <c r="AW276" s="9">
        <v>0</v>
      </c>
      <c r="AX276" s="9">
        <v>0</v>
      </c>
      <c r="AY276" s="9">
        <v>0</v>
      </c>
      <c r="AZ276" s="9">
        <v>2.8537052036429998E-2</v>
      </c>
      <c r="BA276" s="9">
        <v>0</v>
      </c>
      <c r="BB276" s="9">
        <v>0</v>
      </c>
      <c r="BC276" s="9">
        <v>0</v>
      </c>
      <c r="BD276" s="9">
        <v>0</v>
      </c>
    </row>
    <row r="277" spans="1:56" x14ac:dyDescent="0.4">
      <c r="B277" s="10">
        <v>8</v>
      </c>
      <c r="C277" s="10">
        <v>0</v>
      </c>
      <c r="D277" s="10">
        <v>0</v>
      </c>
      <c r="E277" s="10">
        <v>0</v>
      </c>
      <c r="F277" s="10">
        <v>0</v>
      </c>
      <c r="G277" s="10">
        <v>32</v>
      </c>
      <c r="H277" s="10">
        <v>0</v>
      </c>
      <c r="I277" s="10">
        <v>0</v>
      </c>
      <c r="J277" s="10">
        <v>0</v>
      </c>
      <c r="K277" s="10">
        <v>0</v>
      </c>
      <c r="L277" s="10">
        <v>45</v>
      </c>
      <c r="M277" s="10">
        <v>0</v>
      </c>
      <c r="N277" s="10">
        <v>0</v>
      </c>
      <c r="O277" s="10">
        <v>0</v>
      </c>
      <c r="P277" s="10">
        <v>0</v>
      </c>
      <c r="Q277" s="10">
        <v>19</v>
      </c>
      <c r="R277" s="10">
        <v>0</v>
      </c>
      <c r="S277" s="10">
        <v>0</v>
      </c>
      <c r="T277" s="10">
        <v>0</v>
      </c>
      <c r="U277" s="10">
        <v>0</v>
      </c>
      <c r="V277" s="10">
        <v>19</v>
      </c>
      <c r="W277" s="10">
        <v>0</v>
      </c>
      <c r="X277" s="10">
        <v>0</v>
      </c>
      <c r="Y277" s="10">
        <v>0</v>
      </c>
      <c r="Z277" s="10">
        <v>0</v>
      </c>
      <c r="AA277" s="10">
        <v>12</v>
      </c>
      <c r="AB277" s="10">
        <v>0</v>
      </c>
      <c r="AC277" s="10">
        <v>0</v>
      </c>
      <c r="AD277" s="10">
        <v>0</v>
      </c>
      <c r="AE277" s="10">
        <v>0</v>
      </c>
      <c r="AF277" s="10">
        <v>2</v>
      </c>
      <c r="AG277" s="10">
        <v>0</v>
      </c>
      <c r="AH277" s="10">
        <v>0</v>
      </c>
      <c r="AI277" s="10">
        <v>0</v>
      </c>
      <c r="AJ277" s="10">
        <v>0</v>
      </c>
      <c r="AK277" s="10">
        <v>85</v>
      </c>
      <c r="AL277" s="10">
        <v>0</v>
      </c>
      <c r="AM277" s="10">
        <v>0</v>
      </c>
      <c r="AN277" s="10">
        <v>0</v>
      </c>
      <c r="AO277" s="10">
        <v>0</v>
      </c>
      <c r="AP277" s="10">
        <v>52</v>
      </c>
      <c r="AQ277" s="10">
        <v>0</v>
      </c>
      <c r="AR277" s="10">
        <v>0</v>
      </c>
      <c r="AS277" s="10">
        <v>0</v>
      </c>
      <c r="AT277" s="10">
        <v>0</v>
      </c>
      <c r="AU277" s="10">
        <v>106</v>
      </c>
      <c r="AV277" s="10">
        <v>0</v>
      </c>
      <c r="AW277" s="10">
        <v>0</v>
      </c>
      <c r="AX277" s="10">
        <v>0</v>
      </c>
      <c r="AY277" s="10">
        <v>0</v>
      </c>
      <c r="AZ277" s="10">
        <v>31</v>
      </c>
      <c r="BA277" s="10">
        <v>0</v>
      </c>
      <c r="BB277" s="10">
        <v>0</v>
      </c>
      <c r="BC277" s="10">
        <v>0</v>
      </c>
      <c r="BD277" s="10">
        <v>0</v>
      </c>
    </row>
    <row r="278" spans="1:56" x14ac:dyDescent="0.4">
      <c r="B278" s="10">
        <v>151</v>
      </c>
      <c r="C278" s="10">
        <v>140</v>
      </c>
      <c r="D278" s="10">
        <v>171</v>
      </c>
      <c r="E278" s="10">
        <v>194</v>
      </c>
      <c r="F278" s="10">
        <v>525</v>
      </c>
      <c r="G278" s="10">
        <v>474</v>
      </c>
      <c r="H278" s="10">
        <v>399</v>
      </c>
      <c r="I278" s="10">
        <v>458</v>
      </c>
      <c r="J278" s="10">
        <v>487</v>
      </c>
      <c r="K278" s="10">
        <v>1024</v>
      </c>
      <c r="L278" s="10">
        <v>580</v>
      </c>
      <c r="M278" s="10">
        <v>558</v>
      </c>
      <c r="N278" s="10">
        <v>557</v>
      </c>
      <c r="O278" s="10">
        <v>670</v>
      </c>
      <c r="P278" s="10">
        <v>1265</v>
      </c>
      <c r="Q278" s="10">
        <v>580</v>
      </c>
      <c r="R278" s="10">
        <v>579</v>
      </c>
      <c r="S278" s="10">
        <v>605</v>
      </c>
      <c r="T278" s="10">
        <v>615</v>
      </c>
      <c r="U278" s="10">
        <v>977</v>
      </c>
      <c r="V278" s="10">
        <v>702</v>
      </c>
      <c r="W278" s="10">
        <v>697</v>
      </c>
      <c r="X278" s="10">
        <v>673</v>
      </c>
      <c r="Y278" s="10">
        <v>615</v>
      </c>
      <c r="Z278" s="10">
        <v>885</v>
      </c>
      <c r="AA278" s="10">
        <v>735</v>
      </c>
      <c r="AB278" s="10">
        <v>799</v>
      </c>
      <c r="AC278" s="10">
        <v>729</v>
      </c>
      <c r="AD278" s="10">
        <v>608</v>
      </c>
      <c r="AE278" s="10">
        <v>879</v>
      </c>
      <c r="AF278" s="10">
        <v>361</v>
      </c>
      <c r="AG278" s="10">
        <v>408</v>
      </c>
      <c r="AH278" s="10">
        <v>375</v>
      </c>
      <c r="AI278" s="10">
        <v>339</v>
      </c>
      <c r="AJ278" s="10">
        <v>431</v>
      </c>
      <c r="AK278" s="10">
        <v>1564</v>
      </c>
      <c r="AL278" s="10">
        <v>1560</v>
      </c>
      <c r="AM278" s="10">
        <v>1486</v>
      </c>
      <c r="AN278" s="10">
        <v>1327</v>
      </c>
      <c r="AO278" s="10">
        <v>2296</v>
      </c>
      <c r="AP278" s="10">
        <v>2010</v>
      </c>
      <c r="AQ278" s="10">
        <v>2001</v>
      </c>
      <c r="AR278" s="10">
        <v>2055</v>
      </c>
      <c r="AS278" s="10">
        <v>2161</v>
      </c>
      <c r="AT278" s="10">
        <v>3652</v>
      </c>
      <c r="AU278" s="10">
        <v>2387</v>
      </c>
      <c r="AV278" s="10">
        <v>2405</v>
      </c>
      <c r="AW278" s="10">
        <v>2382</v>
      </c>
      <c r="AX278" s="10">
        <v>2397</v>
      </c>
      <c r="AY278" s="10">
        <v>4107</v>
      </c>
      <c r="AZ278" s="10">
        <v>1199</v>
      </c>
      <c r="BA278" s="10">
        <v>1175</v>
      </c>
      <c r="BB278" s="10">
        <v>1190</v>
      </c>
      <c r="BC278" s="10">
        <v>1127</v>
      </c>
      <c r="BD278" s="10">
        <v>1880</v>
      </c>
    </row>
    <row r="279" spans="1:56" x14ac:dyDescent="0.4">
      <c r="B279" s="10">
        <v>8.6504976245139993</v>
      </c>
      <c r="C279" s="10">
        <v>0</v>
      </c>
      <c r="D279" s="10">
        <v>0</v>
      </c>
      <c r="E279" s="10">
        <v>0</v>
      </c>
      <c r="F279" s="10">
        <v>0</v>
      </c>
      <c r="G279" s="10">
        <v>41.014212102419997</v>
      </c>
      <c r="H279" s="10">
        <v>0</v>
      </c>
      <c r="I279" s="10">
        <v>0</v>
      </c>
      <c r="J279" s="10">
        <v>0</v>
      </c>
      <c r="K279" s="10">
        <v>0</v>
      </c>
      <c r="L279" s="10">
        <v>45.350652573540003</v>
      </c>
      <c r="M279" s="10">
        <v>0</v>
      </c>
      <c r="N279" s="10">
        <v>0</v>
      </c>
      <c r="O279" s="10">
        <v>0</v>
      </c>
      <c r="P279" s="10">
        <v>0</v>
      </c>
      <c r="Q279" s="10">
        <v>18.269127812099999</v>
      </c>
      <c r="R279" s="10">
        <v>0</v>
      </c>
      <c r="S279" s="10">
        <v>0</v>
      </c>
      <c r="T279" s="10">
        <v>0</v>
      </c>
      <c r="U279" s="10">
        <v>0</v>
      </c>
      <c r="V279" s="10">
        <v>13.1745630279</v>
      </c>
      <c r="W279" s="10">
        <v>0</v>
      </c>
      <c r="X279" s="10">
        <v>0</v>
      </c>
      <c r="Y279" s="10">
        <v>0</v>
      </c>
      <c r="Z279" s="10">
        <v>0</v>
      </c>
      <c r="AA279" s="10">
        <v>7.2964749650899998</v>
      </c>
      <c r="AB279" s="10">
        <v>0</v>
      </c>
      <c r="AC279" s="10">
        <v>0</v>
      </c>
      <c r="AD279" s="10">
        <v>0</v>
      </c>
      <c r="AE279" s="10">
        <v>0</v>
      </c>
      <c r="AF279" s="10">
        <v>1.357111021086</v>
      </c>
      <c r="AG279" s="10">
        <v>0</v>
      </c>
      <c r="AH279" s="10">
        <v>0</v>
      </c>
      <c r="AI279" s="10">
        <v>0</v>
      </c>
      <c r="AJ279" s="10">
        <v>0</v>
      </c>
      <c r="AK279" s="10">
        <v>84.503767438249994</v>
      </c>
      <c r="AL279" s="10">
        <v>0</v>
      </c>
      <c r="AM279" s="10">
        <v>0</v>
      </c>
      <c r="AN279" s="10">
        <v>0</v>
      </c>
      <c r="AO279" s="10">
        <v>0</v>
      </c>
      <c r="AP279" s="10">
        <v>50.608871688400001</v>
      </c>
      <c r="AQ279" s="10">
        <v>0</v>
      </c>
      <c r="AR279" s="10">
        <v>0</v>
      </c>
      <c r="AS279" s="10">
        <v>0</v>
      </c>
      <c r="AT279" s="10">
        <v>0</v>
      </c>
      <c r="AU279" s="10">
        <v>100.2244254819</v>
      </c>
      <c r="AV279" s="10">
        <v>0</v>
      </c>
      <c r="AW279" s="10">
        <v>0</v>
      </c>
      <c r="AX279" s="10">
        <v>0</v>
      </c>
      <c r="AY279" s="10">
        <v>0</v>
      </c>
      <c r="AZ279" s="10">
        <v>34.888213644700002</v>
      </c>
      <c r="BA279" s="10">
        <v>0</v>
      </c>
      <c r="BB279" s="10">
        <v>0</v>
      </c>
      <c r="BC279" s="10">
        <v>0</v>
      </c>
      <c r="BD279" s="10">
        <v>0</v>
      </c>
    </row>
    <row r="280" spans="1:56" x14ac:dyDescent="0.4">
      <c r="B280" s="10">
        <v>336.56823603610002</v>
      </c>
      <c r="C280" s="10">
        <v>414.93832661670001</v>
      </c>
      <c r="D280" s="10">
        <v>393.1087009327</v>
      </c>
      <c r="E280" s="10">
        <v>411.1167491361</v>
      </c>
      <c r="F280" s="10">
        <v>684.19789504209996</v>
      </c>
      <c r="G280" s="10">
        <v>764.5510685534</v>
      </c>
      <c r="H280" s="10">
        <v>684.26920344040002</v>
      </c>
      <c r="I280" s="10">
        <v>663.39166233169999</v>
      </c>
      <c r="J280" s="10">
        <v>674.01172105759997</v>
      </c>
      <c r="K280" s="10">
        <v>1128.41468854</v>
      </c>
      <c r="L280" s="10">
        <v>618.09155849379999</v>
      </c>
      <c r="M280" s="10">
        <v>617.18630347789997</v>
      </c>
      <c r="N280" s="10">
        <v>627.76873530119997</v>
      </c>
      <c r="O280" s="10">
        <v>636.72706064479996</v>
      </c>
      <c r="P280" s="10">
        <v>1073.374845675</v>
      </c>
      <c r="Q280" s="10">
        <v>580.37435151759996</v>
      </c>
      <c r="R280" s="10">
        <v>579.05991985059995</v>
      </c>
      <c r="S280" s="10">
        <v>581.35840760539998</v>
      </c>
      <c r="T280" s="10">
        <v>561.89971533259995</v>
      </c>
      <c r="U280" s="10">
        <v>927.34131457230001</v>
      </c>
      <c r="V280" s="10">
        <v>532.71543810840001</v>
      </c>
      <c r="W280" s="10">
        <v>534.86103441440002</v>
      </c>
      <c r="X280" s="10">
        <v>537.47378196149998</v>
      </c>
      <c r="Y280" s="10">
        <v>520.81066326339999</v>
      </c>
      <c r="Z280" s="10">
        <v>855.37523773249995</v>
      </c>
      <c r="AA280" s="10">
        <v>502.68849657880003</v>
      </c>
      <c r="AB280" s="10">
        <v>488.03964374970002</v>
      </c>
      <c r="AC280" s="10">
        <v>520.38165158490006</v>
      </c>
      <c r="AD280" s="10">
        <v>463.59296599330003</v>
      </c>
      <c r="AE280" s="10">
        <v>868.07166433760005</v>
      </c>
      <c r="AF280" s="10">
        <v>246.89136659779999</v>
      </c>
      <c r="AG280" s="10">
        <v>261.6455684503</v>
      </c>
      <c r="AH280" s="10">
        <v>246.00304049409999</v>
      </c>
      <c r="AI280" s="10">
        <v>286.2186198398</v>
      </c>
      <c r="AJ280" s="10">
        <v>446.85162582309999</v>
      </c>
      <c r="AK280" s="10">
        <v>1755.8868206699999</v>
      </c>
      <c r="AL280" s="10">
        <v>1752.8369306449999</v>
      </c>
      <c r="AM280" s="10">
        <v>1754.4793060980001</v>
      </c>
      <c r="AN280" s="10">
        <v>1799.134141944</v>
      </c>
      <c r="AO280" s="10">
        <v>3020.550763321</v>
      </c>
      <c r="AP280" s="10">
        <v>1817.5978715010001</v>
      </c>
      <c r="AQ280" s="10">
        <v>1805.6587632129999</v>
      </c>
      <c r="AR280" s="10">
        <v>1770.486660114</v>
      </c>
      <c r="AS280" s="10">
        <v>1701.07770433</v>
      </c>
      <c r="AT280" s="10">
        <v>2921.773676756</v>
      </c>
      <c r="AU280" s="10">
        <v>2363.4415661379999</v>
      </c>
      <c r="AV280" s="10">
        <v>2343.7882726490002</v>
      </c>
      <c r="AW280" s="10">
        <v>2394.2378484450001</v>
      </c>
      <c r="AX280" s="10">
        <v>2358.2221231120002</v>
      </c>
      <c r="AY280" s="10">
        <v>4013.4190004729999</v>
      </c>
      <c r="AZ280" s="10">
        <v>1222.5584338619999</v>
      </c>
      <c r="BA280" s="10">
        <v>1236.211727351</v>
      </c>
      <c r="BB280" s="10">
        <v>1177.7621515549999</v>
      </c>
      <c r="BC280" s="10">
        <v>1191.125665729</v>
      </c>
      <c r="BD280" s="10">
        <v>1973.5561672179999</v>
      </c>
    </row>
    <row r="281" spans="1:56" x14ac:dyDescent="0.4">
      <c r="B281" s="4" t="s">
        <v>506</v>
      </c>
      <c r="C281" s="4" t="s">
        <v>95</v>
      </c>
      <c r="D281" s="4" t="s">
        <v>95</v>
      </c>
      <c r="E281" s="4" t="s">
        <v>95</v>
      </c>
      <c r="F281" s="4" t="s">
        <v>95</v>
      </c>
      <c r="G281" s="4" t="s">
        <v>355</v>
      </c>
      <c r="H281" s="4" t="s">
        <v>95</v>
      </c>
      <c r="I281" s="4" t="s">
        <v>95</v>
      </c>
      <c r="J281" s="4" t="s">
        <v>95</v>
      </c>
      <c r="K281" s="4" t="s">
        <v>95</v>
      </c>
      <c r="L281" s="4" t="s">
        <v>355</v>
      </c>
      <c r="M281" s="4" t="s">
        <v>95</v>
      </c>
      <c r="N281" s="4" t="s">
        <v>95</v>
      </c>
      <c r="O281" s="4" t="s">
        <v>95</v>
      </c>
      <c r="P281" s="4" t="s">
        <v>95</v>
      </c>
      <c r="Q281" s="4" t="s">
        <v>507</v>
      </c>
      <c r="R281" s="4" t="s">
        <v>95</v>
      </c>
      <c r="S281" s="4" t="s">
        <v>95</v>
      </c>
      <c r="T281" s="4" t="s">
        <v>95</v>
      </c>
      <c r="U281" s="4" t="s">
        <v>95</v>
      </c>
      <c r="V281" s="4" t="s">
        <v>507</v>
      </c>
      <c r="W281" s="4" t="s">
        <v>95</v>
      </c>
      <c r="X281" s="4" t="s">
        <v>95</v>
      </c>
      <c r="Y281" s="4" t="s">
        <v>95</v>
      </c>
      <c r="Z281" s="4" t="s">
        <v>95</v>
      </c>
      <c r="AA281" s="4" t="s">
        <v>508</v>
      </c>
      <c r="AB281" s="4" t="s">
        <v>95</v>
      </c>
      <c r="AC281" s="4" t="s">
        <v>95</v>
      </c>
      <c r="AD281" s="4" t="s">
        <v>95</v>
      </c>
      <c r="AE281" s="4" t="s">
        <v>95</v>
      </c>
      <c r="AF281" s="4" t="s">
        <v>95</v>
      </c>
      <c r="AG281" s="4" t="s">
        <v>95</v>
      </c>
      <c r="AH281" s="4" t="s">
        <v>95</v>
      </c>
      <c r="AI281" s="4" t="s">
        <v>95</v>
      </c>
      <c r="AJ281" s="4" t="s">
        <v>95</v>
      </c>
      <c r="AK281" s="4" t="s">
        <v>355</v>
      </c>
      <c r="AL281" s="4" t="s">
        <v>95</v>
      </c>
      <c r="AM281" s="4" t="s">
        <v>95</v>
      </c>
      <c r="AN281" s="4" t="s">
        <v>95</v>
      </c>
      <c r="AO281" s="4" t="s">
        <v>95</v>
      </c>
      <c r="AP281" s="4" t="s">
        <v>355</v>
      </c>
      <c r="AQ281" s="4" t="s">
        <v>95</v>
      </c>
      <c r="AR281" s="4" t="s">
        <v>95</v>
      </c>
      <c r="AS281" s="4" t="s">
        <v>95</v>
      </c>
      <c r="AT281" s="4" t="s">
        <v>95</v>
      </c>
      <c r="AU281" s="4" t="s">
        <v>355</v>
      </c>
      <c r="AV281" s="4" t="s">
        <v>95</v>
      </c>
      <c r="AW281" s="4" t="s">
        <v>95</v>
      </c>
      <c r="AX281" s="4" t="s">
        <v>95</v>
      </c>
      <c r="AY281" s="4" t="s">
        <v>95</v>
      </c>
      <c r="AZ281" s="4" t="s">
        <v>355</v>
      </c>
      <c r="BA281" s="4" t="s">
        <v>95</v>
      </c>
      <c r="BB281" s="4" t="s">
        <v>95</v>
      </c>
      <c r="BC281" s="4" t="s">
        <v>95</v>
      </c>
      <c r="BD281" s="4" t="s">
        <v>95</v>
      </c>
    </row>
    <row r="282" spans="1:56" x14ac:dyDescent="0.4">
      <c r="A282" s="1" t="s">
        <v>385</v>
      </c>
      <c r="B282" s="9">
        <v>2.9205293322410002E-2</v>
      </c>
      <c r="C282" s="9">
        <v>0</v>
      </c>
      <c r="D282" s="9">
        <v>0</v>
      </c>
      <c r="E282" s="9">
        <v>0</v>
      </c>
      <c r="F282" s="9">
        <v>0</v>
      </c>
      <c r="G282" s="9">
        <v>2.2020758176870003E-2</v>
      </c>
      <c r="H282" s="9">
        <v>0</v>
      </c>
      <c r="I282" s="9">
        <v>0</v>
      </c>
      <c r="J282" s="9">
        <v>0</v>
      </c>
      <c r="K282" s="9">
        <v>0</v>
      </c>
      <c r="L282" s="9">
        <v>2.3165620534240001E-2</v>
      </c>
      <c r="M282" s="9">
        <v>0</v>
      </c>
      <c r="N282" s="9">
        <v>0</v>
      </c>
      <c r="O282" s="9">
        <v>0</v>
      </c>
      <c r="P282" s="9">
        <v>0</v>
      </c>
      <c r="Q282" s="9">
        <v>1.4186964349390001E-2</v>
      </c>
      <c r="R282" s="9">
        <v>0</v>
      </c>
      <c r="S282" s="9">
        <v>0</v>
      </c>
      <c r="T282" s="9">
        <v>0</v>
      </c>
      <c r="U282" s="9">
        <v>0</v>
      </c>
      <c r="V282" s="9">
        <v>5.3033750434719994E-3</v>
      </c>
      <c r="W282" s="9">
        <v>0</v>
      </c>
      <c r="X282" s="9">
        <v>0</v>
      </c>
      <c r="Y282" s="9">
        <v>0</v>
      </c>
      <c r="Z282" s="9">
        <v>0</v>
      </c>
      <c r="AA282" s="9">
        <v>1.204181057504E-2</v>
      </c>
      <c r="AB282" s="9">
        <v>0</v>
      </c>
      <c r="AC282" s="9">
        <v>0</v>
      </c>
      <c r="AD282" s="9">
        <v>0</v>
      </c>
      <c r="AE282" s="9">
        <v>0</v>
      </c>
      <c r="AF282" s="9">
        <v>1.8858423339579999E-3</v>
      </c>
      <c r="AG282" s="9">
        <v>0</v>
      </c>
      <c r="AH282" s="9">
        <v>0</v>
      </c>
      <c r="AI282" s="9">
        <v>0</v>
      </c>
      <c r="AJ282" s="9">
        <v>0</v>
      </c>
      <c r="AK282" s="9">
        <v>1.14670101844E-2</v>
      </c>
      <c r="AL282" s="9">
        <v>0</v>
      </c>
      <c r="AM282" s="9">
        <v>0</v>
      </c>
      <c r="AN282" s="9">
        <v>0</v>
      </c>
      <c r="AO282" s="9">
        <v>0</v>
      </c>
      <c r="AP282" s="9">
        <v>2.1141688784260003E-2</v>
      </c>
      <c r="AQ282" s="9">
        <v>0</v>
      </c>
      <c r="AR282" s="9">
        <v>0</v>
      </c>
      <c r="AS282" s="9">
        <v>0</v>
      </c>
      <c r="AT282" s="9">
        <v>0</v>
      </c>
      <c r="AU282" s="9">
        <v>1.5352893897699999E-2</v>
      </c>
      <c r="AV282" s="9">
        <v>0</v>
      </c>
      <c r="AW282" s="9">
        <v>0</v>
      </c>
      <c r="AX282" s="9">
        <v>0</v>
      </c>
      <c r="AY282" s="9">
        <v>0</v>
      </c>
      <c r="AZ282" s="9">
        <v>1.8220963819939998E-2</v>
      </c>
      <c r="BA282" s="9">
        <v>0</v>
      </c>
      <c r="BB282" s="9">
        <v>0</v>
      </c>
      <c r="BC282" s="9">
        <v>0</v>
      </c>
      <c r="BD282" s="9">
        <v>0</v>
      </c>
    </row>
    <row r="283" spans="1:56" x14ac:dyDescent="0.4">
      <c r="B283" s="10">
        <v>4</v>
      </c>
      <c r="C283" s="10">
        <v>0</v>
      </c>
      <c r="D283" s="10">
        <v>0</v>
      </c>
      <c r="E283" s="10">
        <v>0</v>
      </c>
      <c r="F283" s="10">
        <v>0</v>
      </c>
      <c r="G283" s="10">
        <v>15</v>
      </c>
      <c r="H283" s="10">
        <v>0</v>
      </c>
      <c r="I283" s="10">
        <v>0</v>
      </c>
      <c r="J283" s="10">
        <v>0</v>
      </c>
      <c r="K283" s="10">
        <v>0</v>
      </c>
      <c r="L283" s="10">
        <v>11</v>
      </c>
      <c r="M283" s="10">
        <v>0</v>
      </c>
      <c r="N283" s="10">
        <v>0</v>
      </c>
      <c r="O283" s="10">
        <v>0</v>
      </c>
      <c r="P283" s="10">
        <v>0</v>
      </c>
      <c r="Q283" s="10">
        <v>7</v>
      </c>
      <c r="R283" s="10">
        <v>0</v>
      </c>
      <c r="S283" s="10">
        <v>0</v>
      </c>
      <c r="T283" s="10">
        <v>0</v>
      </c>
      <c r="U283" s="10">
        <v>0</v>
      </c>
      <c r="V283" s="10">
        <v>6</v>
      </c>
      <c r="W283" s="10">
        <v>0</v>
      </c>
      <c r="X283" s="10">
        <v>0</v>
      </c>
      <c r="Y283" s="10">
        <v>0</v>
      </c>
      <c r="Z283" s="10">
        <v>0</v>
      </c>
      <c r="AA283" s="10">
        <v>10</v>
      </c>
      <c r="AB283" s="10">
        <v>0</v>
      </c>
      <c r="AC283" s="10">
        <v>0</v>
      </c>
      <c r="AD283" s="10">
        <v>0</v>
      </c>
      <c r="AE283" s="10">
        <v>0</v>
      </c>
      <c r="AF283" s="10">
        <v>2</v>
      </c>
      <c r="AG283" s="10">
        <v>0</v>
      </c>
      <c r="AH283" s="10">
        <v>0</v>
      </c>
      <c r="AI283" s="10">
        <v>0</v>
      </c>
      <c r="AJ283" s="10">
        <v>0</v>
      </c>
      <c r="AK283" s="10">
        <v>16</v>
      </c>
      <c r="AL283" s="10">
        <v>0</v>
      </c>
      <c r="AM283" s="10">
        <v>0</v>
      </c>
      <c r="AN283" s="10">
        <v>0</v>
      </c>
      <c r="AO283" s="10">
        <v>0</v>
      </c>
      <c r="AP283" s="10">
        <v>39</v>
      </c>
      <c r="AQ283" s="10">
        <v>0</v>
      </c>
      <c r="AR283" s="10">
        <v>0</v>
      </c>
      <c r="AS283" s="10">
        <v>0</v>
      </c>
      <c r="AT283" s="10">
        <v>0</v>
      </c>
      <c r="AU283" s="10">
        <v>38</v>
      </c>
      <c r="AV283" s="10">
        <v>0</v>
      </c>
      <c r="AW283" s="10">
        <v>0</v>
      </c>
      <c r="AX283" s="10">
        <v>0</v>
      </c>
      <c r="AY283" s="10">
        <v>0</v>
      </c>
      <c r="AZ283" s="10">
        <v>17</v>
      </c>
      <c r="BA283" s="10">
        <v>0</v>
      </c>
      <c r="BB283" s="10">
        <v>0</v>
      </c>
      <c r="BC283" s="10">
        <v>0</v>
      </c>
      <c r="BD283" s="10">
        <v>0</v>
      </c>
    </row>
    <row r="284" spans="1:56" x14ac:dyDescent="0.4">
      <c r="B284" s="10">
        <v>151</v>
      </c>
      <c r="C284" s="10">
        <v>140</v>
      </c>
      <c r="D284" s="10">
        <v>171</v>
      </c>
      <c r="E284" s="10">
        <v>194</v>
      </c>
      <c r="F284" s="10">
        <v>525</v>
      </c>
      <c r="G284" s="10">
        <v>474</v>
      </c>
      <c r="H284" s="10">
        <v>399</v>
      </c>
      <c r="I284" s="10">
        <v>458</v>
      </c>
      <c r="J284" s="10">
        <v>487</v>
      </c>
      <c r="K284" s="10">
        <v>1024</v>
      </c>
      <c r="L284" s="10">
        <v>580</v>
      </c>
      <c r="M284" s="10">
        <v>558</v>
      </c>
      <c r="N284" s="10">
        <v>557</v>
      </c>
      <c r="O284" s="10">
        <v>670</v>
      </c>
      <c r="P284" s="10">
        <v>1265</v>
      </c>
      <c r="Q284" s="10">
        <v>580</v>
      </c>
      <c r="R284" s="10">
        <v>579</v>
      </c>
      <c r="S284" s="10">
        <v>605</v>
      </c>
      <c r="T284" s="10">
        <v>615</v>
      </c>
      <c r="U284" s="10">
        <v>977</v>
      </c>
      <c r="V284" s="10">
        <v>702</v>
      </c>
      <c r="W284" s="10">
        <v>697</v>
      </c>
      <c r="X284" s="10">
        <v>673</v>
      </c>
      <c r="Y284" s="10">
        <v>615</v>
      </c>
      <c r="Z284" s="10">
        <v>885</v>
      </c>
      <c r="AA284" s="10">
        <v>735</v>
      </c>
      <c r="AB284" s="10">
        <v>799</v>
      </c>
      <c r="AC284" s="10">
        <v>729</v>
      </c>
      <c r="AD284" s="10">
        <v>608</v>
      </c>
      <c r="AE284" s="10">
        <v>879</v>
      </c>
      <c r="AF284" s="10">
        <v>361</v>
      </c>
      <c r="AG284" s="10">
        <v>408</v>
      </c>
      <c r="AH284" s="10">
        <v>375</v>
      </c>
      <c r="AI284" s="10">
        <v>339</v>
      </c>
      <c r="AJ284" s="10">
        <v>431</v>
      </c>
      <c r="AK284" s="10">
        <v>1564</v>
      </c>
      <c r="AL284" s="10">
        <v>1560</v>
      </c>
      <c r="AM284" s="10">
        <v>1486</v>
      </c>
      <c r="AN284" s="10">
        <v>1327</v>
      </c>
      <c r="AO284" s="10">
        <v>2296</v>
      </c>
      <c r="AP284" s="10">
        <v>2010</v>
      </c>
      <c r="AQ284" s="10">
        <v>2001</v>
      </c>
      <c r="AR284" s="10">
        <v>2055</v>
      </c>
      <c r="AS284" s="10">
        <v>2161</v>
      </c>
      <c r="AT284" s="10">
        <v>3652</v>
      </c>
      <c r="AU284" s="10">
        <v>2387</v>
      </c>
      <c r="AV284" s="10">
        <v>2405</v>
      </c>
      <c r="AW284" s="10">
        <v>2382</v>
      </c>
      <c r="AX284" s="10">
        <v>2397</v>
      </c>
      <c r="AY284" s="10">
        <v>4107</v>
      </c>
      <c r="AZ284" s="10">
        <v>1199</v>
      </c>
      <c r="BA284" s="10">
        <v>1175</v>
      </c>
      <c r="BB284" s="10">
        <v>1190</v>
      </c>
      <c r="BC284" s="10">
        <v>1127</v>
      </c>
      <c r="BD284" s="10">
        <v>1880</v>
      </c>
    </row>
    <row r="285" spans="1:56" x14ac:dyDescent="0.4">
      <c r="B285" s="10">
        <v>9.8295740564400003</v>
      </c>
      <c r="C285" s="10">
        <v>0</v>
      </c>
      <c r="D285" s="10">
        <v>0</v>
      </c>
      <c r="E285" s="10">
        <v>0</v>
      </c>
      <c r="F285" s="10">
        <v>0</v>
      </c>
      <c r="G285" s="10">
        <v>16.835994194480001</v>
      </c>
      <c r="H285" s="10">
        <v>0</v>
      </c>
      <c r="I285" s="10">
        <v>0</v>
      </c>
      <c r="J285" s="10">
        <v>0</v>
      </c>
      <c r="K285" s="10">
        <v>0</v>
      </c>
      <c r="L285" s="10">
        <v>14.318474499480001</v>
      </c>
      <c r="M285" s="10">
        <v>0</v>
      </c>
      <c r="N285" s="10">
        <v>0</v>
      </c>
      <c r="O285" s="10">
        <v>0</v>
      </c>
      <c r="P285" s="10">
        <v>0</v>
      </c>
      <c r="Q285" s="10">
        <v>8.2337502342800004</v>
      </c>
      <c r="R285" s="10">
        <v>0</v>
      </c>
      <c r="S285" s="10">
        <v>0</v>
      </c>
      <c r="T285" s="10">
        <v>0</v>
      </c>
      <c r="U285" s="10">
        <v>0</v>
      </c>
      <c r="V285" s="10">
        <v>2.8251897597369999</v>
      </c>
      <c r="W285" s="10">
        <v>0</v>
      </c>
      <c r="X285" s="10">
        <v>0</v>
      </c>
      <c r="Y285" s="10">
        <v>0</v>
      </c>
      <c r="Z285" s="10">
        <v>0</v>
      </c>
      <c r="AA285" s="10">
        <v>6.0532796540540001</v>
      </c>
      <c r="AB285" s="10">
        <v>0</v>
      </c>
      <c r="AC285" s="10">
        <v>0</v>
      </c>
      <c r="AD285" s="10">
        <v>0</v>
      </c>
      <c r="AE285" s="10">
        <v>0</v>
      </c>
      <c r="AF285" s="10">
        <v>0.46559819101880001</v>
      </c>
      <c r="AG285" s="10">
        <v>0</v>
      </c>
      <c r="AH285" s="10">
        <v>0</v>
      </c>
      <c r="AI285" s="10">
        <v>0</v>
      </c>
      <c r="AJ285" s="10">
        <v>0</v>
      </c>
      <c r="AK285" s="10">
        <v>20.134772055279999</v>
      </c>
      <c r="AL285" s="10">
        <v>0</v>
      </c>
      <c r="AM285" s="10">
        <v>0</v>
      </c>
      <c r="AN285" s="10">
        <v>0</v>
      </c>
      <c r="AO285" s="10">
        <v>0</v>
      </c>
      <c r="AP285" s="10">
        <v>38.42708853421</v>
      </c>
      <c r="AQ285" s="10">
        <v>0</v>
      </c>
      <c r="AR285" s="10">
        <v>0</v>
      </c>
      <c r="AS285" s="10">
        <v>0</v>
      </c>
      <c r="AT285" s="10">
        <v>0</v>
      </c>
      <c r="AU285" s="10">
        <v>36.285667598320003</v>
      </c>
      <c r="AV285" s="10">
        <v>0</v>
      </c>
      <c r="AW285" s="10">
        <v>0</v>
      </c>
      <c r="AX285" s="10">
        <v>0</v>
      </c>
      <c r="AY285" s="10">
        <v>0</v>
      </c>
      <c r="AZ285" s="10">
        <v>22.276192991169999</v>
      </c>
      <c r="BA285" s="10">
        <v>0</v>
      </c>
      <c r="BB285" s="10">
        <v>0</v>
      </c>
      <c r="BC285" s="10">
        <v>0</v>
      </c>
      <c r="BD285" s="10">
        <v>0</v>
      </c>
    </row>
    <row r="286" spans="1:56" x14ac:dyDescent="0.4">
      <c r="B286" s="10">
        <v>336.56823603610002</v>
      </c>
      <c r="C286" s="10">
        <v>414.93832661670001</v>
      </c>
      <c r="D286" s="10">
        <v>393.1087009327</v>
      </c>
      <c r="E286" s="10">
        <v>411.1167491361</v>
      </c>
      <c r="F286" s="10">
        <v>684.19789504209996</v>
      </c>
      <c r="G286" s="10">
        <v>764.5510685534</v>
      </c>
      <c r="H286" s="10">
        <v>684.26920344040002</v>
      </c>
      <c r="I286" s="10">
        <v>663.39166233169999</v>
      </c>
      <c r="J286" s="10">
        <v>674.01172105759997</v>
      </c>
      <c r="K286" s="10">
        <v>1128.41468854</v>
      </c>
      <c r="L286" s="10">
        <v>618.09155849379999</v>
      </c>
      <c r="M286" s="10">
        <v>617.18630347789997</v>
      </c>
      <c r="N286" s="10">
        <v>627.76873530119997</v>
      </c>
      <c r="O286" s="10">
        <v>636.72706064479996</v>
      </c>
      <c r="P286" s="10">
        <v>1073.374845675</v>
      </c>
      <c r="Q286" s="10">
        <v>580.37435151759996</v>
      </c>
      <c r="R286" s="10">
        <v>579.05991985059995</v>
      </c>
      <c r="S286" s="10">
        <v>581.35840760539998</v>
      </c>
      <c r="T286" s="10">
        <v>561.89971533259995</v>
      </c>
      <c r="U286" s="10">
        <v>927.34131457230001</v>
      </c>
      <c r="V286" s="10">
        <v>532.71543810840001</v>
      </c>
      <c r="W286" s="10">
        <v>534.86103441440002</v>
      </c>
      <c r="X286" s="10">
        <v>537.47378196149998</v>
      </c>
      <c r="Y286" s="10">
        <v>520.81066326339999</v>
      </c>
      <c r="Z286" s="10">
        <v>855.37523773249995</v>
      </c>
      <c r="AA286" s="10">
        <v>502.68849657880003</v>
      </c>
      <c r="AB286" s="10">
        <v>488.03964374970002</v>
      </c>
      <c r="AC286" s="10">
        <v>520.38165158490006</v>
      </c>
      <c r="AD286" s="10">
        <v>463.59296599330003</v>
      </c>
      <c r="AE286" s="10">
        <v>868.07166433760005</v>
      </c>
      <c r="AF286" s="10">
        <v>246.89136659779999</v>
      </c>
      <c r="AG286" s="10">
        <v>261.6455684503</v>
      </c>
      <c r="AH286" s="10">
        <v>246.00304049409999</v>
      </c>
      <c r="AI286" s="10">
        <v>286.2186198398</v>
      </c>
      <c r="AJ286" s="10">
        <v>446.85162582309999</v>
      </c>
      <c r="AK286" s="10">
        <v>1755.8868206699999</v>
      </c>
      <c r="AL286" s="10">
        <v>1752.8369306449999</v>
      </c>
      <c r="AM286" s="10">
        <v>1754.4793060980001</v>
      </c>
      <c r="AN286" s="10">
        <v>1799.134141944</v>
      </c>
      <c r="AO286" s="10">
        <v>3020.550763321</v>
      </c>
      <c r="AP286" s="10">
        <v>1817.5978715010001</v>
      </c>
      <c r="AQ286" s="10">
        <v>1805.6587632129999</v>
      </c>
      <c r="AR286" s="10">
        <v>1770.486660114</v>
      </c>
      <c r="AS286" s="10">
        <v>1701.07770433</v>
      </c>
      <c r="AT286" s="10">
        <v>2921.773676756</v>
      </c>
      <c r="AU286" s="10">
        <v>2363.4415661379999</v>
      </c>
      <c r="AV286" s="10">
        <v>2343.7882726490002</v>
      </c>
      <c r="AW286" s="10">
        <v>2394.2378484450001</v>
      </c>
      <c r="AX286" s="10">
        <v>2358.2221231120002</v>
      </c>
      <c r="AY286" s="10">
        <v>4013.4190004729999</v>
      </c>
      <c r="AZ286" s="10">
        <v>1222.5584338619999</v>
      </c>
      <c r="BA286" s="10">
        <v>1236.211727351</v>
      </c>
      <c r="BB286" s="10">
        <v>1177.7621515549999</v>
      </c>
      <c r="BC286" s="10">
        <v>1191.125665729</v>
      </c>
      <c r="BD286" s="10">
        <v>1973.5561672179999</v>
      </c>
    </row>
    <row r="287" spans="1:56" x14ac:dyDescent="0.4">
      <c r="B287" s="4" t="s">
        <v>506</v>
      </c>
      <c r="C287" s="4" t="s">
        <v>95</v>
      </c>
      <c r="D287" s="4" t="s">
        <v>95</v>
      </c>
      <c r="E287" s="4" t="s">
        <v>95</v>
      </c>
      <c r="F287" s="4" t="s">
        <v>95</v>
      </c>
      <c r="G287" s="4" t="s">
        <v>509</v>
      </c>
      <c r="H287" s="4" t="s">
        <v>95</v>
      </c>
      <c r="I287" s="4" t="s">
        <v>95</v>
      </c>
      <c r="J287" s="4" t="s">
        <v>95</v>
      </c>
      <c r="K287" s="4" t="s">
        <v>95</v>
      </c>
      <c r="L287" s="4" t="s">
        <v>509</v>
      </c>
      <c r="M287" s="4" t="s">
        <v>95</v>
      </c>
      <c r="N287" s="4" t="s">
        <v>95</v>
      </c>
      <c r="O287" s="4" t="s">
        <v>95</v>
      </c>
      <c r="P287" s="4" t="s">
        <v>95</v>
      </c>
      <c r="Q287" s="4" t="s">
        <v>506</v>
      </c>
      <c r="R287" s="4" t="s">
        <v>95</v>
      </c>
      <c r="S287" s="4" t="s">
        <v>95</v>
      </c>
      <c r="T287" s="4" t="s">
        <v>95</v>
      </c>
      <c r="U287" s="4" t="s">
        <v>95</v>
      </c>
      <c r="V287" s="4" t="s">
        <v>506</v>
      </c>
      <c r="W287" s="4" t="s">
        <v>95</v>
      </c>
      <c r="X287" s="4" t="s">
        <v>95</v>
      </c>
      <c r="Y287" s="4" t="s">
        <v>95</v>
      </c>
      <c r="Z287" s="4" t="s">
        <v>95</v>
      </c>
      <c r="AA287" s="4" t="s">
        <v>510</v>
      </c>
      <c r="AB287" s="4" t="s">
        <v>95</v>
      </c>
      <c r="AC287" s="4" t="s">
        <v>95</v>
      </c>
      <c r="AD287" s="4" t="s">
        <v>95</v>
      </c>
      <c r="AE287" s="4" t="s">
        <v>95</v>
      </c>
      <c r="AF287" s="4" t="s">
        <v>95</v>
      </c>
      <c r="AG287" s="4" t="s">
        <v>95</v>
      </c>
      <c r="AH287" s="4" t="s">
        <v>95</v>
      </c>
      <c r="AI287" s="4" t="s">
        <v>95</v>
      </c>
      <c r="AJ287" s="4" t="s">
        <v>95</v>
      </c>
      <c r="AK287" s="4" t="s">
        <v>507</v>
      </c>
      <c r="AL287" s="4" t="s">
        <v>95</v>
      </c>
      <c r="AM287" s="4" t="s">
        <v>95</v>
      </c>
      <c r="AN287" s="4" t="s">
        <v>95</v>
      </c>
      <c r="AO287" s="4" t="s">
        <v>95</v>
      </c>
      <c r="AP287" s="4" t="s">
        <v>355</v>
      </c>
      <c r="AQ287" s="4" t="s">
        <v>95</v>
      </c>
      <c r="AR287" s="4" t="s">
        <v>95</v>
      </c>
      <c r="AS287" s="4" t="s">
        <v>95</v>
      </c>
      <c r="AT287" s="4" t="s">
        <v>95</v>
      </c>
      <c r="AU287" s="4" t="s">
        <v>355</v>
      </c>
      <c r="AV287" s="4" t="s">
        <v>95</v>
      </c>
      <c r="AW287" s="4" t="s">
        <v>95</v>
      </c>
      <c r="AX287" s="4" t="s">
        <v>95</v>
      </c>
      <c r="AY287" s="4" t="s">
        <v>95</v>
      </c>
      <c r="AZ287" s="4" t="s">
        <v>507</v>
      </c>
      <c r="BA287" s="4" t="s">
        <v>95</v>
      </c>
      <c r="BB287" s="4" t="s">
        <v>95</v>
      </c>
      <c r="BC287" s="4" t="s">
        <v>95</v>
      </c>
      <c r="BD287" s="4" t="s">
        <v>95</v>
      </c>
    </row>
    <row r="288" spans="1:56" x14ac:dyDescent="0.4">
      <c r="A288" s="1" t="s">
        <v>386</v>
      </c>
      <c r="B288" s="9">
        <v>0</v>
      </c>
      <c r="C288" s="9">
        <v>0</v>
      </c>
      <c r="D288" s="9">
        <v>0</v>
      </c>
      <c r="E288" s="9">
        <v>0</v>
      </c>
      <c r="F288" s="9">
        <v>0</v>
      </c>
      <c r="G288" s="9">
        <v>0</v>
      </c>
      <c r="H288" s="9">
        <v>0</v>
      </c>
      <c r="I288" s="9">
        <v>0</v>
      </c>
      <c r="J288" s="9">
        <v>0</v>
      </c>
      <c r="K288" s="9">
        <v>3.0999496268299996E-3</v>
      </c>
      <c r="L288" s="9">
        <v>5.8493882372030008E-3</v>
      </c>
      <c r="M288" s="9">
        <v>0</v>
      </c>
      <c r="N288" s="9">
        <v>0</v>
      </c>
      <c r="O288" s="9">
        <v>0</v>
      </c>
      <c r="P288" s="9">
        <v>0</v>
      </c>
      <c r="Q288" s="9">
        <v>0</v>
      </c>
      <c r="R288" s="9">
        <v>0</v>
      </c>
      <c r="S288" s="9">
        <v>0</v>
      </c>
      <c r="T288" s="9">
        <v>0</v>
      </c>
      <c r="U288" s="9">
        <v>5.0706629293699999E-4</v>
      </c>
      <c r="V288" s="9">
        <v>1.701296182092E-3</v>
      </c>
      <c r="W288" s="9">
        <v>0</v>
      </c>
      <c r="X288" s="9">
        <v>0</v>
      </c>
      <c r="Y288" s="9">
        <v>0</v>
      </c>
      <c r="Z288" s="9">
        <v>6.7711087071780003E-4</v>
      </c>
      <c r="AA288" s="9">
        <v>4.1173444926840006E-3</v>
      </c>
      <c r="AB288" s="9">
        <v>3.429347887707E-3</v>
      </c>
      <c r="AC288" s="9">
        <v>6.7455277200300003E-3</v>
      </c>
      <c r="AD288" s="9">
        <v>9.0418866030509998E-4</v>
      </c>
      <c r="AE288" s="9">
        <v>1.099151383181E-3</v>
      </c>
      <c r="AF288" s="9">
        <v>1.2110535728380001E-2</v>
      </c>
      <c r="AG288" s="9">
        <v>7.8098512475049996E-3</v>
      </c>
      <c r="AH288" s="9">
        <v>0</v>
      </c>
      <c r="AI288" s="9">
        <v>2.298854663913E-3</v>
      </c>
      <c r="AJ288" s="9">
        <v>0</v>
      </c>
      <c r="AK288" s="9">
        <v>6.842987916050999E-4</v>
      </c>
      <c r="AL288" s="9">
        <v>1.1880543826709999E-3</v>
      </c>
      <c r="AM288" s="9">
        <v>2.000735399705E-3</v>
      </c>
      <c r="AN288" s="9">
        <v>2.3298735379199999E-4</v>
      </c>
      <c r="AO288" s="9">
        <v>1.3819436218440002E-3</v>
      </c>
      <c r="AP288" s="9">
        <v>4.6104485286399995E-3</v>
      </c>
      <c r="AQ288" s="9">
        <v>9.0526799765139993E-4</v>
      </c>
      <c r="AR288" s="9">
        <v>0</v>
      </c>
      <c r="AS288" s="9">
        <v>3.8679891426619996E-4</v>
      </c>
      <c r="AT288" s="9">
        <v>4.5429507652029998E-4</v>
      </c>
      <c r="AU288" s="9">
        <v>3.8990368877919999E-3</v>
      </c>
      <c r="AV288" s="9">
        <v>1.0489119759819999E-3</v>
      </c>
      <c r="AW288" s="9">
        <v>6.4917613551530005E-4</v>
      </c>
      <c r="AX288" s="9">
        <v>2.1812965154039999E-4</v>
      </c>
      <c r="AY288" s="9">
        <v>1.015895067068E-3</v>
      </c>
      <c r="AZ288" s="9">
        <v>2.9965587185129999E-4</v>
      </c>
      <c r="BA288" s="9">
        <v>1.0181452532609999E-3</v>
      </c>
      <c r="BB288" s="9">
        <v>1.6607485469120001E-3</v>
      </c>
      <c r="BC288" s="9">
        <v>4.7245421552740004E-4</v>
      </c>
      <c r="BD288" s="9">
        <v>7.2172544003739996E-4</v>
      </c>
    </row>
    <row r="289" spans="1:56" x14ac:dyDescent="0.4">
      <c r="B289" s="10">
        <v>0</v>
      </c>
      <c r="C289" s="10">
        <v>0</v>
      </c>
      <c r="D289" s="10">
        <v>0</v>
      </c>
      <c r="E289" s="10">
        <v>0</v>
      </c>
      <c r="F289" s="10">
        <v>0</v>
      </c>
      <c r="G289" s="10">
        <v>0</v>
      </c>
      <c r="H289" s="10">
        <v>0</v>
      </c>
      <c r="I289" s="10">
        <v>0</v>
      </c>
      <c r="J289" s="10">
        <v>0</v>
      </c>
      <c r="K289" s="10">
        <v>1</v>
      </c>
      <c r="L289" s="10">
        <v>1</v>
      </c>
      <c r="M289" s="10">
        <v>0</v>
      </c>
      <c r="N289" s="10">
        <v>0</v>
      </c>
      <c r="O289" s="10">
        <v>0</v>
      </c>
      <c r="P289" s="10">
        <v>0</v>
      </c>
      <c r="Q289" s="10">
        <v>0</v>
      </c>
      <c r="R289" s="10">
        <v>0</v>
      </c>
      <c r="S289" s="10">
        <v>0</v>
      </c>
      <c r="T289" s="10">
        <v>0</v>
      </c>
      <c r="U289" s="10">
        <v>1</v>
      </c>
      <c r="V289" s="10">
        <v>1</v>
      </c>
      <c r="W289" s="10">
        <v>0</v>
      </c>
      <c r="X289" s="10">
        <v>0</v>
      </c>
      <c r="Y289" s="10">
        <v>0</v>
      </c>
      <c r="Z289" s="10">
        <v>1</v>
      </c>
      <c r="AA289" s="10">
        <v>4</v>
      </c>
      <c r="AB289" s="10">
        <v>2</v>
      </c>
      <c r="AC289" s="10">
        <v>2</v>
      </c>
      <c r="AD289" s="10">
        <v>1</v>
      </c>
      <c r="AE289" s="10">
        <v>2</v>
      </c>
      <c r="AF289" s="10">
        <v>5</v>
      </c>
      <c r="AG289" s="10">
        <v>2</v>
      </c>
      <c r="AH289" s="10">
        <v>0</v>
      </c>
      <c r="AI289" s="10">
        <v>2</v>
      </c>
      <c r="AJ289" s="10">
        <v>0</v>
      </c>
      <c r="AK289" s="10">
        <v>2</v>
      </c>
      <c r="AL289" s="10">
        <v>2</v>
      </c>
      <c r="AM289" s="10">
        <v>2</v>
      </c>
      <c r="AN289" s="10">
        <v>1</v>
      </c>
      <c r="AO289" s="10">
        <v>2</v>
      </c>
      <c r="AP289" s="10">
        <v>9</v>
      </c>
      <c r="AQ289" s="10">
        <v>2</v>
      </c>
      <c r="AR289" s="10">
        <v>0</v>
      </c>
      <c r="AS289" s="10">
        <v>2</v>
      </c>
      <c r="AT289" s="10">
        <v>3</v>
      </c>
      <c r="AU289" s="10">
        <v>9</v>
      </c>
      <c r="AV289" s="10">
        <v>3</v>
      </c>
      <c r="AW289" s="10">
        <v>1</v>
      </c>
      <c r="AX289" s="10">
        <v>1</v>
      </c>
      <c r="AY289" s="10">
        <v>2</v>
      </c>
      <c r="AZ289" s="10">
        <v>2</v>
      </c>
      <c r="BA289" s="10">
        <v>1</v>
      </c>
      <c r="BB289" s="10">
        <v>1</v>
      </c>
      <c r="BC289" s="10">
        <v>2</v>
      </c>
      <c r="BD289" s="10">
        <v>3</v>
      </c>
    </row>
    <row r="290" spans="1:56" x14ac:dyDescent="0.4">
      <c r="B290" s="10">
        <v>151</v>
      </c>
      <c r="C290" s="10">
        <v>140</v>
      </c>
      <c r="D290" s="10">
        <v>171</v>
      </c>
      <c r="E290" s="10">
        <v>194</v>
      </c>
      <c r="F290" s="10">
        <v>525</v>
      </c>
      <c r="G290" s="10">
        <v>474</v>
      </c>
      <c r="H290" s="10">
        <v>399</v>
      </c>
      <c r="I290" s="10">
        <v>458</v>
      </c>
      <c r="J290" s="10">
        <v>487</v>
      </c>
      <c r="K290" s="10">
        <v>1024</v>
      </c>
      <c r="L290" s="10">
        <v>580</v>
      </c>
      <c r="M290" s="10">
        <v>558</v>
      </c>
      <c r="N290" s="10">
        <v>557</v>
      </c>
      <c r="O290" s="10">
        <v>670</v>
      </c>
      <c r="P290" s="10">
        <v>1265</v>
      </c>
      <c r="Q290" s="10">
        <v>580</v>
      </c>
      <c r="R290" s="10">
        <v>579</v>
      </c>
      <c r="S290" s="10">
        <v>605</v>
      </c>
      <c r="T290" s="10">
        <v>615</v>
      </c>
      <c r="U290" s="10">
        <v>977</v>
      </c>
      <c r="V290" s="10">
        <v>702</v>
      </c>
      <c r="W290" s="10">
        <v>697</v>
      </c>
      <c r="X290" s="10">
        <v>673</v>
      </c>
      <c r="Y290" s="10">
        <v>615</v>
      </c>
      <c r="Z290" s="10">
        <v>885</v>
      </c>
      <c r="AA290" s="10">
        <v>735</v>
      </c>
      <c r="AB290" s="10">
        <v>799</v>
      </c>
      <c r="AC290" s="10">
        <v>729</v>
      </c>
      <c r="AD290" s="10">
        <v>608</v>
      </c>
      <c r="AE290" s="10">
        <v>879</v>
      </c>
      <c r="AF290" s="10">
        <v>361</v>
      </c>
      <c r="AG290" s="10">
        <v>408</v>
      </c>
      <c r="AH290" s="10">
        <v>375</v>
      </c>
      <c r="AI290" s="10">
        <v>339</v>
      </c>
      <c r="AJ290" s="10">
        <v>431</v>
      </c>
      <c r="AK290" s="10">
        <v>1564</v>
      </c>
      <c r="AL290" s="10">
        <v>1560</v>
      </c>
      <c r="AM290" s="10">
        <v>1486</v>
      </c>
      <c r="AN290" s="10">
        <v>1327</v>
      </c>
      <c r="AO290" s="10">
        <v>2296</v>
      </c>
      <c r="AP290" s="10">
        <v>2010</v>
      </c>
      <c r="AQ290" s="10">
        <v>2001</v>
      </c>
      <c r="AR290" s="10">
        <v>2055</v>
      </c>
      <c r="AS290" s="10">
        <v>2161</v>
      </c>
      <c r="AT290" s="10">
        <v>3652</v>
      </c>
      <c r="AU290" s="10">
        <v>2387</v>
      </c>
      <c r="AV290" s="10">
        <v>2405</v>
      </c>
      <c r="AW290" s="10">
        <v>2382</v>
      </c>
      <c r="AX290" s="10">
        <v>2397</v>
      </c>
      <c r="AY290" s="10">
        <v>4107</v>
      </c>
      <c r="AZ290" s="10">
        <v>1199</v>
      </c>
      <c r="BA290" s="10">
        <v>1175</v>
      </c>
      <c r="BB290" s="10">
        <v>1190</v>
      </c>
      <c r="BC290" s="10">
        <v>1127</v>
      </c>
      <c r="BD290" s="10">
        <v>1880</v>
      </c>
    </row>
    <row r="291" spans="1:56" x14ac:dyDescent="0.4">
      <c r="B291" s="10">
        <v>0</v>
      </c>
      <c r="C291" s="10">
        <v>0</v>
      </c>
      <c r="D291" s="10">
        <v>0</v>
      </c>
      <c r="E291" s="10">
        <v>0</v>
      </c>
      <c r="F291" s="10">
        <v>0</v>
      </c>
      <c r="G291" s="10">
        <v>0</v>
      </c>
      <c r="H291" s="10">
        <v>0</v>
      </c>
      <c r="I291" s="10">
        <v>0</v>
      </c>
      <c r="J291" s="10">
        <v>0</v>
      </c>
      <c r="K291" s="10">
        <v>3.498028692648</v>
      </c>
      <c r="L291" s="10">
        <v>3.6154574917679998</v>
      </c>
      <c r="M291" s="10">
        <v>0</v>
      </c>
      <c r="N291" s="10">
        <v>0</v>
      </c>
      <c r="O291" s="10">
        <v>0</v>
      </c>
      <c r="P291" s="10">
        <v>0</v>
      </c>
      <c r="Q291" s="10">
        <v>0</v>
      </c>
      <c r="R291" s="10">
        <v>0</v>
      </c>
      <c r="S291" s="10">
        <v>0</v>
      </c>
      <c r="T291" s="10">
        <v>0</v>
      </c>
      <c r="U291" s="10">
        <v>0.4702235226675</v>
      </c>
      <c r="V291" s="10">
        <v>0.90630674099560005</v>
      </c>
      <c r="W291" s="10">
        <v>0</v>
      </c>
      <c r="X291" s="10">
        <v>0</v>
      </c>
      <c r="Y291" s="10">
        <v>0</v>
      </c>
      <c r="Z291" s="10">
        <v>0.57918387201150001</v>
      </c>
      <c r="AA291" s="10">
        <v>2.0697417129239999</v>
      </c>
      <c r="AB291" s="10">
        <v>1.6736577214099999</v>
      </c>
      <c r="AC291" s="10">
        <v>3.5102488557610001</v>
      </c>
      <c r="AD291" s="10">
        <v>0.41917550284839999</v>
      </c>
      <c r="AE291" s="10">
        <v>0.95414217055649997</v>
      </c>
      <c r="AF291" s="10">
        <v>2.989986716212</v>
      </c>
      <c r="AG291" s="10">
        <v>2.0434129691659999</v>
      </c>
      <c r="AH291" s="10">
        <v>0</v>
      </c>
      <c r="AI291" s="10">
        <v>0.65797500911740003</v>
      </c>
      <c r="AJ291" s="10">
        <v>0</v>
      </c>
      <c r="AK291" s="10">
        <v>1.2015512295799999</v>
      </c>
      <c r="AL291" s="10">
        <v>2.0824655975609998</v>
      </c>
      <c r="AM291" s="10">
        <v>3.5102488557610001</v>
      </c>
      <c r="AN291" s="10">
        <v>0.41917550284839999</v>
      </c>
      <c r="AO291" s="10">
        <v>4.1742308618269997</v>
      </c>
      <c r="AP291" s="10">
        <v>8.3799414323190007</v>
      </c>
      <c r="AQ291" s="10">
        <v>1.6346050930160001</v>
      </c>
      <c r="AR291" s="10">
        <v>0</v>
      </c>
      <c r="AS291" s="10">
        <v>0.65797500911740003</v>
      </c>
      <c r="AT291" s="10">
        <v>1.3273473960569999</v>
      </c>
      <c r="AU291" s="10">
        <v>9.2151458485109998</v>
      </c>
      <c r="AV291" s="10">
        <v>2.458427588348</v>
      </c>
      <c r="AW291" s="10">
        <v>1.5542820739580001</v>
      </c>
      <c r="AX291" s="10">
        <v>0.51439816996929999</v>
      </c>
      <c r="AY291" s="10">
        <v>4.0772125646599999</v>
      </c>
      <c r="AZ291" s="10">
        <v>0.36634681338820002</v>
      </c>
      <c r="BA291" s="10">
        <v>1.258643102228</v>
      </c>
      <c r="BB291" s="10">
        <v>1.955966781803</v>
      </c>
      <c r="BC291" s="10">
        <v>0.56275234199640001</v>
      </c>
      <c r="BD291" s="10">
        <v>1.4243656932240001</v>
      </c>
    </row>
    <row r="292" spans="1:56" x14ac:dyDescent="0.4">
      <c r="B292" s="10">
        <v>336.56823603610002</v>
      </c>
      <c r="C292" s="10">
        <v>414.93832661670001</v>
      </c>
      <c r="D292" s="10">
        <v>393.1087009327</v>
      </c>
      <c r="E292" s="10">
        <v>411.1167491361</v>
      </c>
      <c r="F292" s="10">
        <v>684.19789504209996</v>
      </c>
      <c r="G292" s="10">
        <v>764.5510685534</v>
      </c>
      <c r="H292" s="10">
        <v>684.26920344040002</v>
      </c>
      <c r="I292" s="10">
        <v>663.39166233169999</v>
      </c>
      <c r="J292" s="10">
        <v>674.01172105759997</v>
      </c>
      <c r="K292" s="10">
        <v>1128.41468854</v>
      </c>
      <c r="L292" s="10">
        <v>618.09155849379999</v>
      </c>
      <c r="M292" s="10">
        <v>617.18630347789997</v>
      </c>
      <c r="N292" s="10">
        <v>627.76873530119997</v>
      </c>
      <c r="O292" s="10">
        <v>636.72706064479996</v>
      </c>
      <c r="P292" s="10">
        <v>1073.374845675</v>
      </c>
      <c r="Q292" s="10">
        <v>580.37435151759996</v>
      </c>
      <c r="R292" s="10">
        <v>579.05991985059995</v>
      </c>
      <c r="S292" s="10">
        <v>581.35840760539998</v>
      </c>
      <c r="T292" s="10">
        <v>561.89971533259995</v>
      </c>
      <c r="U292" s="10">
        <v>927.34131457230001</v>
      </c>
      <c r="V292" s="10">
        <v>532.71543810840001</v>
      </c>
      <c r="W292" s="10">
        <v>534.86103441440002</v>
      </c>
      <c r="X292" s="10">
        <v>537.47378196149998</v>
      </c>
      <c r="Y292" s="10">
        <v>520.81066326339999</v>
      </c>
      <c r="Z292" s="10">
        <v>855.37523773249995</v>
      </c>
      <c r="AA292" s="10">
        <v>502.68849657880003</v>
      </c>
      <c r="AB292" s="10">
        <v>488.03964374970002</v>
      </c>
      <c r="AC292" s="10">
        <v>520.38165158490006</v>
      </c>
      <c r="AD292" s="10">
        <v>463.59296599330003</v>
      </c>
      <c r="AE292" s="10">
        <v>868.07166433760005</v>
      </c>
      <c r="AF292" s="10">
        <v>246.89136659779999</v>
      </c>
      <c r="AG292" s="10">
        <v>261.6455684503</v>
      </c>
      <c r="AH292" s="10">
        <v>246.00304049409999</v>
      </c>
      <c r="AI292" s="10">
        <v>286.2186198398</v>
      </c>
      <c r="AJ292" s="10">
        <v>446.85162582309999</v>
      </c>
      <c r="AK292" s="10">
        <v>1755.8868206699999</v>
      </c>
      <c r="AL292" s="10">
        <v>1752.8369306449999</v>
      </c>
      <c r="AM292" s="10">
        <v>1754.4793060980001</v>
      </c>
      <c r="AN292" s="10">
        <v>1799.134141944</v>
      </c>
      <c r="AO292" s="10">
        <v>3020.550763321</v>
      </c>
      <c r="AP292" s="10">
        <v>1817.5978715010001</v>
      </c>
      <c r="AQ292" s="10">
        <v>1805.6587632129999</v>
      </c>
      <c r="AR292" s="10">
        <v>1770.486660114</v>
      </c>
      <c r="AS292" s="10">
        <v>1701.07770433</v>
      </c>
      <c r="AT292" s="10">
        <v>2921.773676756</v>
      </c>
      <c r="AU292" s="10">
        <v>2363.4415661379999</v>
      </c>
      <c r="AV292" s="10">
        <v>2343.7882726490002</v>
      </c>
      <c r="AW292" s="10">
        <v>2394.2378484450001</v>
      </c>
      <c r="AX292" s="10">
        <v>2358.2221231120002</v>
      </c>
      <c r="AY292" s="10">
        <v>4013.4190004729999</v>
      </c>
      <c r="AZ292" s="10">
        <v>1222.5584338619999</v>
      </c>
      <c r="BA292" s="10">
        <v>1236.211727351</v>
      </c>
      <c r="BB292" s="10">
        <v>1177.7621515549999</v>
      </c>
      <c r="BC292" s="10">
        <v>1191.125665729</v>
      </c>
      <c r="BD292" s="10">
        <v>1973.5561672179999</v>
      </c>
    </row>
    <row r="293" spans="1:56" x14ac:dyDescent="0.4">
      <c r="B293" s="4" t="s">
        <v>446</v>
      </c>
      <c r="C293" s="4" t="s">
        <v>446</v>
      </c>
      <c r="D293" s="4" t="s">
        <v>446</v>
      </c>
      <c r="E293" s="4" t="s">
        <v>446</v>
      </c>
      <c r="F293" s="4" t="s">
        <v>446</v>
      </c>
      <c r="G293" s="4" t="s">
        <v>95</v>
      </c>
      <c r="H293" s="4" t="s">
        <v>95</v>
      </c>
      <c r="I293" s="4" t="s">
        <v>95</v>
      </c>
      <c r="J293" s="4" t="s">
        <v>95</v>
      </c>
      <c r="K293" s="4" t="s">
        <v>95</v>
      </c>
      <c r="L293" s="4" t="s">
        <v>95</v>
      </c>
      <c r="M293" s="4" t="s">
        <v>95</v>
      </c>
      <c r="N293" s="4" t="s">
        <v>95</v>
      </c>
      <c r="O293" s="4" t="s">
        <v>95</v>
      </c>
      <c r="P293" s="4" t="s">
        <v>95</v>
      </c>
      <c r="Q293" s="4" t="s">
        <v>95</v>
      </c>
      <c r="R293" s="4" t="s">
        <v>95</v>
      </c>
      <c r="S293" s="4" t="s">
        <v>95</v>
      </c>
      <c r="T293" s="4" t="s">
        <v>95</v>
      </c>
      <c r="U293" s="4" t="s">
        <v>95</v>
      </c>
      <c r="V293" s="4" t="s">
        <v>95</v>
      </c>
      <c r="W293" s="4" t="s">
        <v>95</v>
      </c>
      <c r="X293" s="4" t="s">
        <v>95</v>
      </c>
      <c r="Y293" s="4" t="s">
        <v>95</v>
      </c>
      <c r="Z293" s="4" t="s">
        <v>95</v>
      </c>
      <c r="AA293" s="4" t="s">
        <v>95</v>
      </c>
      <c r="AB293" s="4" t="s">
        <v>95</v>
      </c>
      <c r="AC293" s="4" t="s">
        <v>116</v>
      </c>
      <c r="AD293" s="4" t="s">
        <v>95</v>
      </c>
      <c r="AE293" s="4" t="s">
        <v>95</v>
      </c>
      <c r="AF293" s="4" t="s">
        <v>511</v>
      </c>
      <c r="AG293" s="4" t="s">
        <v>95</v>
      </c>
      <c r="AH293" s="4" t="s">
        <v>95</v>
      </c>
      <c r="AI293" s="4" t="s">
        <v>95</v>
      </c>
      <c r="AJ293" s="4" t="s">
        <v>95</v>
      </c>
      <c r="AK293" s="4" t="s">
        <v>95</v>
      </c>
      <c r="AL293" s="4" t="s">
        <v>95</v>
      </c>
      <c r="AM293" s="4" t="s">
        <v>399</v>
      </c>
      <c r="AN293" s="4" t="s">
        <v>95</v>
      </c>
      <c r="AO293" s="4" t="s">
        <v>95</v>
      </c>
      <c r="AP293" s="4" t="s">
        <v>512</v>
      </c>
      <c r="AQ293" s="4" t="s">
        <v>95</v>
      </c>
      <c r="AR293" s="4" t="s">
        <v>95</v>
      </c>
      <c r="AS293" s="4" t="s">
        <v>95</v>
      </c>
      <c r="AT293" s="4" t="s">
        <v>95</v>
      </c>
      <c r="AU293" s="4" t="s">
        <v>162</v>
      </c>
      <c r="AV293" s="4" t="s">
        <v>95</v>
      </c>
      <c r="AW293" s="4" t="s">
        <v>95</v>
      </c>
      <c r="AX293" s="4" t="s">
        <v>95</v>
      </c>
      <c r="AY293" s="4" t="s">
        <v>95</v>
      </c>
      <c r="AZ293" s="4" t="s">
        <v>95</v>
      </c>
      <c r="BA293" s="4" t="s">
        <v>95</v>
      </c>
      <c r="BB293" s="4" t="s">
        <v>95</v>
      </c>
      <c r="BC293" s="4" t="s">
        <v>95</v>
      </c>
      <c r="BD293" s="4" t="s">
        <v>95</v>
      </c>
    </row>
    <row r="294" spans="1:56" x14ac:dyDescent="0.4">
      <c r="A294" s="1" t="s">
        <v>152</v>
      </c>
      <c r="B294" s="10">
        <v>151</v>
      </c>
      <c r="C294" s="10">
        <v>140</v>
      </c>
      <c r="D294" s="10">
        <v>171</v>
      </c>
      <c r="E294" s="10">
        <v>194</v>
      </c>
      <c r="F294" s="10">
        <v>525</v>
      </c>
      <c r="G294" s="10">
        <v>474</v>
      </c>
      <c r="H294" s="10">
        <v>399</v>
      </c>
      <c r="I294" s="10">
        <v>458</v>
      </c>
      <c r="J294" s="10">
        <v>487</v>
      </c>
      <c r="K294" s="10">
        <v>1024</v>
      </c>
      <c r="L294" s="10">
        <v>580</v>
      </c>
      <c r="M294" s="10">
        <v>558</v>
      </c>
      <c r="N294" s="10">
        <v>557</v>
      </c>
      <c r="O294" s="10">
        <v>670</v>
      </c>
      <c r="P294" s="10">
        <v>1265</v>
      </c>
      <c r="Q294" s="10">
        <v>580</v>
      </c>
      <c r="R294" s="10">
        <v>579</v>
      </c>
      <c r="S294" s="10">
        <v>605</v>
      </c>
      <c r="T294" s="10">
        <v>615</v>
      </c>
      <c r="U294" s="10">
        <v>977</v>
      </c>
      <c r="V294" s="10">
        <v>702</v>
      </c>
      <c r="W294" s="10">
        <v>697</v>
      </c>
      <c r="X294" s="10">
        <v>673</v>
      </c>
      <c r="Y294" s="10">
        <v>615</v>
      </c>
      <c r="Z294" s="10">
        <v>885</v>
      </c>
      <c r="AA294" s="10">
        <v>735</v>
      </c>
      <c r="AB294" s="10">
        <v>799</v>
      </c>
      <c r="AC294" s="10">
        <v>729</v>
      </c>
      <c r="AD294" s="10">
        <v>608</v>
      </c>
      <c r="AE294" s="10">
        <v>879</v>
      </c>
      <c r="AF294" s="10">
        <v>361</v>
      </c>
      <c r="AG294" s="10">
        <v>408</v>
      </c>
      <c r="AH294" s="10">
        <v>375</v>
      </c>
      <c r="AI294" s="10">
        <v>339</v>
      </c>
      <c r="AJ294" s="10">
        <v>431</v>
      </c>
      <c r="AK294" s="10">
        <v>1564</v>
      </c>
      <c r="AL294" s="10">
        <v>1560</v>
      </c>
      <c r="AM294" s="10">
        <v>1486</v>
      </c>
      <c r="AN294" s="10">
        <v>1327</v>
      </c>
      <c r="AO294" s="10">
        <v>2296</v>
      </c>
      <c r="AP294" s="10">
        <v>2010</v>
      </c>
      <c r="AQ294" s="10">
        <v>2001</v>
      </c>
      <c r="AR294" s="10">
        <v>2055</v>
      </c>
      <c r="AS294" s="10">
        <v>2161</v>
      </c>
      <c r="AT294" s="10">
        <v>3652</v>
      </c>
      <c r="AU294" s="10">
        <v>2387</v>
      </c>
      <c r="AV294" s="10">
        <v>2405</v>
      </c>
      <c r="AW294" s="10">
        <v>2382</v>
      </c>
      <c r="AX294" s="10">
        <v>2397</v>
      </c>
      <c r="AY294" s="10">
        <v>4107</v>
      </c>
      <c r="AZ294" s="10">
        <v>1199</v>
      </c>
      <c r="BA294" s="10">
        <v>1175</v>
      </c>
      <c r="BB294" s="10">
        <v>1190</v>
      </c>
      <c r="BC294" s="10">
        <v>1127</v>
      </c>
      <c r="BD294" s="10">
        <v>1880</v>
      </c>
    </row>
    <row r="295" spans="1:56" x14ac:dyDescent="0.4">
      <c r="A295" s="1" t="s">
        <v>153</v>
      </c>
      <c r="B295" s="10">
        <v>336.56823603610002</v>
      </c>
      <c r="C295" s="10">
        <v>414.93832661670001</v>
      </c>
      <c r="D295" s="10">
        <v>393.1087009327</v>
      </c>
      <c r="E295" s="10">
        <v>411.1167491361</v>
      </c>
      <c r="F295" s="10">
        <v>684.19789504209996</v>
      </c>
      <c r="G295" s="10">
        <v>764.5510685534</v>
      </c>
      <c r="H295" s="10">
        <v>684.26920344040002</v>
      </c>
      <c r="I295" s="10">
        <v>663.39166233169999</v>
      </c>
      <c r="J295" s="10">
        <v>674.01172105759997</v>
      </c>
      <c r="K295" s="10">
        <v>1128.41468854</v>
      </c>
      <c r="L295" s="10">
        <v>618.09155849379999</v>
      </c>
      <c r="M295" s="10">
        <v>617.18630347789997</v>
      </c>
      <c r="N295" s="10">
        <v>627.76873530119997</v>
      </c>
      <c r="O295" s="10">
        <v>636.72706064479996</v>
      </c>
      <c r="P295" s="10">
        <v>1073.374845675</v>
      </c>
      <c r="Q295" s="10">
        <v>580.37435151759996</v>
      </c>
      <c r="R295" s="10">
        <v>579.05991985059995</v>
      </c>
      <c r="S295" s="10">
        <v>581.35840760539998</v>
      </c>
      <c r="T295" s="10">
        <v>561.89971533259995</v>
      </c>
      <c r="U295" s="10">
        <v>927.34131457230001</v>
      </c>
      <c r="V295" s="10">
        <v>532.71543810840001</v>
      </c>
      <c r="W295" s="10">
        <v>534.86103441440002</v>
      </c>
      <c r="X295" s="10">
        <v>537.47378196149998</v>
      </c>
      <c r="Y295" s="10">
        <v>520.81066326339999</v>
      </c>
      <c r="Z295" s="10">
        <v>855.37523773249995</v>
      </c>
      <c r="AA295" s="10">
        <v>502.68849657880003</v>
      </c>
      <c r="AB295" s="10">
        <v>488.03964374970002</v>
      </c>
      <c r="AC295" s="10">
        <v>520.38165158490006</v>
      </c>
      <c r="AD295" s="10">
        <v>463.59296599330003</v>
      </c>
      <c r="AE295" s="10">
        <v>868.07166433760005</v>
      </c>
      <c r="AF295" s="10">
        <v>246.89136659779999</v>
      </c>
      <c r="AG295" s="10">
        <v>261.6455684503</v>
      </c>
      <c r="AH295" s="10">
        <v>246.00304049409999</v>
      </c>
      <c r="AI295" s="10">
        <v>286.2186198398</v>
      </c>
      <c r="AJ295" s="10">
        <v>446.85162582309999</v>
      </c>
      <c r="AK295" s="10">
        <v>1755.8868206699999</v>
      </c>
      <c r="AL295" s="10">
        <v>1752.8369306449999</v>
      </c>
      <c r="AM295" s="10">
        <v>1754.4793060980001</v>
      </c>
      <c r="AN295" s="10">
        <v>1799.134141944</v>
      </c>
      <c r="AO295" s="10">
        <v>3020.550763321</v>
      </c>
      <c r="AP295" s="10">
        <v>1817.5978715010001</v>
      </c>
      <c r="AQ295" s="10">
        <v>1805.6587632129999</v>
      </c>
      <c r="AR295" s="10">
        <v>1770.486660114</v>
      </c>
      <c r="AS295" s="10">
        <v>1701.07770433</v>
      </c>
      <c r="AT295" s="10">
        <v>2921.773676756</v>
      </c>
      <c r="AU295" s="10">
        <v>2363.4415661379999</v>
      </c>
      <c r="AV295" s="10">
        <v>2343.7882726490002</v>
      </c>
      <c r="AW295" s="10">
        <v>2394.2378484450001</v>
      </c>
      <c r="AX295" s="10">
        <v>2358.2221231120002</v>
      </c>
      <c r="AY295" s="10">
        <v>4013.4190004729999</v>
      </c>
      <c r="AZ295" s="10">
        <v>1222.5584338619999</v>
      </c>
      <c r="BA295" s="10">
        <v>1236.211727351</v>
      </c>
      <c r="BB295" s="10">
        <v>1177.7621515549999</v>
      </c>
      <c r="BC295" s="10">
        <v>1191.125665729</v>
      </c>
      <c r="BD295" s="10">
        <v>1973.5561672179999</v>
      </c>
    </row>
    <row r="296" spans="1:56" x14ac:dyDescent="0.4">
      <c r="A296" s="1" t="s">
        <v>154</v>
      </c>
      <c r="B296" s="3" t="s">
        <v>159</v>
      </c>
      <c r="C296" s="3" t="s">
        <v>160</v>
      </c>
      <c r="D296" s="3" t="s">
        <v>161</v>
      </c>
      <c r="E296" s="3" t="s">
        <v>162</v>
      </c>
      <c r="F296" s="3" t="s">
        <v>163</v>
      </c>
      <c r="G296" s="3" t="s">
        <v>159</v>
      </c>
      <c r="H296" s="3" t="s">
        <v>160</v>
      </c>
      <c r="I296" s="3" t="s">
        <v>161</v>
      </c>
      <c r="J296" s="3" t="s">
        <v>162</v>
      </c>
      <c r="K296" s="3" t="s">
        <v>163</v>
      </c>
      <c r="L296" s="3" t="s">
        <v>159</v>
      </c>
      <c r="M296" s="3" t="s">
        <v>160</v>
      </c>
      <c r="N296" s="3" t="s">
        <v>161</v>
      </c>
      <c r="O296" s="3" t="s">
        <v>162</v>
      </c>
      <c r="P296" s="3" t="s">
        <v>163</v>
      </c>
      <c r="Q296" s="3" t="s">
        <v>159</v>
      </c>
      <c r="R296" s="3" t="s">
        <v>160</v>
      </c>
      <c r="S296" s="3" t="s">
        <v>161</v>
      </c>
      <c r="T296" s="3" t="s">
        <v>162</v>
      </c>
      <c r="U296" s="3" t="s">
        <v>163</v>
      </c>
      <c r="V296" s="3" t="s">
        <v>159</v>
      </c>
      <c r="W296" s="3" t="s">
        <v>160</v>
      </c>
      <c r="X296" s="3" t="s">
        <v>161</v>
      </c>
      <c r="Y296" s="3" t="s">
        <v>162</v>
      </c>
      <c r="Z296" s="3" t="s">
        <v>163</v>
      </c>
      <c r="AA296" s="3" t="s">
        <v>159</v>
      </c>
      <c r="AB296" s="3" t="s">
        <v>160</v>
      </c>
      <c r="AC296" s="3" t="s">
        <v>161</v>
      </c>
      <c r="AD296" s="3" t="s">
        <v>162</v>
      </c>
      <c r="AE296" s="3" t="s">
        <v>163</v>
      </c>
      <c r="AF296" s="3" t="s">
        <v>159</v>
      </c>
      <c r="AG296" s="3" t="s">
        <v>160</v>
      </c>
      <c r="AH296" s="3" t="s">
        <v>161</v>
      </c>
      <c r="AI296" s="3" t="s">
        <v>162</v>
      </c>
      <c r="AJ296" s="3" t="s">
        <v>163</v>
      </c>
      <c r="AK296" s="3" t="s">
        <v>159</v>
      </c>
      <c r="AL296" s="3" t="s">
        <v>160</v>
      </c>
      <c r="AM296" s="3" t="s">
        <v>161</v>
      </c>
      <c r="AN296" s="3" t="s">
        <v>162</v>
      </c>
      <c r="AO296" s="3" t="s">
        <v>163</v>
      </c>
      <c r="AP296" s="3" t="s">
        <v>159</v>
      </c>
      <c r="AQ296" s="3" t="s">
        <v>160</v>
      </c>
      <c r="AR296" s="3" t="s">
        <v>161</v>
      </c>
      <c r="AS296" s="3" t="s">
        <v>162</v>
      </c>
      <c r="AT296" s="3" t="s">
        <v>163</v>
      </c>
      <c r="AU296" s="3" t="s">
        <v>159</v>
      </c>
      <c r="AV296" s="3" t="s">
        <v>160</v>
      </c>
      <c r="AW296" s="3" t="s">
        <v>161</v>
      </c>
      <c r="AX296" s="3" t="s">
        <v>162</v>
      </c>
      <c r="AY296" s="3" t="s">
        <v>163</v>
      </c>
      <c r="AZ296" s="3" t="s">
        <v>159</v>
      </c>
      <c r="BA296" s="3" t="s">
        <v>160</v>
      </c>
      <c r="BB296" s="3" t="s">
        <v>161</v>
      </c>
      <c r="BC296" s="3" t="s">
        <v>162</v>
      </c>
      <c r="BD296" s="3" t="s">
        <v>163</v>
      </c>
    </row>
    <row r="297" spans="1:56" x14ac:dyDescent="0.4">
      <c r="A297" t="s">
        <v>513</v>
      </c>
    </row>
    <row r="298" spans="1:56" x14ac:dyDescent="0.4">
      <c r="A298" t="s">
        <v>165</v>
      </c>
    </row>
  </sheetData>
  <mergeCells count="26">
    <mergeCell ref="AA4:AE4"/>
    <mergeCell ref="G3:K3"/>
    <mergeCell ref="L3:P3"/>
    <mergeCell ref="Q3:U3"/>
    <mergeCell ref="V3:Z3"/>
    <mergeCell ref="B4:F4"/>
    <mergeCell ref="G4:K4"/>
    <mergeCell ref="L4:P4"/>
    <mergeCell ref="Q4:U4"/>
    <mergeCell ref="V4:Z4"/>
    <mergeCell ref="B2:AJ2"/>
    <mergeCell ref="AK2:AT2"/>
    <mergeCell ref="AU2:BD2"/>
    <mergeCell ref="A2:A5"/>
    <mergeCell ref="AA3:AE3"/>
    <mergeCell ref="AF3:AJ3"/>
    <mergeCell ref="AK3:AO3"/>
    <mergeCell ref="AP3:AT3"/>
    <mergeCell ref="AU3:AY3"/>
    <mergeCell ref="AZ3:BD3"/>
    <mergeCell ref="AF4:AJ4"/>
    <mergeCell ref="AK4:AO4"/>
    <mergeCell ref="AP4:AT4"/>
    <mergeCell ref="AU4:AY4"/>
    <mergeCell ref="AZ4:BD4"/>
    <mergeCell ref="B3:F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CF85AFE-E1B4-4690-8A46-B1BCF81352C7}">
  <sheetPr>
    <tabColor theme="7"/>
  </sheetPr>
  <dimension ref="A1:E283"/>
  <sheetViews>
    <sheetView workbookViewId="0"/>
  </sheetViews>
  <sheetFormatPr defaultRowHeight="14.6" x14ac:dyDescent="0.4"/>
  <cols>
    <col min="1" max="1" width="40.84375" bestFit="1" customWidth="1"/>
    <col min="2" max="5" width="12.53515625" customWidth="1"/>
  </cols>
  <sheetData>
    <row r="1" spans="1:5" x14ac:dyDescent="0.4">
      <c r="A1" s="1" t="s">
        <v>17</v>
      </c>
    </row>
    <row r="2" spans="1:5" ht="87.45" x14ac:dyDescent="0.4">
      <c r="A2" s="2" t="s">
        <v>84</v>
      </c>
      <c r="B2" s="1" t="s">
        <v>90</v>
      </c>
      <c r="C2" s="1" t="s">
        <v>91</v>
      </c>
      <c r="D2" s="1" t="s">
        <v>92</v>
      </c>
      <c r="E2" s="1" t="s">
        <v>93</v>
      </c>
    </row>
    <row r="3" spans="1:5" x14ac:dyDescent="0.4">
      <c r="A3" s="1" t="s">
        <v>299</v>
      </c>
      <c r="B3" s="9">
        <v>0.64442473309929993</v>
      </c>
      <c r="C3" s="9">
        <v>0.67491017486169991</v>
      </c>
      <c r="D3" s="9">
        <v>0.6723366627831</v>
      </c>
      <c r="E3" s="9">
        <v>0.68012667593339993</v>
      </c>
    </row>
    <row r="4" spans="1:5" x14ac:dyDescent="0.4">
      <c r="B4" s="10">
        <v>2205</v>
      </c>
      <c r="C4" s="10">
        <v>2351</v>
      </c>
      <c r="D4" s="10">
        <v>2400</v>
      </c>
      <c r="E4" s="10">
        <v>4167</v>
      </c>
    </row>
    <row r="5" spans="1:5" x14ac:dyDescent="0.4">
      <c r="B5" s="10">
        <v>3580</v>
      </c>
      <c r="C5" s="10">
        <v>3572</v>
      </c>
      <c r="D5" s="10">
        <v>3530</v>
      </c>
      <c r="E5" s="10">
        <v>5990</v>
      </c>
    </row>
    <row r="6" spans="1:5" x14ac:dyDescent="0.4">
      <c r="B6" s="10">
        <v>2307.0405444950002</v>
      </c>
      <c r="C6" s="10">
        <v>2410.779144606</v>
      </c>
      <c r="D6" s="10">
        <v>2390.4819471730002</v>
      </c>
      <c r="E6" s="10">
        <v>4073.9587888410001</v>
      </c>
    </row>
    <row r="7" spans="1:5" x14ac:dyDescent="0.4">
      <c r="B7" s="10">
        <v>3580</v>
      </c>
      <c r="C7" s="10">
        <v>3572</v>
      </c>
      <c r="D7" s="10">
        <v>3555.4835538450002</v>
      </c>
      <c r="E7" s="10">
        <v>5990</v>
      </c>
    </row>
    <row r="8" spans="1:5" x14ac:dyDescent="0.4">
      <c r="B8" s="4" t="s">
        <v>107</v>
      </c>
      <c r="C8" s="4" t="s">
        <v>127</v>
      </c>
      <c r="D8" s="4" t="s">
        <v>127</v>
      </c>
      <c r="E8" s="4" t="s">
        <v>127</v>
      </c>
    </row>
    <row r="9" spans="1:5" x14ac:dyDescent="0.4">
      <c r="A9" s="1" t="s">
        <v>306</v>
      </c>
      <c r="B9" s="9">
        <v>0.59036268462840003</v>
      </c>
      <c r="C9" s="9">
        <v>0.6237726676841</v>
      </c>
      <c r="D9" s="9">
        <v>0.63380784548129998</v>
      </c>
      <c r="E9" s="9">
        <v>0.60285920921760006</v>
      </c>
    </row>
    <row r="10" spans="1:5" x14ac:dyDescent="0.4">
      <c r="B10" s="10">
        <v>1931</v>
      </c>
      <c r="C10" s="10">
        <v>2148</v>
      </c>
      <c r="D10" s="10">
        <v>2238</v>
      </c>
      <c r="E10" s="10">
        <v>3685</v>
      </c>
    </row>
    <row r="11" spans="1:5" x14ac:dyDescent="0.4">
      <c r="B11" s="10">
        <v>3580</v>
      </c>
      <c r="C11" s="10">
        <v>3572</v>
      </c>
      <c r="D11" s="10">
        <v>3530</v>
      </c>
      <c r="E11" s="10">
        <v>5990</v>
      </c>
    </row>
    <row r="12" spans="1:5" x14ac:dyDescent="0.4">
      <c r="B12" s="10">
        <v>2113.4984109699999</v>
      </c>
      <c r="C12" s="10">
        <v>2228.1159689679998</v>
      </c>
      <c r="D12" s="10">
        <v>2253.4933709070001</v>
      </c>
      <c r="E12" s="10">
        <v>3611.126663214</v>
      </c>
    </row>
    <row r="13" spans="1:5" x14ac:dyDescent="0.4">
      <c r="B13" s="10">
        <v>3580</v>
      </c>
      <c r="C13" s="10">
        <v>3572</v>
      </c>
      <c r="D13" s="10">
        <v>3555.4835538450002</v>
      </c>
      <c r="E13" s="10">
        <v>5990</v>
      </c>
    </row>
    <row r="14" spans="1:5" x14ac:dyDescent="0.4">
      <c r="B14" s="4" t="s">
        <v>107</v>
      </c>
      <c r="C14" s="4" t="s">
        <v>127</v>
      </c>
      <c r="D14" s="4" t="s">
        <v>514</v>
      </c>
      <c r="E14" s="4" t="s">
        <v>107</v>
      </c>
    </row>
    <row r="15" spans="1:5" x14ac:dyDescent="0.4">
      <c r="A15" s="1" t="s">
        <v>303</v>
      </c>
      <c r="B15" s="9">
        <v>0.49555579867669997</v>
      </c>
      <c r="C15" s="9">
        <v>0.61987626867930001</v>
      </c>
      <c r="D15" s="9">
        <v>0.54892877623390002</v>
      </c>
      <c r="E15" s="9">
        <v>0.56245476379650006</v>
      </c>
    </row>
    <row r="16" spans="1:5" x14ac:dyDescent="0.4">
      <c r="B16" s="10">
        <v>1588</v>
      </c>
      <c r="C16" s="10">
        <v>2009</v>
      </c>
      <c r="D16" s="10">
        <v>1830</v>
      </c>
      <c r="E16" s="10">
        <v>3300</v>
      </c>
    </row>
    <row r="17" spans="1:5" x14ac:dyDescent="0.4">
      <c r="B17" s="10">
        <v>3580</v>
      </c>
      <c r="C17" s="10">
        <v>3572</v>
      </c>
      <c r="D17" s="10">
        <v>3530</v>
      </c>
      <c r="E17" s="10">
        <v>5990</v>
      </c>
    </row>
    <row r="18" spans="1:5" x14ac:dyDescent="0.4">
      <c r="B18" s="10">
        <v>1774.0897592629999</v>
      </c>
      <c r="C18" s="10">
        <v>2214.198031722</v>
      </c>
      <c r="D18" s="10">
        <v>1951.7072361319999</v>
      </c>
      <c r="E18" s="10">
        <v>3369.1040351410002</v>
      </c>
    </row>
    <row r="19" spans="1:5" x14ac:dyDescent="0.4">
      <c r="B19" s="10">
        <v>3580</v>
      </c>
      <c r="C19" s="10">
        <v>3572</v>
      </c>
      <c r="D19" s="10">
        <v>3555.4835538450002</v>
      </c>
      <c r="E19" s="10">
        <v>5990</v>
      </c>
    </row>
    <row r="20" spans="1:5" x14ac:dyDescent="0.4">
      <c r="B20" s="4" t="s">
        <v>107</v>
      </c>
      <c r="C20" s="4" t="s">
        <v>515</v>
      </c>
      <c r="D20" s="4" t="s">
        <v>102</v>
      </c>
      <c r="E20" s="4" t="s">
        <v>102</v>
      </c>
    </row>
    <row r="21" spans="1:5" x14ac:dyDescent="0.4">
      <c r="A21" s="1" t="s">
        <v>311</v>
      </c>
      <c r="B21" s="9">
        <v>0.35053333793130004</v>
      </c>
      <c r="C21" s="9">
        <v>0.40393834243479998</v>
      </c>
      <c r="D21" s="9">
        <v>0.40658536576709997</v>
      </c>
      <c r="E21" s="9">
        <v>0.44606728399109996</v>
      </c>
    </row>
    <row r="22" spans="1:5" x14ac:dyDescent="0.4">
      <c r="B22" s="10">
        <v>1013</v>
      </c>
      <c r="C22" s="10">
        <v>1275</v>
      </c>
      <c r="D22" s="10">
        <v>1347</v>
      </c>
      <c r="E22" s="10">
        <v>2764</v>
      </c>
    </row>
    <row r="23" spans="1:5" x14ac:dyDescent="0.4">
      <c r="B23" s="10">
        <v>3580</v>
      </c>
      <c r="C23" s="10">
        <v>3572</v>
      </c>
      <c r="D23" s="10">
        <v>3530</v>
      </c>
      <c r="E23" s="10">
        <v>5990</v>
      </c>
    </row>
    <row r="24" spans="1:5" x14ac:dyDescent="0.4">
      <c r="B24" s="10">
        <v>1254.909349794</v>
      </c>
      <c r="C24" s="10">
        <v>1442.8677591769999</v>
      </c>
      <c r="D24" s="10">
        <v>1445.6075812189999</v>
      </c>
      <c r="E24" s="10">
        <v>2671.943031107</v>
      </c>
    </row>
    <row r="25" spans="1:5" x14ac:dyDescent="0.4">
      <c r="B25" s="10">
        <v>3580</v>
      </c>
      <c r="C25" s="10">
        <v>3572</v>
      </c>
      <c r="D25" s="10">
        <v>3555.4835538450002</v>
      </c>
      <c r="E25" s="10">
        <v>5990</v>
      </c>
    </row>
    <row r="26" spans="1:5" x14ac:dyDescent="0.4">
      <c r="B26" s="4" t="s">
        <v>107</v>
      </c>
      <c r="C26" s="4" t="s">
        <v>102</v>
      </c>
      <c r="D26" s="4" t="s">
        <v>102</v>
      </c>
      <c r="E26" s="4" t="s">
        <v>347</v>
      </c>
    </row>
    <row r="27" spans="1:5" x14ac:dyDescent="0.4">
      <c r="A27" s="1" t="s">
        <v>309</v>
      </c>
      <c r="B27" s="9">
        <v>0.34746502953969999</v>
      </c>
      <c r="C27" s="9">
        <v>0.40051231997409997</v>
      </c>
      <c r="D27" s="9">
        <v>0.40063426580150002</v>
      </c>
      <c r="E27" s="9">
        <v>0.41947599724020002</v>
      </c>
    </row>
    <row r="28" spans="1:5" x14ac:dyDescent="0.4">
      <c r="B28" s="10">
        <v>1274</v>
      </c>
      <c r="C28" s="10">
        <v>1479</v>
      </c>
      <c r="D28" s="10">
        <v>1556</v>
      </c>
      <c r="E28" s="10">
        <v>2609</v>
      </c>
    </row>
    <row r="29" spans="1:5" x14ac:dyDescent="0.4">
      <c r="B29" s="10">
        <v>3580</v>
      </c>
      <c r="C29" s="10">
        <v>3572</v>
      </c>
      <c r="D29" s="10">
        <v>3530</v>
      </c>
      <c r="E29" s="10">
        <v>5990</v>
      </c>
    </row>
    <row r="30" spans="1:5" x14ac:dyDescent="0.4">
      <c r="B30" s="10">
        <v>1243.9248057520001</v>
      </c>
      <c r="C30" s="10">
        <v>1430.6300069480001</v>
      </c>
      <c r="D30" s="10">
        <v>1424.4485431640001</v>
      </c>
      <c r="E30" s="10">
        <v>2512.6612234690001</v>
      </c>
    </row>
    <row r="31" spans="1:5" x14ac:dyDescent="0.4">
      <c r="B31" s="10">
        <v>3580</v>
      </c>
      <c r="C31" s="10">
        <v>3572</v>
      </c>
      <c r="D31" s="10">
        <v>3555.4835538450002</v>
      </c>
      <c r="E31" s="10">
        <v>5990</v>
      </c>
    </row>
    <row r="32" spans="1:5" x14ac:dyDescent="0.4">
      <c r="B32" s="4" t="s">
        <v>107</v>
      </c>
      <c r="C32" s="4" t="s">
        <v>102</v>
      </c>
      <c r="D32" s="4" t="s">
        <v>102</v>
      </c>
      <c r="E32" s="4" t="s">
        <v>102</v>
      </c>
    </row>
    <row r="33" spans="1:5" x14ac:dyDescent="0.4">
      <c r="A33" s="1" t="s">
        <v>314</v>
      </c>
      <c r="B33" s="9">
        <v>0.12793573878299999</v>
      </c>
      <c r="C33" s="9">
        <v>0.15725238799079999</v>
      </c>
      <c r="D33" s="9">
        <v>0.184296867187</v>
      </c>
      <c r="E33" s="9">
        <v>0.22568576877400001</v>
      </c>
    </row>
    <row r="34" spans="1:5" x14ac:dyDescent="0.4">
      <c r="B34" s="10">
        <v>291</v>
      </c>
      <c r="C34" s="10">
        <v>397</v>
      </c>
      <c r="D34" s="10">
        <v>499</v>
      </c>
      <c r="E34" s="10">
        <v>1316</v>
      </c>
    </row>
    <row r="35" spans="1:5" x14ac:dyDescent="0.4">
      <c r="B35" s="10">
        <v>3580</v>
      </c>
      <c r="C35" s="10">
        <v>3572</v>
      </c>
      <c r="D35" s="10">
        <v>3530</v>
      </c>
      <c r="E35" s="10">
        <v>5990</v>
      </c>
    </row>
    <row r="36" spans="1:5" x14ac:dyDescent="0.4">
      <c r="B36" s="10">
        <v>458.0099448432</v>
      </c>
      <c r="C36" s="10">
        <v>561.70552990320004</v>
      </c>
      <c r="D36" s="10">
        <v>655.26448030860001</v>
      </c>
      <c r="E36" s="10">
        <v>1351.857754957</v>
      </c>
    </row>
    <row r="37" spans="1:5" x14ac:dyDescent="0.4">
      <c r="B37" s="10">
        <v>3580</v>
      </c>
      <c r="C37" s="10">
        <v>3572</v>
      </c>
      <c r="D37" s="10">
        <v>3555.4835538450002</v>
      </c>
      <c r="E37" s="10">
        <v>5990</v>
      </c>
    </row>
    <row r="38" spans="1:5" x14ac:dyDescent="0.4">
      <c r="B38" s="4" t="s">
        <v>107</v>
      </c>
      <c r="C38" s="4" t="s">
        <v>127</v>
      </c>
      <c r="D38" s="4" t="s">
        <v>212</v>
      </c>
      <c r="E38" s="4" t="s">
        <v>327</v>
      </c>
    </row>
    <row r="39" spans="1:5" x14ac:dyDescent="0.4">
      <c r="A39" s="1" t="s">
        <v>313</v>
      </c>
      <c r="B39" s="9">
        <v>0.1541956512706</v>
      </c>
      <c r="C39" s="9">
        <v>0.17459396230740001</v>
      </c>
      <c r="D39" s="9">
        <v>0.1789710099812</v>
      </c>
      <c r="E39" s="9">
        <v>0.18146844358729999</v>
      </c>
    </row>
    <row r="40" spans="1:5" x14ac:dyDescent="0.4">
      <c r="B40" s="10">
        <v>513</v>
      </c>
      <c r="C40" s="10">
        <v>608</v>
      </c>
      <c r="D40" s="10">
        <v>624</v>
      </c>
      <c r="E40" s="10">
        <v>1108</v>
      </c>
    </row>
    <row r="41" spans="1:5" x14ac:dyDescent="0.4">
      <c r="B41" s="10">
        <v>3580</v>
      </c>
      <c r="C41" s="10">
        <v>3572</v>
      </c>
      <c r="D41" s="10">
        <v>3530</v>
      </c>
      <c r="E41" s="10">
        <v>5990</v>
      </c>
    </row>
    <row r="42" spans="1:5" x14ac:dyDescent="0.4">
      <c r="B42" s="10">
        <v>552.02043154889998</v>
      </c>
      <c r="C42" s="10">
        <v>623.64963336189999</v>
      </c>
      <c r="D42" s="10">
        <v>636.32848260310004</v>
      </c>
      <c r="E42" s="10">
        <v>1086.995977088</v>
      </c>
    </row>
    <row r="43" spans="1:5" x14ac:dyDescent="0.4">
      <c r="B43" s="10">
        <v>3580</v>
      </c>
      <c r="C43" s="10">
        <v>3572</v>
      </c>
      <c r="D43" s="10">
        <v>3555.4835538450002</v>
      </c>
      <c r="E43" s="10">
        <v>5990</v>
      </c>
    </row>
    <row r="44" spans="1:5" x14ac:dyDescent="0.4">
      <c r="B44" s="4" t="s">
        <v>107</v>
      </c>
      <c r="C44" s="4" t="s">
        <v>107</v>
      </c>
      <c r="D44" s="4" t="s">
        <v>127</v>
      </c>
      <c r="E44" s="4" t="s">
        <v>127</v>
      </c>
    </row>
    <row r="45" spans="1:5" x14ac:dyDescent="0.4">
      <c r="A45" s="1" t="s">
        <v>317</v>
      </c>
      <c r="B45" s="9">
        <v>0.13924382397570001</v>
      </c>
      <c r="C45" s="9">
        <v>0.14131670728939999</v>
      </c>
      <c r="D45" s="9">
        <v>0.17731636729270001</v>
      </c>
      <c r="E45" s="9">
        <v>0.16721910874570001</v>
      </c>
    </row>
    <row r="46" spans="1:5" x14ac:dyDescent="0.4">
      <c r="B46" s="10">
        <v>306</v>
      </c>
      <c r="C46" s="10">
        <v>352</v>
      </c>
      <c r="D46" s="10">
        <v>464</v>
      </c>
      <c r="E46" s="10">
        <v>976</v>
      </c>
    </row>
    <row r="47" spans="1:5" x14ac:dyDescent="0.4">
      <c r="B47" s="10">
        <v>3580</v>
      </c>
      <c r="C47" s="10">
        <v>3572</v>
      </c>
      <c r="D47" s="10">
        <v>3530</v>
      </c>
      <c r="E47" s="10">
        <v>5990</v>
      </c>
    </row>
    <row r="48" spans="1:5" x14ac:dyDescent="0.4">
      <c r="B48" s="10">
        <v>498.4928898329</v>
      </c>
      <c r="C48" s="10">
        <v>504.78327843760002</v>
      </c>
      <c r="D48" s="10">
        <v>630.44542773670003</v>
      </c>
      <c r="E48" s="10">
        <v>1001.642461387</v>
      </c>
    </row>
    <row r="49" spans="1:5" x14ac:dyDescent="0.4">
      <c r="B49" s="10">
        <v>3580</v>
      </c>
      <c r="C49" s="10">
        <v>3572</v>
      </c>
      <c r="D49" s="10">
        <v>3555.4835538450002</v>
      </c>
      <c r="E49" s="10">
        <v>5990</v>
      </c>
    </row>
    <row r="50" spans="1:5" x14ac:dyDescent="0.4">
      <c r="B50" s="4" t="s">
        <v>107</v>
      </c>
      <c r="C50" s="4" t="s">
        <v>107</v>
      </c>
      <c r="D50" s="4" t="s">
        <v>216</v>
      </c>
      <c r="E50" s="4" t="s">
        <v>216</v>
      </c>
    </row>
    <row r="51" spans="1:5" x14ac:dyDescent="0.4">
      <c r="A51" s="1" t="s">
        <v>315</v>
      </c>
      <c r="B51" s="9">
        <v>0.11354473898720001</v>
      </c>
      <c r="C51" s="9">
        <v>0.1250339293627</v>
      </c>
      <c r="D51" s="9">
        <v>0.1433173912812</v>
      </c>
      <c r="E51" s="9">
        <v>0.1567383826191</v>
      </c>
    </row>
    <row r="52" spans="1:5" x14ac:dyDescent="0.4">
      <c r="B52" s="10">
        <v>255</v>
      </c>
      <c r="C52" s="10">
        <v>332</v>
      </c>
      <c r="D52" s="10">
        <v>414</v>
      </c>
      <c r="E52" s="10">
        <v>914</v>
      </c>
    </row>
    <row r="53" spans="1:5" x14ac:dyDescent="0.4">
      <c r="B53" s="10">
        <v>3580</v>
      </c>
      <c r="C53" s="10">
        <v>3572</v>
      </c>
      <c r="D53" s="10">
        <v>3530</v>
      </c>
      <c r="E53" s="10">
        <v>5990</v>
      </c>
    </row>
    <row r="54" spans="1:5" x14ac:dyDescent="0.4">
      <c r="B54" s="10">
        <v>406.49016557430002</v>
      </c>
      <c r="C54" s="10">
        <v>446.62119568370002</v>
      </c>
      <c r="D54" s="10">
        <v>509.56262768049999</v>
      </c>
      <c r="E54" s="10">
        <v>938.86291188819996</v>
      </c>
    </row>
    <row r="55" spans="1:5" x14ac:dyDescent="0.4">
      <c r="B55" s="10">
        <v>3580</v>
      </c>
      <c r="C55" s="10">
        <v>3572</v>
      </c>
      <c r="D55" s="10">
        <v>3555.4835538450002</v>
      </c>
      <c r="E55" s="10">
        <v>5990</v>
      </c>
    </row>
    <row r="56" spans="1:5" x14ac:dyDescent="0.4">
      <c r="B56" s="4" t="s">
        <v>107</v>
      </c>
      <c r="C56" s="4" t="s">
        <v>107</v>
      </c>
      <c r="D56" s="4" t="s">
        <v>127</v>
      </c>
      <c r="E56" s="4" t="s">
        <v>212</v>
      </c>
    </row>
    <row r="57" spans="1:5" x14ac:dyDescent="0.4">
      <c r="A57" s="1" t="s">
        <v>316</v>
      </c>
      <c r="B57" s="9">
        <v>0.10239227814519999</v>
      </c>
      <c r="C57" s="9">
        <v>0.13431712099320001</v>
      </c>
      <c r="D57" s="9">
        <v>0.11343615446239999</v>
      </c>
      <c r="E57" s="9">
        <v>0.12253964467579999</v>
      </c>
    </row>
    <row r="58" spans="1:5" x14ac:dyDescent="0.4">
      <c r="B58" s="10">
        <v>368</v>
      </c>
      <c r="C58" s="10">
        <v>453</v>
      </c>
      <c r="D58" s="10">
        <v>409</v>
      </c>
      <c r="E58" s="10">
        <v>788</v>
      </c>
    </row>
    <row r="59" spans="1:5" x14ac:dyDescent="0.4">
      <c r="B59" s="10">
        <v>3580</v>
      </c>
      <c r="C59" s="10">
        <v>3572</v>
      </c>
      <c r="D59" s="10">
        <v>3530</v>
      </c>
      <c r="E59" s="10">
        <v>5990</v>
      </c>
    </row>
    <row r="60" spans="1:5" x14ac:dyDescent="0.4">
      <c r="B60" s="10">
        <v>366.56435575969999</v>
      </c>
      <c r="C60" s="10">
        <v>479.78075618769998</v>
      </c>
      <c r="D60" s="10">
        <v>403.32038160259998</v>
      </c>
      <c r="E60" s="10">
        <v>734.01247160779997</v>
      </c>
    </row>
    <row r="61" spans="1:5" x14ac:dyDescent="0.4">
      <c r="B61" s="10">
        <v>3580</v>
      </c>
      <c r="C61" s="10">
        <v>3572</v>
      </c>
      <c r="D61" s="10">
        <v>3555.4835538450002</v>
      </c>
      <c r="E61" s="10">
        <v>5990</v>
      </c>
    </row>
    <row r="62" spans="1:5" x14ac:dyDescent="0.4">
      <c r="B62" s="4" t="s">
        <v>107</v>
      </c>
      <c r="C62" s="4" t="s">
        <v>218</v>
      </c>
      <c r="D62" s="4" t="s">
        <v>107</v>
      </c>
      <c r="E62" s="4" t="s">
        <v>127</v>
      </c>
    </row>
    <row r="63" spans="1:5" x14ac:dyDescent="0.4">
      <c r="A63" s="1" t="s">
        <v>319</v>
      </c>
      <c r="B63" s="9">
        <v>7.9351024777329998E-2</v>
      </c>
      <c r="C63" s="9">
        <v>9.2503421543499997E-2</v>
      </c>
      <c r="D63" s="9">
        <v>8.3955577112240012E-2</v>
      </c>
      <c r="E63" s="9">
        <v>9.6386021326110002E-2</v>
      </c>
    </row>
    <row r="64" spans="1:5" x14ac:dyDescent="0.4">
      <c r="B64" s="10">
        <v>294</v>
      </c>
      <c r="C64" s="10">
        <v>350</v>
      </c>
      <c r="D64" s="10">
        <v>289</v>
      </c>
      <c r="E64" s="10">
        <v>638</v>
      </c>
    </row>
    <row r="65" spans="1:5" x14ac:dyDescent="0.4">
      <c r="B65" s="10">
        <v>3580</v>
      </c>
      <c r="C65" s="10">
        <v>3572</v>
      </c>
      <c r="D65" s="10">
        <v>3530</v>
      </c>
      <c r="E65" s="10">
        <v>5990</v>
      </c>
    </row>
    <row r="66" spans="1:5" x14ac:dyDescent="0.4">
      <c r="B66" s="10">
        <v>284.07666870290001</v>
      </c>
      <c r="C66" s="10">
        <v>330.42222175339998</v>
      </c>
      <c r="D66" s="10">
        <v>298.5026736762</v>
      </c>
      <c r="E66" s="10">
        <v>577.35226774340003</v>
      </c>
    </row>
    <row r="67" spans="1:5" x14ac:dyDescent="0.4">
      <c r="B67" s="10">
        <v>3580</v>
      </c>
      <c r="C67" s="10">
        <v>3572</v>
      </c>
      <c r="D67" s="10">
        <v>3555.4835538450002</v>
      </c>
      <c r="E67" s="10">
        <v>5990</v>
      </c>
    </row>
    <row r="68" spans="1:5" x14ac:dyDescent="0.4">
      <c r="B68" s="4" t="s">
        <v>107</v>
      </c>
      <c r="C68" s="4" t="s">
        <v>107</v>
      </c>
      <c r="D68" s="4" t="s">
        <v>107</v>
      </c>
      <c r="E68" s="4" t="s">
        <v>127</v>
      </c>
    </row>
    <row r="69" spans="1:5" x14ac:dyDescent="0.4">
      <c r="A69" s="1" t="s">
        <v>321</v>
      </c>
      <c r="B69" s="9">
        <v>0.1068042740846</v>
      </c>
      <c r="C69" s="9">
        <v>0.1230453301232</v>
      </c>
      <c r="D69" s="9">
        <v>0.10999981507159999</v>
      </c>
      <c r="E69" s="9">
        <v>8.8979268851259993E-2</v>
      </c>
    </row>
    <row r="70" spans="1:5" x14ac:dyDescent="0.4">
      <c r="B70" s="10">
        <v>344</v>
      </c>
      <c r="C70" s="10">
        <v>377</v>
      </c>
      <c r="D70" s="10">
        <v>314</v>
      </c>
      <c r="E70" s="10">
        <v>473</v>
      </c>
    </row>
    <row r="71" spans="1:5" x14ac:dyDescent="0.4">
      <c r="B71" s="10">
        <v>3580</v>
      </c>
      <c r="C71" s="10">
        <v>3572</v>
      </c>
      <c r="D71" s="10">
        <v>3530</v>
      </c>
      <c r="E71" s="10">
        <v>5990</v>
      </c>
    </row>
    <row r="72" spans="1:5" x14ac:dyDescent="0.4">
      <c r="B72" s="10">
        <v>382.35930122280001</v>
      </c>
      <c r="C72" s="10">
        <v>439.51791920020003</v>
      </c>
      <c r="D72" s="10">
        <v>391.10253341309999</v>
      </c>
      <c r="E72" s="10">
        <v>532.98582041899999</v>
      </c>
    </row>
    <row r="73" spans="1:5" x14ac:dyDescent="0.4">
      <c r="B73" s="10">
        <v>3580</v>
      </c>
      <c r="C73" s="10">
        <v>3572</v>
      </c>
      <c r="D73" s="10">
        <v>3555.4835538450002</v>
      </c>
      <c r="E73" s="10">
        <v>5990</v>
      </c>
    </row>
    <row r="74" spans="1:5" x14ac:dyDescent="0.4">
      <c r="B74" s="4" t="s">
        <v>219</v>
      </c>
      <c r="C74" s="4" t="s">
        <v>366</v>
      </c>
      <c r="D74" s="4" t="s">
        <v>219</v>
      </c>
      <c r="E74" s="4" t="s">
        <v>107</v>
      </c>
    </row>
    <row r="75" spans="1:5" x14ac:dyDescent="0.4">
      <c r="A75" s="1" t="s">
        <v>324</v>
      </c>
      <c r="B75" s="9">
        <v>6.4715615738010004E-2</v>
      </c>
      <c r="C75" s="9">
        <v>8.5232298857609995E-2</v>
      </c>
      <c r="D75" s="9">
        <v>8.4099709361319996E-2</v>
      </c>
      <c r="E75" s="9">
        <v>8.0860031138040009E-2</v>
      </c>
    </row>
    <row r="76" spans="1:5" x14ac:dyDescent="0.4">
      <c r="B76" s="10">
        <v>119</v>
      </c>
      <c r="C76" s="10">
        <v>175</v>
      </c>
      <c r="D76" s="10">
        <v>192</v>
      </c>
      <c r="E76" s="10">
        <v>377</v>
      </c>
    </row>
    <row r="77" spans="1:5" x14ac:dyDescent="0.4">
      <c r="B77" s="10">
        <v>3580</v>
      </c>
      <c r="C77" s="10">
        <v>3572</v>
      </c>
      <c r="D77" s="10">
        <v>3530</v>
      </c>
      <c r="E77" s="10">
        <v>5990</v>
      </c>
    </row>
    <row r="78" spans="1:5" x14ac:dyDescent="0.4">
      <c r="B78" s="10">
        <v>231.68190434210001</v>
      </c>
      <c r="C78" s="10">
        <v>304.44977151939997</v>
      </c>
      <c r="D78" s="10">
        <v>299.01513351739999</v>
      </c>
      <c r="E78" s="10">
        <v>484.3515865169</v>
      </c>
    </row>
    <row r="79" spans="1:5" x14ac:dyDescent="0.4">
      <c r="B79" s="10">
        <v>3580</v>
      </c>
      <c r="C79" s="10">
        <v>3572</v>
      </c>
      <c r="D79" s="10">
        <v>3555.4835538450002</v>
      </c>
      <c r="E79" s="10">
        <v>5990</v>
      </c>
    </row>
    <row r="80" spans="1:5" x14ac:dyDescent="0.4">
      <c r="B80" s="4" t="s">
        <v>107</v>
      </c>
      <c r="C80" s="4" t="s">
        <v>127</v>
      </c>
      <c r="D80" s="4" t="s">
        <v>127</v>
      </c>
      <c r="E80" s="4" t="s">
        <v>107</v>
      </c>
    </row>
    <row r="81" spans="1:5" x14ac:dyDescent="0.4">
      <c r="A81" s="1" t="s">
        <v>325</v>
      </c>
      <c r="B81" s="9">
        <v>2.7622029018990003E-2</v>
      </c>
      <c r="C81" s="9">
        <v>3.5183542665509999E-2</v>
      </c>
      <c r="D81" s="9">
        <v>3.0750409376480003E-2</v>
      </c>
      <c r="E81" s="9">
        <v>4.9454902222130004E-2</v>
      </c>
    </row>
    <row r="82" spans="1:5" x14ac:dyDescent="0.4">
      <c r="B82" s="10">
        <v>83</v>
      </c>
      <c r="C82" s="10">
        <v>101</v>
      </c>
      <c r="D82" s="10">
        <v>101</v>
      </c>
      <c r="E82" s="10">
        <v>257</v>
      </c>
    </row>
    <row r="83" spans="1:5" x14ac:dyDescent="0.4">
      <c r="B83" s="10">
        <v>3580</v>
      </c>
      <c r="C83" s="10">
        <v>3572</v>
      </c>
      <c r="D83" s="10">
        <v>3530</v>
      </c>
      <c r="E83" s="10">
        <v>5990</v>
      </c>
    </row>
    <row r="84" spans="1:5" x14ac:dyDescent="0.4">
      <c r="B84" s="10">
        <v>98.886863887990003</v>
      </c>
      <c r="C84" s="10">
        <v>125.67561440119999</v>
      </c>
      <c r="D84" s="10">
        <v>109.33257481210001</v>
      </c>
      <c r="E84" s="10">
        <v>296.23486431060002</v>
      </c>
    </row>
    <row r="85" spans="1:5" x14ac:dyDescent="0.4">
      <c r="B85" s="10">
        <v>3580</v>
      </c>
      <c r="C85" s="10">
        <v>3572</v>
      </c>
      <c r="D85" s="10">
        <v>3555.4835538450002</v>
      </c>
      <c r="E85" s="10">
        <v>5990</v>
      </c>
    </row>
    <row r="86" spans="1:5" x14ac:dyDescent="0.4">
      <c r="B86" s="4" t="s">
        <v>107</v>
      </c>
      <c r="C86" s="4" t="s">
        <v>107</v>
      </c>
      <c r="D86" s="4" t="s">
        <v>107</v>
      </c>
      <c r="E86" s="4" t="s">
        <v>516</v>
      </c>
    </row>
    <row r="87" spans="1:5" x14ac:dyDescent="0.4">
      <c r="A87" s="1" t="s">
        <v>326</v>
      </c>
      <c r="B87" s="9">
        <v>0</v>
      </c>
      <c r="C87" s="9">
        <v>0</v>
      </c>
      <c r="D87" s="9">
        <v>1.715297635512E-2</v>
      </c>
      <c r="E87" s="9">
        <v>3.6223750074840001E-2</v>
      </c>
    </row>
    <row r="88" spans="1:5" x14ac:dyDescent="0.4">
      <c r="B88" s="10">
        <v>0</v>
      </c>
      <c r="C88" s="10">
        <v>0</v>
      </c>
      <c r="D88" s="10">
        <v>62</v>
      </c>
      <c r="E88" s="10">
        <v>224</v>
      </c>
    </row>
    <row r="89" spans="1:5" x14ac:dyDescent="0.4">
      <c r="B89" s="10">
        <v>3580</v>
      </c>
      <c r="C89" s="10">
        <v>3572</v>
      </c>
      <c r="D89" s="10">
        <v>3530</v>
      </c>
      <c r="E89" s="10">
        <v>5990</v>
      </c>
    </row>
    <row r="90" spans="1:5" x14ac:dyDescent="0.4">
      <c r="B90" s="10">
        <v>0</v>
      </c>
      <c r="C90" s="10">
        <v>0</v>
      </c>
      <c r="D90" s="10">
        <v>60.987125330140003</v>
      </c>
      <c r="E90" s="10">
        <v>216.98026294830001</v>
      </c>
    </row>
    <row r="91" spans="1:5" x14ac:dyDescent="0.4">
      <c r="B91" s="10">
        <v>3580</v>
      </c>
      <c r="C91" s="10">
        <v>3572</v>
      </c>
      <c r="D91" s="10">
        <v>3555.4835538450002</v>
      </c>
      <c r="E91" s="10">
        <v>5990</v>
      </c>
    </row>
    <row r="92" spans="1:5" x14ac:dyDescent="0.4">
      <c r="B92" s="4" t="s">
        <v>95</v>
      </c>
      <c r="C92" s="4" t="s">
        <v>95</v>
      </c>
      <c r="D92" s="4" t="s">
        <v>310</v>
      </c>
      <c r="E92" s="4" t="s">
        <v>327</v>
      </c>
    </row>
    <row r="93" spans="1:5" x14ac:dyDescent="0.4">
      <c r="A93" s="1" t="s">
        <v>328</v>
      </c>
      <c r="B93" s="9">
        <v>3.066819265746E-2</v>
      </c>
      <c r="C93" s="9">
        <v>3.7609474984259997E-2</v>
      </c>
      <c r="D93" s="9">
        <v>3.5540697940129998E-2</v>
      </c>
      <c r="E93" s="9">
        <v>3.5458365210229999E-2</v>
      </c>
    </row>
    <row r="94" spans="1:5" x14ac:dyDescent="0.4">
      <c r="B94" s="10">
        <v>76</v>
      </c>
      <c r="C94" s="10">
        <v>85</v>
      </c>
      <c r="D94" s="10">
        <v>93</v>
      </c>
      <c r="E94" s="10">
        <v>183</v>
      </c>
    </row>
    <row r="95" spans="1:5" x14ac:dyDescent="0.4">
      <c r="B95" s="10">
        <v>3580</v>
      </c>
      <c r="C95" s="10">
        <v>3572</v>
      </c>
      <c r="D95" s="10">
        <v>3530</v>
      </c>
      <c r="E95" s="10">
        <v>5990</v>
      </c>
    </row>
    <row r="96" spans="1:5" x14ac:dyDescent="0.4">
      <c r="B96" s="10">
        <v>109.79212971370001</v>
      </c>
      <c r="C96" s="10">
        <v>134.34104464379999</v>
      </c>
      <c r="D96" s="10">
        <v>126.3643670183</v>
      </c>
      <c r="E96" s="10">
        <v>212.39560760929999</v>
      </c>
    </row>
    <row r="97" spans="1:5" x14ac:dyDescent="0.4">
      <c r="B97" s="10">
        <v>3580</v>
      </c>
      <c r="C97" s="10">
        <v>3572</v>
      </c>
      <c r="D97" s="10">
        <v>3555.4835538450002</v>
      </c>
      <c r="E97" s="10">
        <v>5990</v>
      </c>
    </row>
    <row r="98" spans="1:5" x14ac:dyDescent="0.4">
      <c r="B98" s="4" t="s">
        <v>107</v>
      </c>
      <c r="C98" s="4" t="s">
        <v>107</v>
      </c>
      <c r="D98" s="4" t="s">
        <v>107</v>
      </c>
      <c r="E98" s="4" t="s">
        <v>107</v>
      </c>
    </row>
    <row r="99" spans="1:5" x14ac:dyDescent="0.4">
      <c r="A99" s="1" t="s">
        <v>330</v>
      </c>
      <c r="B99" s="9">
        <v>3.1787706521480004E-2</v>
      </c>
      <c r="C99" s="9">
        <v>3.3980921057100003E-2</v>
      </c>
      <c r="D99" s="9">
        <v>3.2364757866509997E-2</v>
      </c>
      <c r="E99" s="9">
        <v>3.068528377953E-2</v>
      </c>
    </row>
    <row r="100" spans="1:5" x14ac:dyDescent="0.4">
      <c r="B100" s="10">
        <v>114</v>
      </c>
      <c r="C100" s="10">
        <v>130</v>
      </c>
      <c r="D100" s="10">
        <v>128</v>
      </c>
      <c r="E100" s="10">
        <v>214</v>
      </c>
    </row>
    <row r="101" spans="1:5" x14ac:dyDescent="0.4">
      <c r="B101" s="10">
        <v>3580</v>
      </c>
      <c r="C101" s="10">
        <v>3572</v>
      </c>
      <c r="D101" s="10">
        <v>3530</v>
      </c>
      <c r="E101" s="10">
        <v>5990</v>
      </c>
    </row>
    <row r="102" spans="1:5" x14ac:dyDescent="0.4">
      <c r="B102" s="10">
        <v>113.79998934690001</v>
      </c>
      <c r="C102" s="10">
        <v>121.37985001600001</v>
      </c>
      <c r="D102" s="10">
        <v>115.07236431859999</v>
      </c>
      <c r="E102" s="10">
        <v>183.80484983939999</v>
      </c>
    </row>
    <row r="103" spans="1:5" x14ac:dyDescent="0.4">
      <c r="B103" s="10">
        <v>3580</v>
      </c>
      <c r="C103" s="10">
        <v>3572</v>
      </c>
      <c r="D103" s="10">
        <v>3555.4835538450002</v>
      </c>
      <c r="E103" s="10">
        <v>5990</v>
      </c>
    </row>
    <row r="104" spans="1:5" x14ac:dyDescent="0.4">
      <c r="B104" s="4" t="s">
        <v>107</v>
      </c>
      <c r="C104" s="4" t="s">
        <v>107</v>
      </c>
      <c r="D104" s="4" t="s">
        <v>107</v>
      </c>
      <c r="E104" s="4" t="s">
        <v>107</v>
      </c>
    </row>
    <row r="105" spans="1:5" x14ac:dyDescent="0.4">
      <c r="A105" s="1" t="s">
        <v>329</v>
      </c>
      <c r="B105" s="9">
        <v>2.8070596138209999E-2</v>
      </c>
      <c r="C105" s="9">
        <v>2.619298918034E-2</v>
      </c>
      <c r="D105" s="9">
        <v>2.2342708369999999E-2</v>
      </c>
      <c r="E105" s="9">
        <v>2.454245348655E-2</v>
      </c>
    </row>
    <row r="106" spans="1:5" x14ac:dyDescent="0.4">
      <c r="B106" s="10">
        <v>49</v>
      </c>
      <c r="C106" s="10">
        <v>60</v>
      </c>
      <c r="D106" s="10">
        <v>52</v>
      </c>
      <c r="E106" s="10">
        <v>112</v>
      </c>
    </row>
    <row r="107" spans="1:5" x14ac:dyDescent="0.4">
      <c r="B107" s="10">
        <v>3580</v>
      </c>
      <c r="C107" s="10">
        <v>3572</v>
      </c>
      <c r="D107" s="10">
        <v>3530</v>
      </c>
      <c r="E107" s="10">
        <v>5990</v>
      </c>
    </row>
    <row r="108" spans="1:5" x14ac:dyDescent="0.4">
      <c r="B108" s="10">
        <v>100.49273417480001</v>
      </c>
      <c r="C108" s="10">
        <v>93.561357352170006</v>
      </c>
      <c r="D108" s="10">
        <v>79.43913215792</v>
      </c>
      <c r="E108" s="10">
        <v>147.0092963845</v>
      </c>
    </row>
    <row r="109" spans="1:5" x14ac:dyDescent="0.4">
      <c r="B109" s="10">
        <v>3580</v>
      </c>
      <c r="C109" s="10">
        <v>3572</v>
      </c>
      <c r="D109" s="10">
        <v>3555.4835538450002</v>
      </c>
      <c r="E109" s="10">
        <v>5990</v>
      </c>
    </row>
    <row r="110" spans="1:5" x14ac:dyDescent="0.4">
      <c r="B110" s="4" t="s">
        <v>107</v>
      </c>
      <c r="C110" s="4" t="s">
        <v>107</v>
      </c>
      <c r="D110" s="4" t="s">
        <v>107</v>
      </c>
      <c r="E110" s="4" t="s">
        <v>107</v>
      </c>
    </row>
    <row r="111" spans="1:5" x14ac:dyDescent="0.4">
      <c r="A111" s="1" t="s">
        <v>331</v>
      </c>
      <c r="B111" s="9">
        <v>2.6612476426830001E-2</v>
      </c>
      <c r="C111" s="9">
        <v>1.5227226353079999E-2</v>
      </c>
      <c r="D111" s="9">
        <v>1.656117728391E-2</v>
      </c>
      <c r="E111" s="9">
        <v>1.866701388135E-2</v>
      </c>
    </row>
    <row r="112" spans="1:5" x14ac:dyDescent="0.4">
      <c r="B112" s="10">
        <v>92</v>
      </c>
      <c r="C112" s="10">
        <v>56</v>
      </c>
      <c r="D112" s="10">
        <v>56</v>
      </c>
      <c r="E112" s="10">
        <v>104</v>
      </c>
    </row>
    <row r="113" spans="1:5" x14ac:dyDescent="0.4">
      <c r="B113" s="10">
        <v>3580</v>
      </c>
      <c r="C113" s="10">
        <v>3572</v>
      </c>
      <c r="D113" s="10">
        <v>3530</v>
      </c>
      <c r="E113" s="10">
        <v>5990</v>
      </c>
    </row>
    <row r="114" spans="1:5" x14ac:dyDescent="0.4">
      <c r="B114" s="10">
        <v>95.272665608050005</v>
      </c>
      <c r="C114" s="10">
        <v>54.391652533189998</v>
      </c>
      <c r="D114" s="10">
        <v>58.882993465250003</v>
      </c>
      <c r="E114" s="10">
        <v>111.8154131493</v>
      </c>
    </row>
    <row r="115" spans="1:5" x14ac:dyDescent="0.4">
      <c r="B115" s="10">
        <v>3580</v>
      </c>
      <c r="C115" s="10">
        <v>3572</v>
      </c>
      <c r="D115" s="10">
        <v>3555.4835538450002</v>
      </c>
      <c r="E115" s="10">
        <v>5990</v>
      </c>
    </row>
    <row r="116" spans="1:5" x14ac:dyDescent="0.4">
      <c r="B116" s="4" t="s">
        <v>517</v>
      </c>
      <c r="C116" s="4" t="s">
        <v>107</v>
      </c>
      <c r="D116" s="4" t="s">
        <v>107</v>
      </c>
      <c r="E116" s="4" t="s">
        <v>107</v>
      </c>
    </row>
    <row r="117" spans="1:5" x14ac:dyDescent="0.4">
      <c r="A117" s="1" t="s">
        <v>518</v>
      </c>
      <c r="B117" s="9">
        <v>2.9917267155470002E-2</v>
      </c>
      <c r="C117" s="9">
        <v>2.06956296196E-2</v>
      </c>
      <c r="D117" s="9">
        <v>2.471521028063E-2</v>
      </c>
      <c r="E117" s="9">
        <v>1.831582510371E-2</v>
      </c>
    </row>
    <row r="118" spans="1:5" x14ac:dyDescent="0.4">
      <c r="B118" s="10">
        <v>130</v>
      </c>
      <c r="C118" s="10">
        <v>102</v>
      </c>
      <c r="D118" s="10">
        <v>86</v>
      </c>
      <c r="E118" s="10">
        <v>98</v>
      </c>
    </row>
    <row r="119" spans="1:5" x14ac:dyDescent="0.4">
      <c r="B119" s="10">
        <v>3580</v>
      </c>
      <c r="C119" s="10">
        <v>3572</v>
      </c>
      <c r="D119" s="10">
        <v>3530</v>
      </c>
      <c r="E119" s="10">
        <v>5990</v>
      </c>
    </row>
    <row r="120" spans="1:5" x14ac:dyDescent="0.4">
      <c r="B120" s="10">
        <v>107.1038164166</v>
      </c>
      <c r="C120" s="10">
        <v>73.924789001220006</v>
      </c>
      <c r="D120" s="10">
        <v>87.874523682610004</v>
      </c>
      <c r="E120" s="10">
        <v>109.7117923712</v>
      </c>
    </row>
    <row r="121" spans="1:5" x14ac:dyDescent="0.4">
      <c r="B121" s="10">
        <v>3580</v>
      </c>
      <c r="C121" s="10">
        <v>3572</v>
      </c>
      <c r="D121" s="10">
        <v>3555.4835538450002</v>
      </c>
      <c r="E121" s="10">
        <v>5990</v>
      </c>
    </row>
    <row r="122" spans="1:5" x14ac:dyDescent="0.4">
      <c r="B122" s="4" t="s">
        <v>519</v>
      </c>
      <c r="C122" s="4" t="s">
        <v>107</v>
      </c>
      <c r="D122" s="4" t="s">
        <v>107</v>
      </c>
      <c r="E122" s="4" t="s">
        <v>107</v>
      </c>
    </row>
    <row r="123" spans="1:5" x14ac:dyDescent="0.4">
      <c r="A123" s="1" t="s">
        <v>336</v>
      </c>
      <c r="B123" s="9">
        <v>1.3704254896279999E-2</v>
      </c>
      <c r="C123" s="9">
        <v>1.4754963620149998E-2</v>
      </c>
      <c r="D123" s="9">
        <v>1.197158381427E-2</v>
      </c>
      <c r="E123" s="9">
        <v>1.481288011845E-2</v>
      </c>
    </row>
    <row r="124" spans="1:5" x14ac:dyDescent="0.4">
      <c r="B124" s="10">
        <v>37</v>
      </c>
      <c r="C124" s="10">
        <v>41</v>
      </c>
      <c r="D124" s="10">
        <v>38</v>
      </c>
      <c r="E124" s="10">
        <v>78</v>
      </c>
    </row>
    <row r="125" spans="1:5" x14ac:dyDescent="0.4">
      <c r="B125" s="10">
        <v>3580</v>
      </c>
      <c r="C125" s="10">
        <v>3572</v>
      </c>
      <c r="D125" s="10">
        <v>3530</v>
      </c>
      <c r="E125" s="10">
        <v>5990</v>
      </c>
    </row>
    <row r="126" spans="1:5" x14ac:dyDescent="0.4">
      <c r="B126" s="10">
        <v>49.061232528680002</v>
      </c>
      <c r="C126" s="10">
        <v>52.70473005118</v>
      </c>
      <c r="D126" s="10">
        <v>42.564769365129997</v>
      </c>
      <c r="E126" s="10">
        <v>88.729151909500004</v>
      </c>
    </row>
    <row r="127" spans="1:5" x14ac:dyDescent="0.4">
      <c r="B127" s="10">
        <v>3580</v>
      </c>
      <c r="C127" s="10">
        <v>3572</v>
      </c>
      <c r="D127" s="10">
        <v>3555.4835538450002</v>
      </c>
      <c r="E127" s="10">
        <v>5990</v>
      </c>
    </row>
    <row r="128" spans="1:5" x14ac:dyDescent="0.4">
      <c r="B128" s="4" t="s">
        <v>107</v>
      </c>
      <c r="C128" s="4" t="s">
        <v>107</v>
      </c>
      <c r="D128" s="4" t="s">
        <v>107</v>
      </c>
      <c r="E128" s="4" t="s">
        <v>107</v>
      </c>
    </row>
    <row r="129" spans="1:5" x14ac:dyDescent="0.4">
      <c r="A129" s="1" t="s">
        <v>520</v>
      </c>
      <c r="B129" s="9">
        <v>1.026744528639E-2</v>
      </c>
      <c r="C129" s="9">
        <v>1.4022636042589999E-2</v>
      </c>
      <c r="D129" s="9">
        <v>1.388901722486E-2</v>
      </c>
      <c r="E129" s="9">
        <v>1.342144909766E-2</v>
      </c>
    </row>
    <row r="130" spans="1:5" x14ac:dyDescent="0.4">
      <c r="B130" s="10">
        <v>55</v>
      </c>
      <c r="C130" s="10">
        <v>70</v>
      </c>
      <c r="D130" s="10">
        <v>54</v>
      </c>
      <c r="E130" s="10">
        <v>81</v>
      </c>
    </row>
    <row r="131" spans="1:5" x14ac:dyDescent="0.4">
      <c r="B131" s="10">
        <v>3580</v>
      </c>
      <c r="C131" s="10">
        <v>3572</v>
      </c>
      <c r="D131" s="10">
        <v>3530</v>
      </c>
      <c r="E131" s="10">
        <v>5990</v>
      </c>
    </row>
    <row r="132" spans="1:5" x14ac:dyDescent="0.4">
      <c r="B132" s="10">
        <v>36.757454125270002</v>
      </c>
      <c r="C132" s="10">
        <v>50.088855944119999</v>
      </c>
      <c r="D132" s="10">
        <v>49.382172322080002</v>
      </c>
      <c r="E132" s="10">
        <v>80.394480094960002</v>
      </c>
    </row>
    <row r="133" spans="1:5" x14ac:dyDescent="0.4">
      <c r="B133" s="10">
        <v>3580</v>
      </c>
      <c r="C133" s="10">
        <v>3572</v>
      </c>
      <c r="D133" s="10">
        <v>3555.4835538450002</v>
      </c>
      <c r="E133" s="10">
        <v>5990</v>
      </c>
    </row>
    <row r="134" spans="1:5" x14ac:dyDescent="0.4">
      <c r="B134" s="4" t="s">
        <v>107</v>
      </c>
      <c r="C134" s="4" t="s">
        <v>107</v>
      </c>
      <c r="D134" s="4" t="s">
        <v>107</v>
      </c>
      <c r="E134" s="4" t="s">
        <v>107</v>
      </c>
    </row>
    <row r="135" spans="1:5" x14ac:dyDescent="0.4">
      <c r="A135" s="1" t="s">
        <v>333</v>
      </c>
      <c r="B135" s="9">
        <v>1.7146937558160002E-2</v>
      </c>
      <c r="C135" s="9">
        <v>1.4373460694580001E-2</v>
      </c>
      <c r="D135" s="9">
        <v>1.2702396643660002E-2</v>
      </c>
      <c r="E135" s="9">
        <v>1.249114554556E-2</v>
      </c>
    </row>
    <row r="136" spans="1:5" x14ac:dyDescent="0.4">
      <c r="B136" s="10">
        <v>35</v>
      </c>
      <c r="C136" s="10">
        <v>40</v>
      </c>
      <c r="D136" s="10">
        <v>35</v>
      </c>
      <c r="E136" s="10">
        <v>69</v>
      </c>
    </row>
    <row r="137" spans="1:5" x14ac:dyDescent="0.4">
      <c r="B137" s="10">
        <v>3580</v>
      </c>
      <c r="C137" s="10">
        <v>3572</v>
      </c>
      <c r="D137" s="10">
        <v>3530</v>
      </c>
      <c r="E137" s="10">
        <v>5990</v>
      </c>
    </row>
    <row r="138" spans="1:5" x14ac:dyDescent="0.4">
      <c r="B138" s="10">
        <v>61.386036458219998</v>
      </c>
      <c r="C138" s="10">
        <v>51.342001601020002</v>
      </c>
      <c r="D138" s="10">
        <v>45.163162360960001</v>
      </c>
      <c r="E138" s="10">
        <v>74.821961817919998</v>
      </c>
    </row>
    <row r="139" spans="1:5" x14ac:dyDescent="0.4">
      <c r="B139" s="10">
        <v>3580</v>
      </c>
      <c r="C139" s="10">
        <v>3572</v>
      </c>
      <c r="D139" s="10">
        <v>3555.4835538450002</v>
      </c>
      <c r="E139" s="10">
        <v>5990</v>
      </c>
    </row>
    <row r="140" spans="1:5" x14ac:dyDescent="0.4">
      <c r="B140" s="4" t="s">
        <v>107</v>
      </c>
      <c r="C140" s="4" t="s">
        <v>107</v>
      </c>
      <c r="D140" s="4" t="s">
        <v>107</v>
      </c>
      <c r="E140" s="4" t="s">
        <v>107</v>
      </c>
    </row>
    <row r="141" spans="1:5" x14ac:dyDescent="0.4">
      <c r="A141" s="1" t="s">
        <v>521</v>
      </c>
      <c r="B141" s="9">
        <v>0</v>
      </c>
      <c r="C141" s="9">
        <v>0</v>
      </c>
      <c r="D141" s="9">
        <v>1.0979263795509999E-3</v>
      </c>
      <c r="E141" s="9">
        <v>1.203829709116E-2</v>
      </c>
    </row>
    <row r="142" spans="1:5" x14ac:dyDescent="0.4">
      <c r="B142" s="10">
        <v>0</v>
      </c>
      <c r="C142" s="10">
        <v>0</v>
      </c>
      <c r="D142" s="10">
        <v>4</v>
      </c>
      <c r="E142" s="10">
        <v>85</v>
      </c>
    </row>
    <row r="143" spans="1:5" x14ac:dyDescent="0.4">
      <c r="B143" s="10">
        <v>3580</v>
      </c>
      <c r="C143" s="10">
        <v>3572</v>
      </c>
      <c r="D143" s="10">
        <v>3530</v>
      </c>
      <c r="E143" s="10">
        <v>5990</v>
      </c>
    </row>
    <row r="144" spans="1:5" x14ac:dyDescent="0.4">
      <c r="B144" s="10">
        <v>0</v>
      </c>
      <c r="C144" s="10">
        <v>0</v>
      </c>
      <c r="D144" s="10">
        <v>3.9036591858260001</v>
      </c>
      <c r="E144" s="10">
        <v>72.109399576079994</v>
      </c>
    </row>
    <row r="145" spans="1:5" x14ac:dyDescent="0.4">
      <c r="B145" s="10">
        <v>3580</v>
      </c>
      <c r="C145" s="10">
        <v>3572</v>
      </c>
      <c r="D145" s="10">
        <v>3555.4835538450002</v>
      </c>
      <c r="E145" s="10">
        <v>5990</v>
      </c>
    </row>
    <row r="146" spans="1:5" x14ac:dyDescent="0.4">
      <c r="B146" s="4" t="s">
        <v>95</v>
      </c>
      <c r="C146" s="4" t="s">
        <v>95</v>
      </c>
      <c r="D146" s="4" t="s">
        <v>202</v>
      </c>
      <c r="E146" s="4" t="s">
        <v>327</v>
      </c>
    </row>
    <row r="147" spans="1:5" x14ac:dyDescent="0.4">
      <c r="A147" s="1" t="s">
        <v>340</v>
      </c>
      <c r="B147" s="9">
        <v>0</v>
      </c>
      <c r="C147" s="9">
        <v>0</v>
      </c>
      <c r="D147" s="9">
        <v>0</v>
      </c>
      <c r="E147" s="9">
        <v>1.068988626596E-2</v>
      </c>
    </row>
    <row r="148" spans="1:5" x14ac:dyDescent="0.4">
      <c r="B148" s="10">
        <v>0</v>
      </c>
      <c r="C148" s="10">
        <v>0</v>
      </c>
      <c r="D148" s="10">
        <v>0</v>
      </c>
      <c r="E148" s="10">
        <v>57</v>
      </c>
    </row>
    <row r="149" spans="1:5" x14ac:dyDescent="0.4">
      <c r="B149" s="10">
        <v>3580</v>
      </c>
      <c r="C149" s="10">
        <v>3572</v>
      </c>
      <c r="D149" s="10">
        <v>3530</v>
      </c>
      <c r="E149" s="10">
        <v>5990</v>
      </c>
    </row>
    <row r="150" spans="1:5" x14ac:dyDescent="0.4">
      <c r="B150" s="10">
        <v>0</v>
      </c>
      <c r="C150" s="10">
        <v>0</v>
      </c>
      <c r="D150" s="10">
        <v>0</v>
      </c>
      <c r="E150" s="10">
        <v>64.032418733100002</v>
      </c>
    </row>
    <row r="151" spans="1:5" x14ac:dyDescent="0.4">
      <c r="B151" s="10">
        <v>3580</v>
      </c>
      <c r="C151" s="10">
        <v>3572</v>
      </c>
      <c r="D151" s="10">
        <v>3555.4835538450002</v>
      </c>
      <c r="E151" s="10">
        <v>5990</v>
      </c>
    </row>
    <row r="152" spans="1:5" x14ac:dyDescent="0.4">
      <c r="B152" s="4" t="s">
        <v>95</v>
      </c>
      <c r="C152" s="4" t="s">
        <v>95</v>
      </c>
      <c r="D152" s="4" t="s">
        <v>95</v>
      </c>
      <c r="E152" s="4" t="s">
        <v>327</v>
      </c>
    </row>
    <row r="153" spans="1:5" x14ac:dyDescent="0.4">
      <c r="A153" s="1" t="s">
        <v>341</v>
      </c>
      <c r="B153" s="9">
        <v>0</v>
      </c>
      <c r="C153" s="9">
        <v>1.875230267226E-2</v>
      </c>
      <c r="D153" s="9">
        <v>5.682582990004E-3</v>
      </c>
      <c r="E153" s="9">
        <v>5.1333015430269999E-3</v>
      </c>
    </row>
    <row r="154" spans="1:5" x14ac:dyDescent="0.4">
      <c r="B154" s="10">
        <v>0</v>
      </c>
      <c r="C154" s="10">
        <v>48</v>
      </c>
      <c r="D154" s="10">
        <v>14</v>
      </c>
      <c r="E154" s="10">
        <v>29</v>
      </c>
    </row>
    <row r="155" spans="1:5" x14ac:dyDescent="0.4">
      <c r="B155" s="10">
        <v>3580</v>
      </c>
      <c r="C155" s="10">
        <v>3572</v>
      </c>
      <c r="D155" s="10">
        <v>3530</v>
      </c>
      <c r="E155" s="10">
        <v>5990</v>
      </c>
    </row>
    <row r="156" spans="1:5" x14ac:dyDescent="0.4">
      <c r="B156" s="10">
        <v>0</v>
      </c>
      <c r="C156" s="10">
        <v>66.983225145320006</v>
      </c>
      <c r="D156" s="10">
        <v>20.204330364320001</v>
      </c>
      <c r="E156" s="10">
        <v>30.74847624273</v>
      </c>
    </row>
    <row r="157" spans="1:5" x14ac:dyDescent="0.4">
      <c r="B157" s="10">
        <v>3580</v>
      </c>
      <c r="C157" s="10">
        <v>3572</v>
      </c>
      <c r="D157" s="10">
        <v>3555.4835538450002</v>
      </c>
      <c r="E157" s="10">
        <v>5990</v>
      </c>
    </row>
    <row r="158" spans="1:5" x14ac:dyDescent="0.4">
      <c r="B158" s="4" t="s">
        <v>95</v>
      </c>
      <c r="C158" s="4" t="s">
        <v>515</v>
      </c>
      <c r="D158" s="4" t="s">
        <v>275</v>
      </c>
      <c r="E158" s="4" t="s">
        <v>407</v>
      </c>
    </row>
    <row r="159" spans="1:5" x14ac:dyDescent="0.4">
      <c r="A159" s="1" t="s">
        <v>346</v>
      </c>
      <c r="B159" s="9">
        <v>0</v>
      </c>
      <c r="C159" s="9">
        <v>8.8647924868519995E-4</v>
      </c>
      <c r="D159" s="9">
        <v>6.2054960778929998E-4</v>
      </c>
      <c r="E159" s="9">
        <v>3.7037434707109999E-3</v>
      </c>
    </row>
    <row r="160" spans="1:5" x14ac:dyDescent="0.4">
      <c r="B160" s="10">
        <v>0</v>
      </c>
      <c r="C160" s="10">
        <v>2</v>
      </c>
      <c r="D160" s="10">
        <v>2</v>
      </c>
      <c r="E160" s="10">
        <v>19</v>
      </c>
    </row>
    <row r="161" spans="1:5" x14ac:dyDescent="0.4">
      <c r="B161" s="10">
        <v>3580</v>
      </c>
      <c r="C161" s="10">
        <v>3572</v>
      </c>
      <c r="D161" s="10">
        <v>3530</v>
      </c>
      <c r="E161" s="10">
        <v>5990</v>
      </c>
    </row>
    <row r="162" spans="1:5" x14ac:dyDescent="0.4">
      <c r="B162" s="10">
        <v>0</v>
      </c>
      <c r="C162" s="10">
        <v>3.166503876303</v>
      </c>
      <c r="D162" s="10">
        <v>2.2063539248400001</v>
      </c>
      <c r="E162" s="10">
        <v>22.18542338956</v>
      </c>
    </row>
    <row r="163" spans="1:5" x14ac:dyDescent="0.4">
      <c r="B163" s="10">
        <v>3580</v>
      </c>
      <c r="C163" s="10">
        <v>3572</v>
      </c>
      <c r="D163" s="10">
        <v>3555.4835538450002</v>
      </c>
      <c r="E163" s="10">
        <v>5990</v>
      </c>
    </row>
    <row r="164" spans="1:5" x14ac:dyDescent="0.4">
      <c r="B164" s="4" t="s">
        <v>95</v>
      </c>
      <c r="C164" s="4" t="s">
        <v>95</v>
      </c>
      <c r="D164" s="4" t="s">
        <v>95</v>
      </c>
      <c r="E164" s="4" t="s">
        <v>450</v>
      </c>
    </row>
    <row r="165" spans="1:5" x14ac:dyDescent="0.4">
      <c r="A165" s="1" t="s">
        <v>345</v>
      </c>
      <c r="B165" s="9">
        <v>0</v>
      </c>
      <c r="C165" s="9">
        <v>0</v>
      </c>
      <c r="D165" s="9">
        <v>0</v>
      </c>
      <c r="E165" s="9">
        <v>3.4011406446089998E-3</v>
      </c>
    </row>
    <row r="166" spans="1:5" x14ac:dyDescent="0.4">
      <c r="B166" s="10">
        <v>0</v>
      </c>
      <c r="C166" s="10">
        <v>0</v>
      </c>
      <c r="D166" s="10">
        <v>0</v>
      </c>
      <c r="E166" s="10">
        <v>19</v>
      </c>
    </row>
    <row r="167" spans="1:5" x14ac:dyDescent="0.4">
      <c r="B167" s="10">
        <v>3580</v>
      </c>
      <c r="C167" s="10">
        <v>3572</v>
      </c>
      <c r="D167" s="10">
        <v>3530</v>
      </c>
      <c r="E167" s="10">
        <v>5990</v>
      </c>
    </row>
    <row r="168" spans="1:5" x14ac:dyDescent="0.4">
      <c r="B168" s="10">
        <v>0</v>
      </c>
      <c r="C168" s="10">
        <v>0</v>
      </c>
      <c r="D168" s="10">
        <v>0</v>
      </c>
      <c r="E168" s="10">
        <v>20.372832461209999</v>
      </c>
    </row>
    <row r="169" spans="1:5" x14ac:dyDescent="0.4">
      <c r="B169" s="10">
        <v>3580</v>
      </c>
      <c r="C169" s="10">
        <v>3572</v>
      </c>
      <c r="D169" s="10">
        <v>3555.4835538450002</v>
      </c>
      <c r="E169" s="10">
        <v>5990</v>
      </c>
    </row>
    <row r="170" spans="1:5" x14ac:dyDescent="0.4">
      <c r="B170" s="4" t="s">
        <v>95</v>
      </c>
      <c r="C170" s="4" t="s">
        <v>95</v>
      </c>
      <c r="D170" s="4" t="s">
        <v>95</v>
      </c>
      <c r="E170" s="4" t="s">
        <v>430</v>
      </c>
    </row>
    <row r="171" spans="1:5" x14ac:dyDescent="0.4">
      <c r="A171" s="1" t="s">
        <v>350</v>
      </c>
      <c r="B171" s="9">
        <v>8.6249497698580001E-5</v>
      </c>
      <c r="C171" s="9">
        <v>7.2222667904210008E-5</v>
      </c>
      <c r="D171" s="9">
        <v>2.5401693795859998E-4</v>
      </c>
      <c r="E171" s="9">
        <v>1.4577932074710002E-3</v>
      </c>
    </row>
    <row r="172" spans="1:5" x14ac:dyDescent="0.4">
      <c r="B172" s="10">
        <v>1</v>
      </c>
      <c r="C172" s="10">
        <v>1</v>
      </c>
      <c r="D172" s="10">
        <v>2</v>
      </c>
      <c r="E172" s="10">
        <v>11</v>
      </c>
    </row>
    <row r="173" spans="1:5" x14ac:dyDescent="0.4">
      <c r="B173" s="10">
        <v>3580</v>
      </c>
      <c r="C173" s="10">
        <v>3572</v>
      </c>
      <c r="D173" s="10">
        <v>3530</v>
      </c>
      <c r="E173" s="10">
        <v>5990</v>
      </c>
    </row>
    <row r="174" spans="1:5" x14ac:dyDescent="0.4">
      <c r="B174" s="10">
        <v>0.30877320176090001</v>
      </c>
      <c r="C174" s="10">
        <v>0.25797936975390001</v>
      </c>
      <c r="D174" s="10">
        <v>0.90315304531009999</v>
      </c>
      <c r="E174" s="10">
        <v>8.7321813127529992</v>
      </c>
    </row>
    <row r="175" spans="1:5" x14ac:dyDescent="0.4">
      <c r="B175" s="10">
        <v>3580</v>
      </c>
      <c r="C175" s="10">
        <v>3572</v>
      </c>
      <c r="D175" s="10">
        <v>3555.4835538450002</v>
      </c>
      <c r="E175" s="10">
        <v>5990</v>
      </c>
    </row>
    <row r="176" spans="1:5" x14ac:dyDescent="0.4">
      <c r="B176" s="4" t="s">
        <v>95</v>
      </c>
      <c r="C176" s="4" t="s">
        <v>95</v>
      </c>
      <c r="D176" s="4" t="s">
        <v>95</v>
      </c>
      <c r="E176" s="4" t="s">
        <v>522</v>
      </c>
    </row>
    <row r="177" spans="1:5" x14ac:dyDescent="0.4">
      <c r="A177" s="1" t="s">
        <v>377</v>
      </c>
      <c r="B177" s="9">
        <v>1.068717966839E-3</v>
      </c>
      <c r="C177" s="9">
        <v>6.9579724829349997E-4</v>
      </c>
      <c r="D177" s="9">
        <v>0</v>
      </c>
      <c r="E177" s="9">
        <v>0</v>
      </c>
    </row>
    <row r="178" spans="1:5" x14ac:dyDescent="0.4">
      <c r="B178" s="10">
        <v>2</v>
      </c>
      <c r="C178" s="10">
        <v>1</v>
      </c>
      <c r="D178" s="10">
        <v>0</v>
      </c>
      <c r="E178" s="10">
        <v>0</v>
      </c>
    </row>
    <row r="179" spans="1:5" x14ac:dyDescent="0.4">
      <c r="B179" s="10">
        <v>3580</v>
      </c>
      <c r="C179" s="10">
        <v>3572</v>
      </c>
      <c r="D179" s="10">
        <v>3530</v>
      </c>
      <c r="E179" s="10">
        <v>5990</v>
      </c>
    </row>
    <row r="180" spans="1:5" x14ac:dyDescent="0.4">
      <c r="B180" s="10">
        <v>3.8260103212819998</v>
      </c>
      <c r="C180" s="10">
        <v>2.485387770904</v>
      </c>
      <c r="D180" s="10">
        <v>0</v>
      </c>
      <c r="E180" s="10">
        <v>0</v>
      </c>
    </row>
    <row r="181" spans="1:5" x14ac:dyDescent="0.4">
      <c r="B181" s="10">
        <v>3580</v>
      </c>
      <c r="C181" s="10">
        <v>3572</v>
      </c>
      <c r="D181" s="10">
        <v>3555.4835538450002</v>
      </c>
      <c r="E181" s="10">
        <v>5990</v>
      </c>
    </row>
    <row r="182" spans="1:5" x14ac:dyDescent="0.4">
      <c r="B182" s="4" t="s">
        <v>95</v>
      </c>
      <c r="C182" s="4" t="s">
        <v>95</v>
      </c>
      <c r="D182" s="4" t="s">
        <v>95</v>
      </c>
      <c r="E182" s="4" t="s">
        <v>95</v>
      </c>
    </row>
    <row r="183" spans="1:5" x14ac:dyDescent="0.4">
      <c r="A183" s="1" t="s">
        <v>523</v>
      </c>
      <c r="B183" s="9">
        <v>1.787348419916E-3</v>
      </c>
      <c r="C183" s="9">
        <v>7.1483041557439991E-5</v>
      </c>
      <c r="D183" s="9">
        <v>0</v>
      </c>
      <c r="E183" s="9">
        <v>0</v>
      </c>
    </row>
    <row r="184" spans="1:5" x14ac:dyDescent="0.4">
      <c r="B184" s="10">
        <v>6</v>
      </c>
      <c r="C184" s="10">
        <v>1</v>
      </c>
      <c r="D184" s="10">
        <v>0</v>
      </c>
      <c r="E184" s="10">
        <v>0</v>
      </c>
    </row>
    <row r="185" spans="1:5" x14ac:dyDescent="0.4">
      <c r="B185" s="10">
        <v>3580</v>
      </c>
      <c r="C185" s="10">
        <v>3572</v>
      </c>
      <c r="D185" s="10">
        <v>3530</v>
      </c>
      <c r="E185" s="10">
        <v>5990</v>
      </c>
    </row>
    <row r="186" spans="1:5" x14ac:dyDescent="0.4">
      <c r="B186" s="10">
        <v>6.3987073432999999</v>
      </c>
      <c r="C186" s="10">
        <v>0.25533742444320001</v>
      </c>
      <c r="D186" s="10">
        <v>0</v>
      </c>
      <c r="E186" s="10">
        <v>0</v>
      </c>
    </row>
    <row r="187" spans="1:5" x14ac:dyDescent="0.4">
      <c r="B187" s="10">
        <v>3580</v>
      </c>
      <c r="C187" s="10">
        <v>3572</v>
      </c>
      <c r="D187" s="10">
        <v>3555.4835538450002</v>
      </c>
      <c r="E187" s="10">
        <v>5990</v>
      </c>
    </row>
    <row r="188" spans="1:5" x14ac:dyDescent="0.4">
      <c r="B188" s="4" t="s">
        <v>500</v>
      </c>
      <c r="C188" s="4" t="s">
        <v>95</v>
      </c>
      <c r="D188" s="4" t="s">
        <v>95</v>
      </c>
      <c r="E188" s="4" t="s">
        <v>95</v>
      </c>
    </row>
    <row r="189" spans="1:5" x14ac:dyDescent="0.4">
      <c r="A189" s="1" t="s">
        <v>362</v>
      </c>
      <c r="B189" s="9">
        <v>1.775087967103E-2</v>
      </c>
      <c r="C189" s="9">
        <v>8.9997725482260007E-3</v>
      </c>
      <c r="D189" s="9">
        <v>9.8595194818660008E-3</v>
      </c>
      <c r="E189" s="9">
        <v>0</v>
      </c>
    </row>
    <row r="190" spans="1:5" x14ac:dyDescent="0.4">
      <c r="B190" s="10">
        <v>54</v>
      </c>
      <c r="C190" s="10">
        <v>28</v>
      </c>
      <c r="D190" s="10">
        <v>36</v>
      </c>
      <c r="E190" s="10">
        <v>0</v>
      </c>
    </row>
    <row r="191" spans="1:5" x14ac:dyDescent="0.4">
      <c r="B191" s="10">
        <v>3580</v>
      </c>
      <c r="C191" s="10">
        <v>3572</v>
      </c>
      <c r="D191" s="10">
        <v>3530</v>
      </c>
      <c r="E191" s="10">
        <v>5990</v>
      </c>
    </row>
    <row r="192" spans="1:5" x14ac:dyDescent="0.4">
      <c r="B192" s="10">
        <v>63.548149222280003</v>
      </c>
      <c r="C192" s="10">
        <v>32.147187542259999</v>
      </c>
      <c r="D192" s="10">
        <v>35.055359366589997</v>
      </c>
      <c r="E192" s="10">
        <v>0</v>
      </c>
    </row>
    <row r="193" spans="1:5" x14ac:dyDescent="0.4">
      <c r="B193" s="10">
        <v>3580</v>
      </c>
      <c r="C193" s="10">
        <v>3572</v>
      </c>
      <c r="D193" s="10">
        <v>3555.4835538450002</v>
      </c>
      <c r="E193" s="10">
        <v>5990</v>
      </c>
    </row>
    <row r="194" spans="1:5" x14ac:dyDescent="0.4">
      <c r="B194" s="4" t="s">
        <v>524</v>
      </c>
      <c r="C194" s="4" t="s">
        <v>483</v>
      </c>
      <c r="D194" s="4" t="s">
        <v>366</v>
      </c>
      <c r="E194" s="4" t="s">
        <v>95</v>
      </c>
    </row>
    <row r="195" spans="1:5" x14ac:dyDescent="0.4">
      <c r="A195" s="1" t="s">
        <v>379</v>
      </c>
      <c r="B195" s="9">
        <v>1.4932992048839999E-2</v>
      </c>
      <c r="C195" s="9">
        <v>7.0316885677160004E-3</v>
      </c>
      <c r="D195" s="9">
        <v>0</v>
      </c>
      <c r="E195" s="9">
        <v>0</v>
      </c>
    </row>
    <row r="196" spans="1:5" x14ac:dyDescent="0.4">
      <c r="B196" s="10">
        <v>57</v>
      </c>
      <c r="C196" s="10">
        <v>25</v>
      </c>
      <c r="D196" s="10">
        <v>0</v>
      </c>
      <c r="E196" s="10">
        <v>0</v>
      </c>
    </row>
    <row r="197" spans="1:5" x14ac:dyDescent="0.4">
      <c r="B197" s="10">
        <v>3580</v>
      </c>
      <c r="C197" s="10">
        <v>3572</v>
      </c>
      <c r="D197" s="10">
        <v>3530</v>
      </c>
      <c r="E197" s="10">
        <v>5990</v>
      </c>
    </row>
    <row r="198" spans="1:5" x14ac:dyDescent="0.4">
      <c r="B198" s="10">
        <v>53.460111534829998</v>
      </c>
      <c r="C198" s="10">
        <v>25.117191563879999</v>
      </c>
      <c r="D198" s="10">
        <v>0</v>
      </c>
      <c r="E198" s="10">
        <v>0</v>
      </c>
    </row>
    <row r="199" spans="1:5" x14ac:dyDescent="0.4">
      <c r="B199" s="10">
        <v>3580</v>
      </c>
      <c r="C199" s="10">
        <v>3572</v>
      </c>
      <c r="D199" s="10">
        <v>3555.4835538450002</v>
      </c>
      <c r="E199" s="10">
        <v>5990</v>
      </c>
    </row>
    <row r="200" spans="1:5" x14ac:dyDescent="0.4">
      <c r="B200" s="4" t="s">
        <v>525</v>
      </c>
      <c r="C200" s="4" t="s">
        <v>526</v>
      </c>
      <c r="D200" s="4" t="s">
        <v>95</v>
      </c>
      <c r="E200" s="4" t="s">
        <v>95</v>
      </c>
    </row>
    <row r="201" spans="1:5" x14ac:dyDescent="0.4">
      <c r="A201" s="1" t="s">
        <v>365</v>
      </c>
      <c r="B201" s="9">
        <v>2.6696564581100003E-3</v>
      </c>
      <c r="C201" s="9">
        <v>1.0825168478239999E-2</v>
      </c>
      <c r="D201" s="9">
        <v>7.5023542360920003E-3</v>
      </c>
      <c r="E201" s="9">
        <v>0</v>
      </c>
    </row>
    <row r="202" spans="1:5" x14ac:dyDescent="0.4">
      <c r="B202" s="10">
        <v>9</v>
      </c>
      <c r="C202" s="10">
        <v>27</v>
      </c>
      <c r="D202" s="10">
        <v>23</v>
      </c>
      <c r="E202" s="10">
        <v>0</v>
      </c>
    </row>
    <row r="203" spans="1:5" x14ac:dyDescent="0.4">
      <c r="B203" s="10">
        <v>3580</v>
      </c>
      <c r="C203" s="10">
        <v>3572</v>
      </c>
      <c r="D203" s="10">
        <v>3530</v>
      </c>
      <c r="E203" s="10">
        <v>5990</v>
      </c>
    </row>
    <row r="204" spans="1:5" x14ac:dyDescent="0.4">
      <c r="B204" s="10">
        <v>9.5573701200329992</v>
      </c>
      <c r="C204" s="10">
        <v>38.66750180428</v>
      </c>
      <c r="D204" s="10">
        <v>26.674497101549999</v>
      </c>
      <c r="E204" s="10">
        <v>0</v>
      </c>
    </row>
    <row r="205" spans="1:5" x14ac:dyDescent="0.4">
      <c r="B205" s="10">
        <v>3580</v>
      </c>
      <c r="C205" s="10">
        <v>3572</v>
      </c>
      <c r="D205" s="10">
        <v>3555.4835538450002</v>
      </c>
      <c r="E205" s="10">
        <v>5990</v>
      </c>
    </row>
    <row r="206" spans="1:5" x14ac:dyDescent="0.4">
      <c r="B206" s="4" t="s">
        <v>476</v>
      </c>
      <c r="C206" s="4" t="s">
        <v>394</v>
      </c>
      <c r="D206" s="4" t="s">
        <v>527</v>
      </c>
      <c r="E206" s="4" t="s">
        <v>95</v>
      </c>
    </row>
    <row r="207" spans="1:5" x14ac:dyDescent="0.4">
      <c r="A207" s="1" t="s">
        <v>357</v>
      </c>
      <c r="B207" s="9">
        <v>5.8498718916429999E-2</v>
      </c>
      <c r="C207" s="9">
        <v>7.831656403222001E-2</v>
      </c>
      <c r="D207" s="9">
        <v>6.8552737419949994E-2</v>
      </c>
      <c r="E207" s="9">
        <v>0</v>
      </c>
    </row>
    <row r="208" spans="1:5" x14ac:dyDescent="0.4">
      <c r="B208" s="10">
        <v>222</v>
      </c>
      <c r="C208" s="10">
        <v>280</v>
      </c>
      <c r="D208" s="10">
        <v>250</v>
      </c>
      <c r="E208" s="10">
        <v>0</v>
      </c>
    </row>
    <row r="209" spans="1:5" x14ac:dyDescent="0.4">
      <c r="B209" s="10">
        <v>3580</v>
      </c>
      <c r="C209" s="10">
        <v>3572</v>
      </c>
      <c r="D209" s="10">
        <v>3530</v>
      </c>
      <c r="E209" s="10">
        <v>5990</v>
      </c>
    </row>
    <row r="210" spans="1:5" x14ac:dyDescent="0.4">
      <c r="B210" s="10">
        <v>209.42541372080001</v>
      </c>
      <c r="C210" s="10">
        <v>279.7467667231</v>
      </c>
      <c r="D210" s="10">
        <v>243.73813046769999</v>
      </c>
      <c r="E210" s="10">
        <v>0</v>
      </c>
    </row>
    <row r="211" spans="1:5" x14ac:dyDescent="0.4">
      <c r="B211" s="10">
        <v>3580</v>
      </c>
      <c r="C211" s="10">
        <v>3572</v>
      </c>
      <c r="D211" s="10">
        <v>3555.4835538450002</v>
      </c>
      <c r="E211" s="10">
        <v>5990</v>
      </c>
    </row>
    <row r="212" spans="1:5" x14ac:dyDescent="0.4">
      <c r="B212" s="4" t="s">
        <v>366</v>
      </c>
      <c r="C212" s="4" t="s">
        <v>367</v>
      </c>
      <c r="D212" s="4" t="s">
        <v>366</v>
      </c>
      <c r="E212" s="4" t="s">
        <v>95</v>
      </c>
    </row>
    <row r="213" spans="1:5" x14ac:dyDescent="0.4">
      <c r="A213" s="1" t="s">
        <v>381</v>
      </c>
      <c r="B213" s="9">
        <v>3.7547434171129998E-4</v>
      </c>
      <c r="C213" s="9">
        <v>7.1483041557439991E-5</v>
      </c>
      <c r="D213" s="9">
        <v>0</v>
      </c>
      <c r="E213" s="9">
        <v>0</v>
      </c>
    </row>
    <row r="214" spans="1:5" x14ac:dyDescent="0.4">
      <c r="B214" s="10">
        <v>2</v>
      </c>
      <c r="C214" s="10">
        <v>1</v>
      </c>
      <c r="D214" s="10">
        <v>0</v>
      </c>
      <c r="E214" s="10">
        <v>0</v>
      </c>
    </row>
    <row r="215" spans="1:5" x14ac:dyDescent="0.4">
      <c r="B215" s="10">
        <v>3580</v>
      </c>
      <c r="C215" s="10">
        <v>3572</v>
      </c>
      <c r="D215" s="10">
        <v>3530</v>
      </c>
      <c r="E215" s="10">
        <v>5990</v>
      </c>
    </row>
    <row r="216" spans="1:5" x14ac:dyDescent="0.4">
      <c r="B216" s="10">
        <v>1.344198143326</v>
      </c>
      <c r="C216" s="10">
        <v>0.25533742444320001</v>
      </c>
      <c r="D216" s="10">
        <v>0</v>
      </c>
      <c r="E216" s="10">
        <v>0</v>
      </c>
    </row>
    <row r="217" spans="1:5" x14ac:dyDescent="0.4">
      <c r="B217" s="10">
        <v>3580</v>
      </c>
      <c r="C217" s="10">
        <v>3572</v>
      </c>
      <c r="D217" s="10">
        <v>3555.4835538450002</v>
      </c>
      <c r="E217" s="10">
        <v>5990</v>
      </c>
    </row>
    <row r="218" spans="1:5" x14ac:dyDescent="0.4">
      <c r="B218" s="4" t="s">
        <v>95</v>
      </c>
      <c r="C218" s="4" t="s">
        <v>95</v>
      </c>
      <c r="D218" s="4" t="s">
        <v>95</v>
      </c>
      <c r="E218" s="4" t="s">
        <v>95</v>
      </c>
    </row>
    <row r="219" spans="1:5" x14ac:dyDescent="0.4">
      <c r="A219" s="1" t="s">
        <v>360</v>
      </c>
      <c r="B219" s="9">
        <v>3.1177807283569999E-2</v>
      </c>
      <c r="C219" s="9">
        <v>2.769008065636E-2</v>
      </c>
      <c r="D219" s="9">
        <v>1.6494936204410001E-2</v>
      </c>
      <c r="E219" s="9">
        <v>0</v>
      </c>
    </row>
    <row r="220" spans="1:5" x14ac:dyDescent="0.4">
      <c r="B220" s="10">
        <v>133</v>
      </c>
      <c r="C220" s="10">
        <v>97</v>
      </c>
      <c r="D220" s="10">
        <v>61</v>
      </c>
      <c r="E220" s="10">
        <v>0</v>
      </c>
    </row>
    <row r="221" spans="1:5" x14ac:dyDescent="0.4">
      <c r="B221" s="10">
        <v>3580</v>
      </c>
      <c r="C221" s="10">
        <v>3572</v>
      </c>
      <c r="D221" s="10">
        <v>3530</v>
      </c>
      <c r="E221" s="10">
        <v>5990</v>
      </c>
    </row>
    <row r="222" spans="1:5" x14ac:dyDescent="0.4">
      <c r="B222" s="10">
        <v>111.6165500752</v>
      </c>
      <c r="C222" s="10">
        <v>98.908968104509995</v>
      </c>
      <c r="D222" s="10">
        <v>58.647474396520003</v>
      </c>
      <c r="E222" s="10">
        <v>0</v>
      </c>
    </row>
    <row r="223" spans="1:5" x14ac:dyDescent="0.4">
      <c r="B223" s="10">
        <v>3580</v>
      </c>
      <c r="C223" s="10">
        <v>3572</v>
      </c>
      <c r="D223" s="10">
        <v>3555.4835538450002</v>
      </c>
      <c r="E223" s="10">
        <v>5990</v>
      </c>
    </row>
    <row r="224" spans="1:5" x14ac:dyDescent="0.4">
      <c r="B224" s="4" t="s">
        <v>528</v>
      </c>
      <c r="C224" s="4" t="s">
        <v>529</v>
      </c>
      <c r="D224" s="4" t="s">
        <v>366</v>
      </c>
      <c r="E224" s="4" t="s">
        <v>95</v>
      </c>
    </row>
    <row r="225" spans="1:5" x14ac:dyDescent="0.4">
      <c r="A225" s="1" t="s">
        <v>368</v>
      </c>
      <c r="B225" s="9">
        <v>7.910997603636E-3</v>
      </c>
      <c r="C225" s="9">
        <v>1.051363492595E-2</v>
      </c>
      <c r="D225" s="9">
        <v>8.3173714182319999E-3</v>
      </c>
      <c r="E225" s="9">
        <v>0</v>
      </c>
    </row>
    <row r="226" spans="1:5" x14ac:dyDescent="0.4">
      <c r="B226" s="10">
        <v>20</v>
      </c>
      <c r="C226" s="10">
        <v>35</v>
      </c>
      <c r="D226" s="10">
        <v>32</v>
      </c>
      <c r="E226" s="10">
        <v>0</v>
      </c>
    </row>
    <row r="227" spans="1:5" x14ac:dyDescent="0.4">
      <c r="B227" s="10">
        <v>3580</v>
      </c>
      <c r="C227" s="10">
        <v>3572</v>
      </c>
      <c r="D227" s="10">
        <v>3530</v>
      </c>
      <c r="E227" s="10">
        <v>5990</v>
      </c>
    </row>
    <row r="228" spans="1:5" x14ac:dyDescent="0.4">
      <c r="B228" s="10">
        <v>28.32137142102</v>
      </c>
      <c r="C228" s="10">
        <v>37.554703955489998</v>
      </c>
      <c r="D228" s="10">
        <v>29.572277288750001</v>
      </c>
      <c r="E228" s="10">
        <v>0</v>
      </c>
    </row>
    <row r="229" spans="1:5" x14ac:dyDescent="0.4">
      <c r="B229" s="10">
        <v>3580</v>
      </c>
      <c r="C229" s="10">
        <v>3572</v>
      </c>
      <c r="D229" s="10">
        <v>3555.4835538450002</v>
      </c>
      <c r="E229" s="10">
        <v>5990</v>
      </c>
    </row>
    <row r="230" spans="1:5" x14ac:dyDescent="0.4">
      <c r="B230" s="4" t="s">
        <v>483</v>
      </c>
      <c r="C230" s="4" t="s">
        <v>366</v>
      </c>
      <c r="D230" s="4" t="s">
        <v>366</v>
      </c>
      <c r="E230" s="4" t="s">
        <v>95</v>
      </c>
    </row>
    <row r="231" spans="1:5" x14ac:dyDescent="0.4">
      <c r="A231" s="1" t="s">
        <v>369</v>
      </c>
      <c r="B231" s="9">
        <v>3.8967557139710004E-3</v>
      </c>
      <c r="C231" s="9">
        <v>4.2699074258160004E-3</v>
      </c>
      <c r="D231" s="9">
        <v>3.8718578532960001E-3</v>
      </c>
      <c r="E231" s="9">
        <v>0</v>
      </c>
    </row>
    <row r="232" spans="1:5" x14ac:dyDescent="0.4">
      <c r="B232" s="10">
        <v>20</v>
      </c>
      <c r="C232" s="10">
        <v>17</v>
      </c>
      <c r="D232" s="10">
        <v>12</v>
      </c>
      <c r="E232" s="10">
        <v>0</v>
      </c>
    </row>
    <row r="233" spans="1:5" x14ac:dyDescent="0.4">
      <c r="B233" s="10">
        <v>3580</v>
      </c>
      <c r="C233" s="10">
        <v>3572</v>
      </c>
      <c r="D233" s="10">
        <v>3530</v>
      </c>
      <c r="E233" s="10">
        <v>5990</v>
      </c>
    </row>
    <row r="234" spans="1:5" x14ac:dyDescent="0.4">
      <c r="B234" s="10">
        <v>13.950385456019999</v>
      </c>
      <c r="C234" s="10">
        <v>15.252109325019999</v>
      </c>
      <c r="D234" s="10">
        <v>13.766326920219999</v>
      </c>
      <c r="E234" s="10">
        <v>0</v>
      </c>
    </row>
    <row r="235" spans="1:5" x14ac:dyDescent="0.4">
      <c r="B235" s="10">
        <v>3580</v>
      </c>
      <c r="C235" s="10">
        <v>3572</v>
      </c>
      <c r="D235" s="10">
        <v>3555.4835538450002</v>
      </c>
      <c r="E235" s="10">
        <v>5990</v>
      </c>
    </row>
    <row r="236" spans="1:5" x14ac:dyDescent="0.4">
      <c r="B236" s="4" t="s">
        <v>483</v>
      </c>
      <c r="C236" s="4" t="s">
        <v>483</v>
      </c>
      <c r="D236" s="4" t="s">
        <v>476</v>
      </c>
      <c r="E236" s="4" t="s">
        <v>95</v>
      </c>
    </row>
    <row r="237" spans="1:5" x14ac:dyDescent="0.4">
      <c r="A237" s="1" t="s">
        <v>530</v>
      </c>
      <c r="B237" s="9">
        <v>3.7860406002210001E-3</v>
      </c>
      <c r="C237" s="9">
        <v>8.3968638772390011E-3</v>
      </c>
      <c r="D237" s="9">
        <v>0</v>
      </c>
      <c r="E237" s="9">
        <v>0</v>
      </c>
    </row>
    <row r="238" spans="1:5" x14ac:dyDescent="0.4">
      <c r="B238" s="10">
        <v>9</v>
      </c>
      <c r="C238" s="10">
        <v>13</v>
      </c>
      <c r="D238" s="10">
        <v>0</v>
      </c>
      <c r="E238" s="10">
        <v>0</v>
      </c>
    </row>
    <row r="239" spans="1:5" x14ac:dyDescent="0.4">
      <c r="B239" s="10">
        <v>3580</v>
      </c>
      <c r="C239" s="10">
        <v>3572</v>
      </c>
      <c r="D239" s="10">
        <v>3530</v>
      </c>
      <c r="E239" s="10">
        <v>5990</v>
      </c>
    </row>
    <row r="240" spans="1:5" x14ac:dyDescent="0.4">
      <c r="B240" s="10">
        <v>13.554025348790001</v>
      </c>
      <c r="C240" s="10">
        <v>29.993597769499999</v>
      </c>
      <c r="D240" s="10">
        <v>0</v>
      </c>
      <c r="E240" s="10">
        <v>0</v>
      </c>
    </row>
    <row r="241" spans="1:5" x14ac:dyDescent="0.4">
      <c r="B241" s="10">
        <v>3580</v>
      </c>
      <c r="C241" s="10">
        <v>3572</v>
      </c>
      <c r="D241" s="10">
        <v>3555.4835538450002</v>
      </c>
      <c r="E241" s="10">
        <v>5990</v>
      </c>
    </row>
    <row r="242" spans="1:5" x14ac:dyDescent="0.4">
      <c r="B242" s="4" t="s">
        <v>531</v>
      </c>
      <c r="C242" s="4" t="s">
        <v>531</v>
      </c>
      <c r="D242" s="4" t="s">
        <v>95</v>
      </c>
      <c r="E242" s="4" t="s">
        <v>95</v>
      </c>
    </row>
    <row r="243" spans="1:5" x14ac:dyDescent="0.4">
      <c r="A243" s="1" t="s">
        <v>354</v>
      </c>
      <c r="B243" s="9">
        <v>8.1697005796289995E-2</v>
      </c>
      <c r="C243" s="9">
        <v>9.0667179458699995E-2</v>
      </c>
      <c r="D243" s="9">
        <v>5.8912664264289996E-2</v>
      </c>
      <c r="E243" s="9">
        <v>0</v>
      </c>
    </row>
    <row r="244" spans="1:5" x14ac:dyDescent="0.4">
      <c r="B244" s="10">
        <v>333</v>
      </c>
      <c r="C244" s="10">
        <v>333</v>
      </c>
      <c r="D244" s="10">
        <v>251</v>
      </c>
      <c r="E244" s="10">
        <v>0</v>
      </c>
    </row>
    <row r="245" spans="1:5" x14ac:dyDescent="0.4">
      <c r="B245" s="10">
        <v>3580</v>
      </c>
      <c r="C245" s="10">
        <v>3572</v>
      </c>
      <c r="D245" s="10">
        <v>3530</v>
      </c>
      <c r="E245" s="10">
        <v>5990</v>
      </c>
    </row>
    <row r="246" spans="1:5" x14ac:dyDescent="0.4">
      <c r="B246" s="10">
        <v>292.47528075069999</v>
      </c>
      <c r="C246" s="10">
        <v>323.86316502649998</v>
      </c>
      <c r="D246" s="10">
        <v>209.46300890489999</v>
      </c>
      <c r="E246" s="10">
        <v>0</v>
      </c>
    </row>
    <row r="247" spans="1:5" x14ac:dyDescent="0.4">
      <c r="B247" s="10">
        <v>3580</v>
      </c>
      <c r="C247" s="10">
        <v>3572</v>
      </c>
      <c r="D247" s="10">
        <v>3555.4835538450002</v>
      </c>
      <c r="E247" s="10">
        <v>5990</v>
      </c>
    </row>
    <row r="248" spans="1:5" x14ac:dyDescent="0.4">
      <c r="B248" s="4" t="s">
        <v>529</v>
      </c>
      <c r="C248" s="4" t="s">
        <v>528</v>
      </c>
      <c r="D248" s="4" t="s">
        <v>366</v>
      </c>
      <c r="E248" s="4" t="s">
        <v>95</v>
      </c>
    </row>
    <row r="249" spans="1:5" x14ac:dyDescent="0.4">
      <c r="A249" s="1" t="s">
        <v>532</v>
      </c>
      <c r="B249" s="9">
        <v>0</v>
      </c>
      <c r="C249" s="9">
        <v>5.1648021658340002E-4</v>
      </c>
      <c r="D249" s="9">
        <v>0</v>
      </c>
      <c r="E249" s="9">
        <v>0</v>
      </c>
    </row>
    <row r="250" spans="1:5" x14ac:dyDescent="0.4">
      <c r="B250" s="10">
        <v>0</v>
      </c>
      <c r="C250" s="10">
        <v>1</v>
      </c>
      <c r="D250" s="10">
        <v>0</v>
      </c>
      <c r="E250" s="10">
        <v>0</v>
      </c>
    </row>
    <row r="251" spans="1:5" x14ac:dyDescent="0.4">
      <c r="B251" s="10">
        <v>3580</v>
      </c>
      <c r="C251" s="10">
        <v>3572</v>
      </c>
      <c r="D251" s="10">
        <v>3530</v>
      </c>
      <c r="E251" s="10">
        <v>5990</v>
      </c>
    </row>
    <row r="252" spans="1:5" x14ac:dyDescent="0.4">
      <c r="B252" s="10">
        <v>0</v>
      </c>
      <c r="C252" s="10">
        <v>1.844867333636</v>
      </c>
      <c r="D252" s="10">
        <v>0</v>
      </c>
      <c r="E252" s="10">
        <v>0</v>
      </c>
    </row>
    <row r="253" spans="1:5" x14ac:dyDescent="0.4">
      <c r="B253" s="10">
        <v>3580</v>
      </c>
      <c r="C253" s="10">
        <v>3572</v>
      </c>
      <c r="D253" s="10">
        <v>3555.4835538450002</v>
      </c>
      <c r="E253" s="10">
        <v>5990</v>
      </c>
    </row>
    <row r="254" spans="1:5" x14ac:dyDescent="0.4">
      <c r="B254" s="4" t="s">
        <v>95</v>
      </c>
      <c r="C254" s="4" t="s">
        <v>95</v>
      </c>
      <c r="D254" s="4" t="s">
        <v>95</v>
      </c>
      <c r="E254" s="4" t="s">
        <v>95</v>
      </c>
    </row>
    <row r="255" spans="1:5" x14ac:dyDescent="0.4">
      <c r="A255" s="1" t="s">
        <v>533</v>
      </c>
      <c r="B255" s="9">
        <v>0</v>
      </c>
      <c r="C255" s="9">
        <v>1.577133828067E-3</v>
      </c>
      <c r="D255" s="9">
        <v>0</v>
      </c>
      <c r="E255" s="9">
        <v>0</v>
      </c>
    </row>
    <row r="256" spans="1:5" x14ac:dyDescent="0.4">
      <c r="B256" s="10">
        <v>0</v>
      </c>
      <c r="C256" s="10">
        <v>7</v>
      </c>
      <c r="D256" s="10">
        <v>0</v>
      </c>
      <c r="E256" s="10">
        <v>0</v>
      </c>
    </row>
    <row r="257" spans="1:5" x14ac:dyDescent="0.4">
      <c r="B257" s="10">
        <v>3580</v>
      </c>
      <c r="C257" s="10">
        <v>3572</v>
      </c>
      <c r="D257" s="10">
        <v>3530</v>
      </c>
      <c r="E257" s="10">
        <v>5990</v>
      </c>
    </row>
    <row r="258" spans="1:5" x14ac:dyDescent="0.4">
      <c r="B258" s="10">
        <v>0</v>
      </c>
      <c r="C258" s="10">
        <v>5.6335220338539997</v>
      </c>
      <c r="D258" s="10">
        <v>0</v>
      </c>
      <c r="E258" s="10">
        <v>0</v>
      </c>
    </row>
    <row r="259" spans="1:5" x14ac:dyDescent="0.4">
      <c r="B259" s="10">
        <v>3580</v>
      </c>
      <c r="C259" s="10">
        <v>3572</v>
      </c>
      <c r="D259" s="10">
        <v>3555.4835538450002</v>
      </c>
      <c r="E259" s="10">
        <v>5990</v>
      </c>
    </row>
    <row r="260" spans="1:5" x14ac:dyDescent="0.4">
      <c r="B260" s="4" t="s">
        <v>95</v>
      </c>
      <c r="C260" s="4" t="s">
        <v>494</v>
      </c>
      <c r="D260" s="4" t="s">
        <v>95</v>
      </c>
      <c r="E260" s="4" t="s">
        <v>95</v>
      </c>
    </row>
    <row r="261" spans="1:5" x14ac:dyDescent="0.4">
      <c r="A261" s="1" t="s">
        <v>353</v>
      </c>
      <c r="B261" s="9">
        <v>3.696133004793E-5</v>
      </c>
      <c r="C261" s="9">
        <v>0</v>
      </c>
      <c r="D261" s="9">
        <v>0</v>
      </c>
      <c r="E261" s="9">
        <v>0</v>
      </c>
    </row>
    <row r="262" spans="1:5" x14ac:dyDescent="0.4">
      <c r="B262" s="10">
        <v>1</v>
      </c>
      <c r="C262" s="10">
        <v>0</v>
      </c>
      <c r="D262" s="10">
        <v>0</v>
      </c>
      <c r="E262" s="10">
        <v>0</v>
      </c>
    </row>
    <row r="263" spans="1:5" x14ac:dyDescent="0.4">
      <c r="B263" s="10">
        <v>3580</v>
      </c>
      <c r="C263" s="10">
        <v>3572</v>
      </c>
      <c r="D263" s="10">
        <v>3530</v>
      </c>
      <c r="E263" s="10">
        <v>5990</v>
      </c>
    </row>
    <row r="264" spans="1:5" x14ac:dyDescent="0.4">
      <c r="B264" s="10">
        <v>0.13232156157159999</v>
      </c>
      <c r="C264" s="10">
        <v>0</v>
      </c>
      <c r="D264" s="10">
        <v>0</v>
      </c>
      <c r="E264" s="10">
        <v>0</v>
      </c>
    </row>
    <row r="265" spans="1:5" x14ac:dyDescent="0.4">
      <c r="B265" s="10">
        <v>3580</v>
      </c>
      <c r="C265" s="10">
        <v>3572</v>
      </c>
      <c r="D265" s="10">
        <v>3555.4835538450002</v>
      </c>
      <c r="E265" s="10">
        <v>5990</v>
      </c>
    </row>
    <row r="266" spans="1:5" x14ac:dyDescent="0.4">
      <c r="B266" s="4" t="s">
        <v>95</v>
      </c>
      <c r="C266" s="4" t="s">
        <v>95</v>
      </c>
      <c r="D266" s="4" t="s">
        <v>95</v>
      </c>
      <c r="E266" s="4" t="s">
        <v>95</v>
      </c>
    </row>
    <row r="267" spans="1:5" x14ac:dyDescent="0.4">
      <c r="A267" s="1" t="s">
        <v>386</v>
      </c>
      <c r="B267" s="9">
        <v>3.1880073908750002E-4</v>
      </c>
      <c r="C267" s="9">
        <v>5.3512431676480004E-4</v>
      </c>
      <c r="D267" s="9">
        <v>3.929037592905E-4</v>
      </c>
      <c r="E267" s="9">
        <v>1.3515844402550001E-3</v>
      </c>
    </row>
    <row r="268" spans="1:5" x14ac:dyDescent="0.4">
      <c r="B268" s="10">
        <v>2</v>
      </c>
      <c r="C268" s="10">
        <v>2</v>
      </c>
      <c r="D268" s="10">
        <v>2</v>
      </c>
      <c r="E268" s="10">
        <v>5</v>
      </c>
    </row>
    <row r="269" spans="1:5" x14ac:dyDescent="0.4">
      <c r="B269" s="10">
        <v>3580</v>
      </c>
      <c r="C269" s="10">
        <v>3572</v>
      </c>
      <c r="D269" s="10">
        <v>3530</v>
      </c>
      <c r="E269" s="10">
        <v>5990</v>
      </c>
    </row>
    <row r="270" spans="1:5" x14ac:dyDescent="0.4">
      <c r="B270" s="10">
        <v>1.1413066459329999</v>
      </c>
      <c r="C270" s="10">
        <v>1.911464059484</v>
      </c>
      <c r="D270" s="10">
        <v>1.396962854401</v>
      </c>
      <c r="E270" s="10">
        <v>8.0959907971269995</v>
      </c>
    </row>
    <row r="271" spans="1:5" x14ac:dyDescent="0.4">
      <c r="B271" s="10">
        <v>3580</v>
      </c>
      <c r="C271" s="10">
        <v>3572</v>
      </c>
      <c r="D271" s="10">
        <v>3555.4835538450002</v>
      </c>
      <c r="E271" s="10">
        <v>5990</v>
      </c>
    </row>
    <row r="272" spans="1:5" x14ac:dyDescent="0.4">
      <c r="B272" s="4" t="s">
        <v>95</v>
      </c>
      <c r="C272" s="4" t="s">
        <v>95</v>
      </c>
      <c r="D272" s="4" t="s">
        <v>95</v>
      </c>
      <c r="E272" s="4" t="s">
        <v>95</v>
      </c>
    </row>
    <row r="273" spans="1:5" x14ac:dyDescent="0.4">
      <c r="A273" s="1" t="s">
        <v>534</v>
      </c>
      <c r="B273" s="9">
        <v>0.92055686412750004</v>
      </c>
      <c r="C273" s="9">
        <v>0.94715956066829998</v>
      </c>
      <c r="D273" s="9">
        <v>0.95483117484610003</v>
      </c>
      <c r="E273" s="9">
        <v>0.958489429758</v>
      </c>
    </row>
    <row r="274" spans="1:5" x14ac:dyDescent="0.4">
      <c r="B274" s="10">
        <v>3228</v>
      </c>
      <c r="C274" s="10">
        <v>3330</v>
      </c>
      <c r="D274" s="10">
        <v>3363</v>
      </c>
      <c r="E274" s="10">
        <v>5760</v>
      </c>
    </row>
    <row r="275" spans="1:5" x14ac:dyDescent="0.4">
      <c r="B275" s="10">
        <v>3580</v>
      </c>
      <c r="C275" s="10">
        <v>3572</v>
      </c>
      <c r="D275" s="10">
        <v>3530</v>
      </c>
      <c r="E275" s="10">
        <v>5990</v>
      </c>
    </row>
    <row r="276" spans="1:5" x14ac:dyDescent="0.4">
      <c r="B276" s="10">
        <v>3295.5935735759999</v>
      </c>
      <c r="C276" s="10">
        <v>3383.2539507070001</v>
      </c>
      <c r="D276" s="10">
        <v>3394.8865388640002</v>
      </c>
      <c r="E276" s="10">
        <v>5741.3516842509998</v>
      </c>
    </row>
    <row r="277" spans="1:5" x14ac:dyDescent="0.4">
      <c r="B277" s="10">
        <v>3580</v>
      </c>
      <c r="C277" s="10">
        <v>3572</v>
      </c>
      <c r="D277" s="10">
        <v>3555.4835538450002</v>
      </c>
      <c r="E277" s="10">
        <v>5990</v>
      </c>
    </row>
    <row r="278" spans="1:5" x14ac:dyDescent="0.4">
      <c r="B278" s="4" t="s">
        <v>107</v>
      </c>
      <c r="C278" s="4" t="s">
        <v>102</v>
      </c>
      <c r="D278" s="4" t="s">
        <v>102</v>
      </c>
      <c r="E278" s="4" t="s">
        <v>212</v>
      </c>
    </row>
    <row r="279" spans="1:5" x14ac:dyDescent="0.4">
      <c r="A279" s="1" t="s">
        <v>152</v>
      </c>
      <c r="B279" s="10">
        <v>3580</v>
      </c>
      <c r="C279" s="10">
        <v>3572</v>
      </c>
      <c r="D279" s="10">
        <v>3530</v>
      </c>
      <c r="E279" s="10">
        <v>5990</v>
      </c>
    </row>
    <row r="280" spans="1:5" x14ac:dyDescent="0.4">
      <c r="A280" s="1" t="s">
        <v>153</v>
      </c>
      <c r="B280" s="10">
        <v>3580</v>
      </c>
      <c r="C280" s="10">
        <v>3572</v>
      </c>
      <c r="D280" s="10">
        <v>3555.4835538450002</v>
      </c>
      <c r="E280" s="10">
        <v>5990</v>
      </c>
    </row>
    <row r="281" spans="1:5" x14ac:dyDescent="0.4">
      <c r="A281" s="1" t="s">
        <v>154</v>
      </c>
      <c r="B281" s="3" t="s">
        <v>160</v>
      </c>
      <c r="C281" s="3" t="s">
        <v>161</v>
      </c>
      <c r="D281" s="3" t="s">
        <v>162</v>
      </c>
      <c r="E281" s="3" t="s">
        <v>163</v>
      </c>
    </row>
    <row r="282" spans="1:5" x14ac:dyDescent="0.4">
      <c r="A282" t="s">
        <v>535</v>
      </c>
    </row>
    <row r="283" spans="1:5" x14ac:dyDescent="0.4">
      <c r="A283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E6E388F-70D2-4A03-8FDA-560F4DEAD27D}">
  <sheetPr>
    <tabColor theme="7"/>
  </sheetPr>
  <dimension ref="A1:AS286"/>
  <sheetViews>
    <sheetView workbookViewId="0"/>
  </sheetViews>
  <sheetFormatPr defaultRowHeight="14.6" x14ac:dyDescent="0.4"/>
  <cols>
    <col min="1" max="1" width="40.84375" bestFit="1" customWidth="1"/>
    <col min="2" max="45" width="12.53515625" customWidth="1"/>
  </cols>
  <sheetData>
    <row r="1" spans="1:45" x14ac:dyDescent="0.4">
      <c r="A1" s="1" t="s">
        <v>20</v>
      </c>
    </row>
    <row r="2" spans="1:45" ht="87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 t="s">
        <v>167</v>
      </c>
      <c r="AE2" s="19"/>
      <c r="AF2" s="19"/>
      <c r="AG2" s="19"/>
      <c r="AH2" s="19"/>
      <c r="AI2" s="19"/>
      <c r="AJ2" s="19"/>
      <c r="AK2" s="19"/>
      <c r="AL2" s="19" t="s">
        <v>168</v>
      </c>
      <c r="AM2" s="19"/>
      <c r="AN2" s="19"/>
      <c r="AO2" s="19"/>
      <c r="AP2" s="19"/>
      <c r="AQ2" s="19"/>
      <c r="AR2" s="19"/>
      <c r="AS2" s="19"/>
    </row>
    <row r="3" spans="1:45" x14ac:dyDescent="0.4">
      <c r="A3" s="20"/>
      <c r="B3" s="19" t="s">
        <v>169</v>
      </c>
      <c r="C3" s="19"/>
      <c r="D3" s="19"/>
      <c r="E3" s="19"/>
      <c r="F3" s="19" t="s">
        <v>170</v>
      </c>
      <c r="G3" s="19"/>
      <c r="H3" s="19"/>
      <c r="I3" s="19"/>
      <c r="J3" s="19" t="s">
        <v>171</v>
      </c>
      <c r="K3" s="19"/>
      <c r="L3" s="19"/>
      <c r="M3" s="19"/>
      <c r="N3" s="19" t="s">
        <v>172</v>
      </c>
      <c r="O3" s="19"/>
      <c r="P3" s="19"/>
      <c r="Q3" s="19"/>
      <c r="R3" s="19" t="s">
        <v>173</v>
      </c>
      <c r="S3" s="19"/>
      <c r="T3" s="19"/>
      <c r="U3" s="19"/>
      <c r="V3" s="19" t="s">
        <v>174</v>
      </c>
      <c r="W3" s="19"/>
      <c r="X3" s="19"/>
      <c r="Y3" s="19"/>
      <c r="Z3" s="19" t="s">
        <v>175</v>
      </c>
      <c r="AA3" s="19"/>
      <c r="AB3" s="19"/>
      <c r="AC3" s="19"/>
      <c r="AD3" s="19" t="s">
        <v>176</v>
      </c>
      <c r="AE3" s="19"/>
      <c r="AF3" s="19"/>
      <c r="AG3" s="19"/>
      <c r="AH3" s="19" t="s">
        <v>177</v>
      </c>
      <c r="AI3" s="19"/>
      <c r="AJ3" s="19"/>
      <c r="AK3" s="19"/>
      <c r="AL3" s="19" t="s">
        <v>178</v>
      </c>
      <c r="AM3" s="19"/>
      <c r="AN3" s="19"/>
      <c r="AO3" s="19"/>
      <c r="AP3" s="19" t="s">
        <v>179</v>
      </c>
      <c r="AQ3" s="19"/>
      <c r="AR3" s="19"/>
      <c r="AS3" s="19"/>
    </row>
    <row r="4" spans="1:45" x14ac:dyDescent="0.4">
      <c r="A4" s="20"/>
      <c r="B4" s="19" t="s">
        <v>180</v>
      </c>
      <c r="C4" s="19"/>
      <c r="D4" s="19"/>
      <c r="E4" s="19"/>
      <c r="F4" s="19" t="s">
        <v>180</v>
      </c>
      <c r="G4" s="19"/>
      <c r="H4" s="19"/>
      <c r="I4" s="19"/>
      <c r="J4" s="19" t="s">
        <v>180</v>
      </c>
      <c r="K4" s="19"/>
      <c r="L4" s="19"/>
      <c r="M4" s="19"/>
      <c r="N4" s="19" t="s">
        <v>180</v>
      </c>
      <c r="O4" s="19"/>
      <c r="P4" s="19"/>
      <c r="Q4" s="19"/>
      <c r="R4" s="19" t="s">
        <v>180</v>
      </c>
      <c r="S4" s="19"/>
      <c r="T4" s="19"/>
      <c r="U4" s="19"/>
      <c r="V4" s="19" t="s">
        <v>180</v>
      </c>
      <c r="W4" s="19"/>
      <c r="X4" s="19"/>
      <c r="Y4" s="19"/>
      <c r="Z4" s="19" t="s">
        <v>180</v>
      </c>
      <c r="AA4" s="19"/>
      <c r="AB4" s="19"/>
      <c r="AC4" s="19"/>
      <c r="AD4" s="19" t="s">
        <v>180</v>
      </c>
      <c r="AE4" s="19"/>
      <c r="AF4" s="19"/>
      <c r="AG4" s="19"/>
      <c r="AH4" s="19" t="s">
        <v>180</v>
      </c>
      <c r="AI4" s="19"/>
      <c r="AJ4" s="19"/>
      <c r="AK4" s="19"/>
      <c r="AL4" s="19" t="s">
        <v>180</v>
      </c>
      <c r="AM4" s="19"/>
      <c r="AN4" s="19"/>
      <c r="AO4" s="19"/>
      <c r="AP4" s="19" t="s">
        <v>180</v>
      </c>
      <c r="AQ4" s="19"/>
      <c r="AR4" s="19"/>
      <c r="AS4" s="19"/>
    </row>
    <row r="5" spans="1:45" ht="174" customHeight="1" x14ac:dyDescent="0.4">
      <c r="A5" s="20"/>
      <c r="B5" s="1" t="s">
        <v>90</v>
      </c>
      <c r="C5" s="1" t="s">
        <v>91</v>
      </c>
      <c r="D5" s="1" t="s">
        <v>92</v>
      </c>
      <c r="E5" s="1" t="s">
        <v>93</v>
      </c>
      <c r="F5" s="1" t="s">
        <v>90</v>
      </c>
      <c r="G5" s="1" t="s">
        <v>91</v>
      </c>
      <c r="H5" s="1" t="s">
        <v>92</v>
      </c>
      <c r="I5" s="1" t="s">
        <v>93</v>
      </c>
      <c r="J5" s="1" t="s">
        <v>90</v>
      </c>
      <c r="K5" s="1" t="s">
        <v>91</v>
      </c>
      <c r="L5" s="1" t="s">
        <v>92</v>
      </c>
      <c r="M5" s="1" t="s">
        <v>93</v>
      </c>
      <c r="N5" s="1" t="s">
        <v>90</v>
      </c>
      <c r="O5" s="1" t="s">
        <v>91</v>
      </c>
      <c r="P5" s="1" t="s">
        <v>92</v>
      </c>
      <c r="Q5" s="1" t="s">
        <v>93</v>
      </c>
      <c r="R5" s="1" t="s">
        <v>90</v>
      </c>
      <c r="S5" s="1" t="s">
        <v>91</v>
      </c>
      <c r="T5" s="1" t="s">
        <v>92</v>
      </c>
      <c r="U5" s="1" t="s">
        <v>93</v>
      </c>
      <c r="V5" s="1" t="s">
        <v>90</v>
      </c>
      <c r="W5" s="1" t="s">
        <v>91</v>
      </c>
      <c r="X5" s="1" t="s">
        <v>92</v>
      </c>
      <c r="Y5" s="1" t="s">
        <v>93</v>
      </c>
      <c r="Z5" s="1" t="s">
        <v>90</v>
      </c>
      <c r="AA5" s="1" t="s">
        <v>91</v>
      </c>
      <c r="AB5" s="1" t="s">
        <v>92</v>
      </c>
      <c r="AC5" s="1" t="s">
        <v>93</v>
      </c>
      <c r="AD5" s="1" t="s">
        <v>90</v>
      </c>
      <c r="AE5" s="1" t="s">
        <v>91</v>
      </c>
      <c r="AF5" s="1" t="s">
        <v>92</v>
      </c>
      <c r="AG5" s="1" t="s">
        <v>93</v>
      </c>
      <c r="AH5" s="1" t="s">
        <v>90</v>
      </c>
      <c r="AI5" s="1" t="s">
        <v>91</v>
      </c>
      <c r="AJ5" s="1" t="s">
        <v>92</v>
      </c>
      <c r="AK5" s="1" t="s">
        <v>93</v>
      </c>
      <c r="AL5" s="1" t="s">
        <v>90</v>
      </c>
      <c r="AM5" s="1" t="s">
        <v>91</v>
      </c>
      <c r="AN5" s="1" t="s">
        <v>92</v>
      </c>
      <c r="AO5" s="1" t="s">
        <v>93</v>
      </c>
      <c r="AP5" s="1" t="s">
        <v>90</v>
      </c>
      <c r="AQ5" s="1" t="s">
        <v>91</v>
      </c>
      <c r="AR5" s="1" t="s">
        <v>92</v>
      </c>
      <c r="AS5" s="1" t="s">
        <v>93</v>
      </c>
    </row>
    <row r="6" spans="1:45" x14ac:dyDescent="0.4">
      <c r="A6" s="1" t="s">
        <v>299</v>
      </c>
      <c r="B6" s="9">
        <v>0.6400949314969</v>
      </c>
      <c r="C6" s="9">
        <v>0.61096661958679999</v>
      </c>
      <c r="D6" s="9">
        <v>0.56882021881800005</v>
      </c>
      <c r="E6" s="9">
        <v>0.59028108707019999</v>
      </c>
      <c r="F6" s="9">
        <v>0.68280970030020005</v>
      </c>
      <c r="G6" s="9">
        <v>0.72016029051990005</v>
      </c>
      <c r="H6" s="9">
        <v>0.72004004848619996</v>
      </c>
      <c r="I6" s="9">
        <v>0.69959208771079995</v>
      </c>
      <c r="J6" s="9">
        <v>0.6960335993208</v>
      </c>
      <c r="K6" s="9">
        <v>0.72847130393189996</v>
      </c>
      <c r="L6" s="9">
        <v>0.71161430536879999</v>
      </c>
      <c r="M6" s="9">
        <v>0.74272522561939991</v>
      </c>
      <c r="N6" s="9">
        <v>0.71283257011459999</v>
      </c>
      <c r="O6" s="9">
        <v>0.72918159812490002</v>
      </c>
      <c r="P6" s="9">
        <v>0.73367162034649991</v>
      </c>
      <c r="Q6" s="9">
        <v>0.73668124363429999</v>
      </c>
      <c r="R6" s="9">
        <v>0.64380583259750002</v>
      </c>
      <c r="S6" s="9">
        <v>0.67999562679479997</v>
      </c>
      <c r="T6" s="9">
        <v>0.69098004174569994</v>
      </c>
      <c r="U6" s="9">
        <v>0.68566514079719998</v>
      </c>
      <c r="V6" s="9">
        <v>0.57698074850010006</v>
      </c>
      <c r="W6" s="9">
        <v>0.64344285873689999</v>
      </c>
      <c r="X6" s="9">
        <v>0.64451267743020002</v>
      </c>
      <c r="Y6" s="9">
        <v>0.65105764508370001</v>
      </c>
      <c r="Z6" s="9">
        <v>0.40483646611559998</v>
      </c>
      <c r="AA6" s="9">
        <v>0.44346992101839999</v>
      </c>
      <c r="AB6" s="9">
        <v>0.51125683199109995</v>
      </c>
      <c r="AC6" s="9">
        <v>0.54674833279640001</v>
      </c>
      <c r="AD6" s="9">
        <v>0.59694735124550002</v>
      </c>
      <c r="AE6" s="9">
        <v>0.61540992764570002</v>
      </c>
      <c r="AF6" s="9">
        <v>0.60788359999620001</v>
      </c>
      <c r="AG6" s="9">
        <v>0.62710058863039997</v>
      </c>
      <c r="AH6" s="9">
        <v>0.6943031058868</v>
      </c>
      <c r="AI6" s="9">
        <v>0.73674212831079999</v>
      </c>
      <c r="AJ6" s="9">
        <v>0.74396690558089995</v>
      </c>
      <c r="AK6" s="9">
        <v>0.73862914655759992</v>
      </c>
      <c r="AL6" s="9">
        <v>0.62811665228549995</v>
      </c>
      <c r="AM6" s="9">
        <v>0.65951012962239997</v>
      </c>
      <c r="AN6" s="9">
        <v>0.65938362360570002</v>
      </c>
      <c r="AO6" s="9">
        <v>0.65411088191830002</v>
      </c>
      <c r="AP6" s="9">
        <v>0.6753439419331001</v>
      </c>
      <c r="AQ6" s="9">
        <v>0.70621647140970001</v>
      </c>
      <c r="AR6" s="9">
        <v>0.7000308853731001</v>
      </c>
      <c r="AS6" s="9">
        <v>0.73395903040080002</v>
      </c>
    </row>
    <row r="7" spans="1:45" x14ac:dyDescent="0.4">
      <c r="B7" s="10">
        <v>91</v>
      </c>
      <c r="C7" s="10">
        <v>108</v>
      </c>
      <c r="D7" s="10">
        <v>114</v>
      </c>
      <c r="E7" s="10">
        <v>316</v>
      </c>
      <c r="F7" s="10">
        <v>282</v>
      </c>
      <c r="G7" s="10">
        <v>336</v>
      </c>
      <c r="H7" s="10">
        <v>355</v>
      </c>
      <c r="I7" s="10">
        <v>750</v>
      </c>
      <c r="J7" s="10">
        <v>384</v>
      </c>
      <c r="K7" s="10">
        <v>412</v>
      </c>
      <c r="L7" s="10">
        <v>486</v>
      </c>
      <c r="M7" s="10">
        <v>959</v>
      </c>
      <c r="N7" s="10">
        <v>403</v>
      </c>
      <c r="O7" s="10">
        <v>433</v>
      </c>
      <c r="P7" s="10">
        <v>454</v>
      </c>
      <c r="Q7" s="10">
        <v>718</v>
      </c>
      <c r="R7" s="10">
        <v>435</v>
      </c>
      <c r="S7" s="10">
        <v>433</v>
      </c>
      <c r="T7" s="10">
        <v>427</v>
      </c>
      <c r="U7" s="10">
        <v>619</v>
      </c>
      <c r="V7" s="10">
        <v>452</v>
      </c>
      <c r="W7" s="10">
        <v>467</v>
      </c>
      <c r="X7" s="10">
        <v>396</v>
      </c>
      <c r="Y7" s="10">
        <v>576</v>
      </c>
      <c r="Z7" s="10">
        <v>158</v>
      </c>
      <c r="AA7" s="10">
        <v>160</v>
      </c>
      <c r="AB7" s="10">
        <v>167</v>
      </c>
      <c r="AC7" s="10">
        <v>226</v>
      </c>
      <c r="AD7" s="10">
        <v>861</v>
      </c>
      <c r="AE7" s="10">
        <v>869</v>
      </c>
      <c r="AF7" s="10">
        <v>797</v>
      </c>
      <c r="AG7" s="10">
        <v>1431</v>
      </c>
      <c r="AH7" s="10">
        <v>1337</v>
      </c>
      <c r="AI7" s="10">
        <v>1466</v>
      </c>
      <c r="AJ7" s="10">
        <v>1580</v>
      </c>
      <c r="AK7" s="10">
        <v>2716</v>
      </c>
      <c r="AL7" s="10">
        <v>1436</v>
      </c>
      <c r="AM7" s="10">
        <v>1530</v>
      </c>
      <c r="AN7" s="10">
        <v>1592</v>
      </c>
      <c r="AO7" s="10">
        <v>2774</v>
      </c>
      <c r="AP7" s="10">
        <v>769</v>
      </c>
      <c r="AQ7" s="10">
        <v>821</v>
      </c>
      <c r="AR7" s="10">
        <v>806</v>
      </c>
      <c r="AS7" s="10">
        <v>1392</v>
      </c>
    </row>
    <row r="8" spans="1:45" x14ac:dyDescent="0.4">
      <c r="B8" s="10">
        <v>140</v>
      </c>
      <c r="C8" s="10">
        <v>171</v>
      </c>
      <c r="D8" s="10">
        <v>194</v>
      </c>
      <c r="E8" s="10">
        <v>525</v>
      </c>
      <c r="F8" s="10">
        <v>399</v>
      </c>
      <c r="G8" s="10">
        <v>458</v>
      </c>
      <c r="H8" s="10">
        <v>487</v>
      </c>
      <c r="I8" s="10">
        <v>1024</v>
      </c>
      <c r="J8" s="10">
        <v>558</v>
      </c>
      <c r="K8" s="10">
        <v>557</v>
      </c>
      <c r="L8" s="10">
        <v>670</v>
      </c>
      <c r="M8" s="10">
        <v>1265</v>
      </c>
      <c r="N8" s="10">
        <v>579</v>
      </c>
      <c r="O8" s="10">
        <v>605</v>
      </c>
      <c r="P8" s="10">
        <v>615</v>
      </c>
      <c r="Q8" s="10">
        <v>977</v>
      </c>
      <c r="R8" s="10">
        <v>697</v>
      </c>
      <c r="S8" s="10">
        <v>673</v>
      </c>
      <c r="T8" s="10">
        <v>615</v>
      </c>
      <c r="U8" s="10">
        <v>885</v>
      </c>
      <c r="V8" s="10">
        <v>799</v>
      </c>
      <c r="W8" s="10">
        <v>729</v>
      </c>
      <c r="X8" s="10">
        <v>608</v>
      </c>
      <c r="Y8" s="10">
        <v>879</v>
      </c>
      <c r="Z8" s="10">
        <v>408</v>
      </c>
      <c r="AA8" s="10">
        <v>375</v>
      </c>
      <c r="AB8" s="10">
        <v>339</v>
      </c>
      <c r="AC8" s="10">
        <v>431</v>
      </c>
      <c r="AD8" s="10">
        <v>1560</v>
      </c>
      <c r="AE8" s="10">
        <v>1486</v>
      </c>
      <c r="AF8" s="10">
        <v>1327</v>
      </c>
      <c r="AG8" s="10">
        <v>2296</v>
      </c>
      <c r="AH8" s="10">
        <v>2001</v>
      </c>
      <c r="AI8" s="10">
        <v>2055</v>
      </c>
      <c r="AJ8" s="10">
        <v>2161</v>
      </c>
      <c r="AK8" s="10">
        <v>3652</v>
      </c>
      <c r="AL8" s="10">
        <v>2405</v>
      </c>
      <c r="AM8" s="10">
        <v>2382</v>
      </c>
      <c r="AN8" s="10">
        <v>2397</v>
      </c>
      <c r="AO8" s="10">
        <v>4107</v>
      </c>
      <c r="AP8" s="10">
        <v>1175</v>
      </c>
      <c r="AQ8" s="10">
        <v>1190</v>
      </c>
      <c r="AR8" s="10">
        <v>1127</v>
      </c>
      <c r="AS8" s="10">
        <v>1880</v>
      </c>
    </row>
    <row r="9" spans="1:45" x14ac:dyDescent="0.4">
      <c r="B9" s="10">
        <v>265.59991975119999</v>
      </c>
      <c r="C9" s="10">
        <v>240.17629413899999</v>
      </c>
      <c r="D9" s="10">
        <v>233.85151920339999</v>
      </c>
      <c r="E9" s="10">
        <v>403.86907725660001</v>
      </c>
      <c r="F9" s="10">
        <v>467.2256497258</v>
      </c>
      <c r="G9" s="10">
        <v>477.74833227329998</v>
      </c>
      <c r="H9" s="10">
        <v>485.31543231059999</v>
      </c>
      <c r="I9" s="10">
        <v>789.4299877592</v>
      </c>
      <c r="J9" s="10">
        <v>429.5824042612</v>
      </c>
      <c r="K9" s="10">
        <v>457.3115091725</v>
      </c>
      <c r="L9" s="10">
        <v>453.10408497020001</v>
      </c>
      <c r="M9" s="10">
        <v>797.22257442820001</v>
      </c>
      <c r="N9" s="10">
        <v>412.77277091740001</v>
      </c>
      <c r="O9" s="10">
        <v>423.91585274099998</v>
      </c>
      <c r="P9" s="10">
        <v>412.24987462040002</v>
      </c>
      <c r="Q9" s="10">
        <v>683.15495289260002</v>
      </c>
      <c r="R9" s="10">
        <v>344.34665358519999</v>
      </c>
      <c r="S9" s="10">
        <v>365.47982125070001</v>
      </c>
      <c r="T9" s="10">
        <v>359.86977384340003</v>
      </c>
      <c r="U9" s="10">
        <v>586.50098281429996</v>
      </c>
      <c r="V9" s="10">
        <v>281.58947894839997</v>
      </c>
      <c r="W9" s="10">
        <v>334.83585753</v>
      </c>
      <c r="X9" s="10">
        <v>298.7915437501</v>
      </c>
      <c r="Y9" s="10">
        <v>565.1646935476</v>
      </c>
      <c r="Z9" s="10">
        <v>105.9236673062</v>
      </c>
      <c r="AA9" s="10">
        <v>109.09494893820001</v>
      </c>
      <c r="AB9" s="10">
        <v>146.33122483619999</v>
      </c>
      <c r="AC9" s="10">
        <v>244.31538142619999</v>
      </c>
      <c r="AD9" s="10">
        <v>1046.351362914</v>
      </c>
      <c r="AE9" s="10">
        <v>1079.7239828219999</v>
      </c>
      <c r="AF9" s="10">
        <v>1093.664139081</v>
      </c>
      <c r="AG9" s="10">
        <v>1894.189161667</v>
      </c>
      <c r="AH9" s="10">
        <v>1253.674487471</v>
      </c>
      <c r="AI9" s="10">
        <v>1304.3921101190001</v>
      </c>
      <c r="AJ9" s="10">
        <v>1265.545515843</v>
      </c>
      <c r="AK9" s="10">
        <v>2158.1071972959999</v>
      </c>
      <c r="AL9" s="10">
        <v>1472.1724434820001</v>
      </c>
      <c r="AM9" s="10">
        <v>1579.0241137749999</v>
      </c>
      <c r="AN9" s="10">
        <v>1554.973048805</v>
      </c>
      <c r="AO9" s="10">
        <v>2625.2210419070002</v>
      </c>
      <c r="AP9" s="10">
        <v>834.86810101330002</v>
      </c>
      <c r="AQ9" s="10">
        <v>831.75503083080002</v>
      </c>
      <c r="AR9" s="10">
        <v>833.82475437059998</v>
      </c>
      <c r="AS9" s="10">
        <v>1448.5093709329999</v>
      </c>
    </row>
    <row r="10" spans="1:45" x14ac:dyDescent="0.4">
      <c r="B10" s="10">
        <v>414.93832661670001</v>
      </c>
      <c r="C10" s="10">
        <v>393.1087009327</v>
      </c>
      <c r="D10" s="10">
        <v>411.1167491361</v>
      </c>
      <c r="E10" s="10">
        <v>684.19789504209996</v>
      </c>
      <c r="F10" s="10">
        <v>684.26920344040002</v>
      </c>
      <c r="G10" s="10">
        <v>663.39166233169999</v>
      </c>
      <c r="H10" s="10">
        <v>674.01172105759997</v>
      </c>
      <c r="I10" s="10">
        <v>1128.41468854</v>
      </c>
      <c r="J10" s="10">
        <v>617.18630347789997</v>
      </c>
      <c r="K10" s="10">
        <v>627.76873530119997</v>
      </c>
      <c r="L10" s="10">
        <v>636.72706064479996</v>
      </c>
      <c r="M10" s="10">
        <v>1073.374845675</v>
      </c>
      <c r="N10" s="10">
        <v>579.05991985059995</v>
      </c>
      <c r="O10" s="10">
        <v>581.35840760539998</v>
      </c>
      <c r="P10" s="10">
        <v>561.89971533259995</v>
      </c>
      <c r="Q10" s="10">
        <v>927.34131457230001</v>
      </c>
      <c r="R10" s="10">
        <v>534.86103441440002</v>
      </c>
      <c r="S10" s="10">
        <v>537.47378196149998</v>
      </c>
      <c r="T10" s="10">
        <v>520.81066326339999</v>
      </c>
      <c r="U10" s="10">
        <v>855.37523773249995</v>
      </c>
      <c r="V10" s="10">
        <v>488.03964374970002</v>
      </c>
      <c r="W10" s="10">
        <v>520.38165158490006</v>
      </c>
      <c r="X10" s="10">
        <v>463.59296599330003</v>
      </c>
      <c r="Y10" s="10">
        <v>868.07166433760005</v>
      </c>
      <c r="Z10" s="10">
        <v>261.6455684503</v>
      </c>
      <c r="AA10" s="10">
        <v>246.00304049409999</v>
      </c>
      <c r="AB10" s="10">
        <v>286.2186198398</v>
      </c>
      <c r="AC10" s="10">
        <v>446.85162582309999</v>
      </c>
      <c r="AD10" s="10">
        <v>1752.8369306449999</v>
      </c>
      <c r="AE10" s="10">
        <v>1754.4793060980001</v>
      </c>
      <c r="AF10" s="10">
        <v>1799.134141944</v>
      </c>
      <c r="AG10" s="10">
        <v>3020.550763321</v>
      </c>
      <c r="AH10" s="10">
        <v>1805.6587632129999</v>
      </c>
      <c r="AI10" s="10">
        <v>1770.486660114</v>
      </c>
      <c r="AJ10" s="10">
        <v>1701.07770433</v>
      </c>
      <c r="AK10" s="10">
        <v>2921.773676756</v>
      </c>
      <c r="AL10" s="10">
        <v>2343.7882726490002</v>
      </c>
      <c r="AM10" s="10">
        <v>2394.2378484450001</v>
      </c>
      <c r="AN10" s="10">
        <v>2358.2221231120002</v>
      </c>
      <c r="AO10" s="10">
        <v>4013.4190004729999</v>
      </c>
      <c r="AP10" s="10">
        <v>1236.211727351</v>
      </c>
      <c r="AQ10" s="10">
        <v>1177.7621515549999</v>
      </c>
      <c r="AR10" s="10">
        <v>1191.125665729</v>
      </c>
      <c r="AS10" s="10">
        <v>1973.5561672179999</v>
      </c>
    </row>
    <row r="11" spans="1:45" x14ac:dyDescent="0.4">
      <c r="B11" s="4" t="s">
        <v>107</v>
      </c>
      <c r="C11" s="4" t="s">
        <v>107</v>
      </c>
      <c r="D11" s="4" t="s">
        <v>107</v>
      </c>
      <c r="E11" s="4" t="s">
        <v>107</v>
      </c>
      <c r="F11" s="4" t="s">
        <v>107</v>
      </c>
      <c r="G11" s="4" t="s">
        <v>107</v>
      </c>
      <c r="H11" s="4" t="s">
        <v>107</v>
      </c>
      <c r="I11" s="4" t="s">
        <v>107</v>
      </c>
      <c r="J11" s="4" t="s">
        <v>107</v>
      </c>
      <c r="K11" s="4" t="s">
        <v>107</v>
      </c>
      <c r="L11" s="4" t="s">
        <v>107</v>
      </c>
      <c r="M11" s="4" t="s">
        <v>107</v>
      </c>
      <c r="N11" s="4" t="s">
        <v>107</v>
      </c>
      <c r="O11" s="4" t="s">
        <v>107</v>
      </c>
      <c r="P11" s="4" t="s">
        <v>107</v>
      </c>
      <c r="Q11" s="4" t="s">
        <v>107</v>
      </c>
      <c r="R11" s="4" t="s">
        <v>107</v>
      </c>
      <c r="S11" s="4" t="s">
        <v>107</v>
      </c>
      <c r="T11" s="4" t="s">
        <v>107</v>
      </c>
      <c r="U11" s="4" t="s">
        <v>107</v>
      </c>
      <c r="V11" s="4" t="s">
        <v>107</v>
      </c>
      <c r="W11" s="4" t="s">
        <v>127</v>
      </c>
      <c r="X11" s="4" t="s">
        <v>127</v>
      </c>
      <c r="Y11" s="4" t="s">
        <v>127</v>
      </c>
      <c r="Z11" s="4" t="s">
        <v>107</v>
      </c>
      <c r="AA11" s="4" t="s">
        <v>107</v>
      </c>
      <c r="AB11" s="4" t="s">
        <v>127</v>
      </c>
      <c r="AC11" s="4" t="s">
        <v>212</v>
      </c>
      <c r="AD11" s="4" t="s">
        <v>107</v>
      </c>
      <c r="AE11" s="4" t="s">
        <v>107</v>
      </c>
      <c r="AF11" s="4" t="s">
        <v>107</v>
      </c>
      <c r="AG11" s="4" t="s">
        <v>107</v>
      </c>
      <c r="AH11" s="4" t="s">
        <v>107</v>
      </c>
      <c r="AI11" s="4" t="s">
        <v>127</v>
      </c>
      <c r="AJ11" s="4" t="s">
        <v>127</v>
      </c>
      <c r="AK11" s="4" t="s">
        <v>127</v>
      </c>
      <c r="AL11" s="4" t="s">
        <v>107</v>
      </c>
      <c r="AM11" s="4" t="s">
        <v>107</v>
      </c>
      <c r="AN11" s="4" t="s">
        <v>107</v>
      </c>
      <c r="AO11" s="4" t="s">
        <v>107</v>
      </c>
      <c r="AP11" s="4" t="s">
        <v>107</v>
      </c>
      <c r="AQ11" s="4" t="s">
        <v>107</v>
      </c>
      <c r="AR11" s="4" t="s">
        <v>107</v>
      </c>
      <c r="AS11" s="4" t="s">
        <v>127</v>
      </c>
    </row>
    <row r="12" spans="1:45" x14ac:dyDescent="0.4">
      <c r="A12" s="1" t="s">
        <v>306</v>
      </c>
      <c r="B12" s="9">
        <v>0.7294046976188</v>
      </c>
      <c r="C12" s="9">
        <v>0.66584852254249993</v>
      </c>
      <c r="D12" s="9">
        <v>0.61071873818519995</v>
      </c>
      <c r="E12" s="9">
        <v>0.49877966710130006</v>
      </c>
      <c r="F12" s="9">
        <v>0.69239627842679996</v>
      </c>
      <c r="G12" s="9">
        <v>0.74317867536069993</v>
      </c>
      <c r="H12" s="9">
        <v>0.76568842562650008</v>
      </c>
      <c r="I12" s="9">
        <v>0.72387580916510008</v>
      </c>
      <c r="J12" s="9">
        <v>0.67185282715130001</v>
      </c>
      <c r="K12" s="9">
        <v>0.69184519515549991</v>
      </c>
      <c r="L12" s="9">
        <v>0.7103618012906</v>
      </c>
      <c r="M12" s="9">
        <v>0.69543442848199999</v>
      </c>
      <c r="N12" s="9">
        <v>0.59507000520050002</v>
      </c>
      <c r="O12" s="9">
        <v>0.66223220118680004</v>
      </c>
      <c r="P12" s="9">
        <v>0.64681531291119998</v>
      </c>
      <c r="Q12" s="9">
        <v>0.65272692555730005</v>
      </c>
      <c r="R12" s="9">
        <v>0.55780026798229998</v>
      </c>
      <c r="S12" s="9">
        <v>0.5729781549938</v>
      </c>
      <c r="T12" s="9">
        <v>0.63082987060350004</v>
      </c>
      <c r="U12" s="9">
        <v>0.59795967542329997</v>
      </c>
      <c r="V12" s="9">
        <v>0.42234466044329999</v>
      </c>
      <c r="W12" s="9">
        <v>0.49990322476810001</v>
      </c>
      <c r="X12" s="9">
        <v>0.53214992249210002</v>
      </c>
      <c r="Y12" s="9">
        <v>0.47777024635670001</v>
      </c>
      <c r="Z12" s="9">
        <v>0.28033678729639999</v>
      </c>
      <c r="AA12" s="9">
        <v>0.34869959418100005</v>
      </c>
      <c r="AB12" s="9">
        <v>0.33309464271220002</v>
      </c>
      <c r="AC12" s="9">
        <v>0.38211397379090001</v>
      </c>
      <c r="AD12" s="9">
        <v>0.50564801391229997</v>
      </c>
      <c r="AE12" s="9">
        <v>0.52720956954499998</v>
      </c>
      <c r="AF12" s="9">
        <v>0.53785572357099998</v>
      </c>
      <c r="AG12" s="9">
        <v>0.54114571225020003</v>
      </c>
      <c r="AH12" s="9">
        <v>0.67095546396829997</v>
      </c>
      <c r="AI12" s="9">
        <v>0.72130979755940006</v>
      </c>
      <c r="AJ12" s="9">
        <v>0.73460972920629997</v>
      </c>
      <c r="AK12" s="9">
        <v>0.66767963200950009</v>
      </c>
      <c r="AL12" s="9">
        <v>0.56676813120150005</v>
      </c>
      <c r="AM12" s="9">
        <v>0.61260889382670003</v>
      </c>
      <c r="AN12" s="9">
        <v>0.62083734883859998</v>
      </c>
      <c r="AO12" s="9">
        <v>0.5773058495608</v>
      </c>
      <c r="AP12" s="9">
        <v>0.63509663787999993</v>
      </c>
      <c r="AQ12" s="9">
        <v>0.64646717341720006</v>
      </c>
      <c r="AR12" s="9">
        <v>0.6599279703944001</v>
      </c>
      <c r="AS12" s="9">
        <v>0.65528649413530005</v>
      </c>
    </row>
    <row r="13" spans="1:45" x14ac:dyDescent="0.4">
      <c r="B13" s="10">
        <v>102</v>
      </c>
      <c r="C13" s="10">
        <v>120</v>
      </c>
      <c r="D13" s="10">
        <v>122</v>
      </c>
      <c r="E13" s="10">
        <v>268</v>
      </c>
      <c r="F13" s="10">
        <v>287</v>
      </c>
      <c r="G13" s="10">
        <v>355</v>
      </c>
      <c r="H13" s="10">
        <v>388</v>
      </c>
      <c r="I13" s="10">
        <v>751</v>
      </c>
      <c r="J13" s="10">
        <v>370</v>
      </c>
      <c r="K13" s="10">
        <v>394</v>
      </c>
      <c r="L13" s="10">
        <v>482</v>
      </c>
      <c r="M13" s="10">
        <v>899</v>
      </c>
      <c r="N13" s="10">
        <v>344</v>
      </c>
      <c r="O13" s="10">
        <v>398</v>
      </c>
      <c r="P13" s="10">
        <v>407</v>
      </c>
      <c r="Q13" s="10">
        <v>633</v>
      </c>
      <c r="R13" s="10">
        <v>388</v>
      </c>
      <c r="S13" s="10">
        <v>391</v>
      </c>
      <c r="T13" s="10">
        <v>390</v>
      </c>
      <c r="U13" s="10">
        <v>529</v>
      </c>
      <c r="V13" s="10">
        <v>329</v>
      </c>
      <c r="W13" s="10">
        <v>362</v>
      </c>
      <c r="X13" s="10">
        <v>340</v>
      </c>
      <c r="Y13" s="10">
        <v>443</v>
      </c>
      <c r="Z13" s="10">
        <v>111</v>
      </c>
      <c r="AA13" s="10">
        <v>127</v>
      </c>
      <c r="AB13" s="10">
        <v>109</v>
      </c>
      <c r="AC13" s="10">
        <v>159</v>
      </c>
      <c r="AD13" s="10">
        <v>682</v>
      </c>
      <c r="AE13" s="10">
        <v>728</v>
      </c>
      <c r="AF13" s="10">
        <v>694</v>
      </c>
      <c r="AG13" s="10">
        <v>1209</v>
      </c>
      <c r="AH13" s="10">
        <v>1239</v>
      </c>
      <c r="AI13" s="10">
        <v>1401</v>
      </c>
      <c r="AJ13" s="10">
        <v>1515</v>
      </c>
      <c r="AK13" s="10">
        <v>2455</v>
      </c>
      <c r="AL13" s="10">
        <v>1230</v>
      </c>
      <c r="AM13" s="10">
        <v>1397</v>
      </c>
      <c r="AN13" s="10">
        <v>1483</v>
      </c>
      <c r="AO13" s="10">
        <v>2436</v>
      </c>
      <c r="AP13" s="10">
        <v>701</v>
      </c>
      <c r="AQ13" s="10">
        <v>751</v>
      </c>
      <c r="AR13" s="10">
        <v>752</v>
      </c>
      <c r="AS13" s="10">
        <v>1247</v>
      </c>
    </row>
    <row r="14" spans="1:45" x14ac:dyDescent="0.4">
      <c r="B14" s="10">
        <v>140</v>
      </c>
      <c r="C14" s="10">
        <v>171</v>
      </c>
      <c r="D14" s="10">
        <v>194</v>
      </c>
      <c r="E14" s="10">
        <v>525</v>
      </c>
      <c r="F14" s="10">
        <v>399</v>
      </c>
      <c r="G14" s="10">
        <v>458</v>
      </c>
      <c r="H14" s="10">
        <v>487</v>
      </c>
      <c r="I14" s="10">
        <v>1024</v>
      </c>
      <c r="J14" s="10">
        <v>558</v>
      </c>
      <c r="K14" s="10">
        <v>557</v>
      </c>
      <c r="L14" s="10">
        <v>670</v>
      </c>
      <c r="M14" s="10">
        <v>1265</v>
      </c>
      <c r="N14" s="10">
        <v>579</v>
      </c>
      <c r="O14" s="10">
        <v>605</v>
      </c>
      <c r="P14" s="10">
        <v>615</v>
      </c>
      <c r="Q14" s="10">
        <v>977</v>
      </c>
      <c r="R14" s="10">
        <v>697</v>
      </c>
      <c r="S14" s="10">
        <v>673</v>
      </c>
      <c r="T14" s="10">
        <v>615</v>
      </c>
      <c r="U14" s="10">
        <v>885</v>
      </c>
      <c r="V14" s="10">
        <v>799</v>
      </c>
      <c r="W14" s="10">
        <v>729</v>
      </c>
      <c r="X14" s="10">
        <v>608</v>
      </c>
      <c r="Y14" s="10">
        <v>879</v>
      </c>
      <c r="Z14" s="10">
        <v>408</v>
      </c>
      <c r="AA14" s="10">
        <v>375</v>
      </c>
      <c r="AB14" s="10">
        <v>339</v>
      </c>
      <c r="AC14" s="10">
        <v>431</v>
      </c>
      <c r="AD14" s="10">
        <v>1560</v>
      </c>
      <c r="AE14" s="10">
        <v>1486</v>
      </c>
      <c r="AF14" s="10">
        <v>1327</v>
      </c>
      <c r="AG14" s="10">
        <v>2296</v>
      </c>
      <c r="AH14" s="10">
        <v>2001</v>
      </c>
      <c r="AI14" s="10">
        <v>2055</v>
      </c>
      <c r="AJ14" s="10">
        <v>2161</v>
      </c>
      <c r="AK14" s="10">
        <v>3652</v>
      </c>
      <c r="AL14" s="10">
        <v>2405</v>
      </c>
      <c r="AM14" s="10">
        <v>2382</v>
      </c>
      <c r="AN14" s="10">
        <v>2397</v>
      </c>
      <c r="AO14" s="10">
        <v>4107</v>
      </c>
      <c r="AP14" s="10">
        <v>1175</v>
      </c>
      <c r="AQ14" s="10">
        <v>1190</v>
      </c>
      <c r="AR14" s="10">
        <v>1127</v>
      </c>
      <c r="AS14" s="10">
        <v>1880</v>
      </c>
    </row>
    <row r="15" spans="1:45" x14ac:dyDescent="0.4">
      <c r="B15" s="10">
        <v>302.65796465630001</v>
      </c>
      <c r="C15" s="10">
        <v>261.7508477147</v>
      </c>
      <c r="D15" s="10">
        <v>251.07670227919999</v>
      </c>
      <c r="E15" s="10">
        <v>341.26399832049998</v>
      </c>
      <c r="F15" s="10">
        <v>473.78544990419999</v>
      </c>
      <c r="G15" s="10">
        <v>493.0185368571</v>
      </c>
      <c r="H15" s="10">
        <v>516.08297355039997</v>
      </c>
      <c r="I15" s="10">
        <v>816.83209574049999</v>
      </c>
      <c r="J15" s="10">
        <v>414.6583628706</v>
      </c>
      <c r="K15" s="10">
        <v>434.31878318690002</v>
      </c>
      <c r="L15" s="10">
        <v>452.30658173009999</v>
      </c>
      <c r="M15" s="10">
        <v>746.46182234909998</v>
      </c>
      <c r="N15" s="10">
        <v>344.5811895169</v>
      </c>
      <c r="O15" s="10">
        <v>384.99425794690001</v>
      </c>
      <c r="P15" s="10">
        <v>363.44534019759999</v>
      </c>
      <c r="Q15" s="10">
        <v>605.30064520309998</v>
      </c>
      <c r="R15" s="10">
        <v>298.34562832969999</v>
      </c>
      <c r="S15" s="10">
        <v>307.96073594580002</v>
      </c>
      <c r="T15" s="10">
        <v>328.5429233154</v>
      </c>
      <c r="U15" s="10">
        <v>511.4798995196</v>
      </c>
      <c r="V15" s="10">
        <v>206.1209376223</v>
      </c>
      <c r="W15" s="10">
        <v>260.14046573749999</v>
      </c>
      <c r="X15" s="10">
        <v>246.70096092119999</v>
      </c>
      <c r="Y15" s="10">
        <v>414.7388129258</v>
      </c>
      <c r="Z15" s="10">
        <v>73.348878069700007</v>
      </c>
      <c r="AA15" s="10">
        <v>85.781160387580002</v>
      </c>
      <c r="AB15" s="10">
        <v>95.337888913130001</v>
      </c>
      <c r="AC15" s="10">
        <v>170.74825043819999</v>
      </c>
      <c r="AD15" s="10">
        <v>886.31851269269998</v>
      </c>
      <c r="AE15" s="10">
        <v>924.97827974359996</v>
      </c>
      <c r="AF15" s="10">
        <v>967.67459571649999</v>
      </c>
      <c r="AG15" s="10">
        <v>1634.5580942050001</v>
      </c>
      <c r="AH15" s="10">
        <v>1211.51661324</v>
      </c>
      <c r="AI15" s="10">
        <v>1277.0693743889999</v>
      </c>
      <c r="AJ15" s="10">
        <v>1249.6282317370001</v>
      </c>
      <c r="AK15" s="10">
        <v>1950.8087733110001</v>
      </c>
      <c r="AL15" s="10">
        <v>1328.3844992209999</v>
      </c>
      <c r="AM15" s="10">
        <v>1466.7313998940001</v>
      </c>
      <c r="AN15" s="10">
        <v>1464.072370886</v>
      </c>
      <c r="AO15" s="10">
        <v>2316.9702657120001</v>
      </c>
      <c r="AP15" s="10">
        <v>785.1139117486</v>
      </c>
      <c r="AQ15" s="10">
        <v>761.38456907329999</v>
      </c>
      <c r="AR15" s="10">
        <v>786.05714306899995</v>
      </c>
      <c r="AS15" s="10">
        <v>1293.2447017950001</v>
      </c>
    </row>
    <row r="16" spans="1:45" x14ac:dyDescent="0.4">
      <c r="B16" s="10">
        <v>414.93832661670001</v>
      </c>
      <c r="C16" s="10">
        <v>393.1087009327</v>
      </c>
      <c r="D16" s="10">
        <v>411.1167491361</v>
      </c>
      <c r="E16" s="10">
        <v>684.19789504209996</v>
      </c>
      <c r="F16" s="10">
        <v>684.26920344040002</v>
      </c>
      <c r="G16" s="10">
        <v>663.39166233169999</v>
      </c>
      <c r="H16" s="10">
        <v>674.01172105759997</v>
      </c>
      <c r="I16" s="10">
        <v>1128.41468854</v>
      </c>
      <c r="J16" s="10">
        <v>617.18630347789997</v>
      </c>
      <c r="K16" s="10">
        <v>627.76873530119997</v>
      </c>
      <c r="L16" s="10">
        <v>636.72706064479996</v>
      </c>
      <c r="M16" s="10">
        <v>1073.374845675</v>
      </c>
      <c r="N16" s="10">
        <v>579.05991985059995</v>
      </c>
      <c r="O16" s="10">
        <v>581.35840760539998</v>
      </c>
      <c r="P16" s="10">
        <v>561.89971533259995</v>
      </c>
      <c r="Q16" s="10">
        <v>927.34131457230001</v>
      </c>
      <c r="R16" s="10">
        <v>534.86103441440002</v>
      </c>
      <c r="S16" s="10">
        <v>537.47378196149998</v>
      </c>
      <c r="T16" s="10">
        <v>520.81066326339999</v>
      </c>
      <c r="U16" s="10">
        <v>855.37523773249995</v>
      </c>
      <c r="V16" s="10">
        <v>488.03964374970002</v>
      </c>
      <c r="W16" s="10">
        <v>520.38165158490006</v>
      </c>
      <c r="X16" s="10">
        <v>463.59296599330003</v>
      </c>
      <c r="Y16" s="10">
        <v>868.07166433760005</v>
      </c>
      <c r="Z16" s="10">
        <v>261.6455684503</v>
      </c>
      <c r="AA16" s="10">
        <v>246.00304049409999</v>
      </c>
      <c r="AB16" s="10">
        <v>286.2186198398</v>
      </c>
      <c r="AC16" s="10">
        <v>446.85162582309999</v>
      </c>
      <c r="AD16" s="10">
        <v>1752.8369306449999</v>
      </c>
      <c r="AE16" s="10">
        <v>1754.4793060980001</v>
      </c>
      <c r="AF16" s="10">
        <v>1799.134141944</v>
      </c>
      <c r="AG16" s="10">
        <v>3020.550763321</v>
      </c>
      <c r="AH16" s="10">
        <v>1805.6587632129999</v>
      </c>
      <c r="AI16" s="10">
        <v>1770.486660114</v>
      </c>
      <c r="AJ16" s="10">
        <v>1701.07770433</v>
      </c>
      <c r="AK16" s="10">
        <v>2921.773676756</v>
      </c>
      <c r="AL16" s="10">
        <v>2343.7882726490002</v>
      </c>
      <c r="AM16" s="10">
        <v>2394.2378484450001</v>
      </c>
      <c r="AN16" s="10">
        <v>2358.2221231120002</v>
      </c>
      <c r="AO16" s="10">
        <v>4013.4190004729999</v>
      </c>
      <c r="AP16" s="10">
        <v>1236.211727351</v>
      </c>
      <c r="AQ16" s="10">
        <v>1177.7621515549999</v>
      </c>
      <c r="AR16" s="10">
        <v>1191.125665729</v>
      </c>
      <c r="AS16" s="10">
        <v>1973.5561672179999</v>
      </c>
    </row>
    <row r="17" spans="1:45" x14ac:dyDescent="0.4">
      <c r="B17" s="4" t="s">
        <v>529</v>
      </c>
      <c r="C17" s="4" t="s">
        <v>366</v>
      </c>
      <c r="D17" s="4" t="s">
        <v>219</v>
      </c>
      <c r="E17" s="4" t="s">
        <v>107</v>
      </c>
      <c r="F17" s="4" t="s">
        <v>107</v>
      </c>
      <c r="G17" s="4" t="s">
        <v>107</v>
      </c>
      <c r="H17" s="4" t="s">
        <v>127</v>
      </c>
      <c r="I17" s="4" t="s">
        <v>107</v>
      </c>
      <c r="J17" s="4" t="s">
        <v>107</v>
      </c>
      <c r="K17" s="4" t="s">
        <v>107</v>
      </c>
      <c r="L17" s="4" t="s">
        <v>107</v>
      </c>
      <c r="M17" s="4" t="s">
        <v>107</v>
      </c>
      <c r="N17" s="4" t="s">
        <v>107</v>
      </c>
      <c r="O17" s="4" t="s">
        <v>127</v>
      </c>
      <c r="P17" s="4" t="s">
        <v>107</v>
      </c>
      <c r="Q17" s="4" t="s">
        <v>107</v>
      </c>
      <c r="R17" s="4" t="s">
        <v>107</v>
      </c>
      <c r="S17" s="4" t="s">
        <v>107</v>
      </c>
      <c r="T17" s="4" t="s">
        <v>127</v>
      </c>
      <c r="U17" s="4" t="s">
        <v>107</v>
      </c>
      <c r="V17" s="4" t="s">
        <v>107</v>
      </c>
      <c r="W17" s="4" t="s">
        <v>127</v>
      </c>
      <c r="X17" s="4" t="s">
        <v>127</v>
      </c>
      <c r="Y17" s="4" t="s">
        <v>107</v>
      </c>
      <c r="Z17" s="4" t="s">
        <v>107</v>
      </c>
      <c r="AA17" s="4" t="s">
        <v>107</v>
      </c>
      <c r="AB17" s="4" t="s">
        <v>107</v>
      </c>
      <c r="AC17" s="4" t="s">
        <v>127</v>
      </c>
      <c r="AD17" s="4" t="s">
        <v>107</v>
      </c>
      <c r="AE17" s="4" t="s">
        <v>107</v>
      </c>
      <c r="AF17" s="4" t="s">
        <v>107</v>
      </c>
      <c r="AG17" s="4" t="s">
        <v>107</v>
      </c>
      <c r="AH17" s="4" t="s">
        <v>107</v>
      </c>
      <c r="AI17" s="4" t="s">
        <v>514</v>
      </c>
      <c r="AJ17" s="4" t="s">
        <v>394</v>
      </c>
      <c r="AK17" s="4" t="s">
        <v>107</v>
      </c>
      <c r="AL17" s="4" t="s">
        <v>107</v>
      </c>
      <c r="AM17" s="4" t="s">
        <v>514</v>
      </c>
      <c r="AN17" s="4" t="s">
        <v>514</v>
      </c>
      <c r="AO17" s="4" t="s">
        <v>107</v>
      </c>
      <c r="AP17" s="4" t="s">
        <v>107</v>
      </c>
      <c r="AQ17" s="4" t="s">
        <v>107</v>
      </c>
      <c r="AR17" s="4" t="s">
        <v>107</v>
      </c>
      <c r="AS17" s="4" t="s">
        <v>107</v>
      </c>
    </row>
    <row r="18" spans="1:45" x14ac:dyDescent="0.4">
      <c r="A18" s="1" t="s">
        <v>303</v>
      </c>
      <c r="B18" s="9">
        <v>0.70816354171520002</v>
      </c>
      <c r="C18" s="9">
        <v>0.80873361138459998</v>
      </c>
      <c r="D18" s="9">
        <v>0.68664806159710001</v>
      </c>
      <c r="E18" s="9">
        <v>0.62587371750690002</v>
      </c>
      <c r="F18" s="9">
        <v>0.55355899403120001</v>
      </c>
      <c r="G18" s="9">
        <v>0.69781267523489998</v>
      </c>
      <c r="H18" s="9">
        <v>0.62044789018239999</v>
      </c>
      <c r="I18" s="9">
        <v>0.62338683092180003</v>
      </c>
      <c r="J18" s="9">
        <v>0.56011191988980003</v>
      </c>
      <c r="K18" s="9">
        <v>0.68871030147789991</v>
      </c>
      <c r="L18" s="9">
        <v>0.59152239228479997</v>
      </c>
      <c r="M18" s="9">
        <v>0.62178491048349993</v>
      </c>
      <c r="N18" s="9">
        <v>0.46573534661970001</v>
      </c>
      <c r="O18" s="9">
        <v>0.63214845648869999</v>
      </c>
      <c r="P18" s="9">
        <v>0.57680468607919999</v>
      </c>
      <c r="Q18" s="9">
        <v>0.5677013787963</v>
      </c>
      <c r="R18" s="9">
        <v>0.46981060656159995</v>
      </c>
      <c r="S18" s="9">
        <v>0.54645365254</v>
      </c>
      <c r="T18" s="9">
        <v>0.50665504250540006</v>
      </c>
      <c r="U18" s="9">
        <v>0.55135182014210005</v>
      </c>
      <c r="V18" s="9">
        <v>0.33550448330139998</v>
      </c>
      <c r="W18" s="9">
        <v>0.48516957340650002</v>
      </c>
      <c r="X18" s="9">
        <v>0.4167539680231</v>
      </c>
      <c r="Y18" s="9">
        <v>0.47246958619680002</v>
      </c>
      <c r="Z18" s="9">
        <v>0.27157822485959998</v>
      </c>
      <c r="AA18" s="9">
        <v>0.34605069703010005</v>
      </c>
      <c r="AB18" s="9">
        <v>0.3229587699741</v>
      </c>
      <c r="AC18" s="9">
        <v>0.35367198256450005</v>
      </c>
      <c r="AD18" s="9">
        <v>0.5469760154469</v>
      </c>
      <c r="AE18" s="9">
        <v>0.67908844630239995</v>
      </c>
      <c r="AF18" s="9">
        <v>0.58799445738129996</v>
      </c>
      <c r="AG18" s="9">
        <v>0.61286657587720006</v>
      </c>
      <c r="AH18" s="9">
        <v>0.44099749709580005</v>
      </c>
      <c r="AI18" s="9">
        <v>0.55618983886630002</v>
      </c>
      <c r="AJ18" s="9">
        <v>0.49626914103410003</v>
      </c>
      <c r="AK18" s="9">
        <v>0.50778748896019998</v>
      </c>
      <c r="AL18" s="9">
        <v>0.53151721009420005</v>
      </c>
      <c r="AM18" s="9">
        <v>0.64549314763590004</v>
      </c>
      <c r="AN18" s="9">
        <v>0.57048565856389999</v>
      </c>
      <c r="AO18" s="9">
        <v>0.58823812284090005</v>
      </c>
      <c r="AP18" s="9">
        <v>0.42737497456430001</v>
      </c>
      <c r="AQ18" s="9">
        <v>0.56780047300509995</v>
      </c>
      <c r="AR18" s="9">
        <v>0.50794468685350003</v>
      </c>
      <c r="AS18" s="9">
        <v>0.51076813362170004</v>
      </c>
    </row>
    <row r="19" spans="1:45" x14ac:dyDescent="0.4">
      <c r="B19" s="10">
        <v>97</v>
      </c>
      <c r="C19" s="10">
        <v>133</v>
      </c>
      <c r="D19" s="10">
        <v>133</v>
      </c>
      <c r="E19" s="10">
        <v>322</v>
      </c>
      <c r="F19" s="10">
        <v>226</v>
      </c>
      <c r="G19" s="10">
        <v>318</v>
      </c>
      <c r="H19" s="10">
        <v>304</v>
      </c>
      <c r="I19" s="10">
        <v>640</v>
      </c>
      <c r="J19" s="10">
        <v>302</v>
      </c>
      <c r="K19" s="10">
        <v>376</v>
      </c>
      <c r="L19" s="10">
        <v>396</v>
      </c>
      <c r="M19" s="10">
        <v>768</v>
      </c>
      <c r="N19" s="10">
        <v>275</v>
      </c>
      <c r="O19" s="10">
        <v>362</v>
      </c>
      <c r="P19" s="10">
        <v>334</v>
      </c>
      <c r="Q19" s="10">
        <v>556</v>
      </c>
      <c r="R19" s="10">
        <v>303</v>
      </c>
      <c r="S19" s="10">
        <v>347</v>
      </c>
      <c r="T19" s="10">
        <v>303</v>
      </c>
      <c r="U19" s="10">
        <v>458</v>
      </c>
      <c r="V19" s="10">
        <v>279</v>
      </c>
      <c r="W19" s="10">
        <v>350</v>
      </c>
      <c r="X19" s="10">
        <v>247</v>
      </c>
      <c r="Y19" s="10">
        <v>402</v>
      </c>
      <c r="Z19" s="10">
        <v>106</v>
      </c>
      <c r="AA19" s="10">
        <v>121</v>
      </c>
      <c r="AB19" s="10">
        <v>112</v>
      </c>
      <c r="AC19" s="10">
        <v>152</v>
      </c>
      <c r="AD19" s="10">
        <v>775</v>
      </c>
      <c r="AE19" s="10">
        <v>953</v>
      </c>
      <c r="AF19" s="10">
        <v>784</v>
      </c>
      <c r="AG19" s="10">
        <v>1413</v>
      </c>
      <c r="AH19" s="10">
        <v>801</v>
      </c>
      <c r="AI19" s="10">
        <v>1030</v>
      </c>
      <c r="AJ19" s="10">
        <v>1012</v>
      </c>
      <c r="AK19" s="10">
        <v>1857</v>
      </c>
      <c r="AL19" s="10">
        <v>1123</v>
      </c>
      <c r="AM19" s="10">
        <v>1374</v>
      </c>
      <c r="AN19" s="10">
        <v>1292</v>
      </c>
      <c r="AO19" s="10">
        <v>2359</v>
      </c>
      <c r="AP19" s="10">
        <v>465</v>
      </c>
      <c r="AQ19" s="10">
        <v>635</v>
      </c>
      <c r="AR19" s="10">
        <v>536</v>
      </c>
      <c r="AS19" s="10">
        <v>940</v>
      </c>
    </row>
    <row r="20" spans="1:45" x14ac:dyDescent="0.4">
      <c r="B20" s="10">
        <v>140</v>
      </c>
      <c r="C20" s="10">
        <v>171</v>
      </c>
      <c r="D20" s="10">
        <v>194</v>
      </c>
      <c r="E20" s="10">
        <v>525</v>
      </c>
      <c r="F20" s="10">
        <v>399</v>
      </c>
      <c r="G20" s="10">
        <v>458</v>
      </c>
      <c r="H20" s="10">
        <v>487</v>
      </c>
      <c r="I20" s="10">
        <v>1024</v>
      </c>
      <c r="J20" s="10">
        <v>558</v>
      </c>
      <c r="K20" s="10">
        <v>557</v>
      </c>
      <c r="L20" s="10">
        <v>670</v>
      </c>
      <c r="M20" s="10">
        <v>1265</v>
      </c>
      <c r="N20" s="10">
        <v>579</v>
      </c>
      <c r="O20" s="10">
        <v>605</v>
      </c>
      <c r="P20" s="10">
        <v>615</v>
      </c>
      <c r="Q20" s="10">
        <v>977</v>
      </c>
      <c r="R20" s="10">
        <v>697</v>
      </c>
      <c r="S20" s="10">
        <v>673</v>
      </c>
      <c r="T20" s="10">
        <v>615</v>
      </c>
      <c r="U20" s="10">
        <v>885</v>
      </c>
      <c r="V20" s="10">
        <v>799</v>
      </c>
      <c r="W20" s="10">
        <v>729</v>
      </c>
      <c r="X20" s="10">
        <v>608</v>
      </c>
      <c r="Y20" s="10">
        <v>879</v>
      </c>
      <c r="Z20" s="10">
        <v>408</v>
      </c>
      <c r="AA20" s="10">
        <v>375</v>
      </c>
      <c r="AB20" s="10">
        <v>339</v>
      </c>
      <c r="AC20" s="10">
        <v>431</v>
      </c>
      <c r="AD20" s="10">
        <v>1560</v>
      </c>
      <c r="AE20" s="10">
        <v>1486</v>
      </c>
      <c r="AF20" s="10">
        <v>1327</v>
      </c>
      <c r="AG20" s="10">
        <v>2296</v>
      </c>
      <c r="AH20" s="10">
        <v>2001</v>
      </c>
      <c r="AI20" s="10">
        <v>2055</v>
      </c>
      <c r="AJ20" s="10">
        <v>2161</v>
      </c>
      <c r="AK20" s="10">
        <v>3652</v>
      </c>
      <c r="AL20" s="10">
        <v>2405</v>
      </c>
      <c r="AM20" s="10">
        <v>2382</v>
      </c>
      <c r="AN20" s="10">
        <v>2397</v>
      </c>
      <c r="AO20" s="10">
        <v>4107</v>
      </c>
      <c r="AP20" s="10">
        <v>1175</v>
      </c>
      <c r="AQ20" s="10">
        <v>1190</v>
      </c>
      <c r="AR20" s="10">
        <v>1127</v>
      </c>
      <c r="AS20" s="10">
        <v>1880</v>
      </c>
    </row>
    <row r="21" spans="1:45" x14ac:dyDescent="0.4">
      <c r="B21" s="10">
        <v>293.84419497030001</v>
      </c>
      <c r="C21" s="10">
        <v>317.92021937200002</v>
      </c>
      <c r="D21" s="10">
        <v>282.29251888440001</v>
      </c>
      <c r="E21" s="10">
        <v>428.2214800804</v>
      </c>
      <c r="F21" s="10">
        <v>378.78337190299999</v>
      </c>
      <c r="G21" s="10">
        <v>462.92311062030001</v>
      </c>
      <c r="H21" s="10">
        <v>418.18915028840001</v>
      </c>
      <c r="I21" s="10">
        <v>703.43885665439996</v>
      </c>
      <c r="J21" s="10">
        <v>345.69340537070002</v>
      </c>
      <c r="K21" s="10">
        <v>432.35079494770002</v>
      </c>
      <c r="L21" s="10">
        <v>376.63831414499998</v>
      </c>
      <c r="M21" s="10">
        <v>667.40828233340005</v>
      </c>
      <c r="N21" s="10">
        <v>269.68867248520002</v>
      </c>
      <c r="O21" s="10">
        <v>367.50482003450003</v>
      </c>
      <c r="P21" s="10">
        <v>324.10638891040003</v>
      </c>
      <c r="Q21" s="10">
        <v>526.45294289749995</v>
      </c>
      <c r="R21" s="10">
        <v>251.2833870044</v>
      </c>
      <c r="S21" s="10">
        <v>293.70451129729997</v>
      </c>
      <c r="T21" s="10">
        <v>263.87134873299999</v>
      </c>
      <c r="U21" s="10">
        <v>471.61269422829997</v>
      </c>
      <c r="V21" s="10">
        <v>163.7394885068</v>
      </c>
      <c r="W21" s="10">
        <v>252.473343908</v>
      </c>
      <c r="X21" s="10">
        <v>193.2042081253</v>
      </c>
      <c r="Y21" s="10">
        <v>410.13746003879999</v>
      </c>
      <c r="Z21" s="10">
        <v>71.057239022109997</v>
      </c>
      <c r="AA21" s="10">
        <v>85.129523634519998</v>
      </c>
      <c r="AB21" s="10">
        <v>92.436813407139994</v>
      </c>
      <c r="AC21" s="10">
        <v>158.03890041700001</v>
      </c>
      <c r="AD21" s="10">
        <v>958.75976005220002</v>
      </c>
      <c r="AE21" s="10">
        <v>1191.4466260480001</v>
      </c>
      <c r="AF21" s="10">
        <v>1057.8809035480001</v>
      </c>
      <c r="AG21" s="10">
        <v>1851.1946035799999</v>
      </c>
      <c r="AH21" s="10">
        <v>796.29099518600003</v>
      </c>
      <c r="AI21" s="10">
        <v>984.72669020399996</v>
      </c>
      <c r="AJ21" s="10">
        <v>844.19237116019997</v>
      </c>
      <c r="AK21" s="10">
        <v>1483.64011863</v>
      </c>
      <c r="AL21" s="10">
        <v>1245.7638037300001</v>
      </c>
      <c r="AM21" s="10">
        <v>1545.4641249819999</v>
      </c>
      <c r="AN21" s="10">
        <v>1345.3319009439999</v>
      </c>
      <c r="AO21" s="10">
        <v>2360.8460590119998</v>
      </c>
      <c r="AP21" s="10">
        <v>528.32595553279998</v>
      </c>
      <c r="AQ21" s="10">
        <v>668.73390674029997</v>
      </c>
      <c r="AR21" s="10">
        <v>605.02595328170003</v>
      </c>
      <c r="AS21" s="10">
        <v>1008.029600128</v>
      </c>
    </row>
    <row r="22" spans="1:45" x14ac:dyDescent="0.4">
      <c r="B22" s="10">
        <v>414.93832661670001</v>
      </c>
      <c r="C22" s="10">
        <v>393.1087009327</v>
      </c>
      <c r="D22" s="10">
        <v>411.1167491361</v>
      </c>
      <c r="E22" s="10">
        <v>684.19789504209996</v>
      </c>
      <c r="F22" s="10">
        <v>684.26920344040002</v>
      </c>
      <c r="G22" s="10">
        <v>663.39166233169999</v>
      </c>
      <c r="H22" s="10">
        <v>674.01172105759997</v>
      </c>
      <c r="I22" s="10">
        <v>1128.41468854</v>
      </c>
      <c r="J22" s="10">
        <v>617.18630347789997</v>
      </c>
      <c r="K22" s="10">
        <v>627.76873530119997</v>
      </c>
      <c r="L22" s="10">
        <v>636.72706064479996</v>
      </c>
      <c r="M22" s="10">
        <v>1073.374845675</v>
      </c>
      <c r="N22" s="10">
        <v>579.05991985059995</v>
      </c>
      <c r="O22" s="10">
        <v>581.35840760539998</v>
      </c>
      <c r="P22" s="10">
        <v>561.89971533259995</v>
      </c>
      <c r="Q22" s="10">
        <v>927.34131457230001</v>
      </c>
      <c r="R22" s="10">
        <v>534.86103441440002</v>
      </c>
      <c r="S22" s="10">
        <v>537.47378196149998</v>
      </c>
      <c r="T22" s="10">
        <v>520.81066326339999</v>
      </c>
      <c r="U22" s="10">
        <v>855.37523773249995</v>
      </c>
      <c r="V22" s="10">
        <v>488.03964374970002</v>
      </c>
      <c r="W22" s="10">
        <v>520.38165158490006</v>
      </c>
      <c r="X22" s="10">
        <v>463.59296599330003</v>
      </c>
      <c r="Y22" s="10">
        <v>868.07166433760005</v>
      </c>
      <c r="Z22" s="10">
        <v>261.6455684503</v>
      </c>
      <c r="AA22" s="10">
        <v>246.00304049409999</v>
      </c>
      <c r="AB22" s="10">
        <v>286.2186198398</v>
      </c>
      <c r="AC22" s="10">
        <v>446.85162582309999</v>
      </c>
      <c r="AD22" s="10">
        <v>1752.8369306449999</v>
      </c>
      <c r="AE22" s="10">
        <v>1754.4793060980001</v>
      </c>
      <c r="AF22" s="10">
        <v>1799.134141944</v>
      </c>
      <c r="AG22" s="10">
        <v>3020.550763321</v>
      </c>
      <c r="AH22" s="10">
        <v>1805.6587632129999</v>
      </c>
      <c r="AI22" s="10">
        <v>1770.486660114</v>
      </c>
      <c r="AJ22" s="10">
        <v>1701.07770433</v>
      </c>
      <c r="AK22" s="10">
        <v>2921.773676756</v>
      </c>
      <c r="AL22" s="10">
        <v>2343.7882726490002</v>
      </c>
      <c r="AM22" s="10">
        <v>2394.2378484450001</v>
      </c>
      <c r="AN22" s="10">
        <v>2358.2221231120002</v>
      </c>
      <c r="AO22" s="10">
        <v>4013.4190004729999</v>
      </c>
      <c r="AP22" s="10">
        <v>1236.211727351</v>
      </c>
      <c r="AQ22" s="10">
        <v>1177.7621515549999</v>
      </c>
      <c r="AR22" s="10">
        <v>1191.125665729</v>
      </c>
      <c r="AS22" s="10">
        <v>1973.5561672179999</v>
      </c>
    </row>
    <row r="23" spans="1:45" x14ac:dyDescent="0.4">
      <c r="B23" s="4" t="s">
        <v>107</v>
      </c>
      <c r="C23" s="4" t="s">
        <v>536</v>
      </c>
      <c r="D23" s="4" t="s">
        <v>107</v>
      </c>
      <c r="E23" s="4" t="s">
        <v>107</v>
      </c>
      <c r="F23" s="4" t="s">
        <v>107</v>
      </c>
      <c r="G23" s="4" t="s">
        <v>537</v>
      </c>
      <c r="H23" s="4" t="s">
        <v>107</v>
      </c>
      <c r="I23" s="4" t="s">
        <v>127</v>
      </c>
      <c r="J23" s="4" t="s">
        <v>107</v>
      </c>
      <c r="K23" s="4" t="s">
        <v>537</v>
      </c>
      <c r="L23" s="4" t="s">
        <v>107</v>
      </c>
      <c r="M23" s="4" t="s">
        <v>127</v>
      </c>
      <c r="N23" s="4" t="s">
        <v>107</v>
      </c>
      <c r="O23" s="4" t="s">
        <v>538</v>
      </c>
      <c r="P23" s="4" t="s">
        <v>127</v>
      </c>
      <c r="Q23" s="4" t="s">
        <v>127</v>
      </c>
      <c r="R23" s="4" t="s">
        <v>107</v>
      </c>
      <c r="S23" s="4" t="s">
        <v>127</v>
      </c>
      <c r="T23" s="4" t="s">
        <v>107</v>
      </c>
      <c r="U23" s="4" t="s">
        <v>127</v>
      </c>
      <c r="V23" s="4" t="s">
        <v>107</v>
      </c>
      <c r="W23" s="4" t="s">
        <v>271</v>
      </c>
      <c r="X23" s="4" t="s">
        <v>127</v>
      </c>
      <c r="Y23" s="4" t="s">
        <v>102</v>
      </c>
      <c r="Z23" s="4" t="s">
        <v>107</v>
      </c>
      <c r="AA23" s="4" t="s">
        <v>107</v>
      </c>
      <c r="AB23" s="4" t="s">
        <v>107</v>
      </c>
      <c r="AC23" s="4" t="s">
        <v>127</v>
      </c>
      <c r="AD23" s="4" t="s">
        <v>107</v>
      </c>
      <c r="AE23" s="4" t="s">
        <v>515</v>
      </c>
      <c r="AF23" s="4" t="s">
        <v>107</v>
      </c>
      <c r="AG23" s="4" t="s">
        <v>102</v>
      </c>
      <c r="AH23" s="4" t="s">
        <v>107</v>
      </c>
      <c r="AI23" s="4" t="s">
        <v>537</v>
      </c>
      <c r="AJ23" s="4" t="s">
        <v>127</v>
      </c>
      <c r="AK23" s="4" t="s">
        <v>102</v>
      </c>
      <c r="AL23" s="4" t="s">
        <v>107</v>
      </c>
      <c r="AM23" s="4" t="s">
        <v>515</v>
      </c>
      <c r="AN23" s="4" t="s">
        <v>127</v>
      </c>
      <c r="AO23" s="4" t="s">
        <v>102</v>
      </c>
      <c r="AP23" s="4" t="s">
        <v>107</v>
      </c>
      <c r="AQ23" s="4" t="s">
        <v>537</v>
      </c>
      <c r="AR23" s="4" t="s">
        <v>127</v>
      </c>
      <c r="AS23" s="4" t="s">
        <v>102</v>
      </c>
    </row>
    <row r="24" spans="1:45" x14ac:dyDescent="0.4">
      <c r="A24" s="1" t="s">
        <v>311</v>
      </c>
      <c r="B24" s="9">
        <v>0.63752491874170003</v>
      </c>
      <c r="C24" s="9">
        <v>0.75937563016019993</v>
      </c>
      <c r="D24" s="9">
        <v>0.73390339153880002</v>
      </c>
      <c r="E24" s="9">
        <v>0.7431952072439999</v>
      </c>
      <c r="F24" s="9">
        <v>0.56532233020559997</v>
      </c>
      <c r="G24" s="9">
        <v>0.61827544316039995</v>
      </c>
      <c r="H24" s="9">
        <v>0.60480931052440001</v>
      </c>
      <c r="I24" s="9">
        <v>0.63734280909039998</v>
      </c>
      <c r="J24" s="9">
        <v>0.39754039461349999</v>
      </c>
      <c r="K24" s="9">
        <v>0.46078896680109999</v>
      </c>
      <c r="L24" s="9">
        <v>0.46782714228400002</v>
      </c>
      <c r="M24" s="9">
        <v>0.52687883791270007</v>
      </c>
      <c r="N24" s="9">
        <v>0.31955699609080002</v>
      </c>
      <c r="O24" s="9">
        <v>0.36319957663870001</v>
      </c>
      <c r="P24" s="9">
        <v>0.36548207719359999</v>
      </c>
      <c r="Q24" s="9">
        <v>0.43914033299470001</v>
      </c>
      <c r="R24" s="9">
        <v>0.20676762663580001</v>
      </c>
      <c r="S24" s="9">
        <v>0.2698005360979</v>
      </c>
      <c r="T24" s="9">
        <v>0.26706707751039999</v>
      </c>
      <c r="U24" s="9">
        <v>0.32542950174780005</v>
      </c>
      <c r="V24" s="9">
        <v>0.10009859193500001</v>
      </c>
      <c r="W24" s="9">
        <v>0.1485229451342</v>
      </c>
      <c r="X24" s="9">
        <v>0.15313544169609999</v>
      </c>
      <c r="Y24" s="9">
        <v>0.18089407346310002</v>
      </c>
      <c r="Z24" s="9">
        <v>5.2360922246439998E-2</v>
      </c>
      <c r="AA24" s="9">
        <v>4.6643542285729998E-2</v>
      </c>
      <c r="AB24" s="9">
        <v>8.0053033255680001E-2</v>
      </c>
      <c r="AC24" s="9">
        <v>7.5012182369099997E-2</v>
      </c>
      <c r="AD24" s="9">
        <v>0.256759349006</v>
      </c>
      <c r="AE24" s="9">
        <v>0.3081093404852</v>
      </c>
      <c r="AF24" s="9">
        <v>0.30145832538419998</v>
      </c>
      <c r="AG24" s="9">
        <v>0.35246173151500004</v>
      </c>
      <c r="AH24" s="9">
        <v>0.43901612698069997</v>
      </c>
      <c r="AI24" s="9">
        <v>0.49367502865840002</v>
      </c>
      <c r="AJ24" s="9">
        <v>0.50856195811420002</v>
      </c>
      <c r="AK24" s="9">
        <v>0.54576842873309994</v>
      </c>
      <c r="AL24" s="9">
        <v>0.38433172418549999</v>
      </c>
      <c r="AM24" s="9">
        <v>0.43738425398609998</v>
      </c>
      <c r="AN24" s="9">
        <v>0.42227963530860002</v>
      </c>
      <c r="AO24" s="9">
        <v>0.46893625460080002</v>
      </c>
      <c r="AP24" s="9">
        <v>0.28645348851370001</v>
      </c>
      <c r="AQ24" s="9">
        <v>0.33594713792359998</v>
      </c>
      <c r="AR24" s="9">
        <v>0.3767241924918</v>
      </c>
      <c r="AS24" s="9">
        <v>0.40012896212269999</v>
      </c>
    </row>
    <row r="25" spans="1:45" x14ac:dyDescent="0.4">
      <c r="B25" s="10">
        <v>91</v>
      </c>
      <c r="C25" s="10">
        <v>133</v>
      </c>
      <c r="D25" s="10">
        <v>146</v>
      </c>
      <c r="E25" s="10">
        <v>402</v>
      </c>
      <c r="F25" s="10">
        <v>241</v>
      </c>
      <c r="G25" s="10">
        <v>299</v>
      </c>
      <c r="H25" s="10">
        <v>309</v>
      </c>
      <c r="I25" s="10">
        <v>691</v>
      </c>
      <c r="J25" s="10">
        <v>235</v>
      </c>
      <c r="K25" s="10">
        <v>271</v>
      </c>
      <c r="L25" s="10">
        <v>341</v>
      </c>
      <c r="M25" s="10">
        <v>731</v>
      </c>
      <c r="N25" s="10">
        <v>181</v>
      </c>
      <c r="O25" s="10">
        <v>227</v>
      </c>
      <c r="P25" s="10">
        <v>235</v>
      </c>
      <c r="Q25" s="10">
        <v>435</v>
      </c>
      <c r="R25" s="10">
        <v>146</v>
      </c>
      <c r="S25" s="10">
        <v>190</v>
      </c>
      <c r="T25" s="10">
        <v>177</v>
      </c>
      <c r="U25" s="10">
        <v>289</v>
      </c>
      <c r="V25" s="10">
        <v>100</v>
      </c>
      <c r="W25" s="10">
        <v>132</v>
      </c>
      <c r="X25" s="10">
        <v>103</v>
      </c>
      <c r="Y25" s="10">
        <v>174</v>
      </c>
      <c r="Z25" s="10">
        <v>19</v>
      </c>
      <c r="AA25" s="10">
        <v>23</v>
      </c>
      <c r="AB25" s="10">
        <v>36</v>
      </c>
      <c r="AC25" s="10">
        <v>40</v>
      </c>
      <c r="AD25" s="10">
        <v>316</v>
      </c>
      <c r="AE25" s="10">
        <v>380</v>
      </c>
      <c r="AF25" s="10">
        <v>370</v>
      </c>
      <c r="AG25" s="10">
        <v>818</v>
      </c>
      <c r="AH25" s="10">
        <v>692</v>
      </c>
      <c r="AI25" s="10">
        <v>878</v>
      </c>
      <c r="AJ25" s="10">
        <v>951</v>
      </c>
      <c r="AK25" s="10">
        <v>1932</v>
      </c>
      <c r="AL25" s="10">
        <v>730</v>
      </c>
      <c r="AM25" s="10">
        <v>908</v>
      </c>
      <c r="AN25" s="10">
        <v>951</v>
      </c>
      <c r="AO25" s="10">
        <v>1975</v>
      </c>
      <c r="AP25" s="10">
        <v>283</v>
      </c>
      <c r="AQ25" s="10">
        <v>367</v>
      </c>
      <c r="AR25" s="10">
        <v>395</v>
      </c>
      <c r="AS25" s="10">
        <v>788</v>
      </c>
    </row>
    <row r="26" spans="1:45" x14ac:dyDescent="0.4">
      <c r="B26" s="10">
        <v>140</v>
      </c>
      <c r="C26" s="10">
        <v>171</v>
      </c>
      <c r="D26" s="10">
        <v>194</v>
      </c>
      <c r="E26" s="10">
        <v>525</v>
      </c>
      <c r="F26" s="10">
        <v>399</v>
      </c>
      <c r="G26" s="10">
        <v>458</v>
      </c>
      <c r="H26" s="10">
        <v>487</v>
      </c>
      <c r="I26" s="10">
        <v>1024</v>
      </c>
      <c r="J26" s="10">
        <v>558</v>
      </c>
      <c r="K26" s="10">
        <v>557</v>
      </c>
      <c r="L26" s="10">
        <v>670</v>
      </c>
      <c r="M26" s="10">
        <v>1265</v>
      </c>
      <c r="N26" s="10">
        <v>579</v>
      </c>
      <c r="O26" s="10">
        <v>605</v>
      </c>
      <c r="P26" s="10">
        <v>615</v>
      </c>
      <c r="Q26" s="10">
        <v>977</v>
      </c>
      <c r="R26" s="10">
        <v>697</v>
      </c>
      <c r="S26" s="10">
        <v>673</v>
      </c>
      <c r="T26" s="10">
        <v>615</v>
      </c>
      <c r="U26" s="10">
        <v>885</v>
      </c>
      <c r="V26" s="10">
        <v>799</v>
      </c>
      <c r="W26" s="10">
        <v>729</v>
      </c>
      <c r="X26" s="10">
        <v>608</v>
      </c>
      <c r="Y26" s="10">
        <v>879</v>
      </c>
      <c r="Z26" s="10">
        <v>408</v>
      </c>
      <c r="AA26" s="10">
        <v>375</v>
      </c>
      <c r="AB26" s="10">
        <v>339</v>
      </c>
      <c r="AC26" s="10">
        <v>431</v>
      </c>
      <c r="AD26" s="10">
        <v>1560</v>
      </c>
      <c r="AE26" s="10">
        <v>1486</v>
      </c>
      <c r="AF26" s="10">
        <v>1327</v>
      </c>
      <c r="AG26" s="10">
        <v>2296</v>
      </c>
      <c r="AH26" s="10">
        <v>2001</v>
      </c>
      <c r="AI26" s="10">
        <v>2055</v>
      </c>
      <c r="AJ26" s="10">
        <v>2161</v>
      </c>
      <c r="AK26" s="10">
        <v>3652</v>
      </c>
      <c r="AL26" s="10">
        <v>2405</v>
      </c>
      <c r="AM26" s="10">
        <v>2382</v>
      </c>
      <c r="AN26" s="10">
        <v>2397</v>
      </c>
      <c r="AO26" s="10">
        <v>4107</v>
      </c>
      <c r="AP26" s="10">
        <v>1175</v>
      </c>
      <c r="AQ26" s="10">
        <v>1190</v>
      </c>
      <c r="AR26" s="10">
        <v>1127</v>
      </c>
      <c r="AS26" s="10">
        <v>1880</v>
      </c>
    </row>
    <row r="27" spans="1:45" x14ac:dyDescent="0.4">
      <c r="B27" s="10">
        <v>264.53352295920001</v>
      </c>
      <c r="C27" s="10">
        <v>298.51716749219997</v>
      </c>
      <c r="D27" s="10">
        <v>301.7199765094</v>
      </c>
      <c r="E27" s="10">
        <v>508.49259640169998</v>
      </c>
      <c r="F27" s="10">
        <v>386.83266057690003</v>
      </c>
      <c r="G27" s="10">
        <v>410.15877401709997</v>
      </c>
      <c r="H27" s="10">
        <v>407.64856429819997</v>
      </c>
      <c r="I27" s="10">
        <v>719.18698741289995</v>
      </c>
      <c r="J27" s="10">
        <v>245.3564866346</v>
      </c>
      <c r="K27" s="10">
        <v>289.26890692939998</v>
      </c>
      <c r="L27" s="10">
        <v>297.87820119629998</v>
      </c>
      <c r="M27" s="10">
        <v>565.53849133409994</v>
      </c>
      <c r="N27" s="10">
        <v>185.042648544</v>
      </c>
      <c r="O27" s="10">
        <v>211.14912751759999</v>
      </c>
      <c r="P27" s="10">
        <v>205.36427513429999</v>
      </c>
      <c r="Q27" s="10">
        <v>407.23297368099998</v>
      </c>
      <c r="R27" s="10">
        <v>110.59194666579999</v>
      </c>
      <c r="S27" s="10">
        <v>145.01071451179999</v>
      </c>
      <c r="T27" s="10">
        <v>139.09138177400001</v>
      </c>
      <c r="U27" s="10">
        <v>278.36433742269998</v>
      </c>
      <c r="V27" s="10">
        <v>48.852081147820002</v>
      </c>
      <c r="W27" s="10">
        <v>77.288615487179996</v>
      </c>
      <c r="X27" s="10">
        <v>70.992513614580005</v>
      </c>
      <c r="Y27" s="10">
        <v>157.02901941990001</v>
      </c>
      <c r="Z27" s="10">
        <v>13.70000326575</v>
      </c>
      <c r="AA27" s="10">
        <v>11.47445322171</v>
      </c>
      <c r="AB27" s="10">
        <v>22.91266869243</v>
      </c>
      <c r="AC27" s="10">
        <v>33.51931564817</v>
      </c>
      <c r="AD27" s="10">
        <v>450.05726922600002</v>
      </c>
      <c r="AE27" s="10">
        <v>540.57146189679997</v>
      </c>
      <c r="AF27" s="10">
        <v>542.36396557190005</v>
      </c>
      <c r="AG27" s="10">
        <v>1064.6285521689999</v>
      </c>
      <c r="AH27" s="10">
        <v>792.71331687459997</v>
      </c>
      <c r="AI27" s="10">
        <v>874.04505267130003</v>
      </c>
      <c r="AJ27" s="10">
        <v>865.10340821859995</v>
      </c>
      <c r="AK27" s="10">
        <v>1594.6118286769999</v>
      </c>
      <c r="AL27" s="10">
        <v>900.79218795279996</v>
      </c>
      <c r="AM27" s="10">
        <v>1047.2019352079999</v>
      </c>
      <c r="AN27" s="10">
        <v>995.82917812439996</v>
      </c>
      <c r="AO27" s="10">
        <v>1882.037674226</v>
      </c>
      <c r="AP27" s="10">
        <v>354.1171618413</v>
      </c>
      <c r="AQ27" s="10">
        <v>395.66582396950002</v>
      </c>
      <c r="AR27" s="10">
        <v>448.72585457790001</v>
      </c>
      <c r="AS27" s="10">
        <v>789.6769808798</v>
      </c>
    </row>
    <row r="28" spans="1:45" x14ac:dyDescent="0.4">
      <c r="B28" s="10">
        <v>414.93832661670001</v>
      </c>
      <c r="C28" s="10">
        <v>393.1087009327</v>
      </c>
      <c r="D28" s="10">
        <v>411.1167491361</v>
      </c>
      <c r="E28" s="10">
        <v>684.19789504209996</v>
      </c>
      <c r="F28" s="10">
        <v>684.26920344040002</v>
      </c>
      <c r="G28" s="10">
        <v>663.39166233169999</v>
      </c>
      <c r="H28" s="10">
        <v>674.01172105759997</v>
      </c>
      <c r="I28" s="10">
        <v>1128.41468854</v>
      </c>
      <c r="J28" s="10">
        <v>617.18630347789997</v>
      </c>
      <c r="K28" s="10">
        <v>627.76873530119997</v>
      </c>
      <c r="L28" s="10">
        <v>636.72706064479996</v>
      </c>
      <c r="M28" s="10">
        <v>1073.374845675</v>
      </c>
      <c r="N28" s="10">
        <v>579.05991985059995</v>
      </c>
      <c r="O28" s="10">
        <v>581.35840760539998</v>
      </c>
      <c r="P28" s="10">
        <v>561.89971533259995</v>
      </c>
      <c r="Q28" s="10">
        <v>927.34131457230001</v>
      </c>
      <c r="R28" s="10">
        <v>534.86103441440002</v>
      </c>
      <c r="S28" s="10">
        <v>537.47378196149998</v>
      </c>
      <c r="T28" s="10">
        <v>520.81066326339999</v>
      </c>
      <c r="U28" s="10">
        <v>855.37523773249995</v>
      </c>
      <c r="V28" s="10">
        <v>488.03964374970002</v>
      </c>
      <c r="W28" s="10">
        <v>520.38165158490006</v>
      </c>
      <c r="X28" s="10">
        <v>463.59296599330003</v>
      </c>
      <c r="Y28" s="10">
        <v>868.07166433760005</v>
      </c>
      <c r="Z28" s="10">
        <v>261.6455684503</v>
      </c>
      <c r="AA28" s="10">
        <v>246.00304049409999</v>
      </c>
      <c r="AB28" s="10">
        <v>286.2186198398</v>
      </c>
      <c r="AC28" s="10">
        <v>446.85162582309999</v>
      </c>
      <c r="AD28" s="10">
        <v>1752.8369306449999</v>
      </c>
      <c r="AE28" s="10">
        <v>1754.4793060980001</v>
      </c>
      <c r="AF28" s="10">
        <v>1799.134141944</v>
      </c>
      <c r="AG28" s="10">
        <v>3020.550763321</v>
      </c>
      <c r="AH28" s="10">
        <v>1805.6587632129999</v>
      </c>
      <c r="AI28" s="10">
        <v>1770.486660114</v>
      </c>
      <c r="AJ28" s="10">
        <v>1701.07770433</v>
      </c>
      <c r="AK28" s="10">
        <v>2921.773676756</v>
      </c>
      <c r="AL28" s="10">
        <v>2343.7882726490002</v>
      </c>
      <c r="AM28" s="10">
        <v>2394.2378484450001</v>
      </c>
      <c r="AN28" s="10">
        <v>2358.2221231120002</v>
      </c>
      <c r="AO28" s="10">
        <v>4013.4190004729999</v>
      </c>
      <c r="AP28" s="10">
        <v>1236.211727351</v>
      </c>
      <c r="AQ28" s="10">
        <v>1177.7621515549999</v>
      </c>
      <c r="AR28" s="10">
        <v>1191.125665729</v>
      </c>
      <c r="AS28" s="10">
        <v>1973.5561672179999</v>
      </c>
    </row>
    <row r="29" spans="1:45" x14ac:dyDescent="0.4">
      <c r="B29" s="4" t="s">
        <v>107</v>
      </c>
      <c r="C29" s="4" t="s">
        <v>127</v>
      </c>
      <c r="D29" s="4" t="s">
        <v>107</v>
      </c>
      <c r="E29" s="4" t="s">
        <v>127</v>
      </c>
      <c r="F29" s="4" t="s">
        <v>107</v>
      </c>
      <c r="G29" s="4" t="s">
        <v>107</v>
      </c>
      <c r="H29" s="4" t="s">
        <v>107</v>
      </c>
      <c r="I29" s="4" t="s">
        <v>127</v>
      </c>
      <c r="J29" s="4" t="s">
        <v>107</v>
      </c>
      <c r="K29" s="4" t="s">
        <v>107</v>
      </c>
      <c r="L29" s="4" t="s">
        <v>127</v>
      </c>
      <c r="M29" s="4" t="s">
        <v>347</v>
      </c>
      <c r="N29" s="4" t="s">
        <v>107</v>
      </c>
      <c r="O29" s="4" t="s">
        <v>107</v>
      </c>
      <c r="P29" s="4" t="s">
        <v>107</v>
      </c>
      <c r="Q29" s="4" t="s">
        <v>347</v>
      </c>
      <c r="R29" s="4" t="s">
        <v>107</v>
      </c>
      <c r="S29" s="4" t="s">
        <v>127</v>
      </c>
      <c r="T29" s="4" t="s">
        <v>127</v>
      </c>
      <c r="U29" s="4" t="s">
        <v>347</v>
      </c>
      <c r="V29" s="4" t="s">
        <v>107</v>
      </c>
      <c r="W29" s="4" t="s">
        <v>127</v>
      </c>
      <c r="X29" s="4" t="s">
        <v>127</v>
      </c>
      <c r="Y29" s="4" t="s">
        <v>102</v>
      </c>
      <c r="Z29" s="4" t="s">
        <v>435</v>
      </c>
      <c r="AA29" s="4" t="s">
        <v>435</v>
      </c>
      <c r="AB29" s="4" t="s">
        <v>107</v>
      </c>
      <c r="AC29" s="4" t="s">
        <v>107</v>
      </c>
      <c r="AD29" s="4" t="s">
        <v>107</v>
      </c>
      <c r="AE29" s="4" t="s">
        <v>127</v>
      </c>
      <c r="AF29" s="4" t="s">
        <v>127</v>
      </c>
      <c r="AG29" s="4" t="s">
        <v>347</v>
      </c>
      <c r="AH29" s="4" t="s">
        <v>107</v>
      </c>
      <c r="AI29" s="4" t="s">
        <v>127</v>
      </c>
      <c r="AJ29" s="4" t="s">
        <v>102</v>
      </c>
      <c r="AK29" s="4" t="s">
        <v>347</v>
      </c>
      <c r="AL29" s="4" t="s">
        <v>107</v>
      </c>
      <c r="AM29" s="4" t="s">
        <v>127</v>
      </c>
      <c r="AN29" s="4" t="s">
        <v>127</v>
      </c>
      <c r="AO29" s="4" t="s">
        <v>271</v>
      </c>
      <c r="AP29" s="4" t="s">
        <v>107</v>
      </c>
      <c r="AQ29" s="4" t="s">
        <v>127</v>
      </c>
      <c r="AR29" s="4" t="s">
        <v>102</v>
      </c>
      <c r="AS29" s="4" t="s">
        <v>212</v>
      </c>
    </row>
    <row r="30" spans="1:45" x14ac:dyDescent="0.4">
      <c r="A30" s="1" t="s">
        <v>309</v>
      </c>
      <c r="B30" s="9">
        <v>0.28231685726790001</v>
      </c>
      <c r="C30" s="9">
        <v>0.35381379858530004</v>
      </c>
      <c r="D30" s="9">
        <v>0.34244434034670002</v>
      </c>
      <c r="E30" s="9">
        <v>0.38931193955929999</v>
      </c>
      <c r="F30" s="9">
        <v>0.4456664334555</v>
      </c>
      <c r="G30" s="9">
        <v>0.47800307584149998</v>
      </c>
      <c r="H30" s="9">
        <v>0.40868296159320006</v>
      </c>
      <c r="I30" s="9">
        <v>0.41179502683499997</v>
      </c>
      <c r="J30" s="9">
        <v>0.46731078601489995</v>
      </c>
      <c r="K30" s="9">
        <v>0.48696097784940001</v>
      </c>
      <c r="L30" s="9">
        <v>0.52389825884579999</v>
      </c>
      <c r="M30" s="9">
        <v>0.53002495316940001</v>
      </c>
      <c r="N30" s="9">
        <v>0.36166505779980002</v>
      </c>
      <c r="O30" s="9">
        <v>0.44170831258769999</v>
      </c>
      <c r="P30" s="9">
        <v>0.47159433105989995</v>
      </c>
      <c r="Q30" s="9">
        <v>0.48948983992649997</v>
      </c>
      <c r="R30" s="9">
        <v>0.29760367569589996</v>
      </c>
      <c r="S30" s="9">
        <v>0.36283962703009998</v>
      </c>
      <c r="T30" s="9">
        <v>0.37027443485200001</v>
      </c>
      <c r="U30" s="9">
        <v>0.37677543239720002</v>
      </c>
      <c r="V30" s="9">
        <v>0.25008227517000003</v>
      </c>
      <c r="W30" s="9">
        <v>0.3132813525548</v>
      </c>
      <c r="X30" s="9">
        <v>0.32482639789719997</v>
      </c>
      <c r="Y30" s="9">
        <v>0.37755000508960002</v>
      </c>
      <c r="Z30" s="9">
        <v>0.16340684065790001</v>
      </c>
      <c r="AA30" s="9">
        <v>0.21720708523150001</v>
      </c>
      <c r="AB30" s="9">
        <v>0.23131900671560002</v>
      </c>
      <c r="AC30" s="9">
        <v>0.24114068653029999</v>
      </c>
      <c r="AD30" s="9">
        <v>0.34145864974029999</v>
      </c>
      <c r="AE30" s="9">
        <v>0.39567620505270001</v>
      </c>
      <c r="AF30" s="9">
        <v>0.37468265965569997</v>
      </c>
      <c r="AG30" s="9">
        <v>0.40979036066980001</v>
      </c>
      <c r="AH30" s="9">
        <v>0.35236301291760003</v>
      </c>
      <c r="AI30" s="9">
        <v>0.40234786621419999</v>
      </c>
      <c r="AJ30" s="9">
        <v>0.4285828268663</v>
      </c>
      <c r="AK30" s="9">
        <v>0.43147122328729998</v>
      </c>
      <c r="AL30" s="9">
        <v>0.41469982754770002</v>
      </c>
      <c r="AM30" s="9">
        <v>0.4691730549018</v>
      </c>
      <c r="AN30" s="9">
        <v>0.47302059043169997</v>
      </c>
      <c r="AO30" s="9">
        <v>0.48076550531450002</v>
      </c>
      <c r="AP30" s="9">
        <v>0.21999161410570001</v>
      </c>
      <c r="AQ30" s="9">
        <v>0.26093394241399998</v>
      </c>
      <c r="AR30" s="9">
        <v>0.2585249184458</v>
      </c>
      <c r="AS30" s="9">
        <v>0.29536500827750001</v>
      </c>
    </row>
    <row r="31" spans="1:45" x14ac:dyDescent="0.4">
      <c r="B31" s="10">
        <v>38</v>
      </c>
      <c r="C31" s="10">
        <v>55</v>
      </c>
      <c r="D31" s="10">
        <v>65</v>
      </c>
      <c r="E31" s="10">
        <v>196</v>
      </c>
      <c r="F31" s="10">
        <v>191</v>
      </c>
      <c r="G31" s="10">
        <v>224</v>
      </c>
      <c r="H31" s="10">
        <v>215</v>
      </c>
      <c r="I31" s="10">
        <v>438</v>
      </c>
      <c r="J31" s="10">
        <v>283</v>
      </c>
      <c r="K31" s="10">
        <v>307</v>
      </c>
      <c r="L31" s="10">
        <v>386</v>
      </c>
      <c r="M31" s="10">
        <v>694</v>
      </c>
      <c r="N31" s="10">
        <v>231</v>
      </c>
      <c r="O31" s="10">
        <v>279</v>
      </c>
      <c r="P31" s="10">
        <v>319</v>
      </c>
      <c r="Q31" s="10">
        <v>480</v>
      </c>
      <c r="R31" s="10">
        <v>217</v>
      </c>
      <c r="S31" s="10">
        <v>253</v>
      </c>
      <c r="T31" s="10">
        <v>245</v>
      </c>
      <c r="U31" s="10">
        <v>333</v>
      </c>
      <c r="V31" s="10">
        <v>239</v>
      </c>
      <c r="W31" s="10">
        <v>257</v>
      </c>
      <c r="X31" s="10">
        <v>233</v>
      </c>
      <c r="Y31" s="10">
        <v>345</v>
      </c>
      <c r="Z31" s="10">
        <v>75</v>
      </c>
      <c r="AA31" s="10">
        <v>101</v>
      </c>
      <c r="AB31" s="10">
        <v>93</v>
      </c>
      <c r="AC31" s="10">
        <v>122</v>
      </c>
      <c r="AD31" s="10">
        <v>543</v>
      </c>
      <c r="AE31" s="10">
        <v>598</v>
      </c>
      <c r="AF31" s="10">
        <v>531</v>
      </c>
      <c r="AG31" s="10">
        <v>971</v>
      </c>
      <c r="AH31" s="10">
        <v>725</v>
      </c>
      <c r="AI31" s="10">
        <v>866</v>
      </c>
      <c r="AJ31" s="10">
        <v>1008</v>
      </c>
      <c r="AK31" s="10">
        <v>1623</v>
      </c>
      <c r="AL31" s="10">
        <v>992</v>
      </c>
      <c r="AM31" s="10">
        <v>1138</v>
      </c>
      <c r="AN31" s="10">
        <v>1214</v>
      </c>
      <c r="AO31" s="10">
        <v>2024</v>
      </c>
      <c r="AP31" s="10">
        <v>282</v>
      </c>
      <c r="AQ31" s="10">
        <v>341</v>
      </c>
      <c r="AR31" s="10">
        <v>340</v>
      </c>
      <c r="AS31" s="10">
        <v>584</v>
      </c>
    </row>
    <row r="32" spans="1:45" x14ac:dyDescent="0.4">
      <c r="B32" s="10">
        <v>140</v>
      </c>
      <c r="C32" s="10">
        <v>171</v>
      </c>
      <c r="D32" s="10">
        <v>194</v>
      </c>
      <c r="E32" s="10">
        <v>525</v>
      </c>
      <c r="F32" s="10">
        <v>399</v>
      </c>
      <c r="G32" s="10">
        <v>458</v>
      </c>
      <c r="H32" s="10">
        <v>487</v>
      </c>
      <c r="I32" s="10">
        <v>1024</v>
      </c>
      <c r="J32" s="10">
        <v>558</v>
      </c>
      <c r="K32" s="10">
        <v>557</v>
      </c>
      <c r="L32" s="10">
        <v>670</v>
      </c>
      <c r="M32" s="10">
        <v>1265</v>
      </c>
      <c r="N32" s="10">
        <v>579</v>
      </c>
      <c r="O32" s="10">
        <v>605</v>
      </c>
      <c r="P32" s="10">
        <v>615</v>
      </c>
      <c r="Q32" s="10">
        <v>977</v>
      </c>
      <c r="R32" s="10">
        <v>697</v>
      </c>
      <c r="S32" s="10">
        <v>673</v>
      </c>
      <c r="T32" s="10">
        <v>615</v>
      </c>
      <c r="U32" s="10">
        <v>885</v>
      </c>
      <c r="V32" s="10">
        <v>799</v>
      </c>
      <c r="W32" s="10">
        <v>729</v>
      </c>
      <c r="X32" s="10">
        <v>608</v>
      </c>
      <c r="Y32" s="10">
        <v>879</v>
      </c>
      <c r="Z32" s="10">
        <v>408</v>
      </c>
      <c r="AA32" s="10">
        <v>375</v>
      </c>
      <c r="AB32" s="10">
        <v>339</v>
      </c>
      <c r="AC32" s="10">
        <v>431</v>
      </c>
      <c r="AD32" s="10">
        <v>1560</v>
      </c>
      <c r="AE32" s="10">
        <v>1486</v>
      </c>
      <c r="AF32" s="10">
        <v>1327</v>
      </c>
      <c r="AG32" s="10">
        <v>2296</v>
      </c>
      <c r="AH32" s="10">
        <v>2001</v>
      </c>
      <c r="AI32" s="10">
        <v>2055</v>
      </c>
      <c r="AJ32" s="10">
        <v>2161</v>
      </c>
      <c r="AK32" s="10">
        <v>3652</v>
      </c>
      <c r="AL32" s="10">
        <v>2405</v>
      </c>
      <c r="AM32" s="10">
        <v>2382</v>
      </c>
      <c r="AN32" s="10">
        <v>2397</v>
      </c>
      <c r="AO32" s="10">
        <v>4107</v>
      </c>
      <c r="AP32" s="10">
        <v>1175</v>
      </c>
      <c r="AQ32" s="10">
        <v>1190</v>
      </c>
      <c r="AR32" s="10">
        <v>1127</v>
      </c>
      <c r="AS32" s="10">
        <v>1880</v>
      </c>
    </row>
    <row r="33" spans="1:45" x14ac:dyDescent="0.4">
      <c r="B33" s="10">
        <v>117.14408433040001</v>
      </c>
      <c r="C33" s="10">
        <v>139.0872827339</v>
      </c>
      <c r="D33" s="10">
        <v>140.7846039634</v>
      </c>
      <c r="E33" s="10">
        <v>266.36640956119999</v>
      </c>
      <c r="F33" s="10">
        <v>304.95581542069999</v>
      </c>
      <c r="G33" s="10">
        <v>317.10325508220001</v>
      </c>
      <c r="H33" s="10">
        <v>275.45710631029999</v>
      </c>
      <c r="I33" s="10">
        <v>464.67555694819998</v>
      </c>
      <c r="J33" s="10">
        <v>288.41781659589998</v>
      </c>
      <c r="K33" s="10">
        <v>305.69887720550003</v>
      </c>
      <c r="L33" s="10">
        <v>333.5801984318</v>
      </c>
      <c r="M33" s="10">
        <v>568.91545231220005</v>
      </c>
      <c r="N33" s="10">
        <v>209.42573938230001</v>
      </c>
      <c r="O33" s="10">
        <v>256.79084123199999</v>
      </c>
      <c r="P33" s="10">
        <v>264.98872037500001</v>
      </c>
      <c r="Q33" s="10">
        <v>453.92415162719999</v>
      </c>
      <c r="R33" s="10">
        <v>159.1766098283</v>
      </c>
      <c r="S33" s="10">
        <v>195.01678658540001</v>
      </c>
      <c r="T33" s="10">
        <v>192.8428740048</v>
      </c>
      <c r="U33" s="10">
        <v>322.28437505850002</v>
      </c>
      <c r="V33" s="10">
        <v>122.0500644821</v>
      </c>
      <c r="W33" s="10">
        <v>163.02586765320001</v>
      </c>
      <c r="X33" s="10">
        <v>150.58723323410001</v>
      </c>
      <c r="Y33" s="10">
        <v>327.74046128880002</v>
      </c>
      <c r="Z33" s="10">
        <v>42.754675712599997</v>
      </c>
      <c r="AA33" s="10">
        <v>53.433603383810002</v>
      </c>
      <c r="AB33" s="10">
        <v>66.207806844870007</v>
      </c>
      <c r="AC33" s="10">
        <v>107.75410782820001</v>
      </c>
      <c r="AD33" s="10">
        <v>598.52133155280001</v>
      </c>
      <c r="AE33" s="10">
        <v>694.20571368050003</v>
      </c>
      <c r="AF33" s="10">
        <v>674.10436538090005</v>
      </c>
      <c r="AG33" s="10">
        <v>1237.7925867230001</v>
      </c>
      <c r="AH33" s="10">
        <v>636.24736210679998</v>
      </c>
      <c r="AI33" s="10">
        <v>712.35152985779996</v>
      </c>
      <c r="AJ33" s="10">
        <v>729.05269124120002</v>
      </c>
      <c r="AK33" s="10">
        <v>1260.661262479</v>
      </c>
      <c r="AL33" s="10">
        <v>971.96859247580005</v>
      </c>
      <c r="AM33" s="10">
        <v>1123.3118855170001</v>
      </c>
      <c r="AN33" s="10">
        <v>1115.487621044</v>
      </c>
      <c r="AO33" s="10">
        <v>1929.5134138010001</v>
      </c>
      <c r="AP33" s="10">
        <v>271.95621327639998</v>
      </c>
      <c r="AQ33" s="10">
        <v>307.3181214311</v>
      </c>
      <c r="AR33" s="10">
        <v>307.93566559120001</v>
      </c>
      <c r="AS33" s="10">
        <v>582.91943366650003</v>
      </c>
    </row>
    <row r="34" spans="1:45" x14ac:dyDescent="0.4">
      <c r="B34" s="10">
        <v>414.93832661670001</v>
      </c>
      <c r="C34" s="10">
        <v>393.1087009327</v>
      </c>
      <c r="D34" s="10">
        <v>411.1167491361</v>
      </c>
      <c r="E34" s="10">
        <v>684.19789504209996</v>
      </c>
      <c r="F34" s="10">
        <v>684.26920344040002</v>
      </c>
      <c r="G34" s="10">
        <v>663.39166233169999</v>
      </c>
      <c r="H34" s="10">
        <v>674.01172105759997</v>
      </c>
      <c r="I34" s="10">
        <v>1128.41468854</v>
      </c>
      <c r="J34" s="10">
        <v>617.18630347789997</v>
      </c>
      <c r="K34" s="10">
        <v>627.76873530119997</v>
      </c>
      <c r="L34" s="10">
        <v>636.72706064479996</v>
      </c>
      <c r="M34" s="10">
        <v>1073.374845675</v>
      </c>
      <c r="N34" s="10">
        <v>579.05991985059995</v>
      </c>
      <c r="O34" s="10">
        <v>581.35840760539998</v>
      </c>
      <c r="P34" s="10">
        <v>561.89971533259995</v>
      </c>
      <c r="Q34" s="10">
        <v>927.34131457230001</v>
      </c>
      <c r="R34" s="10">
        <v>534.86103441440002</v>
      </c>
      <c r="S34" s="10">
        <v>537.47378196149998</v>
      </c>
      <c r="T34" s="10">
        <v>520.81066326339999</v>
      </c>
      <c r="U34" s="10">
        <v>855.37523773249995</v>
      </c>
      <c r="V34" s="10">
        <v>488.03964374970002</v>
      </c>
      <c r="W34" s="10">
        <v>520.38165158490006</v>
      </c>
      <c r="X34" s="10">
        <v>463.59296599330003</v>
      </c>
      <c r="Y34" s="10">
        <v>868.07166433760005</v>
      </c>
      <c r="Z34" s="10">
        <v>261.6455684503</v>
      </c>
      <c r="AA34" s="10">
        <v>246.00304049409999</v>
      </c>
      <c r="AB34" s="10">
        <v>286.2186198398</v>
      </c>
      <c r="AC34" s="10">
        <v>446.85162582309999</v>
      </c>
      <c r="AD34" s="10">
        <v>1752.8369306449999</v>
      </c>
      <c r="AE34" s="10">
        <v>1754.4793060980001</v>
      </c>
      <c r="AF34" s="10">
        <v>1799.134141944</v>
      </c>
      <c r="AG34" s="10">
        <v>3020.550763321</v>
      </c>
      <c r="AH34" s="10">
        <v>1805.6587632129999</v>
      </c>
      <c r="AI34" s="10">
        <v>1770.486660114</v>
      </c>
      <c r="AJ34" s="10">
        <v>1701.07770433</v>
      </c>
      <c r="AK34" s="10">
        <v>2921.773676756</v>
      </c>
      <c r="AL34" s="10">
        <v>2343.7882726490002</v>
      </c>
      <c r="AM34" s="10">
        <v>2394.2378484450001</v>
      </c>
      <c r="AN34" s="10">
        <v>2358.2221231120002</v>
      </c>
      <c r="AO34" s="10">
        <v>4013.4190004729999</v>
      </c>
      <c r="AP34" s="10">
        <v>1236.211727351</v>
      </c>
      <c r="AQ34" s="10">
        <v>1177.7621515549999</v>
      </c>
      <c r="AR34" s="10">
        <v>1191.125665729</v>
      </c>
      <c r="AS34" s="10">
        <v>1973.5561672179999</v>
      </c>
    </row>
    <row r="35" spans="1:45" x14ac:dyDescent="0.4">
      <c r="B35" s="4" t="s">
        <v>107</v>
      </c>
      <c r="C35" s="4" t="s">
        <v>107</v>
      </c>
      <c r="D35" s="4" t="s">
        <v>107</v>
      </c>
      <c r="E35" s="4" t="s">
        <v>127</v>
      </c>
      <c r="F35" s="4" t="s">
        <v>107</v>
      </c>
      <c r="G35" s="4" t="s">
        <v>107</v>
      </c>
      <c r="H35" s="4" t="s">
        <v>107</v>
      </c>
      <c r="I35" s="4" t="s">
        <v>107</v>
      </c>
      <c r="J35" s="4" t="s">
        <v>107</v>
      </c>
      <c r="K35" s="4" t="s">
        <v>107</v>
      </c>
      <c r="L35" s="4" t="s">
        <v>107</v>
      </c>
      <c r="M35" s="4" t="s">
        <v>127</v>
      </c>
      <c r="N35" s="4" t="s">
        <v>107</v>
      </c>
      <c r="O35" s="4" t="s">
        <v>127</v>
      </c>
      <c r="P35" s="4" t="s">
        <v>127</v>
      </c>
      <c r="Q35" s="4" t="s">
        <v>102</v>
      </c>
      <c r="R35" s="4" t="s">
        <v>107</v>
      </c>
      <c r="S35" s="4" t="s">
        <v>127</v>
      </c>
      <c r="T35" s="4" t="s">
        <v>127</v>
      </c>
      <c r="U35" s="4" t="s">
        <v>127</v>
      </c>
      <c r="V35" s="4" t="s">
        <v>107</v>
      </c>
      <c r="W35" s="4" t="s">
        <v>127</v>
      </c>
      <c r="X35" s="4" t="s">
        <v>127</v>
      </c>
      <c r="Y35" s="4" t="s">
        <v>212</v>
      </c>
      <c r="Z35" s="4" t="s">
        <v>107</v>
      </c>
      <c r="AA35" s="4" t="s">
        <v>107</v>
      </c>
      <c r="AB35" s="4" t="s">
        <v>107</v>
      </c>
      <c r="AC35" s="4" t="s">
        <v>127</v>
      </c>
      <c r="AD35" s="4" t="s">
        <v>107</v>
      </c>
      <c r="AE35" s="4" t="s">
        <v>127</v>
      </c>
      <c r="AF35" s="4" t="s">
        <v>107</v>
      </c>
      <c r="AG35" s="4" t="s">
        <v>102</v>
      </c>
      <c r="AH35" s="4" t="s">
        <v>107</v>
      </c>
      <c r="AI35" s="4" t="s">
        <v>127</v>
      </c>
      <c r="AJ35" s="4" t="s">
        <v>102</v>
      </c>
      <c r="AK35" s="4" t="s">
        <v>102</v>
      </c>
      <c r="AL35" s="4" t="s">
        <v>107</v>
      </c>
      <c r="AM35" s="4" t="s">
        <v>127</v>
      </c>
      <c r="AN35" s="4" t="s">
        <v>127</v>
      </c>
      <c r="AO35" s="4" t="s">
        <v>102</v>
      </c>
      <c r="AP35" s="4" t="s">
        <v>107</v>
      </c>
      <c r="AQ35" s="4" t="s">
        <v>107</v>
      </c>
      <c r="AR35" s="4" t="s">
        <v>107</v>
      </c>
      <c r="AS35" s="4" t="s">
        <v>102</v>
      </c>
    </row>
    <row r="36" spans="1:45" x14ac:dyDescent="0.4">
      <c r="A36" s="1" t="s">
        <v>314</v>
      </c>
      <c r="B36" s="9">
        <v>0.36180897904269999</v>
      </c>
      <c r="C36" s="9">
        <v>0.43562566978920003</v>
      </c>
      <c r="D36" s="9">
        <v>0.46410240657339996</v>
      </c>
      <c r="E36" s="9">
        <v>0.56095349410740003</v>
      </c>
      <c r="F36" s="9">
        <v>0.20272229178540002</v>
      </c>
      <c r="G36" s="9">
        <v>0.26413081036899999</v>
      </c>
      <c r="H36" s="9">
        <v>0.33391396630609999</v>
      </c>
      <c r="I36" s="9">
        <v>0.36132347769239997</v>
      </c>
      <c r="J36" s="9">
        <v>0.13678181909830001</v>
      </c>
      <c r="K36" s="9">
        <v>0.1339145919219</v>
      </c>
      <c r="L36" s="9">
        <v>0.16557962654619998</v>
      </c>
      <c r="M36" s="9">
        <v>0.2531046441375</v>
      </c>
      <c r="N36" s="9">
        <v>8.6575570458009996E-2</v>
      </c>
      <c r="O36" s="9">
        <v>0.12197156952009999</v>
      </c>
      <c r="P36" s="9">
        <v>0.11831226170780001</v>
      </c>
      <c r="Q36" s="9">
        <v>0.16823618066120002</v>
      </c>
      <c r="R36" s="9">
        <v>3.5718967788429999E-2</v>
      </c>
      <c r="S36" s="9">
        <v>8.1696239926769998E-2</v>
      </c>
      <c r="T36" s="9">
        <v>8.4007390540869989E-2</v>
      </c>
      <c r="U36" s="9">
        <v>9.8313764271790005E-2</v>
      </c>
      <c r="V36" s="9">
        <v>2.4298621205909997E-2</v>
      </c>
      <c r="W36" s="9">
        <v>2.2728597323330001E-2</v>
      </c>
      <c r="X36" s="9">
        <v>4.4492713905720002E-2</v>
      </c>
      <c r="Y36" s="9">
        <v>4.0932098942370002E-2</v>
      </c>
      <c r="Z36" s="9">
        <v>1.394722152978E-2</v>
      </c>
      <c r="AA36" s="9">
        <v>1.008467690667E-2</v>
      </c>
      <c r="AB36" s="9">
        <v>1.0883888196489999E-2</v>
      </c>
      <c r="AC36" s="9">
        <v>1.8242883850159999E-2</v>
      </c>
      <c r="AD36" s="9">
        <v>8.021175612676E-2</v>
      </c>
      <c r="AE36" s="9">
        <v>0.1004382790752</v>
      </c>
      <c r="AF36" s="9">
        <v>0.10844058459139999</v>
      </c>
      <c r="AG36" s="9">
        <v>0.1620716978208</v>
      </c>
      <c r="AH36" s="9">
        <v>0.17578726551159998</v>
      </c>
      <c r="AI36" s="9">
        <v>0.2050411144996</v>
      </c>
      <c r="AJ36" s="9">
        <v>0.25792561973689998</v>
      </c>
      <c r="AK36" s="9">
        <v>0.28798446542370004</v>
      </c>
      <c r="AL36" s="9">
        <v>0.1405035074389</v>
      </c>
      <c r="AM36" s="9">
        <v>0.16656575467949999</v>
      </c>
      <c r="AN36" s="9">
        <v>0.19509376536169998</v>
      </c>
      <c r="AO36" s="9">
        <v>0.24586225186739999</v>
      </c>
      <c r="AP36" s="9">
        <v>0.1041079525411</v>
      </c>
      <c r="AQ36" s="9">
        <v>0.13831952026950001</v>
      </c>
      <c r="AR36" s="9">
        <v>0.1638702383531</v>
      </c>
      <c r="AS36" s="9">
        <v>0.18500082636479998</v>
      </c>
    </row>
    <row r="37" spans="1:45" x14ac:dyDescent="0.4">
      <c r="B37" s="10">
        <v>52</v>
      </c>
      <c r="C37" s="10">
        <v>76</v>
      </c>
      <c r="D37" s="10">
        <v>93</v>
      </c>
      <c r="E37" s="10">
        <v>313</v>
      </c>
      <c r="F37" s="10">
        <v>79</v>
      </c>
      <c r="G37" s="10">
        <v>118</v>
      </c>
      <c r="H37" s="10">
        <v>157</v>
      </c>
      <c r="I37" s="10">
        <v>403</v>
      </c>
      <c r="J37" s="10">
        <v>69</v>
      </c>
      <c r="K37" s="10">
        <v>73</v>
      </c>
      <c r="L37" s="10">
        <v>107</v>
      </c>
      <c r="M37" s="10">
        <v>308</v>
      </c>
      <c r="N37" s="10">
        <v>47</v>
      </c>
      <c r="O37" s="10">
        <v>64</v>
      </c>
      <c r="P37" s="10">
        <v>69</v>
      </c>
      <c r="Q37" s="10">
        <v>159</v>
      </c>
      <c r="R37" s="10">
        <v>22</v>
      </c>
      <c r="S37" s="10">
        <v>45</v>
      </c>
      <c r="T37" s="10">
        <v>50</v>
      </c>
      <c r="U37" s="10">
        <v>87</v>
      </c>
      <c r="V37" s="10">
        <v>17</v>
      </c>
      <c r="W37" s="10">
        <v>15</v>
      </c>
      <c r="X37" s="10">
        <v>19</v>
      </c>
      <c r="Y37" s="10">
        <v>38</v>
      </c>
      <c r="Z37" s="10">
        <v>5</v>
      </c>
      <c r="AA37" s="10">
        <v>5</v>
      </c>
      <c r="AB37" s="10">
        <v>4</v>
      </c>
      <c r="AC37" s="10">
        <v>6</v>
      </c>
      <c r="AD37" s="10">
        <v>89</v>
      </c>
      <c r="AE37" s="10">
        <v>111</v>
      </c>
      <c r="AF37" s="10">
        <v>118</v>
      </c>
      <c r="AG37" s="10">
        <v>360</v>
      </c>
      <c r="AH37" s="10">
        <v>202</v>
      </c>
      <c r="AI37" s="10">
        <v>273</v>
      </c>
      <c r="AJ37" s="10">
        <v>367</v>
      </c>
      <c r="AK37" s="10">
        <v>938</v>
      </c>
      <c r="AL37" s="10">
        <v>214</v>
      </c>
      <c r="AM37" s="10">
        <v>272</v>
      </c>
      <c r="AN37" s="10">
        <v>359</v>
      </c>
      <c r="AO37" s="10">
        <v>944</v>
      </c>
      <c r="AP37" s="10">
        <v>77</v>
      </c>
      <c r="AQ37" s="10">
        <v>125</v>
      </c>
      <c r="AR37" s="10">
        <v>140</v>
      </c>
      <c r="AS37" s="10">
        <v>372</v>
      </c>
    </row>
    <row r="38" spans="1:45" x14ac:dyDescent="0.4">
      <c r="B38" s="10">
        <v>140</v>
      </c>
      <c r="C38" s="10">
        <v>171</v>
      </c>
      <c r="D38" s="10">
        <v>194</v>
      </c>
      <c r="E38" s="10">
        <v>525</v>
      </c>
      <c r="F38" s="10">
        <v>399</v>
      </c>
      <c r="G38" s="10">
        <v>458</v>
      </c>
      <c r="H38" s="10">
        <v>487</v>
      </c>
      <c r="I38" s="10">
        <v>1024</v>
      </c>
      <c r="J38" s="10">
        <v>558</v>
      </c>
      <c r="K38" s="10">
        <v>557</v>
      </c>
      <c r="L38" s="10">
        <v>670</v>
      </c>
      <c r="M38" s="10">
        <v>1265</v>
      </c>
      <c r="N38" s="10">
        <v>579</v>
      </c>
      <c r="O38" s="10">
        <v>605</v>
      </c>
      <c r="P38" s="10">
        <v>615</v>
      </c>
      <c r="Q38" s="10">
        <v>977</v>
      </c>
      <c r="R38" s="10">
        <v>697</v>
      </c>
      <c r="S38" s="10">
        <v>673</v>
      </c>
      <c r="T38" s="10">
        <v>615</v>
      </c>
      <c r="U38" s="10">
        <v>885</v>
      </c>
      <c r="V38" s="10">
        <v>799</v>
      </c>
      <c r="W38" s="10">
        <v>729</v>
      </c>
      <c r="X38" s="10">
        <v>608</v>
      </c>
      <c r="Y38" s="10">
        <v>879</v>
      </c>
      <c r="Z38" s="10">
        <v>408</v>
      </c>
      <c r="AA38" s="10">
        <v>375</v>
      </c>
      <c r="AB38" s="10">
        <v>339</v>
      </c>
      <c r="AC38" s="10">
        <v>431</v>
      </c>
      <c r="AD38" s="10">
        <v>1560</v>
      </c>
      <c r="AE38" s="10">
        <v>1486</v>
      </c>
      <c r="AF38" s="10">
        <v>1327</v>
      </c>
      <c r="AG38" s="10">
        <v>2296</v>
      </c>
      <c r="AH38" s="10">
        <v>2001</v>
      </c>
      <c r="AI38" s="10">
        <v>2055</v>
      </c>
      <c r="AJ38" s="10">
        <v>2161</v>
      </c>
      <c r="AK38" s="10">
        <v>3652</v>
      </c>
      <c r="AL38" s="10">
        <v>2405</v>
      </c>
      <c r="AM38" s="10">
        <v>2382</v>
      </c>
      <c r="AN38" s="10">
        <v>2397</v>
      </c>
      <c r="AO38" s="10">
        <v>4107</v>
      </c>
      <c r="AP38" s="10">
        <v>1175</v>
      </c>
      <c r="AQ38" s="10">
        <v>1190</v>
      </c>
      <c r="AR38" s="10">
        <v>1127</v>
      </c>
      <c r="AS38" s="10">
        <v>1880</v>
      </c>
    </row>
    <row r="39" spans="1:45" x14ac:dyDescent="0.4">
      <c r="B39" s="10">
        <v>150.12841231889999</v>
      </c>
      <c r="C39" s="10">
        <v>171.24824114379999</v>
      </c>
      <c r="D39" s="10">
        <v>190.8002726567</v>
      </c>
      <c r="E39" s="10">
        <v>383.80319988479999</v>
      </c>
      <c r="F39" s="10">
        <v>138.71662111960001</v>
      </c>
      <c r="G39" s="10">
        <v>175.22217736370001</v>
      </c>
      <c r="H39" s="10">
        <v>225.06192711509999</v>
      </c>
      <c r="I39" s="10">
        <v>407.7227195424</v>
      </c>
      <c r="J39" s="10">
        <v>84.41986531229</v>
      </c>
      <c r="K39" s="10">
        <v>84.067394009189996</v>
      </c>
      <c r="L39" s="10">
        <v>105.4290289134</v>
      </c>
      <c r="M39" s="10">
        <v>271.67615834079999</v>
      </c>
      <c r="N39" s="10">
        <v>50.132442890429999</v>
      </c>
      <c r="O39" s="10">
        <v>70.909197429320002</v>
      </c>
      <c r="P39" s="10">
        <v>66.479626173970004</v>
      </c>
      <c r="Q39" s="10">
        <v>156.012360933</v>
      </c>
      <c r="R39" s="10">
        <v>19.104684059539998</v>
      </c>
      <c r="S39" s="10">
        <v>43.909587045469998</v>
      </c>
      <c r="T39" s="10">
        <v>43.751944786620001</v>
      </c>
      <c r="U39" s="10">
        <v>84.095159486360004</v>
      </c>
      <c r="V39" s="10">
        <v>11.85869043694</v>
      </c>
      <c r="W39" s="10">
        <v>11.82754501332</v>
      </c>
      <c r="X39" s="10">
        <v>20.626509204640001</v>
      </c>
      <c r="Y39" s="10">
        <v>35.53199525374</v>
      </c>
      <c r="Z39" s="10">
        <v>3.6492287054619998</v>
      </c>
      <c r="AA39" s="10">
        <v>2.4808611814420001</v>
      </c>
      <c r="AB39" s="10">
        <v>3.1151714580890002</v>
      </c>
      <c r="AC39" s="10">
        <v>8.1518623081460007</v>
      </c>
      <c r="AD39" s="10">
        <v>140.5981284108</v>
      </c>
      <c r="AE39" s="10">
        <v>176.2168821775</v>
      </c>
      <c r="AF39" s="10">
        <v>195.0991581108</v>
      </c>
      <c r="AG39" s="10">
        <v>489.54579056519998</v>
      </c>
      <c r="AH39" s="10">
        <v>317.41181643229999</v>
      </c>
      <c r="AI39" s="10">
        <v>363.02255799660003</v>
      </c>
      <c r="AJ39" s="10">
        <v>438.75152111</v>
      </c>
      <c r="AK39" s="10">
        <v>841.42543038960002</v>
      </c>
      <c r="AL39" s="10">
        <v>329.3104730014</v>
      </c>
      <c r="AM39" s="10">
        <v>398.79803410860001</v>
      </c>
      <c r="AN39" s="10">
        <v>460.07443355710001</v>
      </c>
      <c r="AO39" s="10">
        <v>986.74823314380001</v>
      </c>
      <c r="AP39" s="10">
        <v>128.6994718418</v>
      </c>
      <c r="AQ39" s="10">
        <v>162.90749579460001</v>
      </c>
      <c r="AR39" s="10">
        <v>195.19004675139999</v>
      </c>
      <c r="AS39" s="10">
        <v>365.10952181279998</v>
      </c>
    </row>
    <row r="40" spans="1:45" x14ac:dyDescent="0.4">
      <c r="B40" s="10">
        <v>414.93832661670001</v>
      </c>
      <c r="C40" s="10">
        <v>393.1087009327</v>
      </c>
      <c r="D40" s="10">
        <v>411.1167491361</v>
      </c>
      <c r="E40" s="10">
        <v>684.19789504209996</v>
      </c>
      <c r="F40" s="10">
        <v>684.26920344040002</v>
      </c>
      <c r="G40" s="10">
        <v>663.39166233169999</v>
      </c>
      <c r="H40" s="10">
        <v>674.01172105759997</v>
      </c>
      <c r="I40" s="10">
        <v>1128.41468854</v>
      </c>
      <c r="J40" s="10">
        <v>617.18630347789997</v>
      </c>
      <c r="K40" s="10">
        <v>627.76873530119997</v>
      </c>
      <c r="L40" s="10">
        <v>636.72706064479996</v>
      </c>
      <c r="M40" s="10">
        <v>1073.374845675</v>
      </c>
      <c r="N40" s="10">
        <v>579.05991985059995</v>
      </c>
      <c r="O40" s="10">
        <v>581.35840760539998</v>
      </c>
      <c r="P40" s="10">
        <v>561.89971533259995</v>
      </c>
      <c r="Q40" s="10">
        <v>927.34131457230001</v>
      </c>
      <c r="R40" s="10">
        <v>534.86103441440002</v>
      </c>
      <c r="S40" s="10">
        <v>537.47378196149998</v>
      </c>
      <c r="T40" s="10">
        <v>520.81066326339999</v>
      </c>
      <c r="U40" s="10">
        <v>855.37523773249995</v>
      </c>
      <c r="V40" s="10">
        <v>488.03964374970002</v>
      </c>
      <c r="W40" s="10">
        <v>520.38165158490006</v>
      </c>
      <c r="X40" s="10">
        <v>463.59296599330003</v>
      </c>
      <c r="Y40" s="10">
        <v>868.07166433760005</v>
      </c>
      <c r="Z40" s="10">
        <v>261.6455684503</v>
      </c>
      <c r="AA40" s="10">
        <v>246.00304049409999</v>
      </c>
      <c r="AB40" s="10">
        <v>286.2186198398</v>
      </c>
      <c r="AC40" s="10">
        <v>446.85162582309999</v>
      </c>
      <c r="AD40" s="10">
        <v>1752.8369306449999</v>
      </c>
      <c r="AE40" s="10">
        <v>1754.4793060980001</v>
      </c>
      <c r="AF40" s="10">
        <v>1799.134141944</v>
      </c>
      <c r="AG40" s="10">
        <v>3020.550763321</v>
      </c>
      <c r="AH40" s="10">
        <v>1805.6587632129999</v>
      </c>
      <c r="AI40" s="10">
        <v>1770.486660114</v>
      </c>
      <c r="AJ40" s="10">
        <v>1701.07770433</v>
      </c>
      <c r="AK40" s="10">
        <v>2921.773676756</v>
      </c>
      <c r="AL40" s="10">
        <v>2343.7882726490002</v>
      </c>
      <c r="AM40" s="10">
        <v>2394.2378484450001</v>
      </c>
      <c r="AN40" s="10">
        <v>2358.2221231120002</v>
      </c>
      <c r="AO40" s="10">
        <v>4013.4190004729999</v>
      </c>
      <c r="AP40" s="10">
        <v>1236.211727351</v>
      </c>
      <c r="AQ40" s="10">
        <v>1177.7621515549999</v>
      </c>
      <c r="AR40" s="10">
        <v>1191.125665729</v>
      </c>
      <c r="AS40" s="10">
        <v>1973.5561672179999</v>
      </c>
    </row>
    <row r="41" spans="1:45" x14ac:dyDescent="0.4">
      <c r="B41" s="4" t="s">
        <v>107</v>
      </c>
      <c r="C41" s="4" t="s">
        <v>107</v>
      </c>
      <c r="D41" s="4" t="s">
        <v>107</v>
      </c>
      <c r="E41" s="4" t="s">
        <v>347</v>
      </c>
      <c r="F41" s="4" t="s">
        <v>107</v>
      </c>
      <c r="G41" s="4" t="s">
        <v>107</v>
      </c>
      <c r="H41" s="4" t="s">
        <v>212</v>
      </c>
      <c r="I41" s="4" t="s">
        <v>212</v>
      </c>
      <c r="J41" s="4" t="s">
        <v>107</v>
      </c>
      <c r="K41" s="4" t="s">
        <v>107</v>
      </c>
      <c r="L41" s="4" t="s">
        <v>107</v>
      </c>
      <c r="M41" s="4" t="s">
        <v>327</v>
      </c>
      <c r="N41" s="4" t="s">
        <v>107</v>
      </c>
      <c r="O41" s="4" t="s">
        <v>107</v>
      </c>
      <c r="P41" s="4" t="s">
        <v>107</v>
      </c>
      <c r="Q41" s="4" t="s">
        <v>347</v>
      </c>
      <c r="R41" s="4" t="s">
        <v>539</v>
      </c>
      <c r="S41" s="4" t="s">
        <v>127</v>
      </c>
      <c r="T41" s="4" t="s">
        <v>127</v>
      </c>
      <c r="U41" s="4" t="s">
        <v>102</v>
      </c>
      <c r="V41" s="4" t="s">
        <v>435</v>
      </c>
      <c r="W41" s="4" t="s">
        <v>397</v>
      </c>
      <c r="X41" s="4" t="s">
        <v>435</v>
      </c>
      <c r="Y41" s="4" t="s">
        <v>435</v>
      </c>
      <c r="Z41" s="4" t="s">
        <v>236</v>
      </c>
      <c r="AA41" s="4" t="s">
        <v>236</v>
      </c>
      <c r="AB41" s="4" t="s">
        <v>95</v>
      </c>
      <c r="AC41" s="4" t="s">
        <v>95</v>
      </c>
      <c r="AD41" s="4" t="s">
        <v>107</v>
      </c>
      <c r="AE41" s="4" t="s">
        <v>107</v>
      </c>
      <c r="AF41" s="4" t="s">
        <v>127</v>
      </c>
      <c r="AG41" s="4" t="s">
        <v>327</v>
      </c>
      <c r="AH41" s="4" t="s">
        <v>107</v>
      </c>
      <c r="AI41" s="4" t="s">
        <v>107</v>
      </c>
      <c r="AJ41" s="4" t="s">
        <v>212</v>
      </c>
      <c r="AK41" s="4" t="s">
        <v>310</v>
      </c>
      <c r="AL41" s="4" t="s">
        <v>107</v>
      </c>
      <c r="AM41" s="4" t="s">
        <v>107</v>
      </c>
      <c r="AN41" s="4" t="s">
        <v>102</v>
      </c>
      <c r="AO41" s="4" t="s">
        <v>327</v>
      </c>
      <c r="AP41" s="4" t="s">
        <v>107</v>
      </c>
      <c r="AQ41" s="4" t="s">
        <v>107</v>
      </c>
      <c r="AR41" s="4" t="s">
        <v>127</v>
      </c>
      <c r="AS41" s="4" t="s">
        <v>212</v>
      </c>
    </row>
    <row r="42" spans="1:45" x14ac:dyDescent="0.4">
      <c r="A42" s="1" t="s">
        <v>313</v>
      </c>
      <c r="B42" s="9">
        <v>0.15813874828479998</v>
      </c>
      <c r="C42" s="9">
        <v>0.2313672661966</v>
      </c>
      <c r="D42" s="9">
        <v>0.2205347011255</v>
      </c>
      <c r="E42" s="9">
        <v>0.2589366891671</v>
      </c>
      <c r="F42" s="9">
        <v>0.18922623615930001</v>
      </c>
      <c r="G42" s="9">
        <v>0.20671471973069999</v>
      </c>
      <c r="H42" s="9">
        <v>0.21552251166520001</v>
      </c>
      <c r="I42" s="9">
        <v>0.21672015844709999</v>
      </c>
      <c r="J42" s="9">
        <v>0.17687559940460001</v>
      </c>
      <c r="K42" s="9">
        <v>0.2033621601142</v>
      </c>
      <c r="L42" s="9">
        <v>0.21460942621929999</v>
      </c>
      <c r="M42" s="9">
        <v>0.19765749834979998</v>
      </c>
      <c r="N42" s="9">
        <v>0.1436471011381</v>
      </c>
      <c r="O42" s="9">
        <v>0.17639855372319999</v>
      </c>
      <c r="P42" s="9">
        <v>0.1588644608566</v>
      </c>
      <c r="Q42" s="9">
        <v>0.19424062574730003</v>
      </c>
      <c r="R42" s="9">
        <v>0.1526427019062</v>
      </c>
      <c r="S42" s="9">
        <v>0.14763682254260002</v>
      </c>
      <c r="T42" s="9">
        <v>0.1552397279678</v>
      </c>
      <c r="U42" s="9">
        <v>0.15255077220800001</v>
      </c>
      <c r="V42" s="9">
        <v>0.14013213745310002</v>
      </c>
      <c r="W42" s="9">
        <v>0.1243317873616</v>
      </c>
      <c r="X42" s="9">
        <v>0.14348056541089999</v>
      </c>
      <c r="Y42" s="9">
        <v>0.1314036882106</v>
      </c>
      <c r="Z42" s="9">
        <v>5.5581946371440004E-2</v>
      </c>
      <c r="AA42" s="9">
        <v>8.657712415155E-2</v>
      </c>
      <c r="AB42" s="9">
        <v>9.474458077431E-2</v>
      </c>
      <c r="AC42" s="9">
        <v>5.9004651324089996E-2</v>
      </c>
      <c r="AD42" s="9">
        <v>0.121654980924</v>
      </c>
      <c r="AE42" s="9">
        <v>0.12662225167480001</v>
      </c>
      <c r="AF42" s="9">
        <v>0.13580590479470001</v>
      </c>
      <c r="AG42" s="9">
        <v>0.14092437166460001</v>
      </c>
      <c r="AH42" s="9">
        <v>0.18714461763669998</v>
      </c>
      <c r="AI42" s="9">
        <v>0.2256683221003</v>
      </c>
      <c r="AJ42" s="9">
        <v>0.22555858560770001</v>
      </c>
      <c r="AK42" s="9">
        <v>0.2237271786018</v>
      </c>
      <c r="AL42" s="9">
        <v>0.16059867329549998</v>
      </c>
      <c r="AM42" s="9">
        <v>0.17661483563809999</v>
      </c>
      <c r="AN42" s="9">
        <v>0.19105640166310001</v>
      </c>
      <c r="AO42" s="9">
        <v>0.19009357886719999</v>
      </c>
      <c r="AP42" s="9">
        <v>0.1420558797417</v>
      </c>
      <c r="AQ42" s="9">
        <v>0.1704857886757</v>
      </c>
      <c r="AR42" s="9">
        <v>0.15536334102830002</v>
      </c>
      <c r="AS42" s="9">
        <v>0.16420652281260001</v>
      </c>
    </row>
    <row r="43" spans="1:45" x14ac:dyDescent="0.4">
      <c r="B43" s="10">
        <v>24</v>
      </c>
      <c r="C43" s="10">
        <v>40</v>
      </c>
      <c r="D43" s="10">
        <v>43</v>
      </c>
      <c r="E43" s="10">
        <v>136</v>
      </c>
      <c r="F43" s="10">
        <v>72</v>
      </c>
      <c r="G43" s="10">
        <v>108</v>
      </c>
      <c r="H43" s="10">
        <v>102</v>
      </c>
      <c r="I43" s="10">
        <v>239</v>
      </c>
      <c r="J43" s="10">
        <v>101</v>
      </c>
      <c r="K43" s="10">
        <v>119</v>
      </c>
      <c r="L43" s="10">
        <v>149</v>
      </c>
      <c r="M43" s="10">
        <v>258</v>
      </c>
      <c r="N43" s="10">
        <v>80</v>
      </c>
      <c r="O43" s="10">
        <v>104</v>
      </c>
      <c r="P43" s="10">
        <v>109</v>
      </c>
      <c r="Q43" s="10">
        <v>191</v>
      </c>
      <c r="R43" s="10">
        <v>103</v>
      </c>
      <c r="S43" s="10">
        <v>98</v>
      </c>
      <c r="T43" s="10">
        <v>101</v>
      </c>
      <c r="U43" s="10">
        <v>138</v>
      </c>
      <c r="V43" s="10">
        <v>108</v>
      </c>
      <c r="W43" s="10">
        <v>102</v>
      </c>
      <c r="X43" s="10">
        <v>85</v>
      </c>
      <c r="Y43" s="10">
        <v>114</v>
      </c>
      <c r="Z43" s="10">
        <v>25</v>
      </c>
      <c r="AA43" s="10">
        <v>37</v>
      </c>
      <c r="AB43" s="10">
        <v>35</v>
      </c>
      <c r="AC43" s="10">
        <v>31</v>
      </c>
      <c r="AD43" s="10">
        <v>175</v>
      </c>
      <c r="AE43" s="10">
        <v>192</v>
      </c>
      <c r="AF43" s="10">
        <v>183</v>
      </c>
      <c r="AG43" s="10">
        <v>326</v>
      </c>
      <c r="AH43" s="10">
        <v>337</v>
      </c>
      <c r="AI43" s="10">
        <v>413</v>
      </c>
      <c r="AJ43" s="10">
        <v>436</v>
      </c>
      <c r="AK43" s="10">
        <v>776</v>
      </c>
      <c r="AL43" s="10">
        <v>358</v>
      </c>
      <c r="AM43" s="10">
        <v>412</v>
      </c>
      <c r="AN43" s="10">
        <v>438</v>
      </c>
      <c r="AO43" s="10">
        <v>772</v>
      </c>
      <c r="AP43" s="10">
        <v>155</v>
      </c>
      <c r="AQ43" s="10">
        <v>196</v>
      </c>
      <c r="AR43" s="10">
        <v>185</v>
      </c>
      <c r="AS43" s="10">
        <v>336</v>
      </c>
    </row>
    <row r="44" spans="1:45" x14ac:dyDescent="0.4">
      <c r="B44" s="10">
        <v>140</v>
      </c>
      <c r="C44" s="10">
        <v>171</v>
      </c>
      <c r="D44" s="10">
        <v>194</v>
      </c>
      <c r="E44" s="10">
        <v>525</v>
      </c>
      <c r="F44" s="10">
        <v>399</v>
      </c>
      <c r="G44" s="10">
        <v>458</v>
      </c>
      <c r="H44" s="10">
        <v>487</v>
      </c>
      <c r="I44" s="10">
        <v>1024</v>
      </c>
      <c r="J44" s="10">
        <v>558</v>
      </c>
      <c r="K44" s="10">
        <v>557</v>
      </c>
      <c r="L44" s="10">
        <v>670</v>
      </c>
      <c r="M44" s="10">
        <v>1265</v>
      </c>
      <c r="N44" s="10">
        <v>579</v>
      </c>
      <c r="O44" s="10">
        <v>605</v>
      </c>
      <c r="P44" s="10">
        <v>615</v>
      </c>
      <c r="Q44" s="10">
        <v>977</v>
      </c>
      <c r="R44" s="10">
        <v>697</v>
      </c>
      <c r="S44" s="10">
        <v>673</v>
      </c>
      <c r="T44" s="10">
        <v>615</v>
      </c>
      <c r="U44" s="10">
        <v>885</v>
      </c>
      <c r="V44" s="10">
        <v>799</v>
      </c>
      <c r="W44" s="10">
        <v>729</v>
      </c>
      <c r="X44" s="10">
        <v>608</v>
      </c>
      <c r="Y44" s="10">
        <v>879</v>
      </c>
      <c r="Z44" s="10">
        <v>408</v>
      </c>
      <c r="AA44" s="10">
        <v>375</v>
      </c>
      <c r="AB44" s="10">
        <v>339</v>
      </c>
      <c r="AC44" s="10">
        <v>431</v>
      </c>
      <c r="AD44" s="10">
        <v>1560</v>
      </c>
      <c r="AE44" s="10">
        <v>1486</v>
      </c>
      <c r="AF44" s="10">
        <v>1327</v>
      </c>
      <c r="AG44" s="10">
        <v>2296</v>
      </c>
      <c r="AH44" s="10">
        <v>2001</v>
      </c>
      <c r="AI44" s="10">
        <v>2055</v>
      </c>
      <c r="AJ44" s="10">
        <v>2161</v>
      </c>
      <c r="AK44" s="10">
        <v>3652</v>
      </c>
      <c r="AL44" s="10">
        <v>2405</v>
      </c>
      <c r="AM44" s="10">
        <v>2382</v>
      </c>
      <c r="AN44" s="10">
        <v>2397</v>
      </c>
      <c r="AO44" s="10">
        <v>4107</v>
      </c>
      <c r="AP44" s="10">
        <v>1175</v>
      </c>
      <c r="AQ44" s="10">
        <v>1190</v>
      </c>
      <c r="AR44" s="10">
        <v>1127</v>
      </c>
      <c r="AS44" s="10">
        <v>1880</v>
      </c>
    </row>
    <row r="45" spans="1:45" x14ac:dyDescent="0.4">
      <c r="B45" s="10">
        <v>65.617827586550007</v>
      </c>
      <c r="C45" s="10">
        <v>90.952485452890002</v>
      </c>
      <c r="D45" s="10">
        <v>90.665509398439994</v>
      </c>
      <c r="E45" s="10">
        <v>177.1639376773</v>
      </c>
      <c r="F45" s="10">
        <v>129.48168588670001</v>
      </c>
      <c r="G45" s="10">
        <v>137.1328215506</v>
      </c>
      <c r="H45" s="10">
        <v>145.26469901409999</v>
      </c>
      <c r="I45" s="10">
        <v>244.5502100944</v>
      </c>
      <c r="J45" s="10">
        <v>109.16519737199999</v>
      </c>
      <c r="K45" s="10">
        <v>127.664406063</v>
      </c>
      <c r="L45" s="10">
        <v>136.64762914330001</v>
      </c>
      <c r="M45" s="10">
        <v>212.16058678780001</v>
      </c>
      <c r="N45" s="10">
        <v>83.180278871780004</v>
      </c>
      <c r="O45" s="10">
        <v>102.5507822964</v>
      </c>
      <c r="P45" s="10">
        <v>89.265895331780001</v>
      </c>
      <c r="Q45" s="10">
        <v>180.1273572238</v>
      </c>
      <c r="R45" s="10">
        <v>81.642633437390003</v>
      </c>
      <c r="S45" s="10">
        <v>79.350921368759998</v>
      </c>
      <c r="T45" s="10">
        <v>80.850505687750001</v>
      </c>
      <c r="U45" s="10">
        <v>130.48815304370001</v>
      </c>
      <c r="V45" s="10">
        <v>68.390038440500007</v>
      </c>
      <c r="W45" s="10">
        <v>64.699980851730004</v>
      </c>
      <c r="X45" s="10">
        <v>66.516580881259998</v>
      </c>
      <c r="Y45" s="10">
        <v>114.06781832510001</v>
      </c>
      <c r="Z45" s="10">
        <v>14.54276995393</v>
      </c>
      <c r="AA45" s="10">
        <v>21.298235778519999</v>
      </c>
      <c r="AB45" s="10">
        <v>27.117663146520002</v>
      </c>
      <c r="AC45" s="10">
        <v>26.3663243753</v>
      </c>
      <c r="AD45" s="10">
        <v>213.24134336040001</v>
      </c>
      <c r="AE45" s="10">
        <v>222.1561202549</v>
      </c>
      <c r="AF45" s="10">
        <v>244.33303999360001</v>
      </c>
      <c r="AG45" s="10">
        <v>425.66921840190003</v>
      </c>
      <c r="AH45" s="10">
        <v>337.91931882379998</v>
      </c>
      <c r="AI45" s="10">
        <v>399.54275388899998</v>
      </c>
      <c r="AJ45" s="10">
        <v>383.69268099750002</v>
      </c>
      <c r="AK45" s="10">
        <v>653.68018121349996</v>
      </c>
      <c r="AL45" s="10">
        <v>376.40928707299997</v>
      </c>
      <c r="AM45" s="10">
        <v>422.85792408179998</v>
      </c>
      <c r="AN45" s="10">
        <v>450.55343316419999</v>
      </c>
      <c r="AO45" s="10">
        <v>762.92518129380005</v>
      </c>
      <c r="AP45" s="10">
        <v>175.61114447590001</v>
      </c>
      <c r="AQ45" s="10">
        <v>200.7917092802</v>
      </c>
      <c r="AR45" s="10">
        <v>185.0572630122</v>
      </c>
      <c r="AS45" s="10">
        <v>324.07079579430001</v>
      </c>
    </row>
    <row r="46" spans="1:45" x14ac:dyDescent="0.4">
      <c r="B46" s="10">
        <v>414.93832661670001</v>
      </c>
      <c r="C46" s="10">
        <v>393.1087009327</v>
      </c>
      <c r="D46" s="10">
        <v>411.1167491361</v>
      </c>
      <c r="E46" s="10">
        <v>684.19789504209996</v>
      </c>
      <c r="F46" s="10">
        <v>684.26920344040002</v>
      </c>
      <c r="G46" s="10">
        <v>663.39166233169999</v>
      </c>
      <c r="H46" s="10">
        <v>674.01172105759997</v>
      </c>
      <c r="I46" s="10">
        <v>1128.41468854</v>
      </c>
      <c r="J46" s="10">
        <v>617.18630347789997</v>
      </c>
      <c r="K46" s="10">
        <v>627.76873530119997</v>
      </c>
      <c r="L46" s="10">
        <v>636.72706064479996</v>
      </c>
      <c r="M46" s="10">
        <v>1073.374845675</v>
      </c>
      <c r="N46" s="10">
        <v>579.05991985059995</v>
      </c>
      <c r="O46" s="10">
        <v>581.35840760539998</v>
      </c>
      <c r="P46" s="10">
        <v>561.89971533259995</v>
      </c>
      <c r="Q46" s="10">
        <v>927.34131457230001</v>
      </c>
      <c r="R46" s="10">
        <v>534.86103441440002</v>
      </c>
      <c r="S46" s="10">
        <v>537.47378196149998</v>
      </c>
      <c r="T46" s="10">
        <v>520.81066326339999</v>
      </c>
      <c r="U46" s="10">
        <v>855.37523773249995</v>
      </c>
      <c r="V46" s="10">
        <v>488.03964374970002</v>
      </c>
      <c r="W46" s="10">
        <v>520.38165158490006</v>
      </c>
      <c r="X46" s="10">
        <v>463.59296599330003</v>
      </c>
      <c r="Y46" s="10">
        <v>868.07166433760005</v>
      </c>
      <c r="Z46" s="10">
        <v>261.6455684503</v>
      </c>
      <c r="AA46" s="10">
        <v>246.00304049409999</v>
      </c>
      <c r="AB46" s="10">
        <v>286.2186198398</v>
      </c>
      <c r="AC46" s="10">
        <v>446.85162582309999</v>
      </c>
      <c r="AD46" s="10">
        <v>1752.8369306449999</v>
      </c>
      <c r="AE46" s="10">
        <v>1754.4793060980001</v>
      </c>
      <c r="AF46" s="10">
        <v>1799.134141944</v>
      </c>
      <c r="AG46" s="10">
        <v>3020.550763321</v>
      </c>
      <c r="AH46" s="10">
        <v>1805.6587632129999</v>
      </c>
      <c r="AI46" s="10">
        <v>1770.486660114</v>
      </c>
      <c r="AJ46" s="10">
        <v>1701.07770433</v>
      </c>
      <c r="AK46" s="10">
        <v>2921.773676756</v>
      </c>
      <c r="AL46" s="10">
        <v>2343.7882726490002</v>
      </c>
      <c r="AM46" s="10">
        <v>2394.2378484450001</v>
      </c>
      <c r="AN46" s="10">
        <v>2358.2221231120002</v>
      </c>
      <c r="AO46" s="10">
        <v>4013.4190004729999</v>
      </c>
      <c r="AP46" s="10">
        <v>1236.211727351</v>
      </c>
      <c r="AQ46" s="10">
        <v>1177.7621515549999</v>
      </c>
      <c r="AR46" s="10">
        <v>1191.125665729</v>
      </c>
      <c r="AS46" s="10">
        <v>1973.5561672179999</v>
      </c>
    </row>
    <row r="47" spans="1:45" x14ac:dyDescent="0.4">
      <c r="B47" s="4" t="s">
        <v>107</v>
      </c>
      <c r="C47" s="4" t="s">
        <v>107</v>
      </c>
      <c r="D47" s="4" t="s">
        <v>107</v>
      </c>
      <c r="E47" s="4" t="s">
        <v>127</v>
      </c>
      <c r="F47" s="4" t="s">
        <v>107</v>
      </c>
      <c r="G47" s="4" t="s">
        <v>107</v>
      </c>
      <c r="H47" s="4" t="s">
        <v>107</v>
      </c>
      <c r="I47" s="4" t="s">
        <v>107</v>
      </c>
      <c r="J47" s="4" t="s">
        <v>107</v>
      </c>
      <c r="K47" s="4" t="s">
        <v>107</v>
      </c>
      <c r="L47" s="4" t="s">
        <v>107</v>
      </c>
      <c r="M47" s="4" t="s">
        <v>107</v>
      </c>
      <c r="N47" s="4" t="s">
        <v>107</v>
      </c>
      <c r="O47" s="4" t="s">
        <v>107</v>
      </c>
      <c r="P47" s="4" t="s">
        <v>107</v>
      </c>
      <c r="Q47" s="4" t="s">
        <v>127</v>
      </c>
      <c r="R47" s="4" t="s">
        <v>107</v>
      </c>
      <c r="S47" s="4" t="s">
        <v>107</v>
      </c>
      <c r="T47" s="4" t="s">
        <v>107</v>
      </c>
      <c r="U47" s="4" t="s">
        <v>107</v>
      </c>
      <c r="V47" s="4" t="s">
        <v>107</v>
      </c>
      <c r="W47" s="4" t="s">
        <v>107</v>
      </c>
      <c r="X47" s="4" t="s">
        <v>107</v>
      </c>
      <c r="Y47" s="4" t="s">
        <v>107</v>
      </c>
      <c r="Z47" s="4" t="s">
        <v>435</v>
      </c>
      <c r="AA47" s="4" t="s">
        <v>107</v>
      </c>
      <c r="AB47" s="4" t="s">
        <v>107</v>
      </c>
      <c r="AC47" s="4" t="s">
        <v>435</v>
      </c>
      <c r="AD47" s="4" t="s">
        <v>107</v>
      </c>
      <c r="AE47" s="4" t="s">
        <v>107</v>
      </c>
      <c r="AF47" s="4" t="s">
        <v>107</v>
      </c>
      <c r="AG47" s="4" t="s">
        <v>107</v>
      </c>
      <c r="AH47" s="4" t="s">
        <v>107</v>
      </c>
      <c r="AI47" s="4" t="s">
        <v>127</v>
      </c>
      <c r="AJ47" s="4" t="s">
        <v>127</v>
      </c>
      <c r="AK47" s="4" t="s">
        <v>127</v>
      </c>
      <c r="AL47" s="4" t="s">
        <v>107</v>
      </c>
      <c r="AM47" s="4" t="s">
        <v>107</v>
      </c>
      <c r="AN47" s="4" t="s">
        <v>127</v>
      </c>
      <c r="AO47" s="4" t="s">
        <v>127</v>
      </c>
      <c r="AP47" s="4" t="s">
        <v>107</v>
      </c>
      <c r="AQ47" s="4" t="s">
        <v>107</v>
      </c>
      <c r="AR47" s="4" t="s">
        <v>107</v>
      </c>
      <c r="AS47" s="4" t="s">
        <v>107</v>
      </c>
    </row>
    <row r="48" spans="1:45" x14ac:dyDescent="0.4">
      <c r="A48" s="1" t="s">
        <v>317</v>
      </c>
      <c r="B48" s="9">
        <v>0.41230027603129998</v>
      </c>
      <c r="C48" s="9">
        <v>0.41689349679640003</v>
      </c>
      <c r="D48" s="9">
        <v>0.4870211795769</v>
      </c>
      <c r="E48" s="9">
        <v>0.43487717079619997</v>
      </c>
      <c r="F48" s="9">
        <v>0.2521590487009</v>
      </c>
      <c r="G48" s="9">
        <v>0.27308423517280001</v>
      </c>
      <c r="H48" s="9">
        <v>0.31736102406440003</v>
      </c>
      <c r="I48" s="9">
        <v>0.3038805802308</v>
      </c>
      <c r="J48" s="9">
        <v>0.1198022389496</v>
      </c>
      <c r="K48" s="9">
        <v>0.1156317808774</v>
      </c>
      <c r="L48" s="9">
        <v>0.16456019982640002</v>
      </c>
      <c r="M48" s="9">
        <v>0.16854265469140001</v>
      </c>
      <c r="N48" s="9">
        <v>7.2147885415260002E-2</v>
      </c>
      <c r="O48" s="9">
        <v>9.7559198381340001E-2</v>
      </c>
      <c r="P48" s="9">
        <v>9.5605992189630007E-2</v>
      </c>
      <c r="Q48" s="9">
        <v>0.11577422714509999</v>
      </c>
      <c r="R48" s="9">
        <v>5.5536720708110006E-2</v>
      </c>
      <c r="S48" s="9">
        <v>3.9288548877040003E-2</v>
      </c>
      <c r="T48" s="9">
        <v>7.8473897944909998E-2</v>
      </c>
      <c r="U48" s="9">
        <v>6.6932691755539994E-2</v>
      </c>
      <c r="V48" s="9">
        <v>1.8360639826840001E-2</v>
      </c>
      <c r="W48" s="9">
        <v>1.4983744650899999E-2</v>
      </c>
      <c r="X48" s="9">
        <v>2.872091500013E-2</v>
      </c>
      <c r="Y48" s="9">
        <v>1.7462298463390001E-2</v>
      </c>
      <c r="Z48" s="9">
        <v>1.856076077235E-3</v>
      </c>
      <c r="AA48" s="9">
        <v>6.1637650999360003E-3</v>
      </c>
      <c r="AB48" s="9">
        <v>1.268975605359E-2</v>
      </c>
      <c r="AC48" s="9">
        <v>1.151036777854E-3</v>
      </c>
      <c r="AD48" s="9">
        <v>8.2877932421850001E-2</v>
      </c>
      <c r="AE48" s="9">
        <v>8.9134306065129995E-2</v>
      </c>
      <c r="AF48" s="9">
        <v>0.1034046175536</v>
      </c>
      <c r="AG48" s="9">
        <v>0.1188260451728</v>
      </c>
      <c r="AH48" s="9">
        <v>0.19313902609460001</v>
      </c>
      <c r="AI48" s="9">
        <v>0.1894506933216</v>
      </c>
      <c r="AJ48" s="9">
        <v>0.2492734872407</v>
      </c>
      <c r="AK48" s="9">
        <v>0.21785421786109999</v>
      </c>
      <c r="AL48" s="9">
        <v>0.13779657357870001</v>
      </c>
      <c r="AM48" s="9">
        <v>0.13598871893719999</v>
      </c>
      <c r="AN48" s="9">
        <v>0.16795833519609998</v>
      </c>
      <c r="AO48" s="9">
        <v>0.1506177580486</v>
      </c>
      <c r="AP48" s="9">
        <v>0.14198772975890001</v>
      </c>
      <c r="AQ48" s="9">
        <v>0.15214781724820001</v>
      </c>
      <c r="AR48" s="9">
        <v>0.19675704475120001</v>
      </c>
      <c r="AS48" s="9">
        <v>0.2012358685416</v>
      </c>
    </row>
    <row r="49" spans="1:45" x14ac:dyDescent="0.4">
      <c r="B49" s="10">
        <v>60</v>
      </c>
      <c r="C49" s="10">
        <v>73</v>
      </c>
      <c r="D49" s="10">
        <v>100</v>
      </c>
      <c r="E49" s="10">
        <v>242</v>
      </c>
      <c r="F49" s="10">
        <v>97</v>
      </c>
      <c r="G49" s="10">
        <v>129</v>
      </c>
      <c r="H49" s="10">
        <v>146</v>
      </c>
      <c r="I49" s="10">
        <v>334</v>
      </c>
      <c r="J49" s="10">
        <v>67</v>
      </c>
      <c r="K49" s="10">
        <v>64</v>
      </c>
      <c r="L49" s="10">
        <v>102</v>
      </c>
      <c r="M49" s="10">
        <v>225</v>
      </c>
      <c r="N49" s="10">
        <v>36</v>
      </c>
      <c r="O49" s="10">
        <v>53</v>
      </c>
      <c r="P49" s="10">
        <v>53</v>
      </c>
      <c r="Q49" s="10">
        <v>105</v>
      </c>
      <c r="R49" s="10">
        <v>33</v>
      </c>
      <c r="S49" s="10">
        <v>23</v>
      </c>
      <c r="T49" s="10">
        <v>44</v>
      </c>
      <c r="U49" s="10">
        <v>53</v>
      </c>
      <c r="V49" s="10">
        <v>12</v>
      </c>
      <c r="W49" s="10">
        <v>8</v>
      </c>
      <c r="X49" s="10">
        <v>16</v>
      </c>
      <c r="Y49" s="10">
        <v>16</v>
      </c>
      <c r="Z49" s="10">
        <v>1</v>
      </c>
      <c r="AA49" s="10">
        <v>2</v>
      </c>
      <c r="AB49" s="10">
        <v>3</v>
      </c>
      <c r="AC49" s="10">
        <v>1</v>
      </c>
      <c r="AD49" s="10">
        <v>71</v>
      </c>
      <c r="AE49" s="10">
        <v>82</v>
      </c>
      <c r="AF49" s="10">
        <v>101</v>
      </c>
      <c r="AG49" s="10">
        <v>254</v>
      </c>
      <c r="AH49" s="10">
        <v>233</v>
      </c>
      <c r="AI49" s="10">
        <v>262</v>
      </c>
      <c r="AJ49" s="10">
        <v>351</v>
      </c>
      <c r="AK49" s="10">
        <v>715</v>
      </c>
      <c r="AL49" s="10">
        <v>201</v>
      </c>
      <c r="AM49" s="10">
        <v>221</v>
      </c>
      <c r="AN49" s="10">
        <v>294</v>
      </c>
      <c r="AO49" s="10">
        <v>610</v>
      </c>
      <c r="AP49" s="10">
        <v>105</v>
      </c>
      <c r="AQ49" s="10">
        <v>131</v>
      </c>
      <c r="AR49" s="10">
        <v>170</v>
      </c>
      <c r="AS49" s="10">
        <v>366</v>
      </c>
    </row>
    <row r="50" spans="1:45" x14ac:dyDescent="0.4">
      <c r="B50" s="10">
        <v>140</v>
      </c>
      <c r="C50" s="10">
        <v>171</v>
      </c>
      <c r="D50" s="10">
        <v>194</v>
      </c>
      <c r="E50" s="10">
        <v>525</v>
      </c>
      <c r="F50" s="10">
        <v>399</v>
      </c>
      <c r="G50" s="10">
        <v>458</v>
      </c>
      <c r="H50" s="10">
        <v>487</v>
      </c>
      <c r="I50" s="10">
        <v>1024</v>
      </c>
      <c r="J50" s="10">
        <v>558</v>
      </c>
      <c r="K50" s="10">
        <v>557</v>
      </c>
      <c r="L50" s="10">
        <v>670</v>
      </c>
      <c r="M50" s="10">
        <v>1265</v>
      </c>
      <c r="N50" s="10">
        <v>579</v>
      </c>
      <c r="O50" s="10">
        <v>605</v>
      </c>
      <c r="P50" s="10">
        <v>615</v>
      </c>
      <c r="Q50" s="10">
        <v>977</v>
      </c>
      <c r="R50" s="10">
        <v>697</v>
      </c>
      <c r="S50" s="10">
        <v>673</v>
      </c>
      <c r="T50" s="10">
        <v>615</v>
      </c>
      <c r="U50" s="10">
        <v>885</v>
      </c>
      <c r="V50" s="10">
        <v>799</v>
      </c>
      <c r="W50" s="10">
        <v>729</v>
      </c>
      <c r="X50" s="10">
        <v>608</v>
      </c>
      <c r="Y50" s="10">
        <v>879</v>
      </c>
      <c r="Z50" s="10">
        <v>408</v>
      </c>
      <c r="AA50" s="10">
        <v>375</v>
      </c>
      <c r="AB50" s="10">
        <v>339</v>
      </c>
      <c r="AC50" s="10">
        <v>431</v>
      </c>
      <c r="AD50" s="10">
        <v>1560</v>
      </c>
      <c r="AE50" s="10">
        <v>1486</v>
      </c>
      <c r="AF50" s="10">
        <v>1327</v>
      </c>
      <c r="AG50" s="10">
        <v>2296</v>
      </c>
      <c r="AH50" s="10">
        <v>2001</v>
      </c>
      <c r="AI50" s="10">
        <v>2055</v>
      </c>
      <c r="AJ50" s="10">
        <v>2161</v>
      </c>
      <c r="AK50" s="10">
        <v>3652</v>
      </c>
      <c r="AL50" s="10">
        <v>2405</v>
      </c>
      <c r="AM50" s="10">
        <v>2382</v>
      </c>
      <c r="AN50" s="10">
        <v>2397</v>
      </c>
      <c r="AO50" s="10">
        <v>4107</v>
      </c>
      <c r="AP50" s="10">
        <v>1175</v>
      </c>
      <c r="AQ50" s="10">
        <v>1190</v>
      </c>
      <c r="AR50" s="10">
        <v>1127</v>
      </c>
      <c r="AS50" s="10">
        <v>1880</v>
      </c>
    </row>
    <row r="51" spans="1:45" x14ac:dyDescent="0.4">
      <c r="B51" s="10">
        <v>171.07918660000001</v>
      </c>
      <c r="C51" s="10">
        <v>163.88446095290001</v>
      </c>
      <c r="D51" s="10">
        <v>200.22256410809999</v>
      </c>
      <c r="E51" s="10">
        <v>297.54204486060001</v>
      </c>
      <c r="F51" s="10">
        <v>172.54467139490001</v>
      </c>
      <c r="G51" s="10">
        <v>181.16180472790001</v>
      </c>
      <c r="H51" s="10">
        <v>213.90505002629999</v>
      </c>
      <c r="I51" s="10">
        <v>342.9033102944</v>
      </c>
      <c r="J51" s="10">
        <v>73.940301005669994</v>
      </c>
      <c r="K51" s="10">
        <v>72.590016842050005</v>
      </c>
      <c r="L51" s="10">
        <v>104.77993233460001</v>
      </c>
      <c r="M51" s="10">
        <v>180.90944596910001</v>
      </c>
      <c r="N51" s="10">
        <v>41.777948745949999</v>
      </c>
      <c r="O51" s="10">
        <v>56.716860218230003</v>
      </c>
      <c r="P51" s="10">
        <v>53.720979795440002</v>
      </c>
      <c r="Q51" s="10">
        <v>107.3622239944</v>
      </c>
      <c r="R51" s="10">
        <v>29.704427885929999</v>
      </c>
      <c r="S51" s="10">
        <v>21.116564952720001</v>
      </c>
      <c r="T51" s="10">
        <v>40.87004283756</v>
      </c>
      <c r="U51" s="10">
        <v>57.252567122469998</v>
      </c>
      <c r="V51" s="10">
        <v>8.9607201201090003</v>
      </c>
      <c r="W51" s="10">
        <v>7.797265788362</v>
      </c>
      <c r="X51" s="10">
        <v>13.314814170949999</v>
      </c>
      <c r="Y51" s="10">
        <v>15.15852649028</v>
      </c>
      <c r="Z51" s="10">
        <v>0.48563408031499999</v>
      </c>
      <c r="AA51" s="10">
        <v>1.516304955476</v>
      </c>
      <c r="AB51" s="10">
        <v>3.6320444637630001</v>
      </c>
      <c r="AC51" s="10">
        <v>0.51434265556650005</v>
      </c>
      <c r="AD51" s="10">
        <v>145.27150068450001</v>
      </c>
      <c r="AE51" s="10">
        <v>156.38429545470001</v>
      </c>
      <c r="AF51" s="10">
        <v>186.0387778754</v>
      </c>
      <c r="AG51" s="10">
        <v>358.92010144919999</v>
      </c>
      <c r="AH51" s="10">
        <v>348.74317498609997</v>
      </c>
      <c r="AI51" s="10">
        <v>335.41992527529999</v>
      </c>
      <c r="AJ51" s="10">
        <v>424.03357142580001</v>
      </c>
      <c r="AK51" s="10">
        <v>636.52071911680002</v>
      </c>
      <c r="AL51" s="10">
        <v>322.9659931649</v>
      </c>
      <c r="AM51" s="10">
        <v>325.58933784099997</v>
      </c>
      <c r="AN51" s="10">
        <v>396.08306182059999</v>
      </c>
      <c r="AO51" s="10">
        <v>604.49217196109998</v>
      </c>
      <c r="AP51" s="10">
        <v>175.52689666800001</v>
      </c>
      <c r="AQ51" s="10">
        <v>179.19394059659999</v>
      </c>
      <c r="AR51" s="10">
        <v>234.3623659161</v>
      </c>
      <c r="AS51" s="10">
        <v>397.15028942570001</v>
      </c>
    </row>
    <row r="52" spans="1:45" x14ac:dyDescent="0.4">
      <c r="B52" s="10">
        <v>414.93832661670001</v>
      </c>
      <c r="C52" s="10">
        <v>393.1087009327</v>
      </c>
      <c r="D52" s="10">
        <v>411.1167491361</v>
      </c>
      <c r="E52" s="10">
        <v>684.19789504209996</v>
      </c>
      <c r="F52" s="10">
        <v>684.26920344040002</v>
      </c>
      <c r="G52" s="10">
        <v>663.39166233169999</v>
      </c>
      <c r="H52" s="10">
        <v>674.01172105759997</v>
      </c>
      <c r="I52" s="10">
        <v>1128.41468854</v>
      </c>
      <c r="J52" s="10">
        <v>617.18630347789997</v>
      </c>
      <c r="K52" s="10">
        <v>627.76873530119997</v>
      </c>
      <c r="L52" s="10">
        <v>636.72706064479996</v>
      </c>
      <c r="M52" s="10">
        <v>1073.374845675</v>
      </c>
      <c r="N52" s="10">
        <v>579.05991985059995</v>
      </c>
      <c r="O52" s="10">
        <v>581.35840760539998</v>
      </c>
      <c r="P52" s="10">
        <v>561.89971533259995</v>
      </c>
      <c r="Q52" s="10">
        <v>927.34131457230001</v>
      </c>
      <c r="R52" s="10">
        <v>534.86103441440002</v>
      </c>
      <c r="S52" s="10">
        <v>537.47378196149998</v>
      </c>
      <c r="T52" s="10">
        <v>520.81066326339999</v>
      </c>
      <c r="U52" s="10">
        <v>855.37523773249995</v>
      </c>
      <c r="V52" s="10">
        <v>488.03964374970002</v>
      </c>
      <c r="W52" s="10">
        <v>520.38165158490006</v>
      </c>
      <c r="X52" s="10">
        <v>463.59296599330003</v>
      </c>
      <c r="Y52" s="10">
        <v>868.07166433760005</v>
      </c>
      <c r="Z52" s="10">
        <v>261.6455684503</v>
      </c>
      <c r="AA52" s="10">
        <v>246.00304049409999</v>
      </c>
      <c r="AB52" s="10">
        <v>286.2186198398</v>
      </c>
      <c r="AC52" s="10">
        <v>446.85162582309999</v>
      </c>
      <c r="AD52" s="10">
        <v>1752.8369306449999</v>
      </c>
      <c r="AE52" s="10">
        <v>1754.4793060980001</v>
      </c>
      <c r="AF52" s="10">
        <v>1799.134141944</v>
      </c>
      <c r="AG52" s="10">
        <v>3020.550763321</v>
      </c>
      <c r="AH52" s="10">
        <v>1805.6587632129999</v>
      </c>
      <c r="AI52" s="10">
        <v>1770.486660114</v>
      </c>
      <c r="AJ52" s="10">
        <v>1701.07770433</v>
      </c>
      <c r="AK52" s="10">
        <v>2921.773676756</v>
      </c>
      <c r="AL52" s="10">
        <v>2343.7882726490002</v>
      </c>
      <c r="AM52" s="10">
        <v>2394.2378484450001</v>
      </c>
      <c r="AN52" s="10">
        <v>2358.2221231120002</v>
      </c>
      <c r="AO52" s="10">
        <v>4013.4190004729999</v>
      </c>
      <c r="AP52" s="10">
        <v>1236.211727351</v>
      </c>
      <c r="AQ52" s="10">
        <v>1177.7621515549999</v>
      </c>
      <c r="AR52" s="10">
        <v>1191.125665729</v>
      </c>
      <c r="AS52" s="10">
        <v>1973.5561672179999</v>
      </c>
    </row>
    <row r="53" spans="1:45" x14ac:dyDescent="0.4">
      <c r="B53" s="4" t="s">
        <v>107</v>
      </c>
      <c r="C53" s="4" t="s">
        <v>107</v>
      </c>
      <c r="D53" s="4" t="s">
        <v>107</v>
      </c>
      <c r="E53" s="4" t="s">
        <v>107</v>
      </c>
      <c r="F53" s="4" t="s">
        <v>107</v>
      </c>
      <c r="G53" s="4" t="s">
        <v>107</v>
      </c>
      <c r="H53" s="4" t="s">
        <v>107</v>
      </c>
      <c r="I53" s="4" t="s">
        <v>107</v>
      </c>
      <c r="J53" s="4" t="s">
        <v>107</v>
      </c>
      <c r="K53" s="4" t="s">
        <v>107</v>
      </c>
      <c r="L53" s="4" t="s">
        <v>217</v>
      </c>
      <c r="M53" s="4" t="s">
        <v>216</v>
      </c>
      <c r="N53" s="4" t="s">
        <v>107</v>
      </c>
      <c r="O53" s="4" t="s">
        <v>107</v>
      </c>
      <c r="P53" s="4" t="s">
        <v>107</v>
      </c>
      <c r="Q53" s="4" t="s">
        <v>127</v>
      </c>
      <c r="R53" s="4" t="s">
        <v>107</v>
      </c>
      <c r="S53" s="4" t="s">
        <v>437</v>
      </c>
      <c r="T53" s="4" t="s">
        <v>217</v>
      </c>
      <c r="U53" s="4" t="s">
        <v>107</v>
      </c>
      <c r="V53" s="4" t="s">
        <v>397</v>
      </c>
      <c r="W53" s="4" t="s">
        <v>236</v>
      </c>
      <c r="X53" s="4" t="s">
        <v>435</v>
      </c>
      <c r="Y53" s="4" t="s">
        <v>236</v>
      </c>
      <c r="Z53" s="4" t="s">
        <v>95</v>
      </c>
      <c r="AA53" s="4" t="s">
        <v>95</v>
      </c>
      <c r="AB53" s="4" t="s">
        <v>116</v>
      </c>
      <c r="AC53" s="4" t="s">
        <v>95</v>
      </c>
      <c r="AD53" s="4" t="s">
        <v>107</v>
      </c>
      <c r="AE53" s="4" t="s">
        <v>107</v>
      </c>
      <c r="AF53" s="4" t="s">
        <v>107</v>
      </c>
      <c r="AG53" s="4" t="s">
        <v>216</v>
      </c>
      <c r="AH53" s="4" t="s">
        <v>107</v>
      </c>
      <c r="AI53" s="4" t="s">
        <v>107</v>
      </c>
      <c r="AJ53" s="4" t="s">
        <v>540</v>
      </c>
      <c r="AK53" s="4" t="s">
        <v>107</v>
      </c>
      <c r="AL53" s="4" t="s">
        <v>107</v>
      </c>
      <c r="AM53" s="4" t="s">
        <v>107</v>
      </c>
      <c r="AN53" s="4" t="s">
        <v>216</v>
      </c>
      <c r="AO53" s="4" t="s">
        <v>107</v>
      </c>
      <c r="AP53" s="4" t="s">
        <v>107</v>
      </c>
      <c r="AQ53" s="4" t="s">
        <v>107</v>
      </c>
      <c r="AR53" s="4" t="s">
        <v>216</v>
      </c>
      <c r="AS53" s="4" t="s">
        <v>216</v>
      </c>
    </row>
    <row r="54" spans="1:45" x14ac:dyDescent="0.4">
      <c r="A54" s="1" t="s">
        <v>315</v>
      </c>
      <c r="B54" s="9">
        <v>0.27316369144219999</v>
      </c>
      <c r="C54" s="9">
        <v>0.29413200486219998</v>
      </c>
      <c r="D54" s="9">
        <v>0.30077319473359998</v>
      </c>
      <c r="E54" s="9">
        <v>0.24852813266990001</v>
      </c>
      <c r="F54" s="9">
        <v>0.2433026965034</v>
      </c>
      <c r="G54" s="9">
        <v>0.26966038435549999</v>
      </c>
      <c r="H54" s="9">
        <v>0.27915758496370002</v>
      </c>
      <c r="I54" s="9">
        <v>0.30814750676020003</v>
      </c>
      <c r="J54" s="9">
        <v>0.12251249705879999</v>
      </c>
      <c r="K54" s="9">
        <v>0.13538033810290001</v>
      </c>
      <c r="L54" s="9">
        <v>0.17586922370079999</v>
      </c>
      <c r="M54" s="9">
        <v>0.20089357260170002</v>
      </c>
      <c r="N54" s="9">
        <v>4.6745200517570001E-2</v>
      </c>
      <c r="O54" s="9">
        <v>6.8213983348569998E-2</v>
      </c>
      <c r="P54" s="9">
        <v>0.1107137174202</v>
      </c>
      <c r="Q54" s="9">
        <v>0.1241221883002</v>
      </c>
      <c r="R54" s="9">
        <v>3.1706991241229998E-2</v>
      </c>
      <c r="S54" s="9">
        <v>4.0786066980229997E-2</v>
      </c>
      <c r="T54" s="9">
        <v>2.8745056915660001E-2</v>
      </c>
      <c r="U54" s="9">
        <v>7.2739157204259997E-2</v>
      </c>
      <c r="V54" s="9">
        <v>1.2732877649170001E-2</v>
      </c>
      <c r="W54" s="9">
        <v>9.8149340448169999E-3</v>
      </c>
      <c r="X54" s="9">
        <v>1.8535253233919999E-2</v>
      </c>
      <c r="Y54" s="9">
        <v>2.7244906687650002E-2</v>
      </c>
      <c r="Z54" s="9">
        <v>3.0776281377010001E-3</v>
      </c>
      <c r="AA54" s="9">
        <v>1.7545517934209999E-3</v>
      </c>
      <c r="AB54" s="9">
        <v>0</v>
      </c>
      <c r="AC54" s="9">
        <v>8.9225308851999998E-3</v>
      </c>
      <c r="AD54" s="9">
        <v>0.1496975462971</v>
      </c>
      <c r="AE54" s="9">
        <v>0.1541834109387</v>
      </c>
      <c r="AF54" s="9">
        <v>0.1645232661131</v>
      </c>
      <c r="AG54" s="9">
        <v>0.17423723386849999</v>
      </c>
      <c r="AH54" s="9">
        <v>7.7018737324729997E-2</v>
      </c>
      <c r="AI54" s="9">
        <v>9.4866654086479998E-2</v>
      </c>
      <c r="AJ54" s="9">
        <v>0.1122485758782</v>
      </c>
      <c r="AK54" s="9">
        <v>0.13335391629679999</v>
      </c>
      <c r="AL54" s="9">
        <v>0.1354142298928</v>
      </c>
      <c r="AM54" s="9">
        <v>0.14910327387069999</v>
      </c>
      <c r="AN54" s="9">
        <v>0.15947274409699999</v>
      </c>
      <c r="AO54" s="9">
        <v>0.18011420353479998</v>
      </c>
      <c r="AP54" s="9">
        <v>7.2081407763890007E-2</v>
      </c>
      <c r="AQ54" s="9">
        <v>7.6104070704709995E-2</v>
      </c>
      <c r="AR54" s="9">
        <v>0.1120708573061</v>
      </c>
      <c r="AS54" s="9">
        <v>0.1094416002717</v>
      </c>
    </row>
    <row r="55" spans="1:45" x14ac:dyDescent="0.4">
      <c r="B55" s="10">
        <v>35</v>
      </c>
      <c r="C55" s="10">
        <v>49</v>
      </c>
      <c r="D55" s="10">
        <v>56</v>
      </c>
      <c r="E55" s="10">
        <v>122</v>
      </c>
      <c r="F55" s="10">
        <v>93</v>
      </c>
      <c r="G55" s="10">
        <v>128</v>
      </c>
      <c r="H55" s="10">
        <v>143</v>
      </c>
      <c r="I55" s="10">
        <v>314</v>
      </c>
      <c r="J55" s="10">
        <v>69</v>
      </c>
      <c r="K55" s="10">
        <v>87</v>
      </c>
      <c r="L55" s="10">
        <v>125</v>
      </c>
      <c r="M55" s="10">
        <v>266</v>
      </c>
      <c r="N55" s="10">
        <v>30</v>
      </c>
      <c r="O55" s="10">
        <v>39</v>
      </c>
      <c r="P55" s="10">
        <v>66</v>
      </c>
      <c r="Q55" s="10">
        <v>118</v>
      </c>
      <c r="R55" s="10">
        <v>17</v>
      </c>
      <c r="S55" s="10">
        <v>22</v>
      </c>
      <c r="T55" s="10">
        <v>15</v>
      </c>
      <c r="U55" s="10">
        <v>63</v>
      </c>
      <c r="V55" s="10">
        <v>10</v>
      </c>
      <c r="W55" s="10">
        <v>6</v>
      </c>
      <c r="X55" s="10">
        <v>9</v>
      </c>
      <c r="Y55" s="10">
        <v>26</v>
      </c>
      <c r="Z55" s="10">
        <v>1</v>
      </c>
      <c r="AA55" s="10">
        <v>1</v>
      </c>
      <c r="AB55" s="10">
        <v>0</v>
      </c>
      <c r="AC55" s="10">
        <v>4</v>
      </c>
      <c r="AD55" s="10">
        <v>149</v>
      </c>
      <c r="AE55" s="10">
        <v>182</v>
      </c>
      <c r="AF55" s="10">
        <v>207</v>
      </c>
      <c r="AG55" s="10">
        <v>407</v>
      </c>
      <c r="AH55" s="10">
        <v>100</v>
      </c>
      <c r="AI55" s="10">
        <v>143</v>
      </c>
      <c r="AJ55" s="10">
        <v>191</v>
      </c>
      <c r="AK55" s="10">
        <v>488</v>
      </c>
      <c r="AL55" s="10">
        <v>207</v>
      </c>
      <c r="AM55" s="10">
        <v>263</v>
      </c>
      <c r="AN55" s="10">
        <v>318</v>
      </c>
      <c r="AO55" s="10">
        <v>703</v>
      </c>
      <c r="AP55" s="10">
        <v>48</v>
      </c>
      <c r="AQ55" s="10">
        <v>69</v>
      </c>
      <c r="AR55" s="10">
        <v>96</v>
      </c>
      <c r="AS55" s="10">
        <v>211</v>
      </c>
    </row>
    <row r="56" spans="1:45" x14ac:dyDescent="0.4">
      <c r="B56" s="10">
        <v>140</v>
      </c>
      <c r="C56" s="10">
        <v>171</v>
      </c>
      <c r="D56" s="10">
        <v>194</v>
      </c>
      <c r="E56" s="10">
        <v>525</v>
      </c>
      <c r="F56" s="10">
        <v>399</v>
      </c>
      <c r="G56" s="10">
        <v>458</v>
      </c>
      <c r="H56" s="10">
        <v>487</v>
      </c>
      <c r="I56" s="10">
        <v>1024</v>
      </c>
      <c r="J56" s="10">
        <v>558</v>
      </c>
      <c r="K56" s="10">
        <v>557</v>
      </c>
      <c r="L56" s="10">
        <v>670</v>
      </c>
      <c r="M56" s="10">
        <v>1265</v>
      </c>
      <c r="N56" s="10">
        <v>579</v>
      </c>
      <c r="O56" s="10">
        <v>605</v>
      </c>
      <c r="P56" s="10">
        <v>615</v>
      </c>
      <c r="Q56" s="10">
        <v>977</v>
      </c>
      <c r="R56" s="10">
        <v>697</v>
      </c>
      <c r="S56" s="10">
        <v>673</v>
      </c>
      <c r="T56" s="10">
        <v>615</v>
      </c>
      <c r="U56" s="10">
        <v>885</v>
      </c>
      <c r="V56" s="10">
        <v>799</v>
      </c>
      <c r="W56" s="10">
        <v>729</v>
      </c>
      <c r="X56" s="10">
        <v>608</v>
      </c>
      <c r="Y56" s="10">
        <v>879</v>
      </c>
      <c r="Z56" s="10">
        <v>408</v>
      </c>
      <c r="AA56" s="10">
        <v>375</v>
      </c>
      <c r="AB56" s="10">
        <v>339</v>
      </c>
      <c r="AC56" s="10">
        <v>431</v>
      </c>
      <c r="AD56" s="10">
        <v>1560</v>
      </c>
      <c r="AE56" s="10">
        <v>1486</v>
      </c>
      <c r="AF56" s="10">
        <v>1327</v>
      </c>
      <c r="AG56" s="10">
        <v>2296</v>
      </c>
      <c r="AH56" s="10">
        <v>2001</v>
      </c>
      <c r="AI56" s="10">
        <v>2055</v>
      </c>
      <c r="AJ56" s="10">
        <v>2161</v>
      </c>
      <c r="AK56" s="10">
        <v>3652</v>
      </c>
      <c r="AL56" s="10">
        <v>2405</v>
      </c>
      <c r="AM56" s="10">
        <v>2382</v>
      </c>
      <c r="AN56" s="10">
        <v>2397</v>
      </c>
      <c r="AO56" s="10">
        <v>4107</v>
      </c>
      <c r="AP56" s="10">
        <v>1175</v>
      </c>
      <c r="AQ56" s="10">
        <v>1190</v>
      </c>
      <c r="AR56" s="10">
        <v>1127</v>
      </c>
      <c r="AS56" s="10">
        <v>1880</v>
      </c>
    </row>
    <row r="57" spans="1:45" x14ac:dyDescent="0.4">
      <c r="B57" s="10">
        <v>113.34608501949999</v>
      </c>
      <c r="C57" s="10">
        <v>115.62585033409999</v>
      </c>
      <c r="D57" s="10">
        <v>123.65289804619999</v>
      </c>
      <c r="E57" s="10">
        <v>170.0424252315</v>
      </c>
      <c r="F57" s="10">
        <v>166.48454233129999</v>
      </c>
      <c r="G57" s="10">
        <v>178.8904506426</v>
      </c>
      <c r="H57" s="10">
        <v>188.15548428759999</v>
      </c>
      <c r="I57" s="10">
        <v>347.71817286520002</v>
      </c>
      <c r="J57" s="10">
        <v>75.613035189550004</v>
      </c>
      <c r="K57" s="10">
        <v>84.987543635500003</v>
      </c>
      <c r="L57" s="10">
        <v>111.9806938649</v>
      </c>
      <c r="M57" s="10">
        <v>215.63410748839999</v>
      </c>
      <c r="N57" s="10">
        <v>27.0682720651</v>
      </c>
      <c r="O57" s="10">
        <v>39.65677273595</v>
      </c>
      <c r="P57" s="10">
        <v>62.210006301839996</v>
      </c>
      <c r="Q57" s="10">
        <v>115.1036332659</v>
      </c>
      <c r="R57" s="10">
        <v>16.958834133460002</v>
      </c>
      <c r="S57" s="10">
        <v>21.9214416712</v>
      </c>
      <c r="T57" s="10">
        <v>14.97073215779</v>
      </c>
      <c r="U57" s="10">
        <v>62.219273886060002</v>
      </c>
      <c r="V57" s="10">
        <v>6.2141490718109997</v>
      </c>
      <c r="W57" s="10">
        <v>5.1075115884390003</v>
      </c>
      <c r="X57" s="10">
        <v>8.5928130221490004</v>
      </c>
      <c r="Y57" s="10">
        <v>23.650531493070002</v>
      </c>
      <c r="Z57" s="10">
        <v>0.80524776356729999</v>
      </c>
      <c r="AA57" s="10">
        <v>0.43162507588589999</v>
      </c>
      <c r="AB57" s="10">
        <v>0</v>
      </c>
      <c r="AC57" s="10">
        <v>3.9870474325090002</v>
      </c>
      <c r="AD57" s="10">
        <v>262.39538757640003</v>
      </c>
      <c r="AE57" s="10">
        <v>270.5116038356</v>
      </c>
      <c r="AF57" s="10">
        <v>295.99942520820002</v>
      </c>
      <c r="AG57" s="10">
        <v>526.29240976040001</v>
      </c>
      <c r="AH57" s="10">
        <v>139.06955798199999</v>
      </c>
      <c r="AI57" s="10">
        <v>167.96014554979999</v>
      </c>
      <c r="AJ57" s="10">
        <v>190.94354976930001</v>
      </c>
      <c r="AK57" s="10">
        <v>389.6299623283</v>
      </c>
      <c r="AL57" s="10">
        <v>317.38228397260002</v>
      </c>
      <c r="AM57" s="10">
        <v>356.98870162840001</v>
      </c>
      <c r="AN57" s="10">
        <v>376.072153163</v>
      </c>
      <c r="AO57" s="10">
        <v>722.87376672170001</v>
      </c>
      <c r="AP57" s="10">
        <v>89.107881601700001</v>
      </c>
      <c r="AQ57" s="10">
        <v>89.632494055250007</v>
      </c>
      <c r="AR57" s="10">
        <v>133.49047451749999</v>
      </c>
      <c r="AS57" s="10">
        <v>215.98914516650001</v>
      </c>
    </row>
    <row r="58" spans="1:45" x14ac:dyDescent="0.4">
      <c r="B58" s="10">
        <v>414.93832661670001</v>
      </c>
      <c r="C58" s="10">
        <v>393.1087009327</v>
      </c>
      <c r="D58" s="10">
        <v>411.1167491361</v>
      </c>
      <c r="E58" s="10">
        <v>684.19789504209996</v>
      </c>
      <c r="F58" s="10">
        <v>684.26920344040002</v>
      </c>
      <c r="G58" s="10">
        <v>663.39166233169999</v>
      </c>
      <c r="H58" s="10">
        <v>674.01172105759997</v>
      </c>
      <c r="I58" s="10">
        <v>1128.41468854</v>
      </c>
      <c r="J58" s="10">
        <v>617.18630347789997</v>
      </c>
      <c r="K58" s="10">
        <v>627.76873530119997</v>
      </c>
      <c r="L58" s="10">
        <v>636.72706064479996</v>
      </c>
      <c r="M58" s="10">
        <v>1073.374845675</v>
      </c>
      <c r="N58" s="10">
        <v>579.05991985059995</v>
      </c>
      <c r="O58" s="10">
        <v>581.35840760539998</v>
      </c>
      <c r="P58" s="10">
        <v>561.89971533259995</v>
      </c>
      <c r="Q58" s="10">
        <v>927.34131457230001</v>
      </c>
      <c r="R58" s="10">
        <v>534.86103441440002</v>
      </c>
      <c r="S58" s="10">
        <v>537.47378196149998</v>
      </c>
      <c r="T58" s="10">
        <v>520.81066326339999</v>
      </c>
      <c r="U58" s="10">
        <v>855.37523773249995</v>
      </c>
      <c r="V58" s="10">
        <v>488.03964374970002</v>
      </c>
      <c r="W58" s="10">
        <v>520.38165158490006</v>
      </c>
      <c r="X58" s="10">
        <v>463.59296599330003</v>
      </c>
      <c r="Y58" s="10">
        <v>868.07166433760005</v>
      </c>
      <c r="Z58" s="10">
        <v>261.6455684503</v>
      </c>
      <c r="AA58" s="10">
        <v>246.00304049409999</v>
      </c>
      <c r="AB58" s="10">
        <v>286.2186198398</v>
      </c>
      <c r="AC58" s="10">
        <v>446.85162582309999</v>
      </c>
      <c r="AD58" s="10">
        <v>1752.8369306449999</v>
      </c>
      <c r="AE58" s="10">
        <v>1754.4793060980001</v>
      </c>
      <c r="AF58" s="10">
        <v>1799.134141944</v>
      </c>
      <c r="AG58" s="10">
        <v>3020.550763321</v>
      </c>
      <c r="AH58" s="10">
        <v>1805.6587632129999</v>
      </c>
      <c r="AI58" s="10">
        <v>1770.486660114</v>
      </c>
      <c r="AJ58" s="10">
        <v>1701.07770433</v>
      </c>
      <c r="AK58" s="10">
        <v>2921.773676756</v>
      </c>
      <c r="AL58" s="10">
        <v>2343.7882726490002</v>
      </c>
      <c r="AM58" s="10">
        <v>2394.2378484450001</v>
      </c>
      <c r="AN58" s="10">
        <v>2358.2221231120002</v>
      </c>
      <c r="AO58" s="10">
        <v>4013.4190004729999</v>
      </c>
      <c r="AP58" s="10">
        <v>1236.211727351</v>
      </c>
      <c r="AQ58" s="10">
        <v>1177.7621515549999</v>
      </c>
      <c r="AR58" s="10">
        <v>1191.125665729</v>
      </c>
      <c r="AS58" s="10">
        <v>1973.5561672179999</v>
      </c>
    </row>
    <row r="59" spans="1:45" x14ac:dyDescent="0.4">
      <c r="B59" s="4" t="s">
        <v>107</v>
      </c>
      <c r="C59" s="4" t="s">
        <v>107</v>
      </c>
      <c r="D59" s="4" t="s">
        <v>107</v>
      </c>
      <c r="E59" s="4" t="s">
        <v>107</v>
      </c>
      <c r="F59" s="4" t="s">
        <v>107</v>
      </c>
      <c r="G59" s="4" t="s">
        <v>107</v>
      </c>
      <c r="H59" s="4" t="s">
        <v>107</v>
      </c>
      <c r="I59" s="4" t="s">
        <v>127</v>
      </c>
      <c r="J59" s="4" t="s">
        <v>107</v>
      </c>
      <c r="K59" s="4" t="s">
        <v>107</v>
      </c>
      <c r="L59" s="4" t="s">
        <v>127</v>
      </c>
      <c r="M59" s="4" t="s">
        <v>216</v>
      </c>
      <c r="N59" s="4" t="s">
        <v>107</v>
      </c>
      <c r="O59" s="4" t="s">
        <v>107</v>
      </c>
      <c r="P59" s="4" t="s">
        <v>212</v>
      </c>
      <c r="Q59" s="4" t="s">
        <v>212</v>
      </c>
      <c r="R59" s="4" t="s">
        <v>435</v>
      </c>
      <c r="S59" s="4" t="s">
        <v>437</v>
      </c>
      <c r="T59" s="4" t="s">
        <v>435</v>
      </c>
      <c r="U59" s="4" t="s">
        <v>541</v>
      </c>
      <c r="V59" s="4" t="s">
        <v>236</v>
      </c>
      <c r="W59" s="4" t="s">
        <v>236</v>
      </c>
      <c r="X59" s="4" t="s">
        <v>542</v>
      </c>
      <c r="Y59" s="4" t="s">
        <v>543</v>
      </c>
      <c r="Z59" s="4" t="s">
        <v>95</v>
      </c>
      <c r="AA59" s="4" t="s">
        <v>95</v>
      </c>
      <c r="AB59" s="4" t="s">
        <v>95</v>
      </c>
      <c r="AC59" s="4" t="s">
        <v>95</v>
      </c>
      <c r="AD59" s="4" t="s">
        <v>107</v>
      </c>
      <c r="AE59" s="4" t="s">
        <v>107</v>
      </c>
      <c r="AF59" s="4" t="s">
        <v>107</v>
      </c>
      <c r="AG59" s="4" t="s">
        <v>107</v>
      </c>
      <c r="AH59" s="4" t="s">
        <v>107</v>
      </c>
      <c r="AI59" s="4" t="s">
        <v>107</v>
      </c>
      <c r="AJ59" s="4" t="s">
        <v>127</v>
      </c>
      <c r="AK59" s="4" t="s">
        <v>212</v>
      </c>
      <c r="AL59" s="4" t="s">
        <v>107</v>
      </c>
      <c r="AM59" s="4" t="s">
        <v>107</v>
      </c>
      <c r="AN59" s="4" t="s">
        <v>107</v>
      </c>
      <c r="AO59" s="4" t="s">
        <v>216</v>
      </c>
      <c r="AP59" s="4" t="s">
        <v>107</v>
      </c>
      <c r="AQ59" s="4" t="s">
        <v>107</v>
      </c>
      <c r="AR59" s="4" t="s">
        <v>216</v>
      </c>
      <c r="AS59" s="4" t="s">
        <v>216</v>
      </c>
    </row>
    <row r="60" spans="1:45" x14ac:dyDescent="0.4">
      <c r="A60" s="1" t="s">
        <v>316</v>
      </c>
      <c r="B60" s="9">
        <v>0.1439975196319</v>
      </c>
      <c r="C60" s="9">
        <v>0.18676194111059999</v>
      </c>
      <c r="D60" s="9">
        <v>0.1039138650404</v>
      </c>
      <c r="E60" s="9">
        <v>0.12975038321980001</v>
      </c>
      <c r="F60" s="9">
        <v>0.12123151325369999</v>
      </c>
      <c r="G60" s="9">
        <v>0.1633619713968</v>
      </c>
      <c r="H60" s="9">
        <v>0.13173489313939998</v>
      </c>
      <c r="I60" s="9">
        <v>0.14786381130039999</v>
      </c>
      <c r="J60" s="9">
        <v>0.14130144713760001</v>
      </c>
      <c r="K60" s="9">
        <v>0.16428736378499997</v>
      </c>
      <c r="L60" s="9">
        <v>0.16623173662169999</v>
      </c>
      <c r="M60" s="9">
        <v>0.17746017562719998</v>
      </c>
      <c r="N60" s="9">
        <v>0.1152514213211</v>
      </c>
      <c r="O60" s="9">
        <v>0.1660663681873</v>
      </c>
      <c r="P60" s="9">
        <v>0.15257710033419999</v>
      </c>
      <c r="Q60" s="9">
        <v>0.14719003561419999</v>
      </c>
      <c r="R60" s="9">
        <v>9.2268726726419989E-2</v>
      </c>
      <c r="S60" s="9">
        <v>0.107210080628</v>
      </c>
      <c r="T60" s="9">
        <v>9.9866873769190012E-2</v>
      </c>
      <c r="U60" s="9">
        <v>0.10573071358929999</v>
      </c>
      <c r="V60" s="9">
        <v>3.522563520304E-2</v>
      </c>
      <c r="W60" s="9">
        <v>5.8877891628419998E-2</v>
      </c>
      <c r="X60" s="9">
        <v>4.8106692249750005E-2</v>
      </c>
      <c r="Y60" s="9">
        <v>5.6851028475309998E-2</v>
      </c>
      <c r="Z60" s="9">
        <v>1.2880115785979999E-2</v>
      </c>
      <c r="AA60" s="9">
        <v>4.0852789480719999E-2</v>
      </c>
      <c r="AB60" s="9">
        <v>2.067600623993E-2</v>
      </c>
      <c r="AC60" s="9">
        <v>2.4865579892050002E-2</v>
      </c>
      <c r="AD60" s="9">
        <v>0.12952982528199999</v>
      </c>
      <c r="AE60" s="9">
        <v>0.16149766673150001</v>
      </c>
      <c r="AF60" s="9">
        <v>0.13109506158769998</v>
      </c>
      <c r="AG60" s="9">
        <v>0.1428295151632</v>
      </c>
      <c r="AH60" s="9">
        <v>7.726802939065E-2</v>
      </c>
      <c r="AI60" s="9">
        <v>0.1060217842424</v>
      </c>
      <c r="AJ60" s="9">
        <v>9.6579047444149996E-2</v>
      </c>
      <c r="AK60" s="9">
        <v>0.1016229040819</v>
      </c>
      <c r="AL60" s="9">
        <v>0.14243978028150001</v>
      </c>
      <c r="AM60" s="9">
        <v>0.16427298782499999</v>
      </c>
      <c r="AN60" s="9">
        <v>0.14305199691199999</v>
      </c>
      <c r="AO60" s="9">
        <v>0.14777515132589999</v>
      </c>
      <c r="AP60" s="9">
        <v>2.6464454634650001E-2</v>
      </c>
      <c r="AQ60" s="9">
        <v>7.3420725182810009E-2</v>
      </c>
      <c r="AR60" s="9">
        <v>5.5386261607420002E-2</v>
      </c>
      <c r="AS60" s="9">
        <v>7.1408594201530007E-2</v>
      </c>
    </row>
    <row r="61" spans="1:45" x14ac:dyDescent="0.4">
      <c r="B61" s="10">
        <v>21</v>
      </c>
      <c r="C61" s="10">
        <v>27</v>
      </c>
      <c r="D61" s="10">
        <v>21</v>
      </c>
      <c r="E61" s="10">
        <v>66</v>
      </c>
      <c r="F61" s="10">
        <v>60</v>
      </c>
      <c r="G61" s="10">
        <v>84</v>
      </c>
      <c r="H61" s="10">
        <v>76</v>
      </c>
      <c r="I61" s="10">
        <v>175</v>
      </c>
      <c r="J61" s="10">
        <v>91</v>
      </c>
      <c r="K61" s="10">
        <v>101</v>
      </c>
      <c r="L61" s="10">
        <v>117</v>
      </c>
      <c r="M61" s="10">
        <v>236</v>
      </c>
      <c r="N61" s="10">
        <v>76</v>
      </c>
      <c r="O61" s="10">
        <v>103</v>
      </c>
      <c r="P61" s="10">
        <v>101</v>
      </c>
      <c r="Q61" s="10">
        <v>155</v>
      </c>
      <c r="R61" s="10">
        <v>73</v>
      </c>
      <c r="S61" s="10">
        <v>76</v>
      </c>
      <c r="T61" s="10">
        <v>59</v>
      </c>
      <c r="U61" s="10">
        <v>91</v>
      </c>
      <c r="V61" s="10">
        <v>39</v>
      </c>
      <c r="W61" s="10">
        <v>46</v>
      </c>
      <c r="X61" s="10">
        <v>27</v>
      </c>
      <c r="Y61" s="10">
        <v>52</v>
      </c>
      <c r="Z61" s="10">
        <v>8</v>
      </c>
      <c r="AA61" s="10">
        <v>16</v>
      </c>
      <c r="AB61" s="10">
        <v>8</v>
      </c>
      <c r="AC61" s="10">
        <v>12</v>
      </c>
      <c r="AD61" s="10">
        <v>209</v>
      </c>
      <c r="AE61" s="10">
        <v>228</v>
      </c>
      <c r="AF61" s="10">
        <v>178</v>
      </c>
      <c r="AG61" s="10">
        <v>353</v>
      </c>
      <c r="AH61" s="10">
        <v>159</v>
      </c>
      <c r="AI61" s="10">
        <v>220</v>
      </c>
      <c r="AJ61" s="10">
        <v>229</v>
      </c>
      <c r="AK61" s="10">
        <v>430</v>
      </c>
      <c r="AL61" s="10">
        <v>336</v>
      </c>
      <c r="AM61" s="10">
        <v>361</v>
      </c>
      <c r="AN61" s="10">
        <v>348</v>
      </c>
      <c r="AO61" s="10">
        <v>643</v>
      </c>
      <c r="AP61" s="10">
        <v>32</v>
      </c>
      <c r="AQ61" s="10">
        <v>92</v>
      </c>
      <c r="AR61" s="10">
        <v>61</v>
      </c>
      <c r="AS61" s="10">
        <v>145</v>
      </c>
    </row>
    <row r="62" spans="1:45" x14ac:dyDescent="0.4">
      <c r="B62" s="10">
        <v>140</v>
      </c>
      <c r="C62" s="10">
        <v>171</v>
      </c>
      <c r="D62" s="10">
        <v>194</v>
      </c>
      <c r="E62" s="10">
        <v>525</v>
      </c>
      <c r="F62" s="10">
        <v>399</v>
      </c>
      <c r="G62" s="10">
        <v>458</v>
      </c>
      <c r="H62" s="10">
        <v>487</v>
      </c>
      <c r="I62" s="10">
        <v>1024</v>
      </c>
      <c r="J62" s="10">
        <v>558</v>
      </c>
      <c r="K62" s="10">
        <v>557</v>
      </c>
      <c r="L62" s="10">
        <v>670</v>
      </c>
      <c r="M62" s="10">
        <v>1265</v>
      </c>
      <c r="N62" s="10">
        <v>579</v>
      </c>
      <c r="O62" s="10">
        <v>605</v>
      </c>
      <c r="P62" s="10">
        <v>615</v>
      </c>
      <c r="Q62" s="10">
        <v>977</v>
      </c>
      <c r="R62" s="10">
        <v>697</v>
      </c>
      <c r="S62" s="10">
        <v>673</v>
      </c>
      <c r="T62" s="10">
        <v>615</v>
      </c>
      <c r="U62" s="10">
        <v>885</v>
      </c>
      <c r="V62" s="10">
        <v>799</v>
      </c>
      <c r="W62" s="10">
        <v>729</v>
      </c>
      <c r="X62" s="10">
        <v>608</v>
      </c>
      <c r="Y62" s="10">
        <v>879</v>
      </c>
      <c r="Z62" s="10">
        <v>408</v>
      </c>
      <c r="AA62" s="10">
        <v>375</v>
      </c>
      <c r="AB62" s="10">
        <v>339</v>
      </c>
      <c r="AC62" s="10">
        <v>431</v>
      </c>
      <c r="AD62" s="10">
        <v>1560</v>
      </c>
      <c r="AE62" s="10">
        <v>1486</v>
      </c>
      <c r="AF62" s="10">
        <v>1327</v>
      </c>
      <c r="AG62" s="10">
        <v>2296</v>
      </c>
      <c r="AH62" s="10">
        <v>2001</v>
      </c>
      <c r="AI62" s="10">
        <v>2055</v>
      </c>
      <c r="AJ62" s="10">
        <v>2161</v>
      </c>
      <c r="AK62" s="10">
        <v>3652</v>
      </c>
      <c r="AL62" s="10">
        <v>2405</v>
      </c>
      <c r="AM62" s="10">
        <v>2382</v>
      </c>
      <c r="AN62" s="10">
        <v>2397</v>
      </c>
      <c r="AO62" s="10">
        <v>4107</v>
      </c>
      <c r="AP62" s="10">
        <v>1175</v>
      </c>
      <c r="AQ62" s="10">
        <v>1190</v>
      </c>
      <c r="AR62" s="10">
        <v>1127</v>
      </c>
      <c r="AS62" s="10">
        <v>1880</v>
      </c>
    </row>
    <row r="63" spans="1:45" x14ac:dyDescent="0.4">
      <c r="B63" s="10">
        <v>59.750089833030003</v>
      </c>
      <c r="C63" s="10">
        <v>73.417744053670006</v>
      </c>
      <c r="D63" s="10">
        <v>42.720730385579998</v>
      </c>
      <c r="E63" s="10">
        <v>88.774939079879999</v>
      </c>
      <c r="F63" s="10">
        <v>82.954991005980006</v>
      </c>
      <c r="G63" s="10">
        <v>108.3729697667</v>
      </c>
      <c r="H63" s="10">
        <v>88.790862048229997</v>
      </c>
      <c r="I63" s="10">
        <v>166.8516965748</v>
      </c>
      <c r="J63" s="10">
        <v>87.209317834949999</v>
      </c>
      <c r="K63" s="10">
        <v>103.13447058929999</v>
      </c>
      <c r="L63" s="10">
        <v>105.84424504499999</v>
      </c>
      <c r="M63" s="10">
        <v>190.4812886274</v>
      </c>
      <c r="N63" s="10">
        <v>66.737478792860003</v>
      </c>
      <c r="O63" s="10">
        <v>96.544079366160005</v>
      </c>
      <c r="P63" s="10">
        <v>85.733029244060006</v>
      </c>
      <c r="Q63" s="10">
        <v>136.49540111850001</v>
      </c>
      <c r="R63" s="10">
        <v>49.350946620999999</v>
      </c>
      <c r="S63" s="10">
        <v>57.62260749955</v>
      </c>
      <c r="T63" s="10">
        <v>52.011732765780003</v>
      </c>
      <c r="U63" s="10">
        <v>90.439434272110006</v>
      </c>
      <c r="V63" s="10">
        <v>17.191506455350002</v>
      </c>
      <c r="W63" s="10">
        <v>30.638974487430001</v>
      </c>
      <c r="X63" s="10">
        <v>22.30192414419</v>
      </c>
      <c r="Y63" s="10">
        <v>49.350766907870003</v>
      </c>
      <c r="Z63" s="10">
        <v>3.3700252165290001</v>
      </c>
      <c r="AA63" s="10">
        <v>10.04991042492</v>
      </c>
      <c r="AB63" s="10">
        <v>5.9178579697930003</v>
      </c>
      <c r="AC63" s="10">
        <v>11.111224801800001</v>
      </c>
      <c r="AD63" s="10">
        <v>227.04466137430001</v>
      </c>
      <c r="AE63" s="10">
        <v>283.34431426359998</v>
      </c>
      <c r="AF63" s="10">
        <v>235.85760114269999</v>
      </c>
      <c r="AG63" s="10">
        <v>431.423801051</v>
      </c>
      <c r="AH63" s="10">
        <v>139.51969438539999</v>
      </c>
      <c r="AI63" s="10">
        <v>187.71015468269999</v>
      </c>
      <c r="AJ63" s="10">
        <v>164.2884643127</v>
      </c>
      <c r="AK63" s="10">
        <v>296.91912610200001</v>
      </c>
      <c r="AL63" s="10">
        <v>333.84868658239998</v>
      </c>
      <c r="AM63" s="10">
        <v>393.3086049277</v>
      </c>
      <c r="AN63" s="10">
        <v>337.34838387330001</v>
      </c>
      <c r="AO63" s="10">
        <v>593.08360012900005</v>
      </c>
      <c r="AP63" s="10">
        <v>32.715669177309998</v>
      </c>
      <c r="AQ63" s="10">
        <v>86.472151260009994</v>
      </c>
      <c r="AR63" s="10">
        <v>65.971997729359998</v>
      </c>
      <c r="AS63" s="10">
        <v>140.9288714788</v>
      </c>
    </row>
    <row r="64" spans="1:45" x14ac:dyDescent="0.4">
      <c r="B64" s="10">
        <v>414.93832661670001</v>
      </c>
      <c r="C64" s="10">
        <v>393.1087009327</v>
      </c>
      <c r="D64" s="10">
        <v>411.1167491361</v>
      </c>
      <c r="E64" s="10">
        <v>684.19789504209996</v>
      </c>
      <c r="F64" s="10">
        <v>684.26920344040002</v>
      </c>
      <c r="G64" s="10">
        <v>663.39166233169999</v>
      </c>
      <c r="H64" s="10">
        <v>674.01172105759997</v>
      </c>
      <c r="I64" s="10">
        <v>1128.41468854</v>
      </c>
      <c r="J64" s="10">
        <v>617.18630347789997</v>
      </c>
      <c r="K64" s="10">
        <v>627.76873530119997</v>
      </c>
      <c r="L64" s="10">
        <v>636.72706064479996</v>
      </c>
      <c r="M64" s="10">
        <v>1073.374845675</v>
      </c>
      <c r="N64" s="10">
        <v>579.05991985059995</v>
      </c>
      <c r="O64" s="10">
        <v>581.35840760539998</v>
      </c>
      <c r="P64" s="10">
        <v>561.89971533259995</v>
      </c>
      <c r="Q64" s="10">
        <v>927.34131457230001</v>
      </c>
      <c r="R64" s="10">
        <v>534.86103441440002</v>
      </c>
      <c r="S64" s="10">
        <v>537.47378196149998</v>
      </c>
      <c r="T64" s="10">
        <v>520.81066326339999</v>
      </c>
      <c r="U64" s="10">
        <v>855.37523773249995</v>
      </c>
      <c r="V64" s="10">
        <v>488.03964374970002</v>
      </c>
      <c r="W64" s="10">
        <v>520.38165158490006</v>
      </c>
      <c r="X64" s="10">
        <v>463.59296599330003</v>
      </c>
      <c r="Y64" s="10">
        <v>868.07166433760005</v>
      </c>
      <c r="Z64" s="10">
        <v>261.6455684503</v>
      </c>
      <c r="AA64" s="10">
        <v>246.00304049409999</v>
      </c>
      <c r="AB64" s="10">
        <v>286.2186198398</v>
      </c>
      <c r="AC64" s="10">
        <v>446.85162582309999</v>
      </c>
      <c r="AD64" s="10">
        <v>1752.8369306449999</v>
      </c>
      <c r="AE64" s="10">
        <v>1754.4793060980001</v>
      </c>
      <c r="AF64" s="10">
        <v>1799.134141944</v>
      </c>
      <c r="AG64" s="10">
        <v>3020.550763321</v>
      </c>
      <c r="AH64" s="10">
        <v>1805.6587632129999</v>
      </c>
      <c r="AI64" s="10">
        <v>1770.486660114</v>
      </c>
      <c r="AJ64" s="10">
        <v>1701.07770433</v>
      </c>
      <c r="AK64" s="10">
        <v>2921.773676756</v>
      </c>
      <c r="AL64" s="10">
        <v>2343.7882726490002</v>
      </c>
      <c r="AM64" s="10">
        <v>2394.2378484450001</v>
      </c>
      <c r="AN64" s="10">
        <v>2358.2221231120002</v>
      </c>
      <c r="AO64" s="10">
        <v>4013.4190004729999</v>
      </c>
      <c r="AP64" s="10">
        <v>1236.211727351</v>
      </c>
      <c r="AQ64" s="10">
        <v>1177.7621515549999</v>
      </c>
      <c r="AR64" s="10">
        <v>1191.125665729</v>
      </c>
      <c r="AS64" s="10">
        <v>1973.5561672179999</v>
      </c>
    </row>
    <row r="65" spans="1:45" x14ac:dyDescent="0.4">
      <c r="B65" s="4" t="s">
        <v>107</v>
      </c>
      <c r="C65" s="4" t="s">
        <v>544</v>
      </c>
      <c r="D65" s="4" t="s">
        <v>545</v>
      </c>
      <c r="E65" s="4" t="s">
        <v>107</v>
      </c>
      <c r="F65" s="4" t="s">
        <v>107</v>
      </c>
      <c r="G65" s="4" t="s">
        <v>107</v>
      </c>
      <c r="H65" s="4" t="s">
        <v>107</v>
      </c>
      <c r="I65" s="4" t="s">
        <v>107</v>
      </c>
      <c r="J65" s="4" t="s">
        <v>107</v>
      </c>
      <c r="K65" s="4" t="s">
        <v>107</v>
      </c>
      <c r="L65" s="4" t="s">
        <v>107</v>
      </c>
      <c r="M65" s="4" t="s">
        <v>107</v>
      </c>
      <c r="N65" s="4" t="s">
        <v>107</v>
      </c>
      <c r="O65" s="4" t="s">
        <v>127</v>
      </c>
      <c r="P65" s="4" t="s">
        <v>107</v>
      </c>
      <c r="Q65" s="4" t="s">
        <v>107</v>
      </c>
      <c r="R65" s="4" t="s">
        <v>107</v>
      </c>
      <c r="S65" s="4" t="s">
        <v>107</v>
      </c>
      <c r="T65" s="4" t="s">
        <v>107</v>
      </c>
      <c r="U65" s="4" t="s">
        <v>107</v>
      </c>
      <c r="V65" s="4" t="s">
        <v>435</v>
      </c>
      <c r="W65" s="4" t="s">
        <v>546</v>
      </c>
      <c r="X65" s="4" t="s">
        <v>435</v>
      </c>
      <c r="Y65" s="4" t="s">
        <v>435</v>
      </c>
      <c r="Z65" s="4" t="s">
        <v>547</v>
      </c>
      <c r="AA65" s="4" t="s">
        <v>275</v>
      </c>
      <c r="AB65" s="4" t="s">
        <v>397</v>
      </c>
      <c r="AC65" s="4" t="s">
        <v>236</v>
      </c>
      <c r="AD65" s="4" t="s">
        <v>107</v>
      </c>
      <c r="AE65" s="4" t="s">
        <v>127</v>
      </c>
      <c r="AF65" s="4" t="s">
        <v>107</v>
      </c>
      <c r="AG65" s="4" t="s">
        <v>107</v>
      </c>
      <c r="AH65" s="4" t="s">
        <v>107</v>
      </c>
      <c r="AI65" s="4" t="s">
        <v>127</v>
      </c>
      <c r="AJ65" s="4" t="s">
        <v>107</v>
      </c>
      <c r="AK65" s="4" t="s">
        <v>127</v>
      </c>
      <c r="AL65" s="4" t="s">
        <v>107</v>
      </c>
      <c r="AM65" s="4" t="s">
        <v>107</v>
      </c>
      <c r="AN65" s="4" t="s">
        <v>107</v>
      </c>
      <c r="AO65" s="4" t="s">
        <v>107</v>
      </c>
      <c r="AP65" s="4" t="s">
        <v>269</v>
      </c>
      <c r="AQ65" s="4" t="s">
        <v>102</v>
      </c>
      <c r="AR65" s="4" t="s">
        <v>127</v>
      </c>
      <c r="AS65" s="4" t="s">
        <v>102</v>
      </c>
    </row>
    <row r="66" spans="1:45" x14ac:dyDescent="0.4">
      <c r="A66" s="1" t="s">
        <v>319</v>
      </c>
      <c r="B66" s="9">
        <v>0.1156667276149</v>
      </c>
      <c r="C66" s="9">
        <v>0.128838325911</v>
      </c>
      <c r="D66" s="9">
        <v>0.1568166853969</v>
      </c>
      <c r="E66" s="9">
        <v>0.15813113565689998</v>
      </c>
      <c r="F66" s="9">
        <v>7.7512004961369993E-2</v>
      </c>
      <c r="G66" s="9">
        <v>0.10472933787200001</v>
      </c>
      <c r="H66" s="9">
        <v>0.1176127828063</v>
      </c>
      <c r="I66" s="9">
        <v>0.12970275046079999</v>
      </c>
      <c r="J66" s="9">
        <v>7.9661991893099998E-2</v>
      </c>
      <c r="K66" s="9">
        <v>8.4103379247869994E-2</v>
      </c>
      <c r="L66" s="9">
        <v>7.4971847313099998E-2</v>
      </c>
      <c r="M66" s="9">
        <v>8.9466094275979999E-2</v>
      </c>
      <c r="N66" s="9">
        <v>8.4347262745849999E-2</v>
      </c>
      <c r="O66" s="9">
        <v>9.3673589519699993E-2</v>
      </c>
      <c r="P66" s="9">
        <v>6.030570806189E-2</v>
      </c>
      <c r="Q66" s="9">
        <v>8.8984409133460007E-2</v>
      </c>
      <c r="R66" s="9">
        <v>8.0721256143520007E-2</v>
      </c>
      <c r="S66" s="9">
        <v>7.784123665994E-2</v>
      </c>
      <c r="T66" s="9">
        <v>6.0749092368440005E-2</v>
      </c>
      <c r="U66" s="9">
        <v>7.2294510860980002E-2</v>
      </c>
      <c r="V66" s="9">
        <v>6.0570357022990004E-2</v>
      </c>
      <c r="W66" s="9">
        <v>8.7834373395639986E-2</v>
      </c>
      <c r="X66" s="9">
        <v>5.6068492032350002E-2</v>
      </c>
      <c r="Y66" s="9">
        <v>7.2159296528009995E-2</v>
      </c>
      <c r="Z66" s="9">
        <v>4.7007227942330004E-2</v>
      </c>
      <c r="AA66" s="9">
        <v>6.2998263072900004E-2</v>
      </c>
      <c r="AB66" s="9">
        <v>5.4176125381739999E-2</v>
      </c>
      <c r="AC66" s="9">
        <v>4.4249228495189995E-2</v>
      </c>
      <c r="AD66" s="9">
        <v>3.1273335745479997E-2</v>
      </c>
      <c r="AE66" s="9">
        <v>4.2320547853119998E-2</v>
      </c>
      <c r="AF66" s="9">
        <v>3.4841523270520001E-2</v>
      </c>
      <c r="AG66" s="9">
        <v>4.0951983341179998E-2</v>
      </c>
      <c r="AH66" s="9">
        <v>0.1268495508286</v>
      </c>
      <c r="AI66" s="9">
        <v>0.14150694237559999</v>
      </c>
      <c r="AJ66" s="9">
        <v>0.1334560275202</v>
      </c>
      <c r="AK66" s="9">
        <v>0.15262492273619999</v>
      </c>
      <c r="AL66" s="9">
        <v>7.6455543093189998E-2</v>
      </c>
      <c r="AM66" s="9">
        <v>9.3712897244909998E-2</v>
      </c>
      <c r="AN66" s="9">
        <v>8.2456434534239995E-2</v>
      </c>
      <c r="AO66" s="9">
        <v>9.9624136311300002E-2</v>
      </c>
      <c r="AP66" s="9">
        <v>8.4840696056800002E-2</v>
      </c>
      <c r="AQ66" s="9">
        <v>9.0044714157399994E-2</v>
      </c>
      <c r="AR66" s="9">
        <v>8.735609395244999E-2</v>
      </c>
      <c r="AS66" s="9">
        <v>8.9948727639270004E-2</v>
      </c>
    </row>
    <row r="67" spans="1:45" x14ac:dyDescent="0.4">
      <c r="B67" s="10">
        <v>16</v>
      </c>
      <c r="C67" s="10">
        <v>30</v>
      </c>
      <c r="D67" s="10">
        <v>33</v>
      </c>
      <c r="E67" s="10">
        <v>93</v>
      </c>
      <c r="F67" s="10">
        <v>34</v>
      </c>
      <c r="G67" s="10">
        <v>54</v>
      </c>
      <c r="H67" s="10">
        <v>60</v>
      </c>
      <c r="I67" s="10">
        <v>156</v>
      </c>
      <c r="J67" s="10">
        <v>53</v>
      </c>
      <c r="K67" s="10">
        <v>52</v>
      </c>
      <c r="L67" s="10">
        <v>54</v>
      </c>
      <c r="M67" s="10">
        <v>126</v>
      </c>
      <c r="N67" s="10">
        <v>49</v>
      </c>
      <c r="O67" s="10">
        <v>67</v>
      </c>
      <c r="P67" s="10">
        <v>40</v>
      </c>
      <c r="Q67" s="10">
        <v>96</v>
      </c>
      <c r="R67" s="10">
        <v>66</v>
      </c>
      <c r="S67" s="10">
        <v>62</v>
      </c>
      <c r="T67" s="10">
        <v>42</v>
      </c>
      <c r="U67" s="10">
        <v>71</v>
      </c>
      <c r="V67" s="10">
        <v>56</v>
      </c>
      <c r="W67" s="10">
        <v>62</v>
      </c>
      <c r="X67" s="10">
        <v>39</v>
      </c>
      <c r="Y67" s="10">
        <v>70</v>
      </c>
      <c r="Z67" s="10">
        <v>20</v>
      </c>
      <c r="AA67" s="10">
        <v>23</v>
      </c>
      <c r="AB67" s="10">
        <v>21</v>
      </c>
      <c r="AC67" s="10">
        <v>26</v>
      </c>
      <c r="AD67" s="10">
        <v>49</v>
      </c>
      <c r="AE67" s="10">
        <v>62</v>
      </c>
      <c r="AF67" s="10">
        <v>38</v>
      </c>
      <c r="AG67" s="10">
        <v>96</v>
      </c>
      <c r="AH67" s="10">
        <v>244</v>
      </c>
      <c r="AI67" s="10">
        <v>284</v>
      </c>
      <c r="AJ67" s="10">
        <v>243</v>
      </c>
      <c r="AK67" s="10">
        <v>534</v>
      </c>
      <c r="AL67" s="10">
        <v>193</v>
      </c>
      <c r="AM67" s="10">
        <v>235</v>
      </c>
      <c r="AN67" s="10">
        <v>192</v>
      </c>
      <c r="AO67" s="10">
        <v>443</v>
      </c>
      <c r="AP67" s="10">
        <v>101</v>
      </c>
      <c r="AQ67" s="10">
        <v>115</v>
      </c>
      <c r="AR67" s="10">
        <v>97</v>
      </c>
      <c r="AS67" s="10">
        <v>195</v>
      </c>
    </row>
    <row r="68" spans="1:45" x14ac:dyDescent="0.4">
      <c r="B68" s="10">
        <v>140</v>
      </c>
      <c r="C68" s="10">
        <v>171</v>
      </c>
      <c r="D68" s="10">
        <v>194</v>
      </c>
      <c r="E68" s="10">
        <v>525</v>
      </c>
      <c r="F68" s="10">
        <v>399</v>
      </c>
      <c r="G68" s="10">
        <v>458</v>
      </c>
      <c r="H68" s="10">
        <v>487</v>
      </c>
      <c r="I68" s="10">
        <v>1024</v>
      </c>
      <c r="J68" s="10">
        <v>558</v>
      </c>
      <c r="K68" s="10">
        <v>557</v>
      </c>
      <c r="L68" s="10">
        <v>670</v>
      </c>
      <c r="M68" s="10">
        <v>1265</v>
      </c>
      <c r="N68" s="10">
        <v>579</v>
      </c>
      <c r="O68" s="10">
        <v>605</v>
      </c>
      <c r="P68" s="10">
        <v>615</v>
      </c>
      <c r="Q68" s="10">
        <v>977</v>
      </c>
      <c r="R68" s="10">
        <v>697</v>
      </c>
      <c r="S68" s="10">
        <v>673</v>
      </c>
      <c r="T68" s="10">
        <v>615</v>
      </c>
      <c r="U68" s="10">
        <v>885</v>
      </c>
      <c r="V68" s="10">
        <v>799</v>
      </c>
      <c r="W68" s="10">
        <v>729</v>
      </c>
      <c r="X68" s="10">
        <v>608</v>
      </c>
      <c r="Y68" s="10">
        <v>879</v>
      </c>
      <c r="Z68" s="10">
        <v>408</v>
      </c>
      <c r="AA68" s="10">
        <v>375</v>
      </c>
      <c r="AB68" s="10">
        <v>339</v>
      </c>
      <c r="AC68" s="10">
        <v>431</v>
      </c>
      <c r="AD68" s="10">
        <v>1560</v>
      </c>
      <c r="AE68" s="10">
        <v>1486</v>
      </c>
      <c r="AF68" s="10">
        <v>1327</v>
      </c>
      <c r="AG68" s="10">
        <v>2296</v>
      </c>
      <c r="AH68" s="10">
        <v>2001</v>
      </c>
      <c r="AI68" s="10">
        <v>2055</v>
      </c>
      <c r="AJ68" s="10">
        <v>2161</v>
      </c>
      <c r="AK68" s="10">
        <v>3652</v>
      </c>
      <c r="AL68" s="10">
        <v>2405</v>
      </c>
      <c r="AM68" s="10">
        <v>2382</v>
      </c>
      <c r="AN68" s="10">
        <v>2397</v>
      </c>
      <c r="AO68" s="10">
        <v>4107</v>
      </c>
      <c r="AP68" s="10">
        <v>1175</v>
      </c>
      <c r="AQ68" s="10">
        <v>1190</v>
      </c>
      <c r="AR68" s="10">
        <v>1127</v>
      </c>
      <c r="AS68" s="10">
        <v>1880</v>
      </c>
    </row>
    <row r="69" spans="1:45" x14ac:dyDescent="0.4">
      <c r="B69" s="10">
        <v>47.99455840177</v>
      </c>
      <c r="C69" s="10">
        <v>50.647466929229999</v>
      </c>
      <c r="D69" s="10">
        <v>64.469965910699997</v>
      </c>
      <c r="E69" s="10">
        <v>108.192990157</v>
      </c>
      <c r="F69" s="10">
        <v>53.03907789198</v>
      </c>
      <c r="G69" s="10">
        <v>69.476569545800004</v>
      </c>
      <c r="H69" s="10">
        <v>79.272394157660003</v>
      </c>
      <c r="I69" s="10">
        <v>146.35848876399999</v>
      </c>
      <c r="J69" s="10">
        <v>49.166290304189999</v>
      </c>
      <c r="K69" s="10">
        <v>52.79747202499</v>
      </c>
      <c r="L69" s="10">
        <v>47.736603970780003</v>
      </c>
      <c r="M69" s="10">
        <v>96.030655136639993</v>
      </c>
      <c r="N69" s="10">
        <v>48.842119205229999</v>
      </c>
      <c r="O69" s="10">
        <v>54.457928837860003</v>
      </c>
      <c r="P69" s="10">
        <v>33.885760192909999</v>
      </c>
      <c r="Q69" s="10">
        <v>82.518918942260001</v>
      </c>
      <c r="R69" s="10">
        <v>43.174654560150003</v>
      </c>
      <c r="S69" s="10">
        <v>41.837623860169998</v>
      </c>
      <c r="T69" s="10">
        <v>31.638775089060001</v>
      </c>
      <c r="U69" s="10">
        <v>61.838934414459999</v>
      </c>
      <c r="V69" s="10">
        <v>29.560735463290001</v>
      </c>
      <c r="W69" s="10">
        <v>45.707396293549998</v>
      </c>
      <c r="X69" s="10">
        <v>25.992958520049999</v>
      </c>
      <c r="Y69" s="10">
        <v>62.639440634499998</v>
      </c>
      <c r="Z69" s="10">
        <v>12.29923287624</v>
      </c>
      <c r="AA69" s="10">
        <v>15.49776426178</v>
      </c>
      <c r="AB69" s="10">
        <v>15.50621583503</v>
      </c>
      <c r="AC69" s="10">
        <v>19.772839694489999</v>
      </c>
      <c r="AD69" s="10">
        <v>54.817057839130001</v>
      </c>
      <c r="AE69" s="10">
        <v>74.250525431040003</v>
      </c>
      <c r="AF69" s="10">
        <v>62.684574073329998</v>
      </c>
      <c r="AG69" s="10">
        <v>123.69754454069999</v>
      </c>
      <c r="AH69" s="10">
        <v>229.0470030633</v>
      </c>
      <c r="AI69" s="10">
        <v>250.53615378949999</v>
      </c>
      <c r="AJ69" s="10">
        <v>227.0190729231</v>
      </c>
      <c r="AK69" s="10">
        <v>445.93548166750003</v>
      </c>
      <c r="AL69" s="10">
        <v>179.19560528080001</v>
      </c>
      <c r="AM69" s="10">
        <v>224.37096547120001</v>
      </c>
      <c r="AN69" s="10">
        <v>194.45058811160001</v>
      </c>
      <c r="AO69" s="10">
        <v>399.83340157750001</v>
      </c>
      <c r="AP69" s="10">
        <v>104.8810634221</v>
      </c>
      <c r="AQ69" s="10">
        <v>106.0512562821</v>
      </c>
      <c r="AR69" s="10">
        <v>104.05208556460001</v>
      </c>
      <c r="AS69" s="10">
        <v>177.51886616589999</v>
      </c>
    </row>
    <row r="70" spans="1:45" x14ac:dyDescent="0.4">
      <c r="B70" s="10">
        <v>414.93832661670001</v>
      </c>
      <c r="C70" s="10">
        <v>393.1087009327</v>
      </c>
      <c r="D70" s="10">
        <v>411.1167491361</v>
      </c>
      <c r="E70" s="10">
        <v>684.19789504209996</v>
      </c>
      <c r="F70" s="10">
        <v>684.26920344040002</v>
      </c>
      <c r="G70" s="10">
        <v>663.39166233169999</v>
      </c>
      <c r="H70" s="10">
        <v>674.01172105759997</v>
      </c>
      <c r="I70" s="10">
        <v>1128.41468854</v>
      </c>
      <c r="J70" s="10">
        <v>617.18630347789997</v>
      </c>
      <c r="K70" s="10">
        <v>627.76873530119997</v>
      </c>
      <c r="L70" s="10">
        <v>636.72706064479996</v>
      </c>
      <c r="M70" s="10">
        <v>1073.374845675</v>
      </c>
      <c r="N70" s="10">
        <v>579.05991985059995</v>
      </c>
      <c r="O70" s="10">
        <v>581.35840760539998</v>
      </c>
      <c r="P70" s="10">
        <v>561.89971533259995</v>
      </c>
      <c r="Q70" s="10">
        <v>927.34131457230001</v>
      </c>
      <c r="R70" s="10">
        <v>534.86103441440002</v>
      </c>
      <c r="S70" s="10">
        <v>537.47378196149998</v>
      </c>
      <c r="T70" s="10">
        <v>520.81066326339999</v>
      </c>
      <c r="U70" s="10">
        <v>855.37523773249995</v>
      </c>
      <c r="V70" s="10">
        <v>488.03964374970002</v>
      </c>
      <c r="W70" s="10">
        <v>520.38165158490006</v>
      </c>
      <c r="X70" s="10">
        <v>463.59296599330003</v>
      </c>
      <c r="Y70" s="10">
        <v>868.07166433760005</v>
      </c>
      <c r="Z70" s="10">
        <v>261.6455684503</v>
      </c>
      <c r="AA70" s="10">
        <v>246.00304049409999</v>
      </c>
      <c r="AB70" s="10">
        <v>286.2186198398</v>
      </c>
      <c r="AC70" s="10">
        <v>446.85162582309999</v>
      </c>
      <c r="AD70" s="10">
        <v>1752.8369306449999</v>
      </c>
      <c r="AE70" s="10">
        <v>1754.4793060980001</v>
      </c>
      <c r="AF70" s="10">
        <v>1799.134141944</v>
      </c>
      <c r="AG70" s="10">
        <v>3020.550763321</v>
      </c>
      <c r="AH70" s="10">
        <v>1805.6587632129999</v>
      </c>
      <c r="AI70" s="10">
        <v>1770.486660114</v>
      </c>
      <c r="AJ70" s="10">
        <v>1701.07770433</v>
      </c>
      <c r="AK70" s="10">
        <v>2921.773676756</v>
      </c>
      <c r="AL70" s="10">
        <v>2343.7882726490002</v>
      </c>
      <c r="AM70" s="10">
        <v>2394.2378484450001</v>
      </c>
      <c r="AN70" s="10">
        <v>2358.2221231120002</v>
      </c>
      <c r="AO70" s="10">
        <v>4013.4190004729999</v>
      </c>
      <c r="AP70" s="10">
        <v>1236.211727351</v>
      </c>
      <c r="AQ70" s="10">
        <v>1177.7621515549999</v>
      </c>
      <c r="AR70" s="10">
        <v>1191.125665729</v>
      </c>
      <c r="AS70" s="10">
        <v>1973.5561672179999</v>
      </c>
    </row>
    <row r="71" spans="1:45" x14ac:dyDescent="0.4">
      <c r="B71" s="4" t="s">
        <v>435</v>
      </c>
      <c r="C71" s="4" t="s">
        <v>107</v>
      </c>
      <c r="D71" s="4" t="s">
        <v>107</v>
      </c>
      <c r="E71" s="4" t="s">
        <v>107</v>
      </c>
      <c r="F71" s="4" t="s">
        <v>107</v>
      </c>
      <c r="G71" s="4" t="s">
        <v>107</v>
      </c>
      <c r="H71" s="4" t="s">
        <v>107</v>
      </c>
      <c r="I71" s="4" t="s">
        <v>127</v>
      </c>
      <c r="J71" s="4" t="s">
        <v>107</v>
      </c>
      <c r="K71" s="4" t="s">
        <v>107</v>
      </c>
      <c r="L71" s="4" t="s">
        <v>107</v>
      </c>
      <c r="M71" s="4" t="s">
        <v>107</v>
      </c>
      <c r="N71" s="4" t="s">
        <v>107</v>
      </c>
      <c r="O71" s="4" t="s">
        <v>107</v>
      </c>
      <c r="P71" s="4" t="s">
        <v>107</v>
      </c>
      <c r="Q71" s="4" t="s">
        <v>107</v>
      </c>
      <c r="R71" s="4" t="s">
        <v>107</v>
      </c>
      <c r="S71" s="4" t="s">
        <v>107</v>
      </c>
      <c r="T71" s="4" t="s">
        <v>107</v>
      </c>
      <c r="U71" s="4" t="s">
        <v>107</v>
      </c>
      <c r="V71" s="4" t="s">
        <v>107</v>
      </c>
      <c r="W71" s="4" t="s">
        <v>107</v>
      </c>
      <c r="X71" s="4" t="s">
        <v>107</v>
      </c>
      <c r="Y71" s="4" t="s">
        <v>107</v>
      </c>
      <c r="Z71" s="4" t="s">
        <v>107</v>
      </c>
      <c r="AA71" s="4" t="s">
        <v>107</v>
      </c>
      <c r="AB71" s="4" t="s">
        <v>397</v>
      </c>
      <c r="AC71" s="4" t="s">
        <v>397</v>
      </c>
      <c r="AD71" s="4" t="s">
        <v>107</v>
      </c>
      <c r="AE71" s="4" t="s">
        <v>107</v>
      </c>
      <c r="AF71" s="4" t="s">
        <v>107</v>
      </c>
      <c r="AG71" s="4" t="s">
        <v>107</v>
      </c>
      <c r="AH71" s="4" t="s">
        <v>107</v>
      </c>
      <c r="AI71" s="4" t="s">
        <v>107</v>
      </c>
      <c r="AJ71" s="4" t="s">
        <v>107</v>
      </c>
      <c r="AK71" s="4" t="s">
        <v>127</v>
      </c>
      <c r="AL71" s="4" t="s">
        <v>107</v>
      </c>
      <c r="AM71" s="4" t="s">
        <v>107</v>
      </c>
      <c r="AN71" s="4" t="s">
        <v>107</v>
      </c>
      <c r="AO71" s="4" t="s">
        <v>127</v>
      </c>
      <c r="AP71" s="4" t="s">
        <v>107</v>
      </c>
      <c r="AQ71" s="4" t="s">
        <v>107</v>
      </c>
      <c r="AR71" s="4" t="s">
        <v>107</v>
      </c>
      <c r="AS71" s="4" t="s">
        <v>107</v>
      </c>
    </row>
    <row r="72" spans="1:45" x14ac:dyDescent="0.4">
      <c r="A72" s="1" t="s">
        <v>321</v>
      </c>
      <c r="B72" s="9">
        <v>0.20298438744310002</v>
      </c>
      <c r="C72" s="9">
        <v>0.28475545375849998</v>
      </c>
      <c r="D72" s="9">
        <v>0.24311196810220001</v>
      </c>
      <c r="E72" s="9">
        <v>0.1639534266587</v>
      </c>
      <c r="F72" s="9">
        <v>0.13301506905300001</v>
      </c>
      <c r="G72" s="9">
        <v>0.14860189571079999</v>
      </c>
      <c r="H72" s="9">
        <v>0.13133186742319999</v>
      </c>
      <c r="I72" s="9">
        <v>0.1081891048118</v>
      </c>
      <c r="J72" s="9">
        <v>0.12185176407669999</v>
      </c>
      <c r="K72" s="9">
        <v>0.12616146934870001</v>
      </c>
      <c r="L72" s="9">
        <v>0.11072600306389999</v>
      </c>
      <c r="M72" s="9">
        <v>0.11022413430700001</v>
      </c>
      <c r="N72" s="9">
        <v>0.1026816454462</v>
      </c>
      <c r="O72" s="9">
        <v>0.1134682482952</v>
      </c>
      <c r="P72" s="9">
        <v>9.317612866102E-2</v>
      </c>
      <c r="Q72" s="9">
        <v>8.3135116209509988E-2</v>
      </c>
      <c r="R72" s="9">
        <v>8.7898549268640006E-2</v>
      </c>
      <c r="S72" s="9">
        <v>9.1177054428899992E-2</v>
      </c>
      <c r="T72" s="9">
        <v>7.8632746274180002E-2</v>
      </c>
      <c r="U72" s="9">
        <v>6.9815495223279997E-2</v>
      </c>
      <c r="V72" s="9">
        <v>4.378847746068E-2</v>
      </c>
      <c r="W72" s="9">
        <v>5.639199688536E-2</v>
      </c>
      <c r="X72" s="9">
        <v>7.3572980064189997E-2</v>
      </c>
      <c r="Y72" s="9">
        <v>4.0648245219240001E-2</v>
      </c>
      <c r="Z72" s="9">
        <v>1.554429794059E-2</v>
      </c>
      <c r="AA72" s="9">
        <v>2.227708694427E-2</v>
      </c>
      <c r="AB72" s="9">
        <v>1.6481604157669999E-2</v>
      </c>
      <c r="AC72" s="9">
        <v>1.861150036331E-2</v>
      </c>
      <c r="AD72" s="9">
        <v>0.14471206067360001</v>
      </c>
      <c r="AE72" s="9">
        <v>0.1630169807911</v>
      </c>
      <c r="AF72" s="9">
        <v>0.1443705859055</v>
      </c>
      <c r="AG72" s="9">
        <v>0.1187503556281</v>
      </c>
      <c r="AH72" s="9">
        <v>6.9911159788380001E-2</v>
      </c>
      <c r="AI72" s="9">
        <v>8.1298543327059991E-2</v>
      </c>
      <c r="AJ72" s="9">
        <v>6.5196430304789998E-2</v>
      </c>
      <c r="AK72" s="9">
        <v>5.7297232433960003E-2</v>
      </c>
      <c r="AL72" s="9">
        <v>0.12327307545249999</v>
      </c>
      <c r="AM72" s="9">
        <v>0.1465725055505</v>
      </c>
      <c r="AN72" s="9">
        <v>0.1221788895191</v>
      </c>
      <c r="AO72" s="9">
        <v>0.10223261112939999</v>
      </c>
      <c r="AP72" s="9">
        <v>7.5580348072000009E-2</v>
      </c>
      <c r="AQ72" s="9">
        <v>7.5217630956089992E-2</v>
      </c>
      <c r="AR72" s="9">
        <v>8.6453995690519994E-2</v>
      </c>
      <c r="AS72" s="9">
        <v>6.2047963203250005E-2</v>
      </c>
    </row>
    <row r="73" spans="1:45" x14ac:dyDescent="0.4">
      <c r="B73" s="10">
        <v>26</v>
      </c>
      <c r="C73" s="10">
        <v>46</v>
      </c>
      <c r="D73" s="10">
        <v>44</v>
      </c>
      <c r="E73" s="10">
        <v>80</v>
      </c>
      <c r="F73" s="10">
        <v>55</v>
      </c>
      <c r="G73" s="10">
        <v>66</v>
      </c>
      <c r="H73" s="10">
        <v>60</v>
      </c>
      <c r="I73" s="10">
        <v>101</v>
      </c>
      <c r="J73" s="10">
        <v>77</v>
      </c>
      <c r="K73" s="10">
        <v>75</v>
      </c>
      <c r="L73" s="10">
        <v>70</v>
      </c>
      <c r="M73" s="10">
        <v>118</v>
      </c>
      <c r="N73" s="10">
        <v>65</v>
      </c>
      <c r="O73" s="10">
        <v>74</v>
      </c>
      <c r="P73" s="10">
        <v>58</v>
      </c>
      <c r="Q73" s="10">
        <v>73</v>
      </c>
      <c r="R73" s="10">
        <v>66</v>
      </c>
      <c r="S73" s="10">
        <v>63</v>
      </c>
      <c r="T73" s="10">
        <v>37</v>
      </c>
      <c r="U73" s="10">
        <v>56</v>
      </c>
      <c r="V73" s="10">
        <v>48</v>
      </c>
      <c r="W73" s="10">
        <v>42</v>
      </c>
      <c r="X73" s="10">
        <v>39</v>
      </c>
      <c r="Y73" s="10">
        <v>35</v>
      </c>
      <c r="Z73" s="10">
        <v>7</v>
      </c>
      <c r="AA73" s="10">
        <v>11</v>
      </c>
      <c r="AB73" s="10">
        <v>6</v>
      </c>
      <c r="AC73" s="10">
        <v>10</v>
      </c>
      <c r="AD73" s="10">
        <v>206</v>
      </c>
      <c r="AE73" s="10">
        <v>219</v>
      </c>
      <c r="AF73" s="10">
        <v>183</v>
      </c>
      <c r="AG73" s="10">
        <v>288</v>
      </c>
      <c r="AH73" s="10">
        <v>134</v>
      </c>
      <c r="AI73" s="10">
        <v>150</v>
      </c>
      <c r="AJ73" s="10">
        <v>117</v>
      </c>
      <c r="AK73" s="10">
        <v>179</v>
      </c>
      <c r="AL73" s="10">
        <v>259</v>
      </c>
      <c r="AM73" s="10">
        <v>290</v>
      </c>
      <c r="AN73" s="10">
        <v>239</v>
      </c>
      <c r="AO73" s="10">
        <v>364</v>
      </c>
      <c r="AP73" s="10">
        <v>85</v>
      </c>
      <c r="AQ73" s="10">
        <v>87</v>
      </c>
      <c r="AR73" s="10">
        <v>75</v>
      </c>
      <c r="AS73" s="10">
        <v>108</v>
      </c>
    </row>
    <row r="74" spans="1:45" x14ac:dyDescent="0.4">
      <c r="B74" s="10">
        <v>140</v>
      </c>
      <c r="C74" s="10">
        <v>171</v>
      </c>
      <c r="D74" s="10">
        <v>194</v>
      </c>
      <c r="E74" s="10">
        <v>525</v>
      </c>
      <c r="F74" s="10">
        <v>399</v>
      </c>
      <c r="G74" s="10">
        <v>458</v>
      </c>
      <c r="H74" s="10">
        <v>487</v>
      </c>
      <c r="I74" s="10">
        <v>1024</v>
      </c>
      <c r="J74" s="10">
        <v>558</v>
      </c>
      <c r="K74" s="10">
        <v>557</v>
      </c>
      <c r="L74" s="10">
        <v>670</v>
      </c>
      <c r="M74" s="10">
        <v>1265</v>
      </c>
      <c r="N74" s="10">
        <v>579</v>
      </c>
      <c r="O74" s="10">
        <v>605</v>
      </c>
      <c r="P74" s="10">
        <v>615</v>
      </c>
      <c r="Q74" s="10">
        <v>977</v>
      </c>
      <c r="R74" s="10">
        <v>697</v>
      </c>
      <c r="S74" s="10">
        <v>673</v>
      </c>
      <c r="T74" s="10">
        <v>615</v>
      </c>
      <c r="U74" s="10">
        <v>885</v>
      </c>
      <c r="V74" s="10">
        <v>799</v>
      </c>
      <c r="W74" s="10">
        <v>729</v>
      </c>
      <c r="X74" s="10">
        <v>608</v>
      </c>
      <c r="Y74" s="10">
        <v>879</v>
      </c>
      <c r="Z74" s="10">
        <v>408</v>
      </c>
      <c r="AA74" s="10">
        <v>375</v>
      </c>
      <c r="AB74" s="10">
        <v>339</v>
      </c>
      <c r="AC74" s="10">
        <v>431</v>
      </c>
      <c r="AD74" s="10">
        <v>1560</v>
      </c>
      <c r="AE74" s="10">
        <v>1486</v>
      </c>
      <c r="AF74" s="10">
        <v>1327</v>
      </c>
      <c r="AG74" s="10">
        <v>2296</v>
      </c>
      <c r="AH74" s="10">
        <v>2001</v>
      </c>
      <c r="AI74" s="10">
        <v>2055</v>
      </c>
      <c r="AJ74" s="10">
        <v>2161</v>
      </c>
      <c r="AK74" s="10">
        <v>3652</v>
      </c>
      <c r="AL74" s="10">
        <v>2405</v>
      </c>
      <c r="AM74" s="10">
        <v>2382</v>
      </c>
      <c r="AN74" s="10">
        <v>2397</v>
      </c>
      <c r="AO74" s="10">
        <v>4107</v>
      </c>
      <c r="AP74" s="10">
        <v>1175</v>
      </c>
      <c r="AQ74" s="10">
        <v>1190</v>
      </c>
      <c r="AR74" s="10">
        <v>1127</v>
      </c>
      <c r="AS74" s="10">
        <v>1880</v>
      </c>
    </row>
    <row r="75" spans="1:45" x14ac:dyDescent="0.4">
      <c r="B75" s="10">
        <v>84.226002054969996</v>
      </c>
      <c r="C75" s="10">
        <v>111.9398465105</v>
      </c>
      <c r="D75" s="10">
        <v>99.947402002269996</v>
      </c>
      <c r="E75" s="10">
        <v>112.1765894048</v>
      </c>
      <c r="F75" s="10">
        <v>91.018115346469997</v>
      </c>
      <c r="G75" s="10">
        <v>98.581258621209997</v>
      </c>
      <c r="H75" s="10">
        <v>88.519217991630001</v>
      </c>
      <c r="I75" s="10">
        <v>122.08217500969999</v>
      </c>
      <c r="J75" s="10">
        <v>75.205239842739999</v>
      </c>
      <c r="K75" s="10">
        <v>79.200226056790001</v>
      </c>
      <c r="L75" s="10">
        <v>70.502242467789998</v>
      </c>
      <c r="M75" s="10">
        <v>118.3118131514</v>
      </c>
      <c r="N75" s="10">
        <v>59.458825382199997</v>
      </c>
      <c r="O75" s="10">
        <v>65.96572014265</v>
      </c>
      <c r="P75" s="10">
        <v>52.355640170420003</v>
      </c>
      <c r="Q75" s="10">
        <v>77.094627952850004</v>
      </c>
      <c r="R75" s="10">
        <v>47.013508985350001</v>
      </c>
      <c r="S75" s="10">
        <v>49.005276272010001</v>
      </c>
      <c r="T75" s="10">
        <v>40.95277274128</v>
      </c>
      <c r="U75" s="10">
        <v>59.718445824020002</v>
      </c>
      <c r="V75" s="10">
        <v>21.370512940249998</v>
      </c>
      <c r="W75" s="10">
        <v>29.345360475380001</v>
      </c>
      <c r="X75" s="10">
        <v>34.107916044920003</v>
      </c>
      <c r="Y75" s="10">
        <v>35.285589879870003</v>
      </c>
      <c r="Z75" s="10">
        <v>4.0670966708270004</v>
      </c>
      <c r="AA75" s="10">
        <v>5.4802311216420003</v>
      </c>
      <c r="AB75" s="10">
        <v>4.7173419947530002</v>
      </c>
      <c r="AC75" s="10">
        <v>8.3165791963520004</v>
      </c>
      <c r="AD75" s="10">
        <v>253.65664425849999</v>
      </c>
      <c r="AE75" s="10">
        <v>286.00991934059999</v>
      </c>
      <c r="AF75" s="10">
        <v>259.74205019509998</v>
      </c>
      <c r="AG75" s="10">
        <v>358.69147733720001</v>
      </c>
      <c r="AH75" s="10">
        <v>126.2356983183</v>
      </c>
      <c r="AI75" s="10">
        <v>143.93798644730001</v>
      </c>
      <c r="AJ75" s="10">
        <v>110.9041939934</v>
      </c>
      <c r="AK75" s="10">
        <v>167.4095454765</v>
      </c>
      <c r="AL75" s="10">
        <v>288.92598857889999</v>
      </c>
      <c r="AM75" s="10">
        <v>350.92944033049997</v>
      </c>
      <c r="AN75" s="10">
        <v>288.12496024130002</v>
      </c>
      <c r="AO75" s="10">
        <v>410.3023039748</v>
      </c>
      <c r="AP75" s="10">
        <v>93.433312643890005</v>
      </c>
      <c r="AQ75" s="10">
        <v>88.588478869680003</v>
      </c>
      <c r="AR75" s="10">
        <v>102.9775731718</v>
      </c>
      <c r="AS75" s="10">
        <v>122.45514044310001</v>
      </c>
    </row>
    <row r="76" spans="1:45" x14ac:dyDescent="0.4">
      <c r="B76" s="10">
        <v>414.93832661670001</v>
      </c>
      <c r="C76" s="10">
        <v>393.1087009327</v>
      </c>
      <c r="D76" s="10">
        <v>411.1167491361</v>
      </c>
      <c r="E76" s="10">
        <v>684.19789504209996</v>
      </c>
      <c r="F76" s="10">
        <v>684.26920344040002</v>
      </c>
      <c r="G76" s="10">
        <v>663.39166233169999</v>
      </c>
      <c r="H76" s="10">
        <v>674.01172105759997</v>
      </c>
      <c r="I76" s="10">
        <v>1128.41468854</v>
      </c>
      <c r="J76" s="10">
        <v>617.18630347789997</v>
      </c>
      <c r="K76" s="10">
        <v>627.76873530119997</v>
      </c>
      <c r="L76" s="10">
        <v>636.72706064479996</v>
      </c>
      <c r="M76" s="10">
        <v>1073.374845675</v>
      </c>
      <c r="N76" s="10">
        <v>579.05991985059995</v>
      </c>
      <c r="O76" s="10">
        <v>581.35840760539998</v>
      </c>
      <c r="P76" s="10">
        <v>561.89971533259995</v>
      </c>
      <c r="Q76" s="10">
        <v>927.34131457230001</v>
      </c>
      <c r="R76" s="10">
        <v>534.86103441440002</v>
      </c>
      <c r="S76" s="10">
        <v>537.47378196149998</v>
      </c>
      <c r="T76" s="10">
        <v>520.81066326339999</v>
      </c>
      <c r="U76" s="10">
        <v>855.37523773249995</v>
      </c>
      <c r="V76" s="10">
        <v>488.03964374970002</v>
      </c>
      <c r="W76" s="10">
        <v>520.38165158490006</v>
      </c>
      <c r="X76" s="10">
        <v>463.59296599330003</v>
      </c>
      <c r="Y76" s="10">
        <v>868.07166433760005</v>
      </c>
      <c r="Z76" s="10">
        <v>261.6455684503</v>
      </c>
      <c r="AA76" s="10">
        <v>246.00304049409999</v>
      </c>
      <c r="AB76" s="10">
        <v>286.2186198398</v>
      </c>
      <c r="AC76" s="10">
        <v>446.85162582309999</v>
      </c>
      <c r="AD76" s="10">
        <v>1752.8369306449999</v>
      </c>
      <c r="AE76" s="10">
        <v>1754.4793060980001</v>
      </c>
      <c r="AF76" s="10">
        <v>1799.134141944</v>
      </c>
      <c r="AG76" s="10">
        <v>3020.550763321</v>
      </c>
      <c r="AH76" s="10">
        <v>1805.6587632129999</v>
      </c>
      <c r="AI76" s="10">
        <v>1770.486660114</v>
      </c>
      <c r="AJ76" s="10">
        <v>1701.07770433</v>
      </c>
      <c r="AK76" s="10">
        <v>2921.773676756</v>
      </c>
      <c r="AL76" s="10">
        <v>2343.7882726490002</v>
      </c>
      <c r="AM76" s="10">
        <v>2394.2378484450001</v>
      </c>
      <c r="AN76" s="10">
        <v>2358.2221231120002</v>
      </c>
      <c r="AO76" s="10">
        <v>4013.4190004729999</v>
      </c>
      <c r="AP76" s="10">
        <v>1236.211727351</v>
      </c>
      <c r="AQ76" s="10">
        <v>1177.7621515549999</v>
      </c>
      <c r="AR76" s="10">
        <v>1191.125665729</v>
      </c>
      <c r="AS76" s="10">
        <v>1973.5561672179999</v>
      </c>
    </row>
    <row r="77" spans="1:45" x14ac:dyDescent="0.4">
      <c r="B77" s="4" t="s">
        <v>107</v>
      </c>
      <c r="C77" s="4" t="s">
        <v>219</v>
      </c>
      <c r="D77" s="4" t="s">
        <v>219</v>
      </c>
      <c r="E77" s="4" t="s">
        <v>107</v>
      </c>
      <c r="F77" s="4" t="s">
        <v>107</v>
      </c>
      <c r="G77" s="4" t="s">
        <v>107</v>
      </c>
      <c r="H77" s="4" t="s">
        <v>107</v>
      </c>
      <c r="I77" s="4" t="s">
        <v>107</v>
      </c>
      <c r="J77" s="4" t="s">
        <v>107</v>
      </c>
      <c r="K77" s="4" t="s">
        <v>107</v>
      </c>
      <c r="L77" s="4" t="s">
        <v>107</v>
      </c>
      <c r="M77" s="4" t="s">
        <v>107</v>
      </c>
      <c r="N77" s="4" t="s">
        <v>107</v>
      </c>
      <c r="O77" s="4" t="s">
        <v>107</v>
      </c>
      <c r="P77" s="4" t="s">
        <v>107</v>
      </c>
      <c r="Q77" s="4" t="s">
        <v>107</v>
      </c>
      <c r="R77" s="4" t="s">
        <v>107</v>
      </c>
      <c r="S77" s="4" t="s">
        <v>107</v>
      </c>
      <c r="T77" s="4" t="s">
        <v>107</v>
      </c>
      <c r="U77" s="4" t="s">
        <v>107</v>
      </c>
      <c r="V77" s="4" t="s">
        <v>107</v>
      </c>
      <c r="W77" s="4" t="s">
        <v>546</v>
      </c>
      <c r="X77" s="4" t="s">
        <v>514</v>
      </c>
      <c r="Y77" s="4" t="s">
        <v>435</v>
      </c>
      <c r="Z77" s="4" t="s">
        <v>95</v>
      </c>
      <c r="AA77" s="4" t="s">
        <v>397</v>
      </c>
      <c r="AB77" s="4" t="s">
        <v>95</v>
      </c>
      <c r="AC77" s="4" t="s">
        <v>95</v>
      </c>
      <c r="AD77" s="4" t="s">
        <v>107</v>
      </c>
      <c r="AE77" s="4" t="s">
        <v>219</v>
      </c>
      <c r="AF77" s="4" t="s">
        <v>107</v>
      </c>
      <c r="AG77" s="4" t="s">
        <v>107</v>
      </c>
      <c r="AH77" s="4" t="s">
        <v>107</v>
      </c>
      <c r="AI77" s="4" t="s">
        <v>219</v>
      </c>
      <c r="AJ77" s="4" t="s">
        <v>107</v>
      </c>
      <c r="AK77" s="4" t="s">
        <v>107</v>
      </c>
      <c r="AL77" s="4" t="s">
        <v>107</v>
      </c>
      <c r="AM77" s="4" t="s">
        <v>366</v>
      </c>
      <c r="AN77" s="4" t="s">
        <v>107</v>
      </c>
      <c r="AO77" s="4" t="s">
        <v>107</v>
      </c>
      <c r="AP77" s="4" t="s">
        <v>107</v>
      </c>
      <c r="AQ77" s="4" t="s">
        <v>107</v>
      </c>
      <c r="AR77" s="4" t="s">
        <v>219</v>
      </c>
      <c r="AS77" s="4" t="s">
        <v>107</v>
      </c>
    </row>
    <row r="78" spans="1:45" x14ac:dyDescent="0.4">
      <c r="A78" s="1" t="s">
        <v>324</v>
      </c>
      <c r="B78" s="9">
        <v>0.24119593668970002</v>
      </c>
      <c r="C78" s="9">
        <v>0.33026022097579999</v>
      </c>
      <c r="D78" s="9">
        <v>0.25893457851439999</v>
      </c>
      <c r="E78" s="9">
        <v>0.2178806584545</v>
      </c>
      <c r="F78" s="9">
        <v>0.11033375456440001</v>
      </c>
      <c r="G78" s="9">
        <v>0.1624747356756</v>
      </c>
      <c r="H78" s="9">
        <v>0.15083055988810001</v>
      </c>
      <c r="I78" s="9">
        <v>0.16405425648960001</v>
      </c>
      <c r="J78" s="9">
        <v>6.1929051861910001E-2</v>
      </c>
      <c r="K78" s="9">
        <v>6.3094665599860003E-2</v>
      </c>
      <c r="L78" s="9">
        <v>7.1764663894110001E-2</v>
      </c>
      <c r="M78" s="9">
        <v>7.3096409240829996E-2</v>
      </c>
      <c r="N78" s="9">
        <v>2.3704617110889999E-2</v>
      </c>
      <c r="O78" s="9">
        <v>3.5198815684680002E-2</v>
      </c>
      <c r="P78" s="9">
        <v>5.0135799480269999E-2</v>
      </c>
      <c r="Q78" s="9">
        <v>4.4393248970739999E-2</v>
      </c>
      <c r="R78" s="9">
        <v>3.8307040159490002E-3</v>
      </c>
      <c r="S78" s="9">
        <v>9.795048049664001E-3</v>
      </c>
      <c r="T78" s="9">
        <v>2.0773293348159999E-2</v>
      </c>
      <c r="U78" s="9">
        <v>2.5242725135939999E-2</v>
      </c>
      <c r="V78" s="9">
        <v>2.6676812908999997E-3</v>
      </c>
      <c r="W78" s="9">
        <v>2.5988463951209999E-3</v>
      </c>
      <c r="X78" s="9">
        <v>7.9052051615909995E-3</v>
      </c>
      <c r="Y78" s="9">
        <v>4.6402603528500003E-3</v>
      </c>
      <c r="Z78" s="9">
        <v>3.0709131496570001E-3</v>
      </c>
      <c r="AA78" s="9">
        <v>6.0267845402049995E-4</v>
      </c>
      <c r="AB78" s="9">
        <v>8.9151465858920004E-3</v>
      </c>
      <c r="AC78" s="9">
        <v>5.2141126545820005E-3</v>
      </c>
      <c r="AD78" s="9">
        <v>9.164124592046001E-2</v>
      </c>
      <c r="AE78" s="9">
        <v>0.10711878139839999</v>
      </c>
      <c r="AF78" s="9">
        <v>0.1028768656982</v>
      </c>
      <c r="AG78" s="9">
        <v>0.11309563281200001</v>
      </c>
      <c r="AH78" s="9">
        <v>3.4713784069350002E-2</v>
      </c>
      <c r="AI78" s="9">
        <v>5.8266565390840006E-2</v>
      </c>
      <c r="AJ78" s="9">
        <v>4.7942642906170001E-2</v>
      </c>
      <c r="AK78" s="9">
        <v>4.3267830997830006E-2</v>
      </c>
      <c r="AL78" s="9">
        <v>7.8055998378099997E-2</v>
      </c>
      <c r="AM78" s="9">
        <v>0.10361781404089999</v>
      </c>
      <c r="AN78" s="9">
        <v>9.0090706928319997E-2</v>
      </c>
      <c r="AO78" s="9">
        <v>9.905341551072E-2</v>
      </c>
      <c r="AP78" s="9">
        <v>3.9422996607549998E-2</v>
      </c>
      <c r="AQ78" s="9">
        <v>4.7856928748470001E-2</v>
      </c>
      <c r="AR78" s="9">
        <v>7.2671790930809999E-2</v>
      </c>
      <c r="AS78" s="9">
        <v>4.2915216424649995E-2</v>
      </c>
    </row>
    <row r="79" spans="1:45" x14ac:dyDescent="0.4">
      <c r="B79" s="10">
        <v>32</v>
      </c>
      <c r="C79" s="10">
        <v>49</v>
      </c>
      <c r="D79" s="10">
        <v>46</v>
      </c>
      <c r="E79" s="10">
        <v>104</v>
      </c>
      <c r="F79" s="10">
        <v>35</v>
      </c>
      <c r="G79" s="10">
        <v>65</v>
      </c>
      <c r="H79" s="10">
        <v>61</v>
      </c>
      <c r="I79" s="10">
        <v>130</v>
      </c>
      <c r="J79" s="10">
        <v>32</v>
      </c>
      <c r="K79" s="10">
        <v>32</v>
      </c>
      <c r="L79" s="10">
        <v>43</v>
      </c>
      <c r="M79" s="10">
        <v>82</v>
      </c>
      <c r="N79" s="10">
        <v>13</v>
      </c>
      <c r="O79" s="10">
        <v>19</v>
      </c>
      <c r="P79" s="10">
        <v>27</v>
      </c>
      <c r="Q79" s="10">
        <v>38</v>
      </c>
      <c r="R79" s="10">
        <v>4</v>
      </c>
      <c r="S79" s="10">
        <v>7</v>
      </c>
      <c r="T79" s="10">
        <v>9</v>
      </c>
      <c r="U79" s="10">
        <v>16</v>
      </c>
      <c r="V79" s="10">
        <v>2</v>
      </c>
      <c r="W79" s="10">
        <v>2</v>
      </c>
      <c r="X79" s="10">
        <v>4</v>
      </c>
      <c r="Y79" s="10">
        <v>4</v>
      </c>
      <c r="Z79" s="10">
        <v>1</v>
      </c>
      <c r="AA79" s="10">
        <v>1</v>
      </c>
      <c r="AB79" s="10">
        <v>2</v>
      </c>
      <c r="AC79" s="10">
        <v>1</v>
      </c>
      <c r="AD79" s="10">
        <v>74</v>
      </c>
      <c r="AE79" s="10">
        <v>108</v>
      </c>
      <c r="AF79" s="10">
        <v>107</v>
      </c>
      <c r="AG79" s="10">
        <v>225</v>
      </c>
      <c r="AH79" s="10">
        <v>38</v>
      </c>
      <c r="AI79" s="10">
        <v>59</v>
      </c>
      <c r="AJ79" s="10">
        <v>66</v>
      </c>
      <c r="AK79" s="10">
        <v>136</v>
      </c>
      <c r="AL79" s="10">
        <v>94</v>
      </c>
      <c r="AM79" s="10">
        <v>139</v>
      </c>
      <c r="AN79" s="10">
        <v>136</v>
      </c>
      <c r="AO79" s="10">
        <v>298</v>
      </c>
      <c r="AP79" s="10">
        <v>25</v>
      </c>
      <c r="AQ79" s="10">
        <v>36</v>
      </c>
      <c r="AR79" s="10">
        <v>56</v>
      </c>
      <c r="AS79" s="10">
        <v>78</v>
      </c>
    </row>
    <row r="80" spans="1:45" x14ac:dyDescent="0.4">
      <c r="B80" s="10">
        <v>140</v>
      </c>
      <c r="C80" s="10">
        <v>171</v>
      </c>
      <c r="D80" s="10">
        <v>194</v>
      </c>
      <c r="E80" s="10">
        <v>525</v>
      </c>
      <c r="F80" s="10">
        <v>399</v>
      </c>
      <c r="G80" s="10">
        <v>458</v>
      </c>
      <c r="H80" s="10">
        <v>487</v>
      </c>
      <c r="I80" s="10">
        <v>1024</v>
      </c>
      <c r="J80" s="10">
        <v>558</v>
      </c>
      <c r="K80" s="10">
        <v>557</v>
      </c>
      <c r="L80" s="10">
        <v>670</v>
      </c>
      <c r="M80" s="10">
        <v>1265</v>
      </c>
      <c r="N80" s="10">
        <v>579</v>
      </c>
      <c r="O80" s="10">
        <v>605</v>
      </c>
      <c r="P80" s="10">
        <v>615</v>
      </c>
      <c r="Q80" s="10">
        <v>977</v>
      </c>
      <c r="R80" s="10">
        <v>697</v>
      </c>
      <c r="S80" s="10">
        <v>673</v>
      </c>
      <c r="T80" s="10">
        <v>615</v>
      </c>
      <c r="U80" s="10">
        <v>885</v>
      </c>
      <c r="V80" s="10">
        <v>799</v>
      </c>
      <c r="W80" s="10">
        <v>729</v>
      </c>
      <c r="X80" s="10">
        <v>608</v>
      </c>
      <c r="Y80" s="10">
        <v>879</v>
      </c>
      <c r="Z80" s="10">
        <v>408</v>
      </c>
      <c r="AA80" s="10">
        <v>375</v>
      </c>
      <c r="AB80" s="10">
        <v>339</v>
      </c>
      <c r="AC80" s="10">
        <v>431</v>
      </c>
      <c r="AD80" s="10">
        <v>1560</v>
      </c>
      <c r="AE80" s="10">
        <v>1486</v>
      </c>
      <c r="AF80" s="10">
        <v>1327</v>
      </c>
      <c r="AG80" s="10">
        <v>2296</v>
      </c>
      <c r="AH80" s="10">
        <v>2001</v>
      </c>
      <c r="AI80" s="10">
        <v>2055</v>
      </c>
      <c r="AJ80" s="10">
        <v>2161</v>
      </c>
      <c r="AK80" s="10">
        <v>3652</v>
      </c>
      <c r="AL80" s="10">
        <v>2405</v>
      </c>
      <c r="AM80" s="10">
        <v>2382</v>
      </c>
      <c r="AN80" s="10">
        <v>2397</v>
      </c>
      <c r="AO80" s="10">
        <v>4107</v>
      </c>
      <c r="AP80" s="10">
        <v>1175</v>
      </c>
      <c r="AQ80" s="10">
        <v>1190</v>
      </c>
      <c r="AR80" s="10">
        <v>1127</v>
      </c>
      <c r="AS80" s="10">
        <v>1880</v>
      </c>
    </row>
    <row r="81" spans="1:45" x14ac:dyDescent="0.4">
      <c r="B81" s="10">
        <v>100.08143835680001</v>
      </c>
      <c r="C81" s="10">
        <v>129.82816643749999</v>
      </c>
      <c r="D81" s="10">
        <v>106.4523421578</v>
      </c>
      <c r="E81" s="10">
        <v>149.0734878849</v>
      </c>
      <c r="F81" s="10">
        <v>75.497990348360005</v>
      </c>
      <c r="G81" s="10">
        <v>107.7843849867</v>
      </c>
      <c r="H81" s="10">
        <v>101.6615652582</v>
      </c>
      <c r="I81" s="10">
        <v>185.1212327403</v>
      </c>
      <c r="J81" s="10">
        <v>38.221762596540003</v>
      </c>
      <c r="K81" s="10">
        <v>39.608858427869997</v>
      </c>
      <c r="L81" s="10">
        <v>45.694503499450001</v>
      </c>
      <c r="M81" s="10">
        <v>78.459846988280006</v>
      </c>
      <c r="N81" s="10">
        <v>13.72639368432</v>
      </c>
      <c r="O81" s="10">
        <v>20.463127436040001</v>
      </c>
      <c r="P81" s="10">
        <v>28.17129145593</v>
      </c>
      <c r="Q81" s="10">
        <v>41.167693858660002</v>
      </c>
      <c r="R81" s="10">
        <v>2.048894312506</v>
      </c>
      <c r="S81" s="10">
        <v>5.2645815197469998</v>
      </c>
      <c r="T81" s="10">
        <v>10.818952686819999</v>
      </c>
      <c r="U81" s="10">
        <v>21.592002014169999</v>
      </c>
      <c r="V81" s="10">
        <v>1.301934226849</v>
      </c>
      <c r="W81" s="10">
        <v>1.352391979309</v>
      </c>
      <c r="X81" s="10">
        <v>3.6647975076480002</v>
      </c>
      <c r="Y81" s="10">
        <v>4.0280785274579998</v>
      </c>
      <c r="Z81" s="10">
        <v>0.80349081670360001</v>
      </c>
      <c r="AA81" s="10">
        <v>0.14826073212929999</v>
      </c>
      <c r="AB81" s="10">
        <v>2.5516809514840002</v>
      </c>
      <c r="AC81" s="10">
        <v>2.329934716925</v>
      </c>
      <c r="AD81" s="10">
        <v>160.63216021970001</v>
      </c>
      <c r="AE81" s="10">
        <v>187.93768525799999</v>
      </c>
      <c r="AF81" s="10">
        <v>185.08928149370001</v>
      </c>
      <c r="AG81" s="10">
        <v>341.61110001859998</v>
      </c>
      <c r="AH81" s="10">
        <v>62.681248409109998</v>
      </c>
      <c r="AI81" s="10">
        <v>103.1601767552</v>
      </c>
      <c r="AJ81" s="10">
        <v>81.554160934349994</v>
      </c>
      <c r="AK81" s="10">
        <v>126.4188096598</v>
      </c>
      <c r="AL81" s="10">
        <v>182.94673360850001</v>
      </c>
      <c r="AM81" s="10">
        <v>248.0856921498</v>
      </c>
      <c r="AN81" s="10">
        <v>212.4538981652</v>
      </c>
      <c r="AO81" s="10">
        <v>397.5428598725</v>
      </c>
      <c r="AP81" s="10">
        <v>48.735170733579999</v>
      </c>
      <c r="AQ81" s="10">
        <v>56.364079369590002</v>
      </c>
      <c r="AR81" s="10">
        <v>86.561235352159997</v>
      </c>
      <c r="AS81" s="10">
        <v>84.695590042380005</v>
      </c>
    </row>
    <row r="82" spans="1:45" x14ac:dyDescent="0.4">
      <c r="B82" s="10">
        <v>414.93832661670001</v>
      </c>
      <c r="C82" s="10">
        <v>393.1087009327</v>
      </c>
      <c r="D82" s="10">
        <v>411.1167491361</v>
      </c>
      <c r="E82" s="10">
        <v>684.19789504209996</v>
      </c>
      <c r="F82" s="10">
        <v>684.26920344040002</v>
      </c>
      <c r="G82" s="10">
        <v>663.39166233169999</v>
      </c>
      <c r="H82" s="10">
        <v>674.01172105759997</v>
      </c>
      <c r="I82" s="10">
        <v>1128.41468854</v>
      </c>
      <c r="J82" s="10">
        <v>617.18630347789997</v>
      </c>
      <c r="K82" s="10">
        <v>627.76873530119997</v>
      </c>
      <c r="L82" s="10">
        <v>636.72706064479996</v>
      </c>
      <c r="M82" s="10">
        <v>1073.374845675</v>
      </c>
      <c r="N82" s="10">
        <v>579.05991985059995</v>
      </c>
      <c r="O82" s="10">
        <v>581.35840760539998</v>
      </c>
      <c r="P82" s="10">
        <v>561.89971533259995</v>
      </c>
      <c r="Q82" s="10">
        <v>927.34131457230001</v>
      </c>
      <c r="R82" s="10">
        <v>534.86103441440002</v>
      </c>
      <c r="S82" s="10">
        <v>537.47378196149998</v>
      </c>
      <c r="T82" s="10">
        <v>520.81066326339999</v>
      </c>
      <c r="U82" s="10">
        <v>855.37523773249995</v>
      </c>
      <c r="V82" s="10">
        <v>488.03964374970002</v>
      </c>
      <c r="W82" s="10">
        <v>520.38165158490006</v>
      </c>
      <c r="X82" s="10">
        <v>463.59296599330003</v>
      </c>
      <c r="Y82" s="10">
        <v>868.07166433760005</v>
      </c>
      <c r="Z82" s="10">
        <v>261.6455684503</v>
      </c>
      <c r="AA82" s="10">
        <v>246.00304049409999</v>
      </c>
      <c r="AB82" s="10">
        <v>286.2186198398</v>
      </c>
      <c r="AC82" s="10">
        <v>446.85162582309999</v>
      </c>
      <c r="AD82" s="10">
        <v>1752.8369306449999</v>
      </c>
      <c r="AE82" s="10">
        <v>1754.4793060980001</v>
      </c>
      <c r="AF82" s="10">
        <v>1799.134141944</v>
      </c>
      <c r="AG82" s="10">
        <v>3020.550763321</v>
      </c>
      <c r="AH82" s="10">
        <v>1805.6587632129999</v>
      </c>
      <c r="AI82" s="10">
        <v>1770.486660114</v>
      </c>
      <c r="AJ82" s="10">
        <v>1701.07770433</v>
      </c>
      <c r="AK82" s="10">
        <v>2921.773676756</v>
      </c>
      <c r="AL82" s="10">
        <v>2343.7882726490002</v>
      </c>
      <c r="AM82" s="10">
        <v>2394.2378484450001</v>
      </c>
      <c r="AN82" s="10">
        <v>2358.2221231120002</v>
      </c>
      <c r="AO82" s="10">
        <v>4013.4190004729999</v>
      </c>
      <c r="AP82" s="10">
        <v>1236.211727351</v>
      </c>
      <c r="AQ82" s="10">
        <v>1177.7621515549999</v>
      </c>
      <c r="AR82" s="10">
        <v>1191.125665729</v>
      </c>
      <c r="AS82" s="10">
        <v>1973.5561672179999</v>
      </c>
    </row>
    <row r="83" spans="1:45" x14ac:dyDescent="0.4">
      <c r="B83" s="4" t="s">
        <v>107</v>
      </c>
      <c r="C83" s="4" t="s">
        <v>219</v>
      </c>
      <c r="D83" s="4" t="s">
        <v>107</v>
      </c>
      <c r="E83" s="4" t="s">
        <v>107</v>
      </c>
      <c r="F83" s="4" t="s">
        <v>107</v>
      </c>
      <c r="G83" s="4" t="s">
        <v>107</v>
      </c>
      <c r="H83" s="4" t="s">
        <v>107</v>
      </c>
      <c r="I83" s="4" t="s">
        <v>127</v>
      </c>
      <c r="J83" s="4" t="s">
        <v>107</v>
      </c>
      <c r="K83" s="4" t="s">
        <v>107</v>
      </c>
      <c r="L83" s="4" t="s">
        <v>107</v>
      </c>
      <c r="M83" s="4" t="s">
        <v>107</v>
      </c>
      <c r="N83" s="4" t="s">
        <v>397</v>
      </c>
      <c r="O83" s="4" t="s">
        <v>435</v>
      </c>
      <c r="P83" s="4" t="s">
        <v>107</v>
      </c>
      <c r="Q83" s="4" t="s">
        <v>269</v>
      </c>
      <c r="R83" s="4" t="s">
        <v>95</v>
      </c>
      <c r="S83" s="4" t="s">
        <v>236</v>
      </c>
      <c r="T83" s="4" t="s">
        <v>275</v>
      </c>
      <c r="U83" s="4" t="s">
        <v>548</v>
      </c>
      <c r="V83" s="4" t="s">
        <v>95</v>
      </c>
      <c r="W83" s="4" t="s">
        <v>95</v>
      </c>
      <c r="X83" s="4" t="s">
        <v>95</v>
      </c>
      <c r="Y83" s="4" t="s">
        <v>95</v>
      </c>
      <c r="Z83" s="4" t="s">
        <v>95</v>
      </c>
      <c r="AA83" s="4" t="s">
        <v>95</v>
      </c>
      <c r="AB83" s="4" t="s">
        <v>184</v>
      </c>
      <c r="AC83" s="4" t="s">
        <v>95</v>
      </c>
      <c r="AD83" s="4" t="s">
        <v>107</v>
      </c>
      <c r="AE83" s="4" t="s">
        <v>107</v>
      </c>
      <c r="AF83" s="4" t="s">
        <v>107</v>
      </c>
      <c r="AG83" s="4" t="s">
        <v>107</v>
      </c>
      <c r="AH83" s="4" t="s">
        <v>107</v>
      </c>
      <c r="AI83" s="4" t="s">
        <v>127</v>
      </c>
      <c r="AJ83" s="4" t="s">
        <v>107</v>
      </c>
      <c r="AK83" s="4" t="s">
        <v>107</v>
      </c>
      <c r="AL83" s="4" t="s">
        <v>107</v>
      </c>
      <c r="AM83" s="4" t="s">
        <v>107</v>
      </c>
      <c r="AN83" s="4" t="s">
        <v>107</v>
      </c>
      <c r="AO83" s="4" t="s">
        <v>107</v>
      </c>
      <c r="AP83" s="4" t="s">
        <v>107</v>
      </c>
      <c r="AQ83" s="4" t="s">
        <v>107</v>
      </c>
      <c r="AR83" s="4" t="s">
        <v>514</v>
      </c>
      <c r="AS83" s="4" t="s">
        <v>107</v>
      </c>
    </row>
    <row r="84" spans="1:45" x14ac:dyDescent="0.4">
      <c r="A84" s="1" t="s">
        <v>325</v>
      </c>
      <c r="B84" s="9">
        <v>2.5805430041410001E-2</v>
      </c>
      <c r="C84" s="9">
        <v>1.7618310312920001E-2</v>
      </c>
      <c r="D84" s="9">
        <v>3.8162990966909997E-2</v>
      </c>
      <c r="E84" s="9">
        <v>7.0423962767170001E-2</v>
      </c>
      <c r="F84" s="9">
        <v>4.0504041136550005E-2</v>
      </c>
      <c r="G84" s="9">
        <v>5.8188312441559996E-2</v>
      </c>
      <c r="H84" s="9">
        <v>3.083271648172E-2</v>
      </c>
      <c r="I84" s="9">
        <v>6.7260164574769993E-2</v>
      </c>
      <c r="J84" s="9">
        <v>3.1267951391389999E-2</v>
      </c>
      <c r="K84" s="9">
        <v>6.245841254672E-2</v>
      </c>
      <c r="L84" s="9">
        <v>4.8560223002239999E-2</v>
      </c>
      <c r="M84" s="9">
        <v>7.4633644665410004E-2</v>
      </c>
      <c r="N84" s="9">
        <v>3.48460002967E-2</v>
      </c>
      <c r="O84" s="9">
        <v>1.6590147978580001E-2</v>
      </c>
      <c r="P84" s="9">
        <v>3.3871213215260002E-2</v>
      </c>
      <c r="Q84" s="9">
        <v>4.5666954773889996E-2</v>
      </c>
      <c r="R84" s="9">
        <v>2.2149765584469999E-2</v>
      </c>
      <c r="S84" s="9">
        <v>4.2981374824099999E-2</v>
      </c>
      <c r="T84" s="9">
        <v>1.6819850892999998E-2</v>
      </c>
      <c r="U84" s="9">
        <v>2.129536745107E-2</v>
      </c>
      <c r="V84" s="9">
        <v>1.2396272323829999E-2</v>
      </c>
      <c r="W84" s="9">
        <v>1.108016356324E-2</v>
      </c>
      <c r="X84" s="9">
        <v>2.2632777806400002E-2</v>
      </c>
      <c r="Y84" s="9">
        <v>2.5219568938710003E-2</v>
      </c>
      <c r="Z84" s="9">
        <v>1.1811939509919999E-2</v>
      </c>
      <c r="AA84" s="9">
        <v>1.5690811186469999E-3</v>
      </c>
      <c r="AB84" s="9">
        <v>1.277810059378E-2</v>
      </c>
      <c r="AC84" s="9">
        <v>1.520463538609E-2</v>
      </c>
      <c r="AD84" s="9">
        <v>3.4840473264799998E-2</v>
      </c>
      <c r="AE84" s="9">
        <v>4.4743101489050002E-2</v>
      </c>
      <c r="AF84" s="9">
        <v>4.2790596023579999E-2</v>
      </c>
      <c r="AG84" s="9">
        <v>6.5226323798599994E-2</v>
      </c>
      <c r="AH84" s="9">
        <v>2.0943711203230003E-2</v>
      </c>
      <c r="AI84" s="9">
        <v>2.3631078111909998E-2</v>
      </c>
      <c r="AJ84" s="9">
        <v>1.8474337873480001E-2</v>
      </c>
      <c r="AK84" s="9">
        <v>3.3746963923980001E-2</v>
      </c>
      <c r="AL84" s="9">
        <v>3.2553896821140002E-2</v>
      </c>
      <c r="AM84" s="9">
        <v>3.8378931320569999E-2</v>
      </c>
      <c r="AN84" s="9">
        <v>3.4977844188960001E-2</v>
      </c>
      <c r="AO84" s="9">
        <v>5.3769702305380002E-2</v>
      </c>
      <c r="AP84" s="9">
        <v>1.827148358962E-2</v>
      </c>
      <c r="AQ84" s="9">
        <v>2.8687731564490001E-2</v>
      </c>
      <c r="AR84" s="9">
        <v>2.2539224533029999E-2</v>
      </c>
      <c r="AS84" s="9">
        <v>4.0756133909140006E-2</v>
      </c>
    </row>
    <row r="85" spans="1:45" x14ac:dyDescent="0.4">
      <c r="B85" s="10">
        <v>3</v>
      </c>
      <c r="C85" s="10">
        <v>2</v>
      </c>
      <c r="D85" s="10">
        <v>6</v>
      </c>
      <c r="E85" s="10">
        <v>37</v>
      </c>
      <c r="F85" s="10">
        <v>15</v>
      </c>
      <c r="G85" s="10">
        <v>21</v>
      </c>
      <c r="H85" s="10">
        <v>15</v>
      </c>
      <c r="I85" s="10">
        <v>60</v>
      </c>
      <c r="J85" s="10">
        <v>19</v>
      </c>
      <c r="K85" s="10">
        <v>31</v>
      </c>
      <c r="L85" s="10">
        <v>33</v>
      </c>
      <c r="M85" s="10">
        <v>75</v>
      </c>
      <c r="N85" s="10">
        <v>19</v>
      </c>
      <c r="O85" s="10">
        <v>14</v>
      </c>
      <c r="P85" s="10">
        <v>22</v>
      </c>
      <c r="Q85" s="10">
        <v>40</v>
      </c>
      <c r="R85" s="10">
        <v>14</v>
      </c>
      <c r="S85" s="10">
        <v>20</v>
      </c>
      <c r="T85" s="10">
        <v>8</v>
      </c>
      <c r="U85" s="10">
        <v>20</v>
      </c>
      <c r="V85" s="10">
        <v>9</v>
      </c>
      <c r="W85" s="10">
        <v>11</v>
      </c>
      <c r="X85" s="10">
        <v>13</v>
      </c>
      <c r="Y85" s="10">
        <v>19</v>
      </c>
      <c r="Z85" s="10">
        <v>4</v>
      </c>
      <c r="AA85" s="10">
        <v>1</v>
      </c>
      <c r="AB85" s="10">
        <v>4</v>
      </c>
      <c r="AC85" s="10">
        <v>5</v>
      </c>
      <c r="AD85" s="10">
        <v>47</v>
      </c>
      <c r="AE85" s="10">
        <v>61</v>
      </c>
      <c r="AF85" s="10">
        <v>55</v>
      </c>
      <c r="AG85" s="10">
        <v>150</v>
      </c>
      <c r="AH85" s="10">
        <v>36</v>
      </c>
      <c r="AI85" s="10">
        <v>36</v>
      </c>
      <c r="AJ85" s="10">
        <v>45</v>
      </c>
      <c r="AK85" s="10">
        <v>106</v>
      </c>
      <c r="AL85" s="10">
        <v>61</v>
      </c>
      <c r="AM85" s="10">
        <v>73</v>
      </c>
      <c r="AN85" s="10">
        <v>77</v>
      </c>
      <c r="AO85" s="10">
        <v>196</v>
      </c>
      <c r="AP85" s="10">
        <v>22</v>
      </c>
      <c r="AQ85" s="10">
        <v>28</v>
      </c>
      <c r="AR85" s="10">
        <v>24</v>
      </c>
      <c r="AS85" s="10">
        <v>61</v>
      </c>
    </row>
    <row r="86" spans="1:45" x14ac:dyDescent="0.4">
      <c r="B86" s="10">
        <v>140</v>
      </c>
      <c r="C86" s="10">
        <v>171</v>
      </c>
      <c r="D86" s="10">
        <v>194</v>
      </c>
      <c r="E86" s="10">
        <v>525</v>
      </c>
      <c r="F86" s="10">
        <v>399</v>
      </c>
      <c r="G86" s="10">
        <v>458</v>
      </c>
      <c r="H86" s="10">
        <v>487</v>
      </c>
      <c r="I86" s="10">
        <v>1024</v>
      </c>
      <c r="J86" s="10">
        <v>558</v>
      </c>
      <c r="K86" s="10">
        <v>557</v>
      </c>
      <c r="L86" s="10">
        <v>670</v>
      </c>
      <c r="M86" s="10">
        <v>1265</v>
      </c>
      <c r="N86" s="10">
        <v>579</v>
      </c>
      <c r="O86" s="10">
        <v>605</v>
      </c>
      <c r="P86" s="10">
        <v>615</v>
      </c>
      <c r="Q86" s="10">
        <v>977</v>
      </c>
      <c r="R86" s="10">
        <v>697</v>
      </c>
      <c r="S86" s="10">
        <v>673</v>
      </c>
      <c r="T86" s="10">
        <v>615</v>
      </c>
      <c r="U86" s="10">
        <v>885</v>
      </c>
      <c r="V86" s="10">
        <v>799</v>
      </c>
      <c r="W86" s="10">
        <v>729</v>
      </c>
      <c r="X86" s="10">
        <v>608</v>
      </c>
      <c r="Y86" s="10">
        <v>879</v>
      </c>
      <c r="Z86" s="10">
        <v>408</v>
      </c>
      <c r="AA86" s="10">
        <v>375</v>
      </c>
      <c r="AB86" s="10">
        <v>339</v>
      </c>
      <c r="AC86" s="10">
        <v>431</v>
      </c>
      <c r="AD86" s="10">
        <v>1560</v>
      </c>
      <c r="AE86" s="10">
        <v>1486</v>
      </c>
      <c r="AF86" s="10">
        <v>1327</v>
      </c>
      <c r="AG86" s="10">
        <v>2296</v>
      </c>
      <c r="AH86" s="10">
        <v>2001</v>
      </c>
      <c r="AI86" s="10">
        <v>2055</v>
      </c>
      <c r="AJ86" s="10">
        <v>2161</v>
      </c>
      <c r="AK86" s="10">
        <v>3652</v>
      </c>
      <c r="AL86" s="10">
        <v>2405</v>
      </c>
      <c r="AM86" s="10">
        <v>2382</v>
      </c>
      <c r="AN86" s="10">
        <v>2397</v>
      </c>
      <c r="AO86" s="10">
        <v>4107</v>
      </c>
      <c r="AP86" s="10">
        <v>1175</v>
      </c>
      <c r="AQ86" s="10">
        <v>1190</v>
      </c>
      <c r="AR86" s="10">
        <v>1127</v>
      </c>
      <c r="AS86" s="10">
        <v>1880</v>
      </c>
    </row>
    <row r="87" spans="1:45" x14ac:dyDescent="0.4">
      <c r="B87" s="10">
        <v>10.70766195901</v>
      </c>
      <c r="C87" s="10">
        <v>6.9259110797419998</v>
      </c>
      <c r="D87" s="10">
        <v>15.68944478363</v>
      </c>
      <c r="E87" s="10">
        <v>48.183927085820002</v>
      </c>
      <c r="F87" s="10">
        <v>27.715667964630001</v>
      </c>
      <c r="G87" s="10">
        <v>38.601641318879999</v>
      </c>
      <c r="H87" s="10">
        <v>20.781612300719999</v>
      </c>
      <c r="I87" s="10">
        <v>75.897357659779999</v>
      </c>
      <c r="J87" s="10">
        <v>19.298151336579998</v>
      </c>
      <c r="K87" s="10">
        <v>39.209438653379998</v>
      </c>
      <c r="L87" s="10">
        <v>30.91960805647</v>
      </c>
      <c r="M87" s="10">
        <v>80.109876824910003</v>
      </c>
      <c r="N87" s="10">
        <v>20.17792213892</v>
      </c>
      <c r="O87" s="10">
        <v>9.6448220107659992</v>
      </c>
      <c r="P87" s="10">
        <v>19.032225063630001</v>
      </c>
      <c r="Q87" s="10">
        <v>42.348853872539998</v>
      </c>
      <c r="R87" s="10">
        <v>11.84704653254</v>
      </c>
      <c r="S87" s="10">
        <v>23.101362080609999</v>
      </c>
      <c r="T87" s="10">
        <v>8.7599576995780009</v>
      </c>
      <c r="U87" s="10">
        <v>18.215529996059999</v>
      </c>
      <c r="V87" s="10">
        <v>6.049872328747</v>
      </c>
      <c r="W87" s="10">
        <v>5.7659138148710003</v>
      </c>
      <c r="X87" s="10">
        <v>10.49239659194</v>
      </c>
      <c r="Y87" s="10">
        <v>21.892393182500001</v>
      </c>
      <c r="Z87" s="10">
        <v>3.0905416275739999</v>
      </c>
      <c r="AA87" s="10">
        <v>0.38599872596910001</v>
      </c>
      <c r="AB87" s="10">
        <v>3.657330316126</v>
      </c>
      <c r="AC87" s="10">
        <v>6.7942160423209996</v>
      </c>
      <c r="AD87" s="10">
        <v>61.06966821967</v>
      </c>
      <c r="AE87" s="10">
        <v>78.500845653189998</v>
      </c>
      <c r="AF87" s="10">
        <v>76.986022260129999</v>
      </c>
      <c r="AG87" s="10">
        <v>197.0194221385</v>
      </c>
      <c r="AH87" s="10">
        <v>37.817195668319997</v>
      </c>
      <c r="AI87" s="10">
        <v>41.838508561269997</v>
      </c>
      <c r="AJ87" s="10">
        <v>31.426284258839999</v>
      </c>
      <c r="AK87" s="10">
        <v>98.600990863510006</v>
      </c>
      <c r="AL87" s="10">
        <v>76.299441598399994</v>
      </c>
      <c r="AM87" s="10">
        <v>91.888289950590007</v>
      </c>
      <c r="AN87" s="10">
        <v>82.48552598517</v>
      </c>
      <c r="AO87" s="10">
        <v>215.80034488219999</v>
      </c>
      <c r="AP87" s="10">
        <v>22.587422289599999</v>
      </c>
      <c r="AQ87" s="10">
        <v>33.787324450610001</v>
      </c>
      <c r="AR87" s="10">
        <v>26.847048826919998</v>
      </c>
      <c r="AS87" s="10">
        <v>80.434519428339996</v>
      </c>
    </row>
    <row r="88" spans="1:45" x14ac:dyDescent="0.4">
      <c r="B88" s="10">
        <v>414.93832661670001</v>
      </c>
      <c r="C88" s="10">
        <v>393.1087009327</v>
      </c>
      <c r="D88" s="10">
        <v>411.1167491361</v>
      </c>
      <c r="E88" s="10">
        <v>684.19789504209996</v>
      </c>
      <c r="F88" s="10">
        <v>684.26920344040002</v>
      </c>
      <c r="G88" s="10">
        <v>663.39166233169999</v>
      </c>
      <c r="H88" s="10">
        <v>674.01172105759997</v>
      </c>
      <c r="I88" s="10">
        <v>1128.41468854</v>
      </c>
      <c r="J88" s="10">
        <v>617.18630347789997</v>
      </c>
      <c r="K88" s="10">
        <v>627.76873530119997</v>
      </c>
      <c r="L88" s="10">
        <v>636.72706064479996</v>
      </c>
      <c r="M88" s="10">
        <v>1073.374845675</v>
      </c>
      <c r="N88" s="10">
        <v>579.05991985059995</v>
      </c>
      <c r="O88" s="10">
        <v>581.35840760539998</v>
      </c>
      <c r="P88" s="10">
        <v>561.89971533259995</v>
      </c>
      <c r="Q88" s="10">
        <v>927.34131457230001</v>
      </c>
      <c r="R88" s="10">
        <v>534.86103441440002</v>
      </c>
      <c r="S88" s="10">
        <v>537.47378196149998</v>
      </c>
      <c r="T88" s="10">
        <v>520.81066326339999</v>
      </c>
      <c r="U88" s="10">
        <v>855.37523773249995</v>
      </c>
      <c r="V88" s="10">
        <v>488.03964374970002</v>
      </c>
      <c r="W88" s="10">
        <v>520.38165158490006</v>
      </c>
      <c r="X88" s="10">
        <v>463.59296599330003</v>
      </c>
      <c r="Y88" s="10">
        <v>868.07166433760005</v>
      </c>
      <c r="Z88" s="10">
        <v>261.6455684503</v>
      </c>
      <c r="AA88" s="10">
        <v>246.00304049409999</v>
      </c>
      <c r="AB88" s="10">
        <v>286.2186198398</v>
      </c>
      <c r="AC88" s="10">
        <v>446.85162582309999</v>
      </c>
      <c r="AD88" s="10">
        <v>1752.8369306449999</v>
      </c>
      <c r="AE88" s="10">
        <v>1754.4793060980001</v>
      </c>
      <c r="AF88" s="10">
        <v>1799.134141944</v>
      </c>
      <c r="AG88" s="10">
        <v>3020.550763321</v>
      </c>
      <c r="AH88" s="10">
        <v>1805.6587632129999</v>
      </c>
      <c r="AI88" s="10">
        <v>1770.486660114</v>
      </c>
      <c r="AJ88" s="10">
        <v>1701.07770433</v>
      </c>
      <c r="AK88" s="10">
        <v>2921.773676756</v>
      </c>
      <c r="AL88" s="10">
        <v>2343.7882726490002</v>
      </c>
      <c r="AM88" s="10">
        <v>2394.2378484450001</v>
      </c>
      <c r="AN88" s="10">
        <v>2358.2221231120002</v>
      </c>
      <c r="AO88" s="10">
        <v>4013.4190004729999</v>
      </c>
      <c r="AP88" s="10">
        <v>1236.211727351</v>
      </c>
      <c r="AQ88" s="10">
        <v>1177.7621515549999</v>
      </c>
      <c r="AR88" s="10">
        <v>1191.125665729</v>
      </c>
      <c r="AS88" s="10">
        <v>1973.5561672179999</v>
      </c>
    </row>
    <row r="89" spans="1:45" x14ac:dyDescent="0.4">
      <c r="B89" s="4" t="s">
        <v>95</v>
      </c>
      <c r="C89" s="4" t="s">
        <v>95</v>
      </c>
      <c r="D89" s="4" t="s">
        <v>236</v>
      </c>
      <c r="E89" s="4" t="s">
        <v>549</v>
      </c>
      <c r="F89" s="4" t="s">
        <v>435</v>
      </c>
      <c r="G89" s="4" t="s">
        <v>435</v>
      </c>
      <c r="H89" s="4" t="s">
        <v>435</v>
      </c>
      <c r="I89" s="4" t="s">
        <v>544</v>
      </c>
      <c r="J89" s="4" t="s">
        <v>435</v>
      </c>
      <c r="K89" s="4" t="s">
        <v>127</v>
      </c>
      <c r="L89" s="4" t="s">
        <v>107</v>
      </c>
      <c r="M89" s="4" t="s">
        <v>127</v>
      </c>
      <c r="N89" s="4" t="s">
        <v>435</v>
      </c>
      <c r="O89" s="4" t="s">
        <v>397</v>
      </c>
      <c r="P89" s="4" t="s">
        <v>435</v>
      </c>
      <c r="Q89" s="4" t="s">
        <v>550</v>
      </c>
      <c r="R89" s="4" t="s">
        <v>397</v>
      </c>
      <c r="S89" s="4" t="s">
        <v>551</v>
      </c>
      <c r="T89" s="4" t="s">
        <v>236</v>
      </c>
      <c r="U89" s="4" t="s">
        <v>397</v>
      </c>
      <c r="V89" s="4" t="s">
        <v>236</v>
      </c>
      <c r="W89" s="4" t="s">
        <v>236</v>
      </c>
      <c r="X89" s="4" t="s">
        <v>397</v>
      </c>
      <c r="Y89" s="4" t="s">
        <v>552</v>
      </c>
      <c r="Z89" s="4" t="s">
        <v>184</v>
      </c>
      <c r="AA89" s="4" t="s">
        <v>95</v>
      </c>
      <c r="AB89" s="4" t="s">
        <v>184</v>
      </c>
      <c r="AC89" s="4" t="s">
        <v>184</v>
      </c>
      <c r="AD89" s="4" t="s">
        <v>107</v>
      </c>
      <c r="AE89" s="4" t="s">
        <v>107</v>
      </c>
      <c r="AF89" s="4" t="s">
        <v>107</v>
      </c>
      <c r="AG89" s="4" t="s">
        <v>541</v>
      </c>
      <c r="AH89" s="4" t="s">
        <v>107</v>
      </c>
      <c r="AI89" s="4" t="s">
        <v>107</v>
      </c>
      <c r="AJ89" s="4" t="s">
        <v>107</v>
      </c>
      <c r="AK89" s="4" t="s">
        <v>218</v>
      </c>
      <c r="AL89" s="4" t="s">
        <v>107</v>
      </c>
      <c r="AM89" s="4" t="s">
        <v>107</v>
      </c>
      <c r="AN89" s="4" t="s">
        <v>107</v>
      </c>
      <c r="AO89" s="4" t="s">
        <v>541</v>
      </c>
      <c r="AP89" s="4" t="s">
        <v>435</v>
      </c>
      <c r="AQ89" s="4" t="s">
        <v>269</v>
      </c>
      <c r="AR89" s="4" t="s">
        <v>435</v>
      </c>
      <c r="AS89" s="4" t="s">
        <v>218</v>
      </c>
    </row>
    <row r="90" spans="1:45" x14ac:dyDescent="0.4">
      <c r="A90" s="1" t="s">
        <v>326</v>
      </c>
      <c r="B90" s="9">
        <v>0</v>
      </c>
      <c r="C90" s="9">
        <v>0</v>
      </c>
      <c r="D90" s="9">
        <v>2.8572047181990003E-2</v>
      </c>
      <c r="E90" s="9">
        <v>5.0889849925829997E-2</v>
      </c>
      <c r="F90" s="9">
        <v>0</v>
      </c>
      <c r="G90" s="9">
        <v>0</v>
      </c>
      <c r="H90" s="9">
        <v>2.1745379579050001E-2</v>
      </c>
      <c r="I90" s="9">
        <v>4.440035032537E-2</v>
      </c>
      <c r="J90" s="9">
        <v>0</v>
      </c>
      <c r="K90" s="9">
        <v>0</v>
      </c>
      <c r="L90" s="9">
        <v>2.1579029588770001E-2</v>
      </c>
      <c r="M90" s="9">
        <v>5.3050630382030006E-2</v>
      </c>
      <c r="N90" s="9">
        <v>0</v>
      </c>
      <c r="O90" s="9">
        <v>0</v>
      </c>
      <c r="P90" s="9">
        <v>1.498017268233E-2</v>
      </c>
      <c r="Q90" s="9">
        <v>3.5316089394279999E-2</v>
      </c>
      <c r="R90" s="9">
        <v>0</v>
      </c>
      <c r="S90" s="9">
        <v>0</v>
      </c>
      <c r="T90" s="9">
        <v>1.480895376978E-2</v>
      </c>
      <c r="U90" s="9">
        <v>2.844533763999E-2</v>
      </c>
      <c r="V90" s="9">
        <v>0</v>
      </c>
      <c r="W90" s="9">
        <v>0</v>
      </c>
      <c r="X90" s="9">
        <v>9.2598731232769998E-3</v>
      </c>
      <c r="Y90" s="9">
        <v>1.9020011614279998E-2</v>
      </c>
      <c r="Z90" s="9">
        <v>0</v>
      </c>
      <c r="AA90" s="9">
        <v>0</v>
      </c>
      <c r="AB90" s="9">
        <v>1.4718033828249998E-3</v>
      </c>
      <c r="AC90" s="9">
        <v>3.4106974906690001E-3</v>
      </c>
      <c r="AD90" s="9">
        <v>0</v>
      </c>
      <c r="AE90" s="9">
        <v>0</v>
      </c>
      <c r="AF90" s="9">
        <v>1.323034675686E-2</v>
      </c>
      <c r="AG90" s="9">
        <v>3.3666916673510003E-2</v>
      </c>
      <c r="AH90" s="9">
        <v>0</v>
      </c>
      <c r="AI90" s="9">
        <v>0</v>
      </c>
      <c r="AJ90" s="9">
        <v>2.0966637166990001E-2</v>
      </c>
      <c r="AK90" s="9">
        <v>3.8499416041389997E-2</v>
      </c>
      <c r="AL90" s="9">
        <v>0</v>
      </c>
      <c r="AM90" s="9">
        <v>0</v>
      </c>
      <c r="AN90" s="9">
        <v>1.551035374596E-2</v>
      </c>
      <c r="AO90" s="9">
        <v>4.2211917399769996E-2</v>
      </c>
      <c r="AP90" s="9">
        <v>0</v>
      </c>
      <c r="AQ90" s="9">
        <v>0</v>
      </c>
      <c r="AR90" s="9">
        <v>2.0493443044230002E-2</v>
      </c>
      <c r="AS90" s="9">
        <v>2.4101747089700001E-2</v>
      </c>
    </row>
    <row r="91" spans="1:45" x14ac:dyDescent="0.4">
      <c r="B91" s="10">
        <v>0</v>
      </c>
      <c r="C91" s="10">
        <v>0</v>
      </c>
      <c r="D91" s="10">
        <v>6</v>
      </c>
      <c r="E91" s="10">
        <v>26</v>
      </c>
      <c r="F91" s="10">
        <v>0</v>
      </c>
      <c r="G91" s="10">
        <v>0</v>
      </c>
      <c r="H91" s="10">
        <v>13</v>
      </c>
      <c r="I91" s="10">
        <v>53</v>
      </c>
      <c r="J91" s="10">
        <v>0</v>
      </c>
      <c r="K91" s="10">
        <v>0</v>
      </c>
      <c r="L91" s="10">
        <v>17</v>
      </c>
      <c r="M91" s="10">
        <v>70</v>
      </c>
      <c r="N91" s="10">
        <v>0</v>
      </c>
      <c r="O91" s="10">
        <v>0</v>
      </c>
      <c r="P91" s="10">
        <v>9</v>
      </c>
      <c r="Q91" s="10">
        <v>33</v>
      </c>
      <c r="R91" s="10">
        <v>0</v>
      </c>
      <c r="S91" s="10">
        <v>0</v>
      </c>
      <c r="T91" s="10">
        <v>11</v>
      </c>
      <c r="U91" s="10">
        <v>23</v>
      </c>
      <c r="V91" s="10">
        <v>0</v>
      </c>
      <c r="W91" s="10">
        <v>0</v>
      </c>
      <c r="X91" s="10">
        <v>5</v>
      </c>
      <c r="Y91" s="10">
        <v>16</v>
      </c>
      <c r="Z91" s="10">
        <v>0</v>
      </c>
      <c r="AA91" s="10">
        <v>0</v>
      </c>
      <c r="AB91" s="10">
        <v>1</v>
      </c>
      <c r="AC91" s="10">
        <v>3</v>
      </c>
      <c r="AD91" s="10">
        <v>0</v>
      </c>
      <c r="AE91" s="10">
        <v>0</v>
      </c>
      <c r="AF91" s="10">
        <v>20</v>
      </c>
      <c r="AG91" s="10">
        <v>88</v>
      </c>
      <c r="AH91" s="10">
        <v>0</v>
      </c>
      <c r="AI91" s="10">
        <v>0</v>
      </c>
      <c r="AJ91" s="10">
        <v>40</v>
      </c>
      <c r="AK91" s="10">
        <v>132</v>
      </c>
      <c r="AL91" s="10">
        <v>0</v>
      </c>
      <c r="AM91" s="10">
        <v>0</v>
      </c>
      <c r="AN91" s="10">
        <v>41</v>
      </c>
      <c r="AO91" s="10">
        <v>170</v>
      </c>
      <c r="AP91" s="10">
        <v>0</v>
      </c>
      <c r="AQ91" s="10">
        <v>0</v>
      </c>
      <c r="AR91" s="10">
        <v>21</v>
      </c>
      <c r="AS91" s="10">
        <v>54</v>
      </c>
    </row>
    <row r="92" spans="1:45" x14ac:dyDescent="0.4">
      <c r="B92" s="10">
        <v>140</v>
      </c>
      <c r="C92" s="10">
        <v>171</v>
      </c>
      <c r="D92" s="10">
        <v>194</v>
      </c>
      <c r="E92" s="10">
        <v>525</v>
      </c>
      <c r="F92" s="10">
        <v>399</v>
      </c>
      <c r="G92" s="10">
        <v>458</v>
      </c>
      <c r="H92" s="10">
        <v>487</v>
      </c>
      <c r="I92" s="10">
        <v>1024</v>
      </c>
      <c r="J92" s="10">
        <v>558</v>
      </c>
      <c r="K92" s="10">
        <v>557</v>
      </c>
      <c r="L92" s="10">
        <v>670</v>
      </c>
      <c r="M92" s="10">
        <v>1265</v>
      </c>
      <c r="N92" s="10">
        <v>579</v>
      </c>
      <c r="O92" s="10">
        <v>605</v>
      </c>
      <c r="P92" s="10">
        <v>615</v>
      </c>
      <c r="Q92" s="10">
        <v>977</v>
      </c>
      <c r="R92" s="10">
        <v>697</v>
      </c>
      <c r="S92" s="10">
        <v>673</v>
      </c>
      <c r="T92" s="10">
        <v>615</v>
      </c>
      <c r="U92" s="10">
        <v>885</v>
      </c>
      <c r="V92" s="10">
        <v>799</v>
      </c>
      <c r="W92" s="10">
        <v>729</v>
      </c>
      <c r="X92" s="10">
        <v>608</v>
      </c>
      <c r="Y92" s="10">
        <v>879</v>
      </c>
      <c r="Z92" s="10">
        <v>408</v>
      </c>
      <c r="AA92" s="10">
        <v>375</v>
      </c>
      <c r="AB92" s="10">
        <v>339</v>
      </c>
      <c r="AC92" s="10">
        <v>431</v>
      </c>
      <c r="AD92" s="10">
        <v>1560</v>
      </c>
      <c r="AE92" s="10">
        <v>1486</v>
      </c>
      <c r="AF92" s="10">
        <v>1327</v>
      </c>
      <c r="AG92" s="10">
        <v>2296</v>
      </c>
      <c r="AH92" s="10">
        <v>2001</v>
      </c>
      <c r="AI92" s="10">
        <v>2055</v>
      </c>
      <c r="AJ92" s="10">
        <v>2161</v>
      </c>
      <c r="AK92" s="10">
        <v>3652</v>
      </c>
      <c r="AL92" s="10">
        <v>2405</v>
      </c>
      <c r="AM92" s="10">
        <v>2382</v>
      </c>
      <c r="AN92" s="10">
        <v>2397</v>
      </c>
      <c r="AO92" s="10">
        <v>4107</v>
      </c>
      <c r="AP92" s="10">
        <v>1175</v>
      </c>
      <c r="AQ92" s="10">
        <v>1190</v>
      </c>
      <c r="AR92" s="10">
        <v>1127</v>
      </c>
      <c r="AS92" s="10">
        <v>1880</v>
      </c>
    </row>
    <row r="93" spans="1:45" x14ac:dyDescent="0.4">
      <c r="B93" s="10">
        <v>0</v>
      </c>
      <c r="C93" s="10">
        <v>0</v>
      </c>
      <c r="D93" s="10">
        <v>11.74644715362</v>
      </c>
      <c r="E93" s="10">
        <v>34.818728198259997</v>
      </c>
      <c r="F93" s="10">
        <v>0</v>
      </c>
      <c r="G93" s="10">
        <v>0</v>
      </c>
      <c r="H93" s="10">
        <v>14.656640715130001</v>
      </c>
      <c r="I93" s="10">
        <v>50.10200748346</v>
      </c>
      <c r="J93" s="10">
        <v>0</v>
      </c>
      <c r="K93" s="10">
        <v>0</v>
      </c>
      <c r="L93" s="10">
        <v>13.739952081629999</v>
      </c>
      <c r="M93" s="10">
        <v>56.943212199279998</v>
      </c>
      <c r="N93" s="10">
        <v>0</v>
      </c>
      <c r="O93" s="10">
        <v>0</v>
      </c>
      <c r="P93" s="10">
        <v>8.4173547658370005</v>
      </c>
      <c r="Q93" s="10">
        <v>32.750068764449999</v>
      </c>
      <c r="R93" s="10">
        <v>0</v>
      </c>
      <c r="S93" s="10">
        <v>0</v>
      </c>
      <c r="T93" s="10">
        <v>7.7126610350779998</v>
      </c>
      <c r="U93" s="10">
        <v>24.331437446180001</v>
      </c>
      <c r="V93" s="10">
        <v>0</v>
      </c>
      <c r="W93" s="10">
        <v>0</v>
      </c>
      <c r="X93" s="10">
        <v>4.2928120459420001</v>
      </c>
      <c r="Y93" s="10">
        <v>16.51073313773</v>
      </c>
      <c r="Z93" s="10">
        <v>0</v>
      </c>
      <c r="AA93" s="10">
        <v>0</v>
      </c>
      <c r="AB93" s="10">
        <v>0.42125753290770002</v>
      </c>
      <c r="AC93" s="10">
        <v>1.5240757188959999</v>
      </c>
      <c r="AD93" s="10">
        <v>0</v>
      </c>
      <c r="AE93" s="10">
        <v>0</v>
      </c>
      <c r="AF93" s="10">
        <v>23.803168560020001</v>
      </c>
      <c r="AG93" s="10">
        <v>101.69263085679999</v>
      </c>
      <c r="AH93" s="10">
        <v>0</v>
      </c>
      <c r="AI93" s="10">
        <v>0</v>
      </c>
      <c r="AJ93" s="10">
        <v>35.665879019549998</v>
      </c>
      <c r="AK93" s="10">
        <v>112.48658036019999</v>
      </c>
      <c r="AL93" s="10">
        <v>0</v>
      </c>
      <c r="AM93" s="10">
        <v>0</v>
      </c>
      <c r="AN93" s="10">
        <v>36.57685934101</v>
      </c>
      <c r="AO93" s="10">
        <v>169.4141113387</v>
      </c>
      <c r="AP93" s="10">
        <v>0</v>
      </c>
      <c r="AQ93" s="10">
        <v>0</v>
      </c>
      <c r="AR93" s="10">
        <v>24.41026598913</v>
      </c>
      <c r="AS93" s="10">
        <v>47.566151609610003</v>
      </c>
    </row>
    <row r="94" spans="1:45" x14ac:dyDescent="0.4">
      <c r="B94" s="10">
        <v>414.93832661670001</v>
      </c>
      <c r="C94" s="10">
        <v>393.1087009327</v>
      </c>
      <c r="D94" s="10">
        <v>411.1167491361</v>
      </c>
      <c r="E94" s="10">
        <v>684.19789504209996</v>
      </c>
      <c r="F94" s="10">
        <v>684.26920344040002</v>
      </c>
      <c r="G94" s="10">
        <v>663.39166233169999</v>
      </c>
      <c r="H94" s="10">
        <v>674.01172105759997</v>
      </c>
      <c r="I94" s="10">
        <v>1128.41468854</v>
      </c>
      <c r="J94" s="10">
        <v>617.18630347789997</v>
      </c>
      <c r="K94" s="10">
        <v>627.76873530119997</v>
      </c>
      <c r="L94" s="10">
        <v>636.72706064479996</v>
      </c>
      <c r="M94" s="10">
        <v>1073.374845675</v>
      </c>
      <c r="N94" s="10">
        <v>579.05991985059995</v>
      </c>
      <c r="O94" s="10">
        <v>581.35840760539998</v>
      </c>
      <c r="P94" s="10">
        <v>561.89971533259995</v>
      </c>
      <c r="Q94" s="10">
        <v>927.34131457230001</v>
      </c>
      <c r="R94" s="10">
        <v>534.86103441440002</v>
      </c>
      <c r="S94" s="10">
        <v>537.47378196149998</v>
      </c>
      <c r="T94" s="10">
        <v>520.81066326339999</v>
      </c>
      <c r="U94" s="10">
        <v>855.37523773249995</v>
      </c>
      <c r="V94" s="10">
        <v>488.03964374970002</v>
      </c>
      <c r="W94" s="10">
        <v>520.38165158490006</v>
      </c>
      <c r="X94" s="10">
        <v>463.59296599330003</v>
      </c>
      <c r="Y94" s="10">
        <v>868.07166433760005</v>
      </c>
      <c r="Z94" s="10">
        <v>261.6455684503</v>
      </c>
      <c r="AA94" s="10">
        <v>246.00304049409999</v>
      </c>
      <c r="AB94" s="10">
        <v>286.2186198398</v>
      </c>
      <c r="AC94" s="10">
        <v>446.85162582309999</v>
      </c>
      <c r="AD94" s="10">
        <v>1752.8369306449999</v>
      </c>
      <c r="AE94" s="10">
        <v>1754.4793060980001</v>
      </c>
      <c r="AF94" s="10">
        <v>1799.134141944</v>
      </c>
      <c r="AG94" s="10">
        <v>3020.550763321</v>
      </c>
      <c r="AH94" s="10">
        <v>1805.6587632129999</v>
      </c>
      <c r="AI94" s="10">
        <v>1770.486660114</v>
      </c>
      <c r="AJ94" s="10">
        <v>1701.07770433</v>
      </c>
      <c r="AK94" s="10">
        <v>2921.773676756</v>
      </c>
      <c r="AL94" s="10">
        <v>2343.7882726490002</v>
      </c>
      <c r="AM94" s="10">
        <v>2394.2378484450001</v>
      </c>
      <c r="AN94" s="10">
        <v>2358.2221231120002</v>
      </c>
      <c r="AO94" s="10">
        <v>4013.4190004729999</v>
      </c>
      <c r="AP94" s="10">
        <v>1236.211727351</v>
      </c>
      <c r="AQ94" s="10">
        <v>1177.7621515549999</v>
      </c>
      <c r="AR94" s="10">
        <v>1191.125665729</v>
      </c>
      <c r="AS94" s="10">
        <v>1973.5561672179999</v>
      </c>
    </row>
    <row r="95" spans="1:45" x14ac:dyDescent="0.4">
      <c r="B95" s="4" t="s">
        <v>95</v>
      </c>
      <c r="C95" s="4" t="s">
        <v>95</v>
      </c>
      <c r="D95" s="4" t="s">
        <v>181</v>
      </c>
      <c r="E95" s="4" t="s">
        <v>335</v>
      </c>
      <c r="F95" s="4" t="s">
        <v>95</v>
      </c>
      <c r="G95" s="4" t="s">
        <v>95</v>
      </c>
      <c r="H95" s="4" t="s">
        <v>428</v>
      </c>
      <c r="I95" s="4" t="s">
        <v>553</v>
      </c>
      <c r="J95" s="4" t="s">
        <v>95</v>
      </c>
      <c r="K95" s="4" t="s">
        <v>95</v>
      </c>
      <c r="L95" s="4" t="s">
        <v>335</v>
      </c>
      <c r="M95" s="4" t="s">
        <v>312</v>
      </c>
      <c r="N95" s="4" t="s">
        <v>95</v>
      </c>
      <c r="O95" s="4" t="s">
        <v>95</v>
      </c>
      <c r="P95" s="4" t="s">
        <v>554</v>
      </c>
      <c r="Q95" s="4" t="s">
        <v>452</v>
      </c>
      <c r="R95" s="4" t="s">
        <v>95</v>
      </c>
      <c r="S95" s="4" t="s">
        <v>95</v>
      </c>
      <c r="T95" s="4" t="s">
        <v>428</v>
      </c>
      <c r="U95" s="4" t="s">
        <v>428</v>
      </c>
      <c r="V95" s="4" t="s">
        <v>95</v>
      </c>
      <c r="W95" s="4" t="s">
        <v>95</v>
      </c>
      <c r="X95" s="4" t="s">
        <v>181</v>
      </c>
      <c r="Y95" s="4" t="s">
        <v>181</v>
      </c>
      <c r="Z95" s="4" t="s">
        <v>95</v>
      </c>
      <c r="AA95" s="4" t="s">
        <v>95</v>
      </c>
      <c r="AB95" s="4" t="s">
        <v>95</v>
      </c>
      <c r="AC95" s="4" t="s">
        <v>95</v>
      </c>
      <c r="AD95" s="4" t="s">
        <v>95</v>
      </c>
      <c r="AE95" s="4" t="s">
        <v>95</v>
      </c>
      <c r="AF95" s="4" t="s">
        <v>335</v>
      </c>
      <c r="AG95" s="4" t="s">
        <v>327</v>
      </c>
      <c r="AH95" s="4" t="s">
        <v>95</v>
      </c>
      <c r="AI95" s="4" t="s">
        <v>95</v>
      </c>
      <c r="AJ95" s="4" t="s">
        <v>310</v>
      </c>
      <c r="AK95" s="4" t="s">
        <v>312</v>
      </c>
      <c r="AL95" s="4" t="s">
        <v>95</v>
      </c>
      <c r="AM95" s="4" t="s">
        <v>95</v>
      </c>
      <c r="AN95" s="4" t="s">
        <v>310</v>
      </c>
      <c r="AO95" s="4" t="s">
        <v>327</v>
      </c>
      <c r="AP95" s="4" t="s">
        <v>95</v>
      </c>
      <c r="AQ95" s="4" t="s">
        <v>95</v>
      </c>
      <c r="AR95" s="4" t="s">
        <v>335</v>
      </c>
      <c r="AS95" s="4" t="s">
        <v>310</v>
      </c>
    </row>
    <row r="96" spans="1:45" x14ac:dyDescent="0.4">
      <c r="A96" s="1" t="s">
        <v>328</v>
      </c>
      <c r="B96" s="9">
        <v>7.3580720497530006E-2</v>
      </c>
      <c r="C96" s="9">
        <v>0.12919441474819998</v>
      </c>
      <c r="D96" s="9">
        <v>8.6181652110990006E-2</v>
      </c>
      <c r="E96" s="9">
        <v>6.0694197036909994E-2</v>
      </c>
      <c r="F96" s="9">
        <v>4.5362183732999994E-2</v>
      </c>
      <c r="G96" s="9">
        <v>5.0226227857950001E-2</v>
      </c>
      <c r="H96" s="9">
        <v>2.4768069573920002E-2</v>
      </c>
      <c r="I96" s="9">
        <v>3.9310602653349999E-2</v>
      </c>
      <c r="J96" s="9">
        <v>4.0358498900489995E-2</v>
      </c>
      <c r="K96" s="9">
        <v>3.2640614012450005E-2</v>
      </c>
      <c r="L96" s="9">
        <v>4.9949430926299998E-2</v>
      </c>
      <c r="M96" s="9">
        <v>5.7344410598630005E-2</v>
      </c>
      <c r="N96" s="9">
        <v>2.456843941422E-2</v>
      </c>
      <c r="O96" s="9">
        <v>2.8233813431280001E-2</v>
      </c>
      <c r="P96" s="9">
        <v>3.2783337007939999E-2</v>
      </c>
      <c r="Q96" s="9">
        <v>4.6582185307620004E-2</v>
      </c>
      <c r="R96" s="9">
        <v>1.2154450446269999E-2</v>
      </c>
      <c r="S96" s="9">
        <v>2.113095465581E-2</v>
      </c>
      <c r="T96" s="9">
        <v>2.7371019349589999E-2</v>
      </c>
      <c r="U96" s="9">
        <v>8.9024603961550004E-3</v>
      </c>
      <c r="V96" s="9">
        <v>4.4885957591429999E-3</v>
      </c>
      <c r="W96" s="9">
        <v>1.6960815874650001E-3</v>
      </c>
      <c r="X96" s="9">
        <v>1.2707620323560001E-2</v>
      </c>
      <c r="Y96" s="9">
        <v>1.6077606344740002E-2</v>
      </c>
      <c r="Z96" s="9">
        <v>1.5053089957570002E-3</v>
      </c>
      <c r="AA96" s="9">
        <v>4.4278706991720002E-3</v>
      </c>
      <c r="AB96" s="9">
        <v>1.3515168801649999E-2</v>
      </c>
      <c r="AC96" s="9">
        <v>4.2298781875270002E-4</v>
      </c>
      <c r="AD96" s="9">
        <v>3.1165434363159997E-2</v>
      </c>
      <c r="AE96" s="9">
        <v>3.6473758379170003E-2</v>
      </c>
      <c r="AF96" s="9">
        <v>4.1378997962969996E-2</v>
      </c>
      <c r="AG96" s="9">
        <v>4.2874516845670001E-2</v>
      </c>
      <c r="AH96" s="9">
        <v>3.0550736676409999E-2</v>
      </c>
      <c r="AI96" s="9">
        <v>3.7658829892890003E-2</v>
      </c>
      <c r="AJ96" s="9">
        <v>2.8490469147079998E-2</v>
      </c>
      <c r="AK96" s="9">
        <v>2.765387084922E-2</v>
      </c>
      <c r="AL96" s="9">
        <v>4.1428515069109995E-2</v>
      </c>
      <c r="AM96" s="9">
        <v>5.1979924092900004E-2</v>
      </c>
      <c r="AN96" s="9">
        <v>4.935225148505E-2</v>
      </c>
      <c r="AO96" s="9">
        <v>4.8512175110550004E-2</v>
      </c>
      <c r="AP96" s="9">
        <v>1.0267223373350001E-2</v>
      </c>
      <c r="AQ96" s="9">
        <v>8.3962139623669999E-3</v>
      </c>
      <c r="AR96" s="9">
        <v>8.3792970196539997E-3</v>
      </c>
      <c r="AS96" s="9">
        <v>8.9665156534390004E-3</v>
      </c>
    </row>
    <row r="97" spans="1:45" x14ac:dyDescent="0.4">
      <c r="B97" s="10">
        <v>10</v>
      </c>
      <c r="C97" s="10">
        <v>14</v>
      </c>
      <c r="D97" s="10">
        <v>13</v>
      </c>
      <c r="E97" s="10">
        <v>28</v>
      </c>
      <c r="F97" s="10">
        <v>18</v>
      </c>
      <c r="G97" s="10">
        <v>23</v>
      </c>
      <c r="H97" s="10">
        <v>16</v>
      </c>
      <c r="I97" s="10">
        <v>45</v>
      </c>
      <c r="J97" s="10">
        <v>22</v>
      </c>
      <c r="K97" s="10">
        <v>18</v>
      </c>
      <c r="L97" s="10">
        <v>30</v>
      </c>
      <c r="M97" s="10">
        <v>62</v>
      </c>
      <c r="N97" s="10">
        <v>14</v>
      </c>
      <c r="O97" s="10">
        <v>14</v>
      </c>
      <c r="P97" s="10">
        <v>14</v>
      </c>
      <c r="Q97" s="10">
        <v>27</v>
      </c>
      <c r="R97" s="10">
        <v>7</v>
      </c>
      <c r="S97" s="10">
        <v>11</v>
      </c>
      <c r="T97" s="10">
        <v>11</v>
      </c>
      <c r="U97" s="10">
        <v>8</v>
      </c>
      <c r="V97" s="10">
        <v>3</v>
      </c>
      <c r="W97" s="10">
        <v>2</v>
      </c>
      <c r="X97" s="10">
        <v>6</v>
      </c>
      <c r="Y97" s="10">
        <v>12</v>
      </c>
      <c r="Z97" s="10">
        <v>2</v>
      </c>
      <c r="AA97" s="10">
        <v>3</v>
      </c>
      <c r="AB97" s="10">
        <v>3</v>
      </c>
      <c r="AC97" s="10">
        <v>1</v>
      </c>
      <c r="AD97" s="10">
        <v>36</v>
      </c>
      <c r="AE97" s="10">
        <v>39</v>
      </c>
      <c r="AF97" s="10">
        <v>46</v>
      </c>
      <c r="AG97" s="10">
        <v>98</v>
      </c>
      <c r="AH97" s="10">
        <v>40</v>
      </c>
      <c r="AI97" s="10">
        <v>44</v>
      </c>
      <c r="AJ97" s="10">
        <v>45</v>
      </c>
      <c r="AK97" s="10">
        <v>84</v>
      </c>
      <c r="AL97" s="10">
        <v>63</v>
      </c>
      <c r="AM97" s="10">
        <v>77</v>
      </c>
      <c r="AN97" s="10">
        <v>86</v>
      </c>
      <c r="AO97" s="10">
        <v>163</v>
      </c>
      <c r="AP97" s="10">
        <v>13</v>
      </c>
      <c r="AQ97" s="10">
        <v>8</v>
      </c>
      <c r="AR97" s="10">
        <v>7</v>
      </c>
      <c r="AS97" s="10">
        <v>20</v>
      </c>
    </row>
    <row r="98" spans="1:45" x14ac:dyDescent="0.4">
      <c r="B98" s="10">
        <v>140</v>
      </c>
      <c r="C98" s="10">
        <v>171</v>
      </c>
      <c r="D98" s="10">
        <v>194</v>
      </c>
      <c r="E98" s="10">
        <v>525</v>
      </c>
      <c r="F98" s="10">
        <v>399</v>
      </c>
      <c r="G98" s="10">
        <v>458</v>
      </c>
      <c r="H98" s="10">
        <v>487</v>
      </c>
      <c r="I98" s="10">
        <v>1024</v>
      </c>
      <c r="J98" s="10">
        <v>558</v>
      </c>
      <c r="K98" s="10">
        <v>557</v>
      </c>
      <c r="L98" s="10">
        <v>670</v>
      </c>
      <c r="M98" s="10">
        <v>1265</v>
      </c>
      <c r="N98" s="10">
        <v>579</v>
      </c>
      <c r="O98" s="10">
        <v>605</v>
      </c>
      <c r="P98" s="10">
        <v>615</v>
      </c>
      <c r="Q98" s="10">
        <v>977</v>
      </c>
      <c r="R98" s="10">
        <v>697</v>
      </c>
      <c r="S98" s="10">
        <v>673</v>
      </c>
      <c r="T98" s="10">
        <v>615</v>
      </c>
      <c r="U98" s="10">
        <v>885</v>
      </c>
      <c r="V98" s="10">
        <v>799</v>
      </c>
      <c r="W98" s="10">
        <v>729</v>
      </c>
      <c r="X98" s="10">
        <v>608</v>
      </c>
      <c r="Y98" s="10">
        <v>879</v>
      </c>
      <c r="Z98" s="10">
        <v>408</v>
      </c>
      <c r="AA98" s="10">
        <v>375</v>
      </c>
      <c r="AB98" s="10">
        <v>339</v>
      </c>
      <c r="AC98" s="10">
        <v>431</v>
      </c>
      <c r="AD98" s="10">
        <v>1560</v>
      </c>
      <c r="AE98" s="10">
        <v>1486</v>
      </c>
      <c r="AF98" s="10">
        <v>1327</v>
      </c>
      <c r="AG98" s="10">
        <v>2296</v>
      </c>
      <c r="AH98" s="10">
        <v>2001</v>
      </c>
      <c r="AI98" s="10">
        <v>2055</v>
      </c>
      <c r="AJ98" s="10">
        <v>2161</v>
      </c>
      <c r="AK98" s="10">
        <v>3652</v>
      </c>
      <c r="AL98" s="10">
        <v>2405</v>
      </c>
      <c r="AM98" s="10">
        <v>2382</v>
      </c>
      <c r="AN98" s="10">
        <v>2397</v>
      </c>
      <c r="AO98" s="10">
        <v>4107</v>
      </c>
      <c r="AP98" s="10">
        <v>1175</v>
      </c>
      <c r="AQ98" s="10">
        <v>1190</v>
      </c>
      <c r="AR98" s="10">
        <v>1127</v>
      </c>
      <c r="AS98" s="10">
        <v>1880</v>
      </c>
    </row>
    <row r="99" spans="1:45" x14ac:dyDescent="0.4">
      <c r="B99" s="10">
        <v>30.531461034500001</v>
      </c>
      <c r="C99" s="10">
        <v>50.787448549410001</v>
      </c>
      <c r="D99" s="10">
        <v>35.430720651050002</v>
      </c>
      <c r="E99" s="10">
        <v>41.526841853919997</v>
      </c>
      <c r="F99" s="10">
        <v>31.039945329289999</v>
      </c>
      <c r="G99" s="10">
        <v>33.319660791339999</v>
      </c>
      <c r="H99" s="10">
        <v>16.693969200790001</v>
      </c>
      <c r="I99" s="10">
        <v>44.358661449400003</v>
      </c>
      <c r="J99" s="10">
        <v>24.908712750309999</v>
      </c>
      <c r="K99" s="10">
        <v>20.490756978050001</v>
      </c>
      <c r="L99" s="10">
        <v>31.804154334580002</v>
      </c>
      <c r="M99" s="10">
        <v>61.552047876629999</v>
      </c>
      <c r="N99" s="10">
        <v>14.22659855805</v>
      </c>
      <c r="O99" s="10">
        <v>16.41396481704</v>
      </c>
      <c r="P99" s="10">
        <v>18.42094773242</v>
      </c>
      <c r="Q99" s="10">
        <v>43.197584958820002</v>
      </c>
      <c r="R99" s="10">
        <v>6.5009419384329998</v>
      </c>
      <c r="S99" s="10">
        <v>11.35733411531</v>
      </c>
      <c r="T99" s="10">
        <v>14.25511874165</v>
      </c>
      <c r="U99" s="10">
        <v>7.6149441777650004</v>
      </c>
      <c r="V99" s="10">
        <v>2.1906126752290001</v>
      </c>
      <c r="W99" s="10">
        <v>0.88260973770789997</v>
      </c>
      <c r="X99" s="10">
        <v>5.8911633965150001</v>
      </c>
      <c r="Y99" s="10">
        <v>13.956514498240001</v>
      </c>
      <c r="Z99" s="10">
        <v>0.39385742788810002</v>
      </c>
      <c r="AA99" s="10">
        <v>1.0892696549109999</v>
      </c>
      <c r="AB99" s="10">
        <v>3.8682929613099999</v>
      </c>
      <c r="AC99" s="10">
        <v>0.18901279451299999</v>
      </c>
      <c r="AD99" s="10">
        <v>54.627924311329998</v>
      </c>
      <c r="AE99" s="10">
        <v>63.992454291880001</v>
      </c>
      <c r="AF99" s="10">
        <v>74.446367994599996</v>
      </c>
      <c r="AG99" s="10">
        <v>129.5046545852</v>
      </c>
      <c r="AH99" s="10">
        <v>55.164205402370001</v>
      </c>
      <c r="AI99" s="10">
        <v>66.674455960879996</v>
      </c>
      <c r="AJ99" s="10">
        <v>48.464501852010002</v>
      </c>
      <c r="AK99" s="10">
        <v>80.798351907650002</v>
      </c>
      <c r="AL99" s="10">
        <v>97.099667772230006</v>
      </c>
      <c r="AM99" s="10">
        <v>124.4523016225</v>
      </c>
      <c r="AN99" s="10">
        <v>116.38357127739999</v>
      </c>
      <c r="AO99" s="10">
        <v>194.699685343</v>
      </c>
      <c r="AP99" s="10">
        <v>12.69246194147</v>
      </c>
      <c r="AQ99" s="10">
        <v>9.8887430212300007</v>
      </c>
      <c r="AR99" s="10">
        <v>9.9807957408739991</v>
      </c>
      <c r="AS99" s="10">
        <v>17.695922266299998</v>
      </c>
    </row>
    <row r="100" spans="1:45" x14ac:dyDescent="0.4">
      <c r="B100" s="10">
        <v>414.93832661670001</v>
      </c>
      <c r="C100" s="10">
        <v>393.1087009327</v>
      </c>
      <c r="D100" s="10">
        <v>411.1167491361</v>
      </c>
      <c r="E100" s="10">
        <v>684.19789504209996</v>
      </c>
      <c r="F100" s="10">
        <v>684.26920344040002</v>
      </c>
      <c r="G100" s="10">
        <v>663.39166233169999</v>
      </c>
      <c r="H100" s="10">
        <v>674.01172105759997</v>
      </c>
      <c r="I100" s="10">
        <v>1128.41468854</v>
      </c>
      <c r="J100" s="10">
        <v>617.18630347789997</v>
      </c>
      <c r="K100" s="10">
        <v>627.76873530119997</v>
      </c>
      <c r="L100" s="10">
        <v>636.72706064479996</v>
      </c>
      <c r="M100" s="10">
        <v>1073.374845675</v>
      </c>
      <c r="N100" s="10">
        <v>579.05991985059995</v>
      </c>
      <c r="O100" s="10">
        <v>581.35840760539998</v>
      </c>
      <c r="P100" s="10">
        <v>561.89971533259995</v>
      </c>
      <c r="Q100" s="10">
        <v>927.34131457230001</v>
      </c>
      <c r="R100" s="10">
        <v>534.86103441440002</v>
      </c>
      <c r="S100" s="10">
        <v>537.47378196149998</v>
      </c>
      <c r="T100" s="10">
        <v>520.81066326339999</v>
      </c>
      <c r="U100" s="10">
        <v>855.37523773249995</v>
      </c>
      <c r="V100" s="10">
        <v>488.03964374970002</v>
      </c>
      <c r="W100" s="10">
        <v>520.38165158490006</v>
      </c>
      <c r="X100" s="10">
        <v>463.59296599330003</v>
      </c>
      <c r="Y100" s="10">
        <v>868.07166433760005</v>
      </c>
      <c r="Z100" s="10">
        <v>261.6455684503</v>
      </c>
      <c r="AA100" s="10">
        <v>246.00304049409999</v>
      </c>
      <c r="AB100" s="10">
        <v>286.2186198398</v>
      </c>
      <c r="AC100" s="10">
        <v>446.85162582309999</v>
      </c>
      <c r="AD100" s="10">
        <v>1752.8369306449999</v>
      </c>
      <c r="AE100" s="10">
        <v>1754.4793060980001</v>
      </c>
      <c r="AF100" s="10">
        <v>1799.134141944</v>
      </c>
      <c r="AG100" s="10">
        <v>3020.550763321</v>
      </c>
      <c r="AH100" s="10">
        <v>1805.6587632129999</v>
      </c>
      <c r="AI100" s="10">
        <v>1770.486660114</v>
      </c>
      <c r="AJ100" s="10">
        <v>1701.07770433</v>
      </c>
      <c r="AK100" s="10">
        <v>2921.773676756</v>
      </c>
      <c r="AL100" s="10">
        <v>2343.7882726490002</v>
      </c>
      <c r="AM100" s="10">
        <v>2394.2378484450001</v>
      </c>
      <c r="AN100" s="10">
        <v>2358.2221231120002</v>
      </c>
      <c r="AO100" s="10">
        <v>4013.4190004729999</v>
      </c>
      <c r="AP100" s="10">
        <v>1236.211727351</v>
      </c>
      <c r="AQ100" s="10">
        <v>1177.7621515549999</v>
      </c>
      <c r="AR100" s="10">
        <v>1191.125665729</v>
      </c>
      <c r="AS100" s="10">
        <v>1973.5561672179999</v>
      </c>
    </row>
    <row r="101" spans="1:45" x14ac:dyDescent="0.4">
      <c r="B101" s="4" t="s">
        <v>397</v>
      </c>
      <c r="C101" s="4" t="s">
        <v>555</v>
      </c>
      <c r="D101" s="4" t="s">
        <v>435</v>
      </c>
      <c r="E101" s="4" t="s">
        <v>435</v>
      </c>
      <c r="F101" s="4" t="s">
        <v>435</v>
      </c>
      <c r="G101" s="4" t="s">
        <v>556</v>
      </c>
      <c r="H101" s="4" t="s">
        <v>435</v>
      </c>
      <c r="I101" s="4" t="s">
        <v>437</v>
      </c>
      <c r="J101" s="4" t="s">
        <v>435</v>
      </c>
      <c r="K101" s="4" t="s">
        <v>435</v>
      </c>
      <c r="L101" s="4" t="s">
        <v>107</v>
      </c>
      <c r="M101" s="4" t="s">
        <v>217</v>
      </c>
      <c r="N101" s="4" t="s">
        <v>397</v>
      </c>
      <c r="O101" s="4" t="s">
        <v>397</v>
      </c>
      <c r="P101" s="4" t="s">
        <v>435</v>
      </c>
      <c r="Q101" s="4" t="s">
        <v>435</v>
      </c>
      <c r="R101" s="4" t="s">
        <v>557</v>
      </c>
      <c r="S101" s="4" t="s">
        <v>397</v>
      </c>
      <c r="T101" s="4" t="s">
        <v>558</v>
      </c>
      <c r="U101" s="4" t="s">
        <v>95</v>
      </c>
      <c r="V101" s="4" t="s">
        <v>95</v>
      </c>
      <c r="W101" s="4" t="s">
        <v>95</v>
      </c>
      <c r="X101" s="4" t="s">
        <v>427</v>
      </c>
      <c r="Y101" s="4" t="s">
        <v>559</v>
      </c>
      <c r="Z101" s="4" t="s">
        <v>95</v>
      </c>
      <c r="AA101" s="4" t="s">
        <v>116</v>
      </c>
      <c r="AB101" s="4" t="s">
        <v>560</v>
      </c>
      <c r="AC101" s="4" t="s">
        <v>95</v>
      </c>
      <c r="AD101" s="4" t="s">
        <v>107</v>
      </c>
      <c r="AE101" s="4" t="s">
        <v>107</v>
      </c>
      <c r="AF101" s="4" t="s">
        <v>107</v>
      </c>
      <c r="AG101" s="4" t="s">
        <v>107</v>
      </c>
      <c r="AH101" s="4" t="s">
        <v>107</v>
      </c>
      <c r="AI101" s="4" t="s">
        <v>107</v>
      </c>
      <c r="AJ101" s="4" t="s">
        <v>107</v>
      </c>
      <c r="AK101" s="4" t="s">
        <v>107</v>
      </c>
      <c r="AL101" s="4" t="s">
        <v>107</v>
      </c>
      <c r="AM101" s="4" t="s">
        <v>107</v>
      </c>
      <c r="AN101" s="4" t="s">
        <v>107</v>
      </c>
      <c r="AO101" s="4" t="s">
        <v>107</v>
      </c>
      <c r="AP101" s="4" t="s">
        <v>397</v>
      </c>
      <c r="AQ101" s="4" t="s">
        <v>236</v>
      </c>
      <c r="AR101" s="4" t="s">
        <v>236</v>
      </c>
      <c r="AS101" s="4" t="s">
        <v>397</v>
      </c>
    </row>
    <row r="102" spans="1:45" x14ac:dyDescent="0.4">
      <c r="A102" s="1" t="s">
        <v>330</v>
      </c>
      <c r="B102" s="9">
        <v>1.6036649631240001E-2</v>
      </c>
      <c r="C102" s="9">
        <v>1.671838008436E-2</v>
      </c>
      <c r="D102" s="9">
        <v>1.7368398053850001E-2</v>
      </c>
      <c r="E102" s="9">
        <v>1.555494904591E-2</v>
      </c>
      <c r="F102" s="9">
        <v>5.472420311436E-2</v>
      </c>
      <c r="G102" s="9">
        <v>3.5553845857290003E-2</v>
      </c>
      <c r="H102" s="9">
        <v>3.6726143572999997E-2</v>
      </c>
      <c r="I102" s="9">
        <v>3.7327392393130002E-2</v>
      </c>
      <c r="J102" s="9">
        <v>4.6582813752380006E-2</v>
      </c>
      <c r="K102" s="9">
        <v>5.0194872967070002E-2</v>
      </c>
      <c r="L102" s="9">
        <v>5.953054481634E-2</v>
      </c>
      <c r="M102" s="9">
        <v>5.5592253182399999E-2</v>
      </c>
      <c r="N102" s="9">
        <v>2.4338752357710002E-2</v>
      </c>
      <c r="O102" s="9">
        <v>4.5745511643169999E-2</v>
      </c>
      <c r="P102" s="9">
        <v>3.607673981087E-2</v>
      </c>
      <c r="Q102" s="9">
        <v>3.2708168403000004E-2</v>
      </c>
      <c r="R102" s="9">
        <v>3.464261702944E-2</v>
      </c>
      <c r="S102" s="9">
        <v>4.0448320750839997E-2</v>
      </c>
      <c r="T102" s="9">
        <v>2.2290547139869998E-2</v>
      </c>
      <c r="U102" s="9">
        <v>2.5592602219649999E-2</v>
      </c>
      <c r="V102" s="9">
        <v>1.283534828998E-2</v>
      </c>
      <c r="W102" s="9">
        <v>1.6595208765230001E-2</v>
      </c>
      <c r="X102" s="9">
        <v>2.4967959204699998E-2</v>
      </c>
      <c r="Y102" s="9">
        <v>1.846712304318E-2</v>
      </c>
      <c r="Z102" s="9">
        <v>7.8834375894219991E-3</v>
      </c>
      <c r="AA102" s="9">
        <v>1.114019009492E-2</v>
      </c>
      <c r="AB102" s="9">
        <v>6.3508453232499996E-3</v>
      </c>
      <c r="AC102" s="9">
        <v>6.9740869124620001E-3</v>
      </c>
      <c r="AD102" s="9">
        <v>4.4012055247890002E-2</v>
      </c>
      <c r="AE102" s="9">
        <v>4.4727276220330001E-2</v>
      </c>
      <c r="AF102" s="9">
        <v>3.6336723312179998E-2</v>
      </c>
      <c r="AG102" s="9">
        <v>3.4912107403529999E-2</v>
      </c>
      <c r="AH102" s="9">
        <v>2.029953514008E-2</v>
      </c>
      <c r="AI102" s="9">
        <v>2.133414828816E-2</v>
      </c>
      <c r="AJ102" s="9">
        <v>2.5433504815560001E-2</v>
      </c>
      <c r="AK102" s="9">
        <v>2.6143603123079999E-2</v>
      </c>
      <c r="AL102" s="9">
        <v>3.8457562350179997E-2</v>
      </c>
      <c r="AM102" s="9">
        <v>4.1967632648029995E-2</v>
      </c>
      <c r="AN102" s="9">
        <v>3.817477955813E-2</v>
      </c>
      <c r="AO102" s="9">
        <v>3.2856617162460001E-2</v>
      </c>
      <c r="AP102" s="9">
        <v>1.9142033029090001E-2</v>
      </c>
      <c r="AQ102" s="9">
        <v>1.7744971251449998E-2</v>
      </c>
      <c r="AR102" s="9">
        <v>2.1028641511399999E-2</v>
      </c>
      <c r="AS102" s="9">
        <v>2.620097825747E-2</v>
      </c>
    </row>
    <row r="103" spans="1:45" x14ac:dyDescent="0.4">
      <c r="B103" s="10">
        <v>2</v>
      </c>
      <c r="C103" s="10">
        <v>4</v>
      </c>
      <c r="D103" s="10">
        <v>5</v>
      </c>
      <c r="E103" s="10">
        <v>7</v>
      </c>
      <c r="F103" s="10">
        <v>22</v>
      </c>
      <c r="G103" s="10">
        <v>22</v>
      </c>
      <c r="H103" s="10">
        <v>20</v>
      </c>
      <c r="I103" s="10">
        <v>46</v>
      </c>
      <c r="J103" s="10">
        <v>30</v>
      </c>
      <c r="K103" s="10">
        <v>38</v>
      </c>
      <c r="L103" s="10">
        <v>43</v>
      </c>
      <c r="M103" s="10">
        <v>77</v>
      </c>
      <c r="N103" s="10">
        <v>18</v>
      </c>
      <c r="O103" s="10">
        <v>27</v>
      </c>
      <c r="P103" s="10">
        <v>24</v>
      </c>
      <c r="Q103" s="10">
        <v>41</v>
      </c>
      <c r="R103" s="10">
        <v>22</v>
      </c>
      <c r="S103" s="10">
        <v>19</v>
      </c>
      <c r="T103" s="10">
        <v>14</v>
      </c>
      <c r="U103" s="10">
        <v>21</v>
      </c>
      <c r="V103" s="10">
        <v>16</v>
      </c>
      <c r="W103" s="10">
        <v>16</v>
      </c>
      <c r="X103" s="10">
        <v>18</v>
      </c>
      <c r="Y103" s="10">
        <v>18</v>
      </c>
      <c r="Z103" s="10">
        <v>4</v>
      </c>
      <c r="AA103" s="10">
        <v>4</v>
      </c>
      <c r="AB103" s="10">
        <v>4</v>
      </c>
      <c r="AC103" s="10">
        <v>4</v>
      </c>
      <c r="AD103" s="10">
        <v>68</v>
      </c>
      <c r="AE103" s="10">
        <v>69</v>
      </c>
      <c r="AF103" s="10">
        <v>54</v>
      </c>
      <c r="AG103" s="10">
        <v>101</v>
      </c>
      <c r="AH103" s="10">
        <v>46</v>
      </c>
      <c r="AI103" s="10">
        <v>56</v>
      </c>
      <c r="AJ103" s="10">
        <v>68</v>
      </c>
      <c r="AK103" s="10">
        <v>111</v>
      </c>
      <c r="AL103" s="10">
        <v>92</v>
      </c>
      <c r="AM103" s="10">
        <v>109</v>
      </c>
      <c r="AN103" s="10">
        <v>101</v>
      </c>
      <c r="AO103" s="10">
        <v>165</v>
      </c>
      <c r="AP103" s="10">
        <v>22</v>
      </c>
      <c r="AQ103" s="10">
        <v>21</v>
      </c>
      <c r="AR103" s="10">
        <v>27</v>
      </c>
      <c r="AS103" s="10">
        <v>48</v>
      </c>
    </row>
    <row r="104" spans="1:45" x14ac:dyDescent="0.4">
      <c r="B104" s="10">
        <v>140</v>
      </c>
      <c r="C104" s="10">
        <v>171</v>
      </c>
      <c r="D104" s="10">
        <v>194</v>
      </c>
      <c r="E104" s="10">
        <v>525</v>
      </c>
      <c r="F104" s="10">
        <v>399</v>
      </c>
      <c r="G104" s="10">
        <v>458</v>
      </c>
      <c r="H104" s="10">
        <v>487</v>
      </c>
      <c r="I104" s="10">
        <v>1024</v>
      </c>
      <c r="J104" s="10">
        <v>558</v>
      </c>
      <c r="K104" s="10">
        <v>557</v>
      </c>
      <c r="L104" s="10">
        <v>670</v>
      </c>
      <c r="M104" s="10">
        <v>1265</v>
      </c>
      <c r="N104" s="10">
        <v>579</v>
      </c>
      <c r="O104" s="10">
        <v>605</v>
      </c>
      <c r="P104" s="10">
        <v>615</v>
      </c>
      <c r="Q104" s="10">
        <v>977</v>
      </c>
      <c r="R104" s="10">
        <v>697</v>
      </c>
      <c r="S104" s="10">
        <v>673</v>
      </c>
      <c r="T104" s="10">
        <v>615</v>
      </c>
      <c r="U104" s="10">
        <v>885</v>
      </c>
      <c r="V104" s="10">
        <v>799</v>
      </c>
      <c r="W104" s="10">
        <v>729</v>
      </c>
      <c r="X104" s="10">
        <v>608</v>
      </c>
      <c r="Y104" s="10">
        <v>879</v>
      </c>
      <c r="Z104" s="10">
        <v>408</v>
      </c>
      <c r="AA104" s="10">
        <v>375</v>
      </c>
      <c r="AB104" s="10">
        <v>339</v>
      </c>
      <c r="AC104" s="10">
        <v>431</v>
      </c>
      <c r="AD104" s="10">
        <v>1560</v>
      </c>
      <c r="AE104" s="10">
        <v>1486</v>
      </c>
      <c r="AF104" s="10">
        <v>1327</v>
      </c>
      <c r="AG104" s="10">
        <v>2296</v>
      </c>
      <c r="AH104" s="10">
        <v>2001</v>
      </c>
      <c r="AI104" s="10">
        <v>2055</v>
      </c>
      <c r="AJ104" s="10">
        <v>2161</v>
      </c>
      <c r="AK104" s="10">
        <v>3652</v>
      </c>
      <c r="AL104" s="10">
        <v>2405</v>
      </c>
      <c r="AM104" s="10">
        <v>2382</v>
      </c>
      <c r="AN104" s="10">
        <v>2397</v>
      </c>
      <c r="AO104" s="10">
        <v>4107</v>
      </c>
      <c r="AP104" s="10">
        <v>1175</v>
      </c>
      <c r="AQ104" s="10">
        <v>1190</v>
      </c>
      <c r="AR104" s="10">
        <v>1127</v>
      </c>
      <c r="AS104" s="10">
        <v>1880</v>
      </c>
    </row>
    <row r="105" spans="1:45" x14ac:dyDescent="0.4">
      <c r="B105" s="10">
        <v>6.6542205625259996</v>
      </c>
      <c r="C105" s="10">
        <v>6.5721406766610002</v>
      </c>
      <c r="D105" s="10">
        <v>7.1404393455999999</v>
      </c>
      <c r="E105" s="10">
        <v>10.6426633947</v>
      </c>
      <c r="F105" s="10">
        <v>37.446086873980001</v>
      </c>
      <c r="G105" s="10">
        <v>23.586124905559998</v>
      </c>
      <c r="H105" s="10">
        <v>24.75385123745</v>
      </c>
      <c r="I105" s="10">
        <v>42.120777861290001</v>
      </c>
      <c r="J105" s="10">
        <v>28.750274625429999</v>
      </c>
      <c r="K105" s="10">
        <v>31.510771921140002</v>
      </c>
      <c r="L105" s="10">
        <v>37.904708819489997</v>
      </c>
      <c r="M105" s="10">
        <v>59.671326180400001</v>
      </c>
      <c r="N105" s="10">
        <v>14.093595989520001</v>
      </c>
      <c r="O105" s="10">
        <v>26.594537803969999</v>
      </c>
      <c r="P105" s="10">
        <v>20.271509829860001</v>
      </c>
      <c r="Q105" s="10">
        <v>30.331635884090002</v>
      </c>
      <c r="R105" s="10">
        <v>18.528985979190001</v>
      </c>
      <c r="S105" s="10">
        <v>21.73991192794</v>
      </c>
      <c r="T105" s="10">
        <v>11.60915464042</v>
      </c>
      <c r="U105" s="10">
        <v>21.891278207820001</v>
      </c>
      <c r="V105" s="10">
        <v>6.264158806847</v>
      </c>
      <c r="W105" s="10">
        <v>8.6358421456480006</v>
      </c>
      <c r="X105" s="10">
        <v>11.57497026251</v>
      </c>
      <c r="Y105" s="10">
        <v>16.030786235619999</v>
      </c>
      <c r="Z105" s="10">
        <v>2.0626665094269998</v>
      </c>
      <c r="AA105" s="10">
        <v>2.7405206350319999</v>
      </c>
      <c r="AB105" s="10">
        <v>1.8177301832370001</v>
      </c>
      <c r="AC105" s="10">
        <v>3.1163820754659999</v>
      </c>
      <c r="AD105" s="10">
        <v>77.145955832080006</v>
      </c>
      <c r="AE105" s="10">
        <v>78.473080546709994</v>
      </c>
      <c r="AF105" s="10">
        <v>65.374639517299997</v>
      </c>
      <c r="AG105" s="10">
        <v>105.4537926669</v>
      </c>
      <c r="AH105" s="10">
        <v>36.654033514829997</v>
      </c>
      <c r="AI105" s="10">
        <v>37.771824949100001</v>
      </c>
      <c r="AJ105" s="10">
        <v>43.264367984730001</v>
      </c>
      <c r="AK105" s="10">
        <v>76.385691420550003</v>
      </c>
      <c r="AL105" s="10">
        <v>90.136383631010006</v>
      </c>
      <c r="AM105" s="10">
        <v>100.4804944956</v>
      </c>
      <c r="AN105" s="10">
        <v>90.024609698920003</v>
      </c>
      <c r="AO105" s="10">
        <v>131.8673716111</v>
      </c>
      <c r="AP105" s="10">
        <v>23.663605715900001</v>
      </c>
      <c r="AQ105" s="10">
        <v>20.899355520379999</v>
      </c>
      <c r="AR105" s="10">
        <v>25.047754619639999</v>
      </c>
      <c r="AS105" s="10">
        <v>51.709102227190002</v>
      </c>
    </row>
    <row r="106" spans="1:45" x14ac:dyDescent="0.4">
      <c r="B106" s="10">
        <v>414.93832661670001</v>
      </c>
      <c r="C106" s="10">
        <v>393.1087009327</v>
      </c>
      <c r="D106" s="10">
        <v>411.1167491361</v>
      </c>
      <c r="E106" s="10">
        <v>684.19789504209996</v>
      </c>
      <c r="F106" s="10">
        <v>684.26920344040002</v>
      </c>
      <c r="G106" s="10">
        <v>663.39166233169999</v>
      </c>
      <c r="H106" s="10">
        <v>674.01172105759997</v>
      </c>
      <c r="I106" s="10">
        <v>1128.41468854</v>
      </c>
      <c r="J106" s="10">
        <v>617.18630347789997</v>
      </c>
      <c r="K106" s="10">
        <v>627.76873530119997</v>
      </c>
      <c r="L106" s="10">
        <v>636.72706064479996</v>
      </c>
      <c r="M106" s="10">
        <v>1073.374845675</v>
      </c>
      <c r="N106" s="10">
        <v>579.05991985059995</v>
      </c>
      <c r="O106" s="10">
        <v>581.35840760539998</v>
      </c>
      <c r="P106" s="10">
        <v>561.89971533259995</v>
      </c>
      <c r="Q106" s="10">
        <v>927.34131457230001</v>
      </c>
      <c r="R106" s="10">
        <v>534.86103441440002</v>
      </c>
      <c r="S106" s="10">
        <v>537.47378196149998</v>
      </c>
      <c r="T106" s="10">
        <v>520.81066326339999</v>
      </c>
      <c r="U106" s="10">
        <v>855.37523773249995</v>
      </c>
      <c r="V106" s="10">
        <v>488.03964374970002</v>
      </c>
      <c r="W106" s="10">
        <v>520.38165158490006</v>
      </c>
      <c r="X106" s="10">
        <v>463.59296599330003</v>
      </c>
      <c r="Y106" s="10">
        <v>868.07166433760005</v>
      </c>
      <c r="Z106" s="10">
        <v>261.6455684503</v>
      </c>
      <c r="AA106" s="10">
        <v>246.00304049409999</v>
      </c>
      <c r="AB106" s="10">
        <v>286.2186198398</v>
      </c>
      <c r="AC106" s="10">
        <v>446.85162582309999</v>
      </c>
      <c r="AD106" s="10">
        <v>1752.8369306449999</v>
      </c>
      <c r="AE106" s="10">
        <v>1754.4793060980001</v>
      </c>
      <c r="AF106" s="10">
        <v>1799.134141944</v>
      </c>
      <c r="AG106" s="10">
        <v>3020.550763321</v>
      </c>
      <c r="AH106" s="10">
        <v>1805.6587632129999</v>
      </c>
      <c r="AI106" s="10">
        <v>1770.486660114</v>
      </c>
      <c r="AJ106" s="10">
        <v>1701.07770433</v>
      </c>
      <c r="AK106" s="10">
        <v>2921.773676756</v>
      </c>
      <c r="AL106" s="10">
        <v>2343.7882726490002</v>
      </c>
      <c r="AM106" s="10">
        <v>2394.2378484450001</v>
      </c>
      <c r="AN106" s="10">
        <v>2358.2221231120002</v>
      </c>
      <c r="AO106" s="10">
        <v>4013.4190004729999</v>
      </c>
      <c r="AP106" s="10">
        <v>1236.211727351</v>
      </c>
      <c r="AQ106" s="10">
        <v>1177.7621515549999</v>
      </c>
      <c r="AR106" s="10">
        <v>1191.125665729</v>
      </c>
      <c r="AS106" s="10">
        <v>1973.5561672179999</v>
      </c>
    </row>
    <row r="107" spans="1:45" x14ac:dyDescent="0.4">
      <c r="B107" s="4" t="s">
        <v>95</v>
      </c>
      <c r="C107" s="4" t="s">
        <v>95</v>
      </c>
      <c r="D107" s="4" t="s">
        <v>95</v>
      </c>
      <c r="E107" s="4" t="s">
        <v>95</v>
      </c>
      <c r="F107" s="4" t="s">
        <v>435</v>
      </c>
      <c r="G107" s="4" t="s">
        <v>435</v>
      </c>
      <c r="H107" s="4" t="s">
        <v>435</v>
      </c>
      <c r="I107" s="4" t="s">
        <v>435</v>
      </c>
      <c r="J107" s="4" t="s">
        <v>107</v>
      </c>
      <c r="K107" s="4" t="s">
        <v>107</v>
      </c>
      <c r="L107" s="4" t="s">
        <v>107</v>
      </c>
      <c r="M107" s="4" t="s">
        <v>107</v>
      </c>
      <c r="N107" s="4" t="s">
        <v>435</v>
      </c>
      <c r="O107" s="4" t="s">
        <v>269</v>
      </c>
      <c r="P107" s="4" t="s">
        <v>436</v>
      </c>
      <c r="Q107" s="4" t="s">
        <v>435</v>
      </c>
      <c r="R107" s="4" t="s">
        <v>437</v>
      </c>
      <c r="S107" s="4" t="s">
        <v>435</v>
      </c>
      <c r="T107" s="4" t="s">
        <v>397</v>
      </c>
      <c r="U107" s="4" t="s">
        <v>397</v>
      </c>
      <c r="V107" s="4" t="s">
        <v>542</v>
      </c>
      <c r="W107" s="4" t="s">
        <v>236</v>
      </c>
      <c r="X107" s="4" t="s">
        <v>435</v>
      </c>
      <c r="Y107" s="4" t="s">
        <v>236</v>
      </c>
      <c r="Z107" s="4" t="s">
        <v>95</v>
      </c>
      <c r="AA107" s="4" t="s">
        <v>95</v>
      </c>
      <c r="AB107" s="4" t="s">
        <v>95</v>
      </c>
      <c r="AC107" s="4" t="s">
        <v>95</v>
      </c>
      <c r="AD107" s="4" t="s">
        <v>107</v>
      </c>
      <c r="AE107" s="4" t="s">
        <v>107</v>
      </c>
      <c r="AF107" s="4" t="s">
        <v>107</v>
      </c>
      <c r="AG107" s="4" t="s">
        <v>107</v>
      </c>
      <c r="AH107" s="4" t="s">
        <v>107</v>
      </c>
      <c r="AI107" s="4" t="s">
        <v>107</v>
      </c>
      <c r="AJ107" s="4" t="s">
        <v>107</v>
      </c>
      <c r="AK107" s="4" t="s">
        <v>107</v>
      </c>
      <c r="AL107" s="4" t="s">
        <v>107</v>
      </c>
      <c r="AM107" s="4" t="s">
        <v>107</v>
      </c>
      <c r="AN107" s="4" t="s">
        <v>107</v>
      </c>
      <c r="AO107" s="4" t="s">
        <v>107</v>
      </c>
      <c r="AP107" s="4" t="s">
        <v>435</v>
      </c>
      <c r="AQ107" s="4" t="s">
        <v>435</v>
      </c>
      <c r="AR107" s="4" t="s">
        <v>436</v>
      </c>
      <c r="AS107" s="4" t="s">
        <v>107</v>
      </c>
    </row>
    <row r="108" spans="1:45" x14ac:dyDescent="0.4">
      <c r="A108" s="1" t="s">
        <v>329</v>
      </c>
      <c r="B108" s="9">
        <v>0.1115600342646</v>
      </c>
      <c r="C108" s="9">
        <v>9.6086879745190007E-2</v>
      </c>
      <c r="D108" s="9">
        <v>4.7854355920289998E-2</v>
      </c>
      <c r="E108" s="9">
        <v>6.4787787123729998E-2</v>
      </c>
      <c r="F108" s="9">
        <v>4.154968734766E-2</v>
      </c>
      <c r="G108" s="9">
        <v>4.4774274206660004E-2</v>
      </c>
      <c r="H108" s="9">
        <v>4.0502667657030006E-2</v>
      </c>
      <c r="I108" s="9">
        <v>5.6930667914649999E-2</v>
      </c>
      <c r="J108" s="9">
        <v>2.9196253887560003E-2</v>
      </c>
      <c r="K108" s="9">
        <v>2.7047510219949999E-2</v>
      </c>
      <c r="L108" s="9">
        <v>3.048070083091E-2</v>
      </c>
      <c r="M108" s="9">
        <v>2.406502052791E-2</v>
      </c>
      <c r="N108" s="9">
        <v>1.175834948821E-2</v>
      </c>
      <c r="O108" s="9">
        <v>1.2971901911420001E-2</v>
      </c>
      <c r="P108" s="9">
        <v>1.901937790996E-2</v>
      </c>
      <c r="Q108" s="9">
        <v>6.0130224386999997E-3</v>
      </c>
      <c r="R108" s="9">
        <v>1.7625360420860001E-3</v>
      </c>
      <c r="S108" s="9">
        <v>2.9117386058240004E-3</v>
      </c>
      <c r="T108" s="9">
        <v>0</v>
      </c>
      <c r="U108" s="9">
        <v>4.5790482179500006E-3</v>
      </c>
      <c r="V108" s="9">
        <v>0</v>
      </c>
      <c r="W108" s="9">
        <v>0</v>
      </c>
      <c r="X108" s="9">
        <v>5.1149656683889995E-3</v>
      </c>
      <c r="Y108" s="9">
        <v>1.203726723036E-3</v>
      </c>
      <c r="Z108" s="9">
        <v>0</v>
      </c>
      <c r="AA108" s="9">
        <v>0</v>
      </c>
      <c r="AB108" s="9">
        <v>0</v>
      </c>
      <c r="AC108" s="9">
        <v>0</v>
      </c>
      <c r="AD108" s="9">
        <v>4.0475715355300007E-2</v>
      </c>
      <c r="AE108" s="9">
        <v>3.9829013793280001E-2</v>
      </c>
      <c r="AF108" s="9">
        <v>3.6350716680339998E-2</v>
      </c>
      <c r="AG108" s="9">
        <v>3.7840899445799998E-2</v>
      </c>
      <c r="AH108" s="9">
        <v>1.446712971924E-2</v>
      </c>
      <c r="AI108" s="9">
        <v>1.2128973930960001E-2</v>
      </c>
      <c r="AJ108" s="9">
        <v>6.3819021842129999E-3</v>
      </c>
      <c r="AK108" s="9">
        <v>1.0662712532980002E-2</v>
      </c>
      <c r="AL108" s="9">
        <v>3.7316806908369998E-2</v>
      </c>
      <c r="AM108" s="9">
        <v>3.203420306502E-2</v>
      </c>
      <c r="AN108" s="9">
        <v>2.642010458032E-2</v>
      </c>
      <c r="AO108" s="9">
        <v>3.140897088926E-2</v>
      </c>
      <c r="AP108" s="9">
        <v>1.0540297816279999E-2</v>
      </c>
      <c r="AQ108" s="9">
        <v>1.4318558213859999E-2</v>
      </c>
      <c r="AR108" s="9">
        <v>1.4385263901759999E-2</v>
      </c>
      <c r="AS108" s="9">
        <v>1.061633622605E-2</v>
      </c>
    </row>
    <row r="109" spans="1:45" x14ac:dyDescent="0.4">
      <c r="B109" s="10">
        <v>15</v>
      </c>
      <c r="C109" s="10">
        <v>14</v>
      </c>
      <c r="D109" s="10">
        <v>8</v>
      </c>
      <c r="E109" s="10">
        <v>27</v>
      </c>
      <c r="F109" s="10">
        <v>14</v>
      </c>
      <c r="G109" s="10">
        <v>21</v>
      </c>
      <c r="H109" s="10">
        <v>16</v>
      </c>
      <c r="I109" s="10">
        <v>46</v>
      </c>
      <c r="J109" s="10">
        <v>14</v>
      </c>
      <c r="K109" s="10">
        <v>15</v>
      </c>
      <c r="L109" s="10">
        <v>17</v>
      </c>
      <c r="M109" s="10">
        <v>26</v>
      </c>
      <c r="N109" s="10">
        <v>5</v>
      </c>
      <c r="O109" s="10">
        <v>7</v>
      </c>
      <c r="P109" s="10">
        <v>9</v>
      </c>
      <c r="Q109" s="10">
        <v>7</v>
      </c>
      <c r="R109" s="10">
        <v>1</v>
      </c>
      <c r="S109" s="10">
        <v>3</v>
      </c>
      <c r="T109" s="10">
        <v>0</v>
      </c>
      <c r="U109" s="10">
        <v>3</v>
      </c>
      <c r="V109" s="10">
        <v>0</v>
      </c>
      <c r="W109" s="10">
        <v>0</v>
      </c>
      <c r="X109" s="10">
        <v>2</v>
      </c>
      <c r="Y109" s="10">
        <v>2</v>
      </c>
      <c r="Z109" s="10">
        <v>0</v>
      </c>
      <c r="AA109" s="10">
        <v>0</v>
      </c>
      <c r="AB109" s="10">
        <v>0</v>
      </c>
      <c r="AC109" s="10">
        <v>0</v>
      </c>
      <c r="AD109" s="10">
        <v>32</v>
      </c>
      <c r="AE109" s="10">
        <v>42</v>
      </c>
      <c r="AF109" s="10">
        <v>38</v>
      </c>
      <c r="AG109" s="10">
        <v>79</v>
      </c>
      <c r="AH109" s="10">
        <v>14</v>
      </c>
      <c r="AI109" s="10">
        <v>16</v>
      </c>
      <c r="AJ109" s="10">
        <v>12</v>
      </c>
      <c r="AK109" s="10">
        <v>31</v>
      </c>
      <c r="AL109" s="10">
        <v>41</v>
      </c>
      <c r="AM109" s="10">
        <v>48</v>
      </c>
      <c r="AN109" s="10">
        <v>40</v>
      </c>
      <c r="AO109" s="10">
        <v>95</v>
      </c>
      <c r="AP109" s="10">
        <v>8</v>
      </c>
      <c r="AQ109" s="10">
        <v>12</v>
      </c>
      <c r="AR109" s="10">
        <v>12</v>
      </c>
      <c r="AS109" s="10">
        <v>17</v>
      </c>
    </row>
    <row r="110" spans="1:45" x14ac:dyDescent="0.4">
      <c r="B110" s="10">
        <v>140</v>
      </c>
      <c r="C110" s="10">
        <v>171</v>
      </c>
      <c r="D110" s="10">
        <v>194</v>
      </c>
      <c r="E110" s="10">
        <v>525</v>
      </c>
      <c r="F110" s="10">
        <v>399</v>
      </c>
      <c r="G110" s="10">
        <v>458</v>
      </c>
      <c r="H110" s="10">
        <v>487</v>
      </c>
      <c r="I110" s="10">
        <v>1024</v>
      </c>
      <c r="J110" s="10">
        <v>558</v>
      </c>
      <c r="K110" s="10">
        <v>557</v>
      </c>
      <c r="L110" s="10">
        <v>670</v>
      </c>
      <c r="M110" s="10">
        <v>1265</v>
      </c>
      <c r="N110" s="10">
        <v>579</v>
      </c>
      <c r="O110" s="10">
        <v>605</v>
      </c>
      <c r="P110" s="10">
        <v>615</v>
      </c>
      <c r="Q110" s="10">
        <v>977</v>
      </c>
      <c r="R110" s="10">
        <v>697</v>
      </c>
      <c r="S110" s="10">
        <v>673</v>
      </c>
      <c r="T110" s="10">
        <v>615</v>
      </c>
      <c r="U110" s="10">
        <v>885</v>
      </c>
      <c r="V110" s="10">
        <v>799</v>
      </c>
      <c r="W110" s="10">
        <v>729</v>
      </c>
      <c r="X110" s="10">
        <v>608</v>
      </c>
      <c r="Y110" s="10">
        <v>879</v>
      </c>
      <c r="Z110" s="10">
        <v>408</v>
      </c>
      <c r="AA110" s="10">
        <v>375</v>
      </c>
      <c r="AB110" s="10">
        <v>339</v>
      </c>
      <c r="AC110" s="10">
        <v>431</v>
      </c>
      <c r="AD110" s="10">
        <v>1560</v>
      </c>
      <c r="AE110" s="10">
        <v>1486</v>
      </c>
      <c r="AF110" s="10">
        <v>1327</v>
      </c>
      <c r="AG110" s="10">
        <v>2296</v>
      </c>
      <c r="AH110" s="10">
        <v>2001</v>
      </c>
      <c r="AI110" s="10">
        <v>2055</v>
      </c>
      <c r="AJ110" s="10">
        <v>2161</v>
      </c>
      <c r="AK110" s="10">
        <v>3652</v>
      </c>
      <c r="AL110" s="10">
        <v>2405</v>
      </c>
      <c r="AM110" s="10">
        <v>2382</v>
      </c>
      <c r="AN110" s="10">
        <v>2397</v>
      </c>
      <c r="AO110" s="10">
        <v>4107</v>
      </c>
      <c r="AP110" s="10">
        <v>1175</v>
      </c>
      <c r="AQ110" s="10">
        <v>1190</v>
      </c>
      <c r="AR110" s="10">
        <v>1127</v>
      </c>
      <c r="AS110" s="10">
        <v>1880</v>
      </c>
    </row>
    <row r="111" spans="1:45" x14ac:dyDescent="0.4">
      <c r="B111" s="10">
        <v>46.290533935059997</v>
      </c>
      <c r="C111" s="10">
        <v>37.772588473310002</v>
      </c>
      <c r="D111" s="10">
        <v>19.673727237950001</v>
      </c>
      <c r="E111" s="10">
        <v>44.32766757449</v>
      </c>
      <c r="F111" s="10">
        <v>28.43117146458</v>
      </c>
      <c r="G111" s="10">
        <v>29.70288019565</v>
      </c>
      <c r="H111" s="10">
        <v>27.299272734940001</v>
      </c>
      <c r="I111" s="10">
        <v>64.241401903270003</v>
      </c>
      <c r="J111" s="10">
        <v>18.019528012270001</v>
      </c>
      <c r="K111" s="10">
        <v>16.97958128382</v>
      </c>
      <c r="L111" s="10">
        <v>19.407887046460001</v>
      </c>
      <c r="M111" s="10">
        <v>25.830787695320002</v>
      </c>
      <c r="N111" s="10">
        <v>6.8087889122189997</v>
      </c>
      <c r="O111" s="10">
        <v>7.5413242388350001</v>
      </c>
      <c r="P111" s="10">
        <v>10.68698303341</v>
      </c>
      <c r="Q111" s="10">
        <v>5.5761241328570001</v>
      </c>
      <c r="R111" s="10">
        <v>0.94271185066280005</v>
      </c>
      <c r="S111" s="10">
        <v>1.5649831605560001</v>
      </c>
      <c r="T111" s="10">
        <v>0</v>
      </c>
      <c r="U111" s="10">
        <v>3.9168044580179999</v>
      </c>
      <c r="V111" s="10">
        <v>0</v>
      </c>
      <c r="W111" s="10">
        <v>0</v>
      </c>
      <c r="X111" s="10">
        <v>2.3712621051620002</v>
      </c>
      <c r="Y111" s="10">
        <v>1.0449210598730001</v>
      </c>
      <c r="Z111" s="10">
        <v>0</v>
      </c>
      <c r="AA111" s="10">
        <v>0</v>
      </c>
      <c r="AB111" s="10">
        <v>0</v>
      </c>
      <c r="AC111" s="10">
        <v>0</v>
      </c>
      <c r="AD111" s="10">
        <v>70.94732866903</v>
      </c>
      <c r="AE111" s="10">
        <v>69.879180482600006</v>
      </c>
      <c r="AF111" s="10">
        <v>65.399815463720003</v>
      </c>
      <c r="AG111" s="10">
        <v>114.3003577058</v>
      </c>
      <c r="AH111" s="10">
        <v>26.122699556090001</v>
      </c>
      <c r="AI111" s="10">
        <v>21.474186545639999</v>
      </c>
      <c r="AJ111" s="10">
        <v>10.85611151678</v>
      </c>
      <c r="AK111" s="10">
        <v>31.15403280168</v>
      </c>
      <c r="AL111" s="10">
        <v>87.462694404540002</v>
      </c>
      <c r="AM111" s="10">
        <v>76.697501423060004</v>
      </c>
      <c r="AN111" s="10">
        <v>62.304475116250003</v>
      </c>
      <c r="AO111" s="10">
        <v>126.0573605523</v>
      </c>
      <c r="AP111" s="10">
        <v>13.03003977026</v>
      </c>
      <c r="AQ111" s="10">
        <v>16.863855929109999</v>
      </c>
      <c r="AR111" s="10">
        <v>17.13465704167</v>
      </c>
      <c r="AS111" s="10">
        <v>20.951935832170001</v>
      </c>
    </row>
    <row r="112" spans="1:45" x14ac:dyDescent="0.4">
      <c r="B112" s="10">
        <v>414.93832661670001</v>
      </c>
      <c r="C112" s="10">
        <v>393.1087009327</v>
      </c>
      <c r="D112" s="10">
        <v>411.1167491361</v>
      </c>
      <c r="E112" s="10">
        <v>684.19789504209996</v>
      </c>
      <c r="F112" s="10">
        <v>684.26920344040002</v>
      </c>
      <c r="G112" s="10">
        <v>663.39166233169999</v>
      </c>
      <c r="H112" s="10">
        <v>674.01172105759997</v>
      </c>
      <c r="I112" s="10">
        <v>1128.41468854</v>
      </c>
      <c r="J112" s="10">
        <v>617.18630347789997</v>
      </c>
      <c r="K112" s="10">
        <v>627.76873530119997</v>
      </c>
      <c r="L112" s="10">
        <v>636.72706064479996</v>
      </c>
      <c r="M112" s="10">
        <v>1073.374845675</v>
      </c>
      <c r="N112" s="10">
        <v>579.05991985059995</v>
      </c>
      <c r="O112" s="10">
        <v>581.35840760539998</v>
      </c>
      <c r="P112" s="10">
        <v>561.89971533259995</v>
      </c>
      <c r="Q112" s="10">
        <v>927.34131457230001</v>
      </c>
      <c r="R112" s="10">
        <v>534.86103441440002</v>
      </c>
      <c r="S112" s="10">
        <v>537.47378196149998</v>
      </c>
      <c r="T112" s="10">
        <v>520.81066326339999</v>
      </c>
      <c r="U112" s="10">
        <v>855.37523773249995</v>
      </c>
      <c r="V112" s="10">
        <v>488.03964374970002</v>
      </c>
      <c r="W112" s="10">
        <v>520.38165158490006</v>
      </c>
      <c r="X112" s="10">
        <v>463.59296599330003</v>
      </c>
      <c r="Y112" s="10">
        <v>868.07166433760005</v>
      </c>
      <c r="Z112" s="10">
        <v>261.6455684503</v>
      </c>
      <c r="AA112" s="10">
        <v>246.00304049409999</v>
      </c>
      <c r="AB112" s="10">
        <v>286.2186198398</v>
      </c>
      <c r="AC112" s="10">
        <v>446.85162582309999</v>
      </c>
      <c r="AD112" s="10">
        <v>1752.8369306449999</v>
      </c>
      <c r="AE112" s="10">
        <v>1754.4793060980001</v>
      </c>
      <c r="AF112" s="10">
        <v>1799.134141944</v>
      </c>
      <c r="AG112" s="10">
        <v>3020.550763321</v>
      </c>
      <c r="AH112" s="10">
        <v>1805.6587632129999</v>
      </c>
      <c r="AI112" s="10">
        <v>1770.486660114</v>
      </c>
      <c r="AJ112" s="10">
        <v>1701.07770433</v>
      </c>
      <c r="AK112" s="10">
        <v>2921.773676756</v>
      </c>
      <c r="AL112" s="10">
        <v>2343.7882726490002</v>
      </c>
      <c r="AM112" s="10">
        <v>2394.2378484450001</v>
      </c>
      <c r="AN112" s="10">
        <v>2358.2221231120002</v>
      </c>
      <c r="AO112" s="10">
        <v>4013.4190004729999</v>
      </c>
      <c r="AP112" s="10">
        <v>1236.211727351</v>
      </c>
      <c r="AQ112" s="10">
        <v>1177.7621515549999</v>
      </c>
      <c r="AR112" s="10">
        <v>1191.125665729</v>
      </c>
      <c r="AS112" s="10">
        <v>1973.5561672179999</v>
      </c>
    </row>
    <row r="113" spans="1:45" x14ac:dyDescent="0.4">
      <c r="B113" s="4" t="s">
        <v>561</v>
      </c>
      <c r="C113" s="4" t="s">
        <v>435</v>
      </c>
      <c r="D113" s="4" t="s">
        <v>397</v>
      </c>
      <c r="E113" s="4" t="s">
        <v>435</v>
      </c>
      <c r="F113" s="4" t="s">
        <v>435</v>
      </c>
      <c r="G113" s="4" t="s">
        <v>435</v>
      </c>
      <c r="H113" s="4" t="s">
        <v>435</v>
      </c>
      <c r="I113" s="4" t="s">
        <v>269</v>
      </c>
      <c r="J113" s="4" t="s">
        <v>397</v>
      </c>
      <c r="K113" s="4" t="s">
        <v>397</v>
      </c>
      <c r="L113" s="4" t="s">
        <v>435</v>
      </c>
      <c r="M113" s="4" t="s">
        <v>397</v>
      </c>
      <c r="N113" s="4" t="s">
        <v>236</v>
      </c>
      <c r="O113" s="4" t="s">
        <v>236</v>
      </c>
      <c r="P113" s="4" t="s">
        <v>486</v>
      </c>
      <c r="Q113" s="4" t="s">
        <v>95</v>
      </c>
      <c r="R113" s="4" t="s">
        <v>95</v>
      </c>
      <c r="S113" s="4" t="s">
        <v>95</v>
      </c>
      <c r="T113" s="4" t="s">
        <v>95</v>
      </c>
      <c r="U113" s="4" t="s">
        <v>95</v>
      </c>
      <c r="V113" s="4" t="s">
        <v>95</v>
      </c>
      <c r="W113" s="4" t="s">
        <v>95</v>
      </c>
      <c r="X113" s="4" t="s">
        <v>95</v>
      </c>
      <c r="Y113" s="4" t="s">
        <v>95</v>
      </c>
      <c r="Z113" s="4" t="s">
        <v>446</v>
      </c>
      <c r="AA113" s="4" t="s">
        <v>446</v>
      </c>
      <c r="AB113" s="4" t="s">
        <v>446</v>
      </c>
      <c r="AC113" s="4" t="s">
        <v>446</v>
      </c>
      <c r="AD113" s="4" t="s">
        <v>107</v>
      </c>
      <c r="AE113" s="4" t="s">
        <v>107</v>
      </c>
      <c r="AF113" s="4" t="s">
        <v>107</v>
      </c>
      <c r="AG113" s="4" t="s">
        <v>107</v>
      </c>
      <c r="AH113" s="4" t="s">
        <v>397</v>
      </c>
      <c r="AI113" s="4" t="s">
        <v>397</v>
      </c>
      <c r="AJ113" s="4" t="s">
        <v>397</v>
      </c>
      <c r="AK113" s="4" t="s">
        <v>435</v>
      </c>
      <c r="AL113" s="4" t="s">
        <v>107</v>
      </c>
      <c r="AM113" s="4" t="s">
        <v>107</v>
      </c>
      <c r="AN113" s="4" t="s">
        <v>107</v>
      </c>
      <c r="AO113" s="4" t="s">
        <v>107</v>
      </c>
      <c r="AP113" s="4" t="s">
        <v>236</v>
      </c>
      <c r="AQ113" s="4" t="s">
        <v>397</v>
      </c>
      <c r="AR113" s="4" t="s">
        <v>397</v>
      </c>
      <c r="AS113" s="4" t="s">
        <v>434</v>
      </c>
    </row>
    <row r="114" spans="1:45" x14ac:dyDescent="0.4">
      <c r="A114" s="1" t="s">
        <v>331</v>
      </c>
      <c r="B114" s="9">
        <v>3.898334610701E-2</v>
      </c>
      <c r="C114" s="9">
        <v>0</v>
      </c>
      <c r="D114" s="9">
        <v>8.2993465234849993E-3</v>
      </c>
      <c r="E114" s="9">
        <v>1.2625742569950001E-2</v>
      </c>
      <c r="F114" s="9">
        <v>1.8514170333129999E-2</v>
      </c>
      <c r="G114" s="9">
        <v>8.9121492527960006E-3</v>
      </c>
      <c r="H114" s="9">
        <v>8.0053269673870005E-3</v>
      </c>
      <c r="I114" s="9">
        <v>1.3562625134090001E-2</v>
      </c>
      <c r="J114" s="9">
        <v>4.3598987922779997E-2</v>
      </c>
      <c r="K114" s="9">
        <v>2.634034468299E-2</v>
      </c>
      <c r="L114" s="9">
        <v>2.6408624778640002E-2</v>
      </c>
      <c r="M114" s="9">
        <v>2.660455835245E-2</v>
      </c>
      <c r="N114" s="9">
        <v>2.2987824550910002E-2</v>
      </c>
      <c r="O114" s="9">
        <v>1.6551732436529999E-2</v>
      </c>
      <c r="P114" s="9">
        <v>1.110987504285E-2</v>
      </c>
      <c r="Q114" s="9">
        <v>3.1312220459029996E-2</v>
      </c>
      <c r="R114" s="9">
        <v>3.2713872230109999E-2</v>
      </c>
      <c r="S114" s="9">
        <v>1.9549779441720001E-2</v>
      </c>
      <c r="T114" s="9">
        <v>2.123685395193E-2</v>
      </c>
      <c r="U114" s="9">
        <v>1.4510027514290001E-2</v>
      </c>
      <c r="V114" s="9">
        <v>1.6847769720070002E-2</v>
      </c>
      <c r="W114" s="9">
        <v>1.8298723489869998E-2</v>
      </c>
      <c r="X114" s="9">
        <v>2.4645807845870001E-2</v>
      </c>
      <c r="Y114" s="9">
        <v>1.833312895444E-2</v>
      </c>
      <c r="Z114" s="9">
        <v>1.8671193970120001E-3</v>
      </c>
      <c r="AA114" s="9">
        <v>9.314760885758E-3</v>
      </c>
      <c r="AB114" s="9">
        <v>1.583259709781E-2</v>
      </c>
      <c r="AC114" s="9">
        <v>4.3702959400399996E-3</v>
      </c>
      <c r="AD114" s="9">
        <v>2.5427233369389998E-2</v>
      </c>
      <c r="AE114" s="9">
        <v>1.5083225198700001E-2</v>
      </c>
      <c r="AF114" s="9">
        <v>2.0420040215970003E-2</v>
      </c>
      <c r="AG114" s="9">
        <v>1.9549897986060001E-2</v>
      </c>
      <c r="AH114" s="9">
        <v>2.8079985513899997E-2</v>
      </c>
      <c r="AI114" s="9">
        <v>1.5774445909159999E-2</v>
      </c>
      <c r="AJ114" s="9">
        <v>1.301798376198E-2</v>
      </c>
      <c r="AK114" s="9">
        <v>1.8058877826319999E-2</v>
      </c>
      <c r="AL114" s="9">
        <v>3.2700855699449999E-2</v>
      </c>
      <c r="AM114" s="9">
        <v>1.6008615514640001E-2</v>
      </c>
      <c r="AN114" s="9">
        <v>1.9560258020659999E-2</v>
      </c>
      <c r="AO114" s="9">
        <v>2.2404801235540003E-2</v>
      </c>
      <c r="AP114" s="9">
        <v>1.5069249952849998E-2</v>
      </c>
      <c r="AQ114" s="9">
        <v>1.363876343422E-2</v>
      </c>
      <c r="AR114" s="9">
        <v>1.0708828324460001E-2</v>
      </c>
      <c r="AS114" s="9">
        <v>1.1094469228929999E-2</v>
      </c>
    </row>
    <row r="115" spans="1:45" x14ac:dyDescent="0.4">
      <c r="B115" s="10">
        <v>5</v>
      </c>
      <c r="C115" s="10">
        <v>0</v>
      </c>
      <c r="D115" s="10">
        <v>1</v>
      </c>
      <c r="E115" s="10">
        <v>6</v>
      </c>
      <c r="F115" s="10">
        <v>7</v>
      </c>
      <c r="G115" s="10">
        <v>6</v>
      </c>
      <c r="H115" s="10">
        <v>5</v>
      </c>
      <c r="I115" s="10">
        <v>15</v>
      </c>
      <c r="J115" s="10">
        <v>25</v>
      </c>
      <c r="K115" s="10">
        <v>15</v>
      </c>
      <c r="L115" s="10">
        <v>15</v>
      </c>
      <c r="M115" s="10">
        <v>27</v>
      </c>
      <c r="N115" s="10">
        <v>14</v>
      </c>
      <c r="O115" s="10">
        <v>7</v>
      </c>
      <c r="P115" s="10">
        <v>8</v>
      </c>
      <c r="Q115" s="10">
        <v>24</v>
      </c>
      <c r="R115" s="10">
        <v>22</v>
      </c>
      <c r="S115" s="10">
        <v>10</v>
      </c>
      <c r="T115" s="10">
        <v>12</v>
      </c>
      <c r="U115" s="10">
        <v>12</v>
      </c>
      <c r="V115" s="10">
        <v>18</v>
      </c>
      <c r="W115" s="10">
        <v>13</v>
      </c>
      <c r="X115" s="10">
        <v>10</v>
      </c>
      <c r="Y115" s="10">
        <v>18</v>
      </c>
      <c r="Z115" s="10">
        <v>1</v>
      </c>
      <c r="AA115" s="10">
        <v>5</v>
      </c>
      <c r="AB115" s="10">
        <v>5</v>
      </c>
      <c r="AC115" s="10">
        <v>2</v>
      </c>
      <c r="AD115" s="10">
        <v>39</v>
      </c>
      <c r="AE115" s="10">
        <v>24</v>
      </c>
      <c r="AF115" s="10">
        <v>27</v>
      </c>
      <c r="AG115" s="10">
        <v>47</v>
      </c>
      <c r="AH115" s="10">
        <v>53</v>
      </c>
      <c r="AI115" s="10">
        <v>32</v>
      </c>
      <c r="AJ115" s="10">
        <v>29</v>
      </c>
      <c r="AK115" s="10">
        <v>57</v>
      </c>
      <c r="AL115" s="10">
        <v>76</v>
      </c>
      <c r="AM115" s="10">
        <v>41</v>
      </c>
      <c r="AN115" s="10">
        <v>43</v>
      </c>
      <c r="AO115" s="10">
        <v>84</v>
      </c>
      <c r="AP115" s="10">
        <v>16</v>
      </c>
      <c r="AQ115" s="10">
        <v>15</v>
      </c>
      <c r="AR115" s="10">
        <v>13</v>
      </c>
      <c r="AS115" s="10">
        <v>20</v>
      </c>
    </row>
    <row r="116" spans="1:45" x14ac:dyDescent="0.4">
      <c r="B116" s="10">
        <v>140</v>
      </c>
      <c r="C116" s="10">
        <v>171</v>
      </c>
      <c r="D116" s="10">
        <v>194</v>
      </c>
      <c r="E116" s="10">
        <v>525</v>
      </c>
      <c r="F116" s="10">
        <v>399</v>
      </c>
      <c r="G116" s="10">
        <v>458</v>
      </c>
      <c r="H116" s="10">
        <v>487</v>
      </c>
      <c r="I116" s="10">
        <v>1024</v>
      </c>
      <c r="J116" s="10">
        <v>558</v>
      </c>
      <c r="K116" s="10">
        <v>557</v>
      </c>
      <c r="L116" s="10">
        <v>670</v>
      </c>
      <c r="M116" s="10">
        <v>1265</v>
      </c>
      <c r="N116" s="10">
        <v>579</v>
      </c>
      <c r="O116" s="10">
        <v>605</v>
      </c>
      <c r="P116" s="10">
        <v>615</v>
      </c>
      <c r="Q116" s="10">
        <v>977</v>
      </c>
      <c r="R116" s="10">
        <v>697</v>
      </c>
      <c r="S116" s="10">
        <v>673</v>
      </c>
      <c r="T116" s="10">
        <v>615</v>
      </c>
      <c r="U116" s="10">
        <v>885</v>
      </c>
      <c r="V116" s="10">
        <v>799</v>
      </c>
      <c r="W116" s="10">
        <v>729</v>
      </c>
      <c r="X116" s="10">
        <v>608</v>
      </c>
      <c r="Y116" s="10">
        <v>879</v>
      </c>
      <c r="Z116" s="10">
        <v>408</v>
      </c>
      <c r="AA116" s="10">
        <v>375</v>
      </c>
      <c r="AB116" s="10">
        <v>339</v>
      </c>
      <c r="AC116" s="10">
        <v>431</v>
      </c>
      <c r="AD116" s="10">
        <v>1560</v>
      </c>
      <c r="AE116" s="10">
        <v>1486</v>
      </c>
      <c r="AF116" s="10">
        <v>1327</v>
      </c>
      <c r="AG116" s="10">
        <v>2296</v>
      </c>
      <c r="AH116" s="10">
        <v>2001</v>
      </c>
      <c r="AI116" s="10">
        <v>2055</v>
      </c>
      <c r="AJ116" s="10">
        <v>2161</v>
      </c>
      <c r="AK116" s="10">
        <v>3652</v>
      </c>
      <c r="AL116" s="10">
        <v>2405</v>
      </c>
      <c r="AM116" s="10">
        <v>2382</v>
      </c>
      <c r="AN116" s="10">
        <v>2397</v>
      </c>
      <c r="AO116" s="10">
        <v>4107</v>
      </c>
      <c r="AP116" s="10">
        <v>1175</v>
      </c>
      <c r="AQ116" s="10">
        <v>1190</v>
      </c>
      <c r="AR116" s="10">
        <v>1127</v>
      </c>
      <c r="AS116" s="10">
        <v>1880</v>
      </c>
    </row>
    <row r="117" spans="1:45" x14ac:dyDescent="0.4">
      <c r="B117" s="10">
        <v>16.175684399560001</v>
      </c>
      <c r="C117" s="10">
        <v>0</v>
      </c>
      <c r="D117" s="10">
        <v>3.4120003626890001</v>
      </c>
      <c r="E117" s="10">
        <v>8.6385064897009993</v>
      </c>
      <c r="F117" s="10">
        <v>12.668676586209999</v>
      </c>
      <c r="G117" s="10">
        <v>5.9122455077609999</v>
      </c>
      <c r="H117" s="10">
        <v>5.3956842069170001</v>
      </c>
      <c r="I117" s="10">
        <v>15.304265416470001</v>
      </c>
      <c r="J117" s="10">
        <v>26.908698191429998</v>
      </c>
      <c r="K117" s="10">
        <v>16.535644869039999</v>
      </c>
      <c r="L117" s="10">
        <v>16.815086030970001</v>
      </c>
      <c r="M117" s="10">
        <v>28.556663715820001</v>
      </c>
      <c r="N117" s="10">
        <v>13.31132784199</v>
      </c>
      <c r="O117" s="10">
        <v>9.6224888124099994</v>
      </c>
      <c r="P117" s="10">
        <v>6.2426356239559997</v>
      </c>
      <c r="Q117" s="10">
        <v>29.037115682650001</v>
      </c>
      <c r="R117" s="10">
        <v>17.497375540699998</v>
      </c>
      <c r="S117" s="10">
        <v>10.50749389305</v>
      </c>
      <c r="T117" s="10">
        <v>11.060379992330001</v>
      </c>
      <c r="U117" s="10">
        <v>12.411518234540001</v>
      </c>
      <c r="V117" s="10">
        <v>8.2223795321599997</v>
      </c>
      <c r="W117" s="10">
        <v>9.5223199515539996</v>
      </c>
      <c r="X117" s="10">
        <v>11.42562315857</v>
      </c>
      <c r="Y117" s="10">
        <v>15.914469763990001</v>
      </c>
      <c r="Z117" s="10">
        <v>0.48852351599589999</v>
      </c>
      <c r="AA117" s="10">
        <v>2.2914594993719999</v>
      </c>
      <c r="AB117" s="10">
        <v>4.5315840898150004</v>
      </c>
      <c r="AC117" s="10">
        <v>1.9528738461349999</v>
      </c>
      <c r="AD117" s="10">
        <v>44.569793693980003</v>
      </c>
      <c r="AE117" s="10">
        <v>26.463206480330001</v>
      </c>
      <c r="AF117" s="10">
        <v>36.738391532409999</v>
      </c>
      <c r="AG117" s="10">
        <v>59.051459284629999</v>
      </c>
      <c r="AH117" s="10">
        <v>50.702871914070002</v>
      </c>
      <c r="AI117" s="10">
        <v>27.92844605286</v>
      </c>
      <c r="AJ117" s="10">
        <v>22.144601932840001</v>
      </c>
      <c r="AK117" s="10">
        <v>52.763953864690002</v>
      </c>
      <c r="AL117" s="10">
        <v>76.643882093949998</v>
      </c>
      <c r="AM117" s="10">
        <v>38.32843316636</v>
      </c>
      <c r="AN117" s="10">
        <v>46.1274331981</v>
      </c>
      <c r="AO117" s="10">
        <v>89.919854980560004</v>
      </c>
      <c r="AP117" s="10">
        <v>18.6287835141</v>
      </c>
      <c r="AQ117" s="10">
        <v>16.063219366830001</v>
      </c>
      <c r="AR117" s="10">
        <v>12.755560267150001</v>
      </c>
      <c r="AS117" s="10">
        <v>21.895558168760001</v>
      </c>
    </row>
    <row r="118" spans="1:45" x14ac:dyDescent="0.4">
      <c r="B118" s="10">
        <v>414.93832661670001</v>
      </c>
      <c r="C118" s="10">
        <v>393.1087009327</v>
      </c>
      <c r="D118" s="10">
        <v>411.1167491361</v>
      </c>
      <c r="E118" s="10">
        <v>684.19789504209996</v>
      </c>
      <c r="F118" s="10">
        <v>684.26920344040002</v>
      </c>
      <c r="G118" s="10">
        <v>663.39166233169999</v>
      </c>
      <c r="H118" s="10">
        <v>674.01172105759997</v>
      </c>
      <c r="I118" s="10">
        <v>1128.41468854</v>
      </c>
      <c r="J118" s="10">
        <v>617.18630347789997</v>
      </c>
      <c r="K118" s="10">
        <v>627.76873530119997</v>
      </c>
      <c r="L118" s="10">
        <v>636.72706064479996</v>
      </c>
      <c r="M118" s="10">
        <v>1073.374845675</v>
      </c>
      <c r="N118" s="10">
        <v>579.05991985059995</v>
      </c>
      <c r="O118" s="10">
        <v>581.35840760539998</v>
      </c>
      <c r="P118" s="10">
        <v>561.89971533259995</v>
      </c>
      <c r="Q118" s="10">
        <v>927.34131457230001</v>
      </c>
      <c r="R118" s="10">
        <v>534.86103441440002</v>
      </c>
      <c r="S118" s="10">
        <v>537.47378196149998</v>
      </c>
      <c r="T118" s="10">
        <v>520.81066326339999</v>
      </c>
      <c r="U118" s="10">
        <v>855.37523773249995</v>
      </c>
      <c r="V118" s="10">
        <v>488.03964374970002</v>
      </c>
      <c r="W118" s="10">
        <v>520.38165158490006</v>
      </c>
      <c r="X118" s="10">
        <v>463.59296599330003</v>
      </c>
      <c r="Y118" s="10">
        <v>868.07166433760005</v>
      </c>
      <c r="Z118" s="10">
        <v>261.6455684503</v>
      </c>
      <c r="AA118" s="10">
        <v>246.00304049409999</v>
      </c>
      <c r="AB118" s="10">
        <v>286.2186198398</v>
      </c>
      <c r="AC118" s="10">
        <v>446.85162582309999</v>
      </c>
      <c r="AD118" s="10">
        <v>1752.8369306449999</v>
      </c>
      <c r="AE118" s="10">
        <v>1754.4793060980001</v>
      </c>
      <c r="AF118" s="10">
        <v>1799.134141944</v>
      </c>
      <c r="AG118" s="10">
        <v>3020.550763321</v>
      </c>
      <c r="AH118" s="10">
        <v>1805.6587632129999</v>
      </c>
      <c r="AI118" s="10">
        <v>1770.486660114</v>
      </c>
      <c r="AJ118" s="10">
        <v>1701.07770433</v>
      </c>
      <c r="AK118" s="10">
        <v>2921.773676756</v>
      </c>
      <c r="AL118" s="10">
        <v>2343.7882726490002</v>
      </c>
      <c r="AM118" s="10">
        <v>2394.2378484450001</v>
      </c>
      <c r="AN118" s="10">
        <v>2358.2221231120002</v>
      </c>
      <c r="AO118" s="10">
        <v>4013.4190004729999</v>
      </c>
      <c r="AP118" s="10">
        <v>1236.211727351</v>
      </c>
      <c r="AQ118" s="10">
        <v>1177.7621515549999</v>
      </c>
      <c r="AR118" s="10">
        <v>1191.125665729</v>
      </c>
      <c r="AS118" s="10">
        <v>1973.5561672179999</v>
      </c>
    </row>
    <row r="119" spans="1:45" x14ac:dyDescent="0.4">
      <c r="B119" s="4" t="s">
        <v>427</v>
      </c>
      <c r="C119" s="4" t="s">
        <v>95</v>
      </c>
      <c r="D119" s="4" t="s">
        <v>95</v>
      </c>
      <c r="E119" s="4" t="s">
        <v>95</v>
      </c>
      <c r="F119" s="4" t="s">
        <v>236</v>
      </c>
      <c r="G119" s="4" t="s">
        <v>236</v>
      </c>
      <c r="H119" s="4" t="s">
        <v>236</v>
      </c>
      <c r="I119" s="4" t="s">
        <v>236</v>
      </c>
      <c r="J119" s="4" t="s">
        <v>437</v>
      </c>
      <c r="K119" s="4" t="s">
        <v>435</v>
      </c>
      <c r="L119" s="4" t="s">
        <v>435</v>
      </c>
      <c r="M119" s="4" t="s">
        <v>435</v>
      </c>
      <c r="N119" s="4" t="s">
        <v>435</v>
      </c>
      <c r="O119" s="4" t="s">
        <v>236</v>
      </c>
      <c r="P119" s="4" t="s">
        <v>547</v>
      </c>
      <c r="Q119" s="4" t="s">
        <v>562</v>
      </c>
      <c r="R119" s="4" t="s">
        <v>435</v>
      </c>
      <c r="S119" s="4" t="s">
        <v>557</v>
      </c>
      <c r="T119" s="4" t="s">
        <v>397</v>
      </c>
      <c r="U119" s="4" t="s">
        <v>236</v>
      </c>
      <c r="V119" s="4" t="s">
        <v>397</v>
      </c>
      <c r="W119" s="4" t="s">
        <v>397</v>
      </c>
      <c r="X119" s="4" t="s">
        <v>542</v>
      </c>
      <c r="Y119" s="4" t="s">
        <v>434</v>
      </c>
      <c r="Z119" s="4" t="s">
        <v>95</v>
      </c>
      <c r="AA119" s="4" t="s">
        <v>95</v>
      </c>
      <c r="AB119" s="4" t="s">
        <v>183</v>
      </c>
      <c r="AC119" s="4" t="s">
        <v>95</v>
      </c>
      <c r="AD119" s="4" t="s">
        <v>107</v>
      </c>
      <c r="AE119" s="4" t="s">
        <v>437</v>
      </c>
      <c r="AF119" s="4" t="s">
        <v>107</v>
      </c>
      <c r="AG119" s="4" t="s">
        <v>107</v>
      </c>
      <c r="AH119" s="4" t="s">
        <v>563</v>
      </c>
      <c r="AI119" s="4" t="s">
        <v>107</v>
      </c>
      <c r="AJ119" s="4" t="s">
        <v>107</v>
      </c>
      <c r="AK119" s="4" t="s">
        <v>107</v>
      </c>
      <c r="AL119" s="4" t="s">
        <v>563</v>
      </c>
      <c r="AM119" s="4" t="s">
        <v>107</v>
      </c>
      <c r="AN119" s="4" t="s">
        <v>107</v>
      </c>
      <c r="AO119" s="4" t="s">
        <v>107</v>
      </c>
      <c r="AP119" s="4" t="s">
        <v>435</v>
      </c>
      <c r="AQ119" s="4" t="s">
        <v>435</v>
      </c>
      <c r="AR119" s="4" t="s">
        <v>397</v>
      </c>
      <c r="AS119" s="4" t="s">
        <v>397</v>
      </c>
    </row>
    <row r="120" spans="1:45" x14ac:dyDescent="0.4">
      <c r="A120" s="1" t="s">
        <v>518</v>
      </c>
      <c r="B120" s="9">
        <v>2.409897435701E-2</v>
      </c>
      <c r="C120" s="9">
        <v>0</v>
      </c>
      <c r="D120" s="9">
        <v>1.262236801159E-2</v>
      </c>
      <c r="E120" s="9">
        <v>0</v>
      </c>
      <c r="F120" s="9">
        <v>1.056074887891E-2</v>
      </c>
      <c r="G120" s="9">
        <v>9.0115297324339996E-3</v>
      </c>
      <c r="H120" s="9">
        <v>5.3569237035589997E-3</v>
      </c>
      <c r="I120" s="9">
        <v>7.1846854706120004E-3</v>
      </c>
      <c r="J120" s="9">
        <v>9.9335070507319996E-3</v>
      </c>
      <c r="K120" s="9">
        <v>6.8826502025489998E-3</v>
      </c>
      <c r="L120" s="9">
        <v>1.285001935305E-2</v>
      </c>
      <c r="M120" s="9">
        <v>5.4944880561630001E-3</v>
      </c>
      <c r="N120" s="9">
        <v>2.6872800634909998E-2</v>
      </c>
      <c r="O120" s="9">
        <v>2.3932702924600001E-2</v>
      </c>
      <c r="P120" s="9">
        <v>1.175321040142E-2</v>
      </c>
      <c r="Q120" s="9">
        <v>1.4951905600690001E-2</v>
      </c>
      <c r="R120" s="9">
        <v>3.400972837045E-2</v>
      </c>
      <c r="S120" s="9">
        <v>2.3792804394670002E-2</v>
      </c>
      <c r="T120" s="9">
        <v>2.6851135994609997E-2</v>
      </c>
      <c r="U120" s="9">
        <v>3.0581282906500001E-2</v>
      </c>
      <c r="V120" s="9">
        <v>5.4829720327510004E-2</v>
      </c>
      <c r="W120" s="9">
        <v>3.4900192418659999E-2</v>
      </c>
      <c r="X120" s="9">
        <v>4.6422027317639995E-2</v>
      </c>
      <c r="Y120" s="9">
        <v>2.4680372688530003E-2</v>
      </c>
      <c r="Z120" s="9">
        <v>8.8809037689029993E-2</v>
      </c>
      <c r="AA120" s="9">
        <v>7.6271400004419995E-2</v>
      </c>
      <c r="AB120" s="9">
        <v>0.10008328103129999</v>
      </c>
      <c r="AC120" s="9">
        <v>7.6666428802979997E-2</v>
      </c>
      <c r="AD120" s="9">
        <v>3.4865328738530002E-2</v>
      </c>
      <c r="AE120" s="9">
        <v>2.6574558651159999E-2</v>
      </c>
      <c r="AF120" s="9">
        <v>3.4711206594010002E-2</v>
      </c>
      <c r="AG120" s="9">
        <v>2.1389085637349998E-2</v>
      </c>
      <c r="AH120" s="9">
        <v>2.5470250271869999E-2</v>
      </c>
      <c r="AI120" s="9">
        <v>1.5419645001619998E-2</v>
      </c>
      <c r="AJ120" s="9">
        <v>1.494605844668E-2</v>
      </c>
      <c r="AK120" s="9">
        <v>1.543753158618E-2</v>
      </c>
      <c r="AL120" s="9">
        <v>2.625987078622E-2</v>
      </c>
      <c r="AM120" s="9">
        <v>1.8673516916380001E-2</v>
      </c>
      <c r="AN120" s="9">
        <v>1.8494095621140003E-2</v>
      </c>
      <c r="AO120" s="9">
        <v>1.556520946122E-2</v>
      </c>
      <c r="AP120" s="9">
        <v>3.685148605099E-2</v>
      </c>
      <c r="AQ120" s="9">
        <v>2.480632273491E-2</v>
      </c>
      <c r="AR120" s="9">
        <v>3.7159251551180002E-2</v>
      </c>
      <c r="AS120" s="9">
        <v>2.3937542674449998E-2</v>
      </c>
    </row>
    <row r="121" spans="1:45" x14ac:dyDescent="0.4">
      <c r="B121" s="10">
        <v>3</v>
      </c>
      <c r="C121" s="10">
        <v>0</v>
      </c>
      <c r="D121" s="10">
        <v>2</v>
      </c>
      <c r="E121" s="10">
        <v>0</v>
      </c>
      <c r="F121" s="10">
        <v>5</v>
      </c>
      <c r="G121" s="10">
        <v>3</v>
      </c>
      <c r="H121" s="10">
        <v>1</v>
      </c>
      <c r="I121" s="10">
        <v>4</v>
      </c>
      <c r="J121" s="10">
        <v>7</v>
      </c>
      <c r="K121" s="10">
        <v>4</v>
      </c>
      <c r="L121" s="10">
        <v>8</v>
      </c>
      <c r="M121" s="10">
        <v>8</v>
      </c>
      <c r="N121" s="10">
        <v>13</v>
      </c>
      <c r="O121" s="10">
        <v>14</v>
      </c>
      <c r="P121" s="10">
        <v>8</v>
      </c>
      <c r="Q121" s="10">
        <v>14</v>
      </c>
      <c r="R121" s="10">
        <v>23</v>
      </c>
      <c r="S121" s="10">
        <v>20</v>
      </c>
      <c r="T121" s="10">
        <v>16</v>
      </c>
      <c r="U121" s="10">
        <v>23</v>
      </c>
      <c r="V121" s="10">
        <v>41</v>
      </c>
      <c r="W121" s="10">
        <v>29</v>
      </c>
      <c r="X121" s="10">
        <v>22</v>
      </c>
      <c r="Y121" s="10">
        <v>20</v>
      </c>
      <c r="Z121" s="10">
        <v>38</v>
      </c>
      <c r="AA121" s="10">
        <v>32</v>
      </c>
      <c r="AB121" s="10">
        <v>28</v>
      </c>
      <c r="AC121" s="10">
        <v>29</v>
      </c>
      <c r="AD121" s="10">
        <v>69</v>
      </c>
      <c r="AE121" s="10">
        <v>54</v>
      </c>
      <c r="AF121" s="10">
        <v>48</v>
      </c>
      <c r="AG121" s="10">
        <v>43</v>
      </c>
      <c r="AH121" s="10">
        <v>61</v>
      </c>
      <c r="AI121" s="10">
        <v>48</v>
      </c>
      <c r="AJ121" s="10">
        <v>38</v>
      </c>
      <c r="AK121" s="10">
        <v>55</v>
      </c>
      <c r="AL121" s="10">
        <v>89</v>
      </c>
      <c r="AM121" s="10">
        <v>65</v>
      </c>
      <c r="AN121" s="10">
        <v>46</v>
      </c>
      <c r="AO121" s="10">
        <v>60</v>
      </c>
      <c r="AP121" s="10">
        <v>41</v>
      </c>
      <c r="AQ121" s="10">
        <v>37</v>
      </c>
      <c r="AR121" s="10">
        <v>40</v>
      </c>
      <c r="AS121" s="10">
        <v>38</v>
      </c>
    </row>
    <row r="122" spans="1:45" x14ac:dyDescent="0.4">
      <c r="B122" s="10">
        <v>140</v>
      </c>
      <c r="C122" s="10">
        <v>171</v>
      </c>
      <c r="D122" s="10">
        <v>194</v>
      </c>
      <c r="E122" s="10">
        <v>525</v>
      </c>
      <c r="F122" s="10">
        <v>399</v>
      </c>
      <c r="G122" s="10">
        <v>458</v>
      </c>
      <c r="H122" s="10">
        <v>487</v>
      </c>
      <c r="I122" s="10">
        <v>1024</v>
      </c>
      <c r="J122" s="10">
        <v>558</v>
      </c>
      <c r="K122" s="10">
        <v>557</v>
      </c>
      <c r="L122" s="10">
        <v>670</v>
      </c>
      <c r="M122" s="10">
        <v>1265</v>
      </c>
      <c r="N122" s="10">
        <v>579</v>
      </c>
      <c r="O122" s="10">
        <v>605</v>
      </c>
      <c r="P122" s="10">
        <v>615</v>
      </c>
      <c r="Q122" s="10">
        <v>977</v>
      </c>
      <c r="R122" s="10">
        <v>697</v>
      </c>
      <c r="S122" s="10">
        <v>673</v>
      </c>
      <c r="T122" s="10">
        <v>615</v>
      </c>
      <c r="U122" s="10">
        <v>885</v>
      </c>
      <c r="V122" s="10">
        <v>799</v>
      </c>
      <c r="W122" s="10">
        <v>729</v>
      </c>
      <c r="X122" s="10">
        <v>608</v>
      </c>
      <c r="Y122" s="10">
        <v>879</v>
      </c>
      <c r="Z122" s="10">
        <v>408</v>
      </c>
      <c r="AA122" s="10">
        <v>375</v>
      </c>
      <c r="AB122" s="10">
        <v>339</v>
      </c>
      <c r="AC122" s="10">
        <v>431</v>
      </c>
      <c r="AD122" s="10">
        <v>1560</v>
      </c>
      <c r="AE122" s="10">
        <v>1486</v>
      </c>
      <c r="AF122" s="10">
        <v>1327</v>
      </c>
      <c r="AG122" s="10">
        <v>2296</v>
      </c>
      <c r="AH122" s="10">
        <v>2001</v>
      </c>
      <c r="AI122" s="10">
        <v>2055</v>
      </c>
      <c r="AJ122" s="10">
        <v>2161</v>
      </c>
      <c r="AK122" s="10">
        <v>3652</v>
      </c>
      <c r="AL122" s="10">
        <v>2405</v>
      </c>
      <c r="AM122" s="10">
        <v>2382</v>
      </c>
      <c r="AN122" s="10">
        <v>2397</v>
      </c>
      <c r="AO122" s="10">
        <v>4107</v>
      </c>
      <c r="AP122" s="10">
        <v>1175</v>
      </c>
      <c r="AQ122" s="10">
        <v>1190</v>
      </c>
      <c r="AR122" s="10">
        <v>1127</v>
      </c>
      <c r="AS122" s="10">
        <v>1880</v>
      </c>
    </row>
    <row r="123" spans="1:45" x14ac:dyDescent="0.4">
      <c r="B123" s="10">
        <v>9.9995880928779997</v>
      </c>
      <c r="C123" s="10">
        <v>0</v>
      </c>
      <c r="D123" s="10">
        <v>5.1892669033240004</v>
      </c>
      <c r="E123" s="10">
        <v>0</v>
      </c>
      <c r="F123" s="10">
        <v>7.2263952231050004</v>
      </c>
      <c r="G123" s="10">
        <v>5.9781736893510002</v>
      </c>
      <c r="H123" s="10">
        <v>3.6106293650099999</v>
      </c>
      <c r="I123" s="10">
        <v>8.1073046175770003</v>
      </c>
      <c r="J123" s="10">
        <v>6.1308244972130002</v>
      </c>
      <c r="K123" s="10">
        <v>4.320712613175</v>
      </c>
      <c r="L123" s="10">
        <v>8.1819550518930004</v>
      </c>
      <c r="M123" s="10">
        <v>5.8976452693479997</v>
      </c>
      <c r="N123" s="10">
        <v>15.560961781810001</v>
      </c>
      <c r="O123" s="10">
        <v>13.913478061939999</v>
      </c>
      <c r="P123" s="10">
        <v>6.6041255788009998</v>
      </c>
      <c r="Q123" s="10">
        <v>13.86551979511</v>
      </c>
      <c r="R123" s="10">
        <v>18.190478496370002</v>
      </c>
      <c r="S123" s="10">
        <v>12.788008561470001</v>
      </c>
      <c r="T123" s="10">
        <v>13.98435794673</v>
      </c>
      <c r="U123" s="10">
        <v>26.158472136309999</v>
      </c>
      <c r="V123" s="10">
        <v>26.759077175529999</v>
      </c>
      <c r="W123" s="10">
        <v>18.161419771449999</v>
      </c>
      <c r="X123" s="10">
        <v>21.520925331610002</v>
      </c>
      <c r="Y123" s="10">
        <v>21.424332196200002</v>
      </c>
      <c r="Z123" s="10">
        <v>23.236491149670002</v>
      </c>
      <c r="AA123" s="10">
        <v>18.76299630383</v>
      </c>
      <c r="AB123" s="10">
        <v>28.645698565819998</v>
      </c>
      <c r="AC123" s="10">
        <v>34.258518356659998</v>
      </c>
      <c r="AD123" s="10">
        <v>61.113235811960003</v>
      </c>
      <c r="AE123" s="10">
        <v>46.624513222159997</v>
      </c>
      <c r="AF123" s="10">
        <v>62.45011689135</v>
      </c>
      <c r="AG123" s="10">
        <v>64.606818948630007</v>
      </c>
      <c r="AH123" s="10">
        <v>45.99058060462</v>
      </c>
      <c r="AI123" s="10">
        <v>27.300275779069999</v>
      </c>
      <c r="AJ123" s="10">
        <v>25.424406791260001</v>
      </c>
      <c r="AK123" s="10">
        <v>45.10497342259</v>
      </c>
      <c r="AL123" s="10">
        <v>61.547577190029997</v>
      </c>
      <c r="AM123" s="10">
        <v>44.708840964789999</v>
      </c>
      <c r="AN123" s="10">
        <v>43.61318544073</v>
      </c>
      <c r="AO123" s="10">
        <v>62.469707398010001</v>
      </c>
      <c r="AP123" s="10">
        <v>45.556239226549998</v>
      </c>
      <c r="AQ123" s="10">
        <v>29.215948036429999</v>
      </c>
      <c r="AR123" s="10">
        <v>44.261338241879997</v>
      </c>
      <c r="AS123" s="10">
        <v>47.242084973200001</v>
      </c>
    </row>
    <row r="124" spans="1:45" x14ac:dyDescent="0.4">
      <c r="B124" s="10">
        <v>414.93832661670001</v>
      </c>
      <c r="C124" s="10">
        <v>393.1087009327</v>
      </c>
      <c r="D124" s="10">
        <v>411.1167491361</v>
      </c>
      <c r="E124" s="10">
        <v>684.19789504209996</v>
      </c>
      <c r="F124" s="10">
        <v>684.26920344040002</v>
      </c>
      <c r="G124" s="10">
        <v>663.39166233169999</v>
      </c>
      <c r="H124" s="10">
        <v>674.01172105759997</v>
      </c>
      <c r="I124" s="10">
        <v>1128.41468854</v>
      </c>
      <c r="J124" s="10">
        <v>617.18630347789997</v>
      </c>
      <c r="K124" s="10">
        <v>627.76873530119997</v>
      </c>
      <c r="L124" s="10">
        <v>636.72706064479996</v>
      </c>
      <c r="M124" s="10">
        <v>1073.374845675</v>
      </c>
      <c r="N124" s="10">
        <v>579.05991985059995</v>
      </c>
      <c r="O124" s="10">
        <v>581.35840760539998</v>
      </c>
      <c r="P124" s="10">
        <v>561.89971533259995</v>
      </c>
      <c r="Q124" s="10">
        <v>927.34131457230001</v>
      </c>
      <c r="R124" s="10">
        <v>534.86103441440002</v>
      </c>
      <c r="S124" s="10">
        <v>537.47378196149998</v>
      </c>
      <c r="T124" s="10">
        <v>520.81066326339999</v>
      </c>
      <c r="U124" s="10">
        <v>855.37523773249995</v>
      </c>
      <c r="V124" s="10">
        <v>488.03964374970002</v>
      </c>
      <c r="W124" s="10">
        <v>520.38165158490006</v>
      </c>
      <c r="X124" s="10">
        <v>463.59296599330003</v>
      </c>
      <c r="Y124" s="10">
        <v>868.07166433760005</v>
      </c>
      <c r="Z124" s="10">
        <v>261.6455684503</v>
      </c>
      <c r="AA124" s="10">
        <v>246.00304049409999</v>
      </c>
      <c r="AB124" s="10">
        <v>286.2186198398</v>
      </c>
      <c r="AC124" s="10">
        <v>446.85162582309999</v>
      </c>
      <c r="AD124" s="10">
        <v>1752.8369306449999</v>
      </c>
      <c r="AE124" s="10">
        <v>1754.4793060980001</v>
      </c>
      <c r="AF124" s="10">
        <v>1799.134141944</v>
      </c>
      <c r="AG124" s="10">
        <v>3020.550763321</v>
      </c>
      <c r="AH124" s="10">
        <v>1805.6587632129999</v>
      </c>
      <c r="AI124" s="10">
        <v>1770.486660114</v>
      </c>
      <c r="AJ124" s="10">
        <v>1701.07770433</v>
      </c>
      <c r="AK124" s="10">
        <v>2921.773676756</v>
      </c>
      <c r="AL124" s="10">
        <v>2343.7882726490002</v>
      </c>
      <c r="AM124" s="10">
        <v>2394.2378484450001</v>
      </c>
      <c r="AN124" s="10">
        <v>2358.2221231120002</v>
      </c>
      <c r="AO124" s="10">
        <v>4013.4190004729999</v>
      </c>
      <c r="AP124" s="10">
        <v>1236.211727351</v>
      </c>
      <c r="AQ124" s="10">
        <v>1177.7621515549999</v>
      </c>
      <c r="AR124" s="10">
        <v>1191.125665729</v>
      </c>
      <c r="AS124" s="10">
        <v>1973.5561672179999</v>
      </c>
    </row>
    <row r="125" spans="1:45" x14ac:dyDescent="0.4">
      <c r="B125" s="4" t="s">
        <v>116</v>
      </c>
      <c r="C125" s="4" t="s">
        <v>95</v>
      </c>
      <c r="D125" s="4" t="s">
        <v>95</v>
      </c>
      <c r="E125" s="4" t="s">
        <v>95</v>
      </c>
      <c r="F125" s="4" t="s">
        <v>236</v>
      </c>
      <c r="G125" s="4" t="s">
        <v>95</v>
      </c>
      <c r="H125" s="4" t="s">
        <v>95</v>
      </c>
      <c r="I125" s="4" t="s">
        <v>95</v>
      </c>
      <c r="J125" s="4" t="s">
        <v>236</v>
      </c>
      <c r="K125" s="4" t="s">
        <v>95</v>
      </c>
      <c r="L125" s="4" t="s">
        <v>236</v>
      </c>
      <c r="M125" s="4" t="s">
        <v>95</v>
      </c>
      <c r="N125" s="4" t="s">
        <v>397</v>
      </c>
      <c r="O125" s="4" t="s">
        <v>397</v>
      </c>
      <c r="P125" s="4" t="s">
        <v>236</v>
      </c>
      <c r="Q125" s="4" t="s">
        <v>236</v>
      </c>
      <c r="R125" s="4" t="s">
        <v>437</v>
      </c>
      <c r="S125" s="4" t="s">
        <v>435</v>
      </c>
      <c r="T125" s="4" t="s">
        <v>435</v>
      </c>
      <c r="U125" s="4" t="s">
        <v>397</v>
      </c>
      <c r="V125" s="4" t="s">
        <v>219</v>
      </c>
      <c r="W125" s="4" t="s">
        <v>435</v>
      </c>
      <c r="X125" s="4" t="s">
        <v>435</v>
      </c>
      <c r="Y125" s="4" t="s">
        <v>542</v>
      </c>
      <c r="Z125" s="4" t="s">
        <v>107</v>
      </c>
      <c r="AA125" s="4" t="s">
        <v>107</v>
      </c>
      <c r="AB125" s="4" t="s">
        <v>107</v>
      </c>
      <c r="AC125" s="4" t="s">
        <v>435</v>
      </c>
      <c r="AD125" s="4" t="s">
        <v>219</v>
      </c>
      <c r="AE125" s="4" t="s">
        <v>107</v>
      </c>
      <c r="AF125" s="4" t="s">
        <v>219</v>
      </c>
      <c r="AG125" s="4" t="s">
        <v>269</v>
      </c>
      <c r="AH125" s="4" t="s">
        <v>517</v>
      </c>
      <c r="AI125" s="4" t="s">
        <v>107</v>
      </c>
      <c r="AJ125" s="4" t="s">
        <v>107</v>
      </c>
      <c r="AK125" s="4" t="s">
        <v>107</v>
      </c>
      <c r="AL125" s="4" t="s">
        <v>219</v>
      </c>
      <c r="AM125" s="4" t="s">
        <v>107</v>
      </c>
      <c r="AN125" s="4" t="s">
        <v>107</v>
      </c>
      <c r="AO125" s="4" t="s">
        <v>107</v>
      </c>
      <c r="AP125" s="4" t="s">
        <v>107</v>
      </c>
      <c r="AQ125" s="4" t="s">
        <v>107</v>
      </c>
      <c r="AR125" s="4" t="s">
        <v>107</v>
      </c>
      <c r="AS125" s="4" t="s">
        <v>435</v>
      </c>
    </row>
    <row r="126" spans="1:45" x14ac:dyDescent="0.4">
      <c r="A126" s="1" t="s">
        <v>336</v>
      </c>
      <c r="B126" s="9">
        <v>0</v>
      </c>
      <c r="C126" s="9">
        <v>2.200053194624E-2</v>
      </c>
      <c r="D126" s="9">
        <v>1.4297199372689999E-2</v>
      </c>
      <c r="E126" s="9">
        <v>1.720560287615E-2</v>
      </c>
      <c r="F126" s="9">
        <v>1.8843542637940001E-2</v>
      </c>
      <c r="G126" s="9">
        <v>1.8090232187910001E-2</v>
      </c>
      <c r="H126" s="9">
        <v>6.4393058561270002E-3</v>
      </c>
      <c r="I126" s="9">
        <v>1.249428097149E-2</v>
      </c>
      <c r="J126" s="9">
        <v>2.6870370700840002E-2</v>
      </c>
      <c r="K126" s="9">
        <v>1.7043758515980001E-2</v>
      </c>
      <c r="L126" s="9">
        <v>2.1788258744930001E-2</v>
      </c>
      <c r="M126" s="9">
        <v>2.3641588804909998E-2</v>
      </c>
      <c r="N126" s="9">
        <v>1.848524976997E-2</v>
      </c>
      <c r="O126" s="9">
        <v>2.0971990940029998E-2</v>
      </c>
      <c r="P126" s="9">
        <v>1.389757420142E-2</v>
      </c>
      <c r="Q126" s="9">
        <v>2.0698705907509999E-2</v>
      </c>
      <c r="R126" s="9">
        <v>7.7682678168490005E-3</v>
      </c>
      <c r="S126" s="9">
        <v>1.0287073887210001E-2</v>
      </c>
      <c r="T126" s="9">
        <v>8.0440082269930008E-3</v>
      </c>
      <c r="U126" s="9">
        <v>2.841648078902E-3</v>
      </c>
      <c r="V126" s="9">
        <v>9.6798301163689999E-3</v>
      </c>
      <c r="W126" s="9">
        <v>6.9841160055310004E-3</v>
      </c>
      <c r="X126" s="9">
        <v>7.0574981715840002E-3</v>
      </c>
      <c r="Y126" s="9">
        <v>1.544039108429E-2</v>
      </c>
      <c r="Z126" s="9">
        <v>0</v>
      </c>
      <c r="AA126" s="9">
        <v>0</v>
      </c>
      <c r="AB126" s="9">
        <v>1.1191986432950001E-2</v>
      </c>
      <c r="AC126" s="9">
        <v>5.4901695711849999E-3</v>
      </c>
      <c r="AD126" s="9">
        <v>1.7928416845640002E-2</v>
      </c>
      <c r="AE126" s="9">
        <v>1.6705987410909999E-2</v>
      </c>
      <c r="AF126" s="9">
        <v>1.510646565688E-2</v>
      </c>
      <c r="AG126" s="9">
        <v>1.8897523272850002E-2</v>
      </c>
      <c r="AH126" s="9">
        <v>9.7668738595270005E-3</v>
      </c>
      <c r="AI126" s="9">
        <v>1.2832261894250001E-2</v>
      </c>
      <c r="AJ126" s="9">
        <v>7.0066605729130005E-3</v>
      </c>
      <c r="AK126" s="9">
        <v>1.006154415769E-2</v>
      </c>
      <c r="AL126" s="9">
        <v>1.5385194158669999E-2</v>
      </c>
      <c r="AM126" s="9">
        <v>1.8456548358920001E-2</v>
      </c>
      <c r="AN126" s="9">
        <v>1.434627481917E-2</v>
      </c>
      <c r="AO126" s="9">
        <v>1.788826175934E-2</v>
      </c>
      <c r="AP126" s="9">
        <v>1.0517288098390001E-2</v>
      </c>
      <c r="AQ126" s="9">
        <v>7.2301214700649999E-3</v>
      </c>
      <c r="AR126" s="9">
        <v>7.3317761119490003E-3</v>
      </c>
      <c r="AS126" s="9">
        <v>8.5814949482809991E-3</v>
      </c>
    </row>
    <row r="127" spans="1:45" x14ac:dyDescent="0.4">
      <c r="B127" s="10">
        <v>0</v>
      </c>
      <c r="C127" s="10">
        <v>3</v>
      </c>
      <c r="D127" s="10">
        <v>3</v>
      </c>
      <c r="E127" s="10">
        <v>7</v>
      </c>
      <c r="F127" s="10">
        <v>7</v>
      </c>
      <c r="G127" s="10">
        <v>11</v>
      </c>
      <c r="H127" s="10">
        <v>5</v>
      </c>
      <c r="I127" s="10">
        <v>18</v>
      </c>
      <c r="J127" s="10">
        <v>12</v>
      </c>
      <c r="K127" s="10">
        <v>8</v>
      </c>
      <c r="L127" s="10">
        <v>15</v>
      </c>
      <c r="M127" s="10">
        <v>25</v>
      </c>
      <c r="N127" s="10">
        <v>8</v>
      </c>
      <c r="O127" s="10">
        <v>8</v>
      </c>
      <c r="P127" s="10">
        <v>7</v>
      </c>
      <c r="Q127" s="10">
        <v>16</v>
      </c>
      <c r="R127" s="10">
        <v>5</v>
      </c>
      <c r="S127" s="10">
        <v>7</v>
      </c>
      <c r="T127" s="10">
        <v>4</v>
      </c>
      <c r="U127" s="10">
        <v>3</v>
      </c>
      <c r="V127" s="10">
        <v>5</v>
      </c>
      <c r="W127" s="10">
        <v>4</v>
      </c>
      <c r="X127" s="10">
        <v>2</v>
      </c>
      <c r="Y127" s="10">
        <v>7</v>
      </c>
      <c r="Z127" s="10">
        <v>0</v>
      </c>
      <c r="AA127" s="10">
        <v>0</v>
      </c>
      <c r="AB127" s="10">
        <v>2</v>
      </c>
      <c r="AC127" s="10">
        <v>2</v>
      </c>
      <c r="AD127" s="10">
        <v>22</v>
      </c>
      <c r="AE127" s="10">
        <v>24</v>
      </c>
      <c r="AF127" s="10">
        <v>24</v>
      </c>
      <c r="AG127" s="10">
        <v>37</v>
      </c>
      <c r="AH127" s="10">
        <v>15</v>
      </c>
      <c r="AI127" s="10">
        <v>16</v>
      </c>
      <c r="AJ127" s="10">
        <v>11</v>
      </c>
      <c r="AK127" s="10">
        <v>39</v>
      </c>
      <c r="AL127" s="10">
        <v>29</v>
      </c>
      <c r="AM127" s="10">
        <v>34</v>
      </c>
      <c r="AN127" s="10">
        <v>32</v>
      </c>
      <c r="AO127" s="10">
        <v>64</v>
      </c>
      <c r="AP127" s="10">
        <v>8</v>
      </c>
      <c r="AQ127" s="10">
        <v>7</v>
      </c>
      <c r="AR127" s="10">
        <v>6</v>
      </c>
      <c r="AS127" s="10">
        <v>14</v>
      </c>
    </row>
    <row r="128" spans="1:45" x14ac:dyDescent="0.4">
      <c r="B128" s="10">
        <v>140</v>
      </c>
      <c r="C128" s="10">
        <v>171</v>
      </c>
      <c r="D128" s="10">
        <v>194</v>
      </c>
      <c r="E128" s="10">
        <v>525</v>
      </c>
      <c r="F128" s="10">
        <v>399</v>
      </c>
      <c r="G128" s="10">
        <v>458</v>
      </c>
      <c r="H128" s="10">
        <v>487</v>
      </c>
      <c r="I128" s="10">
        <v>1024</v>
      </c>
      <c r="J128" s="10">
        <v>558</v>
      </c>
      <c r="K128" s="10">
        <v>557</v>
      </c>
      <c r="L128" s="10">
        <v>670</v>
      </c>
      <c r="M128" s="10">
        <v>1265</v>
      </c>
      <c r="N128" s="10">
        <v>579</v>
      </c>
      <c r="O128" s="10">
        <v>605</v>
      </c>
      <c r="P128" s="10">
        <v>615</v>
      </c>
      <c r="Q128" s="10">
        <v>977</v>
      </c>
      <c r="R128" s="10">
        <v>697</v>
      </c>
      <c r="S128" s="10">
        <v>673</v>
      </c>
      <c r="T128" s="10">
        <v>615</v>
      </c>
      <c r="U128" s="10">
        <v>885</v>
      </c>
      <c r="V128" s="10">
        <v>799</v>
      </c>
      <c r="W128" s="10">
        <v>729</v>
      </c>
      <c r="X128" s="10">
        <v>608</v>
      </c>
      <c r="Y128" s="10">
        <v>879</v>
      </c>
      <c r="Z128" s="10">
        <v>408</v>
      </c>
      <c r="AA128" s="10">
        <v>375</v>
      </c>
      <c r="AB128" s="10">
        <v>339</v>
      </c>
      <c r="AC128" s="10">
        <v>431</v>
      </c>
      <c r="AD128" s="10">
        <v>1560</v>
      </c>
      <c r="AE128" s="10">
        <v>1486</v>
      </c>
      <c r="AF128" s="10">
        <v>1327</v>
      </c>
      <c r="AG128" s="10">
        <v>2296</v>
      </c>
      <c r="AH128" s="10">
        <v>2001</v>
      </c>
      <c r="AI128" s="10">
        <v>2055</v>
      </c>
      <c r="AJ128" s="10">
        <v>2161</v>
      </c>
      <c r="AK128" s="10">
        <v>3652</v>
      </c>
      <c r="AL128" s="10">
        <v>2405</v>
      </c>
      <c r="AM128" s="10">
        <v>2382</v>
      </c>
      <c r="AN128" s="10">
        <v>2397</v>
      </c>
      <c r="AO128" s="10">
        <v>4107</v>
      </c>
      <c r="AP128" s="10">
        <v>1175</v>
      </c>
      <c r="AQ128" s="10">
        <v>1190</v>
      </c>
      <c r="AR128" s="10">
        <v>1127</v>
      </c>
      <c r="AS128" s="10">
        <v>1880</v>
      </c>
    </row>
    <row r="129" spans="1:45" x14ac:dyDescent="0.4">
      <c r="B129" s="10">
        <v>0</v>
      </c>
      <c r="C129" s="10">
        <v>8.6486005332139992</v>
      </c>
      <c r="D129" s="10">
        <v>5.8778181278519996</v>
      </c>
      <c r="E129" s="10">
        <v>11.772037270789999</v>
      </c>
      <c r="F129" s="10">
        <v>12.894055910860001</v>
      </c>
      <c r="G129" s="10">
        <v>12.00090920311</v>
      </c>
      <c r="H129" s="10">
        <v>4.3401676225039996</v>
      </c>
      <c r="I129" s="10">
        <v>14.098730170970001</v>
      </c>
      <c r="J129" s="10">
        <v>16.58402476593</v>
      </c>
      <c r="K129" s="10">
        <v>10.69953872836</v>
      </c>
      <c r="L129" s="10">
        <v>13.873173947230001</v>
      </c>
      <c r="M129" s="10">
        <v>25.376286734979999</v>
      </c>
      <c r="N129" s="10">
        <v>10.70406725021</v>
      </c>
      <c r="O129" s="10">
        <v>12.19224325721</v>
      </c>
      <c r="P129" s="10">
        <v>7.8090429875909999</v>
      </c>
      <c r="Q129" s="10">
        <v>19.194765146209999</v>
      </c>
      <c r="R129" s="10">
        <v>4.1549437601279999</v>
      </c>
      <c r="S129" s="10">
        <v>5.5290325074769999</v>
      </c>
      <c r="T129" s="10">
        <v>4.1894052599969998</v>
      </c>
      <c r="U129" s="10">
        <v>2.4306754010430001</v>
      </c>
      <c r="V129" s="10">
        <v>4.7241408415509998</v>
      </c>
      <c r="W129" s="10">
        <v>3.6344058218190001</v>
      </c>
      <c r="X129" s="10">
        <v>3.2718065098569999</v>
      </c>
      <c r="Y129" s="10">
        <v>13.403365986560001</v>
      </c>
      <c r="Z129" s="10">
        <v>0</v>
      </c>
      <c r="AA129" s="10">
        <v>0</v>
      </c>
      <c r="AB129" s="10">
        <v>3.2033549101059999</v>
      </c>
      <c r="AC129" s="10">
        <v>2.453291198929</v>
      </c>
      <c r="AD129" s="10">
        <v>31.425591155029998</v>
      </c>
      <c r="AE129" s="10">
        <v>29.310309200380001</v>
      </c>
      <c r="AF129" s="10">
        <v>27.178558127399999</v>
      </c>
      <c r="AG129" s="10">
        <v>57.080928346669999</v>
      </c>
      <c r="AH129" s="10">
        <v>17.63564137365</v>
      </c>
      <c r="AI129" s="10">
        <v>22.719348502860001</v>
      </c>
      <c r="AJ129" s="10">
        <v>11.918874082389999</v>
      </c>
      <c r="AK129" s="10">
        <v>29.39755486744</v>
      </c>
      <c r="AL129" s="10">
        <v>36.059637641519998</v>
      </c>
      <c r="AM129" s="10">
        <v>44.189366632599999</v>
      </c>
      <c r="AN129" s="10">
        <v>33.831702662810002</v>
      </c>
      <c r="AO129" s="10">
        <v>71.793089630370005</v>
      </c>
      <c r="AP129" s="10">
        <v>13.00159488717</v>
      </c>
      <c r="AQ129" s="10">
        <v>8.5153634185860003</v>
      </c>
      <c r="AR129" s="10">
        <v>8.7330667023200004</v>
      </c>
      <c r="AS129" s="10">
        <v>16.936062279129999</v>
      </c>
    </row>
    <row r="130" spans="1:45" x14ac:dyDescent="0.4">
      <c r="B130" s="10">
        <v>414.93832661670001</v>
      </c>
      <c r="C130" s="10">
        <v>393.1087009327</v>
      </c>
      <c r="D130" s="10">
        <v>411.1167491361</v>
      </c>
      <c r="E130" s="10">
        <v>684.19789504209996</v>
      </c>
      <c r="F130" s="10">
        <v>684.26920344040002</v>
      </c>
      <c r="G130" s="10">
        <v>663.39166233169999</v>
      </c>
      <c r="H130" s="10">
        <v>674.01172105759997</v>
      </c>
      <c r="I130" s="10">
        <v>1128.41468854</v>
      </c>
      <c r="J130" s="10">
        <v>617.18630347789997</v>
      </c>
      <c r="K130" s="10">
        <v>627.76873530119997</v>
      </c>
      <c r="L130" s="10">
        <v>636.72706064479996</v>
      </c>
      <c r="M130" s="10">
        <v>1073.374845675</v>
      </c>
      <c r="N130" s="10">
        <v>579.05991985059995</v>
      </c>
      <c r="O130" s="10">
        <v>581.35840760539998</v>
      </c>
      <c r="P130" s="10">
        <v>561.89971533259995</v>
      </c>
      <c r="Q130" s="10">
        <v>927.34131457230001</v>
      </c>
      <c r="R130" s="10">
        <v>534.86103441440002</v>
      </c>
      <c r="S130" s="10">
        <v>537.47378196149998</v>
      </c>
      <c r="T130" s="10">
        <v>520.81066326339999</v>
      </c>
      <c r="U130" s="10">
        <v>855.37523773249995</v>
      </c>
      <c r="V130" s="10">
        <v>488.03964374970002</v>
      </c>
      <c r="W130" s="10">
        <v>520.38165158490006</v>
      </c>
      <c r="X130" s="10">
        <v>463.59296599330003</v>
      </c>
      <c r="Y130" s="10">
        <v>868.07166433760005</v>
      </c>
      <c r="Z130" s="10">
        <v>261.6455684503</v>
      </c>
      <c r="AA130" s="10">
        <v>246.00304049409999</v>
      </c>
      <c r="AB130" s="10">
        <v>286.2186198398</v>
      </c>
      <c r="AC130" s="10">
        <v>446.85162582309999</v>
      </c>
      <c r="AD130" s="10">
        <v>1752.8369306449999</v>
      </c>
      <c r="AE130" s="10">
        <v>1754.4793060980001</v>
      </c>
      <c r="AF130" s="10">
        <v>1799.134141944</v>
      </c>
      <c r="AG130" s="10">
        <v>3020.550763321</v>
      </c>
      <c r="AH130" s="10">
        <v>1805.6587632129999</v>
      </c>
      <c r="AI130" s="10">
        <v>1770.486660114</v>
      </c>
      <c r="AJ130" s="10">
        <v>1701.07770433</v>
      </c>
      <c r="AK130" s="10">
        <v>2921.773676756</v>
      </c>
      <c r="AL130" s="10">
        <v>2343.7882726490002</v>
      </c>
      <c r="AM130" s="10">
        <v>2394.2378484450001</v>
      </c>
      <c r="AN130" s="10">
        <v>2358.2221231120002</v>
      </c>
      <c r="AO130" s="10">
        <v>4013.4190004729999</v>
      </c>
      <c r="AP130" s="10">
        <v>1236.211727351</v>
      </c>
      <c r="AQ130" s="10">
        <v>1177.7621515549999</v>
      </c>
      <c r="AR130" s="10">
        <v>1191.125665729</v>
      </c>
      <c r="AS130" s="10">
        <v>1973.5561672179999</v>
      </c>
    </row>
    <row r="131" spans="1:45" x14ac:dyDescent="0.4">
      <c r="B131" s="4" t="s">
        <v>95</v>
      </c>
      <c r="C131" s="4" t="s">
        <v>95</v>
      </c>
      <c r="D131" s="4" t="s">
        <v>95</v>
      </c>
      <c r="E131" s="4" t="s">
        <v>183</v>
      </c>
      <c r="F131" s="4" t="s">
        <v>236</v>
      </c>
      <c r="G131" s="4" t="s">
        <v>397</v>
      </c>
      <c r="H131" s="4" t="s">
        <v>236</v>
      </c>
      <c r="I131" s="4" t="s">
        <v>397</v>
      </c>
      <c r="J131" s="4" t="s">
        <v>397</v>
      </c>
      <c r="K131" s="4" t="s">
        <v>434</v>
      </c>
      <c r="L131" s="4" t="s">
        <v>435</v>
      </c>
      <c r="M131" s="4" t="s">
        <v>435</v>
      </c>
      <c r="N131" s="4" t="s">
        <v>236</v>
      </c>
      <c r="O131" s="4" t="s">
        <v>236</v>
      </c>
      <c r="P131" s="4" t="s">
        <v>236</v>
      </c>
      <c r="Q131" s="4" t="s">
        <v>397</v>
      </c>
      <c r="R131" s="4" t="s">
        <v>95</v>
      </c>
      <c r="S131" s="4" t="s">
        <v>236</v>
      </c>
      <c r="T131" s="4" t="s">
        <v>95</v>
      </c>
      <c r="U131" s="4" t="s">
        <v>95</v>
      </c>
      <c r="V131" s="4" t="s">
        <v>95</v>
      </c>
      <c r="W131" s="4" t="s">
        <v>95</v>
      </c>
      <c r="X131" s="4" t="s">
        <v>95</v>
      </c>
      <c r="Y131" s="4" t="s">
        <v>95</v>
      </c>
      <c r="Z131" s="4" t="s">
        <v>95</v>
      </c>
      <c r="AA131" s="4" t="s">
        <v>95</v>
      </c>
      <c r="AB131" s="4" t="s">
        <v>95</v>
      </c>
      <c r="AC131" s="4" t="s">
        <v>95</v>
      </c>
      <c r="AD131" s="4" t="s">
        <v>435</v>
      </c>
      <c r="AE131" s="4" t="s">
        <v>437</v>
      </c>
      <c r="AF131" s="4" t="s">
        <v>437</v>
      </c>
      <c r="AG131" s="4" t="s">
        <v>437</v>
      </c>
      <c r="AH131" s="4" t="s">
        <v>397</v>
      </c>
      <c r="AI131" s="4" t="s">
        <v>397</v>
      </c>
      <c r="AJ131" s="4" t="s">
        <v>397</v>
      </c>
      <c r="AK131" s="4" t="s">
        <v>435</v>
      </c>
      <c r="AL131" s="4" t="s">
        <v>107</v>
      </c>
      <c r="AM131" s="4" t="s">
        <v>107</v>
      </c>
      <c r="AN131" s="4" t="s">
        <v>107</v>
      </c>
      <c r="AO131" s="4" t="s">
        <v>107</v>
      </c>
      <c r="AP131" s="4" t="s">
        <v>434</v>
      </c>
      <c r="AQ131" s="4" t="s">
        <v>236</v>
      </c>
      <c r="AR131" s="4" t="s">
        <v>236</v>
      </c>
      <c r="AS131" s="4" t="s">
        <v>236</v>
      </c>
    </row>
    <row r="132" spans="1:45" x14ac:dyDescent="0.4">
      <c r="A132" s="1" t="s">
        <v>520</v>
      </c>
      <c r="B132" s="9">
        <v>0</v>
      </c>
      <c r="C132" s="9">
        <v>3.417646314141E-3</v>
      </c>
      <c r="D132" s="9">
        <v>4.0232148095310002E-3</v>
      </c>
      <c r="E132" s="9">
        <v>0</v>
      </c>
      <c r="F132" s="9">
        <v>1.1563625389319999E-3</v>
      </c>
      <c r="G132" s="9">
        <v>1.3888566996989999E-2</v>
      </c>
      <c r="H132" s="9">
        <v>7.3422350547610003E-3</v>
      </c>
      <c r="I132" s="9">
        <v>3.4520912318609996E-3</v>
      </c>
      <c r="J132" s="9">
        <v>1.0850523566659999E-2</v>
      </c>
      <c r="K132" s="9">
        <v>9.9067816782240012E-3</v>
      </c>
      <c r="L132" s="9">
        <v>4.8437390333090002E-3</v>
      </c>
      <c r="M132" s="9">
        <v>1.3621113218309999E-2</v>
      </c>
      <c r="N132" s="9">
        <v>1.267280509496E-2</v>
      </c>
      <c r="O132" s="9">
        <v>1.4587612096330001E-2</v>
      </c>
      <c r="P132" s="9">
        <v>1.7193794590389999E-2</v>
      </c>
      <c r="Q132" s="9">
        <v>1.4595489293259999E-2</v>
      </c>
      <c r="R132" s="9">
        <v>1.8271669351679998E-2</v>
      </c>
      <c r="S132" s="9">
        <v>1.477778480857E-2</v>
      </c>
      <c r="T132" s="9">
        <v>1.133868223516E-2</v>
      </c>
      <c r="U132" s="9">
        <v>2.0095808397130002E-2</v>
      </c>
      <c r="V132" s="9">
        <v>1.6347987427110001E-2</v>
      </c>
      <c r="W132" s="9">
        <v>1.493743915664E-2</v>
      </c>
      <c r="X132" s="9">
        <v>2.4786028321639998E-2</v>
      </c>
      <c r="Y132" s="9">
        <v>1.813167349523E-2</v>
      </c>
      <c r="Z132" s="9">
        <v>1.5975095291209999E-2</v>
      </c>
      <c r="AA132" s="9">
        <v>3.7057062313059996E-2</v>
      </c>
      <c r="AB132" s="9">
        <v>4.4155568378560002E-2</v>
      </c>
      <c r="AC132" s="9">
        <v>3.4495746131270003E-2</v>
      </c>
      <c r="AD132" s="9">
        <v>1.276903953081E-2</v>
      </c>
      <c r="AE132" s="9">
        <v>1.695209719393E-2</v>
      </c>
      <c r="AF132" s="9">
        <v>1.9721722241630001E-2</v>
      </c>
      <c r="AG132" s="9">
        <v>1.937356101528E-2</v>
      </c>
      <c r="AH132" s="9">
        <v>7.9613104976870002E-3</v>
      </c>
      <c r="AI132" s="9">
        <v>1.073334589167E-2</v>
      </c>
      <c r="AJ132" s="9">
        <v>7.7074747067169998E-3</v>
      </c>
      <c r="AK132" s="9">
        <v>7.3709326353320007E-3</v>
      </c>
      <c r="AL132" s="9">
        <v>8.1315899819890004E-3</v>
      </c>
      <c r="AM132" s="9">
        <v>1.5538690647569998E-2</v>
      </c>
      <c r="AN132" s="9">
        <v>1.0272908391E-2</v>
      </c>
      <c r="AO132" s="9">
        <v>1.116066448542E-2</v>
      </c>
      <c r="AP132" s="9">
        <v>1.4316907448709998E-2</v>
      </c>
      <c r="AQ132" s="9">
        <v>1.094069346974E-2</v>
      </c>
      <c r="AR132" s="9">
        <v>2.1119830769769997E-2</v>
      </c>
      <c r="AS132" s="9">
        <v>1.8039545964100002E-2</v>
      </c>
    </row>
    <row r="133" spans="1:45" x14ac:dyDescent="0.4">
      <c r="B133" s="10">
        <v>0</v>
      </c>
      <c r="C133" s="10">
        <v>1</v>
      </c>
      <c r="D133" s="10">
        <v>1</v>
      </c>
      <c r="E133" s="10">
        <v>0</v>
      </c>
      <c r="F133" s="10">
        <v>1</v>
      </c>
      <c r="G133" s="10">
        <v>7</v>
      </c>
      <c r="H133" s="10">
        <v>5</v>
      </c>
      <c r="I133" s="10">
        <v>2</v>
      </c>
      <c r="J133" s="10">
        <v>8</v>
      </c>
      <c r="K133" s="10">
        <v>9</v>
      </c>
      <c r="L133" s="10">
        <v>5</v>
      </c>
      <c r="M133" s="10">
        <v>17</v>
      </c>
      <c r="N133" s="10">
        <v>8</v>
      </c>
      <c r="O133" s="10">
        <v>11</v>
      </c>
      <c r="P133" s="10">
        <v>7</v>
      </c>
      <c r="Q133" s="10">
        <v>13</v>
      </c>
      <c r="R133" s="10">
        <v>12</v>
      </c>
      <c r="S133" s="10">
        <v>13</v>
      </c>
      <c r="T133" s="10">
        <v>10</v>
      </c>
      <c r="U133" s="10">
        <v>18</v>
      </c>
      <c r="V133" s="10">
        <v>20</v>
      </c>
      <c r="W133" s="10">
        <v>17</v>
      </c>
      <c r="X133" s="10">
        <v>13</v>
      </c>
      <c r="Y133" s="10">
        <v>15</v>
      </c>
      <c r="Z133" s="10">
        <v>6</v>
      </c>
      <c r="AA133" s="10">
        <v>12</v>
      </c>
      <c r="AB133" s="10">
        <v>13</v>
      </c>
      <c r="AC133" s="10">
        <v>16</v>
      </c>
      <c r="AD133" s="10">
        <v>32</v>
      </c>
      <c r="AE133" s="10">
        <v>39</v>
      </c>
      <c r="AF133" s="10">
        <v>31</v>
      </c>
      <c r="AG133" s="10">
        <v>48</v>
      </c>
      <c r="AH133" s="10">
        <v>23</v>
      </c>
      <c r="AI133" s="10">
        <v>30</v>
      </c>
      <c r="AJ133" s="10">
        <v>22</v>
      </c>
      <c r="AK133" s="10">
        <v>32</v>
      </c>
      <c r="AL133" s="10">
        <v>33</v>
      </c>
      <c r="AM133" s="10">
        <v>51</v>
      </c>
      <c r="AN133" s="10">
        <v>31</v>
      </c>
      <c r="AO133" s="10">
        <v>49</v>
      </c>
      <c r="AP133" s="10">
        <v>22</v>
      </c>
      <c r="AQ133" s="10">
        <v>19</v>
      </c>
      <c r="AR133" s="10">
        <v>23</v>
      </c>
      <c r="AS133" s="10">
        <v>32</v>
      </c>
    </row>
    <row r="134" spans="1:45" x14ac:dyDescent="0.4">
      <c r="B134" s="10">
        <v>140</v>
      </c>
      <c r="C134" s="10">
        <v>171</v>
      </c>
      <c r="D134" s="10">
        <v>194</v>
      </c>
      <c r="E134" s="10">
        <v>525</v>
      </c>
      <c r="F134" s="10">
        <v>399</v>
      </c>
      <c r="G134" s="10">
        <v>458</v>
      </c>
      <c r="H134" s="10">
        <v>487</v>
      </c>
      <c r="I134" s="10">
        <v>1024</v>
      </c>
      <c r="J134" s="10">
        <v>558</v>
      </c>
      <c r="K134" s="10">
        <v>557</v>
      </c>
      <c r="L134" s="10">
        <v>670</v>
      </c>
      <c r="M134" s="10">
        <v>1265</v>
      </c>
      <c r="N134" s="10">
        <v>579</v>
      </c>
      <c r="O134" s="10">
        <v>605</v>
      </c>
      <c r="P134" s="10">
        <v>615</v>
      </c>
      <c r="Q134" s="10">
        <v>977</v>
      </c>
      <c r="R134" s="10">
        <v>697</v>
      </c>
      <c r="S134" s="10">
        <v>673</v>
      </c>
      <c r="T134" s="10">
        <v>615</v>
      </c>
      <c r="U134" s="10">
        <v>885</v>
      </c>
      <c r="V134" s="10">
        <v>799</v>
      </c>
      <c r="W134" s="10">
        <v>729</v>
      </c>
      <c r="X134" s="10">
        <v>608</v>
      </c>
      <c r="Y134" s="10">
        <v>879</v>
      </c>
      <c r="Z134" s="10">
        <v>408</v>
      </c>
      <c r="AA134" s="10">
        <v>375</v>
      </c>
      <c r="AB134" s="10">
        <v>339</v>
      </c>
      <c r="AC134" s="10">
        <v>431</v>
      </c>
      <c r="AD134" s="10">
        <v>1560</v>
      </c>
      <c r="AE134" s="10">
        <v>1486</v>
      </c>
      <c r="AF134" s="10">
        <v>1327</v>
      </c>
      <c r="AG134" s="10">
        <v>2296</v>
      </c>
      <c r="AH134" s="10">
        <v>2001</v>
      </c>
      <c r="AI134" s="10">
        <v>2055</v>
      </c>
      <c r="AJ134" s="10">
        <v>2161</v>
      </c>
      <c r="AK134" s="10">
        <v>3652</v>
      </c>
      <c r="AL134" s="10">
        <v>2405</v>
      </c>
      <c r="AM134" s="10">
        <v>2382</v>
      </c>
      <c r="AN134" s="10">
        <v>2397</v>
      </c>
      <c r="AO134" s="10">
        <v>4107</v>
      </c>
      <c r="AP134" s="10">
        <v>1175</v>
      </c>
      <c r="AQ134" s="10">
        <v>1190</v>
      </c>
      <c r="AR134" s="10">
        <v>1127</v>
      </c>
      <c r="AS134" s="10">
        <v>1880</v>
      </c>
    </row>
    <row r="135" spans="1:45" x14ac:dyDescent="0.4">
      <c r="B135" s="10">
        <v>0</v>
      </c>
      <c r="C135" s="10">
        <v>1.3435065027990001</v>
      </c>
      <c r="D135" s="10">
        <v>1.6540109935709999</v>
      </c>
      <c r="E135" s="10">
        <v>0</v>
      </c>
      <c r="F135" s="10">
        <v>0.7912632734035</v>
      </c>
      <c r="G135" s="10">
        <v>9.2135595475390009</v>
      </c>
      <c r="H135" s="10">
        <v>4.9487524856689999</v>
      </c>
      <c r="I135" s="10">
        <v>3.8953904522120002</v>
      </c>
      <c r="J135" s="10">
        <v>6.6967945309069998</v>
      </c>
      <c r="K135" s="10">
        <v>6.219167805044</v>
      </c>
      <c r="L135" s="10">
        <v>3.0841397172090002</v>
      </c>
      <c r="M135" s="10">
        <v>14.620560298619999</v>
      </c>
      <c r="N135" s="10">
        <v>7.3383135025690001</v>
      </c>
      <c r="O135" s="10">
        <v>8.4806309390879999</v>
      </c>
      <c r="P135" s="10">
        <v>9.6611882858270004</v>
      </c>
      <c r="Q135" s="10">
        <v>13.53500022803</v>
      </c>
      <c r="R135" s="10">
        <v>9.7728039699179998</v>
      </c>
      <c r="S135" s="10">
        <v>7.9426718900760003</v>
      </c>
      <c r="T135" s="10">
        <v>5.9053066154270004</v>
      </c>
      <c r="U135" s="10">
        <v>17.189456885119998</v>
      </c>
      <c r="V135" s="10">
        <v>7.9784659599539998</v>
      </c>
      <c r="W135" s="10">
        <v>7.7731692587819996</v>
      </c>
      <c r="X135" s="10">
        <v>11.490628384820001</v>
      </c>
      <c r="Y135" s="10">
        <v>15.73959198823</v>
      </c>
      <c r="Z135" s="10">
        <v>4.1798128885160004</v>
      </c>
      <c r="AA135" s="10">
        <v>9.1161500007920004</v>
      </c>
      <c r="AB135" s="10">
        <v>12.638145839550001</v>
      </c>
      <c r="AC135" s="10">
        <v>15.41448024274</v>
      </c>
      <c r="AD135" s="10">
        <v>22.38204405846</v>
      </c>
      <c r="AE135" s="10">
        <v>29.742103721719999</v>
      </c>
      <c r="AF135" s="10">
        <v>35.482023822850003</v>
      </c>
      <c r="AG135" s="10">
        <v>58.518824512930003</v>
      </c>
      <c r="AH135" s="10">
        <v>14.37541006681</v>
      </c>
      <c r="AI135" s="10">
        <v>19.003245719599999</v>
      </c>
      <c r="AJ135" s="10">
        <v>13.11101338029</v>
      </c>
      <c r="AK135" s="10">
        <v>21.536196947050001</v>
      </c>
      <c r="AL135" s="10">
        <v>19.058725237769998</v>
      </c>
      <c r="AM135" s="10">
        <v>37.203321263699998</v>
      </c>
      <c r="AN135" s="10">
        <v>24.22579983636</v>
      </c>
      <c r="AO135" s="10">
        <v>44.792422903679999</v>
      </c>
      <c r="AP135" s="10">
        <v>17.698728887489999</v>
      </c>
      <c r="AQ135" s="10">
        <v>12.885534680419999</v>
      </c>
      <c r="AR135" s="10">
        <v>25.156372485719999</v>
      </c>
      <c r="AS135" s="10">
        <v>35.602057191269999</v>
      </c>
    </row>
    <row r="136" spans="1:45" x14ac:dyDescent="0.4">
      <c r="B136" s="10">
        <v>414.93832661670001</v>
      </c>
      <c r="C136" s="10">
        <v>393.1087009327</v>
      </c>
      <c r="D136" s="10">
        <v>411.1167491361</v>
      </c>
      <c r="E136" s="10">
        <v>684.19789504209996</v>
      </c>
      <c r="F136" s="10">
        <v>684.26920344040002</v>
      </c>
      <c r="G136" s="10">
        <v>663.39166233169999</v>
      </c>
      <c r="H136" s="10">
        <v>674.01172105759997</v>
      </c>
      <c r="I136" s="10">
        <v>1128.41468854</v>
      </c>
      <c r="J136" s="10">
        <v>617.18630347789997</v>
      </c>
      <c r="K136" s="10">
        <v>627.76873530119997</v>
      </c>
      <c r="L136" s="10">
        <v>636.72706064479996</v>
      </c>
      <c r="M136" s="10">
        <v>1073.374845675</v>
      </c>
      <c r="N136" s="10">
        <v>579.05991985059995</v>
      </c>
      <c r="O136" s="10">
        <v>581.35840760539998</v>
      </c>
      <c r="P136" s="10">
        <v>561.89971533259995</v>
      </c>
      <c r="Q136" s="10">
        <v>927.34131457230001</v>
      </c>
      <c r="R136" s="10">
        <v>534.86103441440002</v>
      </c>
      <c r="S136" s="10">
        <v>537.47378196149998</v>
      </c>
      <c r="T136" s="10">
        <v>520.81066326339999</v>
      </c>
      <c r="U136" s="10">
        <v>855.37523773249995</v>
      </c>
      <c r="V136" s="10">
        <v>488.03964374970002</v>
      </c>
      <c r="W136" s="10">
        <v>520.38165158490006</v>
      </c>
      <c r="X136" s="10">
        <v>463.59296599330003</v>
      </c>
      <c r="Y136" s="10">
        <v>868.07166433760005</v>
      </c>
      <c r="Z136" s="10">
        <v>261.6455684503</v>
      </c>
      <c r="AA136" s="10">
        <v>246.00304049409999</v>
      </c>
      <c r="AB136" s="10">
        <v>286.2186198398</v>
      </c>
      <c r="AC136" s="10">
        <v>446.85162582309999</v>
      </c>
      <c r="AD136" s="10">
        <v>1752.8369306449999</v>
      </c>
      <c r="AE136" s="10">
        <v>1754.4793060980001</v>
      </c>
      <c r="AF136" s="10">
        <v>1799.134141944</v>
      </c>
      <c r="AG136" s="10">
        <v>3020.550763321</v>
      </c>
      <c r="AH136" s="10">
        <v>1805.6587632129999</v>
      </c>
      <c r="AI136" s="10">
        <v>1770.486660114</v>
      </c>
      <c r="AJ136" s="10">
        <v>1701.07770433</v>
      </c>
      <c r="AK136" s="10">
        <v>2921.773676756</v>
      </c>
      <c r="AL136" s="10">
        <v>2343.7882726490002</v>
      </c>
      <c r="AM136" s="10">
        <v>2394.2378484450001</v>
      </c>
      <c r="AN136" s="10">
        <v>2358.2221231120002</v>
      </c>
      <c r="AO136" s="10">
        <v>4013.4190004729999</v>
      </c>
      <c r="AP136" s="10">
        <v>1236.211727351</v>
      </c>
      <c r="AQ136" s="10">
        <v>1177.7621515549999</v>
      </c>
      <c r="AR136" s="10">
        <v>1191.125665729</v>
      </c>
      <c r="AS136" s="10">
        <v>1973.5561672179999</v>
      </c>
    </row>
    <row r="137" spans="1:45" x14ac:dyDescent="0.4">
      <c r="B137" s="4" t="s">
        <v>95</v>
      </c>
      <c r="C137" s="4" t="s">
        <v>95</v>
      </c>
      <c r="D137" s="4" t="s">
        <v>95</v>
      </c>
      <c r="E137" s="4" t="s">
        <v>95</v>
      </c>
      <c r="F137" s="4" t="s">
        <v>95</v>
      </c>
      <c r="G137" s="4" t="s">
        <v>202</v>
      </c>
      <c r="H137" s="4" t="s">
        <v>236</v>
      </c>
      <c r="I137" s="4" t="s">
        <v>95</v>
      </c>
      <c r="J137" s="4" t="s">
        <v>434</v>
      </c>
      <c r="K137" s="4" t="s">
        <v>397</v>
      </c>
      <c r="L137" s="4" t="s">
        <v>236</v>
      </c>
      <c r="M137" s="4" t="s">
        <v>236</v>
      </c>
      <c r="N137" s="4" t="s">
        <v>236</v>
      </c>
      <c r="O137" s="4" t="s">
        <v>397</v>
      </c>
      <c r="P137" s="4" t="s">
        <v>547</v>
      </c>
      <c r="Q137" s="4" t="s">
        <v>564</v>
      </c>
      <c r="R137" s="4" t="s">
        <v>397</v>
      </c>
      <c r="S137" s="4" t="s">
        <v>397</v>
      </c>
      <c r="T137" s="4" t="s">
        <v>397</v>
      </c>
      <c r="U137" s="4" t="s">
        <v>397</v>
      </c>
      <c r="V137" s="4" t="s">
        <v>435</v>
      </c>
      <c r="W137" s="4" t="s">
        <v>397</v>
      </c>
      <c r="X137" s="4" t="s">
        <v>397</v>
      </c>
      <c r="Y137" s="4" t="s">
        <v>236</v>
      </c>
      <c r="Z137" s="4" t="s">
        <v>95</v>
      </c>
      <c r="AA137" s="4" t="s">
        <v>397</v>
      </c>
      <c r="AB137" s="4" t="s">
        <v>397</v>
      </c>
      <c r="AC137" s="4" t="s">
        <v>397</v>
      </c>
      <c r="AD137" s="4" t="s">
        <v>107</v>
      </c>
      <c r="AE137" s="4" t="s">
        <v>107</v>
      </c>
      <c r="AF137" s="4" t="s">
        <v>107</v>
      </c>
      <c r="AG137" s="4" t="s">
        <v>269</v>
      </c>
      <c r="AH137" s="4" t="s">
        <v>435</v>
      </c>
      <c r="AI137" s="4" t="s">
        <v>107</v>
      </c>
      <c r="AJ137" s="4" t="s">
        <v>435</v>
      </c>
      <c r="AK137" s="4" t="s">
        <v>435</v>
      </c>
      <c r="AL137" s="4" t="s">
        <v>107</v>
      </c>
      <c r="AM137" s="4" t="s">
        <v>127</v>
      </c>
      <c r="AN137" s="4" t="s">
        <v>107</v>
      </c>
      <c r="AO137" s="4" t="s">
        <v>437</v>
      </c>
      <c r="AP137" s="4" t="s">
        <v>435</v>
      </c>
      <c r="AQ137" s="4" t="s">
        <v>435</v>
      </c>
      <c r="AR137" s="4" t="s">
        <v>269</v>
      </c>
      <c r="AS137" s="4" t="s">
        <v>435</v>
      </c>
    </row>
    <row r="138" spans="1:45" x14ac:dyDescent="0.4">
      <c r="A138" s="1" t="s">
        <v>333</v>
      </c>
      <c r="B138" s="9">
        <v>7.8561164869909994E-2</v>
      </c>
      <c r="C138" s="9">
        <v>5.2789746305409994E-2</v>
      </c>
      <c r="D138" s="9">
        <v>3.8190284826780004E-2</v>
      </c>
      <c r="E138" s="9">
        <v>2.718689014717E-2</v>
      </c>
      <c r="F138" s="9">
        <v>1.8862982539400001E-2</v>
      </c>
      <c r="G138" s="9">
        <v>1.999686059278E-2</v>
      </c>
      <c r="H138" s="9">
        <v>1.7189680963330001E-2</v>
      </c>
      <c r="I138" s="9">
        <v>2.3466695862470001E-2</v>
      </c>
      <c r="J138" s="9">
        <v>8.5471488428149993E-3</v>
      </c>
      <c r="K138" s="9">
        <v>1.022598480605E-2</v>
      </c>
      <c r="L138" s="9">
        <v>1.029201703862E-2</v>
      </c>
      <c r="M138" s="9">
        <v>1.4605580923829999E-2</v>
      </c>
      <c r="N138" s="9">
        <v>1.0982226299099999E-2</v>
      </c>
      <c r="O138" s="9">
        <v>1.2234982802250001E-2</v>
      </c>
      <c r="P138" s="9">
        <v>7.107852108204E-3</v>
      </c>
      <c r="Q138" s="9">
        <v>8.5776060130260002E-3</v>
      </c>
      <c r="R138" s="9">
        <v>5.1749911333440002E-3</v>
      </c>
      <c r="S138" s="9">
        <v>7.0546301561750001E-3</v>
      </c>
      <c r="T138" s="9">
        <v>6.6710183785819999E-3</v>
      </c>
      <c r="U138" s="9">
        <v>1.8929264141900001E-3</v>
      </c>
      <c r="V138" s="9">
        <v>2.6031126946630002E-3</v>
      </c>
      <c r="W138" s="9">
        <v>0</v>
      </c>
      <c r="X138" s="9">
        <v>8.315498954751999E-3</v>
      </c>
      <c r="Y138" s="9">
        <v>5.1721426934759999E-3</v>
      </c>
      <c r="Z138" s="9">
        <v>7.9407632089530003E-4</v>
      </c>
      <c r="AA138" s="9">
        <v>0</v>
      </c>
      <c r="AB138" s="9">
        <v>0</v>
      </c>
      <c r="AC138" s="9">
        <v>0</v>
      </c>
      <c r="AD138" s="9">
        <v>1.144935618581E-2</v>
      </c>
      <c r="AE138" s="9">
        <v>9.8558513268749998E-3</v>
      </c>
      <c r="AF138" s="9">
        <v>1.1003042140179999E-2</v>
      </c>
      <c r="AG138" s="9">
        <v>1.067535998601E-2</v>
      </c>
      <c r="AH138" s="9">
        <v>2.0964573641080002E-2</v>
      </c>
      <c r="AI138" s="9">
        <v>1.665309702971E-2</v>
      </c>
      <c r="AJ138" s="9">
        <v>1.3037255220670001E-2</v>
      </c>
      <c r="AK138" s="9">
        <v>1.2944385987439999E-2</v>
      </c>
      <c r="AL138" s="9">
        <v>1.759167632911E-2</v>
      </c>
      <c r="AM138" s="9">
        <v>1.4729685788680001E-2</v>
      </c>
      <c r="AN138" s="9">
        <v>1.1733257409560001E-2</v>
      </c>
      <c r="AO138" s="9">
        <v>1.4651785120509998E-2</v>
      </c>
      <c r="AP138" s="9">
        <v>1.6303737730269999E-2</v>
      </c>
      <c r="AQ138" s="9">
        <v>1.3649301235260002E-2</v>
      </c>
      <c r="AR138" s="9">
        <v>1.4686557149179999E-2</v>
      </c>
      <c r="AS138" s="9">
        <v>8.1164191272959998E-3</v>
      </c>
    </row>
    <row r="139" spans="1:45" x14ac:dyDescent="0.4">
      <c r="B139" s="10">
        <v>11</v>
      </c>
      <c r="C139" s="10">
        <v>11</v>
      </c>
      <c r="D139" s="10">
        <v>8</v>
      </c>
      <c r="E139" s="10">
        <v>17</v>
      </c>
      <c r="F139" s="10">
        <v>10</v>
      </c>
      <c r="G139" s="10">
        <v>12</v>
      </c>
      <c r="H139" s="10">
        <v>10</v>
      </c>
      <c r="I139" s="10">
        <v>22</v>
      </c>
      <c r="J139" s="10">
        <v>5</v>
      </c>
      <c r="K139" s="10">
        <v>6</v>
      </c>
      <c r="L139" s="10">
        <v>7</v>
      </c>
      <c r="M139" s="10">
        <v>14</v>
      </c>
      <c r="N139" s="10">
        <v>5</v>
      </c>
      <c r="O139" s="10">
        <v>7</v>
      </c>
      <c r="P139" s="10">
        <v>5</v>
      </c>
      <c r="Q139" s="10">
        <v>10</v>
      </c>
      <c r="R139" s="10">
        <v>2</v>
      </c>
      <c r="S139" s="10">
        <v>4</v>
      </c>
      <c r="T139" s="10">
        <v>3</v>
      </c>
      <c r="U139" s="10">
        <v>3</v>
      </c>
      <c r="V139" s="10">
        <v>1</v>
      </c>
      <c r="W139" s="10">
        <v>0</v>
      </c>
      <c r="X139" s="10">
        <v>2</v>
      </c>
      <c r="Y139" s="10">
        <v>3</v>
      </c>
      <c r="Z139" s="10">
        <v>1</v>
      </c>
      <c r="AA139" s="10">
        <v>0</v>
      </c>
      <c r="AB139" s="10">
        <v>0</v>
      </c>
      <c r="AC139" s="10">
        <v>0</v>
      </c>
      <c r="AD139" s="10">
        <v>14</v>
      </c>
      <c r="AE139" s="10">
        <v>13</v>
      </c>
      <c r="AF139" s="10">
        <v>15</v>
      </c>
      <c r="AG139" s="10">
        <v>22</v>
      </c>
      <c r="AH139" s="10">
        <v>19</v>
      </c>
      <c r="AI139" s="10">
        <v>23</v>
      </c>
      <c r="AJ139" s="10">
        <v>17</v>
      </c>
      <c r="AK139" s="10">
        <v>41</v>
      </c>
      <c r="AL139" s="10">
        <v>25</v>
      </c>
      <c r="AM139" s="10">
        <v>30</v>
      </c>
      <c r="AN139" s="10">
        <v>23</v>
      </c>
      <c r="AO139" s="10">
        <v>56</v>
      </c>
      <c r="AP139" s="10">
        <v>10</v>
      </c>
      <c r="AQ139" s="10">
        <v>10</v>
      </c>
      <c r="AR139" s="10">
        <v>12</v>
      </c>
      <c r="AS139" s="10">
        <v>13</v>
      </c>
    </row>
    <row r="140" spans="1:45" x14ac:dyDescent="0.4">
      <c r="B140" s="10">
        <v>140</v>
      </c>
      <c r="C140" s="10">
        <v>171</v>
      </c>
      <c r="D140" s="10">
        <v>194</v>
      </c>
      <c r="E140" s="10">
        <v>525</v>
      </c>
      <c r="F140" s="10">
        <v>399</v>
      </c>
      <c r="G140" s="10">
        <v>458</v>
      </c>
      <c r="H140" s="10">
        <v>487</v>
      </c>
      <c r="I140" s="10">
        <v>1024</v>
      </c>
      <c r="J140" s="10">
        <v>558</v>
      </c>
      <c r="K140" s="10">
        <v>557</v>
      </c>
      <c r="L140" s="10">
        <v>670</v>
      </c>
      <c r="M140" s="10">
        <v>1265</v>
      </c>
      <c r="N140" s="10">
        <v>579</v>
      </c>
      <c r="O140" s="10">
        <v>605</v>
      </c>
      <c r="P140" s="10">
        <v>615</v>
      </c>
      <c r="Q140" s="10">
        <v>977</v>
      </c>
      <c r="R140" s="10">
        <v>697</v>
      </c>
      <c r="S140" s="10">
        <v>673</v>
      </c>
      <c r="T140" s="10">
        <v>615</v>
      </c>
      <c r="U140" s="10">
        <v>885</v>
      </c>
      <c r="V140" s="10">
        <v>799</v>
      </c>
      <c r="W140" s="10">
        <v>729</v>
      </c>
      <c r="X140" s="10">
        <v>608</v>
      </c>
      <c r="Y140" s="10">
        <v>879</v>
      </c>
      <c r="Z140" s="10">
        <v>408</v>
      </c>
      <c r="AA140" s="10">
        <v>375</v>
      </c>
      <c r="AB140" s="10">
        <v>339</v>
      </c>
      <c r="AC140" s="10">
        <v>431</v>
      </c>
      <c r="AD140" s="10">
        <v>1560</v>
      </c>
      <c r="AE140" s="10">
        <v>1486</v>
      </c>
      <c r="AF140" s="10">
        <v>1327</v>
      </c>
      <c r="AG140" s="10">
        <v>2296</v>
      </c>
      <c r="AH140" s="10">
        <v>2001</v>
      </c>
      <c r="AI140" s="10">
        <v>2055</v>
      </c>
      <c r="AJ140" s="10">
        <v>2161</v>
      </c>
      <c r="AK140" s="10">
        <v>3652</v>
      </c>
      <c r="AL140" s="10">
        <v>2405</v>
      </c>
      <c r="AM140" s="10">
        <v>2382</v>
      </c>
      <c r="AN140" s="10">
        <v>2397</v>
      </c>
      <c r="AO140" s="10">
        <v>4107</v>
      </c>
      <c r="AP140" s="10">
        <v>1175</v>
      </c>
      <c r="AQ140" s="10">
        <v>1190</v>
      </c>
      <c r="AR140" s="10">
        <v>1127</v>
      </c>
      <c r="AS140" s="10">
        <v>1880</v>
      </c>
    </row>
    <row r="141" spans="1:45" x14ac:dyDescent="0.4">
      <c r="B141" s="10">
        <v>32.59803828818</v>
      </c>
      <c r="C141" s="10">
        <v>20.75210859269</v>
      </c>
      <c r="D141" s="10">
        <v>15.700665746569999</v>
      </c>
      <c r="E141" s="10">
        <v>18.601213011439999</v>
      </c>
      <c r="F141" s="10">
        <v>12.907358036750001</v>
      </c>
      <c r="G141" s="10">
        <v>13.26575059006</v>
      </c>
      <c r="H141" s="10">
        <v>11.58604645052</v>
      </c>
      <c r="I141" s="10">
        <v>26.480164302710001</v>
      </c>
      <c r="J141" s="10">
        <v>5.275183199572</v>
      </c>
      <c r="K141" s="10">
        <v>6.4195535489019999</v>
      </c>
      <c r="L141" s="10">
        <v>6.5532057571060003</v>
      </c>
      <c r="M141" s="10">
        <v>15.677263170110001</v>
      </c>
      <c r="N141" s="10">
        <v>6.3593670805390001</v>
      </c>
      <c r="O141" s="10">
        <v>7.1129101189939998</v>
      </c>
      <c r="P141" s="10">
        <v>3.9939000762260002</v>
      </c>
      <c r="Q141" s="10">
        <v>7.9543684360029996</v>
      </c>
      <c r="R141" s="10">
        <v>2.7679011106660001</v>
      </c>
      <c r="S141" s="10">
        <v>3.7916787503789999</v>
      </c>
      <c r="T141" s="10">
        <v>3.4743375063920001</v>
      </c>
      <c r="U141" s="10">
        <v>1.6191623815480001</v>
      </c>
      <c r="V141" s="10">
        <v>1.270422192144</v>
      </c>
      <c r="W141" s="10">
        <v>0</v>
      </c>
      <c r="X141" s="10">
        <v>3.855006824148</v>
      </c>
      <c r="Y141" s="10">
        <v>4.489790516117</v>
      </c>
      <c r="Z141" s="10">
        <v>0.20776655037360001</v>
      </c>
      <c r="AA141" s="10">
        <v>0</v>
      </c>
      <c r="AB141" s="10">
        <v>0</v>
      </c>
      <c r="AC141" s="10">
        <v>0</v>
      </c>
      <c r="AD141" s="10">
        <v>20.068854354599999</v>
      </c>
      <c r="AE141" s="10">
        <v>17.291887196979999</v>
      </c>
      <c r="AF141" s="10">
        <v>19.795948779650001</v>
      </c>
      <c r="AG141" s="10">
        <v>32.24546675445</v>
      </c>
      <c r="AH141" s="10">
        <v>37.85486611204</v>
      </c>
      <c r="AI141" s="10">
        <v>29.48408614069</v>
      </c>
      <c r="AJ141" s="10">
        <v>22.177384181539999</v>
      </c>
      <c r="AK141" s="10">
        <v>37.820566239850002</v>
      </c>
      <c r="AL141" s="10">
        <v>41.231164676399999</v>
      </c>
      <c r="AM141" s="10">
        <v>35.26637121097</v>
      </c>
      <c r="AN141" s="10">
        <v>27.669627199379999</v>
      </c>
      <c r="AO141" s="10">
        <v>58.803752793519998</v>
      </c>
      <c r="AP141" s="10">
        <v>20.154871781819999</v>
      </c>
      <c r="AQ141" s="10">
        <v>16.075630390050001</v>
      </c>
      <c r="AR141" s="10">
        <v>17.493535161579999</v>
      </c>
      <c r="AS141" s="10">
        <v>16.018209024400001</v>
      </c>
    </row>
    <row r="142" spans="1:45" x14ac:dyDescent="0.4">
      <c r="B142" s="10">
        <v>414.93832661670001</v>
      </c>
      <c r="C142" s="10">
        <v>393.1087009327</v>
      </c>
      <c r="D142" s="10">
        <v>411.1167491361</v>
      </c>
      <c r="E142" s="10">
        <v>684.19789504209996</v>
      </c>
      <c r="F142" s="10">
        <v>684.26920344040002</v>
      </c>
      <c r="G142" s="10">
        <v>663.39166233169999</v>
      </c>
      <c r="H142" s="10">
        <v>674.01172105759997</v>
      </c>
      <c r="I142" s="10">
        <v>1128.41468854</v>
      </c>
      <c r="J142" s="10">
        <v>617.18630347789997</v>
      </c>
      <c r="K142" s="10">
        <v>627.76873530119997</v>
      </c>
      <c r="L142" s="10">
        <v>636.72706064479996</v>
      </c>
      <c r="M142" s="10">
        <v>1073.374845675</v>
      </c>
      <c r="N142" s="10">
        <v>579.05991985059995</v>
      </c>
      <c r="O142" s="10">
        <v>581.35840760539998</v>
      </c>
      <c r="P142" s="10">
        <v>561.89971533259995</v>
      </c>
      <c r="Q142" s="10">
        <v>927.34131457230001</v>
      </c>
      <c r="R142" s="10">
        <v>534.86103441440002</v>
      </c>
      <c r="S142" s="10">
        <v>537.47378196149998</v>
      </c>
      <c r="T142" s="10">
        <v>520.81066326339999</v>
      </c>
      <c r="U142" s="10">
        <v>855.37523773249995</v>
      </c>
      <c r="V142" s="10">
        <v>488.03964374970002</v>
      </c>
      <c r="W142" s="10">
        <v>520.38165158490006</v>
      </c>
      <c r="X142" s="10">
        <v>463.59296599330003</v>
      </c>
      <c r="Y142" s="10">
        <v>868.07166433760005</v>
      </c>
      <c r="Z142" s="10">
        <v>261.6455684503</v>
      </c>
      <c r="AA142" s="10">
        <v>246.00304049409999</v>
      </c>
      <c r="AB142" s="10">
        <v>286.2186198398</v>
      </c>
      <c r="AC142" s="10">
        <v>446.85162582309999</v>
      </c>
      <c r="AD142" s="10">
        <v>1752.8369306449999</v>
      </c>
      <c r="AE142" s="10">
        <v>1754.4793060980001</v>
      </c>
      <c r="AF142" s="10">
        <v>1799.134141944</v>
      </c>
      <c r="AG142" s="10">
        <v>3020.550763321</v>
      </c>
      <c r="AH142" s="10">
        <v>1805.6587632129999</v>
      </c>
      <c r="AI142" s="10">
        <v>1770.486660114</v>
      </c>
      <c r="AJ142" s="10">
        <v>1701.07770433</v>
      </c>
      <c r="AK142" s="10">
        <v>2921.773676756</v>
      </c>
      <c r="AL142" s="10">
        <v>2343.7882726490002</v>
      </c>
      <c r="AM142" s="10">
        <v>2394.2378484450001</v>
      </c>
      <c r="AN142" s="10">
        <v>2358.2221231120002</v>
      </c>
      <c r="AO142" s="10">
        <v>4013.4190004729999</v>
      </c>
      <c r="AP142" s="10">
        <v>1236.211727351</v>
      </c>
      <c r="AQ142" s="10">
        <v>1177.7621515549999</v>
      </c>
      <c r="AR142" s="10">
        <v>1191.125665729</v>
      </c>
      <c r="AS142" s="10">
        <v>1973.5561672179999</v>
      </c>
    </row>
    <row r="143" spans="1:45" x14ac:dyDescent="0.4">
      <c r="B143" s="4" t="s">
        <v>558</v>
      </c>
      <c r="C143" s="4" t="s">
        <v>397</v>
      </c>
      <c r="D143" s="4" t="s">
        <v>433</v>
      </c>
      <c r="E143" s="4" t="s">
        <v>433</v>
      </c>
      <c r="F143" s="4" t="s">
        <v>547</v>
      </c>
      <c r="G143" s="4" t="s">
        <v>397</v>
      </c>
      <c r="H143" s="4" t="s">
        <v>397</v>
      </c>
      <c r="I143" s="4" t="s">
        <v>397</v>
      </c>
      <c r="J143" s="4" t="s">
        <v>95</v>
      </c>
      <c r="K143" s="4" t="s">
        <v>236</v>
      </c>
      <c r="L143" s="4" t="s">
        <v>236</v>
      </c>
      <c r="M143" s="4" t="s">
        <v>434</v>
      </c>
      <c r="N143" s="4" t="s">
        <v>236</v>
      </c>
      <c r="O143" s="4" t="s">
        <v>236</v>
      </c>
      <c r="P143" s="4" t="s">
        <v>95</v>
      </c>
      <c r="Q143" s="4" t="s">
        <v>95</v>
      </c>
      <c r="R143" s="4" t="s">
        <v>95</v>
      </c>
      <c r="S143" s="4" t="s">
        <v>95</v>
      </c>
      <c r="T143" s="4" t="s">
        <v>95</v>
      </c>
      <c r="U143" s="4" t="s">
        <v>95</v>
      </c>
      <c r="V143" s="4" t="s">
        <v>95</v>
      </c>
      <c r="W143" s="4" t="s">
        <v>95</v>
      </c>
      <c r="X143" s="4" t="s">
        <v>95</v>
      </c>
      <c r="Y143" s="4" t="s">
        <v>95</v>
      </c>
      <c r="Z143" s="4" t="s">
        <v>95</v>
      </c>
      <c r="AA143" s="4" t="s">
        <v>95</v>
      </c>
      <c r="AB143" s="4" t="s">
        <v>95</v>
      </c>
      <c r="AC143" s="4" t="s">
        <v>95</v>
      </c>
      <c r="AD143" s="4" t="s">
        <v>435</v>
      </c>
      <c r="AE143" s="4" t="s">
        <v>397</v>
      </c>
      <c r="AF143" s="4" t="s">
        <v>435</v>
      </c>
      <c r="AG143" s="4" t="s">
        <v>397</v>
      </c>
      <c r="AH143" s="4" t="s">
        <v>435</v>
      </c>
      <c r="AI143" s="4" t="s">
        <v>435</v>
      </c>
      <c r="AJ143" s="4" t="s">
        <v>435</v>
      </c>
      <c r="AK143" s="4" t="s">
        <v>437</v>
      </c>
      <c r="AL143" s="4" t="s">
        <v>436</v>
      </c>
      <c r="AM143" s="4" t="s">
        <v>107</v>
      </c>
      <c r="AN143" s="4" t="s">
        <v>437</v>
      </c>
      <c r="AO143" s="4" t="s">
        <v>107</v>
      </c>
      <c r="AP143" s="4" t="s">
        <v>397</v>
      </c>
      <c r="AQ143" s="4" t="s">
        <v>397</v>
      </c>
      <c r="AR143" s="4" t="s">
        <v>397</v>
      </c>
      <c r="AS143" s="4" t="s">
        <v>236</v>
      </c>
    </row>
    <row r="144" spans="1:45" x14ac:dyDescent="0.4">
      <c r="A144" s="1" t="s">
        <v>521</v>
      </c>
      <c r="B144" s="9">
        <v>0</v>
      </c>
      <c r="C144" s="9">
        <v>0</v>
      </c>
      <c r="D144" s="9">
        <v>0</v>
      </c>
      <c r="E144" s="9">
        <v>1.29792949831E-2</v>
      </c>
      <c r="F144" s="9">
        <v>0</v>
      </c>
      <c r="G144" s="9">
        <v>0</v>
      </c>
      <c r="H144" s="9">
        <v>1.010552420104E-3</v>
      </c>
      <c r="I144" s="9">
        <v>1.4042371513130002E-2</v>
      </c>
      <c r="J144" s="9">
        <v>0</v>
      </c>
      <c r="K144" s="9">
        <v>0</v>
      </c>
      <c r="L144" s="9">
        <v>1.604638074179E-3</v>
      </c>
      <c r="M144" s="9">
        <v>1.867855849162E-2</v>
      </c>
      <c r="N144" s="9">
        <v>0</v>
      </c>
      <c r="O144" s="9">
        <v>0</v>
      </c>
      <c r="P144" s="9">
        <v>1.6614945869730001E-3</v>
      </c>
      <c r="Q144" s="9">
        <v>1.1713356786839999E-2</v>
      </c>
      <c r="R144" s="9">
        <v>0</v>
      </c>
      <c r="S144" s="9">
        <v>0</v>
      </c>
      <c r="T144" s="9">
        <v>2.4331782728389999E-3</v>
      </c>
      <c r="U144" s="9">
        <v>1.1072864171479999E-2</v>
      </c>
      <c r="V144" s="9">
        <v>0</v>
      </c>
      <c r="W144" s="9">
        <v>0</v>
      </c>
      <c r="X144" s="9">
        <v>0</v>
      </c>
      <c r="Y144" s="9">
        <v>7.4549196906229997E-3</v>
      </c>
      <c r="Z144" s="9">
        <v>0</v>
      </c>
      <c r="AA144" s="9">
        <v>0</v>
      </c>
      <c r="AB144" s="9">
        <v>0</v>
      </c>
      <c r="AC144" s="9">
        <v>1.1841561628999999E-3</v>
      </c>
      <c r="AD144" s="9">
        <v>0</v>
      </c>
      <c r="AE144" s="9">
        <v>0</v>
      </c>
      <c r="AF144" s="9">
        <v>1.2232653887519998E-3</v>
      </c>
      <c r="AG144" s="9">
        <v>1.2743128736460002E-2</v>
      </c>
      <c r="AH144" s="9">
        <v>0</v>
      </c>
      <c r="AI144" s="9">
        <v>0</v>
      </c>
      <c r="AJ144" s="9">
        <v>1.0010363758979999E-3</v>
      </c>
      <c r="AK144" s="9">
        <v>8.6785410342390002E-3</v>
      </c>
      <c r="AL144" s="9">
        <v>0</v>
      </c>
      <c r="AM144" s="9">
        <v>0</v>
      </c>
      <c r="AN144" s="9">
        <v>1.1179752619020001E-3</v>
      </c>
      <c r="AO144" s="9">
        <v>1.488743614173E-2</v>
      </c>
      <c r="AP144" s="9">
        <v>0</v>
      </c>
      <c r="AQ144" s="9">
        <v>0</v>
      </c>
      <c r="AR144" s="9">
        <v>1.063888745391E-3</v>
      </c>
      <c r="AS144" s="9">
        <v>6.2627457489289997E-3</v>
      </c>
    </row>
    <row r="145" spans="1:45" x14ac:dyDescent="0.4">
      <c r="B145" s="10">
        <v>0</v>
      </c>
      <c r="C145" s="10">
        <v>0</v>
      </c>
      <c r="D145" s="10">
        <v>0</v>
      </c>
      <c r="E145" s="10">
        <v>5</v>
      </c>
      <c r="F145" s="10">
        <v>0</v>
      </c>
      <c r="G145" s="10">
        <v>0</v>
      </c>
      <c r="H145" s="10">
        <v>1</v>
      </c>
      <c r="I145" s="10">
        <v>14</v>
      </c>
      <c r="J145" s="10">
        <v>0</v>
      </c>
      <c r="K145" s="10">
        <v>0</v>
      </c>
      <c r="L145" s="10">
        <v>1</v>
      </c>
      <c r="M145" s="10">
        <v>29</v>
      </c>
      <c r="N145" s="10">
        <v>0</v>
      </c>
      <c r="O145" s="10">
        <v>0</v>
      </c>
      <c r="P145" s="10">
        <v>1</v>
      </c>
      <c r="Q145" s="10">
        <v>15</v>
      </c>
      <c r="R145" s="10">
        <v>0</v>
      </c>
      <c r="S145" s="10">
        <v>0</v>
      </c>
      <c r="T145" s="10">
        <v>1</v>
      </c>
      <c r="U145" s="10">
        <v>11</v>
      </c>
      <c r="V145" s="10">
        <v>0</v>
      </c>
      <c r="W145" s="10">
        <v>0</v>
      </c>
      <c r="X145" s="10">
        <v>0</v>
      </c>
      <c r="Y145" s="10">
        <v>10</v>
      </c>
      <c r="Z145" s="10">
        <v>0</v>
      </c>
      <c r="AA145" s="10">
        <v>0</v>
      </c>
      <c r="AB145" s="10">
        <v>0</v>
      </c>
      <c r="AC145" s="10">
        <v>1</v>
      </c>
      <c r="AD145" s="10">
        <v>0</v>
      </c>
      <c r="AE145" s="10">
        <v>0</v>
      </c>
      <c r="AF145" s="10">
        <v>2</v>
      </c>
      <c r="AG145" s="10">
        <v>40</v>
      </c>
      <c r="AH145" s="10">
        <v>0</v>
      </c>
      <c r="AI145" s="10">
        <v>0</v>
      </c>
      <c r="AJ145" s="10">
        <v>2</v>
      </c>
      <c r="AK145" s="10">
        <v>40</v>
      </c>
      <c r="AL145" s="10">
        <v>0</v>
      </c>
      <c r="AM145" s="10">
        <v>0</v>
      </c>
      <c r="AN145" s="10">
        <v>3</v>
      </c>
      <c r="AO145" s="10">
        <v>72</v>
      </c>
      <c r="AP145" s="10">
        <v>0</v>
      </c>
      <c r="AQ145" s="10">
        <v>0</v>
      </c>
      <c r="AR145" s="10">
        <v>1</v>
      </c>
      <c r="AS145" s="10">
        <v>13</v>
      </c>
    </row>
    <row r="146" spans="1:45" x14ac:dyDescent="0.4">
      <c r="B146" s="10">
        <v>140</v>
      </c>
      <c r="C146" s="10">
        <v>171</v>
      </c>
      <c r="D146" s="10">
        <v>194</v>
      </c>
      <c r="E146" s="10">
        <v>525</v>
      </c>
      <c r="F146" s="10">
        <v>399</v>
      </c>
      <c r="G146" s="10">
        <v>458</v>
      </c>
      <c r="H146" s="10">
        <v>487</v>
      </c>
      <c r="I146" s="10">
        <v>1024</v>
      </c>
      <c r="J146" s="10">
        <v>558</v>
      </c>
      <c r="K146" s="10">
        <v>557</v>
      </c>
      <c r="L146" s="10">
        <v>670</v>
      </c>
      <c r="M146" s="10">
        <v>1265</v>
      </c>
      <c r="N146" s="10">
        <v>579</v>
      </c>
      <c r="O146" s="10">
        <v>605</v>
      </c>
      <c r="P146" s="10">
        <v>615</v>
      </c>
      <c r="Q146" s="10">
        <v>977</v>
      </c>
      <c r="R146" s="10">
        <v>697</v>
      </c>
      <c r="S146" s="10">
        <v>673</v>
      </c>
      <c r="T146" s="10">
        <v>615</v>
      </c>
      <c r="U146" s="10">
        <v>885</v>
      </c>
      <c r="V146" s="10">
        <v>799</v>
      </c>
      <c r="W146" s="10">
        <v>729</v>
      </c>
      <c r="X146" s="10">
        <v>608</v>
      </c>
      <c r="Y146" s="10">
        <v>879</v>
      </c>
      <c r="Z146" s="10">
        <v>408</v>
      </c>
      <c r="AA146" s="10">
        <v>375</v>
      </c>
      <c r="AB146" s="10">
        <v>339</v>
      </c>
      <c r="AC146" s="10">
        <v>431</v>
      </c>
      <c r="AD146" s="10">
        <v>1560</v>
      </c>
      <c r="AE146" s="10">
        <v>1486</v>
      </c>
      <c r="AF146" s="10">
        <v>1327</v>
      </c>
      <c r="AG146" s="10">
        <v>2296</v>
      </c>
      <c r="AH146" s="10">
        <v>2001</v>
      </c>
      <c r="AI146" s="10">
        <v>2055</v>
      </c>
      <c r="AJ146" s="10">
        <v>2161</v>
      </c>
      <c r="AK146" s="10">
        <v>3652</v>
      </c>
      <c r="AL146" s="10">
        <v>2405</v>
      </c>
      <c r="AM146" s="10">
        <v>2382</v>
      </c>
      <c r="AN146" s="10">
        <v>2397</v>
      </c>
      <c r="AO146" s="10">
        <v>4107</v>
      </c>
      <c r="AP146" s="10">
        <v>1175</v>
      </c>
      <c r="AQ146" s="10">
        <v>1190</v>
      </c>
      <c r="AR146" s="10">
        <v>1127</v>
      </c>
      <c r="AS146" s="10">
        <v>1880</v>
      </c>
    </row>
    <row r="147" spans="1:45" x14ac:dyDescent="0.4">
      <c r="B147" s="10">
        <v>0</v>
      </c>
      <c r="C147" s="10">
        <v>0</v>
      </c>
      <c r="D147" s="10">
        <v>0</v>
      </c>
      <c r="E147" s="10">
        <v>8.8804063065680001</v>
      </c>
      <c r="F147" s="10">
        <v>0</v>
      </c>
      <c r="G147" s="10">
        <v>0</v>
      </c>
      <c r="H147" s="10">
        <v>0.68112417589340002</v>
      </c>
      <c r="I147" s="10">
        <v>15.84561827734</v>
      </c>
      <c r="J147" s="10">
        <v>0</v>
      </c>
      <c r="K147" s="10">
        <v>0</v>
      </c>
      <c r="L147" s="10">
        <v>1.02171648437</v>
      </c>
      <c r="M147" s="10">
        <v>20.04909483838</v>
      </c>
      <c r="N147" s="10">
        <v>0</v>
      </c>
      <c r="O147" s="10">
        <v>0</v>
      </c>
      <c r="P147" s="10">
        <v>0.93359333544680001</v>
      </c>
      <c r="Q147" s="10">
        <v>10.86227968077</v>
      </c>
      <c r="R147" s="10">
        <v>0</v>
      </c>
      <c r="S147" s="10">
        <v>0</v>
      </c>
      <c r="T147" s="10">
        <v>1.267225190115</v>
      </c>
      <c r="U147" s="10">
        <v>9.4714538230560006</v>
      </c>
      <c r="V147" s="10">
        <v>0</v>
      </c>
      <c r="W147" s="10">
        <v>0</v>
      </c>
      <c r="X147" s="10">
        <v>0</v>
      </c>
      <c r="Y147" s="10">
        <v>6.4714045433420004</v>
      </c>
      <c r="Z147" s="10">
        <v>0</v>
      </c>
      <c r="AA147" s="10">
        <v>0</v>
      </c>
      <c r="AB147" s="10">
        <v>0</v>
      </c>
      <c r="AC147" s="10">
        <v>0.52914210662049999</v>
      </c>
      <c r="AD147" s="10">
        <v>0</v>
      </c>
      <c r="AE147" s="10">
        <v>0</v>
      </c>
      <c r="AF147" s="10">
        <v>2.2008185255620001</v>
      </c>
      <c r="AG147" s="10">
        <v>38.49126723202</v>
      </c>
      <c r="AH147" s="10">
        <v>0</v>
      </c>
      <c r="AI147" s="10">
        <v>0</v>
      </c>
      <c r="AJ147" s="10">
        <v>1.7028406602640001</v>
      </c>
      <c r="AK147" s="10">
        <v>25.356732746479999</v>
      </c>
      <c r="AL147" s="10">
        <v>0</v>
      </c>
      <c r="AM147" s="10">
        <v>0</v>
      </c>
      <c r="AN147" s="10">
        <v>2.6364339957110001</v>
      </c>
      <c r="AO147" s="10">
        <v>59.749519079560002</v>
      </c>
      <c r="AP147" s="10">
        <v>0</v>
      </c>
      <c r="AQ147" s="10">
        <v>0</v>
      </c>
      <c r="AR147" s="10">
        <v>1.267225190115</v>
      </c>
      <c r="AS147" s="10">
        <v>12.359880496520001</v>
      </c>
    </row>
    <row r="148" spans="1:45" x14ac:dyDescent="0.4">
      <c r="B148" s="10">
        <v>414.93832661670001</v>
      </c>
      <c r="C148" s="10">
        <v>393.1087009327</v>
      </c>
      <c r="D148" s="10">
        <v>411.1167491361</v>
      </c>
      <c r="E148" s="10">
        <v>684.19789504209996</v>
      </c>
      <c r="F148" s="10">
        <v>684.26920344040002</v>
      </c>
      <c r="G148" s="10">
        <v>663.39166233169999</v>
      </c>
      <c r="H148" s="10">
        <v>674.01172105759997</v>
      </c>
      <c r="I148" s="10">
        <v>1128.41468854</v>
      </c>
      <c r="J148" s="10">
        <v>617.18630347789997</v>
      </c>
      <c r="K148" s="10">
        <v>627.76873530119997</v>
      </c>
      <c r="L148" s="10">
        <v>636.72706064479996</v>
      </c>
      <c r="M148" s="10">
        <v>1073.374845675</v>
      </c>
      <c r="N148" s="10">
        <v>579.05991985059995</v>
      </c>
      <c r="O148" s="10">
        <v>581.35840760539998</v>
      </c>
      <c r="P148" s="10">
        <v>561.89971533259995</v>
      </c>
      <c r="Q148" s="10">
        <v>927.34131457230001</v>
      </c>
      <c r="R148" s="10">
        <v>534.86103441440002</v>
      </c>
      <c r="S148" s="10">
        <v>537.47378196149998</v>
      </c>
      <c r="T148" s="10">
        <v>520.81066326339999</v>
      </c>
      <c r="U148" s="10">
        <v>855.37523773249995</v>
      </c>
      <c r="V148" s="10">
        <v>488.03964374970002</v>
      </c>
      <c r="W148" s="10">
        <v>520.38165158490006</v>
      </c>
      <c r="X148" s="10">
        <v>463.59296599330003</v>
      </c>
      <c r="Y148" s="10">
        <v>868.07166433760005</v>
      </c>
      <c r="Z148" s="10">
        <v>261.6455684503</v>
      </c>
      <c r="AA148" s="10">
        <v>246.00304049409999</v>
      </c>
      <c r="AB148" s="10">
        <v>286.2186198398</v>
      </c>
      <c r="AC148" s="10">
        <v>446.85162582309999</v>
      </c>
      <c r="AD148" s="10">
        <v>1752.8369306449999</v>
      </c>
      <c r="AE148" s="10">
        <v>1754.4793060980001</v>
      </c>
      <c r="AF148" s="10">
        <v>1799.134141944</v>
      </c>
      <c r="AG148" s="10">
        <v>3020.550763321</v>
      </c>
      <c r="AH148" s="10">
        <v>1805.6587632129999</v>
      </c>
      <c r="AI148" s="10">
        <v>1770.486660114</v>
      </c>
      <c r="AJ148" s="10">
        <v>1701.07770433</v>
      </c>
      <c r="AK148" s="10">
        <v>2921.773676756</v>
      </c>
      <c r="AL148" s="10">
        <v>2343.7882726490002</v>
      </c>
      <c r="AM148" s="10">
        <v>2394.2378484450001</v>
      </c>
      <c r="AN148" s="10">
        <v>2358.2221231120002</v>
      </c>
      <c r="AO148" s="10">
        <v>4013.4190004729999</v>
      </c>
      <c r="AP148" s="10">
        <v>1236.211727351</v>
      </c>
      <c r="AQ148" s="10">
        <v>1177.7621515549999</v>
      </c>
      <c r="AR148" s="10">
        <v>1191.125665729</v>
      </c>
      <c r="AS148" s="10">
        <v>1973.5561672179999</v>
      </c>
    </row>
    <row r="149" spans="1:45" x14ac:dyDescent="0.4">
      <c r="B149" s="4" t="s">
        <v>95</v>
      </c>
      <c r="C149" s="4" t="s">
        <v>95</v>
      </c>
      <c r="D149" s="4" t="s">
        <v>95</v>
      </c>
      <c r="E149" s="4" t="s">
        <v>95</v>
      </c>
      <c r="F149" s="4" t="s">
        <v>95</v>
      </c>
      <c r="G149" s="4" t="s">
        <v>95</v>
      </c>
      <c r="H149" s="4" t="s">
        <v>95</v>
      </c>
      <c r="I149" s="4" t="s">
        <v>431</v>
      </c>
      <c r="J149" s="4" t="s">
        <v>95</v>
      </c>
      <c r="K149" s="4" t="s">
        <v>95</v>
      </c>
      <c r="L149" s="4" t="s">
        <v>95</v>
      </c>
      <c r="M149" s="4" t="s">
        <v>430</v>
      </c>
      <c r="N149" s="4" t="s">
        <v>95</v>
      </c>
      <c r="O149" s="4" t="s">
        <v>95</v>
      </c>
      <c r="P149" s="4" t="s">
        <v>95</v>
      </c>
      <c r="Q149" s="4" t="s">
        <v>182</v>
      </c>
      <c r="R149" s="4" t="s">
        <v>95</v>
      </c>
      <c r="S149" s="4" t="s">
        <v>95</v>
      </c>
      <c r="T149" s="4" t="s">
        <v>95</v>
      </c>
      <c r="U149" s="4" t="s">
        <v>181</v>
      </c>
      <c r="V149" s="4" t="s">
        <v>95</v>
      </c>
      <c r="W149" s="4" t="s">
        <v>95</v>
      </c>
      <c r="X149" s="4" t="s">
        <v>95</v>
      </c>
      <c r="Y149" s="4" t="s">
        <v>184</v>
      </c>
      <c r="Z149" s="4" t="s">
        <v>95</v>
      </c>
      <c r="AA149" s="4" t="s">
        <v>95</v>
      </c>
      <c r="AB149" s="4" t="s">
        <v>95</v>
      </c>
      <c r="AC149" s="4" t="s">
        <v>95</v>
      </c>
      <c r="AD149" s="4" t="s">
        <v>95</v>
      </c>
      <c r="AE149" s="4" t="s">
        <v>95</v>
      </c>
      <c r="AF149" s="4" t="s">
        <v>95</v>
      </c>
      <c r="AG149" s="4" t="s">
        <v>349</v>
      </c>
      <c r="AH149" s="4" t="s">
        <v>95</v>
      </c>
      <c r="AI149" s="4" t="s">
        <v>95</v>
      </c>
      <c r="AJ149" s="4" t="s">
        <v>95</v>
      </c>
      <c r="AK149" s="4" t="s">
        <v>349</v>
      </c>
      <c r="AL149" s="4" t="s">
        <v>95</v>
      </c>
      <c r="AM149" s="4" t="s">
        <v>95</v>
      </c>
      <c r="AN149" s="4" t="s">
        <v>95</v>
      </c>
      <c r="AO149" s="4" t="s">
        <v>327</v>
      </c>
      <c r="AP149" s="4" t="s">
        <v>95</v>
      </c>
      <c r="AQ149" s="4" t="s">
        <v>95</v>
      </c>
      <c r="AR149" s="4" t="s">
        <v>95</v>
      </c>
      <c r="AS149" s="4" t="s">
        <v>181</v>
      </c>
    </row>
    <row r="150" spans="1:45" x14ac:dyDescent="0.4">
      <c r="A150" s="1" t="s">
        <v>340</v>
      </c>
      <c r="B150" s="9">
        <v>0</v>
      </c>
      <c r="C150" s="9">
        <v>0</v>
      </c>
      <c r="D150" s="9">
        <v>0</v>
      </c>
      <c r="E150" s="9">
        <v>1.5259195027579999E-2</v>
      </c>
      <c r="F150" s="9">
        <v>0</v>
      </c>
      <c r="G150" s="9">
        <v>0</v>
      </c>
      <c r="H150" s="9">
        <v>0</v>
      </c>
      <c r="I150" s="9">
        <v>1.745429870401E-2</v>
      </c>
      <c r="J150" s="9">
        <v>0</v>
      </c>
      <c r="K150" s="9">
        <v>0</v>
      </c>
      <c r="L150" s="9">
        <v>0</v>
      </c>
      <c r="M150" s="9">
        <v>1.7996429163699999E-2</v>
      </c>
      <c r="N150" s="9">
        <v>0</v>
      </c>
      <c r="O150" s="9">
        <v>0</v>
      </c>
      <c r="P150" s="9">
        <v>0</v>
      </c>
      <c r="Q150" s="9">
        <v>1.15042380371E-2</v>
      </c>
      <c r="R150" s="9">
        <v>0</v>
      </c>
      <c r="S150" s="9">
        <v>0</v>
      </c>
      <c r="T150" s="9">
        <v>0</v>
      </c>
      <c r="U150" s="9">
        <v>3.6721658634280003E-3</v>
      </c>
      <c r="V150" s="9">
        <v>0</v>
      </c>
      <c r="W150" s="9">
        <v>0</v>
      </c>
      <c r="X150" s="9">
        <v>0</v>
      </c>
      <c r="Y150" s="9">
        <v>8.8710789889099998E-4</v>
      </c>
      <c r="Z150" s="9">
        <v>0</v>
      </c>
      <c r="AA150" s="9">
        <v>0</v>
      </c>
      <c r="AB150" s="9">
        <v>0</v>
      </c>
      <c r="AC150" s="9">
        <v>0</v>
      </c>
      <c r="AD150" s="9">
        <v>0</v>
      </c>
      <c r="AE150" s="9">
        <v>0</v>
      </c>
      <c r="AF150" s="9">
        <v>0</v>
      </c>
      <c r="AG150" s="9">
        <v>8.5483167585680003E-3</v>
      </c>
      <c r="AH150" s="9">
        <v>0</v>
      </c>
      <c r="AI150" s="9">
        <v>0</v>
      </c>
      <c r="AJ150" s="9">
        <v>0</v>
      </c>
      <c r="AK150" s="9">
        <v>1.2172308592739999E-2</v>
      </c>
      <c r="AL150" s="9">
        <v>0</v>
      </c>
      <c r="AM150" s="9">
        <v>0</v>
      </c>
      <c r="AN150" s="9">
        <v>0</v>
      </c>
      <c r="AO150" s="9">
        <v>1.576087049542E-2</v>
      </c>
      <c r="AP150" s="9">
        <v>0</v>
      </c>
      <c r="AQ150" s="9">
        <v>0</v>
      </c>
      <c r="AR150" s="9">
        <v>0</v>
      </c>
      <c r="AS150" s="9">
        <v>3.9392931182220001E-4</v>
      </c>
    </row>
    <row r="151" spans="1:45" x14ac:dyDescent="0.4">
      <c r="B151" s="10">
        <v>0</v>
      </c>
      <c r="C151" s="10">
        <v>0</v>
      </c>
      <c r="D151" s="10">
        <v>0</v>
      </c>
      <c r="E151" s="10">
        <v>10</v>
      </c>
      <c r="F151" s="10">
        <v>0</v>
      </c>
      <c r="G151" s="10">
        <v>0</v>
      </c>
      <c r="H151" s="10">
        <v>0</v>
      </c>
      <c r="I151" s="10">
        <v>17</v>
      </c>
      <c r="J151" s="10">
        <v>0</v>
      </c>
      <c r="K151" s="10">
        <v>0</v>
      </c>
      <c r="L151" s="10">
        <v>0</v>
      </c>
      <c r="M151" s="10">
        <v>19</v>
      </c>
      <c r="N151" s="10">
        <v>0</v>
      </c>
      <c r="O151" s="10">
        <v>0</v>
      </c>
      <c r="P151" s="10">
        <v>0</v>
      </c>
      <c r="Q151" s="10">
        <v>7</v>
      </c>
      <c r="R151" s="10">
        <v>0</v>
      </c>
      <c r="S151" s="10">
        <v>0</v>
      </c>
      <c r="T151" s="10">
        <v>0</v>
      </c>
      <c r="U151" s="10">
        <v>3</v>
      </c>
      <c r="V151" s="10">
        <v>0</v>
      </c>
      <c r="W151" s="10">
        <v>0</v>
      </c>
      <c r="X151" s="10">
        <v>0</v>
      </c>
      <c r="Y151" s="10">
        <v>1</v>
      </c>
      <c r="Z151" s="10">
        <v>0</v>
      </c>
      <c r="AA151" s="10">
        <v>0</v>
      </c>
      <c r="AB151" s="10">
        <v>0</v>
      </c>
      <c r="AC151" s="10">
        <v>0</v>
      </c>
      <c r="AD151" s="10">
        <v>0</v>
      </c>
      <c r="AE151" s="10">
        <v>0</v>
      </c>
      <c r="AF151" s="10">
        <v>0</v>
      </c>
      <c r="AG151" s="10">
        <v>20</v>
      </c>
      <c r="AH151" s="10">
        <v>0</v>
      </c>
      <c r="AI151" s="10">
        <v>0</v>
      </c>
      <c r="AJ151" s="10">
        <v>0</v>
      </c>
      <c r="AK151" s="10">
        <v>35</v>
      </c>
      <c r="AL151" s="10">
        <v>0</v>
      </c>
      <c r="AM151" s="10">
        <v>0</v>
      </c>
      <c r="AN151" s="10">
        <v>0</v>
      </c>
      <c r="AO151" s="10">
        <v>56</v>
      </c>
      <c r="AP151" s="10">
        <v>0</v>
      </c>
      <c r="AQ151" s="10">
        <v>0</v>
      </c>
      <c r="AR151" s="10">
        <v>0</v>
      </c>
      <c r="AS151" s="10">
        <v>1</v>
      </c>
    </row>
    <row r="152" spans="1:45" x14ac:dyDescent="0.4">
      <c r="B152" s="10">
        <v>140</v>
      </c>
      <c r="C152" s="10">
        <v>171</v>
      </c>
      <c r="D152" s="10">
        <v>194</v>
      </c>
      <c r="E152" s="10">
        <v>525</v>
      </c>
      <c r="F152" s="10">
        <v>399</v>
      </c>
      <c r="G152" s="10">
        <v>458</v>
      </c>
      <c r="H152" s="10">
        <v>487</v>
      </c>
      <c r="I152" s="10">
        <v>1024</v>
      </c>
      <c r="J152" s="10">
        <v>558</v>
      </c>
      <c r="K152" s="10">
        <v>557</v>
      </c>
      <c r="L152" s="10">
        <v>670</v>
      </c>
      <c r="M152" s="10">
        <v>1265</v>
      </c>
      <c r="N152" s="10">
        <v>579</v>
      </c>
      <c r="O152" s="10">
        <v>605</v>
      </c>
      <c r="P152" s="10">
        <v>615</v>
      </c>
      <c r="Q152" s="10">
        <v>977</v>
      </c>
      <c r="R152" s="10">
        <v>697</v>
      </c>
      <c r="S152" s="10">
        <v>673</v>
      </c>
      <c r="T152" s="10">
        <v>615</v>
      </c>
      <c r="U152" s="10">
        <v>885</v>
      </c>
      <c r="V152" s="10">
        <v>799</v>
      </c>
      <c r="W152" s="10">
        <v>729</v>
      </c>
      <c r="X152" s="10">
        <v>608</v>
      </c>
      <c r="Y152" s="10">
        <v>879</v>
      </c>
      <c r="Z152" s="10">
        <v>408</v>
      </c>
      <c r="AA152" s="10">
        <v>375</v>
      </c>
      <c r="AB152" s="10">
        <v>339</v>
      </c>
      <c r="AC152" s="10">
        <v>431</v>
      </c>
      <c r="AD152" s="10">
        <v>1560</v>
      </c>
      <c r="AE152" s="10">
        <v>1486</v>
      </c>
      <c r="AF152" s="10">
        <v>1327</v>
      </c>
      <c r="AG152" s="10">
        <v>2296</v>
      </c>
      <c r="AH152" s="10">
        <v>2001</v>
      </c>
      <c r="AI152" s="10">
        <v>2055</v>
      </c>
      <c r="AJ152" s="10">
        <v>2161</v>
      </c>
      <c r="AK152" s="10">
        <v>3652</v>
      </c>
      <c r="AL152" s="10">
        <v>2405</v>
      </c>
      <c r="AM152" s="10">
        <v>2382</v>
      </c>
      <c r="AN152" s="10">
        <v>2397</v>
      </c>
      <c r="AO152" s="10">
        <v>4107</v>
      </c>
      <c r="AP152" s="10">
        <v>1175</v>
      </c>
      <c r="AQ152" s="10">
        <v>1190</v>
      </c>
      <c r="AR152" s="10">
        <v>1127</v>
      </c>
      <c r="AS152" s="10">
        <v>1880</v>
      </c>
    </row>
    <row r="153" spans="1:45" x14ac:dyDescent="0.4">
      <c r="B153" s="10">
        <v>0</v>
      </c>
      <c r="C153" s="10">
        <v>0</v>
      </c>
      <c r="D153" s="10">
        <v>0</v>
      </c>
      <c r="E153" s="10">
        <v>10.440309117909999</v>
      </c>
      <c r="F153" s="10">
        <v>0</v>
      </c>
      <c r="G153" s="10">
        <v>0</v>
      </c>
      <c r="H153" s="10">
        <v>0</v>
      </c>
      <c r="I153" s="10">
        <v>19.69568703577</v>
      </c>
      <c r="J153" s="10">
        <v>0</v>
      </c>
      <c r="K153" s="10">
        <v>0</v>
      </c>
      <c r="L153" s="10">
        <v>0</v>
      </c>
      <c r="M153" s="10">
        <v>19.316914376290001</v>
      </c>
      <c r="N153" s="10">
        <v>0</v>
      </c>
      <c r="O153" s="10">
        <v>0</v>
      </c>
      <c r="P153" s="10">
        <v>0</v>
      </c>
      <c r="Q153" s="10">
        <v>10.668355224480001</v>
      </c>
      <c r="R153" s="10">
        <v>0</v>
      </c>
      <c r="S153" s="10">
        <v>0</v>
      </c>
      <c r="T153" s="10">
        <v>0</v>
      </c>
      <c r="U153" s="10">
        <v>3.141079748423</v>
      </c>
      <c r="V153" s="10">
        <v>0</v>
      </c>
      <c r="W153" s="10">
        <v>0</v>
      </c>
      <c r="X153" s="10">
        <v>0</v>
      </c>
      <c r="Y153" s="10">
        <v>0.77007323023740004</v>
      </c>
      <c r="Z153" s="10">
        <v>0</v>
      </c>
      <c r="AA153" s="10">
        <v>0</v>
      </c>
      <c r="AB153" s="10">
        <v>0</v>
      </c>
      <c r="AC153" s="10">
        <v>0</v>
      </c>
      <c r="AD153" s="10">
        <v>0</v>
      </c>
      <c r="AE153" s="10">
        <v>0</v>
      </c>
      <c r="AF153" s="10">
        <v>0</v>
      </c>
      <c r="AG153" s="10">
        <v>25.820624710200001</v>
      </c>
      <c r="AH153" s="10">
        <v>0</v>
      </c>
      <c r="AI153" s="10">
        <v>0</v>
      </c>
      <c r="AJ153" s="10">
        <v>0</v>
      </c>
      <c r="AK153" s="10">
        <v>35.564730831609999</v>
      </c>
      <c r="AL153" s="10">
        <v>0</v>
      </c>
      <c r="AM153" s="10">
        <v>0</v>
      </c>
      <c r="AN153" s="10">
        <v>0</v>
      </c>
      <c r="AO153" s="10">
        <v>63.254977110299997</v>
      </c>
      <c r="AP153" s="10">
        <v>0</v>
      </c>
      <c r="AQ153" s="10">
        <v>0</v>
      </c>
      <c r="AR153" s="10">
        <v>0</v>
      </c>
      <c r="AS153" s="10">
        <v>0.77744162279469997</v>
      </c>
    </row>
    <row r="154" spans="1:45" x14ac:dyDescent="0.4">
      <c r="B154" s="10">
        <v>414.93832661670001</v>
      </c>
      <c r="C154" s="10">
        <v>393.1087009327</v>
      </c>
      <c r="D154" s="10">
        <v>411.1167491361</v>
      </c>
      <c r="E154" s="10">
        <v>684.19789504209996</v>
      </c>
      <c r="F154" s="10">
        <v>684.26920344040002</v>
      </c>
      <c r="G154" s="10">
        <v>663.39166233169999</v>
      </c>
      <c r="H154" s="10">
        <v>674.01172105759997</v>
      </c>
      <c r="I154" s="10">
        <v>1128.41468854</v>
      </c>
      <c r="J154" s="10">
        <v>617.18630347789997</v>
      </c>
      <c r="K154" s="10">
        <v>627.76873530119997</v>
      </c>
      <c r="L154" s="10">
        <v>636.72706064479996</v>
      </c>
      <c r="M154" s="10">
        <v>1073.374845675</v>
      </c>
      <c r="N154" s="10">
        <v>579.05991985059995</v>
      </c>
      <c r="O154" s="10">
        <v>581.35840760539998</v>
      </c>
      <c r="P154" s="10">
        <v>561.89971533259995</v>
      </c>
      <c r="Q154" s="10">
        <v>927.34131457230001</v>
      </c>
      <c r="R154" s="10">
        <v>534.86103441440002</v>
      </c>
      <c r="S154" s="10">
        <v>537.47378196149998</v>
      </c>
      <c r="T154" s="10">
        <v>520.81066326339999</v>
      </c>
      <c r="U154" s="10">
        <v>855.37523773249995</v>
      </c>
      <c r="V154" s="10">
        <v>488.03964374970002</v>
      </c>
      <c r="W154" s="10">
        <v>520.38165158490006</v>
      </c>
      <c r="X154" s="10">
        <v>463.59296599330003</v>
      </c>
      <c r="Y154" s="10">
        <v>868.07166433760005</v>
      </c>
      <c r="Z154" s="10">
        <v>261.6455684503</v>
      </c>
      <c r="AA154" s="10">
        <v>246.00304049409999</v>
      </c>
      <c r="AB154" s="10">
        <v>286.2186198398</v>
      </c>
      <c r="AC154" s="10">
        <v>446.85162582309999</v>
      </c>
      <c r="AD154" s="10">
        <v>1752.8369306449999</v>
      </c>
      <c r="AE154" s="10">
        <v>1754.4793060980001</v>
      </c>
      <c r="AF154" s="10">
        <v>1799.134141944</v>
      </c>
      <c r="AG154" s="10">
        <v>3020.550763321</v>
      </c>
      <c r="AH154" s="10">
        <v>1805.6587632129999</v>
      </c>
      <c r="AI154" s="10">
        <v>1770.486660114</v>
      </c>
      <c r="AJ154" s="10">
        <v>1701.07770433</v>
      </c>
      <c r="AK154" s="10">
        <v>2921.773676756</v>
      </c>
      <c r="AL154" s="10">
        <v>2343.7882726490002</v>
      </c>
      <c r="AM154" s="10">
        <v>2394.2378484450001</v>
      </c>
      <c r="AN154" s="10">
        <v>2358.2221231120002</v>
      </c>
      <c r="AO154" s="10">
        <v>4013.4190004729999</v>
      </c>
      <c r="AP154" s="10">
        <v>1236.211727351</v>
      </c>
      <c r="AQ154" s="10">
        <v>1177.7621515549999</v>
      </c>
      <c r="AR154" s="10">
        <v>1191.125665729</v>
      </c>
      <c r="AS154" s="10">
        <v>1973.5561672179999</v>
      </c>
    </row>
    <row r="155" spans="1:45" x14ac:dyDescent="0.4">
      <c r="B155" s="4" t="s">
        <v>95</v>
      </c>
      <c r="C155" s="4" t="s">
        <v>95</v>
      </c>
      <c r="D155" s="4" t="s">
        <v>95</v>
      </c>
      <c r="E155" s="4" t="s">
        <v>95</v>
      </c>
      <c r="F155" s="4" t="s">
        <v>95</v>
      </c>
      <c r="G155" s="4" t="s">
        <v>95</v>
      </c>
      <c r="H155" s="4" t="s">
        <v>95</v>
      </c>
      <c r="I155" s="4" t="s">
        <v>430</v>
      </c>
      <c r="J155" s="4" t="s">
        <v>95</v>
      </c>
      <c r="K155" s="4" t="s">
        <v>95</v>
      </c>
      <c r="L155" s="4" t="s">
        <v>95</v>
      </c>
      <c r="M155" s="4" t="s">
        <v>430</v>
      </c>
      <c r="N155" s="4" t="s">
        <v>95</v>
      </c>
      <c r="O155" s="4" t="s">
        <v>95</v>
      </c>
      <c r="P155" s="4" t="s">
        <v>95</v>
      </c>
      <c r="Q155" s="4" t="s">
        <v>95</v>
      </c>
      <c r="R155" s="4" t="s">
        <v>95</v>
      </c>
      <c r="S155" s="4" t="s">
        <v>95</v>
      </c>
      <c r="T155" s="4" t="s">
        <v>95</v>
      </c>
      <c r="U155" s="4" t="s">
        <v>95</v>
      </c>
      <c r="V155" s="4" t="s">
        <v>95</v>
      </c>
      <c r="W155" s="4" t="s">
        <v>95</v>
      </c>
      <c r="X155" s="4" t="s">
        <v>95</v>
      </c>
      <c r="Y155" s="4" t="s">
        <v>95</v>
      </c>
      <c r="Z155" s="4" t="s">
        <v>446</v>
      </c>
      <c r="AA155" s="4" t="s">
        <v>446</v>
      </c>
      <c r="AB155" s="4" t="s">
        <v>446</v>
      </c>
      <c r="AC155" s="4" t="s">
        <v>446</v>
      </c>
      <c r="AD155" s="4" t="s">
        <v>95</v>
      </c>
      <c r="AE155" s="4" t="s">
        <v>95</v>
      </c>
      <c r="AF155" s="4" t="s">
        <v>95</v>
      </c>
      <c r="AG155" s="4" t="s">
        <v>430</v>
      </c>
      <c r="AH155" s="4" t="s">
        <v>95</v>
      </c>
      <c r="AI155" s="4" t="s">
        <v>95</v>
      </c>
      <c r="AJ155" s="4" t="s">
        <v>95</v>
      </c>
      <c r="AK155" s="4" t="s">
        <v>565</v>
      </c>
      <c r="AL155" s="4" t="s">
        <v>95</v>
      </c>
      <c r="AM155" s="4" t="s">
        <v>95</v>
      </c>
      <c r="AN155" s="4" t="s">
        <v>95</v>
      </c>
      <c r="AO155" s="4" t="s">
        <v>327</v>
      </c>
      <c r="AP155" s="4" t="s">
        <v>95</v>
      </c>
      <c r="AQ155" s="4" t="s">
        <v>95</v>
      </c>
      <c r="AR155" s="4" t="s">
        <v>95</v>
      </c>
      <c r="AS155" s="4" t="s">
        <v>95</v>
      </c>
    </row>
    <row r="156" spans="1:45" x14ac:dyDescent="0.4">
      <c r="A156" s="1" t="s">
        <v>341</v>
      </c>
      <c r="B156" s="9">
        <v>0</v>
      </c>
      <c r="C156" s="9">
        <v>0.1209218668279</v>
      </c>
      <c r="D156" s="9">
        <v>3.9388662513049996E-2</v>
      </c>
      <c r="E156" s="9">
        <v>2.1061056120220002E-2</v>
      </c>
      <c r="F156" s="9">
        <v>0</v>
      </c>
      <c r="G156" s="9">
        <v>1.6568358199240001E-2</v>
      </c>
      <c r="H156" s="9">
        <v>2.750307563371E-3</v>
      </c>
      <c r="I156" s="9">
        <v>7.2623869549160005E-3</v>
      </c>
      <c r="J156" s="9">
        <v>0</v>
      </c>
      <c r="K156" s="9">
        <v>6.0902892545970002E-3</v>
      </c>
      <c r="L156" s="9">
        <v>1.2943925651730001E-3</v>
      </c>
      <c r="M156" s="9">
        <v>3.1279685114270002E-3</v>
      </c>
      <c r="N156" s="9">
        <v>0</v>
      </c>
      <c r="O156" s="9">
        <v>7.9695816397259995E-3</v>
      </c>
      <c r="P156" s="9">
        <v>6.4074058517880005E-4</v>
      </c>
      <c r="Q156" s="9">
        <v>4.2732772738160001E-3</v>
      </c>
      <c r="R156" s="9">
        <v>0</v>
      </c>
      <c r="S156" s="9">
        <v>0</v>
      </c>
      <c r="T156" s="9">
        <v>1.8683281426269999E-3</v>
      </c>
      <c r="U156" s="9">
        <v>9.6249288609569997E-4</v>
      </c>
      <c r="V156" s="9">
        <v>0</v>
      </c>
      <c r="W156" s="9">
        <v>0</v>
      </c>
      <c r="X156" s="9">
        <v>0</v>
      </c>
      <c r="Y156" s="9">
        <v>0</v>
      </c>
      <c r="Z156" s="9">
        <v>0</v>
      </c>
      <c r="AA156" s="9">
        <v>0</v>
      </c>
      <c r="AB156" s="9">
        <v>0</v>
      </c>
      <c r="AC156" s="9">
        <v>0</v>
      </c>
      <c r="AD156" s="9">
        <v>0</v>
      </c>
      <c r="AE156" s="9">
        <v>8.4814432058580008E-3</v>
      </c>
      <c r="AF156" s="9">
        <v>1.399262933254E-3</v>
      </c>
      <c r="AG156" s="9">
        <v>5.5517573199470004E-3</v>
      </c>
      <c r="AH156" s="9">
        <v>0</v>
      </c>
      <c r="AI156" s="9">
        <v>2.9428467171519999E-2</v>
      </c>
      <c r="AJ156" s="9">
        <v>9.9593557007849991E-3</v>
      </c>
      <c r="AK156" s="9">
        <v>4.7844607347250004E-3</v>
      </c>
      <c r="AL156" s="9">
        <v>0</v>
      </c>
      <c r="AM156" s="9">
        <v>2.218530722312E-2</v>
      </c>
      <c r="AN156" s="9">
        <v>7.4939357174300001E-3</v>
      </c>
      <c r="AO156" s="9">
        <v>6.0087869460419994E-3</v>
      </c>
      <c r="AP156" s="9">
        <v>0</v>
      </c>
      <c r="AQ156" s="9">
        <v>1.1773449243569999E-2</v>
      </c>
      <c r="AR156" s="9">
        <v>2.1256912172640001E-3</v>
      </c>
      <c r="AS156" s="9">
        <v>3.3607842806089999E-3</v>
      </c>
    </row>
    <row r="157" spans="1:45" x14ac:dyDescent="0.4">
      <c r="B157" s="10">
        <v>0</v>
      </c>
      <c r="C157" s="10">
        <v>23</v>
      </c>
      <c r="D157" s="10">
        <v>8</v>
      </c>
      <c r="E157" s="10">
        <v>14</v>
      </c>
      <c r="F157" s="10">
        <v>0</v>
      </c>
      <c r="G157" s="10">
        <v>13</v>
      </c>
      <c r="H157" s="10">
        <v>3</v>
      </c>
      <c r="I157" s="10">
        <v>7</v>
      </c>
      <c r="J157" s="10">
        <v>0</v>
      </c>
      <c r="K157" s="10">
        <v>5</v>
      </c>
      <c r="L157" s="10">
        <v>1</v>
      </c>
      <c r="M157" s="10">
        <v>5</v>
      </c>
      <c r="N157" s="10">
        <v>0</v>
      </c>
      <c r="O157" s="10">
        <v>7</v>
      </c>
      <c r="P157" s="10">
        <v>1</v>
      </c>
      <c r="Q157" s="10">
        <v>2</v>
      </c>
      <c r="R157" s="10">
        <v>0</v>
      </c>
      <c r="S157" s="10">
        <v>0</v>
      </c>
      <c r="T157" s="10">
        <v>1</v>
      </c>
      <c r="U157" s="10">
        <v>1</v>
      </c>
      <c r="V157" s="10">
        <v>0</v>
      </c>
      <c r="W157" s="10">
        <v>0</v>
      </c>
      <c r="X157" s="10">
        <v>0</v>
      </c>
      <c r="Y157" s="10">
        <v>0</v>
      </c>
      <c r="Z157" s="10">
        <v>0</v>
      </c>
      <c r="AA157" s="10">
        <v>0</v>
      </c>
      <c r="AB157" s="10">
        <v>0</v>
      </c>
      <c r="AC157" s="10">
        <v>0</v>
      </c>
      <c r="AD157" s="10">
        <v>0</v>
      </c>
      <c r="AE157" s="10">
        <v>8</v>
      </c>
      <c r="AF157" s="10">
        <v>1</v>
      </c>
      <c r="AG157" s="10">
        <v>11</v>
      </c>
      <c r="AH157" s="10">
        <v>0</v>
      </c>
      <c r="AI157" s="10">
        <v>40</v>
      </c>
      <c r="AJ157" s="10">
        <v>12</v>
      </c>
      <c r="AK157" s="10">
        <v>18</v>
      </c>
      <c r="AL157" s="10">
        <v>0</v>
      </c>
      <c r="AM157" s="10">
        <v>35</v>
      </c>
      <c r="AN157" s="10">
        <v>12</v>
      </c>
      <c r="AO157" s="10">
        <v>22</v>
      </c>
      <c r="AP157" s="10">
        <v>0</v>
      </c>
      <c r="AQ157" s="10">
        <v>13</v>
      </c>
      <c r="AR157" s="10">
        <v>2</v>
      </c>
      <c r="AS157" s="10">
        <v>7</v>
      </c>
    </row>
    <row r="158" spans="1:45" x14ac:dyDescent="0.4">
      <c r="B158" s="10">
        <v>140</v>
      </c>
      <c r="C158" s="10">
        <v>171</v>
      </c>
      <c r="D158" s="10">
        <v>194</v>
      </c>
      <c r="E158" s="10">
        <v>525</v>
      </c>
      <c r="F158" s="10">
        <v>399</v>
      </c>
      <c r="G158" s="10">
        <v>458</v>
      </c>
      <c r="H158" s="10">
        <v>487</v>
      </c>
      <c r="I158" s="10">
        <v>1024</v>
      </c>
      <c r="J158" s="10">
        <v>558</v>
      </c>
      <c r="K158" s="10">
        <v>557</v>
      </c>
      <c r="L158" s="10">
        <v>670</v>
      </c>
      <c r="M158" s="10">
        <v>1265</v>
      </c>
      <c r="N158" s="10">
        <v>579</v>
      </c>
      <c r="O158" s="10">
        <v>605</v>
      </c>
      <c r="P158" s="10">
        <v>615</v>
      </c>
      <c r="Q158" s="10">
        <v>977</v>
      </c>
      <c r="R158" s="10">
        <v>697</v>
      </c>
      <c r="S158" s="10">
        <v>673</v>
      </c>
      <c r="T158" s="10">
        <v>615</v>
      </c>
      <c r="U158" s="10">
        <v>885</v>
      </c>
      <c r="V158" s="10">
        <v>799</v>
      </c>
      <c r="W158" s="10">
        <v>729</v>
      </c>
      <c r="X158" s="10">
        <v>608</v>
      </c>
      <c r="Y158" s="10">
        <v>879</v>
      </c>
      <c r="Z158" s="10">
        <v>408</v>
      </c>
      <c r="AA158" s="10">
        <v>375</v>
      </c>
      <c r="AB158" s="10">
        <v>339</v>
      </c>
      <c r="AC158" s="10">
        <v>431</v>
      </c>
      <c r="AD158" s="10">
        <v>1560</v>
      </c>
      <c r="AE158" s="10">
        <v>1486</v>
      </c>
      <c r="AF158" s="10">
        <v>1327</v>
      </c>
      <c r="AG158" s="10">
        <v>2296</v>
      </c>
      <c r="AH158" s="10">
        <v>2001</v>
      </c>
      <c r="AI158" s="10">
        <v>2055</v>
      </c>
      <c r="AJ158" s="10">
        <v>2161</v>
      </c>
      <c r="AK158" s="10">
        <v>3652</v>
      </c>
      <c r="AL158" s="10">
        <v>2405</v>
      </c>
      <c r="AM158" s="10">
        <v>2382</v>
      </c>
      <c r="AN158" s="10">
        <v>2397</v>
      </c>
      <c r="AO158" s="10">
        <v>4107</v>
      </c>
      <c r="AP158" s="10">
        <v>1175</v>
      </c>
      <c r="AQ158" s="10">
        <v>1190</v>
      </c>
      <c r="AR158" s="10">
        <v>1127</v>
      </c>
      <c r="AS158" s="10">
        <v>1880</v>
      </c>
    </row>
    <row r="159" spans="1:45" x14ac:dyDescent="0.4">
      <c r="B159" s="10">
        <v>0</v>
      </c>
      <c r="C159" s="10">
        <v>47.535437983089999</v>
      </c>
      <c r="D159" s="10">
        <v>16.193338885180001</v>
      </c>
      <c r="E159" s="10">
        <v>14.40993026482</v>
      </c>
      <c r="F159" s="10">
        <v>0</v>
      </c>
      <c r="G159" s="10">
        <v>10.9913106879</v>
      </c>
      <c r="H159" s="10">
        <v>1.853739534225</v>
      </c>
      <c r="I159" s="10">
        <v>8.1949841137879993</v>
      </c>
      <c r="J159" s="10">
        <v>0</v>
      </c>
      <c r="K159" s="10">
        <v>3.8232931829769998</v>
      </c>
      <c r="L159" s="10">
        <v>0.82417477334279998</v>
      </c>
      <c r="M159" s="10">
        <v>3.3574827182289999</v>
      </c>
      <c r="N159" s="10">
        <v>0</v>
      </c>
      <c r="O159" s="10">
        <v>4.6331832913520001</v>
      </c>
      <c r="P159" s="10">
        <v>0.36003195241399999</v>
      </c>
      <c r="Q159" s="10">
        <v>3.9627865646329998</v>
      </c>
      <c r="R159" s="10">
        <v>0</v>
      </c>
      <c r="S159" s="10">
        <v>0</v>
      </c>
      <c r="T159" s="10">
        <v>0.97304521915550002</v>
      </c>
      <c r="U159" s="10">
        <v>0.82329258125990001</v>
      </c>
      <c r="V159" s="10">
        <v>0</v>
      </c>
      <c r="W159" s="10">
        <v>0</v>
      </c>
      <c r="X159" s="10">
        <v>0</v>
      </c>
      <c r="Y159" s="10">
        <v>0</v>
      </c>
      <c r="Z159" s="10">
        <v>0</v>
      </c>
      <c r="AA159" s="10">
        <v>0</v>
      </c>
      <c r="AB159" s="10">
        <v>0</v>
      </c>
      <c r="AC159" s="10">
        <v>0</v>
      </c>
      <c r="AD159" s="10">
        <v>0</v>
      </c>
      <c r="AE159" s="10">
        <v>14.880516590519999</v>
      </c>
      <c r="AF159" s="10">
        <v>2.5174617167740001</v>
      </c>
      <c r="AG159" s="10">
        <v>16.769364810540001</v>
      </c>
      <c r="AH159" s="10">
        <v>0</v>
      </c>
      <c r="AI159" s="10">
        <v>52.102708554789999</v>
      </c>
      <c r="AJ159" s="10">
        <v>16.941637932100001</v>
      </c>
      <c r="AK159" s="10">
        <v>13.979111432190001</v>
      </c>
      <c r="AL159" s="10">
        <v>0</v>
      </c>
      <c r="AM159" s="10">
        <v>53.11690223299</v>
      </c>
      <c r="AN159" s="10">
        <v>17.672364998020001</v>
      </c>
      <c r="AO159" s="10">
        <v>24.115779699040001</v>
      </c>
      <c r="AP159" s="10">
        <v>0</v>
      </c>
      <c r="AQ159" s="10">
        <v>13.86632291233</v>
      </c>
      <c r="AR159" s="10">
        <v>2.5319653662969999</v>
      </c>
      <c r="AS159" s="10">
        <v>6.6326965436860004</v>
      </c>
    </row>
    <row r="160" spans="1:45" x14ac:dyDescent="0.4">
      <c r="B160" s="10">
        <v>414.93832661670001</v>
      </c>
      <c r="C160" s="10">
        <v>393.1087009327</v>
      </c>
      <c r="D160" s="10">
        <v>411.1167491361</v>
      </c>
      <c r="E160" s="10">
        <v>684.19789504209996</v>
      </c>
      <c r="F160" s="10">
        <v>684.26920344040002</v>
      </c>
      <c r="G160" s="10">
        <v>663.39166233169999</v>
      </c>
      <c r="H160" s="10">
        <v>674.01172105759997</v>
      </c>
      <c r="I160" s="10">
        <v>1128.41468854</v>
      </c>
      <c r="J160" s="10">
        <v>617.18630347789997</v>
      </c>
      <c r="K160" s="10">
        <v>627.76873530119997</v>
      </c>
      <c r="L160" s="10">
        <v>636.72706064479996</v>
      </c>
      <c r="M160" s="10">
        <v>1073.374845675</v>
      </c>
      <c r="N160" s="10">
        <v>579.05991985059995</v>
      </c>
      <c r="O160" s="10">
        <v>581.35840760539998</v>
      </c>
      <c r="P160" s="10">
        <v>561.89971533259995</v>
      </c>
      <c r="Q160" s="10">
        <v>927.34131457230001</v>
      </c>
      <c r="R160" s="10">
        <v>534.86103441440002</v>
      </c>
      <c r="S160" s="10">
        <v>537.47378196149998</v>
      </c>
      <c r="T160" s="10">
        <v>520.81066326339999</v>
      </c>
      <c r="U160" s="10">
        <v>855.37523773249995</v>
      </c>
      <c r="V160" s="10">
        <v>488.03964374970002</v>
      </c>
      <c r="W160" s="10">
        <v>520.38165158490006</v>
      </c>
      <c r="X160" s="10">
        <v>463.59296599330003</v>
      </c>
      <c r="Y160" s="10">
        <v>868.07166433760005</v>
      </c>
      <c r="Z160" s="10">
        <v>261.6455684503</v>
      </c>
      <c r="AA160" s="10">
        <v>246.00304049409999</v>
      </c>
      <c r="AB160" s="10">
        <v>286.2186198398</v>
      </c>
      <c r="AC160" s="10">
        <v>446.85162582309999</v>
      </c>
      <c r="AD160" s="10">
        <v>1752.8369306449999</v>
      </c>
      <c r="AE160" s="10">
        <v>1754.4793060980001</v>
      </c>
      <c r="AF160" s="10">
        <v>1799.134141944</v>
      </c>
      <c r="AG160" s="10">
        <v>3020.550763321</v>
      </c>
      <c r="AH160" s="10">
        <v>1805.6587632129999</v>
      </c>
      <c r="AI160" s="10">
        <v>1770.486660114</v>
      </c>
      <c r="AJ160" s="10">
        <v>1701.07770433</v>
      </c>
      <c r="AK160" s="10">
        <v>2921.773676756</v>
      </c>
      <c r="AL160" s="10">
        <v>2343.7882726490002</v>
      </c>
      <c r="AM160" s="10">
        <v>2394.2378484450001</v>
      </c>
      <c r="AN160" s="10">
        <v>2358.2221231120002</v>
      </c>
      <c r="AO160" s="10">
        <v>4013.4190004729999</v>
      </c>
      <c r="AP160" s="10">
        <v>1236.211727351</v>
      </c>
      <c r="AQ160" s="10">
        <v>1177.7621515549999</v>
      </c>
      <c r="AR160" s="10">
        <v>1191.125665729</v>
      </c>
      <c r="AS160" s="10">
        <v>1973.5561672179999</v>
      </c>
    </row>
    <row r="161" spans="1:45" x14ac:dyDescent="0.4">
      <c r="B161" s="4" t="s">
        <v>95</v>
      </c>
      <c r="C161" s="4" t="s">
        <v>566</v>
      </c>
      <c r="D161" s="4" t="s">
        <v>567</v>
      </c>
      <c r="E161" s="4" t="s">
        <v>207</v>
      </c>
      <c r="F161" s="4" t="s">
        <v>95</v>
      </c>
      <c r="G161" s="4" t="s">
        <v>450</v>
      </c>
      <c r="H161" s="4" t="s">
        <v>95</v>
      </c>
      <c r="I161" s="4" t="s">
        <v>95</v>
      </c>
      <c r="J161" s="4" t="s">
        <v>95</v>
      </c>
      <c r="K161" s="4" t="s">
        <v>95</v>
      </c>
      <c r="L161" s="4" t="s">
        <v>95</v>
      </c>
      <c r="M161" s="4" t="s">
        <v>95</v>
      </c>
      <c r="N161" s="4" t="s">
        <v>95</v>
      </c>
      <c r="O161" s="4" t="s">
        <v>568</v>
      </c>
      <c r="P161" s="4" t="s">
        <v>95</v>
      </c>
      <c r="Q161" s="4" t="s">
        <v>95</v>
      </c>
      <c r="R161" s="4" t="s">
        <v>95</v>
      </c>
      <c r="S161" s="4" t="s">
        <v>95</v>
      </c>
      <c r="T161" s="4" t="s">
        <v>95</v>
      </c>
      <c r="U161" s="4" t="s">
        <v>95</v>
      </c>
      <c r="V161" s="4" t="s">
        <v>446</v>
      </c>
      <c r="W161" s="4" t="s">
        <v>446</v>
      </c>
      <c r="X161" s="4" t="s">
        <v>446</v>
      </c>
      <c r="Y161" s="4" t="s">
        <v>446</v>
      </c>
      <c r="Z161" s="4" t="s">
        <v>446</v>
      </c>
      <c r="AA161" s="4" t="s">
        <v>446</v>
      </c>
      <c r="AB161" s="4" t="s">
        <v>446</v>
      </c>
      <c r="AC161" s="4" t="s">
        <v>446</v>
      </c>
      <c r="AD161" s="4" t="s">
        <v>95</v>
      </c>
      <c r="AE161" s="4" t="s">
        <v>202</v>
      </c>
      <c r="AF161" s="4" t="s">
        <v>95</v>
      </c>
      <c r="AG161" s="4" t="s">
        <v>202</v>
      </c>
      <c r="AH161" s="4" t="s">
        <v>95</v>
      </c>
      <c r="AI161" s="4" t="s">
        <v>342</v>
      </c>
      <c r="AJ161" s="4" t="s">
        <v>275</v>
      </c>
      <c r="AK161" s="4" t="s">
        <v>275</v>
      </c>
      <c r="AL161" s="4" t="s">
        <v>95</v>
      </c>
      <c r="AM161" s="4" t="s">
        <v>342</v>
      </c>
      <c r="AN161" s="4" t="s">
        <v>275</v>
      </c>
      <c r="AO161" s="4" t="s">
        <v>275</v>
      </c>
      <c r="AP161" s="4" t="s">
        <v>95</v>
      </c>
      <c r="AQ161" s="4" t="s">
        <v>569</v>
      </c>
      <c r="AR161" s="4" t="s">
        <v>95</v>
      </c>
      <c r="AS161" s="4" t="s">
        <v>95</v>
      </c>
    </row>
    <row r="162" spans="1:45" x14ac:dyDescent="0.4">
      <c r="A162" s="1" t="s">
        <v>346</v>
      </c>
      <c r="B162" s="9">
        <v>0</v>
      </c>
      <c r="C162" s="9">
        <v>0</v>
      </c>
      <c r="D162" s="9">
        <v>0</v>
      </c>
      <c r="E162" s="9">
        <v>8.3676554654600003E-3</v>
      </c>
      <c r="F162" s="9">
        <v>0</v>
      </c>
      <c r="G162" s="9">
        <v>0</v>
      </c>
      <c r="H162" s="9">
        <v>0</v>
      </c>
      <c r="I162" s="9">
        <v>4.8123140148110003E-3</v>
      </c>
      <c r="J162" s="9">
        <v>0</v>
      </c>
      <c r="K162" s="9">
        <v>3.8867924358249998E-3</v>
      </c>
      <c r="L162" s="9">
        <v>0</v>
      </c>
      <c r="M162" s="9">
        <v>3.282043271658E-3</v>
      </c>
      <c r="N162" s="9">
        <v>0</v>
      </c>
      <c r="O162" s="9">
        <v>1.24965442141E-3</v>
      </c>
      <c r="P162" s="9">
        <v>0</v>
      </c>
      <c r="Q162" s="9">
        <v>1.3952496585190001E-3</v>
      </c>
      <c r="R162" s="9">
        <v>0</v>
      </c>
      <c r="S162" s="9">
        <v>0</v>
      </c>
      <c r="T162" s="9">
        <v>1.7997939827939999E-3</v>
      </c>
      <c r="U162" s="9">
        <v>5.2913122416010008E-3</v>
      </c>
      <c r="V162" s="9">
        <v>0</v>
      </c>
      <c r="W162" s="9">
        <v>0</v>
      </c>
      <c r="X162" s="9">
        <v>2.7373194159769996E-3</v>
      </c>
      <c r="Y162" s="9">
        <v>0</v>
      </c>
      <c r="Z162" s="9">
        <v>0</v>
      </c>
      <c r="AA162" s="9">
        <v>0</v>
      </c>
      <c r="AB162" s="9">
        <v>0</v>
      </c>
      <c r="AC162" s="9">
        <v>3.7757779242470002E-3</v>
      </c>
      <c r="AD162" s="9">
        <v>0</v>
      </c>
      <c r="AE162" s="9">
        <v>1.390729866881E-3</v>
      </c>
      <c r="AF162" s="9">
        <v>7.0534041755930001E-4</v>
      </c>
      <c r="AG162" s="9">
        <v>4.2379115599479999E-3</v>
      </c>
      <c r="AH162" s="9">
        <v>0</v>
      </c>
      <c r="AI162" s="9">
        <v>4.1033751953869997E-4</v>
      </c>
      <c r="AJ162" s="9">
        <v>5.5103414472510001E-4</v>
      </c>
      <c r="AK162" s="9">
        <v>3.2119518588770001E-3</v>
      </c>
      <c r="AL162" s="9">
        <v>0</v>
      </c>
      <c r="AM162" s="9">
        <v>0</v>
      </c>
      <c r="AN162" s="9">
        <v>9.3560055400060003E-4</v>
      </c>
      <c r="AO162" s="9">
        <v>3.3731279417080003E-3</v>
      </c>
      <c r="AP162" s="9">
        <v>0</v>
      </c>
      <c r="AQ162" s="9">
        <v>2.6885766978699999E-3</v>
      </c>
      <c r="AR162" s="9">
        <v>0</v>
      </c>
      <c r="AS162" s="9">
        <v>4.3817590605840003E-3</v>
      </c>
    </row>
    <row r="163" spans="1:45" x14ac:dyDescent="0.4">
      <c r="B163" s="10">
        <v>0</v>
      </c>
      <c r="C163" s="10">
        <v>0</v>
      </c>
      <c r="D163" s="10">
        <v>0</v>
      </c>
      <c r="E163" s="10">
        <v>4</v>
      </c>
      <c r="F163" s="10">
        <v>0</v>
      </c>
      <c r="G163" s="10">
        <v>0</v>
      </c>
      <c r="H163" s="10">
        <v>0</v>
      </c>
      <c r="I163" s="10">
        <v>4</v>
      </c>
      <c r="J163" s="10">
        <v>0</v>
      </c>
      <c r="K163" s="10">
        <v>1</v>
      </c>
      <c r="L163" s="10">
        <v>0</v>
      </c>
      <c r="M163" s="10">
        <v>5</v>
      </c>
      <c r="N163" s="10">
        <v>0</v>
      </c>
      <c r="O163" s="10">
        <v>1</v>
      </c>
      <c r="P163" s="10">
        <v>0</v>
      </c>
      <c r="Q163" s="10">
        <v>1</v>
      </c>
      <c r="R163" s="10">
        <v>0</v>
      </c>
      <c r="S163" s="10">
        <v>0</v>
      </c>
      <c r="T163" s="10">
        <v>1</v>
      </c>
      <c r="U163" s="10">
        <v>4</v>
      </c>
      <c r="V163" s="10">
        <v>0</v>
      </c>
      <c r="W163" s="10">
        <v>0</v>
      </c>
      <c r="X163" s="10">
        <v>1</v>
      </c>
      <c r="Y163" s="10">
        <v>0</v>
      </c>
      <c r="Z163" s="10">
        <v>0</v>
      </c>
      <c r="AA163" s="10">
        <v>0</v>
      </c>
      <c r="AB163" s="10">
        <v>0</v>
      </c>
      <c r="AC163" s="10">
        <v>1</v>
      </c>
      <c r="AD163" s="10">
        <v>0</v>
      </c>
      <c r="AE163" s="10">
        <v>1</v>
      </c>
      <c r="AF163" s="10">
        <v>1</v>
      </c>
      <c r="AG163" s="10">
        <v>10</v>
      </c>
      <c r="AH163" s="10">
        <v>0</v>
      </c>
      <c r="AI163" s="10">
        <v>1</v>
      </c>
      <c r="AJ163" s="10">
        <v>1</v>
      </c>
      <c r="AK163" s="10">
        <v>9</v>
      </c>
      <c r="AL163" s="10">
        <v>0</v>
      </c>
      <c r="AM163" s="10">
        <v>0</v>
      </c>
      <c r="AN163" s="10">
        <v>2</v>
      </c>
      <c r="AO163" s="10">
        <v>13</v>
      </c>
      <c r="AP163" s="10">
        <v>0</v>
      </c>
      <c r="AQ163" s="10">
        <v>2</v>
      </c>
      <c r="AR163" s="10">
        <v>0</v>
      </c>
      <c r="AS163" s="10">
        <v>6</v>
      </c>
    </row>
    <row r="164" spans="1:45" x14ac:dyDescent="0.4">
      <c r="B164" s="10">
        <v>140</v>
      </c>
      <c r="C164" s="10">
        <v>171</v>
      </c>
      <c r="D164" s="10">
        <v>194</v>
      </c>
      <c r="E164" s="10">
        <v>525</v>
      </c>
      <c r="F164" s="10">
        <v>399</v>
      </c>
      <c r="G164" s="10">
        <v>458</v>
      </c>
      <c r="H164" s="10">
        <v>487</v>
      </c>
      <c r="I164" s="10">
        <v>1024</v>
      </c>
      <c r="J164" s="10">
        <v>558</v>
      </c>
      <c r="K164" s="10">
        <v>557</v>
      </c>
      <c r="L164" s="10">
        <v>670</v>
      </c>
      <c r="M164" s="10">
        <v>1265</v>
      </c>
      <c r="N164" s="10">
        <v>579</v>
      </c>
      <c r="O164" s="10">
        <v>605</v>
      </c>
      <c r="P164" s="10">
        <v>615</v>
      </c>
      <c r="Q164" s="10">
        <v>977</v>
      </c>
      <c r="R164" s="10">
        <v>697</v>
      </c>
      <c r="S164" s="10">
        <v>673</v>
      </c>
      <c r="T164" s="10">
        <v>615</v>
      </c>
      <c r="U164" s="10">
        <v>885</v>
      </c>
      <c r="V164" s="10">
        <v>799</v>
      </c>
      <c r="W164" s="10">
        <v>729</v>
      </c>
      <c r="X164" s="10">
        <v>608</v>
      </c>
      <c r="Y164" s="10">
        <v>879</v>
      </c>
      <c r="Z164" s="10">
        <v>408</v>
      </c>
      <c r="AA164" s="10">
        <v>375</v>
      </c>
      <c r="AB164" s="10">
        <v>339</v>
      </c>
      <c r="AC164" s="10">
        <v>431</v>
      </c>
      <c r="AD164" s="10">
        <v>1560</v>
      </c>
      <c r="AE164" s="10">
        <v>1486</v>
      </c>
      <c r="AF164" s="10">
        <v>1327</v>
      </c>
      <c r="AG164" s="10">
        <v>2296</v>
      </c>
      <c r="AH164" s="10">
        <v>2001</v>
      </c>
      <c r="AI164" s="10">
        <v>2055</v>
      </c>
      <c r="AJ164" s="10">
        <v>2161</v>
      </c>
      <c r="AK164" s="10">
        <v>3652</v>
      </c>
      <c r="AL164" s="10">
        <v>2405</v>
      </c>
      <c r="AM164" s="10">
        <v>2382</v>
      </c>
      <c r="AN164" s="10">
        <v>2397</v>
      </c>
      <c r="AO164" s="10">
        <v>4107</v>
      </c>
      <c r="AP164" s="10">
        <v>1175</v>
      </c>
      <c r="AQ164" s="10">
        <v>1190</v>
      </c>
      <c r="AR164" s="10">
        <v>1127</v>
      </c>
      <c r="AS164" s="10">
        <v>1880</v>
      </c>
    </row>
    <row r="165" spans="1:45" x14ac:dyDescent="0.4">
      <c r="B165" s="10">
        <v>0</v>
      </c>
      <c r="C165" s="10">
        <v>0</v>
      </c>
      <c r="D165" s="10">
        <v>0</v>
      </c>
      <c r="E165" s="10">
        <v>5.7251322559049997</v>
      </c>
      <c r="F165" s="10">
        <v>0</v>
      </c>
      <c r="G165" s="10">
        <v>0</v>
      </c>
      <c r="H165" s="10">
        <v>0</v>
      </c>
      <c r="I165" s="10">
        <v>5.4302858201789999</v>
      </c>
      <c r="J165" s="10">
        <v>0</v>
      </c>
      <c r="K165" s="10">
        <v>2.4400067718159999</v>
      </c>
      <c r="L165" s="10">
        <v>0</v>
      </c>
      <c r="M165" s="10">
        <v>3.5228626902150002</v>
      </c>
      <c r="N165" s="10">
        <v>0</v>
      </c>
      <c r="O165" s="10">
        <v>0.7264971044877</v>
      </c>
      <c r="P165" s="10">
        <v>0</v>
      </c>
      <c r="Q165" s="10">
        <v>1.293872652488</v>
      </c>
      <c r="R165" s="10">
        <v>0</v>
      </c>
      <c r="S165" s="10">
        <v>0</v>
      </c>
      <c r="T165" s="10">
        <v>0.93735189791649998</v>
      </c>
      <c r="U165" s="10">
        <v>4.5260574665759998</v>
      </c>
      <c r="V165" s="10">
        <v>0</v>
      </c>
      <c r="W165" s="10">
        <v>0</v>
      </c>
      <c r="X165" s="10">
        <v>1.2690020269240001</v>
      </c>
      <c r="Y165" s="10">
        <v>0</v>
      </c>
      <c r="Z165" s="10">
        <v>0</v>
      </c>
      <c r="AA165" s="10">
        <v>0</v>
      </c>
      <c r="AB165" s="10">
        <v>0</v>
      </c>
      <c r="AC165" s="10">
        <v>1.6872125041970001</v>
      </c>
      <c r="AD165" s="10">
        <v>0</v>
      </c>
      <c r="AE165" s="10">
        <v>2.4400067718159999</v>
      </c>
      <c r="AF165" s="10">
        <v>1.2690020269240001</v>
      </c>
      <c r="AG165" s="10">
        <v>12.800826997290001</v>
      </c>
      <c r="AH165" s="10">
        <v>0</v>
      </c>
      <c r="AI165" s="10">
        <v>0.7264971044877</v>
      </c>
      <c r="AJ165" s="10">
        <v>0.93735189791649998</v>
      </c>
      <c r="AK165" s="10">
        <v>9.3845963922740001</v>
      </c>
      <c r="AL165" s="10">
        <v>0</v>
      </c>
      <c r="AM165" s="10">
        <v>0</v>
      </c>
      <c r="AN165" s="10">
        <v>2.2063539248400001</v>
      </c>
      <c r="AO165" s="10">
        <v>13.53777577228</v>
      </c>
      <c r="AP165" s="10">
        <v>0</v>
      </c>
      <c r="AQ165" s="10">
        <v>3.166503876303</v>
      </c>
      <c r="AR165" s="10">
        <v>0</v>
      </c>
      <c r="AS165" s="10">
        <v>8.6476476172800005</v>
      </c>
    </row>
    <row r="166" spans="1:45" x14ac:dyDescent="0.4">
      <c r="B166" s="10">
        <v>414.93832661670001</v>
      </c>
      <c r="C166" s="10">
        <v>393.1087009327</v>
      </c>
      <c r="D166" s="10">
        <v>411.1167491361</v>
      </c>
      <c r="E166" s="10">
        <v>684.19789504209996</v>
      </c>
      <c r="F166" s="10">
        <v>684.26920344040002</v>
      </c>
      <c r="G166" s="10">
        <v>663.39166233169999</v>
      </c>
      <c r="H166" s="10">
        <v>674.01172105759997</v>
      </c>
      <c r="I166" s="10">
        <v>1128.41468854</v>
      </c>
      <c r="J166" s="10">
        <v>617.18630347789997</v>
      </c>
      <c r="K166" s="10">
        <v>627.76873530119997</v>
      </c>
      <c r="L166" s="10">
        <v>636.72706064479996</v>
      </c>
      <c r="M166" s="10">
        <v>1073.374845675</v>
      </c>
      <c r="N166" s="10">
        <v>579.05991985059995</v>
      </c>
      <c r="O166" s="10">
        <v>581.35840760539998</v>
      </c>
      <c r="P166" s="10">
        <v>561.89971533259995</v>
      </c>
      <c r="Q166" s="10">
        <v>927.34131457230001</v>
      </c>
      <c r="R166" s="10">
        <v>534.86103441440002</v>
      </c>
      <c r="S166" s="10">
        <v>537.47378196149998</v>
      </c>
      <c r="T166" s="10">
        <v>520.81066326339999</v>
      </c>
      <c r="U166" s="10">
        <v>855.37523773249995</v>
      </c>
      <c r="V166" s="10">
        <v>488.03964374970002</v>
      </c>
      <c r="W166" s="10">
        <v>520.38165158490006</v>
      </c>
      <c r="X166" s="10">
        <v>463.59296599330003</v>
      </c>
      <c r="Y166" s="10">
        <v>868.07166433760005</v>
      </c>
      <c r="Z166" s="10">
        <v>261.6455684503</v>
      </c>
      <c r="AA166" s="10">
        <v>246.00304049409999</v>
      </c>
      <c r="AB166" s="10">
        <v>286.2186198398</v>
      </c>
      <c r="AC166" s="10">
        <v>446.85162582309999</v>
      </c>
      <c r="AD166" s="10">
        <v>1752.8369306449999</v>
      </c>
      <c r="AE166" s="10">
        <v>1754.4793060980001</v>
      </c>
      <c r="AF166" s="10">
        <v>1799.134141944</v>
      </c>
      <c r="AG166" s="10">
        <v>3020.550763321</v>
      </c>
      <c r="AH166" s="10">
        <v>1805.6587632129999</v>
      </c>
      <c r="AI166" s="10">
        <v>1770.486660114</v>
      </c>
      <c r="AJ166" s="10">
        <v>1701.07770433</v>
      </c>
      <c r="AK166" s="10">
        <v>2921.773676756</v>
      </c>
      <c r="AL166" s="10">
        <v>2343.7882726490002</v>
      </c>
      <c r="AM166" s="10">
        <v>2394.2378484450001</v>
      </c>
      <c r="AN166" s="10">
        <v>2358.2221231120002</v>
      </c>
      <c r="AO166" s="10">
        <v>4013.4190004729999</v>
      </c>
      <c r="AP166" s="10">
        <v>1236.211727351</v>
      </c>
      <c r="AQ166" s="10">
        <v>1177.7621515549999</v>
      </c>
      <c r="AR166" s="10">
        <v>1191.125665729</v>
      </c>
      <c r="AS166" s="10">
        <v>1973.5561672179999</v>
      </c>
    </row>
    <row r="167" spans="1:45" x14ac:dyDescent="0.4">
      <c r="B167" s="4" t="s">
        <v>95</v>
      </c>
      <c r="C167" s="4" t="s">
        <v>95</v>
      </c>
      <c r="D167" s="4" t="s">
        <v>95</v>
      </c>
      <c r="E167" s="4" t="s">
        <v>95</v>
      </c>
      <c r="F167" s="4" t="s">
        <v>95</v>
      </c>
      <c r="G167" s="4" t="s">
        <v>95</v>
      </c>
      <c r="H167" s="4" t="s">
        <v>95</v>
      </c>
      <c r="I167" s="4" t="s">
        <v>95</v>
      </c>
      <c r="J167" s="4" t="s">
        <v>95</v>
      </c>
      <c r="K167" s="4" t="s">
        <v>95</v>
      </c>
      <c r="L167" s="4" t="s">
        <v>95</v>
      </c>
      <c r="M167" s="4" t="s">
        <v>95</v>
      </c>
      <c r="N167" s="4" t="s">
        <v>95</v>
      </c>
      <c r="O167" s="4" t="s">
        <v>95</v>
      </c>
      <c r="P167" s="4" t="s">
        <v>95</v>
      </c>
      <c r="Q167" s="4" t="s">
        <v>95</v>
      </c>
      <c r="R167" s="4" t="s">
        <v>95</v>
      </c>
      <c r="S167" s="4" t="s">
        <v>95</v>
      </c>
      <c r="T167" s="4" t="s">
        <v>95</v>
      </c>
      <c r="U167" s="4" t="s">
        <v>95</v>
      </c>
      <c r="V167" s="4" t="s">
        <v>95</v>
      </c>
      <c r="W167" s="4" t="s">
        <v>95</v>
      </c>
      <c r="X167" s="4" t="s">
        <v>95</v>
      </c>
      <c r="Y167" s="4" t="s">
        <v>95</v>
      </c>
      <c r="Z167" s="4" t="s">
        <v>95</v>
      </c>
      <c r="AA167" s="4" t="s">
        <v>95</v>
      </c>
      <c r="AB167" s="4" t="s">
        <v>95</v>
      </c>
      <c r="AC167" s="4" t="s">
        <v>95</v>
      </c>
      <c r="AD167" s="4" t="s">
        <v>95</v>
      </c>
      <c r="AE167" s="4" t="s">
        <v>95</v>
      </c>
      <c r="AF167" s="4" t="s">
        <v>95</v>
      </c>
      <c r="AG167" s="4" t="s">
        <v>202</v>
      </c>
      <c r="AH167" s="4" t="s">
        <v>95</v>
      </c>
      <c r="AI167" s="4" t="s">
        <v>95</v>
      </c>
      <c r="AJ167" s="4" t="s">
        <v>95</v>
      </c>
      <c r="AK167" s="4" t="s">
        <v>181</v>
      </c>
      <c r="AL167" s="4" t="s">
        <v>95</v>
      </c>
      <c r="AM167" s="4" t="s">
        <v>95</v>
      </c>
      <c r="AN167" s="4" t="s">
        <v>95</v>
      </c>
      <c r="AO167" s="4" t="s">
        <v>181</v>
      </c>
      <c r="AP167" s="4" t="s">
        <v>95</v>
      </c>
      <c r="AQ167" s="4" t="s">
        <v>95</v>
      </c>
      <c r="AR167" s="4" t="s">
        <v>95</v>
      </c>
      <c r="AS167" s="4" t="s">
        <v>95</v>
      </c>
    </row>
    <row r="168" spans="1:45" x14ac:dyDescent="0.4">
      <c r="A168" s="1" t="s">
        <v>345</v>
      </c>
      <c r="B168" s="9">
        <v>0</v>
      </c>
      <c r="C168" s="9">
        <v>0</v>
      </c>
      <c r="D168" s="9">
        <v>0</v>
      </c>
      <c r="E168" s="9">
        <v>2.381887287124E-3</v>
      </c>
      <c r="F168" s="9">
        <v>0</v>
      </c>
      <c r="G168" s="9">
        <v>0</v>
      </c>
      <c r="H168" s="9">
        <v>0</v>
      </c>
      <c r="I168" s="9">
        <v>1.3712818183999999E-3</v>
      </c>
      <c r="J168" s="9">
        <v>0</v>
      </c>
      <c r="K168" s="9">
        <v>0</v>
      </c>
      <c r="L168" s="9">
        <v>0</v>
      </c>
      <c r="M168" s="9">
        <v>3.7464295771779997E-3</v>
      </c>
      <c r="N168" s="9">
        <v>0</v>
      </c>
      <c r="O168" s="9">
        <v>0</v>
      </c>
      <c r="P168" s="9">
        <v>0</v>
      </c>
      <c r="Q168" s="9">
        <v>1.4547915959030001E-3</v>
      </c>
      <c r="R168" s="9">
        <v>0</v>
      </c>
      <c r="S168" s="9">
        <v>0</v>
      </c>
      <c r="T168" s="9">
        <v>0</v>
      </c>
      <c r="U168" s="9">
        <v>7.0321379775509993E-3</v>
      </c>
      <c r="V168" s="9">
        <v>0</v>
      </c>
      <c r="W168" s="9">
        <v>0</v>
      </c>
      <c r="X168" s="9">
        <v>0</v>
      </c>
      <c r="Y168" s="9">
        <v>3.476138906395E-3</v>
      </c>
      <c r="Z168" s="9">
        <v>0</v>
      </c>
      <c r="AA168" s="9">
        <v>0</v>
      </c>
      <c r="AB168" s="9">
        <v>0</v>
      </c>
      <c r="AC168" s="9">
        <v>0</v>
      </c>
      <c r="AD168" s="9">
        <v>0</v>
      </c>
      <c r="AE168" s="9">
        <v>0</v>
      </c>
      <c r="AF168" s="9">
        <v>0</v>
      </c>
      <c r="AG168" s="9">
        <v>3.8187494120560002E-3</v>
      </c>
      <c r="AH168" s="9">
        <v>0</v>
      </c>
      <c r="AI168" s="9">
        <v>0</v>
      </c>
      <c r="AJ168" s="9">
        <v>0</v>
      </c>
      <c r="AK168" s="9">
        <v>3.024911231148E-3</v>
      </c>
      <c r="AL168" s="9">
        <v>0</v>
      </c>
      <c r="AM168" s="9">
        <v>0</v>
      </c>
      <c r="AN168" s="9">
        <v>0</v>
      </c>
      <c r="AO168" s="9">
        <v>2.8794718926059997E-3</v>
      </c>
      <c r="AP168" s="9">
        <v>0</v>
      </c>
      <c r="AQ168" s="9">
        <v>0</v>
      </c>
      <c r="AR168" s="9">
        <v>0</v>
      </c>
      <c r="AS168" s="9">
        <v>4.4672178084100003E-3</v>
      </c>
    </row>
    <row r="169" spans="1:45" x14ac:dyDescent="0.4">
      <c r="B169" s="10">
        <v>0</v>
      </c>
      <c r="C169" s="10">
        <v>0</v>
      </c>
      <c r="D169" s="10">
        <v>0</v>
      </c>
      <c r="E169" s="10">
        <v>1</v>
      </c>
      <c r="F169" s="10">
        <v>0</v>
      </c>
      <c r="G169" s="10">
        <v>0</v>
      </c>
      <c r="H169" s="10">
        <v>0</v>
      </c>
      <c r="I169" s="10">
        <v>2</v>
      </c>
      <c r="J169" s="10">
        <v>0</v>
      </c>
      <c r="K169" s="10">
        <v>0</v>
      </c>
      <c r="L169" s="10">
        <v>0</v>
      </c>
      <c r="M169" s="10">
        <v>3</v>
      </c>
      <c r="N169" s="10">
        <v>0</v>
      </c>
      <c r="O169" s="10">
        <v>0</v>
      </c>
      <c r="P169" s="10">
        <v>0</v>
      </c>
      <c r="Q169" s="10">
        <v>2</v>
      </c>
      <c r="R169" s="10">
        <v>0</v>
      </c>
      <c r="S169" s="10">
        <v>0</v>
      </c>
      <c r="T169" s="10">
        <v>0</v>
      </c>
      <c r="U169" s="10">
        <v>6</v>
      </c>
      <c r="V169" s="10">
        <v>0</v>
      </c>
      <c r="W169" s="10">
        <v>0</v>
      </c>
      <c r="X169" s="10">
        <v>0</v>
      </c>
      <c r="Y169" s="10">
        <v>4</v>
      </c>
      <c r="Z169" s="10">
        <v>0</v>
      </c>
      <c r="AA169" s="10">
        <v>0</v>
      </c>
      <c r="AB169" s="10">
        <v>0</v>
      </c>
      <c r="AC169" s="10">
        <v>0</v>
      </c>
      <c r="AD169" s="10">
        <v>0</v>
      </c>
      <c r="AE169" s="10">
        <v>0</v>
      </c>
      <c r="AF169" s="10">
        <v>0</v>
      </c>
      <c r="AG169" s="10">
        <v>9</v>
      </c>
      <c r="AH169" s="10">
        <v>0</v>
      </c>
      <c r="AI169" s="10">
        <v>0</v>
      </c>
      <c r="AJ169" s="10">
        <v>0</v>
      </c>
      <c r="AK169" s="10">
        <v>10</v>
      </c>
      <c r="AL169" s="10">
        <v>0</v>
      </c>
      <c r="AM169" s="10">
        <v>0</v>
      </c>
      <c r="AN169" s="10">
        <v>0</v>
      </c>
      <c r="AO169" s="10">
        <v>11</v>
      </c>
      <c r="AP169" s="10">
        <v>0</v>
      </c>
      <c r="AQ169" s="10">
        <v>0</v>
      </c>
      <c r="AR169" s="10">
        <v>0</v>
      </c>
      <c r="AS169" s="10">
        <v>8</v>
      </c>
    </row>
    <row r="170" spans="1:45" x14ac:dyDescent="0.4">
      <c r="B170" s="10">
        <v>140</v>
      </c>
      <c r="C170" s="10">
        <v>171</v>
      </c>
      <c r="D170" s="10">
        <v>194</v>
      </c>
      <c r="E170" s="10">
        <v>525</v>
      </c>
      <c r="F170" s="10">
        <v>399</v>
      </c>
      <c r="G170" s="10">
        <v>458</v>
      </c>
      <c r="H170" s="10">
        <v>487</v>
      </c>
      <c r="I170" s="10">
        <v>1024</v>
      </c>
      <c r="J170" s="10">
        <v>558</v>
      </c>
      <c r="K170" s="10">
        <v>557</v>
      </c>
      <c r="L170" s="10">
        <v>670</v>
      </c>
      <c r="M170" s="10">
        <v>1265</v>
      </c>
      <c r="N170" s="10">
        <v>579</v>
      </c>
      <c r="O170" s="10">
        <v>605</v>
      </c>
      <c r="P170" s="10">
        <v>615</v>
      </c>
      <c r="Q170" s="10">
        <v>977</v>
      </c>
      <c r="R170" s="10">
        <v>697</v>
      </c>
      <c r="S170" s="10">
        <v>673</v>
      </c>
      <c r="T170" s="10">
        <v>615</v>
      </c>
      <c r="U170" s="10">
        <v>885</v>
      </c>
      <c r="V170" s="10">
        <v>799</v>
      </c>
      <c r="W170" s="10">
        <v>729</v>
      </c>
      <c r="X170" s="10">
        <v>608</v>
      </c>
      <c r="Y170" s="10">
        <v>879</v>
      </c>
      <c r="Z170" s="10">
        <v>408</v>
      </c>
      <c r="AA170" s="10">
        <v>375</v>
      </c>
      <c r="AB170" s="10">
        <v>339</v>
      </c>
      <c r="AC170" s="10">
        <v>431</v>
      </c>
      <c r="AD170" s="10">
        <v>1560</v>
      </c>
      <c r="AE170" s="10">
        <v>1486</v>
      </c>
      <c r="AF170" s="10">
        <v>1327</v>
      </c>
      <c r="AG170" s="10">
        <v>2296</v>
      </c>
      <c r="AH170" s="10">
        <v>2001</v>
      </c>
      <c r="AI170" s="10">
        <v>2055</v>
      </c>
      <c r="AJ170" s="10">
        <v>2161</v>
      </c>
      <c r="AK170" s="10">
        <v>3652</v>
      </c>
      <c r="AL170" s="10">
        <v>2405</v>
      </c>
      <c r="AM170" s="10">
        <v>2382</v>
      </c>
      <c r="AN170" s="10">
        <v>2397</v>
      </c>
      <c r="AO170" s="10">
        <v>4107</v>
      </c>
      <c r="AP170" s="10">
        <v>1175</v>
      </c>
      <c r="AQ170" s="10">
        <v>1190</v>
      </c>
      <c r="AR170" s="10">
        <v>1127</v>
      </c>
      <c r="AS170" s="10">
        <v>1880</v>
      </c>
    </row>
    <row r="171" spans="1:45" x14ac:dyDescent="0.4">
      <c r="B171" s="10">
        <v>0</v>
      </c>
      <c r="C171" s="10">
        <v>0</v>
      </c>
      <c r="D171" s="10">
        <v>0</v>
      </c>
      <c r="E171" s="10">
        <v>1.6296822680780001</v>
      </c>
      <c r="F171" s="10">
        <v>0</v>
      </c>
      <c r="G171" s="10">
        <v>0</v>
      </c>
      <c r="H171" s="10">
        <v>0</v>
      </c>
      <c r="I171" s="10">
        <v>1.5473745460099999</v>
      </c>
      <c r="J171" s="10">
        <v>0</v>
      </c>
      <c r="K171" s="10">
        <v>0</v>
      </c>
      <c r="L171" s="10">
        <v>0</v>
      </c>
      <c r="M171" s="10">
        <v>4.0213232692360004</v>
      </c>
      <c r="N171" s="10">
        <v>0</v>
      </c>
      <c r="O171" s="10">
        <v>0</v>
      </c>
      <c r="P171" s="10">
        <v>0</v>
      </c>
      <c r="Q171" s="10">
        <v>1.3490883509739999</v>
      </c>
      <c r="R171" s="10">
        <v>0</v>
      </c>
      <c r="S171" s="10">
        <v>0</v>
      </c>
      <c r="T171" s="10">
        <v>0</v>
      </c>
      <c r="U171" s="10">
        <v>6.0151166943150001</v>
      </c>
      <c r="V171" s="10">
        <v>0</v>
      </c>
      <c r="W171" s="10">
        <v>0</v>
      </c>
      <c r="X171" s="10">
        <v>0</v>
      </c>
      <c r="Y171" s="10">
        <v>3.0175376859430001</v>
      </c>
      <c r="Z171" s="10">
        <v>0</v>
      </c>
      <c r="AA171" s="10">
        <v>0</v>
      </c>
      <c r="AB171" s="10">
        <v>0</v>
      </c>
      <c r="AC171" s="10">
        <v>0</v>
      </c>
      <c r="AD171" s="10">
        <v>0</v>
      </c>
      <c r="AE171" s="10">
        <v>0</v>
      </c>
      <c r="AF171" s="10">
        <v>0</v>
      </c>
      <c r="AG171" s="10">
        <v>11.534726451519999</v>
      </c>
      <c r="AH171" s="10">
        <v>0</v>
      </c>
      <c r="AI171" s="10">
        <v>0</v>
      </c>
      <c r="AJ171" s="10">
        <v>0</v>
      </c>
      <c r="AK171" s="10">
        <v>8.8381060096919999</v>
      </c>
      <c r="AL171" s="10">
        <v>0</v>
      </c>
      <c r="AM171" s="10">
        <v>0</v>
      </c>
      <c r="AN171" s="10">
        <v>0</v>
      </c>
      <c r="AO171" s="10">
        <v>11.556527205109999</v>
      </c>
      <c r="AP171" s="10">
        <v>0</v>
      </c>
      <c r="AQ171" s="10">
        <v>0</v>
      </c>
      <c r="AR171" s="10">
        <v>0</v>
      </c>
      <c r="AS171" s="10">
        <v>8.8163052560949993</v>
      </c>
    </row>
    <row r="172" spans="1:45" x14ac:dyDescent="0.4">
      <c r="B172" s="10">
        <v>414.93832661670001</v>
      </c>
      <c r="C172" s="10">
        <v>393.1087009327</v>
      </c>
      <c r="D172" s="10">
        <v>411.1167491361</v>
      </c>
      <c r="E172" s="10">
        <v>684.19789504209996</v>
      </c>
      <c r="F172" s="10">
        <v>684.26920344040002</v>
      </c>
      <c r="G172" s="10">
        <v>663.39166233169999</v>
      </c>
      <c r="H172" s="10">
        <v>674.01172105759997</v>
      </c>
      <c r="I172" s="10">
        <v>1128.41468854</v>
      </c>
      <c r="J172" s="10">
        <v>617.18630347789997</v>
      </c>
      <c r="K172" s="10">
        <v>627.76873530119997</v>
      </c>
      <c r="L172" s="10">
        <v>636.72706064479996</v>
      </c>
      <c r="M172" s="10">
        <v>1073.374845675</v>
      </c>
      <c r="N172" s="10">
        <v>579.05991985059995</v>
      </c>
      <c r="O172" s="10">
        <v>581.35840760539998</v>
      </c>
      <c r="P172" s="10">
        <v>561.89971533259995</v>
      </c>
      <c r="Q172" s="10">
        <v>927.34131457230001</v>
      </c>
      <c r="R172" s="10">
        <v>534.86103441440002</v>
      </c>
      <c r="S172" s="10">
        <v>537.47378196149998</v>
      </c>
      <c r="T172" s="10">
        <v>520.81066326339999</v>
      </c>
      <c r="U172" s="10">
        <v>855.37523773249995</v>
      </c>
      <c r="V172" s="10">
        <v>488.03964374970002</v>
      </c>
      <c r="W172" s="10">
        <v>520.38165158490006</v>
      </c>
      <c r="X172" s="10">
        <v>463.59296599330003</v>
      </c>
      <c r="Y172" s="10">
        <v>868.07166433760005</v>
      </c>
      <c r="Z172" s="10">
        <v>261.6455684503</v>
      </c>
      <c r="AA172" s="10">
        <v>246.00304049409999</v>
      </c>
      <c r="AB172" s="10">
        <v>286.2186198398</v>
      </c>
      <c r="AC172" s="10">
        <v>446.85162582309999</v>
      </c>
      <c r="AD172" s="10">
        <v>1752.8369306449999</v>
      </c>
      <c r="AE172" s="10">
        <v>1754.4793060980001</v>
      </c>
      <c r="AF172" s="10">
        <v>1799.134141944</v>
      </c>
      <c r="AG172" s="10">
        <v>3020.550763321</v>
      </c>
      <c r="AH172" s="10">
        <v>1805.6587632129999</v>
      </c>
      <c r="AI172" s="10">
        <v>1770.486660114</v>
      </c>
      <c r="AJ172" s="10">
        <v>1701.07770433</v>
      </c>
      <c r="AK172" s="10">
        <v>2921.773676756</v>
      </c>
      <c r="AL172" s="10">
        <v>2343.7882726490002</v>
      </c>
      <c r="AM172" s="10">
        <v>2394.2378484450001</v>
      </c>
      <c r="AN172" s="10">
        <v>2358.2221231120002</v>
      </c>
      <c r="AO172" s="10">
        <v>4013.4190004729999</v>
      </c>
      <c r="AP172" s="10">
        <v>1236.211727351</v>
      </c>
      <c r="AQ172" s="10">
        <v>1177.7621515549999</v>
      </c>
      <c r="AR172" s="10">
        <v>1191.125665729</v>
      </c>
      <c r="AS172" s="10">
        <v>1973.5561672179999</v>
      </c>
    </row>
    <row r="173" spans="1:45" x14ac:dyDescent="0.4">
      <c r="B173" s="4" t="s">
        <v>95</v>
      </c>
      <c r="C173" s="4" t="s">
        <v>95</v>
      </c>
      <c r="D173" s="4" t="s">
        <v>95</v>
      </c>
      <c r="E173" s="4" t="s">
        <v>95</v>
      </c>
      <c r="F173" s="4" t="s">
        <v>95</v>
      </c>
      <c r="G173" s="4" t="s">
        <v>95</v>
      </c>
      <c r="H173" s="4" t="s">
        <v>95</v>
      </c>
      <c r="I173" s="4" t="s">
        <v>95</v>
      </c>
      <c r="J173" s="4" t="s">
        <v>95</v>
      </c>
      <c r="K173" s="4" t="s">
        <v>95</v>
      </c>
      <c r="L173" s="4" t="s">
        <v>95</v>
      </c>
      <c r="M173" s="4" t="s">
        <v>95</v>
      </c>
      <c r="N173" s="4" t="s">
        <v>95</v>
      </c>
      <c r="O173" s="4" t="s">
        <v>95</v>
      </c>
      <c r="P173" s="4" t="s">
        <v>95</v>
      </c>
      <c r="Q173" s="4" t="s">
        <v>95</v>
      </c>
      <c r="R173" s="4" t="s">
        <v>95</v>
      </c>
      <c r="S173" s="4" t="s">
        <v>95</v>
      </c>
      <c r="T173" s="4" t="s">
        <v>95</v>
      </c>
      <c r="U173" s="4" t="s">
        <v>95</v>
      </c>
      <c r="V173" s="4" t="s">
        <v>95</v>
      </c>
      <c r="W173" s="4" t="s">
        <v>95</v>
      </c>
      <c r="X173" s="4" t="s">
        <v>95</v>
      </c>
      <c r="Y173" s="4" t="s">
        <v>95</v>
      </c>
      <c r="Z173" s="4" t="s">
        <v>446</v>
      </c>
      <c r="AA173" s="4" t="s">
        <v>446</v>
      </c>
      <c r="AB173" s="4" t="s">
        <v>446</v>
      </c>
      <c r="AC173" s="4" t="s">
        <v>446</v>
      </c>
      <c r="AD173" s="4" t="s">
        <v>95</v>
      </c>
      <c r="AE173" s="4" t="s">
        <v>95</v>
      </c>
      <c r="AF173" s="4" t="s">
        <v>95</v>
      </c>
      <c r="AG173" s="4" t="s">
        <v>182</v>
      </c>
      <c r="AH173" s="4" t="s">
        <v>95</v>
      </c>
      <c r="AI173" s="4" t="s">
        <v>95</v>
      </c>
      <c r="AJ173" s="4" t="s">
        <v>95</v>
      </c>
      <c r="AK173" s="4" t="s">
        <v>181</v>
      </c>
      <c r="AL173" s="4" t="s">
        <v>95</v>
      </c>
      <c r="AM173" s="4" t="s">
        <v>95</v>
      </c>
      <c r="AN173" s="4" t="s">
        <v>95</v>
      </c>
      <c r="AO173" s="4" t="s">
        <v>182</v>
      </c>
      <c r="AP173" s="4" t="s">
        <v>95</v>
      </c>
      <c r="AQ173" s="4" t="s">
        <v>95</v>
      </c>
      <c r="AR173" s="4" t="s">
        <v>95</v>
      </c>
      <c r="AS173" s="4" t="s">
        <v>95</v>
      </c>
    </row>
    <row r="174" spans="1:45" x14ac:dyDescent="0.4">
      <c r="A174" s="1" t="s">
        <v>350</v>
      </c>
      <c r="B174" s="9">
        <v>0</v>
      </c>
      <c r="C174" s="9">
        <v>0</v>
      </c>
      <c r="D174" s="9">
        <v>0</v>
      </c>
      <c r="E174" s="9">
        <v>3.127665441052E-3</v>
      </c>
      <c r="F174" s="9">
        <v>0</v>
      </c>
      <c r="G174" s="9">
        <v>0</v>
      </c>
      <c r="H174" s="9">
        <v>1.010552420104E-3</v>
      </c>
      <c r="I174" s="9">
        <v>1.1632162138569999E-3</v>
      </c>
      <c r="J174" s="9">
        <v>0</v>
      </c>
      <c r="K174" s="9">
        <v>0</v>
      </c>
      <c r="L174" s="9">
        <v>3.4870336623019999E-4</v>
      </c>
      <c r="M174" s="9">
        <v>4.1492131142160001E-3</v>
      </c>
      <c r="N174" s="9">
        <v>5.3323186629910006E-4</v>
      </c>
      <c r="O174" s="9">
        <v>0</v>
      </c>
      <c r="P174" s="9">
        <v>0</v>
      </c>
      <c r="Q174" s="9">
        <v>6.7649311575580004E-4</v>
      </c>
      <c r="R174" s="9">
        <v>0</v>
      </c>
      <c r="S174" s="9">
        <v>0</v>
      </c>
      <c r="T174" s="9">
        <v>0</v>
      </c>
      <c r="U174" s="9">
        <v>2.3223484823149999E-4</v>
      </c>
      <c r="V174" s="9">
        <v>0</v>
      </c>
      <c r="W174" s="9">
        <v>0</v>
      </c>
      <c r="X174" s="9">
        <v>0</v>
      </c>
      <c r="Y174" s="9">
        <v>0</v>
      </c>
      <c r="Z174" s="9">
        <v>0</v>
      </c>
      <c r="AA174" s="9">
        <v>1.048683663566E-3</v>
      </c>
      <c r="AB174" s="9">
        <v>0</v>
      </c>
      <c r="AC174" s="9">
        <v>0</v>
      </c>
      <c r="AD174" s="9">
        <v>0</v>
      </c>
      <c r="AE174" s="9">
        <v>0</v>
      </c>
      <c r="AF174" s="9">
        <v>0</v>
      </c>
      <c r="AG174" s="9">
        <v>7.6292390943419992E-4</v>
      </c>
      <c r="AH174" s="9">
        <v>1.7100307547120001E-4</v>
      </c>
      <c r="AI174" s="9">
        <v>1.4571099323459999E-4</v>
      </c>
      <c r="AJ174" s="9">
        <v>5.3092991755230006E-4</v>
      </c>
      <c r="AK174" s="9">
        <v>1.5632180431619999E-3</v>
      </c>
      <c r="AL174" s="9">
        <v>1.317410814638E-4</v>
      </c>
      <c r="AM174" s="9">
        <v>1.077501009022E-4</v>
      </c>
      <c r="AN174" s="9">
        <v>3.8298048197350001E-4</v>
      </c>
      <c r="AO174" s="9">
        <v>1.249719265391E-3</v>
      </c>
      <c r="AP174" s="9">
        <v>0</v>
      </c>
      <c r="AQ174" s="9">
        <v>0</v>
      </c>
      <c r="AR174" s="9">
        <v>0</v>
      </c>
      <c r="AS174" s="9">
        <v>1.883166199933E-3</v>
      </c>
    </row>
    <row r="175" spans="1:45" x14ac:dyDescent="0.4">
      <c r="B175" s="10">
        <v>0</v>
      </c>
      <c r="C175" s="10">
        <v>0</v>
      </c>
      <c r="D175" s="10">
        <v>0</v>
      </c>
      <c r="E175" s="10">
        <v>2</v>
      </c>
      <c r="F175" s="10">
        <v>0</v>
      </c>
      <c r="G175" s="10">
        <v>0</v>
      </c>
      <c r="H175" s="10">
        <v>1</v>
      </c>
      <c r="I175" s="10">
        <v>2</v>
      </c>
      <c r="J175" s="10">
        <v>0</v>
      </c>
      <c r="K175" s="10">
        <v>0</v>
      </c>
      <c r="L175" s="10">
        <v>1</v>
      </c>
      <c r="M175" s="10">
        <v>5</v>
      </c>
      <c r="N175" s="10">
        <v>1</v>
      </c>
      <c r="O175" s="10">
        <v>0</v>
      </c>
      <c r="P175" s="10">
        <v>0</v>
      </c>
      <c r="Q175" s="10">
        <v>1</v>
      </c>
      <c r="R175" s="10">
        <v>0</v>
      </c>
      <c r="S175" s="10">
        <v>0</v>
      </c>
      <c r="T175" s="10">
        <v>0</v>
      </c>
      <c r="U175" s="10">
        <v>1</v>
      </c>
      <c r="V175" s="10">
        <v>0</v>
      </c>
      <c r="W175" s="10">
        <v>0</v>
      </c>
      <c r="X175" s="10">
        <v>0</v>
      </c>
      <c r="Y175" s="10">
        <v>0</v>
      </c>
      <c r="Z175" s="10">
        <v>0</v>
      </c>
      <c r="AA175" s="10">
        <v>1</v>
      </c>
      <c r="AB175" s="10">
        <v>0</v>
      </c>
      <c r="AC175" s="10">
        <v>0</v>
      </c>
      <c r="AD175" s="10">
        <v>0</v>
      </c>
      <c r="AE175" s="10">
        <v>0</v>
      </c>
      <c r="AF175" s="10">
        <v>0</v>
      </c>
      <c r="AG175" s="10">
        <v>4</v>
      </c>
      <c r="AH175" s="10">
        <v>1</v>
      </c>
      <c r="AI175" s="10">
        <v>1</v>
      </c>
      <c r="AJ175" s="10">
        <v>2</v>
      </c>
      <c r="AK175" s="10">
        <v>6</v>
      </c>
      <c r="AL175" s="10">
        <v>1</v>
      </c>
      <c r="AM175" s="10">
        <v>1</v>
      </c>
      <c r="AN175" s="10">
        <v>2</v>
      </c>
      <c r="AO175" s="10">
        <v>8</v>
      </c>
      <c r="AP175" s="10">
        <v>0</v>
      </c>
      <c r="AQ175" s="10">
        <v>0</v>
      </c>
      <c r="AR175" s="10">
        <v>0</v>
      </c>
      <c r="AS175" s="10">
        <v>3</v>
      </c>
    </row>
    <row r="176" spans="1:45" x14ac:dyDescent="0.4">
      <c r="B176" s="10">
        <v>140</v>
      </c>
      <c r="C176" s="10">
        <v>171</v>
      </c>
      <c r="D176" s="10">
        <v>194</v>
      </c>
      <c r="E176" s="10">
        <v>525</v>
      </c>
      <c r="F176" s="10">
        <v>399</v>
      </c>
      <c r="G176" s="10">
        <v>458</v>
      </c>
      <c r="H176" s="10">
        <v>487</v>
      </c>
      <c r="I176" s="10">
        <v>1024</v>
      </c>
      <c r="J176" s="10">
        <v>558</v>
      </c>
      <c r="K176" s="10">
        <v>557</v>
      </c>
      <c r="L176" s="10">
        <v>670</v>
      </c>
      <c r="M176" s="10">
        <v>1265</v>
      </c>
      <c r="N176" s="10">
        <v>579</v>
      </c>
      <c r="O176" s="10">
        <v>605</v>
      </c>
      <c r="P176" s="10">
        <v>615</v>
      </c>
      <c r="Q176" s="10">
        <v>977</v>
      </c>
      <c r="R176" s="10">
        <v>697</v>
      </c>
      <c r="S176" s="10">
        <v>673</v>
      </c>
      <c r="T176" s="10">
        <v>615</v>
      </c>
      <c r="U176" s="10">
        <v>885</v>
      </c>
      <c r="V176" s="10">
        <v>799</v>
      </c>
      <c r="W176" s="10">
        <v>729</v>
      </c>
      <c r="X176" s="10">
        <v>608</v>
      </c>
      <c r="Y176" s="10">
        <v>879</v>
      </c>
      <c r="Z176" s="10">
        <v>408</v>
      </c>
      <c r="AA176" s="10">
        <v>375</v>
      </c>
      <c r="AB176" s="10">
        <v>339</v>
      </c>
      <c r="AC176" s="10">
        <v>431</v>
      </c>
      <c r="AD176" s="10">
        <v>1560</v>
      </c>
      <c r="AE176" s="10">
        <v>1486</v>
      </c>
      <c r="AF176" s="10">
        <v>1327</v>
      </c>
      <c r="AG176" s="10">
        <v>2296</v>
      </c>
      <c r="AH176" s="10">
        <v>2001</v>
      </c>
      <c r="AI176" s="10">
        <v>2055</v>
      </c>
      <c r="AJ176" s="10">
        <v>2161</v>
      </c>
      <c r="AK176" s="10">
        <v>3652</v>
      </c>
      <c r="AL176" s="10">
        <v>2405</v>
      </c>
      <c r="AM176" s="10">
        <v>2382</v>
      </c>
      <c r="AN176" s="10">
        <v>2397</v>
      </c>
      <c r="AO176" s="10">
        <v>4107</v>
      </c>
      <c r="AP176" s="10">
        <v>1175</v>
      </c>
      <c r="AQ176" s="10">
        <v>1190</v>
      </c>
      <c r="AR176" s="10">
        <v>1127</v>
      </c>
      <c r="AS176" s="10">
        <v>1880</v>
      </c>
    </row>
    <row r="177" spans="1:45" x14ac:dyDescent="0.4">
      <c r="B177" s="10">
        <v>0</v>
      </c>
      <c r="C177" s="10">
        <v>0</v>
      </c>
      <c r="D177" s="10">
        <v>0</v>
      </c>
      <c r="E177" s="10">
        <v>2.1399421111630001</v>
      </c>
      <c r="F177" s="10">
        <v>0</v>
      </c>
      <c r="G177" s="10">
        <v>0</v>
      </c>
      <c r="H177" s="10">
        <v>0.68112417589340002</v>
      </c>
      <c r="I177" s="10">
        <v>1.3125902616639999</v>
      </c>
      <c r="J177" s="10">
        <v>0</v>
      </c>
      <c r="K177" s="10">
        <v>0</v>
      </c>
      <c r="L177" s="10">
        <v>0.2220288694167</v>
      </c>
      <c r="M177" s="10">
        <v>4.4536609861449996</v>
      </c>
      <c r="N177" s="10">
        <v>0.30877320176090001</v>
      </c>
      <c r="O177" s="10">
        <v>0</v>
      </c>
      <c r="P177" s="10">
        <v>0</v>
      </c>
      <c r="Q177" s="10">
        <v>0.62734001526409999</v>
      </c>
      <c r="R177" s="10">
        <v>0</v>
      </c>
      <c r="S177" s="10">
        <v>0</v>
      </c>
      <c r="T177" s="10">
        <v>0</v>
      </c>
      <c r="U177" s="10">
        <v>0.19864793851580001</v>
      </c>
      <c r="V177" s="10">
        <v>0</v>
      </c>
      <c r="W177" s="10">
        <v>0</v>
      </c>
      <c r="X177" s="10">
        <v>0</v>
      </c>
      <c r="Y177" s="10">
        <v>0</v>
      </c>
      <c r="Z177" s="10">
        <v>0</v>
      </c>
      <c r="AA177" s="10">
        <v>0.25797936975390001</v>
      </c>
      <c r="AB177" s="10">
        <v>0</v>
      </c>
      <c r="AC177" s="10">
        <v>0</v>
      </c>
      <c r="AD177" s="10">
        <v>0</v>
      </c>
      <c r="AE177" s="10">
        <v>0</v>
      </c>
      <c r="AF177" s="10">
        <v>0</v>
      </c>
      <c r="AG177" s="10">
        <v>2.3044503969969998</v>
      </c>
      <c r="AH177" s="10">
        <v>0.30877320176090001</v>
      </c>
      <c r="AI177" s="10">
        <v>0.25797936975390001</v>
      </c>
      <c r="AJ177" s="10">
        <v>0.90315304531009999</v>
      </c>
      <c r="AK177" s="10">
        <v>4.5673693295410001</v>
      </c>
      <c r="AL177" s="10">
        <v>0.30877320176090001</v>
      </c>
      <c r="AM177" s="10">
        <v>0.25797936975390001</v>
      </c>
      <c r="AN177" s="10">
        <v>0.90315304531009999</v>
      </c>
      <c r="AO177" s="10">
        <v>5.0156470449780004</v>
      </c>
      <c r="AP177" s="10">
        <v>0</v>
      </c>
      <c r="AQ177" s="10">
        <v>0</v>
      </c>
      <c r="AR177" s="10">
        <v>0</v>
      </c>
      <c r="AS177" s="10">
        <v>3.7165342677750002</v>
      </c>
    </row>
    <row r="178" spans="1:45" x14ac:dyDescent="0.4">
      <c r="B178" s="10">
        <v>414.93832661670001</v>
      </c>
      <c r="C178" s="10">
        <v>393.1087009327</v>
      </c>
      <c r="D178" s="10">
        <v>411.1167491361</v>
      </c>
      <c r="E178" s="10">
        <v>684.19789504209996</v>
      </c>
      <c r="F178" s="10">
        <v>684.26920344040002</v>
      </c>
      <c r="G178" s="10">
        <v>663.39166233169999</v>
      </c>
      <c r="H178" s="10">
        <v>674.01172105759997</v>
      </c>
      <c r="I178" s="10">
        <v>1128.41468854</v>
      </c>
      <c r="J178" s="10">
        <v>617.18630347789997</v>
      </c>
      <c r="K178" s="10">
        <v>627.76873530119997</v>
      </c>
      <c r="L178" s="10">
        <v>636.72706064479996</v>
      </c>
      <c r="M178" s="10">
        <v>1073.374845675</v>
      </c>
      <c r="N178" s="10">
        <v>579.05991985059995</v>
      </c>
      <c r="O178" s="10">
        <v>581.35840760539998</v>
      </c>
      <c r="P178" s="10">
        <v>561.89971533259995</v>
      </c>
      <c r="Q178" s="10">
        <v>927.34131457230001</v>
      </c>
      <c r="R178" s="10">
        <v>534.86103441440002</v>
      </c>
      <c r="S178" s="10">
        <v>537.47378196149998</v>
      </c>
      <c r="T178" s="10">
        <v>520.81066326339999</v>
      </c>
      <c r="U178" s="10">
        <v>855.37523773249995</v>
      </c>
      <c r="V178" s="10">
        <v>488.03964374970002</v>
      </c>
      <c r="W178" s="10">
        <v>520.38165158490006</v>
      </c>
      <c r="X178" s="10">
        <v>463.59296599330003</v>
      </c>
      <c r="Y178" s="10">
        <v>868.07166433760005</v>
      </c>
      <c r="Z178" s="10">
        <v>261.6455684503</v>
      </c>
      <c r="AA178" s="10">
        <v>246.00304049409999</v>
      </c>
      <c r="AB178" s="10">
        <v>286.2186198398</v>
      </c>
      <c r="AC178" s="10">
        <v>446.85162582309999</v>
      </c>
      <c r="AD178" s="10">
        <v>1752.8369306449999</v>
      </c>
      <c r="AE178" s="10">
        <v>1754.4793060980001</v>
      </c>
      <c r="AF178" s="10">
        <v>1799.134141944</v>
      </c>
      <c r="AG178" s="10">
        <v>3020.550763321</v>
      </c>
      <c r="AH178" s="10">
        <v>1805.6587632129999</v>
      </c>
      <c r="AI178" s="10">
        <v>1770.486660114</v>
      </c>
      <c r="AJ178" s="10">
        <v>1701.07770433</v>
      </c>
      <c r="AK178" s="10">
        <v>2921.773676756</v>
      </c>
      <c r="AL178" s="10">
        <v>2343.7882726490002</v>
      </c>
      <c r="AM178" s="10">
        <v>2394.2378484450001</v>
      </c>
      <c r="AN178" s="10">
        <v>2358.2221231120002</v>
      </c>
      <c r="AO178" s="10">
        <v>4013.4190004729999</v>
      </c>
      <c r="AP178" s="10">
        <v>1236.211727351</v>
      </c>
      <c r="AQ178" s="10">
        <v>1177.7621515549999</v>
      </c>
      <c r="AR178" s="10">
        <v>1191.125665729</v>
      </c>
      <c r="AS178" s="10">
        <v>1973.5561672179999</v>
      </c>
    </row>
    <row r="179" spans="1:45" x14ac:dyDescent="0.4">
      <c r="B179" s="4" t="s">
        <v>95</v>
      </c>
      <c r="C179" s="4" t="s">
        <v>95</v>
      </c>
      <c r="D179" s="4" t="s">
        <v>95</v>
      </c>
      <c r="E179" s="4" t="s">
        <v>95</v>
      </c>
      <c r="F179" s="4" t="s">
        <v>95</v>
      </c>
      <c r="G179" s="4" t="s">
        <v>95</v>
      </c>
      <c r="H179" s="4" t="s">
        <v>95</v>
      </c>
      <c r="I179" s="4" t="s">
        <v>95</v>
      </c>
      <c r="J179" s="4" t="s">
        <v>95</v>
      </c>
      <c r="K179" s="4" t="s">
        <v>95</v>
      </c>
      <c r="L179" s="4" t="s">
        <v>95</v>
      </c>
      <c r="M179" s="4" t="s">
        <v>399</v>
      </c>
      <c r="N179" s="4" t="s">
        <v>95</v>
      </c>
      <c r="O179" s="4" t="s">
        <v>95</v>
      </c>
      <c r="P179" s="4" t="s">
        <v>95</v>
      </c>
      <c r="Q179" s="4" t="s">
        <v>95</v>
      </c>
      <c r="R179" s="4" t="s">
        <v>95</v>
      </c>
      <c r="S179" s="4" t="s">
        <v>95</v>
      </c>
      <c r="T179" s="4" t="s">
        <v>95</v>
      </c>
      <c r="U179" s="4" t="s">
        <v>95</v>
      </c>
      <c r="V179" s="4" t="s">
        <v>446</v>
      </c>
      <c r="W179" s="4" t="s">
        <v>446</v>
      </c>
      <c r="X179" s="4" t="s">
        <v>446</v>
      </c>
      <c r="Y179" s="4" t="s">
        <v>446</v>
      </c>
      <c r="Z179" s="4" t="s">
        <v>95</v>
      </c>
      <c r="AA179" s="4" t="s">
        <v>95</v>
      </c>
      <c r="AB179" s="4" t="s">
        <v>95</v>
      </c>
      <c r="AC179" s="4" t="s">
        <v>95</v>
      </c>
      <c r="AD179" s="4" t="s">
        <v>95</v>
      </c>
      <c r="AE179" s="4" t="s">
        <v>95</v>
      </c>
      <c r="AF179" s="4" t="s">
        <v>95</v>
      </c>
      <c r="AG179" s="4" t="s">
        <v>95</v>
      </c>
      <c r="AH179" s="4" t="s">
        <v>95</v>
      </c>
      <c r="AI179" s="4" t="s">
        <v>95</v>
      </c>
      <c r="AJ179" s="4" t="s">
        <v>95</v>
      </c>
      <c r="AK179" s="4" t="s">
        <v>185</v>
      </c>
      <c r="AL179" s="4" t="s">
        <v>95</v>
      </c>
      <c r="AM179" s="4" t="s">
        <v>95</v>
      </c>
      <c r="AN179" s="4" t="s">
        <v>95</v>
      </c>
      <c r="AO179" s="4" t="s">
        <v>185</v>
      </c>
      <c r="AP179" s="4" t="s">
        <v>95</v>
      </c>
      <c r="AQ179" s="4" t="s">
        <v>95</v>
      </c>
      <c r="AR179" s="4" t="s">
        <v>95</v>
      </c>
      <c r="AS179" s="4" t="s">
        <v>95</v>
      </c>
    </row>
    <row r="180" spans="1:45" x14ac:dyDescent="0.4">
      <c r="A180" s="1" t="s">
        <v>377</v>
      </c>
      <c r="B180" s="9">
        <v>6.1106927144349999E-3</v>
      </c>
      <c r="C180" s="9">
        <v>0</v>
      </c>
      <c r="D180" s="9">
        <v>0</v>
      </c>
      <c r="E180" s="9">
        <v>0</v>
      </c>
      <c r="F180" s="9">
        <v>0</v>
      </c>
      <c r="G180" s="9">
        <v>0</v>
      </c>
      <c r="H180" s="9">
        <v>0</v>
      </c>
      <c r="I180" s="9">
        <v>0</v>
      </c>
      <c r="J180" s="9">
        <v>0</v>
      </c>
      <c r="K180" s="9">
        <v>0</v>
      </c>
      <c r="L180" s="9">
        <v>0</v>
      </c>
      <c r="M180" s="9">
        <v>0</v>
      </c>
      <c r="N180" s="9">
        <v>2.228525352296E-3</v>
      </c>
      <c r="O180" s="9">
        <v>0</v>
      </c>
      <c r="P180" s="9">
        <v>0</v>
      </c>
      <c r="Q180" s="9">
        <v>0</v>
      </c>
      <c r="R180" s="9">
        <v>0</v>
      </c>
      <c r="S180" s="9">
        <v>4.6242028063849996E-3</v>
      </c>
      <c r="T180" s="9">
        <v>0</v>
      </c>
      <c r="U180" s="9">
        <v>0</v>
      </c>
      <c r="V180" s="9">
        <v>0</v>
      </c>
      <c r="W180" s="9">
        <v>0</v>
      </c>
      <c r="X180" s="9">
        <v>0</v>
      </c>
      <c r="Y180" s="9">
        <v>0</v>
      </c>
      <c r="Z180" s="9">
        <v>0</v>
      </c>
      <c r="AA180" s="9">
        <v>0</v>
      </c>
      <c r="AB180" s="9">
        <v>0</v>
      </c>
      <c r="AC180" s="9">
        <v>0</v>
      </c>
      <c r="AD180" s="9">
        <v>0</v>
      </c>
      <c r="AE180" s="9">
        <v>0</v>
      </c>
      <c r="AF180" s="9">
        <v>0</v>
      </c>
      <c r="AG180" s="9">
        <v>0</v>
      </c>
      <c r="AH180" s="9">
        <v>2.1188999822279999E-3</v>
      </c>
      <c r="AI180" s="9">
        <v>1.403787911479E-3</v>
      </c>
      <c r="AJ180" s="9">
        <v>0</v>
      </c>
      <c r="AK180" s="9">
        <v>0</v>
      </c>
      <c r="AL180" s="9">
        <v>1.6324044137989999E-3</v>
      </c>
      <c r="AM180" s="9">
        <v>1.038070537778E-3</v>
      </c>
      <c r="AN180" s="9">
        <v>0</v>
      </c>
      <c r="AO180" s="9">
        <v>0</v>
      </c>
      <c r="AP180" s="9">
        <v>0</v>
      </c>
      <c r="AQ180" s="9">
        <v>0</v>
      </c>
      <c r="AR180" s="9">
        <v>0</v>
      </c>
      <c r="AS180" s="9">
        <v>0</v>
      </c>
    </row>
    <row r="181" spans="1:45" x14ac:dyDescent="0.4">
      <c r="B181" s="10">
        <v>1</v>
      </c>
      <c r="C181" s="10">
        <v>0</v>
      </c>
      <c r="D181" s="10">
        <v>0</v>
      </c>
      <c r="E181" s="10">
        <v>0</v>
      </c>
      <c r="F181" s="10">
        <v>0</v>
      </c>
      <c r="G181" s="10">
        <v>0</v>
      </c>
      <c r="H181" s="10">
        <v>0</v>
      </c>
      <c r="I181" s="10">
        <v>0</v>
      </c>
      <c r="J181" s="10">
        <v>0</v>
      </c>
      <c r="K181" s="10">
        <v>0</v>
      </c>
      <c r="L181" s="10">
        <v>0</v>
      </c>
      <c r="M181" s="10">
        <v>0</v>
      </c>
      <c r="N181" s="10">
        <v>1</v>
      </c>
      <c r="O181" s="10">
        <v>0</v>
      </c>
      <c r="P181" s="10">
        <v>0</v>
      </c>
      <c r="Q181" s="10">
        <v>0</v>
      </c>
      <c r="R181" s="10">
        <v>0</v>
      </c>
      <c r="S181" s="10">
        <v>1</v>
      </c>
      <c r="T181" s="10">
        <v>0</v>
      </c>
      <c r="U181" s="10">
        <v>0</v>
      </c>
      <c r="V181" s="10">
        <v>0</v>
      </c>
      <c r="W181" s="10">
        <v>0</v>
      </c>
      <c r="X181" s="10">
        <v>0</v>
      </c>
      <c r="Y181" s="10">
        <v>0</v>
      </c>
      <c r="Z181" s="10">
        <v>0</v>
      </c>
      <c r="AA181" s="10">
        <v>0</v>
      </c>
      <c r="AB181" s="10">
        <v>0</v>
      </c>
      <c r="AC181" s="10">
        <v>0</v>
      </c>
      <c r="AD181" s="10">
        <v>0</v>
      </c>
      <c r="AE181" s="10">
        <v>0</v>
      </c>
      <c r="AF181" s="10">
        <v>0</v>
      </c>
      <c r="AG181" s="10">
        <v>0</v>
      </c>
      <c r="AH181" s="10">
        <v>2</v>
      </c>
      <c r="AI181" s="10">
        <v>1</v>
      </c>
      <c r="AJ181" s="10">
        <v>0</v>
      </c>
      <c r="AK181" s="10">
        <v>0</v>
      </c>
      <c r="AL181" s="10">
        <v>2</v>
      </c>
      <c r="AM181" s="10">
        <v>1</v>
      </c>
      <c r="AN181" s="10">
        <v>0</v>
      </c>
      <c r="AO181" s="10">
        <v>0</v>
      </c>
      <c r="AP181" s="10">
        <v>0</v>
      </c>
      <c r="AQ181" s="10">
        <v>0</v>
      </c>
      <c r="AR181" s="10">
        <v>0</v>
      </c>
      <c r="AS181" s="10">
        <v>0</v>
      </c>
    </row>
    <row r="182" spans="1:45" x14ac:dyDescent="0.4">
      <c r="B182" s="10">
        <v>140</v>
      </c>
      <c r="C182" s="10">
        <v>171</v>
      </c>
      <c r="D182" s="10">
        <v>194</v>
      </c>
      <c r="E182" s="10">
        <v>525</v>
      </c>
      <c r="F182" s="10">
        <v>399</v>
      </c>
      <c r="G182" s="10">
        <v>458</v>
      </c>
      <c r="H182" s="10">
        <v>487</v>
      </c>
      <c r="I182" s="10">
        <v>1024</v>
      </c>
      <c r="J182" s="10">
        <v>558</v>
      </c>
      <c r="K182" s="10">
        <v>557</v>
      </c>
      <c r="L182" s="10">
        <v>670</v>
      </c>
      <c r="M182" s="10">
        <v>1265</v>
      </c>
      <c r="N182" s="10">
        <v>579</v>
      </c>
      <c r="O182" s="10">
        <v>605</v>
      </c>
      <c r="P182" s="10">
        <v>615</v>
      </c>
      <c r="Q182" s="10">
        <v>977</v>
      </c>
      <c r="R182" s="10">
        <v>697</v>
      </c>
      <c r="S182" s="10">
        <v>673</v>
      </c>
      <c r="T182" s="10">
        <v>615</v>
      </c>
      <c r="U182" s="10">
        <v>885</v>
      </c>
      <c r="V182" s="10">
        <v>799</v>
      </c>
      <c r="W182" s="10">
        <v>729</v>
      </c>
      <c r="X182" s="10">
        <v>608</v>
      </c>
      <c r="Y182" s="10">
        <v>879</v>
      </c>
      <c r="Z182" s="10">
        <v>408</v>
      </c>
      <c r="AA182" s="10">
        <v>375</v>
      </c>
      <c r="AB182" s="10">
        <v>339</v>
      </c>
      <c r="AC182" s="10">
        <v>431</v>
      </c>
      <c r="AD182" s="10">
        <v>1560</v>
      </c>
      <c r="AE182" s="10">
        <v>1486</v>
      </c>
      <c r="AF182" s="10">
        <v>1327</v>
      </c>
      <c r="AG182" s="10">
        <v>2296</v>
      </c>
      <c r="AH182" s="10">
        <v>2001</v>
      </c>
      <c r="AI182" s="10">
        <v>2055</v>
      </c>
      <c r="AJ182" s="10">
        <v>2161</v>
      </c>
      <c r="AK182" s="10">
        <v>3652</v>
      </c>
      <c r="AL182" s="10">
        <v>2405</v>
      </c>
      <c r="AM182" s="10">
        <v>2382</v>
      </c>
      <c r="AN182" s="10">
        <v>2397</v>
      </c>
      <c r="AO182" s="10">
        <v>4107</v>
      </c>
      <c r="AP182" s="10">
        <v>1175</v>
      </c>
      <c r="AQ182" s="10">
        <v>1190</v>
      </c>
      <c r="AR182" s="10">
        <v>1127</v>
      </c>
      <c r="AS182" s="10">
        <v>1880</v>
      </c>
    </row>
    <row r="183" spans="1:45" x14ac:dyDescent="0.4">
      <c r="B183" s="10">
        <v>2.5355606093960001</v>
      </c>
      <c r="C183" s="10">
        <v>0</v>
      </c>
      <c r="D183" s="10">
        <v>0</v>
      </c>
      <c r="E183" s="10">
        <v>0</v>
      </c>
      <c r="F183" s="10">
        <v>0</v>
      </c>
      <c r="G183" s="10">
        <v>0</v>
      </c>
      <c r="H183" s="10">
        <v>0</v>
      </c>
      <c r="I183" s="10">
        <v>0</v>
      </c>
      <c r="J183" s="10">
        <v>0</v>
      </c>
      <c r="K183" s="10">
        <v>0</v>
      </c>
      <c r="L183" s="10">
        <v>0</v>
      </c>
      <c r="M183" s="10">
        <v>0</v>
      </c>
      <c r="N183" s="10">
        <v>1.2904497118860001</v>
      </c>
      <c r="O183" s="10">
        <v>0</v>
      </c>
      <c r="P183" s="10">
        <v>0</v>
      </c>
      <c r="Q183" s="10">
        <v>0</v>
      </c>
      <c r="R183" s="10">
        <v>0</v>
      </c>
      <c r="S183" s="10">
        <v>2.485387770904</v>
      </c>
      <c r="T183" s="10">
        <v>0</v>
      </c>
      <c r="U183" s="10">
        <v>0</v>
      </c>
      <c r="V183" s="10">
        <v>0</v>
      </c>
      <c r="W183" s="10">
        <v>0</v>
      </c>
      <c r="X183" s="10">
        <v>0</v>
      </c>
      <c r="Y183" s="10">
        <v>0</v>
      </c>
      <c r="Z183" s="10">
        <v>0</v>
      </c>
      <c r="AA183" s="10">
        <v>0</v>
      </c>
      <c r="AB183" s="10">
        <v>0</v>
      </c>
      <c r="AC183" s="10">
        <v>0</v>
      </c>
      <c r="AD183" s="10">
        <v>0</v>
      </c>
      <c r="AE183" s="10">
        <v>0</v>
      </c>
      <c r="AF183" s="10">
        <v>0</v>
      </c>
      <c r="AG183" s="10">
        <v>0</v>
      </c>
      <c r="AH183" s="10">
        <v>3.8260103212819998</v>
      </c>
      <c r="AI183" s="10">
        <v>2.485387770904</v>
      </c>
      <c r="AJ183" s="10">
        <v>0</v>
      </c>
      <c r="AK183" s="10">
        <v>0</v>
      </c>
      <c r="AL183" s="10">
        <v>3.8260103212819998</v>
      </c>
      <c r="AM183" s="10">
        <v>2.485387770904</v>
      </c>
      <c r="AN183" s="10">
        <v>0</v>
      </c>
      <c r="AO183" s="10">
        <v>0</v>
      </c>
      <c r="AP183" s="10">
        <v>0</v>
      </c>
      <c r="AQ183" s="10">
        <v>0</v>
      </c>
      <c r="AR183" s="10">
        <v>0</v>
      </c>
      <c r="AS183" s="10">
        <v>0</v>
      </c>
    </row>
    <row r="184" spans="1:45" x14ac:dyDescent="0.4">
      <c r="B184" s="10">
        <v>414.93832661670001</v>
      </c>
      <c r="C184" s="10">
        <v>393.1087009327</v>
      </c>
      <c r="D184" s="10">
        <v>411.1167491361</v>
      </c>
      <c r="E184" s="10">
        <v>684.19789504209996</v>
      </c>
      <c r="F184" s="10">
        <v>684.26920344040002</v>
      </c>
      <c r="G184" s="10">
        <v>663.39166233169999</v>
      </c>
      <c r="H184" s="10">
        <v>674.01172105759997</v>
      </c>
      <c r="I184" s="10">
        <v>1128.41468854</v>
      </c>
      <c r="J184" s="10">
        <v>617.18630347789997</v>
      </c>
      <c r="K184" s="10">
        <v>627.76873530119997</v>
      </c>
      <c r="L184" s="10">
        <v>636.72706064479996</v>
      </c>
      <c r="M184" s="10">
        <v>1073.374845675</v>
      </c>
      <c r="N184" s="10">
        <v>579.05991985059995</v>
      </c>
      <c r="O184" s="10">
        <v>581.35840760539998</v>
      </c>
      <c r="P184" s="10">
        <v>561.89971533259995</v>
      </c>
      <c r="Q184" s="10">
        <v>927.34131457230001</v>
      </c>
      <c r="R184" s="10">
        <v>534.86103441440002</v>
      </c>
      <c r="S184" s="10">
        <v>537.47378196149998</v>
      </c>
      <c r="T184" s="10">
        <v>520.81066326339999</v>
      </c>
      <c r="U184" s="10">
        <v>855.37523773249995</v>
      </c>
      <c r="V184" s="10">
        <v>488.03964374970002</v>
      </c>
      <c r="W184" s="10">
        <v>520.38165158490006</v>
      </c>
      <c r="X184" s="10">
        <v>463.59296599330003</v>
      </c>
      <c r="Y184" s="10">
        <v>868.07166433760005</v>
      </c>
      <c r="Z184" s="10">
        <v>261.6455684503</v>
      </c>
      <c r="AA184" s="10">
        <v>246.00304049409999</v>
      </c>
      <c r="AB184" s="10">
        <v>286.2186198398</v>
      </c>
      <c r="AC184" s="10">
        <v>446.85162582309999</v>
      </c>
      <c r="AD184" s="10">
        <v>1752.8369306449999</v>
      </c>
      <c r="AE184" s="10">
        <v>1754.4793060980001</v>
      </c>
      <c r="AF184" s="10">
        <v>1799.134141944</v>
      </c>
      <c r="AG184" s="10">
        <v>3020.550763321</v>
      </c>
      <c r="AH184" s="10">
        <v>1805.6587632129999</v>
      </c>
      <c r="AI184" s="10">
        <v>1770.486660114</v>
      </c>
      <c r="AJ184" s="10">
        <v>1701.07770433</v>
      </c>
      <c r="AK184" s="10">
        <v>2921.773676756</v>
      </c>
      <c r="AL184" s="10">
        <v>2343.7882726490002</v>
      </c>
      <c r="AM184" s="10">
        <v>2394.2378484450001</v>
      </c>
      <c r="AN184" s="10">
        <v>2358.2221231120002</v>
      </c>
      <c r="AO184" s="10">
        <v>4013.4190004729999</v>
      </c>
      <c r="AP184" s="10">
        <v>1236.211727351</v>
      </c>
      <c r="AQ184" s="10">
        <v>1177.7621515549999</v>
      </c>
      <c r="AR184" s="10">
        <v>1191.125665729</v>
      </c>
      <c r="AS184" s="10">
        <v>1973.5561672179999</v>
      </c>
    </row>
    <row r="185" spans="1:45" x14ac:dyDescent="0.4">
      <c r="B185" s="4" t="s">
        <v>95</v>
      </c>
      <c r="C185" s="4" t="s">
        <v>95</v>
      </c>
      <c r="D185" s="4" t="s">
        <v>95</v>
      </c>
      <c r="E185" s="4" t="s">
        <v>95</v>
      </c>
      <c r="F185" s="4" t="s">
        <v>446</v>
      </c>
      <c r="G185" s="4" t="s">
        <v>446</v>
      </c>
      <c r="H185" s="4" t="s">
        <v>446</v>
      </c>
      <c r="I185" s="4" t="s">
        <v>446</v>
      </c>
      <c r="J185" s="4" t="s">
        <v>446</v>
      </c>
      <c r="K185" s="4" t="s">
        <v>446</v>
      </c>
      <c r="L185" s="4" t="s">
        <v>446</v>
      </c>
      <c r="M185" s="4" t="s">
        <v>446</v>
      </c>
      <c r="N185" s="4" t="s">
        <v>95</v>
      </c>
      <c r="O185" s="4" t="s">
        <v>95</v>
      </c>
      <c r="P185" s="4" t="s">
        <v>95</v>
      </c>
      <c r="Q185" s="4" t="s">
        <v>95</v>
      </c>
      <c r="R185" s="4" t="s">
        <v>95</v>
      </c>
      <c r="S185" s="4" t="s">
        <v>95</v>
      </c>
      <c r="T185" s="4" t="s">
        <v>95</v>
      </c>
      <c r="U185" s="4" t="s">
        <v>95</v>
      </c>
      <c r="V185" s="4" t="s">
        <v>446</v>
      </c>
      <c r="W185" s="4" t="s">
        <v>446</v>
      </c>
      <c r="X185" s="4" t="s">
        <v>446</v>
      </c>
      <c r="Y185" s="4" t="s">
        <v>446</v>
      </c>
      <c r="Z185" s="4" t="s">
        <v>446</v>
      </c>
      <c r="AA185" s="4" t="s">
        <v>446</v>
      </c>
      <c r="AB185" s="4" t="s">
        <v>446</v>
      </c>
      <c r="AC185" s="4" t="s">
        <v>446</v>
      </c>
      <c r="AD185" s="4" t="s">
        <v>446</v>
      </c>
      <c r="AE185" s="4" t="s">
        <v>446</v>
      </c>
      <c r="AF185" s="4" t="s">
        <v>446</v>
      </c>
      <c r="AG185" s="4" t="s">
        <v>446</v>
      </c>
      <c r="AH185" s="4" t="s">
        <v>95</v>
      </c>
      <c r="AI185" s="4" t="s">
        <v>95</v>
      </c>
      <c r="AJ185" s="4" t="s">
        <v>95</v>
      </c>
      <c r="AK185" s="4" t="s">
        <v>95</v>
      </c>
      <c r="AL185" s="4" t="s">
        <v>95</v>
      </c>
      <c r="AM185" s="4" t="s">
        <v>95</v>
      </c>
      <c r="AN185" s="4" t="s">
        <v>95</v>
      </c>
      <c r="AO185" s="4" t="s">
        <v>95</v>
      </c>
      <c r="AP185" s="4" t="s">
        <v>446</v>
      </c>
      <c r="AQ185" s="4" t="s">
        <v>446</v>
      </c>
      <c r="AR185" s="4" t="s">
        <v>446</v>
      </c>
      <c r="AS185" s="4" t="s">
        <v>446</v>
      </c>
    </row>
    <row r="186" spans="1:45" x14ac:dyDescent="0.4">
      <c r="A186" s="1" t="s">
        <v>523</v>
      </c>
      <c r="B186" s="9">
        <v>0</v>
      </c>
      <c r="C186" s="9">
        <v>0</v>
      </c>
      <c r="D186" s="9">
        <v>0</v>
      </c>
      <c r="E186" s="9">
        <v>0</v>
      </c>
      <c r="F186" s="9">
        <v>2.7905011932919999E-3</v>
      </c>
      <c r="G186" s="9">
        <v>0</v>
      </c>
      <c r="H186" s="9">
        <v>0</v>
      </c>
      <c r="I186" s="9">
        <v>0</v>
      </c>
      <c r="J186" s="9">
        <v>0</v>
      </c>
      <c r="K186" s="9">
        <v>0</v>
      </c>
      <c r="L186" s="9">
        <v>0</v>
      </c>
      <c r="M186" s="9">
        <v>0</v>
      </c>
      <c r="N186" s="9">
        <v>3.9973529659020001E-4</v>
      </c>
      <c r="O186" s="9">
        <v>0</v>
      </c>
      <c r="P186" s="9">
        <v>0</v>
      </c>
      <c r="Q186" s="9">
        <v>0</v>
      </c>
      <c r="R186" s="9">
        <v>7.4914592115449992E-3</v>
      </c>
      <c r="S186" s="9">
        <v>4.7506954387869994E-4</v>
      </c>
      <c r="T186" s="9">
        <v>0</v>
      </c>
      <c r="U186" s="9">
        <v>0</v>
      </c>
      <c r="V186" s="9">
        <v>5.1408324264989999E-4</v>
      </c>
      <c r="W186" s="9">
        <v>0</v>
      </c>
      <c r="X186" s="9">
        <v>0</v>
      </c>
      <c r="Y186" s="9">
        <v>0</v>
      </c>
      <c r="Z186" s="9">
        <v>0</v>
      </c>
      <c r="AA186" s="9">
        <v>0</v>
      </c>
      <c r="AB186" s="9">
        <v>0</v>
      </c>
      <c r="AC186" s="9">
        <v>0</v>
      </c>
      <c r="AD186" s="9">
        <v>3.6504863809240003E-3</v>
      </c>
      <c r="AE186" s="9">
        <v>1.4553458884110002E-4</v>
      </c>
      <c r="AF186" s="9">
        <v>0</v>
      </c>
      <c r="AG186" s="9">
        <v>0</v>
      </c>
      <c r="AH186" s="9">
        <v>0</v>
      </c>
      <c r="AI186" s="9">
        <v>0</v>
      </c>
      <c r="AJ186" s="9">
        <v>0</v>
      </c>
      <c r="AK186" s="9">
        <v>0</v>
      </c>
      <c r="AL186" s="9">
        <v>2.4836776305850001E-3</v>
      </c>
      <c r="AM186" s="9">
        <v>0</v>
      </c>
      <c r="AN186" s="9">
        <v>0</v>
      </c>
      <c r="AO186" s="9">
        <v>0</v>
      </c>
      <c r="AP186" s="9">
        <v>4.671471940581E-4</v>
      </c>
      <c r="AQ186" s="9">
        <v>2.1679880280249999E-4</v>
      </c>
      <c r="AR186" s="9">
        <v>0</v>
      </c>
      <c r="AS186" s="9">
        <v>0</v>
      </c>
    </row>
    <row r="187" spans="1:45" x14ac:dyDescent="0.4">
      <c r="B187" s="10">
        <v>0</v>
      </c>
      <c r="C187" s="10">
        <v>0</v>
      </c>
      <c r="D187" s="10">
        <v>0</v>
      </c>
      <c r="E187" s="10">
        <v>0</v>
      </c>
      <c r="F187" s="10">
        <v>1</v>
      </c>
      <c r="G187" s="10">
        <v>0</v>
      </c>
      <c r="H187" s="10">
        <v>0</v>
      </c>
      <c r="I187" s="10">
        <v>0</v>
      </c>
      <c r="J187" s="10">
        <v>0</v>
      </c>
      <c r="K187" s="10">
        <v>0</v>
      </c>
      <c r="L187" s="10">
        <v>0</v>
      </c>
      <c r="M187" s="10">
        <v>0</v>
      </c>
      <c r="N187" s="10">
        <v>1</v>
      </c>
      <c r="O187" s="10">
        <v>0</v>
      </c>
      <c r="P187" s="10">
        <v>0</v>
      </c>
      <c r="Q187" s="10">
        <v>0</v>
      </c>
      <c r="R187" s="10">
        <v>3</v>
      </c>
      <c r="S187" s="10">
        <v>1</v>
      </c>
      <c r="T187" s="10">
        <v>0</v>
      </c>
      <c r="U187" s="10">
        <v>0</v>
      </c>
      <c r="V187" s="10">
        <v>1</v>
      </c>
      <c r="W187" s="10">
        <v>0</v>
      </c>
      <c r="X187" s="10">
        <v>0</v>
      </c>
      <c r="Y187" s="10">
        <v>0</v>
      </c>
      <c r="Z187" s="10">
        <v>0</v>
      </c>
      <c r="AA187" s="10">
        <v>0</v>
      </c>
      <c r="AB187" s="10">
        <v>0</v>
      </c>
      <c r="AC187" s="10">
        <v>0</v>
      </c>
      <c r="AD187" s="10">
        <v>6</v>
      </c>
      <c r="AE187" s="10">
        <v>1</v>
      </c>
      <c r="AF187" s="10">
        <v>0</v>
      </c>
      <c r="AG187" s="10">
        <v>0</v>
      </c>
      <c r="AH187" s="10">
        <v>0</v>
      </c>
      <c r="AI187" s="10">
        <v>0</v>
      </c>
      <c r="AJ187" s="10">
        <v>0</v>
      </c>
      <c r="AK187" s="10">
        <v>0</v>
      </c>
      <c r="AL187" s="10">
        <v>4</v>
      </c>
      <c r="AM187" s="10">
        <v>0</v>
      </c>
      <c r="AN187" s="10">
        <v>0</v>
      </c>
      <c r="AO187" s="10">
        <v>0</v>
      </c>
      <c r="AP187" s="10">
        <v>2</v>
      </c>
      <c r="AQ187" s="10">
        <v>1</v>
      </c>
      <c r="AR187" s="10">
        <v>0</v>
      </c>
      <c r="AS187" s="10">
        <v>0</v>
      </c>
    </row>
    <row r="188" spans="1:45" x14ac:dyDescent="0.4">
      <c r="B188" s="10">
        <v>140</v>
      </c>
      <c r="C188" s="10">
        <v>171</v>
      </c>
      <c r="D188" s="10">
        <v>194</v>
      </c>
      <c r="E188" s="10">
        <v>525</v>
      </c>
      <c r="F188" s="10">
        <v>399</v>
      </c>
      <c r="G188" s="10">
        <v>458</v>
      </c>
      <c r="H188" s="10">
        <v>487</v>
      </c>
      <c r="I188" s="10">
        <v>1024</v>
      </c>
      <c r="J188" s="10">
        <v>558</v>
      </c>
      <c r="K188" s="10">
        <v>557</v>
      </c>
      <c r="L188" s="10">
        <v>670</v>
      </c>
      <c r="M188" s="10">
        <v>1265</v>
      </c>
      <c r="N188" s="10">
        <v>579</v>
      </c>
      <c r="O188" s="10">
        <v>605</v>
      </c>
      <c r="P188" s="10">
        <v>615</v>
      </c>
      <c r="Q188" s="10">
        <v>977</v>
      </c>
      <c r="R188" s="10">
        <v>697</v>
      </c>
      <c r="S188" s="10">
        <v>673</v>
      </c>
      <c r="T188" s="10">
        <v>615</v>
      </c>
      <c r="U188" s="10">
        <v>885</v>
      </c>
      <c r="V188" s="10">
        <v>799</v>
      </c>
      <c r="W188" s="10">
        <v>729</v>
      </c>
      <c r="X188" s="10">
        <v>608</v>
      </c>
      <c r="Y188" s="10">
        <v>879</v>
      </c>
      <c r="Z188" s="10">
        <v>408</v>
      </c>
      <c r="AA188" s="10">
        <v>375</v>
      </c>
      <c r="AB188" s="10">
        <v>339</v>
      </c>
      <c r="AC188" s="10">
        <v>431</v>
      </c>
      <c r="AD188" s="10">
        <v>1560</v>
      </c>
      <c r="AE188" s="10">
        <v>1486</v>
      </c>
      <c r="AF188" s="10">
        <v>1327</v>
      </c>
      <c r="AG188" s="10">
        <v>2296</v>
      </c>
      <c r="AH188" s="10">
        <v>2001</v>
      </c>
      <c r="AI188" s="10">
        <v>2055</v>
      </c>
      <c r="AJ188" s="10">
        <v>2161</v>
      </c>
      <c r="AK188" s="10">
        <v>3652</v>
      </c>
      <c r="AL188" s="10">
        <v>2405</v>
      </c>
      <c r="AM188" s="10">
        <v>2382</v>
      </c>
      <c r="AN188" s="10">
        <v>2397</v>
      </c>
      <c r="AO188" s="10">
        <v>4107</v>
      </c>
      <c r="AP188" s="10">
        <v>1175</v>
      </c>
      <c r="AQ188" s="10">
        <v>1190</v>
      </c>
      <c r="AR188" s="10">
        <v>1127</v>
      </c>
      <c r="AS188" s="10">
        <v>1880</v>
      </c>
    </row>
    <row r="189" spans="1:45" x14ac:dyDescent="0.4">
      <c r="B189" s="10">
        <v>0</v>
      </c>
      <c r="C189" s="10">
        <v>0</v>
      </c>
      <c r="D189" s="10">
        <v>0</v>
      </c>
      <c r="E189" s="10">
        <v>0</v>
      </c>
      <c r="F189" s="10">
        <v>1.9094540287340001</v>
      </c>
      <c r="G189" s="10">
        <v>0</v>
      </c>
      <c r="H189" s="10">
        <v>0</v>
      </c>
      <c r="I189" s="10">
        <v>0</v>
      </c>
      <c r="J189" s="10">
        <v>0</v>
      </c>
      <c r="K189" s="10">
        <v>0</v>
      </c>
      <c r="L189" s="10">
        <v>0</v>
      </c>
      <c r="M189" s="10">
        <v>0</v>
      </c>
      <c r="N189" s="10">
        <v>0.23147068880499999</v>
      </c>
      <c r="O189" s="10">
        <v>0</v>
      </c>
      <c r="P189" s="10">
        <v>0</v>
      </c>
      <c r="Q189" s="10">
        <v>0</v>
      </c>
      <c r="R189" s="10">
        <v>4.0068896231600002</v>
      </c>
      <c r="S189" s="10">
        <v>0.25533742444320001</v>
      </c>
      <c r="T189" s="10">
        <v>0</v>
      </c>
      <c r="U189" s="10">
        <v>0</v>
      </c>
      <c r="V189" s="10">
        <v>0.25089300260059999</v>
      </c>
      <c r="W189" s="10">
        <v>0</v>
      </c>
      <c r="X189" s="10">
        <v>0</v>
      </c>
      <c r="Y189" s="10">
        <v>0</v>
      </c>
      <c r="Z189" s="10">
        <v>0</v>
      </c>
      <c r="AA189" s="10">
        <v>0</v>
      </c>
      <c r="AB189" s="10">
        <v>0</v>
      </c>
      <c r="AC189" s="10">
        <v>0</v>
      </c>
      <c r="AD189" s="10">
        <v>6.3987073432999999</v>
      </c>
      <c r="AE189" s="10">
        <v>0.25533742444320001</v>
      </c>
      <c r="AF189" s="10">
        <v>0</v>
      </c>
      <c r="AG189" s="10">
        <v>0</v>
      </c>
      <c r="AH189" s="10">
        <v>0</v>
      </c>
      <c r="AI189" s="10">
        <v>0</v>
      </c>
      <c r="AJ189" s="10">
        <v>0</v>
      </c>
      <c r="AK189" s="10">
        <v>0</v>
      </c>
      <c r="AL189" s="10">
        <v>5.8212145036059999</v>
      </c>
      <c r="AM189" s="10">
        <v>0</v>
      </c>
      <c r="AN189" s="10">
        <v>0</v>
      </c>
      <c r="AO189" s="10">
        <v>0</v>
      </c>
      <c r="AP189" s="10">
        <v>0.57749283969389997</v>
      </c>
      <c r="AQ189" s="10">
        <v>0.25533742444320001</v>
      </c>
      <c r="AR189" s="10">
        <v>0</v>
      </c>
      <c r="AS189" s="10">
        <v>0</v>
      </c>
    </row>
    <row r="190" spans="1:45" x14ac:dyDescent="0.4">
      <c r="B190" s="10">
        <v>414.93832661670001</v>
      </c>
      <c r="C190" s="10">
        <v>393.1087009327</v>
      </c>
      <c r="D190" s="10">
        <v>411.1167491361</v>
      </c>
      <c r="E190" s="10">
        <v>684.19789504209996</v>
      </c>
      <c r="F190" s="10">
        <v>684.26920344040002</v>
      </c>
      <c r="G190" s="10">
        <v>663.39166233169999</v>
      </c>
      <c r="H190" s="10">
        <v>674.01172105759997</v>
      </c>
      <c r="I190" s="10">
        <v>1128.41468854</v>
      </c>
      <c r="J190" s="10">
        <v>617.18630347789997</v>
      </c>
      <c r="K190" s="10">
        <v>627.76873530119997</v>
      </c>
      <c r="L190" s="10">
        <v>636.72706064479996</v>
      </c>
      <c r="M190" s="10">
        <v>1073.374845675</v>
      </c>
      <c r="N190" s="10">
        <v>579.05991985059995</v>
      </c>
      <c r="O190" s="10">
        <v>581.35840760539998</v>
      </c>
      <c r="P190" s="10">
        <v>561.89971533259995</v>
      </c>
      <c r="Q190" s="10">
        <v>927.34131457230001</v>
      </c>
      <c r="R190" s="10">
        <v>534.86103441440002</v>
      </c>
      <c r="S190" s="10">
        <v>537.47378196149998</v>
      </c>
      <c r="T190" s="10">
        <v>520.81066326339999</v>
      </c>
      <c r="U190" s="10">
        <v>855.37523773249995</v>
      </c>
      <c r="V190" s="10">
        <v>488.03964374970002</v>
      </c>
      <c r="W190" s="10">
        <v>520.38165158490006</v>
      </c>
      <c r="X190" s="10">
        <v>463.59296599330003</v>
      </c>
      <c r="Y190" s="10">
        <v>868.07166433760005</v>
      </c>
      <c r="Z190" s="10">
        <v>261.6455684503</v>
      </c>
      <c r="AA190" s="10">
        <v>246.00304049409999</v>
      </c>
      <c r="AB190" s="10">
        <v>286.2186198398</v>
      </c>
      <c r="AC190" s="10">
        <v>446.85162582309999</v>
      </c>
      <c r="AD190" s="10">
        <v>1752.8369306449999</v>
      </c>
      <c r="AE190" s="10">
        <v>1754.4793060980001</v>
      </c>
      <c r="AF190" s="10">
        <v>1799.134141944</v>
      </c>
      <c r="AG190" s="10">
        <v>3020.550763321</v>
      </c>
      <c r="AH190" s="10">
        <v>1805.6587632129999</v>
      </c>
      <c r="AI190" s="10">
        <v>1770.486660114</v>
      </c>
      <c r="AJ190" s="10">
        <v>1701.07770433</v>
      </c>
      <c r="AK190" s="10">
        <v>2921.773676756</v>
      </c>
      <c r="AL190" s="10">
        <v>2343.7882726490002</v>
      </c>
      <c r="AM190" s="10">
        <v>2394.2378484450001</v>
      </c>
      <c r="AN190" s="10">
        <v>2358.2221231120002</v>
      </c>
      <c r="AO190" s="10">
        <v>4013.4190004729999</v>
      </c>
      <c r="AP190" s="10">
        <v>1236.211727351</v>
      </c>
      <c r="AQ190" s="10">
        <v>1177.7621515549999</v>
      </c>
      <c r="AR190" s="10">
        <v>1191.125665729</v>
      </c>
      <c r="AS190" s="10">
        <v>1973.5561672179999</v>
      </c>
    </row>
    <row r="191" spans="1:45" x14ac:dyDescent="0.4">
      <c r="B191" s="4" t="s">
        <v>446</v>
      </c>
      <c r="C191" s="4" t="s">
        <v>446</v>
      </c>
      <c r="D191" s="4" t="s">
        <v>446</v>
      </c>
      <c r="E191" s="4" t="s">
        <v>446</v>
      </c>
      <c r="F191" s="4" t="s">
        <v>95</v>
      </c>
      <c r="G191" s="4" t="s">
        <v>95</v>
      </c>
      <c r="H191" s="4" t="s">
        <v>95</v>
      </c>
      <c r="I191" s="4" t="s">
        <v>95</v>
      </c>
      <c r="J191" s="4" t="s">
        <v>446</v>
      </c>
      <c r="K191" s="4" t="s">
        <v>446</v>
      </c>
      <c r="L191" s="4" t="s">
        <v>446</v>
      </c>
      <c r="M191" s="4" t="s">
        <v>446</v>
      </c>
      <c r="N191" s="4" t="s">
        <v>95</v>
      </c>
      <c r="O191" s="4" t="s">
        <v>95</v>
      </c>
      <c r="P191" s="4" t="s">
        <v>95</v>
      </c>
      <c r="Q191" s="4" t="s">
        <v>95</v>
      </c>
      <c r="R191" s="4" t="s">
        <v>184</v>
      </c>
      <c r="S191" s="4" t="s">
        <v>95</v>
      </c>
      <c r="T191" s="4" t="s">
        <v>95</v>
      </c>
      <c r="U191" s="4" t="s">
        <v>95</v>
      </c>
      <c r="V191" s="4" t="s">
        <v>95</v>
      </c>
      <c r="W191" s="4" t="s">
        <v>95</v>
      </c>
      <c r="X191" s="4" t="s">
        <v>95</v>
      </c>
      <c r="Y191" s="4" t="s">
        <v>95</v>
      </c>
      <c r="Z191" s="4" t="s">
        <v>446</v>
      </c>
      <c r="AA191" s="4" t="s">
        <v>446</v>
      </c>
      <c r="AB191" s="4" t="s">
        <v>446</v>
      </c>
      <c r="AC191" s="4" t="s">
        <v>446</v>
      </c>
      <c r="AD191" s="4" t="s">
        <v>570</v>
      </c>
      <c r="AE191" s="4" t="s">
        <v>95</v>
      </c>
      <c r="AF191" s="4" t="s">
        <v>95</v>
      </c>
      <c r="AG191" s="4" t="s">
        <v>95</v>
      </c>
      <c r="AH191" s="4" t="s">
        <v>446</v>
      </c>
      <c r="AI191" s="4" t="s">
        <v>446</v>
      </c>
      <c r="AJ191" s="4" t="s">
        <v>446</v>
      </c>
      <c r="AK191" s="4" t="s">
        <v>446</v>
      </c>
      <c r="AL191" s="4" t="s">
        <v>116</v>
      </c>
      <c r="AM191" s="4" t="s">
        <v>95</v>
      </c>
      <c r="AN191" s="4" t="s">
        <v>95</v>
      </c>
      <c r="AO191" s="4" t="s">
        <v>95</v>
      </c>
      <c r="AP191" s="4" t="s">
        <v>95</v>
      </c>
      <c r="AQ191" s="4" t="s">
        <v>95</v>
      </c>
      <c r="AR191" s="4" t="s">
        <v>95</v>
      </c>
      <c r="AS191" s="4" t="s">
        <v>95</v>
      </c>
    </row>
    <row r="192" spans="1:45" x14ac:dyDescent="0.4">
      <c r="A192" s="1" t="s">
        <v>362</v>
      </c>
      <c r="B192" s="9">
        <v>1.6596173788390001E-2</v>
      </c>
      <c r="C192" s="9">
        <v>1.5746255038650001E-2</v>
      </c>
      <c r="D192" s="9">
        <v>1.417345857196E-2</v>
      </c>
      <c r="E192" s="9">
        <v>0</v>
      </c>
      <c r="F192" s="9">
        <v>1.256706566785E-2</v>
      </c>
      <c r="G192" s="9">
        <v>3.6391780317339998E-3</v>
      </c>
      <c r="H192" s="9">
        <v>1.781612434075E-3</v>
      </c>
      <c r="I192" s="9">
        <v>0</v>
      </c>
      <c r="J192" s="9">
        <v>1.9970590221659999E-2</v>
      </c>
      <c r="K192" s="9">
        <v>1.88738990898E-2</v>
      </c>
      <c r="L192" s="9">
        <v>1.458207857014E-2</v>
      </c>
      <c r="M192" s="9">
        <v>0</v>
      </c>
      <c r="N192" s="9">
        <v>2.3179531171949999E-2</v>
      </c>
      <c r="O192" s="9">
        <v>1.026083360153E-2</v>
      </c>
      <c r="P192" s="9">
        <v>1.4432097780599999E-2</v>
      </c>
      <c r="Q192" s="9">
        <v>0</v>
      </c>
      <c r="R192" s="9">
        <v>1.5055057046710001E-2</v>
      </c>
      <c r="S192" s="9">
        <v>7.2304609832440003E-3</v>
      </c>
      <c r="T192" s="9">
        <v>8.7944415535050006E-3</v>
      </c>
      <c r="U192" s="9">
        <v>0</v>
      </c>
      <c r="V192" s="9">
        <v>1.693784364766E-2</v>
      </c>
      <c r="W192" s="9">
        <v>3.5419166966639999E-3</v>
      </c>
      <c r="X192" s="9">
        <v>5.2669438295509996E-3</v>
      </c>
      <c r="Y192" s="9">
        <v>0</v>
      </c>
      <c r="Z192" s="9">
        <v>2.291607642745E-2</v>
      </c>
      <c r="AA192" s="9">
        <v>0</v>
      </c>
      <c r="AB192" s="9">
        <v>1.2617742279479999E-2</v>
      </c>
      <c r="AC192" s="9">
        <v>0</v>
      </c>
      <c r="AD192" s="9">
        <v>1.7560737840060001E-2</v>
      </c>
      <c r="AE192" s="9">
        <v>6.3489198550939997E-3</v>
      </c>
      <c r="AF192" s="9">
        <v>8.4352117674209998E-3</v>
      </c>
      <c r="AG192" s="9">
        <v>0</v>
      </c>
      <c r="AH192" s="9">
        <v>1.8146861452680001E-2</v>
      </c>
      <c r="AI192" s="9">
        <v>1.124924841998E-2</v>
      </c>
      <c r="AJ192" s="9">
        <v>1.168628677614E-2</v>
      </c>
      <c r="AK192" s="9">
        <v>0</v>
      </c>
      <c r="AL192" s="9">
        <v>2.0033327496240001E-2</v>
      </c>
      <c r="AM192" s="9">
        <v>1.0071441142280001E-2</v>
      </c>
      <c r="AN192" s="9">
        <v>1.0318395719240002E-2</v>
      </c>
      <c r="AO192" s="9">
        <v>0</v>
      </c>
      <c r="AP192" s="9">
        <v>1.3423486290669999E-2</v>
      </c>
      <c r="AQ192" s="9">
        <v>6.8212091553639994E-3</v>
      </c>
      <c r="AR192" s="9">
        <v>9.0018128355119995E-3</v>
      </c>
      <c r="AS192" s="9">
        <v>0</v>
      </c>
    </row>
    <row r="193" spans="1:45" x14ac:dyDescent="0.4">
      <c r="B193" s="10">
        <v>2</v>
      </c>
      <c r="C193" s="10">
        <v>2</v>
      </c>
      <c r="D193" s="10">
        <v>2</v>
      </c>
      <c r="E193" s="10">
        <v>0</v>
      </c>
      <c r="F193" s="10">
        <v>5</v>
      </c>
      <c r="G193" s="10">
        <v>2</v>
      </c>
      <c r="H193" s="10">
        <v>2</v>
      </c>
      <c r="I193" s="10">
        <v>0</v>
      </c>
      <c r="J193" s="10">
        <v>10</v>
      </c>
      <c r="K193" s="10">
        <v>9</v>
      </c>
      <c r="L193" s="10">
        <v>10</v>
      </c>
      <c r="M193" s="10">
        <v>0</v>
      </c>
      <c r="N193" s="10">
        <v>10</v>
      </c>
      <c r="O193" s="10">
        <v>6</v>
      </c>
      <c r="P193" s="10">
        <v>9</v>
      </c>
      <c r="Q193" s="10">
        <v>0</v>
      </c>
      <c r="R193" s="10">
        <v>9</v>
      </c>
      <c r="S193" s="10">
        <v>5</v>
      </c>
      <c r="T193" s="10">
        <v>6</v>
      </c>
      <c r="U193" s="10">
        <v>0</v>
      </c>
      <c r="V193" s="10">
        <v>10</v>
      </c>
      <c r="W193" s="10">
        <v>4</v>
      </c>
      <c r="X193" s="10">
        <v>3</v>
      </c>
      <c r="Y193" s="10">
        <v>0</v>
      </c>
      <c r="Z193" s="10">
        <v>8</v>
      </c>
      <c r="AA193" s="10">
        <v>0</v>
      </c>
      <c r="AB193" s="10">
        <v>4</v>
      </c>
      <c r="AC193" s="10">
        <v>0</v>
      </c>
      <c r="AD193" s="10">
        <v>23</v>
      </c>
      <c r="AE193" s="10">
        <v>8</v>
      </c>
      <c r="AF193" s="10">
        <v>13</v>
      </c>
      <c r="AG193" s="10">
        <v>0</v>
      </c>
      <c r="AH193" s="10">
        <v>31</v>
      </c>
      <c r="AI193" s="10">
        <v>19</v>
      </c>
      <c r="AJ193" s="10">
        <v>23</v>
      </c>
      <c r="AK193" s="10">
        <v>0</v>
      </c>
      <c r="AL193" s="10">
        <v>38</v>
      </c>
      <c r="AM193" s="10">
        <v>18</v>
      </c>
      <c r="AN193" s="10">
        <v>23</v>
      </c>
      <c r="AO193" s="10">
        <v>0</v>
      </c>
      <c r="AP193" s="10">
        <v>16</v>
      </c>
      <c r="AQ193" s="10">
        <v>10</v>
      </c>
      <c r="AR193" s="10">
        <v>13</v>
      </c>
      <c r="AS193" s="10">
        <v>0</v>
      </c>
    </row>
    <row r="194" spans="1:45" x14ac:dyDescent="0.4">
      <c r="B194" s="10">
        <v>140</v>
      </c>
      <c r="C194" s="10">
        <v>171</v>
      </c>
      <c r="D194" s="10">
        <v>194</v>
      </c>
      <c r="E194" s="10">
        <v>525</v>
      </c>
      <c r="F194" s="10">
        <v>399</v>
      </c>
      <c r="G194" s="10">
        <v>458</v>
      </c>
      <c r="H194" s="10">
        <v>487</v>
      </c>
      <c r="I194" s="10">
        <v>1024</v>
      </c>
      <c r="J194" s="10">
        <v>558</v>
      </c>
      <c r="K194" s="10">
        <v>557</v>
      </c>
      <c r="L194" s="10">
        <v>670</v>
      </c>
      <c r="M194" s="10">
        <v>1265</v>
      </c>
      <c r="N194" s="10">
        <v>579</v>
      </c>
      <c r="O194" s="10">
        <v>605</v>
      </c>
      <c r="P194" s="10">
        <v>615</v>
      </c>
      <c r="Q194" s="10">
        <v>977</v>
      </c>
      <c r="R194" s="10">
        <v>697</v>
      </c>
      <c r="S194" s="10">
        <v>673</v>
      </c>
      <c r="T194" s="10">
        <v>615</v>
      </c>
      <c r="U194" s="10">
        <v>885</v>
      </c>
      <c r="V194" s="10">
        <v>799</v>
      </c>
      <c r="W194" s="10">
        <v>729</v>
      </c>
      <c r="X194" s="10">
        <v>608</v>
      </c>
      <c r="Y194" s="10">
        <v>879</v>
      </c>
      <c r="Z194" s="10">
        <v>408</v>
      </c>
      <c r="AA194" s="10">
        <v>375</v>
      </c>
      <c r="AB194" s="10">
        <v>339</v>
      </c>
      <c r="AC194" s="10">
        <v>431</v>
      </c>
      <c r="AD194" s="10">
        <v>1560</v>
      </c>
      <c r="AE194" s="10">
        <v>1486</v>
      </c>
      <c r="AF194" s="10">
        <v>1327</v>
      </c>
      <c r="AG194" s="10">
        <v>2296</v>
      </c>
      <c r="AH194" s="10">
        <v>2001</v>
      </c>
      <c r="AI194" s="10">
        <v>2055</v>
      </c>
      <c r="AJ194" s="10">
        <v>2161</v>
      </c>
      <c r="AK194" s="10">
        <v>3652</v>
      </c>
      <c r="AL194" s="10">
        <v>2405</v>
      </c>
      <c r="AM194" s="10">
        <v>2382</v>
      </c>
      <c r="AN194" s="10">
        <v>2397</v>
      </c>
      <c r="AO194" s="10">
        <v>4107</v>
      </c>
      <c r="AP194" s="10">
        <v>1175</v>
      </c>
      <c r="AQ194" s="10">
        <v>1190</v>
      </c>
      <c r="AR194" s="10">
        <v>1127</v>
      </c>
      <c r="AS194" s="10">
        <v>1880</v>
      </c>
    </row>
    <row r="195" spans="1:45" x14ac:dyDescent="0.4">
      <c r="B195" s="10">
        <v>6.8863885799959998</v>
      </c>
      <c r="C195" s="10">
        <v>6.1899898627969998</v>
      </c>
      <c r="D195" s="10">
        <v>5.8269462121200002</v>
      </c>
      <c r="E195" s="10">
        <v>0</v>
      </c>
      <c r="F195" s="10">
        <v>8.5992560141250003</v>
      </c>
      <c r="G195" s="10">
        <v>2.4142003639929999</v>
      </c>
      <c r="H195" s="10">
        <v>1.2008276629479999</v>
      </c>
      <c r="I195" s="10">
        <v>0</v>
      </c>
      <c r="J195" s="10">
        <v>12.32557475718</v>
      </c>
      <c r="K195" s="10">
        <v>11.84844376181</v>
      </c>
      <c r="L195" s="10">
        <v>9.2848040260529991</v>
      </c>
      <c r="M195" s="10">
        <v>0</v>
      </c>
      <c r="N195" s="10">
        <v>13.4223374626</v>
      </c>
      <c r="O195" s="10">
        <v>5.9652218832879997</v>
      </c>
      <c r="P195" s="10">
        <v>8.1093916345720007</v>
      </c>
      <c r="Q195" s="10">
        <v>0</v>
      </c>
      <c r="R195" s="10">
        <v>8.0523633851740009</v>
      </c>
      <c r="S195" s="10">
        <v>3.8861832099889999</v>
      </c>
      <c r="T195" s="10">
        <v>4.5802389385130002</v>
      </c>
      <c r="U195" s="10">
        <v>0</v>
      </c>
      <c r="V195" s="10">
        <v>8.2663391796940004</v>
      </c>
      <c r="W195" s="10">
        <v>1.843148460386</v>
      </c>
      <c r="X195" s="10">
        <v>2.4417181116609998</v>
      </c>
      <c r="Y195" s="10">
        <v>0</v>
      </c>
      <c r="Z195" s="10">
        <v>5.9958898435089996</v>
      </c>
      <c r="AA195" s="10">
        <v>0</v>
      </c>
      <c r="AB195" s="10">
        <v>3.611432780726</v>
      </c>
      <c r="AC195" s="10">
        <v>0</v>
      </c>
      <c r="AD195" s="10">
        <v>30.78110981543</v>
      </c>
      <c r="AE195" s="10">
        <v>11.13904850184</v>
      </c>
      <c r="AF195" s="10">
        <v>15.17607748529</v>
      </c>
      <c r="AG195" s="10">
        <v>0</v>
      </c>
      <c r="AH195" s="10">
        <v>32.767039406850003</v>
      </c>
      <c r="AI195" s="10">
        <v>19.9166442639</v>
      </c>
      <c r="AJ195" s="10">
        <v>19.879281881299999</v>
      </c>
      <c r="AK195" s="10">
        <v>0</v>
      </c>
      <c r="AL195" s="10">
        <v>46.953878047819998</v>
      </c>
      <c r="AM195" s="10">
        <v>24.113425571240001</v>
      </c>
      <c r="AN195" s="10">
        <v>24.333069060130001</v>
      </c>
      <c r="AO195" s="10">
        <v>0</v>
      </c>
      <c r="AP195" s="10">
        <v>16.594271174460001</v>
      </c>
      <c r="AQ195" s="10">
        <v>8.0337619710259993</v>
      </c>
      <c r="AR195" s="10">
        <v>10.72229030646</v>
      </c>
      <c r="AS195" s="10">
        <v>0</v>
      </c>
    </row>
    <row r="196" spans="1:45" x14ac:dyDescent="0.4">
      <c r="B196" s="10">
        <v>414.93832661670001</v>
      </c>
      <c r="C196" s="10">
        <v>393.1087009327</v>
      </c>
      <c r="D196" s="10">
        <v>411.1167491361</v>
      </c>
      <c r="E196" s="10">
        <v>684.19789504209996</v>
      </c>
      <c r="F196" s="10">
        <v>684.26920344040002</v>
      </c>
      <c r="G196" s="10">
        <v>663.39166233169999</v>
      </c>
      <c r="H196" s="10">
        <v>674.01172105759997</v>
      </c>
      <c r="I196" s="10">
        <v>1128.41468854</v>
      </c>
      <c r="J196" s="10">
        <v>617.18630347789997</v>
      </c>
      <c r="K196" s="10">
        <v>627.76873530119997</v>
      </c>
      <c r="L196" s="10">
        <v>636.72706064479996</v>
      </c>
      <c r="M196" s="10">
        <v>1073.374845675</v>
      </c>
      <c r="N196" s="10">
        <v>579.05991985059995</v>
      </c>
      <c r="O196" s="10">
        <v>581.35840760539998</v>
      </c>
      <c r="P196" s="10">
        <v>561.89971533259995</v>
      </c>
      <c r="Q196" s="10">
        <v>927.34131457230001</v>
      </c>
      <c r="R196" s="10">
        <v>534.86103441440002</v>
      </c>
      <c r="S196" s="10">
        <v>537.47378196149998</v>
      </c>
      <c r="T196" s="10">
        <v>520.81066326339999</v>
      </c>
      <c r="U196" s="10">
        <v>855.37523773249995</v>
      </c>
      <c r="V196" s="10">
        <v>488.03964374970002</v>
      </c>
      <c r="W196" s="10">
        <v>520.38165158490006</v>
      </c>
      <c r="X196" s="10">
        <v>463.59296599330003</v>
      </c>
      <c r="Y196" s="10">
        <v>868.07166433760005</v>
      </c>
      <c r="Z196" s="10">
        <v>261.6455684503</v>
      </c>
      <c r="AA196" s="10">
        <v>246.00304049409999</v>
      </c>
      <c r="AB196" s="10">
        <v>286.2186198398</v>
      </c>
      <c r="AC196" s="10">
        <v>446.85162582309999</v>
      </c>
      <c r="AD196" s="10">
        <v>1752.8369306449999</v>
      </c>
      <c r="AE196" s="10">
        <v>1754.4793060980001</v>
      </c>
      <c r="AF196" s="10">
        <v>1799.134141944</v>
      </c>
      <c r="AG196" s="10">
        <v>3020.550763321</v>
      </c>
      <c r="AH196" s="10">
        <v>1805.6587632129999</v>
      </c>
      <c r="AI196" s="10">
        <v>1770.486660114</v>
      </c>
      <c r="AJ196" s="10">
        <v>1701.07770433</v>
      </c>
      <c r="AK196" s="10">
        <v>2921.773676756</v>
      </c>
      <c r="AL196" s="10">
        <v>2343.7882726490002</v>
      </c>
      <c r="AM196" s="10">
        <v>2394.2378484450001</v>
      </c>
      <c r="AN196" s="10">
        <v>2358.2221231120002</v>
      </c>
      <c r="AO196" s="10">
        <v>4013.4190004729999</v>
      </c>
      <c r="AP196" s="10">
        <v>1236.211727351</v>
      </c>
      <c r="AQ196" s="10">
        <v>1177.7621515549999</v>
      </c>
      <c r="AR196" s="10">
        <v>1191.125665729</v>
      </c>
      <c r="AS196" s="10">
        <v>1973.5561672179999</v>
      </c>
    </row>
    <row r="197" spans="1:45" x14ac:dyDescent="0.4">
      <c r="B197" s="4" t="s">
        <v>95</v>
      </c>
      <c r="C197" s="4" t="s">
        <v>95</v>
      </c>
      <c r="D197" s="4" t="s">
        <v>95</v>
      </c>
      <c r="E197" s="4" t="s">
        <v>95</v>
      </c>
      <c r="F197" s="4" t="s">
        <v>378</v>
      </c>
      <c r="G197" s="4" t="s">
        <v>95</v>
      </c>
      <c r="H197" s="4" t="s">
        <v>95</v>
      </c>
      <c r="I197" s="4" t="s">
        <v>95</v>
      </c>
      <c r="J197" s="4" t="s">
        <v>476</v>
      </c>
      <c r="K197" s="4" t="s">
        <v>571</v>
      </c>
      <c r="L197" s="4" t="s">
        <v>476</v>
      </c>
      <c r="M197" s="4" t="s">
        <v>95</v>
      </c>
      <c r="N197" s="4" t="s">
        <v>476</v>
      </c>
      <c r="O197" s="4" t="s">
        <v>116</v>
      </c>
      <c r="P197" s="4" t="s">
        <v>486</v>
      </c>
      <c r="Q197" s="4" t="s">
        <v>95</v>
      </c>
      <c r="R197" s="4" t="s">
        <v>476</v>
      </c>
      <c r="S197" s="4" t="s">
        <v>116</v>
      </c>
      <c r="T197" s="4" t="s">
        <v>382</v>
      </c>
      <c r="U197" s="4" t="s">
        <v>95</v>
      </c>
      <c r="V197" s="4" t="s">
        <v>572</v>
      </c>
      <c r="W197" s="4" t="s">
        <v>116</v>
      </c>
      <c r="X197" s="4" t="s">
        <v>116</v>
      </c>
      <c r="Y197" s="4" t="s">
        <v>95</v>
      </c>
      <c r="Z197" s="4" t="s">
        <v>573</v>
      </c>
      <c r="AA197" s="4" t="s">
        <v>95</v>
      </c>
      <c r="AB197" s="4" t="s">
        <v>95</v>
      </c>
      <c r="AC197" s="4" t="s">
        <v>95</v>
      </c>
      <c r="AD197" s="4" t="s">
        <v>574</v>
      </c>
      <c r="AE197" s="4" t="s">
        <v>382</v>
      </c>
      <c r="AF197" s="4" t="s">
        <v>483</v>
      </c>
      <c r="AG197" s="4" t="s">
        <v>95</v>
      </c>
      <c r="AH197" s="4" t="s">
        <v>366</v>
      </c>
      <c r="AI197" s="4" t="s">
        <v>483</v>
      </c>
      <c r="AJ197" s="4" t="s">
        <v>483</v>
      </c>
      <c r="AK197" s="4" t="s">
        <v>95</v>
      </c>
      <c r="AL197" s="4" t="s">
        <v>529</v>
      </c>
      <c r="AM197" s="4" t="s">
        <v>483</v>
      </c>
      <c r="AN197" s="4" t="s">
        <v>483</v>
      </c>
      <c r="AO197" s="4" t="s">
        <v>95</v>
      </c>
      <c r="AP197" s="4" t="s">
        <v>483</v>
      </c>
      <c r="AQ197" s="4" t="s">
        <v>382</v>
      </c>
      <c r="AR197" s="4" t="s">
        <v>476</v>
      </c>
      <c r="AS197" s="4" t="s">
        <v>95</v>
      </c>
    </row>
    <row r="198" spans="1:45" x14ac:dyDescent="0.4">
      <c r="A198" s="1" t="s">
        <v>379</v>
      </c>
      <c r="B198" s="9">
        <v>0</v>
      </c>
      <c r="C198" s="9">
        <v>1.2593162612510001E-2</v>
      </c>
      <c r="D198" s="9">
        <v>0</v>
      </c>
      <c r="E198" s="9">
        <v>0</v>
      </c>
      <c r="F198" s="9">
        <v>1.768278622451E-2</v>
      </c>
      <c r="G198" s="9">
        <v>3.255364526595E-3</v>
      </c>
      <c r="H198" s="9">
        <v>0</v>
      </c>
      <c r="I198" s="9">
        <v>0</v>
      </c>
      <c r="J198" s="9">
        <v>2.4464746059750003E-2</v>
      </c>
      <c r="K198" s="9">
        <v>1.1856201001280001E-2</v>
      </c>
      <c r="L198" s="9">
        <v>0</v>
      </c>
      <c r="M198" s="9">
        <v>0</v>
      </c>
      <c r="N198" s="9">
        <v>2.1843581124689999E-2</v>
      </c>
      <c r="O198" s="9">
        <v>1.1439197700999999E-2</v>
      </c>
      <c r="P198" s="9">
        <v>0</v>
      </c>
      <c r="Q198" s="9">
        <v>0</v>
      </c>
      <c r="R198" s="9">
        <v>9.3229571512789995E-3</v>
      </c>
      <c r="S198" s="9">
        <v>6.2820237087010001E-3</v>
      </c>
      <c r="T198" s="9">
        <v>0</v>
      </c>
      <c r="U198" s="9">
        <v>0</v>
      </c>
      <c r="V198" s="9">
        <v>1.0401627311799999E-2</v>
      </c>
      <c r="W198" s="9">
        <v>1.0328553540210001E-3</v>
      </c>
      <c r="X198" s="9">
        <v>0</v>
      </c>
      <c r="Y198" s="9">
        <v>0</v>
      </c>
      <c r="Z198" s="9">
        <v>1.356561854477E-2</v>
      </c>
      <c r="AA198" s="9">
        <v>0</v>
      </c>
      <c r="AB198" s="9">
        <v>0</v>
      </c>
      <c r="AC198" s="9">
        <v>0</v>
      </c>
      <c r="AD198" s="9">
        <v>1.9323809482339999E-2</v>
      </c>
      <c r="AE198" s="9">
        <v>6.7414694220549994E-3</v>
      </c>
      <c r="AF198" s="9">
        <v>0</v>
      </c>
      <c r="AG198" s="9">
        <v>0</v>
      </c>
      <c r="AH198" s="9">
        <v>1.084846430152E-2</v>
      </c>
      <c r="AI198" s="9">
        <v>6.8895905676449997E-3</v>
      </c>
      <c r="AJ198" s="9">
        <v>0</v>
      </c>
      <c r="AK198" s="9">
        <v>0</v>
      </c>
      <c r="AL198" s="9">
        <v>1.651707366322E-2</v>
      </c>
      <c r="AM198" s="9">
        <v>9.823468704622999E-3</v>
      </c>
      <c r="AN198" s="9">
        <v>0</v>
      </c>
      <c r="AO198" s="9">
        <v>0</v>
      </c>
      <c r="AP198" s="9">
        <v>1.192966193267E-2</v>
      </c>
      <c r="AQ198" s="9">
        <v>1.3563612875039999E-3</v>
      </c>
      <c r="AR198" s="9">
        <v>0</v>
      </c>
      <c r="AS198" s="9">
        <v>0</v>
      </c>
    </row>
    <row r="199" spans="1:45" x14ac:dyDescent="0.4">
      <c r="B199" s="10">
        <v>0</v>
      </c>
      <c r="C199" s="10">
        <v>2</v>
      </c>
      <c r="D199" s="10">
        <v>0</v>
      </c>
      <c r="E199" s="10">
        <v>0</v>
      </c>
      <c r="F199" s="10">
        <v>10</v>
      </c>
      <c r="G199" s="10">
        <v>3</v>
      </c>
      <c r="H199" s="10">
        <v>0</v>
      </c>
      <c r="I199" s="10">
        <v>0</v>
      </c>
      <c r="J199" s="10">
        <v>12</v>
      </c>
      <c r="K199" s="10">
        <v>6</v>
      </c>
      <c r="L199" s="10">
        <v>0</v>
      </c>
      <c r="M199" s="10">
        <v>0</v>
      </c>
      <c r="N199" s="10">
        <v>12</v>
      </c>
      <c r="O199" s="10">
        <v>6</v>
      </c>
      <c r="P199" s="10">
        <v>0</v>
      </c>
      <c r="Q199" s="10">
        <v>0</v>
      </c>
      <c r="R199" s="10">
        <v>9</v>
      </c>
      <c r="S199" s="10">
        <v>6</v>
      </c>
      <c r="T199" s="10">
        <v>0</v>
      </c>
      <c r="U199" s="10">
        <v>0</v>
      </c>
      <c r="V199" s="10">
        <v>10</v>
      </c>
      <c r="W199" s="10">
        <v>2</v>
      </c>
      <c r="X199" s="10">
        <v>0</v>
      </c>
      <c r="Y199" s="10">
        <v>0</v>
      </c>
      <c r="Z199" s="10">
        <v>4</v>
      </c>
      <c r="AA199" s="10">
        <v>0</v>
      </c>
      <c r="AB199" s="10">
        <v>0</v>
      </c>
      <c r="AC199" s="10">
        <v>0</v>
      </c>
      <c r="AD199" s="10">
        <v>36</v>
      </c>
      <c r="AE199" s="10">
        <v>11</v>
      </c>
      <c r="AF199" s="10">
        <v>0</v>
      </c>
      <c r="AG199" s="10">
        <v>0</v>
      </c>
      <c r="AH199" s="10">
        <v>21</v>
      </c>
      <c r="AI199" s="10">
        <v>13</v>
      </c>
      <c r="AJ199" s="10">
        <v>0</v>
      </c>
      <c r="AK199" s="10">
        <v>0</v>
      </c>
      <c r="AL199" s="10">
        <v>42</v>
      </c>
      <c r="AM199" s="10">
        <v>22</v>
      </c>
      <c r="AN199" s="10">
        <v>0</v>
      </c>
      <c r="AO199" s="10">
        <v>0</v>
      </c>
      <c r="AP199" s="10">
        <v>15</v>
      </c>
      <c r="AQ199" s="10">
        <v>3</v>
      </c>
      <c r="AR199" s="10">
        <v>0</v>
      </c>
      <c r="AS199" s="10">
        <v>0</v>
      </c>
    </row>
    <row r="200" spans="1:45" x14ac:dyDescent="0.4">
      <c r="B200" s="10">
        <v>140</v>
      </c>
      <c r="C200" s="10">
        <v>171</v>
      </c>
      <c r="D200" s="10">
        <v>194</v>
      </c>
      <c r="E200" s="10">
        <v>525</v>
      </c>
      <c r="F200" s="10">
        <v>399</v>
      </c>
      <c r="G200" s="10">
        <v>458</v>
      </c>
      <c r="H200" s="10">
        <v>487</v>
      </c>
      <c r="I200" s="10">
        <v>1024</v>
      </c>
      <c r="J200" s="10">
        <v>558</v>
      </c>
      <c r="K200" s="10">
        <v>557</v>
      </c>
      <c r="L200" s="10">
        <v>670</v>
      </c>
      <c r="M200" s="10">
        <v>1265</v>
      </c>
      <c r="N200" s="10">
        <v>579</v>
      </c>
      <c r="O200" s="10">
        <v>605</v>
      </c>
      <c r="P200" s="10">
        <v>615</v>
      </c>
      <c r="Q200" s="10">
        <v>977</v>
      </c>
      <c r="R200" s="10">
        <v>697</v>
      </c>
      <c r="S200" s="10">
        <v>673</v>
      </c>
      <c r="T200" s="10">
        <v>615</v>
      </c>
      <c r="U200" s="10">
        <v>885</v>
      </c>
      <c r="V200" s="10">
        <v>799</v>
      </c>
      <c r="W200" s="10">
        <v>729</v>
      </c>
      <c r="X200" s="10">
        <v>608</v>
      </c>
      <c r="Y200" s="10">
        <v>879</v>
      </c>
      <c r="Z200" s="10">
        <v>408</v>
      </c>
      <c r="AA200" s="10">
        <v>375</v>
      </c>
      <c r="AB200" s="10">
        <v>339</v>
      </c>
      <c r="AC200" s="10">
        <v>431</v>
      </c>
      <c r="AD200" s="10">
        <v>1560</v>
      </c>
      <c r="AE200" s="10">
        <v>1486</v>
      </c>
      <c r="AF200" s="10">
        <v>1327</v>
      </c>
      <c r="AG200" s="10">
        <v>2296</v>
      </c>
      <c r="AH200" s="10">
        <v>2001</v>
      </c>
      <c r="AI200" s="10">
        <v>2055</v>
      </c>
      <c r="AJ200" s="10">
        <v>2161</v>
      </c>
      <c r="AK200" s="10">
        <v>3652</v>
      </c>
      <c r="AL200" s="10">
        <v>2405</v>
      </c>
      <c r="AM200" s="10">
        <v>2382</v>
      </c>
      <c r="AN200" s="10">
        <v>2397</v>
      </c>
      <c r="AO200" s="10">
        <v>4107</v>
      </c>
      <c r="AP200" s="10">
        <v>1175</v>
      </c>
      <c r="AQ200" s="10">
        <v>1190</v>
      </c>
      <c r="AR200" s="10">
        <v>1127</v>
      </c>
      <c r="AS200" s="10">
        <v>1880</v>
      </c>
    </row>
    <row r="201" spans="1:45" x14ac:dyDescent="0.4">
      <c r="B201" s="10">
        <v>0</v>
      </c>
      <c r="C201" s="10">
        <v>4.95048179524</v>
      </c>
      <c r="D201" s="10">
        <v>0</v>
      </c>
      <c r="E201" s="10">
        <v>0</v>
      </c>
      <c r="F201" s="10">
        <v>12.099786044449999</v>
      </c>
      <c r="G201" s="10">
        <v>2.1595816847939999</v>
      </c>
      <c r="H201" s="10">
        <v>0</v>
      </c>
      <c r="I201" s="10">
        <v>0</v>
      </c>
      <c r="J201" s="10">
        <v>15.09930618614</v>
      </c>
      <c r="K201" s="10">
        <v>7.4429523080509998</v>
      </c>
      <c r="L201" s="10">
        <v>0</v>
      </c>
      <c r="M201" s="10">
        <v>0</v>
      </c>
      <c r="N201" s="10">
        <v>12.648742335310001</v>
      </c>
      <c r="O201" s="10">
        <v>6.6502737597379999</v>
      </c>
      <c r="P201" s="10">
        <v>0</v>
      </c>
      <c r="Q201" s="10">
        <v>0</v>
      </c>
      <c r="R201" s="10">
        <v>4.9864865057349999</v>
      </c>
      <c r="S201" s="10">
        <v>3.376423041087</v>
      </c>
      <c r="T201" s="10">
        <v>0</v>
      </c>
      <c r="U201" s="10">
        <v>0</v>
      </c>
      <c r="V201" s="10">
        <v>5.0764064876659996</v>
      </c>
      <c r="W201" s="10">
        <v>0.53747897497349995</v>
      </c>
      <c r="X201" s="10">
        <v>0</v>
      </c>
      <c r="Y201" s="10">
        <v>0</v>
      </c>
      <c r="Z201" s="10">
        <v>3.5493839755250001</v>
      </c>
      <c r="AA201" s="10">
        <v>0</v>
      </c>
      <c r="AB201" s="10">
        <v>0</v>
      </c>
      <c r="AC201" s="10">
        <v>0</v>
      </c>
      <c r="AD201" s="10">
        <v>33.87148690139</v>
      </c>
      <c r="AE201" s="10">
        <v>11.827768593689999</v>
      </c>
      <c r="AF201" s="10">
        <v>0</v>
      </c>
      <c r="AG201" s="10">
        <v>0</v>
      </c>
      <c r="AH201" s="10">
        <v>19.588624633449999</v>
      </c>
      <c r="AI201" s="10">
        <v>12.19792819367</v>
      </c>
      <c r="AJ201" s="10">
        <v>0</v>
      </c>
      <c r="AK201" s="10">
        <v>0</v>
      </c>
      <c r="AL201" s="10">
        <v>38.712523550329998</v>
      </c>
      <c r="AM201" s="10">
        <v>23.51972057563</v>
      </c>
      <c r="AN201" s="10">
        <v>0</v>
      </c>
      <c r="AO201" s="10">
        <v>0</v>
      </c>
      <c r="AP201" s="10">
        <v>14.747587984500001</v>
      </c>
      <c r="AQ201" s="10">
        <v>1.5974709882560001</v>
      </c>
      <c r="AR201" s="10">
        <v>0</v>
      </c>
      <c r="AS201" s="10">
        <v>0</v>
      </c>
    </row>
    <row r="202" spans="1:45" x14ac:dyDescent="0.4">
      <c r="B202" s="10">
        <v>414.93832661670001</v>
      </c>
      <c r="C202" s="10">
        <v>393.1087009327</v>
      </c>
      <c r="D202" s="10">
        <v>411.1167491361</v>
      </c>
      <c r="E202" s="10">
        <v>684.19789504209996</v>
      </c>
      <c r="F202" s="10">
        <v>684.26920344040002</v>
      </c>
      <c r="G202" s="10">
        <v>663.39166233169999</v>
      </c>
      <c r="H202" s="10">
        <v>674.01172105759997</v>
      </c>
      <c r="I202" s="10">
        <v>1128.41468854</v>
      </c>
      <c r="J202" s="10">
        <v>617.18630347789997</v>
      </c>
      <c r="K202" s="10">
        <v>627.76873530119997</v>
      </c>
      <c r="L202" s="10">
        <v>636.72706064479996</v>
      </c>
      <c r="M202" s="10">
        <v>1073.374845675</v>
      </c>
      <c r="N202" s="10">
        <v>579.05991985059995</v>
      </c>
      <c r="O202" s="10">
        <v>581.35840760539998</v>
      </c>
      <c r="P202" s="10">
        <v>561.89971533259995</v>
      </c>
      <c r="Q202" s="10">
        <v>927.34131457230001</v>
      </c>
      <c r="R202" s="10">
        <v>534.86103441440002</v>
      </c>
      <c r="S202" s="10">
        <v>537.47378196149998</v>
      </c>
      <c r="T202" s="10">
        <v>520.81066326339999</v>
      </c>
      <c r="U202" s="10">
        <v>855.37523773249995</v>
      </c>
      <c r="V202" s="10">
        <v>488.03964374970002</v>
      </c>
      <c r="W202" s="10">
        <v>520.38165158490006</v>
      </c>
      <c r="X202" s="10">
        <v>463.59296599330003</v>
      </c>
      <c r="Y202" s="10">
        <v>868.07166433760005</v>
      </c>
      <c r="Z202" s="10">
        <v>261.6455684503</v>
      </c>
      <c r="AA202" s="10">
        <v>246.00304049409999</v>
      </c>
      <c r="AB202" s="10">
        <v>286.2186198398</v>
      </c>
      <c r="AC202" s="10">
        <v>446.85162582309999</v>
      </c>
      <c r="AD202" s="10">
        <v>1752.8369306449999</v>
      </c>
      <c r="AE202" s="10">
        <v>1754.4793060980001</v>
      </c>
      <c r="AF202" s="10">
        <v>1799.134141944</v>
      </c>
      <c r="AG202" s="10">
        <v>3020.550763321</v>
      </c>
      <c r="AH202" s="10">
        <v>1805.6587632129999</v>
      </c>
      <c r="AI202" s="10">
        <v>1770.486660114</v>
      </c>
      <c r="AJ202" s="10">
        <v>1701.07770433</v>
      </c>
      <c r="AK202" s="10">
        <v>2921.773676756</v>
      </c>
      <c r="AL202" s="10">
        <v>2343.7882726490002</v>
      </c>
      <c r="AM202" s="10">
        <v>2394.2378484450001</v>
      </c>
      <c r="AN202" s="10">
        <v>2358.2221231120002</v>
      </c>
      <c r="AO202" s="10">
        <v>4013.4190004729999</v>
      </c>
      <c r="AP202" s="10">
        <v>1236.211727351</v>
      </c>
      <c r="AQ202" s="10">
        <v>1177.7621515549999</v>
      </c>
      <c r="AR202" s="10">
        <v>1191.125665729</v>
      </c>
      <c r="AS202" s="10">
        <v>1973.5561672179999</v>
      </c>
    </row>
    <row r="203" spans="1:45" x14ac:dyDescent="0.4">
      <c r="B203" s="4" t="s">
        <v>95</v>
      </c>
      <c r="C203" s="4" t="s">
        <v>95</v>
      </c>
      <c r="D203" s="4" t="s">
        <v>95</v>
      </c>
      <c r="E203" s="4" t="s">
        <v>95</v>
      </c>
      <c r="F203" s="4" t="s">
        <v>575</v>
      </c>
      <c r="G203" s="4" t="s">
        <v>116</v>
      </c>
      <c r="H203" s="4" t="s">
        <v>95</v>
      </c>
      <c r="I203" s="4" t="s">
        <v>95</v>
      </c>
      <c r="J203" s="4" t="s">
        <v>531</v>
      </c>
      <c r="K203" s="4" t="s">
        <v>378</v>
      </c>
      <c r="L203" s="4" t="s">
        <v>95</v>
      </c>
      <c r="M203" s="4" t="s">
        <v>95</v>
      </c>
      <c r="N203" s="4" t="s">
        <v>531</v>
      </c>
      <c r="O203" s="4" t="s">
        <v>378</v>
      </c>
      <c r="P203" s="4" t="s">
        <v>95</v>
      </c>
      <c r="Q203" s="4" t="s">
        <v>95</v>
      </c>
      <c r="R203" s="4" t="s">
        <v>531</v>
      </c>
      <c r="S203" s="4" t="s">
        <v>378</v>
      </c>
      <c r="T203" s="4" t="s">
        <v>95</v>
      </c>
      <c r="U203" s="4" t="s">
        <v>95</v>
      </c>
      <c r="V203" s="4" t="s">
        <v>576</v>
      </c>
      <c r="W203" s="4" t="s">
        <v>95</v>
      </c>
      <c r="X203" s="4" t="s">
        <v>95</v>
      </c>
      <c r="Y203" s="4" t="s">
        <v>95</v>
      </c>
      <c r="Z203" s="4" t="s">
        <v>228</v>
      </c>
      <c r="AA203" s="4" t="s">
        <v>95</v>
      </c>
      <c r="AB203" s="4" t="s">
        <v>95</v>
      </c>
      <c r="AC203" s="4" t="s">
        <v>95</v>
      </c>
      <c r="AD203" s="4" t="s">
        <v>525</v>
      </c>
      <c r="AE203" s="4" t="s">
        <v>531</v>
      </c>
      <c r="AF203" s="4" t="s">
        <v>95</v>
      </c>
      <c r="AG203" s="4" t="s">
        <v>95</v>
      </c>
      <c r="AH203" s="4" t="s">
        <v>526</v>
      </c>
      <c r="AI203" s="4" t="s">
        <v>577</v>
      </c>
      <c r="AJ203" s="4" t="s">
        <v>95</v>
      </c>
      <c r="AK203" s="4" t="s">
        <v>95</v>
      </c>
      <c r="AL203" s="4" t="s">
        <v>528</v>
      </c>
      <c r="AM203" s="4" t="s">
        <v>526</v>
      </c>
      <c r="AN203" s="4" t="s">
        <v>95</v>
      </c>
      <c r="AO203" s="4" t="s">
        <v>95</v>
      </c>
      <c r="AP203" s="4" t="s">
        <v>578</v>
      </c>
      <c r="AQ203" s="4" t="s">
        <v>116</v>
      </c>
      <c r="AR203" s="4" t="s">
        <v>95</v>
      </c>
      <c r="AS203" s="4" t="s">
        <v>95</v>
      </c>
    </row>
    <row r="204" spans="1:45" x14ac:dyDescent="0.4">
      <c r="A204" s="1" t="s">
        <v>365</v>
      </c>
      <c r="B204" s="9">
        <v>0</v>
      </c>
      <c r="C204" s="9">
        <v>2.5989851034600001E-2</v>
      </c>
      <c r="D204" s="9">
        <v>1.2848751879650001E-2</v>
      </c>
      <c r="E204" s="9">
        <v>0</v>
      </c>
      <c r="F204" s="9">
        <v>7.7372480230329995E-3</v>
      </c>
      <c r="G204" s="9">
        <v>1.5186453212919998E-2</v>
      </c>
      <c r="H204" s="9">
        <v>1.3977707211949998E-2</v>
      </c>
      <c r="I204" s="9">
        <v>0</v>
      </c>
      <c r="J204" s="9">
        <v>5.3308747855750002E-3</v>
      </c>
      <c r="K204" s="9">
        <v>2.051626550239E-2</v>
      </c>
      <c r="L204" s="9">
        <v>1.291006724247E-2</v>
      </c>
      <c r="M204" s="9">
        <v>0</v>
      </c>
      <c r="N204" s="9">
        <v>0</v>
      </c>
      <c r="O204" s="9">
        <v>5.975291765781E-3</v>
      </c>
      <c r="P204" s="9">
        <v>0</v>
      </c>
      <c r="Q204" s="9">
        <v>0</v>
      </c>
      <c r="R204" s="9">
        <v>0</v>
      </c>
      <c r="S204" s="9">
        <v>3.0923072539420001E-3</v>
      </c>
      <c r="T204" s="9">
        <v>5.6902128061069998E-3</v>
      </c>
      <c r="U204" s="9">
        <v>0</v>
      </c>
      <c r="V204" s="9">
        <v>1.9934173129960001E-3</v>
      </c>
      <c r="W204" s="9">
        <v>6.9335372501369997E-4</v>
      </c>
      <c r="X204" s="9">
        <v>1.698276048231E-3</v>
      </c>
      <c r="Y204" s="9">
        <v>0</v>
      </c>
      <c r="Z204" s="9">
        <v>0</v>
      </c>
      <c r="AA204" s="9">
        <v>0</v>
      </c>
      <c r="AB204" s="9">
        <v>0</v>
      </c>
      <c r="AC204" s="9">
        <v>0</v>
      </c>
      <c r="AD204" s="9">
        <v>2.398474268942E-3</v>
      </c>
      <c r="AE204" s="9">
        <v>1.9127515982629999E-2</v>
      </c>
      <c r="AF204" s="9">
        <v>1.164659881647E-2</v>
      </c>
      <c r="AG204" s="9">
        <v>0</v>
      </c>
      <c r="AH204" s="9">
        <v>2.9646996172770002E-3</v>
      </c>
      <c r="AI204" s="9">
        <v>2.0250150108219998E-3</v>
      </c>
      <c r="AJ204" s="9">
        <v>2.3353656824349998E-3</v>
      </c>
      <c r="AK204" s="9">
        <v>0</v>
      </c>
      <c r="AL204" s="9">
        <v>3.3014142220370002E-3</v>
      </c>
      <c r="AM204" s="9">
        <v>1.3528058841729999E-2</v>
      </c>
      <c r="AN204" s="9">
        <v>6.5195816411039997E-3</v>
      </c>
      <c r="AO204" s="9">
        <v>0</v>
      </c>
      <c r="AP204" s="9">
        <v>1.4718790826920001E-3</v>
      </c>
      <c r="AQ204" s="9">
        <v>5.33054258972E-3</v>
      </c>
      <c r="AR204" s="9">
        <v>9.4867198039470003E-3</v>
      </c>
      <c r="AS204" s="9">
        <v>0</v>
      </c>
    </row>
    <row r="205" spans="1:45" x14ac:dyDescent="0.4">
      <c r="B205" s="10">
        <v>0</v>
      </c>
      <c r="C205" s="10">
        <v>4</v>
      </c>
      <c r="D205" s="10">
        <v>2</v>
      </c>
      <c r="E205" s="10">
        <v>0</v>
      </c>
      <c r="F205" s="10">
        <v>4</v>
      </c>
      <c r="G205" s="10">
        <v>9</v>
      </c>
      <c r="H205" s="10">
        <v>9</v>
      </c>
      <c r="I205" s="10">
        <v>0</v>
      </c>
      <c r="J205" s="10">
        <v>3</v>
      </c>
      <c r="K205" s="10">
        <v>8</v>
      </c>
      <c r="L205" s="10">
        <v>9</v>
      </c>
      <c r="M205" s="10">
        <v>0</v>
      </c>
      <c r="N205" s="10">
        <v>0</v>
      </c>
      <c r="O205" s="10">
        <v>4</v>
      </c>
      <c r="P205" s="10">
        <v>0</v>
      </c>
      <c r="Q205" s="10">
        <v>0</v>
      </c>
      <c r="R205" s="10">
        <v>0</v>
      </c>
      <c r="S205" s="10">
        <v>1</v>
      </c>
      <c r="T205" s="10">
        <v>2</v>
      </c>
      <c r="U205" s="10">
        <v>0</v>
      </c>
      <c r="V205" s="10">
        <v>2</v>
      </c>
      <c r="W205" s="10">
        <v>1</v>
      </c>
      <c r="X205" s="10">
        <v>1</v>
      </c>
      <c r="Y205" s="10">
        <v>0</v>
      </c>
      <c r="Z205" s="10">
        <v>0</v>
      </c>
      <c r="AA205" s="10">
        <v>0</v>
      </c>
      <c r="AB205" s="10">
        <v>0</v>
      </c>
      <c r="AC205" s="10">
        <v>0</v>
      </c>
      <c r="AD205" s="10">
        <v>5</v>
      </c>
      <c r="AE205" s="10">
        <v>24</v>
      </c>
      <c r="AF205" s="10">
        <v>16</v>
      </c>
      <c r="AG205" s="10">
        <v>0</v>
      </c>
      <c r="AH205" s="10">
        <v>4</v>
      </c>
      <c r="AI205" s="10">
        <v>2</v>
      </c>
      <c r="AJ205" s="10">
        <v>6</v>
      </c>
      <c r="AK205" s="10">
        <v>0</v>
      </c>
      <c r="AL205" s="10">
        <v>8</v>
      </c>
      <c r="AM205" s="10">
        <v>22</v>
      </c>
      <c r="AN205" s="10">
        <v>15</v>
      </c>
      <c r="AO205" s="10">
        <v>0</v>
      </c>
      <c r="AP205" s="10">
        <v>1</v>
      </c>
      <c r="AQ205" s="10">
        <v>5</v>
      </c>
      <c r="AR205" s="10">
        <v>8</v>
      </c>
      <c r="AS205" s="10">
        <v>0</v>
      </c>
    </row>
    <row r="206" spans="1:45" x14ac:dyDescent="0.4">
      <c r="B206" s="10">
        <v>140</v>
      </c>
      <c r="C206" s="10">
        <v>171</v>
      </c>
      <c r="D206" s="10">
        <v>194</v>
      </c>
      <c r="E206" s="10">
        <v>525</v>
      </c>
      <c r="F206" s="10">
        <v>399</v>
      </c>
      <c r="G206" s="10">
        <v>458</v>
      </c>
      <c r="H206" s="10">
        <v>487</v>
      </c>
      <c r="I206" s="10">
        <v>1024</v>
      </c>
      <c r="J206" s="10">
        <v>558</v>
      </c>
      <c r="K206" s="10">
        <v>557</v>
      </c>
      <c r="L206" s="10">
        <v>670</v>
      </c>
      <c r="M206" s="10">
        <v>1265</v>
      </c>
      <c r="N206" s="10">
        <v>579</v>
      </c>
      <c r="O206" s="10">
        <v>605</v>
      </c>
      <c r="P206" s="10">
        <v>615</v>
      </c>
      <c r="Q206" s="10">
        <v>977</v>
      </c>
      <c r="R206" s="10">
        <v>697</v>
      </c>
      <c r="S206" s="10">
        <v>673</v>
      </c>
      <c r="T206" s="10">
        <v>615</v>
      </c>
      <c r="U206" s="10">
        <v>885</v>
      </c>
      <c r="V206" s="10">
        <v>799</v>
      </c>
      <c r="W206" s="10">
        <v>729</v>
      </c>
      <c r="X206" s="10">
        <v>608</v>
      </c>
      <c r="Y206" s="10">
        <v>879</v>
      </c>
      <c r="Z206" s="10">
        <v>408</v>
      </c>
      <c r="AA206" s="10">
        <v>375</v>
      </c>
      <c r="AB206" s="10">
        <v>339</v>
      </c>
      <c r="AC206" s="10">
        <v>431</v>
      </c>
      <c r="AD206" s="10">
        <v>1560</v>
      </c>
      <c r="AE206" s="10">
        <v>1486</v>
      </c>
      <c r="AF206" s="10">
        <v>1327</v>
      </c>
      <c r="AG206" s="10">
        <v>2296</v>
      </c>
      <c r="AH206" s="10">
        <v>2001</v>
      </c>
      <c r="AI206" s="10">
        <v>2055</v>
      </c>
      <c r="AJ206" s="10">
        <v>2161</v>
      </c>
      <c r="AK206" s="10">
        <v>3652</v>
      </c>
      <c r="AL206" s="10">
        <v>2405</v>
      </c>
      <c r="AM206" s="10">
        <v>2382</v>
      </c>
      <c r="AN206" s="10">
        <v>2397</v>
      </c>
      <c r="AO206" s="10">
        <v>4107</v>
      </c>
      <c r="AP206" s="10">
        <v>1175</v>
      </c>
      <c r="AQ206" s="10">
        <v>1190</v>
      </c>
      <c r="AR206" s="10">
        <v>1127</v>
      </c>
      <c r="AS206" s="10">
        <v>1880</v>
      </c>
    </row>
    <row r="207" spans="1:45" x14ac:dyDescent="0.4">
      <c r="B207" s="10">
        <v>0</v>
      </c>
      <c r="C207" s="10">
        <v>10.21683657765</v>
      </c>
      <c r="D207" s="10">
        <v>5.2823371032199997</v>
      </c>
      <c r="E207" s="10">
        <v>0</v>
      </c>
      <c r="F207" s="10">
        <v>5.2943605415409998</v>
      </c>
      <c r="G207" s="10">
        <v>10.07456644184</v>
      </c>
      <c r="H207" s="10">
        <v>9.4211384943669998</v>
      </c>
      <c r="I207" s="10">
        <v>0</v>
      </c>
      <c r="J207" s="10">
        <v>3.2901429032129998</v>
      </c>
      <c r="K207" s="10">
        <v>12.87947004754</v>
      </c>
      <c r="L207" s="10">
        <v>8.2201891680269998</v>
      </c>
      <c r="M207" s="10">
        <v>0</v>
      </c>
      <c r="N207" s="10">
        <v>0</v>
      </c>
      <c r="O207" s="10">
        <v>3.4737861059320001</v>
      </c>
      <c r="P207" s="10">
        <v>0</v>
      </c>
      <c r="Q207" s="10">
        <v>0</v>
      </c>
      <c r="R207" s="10">
        <v>0</v>
      </c>
      <c r="S207" s="10">
        <v>1.662034074763</v>
      </c>
      <c r="T207" s="10">
        <v>2.9635235056589999</v>
      </c>
      <c r="U207" s="10">
        <v>0</v>
      </c>
      <c r="V207" s="10">
        <v>0.97286667527920001</v>
      </c>
      <c r="W207" s="10">
        <v>0.3608085565552</v>
      </c>
      <c r="X207" s="10">
        <v>0.78730883027459997</v>
      </c>
      <c r="Y207" s="10">
        <v>0</v>
      </c>
      <c r="Z207" s="10">
        <v>0</v>
      </c>
      <c r="AA207" s="10">
        <v>0</v>
      </c>
      <c r="AB207" s="10">
        <v>0</v>
      </c>
      <c r="AC207" s="10">
        <v>0</v>
      </c>
      <c r="AD207" s="10">
        <v>4.2041342758019997</v>
      </c>
      <c r="AE207" s="10">
        <v>33.558830968579997</v>
      </c>
      <c r="AF207" s="10">
        <v>20.953793568239998</v>
      </c>
      <c r="AG207" s="10">
        <v>0</v>
      </c>
      <c r="AH207" s="10">
        <v>5.3532358442310004</v>
      </c>
      <c r="AI207" s="10">
        <v>3.5852620631919998</v>
      </c>
      <c r="AJ207" s="10">
        <v>3.9726384938489998</v>
      </c>
      <c r="AK207" s="10">
        <v>0</v>
      </c>
      <c r="AL207" s="10">
        <v>7.7378159367670003</v>
      </c>
      <c r="AM207" s="10">
        <v>32.389390494860002</v>
      </c>
      <c r="AN207" s="10">
        <v>15.37462165949</v>
      </c>
      <c r="AO207" s="10">
        <v>0</v>
      </c>
      <c r="AP207" s="10">
        <v>1.8195541832669999</v>
      </c>
      <c r="AQ207" s="10">
        <v>6.278111309422</v>
      </c>
      <c r="AR207" s="10">
        <v>11.299875442059999</v>
      </c>
      <c r="AS207" s="10">
        <v>0</v>
      </c>
    </row>
    <row r="208" spans="1:45" x14ac:dyDescent="0.4">
      <c r="B208" s="10">
        <v>414.93832661670001</v>
      </c>
      <c r="C208" s="10">
        <v>393.1087009327</v>
      </c>
      <c r="D208" s="10">
        <v>411.1167491361</v>
      </c>
      <c r="E208" s="10">
        <v>684.19789504209996</v>
      </c>
      <c r="F208" s="10">
        <v>684.26920344040002</v>
      </c>
      <c r="G208" s="10">
        <v>663.39166233169999</v>
      </c>
      <c r="H208" s="10">
        <v>674.01172105759997</v>
      </c>
      <c r="I208" s="10">
        <v>1128.41468854</v>
      </c>
      <c r="J208" s="10">
        <v>617.18630347789997</v>
      </c>
      <c r="K208" s="10">
        <v>627.76873530119997</v>
      </c>
      <c r="L208" s="10">
        <v>636.72706064479996</v>
      </c>
      <c r="M208" s="10">
        <v>1073.374845675</v>
      </c>
      <c r="N208" s="10">
        <v>579.05991985059995</v>
      </c>
      <c r="O208" s="10">
        <v>581.35840760539998</v>
      </c>
      <c r="P208" s="10">
        <v>561.89971533259995</v>
      </c>
      <c r="Q208" s="10">
        <v>927.34131457230001</v>
      </c>
      <c r="R208" s="10">
        <v>534.86103441440002</v>
      </c>
      <c r="S208" s="10">
        <v>537.47378196149998</v>
      </c>
      <c r="T208" s="10">
        <v>520.81066326339999</v>
      </c>
      <c r="U208" s="10">
        <v>855.37523773249995</v>
      </c>
      <c r="V208" s="10">
        <v>488.03964374970002</v>
      </c>
      <c r="W208" s="10">
        <v>520.38165158490006</v>
      </c>
      <c r="X208" s="10">
        <v>463.59296599330003</v>
      </c>
      <c r="Y208" s="10">
        <v>868.07166433760005</v>
      </c>
      <c r="Z208" s="10">
        <v>261.6455684503</v>
      </c>
      <c r="AA208" s="10">
        <v>246.00304049409999</v>
      </c>
      <c r="AB208" s="10">
        <v>286.2186198398</v>
      </c>
      <c r="AC208" s="10">
        <v>446.85162582309999</v>
      </c>
      <c r="AD208" s="10">
        <v>1752.8369306449999</v>
      </c>
      <c r="AE208" s="10">
        <v>1754.4793060980001</v>
      </c>
      <c r="AF208" s="10">
        <v>1799.134141944</v>
      </c>
      <c r="AG208" s="10">
        <v>3020.550763321</v>
      </c>
      <c r="AH208" s="10">
        <v>1805.6587632129999</v>
      </c>
      <c r="AI208" s="10">
        <v>1770.486660114</v>
      </c>
      <c r="AJ208" s="10">
        <v>1701.07770433</v>
      </c>
      <c r="AK208" s="10">
        <v>2921.773676756</v>
      </c>
      <c r="AL208" s="10">
        <v>2343.7882726490002</v>
      </c>
      <c r="AM208" s="10">
        <v>2394.2378484450001</v>
      </c>
      <c r="AN208" s="10">
        <v>2358.2221231120002</v>
      </c>
      <c r="AO208" s="10">
        <v>4013.4190004729999</v>
      </c>
      <c r="AP208" s="10">
        <v>1236.211727351</v>
      </c>
      <c r="AQ208" s="10">
        <v>1177.7621515549999</v>
      </c>
      <c r="AR208" s="10">
        <v>1191.125665729</v>
      </c>
      <c r="AS208" s="10">
        <v>1973.5561672179999</v>
      </c>
    </row>
    <row r="209" spans="1:45" x14ac:dyDescent="0.4">
      <c r="B209" s="4" t="s">
        <v>95</v>
      </c>
      <c r="C209" s="4" t="s">
        <v>116</v>
      </c>
      <c r="D209" s="4" t="s">
        <v>95</v>
      </c>
      <c r="E209" s="4" t="s">
        <v>95</v>
      </c>
      <c r="F209" s="4" t="s">
        <v>116</v>
      </c>
      <c r="G209" s="4" t="s">
        <v>476</v>
      </c>
      <c r="H209" s="4" t="s">
        <v>476</v>
      </c>
      <c r="I209" s="4" t="s">
        <v>95</v>
      </c>
      <c r="J209" s="4" t="s">
        <v>116</v>
      </c>
      <c r="K209" s="4" t="s">
        <v>579</v>
      </c>
      <c r="L209" s="4" t="s">
        <v>571</v>
      </c>
      <c r="M209" s="4" t="s">
        <v>95</v>
      </c>
      <c r="N209" s="4" t="s">
        <v>95</v>
      </c>
      <c r="O209" s="4" t="s">
        <v>116</v>
      </c>
      <c r="P209" s="4" t="s">
        <v>95</v>
      </c>
      <c r="Q209" s="4" t="s">
        <v>95</v>
      </c>
      <c r="R209" s="4" t="s">
        <v>95</v>
      </c>
      <c r="S209" s="4" t="s">
        <v>95</v>
      </c>
      <c r="T209" s="4" t="s">
        <v>95</v>
      </c>
      <c r="U209" s="4" t="s">
        <v>95</v>
      </c>
      <c r="V209" s="4" t="s">
        <v>95</v>
      </c>
      <c r="W209" s="4" t="s">
        <v>95</v>
      </c>
      <c r="X209" s="4" t="s">
        <v>95</v>
      </c>
      <c r="Y209" s="4" t="s">
        <v>95</v>
      </c>
      <c r="Z209" s="4" t="s">
        <v>446</v>
      </c>
      <c r="AA209" s="4" t="s">
        <v>446</v>
      </c>
      <c r="AB209" s="4" t="s">
        <v>446</v>
      </c>
      <c r="AC209" s="4" t="s">
        <v>446</v>
      </c>
      <c r="AD209" s="4" t="s">
        <v>116</v>
      </c>
      <c r="AE209" s="4" t="s">
        <v>580</v>
      </c>
      <c r="AF209" s="4" t="s">
        <v>487</v>
      </c>
      <c r="AG209" s="4" t="s">
        <v>95</v>
      </c>
      <c r="AH209" s="4" t="s">
        <v>116</v>
      </c>
      <c r="AI209" s="4" t="s">
        <v>95</v>
      </c>
      <c r="AJ209" s="4" t="s">
        <v>382</v>
      </c>
      <c r="AK209" s="4" t="s">
        <v>95</v>
      </c>
      <c r="AL209" s="4" t="s">
        <v>581</v>
      </c>
      <c r="AM209" s="4" t="s">
        <v>487</v>
      </c>
      <c r="AN209" s="4" t="s">
        <v>483</v>
      </c>
      <c r="AO209" s="4" t="s">
        <v>95</v>
      </c>
      <c r="AP209" s="4" t="s">
        <v>95</v>
      </c>
      <c r="AQ209" s="4" t="s">
        <v>382</v>
      </c>
      <c r="AR209" s="4" t="s">
        <v>582</v>
      </c>
      <c r="AS209" s="4" t="s">
        <v>95</v>
      </c>
    </row>
    <row r="210" spans="1:45" x14ac:dyDescent="0.4">
      <c r="A210" s="1" t="s">
        <v>357</v>
      </c>
      <c r="B210" s="9">
        <v>4.9264264666929999E-2</v>
      </c>
      <c r="C210" s="9">
        <v>9.9479471827169999E-2</v>
      </c>
      <c r="D210" s="9">
        <v>2.3880421166160001E-2</v>
      </c>
      <c r="E210" s="9">
        <v>0</v>
      </c>
      <c r="F210" s="9">
        <v>6.49756160906E-2</v>
      </c>
      <c r="G210" s="9">
        <v>6.3956854958630002E-2</v>
      </c>
      <c r="H210" s="9">
        <v>7.8628737240480001E-2</v>
      </c>
      <c r="I210" s="9">
        <v>0</v>
      </c>
      <c r="J210" s="9">
        <v>8.3834782379859987E-2</v>
      </c>
      <c r="K210" s="9">
        <v>0.10977761565290001</v>
      </c>
      <c r="L210" s="9">
        <v>0.12237394214349999</v>
      </c>
      <c r="M210" s="9">
        <v>0</v>
      </c>
      <c r="N210" s="9">
        <v>7.8977261813139993E-2</v>
      </c>
      <c r="O210" s="9">
        <v>0.11497114685610001</v>
      </c>
      <c r="P210" s="9">
        <v>0.11390479221159999</v>
      </c>
      <c r="Q210" s="9">
        <v>0</v>
      </c>
      <c r="R210" s="9">
        <v>7.0850215056339996E-2</v>
      </c>
      <c r="S210" s="9">
        <v>8.1758383764199999E-2</v>
      </c>
      <c r="T210" s="9">
        <v>4.7006126772299997E-2</v>
      </c>
      <c r="U210" s="9">
        <v>0</v>
      </c>
      <c r="V210" s="9">
        <v>1.608565016233E-2</v>
      </c>
      <c r="W210" s="9">
        <v>2.6082701606869999E-2</v>
      </c>
      <c r="X210" s="9">
        <v>2.7415485630970002E-2</v>
      </c>
      <c r="Y210" s="9">
        <v>0</v>
      </c>
      <c r="Z210" s="9">
        <v>4.9810455289000001E-3</v>
      </c>
      <c r="AA210" s="9">
        <v>2.0088091499999999E-2</v>
      </c>
      <c r="AB210" s="9">
        <v>6.3273650052429993E-3</v>
      </c>
      <c r="AC210" s="9">
        <v>0</v>
      </c>
      <c r="AD210" s="9">
        <v>6.5690003326769997E-2</v>
      </c>
      <c r="AE210" s="9">
        <v>9.9551797185240001E-2</v>
      </c>
      <c r="AF210" s="9">
        <v>7.9019625435779992E-2</v>
      </c>
      <c r="AG210" s="9">
        <v>0</v>
      </c>
      <c r="AH210" s="9">
        <v>5.1738336420010002E-2</v>
      </c>
      <c r="AI210" s="9">
        <v>5.8285670633270004E-2</v>
      </c>
      <c r="AJ210" s="9">
        <v>5.8208072498549999E-2</v>
      </c>
      <c r="AK210" s="9">
        <v>0</v>
      </c>
      <c r="AL210" s="9">
        <v>7.0319058887009997E-2</v>
      </c>
      <c r="AM210" s="9">
        <v>9.3892211144040005E-2</v>
      </c>
      <c r="AN210" s="9">
        <v>8.2357068828479998E-2</v>
      </c>
      <c r="AO210" s="9">
        <v>0</v>
      </c>
      <c r="AP210" s="9">
        <v>3.6088015645440001E-2</v>
      </c>
      <c r="AQ210" s="9">
        <v>4.6653291630469995E-2</v>
      </c>
      <c r="AR210" s="9">
        <v>4.15756877604E-2</v>
      </c>
      <c r="AS210" s="9">
        <v>0</v>
      </c>
    </row>
    <row r="211" spans="1:45" x14ac:dyDescent="0.4">
      <c r="B211" s="10">
        <v>7</v>
      </c>
      <c r="C211" s="10">
        <v>15</v>
      </c>
      <c r="D211" s="10">
        <v>5</v>
      </c>
      <c r="E211" s="10">
        <v>0</v>
      </c>
      <c r="F211" s="10">
        <v>30</v>
      </c>
      <c r="G211" s="10">
        <v>31</v>
      </c>
      <c r="H211" s="10">
        <v>38</v>
      </c>
      <c r="I211" s="10">
        <v>0</v>
      </c>
      <c r="J211" s="10">
        <v>47</v>
      </c>
      <c r="K211" s="10">
        <v>69</v>
      </c>
      <c r="L211" s="10">
        <v>78</v>
      </c>
      <c r="M211" s="10">
        <v>0</v>
      </c>
      <c r="N211" s="10">
        <v>62</v>
      </c>
      <c r="O211" s="10">
        <v>75</v>
      </c>
      <c r="P211" s="10">
        <v>70</v>
      </c>
      <c r="Q211" s="10">
        <v>0</v>
      </c>
      <c r="R211" s="10">
        <v>56</v>
      </c>
      <c r="S211" s="10">
        <v>57</v>
      </c>
      <c r="T211" s="10">
        <v>33</v>
      </c>
      <c r="U211" s="10">
        <v>0</v>
      </c>
      <c r="V211" s="10">
        <v>18</v>
      </c>
      <c r="W211" s="10">
        <v>27</v>
      </c>
      <c r="X211" s="10">
        <v>21</v>
      </c>
      <c r="Y211" s="10">
        <v>0</v>
      </c>
      <c r="Z211" s="10">
        <v>2</v>
      </c>
      <c r="AA211" s="10">
        <v>6</v>
      </c>
      <c r="AB211" s="10">
        <v>5</v>
      </c>
      <c r="AC211" s="10">
        <v>0</v>
      </c>
      <c r="AD211" s="10">
        <v>117</v>
      </c>
      <c r="AE211" s="10">
        <v>139</v>
      </c>
      <c r="AF211" s="10">
        <v>100</v>
      </c>
      <c r="AG211" s="10">
        <v>0</v>
      </c>
      <c r="AH211" s="10">
        <v>104</v>
      </c>
      <c r="AI211" s="10">
        <v>139</v>
      </c>
      <c r="AJ211" s="10">
        <v>147</v>
      </c>
      <c r="AK211" s="10">
        <v>0</v>
      </c>
      <c r="AL211" s="10">
        <v>178</v>
      </c>
      <c r="AM211" s="10">
        <v>221</v>
      </c>
      <c r="AN211" s="10">
        <v>201</v>
      </c>
      <c r="AO211" s="10">
        <v>0</v>
      </c>
      <c r="AP211" s="10">
        <v>44</v>
      </c>
      <c r="AQ211" s="10">
        <v>59</v>
      </c>
      <c r="AR211" s="10">
        <v>49</v>
      </c>
      <c r="AS211" s="10">
        <v>0</v>
      </c>
    </row>
    <row r="212" spans="1:45" x14ac:dyDescent="0.4">
      <c r="B212" s="10">
        <v>140</v>
      </c>
      <c r="C212" s="10">
        <v>171</v>
      </c>
      <c r="D212" s="10">
        <v>194</v>
      </c>
      <c r="E212" s="10">
        <v>525</v>
      </c>
      <c r="F212" s="10">
        <v>399</v>
      </c>
      <c r="G212" s="10">
        <v>458</v>
      </c>
      <c r="H212" s="10">
        <v>487</v>
      </c>
      <c r="I212" s="10">
        <v>1024</v>
      </c>
      <c r="J212" s="10">
        <v>558</v>
      </c>
      <c r="K212" s="10">
        <v>557</v>
      </c>
      <c r="L212" s="10">
        <v>670</v>
      </c>
      <c r="M212" s="10">
        <v>1265</v>
      </c>
      <c r="N212" s="10">
        <v>579</v>
      </c>
      <c r="O212" s="10">
        <v>605</v>
      </c>
      <c r="P212" s="10">
        <v>615</v>
      </c>
      <c r="Q212" s="10">
        <v>977</v>
      </c>
      <c r="R212" s="10">
        <v>697</v>
      </c>
      <c r="S212" s="10">
        <v>673</v>
      </c>
      <c r="T212" s="10">
        <v>615</v>
      </c>
      <c r="U212" s="10">
        <v>885</v>
      </c>
      <c r="V212" s="10">
        <v>799</v>
      </c>
      <c r="W212" s="10">
        <v>729</v>
      </c>
      <c r="X212" s="10">
        <v>608</v>
      </c>
      <c r="Y212" s="10">
        <v>879</v>
      </c>
      <c r="Z212" s="10">
        <v>408</v>
      </c>
      <c r="AA212" s="10">
        <v>375</v>
      </c>
      <c r="AB212" s="10">
        <v>339</v>
      </c>
      <c r="AC212" s="10">
        <v>431</v>
      </c>
      <c r="AD212" s="10">
        <v>1560</v>
      </c>
      <c r="AE212" s="10">
        <v>1486</v>
      </c>
      <c r="AF212" s="10">
        <v>1327</v>
      </c>
      <c r="AG212" s="10">
        <v>2296</v>
      </c>
      <c r="AH212" s="10">
        <v>2001</v>
      </c>
      <c r="AI212" s="10">
        <v>2055</v>
      </c>
      <c r="AJ212" s="10">
        <v>2161</v>
      </c>
      <c r="AK212" s="10">
        <v>3652</v>
      </c>
      <c r="AL212" s="10">
        <v>2405</v>
      </c>
      <c r="AM212" s="10">
        <v>2382</v>
      </c>
      <c r="AN212" s="10">
        <v>2397</v>
      </c>
      <c r="AO212" s="10">
        <v>4107</v>
      </c>
      <c r="AP212" s="10">
        <v>1175</v>
      </c>
      <c r="AQ212" s="10">
        <v>1190</v>
      </c>
      <c r="AR212" s="10">
        <v>1127</v>
      </c>
      <c r="AS212" s="10">
        <v>1880</v>
      </c>
    </row>
    <row r="213" spans="1:45" x14ac:dyDescent="0.4">
      <c r="B213" s="10">
        <v>20.441631542900002</v>
      </c>
      <c r="C213" s="10">
        <v>39.106245939449998</v>
      </c>
      <c r="D213" s="10">
        <v>9.8176411178330003</v>
      </c>
      <c r="E213" s="10">
        <v>0</v>
      </c>
      <c r="F213" s="10">
        <v>44.460813065369997</v>
      </c>
      <c r="G213" s="10">
        <v>42.428444328509997</v>
      </c>
      <c r="H213" s="10">
        <v>52.996690512039997</v>
      </c>
      <c r="I213" s="10">
        <v>0</v>
      </c>
      <c r="J213" s="10">
        <v>51.741679439899997</v>
      </c>
      <c r="K213" s="10">
        <v>68.914954942769995</v>
      </c>
      <c r="L213" s="10">
        <v>77.918800480569999</v>
      </c>
      <c r="M213" s="10">
        <v>0</v>
      </c>
      <c r="N213" s="10">
        <v>45.732566895529999</v>
      </c>
      <c r="O213" s="10">
        <v>66.839442856849999</v>
      </c>
      <c r="P213" s="10">
        <v>64.003070318729996</v>
      </c>
      <c r="Q213" s="10">
        <v>0</v>
      </c>
      <c r="R213" s="10">
        <v>37.895019313520002</v>
      </c>
      <c r="S213" s="10">
        <v>43.942987728799999</v>
      </c>
      <c r="T213" s="10">
        <v>24.481292061729999</v>
      </c>
      <c r="U213" s="10">
        <v>0</v>
      </c>
      <c r="V213" s="10">
        <v>7.8504349747070004</v>
      </c>
      <c r="W213" s="10">
        <v>13.572959339980001</v>
      </c>
      <c r="X213" s="10">
        <v>12.709626297810001</v>
      </c>
      <c r="Y213" s="10">
        <v>0</v>
      </c>
      <c r="Z213" s="10">
        <v>1.303268488886</v>
      </c>
      <c r="AA213" s="10">
        <v>4.9417315867239999</v>
      </c>
      <c r="AB213" s="10">
        <v>1.8110096790229999</v>
      </c>
      <c r="AC213" s="10">
        <v>0</v>
      </c>
      <c r="AD213" s="10">
        <v>115.1438638053</v>
      </c>
      <c r="AE213" s="10">
        <v>174.66156804639999</v>
      </c>
      <c r="AF213" s="10">
        <v>142.1669060051</v>
      </c>
      <c r="AG213" s="10">
        <v>0</v>
      </c>
      <c r="AH213" s="10">
        <v>93.421780550860007</v>
      </c>
      <c r="AI213" s="10">
        <v>103.194002332</v>
      </c>
      <c r="AJ213" s="10">
        <v>99.016454339340001</v>
      </c>
      <c r="AK213" s="10">
        <v>0</v>
      </c>
      <c r="AL213" s="10">
        <v>164.8129855631</v>
      </c>
      <c r="AM213" s="10">
        <v>224.80028559530001</v>
      </c>
      <c r="AN213" s="10">
        <v>194.21626170600001</v>
      </c>
      <c r="AO213" s="10">
        <v>0</v>
      </c>
      <c r="AP213" s="10">
        <v>44.612428157730001</v>
      </c>
      <c r="AQ213" s="10">
        <v>54.946481127810003</v>
      </c>
      <c r="AR213" s="10">
        <v>49.521868761740002</v>
      </c>
      <c r="AS213" s="10">
        <v>0</v>
      </c>
    </row>
    <row r="214" spans="1:45" x14ac:dyDescent="0.4">
      <c r="B214" s="10">
        <v>414.93832661670001</v>
      </c>
      <c r="C214" s="10">
        <v>393.1087009327</v>
      </c>
      <c r="D214" s="10">
        <v>411.1167491361</v>
      </c>
      <c r="E214" s="10">
        <v>684.19789504209996</v>
      </c>
      <c r="F214" s="10">
        <v>684.26920344040002</v>
      </c>
      <c r="G214" s="10">
        <v>663.39166233169999</v>
      </c>
      <c r="H214" s="10">
        <v>674.01172105759997</v>
      </c>
      <c r="I214" s="10">
        <v>1128.41468854</v>
      </c>
      <c r="J214" s="10">
        <v>617.18630347789997</v>
      </c>
      <c r="K214" s="10">
        <v>627.76873530119997</v>
      </c>
      <c r="L214" s="10">
        <v>636.72706064479996</v>
      </c>
      <c r="M214" s="10">
        <v>1073.374845675</v>
      </c>
      <c r="N214" s="10">
        <v>579.05991985059995</v>
      </c>
      <c r="O214" s="10">
        <v>581.35840760539998</v>
      </c>
      <c r="P214" s="10">
        <v>561.89971533259995</v>
      </c>
      <c r="Q214" s="10">
        <v>927.34131457230001</v>
      </c>
      <c r="R214" s="10">
        <v>534.86103441440002</v>
      </c>
      <c r="S214" s="10">
        <v>537.47378196149998</v>
      </c>
      <c r="T214" s="10">
        <v>520.81066326339999</v>
      </c>
      <c r="U214" s="10">
        <v>855.37523773249995</v>
      </c>
      <c r="V214" s="10">
        <v>488.03964374970002</v>
      </c>
      <c r="W214" s="10">
        <v>520.38165158490006</v>
      </c>
      <c r="X214" s="10">
        <v>463.59296599330003</v>
      </c>
      <c r="Y214" s="10">
        <v>868.07166433760005</v>
      </c>
      <c r="Z214" s="10">
        <v>261.6455684503</v>
      </c>
      <c r="AA214" s="10">
        <v>246.00304049409999</v>
      </c>
      <c r="AB214" s="10">
        <v>286.2186198398</v>
      </c>
      <c r="AC214" s="10">
        <v>446.85162582309999</v>
      </c>
      <c r="AD214" s="10">
        <v>1752.8369306449999</v>
      </c>
      <c r="AE214" s="10">
        <v>1754.4793060980001</v>
      </c>
      <c r="AF214" s="10">
        <v>1799.134141944</v>
      </c>
      <c r="AG214" s="10">
        <v>3020.550763321</v>
      </c>
      <c r="AH214" s="10">
        <v>1805.6587632129999</v>
      </c>
      <c r="AI214" s="10">
        <v>1770.486660114</v>
      </c>
      <c r="AJ214" s="10">
        <v>1701.07770433</v>
      </c>
      <c r="AK214" s="10">
        <v>2921.773676756</v>
      </c>
      <c r="AL214" s="10">
        <v>2343.7882726490002</v>
      </c>
      <c r="AM214" s="10">
        <v>2394.2378484450001</v>
      </c>
      <c r="AN214" s="10">
        <v>2358.2221231120002</v>
      </c>
      <c r="AO214" s="10">
        <v>4013.4190004729999</v>
      </c>
      <c r="AP214" s="10">
        <v>1236.211727351</v>
      </c>
      <c r="AQ214" s="10">
        <v>1177.7621515549999</v>
      </c>
      <c r="AR214" s="10">
        <v>1191.125665729</v>
      </c>
      <c r="AS214" s="10">
        <v>1973.5561672179999</v>
      </c>
    </row>
    <row r="215" spans="1:45" x14ac:dyDescent="0.4">
      <c r="B215" s="4" t="s">
        <v>583</v>
      </c>
      <c r="C215" s="4" t="s">
        <v>584</v>
      </c>
      <c r="D215" s="4" t="s">
        <v>116</v>
      </c>
      <c r="E215" s="4" t="s">
        <v>95</v>
      </c>
      <c r="F215" s="4" t="s">
        <v>366</v>
      </c>
      <c r="G215" s="4" t="s">
        <v>366</v>
      </c>
      <c r="H215" s="4" t="s">
        <v>366</v>
      </c>
      <c r="I215" s="4" t="s">
        <v>95</v>
      </c>
      <c r="J215" s="4" t="s">
        <v>366</v>
      </c>
      <c r="K215" s="4" t="s">
        <v>366</v>
      </c>
      <c r="L215" s="4" t="s">
        <v>366</v>
      </c>
      <c r="M215" s="4" t="s">
        <v>95</v>
      </c>
      <c r="N215" s="4" t="s">
        <v>366</v>
      </c>
      <c r="O215" s="4" t="s">
        <v>366</v>
      </c>
      <c r="P215" s="4" t="s">
        <v>366</v>
      </c>
      <c r="Q215" s="4" t="s">
        <v>95</v>
      </c>
      <c r="R215" s="4" t="s">
        <v>366</v>
      </c>
      <c r="S215" s="4" t="s">
        <v>529</v>
      </c>
      <c r="T215" s="4" t="s">
        <v>366</v>
      </c>
      <c r="U215" s="4" t="s">
        <v>95</v>
      </c>
      <c r="V215" s="4" t="s">
        <v>476</v>
      </c>
      <c r="W215" s="4" t="s">
        <v>483</v>
      </c>
      <c r="X215" s="4" t="s">
        <v>483</v>
      </c>
      <c r="Y215" s="4" t="s">
        <v>95</v>
      </c>
      <c r="Z215" s="4" t="s">
        <v>95</v>
      </c>
      <c r="AA215" s="4" t="s">
        <v>382</v>
      </c>
      <c r="AB215" s="4" t="s">
        <v>116</v>
      </c>
      <c r="AC215" s="4" t="s">
        <v>95</v>
      </c>
      <c r="AD215" s="4" t="s">
        <v>366</v>
      </c>
      <c r="AE215" s="4" t="s">
        <v>367</v>
      </c>
      <c r="AF215" s="4" t="s">
        <v>366</v>
      </c>
      <c r="AG215" s="4" t="s">
        <v>95</v>
      </c>
      <c r="AH215" s="4" t="s">
        <v>366</v>
      </c>
      <c r="AI215" s="4" t="s">
        <v>366</v>
      </c>
      <c r="AJ215" s="4" t="s">
        <v>366</v>
      </c>
      <c r="AK215" s="4" t="s">
        <v>95</v>
      </c>
      <c r="AL215" s="4" t="s">
        <v>366</v>
      </c>
      <c r="AM215" s="4" t="s">
        <v>367</v>
      </c>
      <c r="AN215" s="4" t="s">
        <v>366</v>
      </c>
      <c r="AO215" s="4" t="s">
        <v>95</v>
      </c>
      <c r="AP215" s="4" t="s">
        <v>366</v>
      </c>
      <c r="AQ215" s="4" t="s">
        <v>366</v>
      </c>
      <c r="AR215" s="4" t="s">
        <v>366</v>
      </c>
      <c r="AS215" s="4" t="s">
        <v>95</v>
      </c>
    </row>
    <row r="216" spans="1:45" x14ac:dyDescent="0.4">
      <c r="A216" s="1" t="s">
        <v>381</v>
      </c>
      <c r="B216" s="9">
        <v>0</v>
      </c>
      <c r="C216" s="9">
        <v>0</v>
      </c>
      <c r="D216" s="9">
        <v>0</v>
      </c>
      <c r="E216" s="9">
        <v>0</v>
      </c>
      <c r="F216" s="9">
        <v>0</v>
      </c>
      <c r="G216" s="9">
        <v>0</v>
      </c>
      <c r="H216" s="9">
        <v>0</v>
      </c>
      <c r="I216" s="9">
        <v>0</v>
      </c>
      <c r="J216" s="9">
        <v>0</v>
      </c>
      <c r="K216" s="9">
        <v>0</v>
      </c>
      <c r="L216" s="9">
        <v>0</v>
      </c>
      <c r="M216" s="9">
        <v>0</v>
      </c>
      <c r="N216" s="9">
        <v>0</v>
      </c>
      <c r="O216" s="9">
        <v>0</v>
      </c>
      <c r="P216" s="9">
        <v>0</v>
      </c>
      <c r="Q216" s="9">
        <v>0</v>
      </c>
      <c r="R216" s="9">
        <v>2.5131726875519999E-3</v>
      </c>
      <c r="S216" s="9">
        <v>4.7506954387869994E-4</v>
      </c>
      <c r="T216" s="9">
        <v>0</v>
      </c>
      <c r="U216" s="9">
        <v>0</v>
      </c>
      <c r="V216" s="9">
        <v>0</v>
      </c>
      <c r="W216" s="9">
        <v>0</v>
      </c>
      <c r="X216" s="9">
        <v>0</v>
      </c>
      <c r="Y216" s="9">
        <v>0</v>
      </c>
      <c r="Z216" s="9">
        <v>0</v>
      </c>
      <c r="AA216" s="9">
        <v>0</v>
      </c>
      <c r="AB216" s="9">
        <v>0</v>
      </c>
      <c r="AC216" s="9">
        <v>0</v>
      </c>
      <c r="AD216" s="9">
        <v>1.863264239721E-4</v>
      </c>
      <c r="AE216" s="9">
        <v>1.4553458884110002E-4</v>
      </c>
      <c r="AF216" s="9">
        <v>0</v>
      </c>
      <c r="AG216" s="9">
        <v>0</v>
      </c>
      <c r="AH216" s="9">
        <v>5.6356069428220004E-4</v>
      </c>
      <c r="AI216" s="9">
        <v>0</v>
      </c>
      <c r="AJ216" s="9">
        <v>0</v>
      </c>
      <c r="AK216" s="9">
        <v>0</v>
      </c>
      <c r="AL216" s="9">
        <v>4.3416818750569995E-4</v>
      </c>
      <c r="AM216" s="9">
        <v>0</v>
      </c>
      <c r="AN216" s="9">
        <v>0</v>
      </c>
      <c r="AO216" s="9">
        <v>0</v>
      </c>
      <c r="AP216" s="9">
        <v>2.64194093833E-4</v>
      </c>
      <c r="AQ216" s="9">
        <v>2.1679880280249999E-4</v>
      </c>
      <c r="AR216" s="9">
        <v>0</v>
      </c>
      <c r="AS216" s="9">
        <v>0</v>
      </c>
    </row>
    <row r="217" spans="1:45" x14ac:dyDescent="0.4">
      <c r="B217" s="10">
        <v>0</v>
      </c>
      <c r="C217" s="10">
        <v>0</v>
      </c>
      <c r="D217" s="10">
        <v>0</v>
      </c>
      <c r="E217" s="10">
        <v>0</v>
      </c>
      <c r="F217" s="10">
        <v>0</v>
      </c>
      <c r="G217" s="10">
        <v>0</v>
      </c>
      <c r="H217" s="10">
        <v>0</v>
      </c>
      <c r="I217" s="10">
        <v>0</v>
      </c>
      <c r="J217" s="10">
        <v>0</v>
      </c>
      <c r="K217" s="10">
        <v>0</v>
      </c>
      <c r="L217" s="10">
        <v>0</v>
      </c>
      <c r="M217" s="10">
        <v>0</v>
      </c>
      <c r="N217" s="10">
        <v>0</v>
      </c>
      <c r="O217" s="10">
        <v>0</v>
      </c>
      <c r="P217" s="10">
        <v>0</v>
      </c>
      <c r="Q217" s="10">
        <v>0</v>
      </c>
      <c r="R217" s="10">
        <v>2</v>
      </c>
      <c r="S217" s="10">
        <v>1</v>
      </c>
      <c r="T217" s="10">
        <v>0</v>
      </c>
      <c r="U217" s="10">
        <v>0</v>
      </c>
      <c r="V217" s="10">
        <v>0</v>
      </c>
      <c r="W217" s="10">
        <v>0</v>
      </c>
      <c r="X217" s="10">
        <v>0</v>
      </c>
      <c r="Y217" s="10">
        <v>0</v>
      </c>
      <c r="Z217" s="10">
        <v>0</v>
      </c>
      <c r="AA217" s="10">
        <v>0</v>
      </c>
      <c r="AB217" s="10">
        <v>0</v>
      </c>
      <c r="AC217" s="10">
        <v>0</v>
      </c>
      <c r="AD217" s="10">
        <v>1</v>
      </c>
      <c r="AE217" s="10">
        <v>1</v>
      </c>
      <c r="AF217" s="10">
        <v>0</v>
      </c>
      <c r="AG217" s="10">
        <v>0</v>
      </c>
      <c r="AH217" s="10">
        <v>1</v>
      </c>
      <c r="AI217" s="10">
        <v>0</v>
      </c>
      <c r="AJ217" s="10">
        <v>0</v>
      </c>
      <c r="AK217" s="10">
        <v>0</v>
      </c>
      <c r="AL217" s="10">
        <v>1</v>
      </c>
      <c r="AM217" s="10">
        <v>0</v>
      </c>
      <c r="AN217" s="10">
        <v>0</v>
      </c>
      <c r="AO217" s="10">
        <v>0</v>
      </c>
      <c r="AP217" s="10">
        <v>1</v>
      </c>
      <c r="AQ217" s="10">
        <v>1</v>
      </c>
      <c r="AR217" s="10">
        <v>0</v>
      </c>
      <c r="AS217" s="10">
        <v>0</v>
      </c>
    </row>
    <row r="218" spans="1:45" x14ac:dyDescent="0.4">
      <c r="B218" s="10">
        <v>140</v>
      </c>
      <c r="C218" s="10">
        <v>171</v>
      </c>
      <c r="D218" s="10">
        <v>194</v>
      </c>
      <c r="E218" s="10">
        <v>525</v>
      </c>
      <c r="F218" s="10">
        <v>399</v>
      </c>
      <c r="G218" s="10">
        <v>458</v>
      </c>
      <c r="H218" s="10">
        <v>487</v>
      </c>
      <c r="I218" s="10">
        <v>1024</v>
      </c>
      <c r="J218" s="10">
        <v>558</v>
      </c>
      <c r="K218" s="10">
        <v>557</v>
      </c>
      <c r="L218" s="10">
        <v>670</v>
      </c>
      <c r="M218" s="10">
        <v>1265</v>
      </c>
      <c r="N218" s="10">
        <v>579</v>
      </c>
      <c r="O218" s="10">
        <v>605</v>
      </c>
      <c r="P218" s="10">
        <v>615</v>
      </c>
      <c r="Q218" s="10">
        <v>977</v>
      </c>
      <c r="R218" s="10">
        <v>697</v>
      </c>
      <c r="S218" s="10">
        <v>673</v>
      </c>
      <c r="T218" s="10">
        <v>615</v>
      </c>
      <c r="U218" s="10">
        <v>885</v>
      </c>
      <c r="V218" s="10">
        <v>799</v>
      </c>
      <c r="W218" s="10">
        <v>729</v>
      </c>
      <c r="X218" s="10">
        <v>608</v>
      </c>
      <c r="Y218" s="10">
        <v>879</v>
      </c>
      <c r="Z218" s="10">
        <v>408</v>
      </c>
      <c r="AA218" s="10">
        <v>375</v>
      </c>
      <c r="AB218" s="10">
        <v>339</v>
      </c>
      <c r="AC218" s="10">
        <v>431</v>
      </c>
      <c r="AD218" s="10">
        <v>1560</v>
      </c>
      <c r="AE218" s="10">
        <v>1486</v>
      </c>
      <c r="AF218" s="10">
        <v>1327</v>
      </c>
      <c r="AG218" s="10">
        <v>2296</v>
      </c>
      <c r="AH218" s="10">
        <v>2001</v>
      </c>
      <c r="AI218" s="10">
        <v>2055</v>
      </c>
      <c r="AJ218" s="10">
        <v>2161</v>
      </c>
      <c r="AK218" s="10">
        <v>3652</v>
      </c>
      <c r="AL218" s="10">
        <v>2405</v>
      </c>
      <c r="AM218" s="10">
        <v>2382</v>
      </c>
      <c r="AN218" s="10">
        <v>2397</v>
      </c>
      <c r="AO218" s="10">
        <v>4107</v>
      </c>
      <c r="AP218" s="10">
        <v>1175</v>
      </c>
      <c r="AQ218" s="10">
        <v>1190</v>
      </c>
      <c r="AR218" s="10">
        <v>1127</v>
      </c>
      <c r="AS218" s="10">
        <v>1880</v>
      </c>
    </row>
    <row r="219" spans="1:45" x14ac:dyDescent="0.4">
      <c r="B219" s="10">
        <v>0</v>
      </c>
      <c r="C219" s="10">
        <v>0</v>
      </c>
      <c r="D219" s="10">
        <v>0</v>
      </c>
      <c r="E219" s="10">
        <v>0</v>
      </c>
      <c r="F219" s="10">
        <v>0</v>
      </c>
      <c r="G219" s="10">
        <v>0</v>
      </c>
      <c r="H219" s="10">
        <v>0</v>
      </c>
      <c r="I219" s="10">
        <v>0</v>
      </c>
      <c r="J219" s="10">
        <v>0</v>
      </c>
      <c r="K219" s="10">
        <v>0</v>
      </c>
      <c r="L219" s="10">
        <v>0</v>
      </c>
      <c r="M219" s="10">
        <v>0</v>
      </c>
      <c r="N219" s="10">
        <v>0</v>
      </c>
      <c r="O219" s="10">
        <v>0</v>
      </c>
      <c r="P219" s="10">
        <v>0</v>
      </c>
      <c r="Q219" s="10">
        <v>0</v>
      </c>
      <c r="R219" s="10">
        <v>1.344198143326</v>
      </c>
      <c r="S219" s="10">
        <v>0.25533742444320001</v>
      </c>
      <c r="T219" s="10">
        <v>0</v>
      </c>
      <c r="U219" s="10">
        <v>0</v>
      </c>
      <c r="V219" s="10">
        <v>0</v>
      </c>
      <c r="W219" s="10">
        <v>0</v>
      </c>
      <c r="X219" s="10">
        <v>0</v>
      </c>
      <c r="Y219" s="10">
        <v>0</v>
      </c>
      <c r="Z219" s="10">
        <v>0</v>
      </c>
      <c r="AA219" s="10">
        <v>0</v>
      </c>
      <c r="AB219" s="10">
        <v>0</v>
      </c>
      <c r="AC219" s="10">
        <v>0</v>
      </c>
      <c r="AD219" s="10">
        <v>0.32659983709329998</v>
      </c>
      <c r="AE219" s="10">
        <v>0.25533742444320001</v>
      </c>
      <c r="AF219" s="10">
        <v>0</v>
      </c>
      <c r="AG219" s="10">
        <v>0</v>
      </c>
      <c r="AH219" s="10">
        <v>1.0175983062330001</v>
      </c>
      <c r="AI219" s="10">
        <v>0</v>
      </c>
      <c r="AJ219" s="10">
        <v>0</v>
      </c>
      <c r="AK219" s="10">
        <v>0</v>
      </c>
      <c r="AL219" s="10">
        <v>1.0175983062330001</v>
      </c>
      <c r="AM219" s="10">
        <v>0</v>
      </c>
      <c r="AN219" s="10">
        <v>0</v>
      </c>
      <c r="AO219" s="10">
        <v>0</v>
      </c>
      <c r="AP219" s="10">
        <v>0.32659983709329998</v>
      </c>
      <c r="AQ219" s="10">
        <v>0.25533742444320001</v>
      </c>
      <c r="AR219" s="10">
        <v>0</v>
      </c>
      <c r="AS219" s="10">
        <v>0</v>
      </c>
    </row>
    <row r="220" spans="1:45" x14ac:dyDescent="0.4">
      <c r="B220" s="10">
        <v>414.93832661670001</v>
      </c>
      <c r="C220" s="10">
        <v>393.1087009327</v>
      </c>
      <c r="D220" s="10">
        <v>411.1167491361</v>
      </c>
      <c r="E220" s="10">
        <v>684.19789504209996</v>
      </c>
      <c r="F220" s="10">
        <v>684.26920344040002</v>
      </c>
      <c r="G220" s="10">
        <v>663.39166233169999</v>
      </c>
      <c r="H220" s="10">
        <v>674.01172105759997</v>
      </c>
      <c r="I220" s="10">
        <v>1128.41468854</v>
      </c>
      <c r="J220" s="10">
        <v>617.18630347789997</v>
      </c>
      <c r="K220" s="10">
        <v>627.76873530119997</v>
      </c>
      <c r="L220" s="10">
        <v>636.72706064479996</v>
      </c>
      <c r="M220" s="10">
        <v>1073.374845675</v>
      </c>
      <c r="N220" s="10">
        <v>579.05991985059995</v>
      </c>
      <c r="O220" s="10">
        <v>581.35840760539998</v>
      </c>
      <c r="P220" s="10">
        <v>561.89971533259995</v>
      </c>
      <c r="Q220" s="10">
        <v>927.34131457230001</v>
      </c>
      <c r="R220" s="10">
        <v>534.86103441440002</v>
      </c>
      <c r="S220" s="10">
        <v>537.47378196149998</v>
      </c>
      <c r="T220" s="10">
        <v>520.81066326339999</v>
      </c>
      <c r="U220" s="10">
        <v>855.37523773249995</v>
      </c>
      <c r="V220" s="10">
        <v>488.03964374970002</v>
      </c>
      <c r="W220" s="10">
        <v>520.38165158490006</v>
      </c>
      <c r="X220" s="10">
        <v>463.59296599330003</v>
      </c>
      <c r="Y220" s="10">
        <v>868.07166433760005</v>
      </c>
      <c r="Z220" s="10">
        <v>261.6455684503</v>
      </c>
      <c r="AA220" s="10">
        <v>246.00304049409999</v>
      </c>
      <c r="AB220" s="10">
        <v>286.2186198398</v>
      </c>
      <c r="AC220" s="10">
        <v>446.85162582309999</v>
      </c>
      <c r="AD220" s="10">
        <v>1752.8369306449999</v>
      </c>
      <c r="AE220" s="10">
        <v>1754.4793060980001</v>
      </c>
      <c r="AF220" s="10">
        <v>1799.134141944</v>
      </c>
      <c r="AG220" s="10">
        <v>3020.550763321</v>
      </c>
      <c r="AH220" s="10">
        <v>1805.6587632129999</v>
      </c>
      <c r="AI220" s="10">
        <v>1770.486660114</v>
      </c>
      <c r="AJ220" s="10">
        <v>1701.07770433</v>
      </c>
      <c r="AK220" s="10">
        <v>2921.773676756</v>
      </c>
      <c r="AL220" s="10">
        <v>2343.7882726490002</v>
      </c>
      <c r="AM220" s="10">
        <v>2394.2378484450001</v>
      </c>
      <c r="AN220" s="10">
        <v>2358.2221231120002</v>
      </c>
      <c r="AO220" s="10">
        <v>4013.4190004729999</v>
      </c>
      <c r="AP220" s="10">
        <v>1236.211727351</v>
      </c>
      <c r="AQ220" s="10">
        <v>1177.7621515549999</v>
      </c>
      <c r="AR220" s="10">
        <v>1191.125665729</v>
      </c>
      <c r="AS220" s="10">
        <v>1973.5561672179999</v>
      </c>
    </row>
    <row r="221" spans="1:45" x14ac:dyDescent="0.4">
      <c r="B221" s="4" t="s">
        <v>446</v>
      </c>
      <c r="C221" s="4" t="s">
        <v>446</v>
      </c>
      <c r="D221" s="4" t="s">
        <v>446</v>
      </c>
      <c r="E221" s="4" t="s">
        <v>446</v>
      </c>
      <c r="F221" s="4" t="s">
        <v>446</v>
      </c>
      <c r="G221" s="4" t="s">
        <v>446</v>
      </c>
      <c r="H221" s="4" t="s">
        <v>446</v>
      </c>
      <c r="I221" s="4" t="s">
        <v>446</v>
      </c>
      <c r="J221" s="4" t="s">
        <v>446</v>
      </c>
      <c r="K221" s="4" t="s">
        <v>446</v>
      </c>
      <c r="L221" s="4" t="s">
        <v>446</v>
      </c>
      <c r="M221" s="4" t="s">
        <v>446</v>
      </c>
      <c r="N221" s="4" t="s">
        <v>446</v>
      </c>
      <c r="O221" s="4" t="s">
        <v>446</v>
      </c>
      <c r="P221" s="4" t="s">
        <v>446</v>
      </c>
      <c r="Q221" s="4" t="s">
        <v>446</v>
      </c>
      <c r="R221" s="4" t="s">
        <v>95</v>
      </c>
      <c r="S221" s="4" t="s">
        <v>95</v>
      </c>
      <c r="T221" s="4" t="s">
        <v>95</v>
      </c>
      <c r="U221" s="4" t="s">
        <v>95</v>
      </c>
      <c r="V221" s="4" t="s">
        <v>446</v>
      </c>
      <c r="W221" s="4" t="s">
        <v>446</v>
      </c>
      <c r="X221" s="4" t="s">
        <v>446</v>
      </c>
      <c r="Y221" s="4" t="s">
        <v>446</v>
      </c>
      <c r="Z221" s="4" t="s">
        <v>446</v>
      </c>
      <c r="AA221" s="4" t="s">
        <v>446</v>
      </c>
      <c r="AB221" s="4" t="s">
        <v>446</v>
      </c>
      <c r="AC221" s="4" t="s">
        <v>446</v>
      </c>
      <c r="AD221" s="4" t="s">
        <v>95</v>
      </c>
      <c r="AE221" s="4" t="s">
        <v>95</v>
      </c>
      <c r="AF221" s="4" t="s">
        <v>95</v>
      </c>
      <c r="AG221" s="4" t="s">
        <v>95</v>
      </c>
      <c r="AH221" s="4" t="s">
        <v>95</v>
      </c>
      <c r="AI221" s="4" t="s">
        <v>95</v>
      </c>
      <c r="AJ221" s="4" t="s">
        <v>95</v>
      </c>
      <c r="AK221" s="4" t="s">
        <v>95</v>
      </c>
      <c r="AL221" s="4" t="s">
        <v>95</v>
      </c>
      <c r="AM221" s="4" t="s">
        <v>95</v>
      </c>
      <c r="AN221" s="4" t="s">
        <v>95</v>
      </c>
      <c r="AO221" s="4" t="s">
        <v>95</v>
      </c>
      <c r="AP221" s="4" t="s">
        <v>95</v>
      </c>
      <c r="AQ221" s="4" t="s">
        <v>95</v>
      </c>
      <c r="AR221" s="4" t="s">
        <v>95</v>
      </c>
      <c r="AS221" s="4" t="s">
        <v>95</v>
      </c>
    </row>
    <row r="222" spans="1:45" x14ac:dyDescent="0.4">
      <c r="A222" s="1" t="s">
        <v>360</v>
      </c>
      <c r="B222" s="9">
        <v>5.5000010879600004E-3</v>
      </c>
      <c r="C222" s="9">
        <v>0</v>
      </c>
      <c r="D222" s="9">
        <v>2.0195391614770002E-2</v>
      </c>
      <c r="E222" s="9">
        <v>0</v>
      </c>
      <c r="F222" s="9">
        <v>1.236034804517E-2</v>
      </c>
      <c r="G222" s="9">
        <v>1.376566410853E-2</v>
      </c>
      <c r="H222" s="9">
        <v>5.0566566510390001E-3</v>
      </c>
      <c r="I222" s="9">
        <v>0</v>
      </c>
      <c r="J222" s="9">
        <v>4.592278660403E-2</v>
      </c>
      <c r="K222" s="9">
        <v>2.7216759061900003E-2</v>
      </c>
      <c r="L222" s="9">
        <v>2.095000415421E-2</v>
      </c>
      <c r="M222" s="9">
        <v>0</v>
      </c>
      <c r="N222" s="9">
        <v>4.2937763950919999E-2</v>
      </c>
      <c r="O222" s="9">
        <v>5.0354536665449999E-2</v>
      </c>
      <c r="P222" s="9">
        <v>2.2359742893600001E-2</v>
      </c>
      <c r="Q222" s="9">
        <v>0</v>
      </c>
      <c r="R222" s="9">
        <v>4.0307181696159995E-2</v>
      </c>
      <c r="S222" s="9">
        <v>2.3956862079040003E-2</v>
      </c>
      <c r="T222" s="9">
        <v>9.4161736184299998E-3</v>
      </c>
      <c r="U222" s="9">
        <v>0</v>
      </c>
      <c r="V222" s="9">
        <v>3.9060943240120001E-2</v>
      </c>
      <c r="W222" s="9">
        <v>4.5433290783269999E-2</v>
      </c>
      <c r="X222" s="9">
        <v>2.0283135139750001E-2</v>
      </c>
      <c r="Y222" s="9">
        <v>0</v>
      </c>
      <c r="Z222" s="9">
        <v>2.693758803817E-2</v>
      </c>
      <c r="AA222" s="9">
        <v>2.8041285455199998E-2</v>
      </c>
      <c r="AB222" s="9">
        <v>2.3499640452440001E-2</v>
      </c>
      <c r="AC222" s="9">
        <v>0</v>
      </c>
      <c r="AD222" s="9">
        <v>3.6756937009269998E-2</v>
      </c>
      <c r="AE222" s="9">
        <v>3.3942516278469996E-2</v>
      </c>
      <c r="AF222" s="9">
        <v>1.9795089802970001E-2</v>
      </c>
      <c r="AG222" s="9">
        <v>0</v>
      </c>
      <c r="AH222" s="9">
        <v>2.6133195479290001E-2</v>
      </c>
      <c r="AI222" s="9">
        <v>2.2229778164209998E-2</v>
      </c>
      <c r="AJ222" s="9">
        <v>1.15999809562E-2</v>
      </c>
      <c r="AK222" s="9">
        <v>0</v>
      </c>
      <c r="AL222" s="9">
        <v>3.2074539162499999E-2</v>
      </c>
      <c r="AM222" s="9">
        <v>2.2087637916879999E-2</v>
      </c>
      <c r="AN222" s="9">
        <v>1.63695802907E-2</v>
      </c>
      <c r="AO222" s="9">
        <v>0</v>
      </c>
      <c r="AP222" s="9">
        <v>2.9477653810610002E-2</v>
      </c>
      <c r="AQ222" s="9">
        <v>3.907912082283E-2</v>
      </c>
      <c r="AR222" s="9">
        <v>1.6828088408840002E-2</v>
      </c>
      <c r="AS222" s="9">
        <v>0</v>
      </c>
    </row>
    <row r="223" spans="1:45" x14ac:dyDescent="0.4">
      <c r="B223" s="10">
        <v>1</v>
      </c>
      <c r="C223" s="10">
        <v>0</v>
      </c>
      <c r="D223" s="10">
        <v>3</v>
      </c>
      <c r="E223" s="10">
        <v>0</v>
      </c>
      <c r="F223" s="10">
        <v>6</v>
      </c>
      <c r="G223" s="10">
        <v>9</v>
      </c>
      <c r="H223" s="10">
        <v>2</v>
      </c>
      <c r="I223" s="10">
        <v>0</v>
      </c>
      <c r="J223" s="10">
        <v>29</v>
      </c>
      <c r="K223" s="10">
        <v>16</v>
      </c>
      <c r="L223" s="10">
        <v>17</v>
      </c>
      <c r="M223" s="10">
        <v>0</v>
      </c>
      <c r="N223" s="10">
        <v>23</v>
      </c>
      <c r="O223" s="10">
        <v>22</v>
      </c>
      <c r="P223" s="10">
        <v>12</v>
      </c>
      <c r="Q223" s="10">
        <v>0</v>
      </c>
      <c r="R223" s="10">
        <v>29</v>
      </c>
      <c r="S223" s="10">
        <v>12</v>
      </c>
      <c r="T223" s="10">
        <v>4</v>
      </c>
      <c r="U223" s="10">
        <v>0</v>
      </c>
      <c r="V223" s="10">
        <v>33</v>
      </c>
      <c r="W223" s="10">
        <v>27</v>
      </c>
      <c r="X223" s="10">
        <v>13</v>
      </c>
      <c r="Y223" s="10">
        <v>0</v>
      </c>
      <c r="Z223" s="10">
        <v>12</v>
      </c>
      <c r="AA223" s="10">
        <v>11</v>
      </c>
      <c r="AB223" s="10">
        <v>10</v>
      </c>
      <c r="AC223" s="10">
        <v>0</v>
      </c>
      <c r="AD223" s="10">
        <v>73</v>
      </c>
      <c r="AE223" s="10">
        <v>52</v>
      </c>
      <c r="AF223" s="10">
        <v>28</v>
      </c>
      <c r="AG223" s="10">
        <v>0</v>
      </c>
      <c r="AH223" s="10">
        <v>60</v>
      </c>
      <c r="AI223" s="10">
        <v>45</v>
      </c>
      <c r="AJ223" s="10">
        <v>31</v>
      </c>
      <c r="AK223" s="10">
        <v>0</v>
      </c>
      <c r="AL223" s="10">
        <v>96</v>
      </c>
      <c r="AM223" s="10">
        <v>55</v>
      </c>
      <c r="AN223" s="10">
        <v>42</v>
      </c>
      <c r="AO223" s="10">
        <v>0</v>
      </c>
      <c r="AP223" s="10">
        <v>37</v>
      </c>
      <c r="AQ223" s="10">
        <v>42</v>
      </c>
      <c r="AR223" s="10">
        <v>19</v>
      </c>
      <c r="AS223" s="10">
        <v>0</v>
      </c>
    </row>
    <row r="224" spans="1:45" x14ac:dyDescent="0.4">
      <c r="B224" s="10">
        <v>140</v>
      </c>
      <c r="C224" s="10">
        <v>171</v>
      </c>
      <c r="D224" s="10">
        <v>194</v>
      </c>
      <c r="E224" s="10">
        <v>525</v>
      </c>
      <c r="F224" s="10">
        <v>399</v>
      </c>
      <c r="G224" s="10">
        <v>458</v>
      </c>
      <c r="H224" s="10">
        <v>487</v>
      </c>
      <c r="I224" s="10">
        <v>1024</v>
      </c>
      <c r="J224" s="10">
        <v>558</v>
      </c>
      <c r="K224" s="10">
        <v>557</v>
      </c>
      <c r="L224" s="10">
        <v>670</v>
      </c>
      <c r="M224" s="10">
        <v>1265</v>
      </c>
      <c r="N224" s="10">
        <v>579</v>
      </c>
      <c r="O224" s="10">
        <v>605</v>
      </c>
      <c r="P224" s="10">
        <v>615</v>
      </c>
      <c r="Q224" s="10">
        <v>977</v>
      </c>
      <c r="R224" s="10">
        <v>697</v>
      </c>
      <c r="S224" s="10">
        <v>673</v>
      </c>
      <c r="T224" s="10">
        <v>615</v>
      </c>
      <c r="U224" s="10">
        <v>885</v>
      </c>
      <c r="V224" s="10">
        <v>799</v>
      </c>
      <c r="W224" s="10">
        <v>729</v>
      </c>
      <c r="X224" s="10">
        <v>608</v>
      </c>
      <c r="Y224" s="10">
        <v>879</v>
      </c>
      <c r="Z224" s="10">
        <v>408</v>
      </c>
      <c r="AA224" s="10">
        <v>375</v>
      </c>
      <c r="AB224" s="10">
        <v>339</v>
      </c>
      <c r="AC224" s="10">
        <v>431</v>
      </c>
      <c r="AD224" s="10">
        <v>1560</v>
      </c>
      <c r="AE224" s="10">
        <v>1486</v>
      </c>
      <c r="AF224" s="10">
        <v>1327</v>
      </c>
      <c r="AG224" s="10">
        <v>2296</v>
      </c>
      <c r="AH224" s="10">
        <v>2001</v>
      </c>
      <c r="AI224" s="10">
        <v>2055</v>
      </c>
      <c r="AJ224" s="10">
        <v>2161</v>
      </c>
      <c r="AK224" s="10">
        <v>3652</v>
      </c>
      <c r="AL224" s="10">
        <v>2405</v>
      </c>
      <c r="AM224" s="10">
        <v>2382</v>
      </c>
      <c r="AN224" s="10">
        <v>2397</v>
      </c>
      <c r="AO224" s="10">
        <v>4107</v>
      </c>
      <c r="AP224" s="10">
        <v>1175</v>
      </c>
      <c r="AQ224" s="10">
        <v>1190</v>
      </c>
      <c r="AR224" s="10">
        <v>1127</v>
      </c>
      <c r="AS224" s="10">
        <v>1880</v>
      </c>
    </row>
    <row r="225" spans="1:45" x14ac:dyDescent="0.4">
      <c r="B225" s="10">
        <v>2.2821612478279998</v>
      </c>
      <c r="C225" s="10">
        <v>0</v>
      </c>
      <c r="D225" s="10">
        <v>8.3026637481950001</v>
      </c>
      <c r="E225" s="10">
        <v>0</v>
      </c>
      <c r="F225" s="10">
        <v>8.4578055111129995</v>
      </c>
      <c r="G225" s="10">
        <v>9.1320267960579997</v>
      </c>
      <c r="H225" s="10">
        <v>3.4082458521639998</v>
      </c>
      <c r="I225" s="10">
        <v>0</v>
      </c>
      <c r="J225" s="10">
        <v>28.342914909539999</v>
      </c>
      <c r="K225" s="10">
        <v>17.085830415290001</v>
      </c>
      <c r="L225" s="10">
        <v>13.33943456561</v>
      </c>
      <c r="M225" s="10">
        <v>0</v>
      </c>
      <c r="N225" s="10">
        <v>24.863538151979999</v>
      </c>
      <c r="O225" s="10">
        <v>29.27403325153</v>
      </c>
      <c r="P225" s="10">
        <v>12.56393316682</v>
      </c>
      <c r="Q225" s="10">
        <v>0</v>
      </c>
      <c r="R225" s="10">
        <v>21.558740896340002</v>
      </c>
      <c r="S225" s="10">
        <v>12.876185265549999</v>
      </c>
      <c r="T225" s="10">
        <v>4.9040436276179999</v>
      </c>
      <c r="U225" s="10">
        <v>0</v>
      </c>
      <c r="V225" s="10">
        <v>19.063288823440001</v>
      </c>
      <c r="W225" s="10">
        <v>23.642650894740001</v>
      </c>
      <c r="X225" s="10">
        <v>9.4031187790799997</v>
      </c>
      <c r="Y225" s="10">
        <v>0</v>
      </c>
      <c r="Z225" s="10">
        <v>7.0481005349270003</v>
      </c>
      <c r="AA225" s="10">
        <v>6.8982414813429997</v>
      </c>
      <c r="AB225" s="10">
        <v>6.7260346570299996</v>
      </c>
      <c r="AC225" s="10">
        <v>0</v>
      </c>
      <c r="AD225" s="10">
        <v>64.428916647229997</v>
      </c>
      <c r="AE225" s="10">
        <v>59.551442407480003</v>
      </c>
      <c r="AF225" s="10">
        <v>35.614021907370002</v>
      </c>
      <c r="AG225" s="10">
        <v>0</v>
      </c>
      <c r="AH225" s="10">
        <v>47.18763342794</v>
      </c>
      <c r="AI225" s="10">
        <v>39.357525697029999</v>
      </c>
      <c r="AJ225" s="10">
        <v>19.732468975250001</v>
      </c>
      <c r="AK225" s="10">
        <v>0</v>
      </c>
      <c r="AL225" s="10">
        <v>75.175928739689994</v>
      </c>
      <c r="AM225" s="10">
        <v>52.883058683350001</v>
      </c>
      <c r="AN225" s="10">
        <v>38.6031063876</v>
      </c>
      <c r="AO225" s="10">
        <v>0</v>
      </c>
      <c r="AP225" s="10">
        <v>36.440621335480003</v>
      </c>
      <c r="AQ225" s="10">
        <v>46.025909421160002</v>
      </c>
      <c r="AR225" s="10">
        <v>20.044368008919999</v>
      </c>
      <c r="AS225" s="10">
        <v>0</v>
      </c>
    </row>
    <row r="226" spans="1:45" x14ac:dyDescent="0.4">
      <c r="B226" s="10">
        <v>414.93832661670001</v>
      </c>
      <c r="C226" s="10">
        <v>393.1087009327</v>
      </c>
      <c r="D226" s="10">
        <v>411.1167491361</v>
      </c>
      <c r="E226" s="10">
        <v>684.19789504209996</v>
      </c>
      <c r="F226" s="10">
        <v>684.26920344040002</v>
      </c>
      <c r="G226" s="10">
        <v>663.39166233169999</v>
      </c>
      <c r="H226" s="10">
        <v>674.01172105759997</v>
      </c>
      <c r="I226" s="10">
        <v>1128.41468854</v>
      </c>
      <c r="J226" s="10">
        <v>617.18630347789997</v>
      </c>
      <c r="K226" s="10">
        <v>627.76873530119997</v>
      </c>
      <c r="L226" s="10">
        <v>636.72706064479996</v>
      </c>
      <c r="M226" s="10">
        <v>1073.374845675</v>
      </c>
      <c r="N226" s="10">
        <v>579.05991985059995</v>
      </c>
      <c r="O226" s="10">
        <v>581.35840760539998</v>
      </c>
      <c r="P226" s="10">
        <v>561.89971533259995</v>
      </c>
      <c r="Q226" s="10">
        <v>927.34131457230001</v>
      </c>
      <c r="R226" s="10">
        <v>534.86103441440002</v>
      </c>
      <c r="S226" s="10">
        <v>537.47378196149998</v>
      </c>
      <c r="T226" s="10">
        <v>520.81066326339999</v>
      </c>
      <c r="U226" s="10">
        <v>855.37523773249995</v>
      </c>
      <c r="V226" s="10">
        <v>488.03964374970002</v>
      </c>
      <c r="W226" s="10">
        <v>520.38165158490006</v>
      </c>
      <c r="X226" s="10">
        <v>463.59296599330003</v>
      </c>
      <c r="Y226" s="10">
        <v>868.07166433760005</v>
      </c>
      <c r="Z226" s="10">
        <v>261.6455684503</v>
      </c>
      <c r="AA226" s="10">
        <v>246.00304049409999</v>
      </c>
      <c r="AB226" s="10">
        <v>286.2186198398</v>
      </c>
      <c r="AC226" s="10">
        <v>446.85162582309999</v>
      </c>
      <c r="AD226" s="10">
        <v>1752.8369306449999</v>
      </c>
      <c r="AE226" s="10">
        <v>1754.4793060980001</v>
      </c>
      <c r="AF226" s="10">
        <v>1799.134141944</v>
      </c>
      <c r="AG226" s="10">
        <v>3020.550763321</v>
      </c>
      <c r="AH226" s="10">
        <v>1805.6587632129999</v>
      </c>
      <c r="AI226" s="10">
        <v>1770.486660114</v>
      </c>
      <c r="AJ226" s="10">
        <v>1701.07770433</v>
      </c>
      <c r="AK226" s="10">
        <v>2921.773676756</v>
      </c>
      <c r="AL226" s="10">
        <v>2343.7882726490002</v>
      </c>
      <c r="AM226" s="10">
        <v>2394.2378484450001</v>
      </c>
      <c r="AN226" s="10">
        <v>2358.2221231120002</v>
      </c>
      <c r="AO226" s="10">
        <v>4013.4190004729999</v>
      </c>
      <c r="AP226" s="10">
        <v>1236.211727351</v>
      </c>
      <c r="AQ226" s="10">
        <v>1177.7621515549999</v>
      </c>
      <c r="AR226" s="10">
        <v>1191.125665729</v>
      </c>
      <c r="AS226" s="10">
        <v>1973.5561672179999</v>
      </c>
    </row>
    <row r="227" spans="1:45" x14ac:dyDescent="0.4">
      <c r="B227" s="4" t="s">
        <v>95</v>
      </c>
      <c r="C227" s="4" t="s">
        <v>95</v>
      </c>
      <c r="D227" s="4" t="s">
        <v>116</v>
      </c>
      <c r="E227" s="4" t="s">
        <v>95</v>
      </c>
      <c r="F227" s="4" t="s">
        <v>382</v>
      </c>
      <c r="G227" s="4" t="s">
        <v>382</v>
      </c>
      <c r="H227" s="4" t="s">
        <v>95</v>
      </c>
      <c r="I227" s="4" t="s">
        <v>95</v>
      </c>
      <c r="J227" s="4" t="s">
        <v>529</v>
      </c>
      <c r="K227" s="4" t="s">
        <v>483</v>
      </c>
      <c r="L227" s="4" t="s">
        <v>483</v>
      </c>
      <c r="M227" s="4" t="s">
        <v>95</v>
      </c>
      <c r="N227" s="4" t="s">
        <v>585</v>
      </c>
      <c r="O227" s="4" t="s">
        <v>586</v>
      </c>
      <c r="P227" s="4" t="s">
        <v>476</v>
      </c>
      <c r="Q227" s="4" t="s">
        <v>95</v>
      </c>
      <c r="R227" s="4" t="s">
        <v>529</v>
      </c>
      <c r="S227" s="4" t="s">
        <v>476</v>
      </c>
      <c r="T227" s="4" t="s">
        <v>116</v>
      </c>
      <c r="U227" s="4" t="s">
        <v>95</v>
      </c>
      <c r="V227" s="4" t="s">
        <v>587</v>
      </c>
      <c r="W227" s="4" t="s">
        <v>584</v>
      </c>
      <c r="X227" s="4" t="s">
        <v>476</v>
      </c>
      <c r="Y227" s="4" t="s">
        <v>95</v>
      </c>
      <c r="Z227" s="4" t="s">
        <v>476</v>
      </c>
      <c r="AA227" s="4" t="s">
        <v>476</v>
      </c>
      <c r="AB227" s="4" t="s">
        <v>476</v>
      </c>
      <c r="AC227" s="4" t="s">
        <v>95</v>
      </c>
      <c r="AD227" s="4" t="s">
        <v>529</v>
      </c>
      <c r="AE227" s="4" t="s">
        <v>529</v>
      </c>
      <c r="AF227" s="4" t="s">
        <v>366</v>
      </c>
      <c r="AG227" s="4" t="s">
        <v>95</v>
      </c>
      <c r="AH227" s="4" t="s">
        <v>529</v>
      </c>
      <c r="AI227" s="4" t="s">
        <v>529</v>
      </c>
      <c r="AJ227" s="4" t="s">
        <v>366</v>
      </c>
      <c r="AK227" s="4" t="s">
        <v>95</v>
      </c>
      <c r="AL227" s="4" t="s">
        <v>529</v>
      </c>
      <c r="AM227" s="4" t="s">
        <v>366</v>
      </c>
      <c r="AN227" s="4" t="s">
        <v>366</v>
      </c>
      <c r="AO227" s="4" t="s">
        <v>95</v>
      </c>
      <c r="AP227" s="4" t="s">
        <v>366</v>
      </c>
      <c r="AQ227" s="4" t="s">
        <v>529</v>
      </c>
      <c r="AR227" s="4" t="s">
        <v>483</v>
      </c>
      <c r="AS227" s="4" t="s">
        <v>95</v>
      </c>
    </row>
    <row r="228" spans="1:45" x14ac:dyDescent="0.4">
      <c r="A228" s="1" t="s">
        <v>368</v>
      </c>
      <c r="B228" s="9">
        <v>3.7330156426840004E-2</v>
      </c>
      <c r="C228" s="9">
        <v>1.135535910318E-2</v>
      </c>
      <c r="D228" s="9">
        <v>1.0075646336720001E-2</v>
      </c>
      <c r="E228" s="9">
        <v>0</v>
      </c>
      <c r="F228" s="9">
        <v>6.3001306603090003E-3</v>
      </c>
      <c r="G228" s="9">
        <v>1.323685882276E-2</v>
      </c>
      <c r="H228" s="9">
        <v>1.273843145387E-2</v>
      </c>
      <c r="I228" s="9">
        <v>0</v>
      </c>
      <c r="J228" s="9">
        <v>6.9550112755920003E-3</v>
      </c>
      <c r="K228" s="9">
        <v>2.5147641475280001E-2</v>
      </c>
      <c r="L228" s="9">
        <v>1.474515319926E-2</v>
      </c>
      <c r="M228" s="9">
        <v>0</v>
      </c>
      <c r="N228" s="9">
        <v>3.6896924026930001E-3</v>
      </c>
      <c r="O228" s="9">
        <v>2.4866486137439998E-3</v>
      </c>
      <c r="P228" s="9">
        <v>7.3829738776980004E-3</v>
      </c>
      <c r="Q228" s="9">
        <v>0</v>
      </c>
      <c r="R228" s="9">
        <v>1.376886841822E-3</v>
      </c>
      <c r="S228" s="9">
        <v>9.6394835579860002E-3</v>
      </c>
      <c r="T228" s="9">
        <v>5.6393605439359999E-3</v>
      </c>
      <c r="U228" s="9">
        <v>0</v>
      </c>
      <c r="V228" s="9">
        <v>3.4310214922350001E-4</v>
      </c>
      <c r="W228" s="9">
        <v>3.6436428117460002E-3</v>
      </c>
      <c r="X228" s="9">
        <v>0</v>
      </c>
      <c r="Y228" s="9">
        <v>0</v>
      </c>
      <c r="Z228" s="9">
        <v>4.5393168379799995E-3</v>
      </c>
      <c r="AA228" s="9">
        <v>0</v>
      </c>
      <c r="AB228" s="9">
        <v>1.2926836590320002E-3</v>
      </c>
      <c r="AC228" s="9">
        <v>0</v>
      </c>
      <c r="AD228" s="9">
        <v>8.5479035461109992E-3</v>
      </c>
      <c r="AE228" s="9">
        <v>1.1575262166319999E-2</v>
      </c>
      <c r="AF228" s="9">
        <v>1.080563456987E-2</v>
      </c>
      <c r="AG228" s="9">
        <v>0</v>
      </c>
      <c r="AH228" s="9">
        <v>7.3869385941279994E-3</v>
      </c>
      <c r="AI228" s="9">
        <v>8.2639665141810009E-3</v>
      </c>
      <c r="AJ228" s="9">
        <v>5.7978776167449996E-3</v>
      </c>
      <c r="AK228" s="9">
        <v>0</v>
      </c>
      <c r="AL228" s="9">
        <v>1.1568659576650001E-2</v>
      </c>
      <c r="AM228" s="9">
        <v>1.2493105540789999E-2</v>
      </c>
      <c r="AN228" s="9">
        <v>1.0278138013E-2</v>
      </c>
      <c r="AO228" s="9">
        <v>0</v>
      </c>
      <c r="AP228" s="9">
        <v>9.7627513822689995E-4</v>
      </c>
      <c r="AQ228" s="9">
        <v>6.4896276510579996E-3</v>
      </c>
      <c r="AR228" s="9">
        <v>4.4782385230810002E-3</v>
      </c>
      <c r="AS228" s="9">
        <v>0</v>
      </c>
    </row>
    <row r="229" spans="1:45" x14ac:dyDescent="0.4">
      <c r="B229" s="10">
        <v>4</v>
      </c>
      <c r="C229" s="10">
        <v>3</v>
      </c>
      <c r="D229" s="10">
        <v>2</v>
      </c>
      <c r="E229" s="10">
        <v>0</v>
      </c>
      <c r="F229" s="10">
        <v>3</v>
      </c>
      <c r="G229" s="10">
        <v>8</v>
      </c>
      <c r="H229" s="10">
        <v>6</v>
      </c>
      <c r="I229" s="10">
        <v>0</v>
      </c>
      <c r="J229" s="10">
        <v>6</v>
      </c>
      <c r="K229" s="10">
        <v>12</v>
      </c>
      <c r="L229" s="10">
        <v>12</v>
      </c>
      <c r="M229" s="10">
        <v>0</v>
      </c>
      <c r="N229" s="10">
        <v>3</v>
      </c>
      <c r="O229" s="10">
        <v>3</v>
      </c>
      <c r="P229" s="10">
        <v>5</v>
      </c>
      <c r="Q229" s="10">
        <v>0</v>
      </c>
      <c r="R229" s="10">
        <v>2</v>
      </c>
      <c r="S229" s="10">
        <v>7</v>
      </c>
      <c r="T229" s="10">
        <v>6</v>
      </c>
      <c r="U229" s="10">
        <v>0</v>
      </c>
      <c r="V229" s="10">
        <v>1</v>
      </c>
      <c r="W229" s="10">
        <v>2</v>
      </c>
      <c r="X229" s="10">
        <v>0</v>
      </c>
      <c r="Y229" s="10">
        <v>0</v>
      </c>
      <c r="Z229" s="10">
        <v>1</v>
      </c>
      <c r="AA229" s="10">
        <v>0</v>
      </c>
      <c r="AB229" s="10">
        <v>1</v>
      </c>
      <c r="AC229" s="10">
        <v>0</v>
      </c>
      <c r="AD229" s="10">
        <v>10</v>
      </c>
      <c r="AE229" s="10">
        <v>18</v>
      </c>
      <c r="AF229" s="10">
        <v>15</v>
      </c>
      <c r="AG229" s="10">
        <v>0</v>
      </c>
      <c r="AH229" s="10">
        <v>10</v>
      </c>
      <c r="AI229" s="10">
        <v>15</v>
      </c>
      <c r="AJ229" s="10">
        <v>16</v>
      </c>
      <c r="AK229" s="10">
        <v>0</v>
      </c>
      <c r="AL229" s="10">
        <v>19</v>
      </c>
      <c r="AM229" s="10">
        <v>29</v>
      </c>
      <c r="AN229" s="10">
        <v>28</v>
      </c>
      <c r="AO229" s="10">
        <v>0</v>
      </c>
      <c r="AP229" s="10">
        <v>1</v>
      </c>
      <c r="AQ229" s="10">
        <v>6</v>
      </c>
      <c r="AR229" s="10">
        <v>4</v>
      </c>
      <c r="AS229" s="10">
        <v>0</v>
      </c>
    </row>
    <row r="230" spans="1:45" x14ac:dyDescent="0.4">
      <c r="B230" s="10">
        <v>140</v>
      </c>
      <c r="C230" s="10">
        <v>171</v>
      </c>
      <c r="D230" s="10">
        <v>194</v>
      </c>
      <c r="E230" s="10">
        <v>525</v>
      </c>
      <c r="F230" s="10">
        <v>399</v>
      </c>
      <c r="G230" s="10">
        <v>458</v>
      </c>
      <c r="H230" s="10">
        <v>487</v>
      </c>
      <c r="I230" s="10">
        <v>1024</v>
      </c>
      <c r="J230" s="10">
        <v>558</v>
      </c>
      <c r="K230" s="10">
        <v>557</v>
      </c>
      <c r="L230" s="10">
        <v>670</v>
      </c>
      <c r="M230" s="10">
        <v>1265</v>
      </c>
      <c r="N230" s="10">
        <v>579</v>
      </c>
      <c r="O230" s="10">
        <v>605</v>
      </c>
      <c r="P230" s="10">
        <v>615</v>
      </c>
      <c r="Q230" s="10">
        <v>977</v>
      </c>
      <c r="R230" s="10">
        <v>697</v>
      </c>
      <c r="S230" s="10">
        <v>673</v>
      </c>
      <c r="T230" s="10">
        <v>615</v>
      </c>
      <c r="U230" s="10">
        <v>885</v>
      </c>
      <c r="V230" s="10">
        <v>799</v>
      </c>
      <c r="W230" s="10">
        <v>729</v>
      </c>
      <c r="X230" s="10">
        <v>608</v>
      </c>
      <c r="Y230" s="10">
        <v>879</v>
      </c>
      <c r="Z230" s="10">
        <v>408</v>
      </c>
      <c r="AA230" s="10">
        <v>375</v>
      </c>
      <c r="AB230" s="10">
        <v>339</v>
      </c>
      <c r="AC230" s="10">
        <v>431</v>
      </c>
      <c r="AD230" s="10">
        <v>1560</v>
      </c>
      <c r="AE230" s="10">
        <v>1486</v>
      </c>
      <c r="AF230" s="10">
        <v>1327</v>
      </c>
      <c r="AG230" s="10">
        <v>2296</v>
      </c>
      <c r="AH230" s="10">
        <v>2001</v>
      </c>
      <c r="AI230" s="10">
        <v>2055</v>
      </c>
      <c r="AJ230" s="10">
        <v>2161</v>
      </c>
      <c r="AK230" s="10">
        <v>3652</v>
      </c>
      <c r="AL230" s="10">
        <v>2405</v>
      </c>
      <c r="AM230" s="10">
        <v>2382</v>
      </c>
      <c r="AN230" s="10">
        <v>2397</v>
      </c>
      <c r="AO230" s="10">
        <v>4107</v>
      </c>
      <c r="AP230" s="10">
        <v>1175</v>
      </c>
      <c r="AQ230" s="10">
        <v>1190</v>
      </c>
      <c r="AR230" s="10">
        <v>1127</v>
      </c>
      <c r="AS230" s="10">
        <v>1880</v>
      </c>
    </row>
    <row r="231" spans="1:45" x14ac:dyDescent="0.4">
      <c r="B231" s="10">
        <v>15.48971264009</v>
      </c>
      <c r="C231" s="10">
        <v>4.4638904656770002</v>
      </c>
      <c r="D231" s="10">
        <v>4.1422669673970001</v>
      </c>
      <c r="E231" s="10">
        <v>0</v>
      </c>
      <c r="F231" s="10">
        <v>4.3109853884999998</v>
      </c>
      <c r="G231" s="10">
        <v>8.7812217784780007</v>
      </c>
      <c r="H231" s="10">
        <v>8.5858521077960006</v>
      </c>
      <c r="I231" s="10">
        <v>0</v>
      </c>
      <c r="J231" s="10">
        <v>4.2925376998290004</v>
      </c>
      <c r="K231" s="10">
        <v>15.78690308474</v>
      </c>
      <c r="L231" s="10">
        <v>9.3886380553209996</v>
      </c>
      <c r="M231" s="10">
        <v>0</v>
      </c>
      <c r="N231" s="10">
        <v>2.1365529869770001</v>
      </c>
      <c r="O231" s="10">
        <v>1.4456340783599999</v>
      </c>
      <c r="P231" s="10">
        <v>4.1484909201870002</v>
      </c>
      <c r="Q231" s="10">
        <v>0</v>
      </c>
      <c r="R231" s="10">
        <v>0.73644312048839999</v>
      </c>
      <c r="S231" s="10">
        <v>5.1809696840659996</v>
      </c>
      <c r="T231" s="10">
        <v>2.9370391052690001</v>
      </c>
      <c r="U231" s="10">
        <v>0</v>
      </c>
      <c r="V231" s="10">
        <v>0.1674474506768</v>
      </c>
      <c r="W231" s="10">
        <v>1.8960848641620001</v>
      </c>
      <c r="X231" s="10">
        <v>0</v>
      </c>
      <c r="Y231" s="10">
        <v>0</v>
      </c>
      <c r="Z231" s="10">
        <v>1.1876921344489999</v>
      </c>
      <c r="AA231" s="10">
        <v>0</v>
      </c>
      <c r="AB231" s="10">
        <v>0.36999013277769999</v>
      </c>
      <c r="AC231" s="10">
        <v>0</v>
      </c>
      <c r="AD231" s="10">
        <v>14.983081015210001</v>
      </c>
      <c r="AE231" s="10">
        <v>20.308557933460001</v>
      </c>
      <c r="AF231" s="10">
        <v>19.440786080030001</v>
      </c>
      <c r="AG231" s="10">
        <v>0</v>
      </c>
      <c r="AH231" s="10">
        <v>13.3382904058</v>
      </c>
      <c r="AI231" s="10">
        <v>14.631242472989999</v>
      </c>
      <c r="AJ231" s="10">
        <v>9.8626403462799992</v>
      </c>
      <c r="AK231" s="10">
        <v>0</v>
      </c>
      <c r="AL231" s="10">
        <v>27.11448864602</v>
      </c>
      <c r="AM231" s="10">
        <v>29.91146613039</v>
      </c>
      <c r="AN231" s="10">
        <v>24.238132446649999</v>
      </c>
      <c r="AO231" s="10">
        <v>0</v>
      </c>
      <c r="AP231" s="10">
        <v>1.2068827749969999</v>
      </c>
      <c r="AQ231" s="10">
        <v>7.6432378250979998</v>
      </c>
      <c r="AR231" s="10">
        <v>5.3341448420970003</v>
      </c>
      <c r="AS231" s="10">
        <v>0</v>
      </c>
    </row>
    <row r="232" spans="1:45" x14ac:dyDescent="0.4">
      <c r="B232" s="10">
        <v>414.93832661670001</v>
      </c>
      <c r="C232" s="10">
        <v>393.1087009327</v>
      </c>
      <c r="D232" s="10">
        <v>411.1167491361</v>
      </c>
      <c r="E232" s="10">
        <v>684.19789504209996</v>
      </c>
      <c r="F232" s="10">
        <v>684.26920344040002</v>
      </c>
      <c r="G232" s="10">
        <v>663.39166233169999</v>
      </c>
      <c r="H232" s="10">
        <v>674.01172105759997</v>
      </c>
      <c r="I232" s="10">
        <v>1128.41468854</v>
      </c>
      <c r="J232" s="10">
        <v>617.18630347789997</v>
      </c>
      <c r="K232" s="10">
        <v>627.76873530119997</v>
      </c>
      <c r="L232" s="10">
        <v>636.72706064479996</v>
      </c>
      <c r="M232" s="10">
        <v>1073.374845675</v>
      </c>
      <c r="N232" s="10">
        <v>579.05991985059995</v>
      </c>
      <c r="O232" s="10">
        <v>581.35840760539998</v>
      </c>
      <c r="P232" s="10">
        <v>561.89971533259995</v>
      </c>
      <c r="Q232" s="10">
        <v>927.34131457230001</v>
      </c>
      <c r="R232" s="10">
        <v>534.86103441440002</v>
      </c>
      <c r="S232" s="10">
        <v>537.47378196149998</v>
      </c>
      <c r="T232" s="10">
        <v>520.81066326339999</v>
      </c>
      <c r="U232" s="10">
        <v>855.37523773249995</v>
      </c>
      <c r="V232" s="10">
        <v>488.03964374970002</v>
      </c>
      <c r="W232" s="10">
        <v>520.38165158490006</v>
      </c>
      <c r="X232" s="10">
        <v>463.59296599330003</v>
      </c>
      <c r="Y232" s="10">
        <v>868.07166433760005</v>
      </c>
      <c r="Z232" s="10">
        <v>261.6455684503</v>
      </c>
      <c r="AA232" s="10">
        <v>246.00304049409999</v>
      </c>
      <c r="AB232" s="10">
        <v>286.2186198398</v>
      </c>
      <c r="AC232" s="10">
        <v>446.85162582309999</v>
      </c>
      <c r="AD232" s="10">
        <v>1752.8369306449999</v>
      </c>
      <c r="AE232" s="10">
        <v>1754.4793060980001</v>
      </c>
      <c r="AF232" s="10">
        <v>1799.134141944</v>
      </c>
      <c r="AG232" s="10">
        <v>3020.550763321</v>
      </c>
      <c r="AH232" s="10">
        <v>1805.6587632129999</v>
      </c>
      <c r="AI232" s="10">
        <v>1770.486660114</v>
      </c>
      <c r="AJ232" s="10">
        <v>1701.07770433</v>
      </c>
      <c r="AK232" s="10">
        <v>2921.773676756</v>
      </c>
      <c r="AL232" s="10">
        <v>2343.7882726490002</v>
      </c>
      <c r="AM232" s="10">
        <v>2394.2378484450001</v>
      </c>
      <c r="AN232" s="10">
        <v>2358.2221231120002</v>
      </c>
      <c r="AO232" s="10">
        <v>4013.4190004729999</v>
      </c>
      <c r="AP232" s="10">
        <v>1236.211727351</v>
      </c>
      <c r="AQ232" s="10">
        <v>1177.7621515549999</v>
      </c>
      <c r="AR232" s="10">
        <v>1191.125665729</v>
      </c>
      <c r="AS232" s="10">
        <v>1973.5561672179999</v>
      </c>
    </row>
    <row r="233" spans="1:45" x14ac:dyDescent="0.4">
      <c r="B233" s="4" t="s">
        <v>116</v>
      </c>
      <c r="C233" s="4" t="s">
        <v>116</v>
      </c>
      <c r="D233" s="4" t="s">
        <v>95</v>
      </c>
      <c r="E233" s="4" t="s">
        <v>95</v>
      </c>
      <c r="F233" s="4" t="s">
        <v>116</v>
      </c>
      <c r="G233" s="4" t="s">
        <v>588</v>
      </c>
      <c r="H233" s="4" t="s">
        <v>382</v>
      </c>
      <c r="I233" s="4" t="s">
        <v>95</v>
      </c>
      <c r="J233" s="4" t="s">
        <v>382</v>
      </c>
      <c r="K233" s="4" t="s">
        <v>485</v>
      </c>
      <c r="L233" s="4" t="s">
        <v>476</v>
      </c>
      <c r="M233" s="4" t="s">
        <v>95</v>
      </c>
      <c r="N233" s="4" t="s">
        <v>116</v>
      </c>
      <c r="O233" s="4" t="s">
        <v>116</v>
      </c>
      <c r="P233" s="4" t="s">
        <v>116</v>
      </c>
      <c r="Q233" s="4" t="s">
        <v>95</v>
      </c>
      <c r="R233" s="4" t="s">
        <v>95</v>
      </c>
      <c r="S233" s="4" t="s">
        <v>187</v>
      </c>
      <c r="T233" s="4" t="s">
        <v>382</v>
      </c>
      <c r="U233" s="4" t="s">
        <v>95</v>
      </c>
      <c r="V233" s="4" t="s">
        <v>95</v>
      </c>
      <c r="W233" s="4" t="s">
        <v>183</v>
      </c>
      <c r="X233" s="4" t="s">
        <v>95</v>
      </c>
      <c r="Y233" s="4" t="s">
        <v>95</v>
      </c>
      <c r="Z233" s="4" t="s">
        <v>95</v>
      </c>
      <c r="AA233" s="4" t="s">
        <v>95</v>
      </c>
      <c r="AB233" s="4" t="s">
        <v>95</v>
      </c>
      <c r="AC233" s="4" t="s">
        <v>95</v>
      </c>
      <c r="AD233" s="4" t="s">
        <v>382</v>
      </c>
      <c r="AE233" s="4" t="s">
        <v>483</v>
      </c>
      <c r="AF233" s="4" t="s">
        <v>483</v>
      </c>
      <c r="AG233" s="4" t="s">
        <v>95</v>
      </c>
      <c r="AH233" s="4" t="s">
        <v>382</v>
      </c>
      <c r="AI233" s="4" t="s">
        <v>476</v>
      </c>
      <c r="AJ233" s="4" t="s">
        <v>476</v>
      </c>
      <c r="AK233" s="4" t="s">
        <v>95</v>
      </c>
      <c r="AL233" s="4" t="s">
        <v>476</v>
      </c>
      <c r="AM233" s="4" t="s">
        <v>484</v>
      </c>
      <c r="AN233" s="4" t="s">
        <v>484</v>
      </c>
      <c r="AO233" s="4" t="s">
        <v>95</v>
      </c>
      <c r="AP233" s="4" t="s">
        <v>95</v>
      </c>
      <c r="AQ233" s="4" t="s">
        <v>589</v>
      </c>
      <c r="AR233" s="4" t="s">
        <v>116</v>
      </c>
      <c r="AS233" s="4" t="s">
        <v>95</v>
      </c>
    </row>
    <row r="234" spans="1:45" x14ac:dyDescent="0.4">
      <c r="A234" s="1" t="s">
        <v>369</v>
      </c>
      <c r="B234" s="9">
        <v>0</v>
      </c>
      <c r="C234" s="9">
        <v>0</v>
      </c>
      <c r="D234" s="9">
        <v>4.5206884369139999E-3</v>
      </c>
      <c r="E234" s="9">
        <v>0</v>
      </c>
      <c r="F234" s="9">
        <v>5.2337763833520002E-3</v>
      </c>
      <c r="G234" s="9">
        <v>9.3674485017299991E-4</v>
      </c>
      <c r="H234" s="9">
        <v>4.0341191918429999E-3</v>
      </c>
      <c r="I234" s="9">
        <v>0</v>
      </c>
      <c r="J234" s="9">
        <v>6.5077888434080002E-3</v>
      </c>
      <c r="K234" s="9">
        <v>1.6818175959659998E-2</v>
      </c>
      <c r="L234" s="9">
        <v>6.6194119447830005E-3</v>
      </c>
      <c r="M234" s="9">
        <v>0</v>
      </c>
      <c r="N234" s="9">
        <v>8.4590153296320008E-3</v>
      </c>
      <c r="O234" s="9">
        <v>2.7771250178290001E-3</v>
      </c>
      <c r="P234" s="9">
        <v>1.009235880656E-3</v>
      </c>
      <c r="Q234" s="9">
        <v>0</v>
      </c>
      <c r="R234" s="9">
        <v>9.2137542421959998E-4</v>
      </c>
      <c r="S234" s="9">
        <v>4.2848400815209998E-3</v>
      </c>
      <c r="T234" s="9">
        <v>8.4616249488409997E-3</v>
      </c>
      <c r="U234" s="9">
        <v>0</v>
      </c>
      <c r="V234" s="9">
        <v>1.9700669405830003E-3</v>
      </c>
      <c r="W234" s="9">
        <v>2.9836057274189998E-4</v>
      </c>
      <c r="X234" s="9">
        <v>0</v>
      </c>
      <c r="Y234" s="9">
        <v>0</v>
      </c>
      <c r="Z234" s="9">
        <v>0</v>
      </c>
      <c r="AA234" s="9">
        <v>0</v>
      </c>
      <c r="AB234" s="9">
        <v>0</v>
      </c>
      <c r="AC234" s="9">
        <v>0</v>
      </c>
      <c r="AD234" s="9">
        <v>5.8997684307639997E-3</v>
      </c>
      <c r="AE234" s="9">
        <v>3.190363056438E-3</v>
      </c>
      <c r="AF234" s="9">
        <v>4.374220647237E-3</v>
      </c>
      <c r="AG234" s="9">
        <v>0</v>
      </c>
      <c r="AH234" s="9">
        <v>1.9987461317999998E-3</v>
      </c>
      <c r="AI234" s="9">
        <v>5.4531240370550007E-3</v>
      </c>
      <c r="AJ234" s="9">
        <v>3.4663420691320003E-3</v>
      </c>
      <c r="AK234" s="9">
        <v>0</v>
      </c>
      <c r="AL234" s="9">
        <v>5.1612299434069999E-3</v>
      </c>
      <c r="AM234" s="9">
        <v>4.5019985840949999E-3</v>
      </c>
      <c r="AN234" s="9">
        <v>4.4433900608700002E-3</v>
      </c>
      <c r="AO234" s="9">
        <v>0</v>
      </c>
      <c r="AP234" s="9">
        <v>1.4993833185749999E-3</v>
      </c>
      <c r="AQ234" s="9">
        <v>3.7980961736829998E-3</v>
      </c>
      <c r="AR234" s="9">
        <v>2.760268099041E-3</v>
      </c>
      <c r="AS234" s="9">
        <v>0</v>
      </c>
    </row>
    <row r="235" spans="1:45" x14ac:dyDescent="0.4">
      <c r="B235" s="10">
        <v>0</v>
      </c>
      <c r="C235" s="10">
        <v>0</v>
      </c>
      <c r="D235" s="10">
        <v>1</v>
      </c>
      <c r="E235" s="10">
        <v>0</v>
      </c>
      <c r="F235" s="10">
        <v>3</v>
      </c>
      <c r="G235" s="10">
        <v>1</v>
      </c>
      <c r="H235" s="10">
        <v>3</v>
      </c>
      <c r="I235" s="10">
        <v>0</v>
      </c>
      <c r="J235" s="10">
        <v>4</v>
      </c>
      <c r="K235" s="10">
        <v>7</v>
      </c>
      <c r="L235" s="10">
        <v>4</v>
      </c>
      <c r="M235" s="10">
        <v>0</v>
      </c>
      <c r="N235" s="10">
        <v>6</v>
      </c>
      <c r="O235" s="10">
        <v>4</v>
      </c>
      <c r="P235" s="10">
        <v>1</v>
      </c>
      <c r="Q235" s="10">
        <v>0</v>
      </c>
      <c r="R235" s="10">
        <v>2</v>
      </c>
      <c r="S235" s="10">
        <v>4</v>
      </c>
      <c r="T235" s="10">
        <v>3</v>
      </c>
      <c r="U235" s="10">
        <v>0</v>
      </c>
      <c r="V235" s="10">
        <v>5</v>
      </c>
      <c r="W235" s="10">
        <v>1</v>
      </c>
      <c r="X235" s="10">
        <v>0</v>
      </c>
      <c r="Y235" s="10">
        <v>0</v>
      </c>
      <c r="Z235" s="10">
        <v>0</v>
      </c>
      <c r="AA235" s="10">
        <v>0</v>
      </c>
      <c r="AB235" s="10">
        <v>0</v>
      </c>
      <c r="AC235" s="10">
        <v>0</v>
      </c>
      <c r="AD235" s="10">
        <v>12</v>
      </c>
      <c r="AE235" s="10">
        <v>4</v>
      </c>
      <c r="AF235" s="10">
        <v>6</v>
      </c>
      <c r="AG235" s="10">
        <v>0</v>
      </c>
      <c r="AH235" s="10">
        <v>8</v>
      </c>
      <c r="AI235" s="10">
        <v>13</v>
      </c>
      <c r="AJ235" s="10">
        <v>6</v>
      </c>
      <c r="AK235" s="10">
        <v>0</v>
      </c>
      <c r="AL235" s="10">
        <v>18</v>
      </c>
      <c r="AM235" s="10">
        <v>13</v>
      </c>
      <c r="AN235" s="10">
        <v>10</v>
      </c>
      <c r="AO235" s="10">
        <v>0</v>
      </c>
      <c r="AP235" s="10">
        <v>2</v>
      </c>
      <c r="AQ235" s="10">
        <v>4</v>
      </c>
      <c r="AR235" s="10">
        <v>2</v>
      </c>
      <c r="AS235" s="10">
        <v>0</v>
      </c>
    </row>
    <row r="236" spans="1:45" x14ac:dyDescent="0.4">
      <c r="B236" s="10">
        <v>140</v>
      </c>
      <c r="C236" s="10">
        <v>171</v>
      </c>
      <c r="D236" s="10">
        <v>194</v>
      </c>
      <c r="E236" s="10">
        <v>525</v>
      </c>
      <c r="F236" s="10">
        <v>399</v>
      </c>
      <c r="G236" s="10">
        <v>458</v>
      </c>
      <c r="H236" s="10">
        <v>487</v>
      </c>
      <c r="I236" s="10">
        <v>1024</v>
      </c>
      <c r="J236" s="10">
        <v>558</v>
      </c>
      <c r="K236" s="10">
        <v>557</v>
      </c>
      <c r="L236" s="10">
        <v>670</v>
      </c>
      <c r="M236" s="10">
        <v>1265</v>
      </c>
      <c r="N236" s="10">
        <v>579</v>
      </c>
      <c r="O236" s="10">
        <v>605</v>
      </c>
      <c r="P236" s="10">
        <v>615</v>
      </c>
      <c r="Q236" s="10">
        <v>977</v>
      </c>
      <c r="R236" s="10">
        <v>697</v>
      </c>
      <c r="S236" s="10">
        <v>673</v>
      </c>
      <c r="T236" s="10">
        <v>615</v>
      </c>
      <c r="U236" s="10">
        <v>885</v>
      </c>
      <c r="V236" s="10">
        <v>799</v>
      </c>
      <c r="W236" s="10">
        <v>729</v>
      </c>
      <c r="X236" s="10">
        <v>608</v>
      </c>
      <c r="Y236" s="10">
        <v>879</v>
      </c>
      <c r="Z236" s="10">
        <v>408</v>
      </c>
      <c r="AA236" s="10">
        <v>375</v>
      </c>
      <c r="AB236" s="10">
        <v>339</v>
      </c>
      <c r="AC236" s="10">
        <v>431</v>
      </c>
      <c r="AD236" s="10">
        <v>1560</v>
      </c>
      <c r="AE236" s="10">
        <v>1486</v>
      </c>
      <c r="AF236" s="10">
        <v>1327</v>
      </c>
      <c r="AG236" s="10">
        <v>2296</v>
      </c>
      <c r="AH236" s="10">
        <v>2001</v>
      </c>
      <c r="AI236" s="10">
        <v>2055</v>
      </c>
      <c r="AJ236" s="10">
        <v>2161</v>
      </c>
      <c r="AK236" s="10">
        <v>3652</v>
      </c>
      <c r="AL236" s="10">
        <v>2405</v>
      </c>
      <c r="AM236" s="10">
        <v>2382</v>
      </c>
      <c r="AN236" s="10">
        <v>2397</v>
      </c>
      <c r="AO236" s="10">
        <v>4107</v>
      </c>
      <c r="AP236" s="10">
        <v>1175</v>
      </c>
      <c r="AQ236" s="10">
        <v>1190</v>
      </c>
      <c r="AR236" s="10">
        <v>1127</v>
      </c>
      <c r="AS236" s="10">
        <v>1880</v>
      </c>
    </row>
    <row r="237" spans="1:45" x14ac:dyDescent="0.4">
      <c r="B237" s="10">
        <v>0</v>
      </c>
      <c r="C237" s="10">
        <v>0</v>
      </c>
      <c r="D237" s="10">
        <v>1.858530734041</v>
      </c>
      <c r="E237" s="10">
        <v>0</v>
      </c>
      <c r="F237" s="10">
        <v>3.5813119968209999</v>
      </c>
      <c r="G237" s="10">
        <v>0.62142872333700006</v>
      </c>
      <c r="H237" s="10">
        <v>2.7190436194449998</v>
      </c>
      <c r="I237" s="10">
        <v>0</v>
      </c>
      <c r="J237" s="10">
        <v>4.0165181400770003</v>
      </c>
      <c r="K237" s="10">
        <v>10.557925052270001</v>
      </c>
      <c r="L237" s="10">
        <v>4.2147587107979998</v>
      </c>
      <c r="M237" s="10">
        <v>0</v>
      </c>
      <c r="N237" s="10">
        <v>4.898276738791</v>
      </c>
      <c r="O237" s="10">
        <v>1.6145049780859999</v>
      </c>
      <c r="P237" s="10">
        <v>0.56708935404399996</v>
      </c>
      <c r="Q237" s="10">
        <v>0</v>
      </c>
      <c r="R237" s="10">
        <v>0.49280781248209998</v>
      </c>
      <c r="S237" s="10">
        <v>2.3029892037150002</v>
      </c>
      <c r="T237" s="10">
        <v>4.4069045018919999</v>
      </c>
      <c r="U237" s="10">
        <v>0</v>
      </c>
      <c r="V237" s="10">
        <v>0.96147076784520003</v>
      </c>
      <c r="W237" s="10">
        <v>0.15526136761119999</v>
      </c>
      <c r="X237" s="10">
        <v>0</v>
      </c>
      <c r="Y237" s="10">
        <v>0</v>
      </c>
      <c r="Z237" s="10">
        <v>0</v>
      </c>
      <c r="AA237" s="10">
        <v>0</v>
      </c>
      <c r="AB237" s="10">
        <v>0</v>
      </c>
      <c r="AC237" s="10">
        <v>0</v>
      </c>
      <c r="AD237" s="10">
        <v>10.341331987689999</v>
      </c>
      <c r="AE237" s="10">
        <v>5.5974259614599999</v>
      </c>
      <c r="AF237" s="10">
        <v>7.8698097108390002</v>
      </c>
      <c r="AG237" s="10">
        <v>0</v>
      </c>
      <c r="AH237" s="10">
        <v>3.6090534683229998</v>
      </c>
      <c r="AI237" s="10">
        <v>9.6546833635559999</v>
      </c>
      <c r="AJ237" s="10">
        <v>5.896517209382</v>
      </c>
      <c r="AK237" s="10">
        <v>0</v>
      </c>
      <c r="AL237" s="10">
        <v>12.096830213800001</v>
      </c>
      <c r="AM237" s="10">
        <v>10.778855403690001</v>
      </c>
      <c r="AN237" s="10">
        <v>10.47850074316</v>
      </c>
      <c r="AO237" s="10">
        <v>0</v>
      </c>
      <c r="AP237" s="10">
        <v>1.8535552422170001</v>
      </c>
      <c r="AQ237" s="10">
        <v>4.4732539213280003</v>
      </c>
      <c r="AR237" s="10">
        <v>3.2878261770599999</v>
      </c>
      <c r="AS237" s="10">
        <v>0</v>
      </c>
    </row>
    <row r="238" spans="1:45" x14ac:dyDescent="0.4">
      <c r="B238" s="10">
        <v>414.93832661670001</v>
      </c>
      <c r="C238" s="10">
        <v>393.1087009327</v>
      </c>
      <c r="D238" s="10">
        <v>411.1167491361</v>
      </c>
      <c r="E238" s="10">
        <v>684.19789504209996</v>
      </c>
      <c r="F238" s="10">
        <v>684.26920344040002</v>
      </c>
      <c r="G238" s="10">
        <v>663.39166233169999</v>
      </c>
      <c r="H238" s="10">
        <v>674.01172105759997</v>
      </c>
      <c r="I238" s="10">
        <v>1128.41468854</v>
      </c>
      <c r="J238" s="10">
        <v>617.18630347789997</v>
      </c>
      <c r="K238" s="10">
        <v>627.76873530119997</v>
      </c>
      <c r="L238" s="10">
        <v>636.72706064479996</v>
      </c>
      <c r="M238" s="10">
        <v>1073.374845675</v>
      </c>
      <c r="N238" s="10">
        <v>579.05991985059995</v>
      </c>
      <c r="O238" s="10">
        <v>581.35840760539998</v>
      </c>
      <c r="P238" s="10">
        <v>561.89971533259995</v>
      </c>
      <c r="Q238" s="10">
        <v>927.34131457230001</v>
      </c>
      <c r="R238" s="10">
        <v>534.86103441440002</v>
      </c>
      <c r="S238" s="10">
        <v>537.47378196149998</v>
      </c>
      <c r="T238" s="10">
        <v>520.81066326339999</v>
      </c>
      <c r="U238" s="10">
        <v>855.37523773249995</v>
      </c>
      <c r="V238" s="10">
        <v>488.03964374970002</v>
      </c>
      <c r="W238" s="10">
        <v>520.38165158490006</v>
      </c>
      <c r="X238" s="10">
        <v>463.59296599330003</v>
      </c>
      <c r="Y238" s="10">
        <v>868.07166433760005</v>
      </c>
      <c r="Z238" s="10">
        <v>261.6455684503</v>
      </c>
      <c r="AA238" s="10">
        <v>246.00304049409999</v>
      </c>
      <c r="AB238" s="10">
        <v>286.2186198398</v>
      </c>
      <c r="AC238" s="10">
        <v>446.85162582309999</v>
      </c>
      <c r="AD238" s="10">
        <v>1752.8369306449999</v>
      </c>
      <c r="AE238" s="10">
        <v>1754.4793060980001</v>
      </c>
      <c r="AF238" s="10">
        <v>1799.134141944</v>
      </c>
      <c r="AG238" s="10">
        <v>3020.550763321</v>
      </c>
      <c r="AH238" s="10">
        <v>1805.6587632129999</v>
      </c>
      <c r="AI238" s="10">
        <v>1770.486660114</v>
      </c>
      <c r="AJ238" s="10">
        <v>1701.07770433</v>
      </c>
      <c r="AK238" s="10">
        <v>2921.773676756</v>
      </c>
      <c r="AL238" s="10">
        <v>2343.7882726490002</v>
      </c>
      <c r="AM238" s="10">
        <v>2394.2378484450001</v>
      </c>
      <c r="AN238" s="10">
        <v>2358.2221231120002</v>
      </c>
      <c r="AO238" s="10">
        <v>4013.4190004729999</v>
      </c>
      <c r="AP238" s="10">
        <v>1236.211727351</v>
      </c>
      <c r="AQ238" s="10">
        <v>1177.7621515549999</v>
      </c>
      <c r="AR238" s="10">
        <v>1191.125665729</v>
      </c>
      <c r="AS238" s="10">
        <v>1973.5561672179999</v>
      </c>
    </row>
    <row r="239" spans="1:45" x14ac:dyDescent="0.4">
      <c r="B239" s="4" t="s">
        <v>95</v>
      </c>
      <c r="C239" s="4" t="s">
        <v>95</v>
      </c>
      <c r="D239" s="4" t="s">
        <v>95</v>
      </c>
      <c r="E239" s="4" t="s">
        <v>95</v>
      </c>
      <c r="F239" s="4" t="s">
        <v>116</v>
      </c>
      <c r="G239" s="4" t="s">
        <v>95</v>
      </c>
      <c r="H239" s="4" t="s">
        <v>116</v>
      </c>
      <c r="I239" s="4" t="s">
        <v>95</v>
      </c>
      <c r="J239" s="4" t="s">
        <v>116</v>
      </c>
      <c r="K239" s="4" t="s">
        <v>581</v>
      </c>
      <c r="L239" s="4" t="s">
        <v>116</v>
      </c>
      <c r="M239" s="4" t="s">
        <v>95</v>
      </c>
      <c r="N239" s="4" t="s">
        <v>378</v>
      </c>
      <c r="O239" s="4" t="s">
        <v>116</v>
      </c>
      <c r="P239" s="4" t="s">
        <v>95</v>
      </c>
      <c r="Q239" s="4" t="s">
        <v>95</v>
      </c>
      <c r="R239" s="4" t="s">
        <v>95</v>
      </c>
      <c r="S239" s="4" t="s">
        <v>116</v>
      </c>
      <c r="T239" s="4" t="s">
        <v>187</v>
      </c>
      <c r="U239" s="4" t="s">
        <v>95</v>
      </c>
      <c r="V239" s="4" t="s">
        <v>222</v>
      </c>
      <c r="W239" s="4" t="s">
        <v>95</v>
      </c>
      <c r="X239" s="4" t="s">
        <v>95</v>
      </c>
      <c r="Y239" s="4" t="s">
        <v>95</v>
      </c>
      <c r="Z239" s="4" t="s">
        <v>446</v>
      </c>
      <c r="AA239" s="4" t="s">
        <v>446</v>
      </c>
      <c r="AB239" s="4" t="s">
        <v>446</v>
      </c>
      <c r="AC239" s="4" t="s">
        <v>446</v>
      </c>
      <c r="AD239" s="4" t="s">
        <v>476</v>
      </c>
      <c r="AE239" s="4" t="s">
        <v>116</v>
      </c>
      <c r="AF239" s="4" t="s">
        <v>382</v>
      </c>
      <c r="AG239" s="4" t="s">
        <v>95</v>
      </c>
      <c r="AH239" s="4" t="s">
        <v>382</v>
      </c>
      <c r="AI239" s="4" t="s">
        <v>476</v>
      </c>
      <c r="AJ239" s="4" t="s">
        <v>382</v>
      </c>
      <c r="AK239" s="4" t="s">
        <v>95</v>
      </c>
      <c r="AL239" s="4" t="s">
        <v>476</v>
      </c>
      <c r="AM239" s="4" t="s">
        <v>476</v>
      </c>
      <c r="AN239" s="4" t="s">
        <v>476</v>
      </c>
      <c r="AO239" s="4" t="s">
        <v>95</v>
      </c>
      <c r="AP239" s="4" t="s">
        <v>95</v>
      </c>
      <c r="AQ239" s="4" t="s">
        <v>116</v>
      </c>
      <c r="AR239" s="4" t="s">
        <v>95</v>
      </c>
      <c r="AS239" s="4" t="s">
        <v>95</v>
      </c>
    </row>
    <row r="240" spans="1:45" x14ac:dyDescent="0.4">
      <c r="A240" s="1" t="s">
        <v>530</v>
      </c>
      <c r="B240" s="9">
        <v>1.132885066126E-2</v>
      </c>
      <c r="C240" s="9">
        <v>4.7127186840730001E-2</v>
      </c>
      <c r="D240" s="9">
        <v>0</v>
      </c>
      <c r="E240" s="9">
        <v>0</v>
      </c>
      <c r="F240" s="9">
        <v>7.2523233384130005E-3</v>
      </c>
      <c r="G240" s="9">
        <v>1.0933666358659999E-2</v>
      </c>
      <c r="H240" s="9">
        <v>0</v>
      </c>
      <c r="I240" s="9">
        <v>0</v>
      </c>
      <c r="J240" s="9">
        <v>2.7393224606849999E-3</v>
      </c>
      <c r="K240" s="9">
        <v>5.0233635952809993E-3</v>
      </c>
      <c r="L240" s="9">
        <v>0</v>
      </c>
      <c r="M240" s="9">
        <v>0</v>
      </c>
      <c r="N240" s="9">
        <v>2.5453862438739997E-3</v>
      </c>
      <c r="O240" s="9">
        <v>1.824480124185E-3</v>
      </c>
      <c r="P240" s="9">
        <v>0</v>
      </c>
      <c r="Q240" s="9">
        <v>0</v>
      </c>
      <c r="R240" s="9">
        <v>1.357560178102E-3</v>
      </c>
      <c r="S240" s="9">
        <v>0</v>
      </c>
      <c r="T240" s="9">
        <v>0</v>
      </c>
      <c r="U240" s="9">
        <v>0</v>
      </c>
      <c r="V240" s="9">
        <v>0</v>
      </c>
      <c r="W240" s="9">
        <v>0</v>
      </c>
      <c r="X240" s="9">
        <v>0</v>
      </c>
      <c r="Y240" s="9">
        <v>0</v>
      </c>
      <c r="Z240" s="9">
        <v>0</v>
      </c>
      <c r="AA240" s="9">
        <v>0</v>
      </c>
      <c r="AB240" s="9">
        <v>0</v>
      </c>
      <c r="AC240" s="9">
        <v>0</v>
      </c>
      <c r="AD240" s="9">
        <v>1.5138693364210002E-3</v>
      </c>
      <c r="AE240" s="9">
        <v>5.8538490319530005E-3</v>
      </c>
      <c r="AF240" s="9">
        <v>0</v>
      </c>
      <c r="AG240" s="9">
        <v>0</v>
      </c>
      <c r="AH240" s="9">
        <v>6.036832368229E-3</v>
      </c>
      <c r="AI240" s="9">
        <v>1.1139954469149999E-2</v>
      </c>
      <c r="AJ240" s="9">
        <v>0</v>
      </c>
      <c r="AK240" s="9">
        <v>0</v>
      </c>
      <c r="AL240" s="9">
        <v>5.078216689875E-3</v>
      </c>
      <c r="AM240" s="9">
        <v>1.186362886327E-2</v>
      </c>
      <c r="AN240" s="9">
        <v>0</v>
      </c>
      <c r="AO240" s="9">
        <v>0</v>
      </c>
      <c r="AP240" s="9">
        <v>1.336147027687E-3</v>
      </c>
      <c r="AQ240" s="9">
        <v>1.3493798582750001E-3</v>
      </c>
      <c r="AR240" s="9">
        <v>0</v>
      </c>
      <c r="AS240" s="9">
        <v>0</v>
      </c>
    </row>
    <row r="241" spans="1:45" x14ac:dyDescent="0.4">
      <c r="B241" s="10">
        <v>2</v>
      </c>
      <c r="C241" s="10">
        <v>5</v>
      </c>
      <c r="D241" s="10">
        <v>0</v>
      </c>
      <c r="E241" s="10">
        <v>0</v>
      </c>
      <c r="F241" s="10">
        <v>3</v>
      </c>
      <c r="G241" s="10">
        <v>4</v>
      </c>
      <c r="H241" s="10">
        <v>0</v>
      </c>
      <c r="I241" s="10">
        <v>0</v>
      </c>
      <c r="J241" s="10">
        <v>2</v>
      </c>
      <c r="K241" s="10">
        <v>3</v>
      </c>
      <c r="L241" s="10">
        <v>0</v>
      </c>
      <c r="M241" s="10">
        <v>0</v>
      </c>
      <c r="N241" s="10">
        <v>1</v>
      </c>
      <c r="O241" s="10">
        <v>1</v>
      </c>
      <c r="P241" s="10">
        <v>0</v>
      </c>
      <c r="Q241" s="10">
        <v>0</v>
      </c>
      <c r="R241" s="10">
        <v>1</v>
      </c>
      <c r="S241" s="10">
        <v>0</v>
      </c>
      <c r="T241" s="10">
        <v>0</v>
      </c>
      <c r="U241" s="10">
        <v>0</v>
      </c>
      <c r="V241" s="10">
        <v>0</v>
      </c>
      <c r="W241" s="10">
        <v>0</v>
      </c>
      <c r="X241" s="10">
        <v>0</v>
      </c>
      <c r="Y241" s="10">
        <v>0</v>
      </c>
      <c r="Z241" s="10">
        <v>0</v>
      </c>
      <c r="AA241" s="10">
        <v>0</v>
      </c>
      <c r="AB241" s="10">
        <v>0</v>
      </c>
      <c r="AC241" s="10">
        <v>0</v>
      </c>
      <c r="AD241" s="10">
        <v>2</v>
      </c>
      <c r="AE241" s="10">
        <v>3</v>
      </c>
      <c r="AF241" s="10">
        <v>0</v>
      </c>
      <c r="AG241" s="10">
        <v>0</v>
      </c>
      <c r="AH241" s="10">
        <v>7</v>
      </c>
      <c r="AI241" s="10">
        <v>10</v>
      </c>
      <c r="AJ241" s="10">
        <v>0</v>
      </c>
      <c r="AK241" s="10">
        <v>0</v>
      </c>
      <c r="AL241" s="10">
        <v>7</v>
      </c>
      <c r="AM241" s="10">
        <v>12</v>
      </c>
      <c r="AN241" s="10">
        <v>0</v>
      </c>
      <c r="AO241" s="10">
        <v>0</v>
      </c>
      <c r="AP241" s="10">
        <v>2</v>
      </c>
      <c r="AQ241" s="10">
        <v>1</v>
      </c>
      <c r="AR241" s="10">
        <v>0</v>
      </c>
      <c r="AS241" s="10">
        <v>0</v>
      </c>
    </row>
    <row r="242" spans="1:45" x14ac:dyDescent="0.4">
      <c r="B242" s="10">
        <v>140</v>
      </c>
      <c r="C242" s="10">
        <v>171</v>
      </c>
      <c r="D242" s="10">
        <v>194</v>
      </c>
      <c r="E242" s="10">
        <v>525</v>
      </c>
      <c r="F242" s="10">
        <v>399</v>
      </c>
      <c r="G242" s="10">
        <v>458</v>
      </c>
      <c r="H242" s="10">
        <v>487</v>
      </c>
      <c r="I242" s="10">
        <v>1024</v>
      </c>
      <c r="J242" s="10">
        <v>558</v>
      </c>
      <c r="K242" s="10">
        <v>557</v>
      </c>
      <c r="L242" s="10">
        <v>670</v>
      </c>
      <c r="M242" s="10">
        <v>1265</v>
      </c>
      <c r="N242" s="10">
        <v>579</v>
      </c>
      <c r="O242" s="10">
        <v>605</v>
      </c>
      <c r="P242" s="10">
        <v>615</v>
      </c>
      <c r="Q242" s="10">
        <v>977</v>
      </c>
      <c r="R242" s="10">
        <v>697</v>
      </c>
      <c r="S242" s="10">
        <v>673</v>
      </c>
      <c r="T242" s="10">
        <v>615</v>
      </c>
      <c r="U242" s="10">
        <v>885</v>
      </c>
      <c r="V242" s="10">
        <v>799</v>
      </c>
      <c r="W242" s="10">
        <v>729</v>
      </c>
      <c r="X242" s="10">
        <v>608</v>
      </c>
      <c r="Y242" s="10">
        <v>879</v>
      </c>
      <c r="Z242" s="10">
        <v>408</v>
      </c>
      <c r="AA242" s="10">
        <v>375</v>
      </c>
      <c r="AB242" s="10">
        <v>339</v>
      </c>
      <c r="AC242" s="10">
        <v>431</v>
      </c>
      <c r="AD242" s="10">
        <v>1560</v>
      </c>
      <c r="AE242" s="10">
        <v>1486</v>
      </c>
      <c r="AF242" s="10">
        <v>1327</v>
      </c>
      <c r="AG242" s="10">
        <v>2296</v>
      </c>
      <c r="AH242" s="10">
        <v>2001</v>
      </c>
      <c r="AI242" s="10">
        <v>2055</v>
      </c>
      <c r="AJ242" s="10">
        <v>2161</v>
      </c>
      <c r="AK242" s="10">
        <v>3652</v>
      </c>
      <c r="AL242" s="10">
        <v>2405</v>
      </c>
      <c r="AM242" s="10">
        <v>2382</v>
      </c>
      <c r="AN242" s="10">
        <v>2397</v>
      </c>
      <c r="AO242" s="10">
        <v>4107</v>
      </c>
      <c r="AP242" s="10">
        <v>1175</v>
      </c>
      <c r="AQ242" s="10">
        <v>1190</v>
      </c>
      <c r="AR242" s="10">
        <v>1127</v>
      </c>
      <c r="AS242" s="10">
        <v>1880</v>
      </c>
    </row>
    <row r="243" spans="1:45" x14ac:dyDescent="0.4">
      <c r="B243" s="10">
        <v>4.7007743358720004</v>
      </c>
      <c r="C243" s="10">
        <v>18.526107197569999</v>
      </c>
      <c r="D243" s="10">
        <v>0</v>
      </c>
      <c r="E243" s="10">
        <v>0</v>
      </c>
      <c r="F243" s="10">
        <v>4.9625415138679996</v>
      </c>
      <c r="G243" s="10">
        <v>7.2533031010539997</v>
      </c>
      <c r="H243" s="10">
        <v>0</v>
      </c>
      <c r="I243" s="10">
        <v>0</v>
      </c>
      <c r="J243" s="10">
        <v>1.6906723035440001</v>
      </c>
      <c r="K243" s="10">
        <v>3.1535106111669999</v>
      </c>
      <c r="L243" s="10">
        <v>0</v>
      </c>
      <c r="M243" s="10">
        <v>0</v>
      </c>
      <c r="N243" s="10">
        <v>1.473931154367</v>
      </c>
      <c r="O243" s="10">
        <v>1.0606768597039999</v>
      </c>
      <c r="P243" s="10">
        <v>0</v>
      </c>
      <c r="Q243" s="10">
        <v>0</v>
      </c>
      <c r="R243" s="10">
        <v>0.7261060411393</v>
      </c>
      <c r="S243" s="10">
        <v>0</v>
      </c>
      <c r="T243" s="10">
        <v>0</v>
      </c>
      <c r="U243" s="10">
        <v>0</v>
      </c>
      <c r="V243" s="10">
        <v>0</v>
      </c>
      <c r="W243" s="10">
        <v>0</v>
      </c>
      <c r="X243" s="10">
        <v>0</v>
      </c>
      <c r="Y243" s="10">
        <v>0</v>
      </c>
      <c r="Z243" s="10">
        <v>0</v>
      </c>
      <c r="AA243" s="10">
        <v>0</v>
      </c>
      <c r="AB243" s="10">
        <v>0</v>
      </c>
      <c r="AC243" s="10">
        <v>0</v>
      </c>
      <c r="AD243" s="10">
        <v>2.653566081049</v>
      </c>
      <c r="AE243" s="10">
        <v>10.270456987579999</v>
      </c>
      <c r="AF243" s="10">
        <v>0</v>
      </c>
      <c r="AG243" s="10">
        <v>0</v>
      </c>
      <c r="AH243" s="10">
        <v>10.900459267740001</v>
      </c>
      <c r="AI243" s="10">
        <v>19.723140781910001</v>
      </c>
      <c r="AJ243" s="10">
        <v>0</v>
      </c>
      <c r="AK243" s="10">
        <v>0</v>
      </c>
      <c r="AL243" s="10">
        <v>11.9022647237</v>
      </c>
      <c r="AM243" s="10">
        <v>28.404349244350001</v>
      </c>
      <c r="AN243" s="10">
        <v>0</v>
      </c>
      <c r="AO243" s="10">
        <v>0</v>
      </c>
      <c r="AP243" s="10">
        <v>1.6517606250920001</v>
      </c>
      <c r="AQ243" s="10">
        <v>1.589248525146</v>
      </c>
      <c r="AR243" s="10">
        <v>0</v>
      </c>
      <c r="AS243" s="10">
        <v>0</v>
      </c>
    </row>
    <row r="244" spans="1:45" x14ac:dyDescent="0.4">
      <c r="B244" s="10">
        <v>414.93832661670001</v>
      </c>
      <c r="C244" s="10">
        <v>393.1087009327</v>
      </c>
      <c r="D244" s="10">
        <v>411.1167491361</v>
      </c>
      <c r="E244" s="10">
        <v>684.19789504209996</v>
      </c>
      <c r="F244" s="10">
        <v>684.26920344040002</v>
      </c>
      <c r="G244" s="10">
        <v>663.39166233169999</v>
      </c>
      <c r="H244" s="10">
        <v>674.01172105759997</v>
      </c>
      <c r="I244" s="10">
        <v>1128.41468854</v>
      </c>
      <c r="J244" s="10">
        <v>617.18630347789997</v>
      </c>
      <c r="K244" s="10">
        <v>627.76873530119997</v>
      </c>
      <c r="L244" s="10">
        <v>636.72706064479996</v>
      </c>
      <c r="M244" s="10">
        <v>1073.374845675</v>
      </c>
      <c r="N244" s="10">
        <v>579.05991985059995</v>
      </c>
      <c r="O244" s="10">
        <v>581.35840760539998</v>
      </c>
      <c r="P244" s="10">
        <v>561.89971533259995</v>
      </c>
      <c r="Q244" s="10">
        <v>927.34131457230001</v>
      </c>
      <c r="R244" s="10">
        <v>534.86103441440002</v>
      </c>
      <c r="S244" s="10">
        <v>537.47378196149998</v>
      </c>
      <c r="T244" s="10">
        <v>520.81066326339999</v>
      </c>
      <c r="U244" s="10">
        <v>855.37523773249995</v>
      </c>
      <c r="V244" s="10">
        <v>488.03964374970002</v>
      </c>
      <c r="W244" s="10">
        <v>520.38165158490006</v>
      </c>
      <c r="X244" s="10">
        <v>463.59296599330003</v>
      </c>
      <c r="Y244" s="10">
        <v>868.07166433760005</v>
      </c>
      <c r="Z244" s="10">
        <v>261.6455684503</v>
      </c>
      <c r="AA244" s="10">
        <v>246.00304049409999</v>
      </c>
      <c r="AB244" s="10">
        <v>286.2186198398</v>
      </c>
      <c r="AC244" s="10">
        <v>446.85162582309999</v>
      </c>
      <c r="AD244" s="10">
        <v>1752.8369306449999</v>
      </c>
      <c r="AE244" s="10">
        <v>1754.4793060980001</v>
      </c>
      <c r="AF244" s="10">
        <v>1799.134141944</v>
      </c>
      <c r="AG244" s="10">
        <v>3020.550763321</v>
      </c>
      <c r="AH244" s="10">
        <v>1805.6587632129999</v>
      </c>
      <c r="AI244" s="10">
        <v>1770.486660114</v>
      </c>
      <c r="AJ244" s="10">
        <v>1701.07770433</v>
      </c>
      <c r="AK244" s="10">
        <v>2921.773676756</v>
      </c>
      <c r="AL244" s="10">
        <v>2343.7882726490002</v>
      </c>
      <c r="AM244" s="10">
        <v>2394.2378484450001</v>
      </c>
      <c r="AN244" s="10">
        <v>2358.2221231120002</v>
      </c>
      <c r="AO244" s="10">
        <v>4013.4190004729999</v>
      </c>
      <c r="AP244" s="10">
        <v>1236.211727351</v>
      </c>
      <c r="AQ244" s="10">
        <v>1177.7621515549999</v>
      </c>
      <c r="AR244" s="10">
        <v>1191.125665729</v>
      </c>
      <c r="AS244" s="10">
        <v>1973.5561672179999</v>
      </c>
    </row>
    <row r="245" spans="1:45" x14ac:dyDescent="0.4">
      <c r="B245" s="4" t="s">
        <v>95</v>
      </c>
      <c r="C245" s="4" t="s">
        <v>378</v>
      </c>
      <c r="D245" s="4" t="s">
        <v>95</v>
      </c>
      <c r="E245" s="4" t="s">
        <v>95</v>
      </c>
      <c r="F245" s="4" t="s">
        <v>116</v>
      </c>
      <c r="G245" s="4" t="s">
        <v>378</v>
      </c>
      <c r="H245" s="4" t="s">
        <v>95</v>
      </c>
      <c r="I245" s="4" t="s">
        <v>95</v>
      </c>
      <c r="J245" s="4" t="s">
        <v>95</v>
      </c>
      <c r="K245" s="4" t="s">
        <v>116</v>
      </c>
      <c r="L245" s="4" t="s">
        <v>95</v>
      </c>
      <c r="M245" s="4" t="s">
        <v>95</v>
      </c>
      <c r="N245" s="4" t="s">
        <v>95</v>
      </c>
      <c r="O245" s="4" t="s">
        <v>95</v>
      </c>
      <c r="P245" s="4" t="s">
        <v>95</v>
      </c>
      <c r="Q245" s="4" t="s">
        <v>95</v>
      </c>
      <c r="R245" s="4" t="s">
        <v>95</v>
      </c>
      <c r="S245" s="4" t="s">
        <v>95</v>
      </c>
      <c r="T245" s="4" t="s">
        <v>95</v>
      </c>
      <c r="U245" s="4" t="s">
        <v>95</v>
      </c>
      <c r="V245" s="4" t="s">
        <v>446</v>
      </c>
      <c r="W245" s="4" t="s">
        <v>446</v>
      </c>
      <c r="X245" s="4" t="s">
        <v>446</v>
      </c>
      <c r="Y245" s="4" t="s">
        <v>446</v>
      </c>
      <c r="Z245" s="4" t="s">
        <v>446</v>
      </c>
      <c r="AA245" s="4" t="s">
        <v>446</v>
      </c>
      <c r="AB245" s="4" t="s">
        <v>446</v>
      </c>
      <c r="AC245" s="4" t="s">
        <v>446</v>
      </c>
      <c r="AD245" s="4" t="s">
        <v>95</v>
      </c>
      <c r="AE245" s="4" t="s">
        <v>116</v>
      </c>
      <c r="AF245" s="4" t="s">
        <v>95</v>
      </c>
      <c r="AG245" s="4" t="s">
        <v>95</v>
      </c>
      <c r="AH245" s="4" t="s">
        <v>577</v>
      </c>
      <c r="AI245" s="4" t="s">
        <v>531</v>
      </c>
      <c r="AJ245" s="4" t="s">
        <v>95</v>
      </c>
      <c r="AK245" s="4" t="s">
        <v>95</v>
      </c>
      <c r="AL245" s="4" t="s">
        <v>590</v>
      </c>
      <c r="AM245" s="4" t="s">
        <v>531</v>
      </c>
      <c r="AN245" s="4" t="s">
        <v>95</v>
      </c>
      <c r="AO245" s="4" t="s">
        <v>95</v>
      </c>
      <c r="AP245" s="4" t="s">
        <v>95</v>
      </c>
      <c r="AQ245" s="4" t="s">
        <v>95</v>
      </c>
      <c r="AR245" s="4" t="s">
        <v>95</v>
      </c>
      <c r="AS245" s="4" t="s">
        <v>95</v>
      </c>
    </row>
    <row r="246" spans="1:45" x14ac:dyDescent="0.4">
      <c r="A246" s="1" t="s">
        <v>354</v>
      </c>
      <c r="B246" s="9">
        <v>8.0146031451729993E-2</v>
      </c>
      <c r="C246" s="9">
        <v>0.18864884622030001</v>
      </c>
      <c r="D246" s="9">
        <v>7.3234681924980005E-2</v>
      </c>
      <c r="E246" s="9">
        <v>0</v>
      </c>
      <c r="F246" s="9">
        <v>9.1593672063519996E-2</v>
      </c>
      <c r="G246" s="9">
        <v>7.7833036544610004E-2</v>
      </c>
      <c r="H246" s="9">
        <v>4.0497345722600005E-2</v>
      </c>
      <c r="I246" s="9">
        <v>0</v>
      </c>
      <c r="J246" s="9">
        <v>8.9167737806650008E-2</v>
      </c>
      <c r="K246" s="9">
        <v>5.8055521152829997E-2</v>
      </c>
      <c r="L246" s="9">
        <v>6.4390755813589995E-2</v>
      </c>
      <c r="M246" s="9">
        <v>0</v>
      </c>
      <c r="N246" s="9">
        <v>9.738758263043E-2</v>
      </c>
      <c r="O246" s="9">
        <v>0.10601249884979999</v>
      </c>
      <c r="P246" s="9">
        <v>7.0604498038409999E-2</v>
      </c>
      <c r="Q246" s="9">
        <v>0</v>
      </c>
      <c r="R246" s="9">
        <v>7.9862006282899994E-2</v>
      </c>
      <c r="S246" s="9">
        <v>7.8539036533060005E-2</v>
      </c>
      <c r="T246" s="9">
        <v>5.834769724451E-2</v>
      </c>
      <c r="U246" s="9">
        <v>0</v>
      </c>
      <c r="V246" s="9">
        <v>5.8055667591439999E-2</v>
      </c>
      <c r="W246" s="9">
        <v>8.3404967318290002E-2</v>
      </c>
      <c r="X246" s="9">
        <v>6.7523185693769999E-2</v>
      </c>
      <c r="Y246" s="9">
        <v>0</v>
      </c>
      <c r="Z246" s="9">
        <v>5.3775023734399997E-2</v>
      </c>
      <c r="AA246" s="9">
        <v>5.8446791472140006E-2</v>
      </c>
      <c r="AB246" s="9">
        <v>3.3876056011969996E-2</v>
      </c>
      <c r="AC246" s="9">
        <v>0</v>
      </c>
      <c r="AD246" s="9">
        <v>8.0225104307550005E-2</v>
      </c>
      <c r="AE246" s="9">
        <v>9.5824082472659999E-2</v>
      </c>
      <c r="AF246" s="9">
        <v>5.0942227104249997E-2</v>
      </c>
      <c r="AG246" s="9">
        <v>0</v>
      </c>
      <c r="AH246" s="9">
        <v>8.3238217028260009E-2</v>
      </c>
      <c r="AI246" s="9">
        <v>8.6581016433720001E-2</v>
      </c>
      <c r="AJ246" s="9">
        <v>6.4359803571099994E-2</v>
      </c>
      <c r="AK246" s="9">
        <v>0</v>
      </c>
      <c r="AL246" s="9">
        <v>8.7221960461570006E-2</v>
      </c>
      <c r="AM246" s="9">
        <v>0.10593038804420001</v>
      </c>
      <c r="AN246" s="9">
        <v>6.4542351410490001E-2</v>
      </c>
      <c r="AO246" s="9">
        <v>0</v>
      </c>
      <c r="AP246" s="9">
        <v>7.1222000855869994E-2</v>
      </c>
      <c r="AQ246" s="9">
        <v>5.9639054097560006E-2</v>
      </c>
      <c r="AR246" s="9">
        <v>4.7812199389919999E-2</v>
      </c>
      <c r="AS246" s="9">
        <v>0</v>
      </c>
    </row>
    <row r="247" spans="1:45" x14ac:dyDescent="0.4">
      <c r="B247" s="10">
        <v>11</v>
      </c>
      <c r="C247" s="10">
        <v>23</v>
      </c>
      <c r="D247" s="10">
        <v>12</v>
      </c>
      <c r="E247" s="10">
        <v>0</v>
      </c>
      <c r="F247" s="10">
        <v>36</v>
      </c>
      <c r="G247" s="10">
        <v>40</v>
      </c>
      <c r="H247" s="10">
        <v>18</v>
      </c>
      <c r="I247" s="10">
        <v>0</v>
      </c>
      <c r="J247" s="10">
        <v>51</v>
      </c>
      <c r="K247" s="10">
        <v>44</v>
      </c>
      <c r="L247" s="10">
        <v>58</v>
      </c>
      <c r="M247" s="10">
        <v>0</v>
      </c>
      <c r="N247" s="10">
        <v>66</v>
      </c>
      <c r="O247" s="10">
        <v>63</v>
      </c>
      <c r="P247" s="10">
        <v>54</v>
      </c>
      <c r="Q247" s="10">
        <v>0</v>
      </c>
      <c r="R247" s="10">
        <v>64</v>
      </c>
      <c r="S247" s="10">
        <v>65</v>
      </c>
      <c r="T247" s="10">
        <v>44</v>
      </c>
      <c r="U247" s="10">
        <v>0</v>
      </c>
      <c r="V247" s="10">
        <v>77</v>
      </c>
      <c r="W247" s="10">
        <v>70</v>
      </c>
      <c r="X247" s="10">
        <v>43</v>
      </c>
      <c r="Y247" s="10">
        <v>0</v>
      </c>
      <c r="Z247" s="10">
        <v>28</v>
      </c>
      <c r="AA247" s="10">
        <v>28</v>
      </c>
      <c r="AB247" s="10">
        <v>22</v>
      </c>
      <c r="AC247" s="10">
        <v>0</v>
      </c>
      <c r="AD247" s="10">
        <v>139</v>
      </c>
      <c r="AE247" s="10">
        <v>142</v>
      </c>
      <c r="AF247" s="10">
        <v>73</v>
      </c>
      <c r="AG247" s="10">
        <v>0</v>
      </c>
      <c r="AH247" s="10">
        <v>192</v>
      </c>
      <c r="AI247" s="10">
        <v>188</v>
      </c>
      <c r="AJ247" s="10">
        <v>171</v>
      </c>
      <c r="AK247" s="10">
        <v>0</v>
      </c>
      <c r="AL247" s="10">
        <v>247</v>
      </c>
      <c r="AM247" s="10">
        <v>255</v>
      </c>
      <c r="AN247" s="10">
        <v>183</v>
      </c>
      <c r="AO247" s="10">
        <v>0</v>
      </c>
      <c r="AP247" s="10">
        <v>86</v>
      </c>
      <c r="AQ247" s="10">
        <v>78</v>
      </c>
      <c r="AR247" s="10">
        <v>67</v>
      </c>
      <c r="AS247" s="10">
        <v>0</v>
      </c>
    </row>
    <row r="248" spans="1:45" x14ac:dyDescent="0.4">
      <c r="B248" s="10">
        <v>140</v>
      </c>
      <c r="C248" s="10">
        <v>171</v>
      </c>
      <c r="D248" s="10">
        <v>194</v>
      </c>
      <c r="E248" s="10">
        <v>525</v>
      </c>
      <c r="F248" s="10">
        <v>399</v>
      </c>
      <c r="G248" s="10">
        <v>458</v>
      </c>
      <c r="H248" s="10">
        <v>487</v>
      </c>
      <c r="I248" s="10">
        <v>1024</v>
      </c>
      <c r="J248" s="10">
        <v>558</v>
      </c>
      <c r="K248" s="10">
        <v>557</v>
      </c>
      <c r="L248" s="10">
        <v>670</v>
      </c>
      <c r="M248" s="10">
        <v>1265</v>
      </c>
      <c r="N248" s="10">
        <v>579</v>
      </c>
      <c r="O248" s="10">
        <v>605</v>
      </c>
      <c r="P248" s="10">
        <v>615</v>
      </c>
      <c r="Q248" s="10">
        <v>977</v>
      </c>
      <c r="R248" s="10">
        <v>697</v>
      </c>
      <c r="S248" s="10">
        <v>673</v>
      </c>
      <c r="T248" s="10">
        <v>615</v>
      </c>
      <c r="U248" s="10">
        <v>885</v>
      </c>
      <c r="V248" s="10">
        <v>799</v>
      </c>
      <c r="W248" s="10">
        <v>729</v>
      </c>
      <c r="X248" s="10">
        <v>608</v>
      </c>
      <c r="Y248" s="10">
        <v>879</v>
      </c>
      <c r="Z248" s="10">
        <v>408</v>
      </c>
      <c r="AA248" s="10">
        <v>375</v>
      </c>
      <c r="AB248" s="10">
        <v>339</v>
      </c>
      <c r="AC248" s="10">
        <v>431</v>
      </c>
      <c r="AD248" s="10">
        <v>1560</v>
      </c>
      <c r="AE248" s="10">
        <v>1486</v>
      </c>
      <c r="AF248" s="10">
        <v>1327</v>
      </c>
      <c r="AG248" s="10">
        <v>2296</v>
      </c>
      <c r="AH248" s="10">
        <v>2001</v>
      </c>
      <c r="AI248" s="10">
        <v>2055</v>
      </c>
      <c r="AJ248" s="10">
        <v>2161</v>
      </c>
      <c r="AK248" s="10">
        <v>3652</v>
      </c>
      <c r="AL248" s="10">
        <v>2405</v>
      </c>
      <c r="AM248" s="10">
        <v>2382</v>
      </c>
      <c r="AN248" s="10">
        <v>2397</v>
      </c>
      <c r="AO248" s="10">
        <v>4107</v>
      </c>
      <c r="AP248" s="10">
        <v>1175</v>
      </c>
      <c r="AQ248" s="10">
        <v>1190</v>
      </c>
      <c r="AR248" s="10">
        <v>1127</v>
      </c>
      <c r="AS248" s="10">
        <v>1880</v>
      </c>
    </row>
    <row r="249" spans="1:45" x14ac:dyDescent="0.4">
      <c r="B249" s="10">
        <v>33.255660175549998</v>
      </c>
      <c r="C249" s="10">
        <v>74.159502870119994</v>
      </c>
      <c r="D249" s="10">
        <v>30.10800435702</v>
      </c>
      <c r="E249" s="10">
        <v>0</v>
      </c>
      <c r="F249" s="10">
        <v>62.674729023090002</v>
      </c>
      <c r="G249" s="10">
        <v>51.633787497649998</v>
      </c>
      <c r="H249" s="10">
        <v>27.295685688750002</v>
      </c>
      <c r="I249" s="10">
        <v>0</v>
      </c>
      <c r="J249" s="10">
        <v>55.033106486370002</v>
      </c>
      <c r="K249" s="10">
        <v>36.445441091360003</v>
      </c>
      <c r="L249" s="10">
        <v>40.999336681880003</v>
      </c>
      <c r="M249" s="10">
        <v>0</v>
      </c>
      <c r="N249" s="10">
        <v>56.393245792409999</v>
      </c>
      <c r="O249" s="10">
        <v>61.631257517569999</v>
      </c>
      <c r="P249" s="10">
        <v>39.67264734898</v>
      </c>
      <c r="Q249" s="10">
        <v>0</v>
      </c>
      <c r="R249" s="10">
        <v>42.715075290889999</v>
      </c>
      <c r="S249" s="10">
        <v>42.212672997029998</v>
      </c>
      <c r="T249" s="10">
        <v>30.388102901810001</v>
      </c>
      <c r="U249" s="10">
        <v>0</v>
      </c>
      <c r="V249" s="10">
        <v>28.333467328979999</v>
      </c>
      <c r="W249" s="10">
        <v>43.402414643470003</v>
      </c>
      <c r="X249" s="10">
        <v>31.30327392909</v>
      </c>
      <c r="Y249" s="10">
        <v>0</v>
      </c>
      <c r="Z249" s="10">
        <v>14.06999665342</v>
      </c>
      <c r="AA249" s="10">
        <v>14.378088409269999</v>
      </c>
      <c r="AB249" s="10">
        <v>9.6959579973619991</v>
      </c>
      <c r="AC249" s="10">
        <v>0</v>
      </c>
      <c r="AD249" s="10">
        <v>140.6215255951</v>
      </c>
      <c r="AE249" s="10">
        <v>168.12136972409999</v>
      </c>
      <c r="AF249" s="10">
        <v>91.651900049920002</v>
      </c>
      <c r="AG249" s="10">
        <v>0</v>
      </c>
      <c r="AH249" s="10">
        <v>150.29981601130001</v>
      </c>
      <c r="AI249" s="10">
        <v>153.2905346151</v>
      </c>
      <c r="AJ249" s="10">
        <v>109.4810269099</v>
      </c>
      <c r="AK249" s="10">
        <v>0</v>
      </c>
      <c r="AL249" s="10">
        <v>204.42980804730001</v>
      </c>
      <c r="AM249" s="10">
        <v>253.6225443559</v>
      </c>
      <c r="AN249" s="10">
        <v>152.20520097389999</v>
      </c>
      <c r="AO249" s="10">
        <v>0</v>
      </c>
      <c r="AP249" s="10">
        <v>88.045472703450002</v>
      </c>
      <c r="AQ249" s="10">
        <v>70.240620670629994</v>
      </c>
      <c r="AR249" s="10">
        <v>56.950337828270001</v>
      </c>
      <c r="AS249" s="10">
        <v>0</v>
      </c>
    </row>
    <row r="250" spans="1:45" x14ac:dyDescent="0.4">
      <c r="B250" s="10">
        <v>414.93832661670001</v>
      </c>
      <c r="C250" s="10">
        <v>393.1087009327</v>
      </c>
      <c r="D250" s="10">
        <v>411.1167491361</v>
      </c>
      <c r="E250" s="10">
        <v>684.19789504209996</v>
      </c>
      <c r="F250" s="10">
        <v>684.26920344040002</v>
      </c>
      <c r="G250" s="10">
        <v>663.39166233169999</v>
      </c>
      <c r="H250" s="10">
        <v>674.01172105759997</v>
      </c>
      <c r="I250" s="10">
        <v>1128.41468854</v>
      </c>
      <c r="J250" s="10">
        <v>617.18630347789997</v>
      </c>
      <c r="K250" s="10">
        <v>627.76873530119997</v>
      </c>
      <c r="L250" s="10">
        <v>636.72706064479996</v>
      </c>
      <c r="M250" s="10">
        <v>1073.374845675</v>
      </c>
      <c r="N250" s="10">
        <v>579.05991985059995</v>
      </c>
      <c r="O250" s="10">
        <v>581.35840760539998</v>
      </c>
      <c r="P250" s="10">
        <v>561.89971533259995</v>
      </c>
      <c r="Q250" s="10">
        <v>927.34131457230001</v>
      </c>
      <c r="R250" s="10">
        <v>534.86103441440002</v>
      </c>
      <c r="S250" s="10">
        <v>537.47378196149998</v>
      </c>
      <c r="T250" s="10">
        <v>520.81066326339999</v>
      </c>
      <c r="U250" s="10">
        <v>855.37523773249995</v>
      </c>
      <c r="V250" s="10">
        <v>488.03964374970002</v>
      </c>
      <c r="W250" s="10">
        <v>520.38165158490006</v>
      </c>
      <c r="X250" s="10">
        <v>463.59296599330003</v>
      </c>
      <c r="Y250" s="10">
        <v>868.07166433760005</v>
      </c>
      <c r="Z250" s="10">
        <v>261.6455684503</v>
      </c>
      <c r="AA250" s="10">
        <v>246.00304049409999</v>
      </c>
      <c r="AB250" s="10">
        <v>286.2186198398</v>
      </c>
      <c r="AC250" s="10">
        <v>446.85162582309999</v>
      </c>
      <c r="AD250" s="10">
        <v>1752.8369306449999</v>
      </c>
      <c r="AE250" s="10">
        <v>1754.4793060980001</v>
      </c>
      <c r="AF250" s="10">
        <v>1799.134141944</v>
      </c>
      <c r="AG250" s="10">
        <v>3020.550763321</v>
      </c>
      <c r="AH250" s="10">
        <v>1805.6587632129999</v>
      </c>
      <c r="AI250" s="10">
        <v>1770.486660114</v>
      </c>
      <c r="AJ250" s="10">
        <v>1701.07770433</v>
      </c>
      <c r="AK250" s="10">
        <v>2921.773676756</v>
      </c>
      <c r="AL250" s="10">
        <v>2343.7882726490002</v>
      </c>
      <c r="AM250" s="10">
        <v>2394.2378484450001</v>
      </c>
      <c r="AN250" s="10">
        <v>2358.2221231120002</v>
      </c>
      <c r="AO250" s="10">
        <v>4013.4190004729999</v>
      </c>
      <c r="AP250" s="10">
        <v>1236.211727351</v>
      </c>
      <c r="AQ250" s="10">
        <v>1177.7621515549999</v>
      </c>
      <c r="AR250" s="10">
        <v>1191.125665729</v>
      </c>
      <c r="AS250" s="10">
        <v>1973.5561672179999</v>
      </c>
    </row>
    <row r="251" spans="1:45" x14ac:dyDescent="0.4">
      <c r="B251" s="4" t="s">
        <v>476</v>
      </c>
      <c r="C251" s="4" t="s">
        <v>536</v>
      </c>
      <c r="D251" s="4" t="s">
        <v>476</v>
      </c>
      <c r="E251" s="4" t="s">
        <v>95</v>
      </c>
      <c r="F251" s="4" t="s">
        <v>529</v>
      </c>
      <c r="G251" s="4" t="s">
        <v>529</v>
      </c>
      <c r="H251" s="4" t="s">
        <v>483</v>
      </c>
      <c r="I251" s="4" t="s">
        <v>95</v>
      </c>
      <c r="J251" s="4" t="s">
        <v>366</v>
      </c>
      <c r="K251" s="4" t="s">
        <v>366</v>
      </c>
      <c r="L251" s="4" t="s">
        <v>366</v>
      </c>
      <c r="M251" s="4" t="s">
        <v>95</v>
      </c>
      <c r="N251" s="4" t="s">
        <v>366</v>
      </c>
      <c r="O251" s="4" t="s">
        <v>366</v>
      </c>
      <c r="P251" s="4" t="s">
        <v>366</v>
      </c>
      <c r="Q251" s="4" t="s">
        <v>95</v>
      </c>
      <c r="R251" s="4" t="s">
        <v>366</v>
      </c>
      <c r="S251" s="4" t="s">
        <v>366</v>
      </c>
      <c r="T251" s="4" t="s">
        <v>366</v>
      </c>
      <c r="U251" s="4" t="s">
        <v>95</v>
      </c>
      <c r="V251" s="4" t="s">
        <v>366</v>
      </c>
      <c r="W251" s="4" t="s">
        <v>366</v>
      </c>
      <c r="X251" s="4" t="s">
        <v>366</v>
      </c>
      <c r="Y251" s="4" t="s">
        <v>95</v>
      </c>
      <c r="Z251" s="4" t="s">
        <v>366</v>
      </c>
      <c r="AA251" s="4" t="s">
        <v>366</v>
      </c>
      <c r="AB251" s="4" t="s">
        <v>483</v>
      </c>
      <c r="AC251" s="4" t="s">
        <v>95</v>
      </c>
      <c r="AD251" s="4" t="s">
        <v>529</v>
      </c>
      <c r="AE251" s="4" t="s">
        <v>528</v>
      </c>
      <c r="AF251" s="4" t="s">
        <v>366</v>
      </c>
      <c r="AG251" s="4" t="s">
        <v>95</v>
      </c>
      <c r="AH251" s="4" t="s">
        <v>366</v>
      </c>
      <c r="AI251" s="4" t="s">
        <v>529</v>
      </c>
      <c r="AJ251" s="4" t="s">
        <v>366</v>
      </c>
      <c r="AK251" s="4" t="s">
        <v>95</v>
      </c>
      <c r="AL251" s="4" t="s">
        <v>529</v>
      </c>
      <c r="AM251" s="4" t="s">
        <v>528</v>
      </c>
      <c r="AN251" s="4" t="s">
        <v>366</v>
      </c>
      <c r="AO251" s="4" t="s">
        <v>95</v>
      </c>
      <c r="AP251" s="4" t="s">
        <v>529</v>
      </c>
      <c r="AQ251" s="4" t="s">
        <v>366</v>
      </c>
      <c r="AR251" s="4" t="s">
        <v>366</v>
      </c>
      <c r="AS251" s="4" t="s">
        <v>95</v>
      </c>
    </row>
    <row r="252" spans="1:45" x14ac:dyDescent="0.4">
      <c r="A252" s="1" t="s">
        <v>532</v>
      </c>
      <c r="B252" s="9">
        <v>0</v>
      </c>
      <c r="C252" s="9">
        <v>0</v>
      </c>
      <c r="D252" s="9">
        <v>0</v>
      </c>
      <c r="E252" s="9">
        <v>0</v>
      </c>
      <c r="F252" s="9">
        <v>0</v>
      </c>
      <c r="G252" s="9">
        <v>2.7809624968020003E-3</v>
      </c>
      <c r="H252" s="9">
        <v>0</v>
      </c>
      <c r="I252" s="9">
        <v>0</v>
      </c>
      <c r="J252" s="9">
        <v>0</v>
      </c>
      <c r="K252" s="9">
        <v>0</v>
      </c>
      <c r="L252" s="9">
        <v>0</v>
      </c>
      <c r="M252" s="9">
        <v>0</v>
      </c>
      <c r="N252" s="9">
        <v>0</v>
      </c>
      <c r="O252" s="9">
        <v>0</v>
      </c>
      <c r="P252" s="9">
        <v>0</v>
      </c>
      <c r="Q252" s="9">
        <v>0</v>
      </c>
      <c r="R252" s="9">
        <v>0</v>
      </c>
      <c r="S252" s="9">
        <v>0</v>
      </c>
      <c r="T252" s="9">
        <v>0</v>
      </c>
      <c r="U252" s="9">
        <v>0</v>
      </c>
      <c r="V252" s="9">
        <v>0</v>
      </c>
      <c r="W252" s="9">
        <v>0</v>
      </c>
      <c r="X252" s="9">
        <v>0</v>
      </c>
      <c r="Y252" s="9">
        <v>0</v>
      </c>
      <c r="Z252" s="9">
        <v>0</v>
      </c>
      <c r="AA252" s="9">
        <v>0</v>
      </c>
      <c r="AB252" s="9">
        <v>0</v>
      </c>
      <c r="AC252" s="9">
        <v>0</v>
      </c>
      <c r="AD252" s="9">
        <v>0</v>
      </c>
      <c r="AE252" s="9">
        <v>0</v>
      </c>
      <c r="AF252" s="9">
        <v>0</v>
      </c>
      <c r="AG252" s="9">
        <v>0</v>
      </c>
      <c r="AH252" s="9">
        <v>0</v>
      </c>
      <c r="AI252" s="9">
        <v>1.042011428381E-3</v>
      </c>
      <c r="AJ252" s="9">
        <v>0</v>
      </c>
      <c r="AK252" s="9">
        <v>0</v>
      </c>
      <c r="AL252" s="9">
        <v>0</v>
      </c>
      <c r="AM252" s="9">
        <v>7.7054472045620008E-4</v>
      </c>
      <c r="AN252" s="9">
        <v>0</v>
      </c>
      <c r="AO252" s="9">
        <v>0</v>
      </c>
      <c r="AP252" s="9">
        <v>0</v>
      </c>
      <c r="AQ252" s="9">
        <v>0</v>
      </c>
      <c r="AR252" s="9">
        <v>0</v>
      </c>
      <c r="AS252" s="9">
        <v>0</v>
      </c>
    </row>
    <row r="253" spans="1:45" x14ac:dyDescent="0.4">
      <c r="B253" s="10">
        <v>0</v>
      </c>
      <c r="C253" s="10">
        <v>0</v>
      </c>
      <c r="D253" s="10">
        <v>0</v>
      </c>
      <c r="E253" s="10">
        <v>0</v>
      </c>
      <c r="F253" s="10">
        <v>0</v>
      </c>
      <c r="G253" s="10">
        <v>1</v>
      </c>
      <c r="H253" s="10">
        <v>0</v>
      </c>
      <c r="I253" s="10">
        <v>0</v>
      </c>
      <c r="J253" s="10">
        <v>0</v>
      </c>
      <c r="K253" s="10">
        <v>0</v>
      </c>
      <c r="L253" s="10">
        <v>0</v>
      </c>
      <c r="M253" s="10">
        <v>0</v>
      </c>
      <c r="N253" s="10">
        <v>0</v>
      </c>
      <c r="O253" s="10">
        <v>0</v>
      </c>
      <c r="P253" s="10">
        <v>0</v>
      </c>
      <c r="Q253" s="10">
        <v>0</v>
      </c>
      <c r="R253" s="10">
        <v>0</v>
      </c>
      <c r="S253" s="10">
        <v>0</v>
      </c>
      <c r="T253" s="10">
        <v>0</v>
      </c>
      <c r="U253" s="10">
        <v>0</v>
      </c>
      <c r="V253" s="10">
        <v>0</v>
      </c>
      <c r="W253" s="10">
        <v>0</v>
      </c>
      <c r="X253" s="10">
        <v>0</v>
      </c>
      <c r="Y253" s="10">
        <v>0</v>
      </c>
      <c r="Z253" s="10">
        <v>0</v>
      </c>
      <c r="AA253" s="10">
        <v>0</v>
      </c>
      <c r="AB253" s="10">
        <v>0</v>
      </c>
      <c r="AC253" s="10">
        <v>0</v>
      </c>
      <c r="AD253" s="10">
        <v>0</v>
      </c>
      <c r="AE253" s="10">
        <v>0</v>
      </c>
      <c r="AF253" s="10">
        <v>0</v>
      </c>
      <c r="AG253" s="10">
        <v>0</v>
      </c>
      <c r="AH253" s="10">
        <v>0</v>
      </c>
      <c r="AI253" s="10">
        <v>1</v>
      </c>
      <c r="AJ253" s="10">
        <v>0</v>
      </c>
      <c r="AK253" s="10">
        <v>0</v>
      </c>
      <c r="AL253" s="10">
        <v>0</v>
      </c>
      <c r="AM253" s="10">
        <v>1</v>
      </c>
      <c r="AN253" s="10">
        <v>0</v>
      </c>
      <c r="AO253" s="10">
        <v>0</v>
      </c>
      <c r="AP253" s="10">
        <v>0</v>
      </c>
      <c r="AQ253" s="10">
        <v>0</v>
      </c>
      <c r="AR253" s="10">
        <v>0</v>
      </c>
      <c r="AS253" s="10">
        <v>0</v>
      </c>
    </row>
    <row r="254" spans="1:45" x14ac:dyDescent="0.4">
      <c r="B254" s="10">
        <v>140</v>
      </c>
      <c r="C254" s="10">
        <v>171</v>
      </c>
      <c r="D254" s="10">
        <v>194</v>
      </c>
      <c r="E254" s="10">
        <v>525</v>
      </c>
      <c r="F254" s="10">
        <v>399</v>
      </c>
      <c r="G254" s="10">
        <v>458</v>
      </c>
      <c r="H254" s="10">
        <v>487</v>
      </c>
      <c r="I254" s="10">
        <v>1024</v>
      </c>
      <c r="J254" s="10">
        <v>558</v>
      </c>
      <c r="K254" s="10">
        <v>557</v>
      </c>
      <c r="L254" s="10">
        <v>670</v>
      </c>
      <c r="M254" s="10">
        <v>1265</v>
      </c>
      <c r="N254" s="10">
        <v>579</v>
      </c>
      <c r="O254" s="10">
        <v>605</v>
      </c>
      <c r="P254" s="10">
        <v>615</v>
      </c>
      <c r="Q254" s="10">
        <v>977</v>
      </c>
      <c r="R254" s="10">
        <v>697</v>
      </c>
      <c r="S254" s="10">
        <v>673</v>
      </c>
      <c r="T254" s="10">
        <v>615</v>
      </c>
      <c r="U254" s="10">
        <v>885</v>
      </c>
      <c r="V254" s="10">
        <v>799</v>
      </c>
      <c r="W254" s="10">
        <v>729</v>
      </c>
      <c r="X254" s="10">
        <v>608</v>
      </c>
      <c r="Y254" s="10">
        <v>879</v>
      </c>
      <c r="Z254" s="10">
        <v>408</v>
      </c>
      <c r="AA254" s="10">
        <v>375</v>
      </c>
      <c r="AB254" s="10">
        <v>339</v>
      </c>
      <c r="AC254" s="10">
        <v>431</v>
      </c>
      <c r="AD254" s="10">
        <v>1560</v>
      </c>
      <c r="AE254" s="10">
        <v>1486</v>
      </c>
      <c r="AF254" s="10">
        <v>1327</v>
      </c>
      <c r="AG254" s="10">
        <v>2296</v>
      </c>
      <c r="AH254" s="10">
        <v>2001</v>
      </c>
      <c r="AI254" s="10">
        <v>2055</v>
      </c>
      <c r="AJ254" s="10">
        <v>2161</v>
      </c>
      <c r="AK254" s="10">
        <v>3652</v>
      </c>
      <c r="AL254" s="10">
        <v>2405</v>
      </c>
      <c r="AM254" s="10">
        <v>2382</v>
      </c>
      <c r="AN254" s="10">
        <v>2397</v>
      </c>
      <c r="AO254" s="10">
        <v>4107</v>
      </c>
      <c r="AP254" s="10">
        <v>1175</v>
      </c>
      <c r="AQ254" s="10">
        <v>1190</v>
      </c>
      <c r="AR254" s="10">
        <v>1127</v>
      </c>
      <c r="AS254" s="10">
        <v>1880</v>
      </c>
    </row>
    <row r="255" spans="1:45" x14ac:dyDescent="0.4">
      <c r="B255" s="10">
        <v>0</v>
      </c>
      <c r="C255" s="10">
        <v>0</v>
      </c>
      <c r="D255" s="10">
        <v>0</v>
      </c>
      <c r="E255" s="10">
        <v>0</v>
      </c>
      <c r="F255" s="10">
        <v>0</v>
      </c>
      <c r="G255" s="10">
        <v>1.844867333636</v>
      </c>
      <c r="H255" s="10">
        <v>0</v>
      </c>
      <c r="I255" s="10">
        <v>0</v>
      </c>
      <c r="J255" s="10">
        <v>0</v>
      </c>
      <c r="K255" s="10">
        <v>0</v>
      </c>
      <c r="L255" s="10">
        <v>0</v>
      </c>
      <c r="M255" s="10">
        <v>0</v>
      </c>
      <c r="N255" s="10">
        <v>0</v>
      </c>
      <c r="O255" s="10">
        <v>0</v>
      </c>
      <c r="P255" s="10">
        <v>0</v>
      </c>
      <c r="Q255" s="10">
        <v>0</v>
      </c>
      <c r="R255" s="10">
        <v>0</v>
      </c>
      <c r="S255" s="10">
        <v>0</v>
      </c>
      <c r="T255" s="10">
        <v>0</v>
      </c>
      <c r="U255" s="10">
        <v>0</v>
      </c>
      <c r="V255" s="10">
        <v>0</v>
      </c>
      <c r="W255" s="10">
        <v>0</v>
      </c>
      <c r="X255" s="10">
        <v>0</v>
      </c>
      <c r="Y255" s="10">
        <v>0</v>
      </c>
      <c r="Z255" s="10">
        <v>0</v>
      </c>
      <c r="AA255" s="10">
        <v>0</v>
      </c>
      <c r="AB255" s="10">
        <v>0</v>
      </c>
      <c r="AC255" s="10">
        <v>0</v>
      </c>
      <c r="AD255" s="10">
        <v>0</v>
      </c>
      <c r="AE255" s="10">
        <v>0</v>
      </c>
      <c r="AF255" s="10">
        <v>0</v>
      </c>
      <c r="AG255" s="10">
        <v>0</v>
      </c>
      <c r="AH255" s="10">
        <v>0</v>
      </c>
      <c r="AI255" s="10">
        <v>1.844867333636</v>
      </c>
      <c r="AJ255" s="10">
        <v>0</v>
      </c>
      <c r="AK255" s="10">
        <v>0</v>
      </c>
      <c r="AL255" s="10">
        <v>0</v>
      </c>
      <c r="AM255" s="10">
        <v>1.844867333636</v>
      </c>
      <c r="AN255" s="10">
        <v>0</v>
      </c>
      <c r="AO255" s="10">
        <v>0</v>
      </c>
      <c r="AP255" s="10">
        <v>0</v>
      </c>
      <c r="AQ255" s="10">
        <v>0</v>
      </c>
      <c r="AR255" s="10">
        <v>0</v>
      </c>
      <c r="AS255" s="10">
        <v>0</v>
      </c>
    </row>
    <row r="256" spans="1:45" x14ac:dyDescent="0.4">
      <c r="B256" s="10">
        <v>414.93832661670001</v>
      </c>
      <c r="C256" s="10">
        <v>393.1087009327</v>
      </c>
      <c r="D256" s="10">
        <v>411.1167491361</v>
      </c>
      <c r="E256" s="10">
        <v>684.19789504209996</v>
      </c>
      <c r="F256" s="10">
        <v>684.26920344040002</v>
      </c>
      <c r="G256" s="10">
        <v>663.39166233169999</v>
      </c>
      <c r="H256" s="10">
        <v>674.01172105759997</v>
      </c>
      <c r="I256" s="10">
        <v>1128.41468854</v>
      </c>
      <c r="J256" s="10">
        <v>617.18630347789997</v>
      </c>
      <c r="K256" s="10">
        <v>627.76873530119997</v>
      </c>
      <c r="L256" s="10">
        <v>636.72706064479996</v>
      </c>
      <c r="M256" s="10">
        <v>1073.374845675</v>
      </c>
      <c r="N256" s="10">
        <v>579.05991985059995</v>
      </c>
      <c r="O256" s="10">
        <v>581.35840760539998</v>
      </c>
      <c r="P256" s="10">
        <v>561.89971533259995</v>
      </c>
      <c r="Q256" s="10">
        <v>927.34131457230001</v>
      </c>
      <c r="R256" s="10">
        <v>534.86103441440002</v>
      </c>
      <c r="S256" s="10">
        <v>537.47378196149998</v>
      </c>
      <c r="T256" s="10">
        <v>520.81066326339999</v>
      </c>
      <c r="U256" s="10">
        <v>855.37523773249995</v>
      </c>
      <c r="V256" s="10">
        <v>488.03964374970002</v>
      </c>
      <c r="W256" s="10">
        <v>520.38165158490006</v>
      </c>
      <c r="X256" s="10">
        <v>463.59296599330003</v>
      </c>
      <c r="Y256" s="10">
        <v>868.07166433760005</v>
      </c>
      <c r="Z256" s="10">
        <v>261.6455684503</v>
      </c>
      <c r="AA256" s="10">
        <v>246.00304049409999</v>
      </c>
      <c r="AB256" s="10">
        <v>286.2186198398</v>
      </c>
      <c r="AC256" s="10">
        <v>446.85162582309999</v>
      </c>
      <c r="AD256" s="10">
        <v>1752.8369306449999</v>
      </c>
      <c r="AE256" s="10">
        <v>1754.4793060980001</v>
      </c>
      <c r="AF256" s="10">
        <v>1799.134141944</v>
      </c>
      <c r="AG256" s="10">
        <v>3020.550763321</v>
      </c>
      <c r="AH256" s="10">
        <v>1805.6587632129999</v>
      </c>
      <c r="AI256" s="10">
        <v>1770.486660114</v>
      </c>
      <c r="AJ256" s="10">
        <v>1701.07770433</v>
      </c>
      <c r="AK256" s="10">
        <v>2921.773676756</v>
      </c>
      <c r="AL256" s="10">
        <v>2343.7882726490002</v>
      </c>
      <c r="AM256" s="10">
        <v>2394.2378484450001</v>
      </c>
      <c r="AN256" s="10">
        <v>2358.2221231120002</v>
      </c>
      <c r="AO256" s="10">
        <v>4013.4190004729999</v>
      </c>
      <c r="AP256" s="10">
        <v>1236.211727351</v>
      </c>
      <c r="AQ256" s="10">
        <v>1177.7621515549999</v>
      </c>
      <c r="AR256" s="10">
        <v>1191.125665729</v>
      </c>
      <c r="AS256" s="10">
        <v>1973.5561672179999</v>
      </c>
    </row>
    <row r="257" spans="1:45" x14ac:dyDescent="0.4">
      <c r="B257" s="4" t="s">
        <v>446</v>
      </c>
      <c r="C257" s="4" t="s">
        <v>446</v>
      </c>
      <c r="D257" s="4" t="s">
        <v>446</v>
      </c>
      <c r="E257" s="4" t="s">
        <v>446</v>
      </c>
      <c r="F257" s="4" t="s">
        <v>95</v>
      </c>
      <c r="G257" s="4" t="s">
        <v>95</v>
      </c>
      <c r="H257" s="4" t="s">
        <v>95</v>
      </c>
      <c r="I257" s="4" t="s">
        <v>95</v>
      </c>
      <c r="J257" s="4" t="s">
        <v>446</v>
      </c>
      <c r="K257" s="4" t="s">
        <v>446</v>
      </c>
      <c r="L257" s="4" t="s">
        <v>446</v>
      </c>
      <c r="M257" s="4" t="s">
        <v>446</v>
      </c>
      <c r="N257" s="4" t="s">
        <v>446</v>
      </c>
      <c r="O257" s="4" t="s">
        <v>446</v>
      </c>
      <c r="P257" s="4" t="s">
        <v>446</v>
      </c>
      <c r="Q257" s="4" t="s">
        <v>446</v>
      </c>
      <c r="R257" s="4" t="s">
        <v>446</v>
      </c>
      <c r="S257" s="4" t="s">
        <v>446</v>
      </c>
      <c r="T257" s="4" t="s">
        <v>446</v>
      </c>
      <c r="U257" s="4" t="s">
        <v>446</v>
      </c>
      <c r="V257" s="4" t="s">
        <v>446</v>
      </c>
      <c r="W257" s="4" t="s">
        <v>446</v>
      </c>
      <c r="X257" s="4" t="s">
        <v>446</v>
      </c>
      <c r="Y257" s="4" t="s">
        <v>446</v>
      </c>
      <c r="Z257" s="4" t="s">
        <v>446</v>
      </c>
      <c r="AA257" s="4" t="s">
        <v>446</v>
      </c>
      <c r="AB257" s="4" t="s">
        <v>446</v>
      </c>
      <c r="AC257" s="4" t="s">
        <v>446</v>
      </c>
      <c r="AD257" s="4" t="s">
        <v>446</v>
      </c>
      <c r="AE257" s="4" t="s">
        <v>446</v>
      </c>
      <c r="AF257" s="4" t="s">
        <v>446</v>
      </c>
      <c r="AG257" s="4" t="s">
        <v>446</v>
      </c>
      <c r="AH257" s="4" t="s">
        <v>95</v>
      </c>
      <c r="AI257" s="4" t="s">
        <v>95</v>
      </c>
      <c r="AJ257" s="4" t="s">
        <v>95</v>
      </c>
      <c r="AK257" s="4" t="s">
        <v>95</v>
      </c>
      <c r="AL257" s="4" t="s">
        <v>95</v>
      </c>
      <c r="AM257" s="4" t="s">
        <v>95</v>
      </c>
      <c r="AN257" s="4" t="s">
        <v>95</v>
      </c>
      <c r="AO257" s="4" t="s">
        <v>95</v>
      </c>
      <c r="AP257" s="4" t="s">
        <v>446</v>
      </c>
      <c r="AQ257" s="4" t="s">
        <v>446</v>
      </c>
      <c r="AR257" s="4" t="s">
        <v>446</v>
      </c>
      <c r="AS257" s="4" t="s">
        <v>446</v>
      </c>
    </row>
    <row r="258" spans="1:45" x14ac:dyDescent="0.4">
      <c r="A258" s="1" t="s">
        <v>533</v>
      </c>
      <c r="B258" s="9">
        <v>0</v>
      </c>
      <c r="C258" s="9">
        <v>0</v>
      </c>
      <c r="D258" s="9">
        <v>0</v>
      </c>
      <c r="E258" s="9">
        <v>0</v>
      </c>
      <c r="F258" s="9">
        <v>0</v>
      </c>
      <c r="G258" s="9">
        <v>2.944483002192E-3</v>
      </c>
      <c r="H258" s="9">
        <v>0</v>
      </c>
      <c r="I258" s="9">
        <v>0</v>
      </c>
      <c r="J258" s="9">
        <v>0</v>
      </c>
      <c r="K258" s="9">
        <v>2.9483011606710003E-3</v>
      </c>
      <c r="L258" s="9">
        <v>0</v>
      </c>
      <c r="M258" s="9">
        <v>0</v>
      </c>
      <c r="N258" s="9">
        <v>0</v>
      </c>
      <c r="O258" s="9">
        <v>1.3017185341149999E-3</v>
      </c>
      <c r="P258" s="9">
        <v>0</v>
      </c>
      <c r="Q258" s="9">
        <v>0</v>
      </c>
      <c r="R258" s="9">
        <v>0</v>
      </c>
      <c r="S258" s="9">
        <v>1.546458479068E-3</v>
      </c>
      <c r="T258" s="9">
        <v>0</v>
      </c>
      <c r="U258" s="9">
        <v>0</v>
      </c>
      <c r="V258" s="9">
        <v>0</v>
      </c>
      <c r="W258" s="9">
        <v>4.6385065102099999E-4</v>
      </c>
      <c r="X258" s="9">
        <v>0</v>
      </c>
      <c r="Y258" s="9">
        <v>0</v>
      </c>
      <c r="Z258" s="9">
        <v>0</v>
      </c>
      <c r="AA258" s="9">
        <v>0</v>
      </c>
      <c r="AB258" s="9">
        <v>0</v>
      </c>
      <c r="AC258" s="9">
        <v>0</v>
      </c>
      <c r="AD258" s="9">
        <v>0</v>
      </c>
      <c r="AE258" s="9">
        <v>1.7609969339430001E-3</v>
      </c>
      <c r="AF258" s="9">
        <v>0</v>
      </c>
      <c r="AG258" s="9">
        <v>0</v>
      </c>
      <c r="AH258" s="9">
        <v>0</v>
      </c>
      <c r="AI258" s="9">
        <v>3.3354890207360003E-4</v>
      </c>
      <c r="AJ258" s="9">
        <v>0</v>
      </c>
      <c r="AK258" s="9">
        <v>0</v>
      </c>
      <c r="AL258" s="9">
        <v>0</v>
      </c>
      <c r="AM258" s="9">
        <v>1.9305374098950001E-3</v>
      </c>
      <c r="AN258" s="9">
        <v>0</v>
      </c>
      <c r="AO258" s="9">
        <v>0</v>
      </c>
      <c r="AP258" s="9">
        <v>0</v>
      </c>
      <c r="AQ258" s="9">
        <v>8.5871013761869991E-4</v>
      </c>
      <c r="AR258" s="9">
        <v>0</v>
      </c>
      <c r="AS258" s="9">
        <v>0</v>
      </c>
    </row>
    <row r="259" spans="1:45" x14ac:dyDescent="0.4">
      <c r="B259" s="10">
        <v>0</v>
      </c>
      <c r="C259" s="10">
        <v>0</v>
      </c>
      <c r="D259" s="10">
        <v>0</v>
      </c>
      <c r="E259" s="10">
        <v>0</v>
      </c>
      <c r="F259" s="10">
        <v>0</v>
      </c>
      <c r="G259" s="10">
        <v>1</v>
      </c>
      <c r="H259" s="10">
        <v>0</v>
      </c>
      <c r="I259" s="10">
        <v>0</v>
      </c>
      <c r="J259" s="10">
        <v>0</v>
      </c>
      <c r="K259" s="10">
        <v>2</v>
      </c>
      <c r="L259" s="10">
        <v>0</v>
      </c>
      <c r="M259" s="10">
        <v>0</v>
      </c>
      <c r="N259" s="10">
        <v>0</v>
      </c>
      <c r="O259" s="10">
        <v>1</v>
      </c>
      <c r="P259" s="10">
        <v>0</v>
      </c>
      <c r="Q259" s="10">
        <v>0</v>
      </c>
      <c r="R259" s="10">
        <v>0</v>
      </c>
      <c r="S259" s="10">
        <v>2</v>
      </c>
      <c r="T259" s="10">
        <v>0</v>
      </c>
      <c r="U259" s="10">
        <v>0</v>
      </c>
      <c r="V259" s="10">
        <v>0</v>
      </c>
      <c r="W259" s="10">
        <v>1</v>
      </c>
      <c r="X259" s="10">
        <v>0</v>
      </c>
      <c r="Y259" s="10">
        <v>0</v>
      </c>
      <c r="Z259" s="10">
        <v>0</v>
      </c>
      <c r="AA259" s="10">
        <v>0</v>
      </c>
      <c r="AB259" s="10">
        <v>0</v>
      </c>
      <c r="AC259" s="10">
        <v>0</v>
      </c>
      <c r="AD259" s="10">
        <v>0</v>
      </c>
      <c r="AE259" s="10">
        <v>4</v>
      </c>
      <c r="AF259" s="10">
        <v>0</v>
      </c>
      <c r="AG259" s="10">
        <v>0</v>
      </c>
      <c r="AH259" s="10">
        <v>0</v>
      </c>
      <c r="AI259" s="10">
        <v>2</v>
      </c>
      <c r="AJ259" s="10">
        <v>0</v>
      </c>
      <c r="AK259" s="10">
        <v>0</v>
      </c>
      <c r="AL259" s="10">
        <v>0</v>
      </c>
      <c r="AM259" s="10">
        <v>5</v>
      </c>
      <c r="AN259" s="10">
        <v>0</v>
      </c>
      <c r="AO259" s="10">
        <v>0</v>
      </c>
      <c r="AP259" s="10">
        <v>0</v>
      </c>
      <c r="AQ259" s="10">
        <v>2</v>
      </c>
      <c r="AR259" s="10">
        <v>0</v>
      </c>
      <c r="AS259" s="10">
        <v>0</v>
      </c>
    </row>
    <row r="260" spans="1:45" x14ac:dyDescent="0.4">
      <c r="B260" s="10">
        <v>140</v>
      </c>
      <c r="C260" s="10">
        <v>171</v>
      </c>
      <c r="D260" s="10">
        <v>194</v>
      </c>
      <c r="E260" s="10">
        <v>525</v>
      </c>
      <c r="F260" s="10">
        <v>399</v>
      </c>
      <c r="G260" s="10">
        <v>458</v>
      </c>
      <c r="H260" s="10">
        <v>487</v>
      </c>
      <c r="I260" s="10">
        <v>1024</v>
      </c>
      <c r="J260" s="10">
        <v>558</v>
      </c>
      <c r="K260" s="10">
        <v>557</v>
      </c>
      <c r="L260" s="10">
        <v>670</v>
      </c>
      <c r="M260" s="10">
        <v>1265</v>
      </c>
      <c r="N260" s="10">
        <v>579</v>
      </c>
      <c r="O260" s="10">
        <v>605</v>
      </c>
      <c r="P260" s="10">
        <v>615</v>
      </c>
      <c r="Q260" s="10">
        <v>977</v>
      </c>
      <c r="R260" s="10">
        <v>697</v>
      </c>
      <c r="S260" s="10">
        <v>673</v>
      </c>
      <c r="T260" s="10">
        <v>615</v>
      </c>
      <c r="U260" s="10">
        <v>885</v>
      </c>
      <c r="V260" s="10">
        <v>799</v>
      </c>
      <c r="W260" s="10">
        <v>729</v>
      </c>
      <c r="X260" s="10">
        <v>608</v>
      </c>
      <c r="Y260" s="10">
        <v>879</v>
      </c>
      <c r="Z260" s="10">
        <v>408</v>
      </c>
      <c r="AA260" s="10">
        <v>375</v>
      </c>
      <c r="AB260" s="10">
        <v>339</v>
      </c>
      <c r="AC260" s="10">
        <v>431</v>
      </c>
      <c r="AD260" s="10">
        <v>1560</v>
      </c>
      <c r="AE260" s="10">
        <v>1486</v>
      </c>
      <c r="AF260" s="10">
        <v>1327</v>
      </c>
      <c r="AG260" s="10">
        <v>2296</v>
      </c>
      <c r="AH260" s="10">
        <v>2001</v>
      </c>
      <c r="AI260" s="10">
        <v>2055</v>
      </c>
      <c r="AJ260" s="10">
        <v>2161</v>
      </c>
      <c r="AK260" s="10">
        <v>3652</v>
      </c>
      <c r="AL260" s="10">
        <v>2405</v>
      </c>
      <c r="AM260" s="10">
        <v>2382</v>
      </c>
      <c r="AN260" s="10">
        <v>2397</v>
      </c>
      <c r="AO260" s="10">
        <v>4107</v>
      </c>
      <c r="AP260" s="10">
        <v>1175</v>
      </c>
      <c r="AQ260" s="10">
        <v>1190</v>
      </c>
      <c r="AR260" s="10">
        <v>1127</v>
      </c>
      <c r="AS260" s="10">
        <v>1880</v>
      </c>
    </row>
    <row r="261" spans="1:45" x14ac:dyDescent="0.4">
      <c r="B261" s="10">
        <v>0</v>
      </c>
      <c r="C261" s="10">
        <v>0</v>
      </c>
      <c r="D261" s="10">
        <v>0</v>
      </c>
      <c r="E261" s="10">
        <v>0</v>
      </c>
      <c r="F261" s="10">
        <v>0</v>
      </c>
      <c r="G261" s="10">
        <v>1.9533454735319999</v>
      </c>
      <c r="H261" s="10">
        <v>0</v>
      </c>
      <c r="I261" s="10">
        <v>0</v>
      </c>
      <c r="J261" s="10">
        <v>0</v>
      </c>
      <c r="K261" s="10">
        <v>1.850851290921</v>
      </c>
      <c r="L261" s="10">
        <v>0</v>
      </c>
      <c r="M261" s="10">
        <v>0</v>
      </c>
      <c r="N261" s="10">
        <v>0</v>
      </c>
      <c r="O261" s="10">
        <v>0.75676501414370001</v>
      </c>
      <c r="P261" s="10">
        <v>0</v>
      </c>
      <c r="Q261" s="10">
        <v>0</v>
      </c>
      <c r="R261" s="10">
        <v>0</v>
      </c>
      <c r="S261" s="10">
        <v>0.83118088739079998</v>
      </c>
      <c r="T261" s="10">
        <v>0</v>
      </c>
      <c r="U261" s="10">
        <v>0</v>
      </c>
      <c r="V261" s="10">
        <v>0</v>
      </c>
      <c r="W261" s="10">
        <v>0.24137936786700001</v>
      </c>
      <c r="X261" s="10">
        <v>0</v>
      </c>
      <c r="Y261" s="10">
        <v>0</v>
      </c>
      <c r="Z261" s="10">
        <v>0</v>
      </c>
      <c r="AA261" s="10">
        <v>0</v>
      </c>
      <c r="AB261" s="10">
        <v>0</v>
      </c>
      <c r="AC261" s="10">
        <v>0</v>
      </c>
      <c r="AD261" s="10">
        <v>0</v>
      </c>
      <c r="AE261" s="10">
        <v>3.0896326787059998</v>
      </c>
      <c r="AF261" s="10">
        <v>0</v>
      </c>
      <c r="AG261" s="10">
        <v>0</v>
      </c>
      <c r="AH261" s="10">
        <v>0</v>
      </c>
      <c r="AI261" s="10">
        <v>0.59054388161710003</v>
      </c>
      <c r="AJ261" s="10">
        <v>0</v>
      </c>
      <c r="AK261" s="10">
        <v>0</v>
      </c>
      <c r="AL261" s="10">
        <v>0</v>
      </c>
      <c r="AM261" s="10">
        <v>4.6221657346110003</v>
      </c>
      <c r="AN261" s="10">
        <v>0</v>
      </c>
      <c r="AO261" s="10">
        <v>0</v>
      </c>
      <c r="AP261" s="10">
        <v>0</v>
      </c>
      <c r="AQ261" s="10">
        <v>1.0113562992439999</v>
      </c>
      <c r="AR261" s="10">
        <v>0</v>
      </c>
      <c r="AS261" s="10">
        <v>0</v>
      </c>
    </row>
    <row r="262" spans="1:45" x14ac:dyDescent="0.4">
      <c r="B262" s="10">
        <v>414.93832661670001</v>
      </c>
      <c r="C262" s="10">
        <v>393.1087009327</v>
      </c>
      <c r="D262" s="10">
        <v>411.1167491361</v>
      </c>
      <c r="E262" s="10">
        <v>684.19789504209996</v>
      </c>
      <c r="F262" s="10">
        <v>684.26920344040002</v>
      </c>
      <c r="G262" s="10">
        <v>663.39166233169999</v>
      </c>
      <c r="H262" s="10">
        <v>674.01172105759997</v>
      </c>
      <c r="I262" s="10">
        <v>1128.41468854</v>
      </c>
      <c r="J262" s="10">
        <v>617.18630347789997</v>
      </c>
      <c r="K262" s="10">
        <v>627.76873530119997</v>
      </c>
      <c r="L262" s="10">
        <v>636.72706064479996</v>
      </c>
      <c r="M262" s="10">
        <v>1073.374845675</v>
      </c>
      <c r="N262" s="10">
        <v>579.05991985059995</v>
      </c>
      <c r="O262" s="10">
        <v>581.35840760539998</v>
      </c>
      <c r="P262" s="10">
        <v>561.89971533259995</v>
      </c>
      <c r="Q262" s="10">
        <v>927.34131457230001</v>
      </c>
      <c r="R262" s="10">
        <v>534.86103441440002</v>
      </c>
      <c r="S262" s="10">
        <v>537.47378196149998</v>
      </c>
      <c r="T262" s="10">
        <v>520.81066326339999</v>
      </c>
      <c r="U262" s="10">
        <v>855.37523773249995</v>
      </c>
      <c r="V262" s="10">
        <v>488.03964374970002</v>
      </c>
      <c r="W262" s="10">
        <v>520.38165158490006</v>
      </c>
      <c r="X262" s="10">
        <v>463.59296599330003</v>
      </c>
      <c r="Y262" s="10">
        <v>868.07166433760005</v>
      </c>
      <c r="Z262" s="10">
        <v>261.6455684503</v>
      </c>
      <c r="AA262" s="10">
        <v>246.00304049409999</v>
      </c>
      <c r="AB262" s="10">
        <v>286.2186198398</v>
      </c>
      <c r="AC262" s="10">
        <v>446.85162582309999</v>
      </c>
      <c r="AD262" s="10">
        <v>1752.8369306449999</v>
      </c>
      <c r="AE262" s="10">
        <v>1754.4793060980001</v>
      </c>
      <c r="AF262" s="10">
        <v>1799.134141944</v>
      </c>
      <c r="AG262" s="10">
        <v>3020.550763321</v>
      </c>
      <c r="AH262" s="10">
        <v>1805.6587632129999</v>
      </c>
      <c r="AI262" s="10">
        <v>1770.486660114</v>
      </c>
      <c r="AJ262" s="10">
        <v>1701.07770433</v>
      </c>
      <c r="AK262" s="10">
        <v>2921.773676756</v>
      </c>
      <c r="AL262" s="10">
        <v>2343.7882726490002</v>
      </c>
      <c r="AM262" s="10">
        <v>2394.2378484450001</v>
      </c>
      <c r="AN262" s="10">
        <v>2358.2221231120002</v>
      </c>
      <c r="AO262" s="10">
        <v>4013.4190004729999</v>
      </c>
      <c r="AP262" s="10">
        <v>1236.211727351</v>
      </c>
      <c r="AQ262" s="10">
        <v>1177.7621515549999</v>
      </c>
      <c r="AR262" s="10">
        <v>1191.125665729</v>
      </c>
      <c r="AS262" s="10">
        <v>1973.5561672179999</v>
      </c>
    </row>
    <row r="263" spans="1:45" x14ac:dyDescent="0.4">
      <c r="B263" s="4" t="s">
        <v>446</v>
      </c>
      <c r="C263" s="4" t="s">
        <v>446</v>
      </c>
      <c r="D263" s="4" t="s">
        <v>446</v>
      </c>
      <c r="E263" s="4" t="s">
        <v>446</v>
      </c>
      <c r="F263" s="4" t="s">
        <v>95</v>
      </c>
      <c r="G263" s="4" t="s">
        <v>95</v>
      </c>
      <c r="H263" s="4" t="s">
        <v>95</v>
      </c>
      <c r="I263" s="4" t="s">
        <v>95</v>
      </c>
      <c r="J263" s="4" t="s">
        <v>95</v>
      </c>
      <c r="K263" s="4" t="s">
        <v>95</v>
      </c>
      <c r="L263" s="4" t="s">
        <v>95</v>
      </c>
      <c r="M263" s="4" t="s">
        <v>95</v>
      </c>
      <c r="N263" s="4" t="s">
        <v>95</v>
      </c>
      <c r="O263" s="4" t="s">
        <v>95</v>
      </c>
      <c r="P263" s="4" t="s">
        <v>95</v>
      </c>
      <c r="Q263" s="4" t="s">
        <v>95</v>
      </c>
      <c r="R263" s="4" t="s">
        <v>95</v>
      </c>
      <c r="S263" s="4" t="s">
        <v>95</v>
      </c>
      <c r="T263" s="4" t="s">
        <v>95</v>
      </c>
      <c r="U263" s="4" t="s">
        <v>95</v>
      </c>
      <c r="V263" s="4" t="s">
        <v>95</v>
      </c>
      <c r="W263" s="4" t="s">
        <v>95</v>
      </c>
      <c r="X263" s="4" t="s">
        <v>95</v>
      </c>
      <c r="Y263" s="4" t="s">
        <v>95</v>
      </c>
      <c r="Z263" s="4" t="s">
        <v>446</v>
      </c>
      <c r="AA263" s="4" t="s">
        <v>446</v>
      </c>
      <c r="AB263" s="4" t="s">
        <v>446</v>
      </c>
      <c r="AC263" s="4" t="s">
        <v>446</v>
      </c>
      <c r="AD263" s="4" t="s">
        <v>95</v>
      </c>
      <c r="AE263" s="4" t="s">
        <v>116</v>
      </c>
      <c r="AF263" s="4" t="s">
        <v>95</v>
      </c>
      <c r="AG263" s="4" t="s">
        <v>95</v>
      </c>
      <c r="AH263" s="4" t="s">
        <v>95</v>
      </c>
      <c r="AI263" s="4" t="s">
        <v>95</v>
      </c>
      <c r="AJ263" s="4" t="s">
        <v>95</v>
      </c>
      <c r="AK263" s="4" t="s">
        <v>95</v>
      </c>
      <c r="AL263" s="4" t="s">
        <v>95</v>
      </c>
      <c r="AM263" s="4" t="s">
        <v>116</v>
      </c>
      <c r="AN263" s="4" t="s">
        <v>95</v>
      </c>
      <c r="AO263" s="4" t="s">
        <v>95</v>
      </c>
      <c r="AP263" s="4" t="s">
        <v>95</v>
      </c>
      <c r="AQ263" s="4" t="s">
        <v>95</v>
      </c>
      <c r="AR263" s="4" t="s">
        <v>95</v>
      </c>
      <c r="AS263" s="4" t="s">
        <v>95</v>
      </c>
    </row>
    <row r="264" spans="1:45" x14ac:dyDescent="0.4">
      <c r="A264" s="1" t="s">
        <v>353</v>
      </c>
      <c r="B264" s="9">
        <v>0</v>
      </c>
      <c r="C264" s="9">
        <v>0</v>
      </c>
      <c r="D264" s="9">
        <v>0</v>
      </c>
      <c r="E264" s="9">
        <v>0</v>
      </c>
      <c r="F264" s="9">
        <v>0</v>
      </c>
      <c r="G264" s="9">
        <v>0</v>
      </c>
      <c r="H264" s="9">
        <v>0</v>
      </c>
      <c r="I264" s="9">
        <v>0</v>
      </c>
      <c r="J264" s="9">
        <v>0</v>
      </c>
      <c r="K264" s="9">
        <v>0</v>
      </c>
      <c r="L264" s="9">
        <v>0</v>
      </c>
      <c r="M264" s="9">
        <v>0</v>
      </c>
      <c r="N264" s="9">
        <v>0</v>
      </c>
      <c r="O264" s="9">
        <v>0</v>
      </c>
      <c r="P264" s="9">
        <v>0</v>
      </c>
      <c r="Q264" s="9">
        <v>0</v>
      </c>
      <c r="R264" s="9">
        <v>0</v>
      </c>
      <c r="S264" s="9">
        <v>0</v>
      </c>
      <c r="T264" s="9">
        <v>0</v>
      </c>
      <c r="U264" s="9">
        <v>0</v>
      </c>
      <c r="V264" s="9">
        <v>2.7112871518990002E-4</v>
      </c>
      <c r="W264" s="9">
        <v>0</v>
      </c>
      <c r="X264" s="9">
        <v>0</v>
      </c>
      <c r="Y264" s="9">
        <v>0</v>
      </c>
      <c r="Z264" s="9">
        <v>0</v>
      </c>
      <c r="AA264" s="9">
        <v>0</v>
      </c>
      <c r="AB264" s="9">
        <v>0</v>
      </c>
      <c r="AC264" s="9">
        <v>0</v>
      </c>
      <c r="AD264" s="9">
        <v>0</v>
      </c>
      <c r="AE264" s="9">
        <v>0</v>
      </c>
      <c r="AF264" s="9">
        <v>0</v>
      </c>
      <c r="AG264" s="9">
        <v>0</v>
      </c>
      <c r="AH264" s="9">
        <v>7.3281599085839996E-5</v>
      </c>
      <c r="AI264" s="9">
        <v>0</v>
      </c>
      <c r="AJ264" s="9">
        <v>0</v>
      </c>
      <c r="AK264" s="9">
        <v>0</v>
      </c>
      <c r="AL264" s="9">
        <v>5.6456277691869997E-5</v>
      </c>
      <c r="AM264" s="9">
        <v>0</v>
      </c>
      <c r="AN264" s="9">
        <v>0</v>
      </c>
      <c r="AO264" s="9">
        <v>0</v>
      </c>
      <c r="AP264" s="9">
        <v>0</v>
      </c>
      <c r="AQ264" s="9">
        <v>0</v>
      </c>
      <c r="AR264" s="9">
        <v>0</v>
      </c>
      <c r="AS264" s="9">
        <v>0</v>
      </c>
    </row>
    <row r="265" spans="1:45" x14ac:dyDescent="0.4">
      <c r="B265" s="10">
        <v>0</v>
      </c>
      <c r="C265" s="10">
        <v>0</v>
      </c>
      <c r="D265" s="10">
        <v>0</v>
      </c>
      <c r="E265" s="10">
        <v>0</v>
      </c>
      <c r="F265" s="10">
        <v>0</v>
      </c>
      <c r="G265" s="10">
        <v>0</v>
      </c>
      <c r="H265" s="10">
        <v>0</v>
      </c>
      <c r="I265" s="10">
        <v>0</v>
      </c>
      <c r="J265" s="10">
        <v>0</v>
      </c>
      <c r="K265" s="10">
        <v>0</v>
      </c>
      <c r="L265" s="10">
        <v>0</v>
      </c>
      <c r="M265" s="10">
        <v>0</v>
      </c>
      <c r="N265" s="10">
        <v>0</v>
      </c>
      <c r="O265" s="10">
        <v>0</v>
      </c>
      <c r="P265" s="10">
        <v>0</v>
      </c>
      <c r="Q265" s="10">
        <v>0</v>
      </c>
      <c r="R265" s="10">
        <v>0</v>
      </c>
      <c r="S265" s="10">
        <v>0</v>
      </c>
      <c r="T265" s="10">
        <v>0</v>
      </c>
      <c r="U265" s="10">
        <v>0</v>
      </c>
      <c r="V265" s="10">
        <v>1</v>
      </c>
      <c r="W265" s="10">
        <v>0</v>
      </c>
      <c r="X265" s="10">
        <v>0</v>
      </c>
      <c r="Y265" s="10">
        <v>0</v>
      </c>
      <c r="Z265" s="10">
        <v>0</v>
      </c>
      <c r="AA265" s="10">
        <v>0</v>
      </c>
      <c r="AB265" s="10">
        <v>0</v>
      </c>
      <c r="AC265" s="10">
        <v>0</v>
      </c>
      <c r="AD265" s="10">
        <v>0</v>
      </c>
      <c r="AE265" s="10">
        <v>0</v>
      </c>
      <c r="AF265" s="10">
        <v>0</v>
      </c>
      <c r="AG265" s="10">
        <v>0</v>
      </c>
      <c r="AH265" s="10">
        <v>1</v>
      </c>
      <c r="AI265" s="10">
        <v>0</v>
      </c>
      <c r="AJ265" s="10">
        <v>0</v>
      </c>
      <c r="AK265" s="10">
        <v>0</v>
      </c>
      <c r="AL265" s="10">
        <v>1</v>
      </c>
      <c r="AM265" s="10">
        <v>0</v>
      </c>
      <c r="AN265" s="10">
        <v>0</v>
      </c>
      <c r="AO265" s="10">
        <v>0</v>
      </c>
      <c r="AP265" s="10">
        <v>0</v>
      </c>
      <c r="AQ265" s="10">
        <v>0</v>
      </c>
      <c r="AR265" s="10">
        <v>0</v>
      </c>
      <c r="AS265" s="10">
        <v>0</v>
      </c>
    </row>
    <row r="266" spans="1:45" x14ac:dyDescent="0.4">
      <c r="B266" s="10">
        <v>140</v>
      </c>
      <c r="C266" s="10">
        <v>171</v>
      </c>
      <c r="D266" s="10">
        <v>194</v>
      </c>
      <c r="E266" s="10">
        <v>525</v>
      </c>
      <c r="F266" s="10">
        <v>399</v>
      </c>
      <c r="G266" s="10">
        <v>458</v>
      </c>
      <c r="H266" s="10">
        <v>487</v>
      </c>
      <c r="I266" s="10">
        <v>1024</v>
      </c>
      <c r="J266" s="10">
        <v>558</v>
      </c>
      <c r="K266" s="10">
        <v>557</v>
      </c>
      <c r="L266" s="10">
        <v>670</v>
      </c>
      <c r="M266" s="10">
        <v>1265</v>
      </c>
      <c r="N266" s="10">
        <v>579</v>
      </c>
      <c r="O266" s="10">
        <v>605</v>
      </c>
      <c r="P266" s="10">
        <v>615</v>
      </c>
      <c r="Q266" s="10">
        <v>977</v>
      </c>
      <c r="R266" s="10">
        <v>697</v>
      </c>
      <c r="S266" s="10">
        <v>673</v>
      </c>
      <c r="T266" s="10">
        <v>615</v>
      </c>
      <c r="U266" s="10">
        <v>885</v>
      </c>
      <c r="V266" s="10">
        <v>799</v>
      </c>
      <c r="W266" s="10">
        <v>729</v>
      </c>
      <c r="X266" s="10">
        <v>608</v>
      </c>
      <c r="Y266" s="10">
        <v>879</v>
      </c>
      <c r="Z266" s="10">
        <v>408</v>
      </c>
      <c r="AA266" s="10">
        <v>375</v>
      </c>
      <c r="AB266" s="10">
        <v>339</v>
      </c>
      <c r="AC266" s="10">
        <v>431</v>
      </c>
      <c r="AD266" s="10">
        <v>1560</v>
      </c>
      <c r="AE266" s="10">
        <v>1486</v>
      </c>
      <c r="AF266" s="10">
        <v>1327</v>
      </c>
      <c r="AG266" s="10">
        <v>2296</v>
      </c>
      <c r="AH266" s="10">
        <v>2001</v>
      </c>
      <c r="AI266" s="10">
        <v>2055</v>
      </c>
      <c r="AJ266" s="10">
        <v>2161</v>
      </c>
      <c r="AK266" s="10">
        <v>3652</v>
      </c>
      <c r="AL266" s="10">
        <v>2405</v>
      </c>
      <c r="AM266" s="10">
        <v>2382</v>
      </c>
      <c r="AN266" s="10">
        <v>2397</v>
      </c>
      <c r="AO266" s="10">
        <v>4107</v>
      </c>
      <c r="AP266" s="10">
        <v>1175</v>
      </c>
      <c r="AQ266" s="10">
        <v>1190</v>
      </c>
      <c r="AR266" s="10">
        <v>1127</v>
      </c>
      <c r="AS266" s="10">
        <v>1880</v>
      </c>
    </row>
    <row r="267" spans="1:45" x14ac:dyDescent="0.4">
      <c r="B267" s="10">
        <v>0</v>
      </c>
      <c r="C267" s="10">
        <v>0</v>
      </c>
      <c r="D267" s="10">
        <v>0</v>
      </c>
      <c r="E267" s="10">
        <v>0</v>
      </c>
      <c r="F267" s="10">
        <v>0</v>
      </c>
      <c r="G267" s="10">
        <v>0</v>
      </c>
      <c r="H267" s="10">
        <v>0</v>
      </c>
      <c r="I267" s="10">
        <v>0</v>
      </c>
      <c r="J267" s="10">
        <v>0</v>
      </c>
      <c r="K267" s="10">
        <v>0</v>
      </c>
      <c r="L267" s="10">
        <v>0</v>
      </c>
      <c r="M267" s="10">
        <v>0</v>
      </c>
      <c r="N267" s="10">
        <v>0</v>
      </c>
      <c r="O267" s="10">
        <v>0</v>
      </c>
      <c r="P267" s="10">
        <v>0</v>
      </c>
      <c r="Q267" s="10">
        <v>0</v>
      </c>
      <c r="R267" s="10">
        <v>0</v>
      </c>
      <c r="S267" s="10">
        <v>0</v>
      </c>
      <c r="T267" s="10">
        <v>0</v>
      </c>
      <c r="U267" s="10">
        <v>0</v>
      </c>
      <c r="V267" s="10">
        <v>0.13232156157159999</v>
      </c>
      <c r="W267" s="10">
        <v>0</v>
      </c>
      <c r="X267" s="10">
        <v>0</v>
      </c>
      <c r="Y267" s="10">
        <v>0</v>
      </c>
      <c r="Z267" s="10">
        <v>0</v>
      </c>
      <c r="AA267" s="10">
        <v>0</v>
      </c>
      <c r="AB267" s="10">
        <v>0</v>
      </c>
      <c r="AC267" s="10">
        <v>0</v>
      </c>
      <c r="AD267" s="10">
        <v>0</v>
      </c>
      <c r="AE267" s="10">
        <v>0</v>
      </c>
      <c r="AF267" s="10">
        <v>0</v>
      </c>
      <c r="AG267" s="10">
        <v>0</v>
      </c>
      <c r="AH267" s="10">
        <v>0.13232156157159999</v>
      </c>
      <c r="AI267" s="10">
        <v>0</v>
      </c>
      <c r="AJ267" s="10">
        <v>0</v>
      </c>
      <c r="AK267" s="10">
        <v>0</v>
      </c>
      <c r="AL267" s="10">
        <v>0.13232156157159999</v>
      </c>
      <c r="AM267" s="10">
        <v>0</v>
      </c>
      <c r="AN267" s="10">
        <v>0</v>
      </c>
      <c r="AO267" s="10">
        <v>0</v>
      </c>
      <c r="AP267" s="10">
        <v>0</v>
      </c>
      <c r="AQ267" s="10">
        <v>0</v>
      </c>
      <c r="AR267" s="10">
        <v>0</v>
      </c>
      <c r="AS267" s="10">
        <v>0</v>
      </c>
    </row>
    <row r="268" spans="1:45" x14ac:dyDescent="0.4">
      <c r="B268" s="10">
        <v>414.93832661670001</v>
      </c>
      <c r="C268" s="10">
        <v>393.1087009327</v>
      </c>
      <c r="D268" s="10">
        <v>411.1167491361</v>
      </c>
      <c r="E268" s="10">
        <v>684.19789504209996</v>
      </c>
      <c r="F268" s="10">
        <v>684.26920344040002</v>
      </c>
      <c r="G268" s="10">
        <v>663.39166233169999</v>
      </c>
      <c r="H268" s="10">
        <v>674.01172105759997</v>
      </c>
      <c r="I268" s="10">
        <v>1128.41468854</v>
      </c>
      <c r="J268" s="10">
        <v>617.18630347789997</v>
      </c>
      <c r="K268" s="10">
        <v>627.76873530119997</v>
      </c>
      <c r="L268" s="10">
        <v>636.72706064479996</v>
      </c>
      <c r="M268" s="10">
        <v>1073.374845675</v>
      </c>
      <c r="N268" s="10">
        <v>579.05991985059995</v>
      </c>
      <c r="O268" s="10">
        <v>581.35840760539998</v>
      </c>
      <c r="P268" s="10">
        <v>561.89971533259995</v>
      </c>
      <c r="Q268" s="10">
        <v>927.34131457230001</v>
      </c>
      <c r="R268" s="10">
        <v>534.86103441440002</v>
      </c>
      <c r="S268" s="10">
        <v>537.47378196149998</v>
      </c>
      <c r="T268" s="10">
        <v>520.81066326339999</v>
      </c>
      <c r="U268" s="10">
        <v>855.37523773249995</v>
      </c>
      <c r="V268" s="10">
        <v>488.03964374970002</v>
      </c>
      <c r="W268" s="10">
        <v>520.38165158490006</v>
      </c>
      <c r="X268" s="10">
        <v>463.59296599330003</v>
      </c>
      <c r="Y268" s="10">
        <v>868.07166433760005</v>
      </c>
      <c r="Z268" s="10">
        <v>261.6455684503</v>
      </c>
      <c r="AA268" s="10">
        <v>246.00304049409999</v>
      </c>
      <c r="AB268" s="10">
        <v>286.2186198398</v>
      </c>
      <c r="AC268" s="10">
        <v>446.85162582309999</v>
      </c>
      <c r="AD268" s="10">
        <v>1752.8369306449999</v>
      </c>
      <c r="AE268" s="10">
        <v>1754.4793060980001</v>
      </c>
      <c r="AF268" s="10">
        <v>1799.134141944</v>
      </c>
      <c r="AG268" s="10">
        <v>3020.550763321</v>
      </c>
      <c r="AH268" s="10">
        <v>1805.6587632129999</v>
      </c>
      <c r="AI268" s="10">
        <v>1770.486660114</v>
      </c>
      <c r="AJ268" s="10">
        <v>1701.07770433</v>
      </c>
      <c r="AK268" s="10">
        <v>2921.773676756</v>
      </c>
      <c r="AL268" s="10">
        <v>2343.7882726490002</v>
      </c>
      <c r="AM268" s="10">
        <v>2394.2378484450001</v>
      </c>
      <c r="AN268" s="10">
        <v>2358.2221231120002</v>
      </c>
      <c r="AO268" s="10">
        <v>4013.4190004729999</v>
      </c>
      <c r="AP268" s="10">
        <v>1236.211727351</v>
      </c>
      <c r="AQ268" s="10">
        <v>1177.7621515549999</v>
      </c>
      <c r="AR268" s="10">
        <v>1191.125665729</v>
      </c>
      <c r="AS268" s="10">
        <v>1973.5561672179999</v>
      </c>
    </row>
    <row r="269" spans="1:45" x14ac:dyDescent="0.4">
      <c r="B269" s="4" t="s">
        <v>446</v>
      </c>
      <c r="C269" s="4" t="s">
        <v>446</v>
      </c>
      <c r="D269" s="4" t="s">
        <v>446</v>
      </c>
      <c r="E269" s="4" t="s">
        <v>446</v>
      </c>
      <c r="F269" s="4" t="s">
        <v>446</v>
      </c>
      <c r="G269" s="4" t="s">
        <v>446</v>
      </c>
      <c r="H269" s="4" t="s">
        <v>446</v>
      </c>
      <c r="I269" s="4" t="s">
        <v>446</v>
      </c>
      <c r="J269" s="4" t="s">
        <v>446</v>
      </c>
      <c r="K269" s="4" t="s">
        <v>446</v>
      </c>
      <c r="L269" s="4" t="s">
        <v>446</v>
      </c>
      <c r="M269" s="4" t="s">
        <v>446</v>
      </c>
      <c r="N269" s="4" t="s">
        <v>446</v>
      </c>
      <c r="O269" s="4" t="s">
        <v>446</v>
      </c>
      <c r="P269" s="4" t="s">
        <v>446</v>
      </c>
      <c r="Q269" s="4" t="s">
        <v>446</v>
      </c>
      <c r="R269" s="4" t="s">
        <v>446</v>
      </c>
      <c r="S269" s="4" t="s">
        <v>446</v>
      </c>
      <c r="T269" s="4" t="s">
        <v>446</v>
      </c>
      <c r="U269" s="4" t="s">
        <v>446</v>
      </c>
      <c r="V269" s="4" t="s">
        <v>95</v>
      </c>
      <c r="W269" s="4" t="s">
        <v>95</v>
      </c>
      <c r="X269" s="4" t="s">
        <v>95</v>
      </c>
      <c r="Y269" s="4" t="s">
        <v>95</v>
      </c>
      <c r="Z269" s="4" t="s">
        <v>446</v>
      </c>
      <c r="AA269" s="4" t="s">
        <v>446</v>
      </c>
      <c r="AB269" s="4" t="s">
        <v>446</v>
      </c>
      <c r="AC269" s="4" t="s">
        <v>446</v>
      </c>
      <c r="AD269" s="4" t="s">
        <v>446</v>
      </c>
      <c r="AE269" s="4" t="s">
        <v>446</v>
      </c>
      <c r="AF269" s="4" t="s">
        <v>446</v>
      </c>
      <c r="AG269" s="4" t="s">
        <v>446</v>
      </c>
      <c r="AH269" s="4" t="s">
        <v>95</v>
      </c>
      <c r="AI269" s="4" t="s">
        <v>95</v>
      </c>
      <c r="AJ269" s="4" t="s">
        <v>95</v>
      </c>
      <c r="AK269" s="4" t="s">
        <v>95</v>
      </c>
      <c r="AL269" s="4" t="s">
        <v>95</v>
      </c>
      <c r="AM269" s="4" t="s">
        <v>95</v>
      </c>
      <c r="AN269" s="4" t="s">
        <v>95</v>
      </c>
      <c r="AO269" s="4" t="s">
        <v>95</v>
      </c>
      <c r="AP269" s="4" t="s">
        <v>446</v>
      </c>
      <c r="AQ269" s="4" t="s">
        <v>446</v>
      </c>
      <c r="AR269" s="4" t="s">
        <v>446</v>
      </c>
      <c r="AS269" s="4" t="s">
        <v>446</v>
      </c>
    </row>
    <row r="270" spans="1:45" x14ac:dyDescent="0.4">
      <c r="A270" s="1" t="s">
        <v>386</v>
      </c>
      <c r="B270" s="9">
        <v>0</v>
      </c>
      <c r="C270" s="9">
        <v>0</v>
      </c>
      <c r="D270" s="9">
        <v>0</v>
      </c>
      <c r="E270" s="9">
        <v>0</v>
      </c>
      <c r="F270" s="9">
        <v>0</v>
      </c>
      <c r="G270" s="9">
        <v>0</v>
      </c>
      <c r="H270" s="9">
        <v>0</v>
      </c>
      <c r="I270" s="9">
        <v>0</v>
      </c>
      <c r="J270" s="9">
        <v>0</v>
      </c>
      <c r="K270" s="9">
        <v>0</v>
      </c>
      <c r="L270" s="9">
        <v>0</v>
      </c>
      <c r="M270" s="9">
        <v>4.2071991374079999E-3</v>
      </c>
      <c r="N270" s="9">
        <v>0</v>
      </c>
      <c r="O270" s="9">
        <v>0</v>
      </c>
      <c r="P270" s="9">
        <v>0</v>
      </c>
      <c r="Q270" s="9">
        <v>1.149360376384E-3</v>
      </c>
      <c r="R270" s="9">
        <v>1.7472503491419999E-3</v>
      </c>
      <c r="S270" s="9">
        <v>0</v>
      </c>
      <c r="T270" s="9">
        <v>0</v>
      </c>
      <c r="U270" s="9">
        <v>0</v>
      </c>
      <c r="V270" s="9">
        <v>0</v>
      </c>
      <c r="W270" s="9">
        <v>0</v>
      </c>
      <c r="X270" s="9">
        <v>0</v>
      </c>
      <c r="Y270" s="9">
        <v>2.8963503973520001E-3</v>
      </c>
      <c r="Z270" s="9">
        <v>7.9026951625700006E-4</v>
      </c>
      <c r="AA270" s="9">
        <v>7.7700830674469999E-3</v>
      </c>
      <c r="AB270" s="9">
        <v>4.8807546314880001E-3</v>
      </c>
      <c r="AC270" s="9">
        <v>0</v>
      </c>
      <c r="AD270" s="9">
        <v>1.179633502667E-4</v>
      </c>
      <c r="AE270" s="9">
        <v>1.0894765488770001E-3</v>
      </c>
      <c r="AF270" s="9">
        <v>4.5805888431520002E-4</v>
      </c>
      <c r="AG270" s="9">
        <v>3.6427942519159999E-4</v>
      </c>
      <c r="AH270" s="9">
        <v>5.1755965643269998E-4</v>
      </c>
      <c r="AI270" s="9">
        <v>0</v>
      </c>
      <c r="AJ270" s="9">
        <v>3.3675914695189998E-4</v>
      </c>
      <c r="AK270" s="9">
        <v>2.0295264435179999E-3</v>
      </c>
      <c r="AL270" s="9">
        <v>8.8220646558789993E-5</v>
      </c>
      <c r="AM270" s="9">
        <v>7.983601381645999E-4</v>
      </c>
      <c r="AN270" s="9">
        <v>5.9237967480249999E-4</v>
      </c>
      <c r="AO270" s="9">
        <v>2.0172303953740001E-3</v>
      </c>
      <c r="AP270" s="9">
        <v>7.5596769424419996E-4</v>
      </c>
      <c r="AQ270" s="9">
        <v>0</v>
      </c>
      <c r="AR270" s="9">
        <v>0</v>
      </c>
      <c r="AS270" s="9">
        <v>0</v>
      </c>
    </row>
    <row r="271" spans="1:45" x14ac:dyDescent="0.4">
      <c r="B271" s="10">
        <v>0</v>
      </c>
      <c r="C271" s="10">
        <v>0</v>
      </c>
      <c r="D271" s="10">
        <v>0</v>
      </c>
      <c r="E271" s="10">
        <v>0</v>
      </c>
      <c r="F271" s="10">
        <v>0</v>
      </c>
      <c r="G271" s="10">
        <v>0</v>
      </c>
      <c r="H271" s="10">
        <v>0</v>
      </c>
      <c r="I271" s="10">
        <v>0</v>
      </c>
      <c r="J271" s="10">
        <v>0</v>
      </c>
      <c r="K271" s="10">
        <v>0</v>
      </c>
      <c r="L271" s="10">
        <v>0</v>
      </c>
      <c r="M271" s="10">
        <v>2</v>
      </c>
      <c r="N271" s="10">
        <v>0</v>
      </c>
      <c r="O271" s="10">
        <v>0</v>
      </c>
      <c r="P271" s="10">
        <v>0</v>
      </c>
      <c r="Q271" s="10">
        <v>1</v>
      </c>
      <c r="R271" s="10">
        <v>1</v>
      </c>
      <c r="S271" s="10">
        <v>0</v>
      </c>
      <c r="T271" s="10">
        <v>0</v>
      </c>
      <c r="U271" s="10">
        <v>0</v>
      </c>
      <c r="V271" s="10">
        <v>0</v>
      </c>
      <c r="W271" s="10">
        <v>0</v>
      </c>
      <c r="X271" s="10">
        <v>0</v>
      </c>
      <c r="Y271" s="10">
        <v>2</v>
      </c>
      <c r="Z271" s="10">
        <v>1</v>
      </c>
      <c r="AA271" s="10">
        <v>2</v>
      </c>
      <c r="AB271" s="10">
        <v>2</v>
      </c>
      <c r="AC271" s="10">
        <v>0</v>
      </c>
      <c r="AD271" s="10">
        <v>1</v>
      </c>
      <c r="AE271" s="10">
        <v>2</v>
      </c>
      <c r="AF271" s="10">
        <v>1</v>
      </c>
      <c r="AG271" s="10">
        <v>1</v>
      </c>
      <c r="AH271" s="10">
        <v>1</v>
      </c>
      <c r="AI271" s="10">
        <v>0</v>
      </c>
      <c r="AJ271" s="10">
        <v>1</v>
      </c>
      <c r="AK271" s="10">
        <v>3</v>
      </c>
      <c r="AL271" s="10">
        <v>1</v>
      </c>
      <c r="AM271" s="10">
        <v>2</v>
      </c>
      <c r="AN271" s="10">
        <v>2</v>
      </c>
      <c r="AO271" s="10">
        <v>5</v>
      </c>
      <c r="AP271" s="10">
        <v>1</v>
      </c>
      <c r="AQ271" s="10">
        <v>0</v>
      </c>
      <c r="AR271" s="10">
        <v>0</v>
      </c>
      <c r="AS271" s="10">
        <v>0</v>
      </c>
    </row>
    <row r="272" spans="1:45" x14ac:dyDescent="0.4">
      <c r="B272" s="10">
        <v>140</v>
      </c>
      <c r="C272" s="10">
        <v>171</v>
      </c>
      <c r="D272" s="10">
        <v>194</v>
      </c>
      <c r="E272" s="10">
        <v>525</v>
      </c>
      <c r="F272" s="10">
        <v>399</v>
      </c>
      <c r="G272" s="10">
        <v>458</v>
      </c>
      <c r="H272" s="10">
        <v>487</v>
      </c>
      <c r="I272" s="10">
        <v>1024</v>
      </c>
      <c r="J272" s="10">
        <v>558</v>
      </c>
      <c r="K272" s="10">
        <v>557</v>
      </c>
      <c r="L272" s="10">
        <v>670</v>
      </c>
      <c r="M272" s="10">
        <v>1265</v>
      </c>
      <c r="N272" s="10">
        <v>579</v>
      </c>
      <c r="O272" s="10">
        <v>605</v>
      </c>
      <c r="P272" s="10">
        <v>615</v>
      </c>
      <c r="Q272" s="10">
        <v>977</v>
      </c>
      <c r="R272" s="10">
        <v>697</v>
      </c>
      <c r="S272" s="10">
        <v>673</v>
      </c>
      <c r="T272" s="10">
        <v>615</v>
      </c>
      <c r="U272" s="10">
        <v>885</v>
      </c>
      <c r="V272" s="10">
        <v>799</v>
      </c>
      <c r="W272" s="10">
        <v>729</v>
      </c>
      <c r="X272" s="10">
        <v>608</v>
      </c>
      <c r="Y272" s="10">
        <v>879</v>
      </c>
      <c r="Z272" s="10">
        <v>408</v>
      </c>
      <c r="AA272" s="10">
        <v>375</v>
      </c>
      <c r="AB272" s="10">
        <v>339</v>
      </c>
      <c r="AC272" s="10">
        <v>431</v>
      </c>
      <c r="AD272" s="10">
        <v>1560</v>
      </c>
      <c r="AE272" s="10">
        <v>1486</v>
      </c>
      <c r="AF272" s="10">
        <v>1327</v>
      </c>
      <c r="AG272" s="10">
        <v>2296</v>
      </c>
      <c r="AH272" s="10">
        <v>2001</v>
      </c>
      <c r="AI272" s="10">
        <v>2055</v>
      </c>
      <c r="AJ272" s="10">
        <v>2161</v>
      </c>
      <c r="AK272" s="10">
        <v>3652</v>
      </c>
      <c r="AL272" s="10">
        <v>2405</v>
      </c>
      <c r="AM272" s="10">
        <v>2382</v>
      </c>
      <c r="AN272" s="10">
        <v>2397</v>
      </c>
      <c r="AO272" s="10">
        <v>4107</v>
      </c>
      <c r="AP272" s="10">
        <v>1175</v>
      </c>
      <c r="AQ272" s="10">
        <v>1190</v>
      </c>
      <c r="AR272" s="10">
        <v>1127</v>
      </c>
      <c r="AS272" s="10">
        <v>1880</v>
      </c>
    </row>
    <row r="273" spans="1:45" x14ac:dyDescent="0.4">
      <c r="B273" s="10">
        <v>0</v>
      </c>
      <c r="C273" s="10">
        <v>0</v>
      </c>
      <c r="D273" s="10">
        <v>0</v>
      </c>
      <c r="E273" s="10">
        <v>0</v>
      </c>
      <c r="F273" s="10">
        <v>0</v>
      </c>
      <c r="G273" s="10">
        <v>0</v>
      </c>
      <c r="H273" s="10">
        <v>0</v>
      </c>
      <c r="I273" s="10">
        <v>0</v>
      </c>
      <c r="J273" s="10">
        <v>0</v>
      </c>
      <c r="K273" s="10">
        <v>0</v>
      </c>
      <c r="L273" s="10">
        <v>0</v>
      </c>
      <c r="M273" s="10">
        <v>4.51590172484</v>
      </c>
      <c r="N273" s="10">
        <v>0</v>
      </c>
      <c r="O273" s="10">
        <v>0</v>
      </c>
      <c r="P273" s="10">
        <v>0</v>
      </c>
      <c r="Q273" s="10">
        <v>1.0658493623530001</v>
      </c>
      <c r="R273" s="10">
        <v>0.93453612912329997</v>
      </c>
      <c r="S273" s="10">
        <v>0</v>
      </c>
      <c r="T273" s="10">
        <v>0</v>
      </c>
      <c r="U273" s="10">
        <v>0</v>
      </c>
      <c r="V273" s="10">
        <v>0</v>
      </c>
      <c r="W273" s="10">
        <v>0</v>
      </c>
      <c r="X273" s="10">
        <v>0</v>
      </c>
      <c r="Y273" s="10">
        <v>2.5142397099339999</v>
      </c>
      <c r="Z273" s="10">
        <v>0.20677051681</v>
      </c>
      <c r="AA273" s="10">
        <v>1.911464059484</v>
      </c>
      <c r="AB273" s="10">
        <v>1.396962854401</v>
      </c>
      <c r="AC273" s="10">
        <v>0</v>
      </c>
      <c r="AD273" s="10">
        <v>0.20677051681</v>
      </c>
      <c r="AE273" s="10">
        <v>1.911464059484</v>
      </c>
      <c r="AF273" s="10">
        <v>0.82410937779219995</v>
      </c>
      <c r="AG273" s="10">
        <v>1.100324495825</v>
      </c>
      <c r="AH273" s="10">
        <v>0.93453612912329997</v>
      </c>
      <c r="AI273" s="10">
        <v>0</v>
      </c>
      <c r="AJ273" s="10">
        <v>0.57285347660920005</v>
      </c>
      <c r="AK273" s="10">
        <v>5.9298169389500002</v>
      </c>
      <c r="AL273" s="10">
        <v>0.20677051681</v>
      </c>
      <c r="AM273" s="10">
        <v>1.911464059484</v>
      </c>
      <c r="AN273" s="10">
        <v>1.396962854401</v>
      </c>
      <c r="AO273" s="10">
        <v>8.0959907971269995</v>
      </c>
      <c r="AP273" s="10">
        <v>0.93453612912329997</v>
      </c>
      <c r="AQ273" s="10">
        <v>0</v>
      </c>
      <c r="AR273" s="10">
        <v>0</v>
      </c>
      <c r="AS273" s="10">
        <v>0</v>
      </c>
    </row>
    <row r="274" spans="1:45" x14ac:dyDescent="0.4">
      <c r="B274" s="10">
        <v>414.93832661670001</v>
      </c>
      <c r="C274" s="10">
        <v>393.1087009327</v>
      </c>
      <c r="D274" s="10">
        <v>411.1167491361</v>
      </c>
      <c r="E274" s="10">
        <v>684.19789504209996</v>
      </c>
      <c r="F274" s="10">
        <v>684.26920344040002</v>
      </c>
      <c r="G274" s="10">
        <v>663.39166233169999</v>
      </c>
      <c r="H274" s="10">
        <v>674.01172105759997</v>
      </c>
      <c r="I274" s="10">
        <v>1128.41468854</v>
      </c>
      <c r="J274" s="10">
        <v>617.18630347789997</v>
      </c>
      <c r="K274" s="10">
        <v>627.76873530119997</v>
      </c>
      <c r="L274" s="10">
        <v>636.72706064479996</v>
      </c>
      <c r="M274" s="10">
        <v>1073.374845675</v>
      </c>
      <c r="N274" s="10">
        <v>579.05991985059995</v>
      </c>
      <c r="O274" s="10">
        <v>581.35840760539998</v>
      </c>
      <c r="P274" s="10">
        <v>561.89971533259995</v>
      </c>
      <c r="Q274" s="10">
        <v>927.34131457230001</v>
      </c>
      <c r="R274" s="10">
        <v>534.86103441440002</v>
      </c>
      <c r="S274" s="10">
        <v>537.47378196149998</v>
      </c>
      <c r="T274" s="10">
        <v>520.81066326339999</v>
      </c>
      <c r="U274" s="10">
        <v>855.37523773249995</v>
      </c>
      <c r="V274" s="10">
        <v>488.03964374970002</v>
      </c>
      <c r="W274" s="10">
        <v>520.38165158490006</v>
      </c>
      <c r="X274" s="10">
        <v>463.59296599330003</v>
      </c>
      <c r="Y274" s="10">
        <v>868.07166433760005</v>
      </c>
      <c r="Z274" s="10">
        <v>261.6455684503</v>
      </c>
      <c r="AA274" s="10">
        <v>246.00304049409999</v>
      </c>
      <c r="AB274" s="10">
        <v>286.2186198398</v>
      </c>
      <c r="AC274" s="10">
        <v>446.85162582309999</v>
      </c>
      <c r="AD274" s="10">
        <v>1752.8369306449999</v>
      </c>
      <c r="AE274" s="10">
        <v>1754.4793060980001</v>
      </c>
      <c r="AF274" s="10">
        <v>1799.134141944</v>
      </c>
      <c r="AG274" s="10">
        <v>3020.550763321</v>
      </c>
      <c r="AH274" s="10">
        <v>1805.6587632129999</v>
      </c>
      <c r="AI274" s="10">
        <v>1770.486660114</v>
      </c>
      <c r="AJ274" s="10">
        <v>1701.07770433</v>
      </c>
      <c r="AK274" s="10">
        <v>2921.773676756</v>
      </c>
      <c r="AL274" s="10">
        <v>2343.7882726490002</v>
      </c>
      <c r="AM274" s="10">
        <v>2394.2378484450001</v>
      </c>
      <c r="AN274" s="10">
        <v>2358.2221231120002</v>
      </c>
      <c r="AO274" s="10">
        <v>4013.4190004729999</v>
      </c>
      <c r="AP274" s="10">
        <v>1236.211727351</v>
      </c>
      <c r="AQ274" s="10">
        <v>1177.7621515549999</v>
      </c>
      <c r="AR274" s="10">
        <v>1191.125665729</v>
      </c>
      <c r="AS274" s="10">
        <v>1973.5561672179999</v>
      </c>
    </row>
    <row r="275" spans="1:45" x14ac:dyDescent="0.4">
      <c r="B275" s="4" t="s">
        <v>446</v>
      </c>
      <c r="C275" s="4" t="s">
        <v>446</v>
      </c>
      <c r="D275" s="4" t="s">
        <v>446</v>
      </c>
      <c r="E275" s="4" t="s">
        <v>446</v>
      </c>
      <c r="F275" s="4" t="s">
        <v>446</v>
      </c>
      <c r="G275" s="4" t="s">
        <v>446</v>
      </c>
      <c r="H275" s="4" t="s">
        <v>446</v>
      </c>
      <c r="I275" s="4" t="s">
        <v>446</v>
      </c>
      <c r="J275" s="4" t="s">
        <v>95</v>
      </c>
      <c r="K275" s="4" t="s">
        <v>95</v>
      </c>
      <c r="L275" s="4" t="s">
        <v>95</v>
      </c>
      <c r="M275" s="4" t="s">
        <v>95</v>
      </c>
      <c r="N275" s="4" t="s">
        <v>95</v>
      </c>
      <c r="O275" s="4" t="s">
        <v>95</v>
      </c>
      <c r="P275" s="4" t="s">
        <v>95</v>
      </c>
      <c r="Q275" s="4" t="s">
        <v>95</v>
      </c>
      <c r="R275" s="4" t="s">
        <v>95</v>
      </c>
      <c r="S275" s="4" t="s">
        <v>95</v>
      </c>
      <c r="T275" s="4" t="s">
        <v>95</v>
      </c>
      <c r="U275" s="4" t="s">
        <v>95</v>
      </c>
      <c r="V275" s="4" t="s">
        <v>95</v>
      </c>
      <c r="W275" s="4" t="s">
        <v>95</v>
      </c>
      <c r="X275" s="4" t="s">
        <v>95</v>
      </c>
      <c r="Y275" s="4" t="s">
        <v>95</v>
      </c>
      <c r="Z275" s="4" t="s">
        <v>95</v>
      </c>
      <c r="AA275" s="4" t="s">
        <v>183</v>
      </c>
      <c r="AB275" s="4" t="s">
        <v>95</v>
      </c>
      <c r="AC275" s="4" t="s">
        <v>95</v>
      </c>
      <c r="AD275" s="4" t="s">
        <v>95</v>
      </c>
      <c r="AE275" s="4" t="s">
        <v>183</v>
      </c>
      <c r="AF275" s="4" t="s">
        <v>95</v>
      </c>
      <c r="AG275" s="4" t="s">
        <v>95</v>
      </c>
      <c r="AH275" s="4" t="s">
        <v>95</v>
      </c>
      <c r="AI275" s="4" t="s">
        <v>95</v>
      </c>
      <c r="AJ275" s="4" t="s">
        <v>95</v>
      </c>
      <c r="AK275" s="4" t="s">
        <v>95</v>
      </c>
      <c r="AL275" s="4" t="s">
        <v>95</v>
      </c>
      <c r="AM275" s="4" t="s">
        <v>183</v>
      </c>
      <c r="AN275" s="4" t="s">
        <v>95</v>
      </c>
      <c r="AO275" s="4" t="s">
        <v>160</v>
      </c>
      <c r="AP275" s="4" t="s">
        <v>95</v>
      </c>
      <c r="AQ275" s="4" t="s">
        <v>95</v>
      </c>
      <c r="AR275" s="4" t="s">
        <v>95</v>
      </c>
      <c r="AS275" s="4" t="s">
        <v>95</v>
      </c>
    </row>
    <row r="276" spans="1:45" x14ac:dyDescent="0.4">
      <c r="A276" s="1" t="s">
        <v>534</v>
      </c>
      <c r="B276" s="9">
        <v>0.9566289988858</v>
      </c>
      <c r="C276" s="9">
        <v>0.99046466212650008</v>
      </c>
      <c r="D276" s="9">
        <v>0.98737763198840001</v>
      </c>
      <c r="E276" s="9">
        <v>0.99715575829129999</v>
      </c>
      <c r="F276" s="9">
        <v>0.97744969040780005</v>
      </c>
      <c r="G276" s="9">
        <v>0.98858023999199995</v>
      </c>
      <c r="H276" s="9">
        <v>0.99464307629640003</v>
      </c>
      <c r="I276" s="9">
        <v>0.98567483946590007</v>
      </c>
      <c r="J276" s="9">
        <v>0.96360664039699995</v>
      </c>
      <c r="K276" s="9">
        <v>0.98459469227339991</v>
      </c>
      <c r="L276" s="9">
        <v>0.98251076737529996</v>
      </c>
      <c r="M276" s="9">
        <v>0.98591298637890001</v>
      </c>
      <c r="N276" s="9">
        <v>0.94658108591719992</v>
      </c>
      <c r="O276" s="9">
        <v>0.96972556601009996</v>
      </c>
      <c r="P276" s="9">
        <v>0.98073102542909996</v>
      </c>
      <c r="Q276" s="9">
        <v>0.97969766949500003</v>
      </c>
      <c r="R276" s="9">
        <v>0.93146870553170003</v>
      </c>
      <c r="S276" s="9">
        <v>0.94235025504739989</v>
      </c>
      <c r="T276" s="9">
        <v>0.96367808806319999</v>
      </c>
      <c r="U276" s="9">
        <v>0.94760508415610001</v>
      </c>
      <c r="V276" s="9">
        <v>0.85136662200169999</v>
      </c>
      <c r="W276" s="9">
        <v>0.9013416478748999</v>
      </c>
      <c r="X276" s="9">
        <v>0.90462220628029999</v>
      </c>
      <c r="Y276" s="9">
        <v>0.9247039793056</v>
      </c>
      <c r="Z276" s="9">
        <v>0.66217001552699994</v>
      </c>
      <c r="AA276" s="9">
        <v>0.72429055615379989</v>
      </c>
      <c r="AB276" s="9">
        <v>0.76743951363079999</v>
      </c>
      <c r="AC276" s="9">
        <v>0.80662467478150002</v>
      </c>
      <c r="AD276" s="9">
        <v>0.9038494716226001</v>
      </c>
      <c r="AE276" s="9">
        <v>0.92971970808170001</v>
      </c>
      <c r="AF276" s="9">
        <v>0.93828972923519993</v>
      </c>
      <c r="AG276" s="9">
        <v>0.94976780616520007</v>
      </c>
      <c r="AH276" s="9">
        <v>0.93621349632529993</v>
      </c>
      <c r="AI276" s="9">
        <v>0.96303799798659995</v>
      </c>
      <c r="AJ276" s="9">
        <v>0.9708584976375001</v>
      </c>
      <c r="AK276" s="9">
        <v>0.96719336075930007</v>
      </c>
      <c r="AL276" s="9">
        <v>0.93192493164739998</v>
      </c>
      <c r="AM276" s="9">
        <v>0.95040668869740008</v>
      </c>
      <c r="AN276" s="9">
        <v>0.96390681215499996</v>
      </c>
      <c r="AO276" s="9">
        <v>0.9663561839653001</v>
      </c>
      <c r="AP276" s="9">
        <v>0.89900364411970002</v>
      </c>
      <c r="AQ276" s="9">
        <v>0.94055857012380006</v>
      </c>
      <c r="AR276" s="9">
        <v>0.93809670002900003</v>
      </c>
      <c r="AS276" s="9">
        <v>0.94242799515170006</v>
      </c>
    </row>
    <row r="277" spans="1:45" x14ac:dyDescent="0.4">
      <c r="B277" s="10">
        <v>134</v>
      </c>
      <c r="C277" s="10">
        <v>169</v>
      </c>
      <c r="D277" s="10">
        <v>192</v>
      </c>
      <c r="E277" s="10">
        <v>523</v>
      </c>
      <c r="F277" s="10">
        <v>389</v>
      </c>
      <c r="G277" s="10">
        <v>454</v>
      </c>
      <c r="H277" s="10">
        <v>486</v>
      </c>
      <c r="I277" s="10">
        <v>1015</v>
      </c>
      <c r="J277" s="10">
        <v>542</v>
      </c>
      <c r="K277" s="10">
        <v>548</v>
      </c>
      <c r="L277" s="10">
        <v>660</v>
      </c>
      <c r="M277" s="10">
        <v>1251</v>
      </c>
      <c r="N277" s="10">
        <v>555</v>
      </c>
      <c r="O277" s="10">
        <v>587</v>
      </c>
      <c r="P277" s="10">
        <v>603</v>
      </c>
      <c r="Q277" s="10">
        <v>958</v>
      </c>
      <c r="R277" s="10">
        <v>650</v>
      </c>
      <c r="S277" s="10">
        <v>635</v>
      </c>
      <c r="T277" s="10">
        <v>593</v>
      </c>
      <c r="U277" s="10">
        <v>841</v>
      </c>
      <c r="V277" s="10">
        <v>688</v>
      </c>
      <c r="W277" s="10">
        <v>657</v>
      </c>
      <c r="X277" s="10">
        <v>562</v>
      </c>
      <c r="Y277" s="10">
        <v>815</v>
      </c>
      <c r="Z277" s="10">
        <v>270</v>
      </c>
      <c r="AA277" s="10">
        <v>276</v>
      </c>
      <c r="AB277" s="10">
        <v>266</v>
      </c>
      <c r="AC277" s="10">
        <v>353</v>
      </c>
      <c r="AD277" s="10">
        <v>1376</v>
      </c>
      <c r="AE277" s="10">
        <v>1354</v>
      </c>
      <c r="AF277" s="10">
        <v>1240</v>
      </c>
      <c r="AG277" s="10">
        <v>2181</v>
      </c>
      <c r="AH277" s="10">
        <v>1835</v>
      </c>
      <c r="AI277" s="10">
        <v>1945</v>
      </c>
      <c r="AJ277" s="10">
        <v>2081</v>
      </c>
      <c r="AK277" s="10">
        <v>3538</v>
      </c>
      <c r="AL277" s="10">
        <v>2176</v>
      </c>
      <c r="AM277" s="10">
        <v>2222</v>
      </c>
      <c r="AN277" s="10">
        <v>2303</v>
      </c>
      <c r="AO277" s="10">
        <v>3973</v>
      </c>
      <c r="AP277" s="10">
        <v>1052</v>
      </c>
      <c r="AQ277" s="10">
        <v>1108</v>
      </c>
      <c r="AR277" s="10">
        <v>1055</v>
      </c>
      <c r="AS277" s="10">
        <v>1784</v>
      </c>
    </row>
    <row r="278" spans="1:45" x14ac:dyDescent="0.4">
      <c r="B278" s="10">
        <v>140</v>
      </c>
      <c r="C278" s="10">
        <v>171</v>
      </c>
      <c r="D278" s="10">
        <v>194</v>
      </c>
      <c r="E278" s="10">
        <v>525</v>
      </c>
      <c r="F278" s="10">
        <v>399</v>
      </c>
      <c r="G278" s="10">
        <v>458</v>
      </c>
      <c r="H278" s="10">
        <v>487</v>
      </c>
      <c r="I278" s="10">
        <v>1024</v>
      </c>
      <c r="J278" s="10">
        <v>558</v>
      </c>
      <c r="K278" s="10">
        <v>557</v>
      </c>
      <c r="L278" s="10">
        <v>670</v>
      </c>
      <c r="M278" s="10">
        <v>1265</v>
      </c>
      <c r="N278" s="10">
        <v>579</v>
      </c>
      <c r="O278" s="10">
        <v>605</v>
      </c>
      <c r="P278" s="10">
        <v>615</v>
      </c>
      <c r="Q278" s="10">
        <v>977</v>
      </c>
      <c r="R278" s="10">
        <v>697</v>
      </c>
      <c r="S278" s="10">
        <v>673</v>
      </c>
      <c r="T278" s="10">
        <v>615</v>
      </c>
      <c r="U278" s="10">
        <v>885</v>
      </c>
      <c r="V278" s="10">
        <v>799</v>
      </c>
      <c r="W278" s="10">
        <v>729</v>
      </c>
      <c r="X278" s="10">
        <v>608</v>
      </c>
      <c r="Y278" s="10">
        <v>879</v>
      </c>
      <c r="Z278" s="10">
        <v>408</v>
      </c>
      <c r="AA278" s="10">
        <v>375</v>
      </c>
      <c r="AB278" s="10">
        <v>339</v>
      </c>
      <c r="AC278" s="10">
        <v>431</v>
      </c>
      <c r="AD278" s="10">
        <v>1560</v>
      </c>
      <c r="AE278" s="10">
        <v>1486</v>
      </c>
      <c r="AF278" s="10">
        <v>1327</v>
      </c>
      <c r="AG278" s="10">
        <v>2296</v>
      </c>
      <c r="AH278" s="10">
        <v>2001</v>
      </c>
      <c r="AI278" s="10">
        <v>2055</v>
      </c>
      <c r="AJ278" s="10">
        <v>2161</v>
      </c>
      <c r="AK278" s="10">
        <v>3652</v>
      </c>
      <c r="AL278" s="10">
        <v>2405</v>
      </c>
      <c r="AM278" s="10">
        <v>2382</v>
      </c>
      <c r="AN278" s="10">
        <v>2397</v>
      </c>
      <c r="AO278" s="10">
        <v>4107</v>
      </c>
      <c r="AP278" s="10">
        <v>1175</v>
      </c>
      <c r="AQ278" s="10">
        <v>1190</v>
      </c>
      <c r="AR278" s="10">
        <v>1127</v>
      </c>
      <c r="AS278" s="10">
        <v>1880</v>
      </c>
    </row>
    <row r="279" spans="1:45" x14ac:dyDescent="0.4">
      <c r="B279" s="10">
        <v>396.94203599069999</v>
      </c>
      <c r="C279" s="10">
        <v>389.36027664829999</v>
      </c>
      <c r="D279" s="10">
        <v>405.9274822328</v>
      </c>
      <c r="E279" s="10">
        <v>682.25187085200002</v>
      </c>
      <c r="F279" s="10">
        <v>668.83872105839998</v>
      </c>
      <c r="G279" s="10">
        <v>655.81588875659997</v>
      </c>
      <c r="H279" s="10">
        <v>670.40109169259995</v>
      </c>
      <c r="I279" s="10">
        <v>1112.249966978</v>
      </c>
      <c r="J279" s="10">
        <v>594.72482039329998</v>
      </c>
      <c r="K279" s="10">
        <v>618.09776475269996</v>
      </c>
      <c r="L279" s="10">
        <v>625.59119296270001</v>
      </c>
      <c r="M279" s="10">
        <v>1058.254199604</v>
      </c>
      <c r="N279" s="10">
        <v>548.12716774329999</v>
      </c>
      <c r="O279" s="10">
        <v>563.75811086989995</v>
      </c>
      <c r="P279" s="10">
        <v>551.07248400649996</v>
      </c>
      <c r="Q279" s="10">
        <v>908.514124713</v>
      </c>
      <c r="R279" s="10">
        <v>498.20631536539997</v>
      </c>
      <c r="S279" s="10">
        <v>506.48855551259999</v>
      </c>
      <c r="T279" s="10">
        <v>501.89382421660002</v>
      </c>
      <c r="U279" s="10">
        <v>810.55792413649999</v>
      </c>
      <c r="V279" s="10">
        <v>415.50066290209998</v>
      </c>
      <c r="W279" s="10">
        <v>469.04165536340003</v>
      </c>
      <c r="X279" s="10">
        <v>419.37649171290002</v>
      </c>
      <c r="Y279" s="10">
        <v>802.70932233539997</v>
      </c>
      <c r="Z279" s="10">
        <v>173.2538501233</v>
      </c>
      <c r="AA279" s="10">
        <v>178.177679015</v>
      </c>
      <c r="AB279" s="10">
        <v>219.655478402</v>
      </c>
      <c r="AC279" s="10">
        <v>360.44154735519999</v>
      </c>
      <c r="AD279" s="10">
        <v>1584.300733604</v>
      </c>
      <c r="AE279" s="10">
        <v>1631.173988301</v>
      </c>
      <c r="AF279" s="10">
        <v>1688.1090869019999</v>
      </c>
      <c r="AG279" s="10">
        <v>2868.8218718899998</v>
      </c>
      <c r="AH279" s="10">
        <v>1690.4821038780001</v>
      </c>
      <c r="AI279" s="10">
        <v>1705.0459286190001</v>
      </c>
      <c r="AJ279" s="10">
        <v>1651.505744391</v>
      </c>
      <c r="AK279" s="10">
        <v>2825.9201017989999</v>
      </c>
      <c r="AL279" s="10">
        <v>2184.2347257840001</v>
      </c>
      <c r="AM279" s="10">
        <v>2275.499665495</v>
      </c>
      <c r="AN279" s="10">
        <v>2273.1063690430001</v>
      </c>
      <c r="AO279" s="10">
        <v>3878.3922699519999</v>
      </c>
      <c r="AP279" s="10">
        <v>1111.358847792</v>
      </c>
      <c r="AQ279" s="10">
        <v>1107.754285212</v>
      </c>
      <c r="AR279" s="10">
        <v>1117.39105634</v>
      </c>
      <c r="AS279" s="10">
        <v>1859.934581991</v>
      </c>
    </row>
    <row r="280" spans="1:45" x14ac:dyDescent="0.4">
      <c r="B280" s="10">
        <v>414.93832661670001</v>
      </c>
      <c r="C280" s="10">
        <v>393.1087009327</v>
      </c>
      <c r="D280" s="10">
        <v>411.1167491361</v>
      </c>
      <c r="E280" s="10">
        <v>684.19789504209996</v>
      </c>
      <c r="F280" s="10">
        <v>684.26920344040002</v>
      </c>
      <c r="G280" s="10">
        <v>663.39166233169999</v>
      </c>
      <c r="H280" s="10">
        <v>674.01172105759997</v>
      </c>
      <c r="I280" s="10">
        <v>1128.41468854</v>
      </c>
      <c r="J280" s="10">
        <v>617.18630347789997</v>
      </c>
      <c r="K280" s="10">
        <v>627.76873530119997</v>
      </c>
      <c r="L280" s="10">
        <v>636.72706064479996</v>
      </c>
      <c r="M280" s="10">
        <v>1073.374845675</v>
      </c>
      <c r="N280" s="10">
        <v>579.05991985059995</v>
      </c>
      <c r="O280" s="10">
        <v>581.35840760539998</v>
      </c>
      <c r="P280" s="10">
        <v>561.89971533259995</v>
      </c>
      <c r="Q280" s="10">
        <v>927.34131457230001</v>
      </c>
      <c r="R280" s="10">
        <v>534.86103441440002</v>
      </c>
      <c r="S280" s="10">
        <v>537.47378196149998</v>
      </c>
      <c r="T280" s="10">
        <v>520.81066326339999</v>
      </c>
      <c r="U280" s="10">
        <v>855.37523773249995</v>
      </c>
      <c r="V280" s="10">
        <v>488.03964374970002</v>
      </c>
      <c r="W280" s="10">
        <v>520.38165158490006</v>
      </c>
      <c r="X280" s="10">
        <v>463.59296599330003</v>
      </c>
      <c r="Y280" s="10">
        <v>868.07166433760005</v>
      </c>
      <c r="Z280" s="10">
        <v>261.6455684503</v>
      </c>
      <c r="AA280" s="10">
        <v>246.00304049409999</v>
      </c>
      <c r="AB280" s="10">
        <v>286.2186198398</v>
      </c>
      <c r="AC280" s="10">
        <v>446.85162582309999</v>
      </c>
      <c r="AD280" s="10">
        <v>1752.8369306449999</v>
      </c>
      <c r="AE280" s="10">
        <v>1754.4793060980001</v>
      </c>
      <c r="AF280" s="10">
        <v>1799.134141944</v>
      </c>
      <c r="AG280" s="10">
        <v>3020.550763321</v>
      </c>
      <c r="AH280" s="10">
        <v>1805.6587632129999</v>
      </c>
      <c r="AI280" s="10">
        <v>1770.486660114</v>
      </c>
      <c r="AJ280" s="10">
        <v>1701.07770433</v>
      </c>
      <c r="AK280" s="10">
        <v>2921.773676756</v>
      </c>
      <c r="AL280" s="10">
        <v>2343.7882726490002</v>
      </c>
      <c r="AM280" s="10">
        <v>2394.2378484450001</v>
      </c>
      <c r="AN280" s="10">
        <v>2358.2221231120002</v>
      </c>
      <c r="AO280" s="10">
        <v>4013.4190004729999</v>
      </c>
      <c r="AP280" s="10">
        <v>1236.211727351</v>
      </c>
      <c r="AQ280" s="10">
        <v>1177.7621515549999</v>
      </c>
      <c r="AR280" s="10">
        <v>1191.125665729</v>
      </c>
      <c r="AS280" s="10">
        <v>1973.5561672179999</v>
      </c>
    </row>
    <row r="281" spans="1:45" x14ac:dyDescent="0.4">
      <c r="B281" s="4" t="s">
        <v>107</v>
      </c>
      <c r="C281" s="4" t="s">
        <v>127</v>
      </c>
      <c r="D281" s="4" t="s">
        <v>107</v>
      </c>
      <c r="E281" s="4" t="s">
        <v>102</v>
      </c>
      <c r="F281" s="4" t="s">
        <v>107</v>
      </c>
      <c r="G281" s="4" t="s">
        <v>107</v>
      </c>
      <c r="H281" s="4" t="s">
        <v>107</v>
      </c>
      <c r="I281" s="4" t="s">
        <v>107</v>
      </c>
      <c r="J281" s="4" t="s">
        <v>107</v>
      </c>
      <c r="K281" s="4" t="s">
        <v>107</v>
      </c>
      <c r="L281" s="4" t="s">
        <v>107</v>
      </c>
      <c r="M281" s="4" t="s">
        <v>127</v>
      </c>
      <c r="N281" s="4" t="s">
        <v>107</v>
      </c>
      <c r="O281" s="4" t="s">
        <v>107</v>
      </c>
      <c r="P281" s="4" t="s">
        <v>127</v>
      </c>
      <c r="Q281" s="4" t="s">
        <v>127</v>
      </c>
      <c r="R281" s="4" t="s">
        <v>107</v>
      </c>
      <c r="S281" s="4" t="s">
        <v>107</v>
      </c>
      <c r="T281" s="4" t="s">
        <v>127</v>
      </c>
      <c r="U281" s="4" t="s">
        <v>107</v>
      </c>
      <c r="V281" s="4" t="s">
        <v>107</v>
      </c>
      <c r="W281" s="4" t="s">
        <v>127</v>
      </c>
      <c r="X281" s="4" t="s">
        <v>127</v>
      </c>
      <c r="Y281" s="4" t="s">
        <v>102</v>
      </c>
      <c r="Z281" s="4" t="s">
        <v>107</v>
      </c>
      <c r="AA281" s="4" t="s">
        <v>107</v>
      </c>
      <c r="AB281" s="4" t="s">
        <v>127</v>
      </c>
      <c r="AC281" s="4" t="s">
        <v>212</v>
      </c>
      <c r="AD281" s="4" t="s">
        <v>107</v>
      </c>
      <c r="AE281" s="4" t="s">
        <v>127</v>
      </c>
      <c r="AF281" s="4" t="s">
        <v>127</v>
      </c>
      <c r="AG281" s="4" t="s">
        <v>212</v>
      </c>
      <c r="AH281" s="4" t="s">
        <v>107</v>
      </c>
      <c r="AI281" s="4" t="s">
        <v>102</v>
      </c>
      <c r="AJ281" s="4" t="s">
        <v>102</v>
      </c>
      <c r="AK281" s="4" t="s">
        <v>102</v>
      </c>
      <c r="AL281" s="4" t="s">
        <v>107</v>
      </c>
      <c r="AM281" s="4" t="s">
        <v>127</v>
      </c>
      <c r="AN281" s="4" t="s">
        <v>212</v>
      </c>
      <c r="AO281" s="4" t="s">
        <v>212</v>
      </c>
      <c r="AP281" s="4" t="s">
        <v>107</v>
      </c>
      <c r="AQ281" s="4" t="s">
        <v>127</v>
      </c>
      <c r="AR281" s="4" t="s">
        <v>127</v>
      </c>
      <c r="AS281" s="4" t="s">
        <v>102</v>
      </c>
    </row>
    <row r="282" spans="1:45" x14ac:dyDescent="0.4">
      <c r="A282" s="1" t="s">
        <v>152</v>
      </c>
      <c r="B282" s="10">
        <v>140</v>
      </c>
      <c r="C282" s="10">
        <v>171</v>
      </c>
      <c r="D282" s="10">
        <v>194</v>
      </c>
      <c r="E282" s="10">
        <v>525</v>
      </c>
      <c r="F282" s="10">
        <v>399</v>
      </c>
      <c r="G282" s="10">
        <v>458</v>
      </c>
      <c r="H282" s="10">
        <v>487</v>
      </c>
      <c r="I282" s="10">
        <v>1024</v>
      </c>
      <c r="J282" s="10">
        <v>558</v>
      </c>
      <c r="K282" s="10">
        <v>557</v>
      </c>
      <c r="L282" s="10">
        <v>670</v>
      </c>
      <c r="M282" s="10">
        <v>1265</v>
      </c>
      <c r="N282" s="10">
        <v>579</v>
      </c>
      <c r="O282" s="10">
        <v>605</v>
      </c>
      <c r="P282" s="10">
        <v>615</v>
      </c>
      <c r="Q282" s="10">
        <v>977</v>
      </c>
      <c r="R282" s="10">
        <v>697</v>
      </c>
      <c r="S282" s="10">
        <v>673</v>
      </c>
      <c r="T282" s="10">
        <v>615</v>
      </c>
      <c r="U282" s="10">
        <v>885</v>
      </c>
      <c r="V282" s="10">
        <v>799</v>
      </c>
      <c r="W282" s="10">
        <v>729</v>
      </c>
      <c r="X282" s="10">
        <v>608</v>
      </c>
      <c r="Y282" s="10">
        <v>879</v>
      </c>
      <c r="Z282" s="10">
        <v>408</v>
      </c>
      <c r="AA282" s="10">
        <v>375</v>
      </c>
      <c r="AB282" s="10">
        <v>339</v>
      </c>
      <c r="AC282" s="10">
        <v>431</v>
      </c>
      <c r="AD282" s="10">
        <v>1560</v>
      </c>
      <c r="AE282" s="10">
        <v>1486</v>
      </c>
      <c r="AF282" s="10">
        <v>1327</v>
      </c>
      <c r="AG282" s="10">
        <v>2296</v>
      </c>
      <c r="AH282" s="10">
        <v>2001</v>
      </c>
      <c r="AI282" s="10">
        <v>2055</v>
      </c>
      <c r="AJ282" s="10">
        <v>2161</v>
      </c>
      <c r="AK282" s="10">
        <v>3652</v>
      </c>
      <c r="AL282" s="10">
        <v>2405</v>
      </c>
      <c r="AM282" s="10">
        <v>2382</v>
      </c>
      <c r="AN282" s="10">
        <v>2397</v>
      </c>
      <c r="AO282" s="10">
        <v>4107</v>
      </c>
      <c r="AP282" s="10">
        <v>1175</v>
      </c>
      <c r="AQ282" s="10">
        <v>1190</v>
      </c>
      <c r="AR282" s="10">
        <v>1127</v>
      </c>
      <c r="AS282" s="10">
        <v>1880</v>
      </c>
    </row>
    <row r="283" spans="1:45" x14ac:dyDescent="0.4">
      <c r="A283" s="1" t="s">
        <v>153</v>
      </c>
      <c r="B283" s="10">
        <v>414.93832661670001</v>
      </c>
      <c r="C283" s="10">
        <v>393.1087009327</v>
      </c>
      <c r="D283" s="10">
        <v>411.1167491361</v>
      </c>
      <c r="E283" s="10">
        <v>684.19789504209996</v>
      </c>
      <c r="F283" s="10">
        <v>684.26920344040002</v>
      </c>
      <c r="G283" s="10">
        <v>663.39166233169999</v>
      </c>
      <c r="H283" s="10">
        <v>674.01172105759997</v>
      </c>
      <c r="I283" s="10">
        <v>1128.41468854</v>
      </c>
      <c r="J283" s="10">
        <v>617.18630347789997</v>
      </c>
      <c r="K283" s="10">
        <v>627.76873530119997</v>
      </c>
      <c r="L283" s="10">
        <v>636.72706064479996</v>
      </c>
      <c r="M283" s="10">
        <v>1073.374845675</v>
      </c>
      <c r="N283" s="10">
        <v>579.05991985059995</v>
      </c>
      <c r="O283" s="10">
        <v>581.35840760539998</v>
      </c>
      <c r="P283" s="10">
        <v>561.89971533259995</v>
      </c>
      <c r="Q283" s="10">
        <v>927.34131457230001</v>
      </c>
      <c r="R283" s="10">
        <v>534.86103441440002</v>
      </c>
      <c r="S283" s="10">
        <v>537.47378196149998</v>
      </c>
      <c r="T283" s="10">
        <v>520.81066326339999</v>
      </c>
      <c r="U283" s="10">
        <v>855.37523773249995</v>
      </c>
      <c r="V283" s="10">
        <v>488.03964374970002</v>
      </c>
      <c r="W283" s="10">
        <v>520.38165158490006</v>
      </c>
      <c r="X283" s="10">
        <v>463.59296599330003</v>
      </c>
      <c r="Y283" s="10">
        <v>868.07166433760005</v>
      </c>
      <c r="Z283" s="10">
        <v>261.6455684503</v>
      </c>
      <c r="AA283" s="10">
        <v>246.00304049409999</v>
      </c>
      <c r="AB283" s="10">
        <v>286.2186198398</v>
      </c>
      <c r="AC283" s="10">
        <v>446.85162582309999</v>
      </c>
      <c r="AD283" s="10">
        <v>1752.8369306449999</v>
      </c>
      <c r="AE283" s="10">
        <v>1754.4793060980001</v>
      </c>
      <c r="AF283" s="10">
        <v>1799.134141944</v>
      </c>
      <c r="AG283" s="10">
        <v>3020.550763321</v>
      </c>
      <c r="AH283" s="10">
        <v>1805.6587632129999</v>
      </c>
      <c r="AI283" s="10">
        <v>1770.486660114</v>
      </c>
      <c r="AJ283" s="10">
        <v>1701.07770433</v>
      </c>
      <c r="AK283" s="10">
        <v>2921.773676756</v>
      </c>
      <c r="AL283" s="10">
        <v>2343.7882726490002</v>
      </c>
      <c r="AM283" s="10">
        <v>2394.2378484450001</v>
      </c>
      <c r="AN283" s="10">
        <v>2358.2221231120002</v>
      </c>
      <c r="AO283" s="10">
        <v>4013.4190004729999</v>
      </c>
      <c r="AP283" s="10">
        <v>1236.211727351</v>
      </c>
      <c r="AQ283" s="10">
        <v>1177.7621515549999</v>
      </c>
      <c r="AR283" s="10">
        <v>1191.125665729</v>
      </c>
      <c r="AS283" s="10">
        <v>1973.5561672179999</v>
      </c>
    </row>
    <row r="284" spans="1:45" x14ac:dyDescent="0.4">
      <c r="A284" s="1" t="s">
        <v>154</v>
      </c>
      <c r="B284" s="3" t="s">
        <v>160</v>
      </c>
      <c r="C284" s="3" t="s">
        <v>161</v>
      </c>
      <c r="D284" s="3" t="s">
        <v>162</v>
      </c>
      <c r="E284" s="3" t="s">
        <v>163</v>
      </c>
      <c r="F284" s="3" t="s">
        <v>160</v>
      </c>
      <c r="G284" s="3" t="s">
        <v>161</v>
      </c>
      <c r="H284" s="3" t="s">
        <v>162</v>
      </c>
      <c r="I284" s="3" t="s">
        <v>163</v>
      </c>
      <c r="J284" s="3" t="s">
        <v>160</v>
      </c>
      <c r="K284" s="3" t="s">
        <v>161</v>
      </c>
      <c r="L284" s="3" t="s">
        <v>162</v>
      </c>
      <c r="M284" s="3" t="s">
        <v>163</v>
      </c>
      <c r="N284" s="3" t="s">
        <v>160</v>
      </c>
      <c r="O284" s="3" t="s">
        <v>161</v>
      </c>
      <c r="P284" s="3" t="s">
        <v>162</v>
      </c>
      <c r="Q284" s="3" t="s">
        <v>163</v>
      </c>
      <c r="R284" s="3" t="s">
        <v>160</v>
      </c>
      <c r="S284" s="3" t="s">
        <v>161</v>
      </c>
      <c r="T284" s="3" t="s">
        <v>162</v>
      </c>
      <c r="U284" s="3" t="s">
        <v>163</v>
      </c>
      <c r="V284" s="3" t="s">
        <v>160</v>
      </c>
      <c r="W284" s="3" t="s">
        <v>161</v>
      </c>
      <c r="X284" s="3" t="s">
        <v>162</v>
      </c>
      <c r="Y284" s="3" t="s">
        <v>163</v>
      </c>
      <c r="Z284" s="3" t="s">
        <v>160</v>
      </c>
      <c r="AA284" s="3" t="s">
        <v>161</v>
      </c>
      <c r="AB284" s="3" t="s">
        <v>162</v>
      </c>
      <c r="AC284" s="3" t="s">
        <v>163</v>
      </c>
      <c r="AD284" s="3" t="s">
        <v>160</v>
      </c>
      <c r="AE284" s="3" t="s">
        <v>161</v>
      </c>
      <c r="AF284" s="3" t="s">
        <v>162</v>
      </c>
      <c r="AG284" s="3" t="s">
        <v>163</v>
      </c>
      <c r="AH284" s="3" t="s">
        <v>160</v>
      </c>
      <c r="AI284" s="3" t="s">
        <v>161</v>
      </c>
      <c r="AJ284" s="3" t="s">
        <v>162</v>
      </c>
      <c r="AK284" s="3" t="s">
        <v>163</v>
      </c>
      <c r="AL284" s="3" t="s">
        <v>160</v>
      </c>
      <c r="AM284" s="3" t="s">
        <v>161</v>
      </c>
      <c r="AN284" s="3" t="s">
        <v>162</v>
      </c>
      <c r="AO284" s="3" t="s">
        <v>163</v>
      </c>
      <c r="AP284" s="3" t="s">
        <v>160</v>
      </c>
      <c r="AQ284" s="3" t="s">
        <v>161</v>
      </c>
      <c r="AR284" s="3" t="s">
        <v>162</v>
      </c>
      <c r="AS284" s="3" t="s">
        <v>163</v>
      </c>
    </row>
    <row r="285" spans="1:45" x14ac:dyDescent="0.4">
      <c r="A285" t="s">
        <v>591</v>
      </c>
    </row>
    <row r="286" spans="1:45" x14ac:dyDescent="0.4">
      <c r="A286" t="s">
        <v>165</v>
      </c>
    </row>
  </sheetData>
  <mergeCells count="26">
    <mergeCell ref="V4:Y4"/>
    <mergeCell ref="F3:I3"/>
    <mergeCell ref="J3:M3"/>
    <mergeCell ref="N3:Q3"/>
    <mergeCell ref="R3:U3"/>
    <mergeCell ref="B4:E4"/>
    <mergeCell ref="F4:I4"/>
    <mergeCell ref="J4:M4"/>
    <mergeCell ref="N4:Q4"/>
    <mergeCell ref="R4:U4"/>
    <mergeCell ref="B2:AC2"/>
    <mergeCell ref="AD2:AK2"/>
    <mergeCell ref="AL2:AS2"/>
    <mergeCell ref="A2:A5"/>
    <mergeCell ref="V3:Y3"/>
    <mergeCell ref="Z3:AC3"/>
    <mergeCell ref="AD3:AG3"/>
    <mergeCell ref="AH3:AK3"/>
    <mergeCell ref="AL3:AO3"/>
    <mergeCell ref="AP3:AS3"/>
    <mergeCell ref="Z4:AC4"/>
    <mergeCell ref="AD4:AG4"/>
    <mergeCell ref="AH4:AK4"/>
    <mergeCell ref="AL4:AO4"/>
    <mergeCell ref="AP4:AS4"/>
    <mergeCell ref="B3:E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F9C446-AD4A-4D48-9BB5-61165CB03592}">
  <dimension ref="A1:J208"/>
  <sheetViews>
    <sheetView workbookViewId="0">
      <selection sqref="A1:J208"/>
    </sheetView>
  </sheetViews>
  <sheetFormatPr defaultRowHeight="14.6" x14ac:dyDescent="0.4"/>
  <cols>
    <col min="1" max="1" width="35.53515625" bestFit="1" customWidth="1"/>
    <col min="2" max="10" width="12.53515625" customWidth="1"/>
  </cols>
  <sheetData>
    <row r="1" spans="1:10" x14ac:dyDescent="0.4">
      <c r="A1" s="1" t="s">
        <v>592</v>
      </c>
    </row>
    <row r="2" spans="1:10" ht="87.45" x14ac:dyDescent="0.4">
      <c r="A2" s="2" t="s">
        <v>593</v>
      </c>
      <c r="B2" s="1" t="s">
        <v>594</v>
      </c>
      <c r="C2" s="1" t="s">
        <v>595</v>
      </c>
      <c r="D2" s="1" t="s">
        <v>596</v>
      </c>
      <c r="E2" s="1" t="s">
        <v>597</v>
      </c>
      <c r="F2" s="1" t="s">
        <v>598</v>
      </c>
      <c r="G2" s="1" t="s">
        <v>599</v>
      </c>
      <c r="H2" s="1" t="s">
        <v>600</v>
      </c>
      <c r="I2" s="1" t="s">
        <v>601</v>
      </c>
      <c r="J2" s="1" t="s">
        <v>602</v>
      </c>
    </row>
    <row r="3" spans="1:10" x14ac:dyDescent="0.4">
      <c r="A3" s="1" t="s">
        <v>299</v>
      </c>
      <c r="B3" s="9">
        <v>0.42216254393889996</v>
      </c>
      <c r="C3" s="9">
        <v>0.29007883519010003</v>
      </c>
      <c r="D3" s="9">
        <v>0.14297894009269999</v>
      </c>
      <c r="E3" s="9">
        <v>6.2987358320729991E-2</v>
      </c>
      <c r="F3" s="9">
        <v>2.5986120486100002E-2</v>
      </c>
      <c r="G3" s="9">
        <v>2.4117929754329998E-2</v>
      </c>
      <c r="H3" s="9">
        <v>3.1631750291949999E-2</v>
      </c>
      <c r="I3" s="9">
        <v>5.652192519645E-5</v>
      </c>
      <c r="J3" s="9">
        <v>0.7122413791290001</v>
      </c>
    </row>
    <row r="4" spans="1:10" x14ac:dyDescent="0.4">
      <c r="B4" s="4" t="s">
        <v>155</v>
      </c>
      <c r="C4" s="4" t="s">
        <v>156</v>
      </c>
      <c r="D4" s="4" t="s">
        <v>157</v>
      </c>
      <c r="E4" s="4" t="s">
        <v>158</v>
      </c>
      <c r="F4" s="4" t="s">
        <v>159</v>
      </c>
      <c r="G4" s="4" t="s">
        <v>160</v>
      </c>
      <c r="H4" s="4" t="s">
        <v>161</v>
      </c>
      <c r="I4" s="4" t="s">
        <v>162</v>
      </c>
      <c r="J4" s="4" t="s">
        <v>163</v>
      </c>
    </row>
    <row r="5" spans="1:10" x14ac:dyDescent="0.4">
      <c r="B5" s="4" t="s">
        <v>603</v>
      </c>
      <c r="C5" s="4" t="s">
        <v>604</v>
      </c>
      <c r="D5" s="4" t="s">
        <v>605</v>
      </c>
      <c r="E5" s="4" t="s">
        <v>606</v>
      </c>
      <c r="F5" s="4" t="s">
        <v>162</v>
      </c>
      <c r="G5" s="4" t="s">
        <v>162</v>
      </c>
      <c r="H5" s="4" t="s">
        <v>162</v>
      </c>
      <c r="I5" s="4" t="s">
        <v>95</v>
      </c>
      <c r="J5" s="4" t="s">
        <v>446</v>
      </c>
    </row>
    <row r="6" spans="1:10" x14ac:dyDescent="0.4">
      <c r="B6" s="10">
        <v>2073</v>
      </c>
      <c r="C6" s="10">
        <v>1378</v>
      </c>
      <c r="D6" s="10">
        <v>657</v>
      </c>
      <c r="E6" s="10">
        <v>270</v>
      </c>
      <c r="F6" s="10">
        <v>117</v>
      </c>
      <c r="G6" s="10">
        <v>106</v>
      </c>
      <c r="H6" s="10">
        <v>153</v>
      </c>
      <c r="I6" s="10">
        <v>1</v>
      </c>
      <c r="J6" s="10">
        <v>3451</v>
      </c>
    </row>
    <row r="7" spans="1:10" x14ac:dyDescent="0.4">
      <c r="B7" s="10">
        <v>4755</v>
      </c>
      <c r="C7" s="10">
        <v>4755</v>
      </c>
      <c r="D7" s="10">
        <v>4755</v>
      </c>
      <c r="E7" s="10">
        <v>4755</v>
      </c>
      <c r="F7" s="10">
        <v>4755</v>
      </c>
      <c r="G7" s="10">
        <v>4755</v>
      </c>
      <c r="H7" s="10">
        <v>4755</v>
      </c>
      <c r="I7" s="10">
        <v>4755</v>
      </c>
      <c r="J7" s="10">
        <v>4755</v>
      </c>
    </row>
    <row r="8" spans="1:10" x14ac:dyDescent="0.4">
      <c r="B8" s="10">
        <v>1984.7465424300001</v>
      </c>
      <c r="C8" s="10">
        <v>1363.7708352899999</v>
      </c>
      <c r="D8" s="10">
        <v>672.19832991709995</v>
      </c>
      <c r="E8" s="10">
        <v>296.12750690159999</v>
      </c>
      <c r="F8" s="10">
        <v>122.1706272298</v>
      </c>
      <c r="G8" s="10">
        <v>113.3875526802</v>
      </c>
      <c r="H8" s="10">
        <v>148.71287830790001</v>
      </c>
      <c r="I8" s="10">
        <v>0.26573104889519999</v>
      </c>
      <c r="J8" s="10">
        <v>3348.5173777199998</v>
      </c>
    </row>
    <row r="9" spans="1:10" x14ac:dyDescent="0.4">
      <c r="A9" s="1" t="s">
        <v>311</v>
      </c>
      <c r="B9" s="9">
        <v>0.41058376775659999</v>
      </c>
      <c r="C9" s="9">
        <v>0.25237115448769998</v>
      </c>
      <c r="D9" s="9">
        <v>0.15127656729070002</v>
      </c>
      <c r="E9" s="9">
        <v>8.0254840391810009E-2</v>
      </c>
      <c r="F9" s="9">
        <v>3.3909789507320001E-2</v>
      </c>
      <c r="G9" s="9">
        <v>3.0647234723799998E-2</v>
      </c>
      <c r="H9" s="9">
        <v>4.0149141968770001E-2</v>
      </c>
      <c r="I9" s="9">
        <v>8.0750387325080001E-4</v>
      </c>
      <c r="J9" s="9">
        <v>0.6629549222444</v>
      </c>
    </row>
    <row r="10" spans="1:10" x14ac:dyDescent="0.4">
      <c r="B10" s="4" t="s">
        <v>155</v>
      </c>
      <c r="C10" s="4" t="s">
        <v>156</v>
      </c>
      <c r="D10" s="4" t="s">
        <v>157</v>
      </c>
      <c r="E10" s="4" t="s">
        <v>158</v>
      </c>
      <c r="F10" s="4" t="s">
        <v>159</v>
      </c>
      <c r="G10" s="4" t="s">
        <v>160</v>
      </c>
      <c r="H10" s="4" t="s">
        <v>161</v>
      </c>
      <c r="I10" s="4" t="s">
        <v>162</v>
      </c>
      <c r="J10" s="4" t="s">
        <v>163</v>
      </c>
    </row>
    <row r="11" spans="1:10" x14ac:dyDescent="0.4">
      <c r="B11" s="4" t="s">
        <v>603</v>
      </c>
      <c r="C11" s="4" t="s">
        <v>604</v>
      </c>
      <c r="D11" s="4" t="s">
        <v>605</v>
      </c>
      <c r="E11" s="4" t="s">
        <v>606</v>
      </c>
      <c r="F11" s="4" t="s">
        <v>162</v>
      </c>
      <c r="G11" s="4" t="s">
        <v>162</v>
      </c>
      <c r="H11" s="4" t="s">
        <v>162</v>
      </c>
      <c r="I11" s="4" t="s">
        <v>95</v>
      </c>
      <c r="J11" s="4" t="s">
        <v>446</v>
      </c>
    </row>
    <row r="12" spans="1:10" x14ac:dyDescent="0.4">
      <c r="B12" s="10">
        <v>1340</v>
      </c>
      <c r="C12" s="10">
        <v>852</v>
      </c>
      <c r="D12" s="10">
        <v>496</v>
      </c>
      <c r="E12" s="10">
        <v>264</v>
      </c>
      <c r="F12" s="10">
        <v>108</v>
      </c>
      <c r="G12" s="10">
        <v>109</v>
      </c>
      <c r="H12" s="10">
        <v>133</v>
      </c>
      <c r="I12" s="10">
        <v>2</v>
      </c>
      <c r="J12" s="10">
        <v>2192</v>
      </c>
    </row>
    <row r="13" spans="1:10" x14ac:dyDescent="0.4">
      <c r="B13" s="10">
        <v>3304</v>
      </c>
      <c r="C13" s="10">
        <v>3304</v>
      </c>
      <c r="D13" s="10">
        <v>3304</v>
      </c>
      <c r="E13" s="10">
        <v>3304</v>
      </c>
      <c r="F13" s="10">
        <v>3304</v>
      </c>
      <c r="G13" s="10">
        <v>3304</v>
      </c>
      <c r="H13" s="10">
        <v>3304</v>
      </c>
      <c r="I13" s="10">
        <v>3304</v>
      </c>
      <c r="J13" s="10">
        <v>3304</v>
      </c>
    </row>
    <row r="14" spans="1:10" x14ac:dyDescent="0.4">
      <c r="B14" s="10">
        <v>1313.965503595</v>
      </c>
      <c r="C14" s="10">
        <v>807.64759140690001</v>
      </c>
      <c r="D14" s="10">
        <v>484.12091887690002</v>
      </c>
      <c r="E14" s="10">
        <v>256.83453670749998</v>
      </c>
      <c r="F14" s="10">
        <v>108.5193744756</v>
      </c>
      <c r="G14" s="10">
        <v>98.078424842969994</v>
      </c>
      <c r="H14" s="10">
        <v>128.4867831823</v>
      </c>
      <c r="I14" s="10">
        <v>2.584204045056</v>
      </c>
      <c r="J14" s="10">
        <v>2121.6130950020001</v>
      </c>
    </row>
    <row r="15" spans="1:10" x14ac:dyDescent="0.4">
      <c r="A15" s="1" t="s">
        <v>314</v>
      </c>
      <c r="B15" s="9">
        <v>0.3748310423622</v>
      </c>
      <c r="C15" s="9">
        <v>0.24264017557999998</v>
      </c>
      <c r="D15" s="9">
        <v>0.14235175537230002</v>
      </c>
      <c r="E15" s="9">
        <v>7.4197612584049999E-2</v>
      </c>
      <c r="F15" s="9">
        <v>6.0752093255949997E-2</v>
      </c>
      <c r="G15" s="9">
        <v>4.8048648607560002E-2</v>
      </c>
      <c r="H15" s="9">
        <v>5.7178672237950007E-2</v>
      </c>
      <c r="I15" s="9">
        <v>0</v>
      </c>
      <c r="J15" s="9">
        <v>0.61747121794219995</v>
      </c>
    </row>
    <row r="16" spans="1:10" x14ac:dyDescent="0.4">
      <c r="B16" s="4" t="s">
        <v>155</v>
      </c>
      <c r="C16" s="4" t="s">
        <v>156</v>
      </c>
      <c r="D16" s="4" t="s">
        <v>157</v>
      </c>
      <c r="E16" s="4" t="s">
        <v>158</v>
      </c>
      <c r="F16" s="4" t="s">
        <v>159</v>
      </c>
      <c r="G16" s="4" t="s">
        <v>160</v>
      </c>
      <c r="H16" s="4" t="s">
        <v>161</v>
      </c>
      <c r="I16" s="4" t="s">
        <v>162</v>
      </c>
      <c r="J16" s="4" t="s">
        <v>163</v>
      </c>
    </row>
    <row r="17" spans="1:10" x14ac:dyDescent="0.4">
      <c r="B17" s="4" t="s">
        <v>603</v>
      </c>
      <c r="C17" s="4" t="s">
        <v>604</v>
      </c>
      <c r="D17" s="4" t="s">
        <v>605</v>
      </c>
      <c r="E17" s="4" t="s">
        <v>607</v>
      </c>
      <c r="F17" s="4" t="s">
        <v>162</v>
      </c>
      <c r="G17" s="4" t="s">
        <v>162</v>
      </c>
      <c r="H17" s="4" t="s">
        <v>162</v>
      </c>
      <c r="I17" s="4" t="s">
        <v>95</v>
      </c>
      <c r="J17" s="4" t="s">
        <v>446</v>
      </c>
    </row>
    <row r="18" spans="1:10" x14ac:dyDescent="0.4">
      <c r="B18" s="10">
        <v>653</v>
      </c>
      <c r="C18" s="10">
        <v>428</v>
      </c>
      <c r="D18" s="10">
        <v>256</v>
      </c>
      <c r="E18" s="10">
        <v>140</v>
      </c>
      <c r="F18" s="10">
        <v>105</v>
      </c>
      <c r="G18" s="10">
        <v>96</v>
      </c>
      <c r="H18" s="10">
        <v>111</v>
      </c>
      <c r="I18" s="10">
        <v>0</v>
      </c>
      <c r="J18" s="10">
        <v>1081</v>
      </c>
    </row>
    <row r="19" spans="1:10" x14ac:dyDescent="0.4">
      <c r="B19" s="10">
        <v>1789</v>
      </c>
      <c r="C19" s="10">
        <v>1789</v>
      </c>
      <c r="D19" s="10">
        <v>1789</v>
      </c>
      <c r="E19" s="10">
        <v>1789</v>
      </c>
      <c r="F19" s="10">
        <v>1789</v>
      </c>
      <c r="G19" s="10">
        <v>1789</v>
      </c>
      <c r="H19" s="10">
        <v>1789</v>
      </c>
      <c r="I19" s="10">
        <v>1789</v>
      </c>
      <c r="J19" s="10">
        <v>1789</v>
      </c>
    </row>
    <row r="20" spans="1:10" x14ac:dyDescent="0.4">
      <c r="B20" s="10">
        <v>681.30843238739999</v>
      </c>
      <c r="C20" s="10">
        <v>441.03283606619999</v>
      </c>
      <c r="D20" s="10">
        <v>258.74444840289999</v>
      </c>
      <c r="E20" s="10">
        <v>134.86465474670001</v>
      </c>
      <c r="F20" s="10">
        <v>110.42552174870001</v>
      </c>
      <c r="G20" s="10">
        <v>87.335214433819999</v>
      </c>
      <c r="H20" s="10">
        <v>103.9303236544</v>
      </c>
      <c r="I20" s="10">
        <v>0</v>
      </c>
      <c r="J20" s="10">
        <v>1122.3412684540001</v>
      </c>
    </row>
    <row r="21" spans="1:10" x14ac:dyDescent="0.4">
      <c r="A21" s="1" t="s">
        <v>317</v>
      </c>
      <c r="B21" s="9">
        <v>0.32394985309980001</v>
      </c>
      <c r="C21" s="9">
        <v>0.24423219016709999</v>
      </c>
      <c r="D21" s="9">
        <v>0.18531888390350001</v>
      </c>
      <c r="E21" s="9">
        <v>0.11096068909199999</v>
      </c>
      <c r="F21" s="9">
        <v>4.0934504664029994E-2</v>
      </c>
      <c r="G21" s="9">
        <v>4.4960002161380005E-2</v>
      </c>
      <c r="H21" s="9">
        <v>4.9643876912250001E-2</v>
      </c>
      <c r="I21" s="9">
        <v>0</v>
      </c>
      <c r="J21" s="9">
        <v>0.56818204326690003</v>
      </c>
    </row>
    <row r="22" spans="1:10" x14ac:dyDescent="0.4">
      <c r="B22" s="4" t="s">
        <v>155</v>
      </c>
      <c r="C22" s="4" t="s">
        <v>156</v>
      </c>
      <c r="D22" s="4" t="s">
        <v>157</v>
      </c>
      <c r="E22" s="4" t="s">
        <v>158</v>
      </c>
      <c r="F22" s="4" t="s">
        <v>159</v>
      </c>
      <c r="G22" s="4" t="s">
        <v>160</v>
      </c>
      <c r="H22" s="4" t="s">
        <v>161</v>
      </c>
      <c r="I22" s="4" t="s">
        <v>162</v>
      </c>
      <c r="J22" s="4" t="s">
        <v>163</v>
      </c>
    </row>
    <row r="23" spans="1:10" x14ac:dyDescent="0.4">
      <c r="B23" s="4" t="s">
        <v>608</v>
      </c>
      <c r="C23" s="4" t="s">
        <v>609</v>
      </c>
      <c r="D23" s="4" t="s">
        <v>605</v>
      </c>
      <c r="E23" s="4" t="s">
        <v>606</v>
      </c>
      <c r="F23" s="4" t="s">
        <v>162</v>
      </c>
      <c r="G23" s="4" t="s">
        <v>162</v>
      </c>
      <c r="H23" s="4" t="s">
        <v>162</v>
      </c>
      <c r="I23" s="4" t="s">
        <v>95</v>
      </c>
      <c r="J23" s="4" t="s">
        <v>446</v>
      </c>
    </row>
    <row r="24" spans="1:10" x14ac:dyDescent="0.4">
      <c r="B24" s="10">
        <v>417</v>
      </c>
      <c r="C24" s="10">
        <v>286</v>
      </c>
      <c r="D24" s="10">
        <v>237</v>
      </c>
      <c r="E24" s="10">
        <v>115</v>
      </c>
      <c r="F24" s="10">
        <v>53</v>
      </c>
      <c r="G24" s="10">
        <v>61</v>
      </c>
      <c r="H24" s="10">
        <v>62</v>
      </c>
      <c r="I24" s="10">
        <v>0</v>
      </c>
      <c r="J24" s="10">
        <v>703</v>
      </c>
    </row>
    <row r="25" spans="1:10" x14ac:dyDescent="0.4">
      <c r="B25" s="10">
        <v>1231</v>
      </c>
      <c r="C25" s="10">
        <v>1231</v>
      </c>
      <c r="D25" s="10">
        <v>1231</v>
      </c>
      <c r="E25" s="10">
        <v>1231</v>
      </c>
      <c r="F25" s="10">
        <v>1231</v>
      </c>
      <c r="G25" s="10">
        <v>1231</v>
      </c>
      <c r="H25" s="10">
        <v>1231</v>
      </c>
      <c r="I25" s="10">
        <v>1231</v>
      </c>
      <c r="J25" s="10">
        <v>1231</v>
      </c>
    </row>
    <row r="26" spans="1:10" x14ac:dyDescent="0.4">
      <c r="B26" s="10">
        <v>408.4030319387</v>
      </c>
      <c r="C26" s="10">
        <v>307.9031090981</v>
      </c>
      <c r="D26" s="10">
        <v>233.63120352569999</v>
      </c>
      <c r="E26" s="10">
        <v>139.8879530815</v>
      </c>
      <c r="F26" s="10">
        <v>51.606060801490003</v>
      </c>
      <c r="G26" s="10">
        <v>56.680998688469998</v>
      </c>
      <c r="H26" s="10">
        <v>62.585951665529997</v>
      </c>
      <c r="I26" s="10">
        <v>0</v>
      </c>
      <c r="J26" s="10">
        <v>716.3061410368</v>
      </c>
    </row>
    <row r="27" spans="1:10" x14ac:dyDescent="0.4">
      <c r="A27" s="1" t="s">
        <v>306</v>
      </c>
      <c r="B27" s="9">
        <v>0.33022657532719996</v>
      </c>
      <c r="C27" s="9">
        <v>0.23241712742659998</v>
      </c>
      <c r="D27" s="9">
        <v>0.21930595169109998</v>
      </c>
      <c r="E27" s="9">
        <v>0.1080099695957</v>
      </c>
      <c r="F27" s="9">
        <v>3.874380527323E-2</v>
      </c>
      <c r="G27" s="9">
        <v>3.0667736356200001E-2</v>
      </c>
      <c r="H27" s="9">
        <v>3.997453372761E-2</v>
      </c>
      <c r="I27" s="9">
        <v>6.5430060244720011E-4</v>
      </c>
      <c r="J27" s="9">
        <v>0.56264370275370001</v>
      </c>
    </row>
    <row r="28" spans="1:10" x14ac:dyDescent="0.4">
      <c r="B28" s="4" t="s">
        <v>155</v>
      </c>
      <c r="C28" s="4" t="s">
        <v>156</v>
      </c>
      <c r="D28" s="4" t="s">
        <v>157</v>
      </c>
      <c r="E28" s="4" t="s">
        <v>158</v>
      </c>
      <c r="F28" s="4" t="s">
        <v>159</v>
      </c>
      <c r="G28" s="4" t="s">
        <v>160</v>
      </c>
      <c r="H28" s="4" t="s">
        <v>161</v>
      </c>
      <c r="I28" s="4" t="s">
        <v>162</v>
      </c>
      <c r="J28" s="4" t="s">
        <v>163</v>
      </c>
    </row>
    <row r="29" spans="1:10" x14ac:dyDescent="0.4">
      <c r="B29" s="4" t="s">
        <v>603</v>
      </c>
      <c r="C29" s="4" t="s">
        <v>605</v>
      </c>
      <c r="D29" s="4" t="s">
        <v>605</v>
      </c>
      <c r="E29" s="4" t="s">
        <v>606</v>
      </c>
      <c r="F29" s="4" t="s">
        <v>162</v>
      </c>
      <c r="G29" s="4" t="s">
        <v>162</v>
      </c>
      <c r="H29" s="4" t="s">
        <v>162</v>
      </c>
      <c r="I29" s="4" t="s">
        <v>95</v>
      </c>
      <c r="J29" s="4" t="s">
        <v>446</v>
      </c>
    </row>
    <row r="30" spans="1:10" x14ac:dyDescent="0.4">
      <c r="B30" s="10">
        <v>1511</v>
      </c>
      <c r="C30" s="10">
        <v>966</v>
      </c>
      <c r="D30" s="10">
        <v>932</v>
      </c>
      <c r="E30" s="10">
        <v>460</v>
      </c>
      <c r="F30" s="10">
        <v>160</v>
      </c>
      <c r="G30" s="10">
        <v>149</v>
      </c>
      <c r="H30" s="10">
        <v>183</v>
      </c>
      <c r="I30" s="10">
        <v>3</v>
      </c>
      <c r="J30" s="10">
        <v>2477</v>
      </c>
    </row>
    <row r="31" spans="1:10" x14ac:dyDescent="0.4">
      <c r="B31" s="10">
        <v>4364</v>
      </c>
      <c r="C31" s="10">
        <v>4364</v>
      </c>
      <c r="D31" s="10">
        <v>4364</v>
      </c>
      <c r="E31" s="10">
        <v>4364</v>
      </c>
      <c r="F31" s="10">
        <v>4364</v>
      </c>
      <c r="G31" s="10">
        <v>4364</v>
      </c>
      <c r="H31" s="10">
        <v>4364</v>
      </c>
      <c r="I31" s="10">
        <v>4364</v>
      </c>
      <c r="J31" s="10">
        <v>4364</v>
      </c>
    </row>
    <row r="32" spans="1:10" x14ac:dyDescent="0.4">
      <c r="B32" s="10">
        <v>1408.048860593</v>
      </c>
      <c r="C32" s="10">
        <v>991.00040973739999</v>
      </c>
      <c r="D32" s="10">
        <v>935.09583562160003</v>
      </c>
      <c r="E32" s="10">
        <v>460.54232452740001</v>
      </c>
      <c r="F32" s="10">
        <v>165.19921455740001</v>
      </c>
      <c r="G32" s="10">
        <v>130.76376784799999</v>
      </c>
      <c r="H32" s="10">
        <v>170.44690183439999</v>
      </c>
      <c r="I32" s="10">
        <v>2.78986394977</v>
      </c>
      <c r="J32" s="10">
        <v>2399.0492703310001</v>
      </c>
    </row>
    <row r="33" spans="1:10" x14ac:dyDescent="0.4">
      <c r="A33" s="1" t="s">
        <v>303</v>
      </c>
      <c r="B33" s="9">
        <v>0.26760796361290001</v>
      </c>
      <c r="C33" s="9">
        <v>0.25203022481620002</v>
      </c>
      <c r="D33" s="9">
        <v>0.2145233011961</v>
      </c>
      <c r="E33" s="9">
        <v>0.113425007126</v>
      </c>
      <c r="F33" s="9">
        <v>5.2476774100889995E-2</v>
      </c>
      <c r="G33" s="9">
        <v>5.5570707629890005E-2</v>
      </c>
      <c r="H33" s="9">
        <v>4.3602131310209999E-2</v>
      </c>
      <c r="I33" s="9">
        <v>7.6389020769780007E-4</v>
      </c>
      <c r="J33" s="9">
        <v>0.51963818842919995</v>
      </c>
    </row>
    <row r="34" spans="1:10" x14ac:dyDescent="0.4">
      <c r="B34" s="4" t="s">
        <v>155</v>
      </c>
      <c r="C34" s="4" t="s">
        <v>156</v>
      </c>
      <c r="D34" s="4" t="s">
        <v>157</v>
      </c>
      <c r="E34" s="4" t="s">
        <v>158</v>
      </c>
      <c r="F34" s="4" t="s">
        <v>159</v>
      </c>
      <c r="G34" s="4" t="s">
        <v>160</v>
      </c>
      <c r="H34" s="4" t="s">
        <v>161</v>
      </c>
      <c r="I34" s="4" t="s">
        <v>162</v>
      </c>
      <c r="J34" s="4" t="s">
        <v>163</v>
      </c>
    </row>
    <row r="35" spans="1:10" x14ac:dyDescent="0.4">
      <c r="B35" s="4" t="s">
        <v>604</v>
      </c>
      <c r="C35" s="4" t="s">
        <v>609</v>
      </c>
      <c r="D35" s="4" t="s">
        <v>605</v>
      </c>
      <c r="E35" s="4" t="s">
        <v>606</v>
      </c>
      <c r="F35" s="4" t="s">
        <v>162</v>
      </c>
      <c r="G35" s="4" t="s">
        <v>610</v>
      </c>
      <c r="H35" s="4" t="s">
        <v>162</v>
      </c>
      <c r="I35" s="4" t="s">
        <v>95</v>
      </c>
      <c r="J35" s="4" t="s">
        <v>446</v>
      </c>
    </row>
    <row r="36" spans="1:10" x14ac:dyDescent="0.4">
      <c r="B36" s="10">
        <v>1014</v>
      </c>
      <c r="C36" s="10">
        <v>1013</v>
      </c>
      <c r="D36" s="10">
        <v>949</v>
      </c>
      <c r="E36" s="10">
        <v>537</v>
      </c>
      <c r="F36" s="10">
        <v>258</v>
      </c>
      <c r="G36" s="10">
        <v>269</v>
      </c>
      <c r="H36" s="10">
        <v>199</v>
      </c>
      <c r="I36" s="10">
        <v>4</v>
      </c>
      <c r="J36" s="10">
        <v>2027</v>
      </c>
    </row>
    <row r="37" spans="1:10" x14ac:dyDescent="0.4">
      <c r="B37" s="10">
        <v>4243</v>
      </c>
      <c r="C37" s="10">
        <v>4243</v>
      </c>
      <c r="D37" s="10">
        <v>4243</v>
      </c>
      <c r="E37" s="10">
        <v>4243</v>
      </c>
      <c r="F37" s="10">
        <v>4243</v>
      </c>
      <c r="G37" s="10">
        <v>4243</v>
      </c>
      <c r="H37" s="10">
        <v>4243</v>
      </c>
      <c r="I37" s="10">
        <v>4243</v>
      </c>
      <c r="J37" s="10">
        <v>4243</v>
      </c>
    </row>
    <row r="38" spans="1:10" x14ac:dyDescent="0.4">
      <c r="B38" s="10">
        <v>1143.0223168150001</v>
      </c>
      <c r="C38" s="10">
        <v>1076.485795069</v>
      </c>
      <c r="D38" s="10">
        <v>916.28409496270001</v>
      </c>
      <c r="E38" s="10">
        <v>484.46732555929998</v>
      </c>
      <c r="F38" s="10">
        <v>224.1417747886</v>
      </c>
      <c r="G38" s="10">
        <v>237.35675921070001</v>
      </c>
      <c r="H38" s="10">
        <v>186.23589700170001</v>
      </c>
      <c r="I38" s="10">
        <v>3.2627711941249999</v>
      </c>
      <c r="J38" s="10">
        <v>2219.5081118839998</v>
      </c>
    </row>
    <row r="39" spans="1:10" x14ac:dyDescent="0.4">
      <c r="A39" s="1" t="s">
        <v>328</v>
      </c>
      <c r="B39" s="9">
        <v>0.30334510319579999</v>
      </c>
      <c r="C39" s="9">
        <v>0.1864400106031</v>
      </c>
      <c r="D39" s="9">
        <v>0.19401510068650002</v>
      </c>
      <c r="E39" s="9">
        <v>6.7257796900060007E-2</v>
      </c>
      <c r="F39" s="9">
        <v>6.0107071029530001E-2</v>
      </c>
      <c r="G39" s="9">
        <v>7.3862098759240005E-2</v>
      </c>
      <c r="H39" s="9">
        <v>0.1122865302147</v>
      </c>
      <c r="I39" s="9">
        <v>2.6862886110880003E-3</v>
      </c>
      <c r="J39" s="9">
        <v>0.4897851137989</v>
      </c>
    </row>
    <row r="40" spans="1:10" x14ac:dyDescent="0.4">
      <c r="B40" s="4" t="s">
        <v>155</v>
      </c>
      <c r="C40" s="4" t="s">
        <v>156</v>
      </c>
      <c r="D40" s="4" t="s">
        <v>157</v>
      </c>
      <c r="E40" s="4" t="s">
        <v>158</v>
      </c>
      <c r="F40" s="4" t="s">
        <v>159</v>
      </c>
      <c r="G40" s="4" t="s">
        <v>160</v>
      </c>
      <c r="H40" s="4" t="s">
        <v>161</v>
      </c>
      <c r="I40" s="4" t="s">
        <v>162</v>
      </c>
      <c r="J40" s="4" t="s">
        <v>163</v>
      </c>
    </row>
    <row r="41" spans="1:10" x14ac:dyDescent="0.4">
      <c r="B41" s="4" t="s">
        <v>611</v>
      </c>
      <c r="C41" s="4" t="s">
        <v>612</v>
      </c>
      <c r="D41" s="4" t="s">
        <v>613</v>
      </c>
      <c r="E41" s="4" t="s">
        <v>162</v>
      </c>
      <c r="F41" s="4" t="s">
        <v>162</v>
      </c>
      <c r="G41" s="4" t="s">
        <v>162</v>
      </c>
      <c r="H41" s="4" t="s">
        <v>162</v>
      </c>
      <c r="I41" s="4" t="s">
        <v>95</v>
      </c>
      <c r="J41" s="4" t="s">
        <v>446</v>
      </c>
    </row>
    <row r="42" spans="1:10" x14ac:dyDescent="0.4">
      <c r="B42" s="10">
        <v>90</v>
      </c>
      <c r="C42" s="10">
        <v>54</v>
      </c>
      <c r="D42" s="10">
        <v>56</v>
      </c>
      <c r="E42" s="10">
        <v>23</v>
      </c>
      <c r="F42" s="10">
        <v>18</v>
      </c>
      <c r="G42" s="10">
        <v>18</v>
      </c>
      <c r="H42" s="10">
        <v>30</v>
      </c>
      <c r="I42" s="10">
        <v>1</v>
      </c>
      <c r="J42" s="10">
        <v>144</v>
      </c>
    </row>
    <row r="43" spans="1:10" x14ac:dyDescent="0.4">
      <c r="B43" s="10">
        <v>290</v>
      </c>
      <c r="C43" s="10">
        <v>290</v>
      </c>
      <c r="D43" s="10">
        <v>290</v>
      </c>
      <c r="E43" s="10">
        <v>290</v>
      </c>
      <c r="F43" s="10">
        <v>290</v>
      </c>
      <c r="G43" s="10">
        <v>290</v>
      </c>
      <c r="H43" s="10">
        <v>290</v>
      </c>
      <c r="I43" s="10">
        <v>290</v>
      </c>
      <c r="J43" s="10">
        <v>290</v>
      </c>
    </row>
    <row r="44" spans="1:10" x14ac:dyDescent="0.4">
      <c r="B44" s="10">
        <v>102.6848294939</v>
      </c>
      <c r="C44" s="10">
        <v>63.111487536559999</v>
      </c>
      <c r="D44" s="10">
        <v>65.675718260630006</v>
      </c>
      <c r="E44" s="10">
        <v>22.76732122608</v>
      </c>
      <c r="F44" s="10">
        <v>20.346741302289999</v>
      </c>
      <c r="G44" s="10">
        <v>25.00293209697</v>
      </c>
      <c r="H44" s="10">
        <v>38.009920345120001</v>
      </c>
      <c r="I44" s="10">
        <v>0.90933094055219998</v>
      </c>
      <c r="J44" s="10">
        <v>165.79631703039999</v>
      </c>
    </row>
    <row r="45" spans="1:10" x14ac:dyDescent="0.4">
      <c r="A45" s="1" t="s">
        <v>309</v>
      </c>
      <c r="B45" s="9">
        <v>0.27660908932920003</v>
      </c>
      <c r="C45" s="9">
        <v>0.191100049617</v>
      </c>
      <c r="D45" s="9">
        <v>0.19823822301140001</v>
      </c>
      <c r="E45" s="9">
        <v>0.1161126688453</v>
      </c>
      <c r="F45" s="9">
        <v>5.6487905338899996E-2</v>
      </c>
      <c r="G45" s="9">
        <v>7.0475397766560005E-2</v>
      </c>
      <c r="H45" s="9">
        <v>8.9109702056600001E-2</v>
      </c>
      <c r="I45" s="9">
        <v>1.866964035059E-3</v>
      </c>
      <c r="J45" s="9">
        <v>0.46770913894620003</v>
      </c>
    </row>
    <row r="46" spans="1:10" x14ac:dyDescent="0.4">
      <c r="B46" s="4" t="s">
        <v>155</v>
      </c>
      <c r="C46" s="4" t="s">
        <v>156</v>
      </c>
      <c r="D46" s="4" t="s">
        <v>157</v>
      </c>
      <c r="E46" s="4" t="s">
        <v>158</v>
      </c>
      <c r="F46" s="4" t="s">
        <v>159</v>
      </c>
      <c r="G46" s="4" t="s">
        <v>160</v>
      </c>
      <c r="H46" s="4" t="s">
        <v>161</v>
      </c>
      <c r="I46" s="4" t="s">
        <v>162</v>
      </c>
      <c r="J46" s="4" t="s">
        <v>163</v>
      </c>
    </row>
    <row r="47" spans="1:10" x14ac:dyDescent="0.4">
      <c r="B47" s="4" t="s">
        <v>603</v>
      </c>
      <c r="C47" s="4" t="s">
        <v>605</v>
      </c>
      <c r="D47" s="4" t="s">
        <v>605</v>
      </c>
      <c r="E47" s="4" t="s">
        <v>614</v>
      </c>
      <c r="F47" s="4" t="s">
        <v>162</v>
      </c>
      <c r="G47" s="4" t="s">
        <v>162</v>
      </c>
      <c r="H47" s="4" t="s">
        <v>615</v>
      </c>
      <c r="I47" s="4" t="s">
        <v>95</v>
      </c>
      <c r="J47" s="4" t="s">
        <v>446</v>
      </c>
    </row>
    <row r="48" spans="1:10" x14ac:dyDescent="0.4">
      <c r="B48" s="10">
        <v>923</v>
      </c>
      <c r="C48" s="10">
        <v>627</v>
      </c>
      <c r="D48" s="10">
        <v>693</v>
      </c>
      <c r="E48" s="10">
        <v>401</v>
      </c>
      <c r="F48" s="10">
        <v>200</v>
      </c>
      <c r="G48" s="10">
        <v>232</v>
      </c>
      <c r="H48" s="10">
        <v>277</v>
      </c>
      <c r="I48" s="10">
        <v>6</v>
      </c>
      <c r="J48" s="10">
        <v>1550</v>
      </c>
    </row>
    <row r="49" spans="1:10" x14ac:dyDescent="0.4">
      <c r="B49" s="10">
        <v>3359</v>
      </c>
      <c r="C49" s="10">
        <v>3359</v>
      </c>
      <c r="D49" s="10">
        <v>3359</v>
      </c>
      <c r="E49" s="10">
        <v>3359</v>
      </c>
      <c r="F49" s="10">
        <v>3359</v>
      </c>
      <c r="G49" s="10">
        <v>3359</v>
      </c>
      <c r="H49" s="10">
        <v>3359</v>
      </c>
      <c r="I49" s="10">
        <v>3359</v>
      </c>
      <c r="J49" s="10">
        <v>3359</v>
      </c>
    </row>
    <row r="50" spans="1:10" x14ac:dyDescent="0.4">
      <c r="B50" s="10">
        <v>914.18805609289996</v>
      </c>
      <c r="C50" s="10">
        <v>631.58222060720004</v>
      </c>
      <c r="D50" s="10">
        <v>655.17375505480004</v>
      </c>
      <c r="E50" s="10">
        <v>383.75027833270002</v>
      </c>
      <c r="F50" s="10">
        <v>186.69150930559999</v>
      </c>
      <c r="G50" s="10">
        <v>232.9199197424</v>
      </c>
      <c r="H50" s="10">
        <v>294.50595965479999</v>
      </c>
      <c r="I50" s="10">
        <v>6.1702824955770001</v>
      </c>
      <c r="J50" s="10">
        <v>1545.7702767000001</v>
      </c>
    </row>
    <row r="51" spans="1:10" x14ac:dyDescent="0.4">
      <c r="A51" s="1" t="s">
        <v>321</v>
      </c>
      <c r="B51" s="9">
        <v>0.22918754514469999</v>
      </c>
      <c r="C51" s="9">
        <v>0.2001576412453</v>
      </c>
      <c r="D51" s="9">
        <v>0.18583685064219999</v>
      </c>
      <c r="E51" s="9">
        <v>0.1382135284778</v>
      </c>
      <c r="F51" s="9">
        <v>7.2351305896740006E-2</v>
      </c>
      <c r="G51" s="9">
        <v>9.321820779814001E-2</v>
      </c>
      <c r="H51" s="9">
        <v>8.0104753841609991E-2</v>
      </c>
      <c r="I51" s="9">
        <v>9.3016695356020005E-4</v>
      </c>
      <c r="J51" s="9">
        <v>0.42934518638989999</v>
      </c>
    </row>
    <row r="52" spans="1:10" x14ac:dyDescent="0.4">
      <c r="B52" s="4" t="s">
        <v>155</v>
      </c>
      <c r="C52" s="4" t="s">
        <v>156</v>
      </c>
      <c r="D52" s="4" t="s">
        <v>157</v>
      </c>
      <c r="E52" s="4" t="s">
        <v>158</v>
      </c>
      <c r="F52" s="4" t="s">
        <v>159</v>
      </c>
      <c r="G52" s="4" t="s">
        <v>160</v>
      </c>
      <c r="H52" s="4" t="s">
        <v>161</v>
      </c>
      <c r="I52" s="4" t="s">
        <v>162</v>
      </c>
      <c r="J52" s="4" t="s">
        <v>163</v>
      </c>
    </row>
    <row r="53" spans="1:10" x14ac:dyDescent="0.4">
      <c r="B53" s="4" t="s">
        <v>605</v>
      </c>
      <c r="C53" s="4" t="s">
        <v>616</v>
      </c>
      <c r="D53" s="4" t="s">
        <v>606</v>
      </c>
      <c r="E53" s="4" t="s">
        <v>431</v>
      </c>
      <c r="F53" s="4" t="s">
        <v>162</v>
      </c>
      <c r="G53" s="4" t="s">
        <v>162</v>
      </c>
      <c r="H53" s="4" t="s">
        <v>162</v>
      </c>
      <c r="I53" s="4" t="s">
        <v>95</v>
      </c>
      <c r="J53" s="4" t="s">
        <v>446</v>
      </c>
    </row>
    <row r="54" spans="1:10" x14ac:dyDescent="0.4">
      <c r="B54" s="10">
        <v>164</v>
      </c>
      <c r="C54" s="10">
        <v>156</v>
      </c>
      <c r="D54" s="10">
        <v>140</v>
      </c>
      <c r="E54" s="10">
        <v>102</v>
      </c>
      <c r="F54" s="10">
        <v>45</v>
      </c>
      <c r="G54" s="10">
        <v>68</v>
      </c>
      <c r="H54" s="10">
        <v>63</v>
      </c>
      <c r="I54" s="10">
        <v>2</v>
      </c>
      <c r="J54" s="10">
        <v>320</v>
      </c>
    </row>
    <row r="55" spans="1:10" x14ac:dyDescent="0.4">
      <c r="B55" s="10">
        <v>740</v>
      </c>
      <c r="C55" s="10">
        <v>740</v>
      </c>
      <c r="D55" s="10">
        <v>740</v>
      </c>
      <c r="E55" s="10">
        <v>740</v>
      </c>
      <c r="F55" s="10">
        <v>740</v>
      </c>
      <c r="G55" s="10">
        <v>740</v>
      </c>
      <c r="H55" s="10">
        <v>740</v>
      </c>
      <c r="I55" s="10">
        <v>740</v>
      </c>
      <c r="J55" s="10">
        <v>740</v>
      </c>
    </row>
    <row r="56" spans="1:10" x14ac:dyDescent="0.4">
      <c r="B56" s="10">
        <v>189.88357152</v>
      </c>
      <c r="C56" s="10">
        <v>165.83208202989999</v>
      </c>
      <c r="D56" s="10">
        <v>153.9672013926</v>
      </c>
      <c r="E56" s="10">
        <v>114.5109277347</v>
      </c>
      <c r="F56" s="10">
        <v>59.943590560890001</v>
      </c>
      <c r="G56" s="10">
        <v>77.23197268957</v>
      </c>
      <c r="H56" s="10">
        <v>66.367379368599998</v>
      </c>
      <c r="I56" s="10">
        <v>0.77065018145029995</v>
      </c>
      <c r="J56" s="10">
        <v>355.71565354990003</v>
      </c>
    </row>
    <row r="57" spans="1:10" x14ac:dyDescent="0.4">
      <c r="A57" s="1" t="s">
        <v>324</v>
      </c>
      <c r="B57" s="9">
        <v>0.1822401652922</v>
      </c>
      <c r="C57" s="9">
        <v>0.18025219801439998</v>
      </c>
      <c r="D57" s="9">
        <v>0.1927208164801</v>
      </c>
      <c r="E57" s="9">
        <v>0.1488332023915</v>
      </c>
      <c r="F57" s="9">
        <v>7.4850258476280004E-2</v>
      </c>
      <c r="G57" s="9">
        <v>7.5478593904420008E-2</v>
      </c>
      <c r="H57" s="9">
        <v>0.1450924577472</v>
      </c>
      <c r="I57" s="9">
        <v>5.3230769395190005E-4</v>
      </c>
      <c r="J57" s="9">
        <v>0.36249236330649998</v>
      </c>
    </row>
    <row r="58" spans="1:10" x14ac:dyDescent="0.4">
      <c r="B58" s="4" t="s">
        <v>155</v>
      </c>
      <c r="C58" s="4" t="s">
        <v>156</v>
      </c>
      <c r="D58" s="4" t="s">
        <v>157</v>
      </c>
      <c r="E58" s="4" t="s">
        <v>158</v>
      </c>
      <c r="F58" s="4" t="s">
        <v>159</v>
      </c>
      <c r="G58" s="4" t="s">
        <v>160</v>
      </c>
      <c r="H58" s="4" t="s">
        <v>161</v>
      </c>
      <c r="I58" s="4" t="s">
        <v>162</v>
      </c>
      <c r="J58" s="4" t="s">
        <v>163</v>
      </c>
    </row>
    <row r="59" spans="1:10" x14ac:dyDescent="0.4">
      <c r="B59" s="4" t="s">
        <v>617</v>
      </c>
      <c r="C59" s="4" t="s">
        <v>617</v>
      </c>
      <c r="D59" s="4" t="s">
        <v>617</v>
      </c>
      <c r="E59" s="4" t="s">
        <v>618</v>
      </c>
      <c r="F59" s="4" t="s">
        <v>162</v>
      </c>
      <c r="G59" s="4" t="s">
        <v>162</v>
      </c>
      <c r="H59" s="4" t="s">
        <v>618</v>
      </c>
      <c r="I59" s="4" t="s">
        <v>95</v>
      </c>
      <c r="J59" s="4" t="s">
        <v>446</v>
      </c>
    </row>
    <row r="60" spans="1:10" x14ac:dyDescent="0.4">
      <c r="B60" s="10">
        <v>108</v>
      </c>
      <c r="C60" s="10">
        <v>107</v>
      </c>
      <c r="D60" s="10">
        <v>119</v>
      </c>
      <c r="E60" s="10">
        <v>99</v>
      </c>
      <c r="F60" s="10">
        <v>51</v>
      </c>
      <c r="G60" s="10">
        <v>59</v>
      </c>
      <c r="H60" s="10">
        <v>94</v>
      </c>
      <c r="I60" s="10">
        <v>1</v>
      </c>
      <c r="J60" s="10">
        <v>215</v>
      </c>
    </row>
    <row r="61" spans="1:10" x14ac:dyDescent="0.4">
      <c r="B61" s="10">
        <v>638</v>
      </c>
      <c r="C61" s="10">
        <v>638</v>
      </c>
      <c r="D61" s="10">
        <v>638</v>
      </c>
      <c r="E61" s="10">
        <v>638</v>
      </c>
      <c r="F61" s="10">
        <v>638</v>
      </c>
      <c r="G61" s="10">
        <v>638</v>
      </c>
      <c r="H61" s="10">
        <v>638</v>
      </c>
      <c r="I61" s="10">
        <v>638</v>
      </c>
      <c r="J61" s="10">
        <v>638</v>
      </c>
    </row>
    <row r="62" spans="1:10" x14ac:dyDescent="0.4">
      <c r="B62" s="10">
        <v>143.59502010520001</v>
      </c>
      <c r="C62" s="10">
        <v>142.0286134859</v>
      </c>
      <c r="D62" s="10">
        <v>151.8531849046</v>
      </c>
      <c r="E62" s="10">
        <v>117.2722086565</v>
      </c>
      <c r="F62" s="10">
        <v>58.977801921720001</v>
      </c>
      <c r="G62" s="10">
        <v>59.472894967160002</v>
      </c>
      <c r="H62" s="10">
        <v>114.3247118654</v>
      </c>
      <c r="I62" s="10">
        <v>0.4194285814691</v>
      </c>
      <c r="J62" s="10">
        <v>285.62363359109997</v>
      </c>
    </row>
    <row r="63" spans="1:10" x14ac:dyDescent="0.4">
      <c r="A63" s="1" t="s">
        <v>325</v>
      </c>
      <c r="B63" s="9">
        <v>0.16585813409179997</v>
      </c>
      <c r="C63" s="9">
        <v>0.19392091976789999</v>
      </c>
      <c r="D63" s="9">
        <v>0.23412741918430002</v>
      </c>
      <c r="E63" s="9">
        <v>0.1254992838615</v>
      </c>
      <c r="F63" s="9">
        <v>7.2900490226110004E-2</v>
      </c>
      <c r="G63" s="9">
        <v>7.6917025531160005E-2</v>
      </c>
      <c r="H63" s="9">
        <v>0.1307767273373</v>
      </c>
      <c r="I63" s="9">
        <v>0</v>
      </c>
      <c r="J63" s="9">
        <v>0.35977905385969999</v>
      </c>
    </row>
    <row r="64" spans="1:10" x14ac:dyDescent="0.4">
      <c r="B64" s="4" t="s">
        <v>155</v>
      </c>
      <c r="C64" s="4" t="s">
        <v>156</v>
      </c>
      <c r="D64" s="4" t="s">
        <v>157</v>
      </c>
      <c r="E64" s="4" t="s">
        <v>158</v>
      </c>
      <c r="F64" s="4" t="s">
        <v>159</v>
      </c>
      <c r="G64" s="4" t="s">
        <v>160</v>
      </c>
      <c r="H64" s="4" t="s">
        <v>161</v>
      </c>
      <c r="I64" s="4" t="s">
        <v>162</v>
      </c>
      <c r="J64" s="4" t="s">
        <v>163</v>
      </c>
    </row>
    <row r="65" spans="1:10" x14ac:dyDescent="0.4">
      <c r="B65" s="4" t="s">
        <v>617</v>
      </c>
      <c r="C65" s="4" t="s">
        <v>619</v>
      </c>
      <c r="D65" s="4" t="s">
        <v>620</v>
      </c>
      <c r="E65" s="4" t="s">
        <v>618</v>
      </c>
      <c r="F65" s="4" t="s">
        <v>162</v>
      </c>
      <c r="G65" s="4" t="s">
        <v>162</v>
      </c>
      <c r="H65" s="4" t="s">
        <v>618</v>
      </c>
      <c r="I65" s="4" t="s">
        <v>95</v>
      </c>
      <c r="J65" s="4" t="s">
        <v>446</v>
      </c>
    </row>
    <row r="66" spans="1:10" x14ac:dyDescent="0.4">
      <c r="B66" s="10">
        <v>78</v>
      </c>
      <c r="C66" s="10">
        <v>107</v>
      </c>
      <c r="D66" s="10">
        <v>111</v>
      </c>
      <c r="E66" s="10">
        <v>64</v>
      </c>
      <c r="F66" s="10">
        <v>40</v>
      </c>
      <c r="G66" s="10">
        <v>45</v>
      </c>
      <c r="H66" s="10">
        <v>72</v>
      </c>
      <c r="I66" s="10">
        <v>0</v>
      </c>
      <c r="J66" s="10">
        <v>185</v>
      </c>
    </row>
    <row r="67" spans="1:10" x14ac:dyDescent="0.4">
      <c r="B67" s="10">
        <v>517</v>
      </c>
      <c r="C67" s="10">
        <v>517</v>
      </c>
      <c r="D67" s="10">
        <v>517</v>
      </c>
      <c r="E67" s="10">
        <v>517</v>
      </c>
      <c r="F67" s="10">
        <v>517</v>
      </c>
      <c r="G67" s="10">
        <v>517</v>
      </c>
      <c r="H67" s="10">
        <v>517</v>
      </c>
      <c r="I67" s="10">
        <v>517</v>
      </c>
      <c r="J67" s="10">
        <v>517</v>
      </c>
    </row>
    <row r="68" spans="1:10" x14ac:dyDescent="0.4">
      <c r="B68" s="10">
        <v>93.302293032210002</v>
      </c>
      <c r="C68" s="10">
        <v>109.0888100263</v>
      </c>
      <c r="D68" s="10">
        <v>131.70668530200001</v>
      </c>
      <c r="E68" s="10">
        <v>70.598713908670007</v>
      </c>
      <c r="F68" s="10">
        <v>41.009643202079999</v>
      </c>
      <c r="G68" s="10">
        <v>43.269116070610004</v>
      </c>
      <c r="H68" s="10">
        <v>73.567501543600002</v>
      </c>
      <c r="I68" s="10">
        <v>0</v>
      </c>
      <c r="J68" s="10">
        <v>202.39110305849999</v>
      </c>
    </row>
    <row r="69" spans="1:10" x14ac:dyDescent="0.4">
      <c r="A69" s="1" t="s">
        <v>330</v>
      </c>
      <c r="B69" s="9">
        <v>0.16650696262510001</v>
      </c>
      <c r="C69" s="9">
        <v>0.1697973462938</v>
      </c>
      <c r="D69" s="9">
        <v>0.22301621189830001</v>
      </c>
      <c r="E69" s="9">
        <v>0.13033194073230001</v>
      </c>
      <c r="F69" s="9">
        <v>7.8097770157269999E-2</v>
      </c>
      <c r="G69" s="9">
        <v>7.5017494498280005E-2</v>
      </c>
      <c r="H69" s="9">
        <v>0.1541087783076</v>
      </c>
      <c r="I69" s="9">
        <v>3.1234954873379998E-3</v>
      </c>
      <c r="J69" s="9">
        <v>0.33630430891890001</v>
      </c>
    </row>
    <row r="70" spans="1:10" x14ac:dyDescent="0.4">
      <c r="B70" s="4" t="s">
        <v>155</v>
      </c>
      <c r="C70" s="4" t="s">
        <v>156</v>
      </c>
      <c r="D70" s="4" t="s">
        <v>157</v>
      </c>
      <c r="E70" s="4" t="s">
        <v>158</v>
      </c>
      <c r="F70" s="4" t="s">
        <v>159</v>
      </c>
      <c r="G70" s="4" t="s">
        <v>160</v>
      </c>
      <c r="H70" s="4" t="s">
        <v>161</v>
      </c>
      <c r="I70" s="4" t="s">
        <v>162</v>
      </c>
      <c r="J70" s="4" t="s">
        <v>163</v>
      </c>
    </row>
    <row r="71" spans="1:10" x14ac:dyDescent="0.4">
      <c r="B71" s="4" t="s">
        <v>618</v>
      </c>
      <c r="C71" s="4" t="s">
        <v>618</v>
      </c>
      <c r="D71" s="4" t="s">
        <v>621</v>
      </c>
      <c r="E71" s="4" t="s">
        <v>162</v>
      </c>
      <c r="F71" s="4" t="s">
        <v>162</v>
      </c>
      <c r="G71" s="4" t="s">
        <v>162</v>
      </c>
      <c r="H71" s="4" t="s">
        <v>618</v>
      </c>
      <c r="I71" s="4" t="s">
        <v>95</v>
      </c>
      <c r="J71" s="4" t="s">
        <v>446</v>
      </c>
    </row>
    <row r="72" spans="1:10" x14ac:dyDescent="0.4">
      <c r="B72" s="10">
        <v>65</v>
      </c>
      <c r="C72" s="10">
        <v>51</v>
      </c>
      <c r="D72" s="10">
        <v>74</v>
      </c>
      <c r="E72" s="10">
        <v>44</v>
      </c>
      <c r="F72" s="10">
        <v>25</v>
      </c>
      <c r="G72" s="10">
        <v>27</v>
      </c>
      <c r="H72" s="10">
        <v>45</v>
      </c>
      <c r="I72" s="10">
        <v>1</v>
      </c>
      <c r="J72" s="10">
        <v>116</v>
      </c>
    </row>
    <row r="73" spans="1:10" x14ac:dyDescent="0.4">
      <c r="B73" s="10">
        <v>332</v>
      </c>
      <c r="C73" s="10">
        <v>332</v>
      </c>
      <c r="D73" s="10">
        <v>332</v>
      </c>
      <c r="E73" s="10">
        <v>332</v>
      </c>
      <c r="F73" s="10">
        <v>332</v>
      </c>
      <c r="G73" s="10">
        <v>332</v>
      </c>
      <c r="H73" s="10">
        <v>332</v>
      </c>
      <c r="I73" s="10">
        <v>332</v>
      </c>
      <c r="J73" s="10">
        <v>332</v>
      </c>
    </row>
    <row r="74" spans="1:10" x14ac:dyDescent="0.4">
      <c r="B74" s="10">
        <v>51.620974581479999</v>
      </c>
      <c r="C74" s="10">
        <v>52.64106893097</v>
      </c>
      <c r="D74" s="10">
        <v>69.140136989829998</v>
      </c>
      <c r="E74" s="10">
        <v>40.405888700559998</v>
      </c>
      <c r="F74" s="10">
        <v>24.212098669020001</v>
      </c>
      <c r="G74" s="10">
        <v>23.257142618</v>
      </c>
      <c r="H74" s="10">
        <v>47.777253289450002</v>
      </c>
      <c r="I74" s="10">
        <v>0.96835518836699996</v>
      </c>
      <c r="J74" s="10">
        <v>104.2620435125</v>
      </c>
    </row>
    <row r="75" spans="1:10" x14ac:dyDescent="0.4">
      <c r="A75" s="1" t="s">
        <v>315</v>
      </c>
      <c r="B75" s="9">
        <v>0.1551422235173</v>
      </c>
      <c r="C75" s="9">
        <v>0.1528322561995</v>
      </c>
      <c r="D75" s="9">
        <v>0.2379551230137</v>
      </c>
      <c r="E75" s="9">
        <v>0.156569277211</v>
      </c>
      <c r="F75" s="9">
        <v>9.7016464034739999E-2</v>
      </c>
      <c r="G75" s="9">
        <v>0.10176258654299999</v>
      </c>
      <c r="H75" s="9">
        <v>9.8513936948479999E-2</v>
      </c>
      <c r="I75" s="9">
        <v>2.0813253231160002E-4</v>
      </c>
      <c r="J75" s="9">
        <v>0.3079744797167</v>
      </c>
    </row>
    <row r="76" spans="1:10" x14ac:dyDescent="0.4">
      <c r="B76" s="4" t="s">
        <v>155</v>
      </c>
      <c r="C76" s="4" t="s">
        <v>156</v>
      </c>
      <c r="D76" s="4" t="s">
        <v>157</v>
      </c>
      <c r="E76" s="4" t="s">
        <v>158</v>
      </c>
      <c r="F76" s="4" t="s">
        <v>159</v>
      </c>
      <c r="G76" s="4" t="s">
        <v>160</v>
      </c>
      <c r="H76" s="4" t="s">
        <v>161</v>
      </c>
      <c r="I76" s="4" t="s">
        <v>162</v>
      </c>
      <c r="J76" s="4" t="s">
        <v>163</v>
      </c>
    </row>
    <row r="77" spans="1:10" x14ac:dyDescent="0.4">
      <c r="B77" s="4" t="s">
        <v>622</v>
      </c>
      <c r="C77" s="4" t="s">
        <v>623</v>
      </c>
      <c r="D77" s="4" t="s">
        <v>624</v>
      </c>
      <c r="E77" s="4" t="s">
        <v>622</v>
      </c>
      <c r="F77" s="4" t="s">
        <v>162</v>
      </c>
      <c r="G77" s="4" t="s">
        <v>162</v>
      </c>
      <c r="H77" s="4" t="s">
        <v>162</v>
      </c>
      <c r="I77" s="4" t="s">
        <v>95</v>
      </c>
      <c r="J77" s="4" t="s">
        <v>446</v>
      </c>
    </row>
    <row r="78" spans="1:10" x14ac:dyDescent="0.4">
      <c r="B78" s="10">
        <v>211</v>
      </c>
      <c r="C78" s="10">
        <v>224</v>
      </c>
      <c r="D78" s="10">
        <v>326</v>
      </c>
      <c r="E78" s="10">
        <v>242</v>
      </c>
      <c r="F78" s="10">
        <v>155</v>
      </c>
      <c r="G78" s="10">
        <v>166</v>
      </c>
      <c r="H78" s="10">
        <v>159</v>
      </c>
      <c r="I78" s="10">
        <v>1</v>
      </c>
      <c r="J78" s="10">
        <v>435</v>
      </c>
    </row>
    <row r="79" spans="1:10" x14ac:dyDescent="0.4">
      <c r="B79" s="10">
        <v>1484</v>
      </c>
      <c r="C79" s="10">
        <v>1484</v>
      </c>
      <c r="D79" s="10">
        <v>1484</v>
      </c>
      <c r="E79" s="10">
        <v>1484</v>
      </c>
      <c r="F79" s="10">
        <v>1484</v>
      </c>
      <c r="G79" s="10">
        <v>1484</v>
      </c>
      <c r="H79" s="10">
        <v>1484</v>
      </c>
      <c r="I79" s="10">
        <v>1484</v>
      </c>
      <c r="J79" s="10">
        <v>1484</v>
      </c>
    </row>
    <row r="80" spans="1:10" x14ac:dyDescent="0.4">
      <c r="B80" s="10">
        <v>230.48395809420001</v>
      </c>
      <c r="C80" s="10">
        <v>227.05220110120001</v>
      </c>
      <c r="D80" s="10">
        <v>353.5132948182</v>
      </c>
      <c r="E80" s="10">
        <v>232.60403202559999</v>
      </c>
      <c r="F80" s="10">
        <v>144.130579826</v>
      </c>
      <c r="G80" s="10">
        <v>151.18156231489999</v>
      </c>
      <c r="H80" s="10">
        <v>146.3552706708</v>
      </c>
      <c r="I80" s="10">
        <v>0.30920795620809999</v>
      </c>
      <c r="J80" s="10">
        <v>457.53615919539999</v>
      </c>
    </row>
    <row r="81" spans="1:10" x14ac:dyDescent="0.4">
      <c r="A81" s="1" t="s">
        <v>326</v>
      </c>
      <c r="B81" s="9">
        <v>0.1018209908471</v>
      </c>
      <c r="C81" s="9">
        <v>0.1772912474493</v>
      </c>
      <c r="D81" s="9">
        <v>0.26469857929450002</v>
      </c>
      <c r="E81" s="9">
        <v>0.19294828563189997</v>
      </c>
      <c r="F81" s="9">
        <v>8.6077456151220005E-2</v>
      </c>
      <c r="G81" s="9">
        <v>7.6408428212000001E-2</v>
      </c>
      <c r="H81" s="9">
        <v>0.10075501241399999</v>
      </c>
      <c r="I81" s="9">
        <v>0</v>
      </c>
      <c r="J81" s="9">
        <v>0.27911223829640003</v>
      </c>
    </row>
    <row r="82" spans="1:10" x14ac:dyDescent="0.4">
      <c r="B82" s="4" t="s">
        <v>155</v>
      </c>
      <c r="C82" s="4" t="s">
        <v>156</v>
      </c>
      <c r="D82" s="4" t="s">
        <v>157</v>
      </c>
      <c r="E82" s="4" t="s">
        <v>158</v>
      </c>
      <c r="F82" s="4" t="s">
        <v>159</v>
      </c>
      <c r="G82" s="4" t="s">
        <v>160</v>
      </c>
      <c r="H82" s="4" t="s">
        <v>161</v>
      </c>
      <c r="I82" s="4" t="s">
        <v>162</v>
      </c>
      <c r="J82" s="4" t="s">
        <v>163</v>
      </c>
    </row>
    <row r="83" spans="1:10" x14ac:dyDescent="0.4">
      <c r="B83" s="4" t="s">
        <v>162</v>
      </c>
      <c r="C83" s="4" t="s">
        <v>625</v>
      </c>
      <c r="D83" s="4" t="s">
        <v>626</v>
      </c>
      <c r="E83" s="4" t="s">
        <v>627</v>
      </c>
      <c r="F83" s="4" t="s">
        <v>162</v>
      </c>
      <c r="G83" s="4" t="s">
        <v>162</v>
      </c>
      <c r="H83" s="4" t="s">
        <v>162</v>
      </c>
      <c r="I83" s="4" t="s">
        <v>95</v>
      </c>
      <c r="J83" s="4" t="s">
        <v>446</v>
      </c>
    </row>
    <row r="84" spans="1:10" x14ac:dyDescent="0.4">
      <c r="B84" s="10">
        <v>52</v>
      </c>
      <c r="C84" s="10">
        <v>88</v>
      </c>
      <c r="D84" s="10">
        <v>115</v>
      </c>
      <c r="E84" s="10">
        <v>86</v>
      </c>
      <c r="F84" s="10">
        <v>39</v>
      </c>
      <c r="G84" s="10">
        <v>34</v>
      </c>
      <c r="H84" s="10">
        <v>52</v>
      </c>
      <c r="I84" s="10">
        <v>0</v>
      </c>
      <c r="J84" s="10">
        <v>140</v>
      </c>
    </row>
    <row r="85" spans="1:10" x14ac:dyDescent="0.4">
      <c r="B85" s="10">
        <v>466</v>
      </c>
      <c r="C85" s="10">
        <v>466</v>
      </c>
      <c r="D85" s="10">
        <v>466</v>
      </c>
      <c r="E85" s="10">
        <v>466</v>
      </c>
      <c r="F85" s="10">
        <v>466</v>
      </c>
      <c r="G85" s="10">
        <v>466</v>
      </c>
      <c r="H85" s="10">
        <v>466</v>
      </c>
      <c r="I85" s="10">
        <v>466</v>
      </c>
      <c r="J85" s="10">
        <v>466</v>
      </c>
    </row>
    <row r="86" spans="1:10" x14ac:dyDescent="0.4">
      <c r="B86" s="10">
        <v>47.389884857070001</v>
      </c>
      <c r="C86" s="10">
        <v>82.515517997710006</v>
      </c>
      <c r="D86" s="10">
        <v>123.1969468205</v>
      </c>
      <c r="E86" s="10">
        <v>89.802671957840005</v>
      </c>
      <c r="F86" s="10">
        <v>40.06247338451</v>
      </c>
      <c r="G86" s="10">
        <v>35.562280281809997</v>
      </c>
      <c r="H86" s="10">
        <v>46.89375341321</v>
      </c>
      <c r="I86" s="10">
        <v>0</v>
      </c>
      <c r="J86" s="10">
        <v>129.9054028548</v>
      </c>
    </row>
    <row r="87" spans="1:10" x14ac:dyDescent="0.4">
      <c r="A87" s="1" t="s">
        <v>316</v>
      </c>
      <c r="B87" s="9">
        <v>9.1078337545789992E-2</v>
      </c>
      <c r="C87" s="9">
        <v>0.1406411223064</v>
      </c>
      <c r="D87" s="9">
        <v>0.1985525968165</v>
      </c>
      <c r="E87" s="9">
        <v>0.19515022381609998</v>
      </c>
      <c r="F87" s="9">
        <v>0.10940719133809999</v>
      </c>
      <c r="G87" s="9">
        <v>0.1274627454111</v>
      </c>
      <c r="H87" s="9">
        <v>0.13770778276599999</v>
      </c>
      <c r="I87" s="9">
        <v>0</v>
      </c>
      <c r="J87" s="9">
        <v>0.23171945985219999</v>
      </c>
    </row>
    <row r="88" spans="1:10" x14ac:dyDescent="0.4">
      <c r="B88" s="4" t="s">
        <v>155</v>
      </c>
      <c r="C88" s="4" t="s">
        <v>156</v>
      </c>
      <c r="D88" s="4" t="s">
        <v>157</v>
      </c>
      <c r="E88" s="4" t="s">
        <v>158</v>
      </c>
      <c r="F88" s="4" t="s">
        <v>159</v>
      </c>
      <c r="G88" s="4" t="s">
        <v>160</v>
      </c>
      <c r="H88" s="4" t="s">
        <v>161</v>
      </c>
      <c r="I88" s="4" t="s">
        <v>162</v>
      </c>
      <c r="J88" s="4" t="s">
        <v>163</v>
      </c>
    </row>
    <row r="89" spans="1:10" x14ac:dyDescent="0.4">
      <c r="B89" s="4" t="s">
        <v>162</v>
      </c>
      <c r="C89" s="4" t="s">
        <v>628</v>
      </c>
      <c r="D89" s="4" t="s">
        <v>629</v>
      </c>
      <c r="E89" s="4" t="s">
        <v>629</v>
      </c>
      <c r="F89" s="4" t="s">
        <v>162</v>
      </c>
      <c r="G89" s="4" t="s">
        <v>628</v>
      </c>
      <c r="H89" s="4" t="s">
        <v>628</v>
      </c>
      <c r="I89" s="4" t="s">
        <v>95</v>
      </c>
      <c r="J89" s="4" t="s">
        <v>446</v>
      </c>
    </row>
    <row r="90" spans="1:10" x14ac:dyDescent="0.4">
      <c r="B90" s="10">
        <v>131</v>
      </c>
      <c r="C90" s="10">
        <v>200</v>
      </c>
      <c r="D90" s="10">
        <v>307</v>
      </c>
      <c r="E90" s="10">
        <v>274</v>
      </c>
      <c r="F90" s="10">
        <v>160</v>
      </c>
      <c r="G90" s="10">
        <v>203</v>
      </c>
      <c r="H90" s="10">
        <v>218</v>
      </c>
      <c r="I90" s="10">
        <v>0</v>
      </c>
      <c r="J90" s="10">
        <v>331</v>
      </c>
    </row>
    <row r="91" spans="1:10" x14ac:dyDescent="0.4">
      <c r="B91" s="10">
        <v>1493</v>
      </c>
      <c r="C91" s="10">
        <v>1493</v>
      </c>
      <c r="D91" s="10">
        <v>1493</v>
      </c>
      <c r="E91" s="10">
        <v>1493</v>
      </c>
      <c r="F91" s="10">
        <v>1493</v>
      </c>
      <c r="G91" s="10">
        <v>1493</v>
      </c>
      <c r="H91" s="10">
        <v>1493</v>
      </c>
      <c r="I91" s="10">
        <v>1493</v>
      </c>
      <c r="J91" s="10">
        <v>1493</v>
      </c>
    </row>
    <row r="92" spans="1:10" x14ac:dyDescent="0.4">
      <c r="B92" s="10">
        <v>128.5632044418</v>
      </c>
      <c r="C92" s="10">
        <v>198.5244114816</v>
      </c>
      <c r="D92" s="10">
        <v>280.27035610019999</v>
      </c>
      <c r="E92" s="10">
        <v>275.46767757719999</v>
      </c>
      <c r="F92" s="10">
        <v>154.43561538809999</v>
      </c>
      <c r="G92" s="10">
        <v>179.92224538319999</v>
      </c>
      <c r="H92" s="10">
        <v>194.3838052607</v>
      </c>
      <c r="I92" s="10">
        <v>0</v>
      </c>
      <c r="J92" s="10">
        <v>327.08761592339999</v>
      </c>
    </row>
    <row r="93" spans="1:10" x14ac:dyDescent="0.4">
      <c r="A93" s="1" t="s">
        <v>329</v>
      </c>
      <c r="B93" s="9">
        <v>6.8586258487960003E-2</v>
      </c>
      <c r="C93" s="9">
        <v>0.15334106564530001</v>
      </c>
      <c r="D93" s="9">
        <v>0.28564971456550003</v>
      </c>
      <c r="E93" s="9">
        <v>0.14068166434599999</v>
      </c>
      <c r="F93" s="9">
        <v>8.4739466460650004E-2</v>
      </c>
      <c r="G93" s="9">
        <v>0.1317931130817</v>
      </c>
      <c r="H93" s="9">
        <v>0.13230938944420001</v>
      </c>
      <c r="I93" s="9">
        <v>2.8993279687070002E-3</v>
      </c>
      <c r="J93" s="9">
        <v>0.22192732413329999</v>
      </c>
    </row>
    <row r="94" spans="1:10" x14ac:dyDescent="0.4">
      <c r="B94" s="4" t="s">
        <v>155</v>
      </c>
      <c r="C94" s="4" t="s">
        <v>156</v>
      </c>
      <c r="D94" s="4" t="s">
        <v>157</v>
      </c>
      <c r="E94" s="4" t="s">
        <v>158</v>
      </c>
      <c r="F94" s="4" t="s">
        <v>159</v>
      </c>
      <c r="G94" s="4" t="s">
        <v>160</v>
      </c>
      <c r="H94" s="4" t="s">
        <v>161</v>
      </c>
      <c r="I94" s="4" t="s">
        <v>162</v>
      </c>
      <c r="J94" s="4" t="s">
        <v>163</v>
      </c>
    </row>
    <row r="95" spans="1:10" x14ac:dyDescent="0.4">
      <c r="B95" s="4" t="s">
        <v>399</v>
      </c>
      <c r="C95" s="4" t="s">
        <v>628</v>
      </c>
      <c r="D95" s="4" t="s">
        <v>630</v>
      </c>
      <c r="E95" s="4" t="s">
        <v>628</v>
      </c>
      <c r="F95" s="4" t="s">
        <v>162</v>
      </c>
      <c r="G95" s="4" t="s">
        <v>162</v>
      </c>
      <c r="H95" s="4" t="s">
        <v>162</v>
      </c>
      <c r="I95" s="4" t="s">
        <v>95</v>
      </c>
      <c r="J95" s="4" t="s">
        <v>446</v>
      </c>
    </row>
    <row r="96" spans="1:10" x14ac:dyDescent="0.4">
      <c r="B96" s="10">
        <v>22</v>
      </c>
      <c r="C96" s="10">
        <v>40</v>
      </c>
      <c r="D96" s="10">
        <v>63</v>
      </c>
      <c r="E96" s="10">
        <v>42</v>
      </c>
      <c r="F96" s="10">
        <v>22</v>
      </c>
      <c r="G96" s="10">
        <v>30</v>
      </c>
      <c r="H96" s="10">
        <v>43</v>
      </c>
      <c r="I96" s="10">
        <v>1</v>
      </c>
      <c r="J96" s="10">
        <v>62</v>
      </c>
    </row>
    <row r="97" spans="1:10" x14ac:dyDescent="0.4">
      <c r="B97" s="10">
        <v>263</v>
      </c>
      <c r="C97" s="10">
        <v>263</v>
      </c>
      <c r="D97" s="10">
        <v>263</v>
      </c>
      <c r="E97" s="10">
        <v>263</v>
      </c>
      <c r="F97" s="10">
        <v>263</v>
      </c>
      <c r="G97" s="10">
        <v>263</v>
      </c>
      <c r="H97" s="10">
        <v>263</v>
      </c>
      <c r="I97" s="10">
        <v>263</v>
      </c>
      <c r="J97" s="10">
        <v>263</v>
      </c>
    </row>
    <row r="98" spans="1:10" x14ac:dyDescent="0.4">
      <c r="B98" s="10">
        <v>21.338776577720001</v>
      </c>
      <c r="C98" s="10">
        <v>47.707963841889999</v>
      </c>
      <c r="D98" s="10">
        <v>88.872254777839998</v>
      </c>
      <c r="E98" s="10">
        <v>43.769330332940001</v>
      </c>
      <c r="F98" s="10">
        <v>26.36441441745</v>
      </c>
      <c r="G98" s="10">
        <v>41.003895773460002</v>
      </c>
      <c r="H98" s="10">
        <v>41.164521330180001</v>
      </c>
      <c r="I98" s="10">
        <v>0.90204821073039998</v>
      </c>
      <c r="J98" s="10">
        <v>69.046740419610003</v>
      </c>
    </row>
    <row r="99" spans="1:10" x14ac:dyDescent="0.4">
      <c r="A99" s="1" t="s">
        <v>319</v>
      </c>
      <c r="B99" s="9">
        <v>6.5359869071389992E-2</v>
      </c>
      <c r="C99" s="9">
        <v>0.101691882107</v>
      </c>
      <c r="D99" s="9">
        <v>0.22716871024749999</v>
      </c>
      <c r="E99" s="9">
        <v>0.153040005378</v>
      </c>
      <c r="F99" s="9">
        <v>0.1227708161323</v>
      </c>
      <c r="G99" s="9">
        <v>0.17134512474659999</v>
      </c>
      <c r="H99" s="9">
        <v>0.1586235923172</v>
      </c>
      <c r="I99" s="9">
        <v>0</v>
      </c>
      <c r="J99" s="9">
        <v>0.16705175117839999</v>
      </c>
    </row>
    <row r="100" spans="1:10" x14ac:dyDescent="0.4">
      <c r="B100" s="4" t="s">
        <v>155</v>
      </c>
      <c r="C100" s="4" t="s">
        <v>156</v>
      </c>
      <c r="D100" s="4" t="s">
        <v>157</v>
      </c>
      <c r="E100" s="4" t="s">
        <v>158</v>
      </c>
      <c r="F100" s="4" t="s">
        <v>159</v>
      </c>
      <c r="G100" s="4" t="s">
        <v>160</v>
      </c>
      <c r="H100" s="4" t="s">
        <v>161</v>
      </c>
      <c r="I100" s="4" t="s">
        <v>162</v>
      </c>
      <c r="J100" s="4" t="s">
        <v>163</v>
      </c>
    </row>
    <row r="101" spans="1:10" x14ac:dyDescent="0.4">
      <c r="B101" s="4" t="s">
        <v>162</v>
      </c>
      <c r="C101" s="4" t="s">
        <v>628</v>
      </c>
      <c r="D101" s="4" t="s">
        <v>631</v>
      </c>
      <c r="E101" s="4" t="s">
        <v>632</v>
      </c>
      <c r="F101" s="4" t="s">
        <v>633</v>
      </c>
      <c r="G101" s="4" t="s">
        <v>634</v>
      </c>
      <c r="H101" s="4" t="s">
        <v>632</v>
      </c>
      <c r="I101" s="4" t="s">
        <v>95</v>
      </c>
      <c r="J101" s="4" t="s">
        <v>446</v>
      </c>
    </row>
    <row r="102" spans="1:10" x14ac:dyDescent="0.4">
      <c r="B102" s="10">
        <v>76</v>
      </c>
      <c r="C102" s="10">
        <v>130</v>
      </c>
      <c r="D102" s="10">
        <v>286</v>
      </c>
      <c r="E102" s="10">
        <v>203</v>
      </c>
      <c r="F102" s="10">
        <v>147</v>
      </c>
      <c r="G102" s="10">
        <v>236</v>
      </c>
      <c r="H102" s="10">
        <v>206</v>
      </c>
      <c r="I102" s="10">
        <v>0</v>
      </c>
      <c r="J102" s="10">
        <v>206</v>
      </c>
    </row>
    <row r="103" spans="1:10" x14ac:dyDescent="0.4">
      <c r="B103" s="10">
        <v>1284</v>
      </c>
      <c r="C103" s="10">
        <v>1284</v>
      </c>
      <c r="D103" s="10">
        <v>1284</v>
      </c>
      <c r="E103" s="10">
        <v>1284</v>
      </c>
      <c r="F103" s="10">
        <v>1284</v>
      </c>
      <c r="G103" s="10">
        <v>1284</v>
      </c>
      <c r="H103" s="10">
        <v>1284</v>
      </c>
      <c r="I103" s="10">
        <v>1284</v>
      </c>
      <c r="J103" s="10">
        <v>1284</v>
      </c>
    </row>
    <row r="104" spans="1:10" x14ac:dyDescent="0.4">
      <c r="B104" s="10">
        <v>76.370042652950005</v>
      </c>
      <c r="C104" s="10">
        <v>118.8223520688</v>
      </c>
      <c r="D104" s="10">
        <v>265.43633482600001</v>
      </c>
      <c r="E104" s="10">
        <v>178.8203052481</v>
      </c>
      <c r="F104" s="10">
        <v>143.45213045509999</v>
      </c>
      <c r="G104" s="10">
        <v>200.20900701279999</v>
      </c>
      <c r="H104" s="10">
        <v>185.3444733465</v>
      </c>
      <c r="I104" s="10">
        <v>0</v>
      </c>
      <c r="J104" s="10">
        <v>195.19239472180001</v>
      </c>
    </row>
    <row r="105" spans="1:10" x14ac:dyDescent="0.4">
      <c r="A105" s="1" t="s">
        <v>331</v>
      </c>
      <c r="B105" s="9">
        <v>0.12052416344839999</v>
      </c>
      <c r="C105" s="9">
        <v>0.1444534377535</v>
      </c>
      <c r="D105" s="9">
        <v>0.25868201014410003</v>
      </c>
      <c r="E105" s="9">
        <v>9.8101912392339993E-2</v>
      </c>
      <c r="F105" s="9">
        <v>0.10450745793790001</v>
      </c>
      <c r="G105" s="9">
        <v>0.11536487105650001</v>
      </c>
      <c r="H105" s="9">
        <v>0.1583661472673</v>
      </c>
      <c r="I105" s="9">
        <v>0</v>
      </c>
      <c r="J105" s="9">
        <v>0.2649776012019</v>
      </c>
    </row>
    <row r="106" spans="1:10" x14ac:dyDescent="0.4">
      <c r="B106" s="4" t="s">
        <v>155</v>
      </c>
      <c r="C106" s="4" t="s">
        <v>156</v>
      </c>
      <c r="D106" s="4" t="s">
        <v>157</v>
      </c>
      <c r="E106" s="4" t="s">
        <v>158</v>
      </c>
      <c r="F106" s="4" t="s">
        <v>159</v>
      </c>
      <c r="G106" s="4" t="s">
        <v>160</v>
      </c>
      <c r="H106" s="4" t="s">
        <v>161</v>
      </c>
      <c r="I106" s="4" t="s">
        <v>162</v>
      </c>
      <c r="J106" s="4" t="s">
        <v>163</v>
      </c>
    </row>
    <row r="107" spans="1:10" x14ac:dyDescent="0.4">
      <c r="B107" s="4" t="s">
        <v>162</v>
      </c>
      <c r="C107" s="4" t="s">
        <v>162</v>
      </c>
      <c r="D107" s="4" t="s">
        <v>635</v>
      </c>
      <c r="E107" s="4" t="s">
        <v>162</v>
      </c>
      <c r="F107" s="4" t="s">
        <v>162</v>
      </c>
      <c r="G107" s="4" t="s">
        <v>162</v>
      </c>
      <c r="H107" s="4" t="s">
        <v>162</v>
      </c>
      <c r="I107" s="4" t="s">
        <v>95</v>
      </c>
      <c r="J107" s="4" t="s">
        <v>446</v>
      </c>
    </row>
    <row r="108" spans="1:10" x14ac:dyDescent="0.4">
      <c r="B108" s="10">
        <v>26</v>
      </c>
      <c r="C108" s="10">
        <v>34</v>
      </c>
      <c r="D108" s="10">
        <v>46</v>
      </c>
      <c r="E108" s="10">
        <v>25</v>
      </c>
      <c r="F108" s="10">
        <v>15</v>
      </c>
      <c r="G108" s="10">
        <v>18</v>
      </c>
      <c r="H108" s="10">
        <v>33</v>
      </c>
      <c r="I108" s="10">
        <v>0</v>
      </c>
      <c r="J108" s="10">
        <v>60</v>
      </c>
    </row>
    <row r="109" spans="1:10" x14ac:dyDescent="0.4">
      <c r="B109" s="10">
        <v>197</v>
      </c>
      <c r="C109" s="10">
        <v>197</v>
      </c>
      <c r="D109" s="10">
        <v>197</v>
      </c>
      <c r="E109" s="10">
        <v>197</v>
      </c>
      <c r="F109" s="10">
        <v>197</v>
      </c>
      <c r="G109" s="10">
        <v>197</v>
      </c>
      <c r="H109" s="10">
        <v>197</v>
      </c>
      <c r="I109" s="10">
        <v>197</v>
      </c>
      <c r="J109" s="10">
        <v>197</v>
      </c>
    </row>
    <row r="110" spans="1:10" x14ac:dyDescent="0.4">
      <c r="B110" s="10">
        <v>26.138959514050001</v>
      </c>
      <c r="C110" s="10">
        <v>31.328676782060001</v>
      </c>
      <c r="D110" s="10">
        <v>56.102265277809998</v>
      </c>
      <c r="E110" s="10">
        <v>21.276081433840002</v>
      </c>
      <c r="F110" s="10">
        <v>22.66529908855</v>
      </c>
      <c r="G110" s="10">
        <v>25.020025923519999</v>
      </c>
      <c r="H110" s="10">
        <v>34.346028160469999</v>
      </c>
      <c r="I110" s="10">
        <v>0</v>
      </c>
      <c r="J110" s="10">
        <v>57.467636296110001</v>
      </c>
    </row>
    <row r="111" spans="1:10" x14ac:dyDescent="0.4">
      <c r="A111" s="1" t="s">
        <v>333</v>
      </c>
      <c r="B111" s="9">
        <v>8.1116443920479994E-2</v>
      </c>
      <c r="C111" s="9">
        <v>0.16151302588539998</v>
      </c>
      <c r="D111" s="9">
        <v>0.20851047189820002</v>
      </c>
      <c r="E111" s="9">
        <v>0.10218632810389999</v>
      </c>
      <c r="F111" s="9">
        <v>0.1342443186241</v>
      </c>
      <c r="G111" s="9">
        <v>0.11328844559500001</v>
      </c>
      <c r="H111" s="9">
        <v>0.19914096597290001</v>
      </c>
      <c r="I111" s="9">
        <v>0</v>
      </c>
      <c r="J111" s="9">
        <v>0.24262946980590003</v>
      </c>
    </row>
    <row r="112" spans="1:10" x14ac:dyDescent="0.4">
      <c r="B112" s="4" t="s">
        <v>155</v>
      </c>
      <c r="C112" s="4" t="s">
        <v>156</v>
      </c>
      <c r="D112" s="4" t="s">
        <v>157</v>
      </c>
      <c r="E112" s="4" t="s">
        <v>158</v>
      </c>
      <c r="F112" s="4" t="s">
        <v>159</v>
      </c>
      <c r="G112" s="4" t="s">
        <v>160</v>
      </c>
      <c r="H112" s="4" t="s">
        <v>161</v>
      </c>
      <c r="I112" s="4" t="s">
        <v>162</v>
      </c>
      <c r="J112" s="4" t="s">
        <v>163</v>
      </c>
    </row>
    <row r="113" spans="1:10" x14ac:dyDescent="0.4">
      <c r="B113" s="4" t="s">
        <v>399</v>
      </c>
      <c r="C113" s="4" t="s">
        <v>162</v>
      </c>
      <c r="D113" s="4" t="s">
        <v>636</v>
      </c>
      <c r="E113" s="4" t="s">
        <v>162</v>
      </c>
      <c r="F113" s="4" t="s">
        <v>162</v>
      </c>
      <c r="G113" s="4" t="s">
        <v>162</v>
      </c>
      <c r="H113" s="4" t="s">
        <v>628</v>
      </c>
      <c r="I113" s="4" t="s">
        <v>95</v>
      </c>
      <c r="J113" s="4" t="s">
        <v>446</v>
      </c>
    </row>
    <row r="114" spans="1:10" x14ac:dyDescent="0.4">
      <c r="B114" s="10">
        <v>15</v>
      </c>
      <c r="C114" s="10">
        <v>26</v>
      </c>
      <c r="D114" s="10">
        <v>35</v>
      </c>
      <c r="E114" s="10">
        <v>20</v>
      </c>
      <c r="F114" s="10">
        <v>22</v>
      </c>
      <c r="G114" s="10">
        <v>17</v>
      </c>
      <c r="H114" s="10">
        <v>29</v>
      </c>
      <c r="I114" s="10">
        <v>0</v>
      </c>
      <c r="J114" s="10">
        <v>41</v>
      </c>
    </row>
    <row r="115" spans="1:10" x14ac:dyDescent="0.4">
      <c r="B115" s="10">
        <v>164</v>
      </c>
      <c r="C115" s="10">
        <v>164</v>
      </c>
      <c r="D115" s="10">
        <v>164</v>
      </c>
      <c r="E115" s="10">
        <v>164</v>
      </c>
      <c r="F115" s="10">
        <v>164</v>
      </c>
      <c r="G115" s="10">
        <v>164</v>
      </c>
      <c r="H115" s="10">
        <v>164</v>
      </c>
      <c r="I115" s="10">
        <v>164</v>
      </c>
      <c r="J115" s="10">
        <v>164</v>
      </c>
    </row>
    <row r="116" spans="1:10" x14ac:dyDescent="0.4">
      <c r="B116" s="10">
        <v>15.42240836725</v>
      </c>
      <c r="C116" s="10">
        <v>30.70795169813</v>
      </c>
      <c r="D116" s="10">
        <v>39.643424822889997</v>
      </c>
      <c r="E116" s="10">
        <v>19.428357622699998</v>
      </c>
      <c r="F116" s="10">
        <v>25.523440165010001</v>
      </c>
      <c r="G116" s="10">
        <v>21.539167483349999</v>
      </c>
      <c r="H116" s="10">
        <v>37.862030821929999</v>
      </c>
      <c r="I116" s="10">
        <v>0</v>
      </c>
      <c r="J116" s="10">
        <v>46.130360065380003</v>
      </c>
    </row>
    <row r="117" spans="1:10" x14ac:dyDescent="0.4">
      <c r="A117" s="1" t="s">
        <v>334</v>
      </c>
      <c r="B117" s="9">
        <v>8.3868670383419996E-2</v>
      </c>
      <c r="C117" s="9">
        <v>0.1403409316101</v>
      </c>
      <c r="D117" s="9">
        <v>0.22475833176079998</v>
      </c>
      <c r="E117" s="9">
        <v>0.12536449690910001</v>
      </c>
      <c r="F117" s="9">
        <v>0.15876306932680001</v>
      </c>
      <c r="G117" s="9">
        <v>0.11137395654809999</v>
      </c>
      <c r="H117" s="9">
        <v>0.1555305434617</v>
      </c>
      <c r="I117" s="9">
        <v>0</v>
      </c>
      <c r="J117" s="9">
        <v>0.22420960199349999</v>
      </c>
    </row>
    <row r="118" spans="1:10" x14ac:dyDescent="0.4">
      <c r="B118" s="4" t="s">
        <v>155</v>
      </c>
      <c r="C118" s="4" t="s">
        <v>156</v>
      </c>
      <c r="D118" s="4" t="s">
        <v>157</v>
      </c>
      <c r="E118" s="4" t="s">
        <v>158</v>
      </c>
      <c r="F118" s="4" t="s">
        <v>159</v>
      </c>
      <c r="G118" s="4" t="s">
        <v>160</v>
      </c>
      <c r="H118" s="4" t="s">
        <v>161</v>
      </c>
      <c r="I118" s="4" t="s">
        <v>162</v>
      </c>
      <c r="J118" s="4" t="s">
        <v>163</v>
      </c>
    </row>
    <row r="119" spans="1:10" x14ac:dyDescent="0.4">
      <c r="B119" s="4" t="s">
        <v>399</v>
      </c>
      <c r="C119" s="4" t="s">
        <v>162</v>
      </c>
      <c r="D119" s="4" t="s">
        <v>637</v>
      </c>
      <c r="E119" s="4" t="s">
        <v>162</v>
      </c>
      <c r="F119" s="4" t="s">
        <v>162</v>
      </c>
      <c r="G119" s="4" t="s">
        <v>162</v>
      </c>
      <c r="H119" s="4" t="s">
        <v>162</v>
      </c>
      <c r="I119" s="4" t="s">
        <v>95</v>
      </c>
      <c r="J119" s="4" t="s">
        <v>446</v>
      </c>
    </row>
    <row r="120" spans="1:10" x14ac:dyDescent="0.4">
      <c r="B120" s="10">
        <v>22</v>
      </c>
      <c r="C120" s="10">
        <v>28</v>
      </c>
      <c r="D120" s="10">
        <v>39</v>
      </c>
      <c r="E120" s="10">
        <v>20</v>
      </c>
      <c r="F120" s="10">
        <v>24</v>
      </c>
      <c r="G120" s="10">
        <v>24</v>
      </c>
      <c r="H120" s="10">
        <v>25</v>
      </c>
      <c r="I120" s="10">
        <v>0</v>
      </c>
      <c r="J120" s="10">
        <v>50</v>
      </c>
    </row>
    <row r="121" spans="1:10" x14ac:dyDescent="0.4">
      <c r="B121" s="10">
        <v>182</v>
      </c>
      <c r="C121" s="10">
        <v>182</v>
      </c>
      <c r="D121" s="10">
        <v>182</v>
      </c>
      <c r="E121" s="10">
        <v>182</v>
      </c>
      <c r="F121" s="10">
        <v>182</v>
      </c>
      <c r="G121" s="10">
        <v>182</v>
      </c>
      <c r="H121" s="10">
        <v>182</v>
      </c>
      <c r="I121" s="10">
        <v>182</v>
      </c>
      <c r="J121" s="10">
        <v>182</v>
      </c>
    </row>
    <row r="122" spans="1:10" x14ac:dyDescent="0.4">
      <c r="B122" s="10">
        <v>14.09042502978</v>
      </c>
      <c r="C122" s="10">
        <v>23.57809377948</v>
      </c>
      <c r="D122" s="10">
        <v>37.76070860566</v>
      </c>
      <c r="E122" s="10">
        <v>21.061965535140001</v>
      </c>
      <c r="F122" s="10">
        <v>26.67312019637</v>
      </c>
      <c r="G122" s="10">
        <v>18.711473281210001</v>
      </c>
      <c r="H122" s="10">
        <v>26.13003702656</v>
      </c>
      <c r="I122" s="10">
        <v>0</v>
      </c>
      <c r="J122" s="10">
        <v>37.66851880926</v>
      </c>
    </row>
    <row r="123" spans="1:10" x14ac:dyDescent="0.4">
      <c r="A123" s="1" t="s">
        <v>313</v>
      </c>
      <c r="B123" s="9">
        <v>7.2531513308669998E-2</v>
      </c>
      <c r="C123" s="9">
        <v>9.2810231912370006E-2</v>
      </c>
      <c r="D123" s="9">
        <v>0.1996830114533</v>
      </c>
      <c r="E123" s="9">
        <v>0.19988360523250001</v>
      </c>
      <c r="F123" s="9">
        <v>0.14490134081180001</v>
      </c>
      <c r="G123" s="9">
        <v>0.1245296053633</v>
      </c>
      <c r="H123" s="9">
        <v>0.16489822482659999</v>
      </c>
      <c r="I123" s="9">
        <v>7.6246709141460003E-4</v>
      </c>
      <c r="J123" s="9">
        <v>0.16534174522099998</v>
      </c>
    </row>
    <row r="124" spans="1:10" x14ac:dyDescent="0.4">
      <c r="B124" s="4" t="s">
        <v>155</v>
      </c>
      <c r="C124" s="4" t="s">
        <v>156</v>
      </c>
      <c r="D124" s="4" t="s">
        <v>157</v>
      </c>
      <c r="E124" s="4" t="s">
        <v>158</v>
      </c>
      <c r="F124" s="4" t="s">
        <v>159</v>
      </c>
      <c r="G124" s="4" t="s">
        <v>160</v>
      </c>
      <c r="H124" s="4" t="s">
        <v>161</v>
      </c>
      <c r="I124" s="4" t="s">
        <v>162</v>
      </c>
      <c r="J124" s="4" t="s">
        <v>163</v>
      </c>
    </row>
    <row r="125" spans="1:10" x14ac:dyDescent="0.4">
      <c r="B125" s="4" t="s">
        <v>162</v>
      </c>
      <c r="C125" s="4" t="s">
        <v>162</v>
      </c>
      <c r="D125" s="4" t="s">
        <v>638</v>
      </c>
      <c r="E125" s="4" t="s">
        <v>638</v>
      </c>
      <c r="F125" s="4" t="s">
        <v>639</v>
      </c>
      <c r="G125" s="4" t="s">
        <v>632</v>
      </c>
      <c r="H125" s="4" t="s">
        <v>640</v>
      </c>
      <c r="I125" s="4" t="s">
        <v>95</v>
      </c>
      <c r="J125" s="4" t="s">
        <v>446</v>
      </c>
    </row>
    <row r="126" spans="1:10" x14ac:dyDescent="0.4">
      <c r="B126" s="10">
        <v>153</v>
      </c>
      <c r="C126" s="10">
        <v>188</v>
      </c>
      <c r="D126" s="10">
        <v>435</v>
      </c>
      <c r="E126" s="10">
        <v>459</v>
      </c>
      <c r="F126" s="10">
        <v>318</v>
      </c>
      <c r="G126" s="10">
        <v>299</v>
      </c>
      <c r="H126" s="10">
        <v>389</v>
      </c>
      <c r="I126" s="10">
        <v>1</v>
      </c>
      <c r="J126" s="10">
        <v>341</v>
      </c>
    </row>
    <row r="127" spans="1:10" x14ac:dyDescent="0.4">
      <c r="B127" s="10">
        <v>2242</v>
      </c>
      <c r="C127" s="10">
        <v>2242</v>
      </c>
      <c r="D127" s="10">
        <v>2242</v>
      </c>
      <c r="E127" s="10">
        <v>2242</v>
      </c>
      <c r="F127" s="10">
        <v>2242</v>
      </c>
      <c r="G127" s="10">
        <v>2242</v>
      </c>
      <c r="H127" s="10">
        <v>2242</v>
      </c>
      <c r="I127" s="10">
        <v>2242</v>
      </c>
      <c r="J127" s="10">
        <v>2242</v>
      </c>
    </row>
    <row r="128" spans="1:10" x14ac:dyDescent="0.4">
      <c r="B128" s="10">
        <v>160.50014168569999</v>
      </c>
      <c r="C128" s="10">
        <v>205.37356374219999</v>
      </c>
      <c r="D128" s="10">
        <v>441.86519994539998</v>
      </c>
      <c r="E128" s="10">
        <v>442.30908052249998</v>
      </c>
      <c r="F128" s="10">
        <v>320.64249965070002</v>
      </c>
      <c r="G128" s="10">
        <v>275.56324683060001</v>
      </c>
      <c r="H128" s="10">
        <v>364.89226876819998</v>
      </c>
      <c r="I128" s="10">
        <v>1.6872125041970001</v>
      </c>
      <c r="J128" s="10">
        <v>365.87370542790001</v>
      </c>
    </row>
    <row r="129" spans="1:10" x14ac:dyDescent="0.4">
      <c r="A129" s="1" t="s">
        <v>336</v>
      </c>
      <c r="B129" s="9">
        <v>0.269408053428</v>
      </c>
      <c r="C129" s="9">
        <v>0.1544058510062</v>
      </c>
      <c r="D129" s="9">
        <v>0.177536804804</v>
      </c>
      <c r="E129" s="9">
        <v>0.1697404269644</v>
      </c>
      <c r="F129" s="9">
        <v>8.9119363291019993E-2</v>
      </c>
      <c r="G129" s="9">
        <v>5.0510168339419993E-2</v>
      </c>
      <c r="H129" s="9">
        <v>8.9279332167019998E-2</v>
      </c>
      <c r="I129" s="9">
        <v>0</v>
      </c>
      <c r="J129" s="9">
        <v>0.4238139044341</v>
      </c>
    </row>
    <row r="130" spans="1:10" x14ac:dyDescent="0.4">
      <c r="B130" s="4" t="s">
        <v>155</v>
      </c>
      <c r="C130" s="4" t="s">
        <v>156</v>
      </c>
      <c r="D130" s="4" t="s">
        <v>157</v>
      </c>
      <c r="E130" s="4" t="s">
        <v>158</v>
      </c>
      <c r="F130" s="4" t="s">
        <v>159</v>
      </c>
      <c r="G130" s="4" t="s">
        <v>160</v>
      </c>
      <c r="H130" s="4" t="s">
        <v>161</v>
      </c>
      <c r="I130" s="4" t="s">
        <v>162</v>
      </c>
      <c r="J130" s="4" t="s">
        <v>163</v>
      </c>
    </row>
    <row r="131" spans="1:10" x14ac:dyDescent="0.4">
      <c r="B131" s="4" t="s">
        <v>641</v>
      </c>
      <c r="C131" s="4" t="s">
        <v>607</v>
      </c>
      <c r="D131" s="4" t="s">
        <v>607</v>
      </c>
      <c r="E131" s="4" t="s">
        <v>607</v>
      </c>
      <c r="F131" s="4" t="s">
        <v>399</v>
      </c>
      <c r="G131" s="4" t="s">
        <v>399</v>
      </c>
      <c r="H131" s="4" t="s">
        <v>399</v>
      </c>
      <c r="I131" s="4" t="s">
        <v>95</v>
      </c>
      <c r="J131" s="4" t="s">
        <v>446</v>
      </c>
    </row>
    <row r="132" spans="1:10" x14ac:dyDescent="0.4">
      <c r="B132" s="10">
        <v>36</v>
      </c>
      <c r="C132" s="10">
        <v>21</v>
      </c>
      <c r="D132" s="10">
        <v>21</v>
      </c>
      <c r="E132" s="10">
        <v>17</v>
      </c>
      <c r="F132" s="10">
        <v>8</v>
      </c>
      <c r="G132" s="10">
        <v>6</v>
      </c>
      <c r="H132" s="10">
        <v>11</v>
      </c>
      <c r="I132" s="10">
        <v>0</v>
      </c>
      <c r="J132" s="10">
        <v>57</v>
      </c>
    </row>
    <row r="133" spans="1:10" x14ac:dyDescent="0.4">
      <c r="B133" s="10">
        <v>120</v>
      </c>
      <c r="C133" s="10">
        <v>120</v>
      </c>
      <c r="D133" s="10">
        <v>120</v>
      </c>
      <c r="E133" s="10">
        <v>120</v>
      </c>
      <c r="F133" s="10">
        <v>120</v>
      </c>
      <c r="G133" s="10">
        <v>120</v>
      </c>
      <c r="H133" s="10">
        <v>120</v>
      </c>
      <c r="I133" s="10">
        <v>120</v>
      </c>
      <c r="J133" s="10">
        <v>120</v>
      </c>
    </row>
    <row r="134" spans="1:10" x14ac:dyDescent="0.4">
      <c r="B134" s="10">
        <v>37.466318645969999</v>
      </c>
      <c r="C134" s="10">
        <v>21.473073061449998</v>
      </c>
      <c r="D134" s="10">
        <v>24.68987253921</v>
      </c>
      <c r="E134" s="10">
        <v>23.605637778209999</v>
      </c>
      <c r="F134" s="10">
        <v>12.393744062590001</v>
      </c>
      <c r="G134" s="10">
        <v>7.0244004876139998</v>
      </c>
      <c r="H134" s="10">
        <v>12.41599078019</v>
      </c>
      <c r="I134" s="10">
        <v>0</v>
      </c>
      <c r="J134" s="10">
        <v>58.93939170742</v>
      </c>
    </row>
    <row r="135" spans="1:10" x14ac:dyDescent="0.4">
      <c r="A135" s="1" t="s">
        <v>341</v>
      </c>
      <c r="B135" s="9">
        <v>0.10248316499219999</v>
      </c>
      <c r="C135" s="9">
        <v>0.35217023584840002</v>
      </c>
      <c r="D135" s="9">
        <v>0.136321381406</v>
      </c>
      <c r="E135" s="9">
        <v>7.1918073053139991E-2</v>
      </c>
      <c r="F135" s="9">
        <v>4.0022849113729997E-2</v>
      </c>
      <c r="G135" s="9">
        <v>6.9317525291499996E-2</v>
      </c>
      <c r="H135" s="9">
        <v>0.22776677029510001</v>
      </c>
      <c r="I135" s="9">
        <v>0</v>
      </c>
      <c r="J135" s="9">
        <v>0.45465340084049999</v>
      </c>
    </row>
    <row r="136" spans="1:10" x14ac:dyDescent="0.4">
      <c r="B136" s="4" t="s">
        <v>155</v>
      </c>
      <c r="C136" s="4" t="s">
        <v>156</v>
      </c>
      <c r="D136" s="4" t="s">
        <v>157</v>
      </c>
      <c r="E136" s="4" t="s">
        <v>158</v>
      </c>
      <c r="F136" s="4" t="s">
        <v>159</v>
      </c>
      <c r="G136" s="4" t="s">
        <v>160</v>
      </c>
      <c r="H136" s="4" t="s">
        <v>161</v>
      </c>
      <c r="I136" s="4" t="s">
        <v>162</v>
      </c>
      <c r="J136" s="4" t="s">
        <v>163</v>
      </c>
    </row>
    <row r="137" spans="1:10" x14ac:dyDescent="0.4">
      <c r="B137" s="4" t="s">
        <v>399</v>
      </c>
      <c r="C137" s="4" t="s">
        <v>642</v>
      </c>
      <c r="D137" s="4" t="s">
        <v>399</v>
      </c>
      <c r="E137" s="4" t="s">
        <v>399</v>
      </c>
      <c r="F137" s="4" t="s">
        <v>95</v>
      </c>
      <c r="G137" s="4" t="s">
        <v>399</v>
      </c>
      <c r="H137" s="4" t="s">
        <v>643</v>
      </c>
      <c r="I137" s="4" t="s">
        <v>95</v>
      </c>
      <c r="J137" s="4" t="s">
        <v>446</v>
      </c>
    </row>
    <row r="138" spans="1:10" x14ac:dyDescent="0.4">
      <c r="B138" s="10">
        <v>9</v>
      </c>
      <c r="C138" s="10">
        <v>26</v>
      </c>
      <c r="D138" s="10">
        <v>12</v>
      </c>
      <c r="E138" s="10">
        <v>4</v>
      </c>
      <c r="F138" s="10">
        <v>3</v>
      </c>
      <c r="G138" s="10">
        <v>6</v>
      </c>
      <c r="H138" s="10">
        <v>18</v>
      </c>
      <c r="I138" s="10">
        <v>0</v>
      </c>
      <c r="J138" s="10">
        <v>35</v>
      </c>
    </row>
    <row r="139" spans="1:10" x14ac:dyDescent="0.4">
      <c r="B139" s="10">
        <v>78</v>
      </c>
      <c r="C139" s="10">
        <v>78</v>
      </c>
      <c r="D139" s="10">
        <v>78</v>
      </c>
      <c r="E139" s="10">
        <v>78</v>
      </c>
      <c r="F139" s="10">
        <v>78</v>
      </c>
      <c r="G139" s="10">
        <v>78</v>
      </c>
      <c r="H139" s="10">
        <v>78</v>
      </c>
      <c r="I139" s="10">
        <v>78</v>
      </c>
      <c r="J139" s="10">
        <v>78</v>
      </c>
    </row>
    <row r="140" spans="1:10" x14ac:dyDescent="0.4">
      <c r="B140" s="10">
        <v>8.8467665337030006</v>
      </c>
      <c r="C140" s="10">
        <v>30.400777112099998</v>
      </c>
      <c r="D140" s="10">
        <v>11.76781996285</v>
      </c>
      <c r="E140" s="10">
        <v>6.2082626146789996</v>
      </c>
      <c r="F140" s="10">
        <v>3.454936253674</v>
      </c>
      <c r="G140" s="10">
        <v>5.9837726810519998</v>
      </c>
      <c r="H140" s="10">
        <v>19.661760456850001</v>
      </c>
      <c r="I140" s="10">
        <v>0</v>
      </c>
      <c r="J140" s="10">
        <v>39.2475436458</v>
      </c>
    </row>
    <row r="141" spans="1:10" x14ac:dyDescent="0.4">
      <c r="A141" s="1" t="s">
        <v>350</v>
      </c>
      <c r="B141" s="9">
        <v>6.7729191387420007E-2</v>
      </c>
      <c r="C141" s="9">
        <v>0.32449959094460001</v>
      </c>
      <c r="D141" s="9">
        <v>8.2866172037489999E-2</v>
      </c>
      <c r="E141" s="9">
        <v>0.17897663852600001</v>
      </c>
      <c r="F141" s="9">
        <v>0.14169800764439999</v>
      </c>
      <c r="G141" s="9">
        <v>0.1166873052035</v>
      </c>
      <c r="H141" s="9">
        <v>8.7543094256590001E-2</v>
      </c>
      <c r="I141" s="9">
        <v>0</v>
      </c>
      <c r="J141" s="9">
        <v>0.39222878233199998</v>
      </c>
    </row>
    <row r="142" spans="1:10" x14ac:dyDescent="0.4">
      <c r="B142" s="4" t="s">
        <v>155</v>
      </c>
      <c r="C142" s="4" t="s">
        <v>156</v>
      </c>
      <c r="D142" s="4" t="s">
        <v>157</v>
      </c>
      <c r="E142" s="4" t="s">
        <v>158</v>
      </c>
      <c r="F142" s="4" t="s">
        <v>159</v>
      </c>
      <c r="G142" s="4" t="s">
        <v>160</v>
      </c>
      <c r="H142" s="4" t="s">
        <v>161</v>
      </c>
      <c r="I142" s="4" t="s">
        <v>162</v>
      </c>
      <c r="J142" s="4" t="s">
        <v>163</v>
      </c>
    </row>
    <row r="143" spans="1:10" x14ac:dyDescent="0.4">
      <c r="B143" s="4" t="s">
        <v>95</v>
      </c>
      <c r="C143" s="4" t="s">
        <v>644</v>
      </c>
      <c r="D143" s="4" t="s">
        <v>95</v>
      </c>
      <c r="E143" s="4" t="s">
        <v>399</v>
      </c>
      <c r="F143" s="4" t="s">
        <v>95</v>
      </c>
      <c r="G143" s="4" t="s">
        <v>95</v>
      </c>
      <c r="H143" s="4" t="s">
        <v>95</v>
      </c>
      <c r="I143" s="4" t="s">
        <v>95</v>
      </c>
      <c r="J143" s="4" t="s">
        <v>446</v>
      </c>
    </row>
    <row r="144" spans="1:10" x14ac:dyDescent="0.4">
      <c r="B144" s="10">
        <v>4</v>
      </c>
      <c r="C144" s="10">
        <v>11</v>
      </c>
      <c r="D144" s="10">
        <v>2</v>
      </c>
      <c r="E144" s="10">
        <v>6</v>
      </c>
      <c r="F144" s="10">
        <v>4</v>
      </c>
      <c r="G144" s="10">
        <v>5</v>
      </c>
      <c r="H144" s="10">
        <v>5</v>
      </c>
      <c r="I144" s="10">
        <v>0</v>
      </c>
      <c r="J144" s="10">
        <v>15</v>
      </c>
    </row>
    <row r="145" spans="1:10" x14ac:dyDescent="0.4">
      <c r="B145" s="10">
        <v>37</v>
      </c>
      <c r="C145" s="10">
        <v>37</v>
      </c>
      <c r="D145" s="10">
        <v>37</v>
      </c>
      <c r="E145" s="10">
        <v>37</v>
      </c>
      <c r="F145" s="10">
        <v>37</v>
      </c>
      <c r="G145" s="10">
        <v>37</v>
      </c>
      <c r="H145" s="10">
        <v>37</v>
      </c>
      <c r="I145" s="10">
        <v>37</v>
      </c>
      <c r="J145" s="10">
        <v>37</v>
      </c>
    </row>
    <row r="146" spans="1:10" x14ac:dyDescent="0.4">
      <c r="B146" s="10">
        <v>2.039444609797</v>
      </c>
      <c r="C146" s="10">
        <v>9.7712511854430009</v>
      </c>
      <c r="D146" s="10">
        <v>2.4952456161729999</v>
      </c>
      <c r="E146" s="10">
        <v>5.3893001414060002</v>
      </c>
      <c r="F146" s="10">
        <v>4.2667752558309999</v>
      </c>
      <c r="G146" s="10">
        <v>3.513659188219</v>
      </c>
      <c r="H146" s="10">
        <v>2.636075937852</v>
      </c>
      <c r="I146" s="10">
        <v>0</v>
      </c>
      <c r="J146" s="10">
        <v>11.810695795239999</v>
      </c>
    </row>
    <row r="147" spans="1:10" x14ac:dyDescent="0.4">
      <c r="A147" s="1" t="s">
        <v>346</v>
      </c>
      <c r="B147" s="9">
        <v>0.13353398237649999</v>
      </c>
      <c r="C147" s="9">
        <v>0.2176754207314</v>
      </c>
      <c r="D147" s="9">
        <v>0.19000638647990001</v>
      </c>
      <c r="E147" s="9">
        <v>0.23352352872070001</v>
      </c>
      <c r="F147" s="9">
        <v>2.2741001528560002E-2</v>
      </c>
      <c r="G147" s="9">
        <v>9.3341704547620002E-2</v>
      </c>
      <c r="H147" s="9">
        <v>0.1091779756153</v>
      </c>
      <c r="I147" s="9">
        <v>0</v>
      </c>
      <c r="J147" s="9">
        <v>0.3512094031079</v>
      </c>
    </row>
    <row r="148" spans="1:10" x14ac:dyDescent="0.4">
      <c r="B148" s="4" t="s">
        <v>155</v>
      </c>
      <c r="C148" s="4" t="s">
        <v>156</v>
      </c>
      <c r="D148" s="4" t="s">
        <v>157</v>
      </c>
      <c r="E148" s="4" t="s">
        <v>158</v>
      </c>
      <c r="F148" s="4" t="s">
        <v>159</v>
      </c>
      <c r="G148" s="4" t="s">
        <v>160</v>
      </c>
      <c r="H148" s="4" t="s">
        <v>161</v>
      </c>
      <c r="I148" s="4" t="s">
        <v>162</v>
      </c>
      <c r="J148" s="4" t="s">
        <v>163</v>
      </c>
    </row>
    <row r="149" spans="1:10" x14ac:dyDescent="0.4">
      <c r="B149" s="4" t="s">
        <v>399</v>
      </c>
      <c r="C149" s="4" t="s">
        <v>645</v>
      </c>
      <c r="D149" s="4" t="s">
        <v>645</v>
      </c>
      <c r="E149" s="4" t="s">
        <v>645</v>
      </c>
      <c r="F149" s="4" t="s">
        <v>95</v>
      </c>
      <c r="G149" s="4" t="s">
        <v>95</v>
      </c>
      <c r="H149" s="4" t="s">
        <v>95</v>
      </c>
      <c r="I149" s="4" t="s">
        <v>95</v>
      </c>
      <c r="J149" s="4" t="s">
        <v>446</v>
      </c>
    </row>
    <row r="150" spans="1:10" x14ac:dyDescent="0.4">
      <c r="B150" s="10">
        <v>8</v>
      </c>
      <c r="C150" s="10">
        <v>9</v>
      </c>
      <c r="D150" s="10">
        <v>8</v>
      </c>
      <c r="E150" s="10">
        <v>10</v>
      </c>
      <c r="F150" s="10">
        <v>1</v>
      </c>
      <c r="G150" s="10">
        <v>4</v>
      </c>
      <c r="H150" s="10">
        <v>4</v>
      </c>
      <c r="I150" s="10">
        <v>0</v>
      </c>
      <c r="J150" s="10">
        <v>17</v>
      </c>
    </row>
    <row r="151" spans="1:10" x14ac:dyDescent="0.4">
      <c r="B151" s="10">
        <v>44</v>
      </c>
      <c r="C151" s="10">
        <v>44</v>
      </c>
      <c r="D151" s="10">
        <v>44</v>
      </c>
      <c r="E151" s="10">
        <v>44</v>
      </c>
      <c r="F151" s="10">
        <v>44</v>
      </c>
      <c r="G151" s="10">
        <v>44</v>
      </c>
      <c r="H151" s="10">
        <v>44</v>
      </c>
      <c r="I151" s="10">
        <v>44</v>
      </c>
      <c r="J151" s="10">
        <v>44</v>
      </c>
    </row>
    <row r="152" spans="1:10" x14ac:dyDescent="0.4">
      <c r="B152" s="10">
        <v>6.6373450286219997</v>
      </c>
      <c r="C152" s="10">
        <v>10.819619440169999</v>
      </c>
      <c r="D152" s="10">
        <v>9.4443221288250001</v>
      </c>
      <c r="E152" s="10">
        <v>11.60735420929</v>
      </c>
      <c r="F152" s="10">
        <v>1.130348026436</v>
      </c>
      <c r="G152" s="10">
        <v>4.63957629074</v>
      </c>
      <c r="H152" s="10">
        <v>5.4267227022569999</v>
      </c>
      <c r="I152" s="10">
        <v>0</v>
      </c>
      <c r="J152" s="10">
        <v>17.456964468790002</v>
      </c>
    </row>
    <row r="153" spans="1:10" x14ac:dyDescent="0.4">
      <c r="A153" s="1" t="s">
        <v>343</v>
      </c>
      <c r="B153" s="9">
        <v>0.32868693370860003</v>
      </c>
      <c r="C153" s="9">
        <v>0.1349316092824</v>
      </c>
      <c r="D153" s="9">
        <v>0.27017675139449998</v>
      </c>
      <c r="E153" s="9">
        <v>0.1204339440096</v>
      </c>
      <c r="F153" s="9">
        <v>3.8927948712579999E-2</v>
      </c>
      <c r="G153" s="9">
        <v>7.4098308023070004E-3</v>
      </c>
      <c r="H153" s="9">
        <v>9.943298209003E-2</v>
      </c>
      <c r="I153" s="9">
        <v>0</v>
      </c>
      <c r="J153" s="9">
        <v>0.46361854299100003</v>
      </c>
    </row>
    <row r="154" spans="1:10" x14ac:dyDescent="0.4">
      <c r="B154" s="4" t="s">
        <v>155</v>
      </c>
      <c r="C154" s="4" t="s">
        <v>156</v>
      </c>
      <c r="D154" s="4" t="s">
        <v>157</v>
      </c>
      <c r="E154" s="4" t="s">
        <v>158</v>
      </c>
      <c r="F154" s="4" t="s">
        <v>159</v>
      </c>
      <c r="G154" s="4" t="s">
        <v>160</v>
      </c>
      <c r="H154" s="4" t="s">
        <v>161</v>
      </c>
      <c r="I154" s="4" t="s">
        <v>162</v>
      </c>
      <c r="J154" s="4" t="s">
        <v>163</v>
      </c>
    </row>
    <row r="155" spans="1:10" x14ac:dyDescent="0.4">
      <c r="B155" s="4" t="s">
        <v>646</v>
      </c>
      <c r="C155" s="4" t="s">
        <v>647</v>
      </c>
      <c r="D155" s="4" t="s">
        <v>641</v>
      </c>
      <c r="E155" s="4" t="s">
        <v>647</v>
      </c>
      <c r="F155" s="4" t="s">
        <v>95</v>
      </c>
      <c r="G155" s="4" t="s">
        <v>95</v>
      </c>
      <c r="H155" s="4" t="s">
        <v>647</v>
      </c>
      <c r="I155" s="4" t="s">
        <v>95</v>
      </c>
      <c r="J155" s="4" t="s">
        <v>446</v>
      </c>
    </row>
    <row r="156" spans="1:10" x14ac:dyDescent="0.4">
      <c r="B156" s="10">
        <v>33</v>
      </c>
      <c r="C156" s="10">
        <v>16</v>
      </c>
      <c r="D156" s="10">
        <v>19</v>
      </c>
      <c r="E156" s="10">
        <v>10</v>
      </c>
      <c r="F156" s="10">
        <v>7</v>
      </c>
      <c r="G156" s="10">
        <v>1</v>
      </c>
      <c r="H156" s="10">
        <v>10</v>
      </c>
      <c r="I156" s="10">
        <v>0</v>
      </c>
      <c r="J156" s="10">
        <v>49</v>
      </c>
    </row>
    <row r="157" spans="1:10" x14ac:dyDescent="0.4">
      <c r="B157" s="10">
        <v>96</v>
      </c>
      <c r="C157" s="10">
        <v>96</v>
      </c>
      <c r="D157" s="10">
        <v>96</v>
      </c>
      <c r="E157" s="10">
        <v>96</v>
      </c>
      <c r="F157" s="10">
        <v>96</v>
      </c>
      <c r="G157" s="10">
        <v>96</v>
      </c>
      <c r="H157" s="10">
        <v>96</v>
      </c>
      <c r="I157" s="10">
        <v>96</v>
      </c>
      <c r="J157" s="10">
        <v>96</v>
      </c>
    </row>
    <row r="158" spans="1:10" x14ac:dyDescent="0.4">
      <c r="B158" s="10">
        <v>31.739470049800001</v>
      </c>
      <c r="C158" s="10">
        <v>13.029595436819999</v>
      </c>
      <c r="D158" s="10">
        <v>26.089466996100001</v>
      </c>
      <c r="E158" s="10">
        <v>11.62963649252</v>
      </c>
      <c r="F158" s="10">
        <v>3.7590556105230002</v>
      </c>
      <c r="G158" s="10">
        <v>0.71552617005579999</v>
      </c>
      <c r="H158" s="10">
        <v>9.6016903422350008</v>
      </c>
      <c r="I158" s="10">
        <v>0</v>
      </c>
      <c r="J158" s="10">
        <v>44.769065486610003</v>
      </c>
    </row>
    <row r="159" spans="1:10" x14ac:dyDescent="0.4">
      <c r="A159" s="1" t="s">
        <v>648</v>
      </c>
      <c r="B159" s="9"/>
      <c r="C159" s="9"/>
      <c r="D159" s="9"/>
      <c r="E159" s="9"/>
      <c r="F159" s="9"/>
      <c r="G159" s="9"/>
      <c r="H159" s="9"/>
      <c r="I159" s="9"/>
      <c r="J159" s="9"/>
    </row>
    <row r="160" spans="1:10" x14ac:dyDescent="0.4">
      <c r="B160" s="4" t="s">
        <v>155</v>
      </c>
      <c r="C160" s="4" t="s">
        <v>156</v>
      </c>
      <c r="D160" s="4" t="s">
        <v>157</v>
      </c>
      <c r="E160" s="4" t="s">
        <v>158</v>
      </c>
      <c r="F160" s="4" t="s">
        <v>159</v>
      </c>
      <c r="G160" s="4" t="s">
        <v>160</v>
      </c>
      <c r="H160" s="4" t="s">
        <v>161</v>
      </c>
      <c r="I160" s="4" t="s">
        <v>162</v>
      </c>
      <c r="J160" s="4" t="s">
        <v>163</v>
      </c>
    </row>
    <row r="161" spans="1:10" x14ac:dyDescent="0.4">
      <c r="B161" s="4" t="s">
        <v>446</v>
      </c>
      <c r="C161" s="4" t="s">
        <v>446</v>
      </c>
      <c r="D161" s="4" t="s">
        <v>446</v>
      </c>
      <c r="E161" s="4" t="s">
        <v>446</v>
      </c>
      <c r="F161" s="4" t="s">
        <v>446</v>
      </c>
      <c r="G161" s="4" t="s">
        <v>446</v>
      </c>
      <c r="H161" s="4" t="s">
        <v>446</v>
      </c>
      <c r="I161" s="4" t="s">
        <v>446</v>
      </c>
      <c r="J161" s="4" t="s">
        <v>446</v>
      </c>
    </row>
    <row r="162" spans="1:10" x14ac:dyDescent="0.4">
      <c r="B162" s="10">
        <v>0</v>
      </c>
      <c r="C162" s="10">
        <v>0</v>
      </c>
      <c r="D162" s="10">
        <v>0</v>
      </c>
      <c r="E162" s="10">
        <v>0</v>
      </c>
      <c r="F162" s="10">
        <v>0</v>
      </c>
      <c r="G162" s="10">
        <v>0</v>
      </c>
      <c r="H162" s="10">
        <v>0</v>
      </c>
      <c r="I162" s="10">
        <v>0</v>
      </c>
      <c r="J162" s="10">
        <v>0</v>
      </c>
    </row>
    <row r="163" spans="1:10" x14ac:dyDescent="0.4">
      <c r="B163" s="10">
        <v>0</v>
      </c>
      <c r="C163" s="10">
        <v>0</v>
      </c>
      <c r="D163" s="10">
        <v>0</v>
      </c>
      <c r="E163" s="10">
        <v>0</v>
      </c>
      <c r="F163" s="10">
        <v>0</v>
      </c>
      <c r="G163" s="10">
        <v>0</v>
      </c>
      <c r="H163" s="10">
        <v>0</v>
      </c>
      <c r="I163" s="10">
        <v>0</v>
      </c>
      <c r="J163" s="10">
        <v>0</v>
      </c>
    </row>
    <row r="164" spans="1:10" x14ac:dyDescent="0.4">
      <c r="B164" s="10">
        <v>0</v>
      </c>
      <c r="C164" s="10">
        <v>0</v>
      </c>
      <c r="D164" s="10">
        <v>0</v>
      </c>
      <c r="E164" s="10">
        <v>0</v>
      </c>
      <c r="F164" s="10">
        <v>0</v>
      </c>
      <c r="G164" s="10">
        <v>0</v>
      </c>
      <c r="H164" s="10">
        <v>0</v>
      </c>
      <c r="I164" s="10">
        <v>0</v>
      </c>
      <c r="J164" s="10">
        <v>0</v>
      </c>
    </row>
    <row r="165" spans="1:10" x14ac:dyDescent="0.4">
      <c r="A165" s="1" t="s">
        <v>365</v>
      </c>
      <c r="B165" s="9"/>
      <c r="C165" s="9"/>
      <c r="D165" s="9"/>
      <c r="E165" s="9"/>
      <c r="F165" s="9"/>
      <c r="G165" s="9"/>
      <c r="H165" s="9"/>
      <c r="I165" s="9"/>
      <c r="J165" s="9"/>
    </row>
    <row r="166" spans="1:10" x14ac:dyDescent="0.4">
      <c r="B166" s="4" t="s">
        <v>155</v>
      </c>
      <c r="C166" s="4" t="s">
        <v>156</v>
      </c>
      <c r="D166" s="4" t="s">
        <v>157</v>
      </c>
      <c r="E166" s="4" t="s">
        <v>158</v>
      </c>
      <c r="F166" s="4" t="s">
        <v>159</v>
      </c>
      <c r="G166" s="4" t="s">
        <v>160</v>
      </c>
      <c r="H166" s="4" t="s">
        <v>161</v>
      </c>
      <c r="I166" s="4" t="s">
        <v>162</v>
      </c>
      <c r="J166" s="4" t="s">
        <v>163</v>
      </c>
    </row>
    <row r="167" spans="1:10" x14ac:dyDescent="0.4">
      <c r="B167" s="4" t="s">
        <v>446</v>
      </c>
      <c r="C167" s="4" t="s">
        <v>446</v>
      </c>
      <c r="D167" s="4" t="s">
        <v>446</v>
      </c>
      <c r="E167" s="4" t="s">
        <v>446</v>
      </c>
      <c r="F167" s="4" t="s">
        <v>446</v>
      </c>
      <c r="G167" s="4" t="s">
        <v>446</v>
      </c>
      <c r="H167" s="4" t="s">
        <v>446</v>
      </c>
      <c r="I167" s="4" t="s">
        <v>446</v>
      </c>
      <c r="J167" s="4" t="s">
        <v>446</v>
      </c>
    </row>
    <row r="168" spans="1:10" x14ac:dyDescent="0.4">
      <c r="B168" s="10">
        <v>0</v>
      </c>
      <c r="C168" s="10">
        <v>0</v>
      </c>
      <c r="D168" s="10">
        <v>0</v>
      </c>
      <c r="E168" s="10">
        <v>0</v>
      </c>
      <c r="F168" s="10">
        <v>0</v>
      </c>
      <c r="G168" s="10">
        <v>0</v>
      </c>
      <c r="H168" s="10">
        <v>0</v>
      </c>
      <c r="I168" s="10">
        <v>0</v>
      </c>
      <c r="J168" s="10">
        <v>0</v>
      </c>
    </row>
    <row r="169" spans="1:10" x14ac:dyDescent="0.4">
      <c r="B169" s="10">
        <v>0</v>
      </c>
      <c r="C169" s="10">
        <v>0</v>
      </c>
      <c r="D169" s="10">
        <v>0</v>
      </c>
      <c r="E169" s="10">
        <v>0</v>
      </c>
      <c r="F169" s="10">
        <v>0</v>
      </c>
      <c r="G169" s="10">
        <v>0</v>
      </c>
      <c r="H169" s="10">
        <v>0</v>
      </c>
      <c r="I169" s="10">
        <v>0</v>
      </c>
      <c r="J169" s="10">
        <v>0</v>
      </c>
    </row>
    <row r="170" spans="1:10" x14ac:dyDescent="0.4">
      <c r="B170" s="10">
        <v>0</v>
      </c>
      <c r="C170" s="10">
        <v>0</v>
      </c>
      <c r="D170" s="10">
        <v>0</v>
      </c>
      <c r="E170" s="10">
        <v>0</v>
      </c>
      <c r="F170" s="10">
        <v>0</v>
      </c>
      <c r="G170" s="10">
        <v>0</v>
      </c>
      <c r="H170" s="10">
        <v>0</v>
      </c>
      <c r="I170" s="10">
        <v>0</v>
      </c>
      <c r="J170" s="10">
        <v>0</v>
      </c>
    </row>
    <row r="171" spans="1:10" x14ac:dyDescent="0.4">
      <c r="A171" s="1" t="s">
        <v>368</v>
      </c>
      <c r="B171" s="9"/>
      <c r="C171" s="9"/>
      <c r="D171" s="9"/>
      <c r="E171" s="9"/>
      <c r="F171" s="9"/>
      <c r="G171" s="9"/>
      <c r="H171" s="9"/>
      <c r="I171" s="9"/>
      <c r="J171" s="9"/>
    </row>
    <row r="172" spans="1:10" x14ac:dyDescent="0.4">
      <c r="B172" s="4" t="s">
        <v>155</v>
      </c>
      <c r="C172" s="4" t="s">
        <v>156</v>
      </c>
      <c r="D172" s="4" t="s">
        <v>157</v>
      </c>
      <c r="E172" s="4" t="s">
        <v>158</v>
      </c>
      <c r="F172" s="4" t="s">
        <v>159</v>
      </c>
      <c r="G172" s="4" t="s">
        <v>160</v>
      </c>
      <c r="H172" s="4" t="s">
        <v>161</v>
      </c>
      <c r="I172" s="4" t="s">
        <v>162</v>
      </c>
      <c r="J172" s="4" t="s">
        <v>163</v>
      </c>
    </row>
    <row r="173" spans="1:10" x14ac:dyDescent="0.4">
      <c r="B173" s="4" t="s">
        <v>446</v>
      </c>
      <c r="C173" s="4" t="s">
        <v>446</v>
      </c>
      <c r="D173" s="4" t="s">
        <v>446</v>
      </c>
      <c r="E173" s="4" t="s">
        <v>446</v>
      </c>
      <c r="F173" s="4" t="s">
        <v>446</v>
      </c>
      <c r="G173" s="4" t="s">
        <v>446</v>
      </c>
      <c r="H173" s="4" t="s">
        <v>446</v>
      </c>
      <c r="I173" s="4" t="s">
        <v>446</v>
      </c>
      <c r="J173" s="4" t="s">
        <v>446</v>
      </c>
    </row>
    <row r="174" spans="1:10" x14ac:dyDescent="0.4">
      <c r="B174" s="10">
        <v>0</v>
      </c>
      <c r="C174" s="10">
        <v>0</v>
      </c>
      <c r="D174" s="10">
        <v>0</v>
      </c>
      <c r="E174" s="10">
        <v>0</v>
      </c>
      <c r="F174" s="10">
        <v>0</v>
      </c>
      <c r="G174" s="10">
        <v>0</v>
      </c>
      <c r="H174" s="10">
        <v>0</v>
      </c>
      <c r="I174" s="10">
        <v>0</v>
      </c>
      <c r="J174" s="10">
        <v>0</v>
      </c>
    </row>
    <row r="175" spans="1:10" x14ac:dyDescent="0.4">
      <c r="B175" s="10">
        <v>0</v>
      </c>
      <c r="C175" s="10">
        <v>0</v>
      </c>
      <c r="D175" s="10">
        <v>0</v>
      </c>
      <c r="E175" s="10">
        <v>0</v>
      </c>
      <c r="F175" s="10">
        <v>0</v>
      </c>
      <c r="G175" s="10">
        <v>0</v>
      </c>
      <c r="H175" s="10">
        <v>0</v>
      </c>
      <c r="I175" s="10">
        <v>0</v>
      </c>
      <c r="J175" s="10">
        <v>0</v>
      </c>
    </row>
    <row r="176" spans="1:10" x14ac:dyDescent="0.4">
      <c r="B176" s="10">
        <v>0</v>
      </c>
      <c r="C176" s="10">
        <v>0</v>
      </c>
      <c r="D176" s="10">
        <v>0</v>
      </c>
      <c r="E176" s="10">
        <v>0</v>
      </c>
      <c r="F176" s="10">
        <v>0</v>
      </c>
      <c r="G176" s="10">
        <v>0</v>
      </c>
      <c r="H176" s="10">
        <v>0</v>
      </c>
      <c r="I176" s="10">
        <v>0</v>
      </c>
      <c r="J176" s="10">
        <v>0</v>
      </c>
    </row>
    <row r="177" spans="1:10" x14ac:dyDescent="0.4">
      <c r="A177" s="1" t="s">
        <v>362</v>
      </c>
      <c r="B177" s="9"/>
      <c r="C177" s="9"/>
      <c r="D177" s="9"/>
      <c r="E177" s="9"/>
      <c r="F177" s="9"/>
      <c r="G177" s="9"/>
      <c r="H177" s="9"/>
      <c r="I177" s="9"/>
      <c r="J177" s="9"/>
    </row>
    <row r="178" spans="1:10" x14ac:dyDescent="0.4">
      <c r="B178" s="4" t="s">
        <v>155</v>
      </c>
      <c r="C178" s="4" t="s">
        <v>156</v>
      </c>
      <c r="D178" s="4" t="s">
        <v>157</v>
      </c>
      <c r="E178" s="4" t="s">
        <v>158</v>
      </c>
      <c r="F178" s="4" t="s">
        <v>159</v>
      </c>
      <c r="G178" s="4" t="s">
        <v>160</v>
      </c>
      <c r="H178" s="4" t="s">
        <v>161</v>
      </c>
      <c r="I178" s="4" t="s">
        <v>162</v>
      </c>
      <c r="J178" s="4" t="s">
        <v>163</v>
      </c>
    </row>
    <row r="179" spans="1:10" x14ac:dyDescent="0.4">
      <c r="B179" s="4" t="s">
        <v>446</v>
      </c>
      <c r="C179" s="4" t="s">
        <v>446</v>
      </c>
      <c r="D179" s="4" t="s">
        <v>446</v>
      </c>
      <c r="E179" s="4" t="s">
        <v>446</v>
      </c>
      <c r="F179" s="4" t="s">
        <v>446</v>
      </c>
      <c r="G179" s="4" t="s">
        <v>446</v>
      </c>
      <c r="H179" s="4" t="s">
        <v>446</v>
      </c>
      <c r="I179" s="4" t="s">
        <v>446</v>
      </c>
      <c r="J179" s="4" t="s">
        <v>446</v>
      </c>
    </row>
    <row r="180" spans="1:10" x14ac:dyDescent="0.4">
      <c r="B180" s="10">
        <v>0</v>
      </c>
      <c r="C180" s="10">
        <v>0</v>
      </c>
      <c r="D180" s="10">
        <v>0</v>
      </c>
      <c r="E180" s="10">
        <v>0</v>
      </c>
      <c r="F180" s="10">
        <v>0</v>
      </c>
      <c r="G180" s="10">
        <v>0</v>
      </c>
      <c r="H180" s="10">
        <v>0</v>
      </c>
      <c r="I180" s="10">
        <v>0</v>
      </c>
      <c r="J180" s="10">
        <v>0</v>
      </c>
    </row>
    <row r="181" spans="1:10" x14ac:dyDescent="0.4">
      <c r="B181" s="10">
        <v>0</v>
      </c>
      <c r="C181" s="10">
        <v>0</v>
      </c>
      <c r="D181" s="10">
        <v>0</v>
      </c>
      <c r="E181" s="10">
        <v>0</v>
      </c>
      <c r="F181" s="10">
        <v>0</v>
      </c>
      <c r="G181" s="10">
        <v>0</v>
      </c>
      <c r="H181" s="10">
        <v>0</v>
      </c>
      <c r="I181" s="10">
        <v>0</v>
      </c>
      <c r="J181" s="10">
        <v>0</v>
      </c>
    </row>
    <row r="182" spans="1:10" x14ac:dyDescent="0.4">
      <c r="B182" s="10">
        <v>0</v>
      </c>
      <c r="C182" s="10">
        <v>0</v>
      </c>
      <c r="D182" s="10">
        <v>0</v>
      </c>
      <c r="E182" s="10">
        <v>0</v>
      </c>
      <c r="F182" s="10">
        <v>0</v>
      </c>
      <c r="G182" s="10">
        <v>0</v>
      </c>
      <c r="H182" s="10">
        <v>0</v>
      </c>
      <c r="I182" s="10">
        <v>0</v>
      </c>
      <c r="J182" s="10">
        <v>0</v>
      </c>
    </row>
    <row r="183" spans="1:10" x14ac:dyDescent="0.4">
      <c r="A183" s="1" t="s">
        <v>360</v>
      </c>
      <c r="B183" s="9"/>
      <c r="C183" s="9"/>
      <c r="D183" s="9"/>
      <c r="E183" s="9"/>
      <c r="F183" s="9"/>
      <c r="G183" s="9"/>
      <c r="H183" s="9"/>
      <c r="I183" s="9"/>
      <c r="J183" s="9"/>
    </row>
    <row r="184" spans="1:10" x14ac:dyDescent="0.4">
      <c r="B184" s="4" t="s">
        <v>155</v>
      </c>
      <c r="C184" s="4" t="s">
        <v>156</v>
      </c>
      <c r="D184" s="4" t="s">
        <v>157</v>
      </c>
      <c r="E184" s="4" t="s">
        <v>158</v>
      </c>
      <c r="F184" s="4" t="s">
        <v>159</v>
      </c>
      <c r="G184" s="4" t="s">
        <v>160</v>
      </c>
      <c r="H184" s="4" t="s">
        <v>161</v>
      </c>
      <c r="I184" s="4" t="s">
        <v>162</v>
      </c>
      <c r="J184" s="4" t="s">
        <v>163</v>
      </c>
    </row>
    <row r="185" spans="1:10" x14ac:dyDescent="0.4">
      <c r="B185" s="4" t="s">
        <v>446</v>
      </c>
      <c r="C185" s="4" t="s">
        <v>446</v>
      </c>
      <c r="D185" s="4" t="s">
        <v>446</v>
      </c>
      <c r="E185" s="4" t="s">
        <v>446</v>
      </c>
      <c r="F185" s="4" t="s">
        <v>446</v>
      </c>
      <c r="G185" s="4" t="s">
        <v>446</v>
      </c>
      <c r="H185" s="4" t="s">
        <v>446</v>
      </c>
      <c r="I185" s="4" t="s">
        <v>446</v>
      </c>
      <c r="J185" s="4" t="s">
        <v>446</v>
      </c>
    </row>
    <row r="186" spans="1:10" x14ac:dyDescent="0.4">
      <c r="B186" s="10">
        <v>0</v>
      </c>
      <c r="C186" s="10">
        <v>0</v>
      </c>
      <c r="D186" s="10">
        <v>0</v>
      </c>
      <c r="E186" s="10">
        <v>0</v>
      </c>
      <c r="F186" s="10">
        <v>0</v>
      </c>
      <c r="G186" s="10">
        <v>0</v>
      </c>
      <c r="H186" s="10">
        <v>0</v>
      </c>
      <c r="I186" s="10">
        <v>0</v>
      </c>
      <c r="J186" s="10">
        <v>0</v>
      </c>
    </row>
    <row r="187" spans="1:10" x14ac:dyDescent="0.4">
      <c r="B187" s="10">
        <v>0</v>
      </c>
      <c r="C187" s="10">
        <v>0</v>
      </c>
      <c r="D187" s="10">
        <v>0</v>
      </c>
      <c r="E187" s="10">
        <v>0</v>
      </c>
      <c r="F187" s="10">
        <v>0</v>
      </c>
      <c r="G187" s="10">
        <v>0</v>
      </c>
      <c r="H187" s="10">
        <v>0</v>
      </c>
      <c r="I187" s="10">
        <v>0</v>
      </c>
      <c r="J187" s="10">
        <v>0</v>
      </c>
    </row>
    <row r="188" spans="1:10" x14ac:dyDescent="0.4">
      <c r="B188" s="10">
        <v>0</v>
      </c>
      <c r="C188" s="10">
        <v>0</v>
      </c>
      <c r="D188" s="10">
        <v>0</v>
      </c>
      <c r="E188" s="10">
        <v>0</v>
      </c>
      <c r="F188" s="10">
        <v>0</v>
      </c>
      <c r="G188" s="10">
        <v>0</v>
      </c>
      <c r="H188" s="10">
        <v>0</v>
      </c>
      <c r="I188" s="10">
        <v>0</v>
      </c>
      <c r="J188" s="10">
        <v>0</v>
      </c>
    </row>
    <row r="189" spans="1:10" x14ac:dyDescent="0.4">
      <c r="A189" s="1" t="s">
        <v>357</v>
      </c>
      <c r="B189" s="9"/>
      <c r="C189" s="9"/>
      <c r="D189" s="9"/>
      <c r="E189" s="9"/>
      <c r="F189" s="9"/>
      <c r="G189" s="9"/>
      <c r="H189" s="9"/>
      <c r="I189" s="9"/>
      <c r="J189" s="9"/>
    </row>
    <row r="190" spans="1:10" x14ac:dyDescent="0.4">
      <c r="B190" s="4" t="s">
        <v>155</v>
      </c>
      <c r="C190" s="4" t="s">
        <v>156</v>
      </c>
      <c r="D190" s="4" t="s">
        <v>157</v>
      </c>
      <c r="E190" s="4" t="s">
        <v>158</v>
      </c>
      <c r="F190" s="4" t="s">
        <v>159</v>
      </c>
      <c r="G190" s="4" t="s">
        <v>160</v>
      </c>
      <c r="H190" s="4" t="s">
        <v>161</v>
      </c>
      <c r="I190" s="4" t="s">
        <v>162</v>
      </c>
      <c r="J190" s="4" t="s">
        <v>163</v>
      </c>
    </row>
    <row r="191" spans="1:10" x14ac:dyDescent="0.4">
      <c r="B191" s="4" t="s">
        <v>446</v>
      </c>
      <c r="C191" s="4" t="s">
        <v>446</v>
      </c>
      <c r="D191" s="4" t="s">
        <v>446</v>
      </c>
      <c r="E191" s="4" t="s">
        <v>446</v>
      </c>
      <c r="F191" s="4" t="s">
        <v>446</v>
      </c>
      <c r="G191" s="4" t="s">
        <v>446</v>
      </c>
      <c r="H191" s="4" t="s">
        <v>446</v>
      </c>
      <c r="I191" s="4" t="s">
        <v>446</v>
      </c>
      <c r="J191" s="4" t="s">
        <v>446</v>
      </c>
    </row>
    <row r="192" spans="1:10" x14ac:dyDescent="0.4">
      <c r="B192" s="10">
        <v>0</v>
      </c>
      <c r="C192" s="10">
        <v>0</v>
      </c>
      <c r="D192" s="10">
        <v>0</v>
      </c>
      <c r="E192" s="10">
        <v>0</v>
      </c>
      <c r="F192" s="10">
        <v>0</v>
      </c>
      <c r="G192" s="10">
        <v>0</v>
      </c>
      <c r="H192" s="10">
        <v>0</v>
      </c>
      <c r="I192" s="10">
        <v>0</v>
      </c>
      <c r="J192" s="10">
        <v>0</v>
      </c>
    </row>
    <row r="193" spans="1:10" x14ac:dyDescent="0.4">
      <c r="B193" s="10">
        <v>0</v>
      </c>
      <c r="C193" s="10">
        <v>0</v>
      </c>
      <c r="D193" s="10">
        <v>0</v>
      </c>
      <c r="E193" s="10">
        <v>0</v>
      </c>
      <c r="F193" s="10">
        <v>0</v>
      </c>
      <c r="G193" s="10">
        <v>0</v>
      </c>
      <c r="H193" s="10">
        <v>0</v>
      </c>
      <c r="I193" s="10">
        <v>0</v>
      </c>
      <c r="J193" s="10">
        <v>0</v>
      </c>
    </row>
    <row r="194" spans="1:10" x14ac:dyDescent="0.4">
      <c r="B194" s="10">
        <v>0</v>
      </c>
      <c r="C194" s="10">
        <v>0</v>
      </c>
      <c r="D194" s="10">
        <v>0</v>
      </c>
      <c r="E194" s="10">
        <v>0</v>
      </c>
      <c r="F194" s="10">
        <v>0</v>
      </c>
      <c r="G194" s="10">
        <v>0</v>
      </c>
      <c r="H194" s="10">
        <v>0</v>
      </c>
      <c r="I194" s="10">
        <v>0</v>
      </c>
      <c r="J194" s="10">
        <v>0</v>
      </c>
    </row>
    <row r="195" spans="1:10" x14ac:dyDescent="0.4">
      <c r="A195" s="1" t="s">
        <v>354</v>
      </c>
      <c r="B195" s="9"/>
      <c r="C195" s="9"/>
      <c r="D195" s="9"/>
      <c r="E195" s="9"/>
      <c r="F195" s="9"/>
      <c r="G195" s="9"/>
      <c r="H195" s="9"/>
      <c r="I195" s="9"/>
      <c r="J195" s="9"/>
    </row>
    <row r="196" spans="1:10" x14ac:dyDescent="0.4">
      <c r="B196" s="4" t="s">
        <v>155</v>
      </c>
      <c r="C196" s="4" t="s">
        <v>156</v>
      </c>
      <c r="D196" s="4" t="s">
        <v>157</v>
      </c>
      <c r="E196" s="4" t="s">
        <v>158</v>
      </c>
      <c r="F196" s="4" t="s">
        <v>159</v>
      </c>
      <c r="G196" s="4" t="s">
        <v>160</v>
      </c>
      <c r="H196" s="4" t="s">
        <v>161</v>
      </c>
      <c r="I196" s="4" t="s">
        <v>162</v>
      </c>
      <c r="J196" s="4" t="s">
        <v>163</v>
      </c>
    </row>
    <row r="197" spans="1:10" x14ac:dyDescent="0.4">
      <c r="B197" s="4" t="s">
        <v>446</v>
      </c>
      <c r="C197" s="4" t="s">
        <v>446</v>
      </c>
      <c r="D197" s="4" t="s">
        <v>446</v>
      </c>
      <c r="E197" s="4" t="s">
        <v>446</v>
      </c>
      <c r="F197" s="4" t="s">
        <v>446</v>
      </c>
      <c r="G197" s="4" t="s">
        <v>446</v>
      </c>
      <c r="H197" s="4" t="s">
        <v>446</v>
      </c>
      <c r="I197" s="4" t="s">
        <v>446</v>
      </c>
      <c r="J197" s="4" t="s">
        <v>446</v>
      </c>
    </row>
    <row r="198" spans="1:10" x14ac:dyDescent="0.4">
      <c r="B198" s="10">
        <v>0</v>
      </c>
      <c r="C198" s="10">
        <v>0</v>
      </c>
      <c r="D198" s="10">
        <v>0</v>
      </c>
      <c r="E198" s="10">
        <v>0</v>
      </c>
      <c r="F198" s="10">
        <v>0</v>
      </c>
      <c r="G198" s="10">
        <v>0</v>
      </c>
      <c r="H198" s="10">
        <v>0</v>
      </c>
      <c r="I198" s="10">
        <v>0</v>
      </c>
      <c r="J198" s="10">
        <v>0</v>
      </c>
    </row>
    <row r="199" spans="1:10" x14ac:dyDescent="0.4">
      <c r="B199" s="10">
        <v>0</v>
      </c>
      <c r="C199" s="10">
        <v>0</v>
      </c>
      <c r="D199" s="10">
        <v>0</v>
      </c>
      <c r="E199" s="10">
        <v>0</v>
      </c>
      <c r="F199" s="10">
        <v>0</v>
      </c>
      <c r="G199" s="10">
        <v>0</v>
      </c>
      <c r="H199" s="10">
        <v>0</v>
      </c>
      <c r="I199" s="10">
        <v>0</v>
      </c>
      <c r="J199" s="10">
        <v>0</v>
      </c>
    </row>
    <row r="200" spans="1:10" x14ac:dyDescent="0.4">
      <c r="B200" s="10">
        <v>0</v>
      </c>
      <c r="C200" s="10">
        <v>0</v>
      </c>
      <c r="D200" s="10">
        <v>0</v>
      </c>
      <c r="E200" s="10">
        <v>0</v>
      </c>
      <c r="F200" s="10">
        <v>0</v>
      </c>
      <c r="G200" s="10">
        <v>0</v>
      </c>
      <c r="H200" s="10">
        <v>0</v>
      </c>
      <c r="I200" s="10">
        <v>0</v>
      </c>
      <c r="J200" s="10">
        <v>0</v>
      </c>
    </row>
    <row r="201" spans="1:10" x14ac:dyDescent="0.4">
      <c r="A201" s="1" t="s">
        <v>369</v>
      </c>
      <c r="B201" s="9"/>
      <c r="C201" s="9"/>
      <c r="D201" s="9"/>
      <c r="E201" s="9"/>
      <c r="F201" s="9"/>
      <c r="G201" s="9"/>
      <c r="H201" s="9"/>
      <c r="I201" s="9"/>
      <c r="J201" s="9"/>
    </row>
    <row r="202" spans="1:10" x14ac:dyDescent="0.4">
      <c r="B202" s="4" t="s">
        <v>155</v>
      </c>
      <c r="C202" s="4" t="s">
        <v>156</v>
      </c>
      <c r="D202" s="4" t="s">
        <v>157</v>
      </c>
      <c r="E202" s="4" t="s">
        <v>158</v>
      </c>
      <c r="F202" s="4" t="s">
        <v>159</v>
      </c>
      <c r="G202" s="4" t="s">
        <v>160</v>
      </c>
      <c r="H202" s="4" t="s">
        <v>161</v>
      </c>
      <c r="I202" s="4" t="s">
        <v>162</v>
      </c>
      <c r="J202" s="4" t="s">
        <v>163</v>
      </c>
    </row>
    <row r="203" spans="1:10" x14ac:dyDescent="0.4">
      <c r="B203" s="4" t="s">
        <v>446</v>
      </c>
      <c r="C203" s="4" t="s">
        <v>446</v>
      </c>
      <c r="D203" s="4" t="s">
        <v>446</v>
      </c>
      <c r="E203" s="4" t="s">
        <v>446</v>
      </c>
      <c r="F203" s="4" t="s">
        <v>446</v>
      </c>
      <c r="G203" s="4" t="s">
        <v>446</v>
      </c>
      <c r="H203" s="4" t="s">
        <v>446</v>
      </c>
      <c r="I203" s="4" t="s">
        <v>446</v>
      </c>
      <c r="J203" s="4" t="s">
        <v>446</v>
      </c>
    </row>
    <row r="204" spans="1:10" x14ac:dyDescent="0.4">
      <c r="B204" s="10">
        <v>0</v>
      </c>
      <c r="C204" s="10">
        <v>0</v>
      </c>
      <c r="D204" s="10">
        <v>0</v>
      </c>
      <c r="E204" s="10">
        <v>0</v>
      </c>
      <c r="F204" s="10">
        <v>0</v>
      </c>
      <c r="G204" s="10">
        <v>0</v>
      </c>
      <c r="H204" s="10">
        <v>0</v>
      </c>
      <c r="I204" s="10">
        <v>0</v>
      </c>
      <c r="J204" s="10">
        <v>0</v>
      </c>
    </row>
    <row r="205" spans="1:10" x14ac:dyDescent="0.4">
      <c r="B205" s="10">
        <v>0</v>
      </c>
      <c r="C205" s="10">
        <v>0</v>
      </c>
      <c r="D205" s="10">
        <v>0</v>
      </c>
      <c r="E205" s="10">
        <v>0</v>
      </c>
      <c r="F205" s="10">
        <v>0</v>
      </c>
      <c r="G205" s="10">
        <v>0</v>
      </c>
      <c r="H205" s="10">
        <v>0</v>
      </c>
      <c r="I205" s="10">
        <v>0</v>
      </c>
      <c r="J205" s="10">
        <v>0</v>
      </c>
    </row>
    <row r="206" spans="1:10" x14ac:dyDescent="0.4">
      <c r="B206" s="10">
        <v>0</v>
      </c>
      <c r="C206" s="10">
        <v>0</v>
      </c>
      <c r="D206" s="10">
        <v>0</v>
      </c>
      <c r="E206" s="10">
        <v>0</v>
      </c>
      <c r="F206" s="10">
        <v>0</v>
      </c>
      <c r="G206" s="10">
        <v>0</v>
      </c>
      <c r="H206" s="10">
        <v>0</v>
      </c>
      <c r="I206" s="10">
        <v>0</v>
      </c>
      <c r="J206" s="10">
        <v>0</v>
      </c>
    </row>
    <row r="207" spans="1:10" x14ac:dyDescent="0.4">
      <c r="A207" t="s">
        <v>649</v>
      </c>
    </row>
    <row r="208" spans="1:10" x14ac:dyDescent="0.4">
      <c r="A208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797056E-89D7-42AB-9DD7-01DDF14CD9AA}">
  <dimension ref="A1:J208"/>
  <sheetViews>
    <sheetView workbookViewId="0"/>
  </sheetViews>
  <sheetFormatPr defaultRowHeight="14.6" x14ac:dyDescent="0.4"/>
  <cols>
    <col min="1" max="1" width="35.53515625" bestFit="1" customWidth="1"/>
    <col min="2" max="10" width="12.53515625" customWidth="1"/>
  </cols>
  <sheetData>
    <row r="1" spans="1:10" x14ac:dyDescent="0.4">
      <c r="A1" s="1" t="s">
        <v>592</v>
      </c>
    </row>
    <row r="2" spans="1:10" ht="87.45" x14ac:dyDescent="0.4">
      <c r="A2" s="2" t="s">
        <v>593</v>
      </c>
      <c r="B2" s="1" t="s">
        <v>594</v>
      </c>
      <c r="C2" s="1" t="s">
        <v>595</v>
      </c>
      <c r="D2" s="1" t="s">
        <v>596</v>
      </c>
      <c r="E2" s="1" t="s">
        <v>597</v>
      </c>
      <c r="F2" s="1" t="s">
        <v>598</v>
      </c>
      <c r="G2" s="1" t="s">
        <v>599</v>
      </c>
      <c r="H2" s="1" t="s">
        <v>600</v>
      </c>
      <c r="I2" s="1" t="s">
        <v>601</v>
      </c>
      <c r="J2" s="1" t="s">
        <v>602</v>
      </c>
    </row>
    <row r="3" spans="1:10" x14ac:dyDescent="0.4">
      <c r="A3" s="1" t="s">
        <v>299</v>
      </c>
      <c r="B3" s="9">
        <v>0.43571615999549995</v>
      </c>
      <c r="C3" s="9">
        <v>0.25926963604230002</v>
      </c>
      <c r="D3" s="9">
        <v>0.1414431319427</v>
      </c>
      <c r="E3" s="9">
        <v>6.6262934471360002E-2</v>
      </c>
      <c r="F3" s="9">
        <v>2.8738559524270003E-2</v>
      </c>
      <c r="G3" s="9">
        <v>2.6690982495059998E-2</v>
      </c>
      <c r="H3" s="9">
        <v>4.1878595528769998E-2</v>
      </c>
      <c r="I3" s="9">
        <v>0</v>
      </c>
      <c r="J3" s="9">
        <v>0.69498579603779997</v>
      </c>
    </row>
    <row r="4" spans="1:10" x14ac:dyDescent="0.4">
      <c r="B4" s="4" t="s">
        <v>155</v>
      </c>
      <c r="C4" s="4" t="s">
        <v>156</v>
      </c>
      <c r="D4" s="4" t="s">
        <v>157</v>
      </c>
      <c r="E4" s="4" t="s">
        <v>158</v>
      </c>
      <c r="F4" s="4" t="s">
        <v>159</v>
      </c>
      <c r="G4" s="4" t="s">
        <v>160</v>
      </c>
      <c r="H4" s="4" t="s">
        <v>161</v>
      </c>
      <c r="I4" s="4" t="s">
        <v>162</v>
      </c>
      <c r="J4" s="4" t="s">
        <v>163</v>
      </c>
    </row>
    <row r="5" spans="1:10" x14ac:dyDescent="0.4">
      <c r="B5" s="4" t="s">
        <v>603</v>
      </c>
      <c r="C5" s="4" t="s">
        <v>604</v>
      </c>
      <c r="D5" s="4" t="s">
        <v>605</v>
      </c>
      <c r="E5" s="4" t="s">
        <v>614</v>
      </c>
      <c r="F5" s="4" t="s">
        <v>162</v>
      </c>
      <c r="G5" s="4" t="s">
        <v>162</v>
      </c>
      <c r="H5" s="4" t="s">
        <v>618</v>
      </c>
      <c r="I5" s="4" t="s">
        <v>95</v>
      </c>
      <c r="J5" s="4" t="s">
        <v>446</v>
      </c>
    </row>
    <row r="6" spans="1:10" x14ac:dyDescent="0.4">
      <c r="B6" s="10">
        <v>1179</v>
      </c>
      <c r="C6" s="10">
        <v>713</v>
      </c>
      <c r="D6" s="10">
        <v>396</v>
      </c>
      <c r="E6" s="10">
        <v>175</v>
      </c>
      <c r="F6" s="10">
        <v>83</v>
      </c>
      <c r="G6" s="10">
        <v>77</v>
      </c>
      <c r="H6" s="10">
        <v>128</v>
      </c>
      <c r="I6" s="10">
        <v>0</v>
      </c>
      <c r="J6" s="10">
        <v>1892</v>
      </c>
    </row>
    <row r="7" spans="1:10" x14ac:dyDescent="0.4">
      <c r="B7" s="10">
        <v>2751</v>
      </c>
      <c r="C7" s="10">
        <v>2751</v>
      </c>
      <c r="D7" s="10">
        <v>2751</v>
      </c>
      <c r="E7" s="10">
        <v>2751</v>
      </c>
      <c r="F7" s="10">
        <v>2751</v>
      </c>
      <c r="G7" s="10">
        <v>2751</v>
      </c>
      <c r="H7" s="10">
        <v>2751</v>
      </c>
      <c r="I7" s="10">
        <v>2751</v>
      </c>
      <c r="J7" s="10">
        <v>2751</v>
      </c>
    </row>
    <row r="8" spans="1:10" x14ac:dyDescent="0.4">
      <c r="B8" s="10">
        <v>1202.207006807</v>
      </c>
      <c r="C8" s="10">
        <v>715.3642708722</v>
      </c>
      <c r="D8" s="10">
        <v>390.26306549679998</v>
      </c>
      <c r="E8" s="10">
        <v>182.8294918277</v>
      </c>
      <c r="F8" s="10">
        <v>79.294046899660003</v>
      </c>
      <c r="G8" s="10">
        <v>73.644471149449998</v>
      </c>
      <c r="H8" s="10">
        <v>115.54940028039999</v>
      </c>
      <c r="I8" s="10">
        <v>0</v>
      </c>
      <c r="J8" s="10">
        <v>1917.5712776800001</v>
      </c>
    </row>
    <row r="9" spans="1:10" x14ac:dyDescent="0.4">
      <c r="A9" s="1" t="s">
        <v>311</v>
      </c>
      <c r="B9" s="9">
        <v>0.37281418572449998</v>
      </c>
      <c r="C9" s="9">
        <v>0.23749993249109999</v>
      </c>
      <c r="D9" s="9">
        <v>0.1480122995847</v>
      </c>
      <c r="E9" s="9">
        <v>9.8594963599399996E-2</v>
      </c>
      <c r="F9" s="9">
        <v>3.468324678793E-2</v>
      </c>
      <c r="G9" s="9">
        <v>4.960795710351E-2</v>
      </c>
      <c r="H9" s="9">
        <v>5.8787414708850003E-2</v>
      </c>
      <c r="I9" s="9">
        <v>0</v>
      </c>
      <c r="J9" s="9">
        <v>0.6103141182156</v>
      </c>
    </row>
    <row r="10" spans="1:10" x14ac:dyDescent="0.4">
      <c r="B10" s="4" t="s">
        <v>155</v>
      </c>
      <c r="C10" s="4" t="s">
        <v>156</v>
      </c>
      <c r="D10" s="4" t="s">
        <v>157</v>
      </c>
      <c r="E10" s="4" t="s">
        <v>158</v>
      </c>
      <c r="F10" s="4" t="s">
        <v>159</v>
      </c>
      <c r="G10" s="4" t="s">
        <v>160</v>
      </c>
      <c r="H10" s="4" t="s">
        <v>161</v>
      </c>
      <c r="I10" s="4" t="s">
        <v>162</v>
      </c>
      <c r="J10" s="4" t="s">
        <v>163</v>
      </c>
    </row>
    <row r="11" spans="1:10" x14ac:dyDescent="0.4">
      <c r="B11" s="4" t="s">
        <v>603</v>
      </c>
      <c r="C11" s="4" t="s">
        <v>604</v>
      </c>
      <c r="D11" s="4" t="s">
        <v>605</v>
      </c>
      <c r="E11" s="4" t="s">
        <v>606</v>
      </c>
      <c r="F11" s="4" t="s">
        <v>162</v>
      </c>
      <c r="G11" s="4" t="s">
        <v>162</v>
      </c>
      <c r="H11" s="4" t="s">
        <v>650</v>
      </c>
      <c r="I11" s="4" t="s">
        <v>95</v>
      </c>
      <c r="J11" s="4" t="s">
        <v>446</v>
      </c>
    </row>
    <row r="12" spans="1:10" x14ac:dyDescent="0.4">
      <c r="B12" s="10">
        <v>581</v>
      </c>
      <c r="C12" s="10">
        <v>381</v>
      </c>
      <c r="D12" s="10">
        <v>270</v>
      </c>
      <c r="E12" s="10">
        <v>180</v>
      </c>
      <c r="F12" s="10">
        <v>67</v>
      </c>
      <c r="G12" s="10">
        <v>85</v>
      </c>
      <c r="H12" s="10">
        <v>116</v>
      </c>
      <c r="I12" s="10">
        <v>0</v>
      </c>
      <c r="J12" s="10">
        <v>962</v>
      </c>
    </row>
    <row r="13" spans="1:10" x14ac:dyDescent="0.4">
      <c r="B13" s="10">
        <v>1680</v>
      </c>
      <c r="C13" s="10">
        <v>1680</v>
      </c>
      <c r="D13" s="10">
        <v>1680</v>
      </c>
      <c r="E13" s="10">
        <v>1680</v>
      </c>
      <c r="F13" s="10">
        <v>1680</v>
      </c>
      <c r="G13" s="10">
        <v>1680</v>
      </c>
      <c r="H13" s="10">
        <v>1680</v>
      </c>
      <c r="I13" s="10">
        <v>1680</v>
      </c>
      <c r="J13" s="10">
        <v>1680</v>
      </c>
    </row>
    <row r="14" spans="1:10" x14ac:dyDescent="0.4">
      <c r="B14" s="10">
        <v>664.6657655811</v>
      </c>
      <c r="C14" s="10">
        <v>423.42292889930002</v>
      </c>
      <c r="D14" s="10">
        <v>263.8813440742</v>
      </c>
      <c r="E14" s="10">
        <v>175.7784426467</v>
      </c>
      <c r="F14" s="10">
        <v>61.834467844460001</v>
      </c>
      <c r="G14" s="10">
        <v>88.44274721747</v>
      </c>
      <c r="H14" s="10">
        <v>104.8081953428</v>
      </c>
      <c r="I14" s="10">
        <v>0</v>
      </c>
      <c r="J14" s="10">
        <v>1088.08869448</v>
      </c>
    </row>
    <row r="15" spans="1:10" x14ac:dyDescent="0.4">
      <c r="A15" s="1" t="s">
        <v>314</v>
      </c>
      <c r="B15" s="9">
        <v>0.35488210114509999</v>
      </c>
      <c r="C15" s="9">
        <v>0.1899879964142</v>
      </c>
      <c r="D15" s="9">
        <v>0.1540179570413</v>
      </c>
      <c r="E15" s="9">
        <v>9.7768380793249995E-2</v>
      </c>
      <c r="F15" s="9">
        <v>6.4028073417659995E-2</v>
      </c>
      <c r="G15" s="9">
        <v>5.7925397703449996E-2</v>
      </c>
      <c r="H15" s="9">
        <v>7.8678723883519999E-2</v>
      </c>
      <c r="I15" s="9">
        <v>2.7113696015610002E-3</v>
      </c>
      <c r="J15" s="9">
        <v>0.54487009755930005</v>
      </c>
    </row>
    <row r="16" spans="1:10" x14ac:dyDescent="0.4">
      <c r="B16" s="4" t="s">
        <v>155</v>
      </c>
      <c r="C16" s="4" t="s">
        <v>156</v>
      </c>
      <c r="D16" s="4" t="s">
        <v>157</v>
      </c>
      <c r="E16" s="4" t="s">
        <v>158</v>
      </c>
      <c r="F16" s="4" t="s">
        <v>159</v>
      </c>
      <c r="G16" s="4" t="s">
        <v>160</v>
      </c>
      <c r="H16" s="4" t="s">
        <v>161</v>
      </c>
      <c r="I16" s="4" t="s">
        <v>162</v>
      </c>
      <c r="J16" s="4" t="s">
        <v>163</v>
      </c>
    </row>
    <row r="17" spans="1:10" x14ac:dyDescent="0.4">
      <c r="B17" s="4" t="s">
        <v>603</v>
      </c>
      <c r="C17" s="4" t="s">
        <v>605</v>
      </c>
      <c r="D17" s="4" t="s">
        <v>616</v>
      </c>
      <c r="E17" s="4" t="s">
        <v>607</v>
      </c>
      <c r="F17" s="4" t="s">
        <v>162</v>
      </c>
      <c r="G17" s="4" t="s">
        <v>162</v>
      </c>
      <c r="H17" s="4" t="s">
        <v>162</v>
      </c>
      <c r="I17" s="4" t="s">
        <v>95</v>
      </c>
      <c r="J17" s="4" t="s">
        <v>446</v>
      </c>
    </row>
    <row r="18" spans="1:10" x14ac:dyDescent="0.4">
      <c r="B18" s="10">
        <v>232</v>
      </c>
      <c r="C18" s="10">
        <v>137</v>
      </c>
      <c r="D18" s="10">
        <v>115</v>
      </c>
      <c r="E18" s="10">
        <v>76</v>
      </c>
      <c r="F18" s="10">
        <v>59</v>
      </c>
      <c r="G18" s="10">
        <v>51</v>
      </c>
      <c r="H18" s="10">
        <v>79</v>
      </c>
      <c r="I18" s="10">
        <v>1</v>
      </c>
      <c r="J18" s="10">
        <v>369</v>
      </c>
    </row>
    <row r="19" spans="1:10" x14ac:dyDescent="0.4">
      <c r="B19" s="10">
        <v>750</v>
      </c>
      <c r="C19" s="10">
        <v>750</v>
      </c>
      <c r="D19" s="10">
        <v>750</v>
      </c>
      <c r="E19" s="10">
        <v>750</v>
      </c>
      <c r="F19" s="10">
        <v>750</v>
      </c>
      <c r="G19" s="10">
        <v>750</v>
      </c>
      <c r="H19" s="10">
        <v>750</v>
      </c>
      <c r="I19" s="10">
        <v>750</v>
      </c>
      <c r="J19" s="10">
        <v>750</v>
      </c>
    </row>
    <row r="20" spans="1:10" x14ac:dyDescent="0.4">
      <c r="B20" s="10">
        <v>336.68559185859999</v>
      </c>
      <c r="C20" s="10">
        <v>180.2463996136</v>
      </c>
      <c r="D20" s="10">
        <v>146.12071686900001</v>
      </c>
      <c r="E20" s="10">
        <v>92.755326476639993</v>
      </c>
      <c r="F20" s="10">
        <v>60.745046663750003</v>
      </c>
      <c r="G20" s="10">
        <v>54.955284435309999</v>
      </c>
      <c r="H20" s="10">
        <v>74.644487935360004</v>
      </c>
      <c r="I20" s="10">
        <v>2.5723446634910001</v>
      </c>
      <c r="J20" s="10">
        <v>516.93199147220002</v>
      </c>
    </row>
    <row r="21" spans="1:10" x14ac:dyDescent="0.4">
      <c r="A21" s="1" t="s">
        <v>317</v>
      </c>
      <c r="B21" s="9">
        <v>0.28366706684939996</v>
      </c>
      <c r="C21" s="9">
        <v>0.27045548290229998</v>
      </c>
      <c r="D21" s="9">
        <v>0.15624346441539999</v>
      </c>
      <c r="E21" s="9">
        <v>8.4783957536429991E-2</v>
      </c>
      <c r="F21" s="9">
        <v>6.0861193456569998E-2</v>
      </c>
      <c r="G21" s="9">
        <v>6.0087708821460001E-2</v>
      </c>
      <c r="H21" s="9">
        <v>8.3901126018479988E-2</v>
      </c>
      <c r="I21" s="9">
        <v>0</v>
      </c>
      <c r="J21" s="9">
        <v>0.55412254975170006</v>
      </c>
    </row>
    <row r="22" spans="1:10" x14ac:dyDescent="0.4">
      <c r="B22" s="4" t="s">
        <v>155</v>
      </c>
      <c r="C22" s="4" t="s">
        <v>156</v>
      </c>
      <c r="D22" s="4" t="s">
        <v>157</v>
      </c>
      <c r="E22" s="4" t="s">
        <v>158</v>
      </c>
      <c r="F22" s="4" t="s">
        <v>159</v>
      </c>
      <c r="G22" s="4" t="s">
        <v>160</v>
      </c>
      <c r="H22" s="4" t="s">
        <v>161</v>
      </c>
      <c r="I22" s="4" t="s">
        <v>162</v>
      </c>
      <c r="J22" s="4" t="s">
        <v>163</v>
      </c>
    </row>
    <row r="23" spans="1:10" x14ac:dyDescent="0.4">
      <c r="B23" s="4" t="s">
        <v>604</v>
      </c>
      <c r="C23" s="4" t="s">
        <v>604</v>
      </c>
      <c r="D23" s="4" t="s">
        <v>619</v>
      </c>
      <c r="E23" s="4" t="s">
        <v>162</v>
      </c>
      <c r="F23" s="4" t="s">
        <v>162</v>
      </c>
      <c r="G23" s="4" t="s">
        <v>162</v>
      </c>
      <c r="H23" s="4" t="s">
        <v>162</v>
      </c>
      <c r="I23" s="4" t="s">
        <v>95</v>
      </c>
      <c r="J23" s="4" t="s">
        <v>446</v>
      </c>
    </row>
    <row r="24" spans="1:10" x14ac:dyDescent="0.4">
      <c r="B24" s="10">
        <v>160</v>
      </c>
      <c r="C24" s="10">
        <v>159</v>
      </c>
      <c r="D24" s="10">
        <v>111</v>
      </c>
      <c r="E24" s="10">
        <v>60</v>
      </c>
      <c r="F24" s="10">
        <v>38</v>
      </c>
      <c r="G24" s="10">
        <v>49</v>
      </c>
      <c r="H24" s="10">
        <v>70</v>
      </c>
      <c r="I24" s="10">
        <v>0</v>
      </c>
      <c r="J24" s="10">
        <v>319</v>
      </c>
    </row>
    <row r="25" spans="1:10" x14ac:dyDescent="0.4">
      <c r="B25" s="10">
        <v>647</v>
      </c>
      <c r="C25" s="10">
        <v>647</v>
      </c>
      <c r="D25" s="10">
        <v>647</v>
      </c>
      <c r="E25" s="10">
        <v>647</v>
      </c>
      <c r="F25" s="10">
        <v>647</v>
      </c>
      <c r="G25" s="10">
        <v>647</v>
      </c>
      <c r="H25" s="10">
        <v>647</v>
      </c>
      <c r="I25" s="10">
        <v>647</v>
      </c>
      <c r="J25" s="10">
        <v>647</v>
      </c>
    </row>
    <row r="26" spans="1:10" x14ac:dyDescent="0.4">
      <c r="B26" s="10">
        <v>242.15818725939999</v>
      </c>
      <c r="C26" s="10">
        <v>230.87984869499999</v>
      </c>
      <c r="D26" s="10">
        <v>133.3804256313</v>
      </c>
      <c r="E26" s="10">
        <v>72.377557584409999</v>
      </c>
      <c r="F26" s="10">
        <v>51.955401258149998</v>
      </c>
      <c r="G26" s="10">
        <v>51.295100296210002</v>
      </c>
      <c r="H26" s="10">
        <v>71.623910421849999</v>
      </c>
      <c r="I26" s="10">
        <v>0</v>
      </c>
      <c r="J26" s="10">
        <v>473.03803595440002</v>
      </c>
    </row>
    <row r="27" spans="1:10" x14ac:dyDescent="0.4">
      <c r="A27" s="1" t="s">
        <v>306</v>
      </c>
      <c r="B27" s="9">
        <v>0.33925755068640001</v>
      </c>
      <c r="C27" s="9">
        <v>0.215849937302</v>
      </c>
      <c r="D27" s="9">
        <v>0.2031033208761</v>
      </c>
      <c r="E27" s="9">
        <v>0.1038964699985</v>
      </c>
      <c r="F27" s="9">
        <v>4.4668149901309996E-2</v>
      </c>
      <c r="G27" s="9">
        <v>4.1722998554129996E-2</v>
      </c>
      <c r="H27" s="9">
        <v>5.1215828479549995E-2</v>
      </c>
      <c r="I27" s="9">
        <v>2.8574420203989999E-4</v>
      </c>
      <c r="J27" s="9">
        <v>0.55510748798839993</v>
      </c>
    </row>
    <row r="28" spans="1:10" x14ac:dyDescent="0.4">
      <c r="B28" s="4" t="s">
        <v>155</v>
      </c>
      <c r="C28" s="4" t="s">
        <v>156</v>
      </c>
      <c r="D28" s="4" t="s">
        <v>157</v>
      </c>
      <c r="E28" s="4" t="s">
        <v>158</v>
      </c>
      <c r="F28" s="4" t="s">
        <v>159</v>
      </c>
      <c r="G28" s="4" t="s">
        <v>160</v>
      </c>
      <c r="H28" s="4" t="s">
        <v>161</v>
      </c>
      <c r="I28" s="4" t="s">
        <v>162</v>
      </c>
      <c r="J28" s="4" t="s">
        <v>163</v>
      </c>
    </row>
    <row r="29" spans="1:10" x14ac:dyDescent="0.4">
      <c r="B29" s="4" t="s">
        <v>603</v>
      </c>
      <c r="C29" s="4" t="s">
        <v>605</v>
      </c>
      <c r="D29" s="4" t="s">
        <v>605</v>
      </c>
      <c r="E29" s="4" t="s">
        <v>606</v>
      </c>
      <c r="F29" s="4" t="s">
        <v>162</v>
      </c>
      <c r="G29" s="4" t="s">
        <v>162</v>
      </c>
      <c r="H29" s="4" t="s">
        <v>162</v>
      </c>
      <c r="I29" s="4" t="s">
        <v>95</v>
      </c>
      <c r="J29" s="4" t="s">
        <v>446</v>
      </c>
    </row>
    <row r="30" spans="1:10" x14ac:dyDescent="0.4">
      <c r="B30" s="10">
        <v>862</v>
      </c>
      <c r="C30" s="10">
        <v>529</v>
      </c>
      <c r="D30" s="10">
        <v>562</v>
      </c>
      <c r="E30" s="10">
        <v>279</v>
      </c>
      <c r="F30" s="10">
        <v>121</v>
      </c>
      <c r="G30" s="10">
        <v>122</v>
      </c>
      <c r="H30" s="10">
        <v>152</v>
      </c>
      <c r="I30" s="10">
        <v>1</v>
      </c>
      <c r="J30" s="10">
        <v>1391</v>
      </c>
    </row>
    <row r="31" spans="1:10" x14ac:dyDescent="0.4">
      <c r="B31" s="10">
        <v>2628</v>
      </c>
      <c r="C31" s="10">
        <v>2628</v>
      </c>
      <c r="D31" s="10">
        <v>2628</v>
      </c>
      <c r="E31" s="10">
        <v>2628</v>
      </c>
      <c r="F31" s="10">
        <v>2628</v>
      </c>
      <c r="G31" s="10">
        <v>2628</v>
      </c>
      <c r="H31" s="10">
        <v>2628</v>
      </c>
      <c r="I31" s="10">
        <v>2628</v>
      </c>
      <c r="J31" s="10">
        <v>2628</v>
      </c>
    </row>
    <row r="32" spans="1:10" x14ac:dyDescent="0.4">
      <c r="B32" s="10">
        <v>894.36789831160002</v>
      </c>
      <c r="C32" s="10">
        <v>569.03451193629996</v>
      </c>
      <c r="D32" s="10">
        <v>535.43123760859999</v>
      </c>
      <c r="E32" s="10">
        <v>273.89712425419998</v>
      </c>
      <c r="F32" s="10">
        <v>117.75643391840001</v>
      </c>
      <c r="G32" s="10">
        <v>109.992277114</v>
      </c>
      <c r="H32" s="10">
        <v>135.0177550503</v>
      </c>
      <c r="I32" s="10">
        <v>0.75329330450010001</v>
      </c>
      <c r="J32" s="10">
        <v>1463.402410248</v>
      </c>
    </row>
    <row r="33" spans="1:10" x14ac:dyDescent="0.4">
      <c r="A33" s="1" t="s">
        <v>303</v>
      </c>
      <c r="B33" s="9">
        <v>0.2737810560233</v>
      </c>
      <c r="C33" s="9">
        <v>0.24630255962450001</v>
      </c>
      <c r="D33" s="9">
        <v>0.19646818741640001</v>
      </c>
      <c r="E33" s="9">
        <v>0.1204150369085</v>
      </c>
      <c r="F33" s="9">
        <v>4.5751177954450002E-2</v>
      </c>
      <c r="G33" s="9">
        <v>6.1242281884510003E-2</v>
      </c>
      <c r="H33" s="9">
        <v>5.4406191048189993E-2</v>
      </c>
      <c r="I33" s="9">
        <v>1.6335091402150002E-3</v>
      </c>
      <c r="J33" s="9">
        <v>0.5200836156477</v>
      </c>
    </row>
    <row r="34" spans="1:10" x14ac:dyDescent="0.4">
      <c r="B34" s="4" t="s">
        <v>155</v>
      </c>
      <c r="C34" s="4" t="s">
        <v>156</v>
      </c>
      <c r="D34" s="4" t="s">
        <v>157</v>
      </c>
      <c r="E34" s="4" t="s">
        <v>158</v>
      </c>
      <c r="F34" s="4" t="s">
        <v>159</v>
      </c>
      <c r="G34" s="4" t="s">
        <v>160</v>
      </c>
      <c r="H34" s="4" t="s">
        <v>161</v>
      </c>
      <c r="I34" s="4" t="s">
        <v>162</v>
      </c>
      <c r="J34" s="4" t="s">
        <v>163</v>
      </c>
    </row>
    <row r="35" spans="1:10" x14ac:dyDescent="0.4">
      <c r="B35" s="4" t="s">
        <v>604</v>
      </c>
      <c r="C35" s="4" t="s">
        <v>609</v>
      </c>
      <c r="D35" s="4" t="s">
        <v>605</v>
      </c>
      <c r="E35" s="4" t="s">
        <v>606</v>
      </c>
      <c r="F35" s="4" t="s">
        <v>162</v>
      </c>
      <c r="G35" s="4" t="s">
        <v>162</v>
      </c>
      <c r="H35" s="4" t="s">
        <v>162</v>
      </c>
      <c r="I35" s="4" t="s">
        <v>95</v>
      </c>
      <c r="J35" s="4" t="s">
        <v>446</v>
      </c>
    </row>
    <row r="36" spans="1:10" x14ac:dyDescent="0.4">
      <c r="B36" s="10">
        <v>527</v>
      </c>
      <c r="C36" s="10">
        <v>511</v>
      </c>
      <c r="D36" s="10">
        <v>523</v>
      </c>
      <c r="E36" s="10">
        <v>353</v>
      </c>
      <c r="F36" s="10">
        <v>152</v>
      </c>
      <c r="G36" s="10">
        <v>182</v>
      </c>
      <c r="H36" s="10">
        <v>164</v>
      </c>
      <c r="I36" s="10">
        <v>3</v>
      </c>
      <c r="J36" s="10">
        <v>1038</v>
      </c>
    </row>
    <row r="37" spans="1:10" x14ac:dyDescent="0.4">
      <c r="B37" s="10">
        <v>2415</v>
      </c>
      <c r="C37" s="10">
        <v>2415</v>
      </c>
      <c r="D37" s="10">
        <v>2415</v>
      </c>
      <c r="E37" s="10">
        <v>2415</v>
      </c>
      <c r="F37" s="10">
        <v>2415</v>
      </c>
      <c r="G37" s="10">
        <v>2415</v>
      </c>
      <c r="H37" s="10">
        <v>2415</v>
      </c>
      <c r="I37" s="10">
        <v>2415</v>
      </c>
      <c r="J37" s="10">
        <v>2415</v>
      </c>
    </row>
    <row r="38" spans="1:10" x14ac:dyDescent="0.4">
      <c r="B38" s="10">
        <v>681.58855897110004</v>
      </c>
      <c r="C38" s="10">
        <v>613.17977629200004</v>
      </c>
      <c r="D38" s="10">
        <v>489.11517359840002</v>
      </c>
      <c r="E38" s="10">
        <v>299.77790529809999</v>
      </c>
      <c r="F38" s="10">
        <v>113.8993322115</v>
      </c>
      <c r="G38" s="10">
        <v>152.4650363472</v>
      </c>
      <c r="H38" s="10">
        <v>135.44632303739999</v>
      </c>
      <c r="I38" s="10">
        <v>4.0666843685870004</v>
      </c>
      <c r="J38" s="10">
        <v>1294.7683352629999</v>
      </c>
    </row>
    <row r="39" spans="1:10" x14ac:dyDescent="0.4">
      <c r="A39" s="1" t="s">
        <v>328</v>
      </c>
      <c r="B39" s="9">
        <v>0.3018015806205</v>
      </c>
      <c r="C39" s="9">
        <v>0.1370107951931</v>
      </c>
      <c r="D39" s="9">
        <v>0.20340862715870001</v>
      </c>
      <c r="E39" s="9">
        <v>0.15550082535699999</v>
      </c>
      <c r="F39" s="9">
        <v>7.3923361399729992E-2</v>
      </c>
      <c r="G39" s="9">
        <v>6.845988340966E-2</v>
      </c>
      <c r="H39" s="9">
        <v>5.989492686128E-2</v>
      </c>
      <c r="I39" s="9">
        <v>0</v>
      </c>
      <c r="J39" s="9">
        <v>0.4388123758136</v>
      </c>
    </row>
    <row r="40" spans="1:10" x14ac:dyDescent="0.4">
      <c r="B40" s="4" t="s">
        <v>155</v>
      </c>
      <c r="C40" s="4" t="s">
        <v>156</v>
      </c>
      <c r="D40" s="4" t="s">
        <v>157</v>
      </c>
      <c r="E40" s="4" t="s">
        <v>158</v>
      </c>
      <c r="F40" s="4" t="s">
        <v>159</v>
      </c>
      <c r="G40" s="4" t="s">
        <v>160</v>
      </c>
      <c r="H40" s="4" t="s">
        <v>161</v>
      </c>
      <c r="I40" s="4" t="s">
        <v>162</v>
      </c>
      <c r="J40" s="4" t="s">
        <v>163</v>
      </c>
    </row>
    <row r="41" spans="1:10" x14ac:dyDescent="0.4">
      <c r="B41" s="4" t="s">
        <v>651</v>
      </c>
      <c r="C41" s="4" t="s">
        <v>162</v>
      </c>
      <c r="D41" s="4" t="s">
        <v>431</v>
      </c>
      <c r="E41" s="4" t="s">
        <v>610</v>
      </c>
      <c r="F41" s="4" t="s">
        <v>399</v>
      </c>
      <c r="G41" s="4" t="s">
        <v>399</v>
      </c>
      <c r="H41" s="4" t="s">
        <v>399</v>
      </c>
      <c r="I41" s="4" t="s">
        <v>95</v>
      </c>
      <c r="J41" s="4" t="s">
        <v>446</v>
      </c>
    </row>
    <row r="42" spans="1:10" x14ac:dyDescent="0.4">
      <c r="B42" s="10">
        <v>38</v>
      </c>
      <c r="C42" s="10">
        <v>19</v>
      </c>
      <c r="D42" s="10">
        <v>27</v>
      </c>
      <c r="E42" s="10">
        <v>20</v>
      </c>
      <c r="F42" s="10">
        <v>7</v>
      </c>
      <c r="G42" s="10">
        <v>9</v>
      </c>
      <c r="H42" s="10">
        <v>10</v>
      </c>
      <c r="I42" s="10">
        <v>0</v>
      </c>
      <c r="J42" s="10">
        <v>57</v>
      </c>
    </row>
    <row r="43" spans="1:10" x14ac:dyDescent="0.4">
      <c r="B43" s="10">
        <v>130</v>
      </c>
      <c r="C43" s="10">
        <v>130</v>
      </c>
      <c r="D43" s="10">
        <v>130</v>
      </c>
      <c r="E43" s="10">
        <v>130</v>
      </c>
      <c r="F43" s="10">
        <v>130</v>
      </c>
      <c r="G43" s="10">
        <v>130</v>
      </c>
      <c r="H43" s="10">
        <v>130</v>
      </c>
      <c r="I43" s="10">
        <v>130</v>
      </c>
      <c r="J43" s="10">
        <v>130</v>
      </c>
    </row>
    <row r="44" spans="1:10" x14ac:dyDescent="0.4">
      <c r="B44" s="10">
        <v>52.886490002259997</v>
      </c>
      <c r="C44" s="10">
        <v>24.009218358910001</v>
      </c>
      <c r="D44" s="10">
        <v>35.644506249709998</v>
      </c>
      <c r="E44" s="10">
        <v>27.24933656304</v>
      </c>
      <c r="F44" s="10">
        <v>12.954031273</v>
      </c>
      <c r="G44" s="10">
        <v>11.99663345718</v>
      </c>
      <c r="H44" s="10">
        <v>10.49574506576</v>
      </c>
      <c r="I44" s="10">
        <v>0</v>
      </c>
      <c r="J44" s="10">
        <v>76.895708361169994</v>
      </c>
    </row>
    <row r="45" spans="1:10" x14ac:dyDescent="0.4">
      <c r="A45" s="1" t="s">
        <v>309</v>
      </c>
      <c r="B45" s="9">
        <v>0.24462090514359999</v>
      </c>
      <c r="C45" s="9">
        <v>0.16851599651480001</v>
      </c>
      <c r="D45" s="9">
        <v>0.20564892558450001</v>
      </c>
      <c r="E45" s="9">
        <v>0.13159205605069998</v>
      </c>
      <c r="F45" s="9">
        <v>7.2413766011609995E-2</v>
      </c>
      <c r="G45" s="9">
        <v>7.3543352406220008E-2</v>
      </c>
      <c r="H45" s="9">
        <v>0.1036649982886</v>
      </c>
      <c r="I45" s="9">
        <v>0</v>
      </c>
      <c r="J45" s="9">
        <v>0.4131369016584</v>
      </c>
    </row>
    <row r="46" spans="1:10" x14ac:dyDescent="0.4">
      <c r="B46" s="4" t="s">
        <v>155</v>
      </c>
      <c r="C46" s="4" t="s">
        <v>156</v>
      </c>
      <c r="D46" s="4" t="s">
        <v>157</v>
      </c>
      <c r="E46" s="4" t="s">
        <v>158</v>
      </c>
      <c r="F46" s="4" t="s">
        <v>159</v>
      </c>
      <c r="G46" s="4" t="s">
        <v>160</v>
      </c>
      <c r="H46" s="4" t="s">
        <v>161</v>
      </c>
      <c r="I46" s="4" t="s">
        <v>162</v>
      </c>
      <c r="J46" s="4" t="s">
        <v>163</v>
      </c>
    </row>
    <row r="47" spans="1:10" x14ac:dyDescent="0.4">
      <c r="B47" s="4" t="s">
        <v>652</v>
      </c>
      <c r="C47" s="4" t="s">
        <v>616</v>
      </c>
      <c r="D47" s="4" t="s">
        <v>653</v>
      </c>
      <c r="E47" s="4" t="s">
        <v>614</v>
      </c>
      <c r="F47" s="4" t="s">
        <v>162</v>
      </c>
      <c r="G47" s="4" t="s">
        <v>162</v>
      </c>
      <c r="H47" s="4" t="s">
        <v>618</v>
      </c>
      <c r="I47" s="4" t="s">
        <v>95</v>
      </c>
      <c r="J47" s="4" t="s">
        <v>446</v>
      </c>
    </row>
    <row r="48" spans="1:10" x14ac:dyDescent="0.4">
      <c r="B48" s="10">
        <v>492</v>
      </c>
      <c r="C48" s="10">
        <v>343</v>
      </c>
      <c r="D48" s="10">
        <v>447</v>
      </c>
      <c r="E48" s="10">
        <v>269</v>
      </c>
      <c r="F48" s="10">
        <v>145</v>
      </c>
      <c r="G48" s="10">
        <v>141</v>
      </c>
      <c r="H48" s="10">
        <v>197</v>
      </c>
      <c r="I48" s="10">
        <v>0</v>
      </c>
      <c r="J48" s="10">
        <v>835</v>
      </c>
    </row>
    <row r="49" spans="1:10" x14ac:dyDescent="0.4">
      <c r="B49" s="10">
        <v>2034</v>
      </c>
      <c r="C49" s="10">
        <v>2034</v>
      </c>
      <c r="D49" s="10">
        <v>2034</v>
      </c>
      <c r="E49" s="10">
        <v>2034</v>
      </c>
      <c r="F49" s="10">
        <v>2034</v>
      </c>
      <c r="G49" s="10">
        <v>2034</v>
      </c>
      <c r="H49" s="10">
        <v>2034</v>
      </c>
      <c r="I49" s="10">
        <v>2034</v>
      </c>
      <c r="J49" s="10">
        <v>2034</v>
      </c>
    </row>
    <row r="50" spans="1:10" x14ac:dyDescent="0.4">
      <c r="B50" s="10">
        <v>471.72207374340002</v>
      </c>
      <c r="C50" s="10">
        <v>324.96288609599998</v>
      </c>
      <c r="D50" s="10">
        <v>396.5692857807</v>
      </c>
      <c r="E50" s="10">
        <v>253.7594958697</v>
      </c>
      <c r="F50" s="10">
        <v>139.6412618558</v>
      </c>
      <c r="G50" s="10">
        <v>141.819533726</v>
      </c>
      <c r="H50" s="10">
        <v>199.9055147743</v>
      </c>
      <c r="I50" s="10">
        <v>0</v>
      </c>
      <c r="J50" s="10">
        <v>796.68495983950004</v>
      </c>
    </row>
    <row r="51" spans="1:10" x14ac:dyDescent="0.4">
      <c r="A51" s="1" t="s">
        <v>321</v>
      </c>
      <c r="B51" s="9">
        <v>0.23515461394420001</v>
      </c>
      <c r="C51" s="9">
        <v>0.17428160717579999</v>
      </c>
      <c r="D51" s="9">
        <v>0.18538400070860001</v>
      </c>
      <c r="E51" s="9">
        <v>0.14992009521060001</v>
      </c>
      <c r="F51" s="9">
        <v>8.0743834434549994E-2</v>
      </c>
      <c r="G51" s="9">
        <v>8.8127395689440002E-2</v>
      </c>
      <c r="H51" s="9">
        <v>8.6388452836790003E-2</v>
      </c>
      <c r="I51" s="9">
        <v>0</v>
      </c>
      <c r="J51" s="9">
        <v>0.40943622112009997</v>
      </c>
    </row>
    <row r="52" spans="1:10" x14ac:dyDescent="0.4">
      <c r="B52" s="4" t="s">
        <v>155</v>
      </c>
      <c r="C52" s="4" t="s">
        <v>156</v>
      </c>
      <c r="D52" s="4" t="s">
        <v>157</v>
      </c>
      <c r="E52" s="4" t="s">
        <v>158</v>
      </c>
      <c r="F52" s="4" t="s">
        <v>159</v>
      </c>
      <c r="G52" s="4" t="s">
        <v>160</v>
      </c>
      <c r="H52" s="4" t="s">
        <v>161</v>
      </c>
      <c r="I52" s="4" t="s">
        <v>162</v>
      </c>
      <c r="J52" s="4" t="s">
        <v>163</v>
      </c>
    </row>
    <row r="53" spans="1:10" x14ac:dyDescent="0.4">
      <c r="B53" s="4" t="s">
        <v>616</v>
      </c>
      <c r="C53" s="4" t="s">
        <v>623</v>
      </c>
      <c r="D53" s="4" t="s">
        <v>606</v>
      </c>
      <c r="E53" s="4" t="s">
        <v>431</v>
      </c>
      <c r="F53" s="4" t="s">
        <v>162</v>
      </c>
      <c r="G53" s="4" t="s">
        <v>162</v>
      </c>
      <c r="H53" s="4" t="s">
        <v>162</v>
      </c>
      <c r="I53" s="4" t="s">
        <v>95</v>
      </c>
      <c r="J53" s="4" t="s">
        <v>446</v>
      </c>
    </row>
    <row r="54" spans="1:10" x14ac:dyDescent="0.4">
      <c r="B54" s="10">
        <v>110</v>
      </c>
      <c r="C54" s="10">
        <v>85</v>
      </c>
      <c r="D54" s="10">
        <v>79</v>
      </c>
      <c r="E54" s="10">
        <v>73</v>
      </c>
      <c r="F54" s="10">
        <v>40</v>
      </c>
      <c r="G54" s="10">
        <v>45</v>
      </c>
      <c r="H54" s="10">
        <v>58</v>
      </c>
      <c r="I54" s="10">
        <v>0</v>
      </c>
      <c r="J54" s="10">
        <v>195</v>
      </c>
    </row>
    <row r="55" spans="1:10" x14ac:dyDescent="0.4">
      <c r="B55" s="10">
        <v>490</v>
      </c>
      <c r="C55" s="10">
        <v>490</v>
      </c>
      <c r="D55" s="10">
        <v>490</v>
      </c>
      <c r="E55" s="10">
        <v>490</v>
      </c>
      <c r="F55" s="10">
        <v>490</v>
      </c>
      <c r="G55" s="10">
        <v>490</v>
      </c>
      <c r="H55" s="10">
        <v>490</v>
      </c>
      <c r="I55" s="10">
        <v>490</v>
      </c>
      <c r="J55" s="10">
        <v>490</v>
      </c>
    </row>
    <row r="56" spans="1:10" x14ac:dyDescent="0.4">
      <c r="B56" s="10">
        <v>133.69514658610001</v>
      </c>
      <c r="C56" s="10">
        <v>99.086318689739997</v>
      </c>
      <c r="D56" s="10">
        <v>105.39848967339999</v>
      </c>
      <c r="E56" s="10">
        <v>85.235789207790006</v>
      </c>
      <c r="F56" s="10">
        <v>45.906217188719999</v>
      </c>
      <c r="G56" s="10">
        <v>50.104077854700002</v>
      </c>
      <c r="H56" s="10">
        <v>49.115416753440002</v>
      </c>
      <c r="I56" s="10">
        <v>0</v>
      </c>
      <c r="J56" s="10">
        <v>232.78146527589999</v>
      </c>
    </row>
    <row r="57" spans="1:10" x14ac:dyDescent="0.4">
      <c r="A57" s="1" t="s">
        <v>324</v>
      </c>
      <c r="B57" s="9">
        <v>0.23417842898050001</v>
      </c>
      <c r="C57" s="9">
        <v>9.5818150443879993E-2</v>
      </c>
      <c r="D57" s="9">
        <v>0.18279615170800001</v>
      </c>
      <c r="E57" s="9">
        <v>0.10682865543760001</v>
      </c>
      <c r="F57" s="9">
        <v>0.1019441997881</v>
      </c>
      <c r="G57" s="9">
        <v>8.7907130354229993E-2</v>
      </c>
      <c r="H57" s="9">
        <v>0.19052728328749999</v>
      </c>
      <c r="I57" s="9">
        <v>0</v>
      </c>
      <c r="J57" s="9">
        <v>0.32999657942440003</v>
      </c>
    </row>
    <row r="58" spans="1:10" x14ac:dyDescent="0.4">
      <c r="B58" s="4" t="s">
        <v>155</v>
      </c>
      <c r="C58" s="4" t="s">
        <v>156</v>
      </c>
      <c r="D58" s="4" t="s">
        <v>157</v>
      </c>
      <c r="E58" s="4" t="s">
        <v>158</v>
      </c>
      <c r="F58" s="4" t="s">
        <v>159</v>
      </c>
      <c r="G58" s="4" t="s">
        <v>160</v>
      </c>
      <c r="H58" s="4" t="s">
        <v>161</v>
      </c>
      <c r="I58" s="4" t="s">
        <v>162</v>
      </c>
      <c r="J58" s="4" t="s">
        <v>163</v>
      </c>
    </row>
    <row r="59" spans="1:10" x14ac:dyDescent="0.4">
      <c r="B59" s="4" t="s">
        <v>654</v>
      </c>
      <c r="C59" s="4" t="s">
        <v>162</v>
      </c>
      <c r="D59" s="4" t="s">
        <v>655</v>
      </c>
      <c r="E59" s="4" t="s">
        <v>162</v>
      </c>
      <c r="F59" s="4" t="s">
        <v>162</v>
      </c>
      <c r="G59" s="4" t="s">
        <v>162</v>
      </c>
      <c r="H59" s="4" t="s">
        <v>655</v>
      </c>
      <c r="I59" s="4" t="s">
        <v>95</v>
      </c>
      <c r="J59" s="4" t="s">
        <v>446</v>
      </c>
    </row>
    <row r="60" spans="1:10" x14ac:dyDescent="0.4">
      <c r="B60" s="10">
        <v>67</v>
      </c>
      <c r="C60" s="10">
        <v>30</v>
      </c>
      <c r="D60" s="10">
        <v>51</v>
      </c>
      <c r="E60" s="10">
        <v>42</v>
      </c>
      <c r="F60" s="10">
        <v>36</v>
      </c>
      <c r="G60" s="10">
        <v>33</v>
      </c>
      <c r="H60" s="10">
        <v>70</v>
      </c>
      <c r="I60" s="10">
        <v>0</v>
      </c>
      <c r="J60" s="10">
        <v>97</v>
      </c>
    </row>
    <row r="61" spans="1:10" x14ac:dyDescent="0.4">
      <c r="B61" s="10">
        <v>329</v>
      </c>
      <c r="C61" s="10">
        <v>329</v>
      </c>
      <c r="D61" s="10">
        <v>329</v>
      </c>
      <c r="E61" s="10">
        <v>329</v>
      </c>
      <c r="F61" s="10">
        <v>329</v>
      </c>
      <c r="G61" s="10">
        <v>329</v>
      </c>
      <c r="H61" s="10">
        <v>329</v>
      </c>
      <c r="I61" s="10">
        <v>329</v>
      </c>
      <c r="J61" s="10">
        <v>329</v>
      </c>
    </row>
    <row r="62" spans="1:10" x14ac:dyDescent="0.4">
      <c r="B62" s="10">
        <v>111.3794284272</v>
      </c>
      <c r="C62" s="10">
        <v>45.57281759832</v>
      </c>
      <c r="D62" s="10">
        <v>86.941102921250007</v>
      </c>
      <c r="E62" s="10">
        <v>50.809609724040001</v>
      </c>
      <c r="F62" s="10">
        <v>48.486475689940001</v>
      </c>
      <c r="G62" s="10">
        <v>41.810195653610002</v>
      </c>
      <c r="H62" s="10">
        <v>90.618166689120002</v>
      </c>
      <c r="I62" s="10">
        <v>0</v>
      </c>
      <c r="J62" s="10">
        <v>156.95224602549999</v>
      </c>
    </row>
    <row r="63" spans="1:10" x14ac:dyDescent="0.4">
      <c r="A63" s="1" t="s">
        <v>325</v>
      </c>
      <c r="B63" s="9">
        <v>0.1086126261341</v>
      </c>
      <c r="C63" s="9">
        <v>0.16458860287309998</v>
      </c>
      <c r="D63" s="9">
        <v>0.14494842290849999</v>
      </c>
      <c r="E63" s="9">
        <v>0.17464403840300002</v>
      </c>
      <c r="F63" s="9">
        <v>8.4519614543589985E-2</v>
      </c>
      <c r="G63" s="9">
        <v>7.6501023326569995E-2</v>
      </c>
      <c r="H63" s="9">
        <v>0.24618567181109999</v>
      </c>
      <c r="I63" s="9">
        <v>0</v>
      </c>
      <c r="J63" s="9">
        <v>0.27320122900720001</v>
      </c>
    </row>
    <row r="64" spans="1:10" x14ac:dyDescent="0.4">
      <c r="B64" s="4" t="s">
        <v>155</v>
      </c>
      <c r="C64" s="4" t="s">
        <v>156</v>
      </c>
      <c r="D64" s="4" t="s">
        <v>157</v>
      </c>
      <c r="E64" s="4" t="s">
        <v>158</v>
      </c>
      <c r="F64" s="4" t="s">
        <v>159</v>
      </c>
      <c r="G64" s="4" t="s">
        <v>160</v>
      </c>
      <c r="H64" s="4" t="s">
        <v>161</v>
      </c>
      <c r="I64" s="4" t="s">
        <v>162</v>
      </c>
      <c r="J64" s="4" t="s">
        <v>163</v>
      </c>
    </row>
    <row r="65" spans="1:10" x14ac:dyDescent="0.4">
      <c r="B65" s="4" t="s">
        <v>162</v>
      </c>
      <c r="C65" s="4" t="s">
        <v>618</v>
      </c>
      <c r="D65" s="4" t="s">
        <v>162</v>
      </c>
      <c r="E65" s="4" t="s">
        <v>618</v>
      </c>
      <c r="F65" s="4" t="s">
        <v>162</v>
      </c>
      <c r="G65" s="4" t="s">
        <v>162</v>
      </c>
      <c r="H65" s="4" t="s">
        <v>656</v>
      </c>
      <c r="I65" s="4" t="s">
        <v>95</v>
      </c>
      <c r="J65" s="4" t="s">
        <v>446</v>
      </c>
    </row>
    <row r="66" spans="1:10" x14ac:dyDescent="0.4">
      <c r="B66" s="10">
        <v>28</v>
      </c>
      <c r="C66" s="10">
        <v>38</v>
      </c>
      <c r="D66" s="10">
        <v>30</v>
      </c>
      <c r="E66" s="10">
        <v>35</v>
      </c>
      <c r="F66" s="10">
        <v>15</v>
      </c>
      <c r="G66" s="10">
        <v>18</v>
      </c>
      <c r="H66" s="10">
        <v>56</v>
      </c>
      <c r="I66" s="10">
        <v>0</v>
      </c>
      <c r="J66" s="10">
        <v>66</v>
      </c>
    </row>
    <row r="67" spans="1:10" x14ac:dyDescent="0.4">
      <c r="B67" s="10">
        <v>220</v>
      </c>
      <c r="C67" s="10">
        <v>220</v>
      </c>
      <c r="D67" s="10">
        <v>220</v>
      </c>
      <c r="E67" s="10">
        <v>220</v>
      </c>
      <c r="F67" s="10">
        <v>220</v>
      </c>
      <c r="G67" s="10">
        <v>220</v>
      </c>
      <c r="H67" s="10">
        <v>220</v>
      </c>
      <c r="I67" s="10">
        <v>220</v>
      </c>
      <c r="J67" s="10">
        <v>220</v>
      </c>
    </row>
    <row r="68" spans="1:10" x14ac:dyDescent="0.4">
      <c r="B68" s="10">
        <v>27.109622920090001</v>
      </c>
      <c r="C68" s="10">
        <v>41.081181071220001</v>
      </c>
      <c r="D68" s="10">
        <v>36.179008166700001</v>
      </c>
      <c r="E68" s="10">
        <v>43.591009580250002</v>
      </c>
      <c r="F68" s="10">
        <v>21.0960268726</v>
      </c>
      <c r="G68" s="10">
        <v>19.094593043210001</v>
      </c>
      <c r="H68" s="10">
        <v>61.447742943709997</v>
      </c>
      <c r="I68" s="10">
        <v>0</v>
      </c>
      <c r="J68" s="10">
        <v>68.190803991310005</v>
      </c>
    </row>
    <row r="69" spans="1:10" x14ac:dyDescent="0.4">
      <c r="A69" s="1" t="s">
        <v>330</v>
      </c>
      <c r="B69" s="9">
        <v>0.17904966765310001</v>
      </c>
      <c r="C69" s="9">
        <v>0.19851347464469998</v>
      </c>
      <c r="D69" s="9">
        <v>0.17820577490089998</v>
      </c>
      <c r="E69" s="9">
        <v>0.1141573503324</v>
      </c>
      <c r="F69" s="9">
        <v>0.1061161111705</v>
      </c>
      <c r="G69" s="9">
        <v>9.9027094356359993E-2</v>
      </c>
      <c r="H69" s="9">
        <v>0.12493052694199999</v>
      </c>
      <c r="I69" s="9">
        <v>0</v>
      </c>
      <c r="J69" s="9">
        <v>0.37756314229780003</v>
      </c>
    </row>
    <row r="70" spans="1:10" x14ac:dyDescent="0.4">
      <c r="B70" s="4" t="s">
        <v>155</v>
      </c>
      <c r="C70" s="4" t="s">
        <v>156</v>
      </c>
      <c r="D70" s="4" t="s">
        <v>157</v>
      </c>
      <c r="E70" s="4" t="s">
        <v>158</v>
      </c>
      <c r="F70" s="4" t="s">
        <v>159</v>
      </c>
      <c r="G70" s="4" t="s">
        <v>160</v>
      </c>
      <c r="H70" s="4" t="s">
        <v>161</v>
      </c>
      <c r="I70" s="4" t="s">
        <v>162</v>
      </c>
      <c r="J70" s="4" t="s">
        <v>163</v>
      </c>
    </row>
    <row r="71" spans="1:10" x14ac:dyDescent="0.4">
      <c r="B71" s="4" t="s">
        <v>162</v>
      </c>
      <c r="C71" s="4" t="s">
        <v>607</v>
      </c>
      <c r="D71" s="4" t="s">
        <v>162</v>
      </c>
      <c r="E71" s="4" t="s">
        <v>162</v>
      </c>
      <c r="F71" s="4" t="s">
        <v>162</v>
      </c>
      <c r="G71" s="4" t="s">
        <v>162</v>
      </c>
      <c r="H71" s="4" t="s">
        <v>162</v>
      </c>
      <c r="I71" s="4" t="s">
        <v>95</v>
      </c>
      <c r="J71" s="4" t="s">
        <v>446</v>
      </c>
    </row>
    <row r="72" spans="1:10" x14ac:dyDescent="0.4">
      <c r="B72" s="10">
        <v>41</v>
      </c>
      <c r="C72" s="10">
        <v>31</v>
      </c>
      <c r="D72" s="10">
        <v>35</v>
      </c>
      <c r="E72" s="10">
        <v>21</v>
      </c>
      <c r="F72" s="10">
        <v>16</v>
      </c>
      <c r="G72" s="10">
        <v>18</v>
      </c>
      <c r="H72" s="10">
        <v>28</v>
      </c>
      <c r="I72" s="10">
        <v>0</v>
      </c>
      <c r="J72" s="10">
        <v>72</v>
      </c>
    </row>
    <row r="73" spans="1:10" x14ac:dyDescent="0.4">
      <c r="B73" s="10">
        <v>190</v>
      </c>
      <c r="C73" s="10">
        <v>190</v>
      </c>
      <c r="D73" s="10">
        <v>190</v>
      </c>
      <c r="E73" s="10">
        <v>190</v>
      </c>
      <c r="F73" s="10">
        <v>190</v>
      </c>
      <c r="G73" s="10">
        <v>190</v>
      </c>
      <c r="H73" s="10">
        <v>190</v>
      </c>
      <c r="I73" s="10">
        <v>190</v>
      </c>
      <c r="J73" s="10">
        <v>190</v>
      </c>
    </row>
    <row r="74" spans="1:10" x14ac:dyDescent="0.4">
      <c r="B74" s="10">
        <v>31.681664753210001</v>
      </c>
      <c r="C74" s="10">
        <v>35.125657786060003</v>
      </c>
      <c r="D74" s="10">
        <v>31.532343463699998</v>
      </c>
      <c r="E74" s="10">
        <v>20.199394669379998</v>
      </c>
      <c r="F74" s="10">
        <v>18.776550122010001</v>
      </c>
      <c r="G74" s="10">
        <v>17.52219507585</v>
      </c>
      <c r="H74" s="10">
        <v>22.105637636179999</v>
      </c>
      <c r="I74" s="10">
        <v>0</v>
      </c>
      <c r="J74" s="10">
        <v>66.807322539270004</v>
      </c>
    </row>
    <row r="75" spans="1:10" x14ac:dyDescent="0.4">
      <c r="A75" s="1" t="s">
        <v>315</v>
      </c>
      <c r="B75" s="9">
        <v>0.1964036032781</v>
      </c>
      <c r="C75" s="9">
        <v>0.15364163644500001</v>
      </c>
      <c r="D75" s="9">
        <v>0.18506625614560002</v>
      </c>
      <c r="E75" s="9">
        <v>0.13138630635349999</v>
      </c>
      <c r="F75" s="9">
        <v>0.105448136585</v>
      </c>
      <c r="G75" s="9">
        <v>0.14443959366670001</v>
      </c>
      <c r="H75" s="9">
        <v>8.3614467526099995E-2</v>
      </c>
      <c r="I75" s="9">
        <v>0</v>
      </c>
      <c r="J75" s="9">
        <v>0.35004523972309998</v>
      </c>
    </row>
    <row r="76" spans="1:10" x14ac:dyDescent="0.4">
      <c r="B76" s="4" t="s">
        <v>155</v>
      </c>
      <c r="C76" s="4" t="s">
        <v>156</v>
      </c>
      <c r="D76" s="4" t="s">
        <v>157</v>
      </c>
      <c r="E76" s="4" t="s">
        <v>158</v>
      </c>
      <c r="F76" s="4" t="s">
        <v>159</v>
      </c>
      <c r="G76" s="4" t="s">
        <v>160</v>
      </c>
      <c r="H76" s="4" t="s">
        <v>161</v>
      </c>
      <c r="I76" s="4" t="s">
        <v>162</v>
      </c>
      <c r="J76" s="4" t="s">
        <v>163</v>
      </c>
    </row>
    <row r="77" spans="1:10" x14ac:dyDescent="0.4">
      <c r="B77" s="4" t="s">
        <v>657</v>
      </c>
      <c r="C77" s="4" t="s">
        <v>658</v>
      </c>
      <c r="D77" s="4" t="s">
        <v>659</v>
      </c>
      <c r="E77" s="4" t="s">
        <v>610</v>
      </c>
      <c r="F77" s="4" t="s">
        <v>162</v>
      </c>
      <c r="G77" s="4" t="s">
        <v>610</v>
      </c>
      <c r="H77" s="4" t="s">
        <v>162</v>
      </c>
      <c r="I77" s="4" t="s">
        <v>95</v>
      </c>
      <c r="J77" s="4" t="s">
        <v>446</v>
      </c>
    </row>
    <row r="78" spans="1:10" x14ac:dyDescent="0.4">
      <c r="B78" s="10">
        <v>119</v>
      </c>
      <c r="C78" s="10">
        <v>87</v>
      </c>
      <c r="D78" s="10">
        <v>124</v>
      </c>
      <c r="E78" s="10">
        <v>85</v>
      </c>
      <c r="F78" s="10">
        <v>62</v>
      </c>
      <c r="G78" s="10">
        <v>87</v>
      </c>
      <c r="H78" s="10">
        <v>84</v>
      </c>
      <c r="I78" s="10">
        <v>0</v>
      </c>
      <c r="J78" s="10">
        <v>206</v>
      </c>
    </row>
    <row r="79" spans="1:10" x14ac:dyDescent="0.4">
      <c r="B79" s="10">
        <v>648</v>
      </c>
      <c r="C79" s="10">
        <v>648</v>
      </c>
      <c r="D79" s="10">
        <v>648</v>
      </c>
      <c r="E79" s="10">
        <v>648</v>
      </c>
      <c r="F79" s="10">
        <v>648</v>
      </c>
      <c r="G79" s="10">
        <v>648</v>
      </c>
      <c r="H79" s="10">
        <v>648</v>
      </c>
      <c r="I79" s="10">
        <v>648</v>
      </c>
      <c r="J79" s="10">
        <v>648</v>
      </c>
    </row>
    <row r="80" spans="1:10" x14ac:dyDescent="0.4">
      <c r="B80" s="10">
        <v>152.527738046</v>
      </c>
      <c r="C80" s="10">
        <v>119.3186422526</v>
      </c>
      <c r="D80" s="10">
        <v>143.7231138706</v>
      </c>
      <c r="E80" s="10">
        <v>102.03507361290001</v>
      </c>
      <c r="F80" s="10">
        <v>81.891398559029994</v>
      </c>
      <c r="G80" s="10">
        <v>112.1723030462</v>
      </c>
      <c r="H80" s="10">
        <v>64.935293379640001</v>
      </c>
      <c r="I80" s="10">
        <v>0</v>
      </c>
      <c r="J80" s="10">
        <v>271.84638029860002</v>
      </c>
    </row>
    <row r="81" spans="1:10" x14ac:dyDescent="0.4">
      <c r="A81" s="1" t="s">
        <v>326</v>
      </c>
      <c r="B81" s="9">
        <v>9.5359761866389989E-2</v>
      </c>
      <c r="C81" s="9">
        <v>0.12971048341249999</v>
      </c>
      <c r="D81" s="9">
        <v>0.19351733193699999</v>
      </c>
      <c r="E81" s="9">
        <v>0.12255470989459999</v>
      </c>
      <c r="F81" s="9">
        <v>9.3432773742009992E-2</v>
      </c>
      <c r="G81" s="9">
        <v>0.1445753946758</v>
      </c>
      <c r="H81" s="9">
        <v>0.22084954447169999</v>
      </c>
      <c r="I81" s="9">
        <v>0</v>
      </c>
      <c r="J81" s="9">
        <v>0.22507024527879999</v>
      </c>
    </row>
    <row r="82" spans="1:10" x14ac:dyDescent="0.4">
      <c r="B82" s="4" t="s">
        <v>155</v>
      </c>
      <c r="C82" s="4" t="s">
        <v>156</v>
      </c>
      <c r="D82" s="4" t="s">
        <v>157</v>
      </c>
      <c r="E82" s="4" t="s">
        <v>158</v>
      </c>
      <c r="F82" s="4" t="s">
        <v>159</v>
      </c>
      <c r="G82" s="4" t="s">
        <v>160</v>
      </c>
      <c r="H82" s="4" t="s">
        <v>161</v>
      </c>
      <c r="I82" s="4" t="s">
        <v>162</v>
      </c>
      <c r="J82" s="4" t="s">
        <v>163</v>
      </c>
    </row>
    <row r="83" spans="1:10" x14ac:dyDescent="0.4">
      <c r="B83" s="4" t="s">
        <v>399</v>
      </c>
      <c r="C83" s="4" t="s">
        <v>162</v>
      </c>
      <c r="D83" s="4" t="s">
        <v>162</v>
      </c>
      <c r="E83" s="4" t="s">
        <v>399</v>
      </c>
      <c r="F83" s="4" t="s">
        <v>399</v>
      </c>
      <c r="G83" s="4" t="s">
        <v>162</v>
      </c>
      <c r="H83" s="4" t="s">
        <v>660</v>
      </c>
      <c r="I83" s="4" t="s">
        <v>95</v>
      </c>
      <c r="J83" s="4" t="s">
        <v>446</v>
      </c>
    </row>
    <row r="84" spans="1:10" x14ac:dyDescent="0.4">
      <c r="B84" s="10">
        <v>13</v>
      </c>
      <c r="C84" s="10">
        <v>21</v>
      </c>
      <c r="D84" s="10">
        <v>26</v>
      </c>
      <c r="E84" s="10">
        <v>15</v>
      </c>
      <c r="F84" s="10">
        <v>16</v>
      </c>
      <c r="G84" s="10">
        <v>15</v>
      </c>
      <c r="H84" s="10">
        <v>27</v>
      </c>
      <c r="I84" s="10">
        <v>0</v>
      </c>
      <c r="J84" s="10">
        <v>34</v>
      </c>
    </row>
    <row r="85" spans="1:10" x14ac:dyDescent="0.4">
      <c r="B85" s="10">
        <v>133</v>
      </c>
      <c r="C85" s="10">
        <v>133</v>
      </c>
      <c r="D85" s="10">
        <v>133</v>
      </c>
      <c r="E85" s="10">
        <v>133</v>
      </c>
      <c r="F85" s="10">
        <v>133</v>
      </c>
      <c r="G85" s="10">
        <v>133</v>
      </c>
      <c r="H85" s="10">
        <v>133</v>
      </c>
      <c r="I85" s="10">
        <v>133</v>
      </c>
      <c r="J85" s="10">
        <v>133</v>
      </c>
    </row>
    <row r="86" spans="1:10" x14ac:dyDescent="0.4">
      <c r="B86" s="10">
        <v>14.014935343759999</v>
      </c>
      <c r="C86" s="10">
        <v>19.063428880829999</v>
      </c>
      <c r="D86" s="10">
        <v>28.441061952249999</v>
      </c>
      <c r="E86" s="10">
        <v>18.011751514779998</v>
      </c>
      <c r="F86" s="10">
        <v>13.731727694710001</v>
      </c>
      <c r="G86" s="10">
        <v>21.248111037840001</v>
      </c>
      <c r="H86" s="10">
        <v>32.45805175988</v>
      </c>
      <c r="I86" s="10">
        <v>0</v>
      </c>
      <c r="J86" s="10">
        <v>33.078364224589997</v>
      </c>
    </row>
    <row r="87" spans="1:10" x14ac:dyDescent="0.4">
      <c r="A87" s="1" t="s">
        <v>316</v>
      </c>
      <c r="B87" s="9">
        <v>8.3630198867670008E-2</v>
      </c>
      <c r="C87" s="9">
        <v>7.9045021837179999E-2</v>
      </c>
      <c r="D87" s="9">
        <v>0.22870749448150002</v>
      </c>
      <c r="E87" s="9">
        <v>0.1831572794553</v>
      </c>
      <c r="F87" s="9">
        <v>0.1125716966825</v>
      </c>
      <c r="G87" s="9">
        <v>0.14891450966280001</v>
      </c>
      <c r="H87" s="9">
        <v>0.16397379901299999</v>
      </c>
      <c r="I87" s="9">
        <v>0</v>
      </c>
      <c r="J87" s="9">
        <v>0.16267522070479998</v>
      </c>
    </row>
    <row r="88" spans="1:10" x14ac:dyDescent="0.4">
      <c r="B88" s="4" t="s">
        <v>155</v>
      </c>
      <c r="C88" s="4" t="s">
        <v>156</v>
      </c>
      <c r="D88" s="4" t="s">
        <v>157</v>
      </c>
      <c r="E88" s="4" t="s">
        <v>158</v>
      </c>
      <c r="F88" s="4" t="s">
        <v>159</v>
      </c>
      <c r="G88" s="4" t="s">
        <v>160</v>
      </c>
      <c r="H88" s="4" t="s">
        <v>161</v>
      </c>
      <c r="I88" s="4" t="s">
        <v>162</v>
      </c>
      <c r="J88" s="4" t="s">
        <v>163</v>
      </c>
    </row>
    <row r="89" spans="1:10" x14ac:dyDescent="0.4">
      <c r="B89" s="4" t="s">
        <v>162</v>
      </c>
      <c r="C89" s="4" t="s">
        <v>162</v>
      </c>
      <c r="D89" s="4" t="s">
        <v>661</v>
      </c>
      <c r="E89" s="4" t="s">
        <v>634</v>
      </c>
      <c r="F89" s="4" t="s">
        <v>162</v>
      </c>
      <c r="G89" s="4" t="s">
        <v>662</v>
      </c>
      <c r="H89" s="4" t="s">
        <v>634</v>
      </c>
      <c r="I89" s="4" t="s">
        <v>95</v>
      </c>
      <c r="J89" s="4" t="s">
        <v>446</v>
      </c>
    </row>
    <row r="90" spans="1:10" x14ac:dyDescent="0.4">
      <c r="B90" s="10">
        <v>65</v>
      </c>
      <c r="C90" s="10">
        <v>78</v>
      </c>
      <c r="D90" s="10">
        <v>186</v>
      </c>
      <c r="E90" s="10">
        <v>145</v>
      </c>
      <c r="F90" s="10">
        <v>102</v>
      </c>
      <c r="G90" s="10">
        <v>132</v>
      </c>
      <c r="H90" s="10">
        <v>159</v>
      </c>
      <c r="I90" s="10">
        <v>0</v>
      </c>
      <c r="J90" s="10">
        <v>143</v>
      </c>
    </row>
    <row r="91" spans="1:10" x14ac:dyDescent="0.4">
      <c r="B91" s="10">
        <v>867</v>
      </c>
      <c r="C91" s="10">
        <v>867</v>
      </c>
      <c r="D91" s="10">
        <v>867</v>
      </c>
      <c r="E91" s="10">
        <v>867</v>
      </c>
      <c r="F91" s="10">
        <v>867</v>
      </c>
      <c r="G91" s="10">
        <v>867</v>
      </c>
      <c r="H91" s="10">
        <v>867</v>
      </c>
      <c r="I91" s="10">
        <v>867</v>
      </c>
      <c r="J91" s="10">
        <v>867</v>
      </c>
    </row>
    <row r="92" spans="1:10" x14ac:dyDescent="0.4">
      <c r="B92" s="10">
        <v>70.334473358389999</v>
      </c>
      <c r="C92" s="10">
        <v>66.478258545299994</v>
      </c>
      <c r="D92" s="10">
        <v>192.34703964920001</v>
      </c>
      <c r="E92" s="10">
        <v>154.0385048304</v>
      </c>
      <c r="F92" s="10">
        <v>94.674783851119997</v>
      </c>
      <c r="G92" s="10">
        <v>125.2397310346</v>
      </c>
      <c r="H92" s="10">
        <v>137.90485918140001</v>
      </c>
      <c r="I92" s="10">
        <v>0</v>
      </c>
      <c r="J92" s="10">
        <v>136.81273190370001</v>
      </c>
    </row>
    <row r="93" spans="1:10" x14ac:dyDescent="0.4">
      <c r="A93" s="1" t="s">
        <v>329</v>
      </c>
      <c r="B93" s="9">
        <v>3.3801718207590002E-2</v>
      </c>
      <c r="C93" s="9">
        <v>8.9015060503600002E-2</v>
      </c>
      <c r="D93" s="9">
        <v>0.19848369163189999</v>
      </c>
      <c r="E93" s="9">
        <v>0.1168442930722</v>
      </c>
      <c r="F93" s="9">
        <v>0.17846328457290001</v>
      </c>
      <c r="G93" s="9">
        <v>0.1895074150172</v>
      </c>
      <c r="H93" s="9">
        <v>0.18607871513919999</v>
      </c>
      <c r="I93" s="9">
        <v>7.8058218553680005E-3</v>
      </c>
      <c r="J93" s="9">
        <v>0.12281677871119999</v>
      </c>
    </row>
    <row r="94" spans="1:10" x14ac:dyDescent="0.4">
      <c r="B94" s="4" t="s">
        <v>155</v>
      </c>
      <c r="C94" s="4" t="s">
        <v>156</v>
      </c>
      <c r="D94" s="4" t="s">
        <v>157</v>
      </c>
      <c r="E94" s="4" t="s">
        <v>158</v>
      </c>
      <c r="F94" s="4" t="s">
        <v>159</v>
      </c>
      <c r="G94" s="4" t="s">
        <v>160</v>
      </c>
      <c r="H94" s="4" t="s">
        <v>161</v>
      </c>
      <c r="I94" s="4" t="s">
        <v>162</v>
      </c>
      <c r="J94" s="4" t="s">
        <v>163</v>
      </c>
    </row>
    <row r="95" spans="1:10" x14ac:dyDescent="0.4">
      <c r="B95" s="4" t="s">
        <v>95</v>
      </c>
      <c r="C95" s="4" t="s">
        <v>399</v>
      </c>
      <c r="D95" s="4" t="s">
        <v>632</v>
      </c>
      <c r="E95" s="4" t="s">
        <v>644</v>
      </c>
      <c r="F95" s="4" t="s">
        <v>628</v>
      </c>
      <c r="G95" s="4" t="s">
        <v>628</v>
      </c>
      <c r="H95" s="4" t="s">
        <v>628</v>
      </c>
      <c r="I95" s="4" t="s">
        <v>95</v>
      </c>
      <c r="J95" s="4" t="s">
        <v>446</v>
      </c>
    </row>
    <row r="96" spans="1:10" x14ac:dyDescent="0.4">
      <c r="B96" s="10">
        <v>4</v>
      </c>
      <c r="C96" s="10">
        <v>9</v>
      </c>
      <c r="D96" s="10">
        <v>26</v>
      </c>
      <c r="E96" s="10">
        <v>15</v>
      </c>
      <c r="F96" s="10">
        <v>20</v>
      </c>
      <c r="G96" s="10">
        <v>23</v>
      </c>
      <c r="H96" s="10">
        <v>24</v>
      </c>
      <c r="I96" s="10">
        <v>2</v>
      </c>
      <c r="J96" s="10">
        <v>13</v>
      </c>
    </row>
    <row r="97" spans="1:10" x14ac:dyDescent="0.4">
      <c r="B97" s="10">
        <v>123</v>
      </c>
      <c r="C97" s="10">
        <v>123</v>
      </c>
      <c r="D97" s="10">
        <v>123</v>
      </c>
      <c r="E97" s="10">
        <v>123</v>
      </c>
      <c r="F97" s="10">
        <v>123</v>
      </c>
      <c r="G97" s="10">
        <v>123</v>
      </c>
      <c r="H97" s="10">
        <v>123</v>
      </c>
      <c r="I97" s="10">
        <v>123</v>
      </c>
      <c r="J97" s="10">
        <v>123</v>
      </c>
    </row>
    <row r="98" spans="1:10" x14ac:dyDescent="0.4">
      <c r="B98" s="10">
        <v>6.526469569504</v>
      </c>
      <c r="C98" s="10">
        <v>17.18711693993</v>
      </c>
      <c r="D98" s="10">
        <v>38.323429759489997</v>
      </c>
      <c r="E98" s="10">
        <v>22.56041300691</v>
      </c>
      <c r="F98" s="10">
        <v>34.457869534490001</v>
      </c>
      <c r="G98" s="10">
        <v>36.590281290130001</v>
      </c>
      <c r="H98" s="10">
        <v>35.928264487329997</v>
      </c>
      <c r="I98" s="10">
        <v>1.507155893412</v>
      </c>
      <c r="J98" s="10">
        <v>23.713586509430002</v>
      </c>
    </row>
    <row r="99" spans="1:10" x14ac:dyDescent="0.4">
      <c r="A99" s="1" t="s">
        <v>319</v>
      </c>
      <c r="B99" s="9">
        <v>4.7737258552709994E-2</v>
      </c>
      <c r="C99" s="9">
        <v>9.2526616102239986E-2</v>
      </c>
      <c r="D99" s="9">
        <v>0.2078460442534</v>
      </c>
      <c r="E99" s="9">
        <v>0.15489626739100001</v>
      </c>
      <c r="F99" s="9">
        <v>0.1191875759459</v>
      </c>
      <c r="G99" s="9">
        <v>0.17808269280160002</v>
      </c>
      <c r="H99" s="9">
        <v>0.19972354495309999</v>
      </c>
      <c r="I99" s="9">
        <v>0</v>
      </c>
      <c r="J99" s="9">
        <v>0.14026387465499998</v>
      </c>
    </row>
    <row r="100" spans="1:10" x14ac:dyDescent="0.4">
      <c r="B100" s="4" t="s">
        <v>155</v>
      </c>
      <c r="C100" s="4" t="s">
        <v>156</v>
      </c>
      <c r="D100" s="4" t="s">
        <v>157</v>
      </c>
      <c r="E100" s="4" t="s">
        <v>158</v>
      </c>
      <c r="F100" s="4" t="s">
        <v>159</v>
      </c>
      <c r="G100" s="4" t="s">
        <v>160</v>
      </c>
      <c r="H100" s="4" t="s">
        <v>161</v>
      </c>
      <c r="I100" s="4" t="s">
        <v>162</v>
      </c>
      <c r="J100" s="4" t="s">
        <v>163</v>
      </c>
    </row>
    <row r="101" spans="1:10" x14ac:dyDescent="0.4">
      <c r="B101" s="4" t="s">
        <v>162</v>
      </c>
      <c r="C101" s="4" t="s">
        <v>628</v>
      </c>
      <c r="D101" s="4" t="s">
        <v>634</v>
      </c>
      <c r="E101" s="4" t="s">
        <v>632</v>
      </c>
      <c r="F101" s="4" t="s">
        <v>633</v>
      </c>
      <c r="G101" s="4" t="s">
        <v>634</v>
      </c>
      <c r="H101" s="4" t="s">
        <v>634</v>
      </c>
      <c r="I101" s="4" t="s">
        <v>95</v>
      </c>
      <c r="J101" s="4" t="s">
        <v>446</v>
      </c>
    </row>
    <row r="102" spans="1:10" x14ac:dyDescent="0.4">
      <c r="B102" s="10">
        <v>22</v>
      </c>
      <c r="C102" s="10">
        <v>52</v>
      </c>
      <c r="D102" s="10">
        <v>110</v>
      </c>
      <c r="E102" s="10">
        <v>98</v>
      </c>
      <c r="F102" s="10">
        <v>76</v>
      </c>
      <c r="G102" s="10">
        <v>124</v>
      </c>
      <c r="H102" s="10">
        <v>145</v>
      </c>
      <c r="I102" s="10">
        <v>0</v>
      </c>
      <c r="J102" s="10">
        <v>74</v>
      </c>
    </row>
    <row r="103" spans="1:10" x14ac:dyDescent="0.4">
      <c r="B103" s="10">
        <v>627</v>
      </c>
      <c r="C103" s="10">
        <v>627</v>
      </c>
      <c r="D103" s="10">
        <v>627</v>
      </c>
      <c r="E103" s="10">
        <v>627</v>
      </c>
      <c r="F103" s="10">
        <v>627</v>
      </c>
      <c r="G103" s="10">
        <v>627</v>
      </c>
      <c r="H103" s="10">
        <v>627</v>
      </c>
      <c r="I103" s="10">
        <v>627</v>
      </c>
      <c r="J103" s="10">
        <v>627</v>
      </c>
    </row>
    <row r="104" spans="1:10" x14ac:dyDescent="0.4">
      <c r="B104" s="10">
        <v>28.476098544820001</v>
      </c>
      <c r="C104" s="10">
        <v>55.193723268310002</v>
      </c>
      <c r="D104" s="10">
        <v>123.9837522671</v>
      </c>
      <c r="E104" s="10">
        <v>92.398296596380007</v>
      </c>
      <c r="F104" s="10">
        <v>71.097445912340007</v>
      </c>
      <c r="G104" s="10">
        <v>106.2293994898</v>
      </c>
      <c r="H104" s="10">
        <v>119.1385412618</v>
      </c>
      <c r="I104" s="10">
        <v>0</v>
      </c>
      <c r="J104" s="10">
        <v>83.66982181313</v>
      </c>
    </row>
    <row r="105" spans="1:10" x14ac:dyDescent="0.4">
      <c r="A105" s="1" t="s">
        <v>331</v>
      </c>
      <c r="B105" s="9">
        <v>0.11718676334730001</v>
      </c>
      <c r="C105" s="9">
        <v>0.16506640053249999</v>
      </c>
      <c r="D105" s="9">
        <v>0.20132612230890001</v>
      </c>
      <c r="E105" s="9">
        <v>0.14785676966860001</v>
      </c>
      <c r="F105" s="9">
        <v>0.1239367582555</v>
      </c>
      <c r="G105" s="9">
        <v>0.14368789253699998</v>
      </c>
      <c r="H105" s="9">
        <v>0.10093929335020001</v>
      </c>
      <c r="I105" s="9">
        <v>0</v>
      </c>
      <c r="J105" s="9">
        <v>0.28225316387980004</v>
      </c>
    </row>
    <row r="106" spans="1:10" x14ac:dyDescent="0.4">
      <c r="B106" s="4" t="s">
        <v>155</v>
      </c>
      <c r="C106" s="4" t="s">
        <v>156</v>
      </c>
      <c r="D106" s="4" t="s">
        <v>157</v>
      </c>
      <c r="E106" s="4" t="s">
        <v>158</v>
      </c>
      <c r="F106" s="4" t="s">
        <v>159</v>
      </c>
      <c r="G106" s="4" t="s">
        <v>160</v>
      </c>
      <c r="H106" s="4" t="s">
        <v>161</v>
      </c>
      <c r="I106" s="4" t="s">
        <v>162</v>
      </c>
      <c r="J106" s="4" t="s">
        <v>163</v>
      </c>
    </row>
    <row r="107" spans="1:10" x14ac:dyDescent="0.4">
      <c r="B107" s="4" t="s">
        <v>399</v>
      </c>
      <c r="C107" s="4" t="s">
        <v>399</v>
      </c>
      <c r="D107" s="4" t="s">
        <v>162</v>
      </c>
      <c r="E107" s="4" t="s">
        <v>399</v>
      </c>
      <c r="F107" s="4" t="s">
        <v>399</v>
      </c>
      <c r="G107" s="4" t="s">
        <v>399</v>
      </c>
      <c r="H107" s="4" t="s">
        <v>399</v>
      </c>
      <c r="I107" s="4" t="s">
        <v>95</v>
      </c>
      <c r="J107" s="4" t="s">
        <v>446</v>
      </c>
    </row>
    <row r="108" spans="1:10" x14ac:dyDescent="0.4">
      <c r="B108" s="10">
        <v>11</v>
      </c>
      <c r="C108" s="10">
        <v>12</v>
      </c>
      <c r="D108" s="10">
        <v>20</v>
      </c>
      <c r="E108" s="10">
        <v>13</v>
      </c>
      <c r="F108" s="10">
        <v>10</v>
      </c>
      <c r="G108" s="10">
        <v>12</v>
      </c>
      <c r="H108" s="10">
        <v>13</v>
      </c>
      <c r="I108" s="10">
        <v>0</v>
      </c>
      <c r="J108" s="10">
        <v>23</v>
      </c>
    </row>
    <row r="109" spans="1:10" x14ac:dyDescent="0.4">
      <c r="B109" s="10">
        <v>91</v>
      </c>
      <c r="C109" s="10">
        <v>91</v>
      </c>
      <c r="D109" s="10">
        <v>91</v>
      </c>
      <c r="E109" s="10">
        <v>91</v>
      </c>
      <c r="F109" s="10">
        <v>91</v>
      </c>
      <c r="G109" s="10">
        <v>91</v>
      </c>
      <c r="H109" s="10">
        <v>91</v>
      </c>
      <c r="I109" s="10">
        <v>91</v>
      </c>
      <c r="J109" s="10">
        <v>91</v>
      </c>
    </row>
    <row r="110" spans="1:10" x14ac:dyDescent="0.4">
      <c r="B110" s="10">
        <v>11.602159970580001</v>
      </c>
      <c r="C110" s="10">
        <v>16.34251796057</v>
      </c>
      <c r="D110" s="10">
        <v>19.932437850180001</v>
      </c>
      <c r="E110" s="10">
        <v>14.63866605262</v>
      </c>
      <c r="F110" s="10">
        <v>12.270448081690001</v>
      </c>
      <c r="G110" s="10">
        <v>14.225923367369999</v>
      </c>
      <c r="H110" s="10">
        <v>9.9935674927319997</v>
      </c>
      <c r="I110" s="10">
        <v>0</v>
      </c>
      <c r="J110" s="10">
        <v>27.94467793115</v>
      </c>
    </row>
    <row r="111" spans="1:10" x14ac:dyDescent="0.4">
      <c r="A111" s="1" t="s">
        <v>333</v>
      </c>
      <c r="B111" s="9">
        <v>0.100264446533</v>
      </c>
      <c r="C111" s="9">
        <v>0.13449537074369999</v>
      </c>
      <c r="D111" s="9">
        <v>0.13110266024469999</v>
      </c>
      <c r="E111" s="9">
        <v>9.528087273083001E-2</v>
      </c>
      <c r="F111" s="9">
        <v>0.17921560504590001</v>
      </c>
      <c r="G111" s="9">
        <v>0.20514841808020001</v>
      </c>
      <c r="H111" s="9">
        <v>0.15449262662179999</v>
      </c>
      <c r="I111" s="9">
        <v>0</v>
      </c>
      <c r="J111" s="9">
        <v>0.23475981727670001</v>
      </c>
    </row>
    <row r="112" spans="1:10" x14ac:dyDescent="0.4">
      <c r="B112" s="4" t="s">
        <v>155</v>
      </c>
      <c r="C112" s="4" t="s">
        <v>156</v>
      </c>
      <c r="D112" s="4" t="s">
        <v>157</v>
      </c>
      <c r="E112" s="4" t="s">
        <v>158</v>
      </c>
      <c r="F112" s="4" t="s">
        <v>159</v>
      </c>
      <c r="G112" s="4" t="s">
        <v>160</v>
      </c>
      <c r="H112" s="4" t="s">
        <v>161</v>
      </c>
      <c r="I112" s="4" t="s">
        <v>162</v>
      </c>
      <c r="J112" s="4" t="s">
        <v>163</v>
      </c>
    </row>
    <row r="113" spans="1:10" x14ac:dyDescent="0.4">
      <c r="B113" s="4" t="s">
        <v>399</v>
      </c>
      <c r="C113" s="4" t="s">
        <v>399</v>
      </c>
      <c r="D113" s="4" t="s">
        <v>399</v>
      </c>
      <c r="E113" s="4" t="s">
        <v>399</v>
      </c>
      <c r="F113" s="4" t="s">
        <v>162</v>
      </c>
      <c r="G113" s="4" t="s">
        <v>162</v>
      </c>
      <c r="H113" s="4" t="s">
        <v>399</v>
      </c>
      <c r="I113" s="4" t="s">
        <v>95</v>
      </c>
      <c r="J113" s="4" t="s">
        <v>446</v>
      </c>
    </row>
    <row r="114" spans="1:10" x14ac:dyDescent="0.4">
      <c r="B114" s="10">
        <v>9</v>
      </c>
      <c r="C114" s="10">
        <v>10</v>
      </c>
      <c r="D114" s="10">
        <v>12</v>
      </c>
      <c r="E114" s="10">
        <v>9</v>
      </c>
      <c r="F114" s="10">
        <v>14</v>
      </c>
      <c r="G114" s="10">
        <v>16</v>
      </c>
      <c r="H114" s="10">
        <v>15</v>
      </c>
      <c r="I114" s="10">
        <v>0</v>
      </c>
      <c r="J114" s="10">
        <v>19</v>
      </c>
    </row>
    <row r="115" spans="1:10" x14ac:dyDescent="0.4">
      <c r="B115" s="10">
        <v>85</v>
      </c>
      <c r="C115" s="10">
        <v>85</v>
      </c>
      <c r="D115" s="10">
        <v>85</v>
      </c>
      <c r="E115" s="10">
        <v>85</v>
      </c>
      <c r="F115" s="10">
        <v>85</v>
      </c>
      <c r="G115" s="10">
        <v>85</v>
      </c>
      <c r="H115" s="10">
        <v>85</v>
      </c>
      <c r="I115" s="10">
        <v>85</v>
      </c>
      <c r="J115" s="10">
        <v>85</v>
      </c>
    </row>
    <row r="116" spans="1:10" x14ac:dyDescent="0.4">
      <c r="B116" s="10">
        <v>11.15282957628</v>
      </c>
      <c r="C116" s="10">
        <v>14.96047702423</v>
      </c>
      <c r="D116" s="10">
        <v>14.58309178643</v>
      </c>
      <c r="E116" s="10">
        <v>10.59848602562</v>
      </c>
      <c r="F116" s="10">
        <v>19.934893869180002</v>
      </c>
      <c r="G116" s="10">
        <v>22.81950804905</v>
      </c>
      <c r="H116" s="10">
        <v>17.18485460286</v>
      </c>
      <c r="I116" s="10">
        <v>0</v>
      </c>
      <c r="J116" s="10">
        <v>26.113306600510001</v>
      </c>
    </row>
    <row r="117" spans="1:10" x14ac:dyDescent="0.4">
      <c r="A117" s="1" t="s">
        <v>334</v>
      </c>
      <c r="B117" s="9">
        <v>0.1213254753104</v>
      </c>
      <c r="C117" s="9">
        <v>0.1176655451507</v>
      </c>
      <c r="D117" s="9">
        <v>3.6103023203610002E-2</v>
      </c>
      <c r="E117" s="9">
        <v>0.23899912043610003</v>
      </c>
      <c r="F117" s="9">
        <v>0.1067961409856</v>
      </c>
      <c r="G117" s="9">
        <v>0.16750534510779999</v>
      </c>
      <c r="H117" s="9">
        <v>0.21160534980580001</v>
      </c>
      <c r="I117" s="9">
        <v>0</v>
      </c>
      <c r="J117" s="9">
        <v>0.23899102046109999</v>
      </c>
    </row>
    <row r="118" spans="1:10" x14ac:dyDescent="0.4">
      <c r="B118" s="4" t="s">
        <v>155</v>
      </c>
      <c r="C118" s="4" t="s">
        <v>156</v>
      </c>
      <c r="D118" s="4" t="s">
        <v>157</v>
      </c>
      <c r="E118" s="4" t="s">
        <v>158</v>
      </c>
      <c r="F118" s="4" t="s">
        <v>159</v>
      </c>
      <c r="G118" s="4" t="s">
        <v>160</v>
      </c>
      <c r="H118" s="4" t="s">
        <v>161</v>
      </c>
      <c r="I118" s="4" t="s">
        <v>162</v>
      </c>
      <c r="J118" s="4" t="s">
        <v>163</v>
      </c>
    </row>
    <row r="119" spans="1:10" x14ac:dyDescent="0.4">
      <c r="B119" s="4" t="s">
        <v>95</v>
      </c>
      <c r="C119" s="4" t="s">
        <v>95</v>
      </c>
      <c r="D119" s="4" t="s">
        <v>95</v>
      </c>
      <c r="E119" s="4" t="s">
        <v>95</v>
      </c>
      <c r="F119" s="4" t="s">
        <v>95</v>
      </c>
      <c r="G119" s="4" t="s">
        <v>95</v>
      </c>
      <c r="H119" s="4" t="s">
        <v>95</v>
      </c>
      <c r="I119" s="4" t="s">
        <v>95</v>
      </c>
      <c r="J119" s="4" t="s">
        <v>446</v>
      </c>
    </row>
    <row r="120" spans="1:10" x14ac:dyDescent="0.4">
      <c r="B120" s="10">
        <v>2</v>
      </c>
      <c r="C120" s="10">
        <v>1</v>
      </c>
      <c r="D120" s="10">
        <v>1</v>
      </c>
      <c r="E120" s="10">
        <v>4</v>
      </c>
      <c r="F120" s="10">
        <v>3</v>
      </c>
      <c r="G120" s="10">
        <v>2</v>
      </c>
      <c r="H120" s="10">
        <v>4</v>
      </c>
      <c r="I120" s="10">
        <v>0</v>
      </c>
      <c r="J120" s="10">
        <v>3</v>
      </c>
    </row>
    <row r="121" spans="1:10" x14ac:dyDescent="0.4">
      <c r="B121" s="10">
        <v>17</v>
      </c>
      <c r="C121" s="10">
        <v>17</v>
      </c>
      <c r="D121" s="10">
        <v>17</v>
      </c>
      <c r="E121" s="10">
        <v>17</v>
      </c>
      <c r="F121" s="10">
        <v>17</v>
      </c>
      <c r="G121" s="10">
        <v>17</v>
      </c>
      <c r="H121" s="10">
        <v>17</v>
      </c>
      <c r="I121" s="10">
        <v>17</v>
      </c>
      <c r="J121" s="10">
        <v>17</v>
      </c>
    </row>
    <row r="122" spans="1:10" x14ac:dyDescent="0.4">
      <c r="B122" s="10">
        <v>2.2889416744859998</v>
      </c>
      <c r="C122" s="10">
        <v>2.2198929718390001</v>
      </c>
      <c r="D122" s="10">
        <v>0.68112417589340002</v>
      </c>
      <c r="E122" s="10">
        <v>4.5089874614710004</v>
      </c>
      <c r="F122" s="10">
        <v>2.0148294259789998</v>
      </c>
      <c r="G122" s="10">
        <v>3.1601769054309998</v>
      </c>
      <c r="H122" s="10">
        <v>3.992173139857</v>
      </c>
      <c r="I122" s="10">
        <v>0</v>
      </c>
      <c r="J122" s="10">
        <v>4.508834646325</v>
      </c>
    </row>
    <row r="123" spans="1:10" x14ac:dyDescent="0.4">
      <c r="A123" s="1" t="s">
        <v>313</v>
      </c>
      <c r="B123" s="9">
        <v>4.6033378082320005E-2</v>
      </c>
      <c r="C123" s="9">
        <v>7.4148791181559995E-2</v>
      </c>
      <c r="D123" s="9">
        <v>0.19495385669329998</v>
      </c>
      <c r="E123" s="9">
        <v>0.1822184560805</v>
      </c>
      <c r="F123" s="9">
        <v>0.13311282891369999</v>
      </c>
      <c r="G123" s="9">
        <v>0.15060030108619998</v>
      </c>
      <c r="H123" s="9">
        <v>0.21893238796230002</v>
      </c>
      <c r="I123" s="9">
        <v>0</v>
      </c>
      <c r="J123" s="9">
        <v>0.1201821692639</v>
      </c>
    </row>
    <row r="124" spans="1:10" x14ac:dyDescent="0.4">
      <c r="B124" s="4" t="s">
        <v>155</v>
      </c>
      <c r="C124" s="4" t="s">
        <v>156</v>
      </c>
      <c r="D124" s="4" t="s">
        <v>157</v>
      </c>
      <c r="E124" s="4" t="s">
        <v>158</v>
      </c>
      <c r="F124" s="4" t="s">
        <v>159</v>
      </c>
      <c r="G124" s="4" t="s">
        <v>160</v>
      </c>
      <c r="H124" s="4" t="s">
        <v>161</v>
      </c>
      <c r="I124" s="4" t="s">
        <v>162</v>
      </c>
      <c r="J124" s="4" t="s">
        <v>163</v>
      </c>
    </row>
    <row r="125" spans="1:10" x14ac:dyDescent="0.4">
      <c r="B125" s="4" t="s">
        <v>162</v>
      </c>
      <c r="C125" s="4" t="s">
        <v>628</v>
      </c>
      <c r="D125" s="4" t="s">
        <v>663</v>
      </c>
      <c r="E125" s="4" t="s">
        <v>634</v>
      </c>
      <c r="F125" s="4" t="s">
        <v>639</v>
      </c>
      <c r="G125" s="4" t="s">
        <v>639</v>
      </c>
      <c r="H125" s="4" t="s">
        <v>664</v>
      </c>
      <c r="I125" s="4" t="s">
        <v>95</v>
      </c>
      <c r="J125" s="4" t="s">
        <v>446</v>
      </c>
    </row>
    <row r="126" spans="1:10" x14ac:dyDescent="0.4">
      <c r="B126" s="10">
        <v>49</v>
      </c>
      <c r="C126" s="10">
        <v>74</v>
      </c>
      <c r="D126" s="10">
        <v>250</v>
      </c>
      <c r="E126" s="10">
        <v>252</v>
      </c>
      <c r="F126" s="10">
        <v>193</v>
      </c>
      <c r="G126" s="10">
        <v>219</v>
      </c>
      <c r="H126" s="10">
        <v>314</v>
      </c>
      <c r="I126" s="10">
        <v>0</v>
      </c>
      <c r="J126" s="10">
        <v>123</v>
      </c>
    </row>
    <row r="127" spans="1:10" x14ac:dyDescent="0.4">
      <c r="B127" s="10">
        <v>1351</v>
      </c>
      <c r="C127" s="10">
        <v>1351</v>
      </c>
      <c r="D127" s="10">
        <v>1351</v>
      </c>
      <c r="E127" s="10">
        <v>1351</v>
      </c>
      <c r="F127" s="10">
        <v>1351</v>
      </c>
      <c r="G127" s="10">
        <v>1351</v>
      </c>
      <c r="H127" s="10">
        <v>1351</v>
      </c>
      <c r="I127" s="10">
        <v>1351</v>
      </c>
      <c r="J127" s="10">
        <v>1351</v>
      </c>
    </row>
    <row r="128" spans="1:10" x14ac:dyDescent="0.4">
      <c r="B128" s="10">
        <v>61.022770446549998</v>
      </c>
      <c r="C128" s="10">
        <v>98.293126675820005</v>
      </c>
      <c r="D128" s="10">
        <v>258.43474757360002</v>
      </c>
      <c r="E128" s="10">
        <v>241.55244476390001</v>
      </c>
      <c r="F128" s="10">
        <v>176.4570392329</v>
      </c>
      <c r="G128" s="10">
        <v>199.6387835351</v>
      </c>
      <c r="H128" s="10">
        <v>290.22117017030001</v>
      </c>
      <c r="I128" s="10">
        <v>0</v>
      </c>
      <c r="J128" s="10">
        <v>159.3158971224</v>
      </c>
    </row>
    <row r="129" spans="1:10" x14ac:dyDescent="0.4">
      <c r="A129" s="1" t="s">
        <v>336</v>
      </c>
      <c r="B129" s="9">
        <v>9.8445188473240006E-2</v>
      </c>
      <c r="C129" s="9">
        <v>0.20683522860029999</v>
      </c>
      <c r="D129" s="9">
        <v>0.20287257166610001</v>
      </c>
      <c r="E129" s="9">
        <v>0.23636527099999999</v>
      </c>
      <c r="F129" s="9">
        <v>0.134893581836</v>
      </c>
      <c r="G129" s="9">
        <v>4.8969677694370002E-2</v>
      </c>
      <c r="H129" s="9">
        <v>5.0061581092360002E-2</v>
      </c>
      <c r="I129" s="9">
        <v>2.1556899637679997E-2</v>
      </c>
      <c r="J129" s="9">
        <v>0.30528041707350001</v>
      </c>
    </row>
    <row r="130" spans="1:10" x14ac:dyDescent="0.4">
      <c r="B130" s="4" t="s">
        <v>155</v>
      </c>
      <c r="C130" s="4" t="s">
        <v>156</v>
      </c>
      <c r="D130" s="4" t="s">
        <v>157</v>
      </c>
      <c r="E130" s="4" t="s">
        <v>158</v>
      </c>
      <c r="F130" s="4" t="s">
        <v>159</v>
      </c>
      <c r="G130" s="4" t="s">
        <v>160</v>
      </c>
      <c r="H130" s="4" t="s">
        <v>161</v>
      </c>
      <c r="I130" s="4" t="s">
        <v>162</v>
      </c>
      <c r="J130" s="4" t="s">
        <v>163</v>
      </c>
    </row>
    <row r="131" spans="1:10" x14ac:dyDescent="0.4">
      <c r="B131" s="4" t="s">
        <v>95</v>
      </c>
      <c r="C131" s="4" t="s">
        <v>665</v>
      </c>
      <c r="D131" s="4" t="s">
        <v>665</v>
      </c>
      <c r="E131" s="4" t="s">
        <v>665</v>
      </c>
      <c r="F131" s="4" t="s">
        <v>95</v>
      </c>
      <c r="G131" s="4" t="s">
        <v>95</v>
      </c>
      <c r="H131" s="4" t="s">
        <v>95</v>
      </c>
      <c r="I131" s="4" t="s">
        <v>95</v>
      </c>
      <c r="J131" s="4" t="s">
        <v>446</v>
      </c>
    </row>
    <row r="132" spans="1:10" x14ac:dyDescent="0.4">
      <c r="B132" s="10">
        <v>10</v>
      </c>
      <c r="C132" s="10">
        <v>12</v>
      </c>
      <c r="D132" s="10">
        <v>12</v>
      </c>
      <c r="E132" s="10">
        <v>14</v>
      </c>
      <c r="F132" s="10">
        <v>7</v>
      </c>
      <c r="G132" s="10">
        <v>2</v>
      </c>
      <c r="H132" s="10">
        <v>6</v>
      </c>
      <c r="I132" s="10">
        <v>1</v>
      </c>
      <c r="J132" s="10">
        <v>22</v>
      </c>
    </row>
    <row r="133" spans="1:10" x14ac:dyDescent="0.4">
      <c r="B133" s="10">
        <v>64</v>
      </c>
      <c r="C133" s="10">
        <v>64</v>
      </c>
      <c r="D133" s="10">
        <v>64</v>
      </c>
      <c r="E133" s="10">
        <v>64</v>
      </c>
      <c r="F133" s="10">
        <v>64</v>
      </c>
      <c r="G133" s="10">
        <v>64</v>
      </c>
      <c r="H133" s="10">
        <v>64</v>
      </c>
      <c r="I133" s="10">
        <v>64</v>
      </c>
      <c r="J133" s="10">
        <v>64</v>
      </c>
    </row>
    <row r="134" spans="1:10" x14ac:dyDescent="0.4">
      <c r="B134" s="10">
        <v>7.6169563415020001</v>
      </c>
      <c r="C134" s="10">
        <v>16.003371323330001</v>
      </c>
      <c r="D134" s="10">
        <v>15.69677040833</v>
      </c>
      <c r="E134" s="10">
        <v>18.288186327599998</v>
      </c>
      <c r="F134" s="10">
        <v>10.437061877050001</v>
      </c>
      <c r="G134" s="10">
        <v>3.7889093701809999</v>
      </c>
      <c r="H134" s="10">
        <v>3.8733927323500001</v>
      </c>
      <c r="I134" s="10">
        <v>1.66791253026</v>
      </c>
      <c r="J134" s="10">
        <v>23.620327664840001</v>
      </c>
    </row>
    <row r="135" spans="1:10" x14ac:dyDescent="0.4">
      <c r="A135" s="1" t="s">
        <v>341</v>
      </c>
      <c r="B135" s="9">
        <v>7.6782116092620006E-2</v>
      </c>
      <c r="C135" s="9">
        <v>0.20449716711010002</v>
      </c>
      <c r="D135" s="9">
        <v>0.2013645545204</v>
      </c>
      <c r="E135" s="9">
        <v>0</v>
      </c>
      <c r="F135" s="9">
        <v>0.18080544090509998</v>
      </c>
      <c r="G135" s="9">
        <v>6.8096174355839999E-3</v>
      </c>
      <c r="H135" s="9">
        <v>0.32974110393630002</v>
      </c>
      <c r="I135" s="9">
        <v>0</v>
      </c>
      <c r="J135" s="9">
        <v>0.28127928320270001</v>
      </c>
    </row>
    <row r="136" spans="1:10" x14ac:dyDescent="0.4">
      <c r="B136" s="4" t="s">
        <v>155</v>
      </c>
      <c r="C136" s="4" t="s">
        <v>156</v>
      </c>
      <c r="D136" s="4" t="s">
        <v>157</v>
      </c>
      <c r="E136" s="4" t="s">
        <v>158</v>
      </c>
      <c r="F136" s="4" t="s">
        <v>159</v>
      </c>
      <c r="G136" s="4" t="s">
        <v>160</v>
      </c>
      <c r="H136" s="4" t="s">
        <v>161</v>
      </c>
      <c r="I136" s="4" t="s">
        <v>162</v>
      </c>
      <c r="J136" s="4" t="s">
        <v>163</v>
      </c>
    </row>
    <row r="137" spans="1:10" x14ac:dyDescent="0.4">
      <c r="B137" s="4" t="s">
        <v>95</v>
      </c>
      <c r="C137" s="4" t="s">
        <v>666</v>
      </c>
      <c r="D137" s="4" t="s">
        <v>666</v>
      </c>
      <c r="E137" s="4" t="s">
        <v>95</v>
      </c>
      <c r="F137" s="4" t="s">
        <v>666</v>
      </c>
      <c r="G137" s="4" t="s">
        <v>95</v>
      </c>
      <c r="H137" s="4" t="s">
        <v>667</v>
      </c>
      <c r="I137" s="4" t="s">
        <v>95</v>
      </c>
      <c r="J137" s="4" t="s">
        <v>446</v>
      </c>
    </row>
    <row r="138" spans="1:10" x14ac:dyDescent="0.4">
      <c r="B138" s="10">
        <v>4</v>
      </c>
      <c r="C138" s="10">
        <v>7</v>
      </c>
      <c r="D138" s="10">
        <v>7</v>
      </c>
      <c r="E138" s="10">
        <v>0</v>
      </c>
      <c r="F138" s="10">
        <v>5</v>
      </c>
      <c r="G138" s="10">
        <v>1</v>
      </c>
      <c r="H138" s="10">
        <v>13</v>
      </c>
      <c r="I138" s="10">
        <v>0</v>
      </c>
      <c r="J138" s="10">
        <v>11</v>
      </c>
    </row>
    <row r="139" spans="1:10" x14ac:dyDescent="0.4">
      <c r="B139" s="10">
        <v>37</v>
      </c>
      <c r="C139" s="10">
        <v>37</v>
      </c>
      <c r="D139" s="10">
        <v>37</v>
      </c>
      <c r="E139" s="10">
        <v>37</v>
      </c>
      <c r="F139" s="10">
        <v>37</v>
      </c>
      <c r="G139" s="10">
        <v>37</v>
      </c>
      <c r="H139" s="10">
        <v>37</v>
      </c>
      <c r="I139" s="10">
        <v>37</v>
      </c>
      <c r="J139" s="10">
        <v>37</v>
      </c>
    </row>
    <row r="140" spans="1:10" x14ac:dyDescent="0.4">
      <c r="B140" s="10">
        <v>4.2232325965840003</v>
      </c>
      <c r="C140" s="10">
        <v>11.247920036569999</v>
      </c>
      <c r="D140" s="10">
        <v>11.07561752298</v>
      </c>
      <c r="E140" s="10">
        <v>0</v>
      </c>
      <c r="F140" s="10">
        <v>9.9448083815359993</v>
      </c>
      <c r="G140" s="10">
        <v>0.37454813422349997</v>
      </c>
      <c r="H140" s="10">
        <v>18.136689237599999</v>
      </c>
      <c r="I140" s="10">
        <v>0</v>
      </c>
      <c r="J140" s="10">
        <v>15.47115263315</v>
      </c>
    </row>
    <row r="141" spans="1:10" x14ac:dyDescent="0.4">
      <c r="A141" s="1" t="s">
        <v>350</v>
      </c>
      <c r="B141" s="9">
        <v>0.1822702734345</v>
      </c>
      <c r="C141" s="9">
        <v>0</v>
      </c>
      <c r="D141" s="9">
        <v>0</v>
      </c>
      <c r="E141" s="9">
        <v>0.22795443505269999</v>
      </c>
      <c r="F141" s="9">
        <v>0</v>
      </c>
      <c r="G141" s="9">
        <v>0</v>
      </c>
      <c r="H141" s="9">
        <v>0.58977529151280006</v>
      </c>
      <c r="I141" s="9">
        <v>0</v>
      </c>
      <c r="J141" s="9">
        <v>0.1822702734345</v>
      </c>
    </row>
    <row r="142" spans="1:10" x14ac:dyDescent="0.4">
      <c r="B142" s="4" t="s">
        <v>155</v>
      </c>
      <c r="C142" s="4" t="s">
        <v>156</v>
      </c>
      <c r="D142" s="4" t="s">
        <v>157</v>
      </c>
      <c r="E142" s="4" t="s">
        <v>158</v>
      </c>
      <c r="F142" s="4" t="s">
        <v>159</v>
      </c>
      <c r="G142" s="4" t="s">
        <v>160</v>
      </c>
      <c r="H142" s="4" t="s">
        <v>161</v>
      </c>
      <c r="I142" s="4" t="s">
        <v>162</v>
      </c>
      <c r="J142" s="4" t="s">
        <v>163</v>
      </c>
    </row>
    <row r="143" spans="1:10" x14ac:dyDescent="0.4">
      <c r="B143" s="4" t="s">
        <v>95</v>
      </c>
      <c r="C143" s="4" t="s">
        <v>95</v>
      </c>
      <c r="D143" s="4" t="s">
        <v>95</v>
      </c>
      <c r="E143" s="4" t="s">
        <v>95</v>
      </c>
      <c r="F143" s="4" t="s">
        <v>95</v>
      </c>
      <c r="G143" s="4" t="s">
        <v>95</v>
      </c>
      <c r="H143" s="4" t="s">
        <v>95</v>
      </c>
      <c r="I143" s="4" t="s">
        <v>95</v>
      </c>
      <c r="J143" s="4" t="s">
        <v>446</v>
      </c>
    </row>
    <row r="144" spans="1:10" x14ac:dyDescent="0.4">
      <c r="B144" s="10">
        <v>1</v>
      </c>
      <c r="C144" s="10">
        <v>0</v>
      </c>
      <c r="D144" s="10">
        <v>0</v>
      </c>
      <c r="E144" s="10">
        <v>1</v>
      </c>
      <c r="F144" s="10">
        <v>0</v>
      </c>
      <c r="G144" s="10">
        <v>0</v>
      </c>
      <c r="H144" s="10">
        <v>4</v>
      </c>
      <c r="I144" s="10">
        <v>0</v>
      </c>
      <c r="J144" s="10">
        <v>1</v>
      </c>
    </row>
    <row r="145" spans="1:10" x14ac:dyDescent="0.4">
      <c r="B145" s="10">
        <v>6</v>
      </c>
      <c r="C145" s="10">
        <v>6</v>
      </c>
      <c r="D145" s="10">
        <v>6</v>
      </c>
      <c r="E145" s="10">
        <v>6</v>
      </c>
      <c r="F145" s="10">
        <v>6</v>
      </c>
      <c r="G145" s="10">
        <v>6</v>
      </c>
      <c r="H145" s="10">
        <v>6</v>
      </c>
      <c r="I145" s="10">
        <v>6</v>
      </c>
      <c r="J145" s="10">
        <v>6</v>
      </c>
    </row>
    <row r="146" spans="1:10" x14ac:dyDescent="0.4">
      <c r="B146" s="10">
        <v>0.68112417589340002</v>
      </c>
      <c r="C146" s="10">
        <v>0</v>
      </c>
      <c r="D146" s="10">
        <v>0</v>
      </c>
      <c r="E146" s="10">
        <v>0.85184091618909996</v>
      </c>
      <c r="F146" s="10">
        <v>0</v>
      </c>
      <c r="G146" s="10">
        <v>0</v>
      </c>
      <c r="H146" s="10">
        <v>2.203926080894</v>
      </c>
      <c r="I146" s="10">
        <v>0</v>
      </c>
      <c r="J146" s="10">
        <v>0.68112417589340002</v>
      </c>
    </row>
    <row r="147" spans="1:10" x14ac:dyDescent="0.4">
      <c r="A147" s="1" t="s">
        <v>346</v>
      </c>
      <c r="B147" s="9">
        <v>0</v>
      </c>
      <c r="C147" s="9">
        <v>0.17322925679210002</v>
      </c>
      <c r="D147" s="9">
        <v>0.22093535034100001</v>
      </c>
      <c r="E147" s="9">
        <v>0</v>
      </c>
      <c r="F147" s="9">
        <v>0.4129134276309</v>
      </c>
      <c r="G147" s="9">
        <v>0</v>
      </c>
      <c r="H147" s="9">
        <v>0.19292196523600003</v>
      </c>
      <c r="I147" s="9">
        <v>0</v>
      </c>
      <c r="J147" s="9">
        <v>0.17322925679210002</v>
      </c>
    </row>
    <row r="148" spans="1:10" x14ac:dyDescent="0.4">
      <c r="B148" s="4" t="s">
        <v>155</v>
      </c>
      <c r="C148" s="4" t="s">
        <v>156</v>
      </c>
      <c r="D148" s="4" t="s">
        <v>157</v>
      </c>
      <c r="E148" s="4" t="s">
        <v>158</v>
      </c>
      <c r="F148" s="4" t="s">
        <v>159</v>
      </c>
      <c r="G148" s="4" t="s">
        <v>160</v>
      </c>
      <c r="H148" s="4" t="s">
        <v>161</v>
      </c>
      <c r="I148" s="4" t="s">
        <v>162</v>
      </c>
      <c r="J148" s="4" t="s">
        <v>163</v>
      </c>
    </row>
    <row r="149" spans="1:10" x14ac:dyDescent="0.4">
      <c r="B149" s="4" t="s">
        <v>95</v>
      </c>
      <c r="C149" s="4" t="s">
        <v>95</v>
      </c>
      <c r="D149" s="4" t="s">
        <v>95</v>
      </c>
      <c r="E149" s="4" t="s">
        <v>95</v>
      </c>
      <c r="F149" s="4" t="s">
        <v>95</v>
      </c>
      <c r="G149" s="4" t="s">
        <v>95</v>
      </c>
      <c r="H149" s="4" t="s">
        <v>95</v>
      </c>
      <c r="I149" s="4" t="s">
        <v>95</v>
      </c>
      <c r="J149" s="4" t="s">
        <v>446</v>
      </c>
    </row>
    <row r="150" spans="1:10" x14ac:dyDescent="0.4">
      <c r="B150" s="10">
        <v>0</v>
      </c>
      <c r="C150" s="10">
        <v>1</v>
      </c>
      <c r="D150" s="10">
        <v>2</v>
      </c>
      <c r="E150" s="10">
        <v>0</v>
      </c>
      <c r="F150" s="10">
        <v>1</v>
      </c>
      <c r="G150" s="10">
        <v>0</v>
      </c>
      <c r="H150" s="10">
        <v>2</v>
      </c>
      <c r="I150" s="10">
        <v>0</v>
      </c>
      <c r="J150" s="10">
        <v>1</v>
      </c>
    </row>
    <row r="151" spans="1:10" x14ac:dyDescent="0.4">
      <c r="B151" s="10">
        <v>6</v>
      </c>
      <c r="C151" s="10">
        <v>6</v>
      </c>
      <c r="D151" s="10">
        <v>6</v>
      </c>
      <c r="E151" s="10">
        <v>6</v>
      </c>
      <c r="F151" s="10">
        <v>6</v>
      </c>
      <c r="G151" s="10">
        <v>6</v>
      </c>
      <c r="H151" s="10">
        <v>6</v>
      </c>
      <c r="I151" s="10">
        <v>6</v>
      </c>
      <c r="J151" s="10">
        <v>6</v>
      </c>
    </row>
    <row r="152" spans="1:10" x14ac:dyDescent="0.4">
      <c r="B152" s="10">
        <v>0</v>
      </c>
      <c r="C152" s="10">
        <v>1.2690020269240001</v>
      </c>
      <c r="D152" s="10">
        <v>1.6184760738099999</v>
      </c>
      <c r="E152" s="10">
        <v>0</v>
      </c>
      <c r="F152" s="10">
        <v>3.0248237873380002</v>
      </c>
      <c r="G152" s="10">
        <v>0</v>
      </c>
      <c r="H152" s="10">
        <v>1.413262225193</v>
      </c>
      <c r="I152" s="10">
        <v>0</v>
      </c>
      <c r="J152" s="10">
        <v>1.2690020269240001</v>
      </c>
    </row>
    <row r="153" spans="1:10" x14ac:dyDescent="0.4">
      <c r="A153" s="1" t="s">
        <v>343</v>
      </c>
      <c r="B153" s="9">
        <v>0.3200788885043</v>
      </c>
      <c r="C153" s="9">
        <v>0.17642975212959999</v>
      </c>
      <c r="D153" s="9">
        <v>0.22471848219339999</v>
      </c>
      <c r="E153" s="9">
        <v>9.6189084031310004E-2</v>
      </c>
      <c r="F153" s="9">
        <v>4.9601329459230001E-2</v>
      </c>
      <c r="G153" s="9">
        <v>5.5752740784139998E-2</v>
      </c>
      <c r="H153" s="9">
        <v>7.7229722897949993E-2</v>
      </c>
      <c r="I153" s="9">
        <v>0</v>
      </c>
      <c r="J153" s="9">
        <v>0.49650864063390004</v>
      </c>
    </row>
    <row r="154" spans="1:10" x14ac:dyDescent="0.4">
      <c r="B154" s="4" t="s">
        <v>155</v>
      </c>
      <c r="C154" s="4" t="s">
        <v>156</v>
      </c>
      <c r="D154" s="4" t="s">
        <v>157</v>
      </c>
      <c r="E154" s="4" t="s">
        <v>158</v>
      </c>
      <c r="F154" s="4" t="s">
        <v>159</v>
      </c>
      <c r="G154" s="4" t="s">
        <v>160</v>
      </c>
      <c r="H154" s="4" t="s">
        <v>161</v>
      </c>
      <c r="I154" s="4" t="s">
        <v>162</v>
      </c>
      <c r="J154" s="4" t="s">
        <v>163</v>
      </c>
    </row>
    <row r="155" spans="1:10" x14ac:dyDescent="0.4">
      <c r="B155" s="4" t="s">
        <v>668</v>
      </c>
      <c r="C155" s="4" t="s">
        <v>399</v>
      </c>
      <c r="D155" s="4" t="s">
        <v>453</v>
      </c>
      <c r="E155" s="4" t="s">
        <v>399</v>
      </c>
      <c r="F155" s="4" t="s">
        <v>95</v>
      </c>
      <c r="G155" s="4" t="s">
        <v>95</v>
      </c>
      <c r="H155" s="4" t="s">
        <v>95</v>
      </c>
      <c r="I155" s="4" t="s">
        <v>95</v>
      </c>
      <c r="J155" s="4" t="s">
        <v>446</v>
      </c>
    </row>
    <row r="156" spans="1:10" x14ac:dyDescent="0.4">
      <c r="B156" s="10">
        <v>16</v>
      </c>
      <c r="C156" s="10">
        <v>14</v>
      </c>
      <c r="D156" s="10">
        <v>13</v>
      </c>
      <c r="E156" s="10">
        <v>6</v>
      </c>
      <c r="F156" s="10">
        <v>2</v>
      </c>
      <c r="G156" s="10">
        <v>3</v>
      </c>
      <c r="H156" s="10">
        <v>4</v>
      </c>
      <c r="I156" s="10">
        <v>0</v>
      </c>
      <c r="J156" s="10">
        <v>30</v>
      </c>
    </row>
    <row r="157" spans="1:10" x14ac:dyDescent="0.4">
      <c r="B157" s="10">
        <v>58</v>
      </c>
      <c r="C157" s="10">
        <v>58</v>
      </c>
      <c r="D157" s="10">
        <v>58</v>
      </c>
      <c r="E157" s="10">
        <v>58</v>
      </c>
      <c r="F157" s="10">
        <v>58</v>
      </c>
      <c r="G157" s="10">
        <v>58</v>
      </c>
      <c r="H157" s="10">
        <v>58</v>
      </c>
      <c r="I157" s="10">
        <v>58</v>
      </c>
      <c r="J157" s="10">
        <v>58</v>
      </c>
    </row>
    <row r="158" spans="1:10" x14ac:dyDescent="0.4">
      <c r="B158" s="10">
        <v>17.389858479059999</v>
      </c>
      <c r="C158" s="10">
        <v>9.585413256611</v>
      </c>
      <c r="D158" s="10">
        <v>12.20893580715</v>
      </c>
      <c r="E158" s="10">
        <v>5.2259446611789997</v>
      </c>
      <c r="F158" s="10">
        <v>2.694835962785</v>
      </c>
      <c r="G158" s="10">
        <v>3.0290416109190001</v>
      </c>
      <c r="H158" s="10">
        <v>4.1958842017000002</v>
      </c>
      <c r="I158" s="10">
        <v>0</v>
      </c>
      <c r="J158" s="10">
        <v>26.97527173568</v>
      </c>
    </row>
    <row r="159" spans="1:10" x14ac:dyDescent="0.4">
      <c r="A159" s="1" t="s">
        <v>648</v>
      </c>
      <c r="B159" s="9">
        <v>0</v>
      </c>
      <c r="C159" s="9">
        <v>0</v>
      </c>
      <c r="D159" s="9">
        <v>1</v>
      </c>
      <c r="E159" s="9">
        <v>0</v>
      </c>
      <c r="F159" s="9">
        <v>0</v>
      </c>
      <c r="G159" s="9">
        <v>0</v>
      </c>
      <c r="H159" s="9">
        <v>0</v>
      </c>
      <c r="I159" s="9">
        <v>0</v>
      </c>
      <c r="J159" s="9">
        <v>0</v>
      </c>
    </row>
    <row r="160" spans="1:10" x14ac:dyDescent="0.4">
      <c r="B160" s="4" t="s">
        <v>155</v>
      </c>
      <c r="C160" s="4" t="s">
        <v>156</v>
      </c>
      <c r="D160" s="4" t="s">
        <v>157</v>
      </c>
      <c r="E160" s="4" t="s">
        <v>158</v>
      </c>
      <c r="F160" s="4" t="s">
        <v>159</v>
      </c>
      <c r="G160" s="4" t="s">
        <v>160</v>
      </c>
      <c r="H160" s="4" t="s">
        <v>161</v>
      </c>
      <c r="I160" s="4" t="s">
        <v>162</v>
      </c>
      <c r="J160" s="4" t="s">
        <v>163</v>
      </c>
    </row>
    <row r="161" spans="1:10" x14ac:dyDescent="0.4">
      <c r="B161" s="4" t="s">
        <v>446</v>
      </c>
      <c r="C161" s="4" t="s">
        <v>446</v>
      </c>
      <c r="D161" s="4" t="s">
        <v>446</v>
      </c>
      <c r="E161" s="4" t="s">
        <v>446</v>
      </c>
      <c r="F161" s="4" t="s">
        <v>446</v>
      </c>
      <c r="G161" s="4" t="s">
        <v>446</v>
      </c>
      <c r="H161" s="4" t="s">
        <v>446</v>
      </c>
      <c r="I161" s="4" t="s">
        <v>446</v>
      </c>
      <c r="J161" s="4" t="s">
        <v>446</v>
      </c>
    </row>
    <row r="162" spans="1:10" x14ac:dyDescent="0.4">
      <c r="B162" s="10">
        <v>0</v>
      </c>
      <c r="C162" s="10">
        <v>0</v>
      </c>
      <c r="D162" s="10">
        <v>1</v>
      </c>
      <c r="E162" s="10">
        <v>0</v>
      </c>
      <c r="F162" s="10">
        <v>0</v>
      </c>
      <c r="G162" s="10">
        <v>0</v>
      </c>
      <c r="H162" s="10">
        <v>0</v>
      </c>
      <c r="I162" s="10">
        <v>0</v>
      </c>
      <c r="J162" s="10">
        <v>0</v>
      </c>
    </row>
    <row r="163" spans="1:10" x14ac:dyDescent="0.4">
      <c r="B163" s="10">
        <v>1</v>
      </c>
      <c r="C163" s="10">
        <v>1</v>
      </c>
      <c r="D163" s="10">
        <v>1</v>
      </c>
      <c r="E163" s="10">
        <v>1</v>
      </c>
      <c r="F163" s="10">
        <v>1</v>
      </c>
      <c r="G163" s="10">
        <v>1</v>
      </c>
      <c r="H163" s="10">
        <v>1</v>
      </c>
      <c r="I163" s="10">
        <v>1</v>
      </c>
      <c r="J163" s="10">
        <v>1</v>
      </c>
    </row>
    <row r="164" spans="1:10" x14ac:dyDescent="0.4">
      <c r="B164" s="10">
        <v>0</v>
      </c>
      <c r="C164" s="10">
        <v>0</v>
      </c>
      <c r="D164" s="10">
        <v>0.55889481497610005</v>
      </c>
      <c r="E164" s="10">
        <v>0</v>
      </c>
      <c r="F164" s="10">
        <v>0</v>
      </c>
      <c r="G164" s="10">
        <v>0</v>
      </c>
      <c r="H164" s="10">
        <v>0</v>
      </c>
      <c r="I164" s="10">
        <v>0</v>
      </c>
      <c r="J164" s="10">
        <v>0</v>
      </c>
    </row>
    <row r="165" spans="1:10" x14ac:dyDescent="0.4">
      <c r="A165" s="1" t="s">
        <v>365</v>
      </c>
      <c r="B165" s="9">
        <v>6.1873355211040003E-2</v>
      </c>
      <c r="C165" s="9">
        <v>6.7521015560169997E-2</v>
      </c>
      <c r="D165" s="9">
        <v>0.16723390070459998</v>
      </c>
      <c r="E165" s="9">
        <v>0.23727202133039998</v>
      </c>
      <c r="F165" s="9">
        <v>9.6050444513120004E-2</v>
      </c>
      <c r="G165" s="9">
        <v>0.1947087361482</v>
      </c>
      <c r="H165" s="9">
        <v>0.16894181901329999</v>
      </c>
      <c r="I165" s="9">
        <v>6.3987075192930001E-3</v>
      </c>
      <c r="J165" s="9">
        <v>0.1293943707712</v>
      </c>
    </row>
    <row r="166" spans="1:10" x14ac:dyDescent="0.4">
      <c r="B166" s="4" t="s">
        <v>155</v>
      </c>
      <c r="C166" s="4" t="s">
        <v>156</v>
      </c>
      <c r="D166" s="4" t="s">
        <v>157</v>
      </c>
      <c r="E166" s="4" t="s">
        <v>158</v>
      </c>
      <c r="F166" s="4" t="s">
        <v>159</v>
      </c>
      <c r="G166" s="4" t="s">
        <v>160</v>
      </c>
      <c r="H166" s="4" t="s">
        <v>161</v>
      </c>
      <c r="I166" s="4" t="s">
        <v>162</v>
      </c>
      <c r="J166" s="4" t="s">
        <v>163</v>
      </c>
    </row>
    <row r="167" spans="1:10" x14ac:dyDescent="0.4">
      <c r="B167" s="4" t="s">
        <v>95</v>
      </c>
      <c r="C167" s="4" t="s">
        <v>95</v>
      </c>
      <c r="D167" s="4" t="s">
        <v>399</v>
      </c>
      <c r="E167" s="4" t="s">
        <v>669</v>
      </c>
      <c r="F167" s="4" t="s">
        <v>95</v>
      </c>
      <c r="G167" s="4" t="s">
        <v>399</v>
      </c>
      <c r="H167" s="4" t="s">
        <v>399</v>
      </c>
      <c r="I167" s="4" t="s">
        <v>95</v>
      </c>
      <c r="J167" s="4" t="s">
        <v>446</v>
      </c>
    </row>
    <row r="168" spans="1:10" x14ac:dyDescent="0.4">
      <c r="B168" s="10">
        <v>4</v>
      </c>
      <c r="C168" s="10">
        <v>7</v>
      </c>
      <c r="D168" s="10">
        <v>9</v>
      </c>
      <c r="E168" s="10">
        <v>14</v>
      </c>
      <c r="F168" s="10">
        <v>5</v>
      </c>
      <c r="G168" s="10">
        <v>11</v>
      </c>
      <c r="H168" s="10">
        <v>14</v>
      </c>
      <c r="I168" s="10">
        <v>1</v>
      </c>
      <c r="J168" s="10">
        <v>11</v>
      </c>
    </row>
    <row r="169" spans="1:10" x14ac:dyDescent="0.4">
      <c r="B169" s="10">
        <v>65</v>
      </c>
      <c r="C169" s="10">
        <v>65</v>
      </c>
      <c r="D169" s="10">
        <v>65</v>
      </c>
      <c r="E169" s="10">
        <v>65</v>
      </c>
      <c r="F169" s="10">
        <v>65</v>
      </c>
      <c r="G169" s="10">
        <v>65</v>
      </c>
      <c r="H169" s="10">
        <v>65</v>
      </c>
      <c r="I169" s="10">
        <v>65</v>
      </c>
      <c r="J169" s="10">
        <v>65</v>
      </c>
    </row>
    <row r="170" spans="1:10" x14ac:dyDescent="0.4">
      <c r="B170" s="10">
        <v>4.9290124405169999</v>
      </c>
      <c r="C170" s="10">
        <v>5.3789215819510003</v>
      </c>
      <c r="D170" s="10">
        <v>13.32234164832</v>
      </c>
      <c r="E170" s="10">
        <v>18.901783181710002</v>
      </c>
      <c r="F170" s="10">
        <v>7.651659333934</v>
      </c>
      <c r="G170" s="10">
        <v>15.51106739692</v>
      </c>
      <c r="H170" s="10">
        <v>13.45839941603</v>
      </c>
      <c r="I170" s="10">
        <v>0.5097397556387</v>
      </c>
      <c r="J170" s="10">
        <v>10.30793402247</v>
      </c>
    </row>
    <row r="171" spans="1:10" x14ac:dyDescent="0.4">
      <c r="A171" s="1" t="s">
        <v>368</v>
      </c>
      <c r="B171" s="9">
        <v>0.16374808204880001</v>
      </c>
      <c r="C171" s="9">
        <v>0.116979726189</v>
      </c>
      <c r="D171" s="9">
        <v>0.2720593168082</v>
      </c>
      <c r="E171" s="9">
        <v>0.13310092510500002</v>
      </c>
      <c r="F171" s="9">
        <v>1.016614424096E-2</v>
      </c>
      <c r="G171" s="9">
        <v>8.3239714445969989E-2</v>
      </c>
      <c r="H171" s="9">
        <v>0.22070609116199999</v>
      </c>
      <c r="I171" s="9">
        <v>0</v>
      </c>
      <c r="J171" s="9">
        <v>0.2807278082379</v>
      </c>
    </row>
    <row r="172" spans="1:10" x14ac:dyDescent="0.4">
      <c r="B172" s="4" t="s">
        <v>155</v>
      </c>
      <c r="C172" s="4" t="s">
        <v>156</v>
      </c>
      <c r="D172" s="4" t="s">
        <v>157</v>
      </c>
      <c r="E172" s="4" t="s">
        <v>158</v>
      </c>
      <c r="F172" s="4" t="s">
        <v>159</v>
      </c>
      <c r="G172" s="4" t="s">
        <v>160</v>
      </c>
      <c r="H172" s="4" t="s">
        <v>161</v>
      </c>
      <c r="I172" s="4" t="s">
        <v>162</v>
      </c>
      <c r="J172" s="4" t="s">
        <v>163</v>
      </c>
    </row>
    <row r="173" spans="1:10" x14ac:dyDescent="0.4">
      <c r="B173" s="4" t="s">
        <v>645</v>
      </c>
      <c r="C173" s="4" t="s">
        <v>645</v>
      </c>
      <c r="D173" s="4" t="s">
        <v>615</v>
      </c>
      <c r="E173" s="4" t="s">
        <v>645</v>
      </c>
      <c r="F173" s="4" t="s">
        <v>95</v>
      </c>
      <c r="G173" s="4" t="s">
        <v>399</v>
      </c>
      <c r="H173" s="4" t="s">
        <v>650</v>
      </c>
      <c r="I173" s="4" t="s">
        <v>95</v>
      </c>
      <c r="J173" s="4" t="s">
        <v>446</v>
      </c>
    </row>
    <row r="174" spans="1:10" x14ac:dyDescent="0.4">
      <c r="B174" s="10">
        <v>15</v>
      </c>
      <c r="C174" s="10">
        <v>8</v>
      </c>
      <c r="D174" s="10">
        <v>22</v>
      </c>
      <c r="E174" s="10">
        <v>10</v>
      </c>
      <c r="F174" s="10">
        <v>1</v>
      </c>
      <c r="G174" s="10">
        <v>6</v>
      </c>
      <c r="H174" s="10">
        <v>22</v>
      </c>
      <c r="I174" s="10">
        <v>0</v>
      </c>
      <c r="J174" s="10">
        <v>23</v>
      </c>
    </row>
    <row r="175" spans="1:10" x14ac:dyDescent="0.4">
      <c r="B175" s="10">
        <v>84</v>
      </c>
      <c r="C175" s="10">
        <v>84</v>
      </c>
      <c r="D175" s="10">
        <v>84</v>
      </c>
      <c r="E175" s="10">
        <v>84</v>
      </c>
      <c r="F175" s="10">
        <v>84</v>
      </c>
      <c r="G175" s="10">
        <v>84</v>
      </c>
      <c r="H175" s="10">
        <v>84</v>
      </c>
      <c r="I175" s="10">
        <v>84</v>
      </c>
      <c r="J175" s="10">
        <v>84</v>
      </c>
    </row>
    <row r="176" spans="1:10" x14ac:dyDescent="0.4">
      <c r="B176" s="10">
        <v>12.471654376269999</v>
      </c>
      <c r="C176" s="10">
        <v>8.909604899224</v>
      </c>
      <c r="D176" s="10">
        <v>20.72103518174</v>
      </c>
      <c r="E176" s="10">
        <v>10.13745452345</v>
      </c>
      <c r="F176" s="10">
        <v>0.77429082360059998</v>
      </c>
      <c r="G176" s="10">
        <v>6.3398418837069999</v>
      </c>
      <c r="H176" s="10">
        <v>16.80978520951</v>
      </c>
      <c r="I176" s="10">
        <v>0</v>
      </c>
      <c r="J176" s="10">
        <v>21.3812592755</v>
      </c>
    </row>
    <row r="177" spans="1:10" x14ac:dyDescent="0.4">
      <c r="A177" s="1" t="s">
        <v>362</v>
      </c>
      <c r="B177" s="9">
        <v>8.1647984406140003E-2</v>
      </c>
      <c r="C177" s="9">
        <v>4.9867886352089996E-2</v>
      </c>
      <c r="D177" s="9">
        <v>7.6293610749869997E-2</v>
      </c>
      <c r="E177" s="9">
        <v>0.11949948628150001</v>
      </c>
      <c r="F177" s="9">
        <v>0.1334602249978</v>
      </c>
      <c r="G177" s="9">
        <v>0.1812251546699</v>
      </c>
      <c r="H177" s="9">
        <v>0.3580056525427</v>
      </c>
      <c r="I177" s="9">
        <v>0</v>
      </c>
      <c r="J177" s="9">
        <v>0.13151587075820001</v>
      </c>
    </row>
    <row r="178" spans="1:10" x14ac:dyDescent="0.4">
      <c r="B178" s="4" t="s">
        <v>155</v>
      </c>
      <c r="C178" s="4" t="s">
        <v>156</v>
      </c>
      <c r="D178" s="4" t="s">
        <v>157</v>
      </c>
      <c r="E178" s="4" t="s">
        <v>158</v>
      </c>
      <c r="F178" s="4" t="s">
        <v>159</v>
      </c>
      <c r="G178" s="4" t="s">
        <v>160</v>
      </c>
      <c r="H178" s="4" t="s">
        <v>161</v>
      </c>
      <c r="I178" s="4" t="s">
        <v>162</v>
      </c>
      <c r="J178" s="4" t="s">
        <v>163</v>
      </c>
    </row>
    <row r="179" spans="1:10" x14ac:dyDescent="0.4">
      <c r="B179" s="4" t="s">
        <v>399</v>
      </c>
      <c r="C179" s="4" t="s">
        <v>399</v>
      </c>
      <c r="D179" s="4" t="s">
        <v>399</v>
      </c>
      <c r="E179" s="4" t="s">
        <v>162</v>
      </c>
      <c r="F179" s="4" t="s">
        <v>670</v>
      </c>
      <c r="G179" s="4" t="s">
        <v>671</v>
      </c>
      <c r="H179" s="4" t="s">
        <v>672</v>
      </c>
      <c r="I179" s="4" t="s">
        <v>95</v>
      </c>
      <c r="J179" s="4" t="s">
        <v>446</v>
      </c>
    </row>
    <row r="180" spans="1:10" x14ac:dyDescent="0.4">
      <c r="B180" s="10">
        <v>12</v>
      </c>
      <c r="C180" s="10">
        <v>7</v>
      </c>
      <c r="D180" s="10">
        <v>10</v>
      </c>
      <c r="E180" s="10">
        <v>19</v>
      </c>
      <c r="F180" s="10">
        <v>18</v>
      </c>
      <c r="G180" s="10">
        <v>28</v>
      </c>
      <c r="H180" s="10">
        <v>55</v>
      </c>
      <c r="I180" s="10">
        <v>0</v>
      </c>
      <c r="J180" s="10">
        <v>19</v>
      </c>
    </row>
    <row r="181" spans="1:10" x14ac:dyDescent="0.4">
      <c r="B181" s="10">
        <v>149</v>
      </c>
      <c r="C181" s="10">
        <v>149</v>
      </c>
      <c r="D181" s="10">
        <v>149</v>
      </c>
      <c r="E181" s="10">
        <v>149</v>
      </c>
      <c r="F181" s="10">
        <v>149</v>
      </c>
      <c r="G181" s="10">
        <v>149</v>
      </c>
      <c r="H181" s="10">
        <v>149</v>
      </c>
      <c r="I181" s="10">
        <v>149</v>
      </c>
      <c r="J181" s="10">
        <v>149</v>
      </c>
    </row>
    <row r="182" spans="1:10" x14ac:dyDescent="0.4">
      <c r="B182" s="10">
        <v>12.13297075202</v>
      </c>
      <c r="C182" s="10">
        <v>7.4104169377340003</v>
      </c>
      <c r="D182" s="10">
        <v>11.337305562739999</v>
      </c>
      <c r="E182" s="10">
        <v>17.757741143040001</v>
      </c>
      <c r="F182" s="10">
        <v>19.832320641270002</v>
      </c>
      <c r="G182" s="10">
        <v>26.930236148919999</v>
      </c>
      <c r="H182" s="10">
        <v>53.199991928179998</v>
      </c>
      <c r="I182" s="10">
        <v>0</v>
      </c>
      <c r="J182" s="10">
        <v>19.543387689759999</v>
      </c>
    </row>
    <row r="183" spans="1:10" x14ac:dyDescent="0.4">
      <c r="A183" s="1" t="s">
        <v>360</v>
      </c>
      <c r="B183" s="9">
        <v>3.2447929243990002E-2</v>
      </c>
      <c r="C183" s="9">
        <v>8.0873345840679997E-2</v>
      </c>
      <c r="D183" s="9">
        <v>2.9604479196579998E-2</v>
      </c>
      <c r="E183" s="9">
        <v>0.1152573987273</v>
      </c>
      <c r="F183" s="9">
        <v>0.1144095854046</v>
      </c>
      <c r="G183" s="9">
        <v>0.2427266791903</v>
      </c>
      <c r="H183" s="9">
        <v>0.38468058239649999</v>
      </c>
      <c r="I183" s="9">
        <v>0</v>
      </c>
      <c r="J183" s="9">
        <v>0.1133212750847</v>
      </c>
    </row>
    <row r="184" spans="1:10" x14ac:dyDescent="0.4">
      <c r="B184" s="4" t="s">
        <v>155</v>
      </c>
      <c r="C184" s="4" t="s">
        <v>156</v>
      </c>
      <c r="D184" s="4" t="s">
        <v>157</v>
      </c>
      <c r="E184" s="4" t="s">
        <v>158</v>
      </c>
      <c r="F184" s="4" t="s">
        <v>159</v>
      </c>
      <c r="G184" s="4" t="s">
        <v>160</v>
      </c>
      <c r="H184" s="4" t="s">
        <v>161</v>
      </c>
      <c r="I184" s="4" t="s">
        <v>162</v>
      </c>
      <c r="J184" s="4" t="s">
        <v>163</v>
      </c>
    </row>
    <row r="185" spans="1:10" x14ac:dyDescent="0.4">
      <c r="B185" s="4" t="s">
        <v>399</v>
      </c>
      <c r="C185" s="4" t="s">
        <v>162</v>
      </c>
      <c r="D185" s="4" t="s">
        <v>399</v>
      </c>
      <c r="E185" s="4" t="s">
        <v>673</v>
      </c>
      <c r="F185" s="4" t="s">
        <v>673</v>
      </c>
      <c r="G185" s="4" t="s">
        <v>674</v>
      </c>
      <c r="H185" s="4" t="s">
        <v>675</v>
      </c>
      <c r="I185" s="4" t="s">
        <v>95</v>
      </c>
      <c r="J185" s="4" t="s">
        <v>446</v>
      </c>
    </row>
    <row r="186" spans="1:10" x14ac:dyDescent="0.4">
      <c r="B186" s="10">
        <v>6</v>
      </c>
      <c r="C186" s="10">
        <v>12</v>
      </c>
      <c r="D186" s="10">
        <v>8</v>
      </c>
      <c r="E186" s="10">
        <v>28</v>
      </c>
      <c r="F186" s="10">
        <v>23</v>
      </c>
      <c r="G186" s="10">
        <v>59</v>
      </c>
      <c r="H186" s="10">
        <v>101</v>
      </c>
      <c r="I186" s="10">
        <v>0</v>
      </c>
      <c r="J186" s="10">
        <v>18</v>
      </c>
    </row>
    <row r="187" spans="1:10" x14ac:dyDescent="0.4">
      <c r="B187" s="10">
        <v>237</v>
      </c>
      <c r="C187" s="10">
        <v>237</v>
      </c>
      <c r="D187" s="10">
        <v>237</v>
      </c>
      <c r="E187" s="10">
        <v>237</v>
      </c>
      <c r="F187" s="10">
        <v>237</v>
      </c>
      <c r="G187" s="10">
        <v>237</v>
      </c>
      <c r="H187" s="10">
        <v>237</v>
      </c>
      <c r="I187" s="10">
        <v>237</v>
      </c>
      <c r="J187" s="10">
        <v>237</v>
      </c>
    </row>
    <row r="188" spans="1:10" x14ac:dyDescent="0.4">
      <c r="B188" s="10">
        <v>7.072434278517</v>
      </c>
      <c r="C188" s="10">
        <v>17.62736287549</v>
      </c>
      <c r="D188" s="10">
        <v>6.4526685784220001</v>
      </c>
      <c r="E188" s="10">
        <v>25.12179965268</v>
      </c>
      <c r="F188" s="10">
        <v>24.937008075969999</v>
      </c>
      <c r="G188" s="10">
        <v>52.905332519300003</v>
      </c>
      <c r="H188" s="10">
        <v>83.845971086890003</v>
      </c>
      <c r="I188" s="10">
        <v>0</v>
      </c>
      <c r="J188" s="10">
        <v>24.699797153999999</v>
      </c>
    </row>
    <row r="189" spans="1:10" x14ac:dyDescent="0.4">
      <c r="A189" s="1" t="s">
        <v>357</v>
      </c>
      <c r="B189" s="9">
        <v>0.15914118742899999</v>
      </c>
      <c r="C189" s="9">
        <v>0.1249604959733</v>
      </c>
      <c r="D189" s="9">
        <v>0.12991910277310001</v>
      </c>
      <c r="E189" s="9">
        <v>9.1633306447780005E-2</v>
      </c>
      <c r="F189" s="9">
        <v>7.0002986735099998E-2</v>
      </c>
      <c r="G189" s="9">
        <v>0.1247656590544</v>
      </c>
      <c r="H189" s="9">
        <v>0.29847911785600001</v>
      </c>
      <c r="I189" s="9">
        <v>1.098143731241E-3</v>
      </c>
      <c r="J189" s="9">
        <v>0.28410168340230002</v>
      </c>
    </row>
    <row r="190" spans="1:10" x14ac:dyDescent="0.4">
      <c r="B190" s="4" t="s">
        <v>155</v>
      </c>
      <c r="C190" s="4" t="s">
        <v>156</v>
      </c>
      <c r="D190" s="4" t="s">
        <v>157</v>
      </c>
      <c r="E190" s="4" t="s">
        <v>158</v>
      </c>
      <c r="F190" s="4" t="s">
        <v>159</v>
      </c>
      <c r="G190" s="4" t="s">
        <v>160</v>
      </c>
      <c r="H190" s="4" t="s">
        <v>161</v>
      </c>
      <c r="I190" s="4" t="s">
        <v>162</v>
      </c>
      <c r="J190" s="4" t="s">
        <v>163</v>
      </c>
    </row>
    <row r="191" spans="1:10" x14ac:dyDescent="0.4">
      <c r="B191" s="4" t="s">
        <v>676</v>
      </c>
      <c r="C191" s="4" t="s">
        <v>650</v>
      </c>
      <c r="D191" s="4" t="s">
        <v>650</v>
      </c>
      <c r="E191" s="4" t="s">
        <v>162</v>
      </c>
      <c r="F191" s="4" t="s">
        <v>162</v>
      </c>
      <c r="G191" s="4" t="s">
        <v>650</v>
      </c>
      <c r="H191" s="4" t="s">
        <v>677</v>
      </c>
      <c r="I191" s="4" t="s">
        <v>95</v>
      </c>
      <c r="J191" s="4" t="s">
        <v>446</v>
      </c>
    </row>
    <row r="192" spans="1:10" x14ac:dyDescent="0.4">
      <c r="B192" s="10">
        <v>129</v>
      </c>
      <c r="C192" s="10">
        <v>91</v>
      </c>
      <c r="D192" s="10">
        <v>89</v>
      </c>
      <c r="E192" s="10">
        <v>76</v>
      </c>
      <c r="F192" s="10">
        <v>55</v>
      </c>
      <c r="G192" s="10">
        <v>118</v>
      </c>
      <c r="H192" s="10">
        <v>293</v>
      </c>
      <c r="I192" s="10">
        <v>3</v>
      </c>
      <c r="J192" s="10">
        <v>220</v>
      </c>
    </row>
    <row r="193" spans="1:10" x14ac:dyDescent="0.4">
      <c r="B193" s="10">
        <v>854</v>
      </c>
      <c r="C193" s="10">
        <v>854</v>
      </c>
      <c r="D193" s="10">
        <v>854</v>
      </c>
      <c r="E193" s="10">
        <v>854</v>
      </c>
      <c r="F193" s="10">
        <v>854</v>
      </c>
      <c r="G193" s="10">
        <v>854</v>
      </c>
      <c r="H193" s="10">
        <v>854</v>
      </c>
      <c r="I193" s="10">
        <v>854</v>
      </c>
      <c r="J193" s="10">
        <v>854</v>
      </c>
    </row>
    <row r="194" spans="1:10" x14ac:dyDescent="0.4">
      <c r="B194" s="10">
        <v>126.96592616460001</v>
      </c>
      <c r="C194" s="10">
        <v>99.695907524389995</v>
      </c>
      <c r="D194" s="10">
        <v>103.6519802105</v>
      </c>
      <c r="E194" s="10">
        <v>73.106829279240003</v>
      </c>
      <c r="F194" s="10">
        <v>55.84974065294</v>
      </c>
      <c r="G194" s="10">
        <v>99.540462851279997</v>
      </c>
      <c r="H194" s="10">
        <v>238.13242977269999</v>
      </c>
      <c r="I194" s="10">
        <v>0.8761203692856</v>
      </c>
      <c r="J194" s="10">
        <v>226.66183368899999</v>
      </c>
    </row>
    <row r="195" spans="1:10" x14ac:dyDescent="0.4">
      <c r="A195" s="1" t="s">
        <v>354</v>
      </c>
      <c r="B195" s="9">
        <v>1.195985667314E-2</v>
      </c>
      <c r="C195" s="9">
        <v>2.2093469439689997E-2</v>
      </c>
      <c r="D195" s="9">
        <v>7.8923260101449996E-2</v>
      </c>
      <c r="E195" s="9">
        <v>0.15604846272969999</v>
      </c>
      <c r="F195" s="9">
        <v>0.10734660755209999</v>
      </c>
      <c r="G195" s="9">
        <v>0.20693782764150001</v>
      </c>
      <c r="H195" s="9">
        <v>0.4164408449823</v>
      </c>
      <c r="I195" s="9">
        <v>2.4967088002159998E-4</v>
      </c>
      <c r="J195" s="9">
        <v>3.4053326112839996E-2</v>
      </c>
    </row>
    <row r="196" spans="1:10" x14ac:dyDescent="0.4">
      <c r="B196" s="4" t="s">
        <v>155</v>
      </c>
      <c r="C196" s="4" t="s">
        <v>156</v>
      </c>
      <c r="D196" s="4" t="s">
        <v>157</v>
      </c>
      <c r="E196" s="4" t="s">
        <v>158</v>
      </c>
      <c r="F196" s="4" t="s">
        <v>159</v>
      </c>
      <c r="G196" s="4" t="s">
        <v>160</v>
      </c>
      <c r="H196" s="4" t="s">
        <v>161</v>
      </c>
      <c r="I196" s="4" t="s">
        <v>162</v>
      </c>
      <c r="J196" s="4" t="s">
        <v>163</v>
      </c>
    </row>
    <row r="197" spans="1:10" x14ac:dyDescent="0.4">
      <c r="B197" s="4" t="s">
        <v>399</v>
      </c>
      <c r="C197" s="4" t="s">
        <v>162</v>
      </c>
      <c r="D197" s="4" t="s">
        <v>639</v>
      </c>
      <c r="E197" s="4" t="s">
        <v>678</v>
      </c>
      <c r="F197" s="4" t="s">
        <v>639</v>
      </c>
      <c r="G197" s="4" t="s">
        <v>679</v>
      </c>
      <c r="H197" s="4" t="s">
        <v>677</v>
      </c>
      <c r="I197" s="4" t="s">
        <v>95</v>
      </c>
      <c r="J197" s="4" t="s">
        <v>446</v>
      </c>
    </row>
    <row r="198" spans="1:10" x14ac:dyDescent="0.4">
      <c r="B198" s="10">
        <v>13</v>
      </c>
      <c r="C198" s="10">
        <v>16</v>
      </c>
      <c r="D198" s="10">
        <v>74</v>
      </c>
      <c r="E198" s="10">
        <v>131</v>
      </c>
      <c r="F198" s="10">
        <v>99</v>
      </c>
      <c r="G198" s="10">
        <v>205</v>
      </c>
      <c r="H198" s="10">
        <v>424</v>
      </c>
      <c r="I198" s="10">
        <v>1</v>
      </c>
      <c r="J198" s="10">
        <v>29</v>
      </c>
    </row>
    <row r="199" spans="1:10" x14ac:dyDescent="0.4">
      <c r="B199" s="10">
        <v>963</v>
      </c>
      <c r="C199" s="10">
        <v>963</v>
      </c>
      <c r="D199" s="10">
        <v>963</v>
      </c>
      <c r="E199" s="10">
        <v>963</v>
      </c>
      <c r="F199" s="10">
        <v>963</v>
      </c>
      <c r="G199" s="10">
        <v>963</v>
      </c>
      <c r="H199" s="10">
        <v>963</v>
      </c>
      <c r="I199" s="10">
        <v>963</v>
      </c>
      <c r="J199" s="10">
        <v>963</v>
      </c>
    </row>
    <row r="200" spans="1:10" x14ac:dyDescent="0.4">
      <c r="B200" s="10">
        <v>9.8437979424359998</v>
      </c>
      <c r="C200" s="10">
        <v>18.184469509580001</v>
      </c>
      <c r="D200" s="10">
        <v>64.959359182089997</v>
      </c>
      <c r="E200" s="10">
        <v>128.43879139360001</v>
      </c>
      <c r="F200" s="10">
        <v>88.353760703660001</v>
      </c>
      <c r="G200" s="10">
        <v>170.32429548459999</v>
      </c>
      <c r="H200" s="10">
        <v>342.75992137840001</v>
      </c>
      <c r="I200" s="10">
        <v>0.20549658429949999</v>
      </c>
      <c r="J200" s="10">
        <v>28.02826745202</v>
      </c>
    </row>
    <row r="201" spans="1:10" x14ac:dyDescent="0.4">
      <c r="A201" s="1" t="s">
        <v>369</v>
      </c>
      <c r="B201" s="9">
        <v>3.7562275802369999E-3</v>
      </c>
      <c r="C201" s="9">
        <v>0.18916511416439999</v>
      </c>
      <c r="D201" s="9">
        <v>8.9701112013579998E-2</v>
      </c>
      <c r="E201" s="9">
        <v>4.1366643359519999E-2</v>
      </c>
      <c r="F201" s="9">
        <v>4.395572519062E-2</v>
      </c>
      <c r="G201" s="9">
        <v>0.157805896291</v>
      </c>
      <c r="H201" s="9">
        <v>0.47424928140059996</v>
      </c>
      <c r="I201" s="9">
        <v>0</v>
      </c>
      <c r="J201" s="9">
        <v>0.19292134174469999</v>
      </c>
    </row>
    <row r="202" spans="1:10" x14ac:dyDescent="0.4">
      <c r="B202" s="4" t="s">
        <v>155</v>
      </c>
      <c r="C202" s="4" t="s">
        <v>156</v>
      </c>
      <c r="D202" s="4" t="s">
        <v>157</v>
      </c>
      <c r="E202" s="4" t="s">
        <v>158</v>
      </c>
      <c r="F202" s="4" t="s">
        <v>159</v>
      </c>
      <c r="G202" s="4" t="s">
        <v>160</v>
      </c>
      <c r="H202" s="4" t="s">
        <v>161</v>
      </c>
      <c r="I202" s="4" t="s">
        <v>162</v>
      </c>
      <c r="J202" s="4" t="s">
        <v>163</v>
      </c>
    </row>
    <row r="203" spans="1:10" x14ac:dyDescent="0.4">
      <c r="B203" s="4" t="s">
        <v>95</v>
      </c>
      <c r="C203" s="4" t="s">
        <v>644</v>
      </c>
      <c r="D203" s="4" t="s">
        <v>95</v>
      </c>
      <c r="E203" s="4" t="s">
        <v>95</v>
      </c>
      <c r="F203" s="4" t="s">
        <v>95</v>
      </c>
      <c r="G203" s="4" t="s">
        <v>644</v>
      </c>
      <c r="H203" s="4" t="s">
        <v>680</v>
      </c>
      <c r="I203" s="4" t="s">
        <v>95</v>
      </c>
      <c r="J203" s="4" t="s">
        <v>446</v>
      </c>
    </row>
    <row r="204" spans="1:10" x14ac:dyDescent="0.4">
      <c r="B204" s="10">
        <v>1</v>
      </c>
      <c r="C204" s="10">
        <v>7</v>
      </c>
      <c r="D204" s="10">
        <v>5</v>
      </c>
      <c r="E204" s="10">
        <v>2</v>
      </c>
      <c r="F204" s="10">
        <v>4</v>
      </c>
      <c r="G204" s="10">
        <v>10</v>
      </c>
      <c r="H204" s="10">
        <v>31</v>
      </c>
      <c r="I204" s="10">
        <v>0</v>
      </c>
      <c r="J204" s="10">
        <v>8</v>
      </c>
    </row>
    <row r="205" spans="1:10" x14ac:dyDescent="0.4">
      <c r="B205" s="10">
        <v>60</v>
      </c>
      <c r="C205" s="10">
        <v>60</v>
      </c>
      <c r="D205" s="10">
        <v>60</v>
      </c>
      <c r="E205" s="10">
        <v>60</v>
      </c>
      <c r="F205" s="10">
        <v>60</v>
      </c>
      <c r="G205" s="10">
        <v>60</v>
      </c>
      <c r="H205" s="10">
        <v>60</v>
      </c>
      <c r="I205" s="10">
        <v>60</v>
      </c>
      <c r="J205" s="10">
        <v>60</v>
      </c>
    </row>
    <row r="206" spans="1:10" x14ac:dyDescent="0.4">
      <c r="B206" s="10">
        <v>0.2167132494531</v>
      </c>
      <c r="C206" s="10">
        <v>10.913765393089999</v>
      </c>
      <c r="D206" s="10">
        <v>5.1752507133219998</v>
      </c>
      <c r="E206" s="10">
        <v>2.3866231504650002</v>
      </c>
      <c r="F206" s="10">
        <v>2.5359986408299999</v>
      </c>
      <c r="G206" s="10">
        <v>9.10451452623</v>
      </c>
      <c r="H206" s="10">
        <v>27.361521800190001</v>
      </c>
      <c r="I206" s="10">
        <v>0</v>
      </c>
      <c r="J206" s="10">
        <v>11.13047864254</v>
      </c>
    </row>
    <row r="207" spans="1:10" x14ac:dyDescent="0.4">
      <c r="A207" t="s">
        <v>681</v>
      </c>
    </row>
    <row r="208" spans="1:10" x14ac:dyDescent="0.4">
      <c r="A208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E4612F-0FE8-48FF-B87C-2FC7595B2BDE}">
  <dimension ref="A1:CB243"/>
  <sheetViews>
    <sheetView workbookViewId="0">
      <selection activeCell="A2" sqref="A2:A3"/>
    </sheetView>
  </sheetViews>
  <sheetFormatPr defaultRowHeight="14.6" x14ac:dyDescent="0.4"/>
  <cols>
    <col min="1" max="1" width="35.53515625" bestFit="1" customWidth="1"/>
    <col min="2" max="80" width="12.53515625" customWidth="1"/>
  </cols>
  <sheetData>
    <row r="1" spans="1:80" x14ac:dyDescent="0.4">
      <c r="A1" s="1" t="s">
        <v>29</v>
      </c>
    </row>
    <row r="2" spans="1:80" ht="101.5" customHeight="1" x14ac:dyDescent="0.4">
      <c r="A2" s="20" t="s">
        <v>682</v>
      </c>
      <c r="B2" s="19" t="s">
        <v>594</v>
      </c>
      <c r="C2" s="19"/>
      <c r="D2" s="19"/>
      <c r="E2" s="19"/>
      <c r="F2" s="19"/>
      <c r="G2" s="19"/>
      <c r="H2" s="19"/>
      <c r="I2" s="19"/>
      <c r="J2" s="19" t="s">
        <v>595</v>
      </c>
      <c r="K2" s="19"/>
      <c r="L2" s="19"/>
      <c r="M2" s="19"/>
      <c r="N2" s="19"/>
      <c r="O2" s="19"/>
      <c r="P2" s="19"/>
      <c r="Q2" s="19"/>
      <c r="R2" s="19" t="s">
        <v>596</v>
      </c>
      <c r="S2" s="19"/>
      <c r="T2" s="19"/>
      <c r="U2" s="19"/>
      <c r="V2" s="19"/>
      <c r="W2" s="19"/>
      <c r="X2" s="19"/>
      <c r="Y2" s="19"/>
      <c r="Z2" s="19" t="s">
        <v>597</v>
      </c>
      <c r="AA2" s="19"/>
      <c r="AB2" s="19"/>
      <c r="AC2" s="19"/>
      <c r="AD2" s="19"/>
      <c r="AE2" s="19"/>
      <c r="AF2" s="19"/>
      <c r="AG2" s="19"/>
      <c r="AH2" s="19" t="s">
        <v>598</v>
      </c>
      <c r="AI2" s="19"/>
      <c r="AJ2" s="19"/>
      <c r="AK2" s="19"/>
      <c r="AL2" s="19"/>
      <c r="AM2" s="19"/>
      <c r="AN2" s="19"/>
      <c r="AO2" s="19"/>
      <c r="AP2" s="19" t="s">
        <v>599</v>
      </c>
      <c r="AQ2" s="19"/>
      <c r="AR2" s="19"/>
      <c r="AS2" s="19"/>
      <c r="AT2" s="19"/>
      <c r="AU2" s="19"/>
      <c r="AV2" s="19"/>
      <c r="AW2" s="19"/>
      <c r="AX2" s="19" t="s">
        <v>600</v>
      </c>
      <c r="AY2" s="19"/>
      <c r="AZ2" s="19"/>
      <c r="BA2" s="19"/>
      <c r="BB2" s="19"/>
      <c r="BC2" s="19"/>
      <c r="BD2" s="19"/>
      <c r="BE2" s="19"/>
      <c r="BF2" s="19" t="s">
        <v>601</v>
      </c>
      <c r="BG2" s="19"/>
      <c r="BH2" s="19"/>
      <c r="BI2" s="19"/>
      <c r="BJ2" s="19"/>
      <c r="BK2" s="19"/>
      <c r="BL2" s="19"/>
      <c r="BM2" s="19"/>
      <c r="BN2" s="19" t="s">
        <v>602</v>
      </c>
      <c r="BO2" s="19"/>
      <c r="BP2" s="19"/>
      <c r="BQ2" s="19"/>
      <c r="BR2" s="19"/>
      <c r="BS2" s="19"/>
      <c r="BT2" s="19"/>
      <c r="BU2" s="19"/>
      <c r="BV2" s="19" t="s">
        <v>683</v>
      </c>
      <c r="BW2" s="19"/>
      <c r="BX2" s="19"/>
      <c r="BY2" s="19"/>
      <c r="BZ2" s="19"/>
      <c r="CA2" s="19"/>
      <c r="CB2" s="19"/>
    </row>
    <row r="3" spans="1:80" ht="203.15" customHeight="1" x14ac:dyDescent="0.4">
      <c r="A3" s="20"/>
      <c r="B3" s="1" t="s">
        <v>169</v>
      </c>
      <c r="C3" s="1" t="s">
        <v>170</v>
      </c>
      <c r="D3" s="1" t="s">
        <v>171</v>
      </c>
      <c r="E3" s="1" t="s">
        <v>172</v>
      </c>
      <c r="F3" s="1" t="s">
        <v>173</v>
      </c>
      <c r="G3" s="1" t="s">
        <v>174</v>
      </c>
      <c r="H3" s="1" t="s">
        <v>175</v>
      </c>
      <c r="I3" s="1" t="s">
        <v>683</v>
      </c>
      <c r="J3" s="1" t="s">
        <v>169</v>
      </c>
      <c r="K3" s="1" t="s">
        <v>170</v>
      </c>
      <c r="L3" s="1" t="s">
        <v>171</v>
      </c>
      <c r="M3" s="1" t="s">
        <v>172</v>
      </c>
      <c r="N3" s="1" t="s">
        <v>173</v>
      </c>
      <c r="O3" s="1" t="s">
        <v>174</v>
      </c>
      <c r="P3" s="1" t="s">
        <v>175</v>
      </c>
      <c r="Q3" s="1" t="s">
        <v>683</v>
      </c>
      <c r="R3" s="1" t="s">
        <v>169</v>
      </c>
      <c r="S3" s="1" t="s">
        <v>170</v>
      </c>
      <c r="T3" s="1" t="s">
        <v>171</v>
      </c>
      <c r="U3" s="1" t="s">
        <v>172</v>
      </c>
      <c r="V3" s="1" t="s">
        <v>173</v>
      </c>
      <c r="W3" s="1" t="s">
        <v>174</v>
      </c>
      <c r="X3" s="1" t="s">
        <v>175</v>
      </c>
      <c r="Y3" s="1" t="s">
        <v>683</v>
      </c>
      <c r="Z3" s="1" t="s">
        <v>169</v>
      </c>
      <c r="AA3" s="1" t="s">
        <v>170</v>
      </c>
      <c r="AB3" s="1" t="s">
        <v>171</v>
      </c>
      <c r="AC3" s="1" t="s">
        <v>172</v>
      </c>
      <c r="AD3" s="1" t="s">
        <v>173</v>
      </c>
      <c r="AE3" s="1" t="s">
        <v>174</v>
      </c>
      <c r="AF3" s="1" t="s">
        <v>175</v>
      </c>
      <c r="AG3" s="1" t="s">
        <v>683</v>
      </c>
      <c r="AH3" s="1" t="s">
        <v>169</v>
      </c>
      <c r="AI3" s="1" t="s">
        <v>170</v>
      </c>
      <c r="AJ3" s="1" t="s">
        <v>171</v>
      </c>
      <c r="AK3" s="1" t="s">
        <v>172</v>
      </c>
      <c r="AL3" s="1" t="s">
        <v>173</v>
      </c>
      <c r="AM3" s="1" t="s">
        <v>174</v>
      </c>
      <c r="AN3" s="1" t="s">
        <v>175</v>
      </c>
      <c r="AO3" s="1" t="s">
        <v>683</v>
      </c>
      <c r="AP3" s="1" t="s">
        <v>169</v>
      </c>
      <c r="AQ3" s="1" t="s">
        <v>170</v>
      </c>
      <c r="AR3" s="1" t="s">
        <v>171</v>
      </c>
      <c r="AS3" s="1" t="s">
        <v>172</v>
      </c>
      <c r="AT3" s="1" t="s">
        <v>173</v>
      </c>
      <c r="AU3" s="1" t="s">
        <v>174</v>
      </c>
      <c r="AV3" s="1" t="s">
        <v>175</v>
      </c>
      <c r="AW3" s="1" t="s">
        <v>683</v>
      </c>
      <c r="AX3" s="1" t="s">
        <v>169</v>
      </c>
      <c r="AY3" s="1" t="s">
        <v>170</v>
      </c>
      <c r="AZ3" s="1" t="s">
        <v>171</v>
      </c>
      <c r="BA3" s="1" t="s">
        <v>172</v>
      </c>
      <c r="BB3" s="1" t="s">
        <v>173</v>
      </c>
      <c r="BC3" s="1" t="s">
        <v>174</v>
      </c>
      <c r="BD3" s="1" t="s">
        <v>175</v>
      </c>
      <c r="BE3" s="1" t="s">
        <v>683</v>
      </c>
      <c r="BF3" s="1" t="s">
        <v>169</v>
      </c>
      <c r="BG3" s="1" t="s">
        <v>170</v>
      </c>
      <c r="BH3" s="1" t="s">
        <v>171</v>
      </c>
      <c r="BI3" s="1" t="s">
        <v>172</v>
      </c>
      <c r="BJ3" s="1" t="s">
        <v>173</v>
      </c>
      <c r="BK3" s="1" t="s">
        <v>174</v>
      </c>
      <c r="BL3" s="1" t="s">
        <v>175</v>
      </c>
      <c r="BM3" s="1" t="s">
        <v>683</v>
      </c>
      <c r="BN3" s="1" t="s">
        <v>169</v>
      </c>
      <c r="BO3" s="1" t="s">
        <v>170</v>
      </c>
      <c r="BP3" s="1" t="s">
        <v>171</v>
      </c>
      <c r="BQ3" s="1" t="s">
        <v>172</v>
      </c>
      <c r="BR3" s="1" t="s">
        <v>173</v>
      </c>
      <c r="BS3" s="1" t="s">
        <v>174</v>
      </c>
      <c r="BT3" s="1" t="s">
        <v>175</v>
      </c>
      <c r="BU3" s="1" t="s">
        <v>683</v>
      </c>
      <c r="BV3" s="1" t="s">
        <v>169</v>
      </c>
      <c r="BW3" s="1" t="s">
        <v>170</v>
      </c>
      <c r="BX3" s="1" t="s">
        <v>171</v>
      </c>
      <c r="BY3" s="1" t="s">
        <v>172</v>
      </c>
      <c r="BZ3" s="1" t="s">
        <v>173</v>
      </c>
      <c r="CA3" s="1" t="s">
        <v>174</v>
      </c>
      <c r="CB3" s="1" t="s">
        <v>175</v>
      </c>
    </row>
    <row r="4" spans="1:80" x14ac:dyDescent="0.4">
      <c r="A4" s="1" t="s">
        <v>299</v>
      </c>
      <c r="B4" s="9">
        <v>0.32569730962030002</v>
      </c>
      <c r="C4" s="9">
        <v>0.43912045996259996</v>
      </c>
      <c r="D4" s="9">
        <v>0.51244408969599997</v>
      </c>
      <c r="E4" s="9">
        <v>0.46510383737060002</v>
      </c>
      <c r="F4" s="9">
        <v>0.40923182820030002</v>
      </c>
      <c r="G4" s="9">
        <v>0.3742936381045</v>
      </c>
      <c r="H4" s="9">
        <v>0.26892635618869998</v>
      </c>
      <c r="I4" s="9">
        <v>0.42216254393889996</v>
      </c>
      <c r="J4" s="9">
        <v>0.2590167909128</v>
      </c>
      <c r="K4" s="9">
        <v>0.28506865042680002</v>
      </c>
      <c r="L4" s="9">
        <v>0.27371781529290001</v>
      </c>
      <c r="M4" s="9">
        <v>0.27505788392050001</v>
      </c>
      <c r="N4" s="9">
        <v>0.30488310832810001</v>
      </c>
      <c r="O4" s="9">
        <v>0.32432415920300001</v>
      </c>
      <c r="P4" s="9">
        <v>0.35004109336189998</v>
      </c>
      <c r="Q4" s="9">
        <v>0.29007883519010003</v>
      </c>
      <c r="R4" s="9">
        <v>0.21011387569370002</v>
      </c>
      <c r="S4" s="9">
        <v>0.1569153157557</v>
      </c>
      <c r="T4" s="9">
        <v>9.9857577162699995E-2</v>
      </c>
      <c r="U4" s="9">
        <v>0.12172470700099999</v>
      </c>
      <c r="V4" s="9">
        <v>0.12988774220579999</v>
      </c>
      <c r="W4" s="9">
        <v>0.14643923455300001</v>
      </c>
      <c r="X4" s="9">
        <v>0.19130135516639998</v>
      </c>
      <c r="Y4" s="9">
        <v>0.14297894009269999</v>
      </c>
      <c r="Z4" s="9">
        <v>8.9713025958710002E-2</v>
      </c>
      <c r="AA4" s="9">
        <v>5.501938563218E-2</v>
      </c>
      <c r="AB4" s="9">
        <v>5.7339488240050002E-2</v>
      </c>
      <c r="AC4" s="9">
        <v>5.3290779294629997E-2</v>
      </c>
      <c r="AD4" s="9">
        <v>6.4082418563049998E-2</v>
      </c>
      <c r="AE4" s="9">
        <v>5.5633237115540003E-2</v>
      </c>
      <c r="AF4" s="9">
        <v>9.9576227921380003E-2</v>
      </c>
      <c r="AG4" s="9">
        <v>6.2987358320729991E-2</v>
      </c>
      <c r="AH4" s="9">
        <v>4.9647487908240001E-2</v>
      </c>
      <c r="AI4" s="9">
        <v>1.902709861024E-2</v>
      </c>
      <c r="AJ4" s="9">
        <v>1.8123138092760002E-2</v>
      </c>
      <c r="AK4" s="9">
        <v>2.2944447002409999E-2</v>
      </c>
      <c r="AL4" s="9">
        <v>3.1133501563329998E-2</v>
      </c>
      <c r="AM4" s="9">
        <v>2.9204246284290001E-2</v>
      </c>
      <c r="AN4" s="9">
        <v>2.0214782668799999E-2</v>
      </c>
      <c r="AO4" s="9">
        <v>2.5986120486100002E-2</v>
      </c>
      <c r="AP4" s="9">
        <v>3.2702936337559996E-2</v>
      </c>
      <c r="AQ4" s="9">
        <v>2.0655945513849999E-2</v>
      </c>
      <c r="AR4" s="9">
        <v>1.3234199839750001E-2</v>
      </c>
      <c r="AS4" s="9">
        <v>2.8386128019329999E-2</v>
      </c>
      <c r="AT4" s="9">
        <v>2.1855519464439997E-2</v>
      </c>
      <c r="AU4" s="9">
        <v>2.7429187814940002E-2</v>
      </c>
      <c r="AV4" s="9">
        <v>4.1448292040780002E-2</v>
      </c>
      <c r="AW4" s="9">
        <v>2.4117929754329998E-2</v>
      </c>
      <c r="AX4" s="9">
        <v>3.310857356869E-2</v>
      </c>
      <c r="AY4" s="9">
        <v>2.4193144098560004E-2</v>
      </c>
      <c r="AZ4" s="9">
        <v>2.5283691675859997E-2</v>
      </c>
      <c r="BA4" s="9">
        <v>3.3145090580519995E-2</v>
      </c>
      <c r="BB4" s="9">
        <v>3.892588167496E-2</v>
      </c>
      <c r="BC4" s="9">
        <v>4.2676296924730003E-2</v>
      </c>
      <c r="BD4" s="9">
        <v>2.849189265204E-2</v>
      </c>
      <c r="BE4" s="9">
        <v>3.1631750291949999E-2</v>
      </c>
      <c r="BF4" s="9">
        <v>0</v>
      </c>
      <c r="BG4" s="9">
        <v>0</v>
      </c>
      <c r="BH4" s="9">
        <v>0</v>
      </c>
      <c r="BI4" s="9">
        <v>3.4712681102770003E-4</v>
      </c>
      <c r="BJ4" s="9">
        <v>0</v>
      </c>
      <c r="BK4" s="9">
        <v>0</v>
      </c>
      <c r="BL4" s="9">
        <v>0</v>
      </c>
      <c r="BM4" s="9">
        <v>5.652192519645E-5</v>
      </c>
      <c r="BN4" s="9">
        <v>0.58471410053310002</v>
      </c>
      <c r="BO4" s="9">
        <v>0.72418911038939993</v>
      </c>
      <c r="BP4" s="9">
        <v>0.78616190498890004</v>
      </c>
      <c r="BQ4" s="9">
        <v>0.74016172129110003</v>
      </c>
      <c r="BR4" s="9">
        <v>0.71411493652839997</v>
      </c>
      <c r="BS4" s="9">
        <v>0.69861779730750007</v>
      </c>
      <c r="BT4" s="9">
        <v>0.61896744955060001</v>
      </c>
      <c r="BU4" s="9">
        <v>0.7122413791290001</v>
      </c>
      <c r="BV4" s="9">
        <v>1</v>
      </c>
      <c r="BW4" s="9">
        <v>1</v>
      </c>
      <c r="BX4" s="9">
        <v>1</v>
      </c>
      <c r="BY4" s="9">
        <v>1</v>
      </c>
      <c r="BZ4" s="9">
        <v>1</v>
      </c>
      <c r="CA4" s="9">
        <v>1</v>
      </c>
      <c r="CB4" s="9">
        <v>1</v>
      </c>
    </row>
    <row r="5" spans="1:80" x14ac:dyDescent="0.4">
      <c r="B5" s="10">
        <v>135</v>
      </c>
      <c r="C5" s="10">
        <v>409</v>
      </c>
      <c r="D5" s="10">
        <v>558</v>
      </c>
      <c r="E5" s="10">
        <v>374</v>
      </c>
      <c r="F5" s="10">
        <v>293</v>
      </c>
      <c r="G5" s="10">
        <v>233</v>
      </c>
      <c r="H5" s="10">
        <v>69</v>
      </c>
      <c r="I5" s="10">
        <v>2073</v>
      </c>
      <c r="J5" s="10">
        <v>106</v>
      </c>
      <c r="K5" s="10">
        <v>245</v>
      </c>
      <c r="L5" s="10">
        <v>293</v>
      </c>
      <c r="M5" s="10">
        <v>225</v>
      </c>
      <c r="N5" s="10">
        <v>198</v>
      </c>
      <c r="O5" s="10">
        <v>218</v>
      </c>
      <c r="P5" s="10">
        <v>93</v>
      </c>
      <c r="Q5" s="10">
        <v>1378</v>
      </c>
      <c r="R5" s="10">
        <v>84</v>
      </c>
      <c r="S5" s="10">
        <v>128</v>
      </c>
      <c r="T5" s="10">
        <v>109</v>
      </c>
      <c r="U5" s="10">
        <v>98</v>
      </c>
      <c r="V5" s="10">
        <v>94</v>
      </c>
      <c r="W5" s="10">
        <v>94</v>
      </c>
      <c r="X5" s="10">
        <v>49</v>
      </c>
      <c r="Y5" s="10">
        <v>657</v>
      </c>
      <c r="Z5" s="10">
        <v>36</v>
      </c>
      <c r="AA5" s="10">
        <v>36</v>
      </c>
      <c r="AB5" s="10">
        <v>54</v>
      </c>
      <c r="AC5" s="10">
        <v>40</v>
      </c>
      <c r="AD5" s="10">
        <v>47</v>
      </c>
      <c r="AE5" s="10">
        <v>31</v>
      </c>
      <c r="AF5" s="10">
        <v>26</v>
      </c>
      <c r="AG5" s="10">
        <v>270</v>
      </c>
      <c r="AH5" s="10">
        <v>18</v>
      </c>
      <c r="AI5" s="10">
        <v>16</v>
      </c>
      <c r="AJ5" s="10">
        <v>18</v>
      </c>
      <c r="AK5" s="10">
        <v>19</v>
      </c>
      <c r="AL5" s="10">
        <v>20</v>
      </c>
      <c r="AM5" s="10">
        <v>19</v>
      </c>
      <c r="AN5" s="10">
        <v>7</v>
      </c>
      <c r="AO5" s="10">
        <v>117</v>
      </c>
      <c r="AP5" s="10">
        <v>11</v>
      </c>
      <c r="AQ5" s="10">
        <v>13</v>
      </c>
      <c r="AR5" s="10">
        <v>14</v>
      </c>
      <c r="AS5" s="10">
        <v>23</v>
      </c>
      <c r="AT5" s="10">
        <v>18</v>
      </c>
      <c r="AU5" s="10">
        <v>17</v>
      </c>
      <c r="AV5" s="10">
        <v>10</v>
      </c>
      <c r="AW5" s="10">
        <v>106</v>
      </c>
      <c r="AX5" s="10">
        <v>12</v>
      </c>
      <c r="AY5" s="10">
        <v>20</v>
      </c>
      <c r="AZ5" s="10">
        <v>32</v>
      </c>
      <c r="BA5" s="10">
        <v>24</v>
      </c>
      <c r="BB5" s="10">
        <v>26</v>
      </c>
      <c r="BC5" s="10">
        <v>27</v>
      </c>
      <c r="BD5" s="10">
        <v>12</v>
      </c>
      <c r="BE5" s="10">
        <v>153</v>
      </c>
      <c r="BF5" s="10">
        <v>0</v>
      </c>
      <c r="BG5" s="10">
        <v>0</v>
      </c>
      <c r="BH5" s="10">
        <v>0</v>
      </c>
      <c r="BI5" s="10">
        <v>1</v>
      </c>
      <c r="BJ5" s="10">
        <v>0</v>
      </c>
      <c r="BK5" s="10">
        <v>0</v>
      </c>
      <c r="BL5" s="10">
        <v>0</v>
      </c>
      <c r="BM5" s="10">
        <v>1</v>
      </c>
      <c r="BN5" s="10">
        <v>241</v>
      </c>
      <c r="BO5" s="10">
        <v>654</v>
      </c>
      <c r="BP5" s="10">
        <v>851</v>
      </c>
      <c r="BQ5" s="10">
        <v>599</v>
      </c>
      <c r="BR5" s="10">
        <v>491</v>
      </c>
      <c r="BS5" s="10">
        <v>451</v>
      </c>
      <c r="BT5" s="10">
        <v>162</v>
      </c>
      <c r="BU5" s="10">
        <v>3451</v>
      </c>
      <c r="BV5" s="10">
        <v>402</v>
      </c>
      <c r="BW5" s="10">
        <v>867</v>
      </c>
      <c r="BX5" s="10">
        <v>1078</v>
      </c>
      <c r="BY5" s="10">
        <v>804</v>
      </c>
      <c r="BZ5" s="10">
        <v>696</v>
      </c>
      <c r="CA5" s="10">
        <v>639</v>
      </c>
      <c r="CB5" s="10">
        <v>266</v>
      </c>
    </row>
    <row r="6" spans="1:80" x14ac:dyDescent="0.4">
      <c r="B6" s="10">
        <v>402</v>
      </c>
      <c r="C6" s="10">
        <v>867</v>
      </c>
      <c r="D6" s="10">
        <v>1078</v>
      </c>
      <c r="E6" s="10">
        <v>804</v>
      </c>
      <c r="F6" s="10">
        <v>696</v>
      </c>
      <c r="G6" s="10">
        <v>639</v>
      </c>
      <c r="H6" s="10">
        <v>266</v>
      </c>
      <c r="I6" s="10">
        <v>4755</v>
      </c>
      <c r="J6" s="10">
        <v>402</v>
      </c>
      <c r="K6" s="10">
        <v>867</v>
      </c>
      <c r="L6" s="10">
        <v>1078</v>
      </c>
      <c r="M6" s="10">
        <v>804</v>
      </c>
      <c r="N6" s="10">
        <v>696</v>
      </c>
      <c r="O6" s="10">
        <v>639</v>
      </c>
      <c r="P6" s="10">
        <v>266</v>
      </c>
      <c r="Q6" s="10">
        <v>4755</v>
      </c>
      <c r="R6" s="10">
        <v>402</v>
      </c>
      <c r="S6" s="10">
        <v>867</v>
      </c>
      <c r="T6" s="10">
        <v>1078</v>
      </c>
      <c r="U6" s="10">
        <v>804</v>
      </c>
      <c r="V6" s="10">
        <v>696</v>
      </c>
      <c r="W6" s="10">
        <v>639</v>
      </c>
      <c r="X6" s="10">
        <v>266</v>
      </c>
      <c r="Y6" s="10">
        <v>4755</v>
      </c>
      <c r="Z6" s="10">
        <v>402</v>
      </c>
      <c r="AA6" s="10">
        <v>867</v>
      </c>
      <c r="AB6" s="10">
        <v>1078</v>
      </c>
      <c r="AC6" s="10">
        <v>804</v>
      </c>
      <c r="AD6" s="10">
        <v>696</v>
      </c>
      <c r="AE6" s="10">
        <v>639</v>
      </c>
      <c r="AF6" s="10">
        <v>266</v>
      </c>
      <c r="AG6" s="10">
        <v>4755</v>
      </c>
      <c r="AH6" s="10">
        <v>402</v>
      </c>
      <c r="AI6" s="10">
        <v>867</v>
      </c>
      <c r="AJ6" s="10">
        <v>1078</v>
      </c>
      <c r="AK6" s="10">
        <v>804</v>
      </c>
      <c r="AL6" s="10">
        <v>696</v>
      </c>
      <c r="AM6" s="10">
        <v>639</v>
      </c>
      <c r="AN6" s="10">
        <v>266</v>
      </c>
      <c r="AO6" s="10">
        <v>4755</v>
      </c>
      <c r="AP6" s="10">
        <v>402</v>
      </c>
      <c r="AQ6" s="10">
        <v>867</v>
      </c>
      <c r="AR6" s="10">
        <v>1078</v>
      </c>
      <c r="AS6" s="10">
        <v>804</v>
      </c>
      <c r="AT6" s="10">
        <v>696</v>
      </c>
      <c r="AU6" s="10">
        <v>639</v>
      </c>
      <c r="AV6" s="10">
        <v>266</v>
      </c>
      <c r="AW6" s="10">
        <v>4755</v>
      </c>
      <c r="AX6" s="10">
        <v>402</v>
      </c>
      <c r="AY6" s="10">
        <v>867</v>
      </c>
      <c r="AZ6" s="10">
        <v>1078</v>
      </c>
      <c r="BA6" s="10">
        <v>804</v>
      </c>
      <c r="BB6" s="10">
        <v>696</v>
      </c>
      <c r="BC6" s="10">
        <v>639</v>
      </c>
      <c r="BD6" s="10">
        <v>266</v>
      </c>
      <c r="BE6" s="10">
        <v>4755</v>
      </c>
      <c r="BF6" s="10">
        <v>402</v>
      </c>
      <c r="BG6" s="10">
        <v>867</v>
      </c>
      <c r="BH6" s="10">
        <v>1078</v>
      </c>
      <c r="BI6" s="10">
        <v>804</v>
      </c>
      <c r="BJ6" s="10">
        <v>696</v>
      </c>
      <c r="BK6" s="10">
        <v>639</v>
      </c>
      <c r="BL6" s="10">
        <v>266</v>
      </c>
      <c r="BM6" s="10">
        <v>4755</v>
      </c>
      <c r="BN6" s="10">
        <v>402</v>
      </c>
      <c r="BO6" s="10">
        <v>867</v>
      </c>
      <c r="BP6" s="10">
        <v>1078</v>
      </c>
      <c r="BQ6" s="10">
        <v>804</v>
      </c>
      <c r="BR6" s="10">
        <v>696</v>
      </c>
      <c r="BS6" s="10">
        <v>639</v>
      </c>
      <c r="BT6" s="10">
        <v>266</v>
      </c>
      <c r="BU6" s="10">
        <v>4755</v>
      </c>
      <c r="BV6" s="10">
        <v>402</v>
      </c>
      <c r="BW6" s="10">
        <v>867</v>
      </c>
      <c r="BX6" s="10">
        <v>1078</v>
      </c>
      <c r="BY6" s="10">
        <v>804</v>
      </c>
      <c r="BZ6" s="10">
        <v>696</v>
      </c>
      <c r="CA6" s="10">
        <v>639</v>
      </c>
      <c r="CB6" s="10">
        <v>266</v>
      </c>
    </row>
    <row r="7" spans="1:80" x14ac:dyDescent="0.4">
      <c r="B7" s="10">
        <v>168.53407218620001</v>
      </c>
      <c r="C7" s="10">
        <v>410.3213117789</v>
      </c>
      <c r="D7" s="10">
        <v>463.5581918757</v>
      </c>
      <c r="E7" s="10">
        <v>356.0443233519</v>
      </c>
      <c r="F7" s="10">
        <v>271.4159912783</v>
      </c>
      <c r="G7" s="10">
        <v>235.6945196163</v>
      </c>
      <c r="H7" s="10">
        <v>75.877702470740005</v>
      </c>
      <c r="I7" s="10">
        <v>1984.7465424300001</v>
      </c>
      <c r="J7" s="10">
        <v>134.02982845650001</v>
      </c>
      <c r="K7" s="10">
        <v>266.37279119300001</v>
      </c>
      <c r="L7" s="10">
        <v>247.60581318569999</v>
      </c>
      <c r="M7" s="10">
        <v>210.56114848830001</v>
      </c>
      <c r="N7" s="10">
        <v>202.20849251819999</v>
      </c>
      <c r="O7" s="10">
        <v>204.22849634959999</v>
      </c>
      <c r="P7" s="10">
        <v>98.764265098679999</v>
      </c>
      <c r="Q7" s="10">
        <v>1363.7708352899999</v>
      </c>
      <c r="R7" s="10">
        <v>108.72471478129999</v>
      </c>
      <c r="S7" s="10">
        <v>146.6242274491</v>
      </c>
      <c r="T7" s="10">
        <v>90.331411456210006</v>
      </c>
      <c r="U7" s="10">
        <v>93.182183110759993</v>
      </c>
      <c r="V7" s="10">
        <v>86.14581730047</v>
      </c>
      <c r="W7" s="10">
        <v>92.213496376080002</v>
      </c>
      <c r="X7" s="10">
        <v>53.97577059863</v>
      </c>
      <c r="Y7" s="10">
        <v>672.19832991709995</v>
      </c>
      <c r="Z7" s="10">
        <v>46.42255599408</v>
      </c>
      <c r="AA7" s="10">
        <v>51.411010290409997</v>
      </c>
      <c r="AB7" s="10">
        <v>51.869442981390002</v>
      </c>
      <c r="AC7" s="10">
        <v>40.79493207822</v>
      </c>
      <c r="AD7" s="10">
        <v>42.501565028030001</v>
      </c>
      <c r="AE7" s="10">
        <v>35.032519289</v>
      </c>
      <c r="AF7" s="10">
        <v>28.0954812405</v>
      </c>
      <c r="AG7" s="10">
        <v>296.12750690159999</v>
      </c>
      <c r="AH7" s="10">
        <v>25.690397383840001</v>
      </c>
      <c r="AI7" s="10">
        <v>17.779230923939998</v>
      </c>
      <c r="AJ7" s="10">
        <v>16.3942355748</v>
      </c>
      <c r="AK7" s="10">
        <v>17.56433607136</v>
      </c>
      <c r="AL7" s="10">
        <v>20.648760938110001</v>
      </c>
      <c r="AM7" s="10">
        <v>18.39005555528</v>
      </c>
      <c r="AN7" s="10">
        <v>5.7036107824900002</v>
      </c>
      <c r="AO7" s="10">
        <v>122.1706272298</v>
      </c>
      <c r="AP7" s="10">
        <v>16.922335157879999</v>
      </c>
      <c r="AQ7" s="10">
        <v>19.30125200725</v>
      </c>
      <c r="AR7" s="10">
        <v>11.971689930649999</v>
      </c>
      <c r="AS7" s="10">
        <v>21.730028718669999</v>
      </c>
      <c r="AT7" s="10">
        <v>14.49529843861</v>
      </c>
      <c r="AU7" s="10">
        <v>17.272292626310001</v>
      </c>
      <c r="AV7" s="10">
        <v>11.6946558008</v>
      </c>
      <c r="AW7" s="10">
        <v>113.3875526802</v>
      </c>
      <c r="AX7" s="10">
        <v>17.13223463317</v>
      </c>
      <c r="AY7" s="10">
        <v>22.606467991540001</v>
      </c>
      <c r="AZ7" s="10">
        <v>22.871690068980001</v>
      </c>
      <c r="BA7" s="10">
        <v>25.373089619929999</v>
      </c>
      <c r="BB7" s="10">
        <v>25.816923399259998</v>
      </c>
      <c r="BC7" s="10">
        <v>26.873471196610001</v>
      </c>
      <c r="BD7" s="10">
        <v>8.0390013984440003</v>
      </c>
      <c r="BE7" s="10">
        <v>148.71287830790001</v>
      </c>
      <c r="BF7" s="10">
        <v>0</v>
      </c>
      <c r="BG7" s="10">
        <v>0</v>
      </c>
      <c r="BH7" s="10">
        <v>0</v>
      </c>
      <c r="BI7" s="10">
        <v>0.26573104889519999</v>
      </c>
      <c r="BJ7" s="10">
        <v>0</v>
      </c>
      <c r="BK7" s="10">
        <v>0</v>
      </c>
      <c r="BL7" s="10">
        <v>0</v>
      </c>
      <c r="BM7" s="10">
        <v>0.26573104889519999</v>
      </c>
      <c r="BN7" s="10">
        <v>302.56390064269999</v>
      </c>
      <c r="BO7" s="10">
        <v>676.694102972</v>
      </c>
      <c r="BP7" s="10">
        <v>711.16400506130003</v>
      </c>
      <c r="BQ7" s="10">
        <v>566.60547184020004</v>
      </c>
      <c r="BR7" s="10">
        <v>473.62448379649999</v>
      </c>
      <c r="BS7" s="10">
        <v>439.92301596589999</v>
      </c>
      <c r="BT7" s="10">
        <v>174.64196756940001</v>
      </c>
      <c r="BU7" s="10">
        <v>3348.5173777199998</v>
      </c>
      <c r="BV7" s="10">
        <v>517.45613859289995</v>
      </c>
      <c r="BW7" s="10">
        <v>934.41629163419998</v>
      </c>
      <c r="BX7" s="10">
        <v>904.6024750734</v>
      </c>
      <c r="BY7" s="10">
        <v>765.51577248809997</v>
      </c>
      <c r="BZ7" s="10">
        <v>663.23284890089997</v>
      </c>
      <c r="CA7" s="10">
        <v>629.70485100919996</v>
      </c>
      <c r="CB7" s="10">
        <v>282.15048739029999</v>
      </c>
    </row>
    <row r="8" spans="1:80" x14ac:dyDescent="0.4">
      <c r="B8" s="10">
        <v>517.45613859289995</v>
      </c>
      <c r="C8" s="10">
        <v>934.41629163419998</v>
      </c>
      <c r="D8" s="10">
        <v>904.6024750734</v>
      </c>
      <c r="E8" s="10">
        <v>765.51577248809997</v>
      </c>
      <c r="F8" s="10">
        <v>663.23284890089997</v>
      </c>
      <c r="G8" s="10">
        <v>629.70485100919996</v>
      </c>
      <c r="H8" s="10">
        <v>282.15048739029999</v>
      </c>
      <c r="I8" s="10">
        <v>4701.3800038059999</v>
      </c>
      <c r="J8" s="10">
        <v>517.45613859289995</v>
      </c>
      <c r="K8" s="10">
        <v>934.41629163419998</v>
      </c>
      <c r="L8" s="10">
        <v>904.6024750734</v>
      </c>
      <c r="M8" s="10">
        <v>765.51577248809997</v>
      </c>
      <c r="N8" s="10">
        <v>663.23284890089997</v>
      </c>
      <c r="O8" s="10">
        <v>629.70485100919996</v>
      </c>
      <c r="P8" s="10">
        <v>282.15048739029999</v>
      </c>
      <c r="Q8" s="10">
        <v>4701.3800038059999</v>
      </c>
      <c r="R8" s="10">
        <v>517.45613859289995</v>
      </c>
      <c r="S8" s="10">
        <v>934.41629163419998</v>
      </c>
      <c r="T8" s="10">
        <v>904.6024750734</v>
      </c>
      <c r="U8" s="10">
        <v>765.51577248809997</v>
      </c>
      <c r="V8" s="10">
        <v>663.23284890089997</v>
      </c>
      <c r="W8" s="10">
        <v>629.70485100919996</v>
      </c>
      <c r="X8" s="10">
        <v>282.15048739029999</v>
      </c>
      <c r="Y8" s="10">
        <v>4701.3800038059999</v>
      </c>
      <c r="Z8" s="10">
        <v>517.45613859289995</v>
      </c>
      <c r="AA8" s="10">
        <v>934.41629163419998</v>
      </c>
      <c r="AB8" s="10">
        <v>904.6024750734</v>
      </c>
      <c r="AC8" s="10">
        <v>765.51577248809997</v>
      </c>
      <c r="AD8" s="10">
        <v>663.23284890089997</v>
      </c>
      <c r="AE8" s="10">
        <v>629.70485100919996</v>
      </c>
      <c r="AF8" s="10">
        <v>282.15048739029999</v>
      </c>
      <c r="AG8" s="10">
        <v>4701.3800038059999</v>
      </c>
      <c r="AH8" s="10">
        <v>517.45613859289995</v>
      </c>
      <c r="AI8" s="10">
        <v>934.41629163419998</v>
      </c>
      <c r="AJ8" s="10">
        <v>904.6024750734</v>
      </c>
      <c r="AK8" s="10">
        <v>765.51577248809997</v>
      </c>
      <c r="AL8" s="10">
        <v>663.23284890089997</v>
      </c>
      <c r="AM8" s="10">
        <v>629.70485100919996</v>
      </c>
      <c r="AN8" s="10">
        <v>282.15048739029999</v>
      </c>
      <c r="AO8" s="10">
        <v>4701.3800038059999</v>
      </c>
      <c r="AP8" s="10">
        <v>517.45613859289995</v>
      </c>
      <c r="AQ8" s="10">
        <v>934.41629163419998</v>
      </c>
      <c r="AR8" s="10">
        <v>904.6024750734</v>
      </c>
      <c r="AS8" s="10">
        <v>765.51577248809997</v>
      </c>
      <c r="AT8" s="10">
        <v>663.23284890089997</v>
      </c>
      <c r="AU8" s="10">
        <v>629.70485100919996</v>
      </c>
      <c r="AV8" s="10">
        <v>282.15048739029999</v>
      </c>
      <c r="AW8" s="10">
        <v>4701.3800038059999</v>
      </c>
      <c r="AX8" s="10">
        <v>517.45613859289995</v>
      </c>
      <c r="AY8" s="10">
        <v>934.41629163419998</v>
      </c>
      <c r="AZ8" s="10">
        <v>904.6024750734</v>
      </c>
      <c r="BA8" s="10">
        <v>765.51577248809997</v>
      </c>
      <c r="BB8" s="10">
        <v>663.23284890089997</v>
      </c>
      <c r="BC8" s="10">
        <v>629.70485100919996</v>
      </c>
      <c r="BD8" s="10">
        <v>282.15048739029999</v>
      </c>
      <c r="BE8" s="10">
        <v>4701.3800038059999</v>
      </c>
      <c r="BF8" s="10">
        <v>517.45613859289995</v>
      </c>
      <c r="BG8" s="10">
        <v>934.41629163419998</v>
      </c>
      <c r="BH8" s="10">
        <v>904.6024750734</v>
      </c>
      <c r="BI8" s="10">
        <v>765.51577248809997</v>
      </c>
      <c r="BJ8" s="10">
        <v>663.23284890089997</v>
      </c>
      <c r="BK8" s="10">
        <v>629.70485100919996</v>
      </c>
      <c r="BL8" s="10">
        <v>282.15048739029999</v>
      </c>
      <c r="BM8" s="10">
        <v>4701.3800038059999</v>
      </c>
      <c r="BN8" s="10">
        <v>517.45613859289995</v>
      </c>
      <c r="BO8" s="10">
        <v>934.41629163419998</v>
      </c>
      <c r="BP8" s="10">
        <v>904.6024750734</v>
      </c>
      <c r="BQ8" s="10">
        <v>765.51577248809997</v>
      </c>
      <c r="BR8" s="10">
        <v>663.23284890089997</v>
      </c>
      <c r="BS8" s="10">
        <v>629.70485100919996</v>
      </c>
      <c r="BT8" s="10">
        <v>282.15048739029999</v>
      </c>
      <c r="BU8" s="10">
        <v>4701.3800038059999</v>
      </c>
      <c r="BV8" s="10">
        <v>517.45613859289995</v>
      </c>
      <c r="BW8" s="10">
        <v>934.41629163419998</v>
      </c>
      <c r="BX8" s="10">
        <v>904.6024750734</v>
      </c>
      <c r="BY8" s="10">
        <v>765.51577248809997</v>
      </c>
      <c r="BZ8" s="10">
        <v>663.23284890089997</v>
      </c>
      <c r="CA8" s="10">
        <v>629.70485100919996</v>
      </c>
      <c r="CB8" s="10">
        <v>282.15048739029999</v>
      </c>
    </row>
    <row r="9" spans="1:80" x14ac:dyDescent="0.4">
      <c r="B9" s="4" t="s">
        <v>155</v>
      </c>
      <c r="C9" s="4" t="s">
        <v>156</v>
      </c>
      <c r="D9" s="4" t="s">
        <v>157</v>
      </c>
      <c r="E9" s="4" t="s">
        <v>158</v>
      </c>
      <c r="F9" s="4" t="s">
        <v>159</v>
      </c>
      <c r="G9" s="4" t="s">
        <v>160</v>
      </c>
      <c r="H9" s="4" t="s">
        <v>161</v>
      </c>
      <c r="I9" s="4" t="s">
        <v>162</v>
      </c>
      <c r="J9" s="4" t="s">
        <v>155</v>
      </c>
      <c r="K9" s="4" t="s">
        <v>156</v>
      </c>
      <c r="L9" s="4" t="s">
        <v>157</v>
      </c>
      <c r="M9" s="4" t="s">
        <v>158</v>
      </c>
      <c r="N9" s="4" t="s">
        <v>159</v>
      </c>
      <c r="O9" s="4" t="s">
        <v>160</v>
      </c>
      <c r="P9" s="4" t="s">
        <v>161</v>
      </c>
      <c r="Q9" s="4" t="s">
        <v>162</v>
      </c>
      <c r="R9" s="4" t="s">
        <v>155</v>
      </c>
      <c r="S9" s="4" t="s">
        <v>156</v>
      </c>
      <c r="T9" s="4" t="s">
        <v>157</v>
      </c>
      <c r="U9" s="4" t="s">
        <v>158</v>
      </c>
      <c r="V9" s="4" t="s">
        <v>159</v>
      </c>
      <c r="W9" s="4" t="s">
        <v>160</v>
      </c>
      <c r="X9" s="4" t="s">
        <v>161</v>
      </c>
      <c r="Y9" s="4" t="s">
        <v>162</v>
      </c>
      <c r="Z9" s="4" t="s">
        <v>155</v>
      </c>
      <c r="AA9" s="4" t="s">
        <v>156</v>
      </c>
      <c r="AB9" s="4" t="s">
        <v>157</v>
      </c>
      <c r="AC9" s="4" t="s">
        <v>158</v>
      </c>
      <c r="AD9" s="4" t="s">
        <v>159</v>
      </c>
      <c r="AE9" s="4" t="s">
        <v>160</v>
      </c>
      <c r="AF9" s="4" t="s">
        <v>161</v>
      </c>
      <c r="AG9" s="4" t="s">
        <v>162</v>
      </c>
      <c r="AH9" s="4" t="s">
        <v>155</v>
      </c>
      <c r="AI9" s="4" t="s">
        <v>156</v>
      </c>
      <c r="AJ9" s="4" t="s">
        <v>157</v>
      </c>
      <c r="AK9" s="4" t="s">
        <v>158</v>
      </c>
      <c r="AL9" s="4" t="s">
        <v>159</v>
      </c>
      <c r="AM9" s="4" t="s">
        <v>160</v>
      </c>
      <c r="AN9" s="4" t="s">
        <v>161</v>
      </c>
      <c r="AO9" s="4" t="s">
        <v>162</v>
      </c>
      <c r="AP9" s="4" t="s">
        <v>155</v>
      </c>
      <c r="AQ9" s="4" t="s">
        <v>156</v>
      </c>
      <c r="AR9" s="4" t="s">
        <v>157</v>
      </c>
      <c r="AS9" s="4" t="s">
        <v>158</v>
      </c>
      <c r="AT9" s="4" t="s">
        <v>159</v>
      </c>
      <c r="AU9" s="4" t="s">
        <v>160</v>
      </c>
      <c r="AV9" s="4" t="s">
        <v>161</v>
      </c>
      <c r="AW9" s="4" t="s">
        <v>162</v>
      </c>
      <c r="AX9" s="4" t="s">
        <v>155</v>
      </c>
      <c r="AY9" s="4" t="s">
        <v>156</v>
      </c>
      <c r="AZ9" s="4" t="s">
        <v>157</v>
      </c>
      <c r="BA9" s="4" t="s">
        <v>158</v>
      </c>
      <c r="BB9" s="4" t="s">
        <v>159</v>
      </c>
      <c r="BC9" s="4" t="s">
        <v>160</v>
      </c>
      <c r="BD9" s="4" t="s">
        <v>161</v>
      </c>
      <c r="BE9" s="4" t="s">
        <v>162</v>
      </c>
      <c r="BF9" s="4" t="s">
        <v>155</v>
      </c>
      <c r="BG9" s="4" t="s">
        <v>156</v>
      </c>
      <c r="BH9" s="4" t="s">
        <v>157</v>
      </c>
      <c r="BI9" s="4" t="s">
        <v>158</v>
      </c>
      <c r="BJ9" s="4" t="s">
        <v>159</v>
      </c>
      <c r="BK9" s="4" t="s">
        <v>160</v>
      </c>
      <c r="BL9" s="4" t="s">
        <v>161</v>
      </c>
      <c r="BM9" s="4" t="s">
        <v>162</v>
      </c>
      <c r="BN9" s="4" t="s">
        <v>155</v>
      </c>
      <c r="BO9" s="4" t="s">
        <v>156</v>
      </c>
      <c r="BP9" s="4" t="s">
        <v>157</v>
      </c>
      <c r="BQ9" s="4" t="s">
        <v>158</v>
      </c>
      <c r="BR9" s="4" t="s">
        <v>159</v>
      </c>
      <c r="BS9" s="4" t="s">
        <v>160</v>
      </c>
      <c r="BT9" s="4" t="s">
        <v>161</v>
      </c>
      <c r="BU9" s="4" t="s">
        <v>162</v>
      </c>
      <c r="BV9" s="4" t="s">
        <v>155</v>
      </c>
      <c r="BW9" s="4" t="s">
        <v>156</v>
      </c>
      <c r="BX9" s="4" t="s">
        <v>157</v>
      </c>
      <c r="BY9" s="4" t="s">
        <v>158</v>
      </c>
      <c r="BZ9" s="4" t="s">
        <v>159</v>
      </c>
      <c r="CA9" s="4" t="s">
        <v>160</v>
      </c>
      <c r="CB9" s="4" t="s">
        <v>161</v>
      </c>
    </row>
    <row r="10" spans="1:80" x14ac:dyDescent="0.4">
      <c r="B10" s="4" t="s">
        <v>95</v>
      </c>
      <c r="C10" s="4" t="s">
        <v>684</v>
      </c>
      <c r="D10" s="4" t="s">
        <v>685</v>
      </c>
      <c r="E10" s="4" t="s">
        <v>684</v>
      </c>
      <c r="F10" s="4" t="s">
        <v>457</v>
      </c>
      <c r="G10" s="4" t="s">
        <v>184</v>
      </c>
      <c r="H10" s="4" t="s">
        <v>95</v>
      </c>
      <c r="I10" s="4" t="s">
        <v>446</v>
      </c>
      <c r="J10" s="4" t="s">
        <v>95</v>
      </c>
      <c r="K10" s="4" t="s">
        <v>95</v>
      </c>
      <c r="L10" s="4" t="s">
        <v>95</v>
      </c>
      <c r="M10" s="4" t="s">
        <v>95</v>
      </c>
      <c r="N10" s="4" t="s">
        <v>95</v>
      </c>
      <c r="O10" s="4" t="s">
        <v>95</v>
      </c>
      <c r="P10" s="4" t="s">
        <v>206</v>
      </c>
      <c r="Q10" s="4" t="s">
        <v>446</v>
      </c>
      <c r="R10" s="4" t="s">
        <v>686</v>
      </c>
      <c r="S10" s="4" t="s">
        <v>189</v>
      </c>
      <c r="T10" s="4" t="s">
        <v>95</v>
      </c>
      <c r="U10" s="4" t="s">
        <v>95</v>
      </c>
      <c r="V10" s="4" t="s">
        <v>95</v>
      </c>
      <c r="W10" s="4" t="s">
        <v>189</v>
      </c>
      <c r="X10" s="4" t="s">
        <v>687</v>
      </c>
      <c r="Y10" s="4" t="s">
        <v>446</v>
      </c>
      <c r="Z10" s="4" t="s">
        <v>118</v>
      </c>
      <c r="AA10" s="4" t="s">
        <v>95</v>
      </c>
      <c r="AB10" s="4" t="s">
        <v>95</v>
      </c>
      <c r="AC10" s="4" t="s">
        <v>95</v>
      </c>
      <c r="AD10" s="4" t="s">
        <v>95</v>
      </c>
      <c r="AE10" s="4" t="s">
        <v>95</v>
      </c>
      <c r="AF10" s="4" t="s">
        <v>687</v>
      </c>
      <c r="AG10" s="4" t="s">
        <v>446</v>
      </c>
      <c r="AH10" s="4" t="s">
        <v>688</v>
      </c>
      <c r="AI10" s="4" t="s">
        <v>95</v>
      </c>
      <c r="AJ10" s="4" t="s">
        <v>95</v>
      </c>
      <c r="AK10" s="4" t="s">
        <v>95</v>
      </c>
      <c r="AL10" s="4" t="s">
        <v>95</v>
      </c>
      <c r="AM10" s="4" t="s">
        <v>95</v>
      </c>
      <c r="AN10" s="4" t="s">
        <v>95</v>
      </c>
      <c r="AO10" s="4" t="s">
        <v>446</v>
      </c>
      <c r="AP10" s="4" t="s">
        <v>95</v>
      </c>
      <c r="AQ10" s="4" t="s">
        <v>95</v>
      </c>
      <c r="AR10" s="4" t="s">
        <v>95</v>
      </c>
      <c r="AS10" s="4" t="s">
        <v>95</v>
      </c>
      <c r="AT10" s="4" t="s">
        <v>95</v>
      </c>
      <c r="AU10" s="4" t="s">
        <v>95</v>
      </c>
      <c r="AV10" s="4" t="s">
        <v>189</v>
      </c>
      <c r="AW10" s="4" t="s">
        <v>446</v>
      </c>
      <c r="AX10" s="4" t="s">
        <v>95</v>
      </c>
      <c r="AY10" s="4" t="s">
        <v>95</v>
      </c>
      <c r="AZ10" s="4" t="s">
        <v>95</v>
      </c>
      <c r="BA10" s="4" t="s">
        <v>95</v>
      </c>
      <c r="BB10" s="4" t="s">
        <v>95</v>
      </c>
      <c r="BC10" s="4" t="s">
        <v>95</v>
      </c>
      <c r="BD10" s="4" t="s">
        <v>95</v>
      </c>
      <c r="BE10" s="4" t="s">
        <v>446</v>
      </c>
      <c r="BF10" s="4" t="s">
        <v>95</v>
      </c>
      <c r="BG10" s="4" t="s">
        <v>95</v>
      </c>
      <c r="BH10" s="4" t="s">
        <v>95</v>
      </c>
      <c r="BI10" s="4" t="s">
        <v>95</v>
      </c>
      <c r="BJ10" s="4" t="s">
        <v>95</v>
      </c>
      <c r="BK10" s="4" t="s">
        <v>95</v>
      </c>
      <c r="BL10" s="4" t="s">
        <v>95</v>
      </c>
      <c r="BM10" s="4" t="s">
        <v>446</v>
      </c>
      <c r="BN10" s="4" t="s">
        <v>95</v>
      </c>
      <c r="BO10" s="4" t="s">
        <v>689</v>
      </c>
      <c r="BP10" s="4" t="s">
        <v>690</v>
      </c>
      <c r="BQ10" s="4" t="s">
        <v>689</v>
      </c>
      <c r="BR10" s="4" t="s">
        <v>689</v>
      </c>
      <c r="BS10" s="4" t="s">
        <v>206</v>
      </c>
      <c r="BT10" s="4" t="s">
        <v>95</v>
      </c>
      <c r="BU10" s="4" t="s">
        <v>446</v>
      </c>
      <c r="BV10" s="4" t="s">
        <v>446</v>
      </c>
      <c r="BW10" s="4" t="s">
        <v>446</v>
      </c>
      <c r="BX10" s="4" t="s">
        <v>446</v>
      </c>
      <c r="BY10" s="4" t="s">
        <v>446</v>
      </c>
      <c r="BZ10" s="4" t="s">
        <v>446</v>
      </c>
      <c r="CA10" s="4" t="s">
        <v>446</v>
      </c>
      <c r="CB10" s="4" t="s">
        <v>446</v>
      </c>
    </row>
    <row r="11" spans="1:80" x14ac:dyDescent="0.4">
      <c r="A11" s="1" t="s">
        <v>311</v>
      </c>
      <c r="B11" s="9">
        <v>0.56565017229079995</v>
      </c>
      <c r="C11" s="9">
        <v>0.50539470841719991</v>
      </c>
      <c r="D11" s="9">
        <v>0.48591274461669998</v>
      </c>
      <c r="E11" s="9">
        <v>0.2578640798479</v>
      </c>
      <c r="F11" s="9">
        <v>0.25495971496159997</v>
      </c>
      <c r="G11" s="9">
        <v>0.13839486718899999</v>
      </c>
      <c r="H11" s="9">
        <v>6.9728910441330005E-2</v>
      </c>
      <c r="I11" s="9">
        <v>0.41058376775659999</v>
      </c>
      <c r="J11" s="9">
        <v>0.25714733004079998</v>
      </c>
      <c r="K11" s="9">
        <v>0.239866625527</v>
      </c>
      <c r="L11" s="9">
        <v>0.21776328470530001</v>
      </c>
      <c r="M11" s="9">
        <v>0.30082673632070001</v>
      </c>
      <c r="N11" s="9">
        <v>0.23915119021110001</v>
      </c>
      <c r="O11" s="9">
        <v>0.29049811250059998</v>
      </c>
      <c r="P11" s="9">
        <v>0.28635020375860004</v>
      </c>
      <c r="Q11" s="9">
        <v>0.25237115448769998</v>
      </c>
      <c r="R11" s="9">
        <v>0.1065346010933</v>
      </c>
      <c r="S11" s="9">
        <v>0.12699147194630001</v>
      </c>
      <c r="T11" s="9">
        <v>0.14786956041010002</v>
      </c>
      <c r="U11" s="9">
        <v>0.1862415749014</v>
      </c>
      <c r="V11" s="9">
        <v>0.18019151775299999</v>
      </c>
      <c r="W11" s="9">
        <v>0.21996773984509999</v>
      </c>
      <c r="X11" s="9">
        <v>0.2130541746348</v>
      </c>
      <c r="Y11" s="9">
        <v>0.15127656729070002</v>
      </c>
      <c r="Z11" s="9">
        <v>4.0703311992550006E-2</v>
      </c>
      <c r="AA11" s="9">
        <v>5.6700378814520003E-2</v>
      </c>
      <c r="AB11" s="9">
        <v>6.2923906328199997E-2</v>
      </c>
      <c r="AC11" s="9">
        <v>0.114744165634</v>
      </c>
      <c r="AD11" s="9">
        <v>0.13741861211500001</v>
      </c>
      <c r="AE11" s="9">
        <v>0.1177637607808</v>
      </c>
      <c r="AF11" s="9">
        <v>0.1867804222834</v>
      </c>
      <c r="AG11" s="9">
        <v>8.0254840391810009E-2</v>
      </c>
      <c r="AH11" s="9">
        <v>1.3511217687940001E-2</v>
      </c>
      <c r="AI11" s="9">
        <v>3.5109520651990002E-2</v>
      </c>
      <c r="AJ11" s="9">
        <v>2.4708467278209998E-2</v>
      </c>
      <c r="AK11" s="9">
        <v>3.4631244364369998E-2</v>
      </c>
      <c r="AL11" s="9">
        <v>5.9058515049080003E-2</v>
      </c>
      <c r="AM11" s="9">
        <v>7.1269578969700001E-2</v>
      </c>
      <c r="AN11" s="9">
        <v>2.3658362559100001E-2</v>
      </c>
      <c r="AO11" s="9">
        <v>3.3909789507320001E-2</v>
      </c>
      <c r="AP11" s="9">
        <v>5.4473633190780003E-3</v>
      </c>
      <c r="AQ11" s="9">
        <v>1.6360886057279998E-2</v>
      </c>
      <c r="AR11" s="9">
        <v>2.4002043070479998E-2</v>
      </c>
      <c r="AS11" s="9">
        <v>5.5387784408199997E-2</v>
      </c>
      <c r="AT11" s="9">
        <v>4.505252139167E-2</v>
      </c>
      <c r="AU11" s="9">
        <v>6.3774754967589997E-2</v>
      </c>
      <c r="AV11" s="9">
        <v>0.1109809976206</v>
      </c>
      <c r="AW11" s="9">
        <v>3.0647234723799998E-2</v>
      </c>
      <c r="AX11" s="9">
        <v>1.1006003575479999E-2</v>
      </c>
      <c r="AY11" s="9">
        <v>1.906252272108E-2</v>
      </c>
      <c r="AZ11" s="9">
        <v>3.6819993591000001E-2</v>
      </c>
      <c r="BA11" s="9">
        <v>5.0304414523379998E-2</v>
      </c>
      <c r="BB11" s="9">
        <v>7.8056760853449994E-2</v>
      </c>
      <c r="BC11" s="9">
        <v>9.8331185747319999E-2</v>
      </c>
      <c r="BD11" s="9">
        <v>0.10944692870229999</v>
      </c>
      <c r="BE11" s="9">
        <v>4.0149141968770001E-2</v>
      </c>
      <c r="BF11" s="9">
        <v>0</v>
      </c>
      <c r="BG11" s="9">
        <v>5.1388586470770003E-4</v>
      </c>
      <c r="BH11" s="9">
        <v>0</v>
      </c>
      <c r="BI11" s="9">
        <v>0</v>
      </c>
      <c r="BJ11" s="9">
        <v>6.1111676650599999E-3</v>
      </c>
      <c r="BK11" s="9">
        <v>0</v>
      </c>
      <c r="BL11" s="9">
        <v>0</v>
      </c>
      <c r="BM11" s="9">
        <v>8.0750387325080001E-4</v>
      </c>
      <c r="BN11" s="9">
        <v>0.82279750233170001</v>
      </c>
      <c r="BO11" s="9">
        <v>0.74526133394420002</v>
      </c>
      <c r="BP11" s="9">
        <v>0.70367602932200002</v>
      </c>
      <c r="BQ11" s="9">
        <v>0.55869081616869998</v>
      </c>
      <c r="BR11" s="9">
        <v>0.49411090517280004</v>
      </c>
      <c r="BS11" s="9">
        <v>0.4288929796896</v>
      </c>
      <c r="BT11" s="9">
        <v>0.35607911419990002</v>
      </c>
      <c r="BU11" s="9">
        <v>0.6629549222444</v>
      </c>
      <c r="BV11" s="9">
        <v>1</v>
      </c>
      <c r="BW11" s="9">
        <v>1</v>
      </c>
      <c r="BX11" s="9">
        <v>1</v>
      </c>
      <c r="BY11" s="9">
        <v>1</v>
      </c>
      <c r="BZ11" s="9">
        <v>1</v>
      </c>
      <c r="CA11" s="9">
        <v>1</v>
      </c>
      <c r="CB11" s="9">
        <v>1</v>
      </c>
    </row>
    <row r="12" spans="1:80" x14ac:dyDescent="0.4">
      <c r="B12" s="10">
        <v>240</v>
      </c>
      <c r="C12" s="10">
        <v>417</v>
      </c>
      <c r="D12" s="10">
        <v>390</v>
      </c>
      <c r="E12" s="10">
        <v>157</v>
      </c>
      <c r="F12" s="10">
        <v>95</v>
      </c>
      <c r="G12" s="10">
        <v>32</v>
      </c>
      <c r="H12" s="10">
        <v>8</v>
      </c>
      <c r="I12" s="10">
        <v>1340</v>
      </c>
      <c r="J12" s="10">
        <v>119</v>
      </c>
      <c r="K12" s="10">
        <v>176</v>
      </c>
      <c r="L12" s="10">
        <v>213</v>
      </c>
      <c r="M12" s="10">
        <v>158</v>
      </c>
      <c r="N12" s="10">
        <v>89</v>
      </c>
      <c r="O12" s="10">
        <v>76</v>
      </c>
      <c r="P12" s="10">
        <v>20</v>
      </c>
      <c r="Q12" s="10">
        <v>852</v>
      </c>
      <c r="R12" s="10">
        <v>47</v>
      </c>
      <c r="S12" s="10">
        <v>93</v>
      </c>
      <c r="T12" s="10">
        <v>120</v>
      </c>
      <c r="U12" s="10">
        <v>96</v>
      </c>
      <c r="V12" s="10">
        <v>73</v>
      </c>
      <c r="W12" s="10">
        <v>54</v>
      </c>
      <c r="X12" s="10">
        <v>13</v>
      </c>
      <c r="Y12" s="10">
        <v>496</v>
      </c>
      <c r="Z12" s="10">
        <v>18</v>
      </c>
      <c r="AA12" s="10">
        <v>40</v>
      </c>
      <c r="AB12" s="10">
        <v>62</v>
      </c>
      <c r="AC12" s="10">
        <v>61</v>
      </c>
      <c r="AD12" s="10">
        <v>49</v>
      </c>
      <c r="AE12" s="10">
        <v>23</v>
      </c>
      <c r="AF12" s="10">
        <v>11</v>
      </c>
      <c r="AG12" s="10">
        <v>264</v>
      </c>
      <c r="AH12" s="10">
        <v>6</v>
      </c>
      <c r="AI12" s="10">
        <v>16</v>
      </c>
      <c r="AJ12" s="10">
        <v>21</v>
      </c>
      <c r="AK12" s="10">
        <v>22</v>
      </c>
      <c r="AL12" s="10">
        <v>22</v>
      </c>
      <c r="AM12" s="10">
        <v>18</v>
      </c>
      <c r="AN12" s="10">
        <v>3</v>
      </c>
      <c r="AO12" s="10">
        <v>108</v>
      </c>
      <c r="AP12" s="10">
        <v>3</v>
      </c>
      <c r="AQ12" s="10">
        <v>10</v>
      </c>
      <c r="AR12" s="10">
        <v>21</v>
      </c>
      <c r="AS12" s="10">
        <v>35</v>
      </c>
      <c r="AT12" s="10">
        <v>17</v>
      </c>
      <c r="AU12" s="10">
        <v>16</v>
      </c>
      <c r="AV12" s="10">
        <v>7</v>
      </c>
      <c r="AW12" s="10">
        <v>109</v>
      </c>
      <c r="AX12" s="10">
        <v>4</v>
      </c>
      <c r="AY12" s="10">
        <v>11</v>
      </c>
      <c r="AZ12" s="10">
        <v>27</v>
      </c>
      <c r="BA12" s="10">
        <v>32</v>
      </c>
      <c r="BB12" s="10">
        <v>30</v>
      </c>
      <c r="BC12" s="10">
        <v>21</v>
      </c>
      <c r="BD12" s="10">
        <v>8</v>
      </c>
      <c r="BE12" s="10">
        <v>133</v>
      </c>
      <c r="BF12" s="10">
        <v>0</v>
      </c>
      <c r="BG12" s="10">
        <v>1</v>
      </c>
      <c r="BH12" s="10">
        <v>0</v>
      </c>
      <c r="BI12" s="10">
        <v>0</v>
      </c>
      <c r="BJ12" s="10">
        <v>1</v>
      </c>
      <c r="BK12" s="10">
        <v>0</v>
      </c>
      <c r="BL12" s="10">
        <v>0</v>
      </c>
      <c r="BM12" s="10">
        <v>2</v>
      </c>
      <c r="BN12" s="10">
        <v>359</v>
      </c>
      <c r="BO12" s="10">
        <v>593</v>
      </c>
      <c r="BP12" s="10">
        <v>603</v>
      </c>
      <c r="BQ12" s="10">
        <v>315</v>
      </c>
      <c r="BR12" s="10">
        <v>184</v>
      </c>
      <c r="BS12" s="10">
        <v>108</v>
      </c>
      <c r="BT12" s="10">
        <v>28</v>
      </c>
      <c r="BU12" s="10">
        <v>2192</v>
      </c>
      <c r="BV12" s="10">
        <v>437</v>
      </c>
      <c r="BW12" s="10">
        <v>764</v>
      </c>
      <c r="BX12" s="10">
        <v>854</v>
      </c>
      <c r="BY12" s="10">
        <v>561</v>
      </c>
      <c r="BZ12" s="10">
        <v>376</v>
      </c>
      <c r="CA12" s="10">
        <v>240</v>
      </c>
      <c r="CB12" s="10">
        <v>70</v>
      </c>
    </row>
    <row r="13" spans="1:80" x14ac:dyDescent="0.4">
      <c r="B13" s="10">
        <v>437</v>
      </c>
      <c r="C13" s="10">
        <v>764</v>
      </c>
      <c r="D13" s="10">
        <v>854</v>
      </c>
      <c r="E13" s="10">
        <v>561</v>
      </c>
      <c r="F13" s="10">
        <v>376</v>
      </c>
      <c r="G13" s="10">
        <v>240</v>
      </c>
      <c r="H13" s="10">
        <v>70</v>
      </c>
      <c r="I13" s="10">
        <v>3304</v>
      </c>
      <c r="J13" s="10">
        <v>437</v>
      </c>
      <c r="K13" s="10">
        <v>764</v>
      </c>
      <c r="L13" s="10">
        <v>854</v>
      </c>
      <c r="M13" s="10">
        <v>561</v>
      </c>
      <c r="N13" s="10">
        <v>376</v>
      </c>
      <c r="O13" s="10">
        <v>240</v>
      </c>
      <c r="P13" s="10">
        <v>70</v>
      </c>
      <c r="Q13" s="10">
        <v>3304</v>
      </c>
      <c r="R13" s="10">
        <v>437</v>
      </c>
      <c r="S13" s="10">
        <v>764</v>
      </c>
      <c r="T13" s="10">
        <v>854</v>
      </c>
      <c r="U13" s="10">
        <v>561</v>
      </c>
      <c r="V13" s="10">
        <v>376</v>
      </c>
      <c r="W13" s="10">
        <v>240</v>
      </c>
      <c r="X13" s="10">
        <v>70</v>
      </c>
      <c r="Y13" s="10">
        <v>3304</v>
      </c>
      <c r="Z13" s="10">
        <v>437</v>
      </c>
      <c r="AA13" s="10">
        <v>764</v>
      </c>
      <c r="AB13" s="10">
        <v>854</v>
      </c>
      <c r="AC13" s="10">
        <v>561</v>
      </c>
      <c r="AD13" s="10">
        <v>376</v>
      </c>
      <c r="AE13" s="10">
        <v>240</v>
      </c>
      <c r="AF13" s="10">
        <v>70</v>
      </c>
      <c r="AG13" s="10">
        <v>3304</v>
      </c>
      <c r="AH13" s="10">
        <v>437</v>
      </c>
      <c r="AI13" s="10">
        <v>764</v>
      </c>
      <c r="AJ13" s="10">
        <v>854</v>
      </c>
      <c r="AK13" s="10">
        <v>561</v>
      </c>
      <c r="AL13" s="10">
        <v>376</v>
      </c>
      <c r="AM13" s="10">
        <v>240</v>
      </c>
      <c r="AN13" s="10">
        <v>70</v>
      </c>
      <c r="AO13" s="10">
        <v>3304</v>
      </c>
      <c r="AP13" s="10">
        <v>437</v>
      </c>
      <c r="AQ13" s="10">
        <v>764</v>
      </c>
      <c r="AR13" s="10">
        <v>854</v>
      </c>
      <c r="AS13" s="10">
        <v>561</v>
      </c>
      <c r="AT13" s="10">
        <v>376</v>
      </c>
      <c r="AU13" s="10">
        <v>240</v>
      </c>
      <c r="AV13" s="10">
        <v>70</v>
      </c>
      <c r="AW13" s="10">
        <v>3304</v>
      </c>
      <c r="AX13" s="10">
        <v>437</v>
      </c>
      <c r="AY13" s="10">
        <v>764</v>
      </c>
      <c r="AZ13" s="10">
        <v>854</v>
      </c>
      <c r="BA13" s="10">
        <v>561</v>
      </c>
      <c r="BB13" s="10">
        <v>376</v>
      </c>
      <c r="BC13" s="10">
        <v>240</v>
      </c>
      <c r="BD13" s="10">
        <v>70</v>
      </c>
      <c r="BE13" s="10">
        <v>3304</v>
      </c>
      <c r="BF13" s="10">
        <v>437</v>
      </c>
      <c r="BG13" s="10">
        <v>764</v>
      </c>
      <c r="BH13" s="10">
        <v>854</v>
      </c>
      <c r="BI13" s="10">
        <v>561</v>
      </c>
      <c r="BJ13" s="10">
        <v>376</v>
      </c>
      <c r="BK13" s="10">
        <v>240</v>
      </c>
      <c r="BL13" s="10">
        <v>70</v>
      </c>
      <c r="BM13" s="10">
        <v>3304</v>
      </c>
      <c r="BN13" s="10">
        <v>437</v>
      </c>
      <c r="BO13" s="10">
        <v>764</v>
      </c>
      <c r="BP13" s="10">
        <v>854</v>
      </c>
      <c r="BQ13" s="10">
        <v>561</v>
      </c>
      <c r="BR13" s="10">
        <v>376</v>
      </c>
      <c r="BS13" s="10">
        <v>240</v>
      </c>
      <c r="BT13" s="10">
        <v>70</v>
      </c>
      <c r="BU13" s="10">
        <v>3304</v>
      </c>
      <c r="BV13" s="10">
        <v>437</v>
      </c>
      <c r="BW13" s="10">
        <v>764</v>
      </c>
      <c r="BX13" s="10">
        <v>854</v>
      </c>
      <c r="BY13" s="10">
        <v>561</v>
      </c>
      <c r="BZ13" s="10">
        <v>376</v>
      </c>
      <c r="CA13" s="10">
        <v>240</v>
      </c>
      <c r="CB13" s="10">
        <v>70</v>
      </c>
    </row>
    <row r="14" spans="1:80" x14ac:dyDescent="0.4">
      <c r="B14" s="10">
        <v>315.88881526490002</v>
      </c>
      <c r="C14" s="10">
        <v>406.3347028723</v>
      </c>
      <c r="D14" s="10">
        <v>329.76240524360003</v>
      </c>
      <c r="E14" s="10">
        <v>135.1727539707</v>
      </c>
      <c r="F14" s="10">
        <v>90.576532427779995</v>
      </c>
      <c r="G14" s="10">
        <v>29.902539994209999</v>
      </c>
      <c r="H14" s="10">
        <v>4.2561642612180002</v>
      </c>
      <c r="I14" s="10">
        <v>1313.965503595</v>
      </c>
      <c r="J14" s="10">
        <v>143.60459770770001</v>
      </c>
      <c r="K14" s="10">
        <v>192.85151266770001</v>
      </c>
      <c r="L14" s="10">
        <v>147.7840318735</v>
      </c>
      <c r="M14" s="10">
        <v>157.69384568980001</v>
      </c>
      <c r="N14" s="10">
        <v>84.96042419314</v>
      </c>
      <c r="O14" s="10">
        <v>62.767005769290002</v>
      </c>
      <c r="P14" s="10">
        <v>17.478453280229999</v>
      </c>
      <c r="Q14" s="10">
        <v>807.64759140690001</v>
      </c>
      <c r="R14" s="10">
        <v>59.494526073910002</v>
      </c>
      <c r="S14" s="10">
        <v>102.1004794099</v>
      </c>
      <c r="T14" s="10">
        <v>100.35098367640001</v>
      </c>
      <c r="U14" s="10">
        <v>97.628124855980005</v>
      </c>
      <c r="V14" s="10">
        <v>64.014516385150003</v>
      </c>
      <c r="W14" s="10">
        <v>47.527731857070002</v>
      </c>
      <c r="X14" s="10">
        <v>13.00455661855</v>
      </c>
      <c r="Y14" s="10">
        <v>484.12091887690002</v>
      </c>
      <c r="Z14" s="10">
        <v>22.730870832419999</v>
      </c>
      <c r="AA14" s="10">
        <v>45.586808082140003</v>
      </c>
      <c r="AB14" s="10">
        <v>42.703013921729998</v>
      </c>
      <c r="AC14" s="10">
        <v>60.149071091860002</v>
      </c>
      <c r="AD14" s="10">
        <v>48.819090413120001</v>
      </c>
      <c r="AE14" s="10">
        <v>25.444842270100001</v>
      </c>
      <c r="AF14" s="10">
        <v>11.40084009611</v>
      </c>
      <c r="AG14" s="10">
        <v>256.83453670749998</v>
      </c>
      <c r="AH14" s="10">
        <v>7.5453747869340004</v>
      </c>
      <c r="AI14" s="10">
        <v>28.227871017479998</v>
      </c>
      <c r="AJ14" s="10">
        <v>16.76828543769</v>
      </c>
      <c r="AK14" s="10">
        <v>18.15375246108</v>
      </c>
      <c r="AL14" s="10">
        <v>20.981022450089998</v>
      </c>
      <c r="AM14" s="10">
        <v>15.39899187592</v>
      </c>
      <c r="AN14" s="10">
        <v>1.4440764464219999</v>
      </c>
      <c r="AO14" s="10">
        <v>108.5193744756</v>
      </c>
      <c r="AP14" s="10">
        <v>3.0420942651040002</v>
      </c>
      <c r="AQ14" s="10">
        <v>13.15406683943</v>
      </c>
      <c r="AR14" s="10">
        <v>16.288873962189999</v>
      </c>
      <c r="AS14" s="10">
        <v>29.03436321649</v>
      </c>
      <c r="AT14" s="10">
        <v>16.005278188359998</v>
      </c>
      <c r="AU14" s="10">
        <v>13.779609025779999</v>
      </c>
      <c r="AV14" s="10">
        <v>6.7741393456120003</v>
      </c>
      <c r="AW14" s="10">
        <v>98.078424842969994</v>
      </c>
      <c r="AX14" s="10">
        <v>6.1463314263309998</v>
      </c>
      <c r="AY14" s="10">
        <v>15.32616859034</v>
      </c>
      <c r="AZ14" s="10">
        <v>24.987715967810001</v>
      </c>
      <c r="BA14" s="10">
        <v>26.36965277218</v>
      </c>
      <c r="BB14" s="10">
        <v>27.7303052826</v>
      </c>
      <c r="BC14" s="10">
        <v>21.246107418649999</v>
      </c>
      <c r="BD14" s="10">
        <v>6.6805017243830003</v>
      </c>
      <c r="BE14" s="10">
        <v>128.4867831823</v>
      </c>
      <c r="BF14" s="10">
        <v>0</v>
      </c>
      <c r="BG14" s="10">
        <v>0.41316154812990002</v>
      </c>
      <c r="BH14" s="10">
        <v>0</v>
      </c>
      <c r="BI14" s="10">
        <v>0</v>
      </c>
      <c r="BJ14" s="10">
        <v>2.1710424969259998</v>
      </c>
      <c r="BK14" s="10">
        <v>0</v>
      </c>
      <c r="BL14" s="10">
        <v>0</v>
      </c>
      <c r="BM14" s="10">
        <v>2.584204045056</v>
      </c>
      <c r="BN14" s="10">
        <v>459.49341297260003</v>
      </c>
      <c r="BO14" s="10">
        <v>599.18621554000003</v>
      </c>
      <c r="BP14" s="10">
        <v>477.54643711720001</v>
      </c>
      <c r="BQ14" s="10">
        <v>292.86659966050001</v>
      </c>
      <c r="BR14" s="10">
        <v>175.53695662090001</v>
      </c>
      <c r="BS14" s="10">
        <v>92.669545763499997</v>
      </c>
      <c r="BT14" s="10">
        <v>21.734617541439999</v>
      </c>
      <c r="BU14" s="10">
        <v>2121.6130950020001</v>
      </c>
      <c r="BV14" s="10">
        <v>558.45261035730005</v>
      </c>
      <c r="BW14" s="10">
        <v>803.99477102740002</v>
      </c>
      <c r="BX14" s="10">
        <v>678.64531008300003</v>
      </c>
      <c r="BY14" s="10">
        <v>524.20156405809996</v>
      </c>
      <c r="BZ14" s="10">
        <v>355.25821183720001</v>
      </c>
      <c r="CA14" s="10">
        <v>216.066828211</v>
      </c>
      <c r="CB14" s="10">
        <v>61.038731772520002</v>
      </c>
    </row>
    <row r="15" spans="1:80" x14ac:dyDescent="0.4">
      <c r="B15" s="10">
        <v>558.45261035730005</v>
      </c>
      <c r="C15" s="10">
        <v>803.99477102740002</v>
      </c>
      <c r="D15" s="10">
        <v>678.64531008300003</v>
      </c>
      <c r="E15" s="10">
        <v>524.20156405809996</v>
      </c>
      <c r="F15" s="10">
        <v>355.25821183720001</v>
      </c>
      <c r="G15" s="10">
        <v>216.066828211</v>
      </c>
      <c r="H15" s="10">
        <v>61.038731772520002</v>
      </c>
      <c r="I15" s="10">
        <v>3200.237337133</v>
      </c>
      <c r="J15" s="10">
        <v>558.45261035730005</v>
      </c>
      <c r="K15" s="10">
        <v>803.99477102740002</v>
      </c>
      <c r="L15" s="10">
        <v>678.64531008300003</v>
      </c>
      <c r="M15" s="10">
        <v>524.20156405809996</v>
      </c>
      <c r="N15" s="10">
        <v>355.25821183720001</v>
      </c>
      <c r="O15" s="10">
        <v>216.066828211</v>
      </c>
      <c r="P15" s="10">
        <v>61.038731772520002</v>
      </c>
      <c r="Q15" s="10">
        <v>3200.237337133</v>
      </c>
      <c r="R15" s="10">
        <v>558.45261035730005</v>
      </c>
      <c r="S15" s="10">
        <v>803.99477102740002</v>
      </c>
      <c r="T15" s="10">
        <v>678.64531008300003</v>
      </c>
      <c r="U15" s="10">
        <v>524.20156405809996</v>
      </c>
      <c r="V15" s="10">
        <v>355.25821183720001</v>
      </c>
      <c r="W15" s="10">
        <v>216.066828211</v>
      </c>
      <c r="X15" s="10">
        <v>61.038731772520002</v>
      </c>
      <c r="Y15" s="10">
        <v>3200.237337133</v>
      </c>
      <c r="Z15" s="10">
        <v>558.45261035730005</v>
      </c>
      <c r="AA15" s="10">
        <v>803.99477102740002</v>
      </c>
      <c r="AB15" s="10">
        <v>678.64531008300003</v>
      </c>
      <c r="AC15" s="10">
        <v>524.20156405809996</v>
      </c>
      <c r="AD15" s="10">
        <v>355.25821183720001</v>
      </c>
      <c r="AE15" s="10">
        <v>216.066828211</v>
      </c>
      <c r="AF15" s="10">
        <v>61.038731772520002</v>
      </c>
      <c r="AG15" s="10">
        <v>3200.237337133</v>
      </c>
      <c r="AH15" s="10">
        <v>558.45261035730005</v>
      </c>
      <c r="AI15" s="10">
        <v>803.99477102740002</v>
      </c>
      <c r="AJ15" s="10">
        <v>678.64531008300003</v>
      </c>
      <c r="AK15" s="10">
        <v>524.20156405809996</v>
      </c>
      <c r="AL15" s="10">
        <v>355.25821183720001</v>
      </c>
      <c r="AM15" s="10">
        <v>216.066828211</v>
      </c>
      <c r="AN15" s="10">
        <v>61.038731772520002</v>
      </c>
      <c r="AO15" s="10">
        <v>3200.237337133</v>
      </c>
      <c r="AP15" s="10">
        <v>558.45261035730005</v>
      </c>
      <c r="AQ15" s="10">
        <v>803.99477102740002</v>
      </c>
      <c r="AR15" s="10">
        <v>678.64531008300003</v>
      </c>
      <c r="AS15" s="10">
        <v>524.20156405809996</v>
      </c>
      <c r="AT15" s="10">
        <v>355.25821183720001</v>
      </c>
      <c r="AU15" s="10">
        <v>216.066828211</v>
      </c>
      <c r="AV15" s="10">
        <v>61.038731772520002</v>
      </c>
      <c r="AW15" s="10">
        <v>3200.237337133</v>
      </c>
      <c r="AX15" s="10">
        <v>558.45261035730005</v>
      </c>
      <c r="AY15" s="10">
        <v>803.99477102740002</v>
      </c>
      <c r="AZ15" s="10">
        <v>678.64531008300003</v>
      </c>
      <c r="BA15" s="10">
        <v>524.20156405809996</v>
      </c>
      <c r="BB15" s="10">
        <v>355.25821183720001</v>
      </c>
      <c r="BC15" s="10">
        <v>216.066828211</v>
      </c>
      <c r="BD15" s="10">
        <v>61.038731772520002</v>
      </c>
      <c r="BE15" s="10">
        <v>3200.237337133</v>
      </c>
      <c r="BF15" s="10">
        <v>558.45261035730005</v>
      </c>
      <c r="BG15" s="10">
        <v>803.99477102740002</v>
      </c>
      <c r="BH15" s="10">
        <v>678.64531008300003</v>
      </c>
      <c r="BI15" s="10">
        <v>524.20156405809996</v>
      </c>
      <c r="BJ15" s="10">
        <v>355.25821183720001</v>
      </c>
      <c r="BK15" s="10">
        <v>216.066828211</v>
      </c>
      <c r="BL15" s="10">
        <v>61.038731772520002</v>
      </c>
      <c r="BM15" s="10">
        <v>3200.237337133</v>
      </c>
      <c r="BN15" s="10">
        <v>558.45261035730005</v>
      </c>
      <c r="BO15" s="10">
        <v>803.99477102740002</v>
      </c>
      <c r="BP15" s="10">
        <v>678.64531008300003</v>
      </c>
      <c r="BQ15" s="10">
        <v>524.20156405809996</v>
      </c>
      <c r="BR15" s="10">
        <v>355.25821183720001</v>
      </c>
      <c r="BS15" s="10">
        <v>216.066828211</v>
      </c>
      <c r="BT15" s="10">
        <v>61.038731772520002</v>
      </c>
      <c r="BU15" s="10">
        <v>3200.237337133</v>
      </c>
      <c r="BV15" s="10">
        <v>558.45261035730005</v>
      </c>
      <c r="BW15" s="10">
        <v>803.99477102740002</v>
      </c>
      <c r="BX15" s="10">
        <v>678.64531008300003</v>
      </c>
      <c r="BY15" s="10">
        <v>524.20156405809996</v>
      </c>
      <c r="BZ15" s="10">
        <v>355.25821183720001</v>
      </c>
      <c r="CA15" s="10">
        <v>216.066828211</v>
      </c>
      <c r="CB15" s="10">
        <v>61.038731772520002</v>
      </c>
    </row>
    <row r="16" spans="1:80" x14ac:dyDescent="0.4">
      <c r="B16" s="4" t="s">
        <v>155</v>
      </c>
      <c r="C16" s="4" t="s">
        <v>156</v>
      </c>
      <c r="D16" s="4" t="s">
        <v>157</v>
      </c>
      <c r="E16" s="4" t="s">
        <v>158</v>
      </c>
      <c r="F16" s="4" t="s">
        <v>159</v>
      </c>
      <c r="G16" s="4" t="s">
        <v>160</v>
      </c>
      <c r="H16" s="4" t="s">
        <v>161</v>
      </c>
      <c r="I16" s="4" t="s">
        <v>162</v>
      </c>
      <c r="J16" s="4" t="s">
        <v>155</v>
      </c>
      <c r="K16" s="4" t="s">
        <v>156</v>
      </c>
      <c r="L16" s="4" t="s">
        <v>157</v>
      </c>
      <c r="M16" s="4" t="s">
        <v>158</v>
      </c>
      <c r="N16" s="4" t="s">
        <v>159</v>
      </c>
      <c r="O16" s="4" t="s">
        <v>160</v>
      </c>
      <c r="P16" s="4" t="s">
        <v>161</v>
      </c>
      <c r="Q16" s="4" t="s">
        <v>162</v>
      </c>
      <c r="R16" s="4" t="s">
        <v>155</v>
      </c>
      <c r="S16" s="4" t="s">
        <v>156</v>
      </c>
      <c r="T16" s="4" t="s">
        <v>157</v>
      </c>
      <c r="U16" s="4" t="s">
        <v>158</v>
      </c>
      <c r="V16" s="4" t="s">
        <v>159</v>
      </c>
      <c r="W16" s="4" t="s">
        <v>160</v>
      </c>
      <c r="X16" s="4" t="s">
        <v>161</v>
      </c>
      <c r="Y16" s="4" t="s">
        <v>162</v>
      </c>
      <c r="Z16" s="4" t="s">
        <v>155</v>
      </c>
      <c r="AA16" s="4" t="s">
        <v>156</v>
      </c>
      <c r="AB16" s="4" t="s">
        <v>157</v>
      </c>
      <c r="AC16" s="4" t="s">
        <v>158</v>
      </c>
      <c r="AD16" s="4" t="s">
        <v>159</v>
      </c>
      <c r="AE16" s="4" t="s">
        <v>160</v>
      </c>
      <c r="AF16" s="4" t="s">
        <v>161</v>
      </c>
      <c r="AG16" s="4" t="s">
        <v>162</v>
      </c>
      <c r="AH16" s="4" t="s">
        <v>155</v>
      </c>
      <c r="AI16" s="4" t="s">
        <v>156</v>
      </c>
      <c r="AJ16" s="4" t="s">
        <v>157</v>
      </c>
      <c r="AK16" s="4" t="s">
        <v>158</v>
      </c>
      <c r="AL16" s="4" t="s">
        <v>159</v>
      </c>
      <c r="AM16" s="4" t="s">
        <v>160</v>
      </c>
      <c r="AN16" s="4" t="s">
        <v>161</v>
      </c>
      <c r="AO16" s="4" t="s">
        <v>162</v>
      </c>
      <c r="AP16" s="4" t="s">
        <v>155</v>
      </c>
      <c r="AQ16" s="4" t="s">
        <v>156</v>
      </c>
      <c r="AR16" s="4" t="s">
        <v>157</v>
      </c>
      <c r="AS16" s="4" t="s">
        <v>158</v>
      </c>
      <c r="AT16" s="4" t="s">
        <v>159</v>
      </c>
      <c r="AU16" s="4" t="s">
        <v>160</v>
      </c>
      <c r="AV16" s="4" t="s">
        <v>161</v>
      </c>
      <c r="AW16" s="4" t="s">
        <v>162</v>
      </c>
      <c r="AX16" s="4" t="s">
        <v>155</v>
      </c>
      <c r="AY16" s="4" t="s">
        <v>156</v>
      </c>
      <c r="AZ16" s="4" t="s">
        <v>157</v>
      </c>
      <c r="BA16" s="4" t="s">
        <v>158</v>
      </c>
      <c r="BB16" s="4" t="s">
        <v>159</v>
      </c>
      <c r="BC16" s="4" t="s">
        <v>160</v>
      </c>
      <c r="BD16" s="4" t="s">
        <v>161</v>
      </c>
      <c r="BE16" s="4" t="s">
        <v>162</v>
      </c>
      <c r="BF16" s="4" t="s">
        <v>155</v>
      </c>
      <c r="BG16" s="4" t="s">
        <v>156</v>
      </c>
      <c r="BH16" s="4" t="s">
        <v>157</v>
      </c>
      <c r="BI16" s="4" t="s">
        <v>158</v>
      </c>
      <c r="BJ16" s="4" t="s">
        <v>159</v>
      </c>
      <c r="BK16" s="4" t="s">
        <v>160</v>
      </c>
      <c r="BL16" s="4" t="s">
        <v>161</v>
      </c>
      <c r="BM16" s="4" t="s">
        <v>162</v>
      </c>
      <c r="BN16" s="4" t="s">
        <v>155</v>
      </c>
      <c r="BO16" s="4" t="s">
        <v>156</v>
      </c>
      <c r="BP16" s="4" t="s">
        <v>157</v>
      </c>
      <c r="BQ16" s="4" t="s">
        <v>158</v>
      </c>
      <c r="BR16" s="4" t="s">
        <v>159</v>
      </c>
      <c r="BS16" s="4" t="s">
        <v>160</v>
      </c>
      <c r="BT16" s="4" t="s">
        <v>161</v>
      </c>
      <c r="BU16" s="4" t="s">
        <v>162</v>
      </c>
      <c r="BV16" s="4" t="s">
        <v>155</v>
      </c>
      <c r="BW16" s="4" t="s">
        <v>156</v>
      </c>
      <c r="BX16" s="4" t="s">
        <v>157</v>
      </c>
      <c r="BY16" s="4" t="s">
        <v>158</v>
      </c>
      <c r="BZ16" s="4" t="s">
        <v>159</v>
      </c>
      <c r="CA16" s="4" t="s">
        <v>160</v>
      </c>
      <c r="CB16" s="4" t="s">
        <v>161</v>
      </c>
    </row>
    <row r="17" spans="1:80" x14ac:dyDescent="0.4">
      <c r="B17" s="4" t="s">
        <v>691</v>
      </c>
      <c r="C17" s="4" t="s">
        <v>692</v>
      </c>
      <c r="D17" s="4" t="s">
        <v>692</v>
      </c>
      <c r="E17" s="4" t="s">
        <v>693</v>
      </c>
      <c r="F17" s="4" t="s">
        <v>185</v>
      </c>
      <c r="G17" s="4" t="s">
        <v>95</v>
      </c>
      <c r="H17" s="4" t="s">
        <v>95</v>
      </c>
      <c r="I17" s="4" t="s">
        <v>446</v>
      </c>
      <c r="J17" s="4" t="s">
        <v>95</v>
      </c>
      <c r="K17" s="4" t="s">
        <v>95</v>
      </c>
      <c r="L17" s="4" t="s">
        <v>95</v>
      </c>
      <c r="M17" s="4" t="s">
        <v>189</v>
      </c>
      <c r="N17" s="4" t="s">
        <v>95</v>
      </c>
      <c r="O17" s="4" t="s">
        <v>95</v>
      </c>
      <c r="P17" s="4" t="s">
        <v>95</v>
      </c>
      <c r="Q17" s="4" t="s">
        <v>446</v>
      </c>
      <c r="R17" s="4" t="s">
        <v>95</v>
      </c>
      <c r="S17" s="4" t="s">
        <v>95</v>
      </c>
      <c r="T17" s="4" t="s">
        <v>95</v>
      </c>
      <c r="U17" s="4" t="s">
        <v>209</v>
      </c>
      <c r="V17" s="4" t="s">
        <v>206</v>
      </c>
      <c r="W17" s="4" t="s">
        <v>694</v>
      </c>
      <c r="X17" s="4" t="s">
        <v>206</v>
      </c>
      <c r="Y17" s="4" t="s">
        <v>446</v>
      </c>
      <c r="Z17" s="4" t="s">
        <v>95</v>
      </c>
      <c r="AA17" s="4" t="s">
        <v>95</v>
      </c>
      <c r="AB17" s="4" t="s">
        <v>95</v>
      </c>
      <c r="AC17" s="4" t="s">
        <v>694</v>
      </c>
      <c r="AD17" s="4" t="s">
        <v>100</v>
      </c>
      <c r="AE17" s="4" t="s">
        <v>192</v>
      </c>
      <c r="AF17" s="4" t="s">
        <v>101</v>
      </c>
      <c r="AG17" s="4" t="s">
        <v>446</v>
      </c>
      <c r="AH17" s="4" t="s">
        <v>95</v>
      </c>
      <c r="AI17" s="4" t="s">
        <v>95</v>
      </c>
      <c r="AJ17" s="4" t="s">
        <v>95</v>
      </c>
      <c r="AK17" s="4" t="s">
        <v>95</v>
      </c>
      <c r="AL17" s="4" t="s">
        <v>98</v>
      </c>
      <c r="AM17" s="4" t="s">
        <v>695</v>
      </c>
      <c r="AN17" s="4" t="s">
        <v>95</v>
      </c>
      <c r="AO17" s="4" t="s">
        <v>446</v>
      </c>
      <c r="AP17" s="4" t="s">
        <v>95</v>
      </c>
      <c r="AQ17" s="4" t="s">
        <v>95</v>
      </c>
      <c r="AR17" s="4" t="s">
        <v>206</v>
      </c>
      <c r="AS17" s="4" t="s">
        <v>694</v>
      </c>
      <c r="AT17" s="4" t="s">
        <v>696</v>
      </c>
      <c r="AU17" s="4" t="s">
        <v>694</v>
      </c>
      <c r="AV17" s="4" t="s">
        <v>101</v>
      </c>
      <c r="AW17" s="4" t="s">
        <v>446</v>
      </c>
      <c r="AX17" s="4" t="s">
        <v>95</v>
      </c>
      <c r="AY17" s="4" t="s">
        <v>95</v>
      </c>
      <c r="AZ17" s="4" t="s">
        <v>206</v>
      </c>
      <c r="BA17" s="4" t="s">
        <v>209</v>
      </c>
      <c r="BB17" s="4" t="s">
        <v>101</v>
      </c>
      <c r="BC17" s="4" t="s">
        <v>254</v>
      </c>
      <c r="BD17" s="4" t="s">
        <v>101</v>
      </c>
      <c r="BE17" s="4" t="s">
        <v>446</v>
      </c>
      <c r="BF17" s="4" t="s">
        <v>95</v>
      </c>
      <c r="BG17" s="4" t="s">
        <v>95</v>
      </c>
      <c r="BH17" s="4" t="s">
        <v>95</v>
      </c>
      <c r="BI17" s="4" t="s">
        <v>95</v>
      </c>
      <c r="BJ17" s="4" t="s">
        <v>215</v>
      </c>
      <c r="BK17" s="4" t="s">
        <v>95</v>
      </c>
      <c r="BL17" s="4" t="s">
        <v>95</v>
      </c>
      <c r="BM17" s="4" t="s">
        <v>446</v>
      </c>
      <c r="BN17" s="4" t="s">
        <v>697</v>
      </c>
      <c r="BO17" s="4" t="s">
        <v>692</v>
      </c>
      <c r="BP17" s="4" t="s">
        <v>692</v>
      </c>
      <c r="BQ17" s="4" t="s">
        <v>185</v>
      </c>
      <c r="BR17" s="4" t="s">
        <v>95</v>
      </c>
      <c r="BS17" s="4" t="s">
        <v>95</v>
      </c>
      <c r="BT17" s="4" t="s">
        <v>95</v>
      </c>
      <c r="BU17" s="4" t="s">
        <v>446</v>
      </c>
      <c r="BV17" s="4" t="s">
        <v>446</v>
      </c>
      <c r="BW17" s="4" t="s">
        <v>446</v>
      </c>
      <c r="BX17" s="4" t="s">
        <v>446</v>
      </c>
      <c r="BY17" s="4" t="s">
        <v>446</v>
      </c>
      <c r="BZ17" s="4" t="s">
        <v>446</v>
      </c>
      <c r="CA17" s="4" t="s">
        <v>446</v>
      </c>
      <c r="CB17" s="4" t="s">
        <v>446</v>
      </c>
    </row>
    <row r="18" spans="1:80" x14ac:dyDescent="0.4">
      <c r="A18" s="1" t="s">
        <v>314</v>
      </c>
      <c r="B18" s="9">
        <v>0.5671057868728</v>
      </c>
      <c r="C18" s="9">
        <v>0.40035293445370002</v>
      </c>
      <c r="D18" s="9">
        <v>0.33123491318550002</v>
      </c>
      <c r="E18" s="9">
        <v>0.25586099871279999</v>
      </c>
      <c r="F18" s="9">
        <v>0.13264426740159999</v>
      </c>
      <c r="G18" s="9">
        <v>0.14453342997660001</v>
      </c>
      <c r="H18" s="9">
        <v>9.2132991864569996E-2</v>
      </c>
      <c r="I18" s="9">
        <v>0.3748310423622</v>
      </c>
      <c r="J18" s="9">
        <v>0.23944948808540001</v>
      </c>
      <c r="K18" s="9">
        <v>0.22797841619789999</v>
      </c>
      <c r="L18" s="9">
        <v>0.24817819964179999</v>
      </c>
      <c r="M18" s="9">
        <v>0.25533845243940001</v>
      </c>
      <c r="N18" s="9">
        <v>0.28076262385029999</v>
      </c>
      <c r="O18" s="9">
        <v>0.248291827056</v>
      </c>
      <c r="P18" s="9">
        <v>0.2311903159492</v>
      </c>
      <c r="Q18" s="9">
        <v>0.24264017557999998</v>
      </c>
      <c r="R18" s="9">
        <v>9.703559560000001E-2</v>
      </c>
      <c r="S18" s="9">
        <v>0.16482861973249999</v>
      </c>
      <c r="T18" s="9">
        <v>0.1545748401566</v>
      </c>
      <c r="U18" s="9">
        <v>0.14468610084780001</v>
      </c>
      <c r="V18" s="9">
        <v>0.14046836449809999</v>
      </c>
      <c r="W18" s="9">
        <v>0.14988755873369999</v>
      </c>
      <c r="X18" s="9">
        <v>0.35616855817480003</v>
      </c>
      <c r="Y18" s="9">
        <v>0.14235175537230002</v>
      </c>
      <c r="Z18" s="9">
        <v>3.4309274013509999E-2</v>
      </c>
      <c r="AA18" s="9">
        <v>8.2368684485829999E-2</v>
      </c>
      <c r="AB18" s="9">
        <v>8.7492000578950013E-2</v>
      </c>
      <c r="AC18" s="9">
        <v>4.839311041101E-2</v>
      </c>
      <c r="AD18" s="9">
        <v>0.11495128163769999</v>
      </c>
      <c r="AE18" s="9">
        <v>0.1791749838918</v>
      </c>
      <c r="AF18" s="9">
        <v>0</v>
      </c>
      <c r="AG18" s="9">
        <v>7.4197612584049999E-2</v>
      </c>
      <c r="AH18" s="9">
        <v>2.9547690220340001E-2</v>
      </c>
      <c r="AI18" s="9">
        <v>7.5429839011100008E-2</v>
      </c>
      <c r="AJ18" s="9">
        <v>7.1820107250509996E-2</v>
      </c>
      <c r="AK18" s="9">
        <v>9.0493075556479993E-2</v>
      </c>
      <c r="AL18" s="9">
        <v>4.1006847736099999E-2</v>
      </c>
      <c r="AM18" s="9">
        <v>4.7246299236410001E-2</v>
      </c>
      <c r="AN18" s="9">
        <v>0</v>
      </c>
      <c r="AO18" s="9">
        <v>6.0752093255949997E-2</v>
      </c>
      <c r="AP18" s="9">
        <v>2.0229842132800002E-2</v>
      </c>
      <c r="AQ18" s="9">
        <v>2.7269373070689999E-2</v>
      </c>
      <c r="AR18" s="9">
        <v>4.5470513759619996E-2</v>
      </c>
      <c r="AS18" s="9">
        <v>8.856148222877E-2</v>
      </c>
      <c r="AT18" s="9">
        <v>0.12874548499819999</v>
      </c>
      <c r="AU18" s="9">
        <v>0.1022602919751</v>
      </c>
      <c r="AV18" s="9">
        <v>0</v>
      </c>
      <c r="AW18" s="9">
        <v>4.8048648607560002E-2</v>
      </c>
      <c r="AX18" s="9">
        <v>1.2322323075159999E-2</v>
      </c>
      <c r="AY18" s="9">
        <v>2.1772133048279997E-2</v>
      </c>
      <c r="AZ18" s="9">
        <v>6.1229425427039998E-2</v>
      </c>
      <c r="BA18" s="9">
        <v>0.1166667798038</v>
      </c>
      <c r="BB18" s="9">
        <v>0.161421129878</v>
      </c>
      <c r="BC18" s="9">
        <v>0.12860560913040001</v>
      </c>
      <c r="BD18" s="9">
        <v>0.32050813401150002</v>
      </c>
      <c r="BE18" s="9">
        <v>5.7178672237950007E-2</v>
      </c>
      <c r="BF18" s="9">
        <v>0</v>
      </c>
      <c r="BG18" s="9">
        <v>0</v>
      </c>
      <c r="BH18" s="9">
        <v>0</v>
      </c>
      <c r="BI18" s="9">
        <v>0</v>
      </c>
      <c r="BJ18" s="9">
        <v>0</v>
      </c>
      <c r="BK18" s="9">
        <v>0</v>
      </c>
      <c r="BL18" s="9">
        <v>0</v>
      </c>
      <c r="BM18" s="9">
        <v>0</v>
      </c>
      <c r="BN18" s="9">
        <v>0.80655527495820001</v>
      </c>
      <c r="BO18" s="9">
        <v>0.62833135065159995</v>
      </c>
      <c r="BP18" s="9">
        <v>0.57941311282730001</v>
      </c>
      <c r="BQ18" s="9">
        <v>0.5111994511522</v>
      </c>
      <c r="BR18" s="9">
        <v>0.41340689125179997</v>
      </c>
      <c r="BS18" s="9">
        <v>0.39282525703260002</v>
      </c>
      <c r="BT18" s="9">
        <v>0.32332330781380003</v>
      </c>
      <c r="BU18" s="9">
        <v>0.61747121794219995</v>
      </c>
      <c r="BV18" s="9">
        <v>1</v>
      </c>
      <c r="BW18" s="9">
        <v>1</v>
      </c>
      <c r="BX18" s="9">
        <v>1</v>
      </c>
      <c r="BY18" s="9">
        <v>1</v>
      </c>
      <c r="BZ18" s="9">
        <v>1</v>
      </c>
      <c r="CA18" s="9">
        <v>1</v>
      </c>
      <c r="CB18" s="9">
        <v>1</v>
      </c>
    </row>
    <row r="19" spans="1:80" x14ac:dyDescent="0.4">
      <c r="B19" s="10">
        <v>207</v>
      </c>
      <c r="C19" s="10">
        <v>212</v>
      </c>
      <c r="D19" s="10">
        <v>141</v>
      </c>
      <c r="E19" s="10">
        <v>60</v>
      </c>
      <c r="F19" s="10">
        <v>21</v>
      </c>
      <c r="G19" s="10">
        <v>10</v>
      </c>
      <c r="H19" s="10">
        <v>1</v>
      </c>
      <c r="I19" s="10">
        <v>653</v>
      </c>
      <c r="J19" s="10">
        <v>83</v>
      </c>
      <c r="K19" s="10">
        <v>126</v>
      </c>
      <c r="L19" s="10">
        <v>108</v>
      </c>
      <c r="M19" s="10">
        <v>53</v>
      </c>
      <c r="N19" s="10">
        <v>38</v>
      </c>
      <c r="O19" s="10">
        <v>17</v>
      </c>
      <c r="P19" s="10">
        <v>3</v>
      </c>
      <c r="Q19" s="10">
        <v>428</v>
      </c>
      <c r="R19" s="10">
        <v>32</v>
      </c>
      <c r="S19" s="10">
        <v>80</v>
      </c>
      <c r="T19" s="10">
        <v>69</v>
      </c>
      <c r="U19" s="10">
        <v>35</v>
      </c>
      <c r="V19" s="10">
        <v>25</v>
      </c>
      <c r="W19" s="10">
        <v>11</v>
      </c>
      <c r="X19" s="10">
        <v>4</v>
      </c>
      <c r="Y19" s="10">
        <v>256</v>
      </c>
      <c r="Z19" s="10">
        <v>13</v>
      </c>
      <c r="AA19" s="10">
        <v>46</v>
      </c>
      <c r="AB19" s="10">
        <v>38</v>
      </c>
      <c r="AC19" s="10">
        <v>13</v>
      </c>
      <c r="AD19" s="10">
        <v>17</v>
      </c>
      <c r="AE19" s="10">
        <v>12</v>
      </c>
      <c r="AF19" s="10">
        <v>0</v>
      </c>
      <c r="AG19" s="10">
        <v>140</v>
      </c>
      <c r="AH19" s="10">
        <v>10</v>
      </c>
      <c r="AI19" s="10">
        <v>32</v>
      </c>
      <c r="AJ19" s="10">
        <v>30</v>
      </c>
      <c r="AK19" s="10">
        <v>21</v>
      </c>
      <c r="AL19" s="10">
        <v>8</v>
      </c>
      <c r="AM19" s="10">
        <v>4</v>
      </c>
      <c r="AN19" s="10">
        <v>0</v>
      </c>
      <c r="AO19" s="10">
        <v>105</v>
      </c>
      <c r="AP19" s="10">
        <v>7</v>
      </c>
      <c r="AQ19" s="10">
        <v>11</v>
      </c>
      <c r="AR19" s="10">
        <v>30</v>
      </c>
      <c r="AS19" s="10">
        <v>25</v>
      </c>
      <c r="AT19" s="10">
        <v>14</v>
      </c>
      <c r="AU19" s="10">
        <v>8</v>
      </c>
      <c r="AV19" s="10">
        <v>0</v>
      </c>
      <c r="AW19" s="10">
        <v>96</v>
      </c>
      <c r="AX19" s="10">
        <v>4</v>
      </c>
      <c r="AY19" s="10">
        <v>14</v>
      </c>
      <c r="AZ19" s="10">
        <v>33</v>
      </c>
      <c r="BA19" s="10">
        <v>27</v>
      </c>
      <c r="BB19" s="10">
        <v>19</v>
      </c>
      <c r="BC19" s="10">
        <v>10</v>
      </c>
      <c r="BD19" s="10">
        <v>4</v>
      </c>
      <c r="BE19" s="10">
        <v>111</v>
      </c>
      <c r="BF19" s="10">
        <v>0</v>
      </c>
      <c r="BG19" s="10">
        <v>0</v>
      </c>
      <c r="BH19" s="10">
        <v>0</v>
      </c>
      <c r="BI19" s="10">
        <v>0</v>
      </c>
      <c r="BJ19" s="10">
        <v>0</v>
      </c>
      <c r="BK19" s="10">
        <v>0</v>
      </c>
      <c r="BL19" s="10">
        <v>0</v>
      </c>
      <c r="BM19" s="10">
        <v>0</v>
      </c>
      <c r="BN19" s="10">
        <v>290</v>
      </c>
      <c r="BO19" s="10">
        <v>338</v>
      </c>
      <c r="BP19" s="10">
        <v>249</v>
      </c>
      <c r="BQ19" s="10">
        <v>113</v>
      </c>
      <c r="BR19" s="10">
        <v>59</v>
      </c>
      <c r="BS19" s="10">
        <v>27</v>
      </c>
      <c r="BT19" s="10">
        <v>4</v>
      </c>
      <c r="BU19" s="10">
        <v>1081</v>
      </c>
      <c r="BV19" s="10">
        <v>356</v>
      </c>
      <c r="BW19" s="10">
        <v>521</v>
      </c>
      <c r="BX19" s="10">
        <v>449</v>
      </c>
      <c r="BY19" s="10">
        <v>234</v>
      </c>
      <c r="BZ19" s="10">
        <v>142</v>
      </c>
      <c r="CA19" s="10">
        <v>72</v>
      </c>
      <c r="CB19" s="10">
        <v>12</v>
      </c>
    </row>
    <row r="20" spans="1:80" x14ac:dyDescent="0.4">
      <c r="B20" s="10">
        <v>356</v>
      </c>
      <c r="C20" s="10">
        <v>521</v>
      </c>
      <c r="D20" s="10">
        <v>449</v>
      </c>
      <c r="E20" s="10">
        <v>234</v>
      </c>
      <c r="F20" s="10">
        <v>142</v>
      </c>
      <c r="G20" s="10">
        <v>72</v>
      </c>
      <c r="H20" s="10">
        <v>12</v>
      </c>
      <c r="I20" s="10">
        <v>1789</v>
      </c>
      <c r="J20" s="10">
        <v>356</v>
      </c>
      <c r="K20" s="10">
        <v>521</v>
      </c>
      <c r="L20" s="10">
        <v>449</v>
      </c>
      <c r="M20" s="10">
        <v>234</v>
      </c>
      <c r="N20" s="10">
        <v>142</v>
      </c>
      <c r="O20" s="10">
        <v>72</v>
      </c>
      <c r="P20" s="10">
        <v>12</v>
      </c>
      <c r="Q20" s="10">
        <v>1789</v>
      </c>
      <c r="R20" s="10">
        <v>356</v>
      </c>
      <c r="S20" s="10">
        <v>521</v>
      </c>
      <c r="T20" s="10">
        <v>449</v>
      </c>
      <c r="U20" s="10">
        <v>234</v>
      </c>
      <c r="V20" s="10">
        <v>142</v>
      </c>
      <c r="W20" s="10">
        <v>72</v>
      </c>
      <c r="X20" s="10">
        <v>12</v>
      </c>
      <c r="Y20" s="10">
        <v>1789</v>
      </c>
      <c r="Z20" s="10">
        <v>356</v>
      </c>
      <c r="AA20" s="10">
        <v>521</v>
      </c>
      <c r="AB20" s="10">
        <v>449</v>
      </c>
      <c r="AC20" s="10">
        <v>234</v>
      </c>
      <c r="AD20" s="10">
        <v>142</v>
      </c>
      <c r="AE20" s="10">
        <v>72</v>
      </c>
      <c r="AF20" s="10">
        <v>12</v>
      </c>
      <c r="AG20" s="10">
        <v>1789</v>
      </c>
      <c r="AH20" s="10">
        <v>356</v>
      </c>
      <c r="AI20" s="10">
        <v>521</v>
      </c>
      <c r="AJ20" s="10">
        <v>449</v>
      </c>
      <c r="AK20" s="10">
        <v>234</v>
      </c>
      <c r="AL20" s="10">
        <v>142</v>
      </c>
      <c r="AM20" s="10">
        <v>72</v>
      </c>
      <c r="AN20" s="10">
        <v>12</v>
      </c>
      <c r="AO20" s="10">
        <v>1789</v>
      </c>
      <c r="AP20" s="10">
        <v>356</v>
      </c>
      <c r="AQ20" s="10">
        <v>521</v>
      </c>
      <c r="AR20" s="10">
        <v>449</v>
      </c>
      <c r="AS20" s="10">
        <v>234</v>
      </c>
      <c r="AT20" s="10">
        <v>142</v>
      </c>
      <c r="AU20" s="10">
        <v>72</v>
      </c>
      <c r="AV20" s="10">
        <v>12</v>
      </c>
      <c r="AW20" s="10">
        <v>1789</v>
      </c>
      <c r="AX20" s="10">
        <v>356</v>
      </c>
      <c r="AY20" s="10">
        <v>521</v>
      </c>
      <c r="AZ20" s="10">
        <v>449</v>
      </c>
      <c r="BA20" s="10">
        <v>234</v>
      </c>
      <c r="BB20" s="10">
        <v>142</v>
      </c>
      <c r="BC20" s="10">
        <v>72</v>
      </c>
      <c r="BD20" s="10">
        <v>12</v>
      </c>
      <c r="BE20" s="10">
        <v>1789</v>
      </c>
      <c r="BF20" s="10">
        <v>356</v>
      </c>
      <c r="BG20" s="10">
        <v>521</v>
      </c>
      <c r="BH20" s="10">
        <v>449</v>
      </c>
      <c r="BI20" s="10">
        <v>234</v>
      </c>
      <c r="BJ20" s="10">
        <v>142</v>
      </c>
      <c r="BK20" s="10">
        <v>72</v>
      </c>
      <c r="BL20" s="10">
        <v>12</v>
      </c>
      <c r="BM20" s="10">
        <v>1789</v>
      </c>
      <c r="BN20" s="10">
        <v>356</v>
      </c>
      <c r="BO20" s="10">
        <v>521</v>
      </c>
      <c r="BP20" s="10">
        <v>449</v>
      </c>
      <c r="BQ20" s="10">
        <v>234</v>
      </c>
      <c r="BR20" s="10">
        <v>142</v>
      </c>
      <c r="BS20" s="10">
        <v>72</v>
      </c>
      <c r="BT20" s="10">
        <v>12</v>
      </c>
      <c r="BU20" s="10">
        <v>1789</v>
      </c>
      <c r="BV20" s="10">
        <v>356</v>
      </c>
      <c r="BW20" s="10">
        <v>521</v>
      </c>
      <c r="BX20" s="10">
        <v>449</v>
      </c>
      <c r="BY20" s="10">
        <v>234</v>
      </c>
      <c r="BZ20" s="10">
        <v>142</v>
      </c>
      <c r="CA20" s="10">
        <v>72</v>
      </c>
      <c r="CB20" s="10">
        <v>12</v>
      </c>
    </row>
    <row r="21" spans="1:80" x14ac:dyDescent="0.4">
      <c r="B21" s="10">
        <v>250.58273782329999</v>
      </c>
      <c r="C21" s="10">
        <v>213.34325065350001</v>
      </c>
      <c r="D21" s="10">
        <v>126.7891200227</v>
      </c>
      <c r="E21" s="10">
        <v>58.379061226499999</v>
      </c>
      <c r="F21" s="10">
        <v>18.894548082490001</v>
      </c>
      <c r="G21" s="10">
        <v>9.7709018812059991</v>
      </c>
      <c r="H21" s="10">
        <v>1.477223137153</v>
      </c>
      <c r="I21" s="10">
        <v>681.30843238739999</v>
      </c>
      <c r="J21" s="10">
        <v>105.8037313032</v>
      </c>
      <c r="K21" s="10">
        <v>121.4869486516</v>
      </c>
      <c r="L21" s="10">
        <v>94.996916957760007</v>
      </c>
      <c r="M21" s="10">
        <v>58.259833360419996</v>
      </c>
      <c r="N21" s="10">
        <v>39.993306910480001</v>
      </c>
      <c r="O21" s="10">
        <v>16.785286839609999</v>
      </c>
      <c r="P21" s="10">
        <v>3.706812043052</v>
      </c>
      <c r="Q21" s="10">
        <v>441.03283606619999</v>
      </c>
      <c r="R21" s="10">
        <v>42.876383515400001</v>
      </c>
      <c r="S21" s="10">
        <v>87.835183679759993</v>
      </c>
      <c r="T21" s="10">
        <v>59.167699964420002</v>
      </c>
      <c r="U21" s="10">
        <v>33.01260755845</v>
      </c>
      <c r="V21" s="10">
        <v>20.009053682240001</v>
      </c>
      <c r="W21" s="10">
        <v>10.13285735929</v>
      </c>
      <c r="X21" s="10">
        <v>5.7106626433630003</v>
      </c>
      <c r="Y21" s="10">
        <v>258.74444840289999</v>
      </c>
      <c r="Z21" s="10">
        <v>15.15997899165</v>
      </c>
      <c r="AA21" s="10">
        <v>43.89327862487</v>
      </c>
      <c r="AB21" s="10">
        <v>33.489929113290003</v>
      </c>
      <c r="AC21" s="10">
        <v>11.041715501140001</v>
      </c>
      <c r="AD21" s="10">
        <v>16.37426600181</v>
      </c>
      <c r="AE21" s="10">
        <v>12.112776867319999</v>
      </c>
      <c r="AF21" s="10">
        <v>0</v>
      </c>
      <c r="AG21" s="10">
        <v>134.86465474670001</v>
      </c>
      <c r="AH21" s="10">
        <v>13.05601403328</v>
      </c>
      <c r="AI21" s="10">
        <v>40.195651551449998</v>
      </c>
      <c r="AJ21" s="10">
        <v>27.49108815448</v>
      </c>
      <c r="AK21" s="10">
        <v>20.647542318149998</v>
      </c>
      <c r="AL21" s="10">
        <v>5.8412313735010004</v>
      </c>
      <c r="AM21" s="10">
        <v>3.1939943178819998</v>
      </c>
      <c r="AN21" s="10">
        <v>0</v>
      </c>
      <c r="AO21" s="10">
        <v>110.42552174870001</v>
      </c>
      <c r="AP21" s="10">
        <v>8.9388070880439994</v>
      </c>
      <c r="AQ21" s="10">
        <v>14.531520050239999</v>
      </c>
      <c r="AR21" s="10">
        <v>17.405068720319999</v>
      </c>
      <c r="AS21" s="10">
        <v>20.20681627662</v>
      </c>
      <c r="AT21" s="10">
        <v>18.339184982180001</v>
      </c>
      <c r="AU21" s="10">
        <v>6.9131084718200002</v>
      </c>
      <c r="AV21" s="10">
        <v>0</v>
      </c>
      <c r="AW21" s="10">
        <v>87.335214433819999</v>
      </c>
      <c r="AX21" s="10">
        <v>5.4447715470229996</v>
      </c>
      <c r="AY21" s="10">
        <v>11.60210713709</v>
      </c>
      <c r="AZ21" s="10">
        <v>23.437218301440002</v>
      </c>
      <c r="BA21" s="10">
        <v>26.619520425259999</v>
      </c>
      <c r="BB21" s="10">
        <v>22.993675940599999</v>
      </c>
      <c r="BC21" s="10">
        <v>8.6941324812489995</v>
      </c>
      <c r="BD21" s="10">
        <v>5.1388978217870003</v>
      </c>
      <c r="BE21" s="10">
        <v>103.9303236544</v>
      </c>
      <c r="BF21" s="10">
        <v>0</v>
      </c>
      <c r="BG21" s="10">
        <v>0</v>
      </c>
      <c r="BH21" s="10">
        <v>0</v>
      </c>
      <c r="BI21" s="10">
        <v>0</v>
      </c>
      <c r="BJ21" s="10">
        <v>0</v>
      </c>
      <c r="BK21" s="10">
        <v>0</v>
      </c>
      <c r="BL21" s="10">
        <v>0</v>
      </c>
      <c r="BM21" s="10">
        <v>0</v>
      </c>
      <c r="BN21" s="10">
        <v>356.3864691265</v>
      </c>
      <c r="BO21" s="10">
        <v>334.8301993051</v>
      </c>
      <c r="BP21" s="10">
        <v>221.78603698040001</v>
      </c>
      <c r="BQ21" s="10">
        <v>116.63889458689999</v>
      </c>
      <c r="BR21" s="10">
        <v>58.887854992969999</v>
      </c>
      <c r="BS21" s="10">
        <v>26.55618872082</v>
      </c>
      <c r="BT21" s="10">
        <v>5.184035180205</v>
      </c>
      <c r="BU21" s="10">
        <v>1122.3412684540001</v>
      </c>
      <c r="BV21" s="10">
        <v>441.86242430189998</v>
      </c>
      <c r="BW21" s="10">
        <v>532.88794034850002</v>
      </c>
      <c r="BX21" s="10">
        <v>382.77704123439997</v>
      </c>
      <c r="BY21" s="10">
        <v>228.16709666649999</v>
      </c>
      <c r="BZ21" s="10">
        <v>142.44526697329999</v>
      </c>
      <c r="CA21" s="10">
        <v>67.603058218369995</v>
      </c>
      <c r="CB21" s="10">
        <v>16.033595645359998</v>
      </c>
    </row>
    <row r="22" spans="1:80" x14ac:dyDescent="0.4">
      <c r="B22" s="10">
        <v>441.86242430189998</v>
      </c>
      <c r="C22" s="10">
        <v>532.88794034850002</v>
      </c>
      <c r="D22" s="10">
        <v>382.77704123439997</v>
      </c>
      <c r="E22" s="10">
        <v>228.16709666649999</v>
      </c>
      <c r="F22" s="10">
        <v>142.44526697329999</v>
      </c>
      <c r="G22" s="10">
        <v>67.603058218369995</v>
      </c>
      <c r="H22" s="10">
        <v>16.033595645359998</v>
      </c>
      <c r="I22" s="10">
        <v>1817.6414314399999</v>
      </c>
      <c r="J22" s="10">
        <v>441.86242430189998</v>
      </c>
      <c r="K22" s="10">
        <v>532.88794034850002</v>
      </c>
      <c r="L22" s="10">
        <v>382.77704123439997</v>
      </c>
      <c r="M22" s="10">
        <v>228.16709666649999</v>
      </c>
      <c r="N22" s="10">
        <v>142.44526697329999</v>
      </c>
      <c r="O22" s="10">
        <v>67.603058218369995</v>
      </c>
      <c r="P22" s="10">
        <v>16.033595645359998</v>
      </c>
      <c r="Q22" s="10">
        <v>1817.6414314399999</v>
      </c>
      <c r="R22" s="10">
        <v>441.86242430189998</v>
      </c>
      <c r="S22" s="10">
        <v>532.88794034850002</v>
      </c>
      <c r="T22" s="10">
        <v>382.77704123439997</v>
      </c>
      <c r="U22" s="10">
        <v>228.16709666649999</v>
      </c>
      <c r="V22" s="10">
        <v>142.44526697329999</v>
      </c>
      <c r="W22" s="10">
        <v>67.603058218369995</v>
      </c>
      <c r="X22" s="10">
        <v>16.033595645359998</v>
      </c>
      <c r="Y22" s="10">
        <v>1817.6414314399999</v>
      </c>
      <c r="Z22" s="10">
        <v>441.86242430189998</v>
      </c>
      <c r="AA22" s="10">
        <v>532.88794034850002</v>
      </c>
      <c r="AB22" s="10">
        <v>382.77704123439997</v>
      </c>
      <c r="AC22" s="10">
        <v>228.16709666649999</v>
      </c>
      <c r="AD22" s="10">
        <v>142.44526697329999</v>
      </c>
      <c r="AE22" s="10">
        <v>67.603058218369995</v>
      </c>
      <c r="AF22" s="10">
        <v>16.033595645359998</v>
      </c>
      <c r="AG22" s="10">
        <v>1817.6414314399999</v>
      </c>
      <c r="AH22" s="10">
        <v>441.86242430189998</v>
      </c>
      <c r="AI22" s="10">
        <v>532.88794034850002</v>
      </c>
      <c r="AJ22" s="10">
        <v>382.77704123439997</v>
      </c>
      <c r="AK22" s="10">
        <v>228.16709666649999</v>
      </c>
      <c r="AL22" s="10">
        <v>142.44526697329999</v>
      </c>
      <c r="AM22" s="10">
        <v>67.603058218369995</v>
      </c>
      <c r="AN22" s="10">
        <v>16.033595645359998</v>
      </c>
      <c r="AO22" s="10">
        <v>1817.6414314399999</v>
      </c>
      <c r="AP22" s="10">
        <v>441.86242430189998</v>
      </c>
      <c r="AQ22" s="10">
        <v>532.88794034850002</v>
      </c>
      <c r="AR22" s="10">
        <v>382.77704123439997</v>
      </c>
      <c r="AS22" s="10">
        <v>228.16709666649999</v>
      </c>
      <c r="AT22" s="10">
        <v>142.44526697329999</v>
      </c>
      <c r="AU22" s="10">
        <v>67.603058218369995</v>
      </c>
      <c r="AV22" s="10">
        <v>16.033595645359998</v>
      </c>
      <c r="AW22" s="10">
        <v>1817.6414314399999</v>
      </c>
      <c r="AX22" s="10">
        <v>441.86242430189998</v>
      </c>
      <c r="AY22" s="10">
        <v>532.88794034850002</v>
      </c>
      <c r="AZ22" s="10">
        <v>382.77704123439997</v>
      </c>
      <c r="BA22" s="10">
        <v>228.16709666649999</v>
      </c>
      <c r="BB22" s="10">
        <v>142.44526697329999</v>
      </c>
      <c r="BC22" s="10">
        <v>67.603058218369995</v>
      </c>
      <c r="BD22" s="10">
        <v>16.033595645359998</v>
      </c>
      <c r="BE22" s="10">
        <v>1817.6414314399999</v>
      </c>
      <c r="BF22" s="10">
        <v>441.86242430189998</v>
      </c>
      <c r="BG22" s="10">
        <v>532.88794034850002</v>
      </c>
      <c r="BH22" s="10">
        <v>382.77704123439997</v>
      </c>
      <c r="BI22" s="10">
        <v>228.16709666649999</v>
      </c>
      <c r="BJ22" s="10">
        <v>142.44526697329999</v>
      </c>
      <c r="BK22" s="10">
        <v>67.603058218369995</v>
      </c>
      <c r="BL22" s="10">
        <v>16.033595645359998</v>
      </c>
      <c r="BM22" s="10">
        <v>1817.6414314399999</v>
      </c>
      <c r="BN22" s="10">
        <v>441.86242430189998</v>
      </c>
      <c r="BO22" s="10">
        <v>532.88794034850002</v>
      </c>
      <c r="BP22" s="10">
        <v>382.77704123439997</v>
      </c>
      <c r="BQ22" s="10">
        <v>228.16709666649999</v>
      </c>
      <c r="BR22" s="10">
        <v>142.44526697329999</v>
      </c>
      <c r="BS22" s="10">
        <v>67.603058218369995</v>
      </c>
      <c r="BT22" s="10">
        <v>16.033595645359998</v>
      </c>
      <c r="BU22" s="10">
        <v>1817.6414314399999</v>
      </c>
      <c r="BV22" s="10">
        <v>441.86242430189998</v>
      </c>
      <c r="BW22" s="10">
        <v>532.88794034850002</v>
      </c>
      <c r="BX22" s="10">
        <v>382.77704123439997</v>
      </c>
      <c r="BY22" s="10">
        <v>228.16709666649999</v>
      </c>
      <c r="BZ22" s="10">
        <v>142.44526697329999</v>
      </c>
      <c r="CA22" s="10">
        <v>67.603058218369995</v>
      </c>
      <c r="CB22" s="10">
        <v>16.033595645359998</v>
      </c>
    </row>
    <row r="23" spans="1:80" x14ac:dyDescent="0.4">
      <c r="B23" s="4" t="s">
        <v>155</v>
      </c>
      <c r="C23" s="4" t="s">
        <v>156</v>
      </c>
      <c r="D23" s="4" t="s">
        <v>157</v>
      </c>
      <c r="E23" s="4" t="s">
        <v>158</v>
      </c>
      <c r="F23" s="4" t="s">
        <v>159</v>
      </c>
      <c r="G23" s="4" t="s">
        <v>160</v>
      </c>
      <c r="H23" s="4" t="s">
        <v>161</v>
      </c>
      <c r="I23" s="4" t="s">
        <v>162</v>
      </c>
      <c r="J23" s="4" t="s">
        <v>155</v>
      </c>
      <c r="K23" s="4" t="s">
        <v>156</v>
      </c>
      <c r="L23" s="4" t="s">
        <v>157</v>
      </c>
      <c r="M23" s="4" t="s">
        <v>158</v>
      </c>
      <c r="N23" s="4" t="s">
        <v>159</v>
      </c>
      <c r="O23" s="4" t="s">
        <v>160</v>
      </c>
      <c r="P23" s="4" t="s">
        <v>161</v>
      </c>
      <c r="Q23" s="4" t="s">
        <v>162</v>
      </c>
      <c r="R23" s="4" t="s">
        <v>155</v>
      </c>
      <c r="S23" s="4" t="s">
        <v>156</v>
      </c>
      <c r="T23" s="4" t="s">
        <v>157</v>
      </c>
      <c r="U23" s="4" t="s">
        <v>158</v>
      </c>
      <c r="V23" s="4" t="s">
        <v>159</v>
      </c>
      <c r="W23" s="4" t="s">
        <v>160</v>
      </c>
      <c r="X23" s="4" t="s">
        <v>161</v>
      </c>
      <c r="Y23" s="4" t="s">
        <v>162</v>
      </c>
      <c r="Z23" s="4" t="s">
        <v>155</v>
      </c>
      <c r="AA23" s="4" t="s">
        <v>156</v>
      </c>
      <c r="AB23" s="4" t="s">
        <v>157</v>
      </c>
      <c r="AC23" s="4" t="s">
        <v>158</v>
      </c>
      <c r="AD23" s="4" t="s">
        <v>159</v>
      </c>
      <c r="AE23" s="4" t="s">
        <v>160</v>
      </c>
      <c r="AF23" s="4" t="s">
        <v>161</v>
      </c>
      <c r="AG23" s="4" t="s">
        <v>162</v>
      </c>
      <c r="AH23" s="4" t="s">
        <v>155</v>
      </c>
      <c r="AI23" s="4" t="s">
        <v>156</v>
      </c>
      <c r="AJ23" s="4" t="s">
        <v>157</v>
      </c>
      <c r="AK23" s="4" t="s">
        <v>158</v>
      </c>
      <c r="AL23" s="4" t="s">
        <v>159</v>
      </c>
      <c r="AM23" s="4" t="s">
        <v>160</v>
      </c>
      <c r="AN23" s="4" t="s">
        <v>161</v>
      </c>
      <c r="AO23" s="4" t="s">
        <v>162</v>
      </c>
      <c r="AP23" s="4" t="s">
        <v>155</v>
      </c>
      <c r="AQ23" s="4" t="s">
        <v>156</v>
      </c>
      <c r="AR23" s="4" t="s">
        <v>157</v>
      </c>
      <c r="AS23" s="4" t="s">
        <v>158</v>
      </c>
      <c r="AT23" s="4" t="s">
        <v>159</v>
      </c>
      <c r="AU23" s="4" t="s">
        <v>160</v>
      </c>
      <c r="AV23" s="4" t="s">
        <v>161</v>
      </c>
      <c r="AW23" s="4" t="s">
        <v>162</v>
      </c>
      <c r="AX23" s="4" t="s">
        <v>155</v>
      </c>
      <c r="AY23" s="4" t="s">
        <v>156</v>
      </c>
      <c r="AZ23" s="4" t="s">
        <v>157</v>
      </c>
      <c r="BA23" s="4" t="s">
        <v>158</v>
      </c>
      <c r="BB23" s="4" t="s">
        <v>159</v>
      </c>
      <c r="BC23" s="4" t="s">
        <v>160</v>
      </c>
      <c r="BD23" s="4" t="s">
        <v>161</v>
      </c>
      <c r="BE23" s="4" t="s">
        <v>162</v>
      </c>
      <c r="BF23" s="4" t="s">
        <v>155</v>
      </c>
      <c r="BG23" s="4" t="s">
        <v>156</v>
      </c>
      <c r="BH23" s="4" t="s">
        <v>157</v>
      </c>
      <c r="BI23" s="4" t="s">
        <v>158</v>
      </c>
      <c r="BJ23" s="4" t="s">
        <v>159</v>
      </c>
      <c r="BK23" s="4" t="s">
        <v>160</v>
      </c>
      <c r="BL23" s="4" t="s">
        <v>161</v>
      </c>
      <c r="BM23" s="4" t="s">
        <v>162</v>
      </c>
      <c r="BN23" s="4" t="s">
        <v>155</v>
      </c>
      <c r="BO23" s="4" t="s">
        <v>156</v>
      </c>
      <c r="BP23" s="4" t="s">
        <v>157</v>
      </c>
      <c r="BQ23" s="4" t="s">
        <v>158</v>
      </c>
      <c r="BR23" s="4" t="s">
        <v>159</v>
      </c>
      <c r="BS23" s="4" t="s">
        <v>160</v>
      </c>
      <c r="BT23" s="4" t="s">
        <v>161</v>
      </c>
      <c r="BU23" s="4" t="s">
        <v>162</v>
      </c>
      <c r="BV23" s="4" t="s">
        <v>155</v>
      </c>
      <c r="BW23" s="4" t="s">
        <v>156</v>
      </c>
      <c r="BX23" s="4" t="s">
        <v>157</v>
      </c>
      <c r="BY23" s="4" t="s">
        <v>158</v>
      </c>
      <c r="BZ23" s="4" t="s">
        <v>159</v>
      </c>
      <c r="CA23" s="4" t="s">
        <v>160</v>
      </c>
      <c r="CB23" s="4" t="s">
        <v>161</v>
      </c>
    </row>
    <row r="24" spans="1:80" x14ac:dyDescent="0.4">
      <c r="B24" s="4" t="s">
        <v>698</v>
      </c>
      <c r="C24" s="4" t="s">
        <v>699</v>
      </c>
      <c r="D24" s="4" t="s">
        <v>700</v>
      </c>
      <c r="E24" s="4" t="s">
        <v>236</v>
      </c>
      <c r="F24" s="4" t="s">
        <v>95</v>
      </c>
      <c r="G24" s="4" t="s">
        <v>95</v>
      </c>
      <c r="H24" s="4" t="s">
        <v>95</v>
      </c>
      <c r="I24" s="4" t="s">
        <v>446</v>
      </c>
      <c r="J24" s="4" t="s">
        <v>95</v>
      </c>
      <c r="K24" s="4" t="s">
        <v>95</v>
      </c>
      <c r="L24" s="4" t="s">
        <v>95</v>
      </c>
      <c r="M24" s="4" t="s">
        <v>95</v>
      </c>
      <c r="N24" s="4" t="s">
        <v>95</v>
      </c>
      <c r="O24" s="4" t="s">
        <v>95</v>
      </c>
      <c r="P24" s="4" t="s">
        <v>95</v>
      </c>
      <c r="Q24" s="4" t="s">
        <v>446</v>
      </c>
      <c r="R24" s="4" t="s">
        <v>95</v>
      </c>
      <c r="S24" s="4" t="s">
        <v>206</v>
      </c>
      <c r="T24" s="4" t="s">
        <v>206</v>
      </c>
      <c r="U24" s="4" t="s">
        <v>95</v>
      </c>
      <c r="V24" s="4" t="s">
        <v>95</v>
      </c>
      <c r="W24" s="4" t="s">
        <v>95</v>
      </c>
      <c r="X24" s="4" t="s">
        <v>206</v>
      </c>
      <c r="Y24" s="4" t="s">
        <v>446</v>
      </c>
      <c r="Z24" s="4" t="s">
        <v>95</v>
      </c>
      <c r="AA24" s="4" t="s">
        <v>206</v>
      </c>
      <c r="AB24" s="4" t="s">
        <v>206</v>
      </c>
      <c r="AC24" s="4" t="s">
        <v>95</v>
      </c>
      <c r="AD24" s="4" t="s">
        <v>206</v>
      </c>
      <c r="AE24" s="4" t="s">
        <v>701</v>
      </c>
      <c r="AF24" s="4" t="s">
        <v>95</v>
      </c>
      <c r="AG24" s="4" t="s">
        <v>446</v>
      </c>
      <c r="AH24" s="4" t="s">
        <v>95</v>
      </c>
      <c r="AI24" s="4" t="s">
        <v>206</v>
      </c>
      <c r="AJ24" s="4" t="s">
        <v>206</v>
      </c>
      <c r="AK24" s="4" t="s">
        <v>206</v>
      </c>
      <c r="AL24" s="4" t="s">
        <v>95</v>
      </c>
      <c r="AM24" s="4" t="s">
        <v>95</v>
      </c>
      <c r="AN24" s="4" t="s">
        <v>95</v>
      </c>
      <c r="AO24" s="4" t="s">
        <v>446</v>
      </c>
      <c r="AP24" s="4" t="s">
        <v>95</v>
      </c>
      <c r="AQ24" s="4" t="s">
        <v>95</v>
      </c>
      <c r="AR24" s="4" t="s">
        <v>95</v>
      </c>
      <c r="AS24" s="4" t="s">
        <v>694</v>
      </c>
      <c r="AT24" s="4" t="s">
        <v>101</v>
      </c>
      <c r="AU24" s="4" t="s">
        <v>209</v>
      </c>
      <c r="AV24" s="4" t="s">
        <v>95</v>
      </c>
      <c r="AW24" s="4" t="s">
        <v>446</v>
      </c>
      <c r="AX24" s="4" t="s">
        <v>95</v>
      </c>
      <c r="AY24" s="4" t="s">
        <v>95</v>
      </c>
      <c r="AZ24" s="4" t="s">
        <v>209</v>
      </c>
      <c r="BA24" s="4" t="s">
        <v>101</v>
      </c>
      <c r="BB24" s="4" t="s">
        <v>101</v>
      </c>
      <c r="BC24" s="4" t="s">
        <v>125</v>
      </c>
      <c r="BD24" s="4" t="s">
        <v>101</v>
      </c>
      <c r="BE24" s="4" t="s">
        <v>446</v>
      </c>
      <c r="BF24" s="4" t="s">
        <v>446</v>
      </c>
      <c r="BG24" s="4" t="s">
        <v>446</v>
      </c>
      <c r="BH24" s="4" t="s">
        <v>446</v>
      </c>
      <c r="BI24" s="4" t="s">
        <v>446</v>
      </c>
      <c r="BJ24" s="4" t="s">
        <v>446</v>
      </c>
      <c r="BK24" s="4" t="s">
        <v>446</v>
      </c>
      <c r="BL24" s="4" t="s">
        <v>446</v>
      </c>
      <c r="BM24" s="4" t="s">
        <v>446</v>
      </c>
      <c r="BN24" s="4" t="s">
        <v>702</v>
      </c>
      <c r="BO24" s="4" t="s">
        <v>703</v>
      </c>
      <c r="BP24" s="4" t="s">
        <v>202</v>
      </c>
      <c r="BQ24" s="4" t="s">
        <v>95</v>
      </c>
      <c r="BR24" s="4" t="s">
        <v>95</v>
      </c>
      <c r="BS24" s="4" t="s">
        <v>95</v>
      </c>
      <c r="BT24" s="4" t="s">
        <v>95</v>
      </c>
      <c r="BU24" s="4" t="s">
        <v>446</v>
      </c>
      <c r="BV24" s="4" t="s">
        <v>446</v>
      </c>
      <c r="BW24" s="4" t="s">
        <v>446</v>
      </c>
      <c r="BX24" s="4" t="s">
        <v>446</v>
      </c>
      <c r="BY24" s="4" t="s">
        <v>446</v>
      </c>
      <c r="BZ24" s="4" t="s">
        <v>446</v>
      </c>
      <c r="CA24" s="4" t="s">
        <v>446</v>
      </c>
      <c r="CB24" s="4" t="s">
        <v>446</v>
      </c>
    </row>
    <row r="25" spans="1:80" x14ac:dyDescent="0.4">
      <c r="A25" s="1" t="s">
        <v>317</v>
      </c>
      <c r="B25" s="9">
        <v>0.45059205423589999</v>
      </c>
      <c r="C25" s="9">
        <v>0.30779389200219998</v>
      </c>
      <c r="D25" s="9">
        <v>0.32063760659919999</v>
      </c>
      <c r="E25" s="9">
        <v>0.22698464275039998</v>
      </c>
      <c r="F25" s="9">
        <v>0.15666833361149998</v>
      </c>
      <c r="G25" s="9">
        <v>6.1817869141530001E-2</v>
      </c>
      <c r="H25" s="9">
        <v>0.10070286354909999</v>
      </c>
      <c r="I25" s="9">
        <v>0.32394985309980001</v>
      </c>
      <c r="J25" s="9">
        <v>0.3063693360109</v>
      </c>
      <c r="K25" s="9">
        <v>0.2434069259918</v>
      </c>
      <c r="L25" s="9">
        <v>0.19497793314090001</v>
      </c>
      <c r="M25" s="9">
        <v>0.2212914762847</v>
      </c>
      <c r="N25" s="9">
        <v>0.20223530599370002</v>
      </c>
      <c r="O25" s="9">
        <v>0.22355431655389998</v>
      </c>
      <c r="P25" s="9">
        <v>0</v>
      </c>
      <c r="Q25" s="9">
        <v>0.24423219016709999</v>
      </c>
      <c r="R25" s="9">
        <v>0.14756547828220001</v>
      </c>
      <c r="S25" s="9">
        <v>0.172626983057</v>
      </c>
      <c r="T25" s="9">
        <v>0.2142744511878</v>
      </c>
      <c r="U25" s="9">
        <v>0.19536496960539998</v>
      </c>
      <c r="V25" s="9">
        <v>0.31619093270299997</v>
      </c>
      <c r="W25" s="9">
        <v>0.24448938091209999</v>
      </c>
      <c r="X25" s="9">
        <v>0</v>
      </c>
      <c r="Y25" s="9">
        <v>0.18531888390350001</v>
      </c>
      <c r="Z25" s="9">
        <v>4.8696071645290002E-2</v>
      </c>
      <c r="AA25" s="9">
        <v>0.15955966729189999</v>
      </c>
      <c r="AB25" s="9">
        <v>9.6054586811000001E-2</v>
      </c>
      <c r="AC25" s="9">
        <v>0.13303278816450001</v>
      </c>
      <c r="AD25" s="9">
        <v>0.1049647734253</v>
      </c>
      <c r="AE25" s="9">
        <v>0.19959739869820001</v>
      </c>
      <c r="AF25" s="9">
        <v>0</v>
      </c>
      <c r="AG25" s="9">
        <v>0.11096068909199999</v>
      </c>
      <c r="AH25" s="9">
        <v>6.4082906422800005E-3</v>
      </c>
      <c r="AI25" s="9">
        <v>4.7998437073569995E-2</v>
      </c>
      <c r="AJ25" s="9">
        <v>4.8907650358089999E-2</v>
      </c>
      <c r="AK25" s="9">
        <v>6.0495100964320002E-2</v>
      </c>
      <c r="AL25" s="9">
        <v>6.6020065564859995E-2</v>
      </c>
      <c r="AM25" s="9">
        <v>5.1801950974449999E-2</v>
      </c>
      <c r="AN25" s="9">
        <v>0</v>
      </c>
      <c r="AO25" s="9">
        <v>4.0934504664029994E-2</v>
      </c>
      <c r="AP25" s="9">
        <v>1.897751976828E-2</v>
      </c>
      <c r="AQ25" s="9">
        <v>2.434320603578E-2</v>
      </c>
      <c r="AR25" s="9">
        <v>4.69897151926E-2</v>
      </c>
      <c r="AS25" s="9">
        <v>8.7046029763119995E-2</v>
      </c>
      <c r="AT25" s="9">
        <v>0.12463215097859999</v>
      </c>
      <c r="AU25" s="9">
        <v>0.15112959038679999</v>
      </c>
      <c r="AV25" s="9">
        <v>0.45976537745020002</v>
      </c>
      <c r="AW25" s="9">
        <v>4.4960002161380005E-2</v>
      </c>
      <c r="AX25" s="9">
        <v>2.1391249415220002E-2</v>
      </c>
      <c r="AY25" s="9">
        <v>4.4270888547779996E-2</v>
      </c>
      <c r="AZ25" s="9">
        <v>7.8158056710429996E-2</v>
      </c>
      <c r="BA25" s="9">
        <v>7.5784992467590004E-2</v>
      </c>
      <c r="BB25" s="9">
        <v>2.9288437723000001E-2</v>
      </c>
      <c r="BC25" s="9">
        <v>6.760949333296E-2</v>
      </c>
      <c r="BD25" s="9">
        <v>0.43953175900070002</v>
      </c>
      <c r="BE25" s="9">
        <v>4.9643876912250001E-2</v>
      </c>
      <c r="BF25" s="9">
        <v>0</v>
      </c>
      <c r="BG25" s="9">
        <v>0</v>
      </c>
      <c r="BH25" s="9">
        <v>0</v>
      </c>
      <c r="BI25" s="9">
        <v>0</v>
      </c>
      <c r="BJ25" s="9">
        <v>0</v>
      </c>
      <c r="BK25" s="9">
        <v>0</v>
      </c>
      <c r="BL25" s="9">
        <v>0</v>
      </c>
      <c r="BM25" s="9">
        <v>0</v>
      </c>
      <c r="BN25" s="9">
        <v>0.75696139024679998</v>
      </c>
      <c r="BO25" s="9">
        <v>0.551200817994</v>
      </c>
      <c r="BP25" s="9">
        <v>0.51561553974009999</v>
      </c>
      <c r="BQ25" s="9">
        <v>0.44827611903509995</v>
      </c>
      <c r="BR25" s="9">
        <v>0.3589036396052</v>
      </c>
      <c r="BS25" s="9">
        <v>0.28537218569549999</v>
      </c>
      <c r="BT25" s="9">
        <v>0.10070286354909999</v>
      </c>
      <c r="BU25" s="9">
        <v>0.56818204326690003</v>
      </c>
      <c r="BV25" s="9">
        <v>1</v>
      </c>
      <c r="BW25" s="9">
        <v>1</v>
      </c>
      <c r="BX25" s="9">
        <v>1</v>
      </c>
      <c r="BY25" s="9">
        <v>1</v>
      </c>
      <c r="BZ25" s="9">
        <v>1</v>
      </c>
      <c r="CA25" s="9">
        <v>1</v>
      </c>
      <c r="CB25" s="9">
        <v>1</v>
      </c>
    </row>
    <row r="26" spans="1:80" x14ac:dyDescent="0.4">
      <c r="B26" s="10">
        <v>129</v>
      </c>
      <c r="C26" s="10">
        <v>139</v>
      </c>
      <c r="D26" s="10">
        <v>97</v>
      </c>
      <c r="E26" s="10">
        <v>36</v>
      </c>
      <c r="F26" s="10">
        <v>13</v>
      </c>
      <c r="G26" s="10">
        <v>2</v>
      </c>
      <c r="H26" s="10">
        <v>1</v>
      </c>
      <c r="I26" s="10">
        <v>417</v>
      </c>
      <c r="J26" s="10">
        <v>81</v>
      </c>
      <c r="K26" s="10">
        <v>94</v>
      </c>
      <c r="L26" s="10">
        <v>61</v>
      </c>
      <c r="M26" s="10">
        <v>30</v>
      </c>
      <c r="N26" s="10">
        <v>13</v>
      </c>
      <c r="O26" s="10">
        <v>7</v>
      </c>
      <c r="P26" s="10">
        <v>0</v>
      </c>
      <c r="Q26" s="10">
        <v>286</v>
      </c>
      <c r="R26" s="10">
        <v>39</v>
      </c>
      <c r="S26" s="10">
        <v>81</v>
      </c>
      <c r="T26" s="10">
        <v>64</v>
      </c>
      <c r="U26" s="10">
        <v>28</v>
      </c>
      <c r="V26" s="10">
        <v>19</v>
      </c>
      <c r="W26" s="10">
        <v>6</v>
      </c>
      <c r="X26" s="10">
        <v>0</v>
      </c>
      <c r="Y26" s="10">
        <v>237</v>
      </c>
      <c r="Z26" s="10">
        <v>11</v>
      </c>
      <c r="AA26" s="10">
        <v>44</v>
      </c>
      <c r="AB26" s="10">
        <v>29</v>
      </c>
      <c r="AC26" s="10">
        <v>17</v>
      </c>
      <c r="AD26" s="10">
        <v>8</v>
      </c>
      <c r="AE26" s="10">
        <v>6</v>
      </c>
      <c r="AF26" s="10">
        <v>0</v>
      </c>
      <c r="AG26" s="10">
        <v>115</v>
      </c>
      <c r="AH26" s="10">
        <v>3</v>
      </c>
      <c r="AI26" s="10">
        <v>16</v>
      </c>
      <c r="AJ26" s="10">
        <v>14</v>
      </c>
      <c r="AK26" s="10">
        <v>12</v>
      </c>
      <c r="AL26" s="10">
        <v>6</v>
      </c>
      <c r="AM26" s="10">
        <v>1</v>
      </c>
      <c r="AN26" s="10">
        <v>0</v>
      </c>
      <c r="AO26" s="10">
        <v>53</v>
      </c>
      <c r="AP26" s="10">
        <v>6</v>
      </c>
      <c r="AQ26" s="10">
        <v>11</v>
      </c>
      <c r="AR26" s="10">
        <v>12</v>
      </c>
      <c r="AS26" s="10">
        <v>15</v>
      </c>
      <c r="AT26" s="10">
        <v>10</v>
      </c>
      <c r="AU26" s="10">
        <v>6</v>
      </c>
      <c r="AV26" s="10">
        <v>1</v>
      </c>
      <c r="AW26" s="10">
        <v>61</v>
      </c>
      <c r="AX26" s="10">
        <v>6</v>
      </c>
      <c r="AY26" s="10">
        <v>20</v>
      </c>
      <c r="AZ26" s="10">
        <v>20</v>
      </c>
      <c r="BA26" s="10">
        <v>11</v>
      </c>
      <c r="BB26" s="10">
        <v>2</v>
      </c>
      <c r="BC26" s="10">
        <v>2</v>
      </c>
      <c r="BD26" s="10">
        <v>1</v>
      </c>
      <c r="BE26" s="10">
        <v>62</v>
      </c>
      <c r="BF26" s="10">
        <v>0</v>
      </c>
      <c r="BG26" s="10">
        <v>0</v>
      </c>
      <c r="BH26" s="10">
        <v>0</v>
      </c>
      <c r="BI26" s="10">
        <v>0</v>
      </c>
      <c r="BJ26" s="10">
        <v>0</v>
      </c>
      <c r="BK26" s="10">
        <v>0</v>
      </c>
      <c r="BL26" s="10">
        <v>0</v>
      </c>
      <c r="BM26" s="10">
        <v>0</v>
      </c>
      <c r="BN26" s="10">
        <v>210</v>
      </c>
      <c r="BO26" s="10">
        <v>233</v>
      </c>
      <c r="BP26" s="10">
        <v>158</v>
      </c>
      <c r="BQ26" s="10">
        <v>66</v>
      </c>
      <c r="BR26" s="10">
        <v>26</v>
      </c>
      <c r="BS26" s="10">
        <v>9</v>
      </c>
      <c r="BT26" s="10">
        <v>1</v>
      </c>
      <c r="BU26" s="10">
        <v>703</v>
      </c>
      <c r="BV26" s="10">
        <v>275</v>
      </c>
      <c r="BW26" s="10">
        <v>405</v>
      </c>
      <c r="BX26" s="10">
        <v>297</v>
      </c>
      <c r="BY26" s="10">
        <v>149</v>
      </c>
      <c r="BZ26" s="10">
        <v>71</v>
      </c>
      <c r="CA26" s="10">
        <v>30</v>
      </c>
      <c r="CB26" s="10">
        <v>3</v>
      </c>
    </row>
    <row r="27" spans="1:80" x14ac:dyDescent="0.4">
      <c r="B27" s="10">
        <v>275</v>
      </c>
      <c r="C27" s="10">
        <v>405</v>
      </c>
      <c r="D27" s="10">
        <v>297</v>
      </c>
      <c r="E27" s="10">
        <v>149</v>
      </c>
      <c r="F27" s="10">
        <v>71</v>
      </c>
      <c r="G27" s="10">
        <v>30</v>
      </c>
      <c r="H27" s="10">
        <v>3</v>
      </c>
      <c r="I27" s="10">
        <v>1231</v>
      </c>
      <c r="J27" s="10">
        <v>275</v>
      </c>
      <c r="K27" s="10">
        <v>405</v>
      </c>
      <c r="L27" s="10">
        <v>297</v>
      </c>
      <c r="M27" s="10">
        <v>149</v>
      </c>
      <c r="N27" s="10">
        <v>71</v>
      </c>
      <c r="O27" s="10">
        <v>30</v>
      </c>
      <c r="P27" s="10">
        <v>3</v>
      </c>
      <c r="Q27" s="10">
        <v>1231</v>
      </c>
      <c r="R27" s="10">
        <v>275</v>
      </c>
      <c r="S27" s="10">
        <v>405</v>
      </c>
      <c r="T27" s="10">
        <v>297</v>
      </c>
      <c r="U27" s="10">
        <v>149</v>
      </c>
      <c r="V27" s="10">
        <v>71</v>
      </c>
      <c r="W27" s="10">
        <v>30</v>
      </c>
      <c r="X27" s="10">
        <v>3</v>
      </c>
      <c r="Y27" s="10">
        <v>1231</v>
      </c>
      <c r="Z27" s="10">
        <v>275</v>
      </c>
      <c r="AA27" s="10">
        <v>405</v>
      </c>
      <c r="AB27" s="10">
        <v>297</v>
      </c>
      <c r="AC27" s="10">
        <v>149</v>
      </c>
      <c r="AD27" s="10">
        <v>71</v>
      </c>
      <c r="AE27" s="10">
        <v>30</v>
      </c>
      <c r="AF27" s="10">
        <v>3</v>
      </c>
      <c r="AG27" s="10">
        <v>1231</v>
      </c>
      <c r="AH27" s="10">
        <v>275</v>
      </c>
      <c r="AI27" s="10">
        <v>405</v>
      </c>
      <c r="AJ27" s="10">
        <v>297</v>
      </c>
      <c r="AK27" s="10">
        <v>149</v>
      </c>
      <c r="AL27" s="10">
        <v>71</v>
      </c>
      <c r="AM27" s="10">
        <v>30</v>
      </c>
      <c r="AN27" s="10">
        <v>3</v>
      </c>
      <c r="AO27" s="10">
        <v>1231</v>
      </c>
      <c r="AP27" s="10">
        <v>275</v>
      </c>
      <c r="AQ27" s="10">
        <v>405</v>
      </c>
      <c r="AR27" s="10">
        <v>297</v>
      </c>
      <c r="AS27" s="10">
        <v>149</v>
      </c>
      <c r="AT27" s="10">
        <v>71</v>
      </c>
      <c r="AU27" s="10">
        <v>30</v>
      </c>
      <c r="AV27" s="10">
        <v>3</v>
      </c>
      <c r="AW27" s="10">
        <v>1231</v>
      </c>
      <c r="AX27" s="10">
        <v>275</v>
      </c>
      <c r="AY27" s="10">
        <v>405</v>
      </c>
      <c r="AZ27" s="10">
        <v>297</v>
      </c>
      <c r="BA27" s="10">
        <v>149</v>
      </c>
      <c r="BB27" s="10">
        <v>71</v>
      </c>
      <c r="BC27" s="10">
        <v>30</v>
      </c>
      <c r="BD27" s="10">
        <v>3</v>
      </c>
      <c r="BE27" s="10">
        <v>1231</v>
      </c>
      <c r="BF27" s="10">
        <v>275</v>
      </c>
      <c r="BG27" s="10">
        <v>405</v>
      </c>
      <c r="BH27" s="10">
        <v>297</v>
      </c>
      <c r="BI27" s="10">
        <v>149</v>
      </c>
      <c r="BJ27" s="10">
        <v>71</v>
      </c>
      <c r="BK27" s="10">
        <v>30</v>
      </c>
      <c r="BL27" s="10">
        <v>3</v>
      </c>
      <c r="BM27" s="10">
        <v>1231</v>
      </c>
      <c r="BN27" s="10">
        <v>275</v>
      </c>
      <c r="BO27" s="10">
        <v>405</v>
      </c>
      <c r="BP27" s="10">
        <v>297</v>
      </c>
      <c r="BQ27" s="10">
        <v>149</v>
      </c>
      <c r="BR27" s="10">
        <v>71</v>
      </c>
      <c r="BS27" s="10">
        <v>30</v>
      </c>
      <c r="BT27" s="10">
        <v>3</v>
      </c>
      <c r="BU27" s="10">
        <v>1231</v>
      </c>
      <c r="BV27" s="10">
        <v>275</v>
      </c>
      <c r="BW27" s="10">
        <v>405</v>
      </c>
      <c r="BX27" s="10">
        <v>297</v>
      </c>
      <c r="BY27" s="10">
        <v>149</v>
      </c>
      <c r="BZ27" s="10">
        <v>71</v>
      </c>
      <c r="CA27" s="10">
        <v>30</v>
      </c>
      <c r="CB27" s="10">
        <v>3</v>
      </c>
    </row>
    <row r="28" spans="1:80" x14ac:dyDescent="0.4">
      <c r="B28" s="10">
        <v>153.41382171390001</v>
      </c>
      <c r="C28" s="10">
        <v>128.73516983510001</v>
      </c>
      <c r="D28" s="10">
        <v>78.056616500909996</v>
      </c>
      <c r="E28" s="10">
        <v>34.871598292869997</v>
      </c>
      <c r="F28" s="10">
        <v>11.182861400909999</v>
      </c>
      <c r="G28" s="10">
        <v>1.628621539396</v>
      </c>
      <c r="H28" s="10">
        <v>0.51434265556650005</v>
      </c>
      <c r="I28" s="10">
        <v>408.4030319387</v>
      </c>
      <c r="J28" s="10">
        <v>104.3100743822</v>
      </c>
      <c r="K28" s="10">
        <v>101.8052429591</v>
      </c>
      <c r="L28" s="10">
        <v>47.465791410880001</v>
      </c>
      <c r="M28" s="10">
        <v>33.996958442329998</v>
      </c>
      <c r="N28" s="10">
        <v>14.435395750790001</v>
      </c>
      <c r="O28" s="10">
        <v>5.8896461528169999</v>
      </c>
      <c r="P28" s="10">
        <v>0</v>
      </c>
      <c r="Q28" s="10">
        <v>307.9031090981</v>
      </c>
      <c r="R28" s="10">
        <v>50.24186237528</v>
      </c>
      <c r="S28" s="10">
        <v>72.201445705780003</v>
      </c>
      <c r="T28" s="10">
        <v>52.163371725799998</v>
      </c>
      <c r="U28" s="10">
        <v>30.01387520331</v>
      </c>
      <c r="V28" s="10">
        <v>22.569458008089999</v>
      </c>
      <c r="W28" s="10">
        <v>6.44119050748</v>
      </c>
      <c r="X28" s="10">
        <v>0</v>
      </c>
      <c r="Y28" s="10">
        <v>233.63120352569999</v>
      </c>
      <c r="Z28" s="10">
        <v>16.579632027079999</v>
      </c>
      <c r="AA28" s="10">
        <v>66.736024987489998</v>
      </c>
      <c r="AB28" s="10">
        <v>23.383707623639999</v>
      </c>
      <c r="AC28" s="10">
        <v>20.437796550630001</v>
      </c>
      <c r="AD28" s="10">
        <v>7.4923022804570003</v>
      </c>
      <c r="AE28" s="10">
        <v>5.2584896121730003</v>
      </c>
      <c r="AF28" s="10">
        <v>0</v>
      </c>
      <c r="AG28" s="10">
        <v>139.8879530815</v>
      </c>
      <c r="AH28" s="10">
        <v>2.1818413104349998</v>
      </c>
      <c r="AI28" s="10">
        <v>20.075404707650002</v>
      </c>
      <c r="AJ28" s="10">
        <v>11.906169549019999</v>
      </c>
      <c r="AK28" s="10">
        <v>9.2938484029240005</v>
      </c>
      <c r="AL28" s="10">
        <v>4.7124599200850001</v>
      </c>
      <c r="AM28" s="10">
        <v>1.364747350747</v>
      </c>
      <c r="AN28" s="10">
        <v>0</v>
      </c>
      <c r="AO28" s="10">
        <v>51.606060801490003</v>
      </c>
      <c r="AP28" s="10">
        <v>6.4613075329090002</v>
      </c>
      <c r="AQ28" s="10">
        <v>10.181575543819999</v>
      </c>
      <c r="AR28" s="10">
        <v>11.43926383801</v>
      </c>
      <c r="AS28" s="10">
        <v>13.3728614681</v>
      </c>
      <c r="AT28" s="10">
        <v>8.8961440921870008</v>
      </c>
      <c r="AU28" s="10">
        <v>3.9815818558970002</v>
      </c>
      <c r="AV28" s="10">
        <v>2.3482643575469999</v>
      </c>
      <c r="AW28" s="10">
        <v>56.680998688469998</v>
      </c>
      <c r="AX28" s="10">
        <v>7.2831140566609998</v>
      </c>
      <c r="AY28" s="10">
        <v>18.516353001279999</v>
      </c>
      <c r="AZ28" s="10">
        <v>19.02694298342</v>
      </c>
      <c r="BA28" s="10">
        <v>11.64283090669</v>
      </c>
      <c r="BB28" s="10">
        <v>2.0905854562649999</v>
      </c>
      <c r="BC28" s="10">
        <v>1.7812046684689999</v>
      </c>
      <c r="BD28" s="10">
        <v>2.2449205927500002</v>
      </c>
      <c r="BE28" s="10">
        <v>62.585951665529997</v>
      </c>
      <c r="BF28" s="10">
        <v>0</v>
      </c>
      <c r="BG28" s="10">
        <v>0</v>
      </c>
      <c r="BH28" s="10">
        <v>0</v>
      </c>
      <c r="BI28" s="10">
        <v>0</v>
      </c>
      <c r="BJ28" s="10">
        <v>0</v>
      </c>
      <c r="BK28" s="10">
        <v>0</v>
      </c>
      <c r="BL28" s="10">
        <v>0</v>
      </c>
      <c r="BM28" s="10">
        <v>0</v>
      </c>
      <c r="BN28" s="10">
        <v>257.72389609620001</v>
      </c>
      <c r="BO28" s="10">
        <v>230.54041279419999</v>
      </c>
      <c r="BP28" s="10">
        <v>125.5224079118</v>
      </c>
      <c r="BQ28" s="10">
        <v>68.868556735200002</v>
      </c>
      <c r="BR28" s="10">
        <v>25.618257151689999</v>
      </c>
      <c r="BS28" s="10">
        <v>7.5182676922129996</v>
      </c>
      <c r="BT28" s="10">
        <v>0.51434265556650005</v>
      </c>
      <c r="BU28" s="10">
        <v>716.3061410368</v>
      </c>
      <c r="BV28" s="10">
        <v>340.4716533985</v>
      </c>
      <c r="BW28" s="10">
        <v>418.25121674019999</v>
      </c>
      <c r="BX28" s="10">
        <v>243.44186363169999</v>
      </c>
      <c r="BY28" s="10">
        <v>153.62976926690001</v>
      </c>
      <c r="BZ28" s="10">
        <v>71.379206908770001</v>
      </c>
      <c r="CA28" s="10">
        <v>26.345481686980001</v>
      </c>
      <c r="CB28" s="10">
        <v>5.107527605864</v>
      </c>
    </row>
    <row r="29" spans="1:80" x14ac:dyDescent="0.4">
      <c r="B29" s="10">
        <v>340.4716533985</v>
      </c>
      <c r="C29" s="10">
        <v>418.25121674019999</v>
      </c>
      <c r="D29" s="10">
        <v>243.44186363169999</v>
      </c>
      <c r="E29" s="10">
        <v>153.62976926690001</v>
      </c>
      <c r="F29" s="10">
        <v>71.379206908770001</v>
      </c>
      <c r="G29" s="10">
        <v>26.345481686980001</v>
      </c>
      <c r="H29" s="10">
        <v>5.107527605864</v>
      </c>
      <c r="I29" s="10">
        <v>1260.6983087999999</v>
      </c>
      <c r="J29" s="10">
        <v>340.4716533985</v>
      </c>
      <c r="K29" s="10">
        <v>418.25121674019999</v>
      </c>
      <c r="L29" s="10">
        <v>243.44186363169999</v>
      </c>
      <c r="M29" s="10">
        <v>153.62976926690001</v>
      </c>
      <c r="N29" s="10">
        <v>71.379206908770001</v>
      </c>
      <c r="O29" s="10">
        <v>26.345481686980001</v>
      </c>
      <c r="P29" s="10">
        <v>5.107527605864</v>
      </c>
      <c r="Q29" s="10">
        <v>1260.6983087999999</v>
      </c>
      <c r="R29" s="10">
        <v>340.4716533985</v>
      </c>
      <c r="S29" s="10">
        <v>418.25121674019999</v>
      </c>
      <c r="T29" s="10">
        <v>243.44186363169999</v>
      </c>
      <c r="U29" s="10">
        <v>153.62976926690001</v>
      </c>
      <c r="V29" s="10">
        <v>71.379206908770001</v>
      </c>
      <c r="W29" s="10">
        <v>26.345481686980001</v>
      </c>
      <c r="X29" s="10">
        <v>5.107527605864</v>
      </c>
      <c r="Y29" s="10">
        <v>1260.6983087999999</v>
      </c>
      <c r="Z29" s="10">
        <v>340.4716533985</v>
      </c>
      <c r="AA29" s="10">
        <v>418.25121674019999</v>
      </c>
      <c r="AB29" s="10">
        <v>243.44186363169999</v>
      </c>
      <c r="AC29" s="10">
        <v>153.62976926690001</v>
      </c>
      <c r="AD29" s="10">
        <v>71.379206908770001</v>
      </c>
      <c r="AE29" s="10">
        <v>26.345481686980001</v>
      </c>
      <c r="AF29" s="10">
        <v>5.107527605864</v>
      </c>
      <c r="AG29" s="10">
        <v>1260.6983087999999</v>
      </c>
      <c r="AH29" s="10">
        <v>340.4716533985</v>
      </c>
      <c r="AI29" s="10">
        <v>418.25121674019999</v>
      </c>
      <c r="AJ29" s="10">
        <v>243.44186363169999</v>
      </c>
      <c r="AK29" s="10">
        <v>153.62976926690001</v>
      </c>
      <c r="AL29" s="10">
        <v>71.379206908770001</v>
      </c>
      <c r="AM29" s="10">
        <v>26.345481686980001</v>
      </c>
      <c r="AN29" s="10">
        <v>5.107527605864</v>
      </c>
      <c r="AO29" s="10">
        <v>1260.6983087999999</v>
      </c>
      <c r="AP29" s="10">
        <v>340.4716533985</v>
      </c>
      <c r="AQ29" s="10">
        <v>418.25121674019999</v>
      </c>
      <c r="AR29" s="10">
        <v>243.44186363169999</v>
      </c>
      <c r="AS29" s="10">
        <v>153.62976926690001</v>
      </c>
      <c r="AT29" s="10">
        <v>71.379206908770001</v>
      </c>
      <c r="AU29" s="10">
        <v>26.345481686980001</v>
      </c>
      <c r="AV29" s="10">
        <v>5.107527605864</v>
      </c>
      <c r="AW29" s="10">
        <v>1260.6983087999999</v>
      </c>
      <c r="AX29" s="10">
        <v>340.4716533985</v>
      </c>
      <c r="AY29" s="10">
        <v>418.25121674019999</v>
      </c>
      <c r="AZ29" s="10">
        <v>243.44186363169999</v>
      </c>
      <c r="BA29" s="10">
        <v>153.62976926690001</v>
      </c>
      <c r="BB29" s="10">
        <v>71.379206908770001</v>
      </c>
      <c r="BC29" s="10">
        <v>26.345481686980001</v>
      </c>
      <c r="BD29" s="10">
        <v>5.107527605864</v>
      </c>
      <c r="BE29" s="10">
        <v>1260.6983087999999</v>
      </c>
      <c r="BF29" s="10">
        <v>340.4716533985</v>
      </c>
      <c r="BG29" s="10">
        <v>418.25121674019999</v>
      </c>
      <c r="BH29" s="10">
        <v>243.44186363169999</v>
      </c>
      <c r="BI29" s="10">
        <v>153.62976926690001</v>
      </c>
      <c r="BJ29" s="10">
        <v>71.379206908770001</v>
      </c>
      <c r="BK29" s="10">
        <v>26.345481686980001</v>
      </c>
      <c r="BL29" s="10">
        <v>5.107527605864</v>
      </c>
      <c r="BM29" s="10">
        <v>1260.6983087999999</v>
      </c>
      <c r="BN29" s="10">
        <v>340.4716533985</v>
      </c>
      <c r="BO29" s="10">
        <v>418.25121674019999</v>
      </c>
      <c r="BP29" s="10">
        <v>243.44186363169999</v>
      </c>
      <c r="BQ29" s="10">
        <v>153.62976926690001</v>
      </c>
      <c r="BR29" s="10">
        <v>71.379206908770001</v>
      </c>
      <c r="BS29" s="10">
        <v>26.345481686980001</v>
      </c>
      <c r="BT29" s="10">
        <v>5.107527605864</v>
      </c>
      <c r="BU29" s="10">
        <v>1260.6983087999999</v>
      </c>
      <c r="BV29" s="10">
        <v>340.4716533985</v>
      </c>
      <c r="BW29" s="10">
        <v>418.25121674019999</v>
      </c>
      <c r="BX29" s="10">
        <v>243.44186363169999</v>
      </c>
      <c r="BY29" s="10">
        <v>153.62976926690001</v>
      </c>
      <c r="BZ29" s="10">
        <v>71.379206908770001</v>
      </c>
      <c r="CA29" s="10">
        <v>26.345481686980001</v>
      </c>
      <c r="CB29" s="10">
        <v>5.107527605864</v>
      </c>
    </row>
    <row r="30" spans="1:80" x14ac:dyDescent="0.4">
      <c r="B30" s="4" t="s">
        <v>155</v>
      </c>
      <c r="C30" s="4" t="s">
        <v>156</v>
      </c>
      <c r="D30" s="4" t="s">
        <v>157</v>
      </c>
      <c r="E30" s="4" t="s">
        <v>158</v>
      </c>
      <c r="F30" s="4" t="s">
        <v>159</v>
      </c>
      <c r="G30" s="4" t="s">
        <v>160</v>
      </c>
      <c r="H30" s="4" t="s">
        <v>161</v>
      </c>
      <c r="I30" s="4" t="s">
        <v>162</v>
      </c>
      <c r="J30" s="4" t="s">
        <v>155</v>
      </c>
      <c r="K30" s="4" t="s">
        <v>156</v>
      </c>
      <c r="L30" s="4" t="s">
        <v>157</v>
      </c>
      <c r="M30" s="4" t="s">
        <v>158</v>
      </c>
      <c r="N30" s="4" t="s">
        <v>159</v>
      </c>
      <c r="O30" s="4" t="s">
        <v>160</v>
      </c>
      <c r="P30" s="4" t="s">
        <v>161</v>
      </c>
      <c r="Q30" s="4" t="s">
        <v>162</v>
      </c>
      <c r="R30" s="4" t="s">
        <v>155</v>
      </c>
      <c r="S30" s="4" t="s">
        <v>156</v>
      </c>
      <c r="T30" s="4" t="s">
        <v>157</v>
      </c>
      <c r="U30" s="4" t="s">
        <v>158</v>
      </c>
      <c r="V30" s="4" t="s">
        <v>159</v>
      </c>
      <c r="W30" s="4" t="s">
        <v>160</v>
      </c>
      <c r="X30" s="4" t="s">
        <v>161</v>
      </c>
      <c r="Y30" s="4" t="s">
        <v>162</v>
      </c>
      <c r="Z30" s="4" t="s">
        <v>155</v>
      </c>
      <c r="AA30" s="4" t="s">
        <v>156</v>
      </c>
      <c r="AB30" s="4" t="s">
        <v>157</v>
      </c>
      <c r="AC30" s="4" t="s">
        <v>158</v>
      </c>
      <c r="AD30" s="4" t="s">
        <v>159</v>
      </c>
      <c r="AE30" s="4" t="s">
        <v>160</v>
      </c>
      <c r="AF30" s="4" t="s">
        <v>161</v>
      </c>
      <c r="AG30" s="4" t="s">
        <v>162</v>
      </c>
      <c r="AH30" s="4" t="s">
        <v>155</v>
      </c>
      <c r="AI30" s="4" t="s">
        <v>156</v>
      </c>
      <c r="AJ30" s="4" t="s">
        <v>157</v>
      </c>
      <c r="AK30" s="4" t="s">
        <v>158</v>
      </c>
      <c r="AL30" s="4" t="s">
        <v>159</v>
      </c>
      <c r="AM30" s="4" t="s">
        <v>160</v>
      </c>
      <c r="AN30" s="4" t="s">
        <v>161</v>
      </c>
      <c r="AO30" s="4" t="s">
        <v>162</v>
      </c>
      <c r="AP30" s="4" t="s">
        <v>155</v>
      </c>
      <c r="AQ30" s="4" t="s">
        <v>156</v>
      </c>
      <c r="AR30" s="4" t="s">
        <v>157</v>
      </c>
      <c r="AS30" s="4" t="s">
        <v>158</v>
      </c>
      <c r="AT30" s="4" t="s">
        <v>159</v>
      </c>
      <c r="AU30" s="4" t="s">
        <v>160</v>
      </c>
      <c r="AV30" s="4" t="s">
        <v>161</v>
      </c>
      <c r="AW30" s="4" t="s">
        <v>162</v>
      </c>
      <c r="AX30" s="4" t="s">
        <v>155</v>
      </c>
      <c r="AY30" s="4" t="s">
        <v>156</v>
      </c>
      <c r="AZ30" s="4" t="s">
        <v>157</v>
      </c>
      <c r="BA30" s="4" t="s">
        <v>158</v>
      </c>
      <c r="BB30" s="4" t="s">
        <v>159</v>
      </c>
      <c r="BC30" s="4" t="s">
        <v>160</v>
      </c>
      <c r="BD30" s="4" t="s">
        <v>161</v>
      </c>
      <c r="BE30" s="4" t="s">
        <v>162</v>
      </c>
      <c r="BF30" s="4" t="s">
        <v>155</v>
      </c>
      <c r="BG30" s="4" t="s">
        <v>156</v>
      </c>
      <c r="BH30" s="4" t="s">
        <v>157</v>
      </c>
      <c r="BI30" s="4" t="s">
        <v>158</v>
      </c>
      <c r="BJ30" s="4" t="s">
        <v>159</v>
      </c>
      <c r="BK30" s="4" t="s">
        <v>160</v>
      </c>
      <c r="BL30" s="4" t="s">
        <v>161</v>
      </c>
      <c r="BM30" s="4" t="s">
        <v>162</v>
      </c>
      <c r="BN30" s="4" t="s">
        <v>155</v>
      </c>
      <c r="BO30" s="4" t="s">
        <v>156</v>
      </c>
      <c r="BP30" s="4" t="s">
        <v>157</v>
      </c>
      <c r="BQ30" s="4" t="s">
        <v>158</v>
      </c>
      <c r="BR30" s="4" t="s">
        <v>159</v>
      </c>
      <c r="BS30" s="4" t="s">
        <v>160</v>
      </c>
      <c r="BT30" s="4" t="s">
        <v>161</v>
      </c>
      <c r="BU30" s="4" t="s">
        <v>162</v>
      </c>
      <c r="BV30" s="4" t="s">
        <v>155</v>
      </c>
      <c r="BW30" s="4" t="s">
        <v>156</v>
      </c>
      <c r="BX30" s="4" t="s">
        <v>157</v>
      </c>
      <c r="BY30" s="4" t="s">
        <v>158</v>
      </c>
      <c r="BZ30" s="4" t="s">
        <v>159</v>
      </c>
      <c r="CA30" s="4" t="s">
        <v>160</v>
      </c>
      <c r="CB30" s="4" t="s">
        <v>161</v>
      </c>
    </row>
    <row r="31" spans="1:80" x14ac:dyDescent="0.4">
      <c r="B31" s="4" t="s">
        <v>704</v>
      </c>
      <c r="C31" s="4" t="s">
        <v>202</v>
      </c>
      <c r="D31" s="4" t="s">
        <v>202</v>
      </c>
      <c r="E31" s="4" t="s">
        <v>95</v>
      </c>
      <c r="F31" s="4" t="s">
        <v>95</v>
      </c>
      <c r="G31" s="4" t="s">
        <v>95</v>
      </c>
      <c r="H31" s="4" t="s">
        <v>95</v>
      </c>
      <c r="I31" s="4" t="s">
        <v>446</v>
      </c>
      <c r="J31" s="4" t="s">
        <v>189</v>
      </c>
      <c r="K31" s="4" t="s">
        <v>95</v>
      </c>
      <c r="L31" s="4" t="s">
        <v>95</v>
      </c>
      <c r="M31" s="4" t="s">
        <v>95</v>
      </c>
      <c r="N31" s="4" t="s">
        <v>95</v>
      </c>
      <c r="O31" s="4" t="s">
        <v>95</v>
      </c>
      <c r="P31" s="4" t="s">
        <v>95</v>
      </c>
      <c r="Q31" s="4" t="s">
        <v>446</v>
      </c>
      <c r="R31" s="4" t="s">
        <v>95</v>
      </c>
      <c r="S31" s="4" t="s">
        <v>95</v>
      </c>
      <c r="T31" s="4" t="s">
        <v>95</v>
      </c>
      <c r="U31" s="4" t="s">
        <v>95</v>
      </c>
      <c r="V31" s="4" t="s">
        <v>209</v>
      </c>
      <c r="W31" s="4" t="s">
        <v>95</v>
      </c>
      <c r="X31" s="4" t="s">
        <v>95</v>
      </c>
      <c r="Y31" s="4" t="s">
        <v>446</v>
      </c>
      <c r="Z31" s="4" t="s">
        <v>95</v>
      </c>
      <c r="AA31" s="4" t="s">
        <v>155</v>
      </c>
      <c r="AB31" s="4" t="s">
        <v>95</v>
      </c>
      <c r="AC31" s="4" t="s">
        <v>206</v>
      </c>
      <c r="AD31" s="4" t="s">
        <v>95</v>
      </c>
      <c r="AE31" s="4" t="s">
        <v>206</v>
      </c>
      <c r="AF31" s="4" t="s">
        <v>95</v>
      </c>
      <c r="AG31" s="4" t="s">
        <v>446</v>
      </c>
      <c r="AH31" s="4" t="s">
        <v>95</v>
      </c>
      <c r="AI31" s="4" t="s">
        <v>155</v>
      </c>
      <c r="AJ31" s="4" t="s">
        <v>155</v>
      </c>
      <c r="AK31" s="4" t="s">
        <v>155</v>
      </c>
      <c r="AL31" s="4" t="s">
        <v>155</v>
      </c>
      <c r="AM31" s="4" t="s">
        <v>206</v>
      </c>
      <c r="AN31" s="4" t="s">
        <v>95</v>
      </c>
      <c r="AO31" s="4" t="s">
        <v>446</v>
      </c>
      <c r="AP31" s="4" t="s">
        <v>95</v>
      </c>
      <c r="AQ31" s="4" t="s">
        <v>95</v>
      </c>
      <c r="AR31" s="4" t="s">
        <v>95</v>
      </c>
      <c r="AS31" s="4" t="s">
        <v>209</v>
      </c>
      <c r="AT31" s="4" t="s">
        <v>696</v>
      </c>
      <c r="AU31" s="4" t="s">
        <v>696</v>
      </c>
      <c r="AV31" s="4" t="s">
        <v>101</v>
      </c>
      <c r="AW31" s="4" t="s">
        <v>446</v>
      </c>
      <c r="AX31" s="4" t="s">
        <v>95</v>
      </c>
      <c r="AY31" s="4" t="s">
        <v>95</v>
      </c>
      <c r="AZ31" s="4" t="s">
        <v>206</v>
      </c>
      <c r="BA31" s="4" t="s">
        <v>206</v>
      </c>
      <c r="BB31" s="4" t="s">
        <v>95</v>
      </c>
      <c r="BC31" s="4" t="s">
        <v>95</v>
      </c>
      <c r="BD31" s="4" t="s">
        <v>705</v>
      </c>
      <c r="BE31" s="4" t="s">
        <v>446</v>
      </c>
      <c r="BF31" s="4" t="s">
        <v>446</v>
      </c>
      <c r="BG31" s="4" t="s">
        <v>446</v>
      </c>
      <c r="BH31" s="4" t="s">
        <v>446</v>
      </c>
      <c r="BI31" s="4" t="s">
        <v>446</v>
      </c>
      <c r="BJ31" s="4" t="s">
        <v>446</v>
      </c>
      <c r="BK31" s="4" t="s">
        <v>446</v>
      </c>
      <c r="BL31" s="4" t="s">
        <v>446</v>
      </c>
      <c r="BM31" s="4" t="s">
        <v>446</v>
      </c>
      <c r="BN31" s="4" t="s">
        <v>702</v>
      </c>
      <c r="BO31" s="4" t="s">
        <v>181</v>
      </c>
      <c r="BP31" s="4" t="s">
        <v>185</v>
      </c>
      <c r="BQ31" s="4" t="s">
        <v>95</v>
      </c>
      <c r="BR31" s="4" t="s">
        <v>95</v>
      </c>
      <c r="BS31" s="4" t="s">
        <v>95</v>
      </c>
      <c r="BT31" s="4" t="s">
        <v>95</v>
      </c>
      <c r="BU31" s="4" t="s">
        <v>446</v>
      </c>
      <c r="BV31" s="4" t="s">
        <v>446</v>
      </c>
      <c r="BW31" s="4" t="s">
        <v>446</v>
      </c>
      <c r="BX31" s="4" t="s">
        <v>446</v>
      </c>
      <c r="BY31" s="4" t="s">
        <v>446</v>
      </c>
      <c r="BZ31" s="4" t="s">
        <v>446</v>
      </c>
      <c r="CA31" s="4" t="s">
        <v>446</v>
      </c>
      <c r="CB31" s="4" t="s">
        <v>446</v>
      </c>
    </row>
    <row r="32" spans="1:80" x14ac:dyDescent="0.4">
      <c r="A32" s="1" t="s">
        <v>306</v>
      </c>
      <c r="B32" s="9">
        <v>0.32401474377920003</v>
      </c>
      <c r="C32" s="9">
        <v>0.46101734645889997</v>
      </c>
      <c r="D32" s="9">
        <v>0.41236271071049996</v>
      </c>
      <c r="E32" s="9">
        <v>0.30208959489350001</v>
      </c>
      <c r="F32" s="9">
        <v>0.26177211565879999</v>
      </c>
      <c r="G32" s="9">
        <v>0.17939582555219999</v>
      </c>
      <c r="H32" s="9">
        <v>0.1133224038839</v>
      </c>
      <c r="I32" s="9">
        <v>0.33022657532719996</v>
      </c>
      <c r="J32" s="9">
        <v>0.26841955071630003</v>
      </c>
      <c r="K32" s="9">
        <v>0.25087199468940002</v>
      </c>
      <c r="L32" s="9">
        <v>0.2253793342731</v>
      </c>
      <c r="M32" s="9">
        <v>0.2446008008618</v>
      </c>
      <c r="N32" s="9">
        <v>0.2076423333155</v>
      </c>
      <c r="O32" s="9">
        <v>0.22600524583340001</v>
      </c>
      <c r="P32" s="9">
        <v>0.16012062185120002</v>
      </c>
      <c r="Q32" s="9">
        <v>0.23241712742659998</v>
      </c>
      <c r="R32" s="9">
        <v>0.20867848231479999</v>
      </c>
      <c r="S32" s="9">
        <v>0.18366462302470002</v>
      </c>
      <c r="T32" s="9">
        <v>0.1811553936717</v>
      </c>
      <c r="U32" s="9">
        <v>0.22439975133859999</v>
      </c>
      <c r="V32" s="9">
        <v>0.24536639411500002</v>
      </c>
      <c r="W32" s="9">
        <v>0.26429008241340002</v>
      </c>
      <c r="X32" s="9">
        <v>0.3458123962786</v>
      </c>
      <c r="Y32" s="9">
        <v>0.21930595169109998</v>
      </c>
      <c r="Z32" s="9">
        <v>0.1154848186225</v>
      </c>
      <c r="AA32" s="9">
        <v>5.7911310106910002E-2</v>
      </c>
      <c r="AB32" s="9">
        <v>0.102145191523</v>
      </c>
      <c r="AC32" s="9">
        <v>0.1069222745908</v>
      </c>
      <c r="AD32" s="9">
        <v>0.1283041590133</v>
      </c>
      <c r="AE32" s="9">
        <v>0.15557637404299998</v>
      </c>
      <c r="AF32" s="9">
        <v>0.1533875590172</v>
      </c>
      <c r="AG32" s="9">
        <v>0.1080099695957</v>
      </c>
      <c r="AH32" s="9">
        <v>3.0660145558080002E-2</v>
      </c>
      <c r="AI32" s="9">
        <v>2.0886304259850001E-2</v>
      </c>
      <c r="AJ32" s="9">
        <v>4.05553477303E-2</v>
      </c>
      <c r="AK32" s="9">
        <v>4.0945590807820002E-2</v>
      </c>
      <c r="AL32" s="9">
        <v>5.1236919575620002E-2</v>
      </c>
      <c r="AM32" s="9">
        <v>5.2575158807389999E-2</v>
      </c>
      <c r="AN32" s="9">
        <v>4.7727089931220004E-2</v>
      </c>
      <c r="AO32" s="9">
        <v>3.874380527323E-2</v>
      </c>
      <c r="AP32" s="9">
        <v>3.4432936811289998E-2</v>
      </c>
      <c r="AQ32" s="9">
        <v>8.1636662809719991E-3</v>
      </c>
      <c r="AR32" s="9">
        <v>1.2273930785019999E-2</v>
      </c>
      <c r="AS32" s="9">
        <v>4.540559983774E-2</v>
      </c>
      <c r="AT32" s="9">
        <v>4.4410156640830006E-2</v>
      </c>
      <c r="AU32" s="9">
        <v>5.1974561599409996E-2</v>
      </c>
      <c r="AV32" s="9">
        <v>5.2568370092089999E-2</v>
      </c>
      <c r="AW32" s="9">
        <v>3.0667736356200001E-2</v>
      </c>
      <c r="AX32" s="9">
        <v>1.8309322197800001E-2</v>
      </c>
      <c r="AY32" s="9">
        <v>1.6835270078069998E-2</v>
      </c>
      <c r="AZ32" s="9">
        <v>2.6128091306440001E-2</v>
      </c>
      <c r="BA32" s="9">
        <v>3.5636387669810005E-2</v>
      </c>
      <c r="BB32" s="9">
        <v>6.1267921681029999E-2</v>
      </c>
      <c r="BC32" s="9">
        <v>7.0182751751139999E-2</v>
      </c>
      <c r="BD32" s="9">
        <v>0.11699039995690001</v>
      </c>
      <c r="BE32" s="9">
        <v>3.997453372761E-2</v>
      </c>
      <c r="BF32" s="9">
        <v>0</v>
      </c>
      <c r="BG32" s="9">
        <v>6.4948510118090002E-4</v>
      </c>
      <c r="BH32" s="9">
        <v>0</v>
      </c>
      <c r="BI32" s="9">
        <v>0</v>
      </c>
      <c r="BJ32" s="9">
        <v>0</v>
      </c>
      <c r="BK32" s="9">
        <v>0</v>
      </c>
      <c r="BL32" s="9">
        <v>1.00711589888E-2</v>
      </c>
      <c r="BM32" s="9">
        <v>6.5430060244720011E-4</v>
      </c>
      <c r="BN32" s="9">
        <v>0.59243429449559992</v>
      </c>
      <c r="BO32" s="9">
        <v>0.71188934114830005</v>
      </c>
      <c r="BP32" s="9">
        <v>0.63774204498359999</v>
      </c>
      <c r="BQ32" s="9">
        <v>0.54669039575520006</v>
      </c>
      <c r="BR32" s="9">
        <v>0.46941444897430001</v>
      </c>
      <c r="BS32" s="9">
        <v>0.40540107138560005</v>
      </c>
      <c r="BT32" s="9">
        <v>0.27344302573520002</v>
      </c>
      <c r="BU32" s="9">
        <v>0.56264370275370001</v>
      </c>
      <c r="BV32" s="9">
        <v>1</v>
      </c>
      <c r="BW32" s="9">
        <v>1</v>
      </c>
      <c r="BX32" s="9">
        <v>1</v>
      </c>
      <c r="BY32" s="9">
        <v>1</v>
      </c>
      <c r="BZ32" s="9">
        <v>1</v>
      </c>
      <c r="CA32" s="9">
        <v>1</v>
      </c>
      <c r="CB32" s="9">
        <v>1</v>
      </c>
    </row>
    <row r="33" spans="1:80" x14ac:dyDescent="0.4">
      <c r="B33" s="10">
        <v>117</v>
      </c>
      <c r="C33" s="10">
        <v>411</v>
      </c>
      <c r="D33" s="10">
        <v>439</v>
      </c>
      <c r="E33" s="10">
        <v>229</v>
      </c>
      <c r="F33" s="10">
        <v>180</v>
      </c>
      <c r="G33" s="10">
        <v>111</v>
      </c>
      <c r="H33" s="10">
        <v>22</v>
      </c>
      <c r="I33" s="10">
        <v>1511</v>
      </c>
      <c r="J33" s="10">
        <v>90</v>
      </c>
      <c r="K33" s="10">
        <v>201</v>
      </c>
      <c r="L33" s="10">
        <v>231</v>
      </c>
      <c r="M33" s="10">
        <v>161</v>
      </c>
      <c r="N33" s="10">
        <v>130</v>
      </c>
      <c r="O33" s="10">
        <v>122</v>
      </c>
      <c r="P33" s="10">
        <v>31</v>
      </c>
      <c r="Q33" s="10">
        <v>966</v>
      </c>
      <c r="R33" s="10">
        <v>71</v>
      </c>
      <c r="S33" s="10">
        <v>143</v>
      </c>
      <c r="T33" s="10">
        <v>179</v>
      </c>
      <c r="U33" s="10">
        <v>177</v>
      </c>
      <c r="V33" s="10">
        <v>146</v>
      </c>
      <c r="W33" s="10">
        <v>147</v>
      </c>
      <c r="X33" s="10">
        <v>69</v>
      </c>
      <c r="Y33" s="10">
        <v>932</v>
      </c>
      <c r="Z33" s="10">
        <v>44</v>
      </c>
      <c r="AA33" s="10">
        <v>36</v>
      </c>
      <c r="AB33" s="10">
        <v>104</v>
      </c>
      <c r="AC33" s="10">
        <v>84</v>
      </c>
      <c r="AD33" s="10">
        <v>72</v>
      </c>
      <c r="AE33" s="10">
        <v>80</v>
      </c>
      <c r="AF33" s="10">
        <v>39</v>
      </c>
      <c r="AG33" s="10">
        <v>460</v>
      </c>
      <c r="AH33" s="10">
        <v>12</v>
      </c>
      <c r="AI33" s="10">
        <v>17</v>
      </c>
      <c r="AJ33" s="10">
        <v>35</v>
      </c>
      <c r="AK33" s="10">
        <v>26</v>
      </c>
      <c r="AL33" s="10">
        <v>35</v>
      </c>
      <c r="AM33" s="10">
        <v>22</v>
      </c>
      <c r="AN33" s="10">
        <v>13</v>
      </c>
      <c r="AO33" s="10">
        <v>160</v>
      </c>
      <c r="AP33" s="10">
        <v>11</v>
      </c>
      <c r="AQ33" s="10">
        <v>11</v>
      </c>
      <c r="AR33" s="10">
        <v>18</v>
      </c>
      <c r="AS33" s="10">
        <v>32</v>
      </c>
      <c r="AT33" s="10">
        <v>27</v>
      </c>
      <c r="AU33" s="10">
        <v>34</v>
      </c>
      <c r="AV33" s="10">
        <v>16</v>
      </c>
      <c r="AW33" s="10">
        <v>149</v>
      </c>
      <c r="AX33" s="10">
        <v>6</v>
      </c>
      <c r="AY33" s="10">
        <v>16</v>
      </c>
      <c r="AZ33" s="10">
        <v>26</v>
      </c>
      <c r="BA33" s="10">
        <v>31</v>
      </c>
      <c r="BB33" s="10">
        <v>36</v>
      </c>
      <c r="BC33" s="10">
        <v>46</v>
      </c>
      <c r="BD33" s="10">
        <v>22</v>
      </c>
      <c r="BE33" s="10">
        <v>183</v>
      </c>
      <c r="BF33" s="10">
        <v>0</v>
      </c>
      <c r="BG33" s="10">
        <v>1</v>
      </c>
      <c r="BH33" s="10">
        <v>0</v>
      </c>
      <c r="BI33" s="10">
        <v>0</v>
      </c>
      <c r="BJ33" s="10">
        <v>0</v>
      </c>
      <c r="BK33" s="10">
        <v>0</v>
      </c>
      <c r="BL33" s="10">
        <v>2</v>
      </c>
      <c r="BM33" s="10">
        <v>3</v>
      </c>
      <c r="BN33" s="10">
        <v>207</v>
      </c>
      <c r="BO33" s="10">
        <v>612</v>
      </c>
      <c r="BP33" s="10">
        <v>670</v>
      </c>
      <c r="BQ33" s="10">
        <v>390</v>
      </c>
      <c r="BR33" s="10">
        <v>310</v>
      </c>
      <c r="BS33" s="10">
        <v>233</v>
      </c>
      <c r="BT33" s="10">
        <v>53</v>
      </c>
      <c r="BU33" s="10">
        <v>2477</v>
      </c>
      <c r="BV33" s="10">
        <v>351</v>
      </c>
      <c r="BW33" s="10">
        <v>836</v>
      </c>
      <c r="BX33" s="10">
        <v>1032</v>
      </c>
      <c r="BY33" s="10">
        <v>740</v>
      </c>
      <c r="BZ33" s="10">
        <v>626</v>
      </c>
      <c r="CA33" s="10">
        <v>562</v>
      </c>
      <c r="CB33" s="10">
        <v>214</v>
      </c>
    </row>
    <row r="34" spans="1:80" x14ac:dyDescent="0.4">
      <c r="B34" s="10">
        <v>351</v>
      </c>
      <c r="C34" s="10">
        <v>836</v>
      </c>
      <c r="D34" s="10">
        <v>1032</v>
      </c>
      <c r="E34" s="10">
        <v>740</v>
      </c>
      <c r="F34" s="10">
        <v>626</v>
      </c>
      <c r="G34" s="10">
        <v>562</v>
      </c>
      <c r="H34" s="10">
        <v>214</v>
      </c>
      <c r="I34" s="10">
        <v>4364</v>
      </c>
      <c r="J34" s="10">
        <v>351</v>
      </c>
      <c r="K34" s="10">
        <v>836</v>
      </c>
      <c r="L34" s="10">
        <v>1032</v>
      </c>
      <c r="M34" s="10">
        <v>740</v>
      </c>
      <c r="N34" s="10">
        <v>626</v>
      </c>
      <c r="O34" s="10">
        <v>562</v>
      </c>
      <c r="P34" s="10">
        <v>214</v>
      </c>
      <c r="Q34" s="10">
        <v>4364</v>
      </c>
      <c r="R34" s="10">
        <v>351</v>
      </c>
      <c r="S34" s="10">
        <v>836</v>
      </c>
      <c r="T34" s="10">
        <v>1032</v>
      </c>
      <c r="U34" s="10">
        <v>740</v>
      </c>
      <c r="V34" s="10">
        <v>626</v>
      </c>
      <c r="W34" s="10">
        <v>562</v>
      </c>
      <c r="X34" s="10">
        <v>214</v>
      </c>
      <c r="Y34" s="10">
        <v>4364</v>
      </c>
      <c r="Z34" s="10">
        <v>351</v>
      </c>
      <c r="AA34" s="10">
        <v>836</v>
      </c>
      <c r="AB34" s="10">
        <v>1032</v>
      </c>
      <c r="AC34" s="10">
        <v>740</v>
      </c>
      <c r="AD34" s="10">
        <v>626</v>
      </c>
      <c r="AE34" s="10">
        <v>562</v>
      </c>
      <c r="AF34" s="10">
        <v>214</v>
      </c>
      <c r="AG34" s="10">
        <v>4364</v>
      </c>
      <c r="AH34" s="10">
        <v>351</v>
      </c>
      <c r="AI34" s="10">
        <v>836</v>
      </c>
      <c r="AJ34" s="10">
        <v>1032</v>
      </c>
      <c r="AK34" s="10">
        <v>740</v>
      </c>
      <c r="AL34" s="10">
        <v>626</v>
      </c>
      <c r="AM34" s="10">
        <v>562</v>
      </c>
      <c r="AN34" s="10">
        <v>214</v>
      </c>
      <c r="AO34" s="10">
        <v>4364</v>
      </c>
      <c r="AP34" s="10">
        <v>351</v>
      </c>
      <c r="AQ34" s="10">
        <v>836</v>
      </c>
      <c r="AR34" s="10">
        <v>1032</v>
      </c>
      <c r="AS34" s="10">
        <v>740</v>
      </c>
      <c r="AT34" s="10">
        <v>626</v>
      </c>
      <c r="AU34" s="10">
        <v>562</v>
      </c>
      <c r="AV34" s="10">
        <v>214</v>
      </c>
      <c r="AW34" s="10">
        <v>4364</v>
      </c>
      <c r="AX34" s="10">
        <v>351</v>
      </c>
      <c r="AY34" s="10">
        <v>836</v>
      </c>
      <c r="AZ34" s="10">
        <v>1032</v>
      </c>
      <c r="BA34" s="10">
        <v>740</v>
      </c>
      <c r="BB34" s="10">
        <v>626</v>
      </c>
      <c r="BC34" s="10">
        <v>562</v>
      </c>
      <c r="BD34" s="10">
        <v>214</v>
      </c>
      <c r="BE34" s="10">
        <v>4364</v>
      </c>
      <c r="BF34" s="10">
        <v>351</v>
      </c>
      <c r="BG34" s="10">
        <v>836</v>
      </c>
      <c r="BH34" s="10">
        <v>1032</v>
      </c>
      <c r="BI34" s="10">
        <v>740</v>
      </c>
      <c r="BJ34" s="10">
        <v>626</v>
      </c>
      <c r="BK34" s="10">
        <v>562</v>
      </c>
      <c r="BL34" s="10">
        <v>214</v>
      </c>
      <c r="BM34" s="10">
        <v>4364</v>
      </c>
      <c r="BN34" s="10">
        <v>351</v>
      </c>
      <c r="BO34" s="10">
        <v>836</v>
      </c>
      <c r="BP34" s="10">
        <v>1032</v>
      </c>
      <c r="BQ34" s="10">
        <v>740</v>
      </c>
      <c r="BR34" s="10">
        <v>626</v>
      </c>
      <c r="BS34" s="10">
        <v>562</v>
      </c>
      <c r="BT34" s="10">
        <v>214</v>
      </c>
      <c r="BU34" s="10">
        <v>4364</v>
      </c>
      <c r="BV34" s="10">
        <v>351</v>
      </c>
      <c r="BW34" s="10">
        <v>836</v>
      </c>
      <c r="BX34" s="10">
        <v>1032</v>
      </c>
      <c r="BY34" s="10">
        <v>740</v>
      </c>
      <c r="BZ34" s="10">
        <v>626</v>
      </c>
      <c r="CA34" s="10">
        <v>562</v>
      </c>
      <c r="CB34" s="10">
        <v>214</v>
      </c>
    </row>
    <row r="35" spans="1:80" x14ac:dyDescent="0.4">
      <c r="B35" s="10">
        <v>143.2614580199</v>
      </c>
      <c r="C35" s="10">
        <v>417.59319309149998</v>
      </c>
      <c r="D35" s="10">
        <v>354.8163261903</v>
      </c>
      <c r="E35" s="10">
        <v>211.64776772120001</v>
      </c>
      <c r="F35" s="10">
        <v>157.5727352541</v>
      </c>
      <c r="G35" s="10">
        <v>95.084675151509998</v>
      </c>
      <c r="H35" s="10">
        <v>24.772275292749999</v>
      </c>
      <c r="I35" s="10">
        <v>1408.048860593</v>
      </c>
      <c r="J35" s="10">
        <v>118.6803283954</v>
      </c>
      <c r="K35" s="10">
        <v>227.24185570079999</v>
      </c>
      <c r="L35" s="10">
        <v>193.92700966629999</v>
      </c>
      <c r="M35" s="10">
        <v>171.37039593649999</v>
      </c>
      <c r="N35" s="10">
        <v>124.9895174386</v>
      </c>
      <c r="O35" s="10">
        <v>119.78893776629999</v>
      </c>
      <c r="P35" s="10">
        <v>35.002364833409999</v>
      </c>
      <c r="Q35" s="10">
        <v>991.00040973739999</v>
      </c>
      <c r="R35" s="10">
        <v>92.266121242219995</v>
      </c>
      <c r="S35" s="10">
        <v>166.3648818769</v>
      </c>
      <c r="T35" s="10">
        <v>155.8746452641</v>
      </c>
      <c r="U35" s="10">
        <v>157.21728669519999</v>
      </c>
      <c r="V35" s="10">
        <v>147.69737320120001</v>
      </c>
      <c r="W35" s="10">
        <v>140.08094421760001</v>
      </c>
      <c r="X35" s="10">
        <v>75.594583124370004</v>
      </c>
      <c r="Y35" s="10">
        <v>935.09583562160003</v>
      </c>
      <c r="Z35" s="10">
        <v>51.06102056364</v>
      </c>
      <c r="AA35" s="10">
        <v>52.456527046989997</v>
      </c>
      <c r="AB35" s="10">
        <v>87.890540664379998</v>
      </c>
      <c r="AC35" s="10">
        <v>74.911089687780006</v>
      </c>
      <c r="AD35" s="10">
        <v>77.232203396909995</v>
      </c>
      <c r="AE35" s="10">
        <v>82.459716894709999</v>
      </c>
      <c r="AF35" s="10">
        <v>33.530517428380001</v>
      </c>
      <c r="AG35" s="10">
        <v>460.54232452740001</v>
      </c>
      <c r="AH35" s="10">
        <v>13.55622619058</v>
      </c>
      <c r="AI35" s="10">
        <v>18.91898115059</v>
      </c>
      <c r="AJ35" s="10">
        <v>34.895734059570003</v>
      </c>
      <c r="AK35" s="10">
        <v>28.686995642980001</v>
      </c>
      <c r="AL35" s="10">
        <v>30.84187001051</v>
      </c>
      <c r="AM35" s="10">
        <v>27.8662665692</v>
      </c>
      <c r="AN35" s="10">
        <v>10.43314093397</v>
      </c>
      <c r="AO35" s="10">
        <v>165.19921455740001</v>
      </c>
      <c r="AP35" s="10">
        <v>15.22434650336</v>
      </c>
      <c r="AQ35" s="10">
        <v>7.3947140943600003</v>
      </c>
      <c r="AR35" s="10">
        <v>10.561068971419999</v>
      </c>
      <c r="AS35" s="10">
        <v>31.811734035680001</v>
      </c>
      <c r="AT35" s="10">
        <v>26.732525874069999</v>
      </c>
      <c r="AU35" s="10">
        <v>27.5479336858</v>
      </c>
      <c r="AV35" s="10">
        <v>11.49144468331</v>
      </c>
      <c r="AW35" s="10">
        <v>130.76376784799999</v>
      </c>
      <c r="AX35" s="10">
        <v>8.0953729537699992</v>
      </c>
      <c r="AY35" s="10">
        <v>15.249522046099999</v>
      </c>
      <c r="AZ35" s="10">
        <v>22.481842142670001</v>
      </c>
      <c r="BA35" s="10">
        <v>24.967301183019998</v>
      </c>
      <c r="BB35" s="10">
        <v>36.879993800400001</v>
      </c>
      <c r="BC35" s="10">
        <v>37.198770545279999</v>
      </c>
      <c r="BD35" s="10">
        <v>25.5740991632</v>
      </c>
      <c r="BE35" s="10">
        <v>170.44690183439999</v>
      </c>
      <c r="BF35" s="10">
        <v>0</v>
      </c>
      <c r="BG35" s="10">
        <v>0.58830879000699998</v>
      </c>
      <c r="BH35" s="10">
        <v>0</v>
      </c>
      <c r="BI35" s="10">
        <v>0</v>
      </c>
      <c r="BJ35" s="10">
        <v>0</v>
      </c>
      <c r="BK35" s="10">
        <v>0</v>
      </c>
      <c r="BL35" s="10">
        <v>2.2015551597630001</v>
      </c>
      <c r="BM35" s="10">
        <v>2.78986394977</v>
      </c>
      <c r="BN35" s="10">
        <v>261.94178641539997</v>
      </c>
      <c r="BO35" s="10">
        <v>644.83504879229997</v>
      </c>
      <c r="BP35" s="10">
        <v>548.74333585659997</v>
      </c>
      <c r="BQ35" s="10">
        <v>383.01816365769997</v>
      </c>
      <c r="BR35" s="10">
        <v>282.56225269269999</v>
      </c>
      <c r="BS35" s="10">
        <v>214.87361291779999</v>
      </c>
      <c r="BT35" s="10">
        <v>59.774640126160001</v>
      </c>
      <c r="BU35" s="10">
        <v>2399.0492703310001</v>
      </c>
      <c r="BV35" s="10">
        <v>442.14487386889999</v>
      </c>
      <c r="BW35" s="10">
        <v>905.8079837972</v>
      </c>
      <c r="BX35" s="10">
        <v>860.4471669587</v>
      </c>
      <c r="BY35" s="10">
        <v>700.61257090230004</v>
      </c>
      <c r="BZ35" s="10">
        <v>601.94621897579998</v>
      </c>
      <c r="CA35" s="10">
        <v>530.02724483040004</v>
      </c>
      <c r="CB35" s="10">
        <v>218.59998061920001</v>
      </c>
    </row>
    <row r="36" spans="1:80" x14ac:dyDescent="0.4">
      <c r="B36" s="10">
        <v>442.14487386889999</v>
      </c>
      <c r="C36" s="10">
        <v>905.8079837972</v>
      </c>
      <c r="D36" s="10">
        <v>860.4471669587</v>
      </c>
      <c r="E36" s="10">
        <v>700.61257090230004</v>
      </c>
      <c r="F36" s="10">
        <v>601.94621897579998</v>
      </c>
      <c r="G36" s="10">
        <v>530.02724483040004</v>
      </c>
      <c r="H36" s="10">
        <v>218.59998061920001</v>
      </c>
      <c r="I36" s="10">
        <v>4263.8871786689997</v>
      </c>
      <c r="J36" s="10">
        <v>442.14487386889999</v>
      </c>
      <c r="K36" s="10">
        <v>905.8079837972</v>
      </c>
      <c r="L36" s="10">
        <v>860.4471669587</v>
      </c>
      <c r="M36" s="10">
        <v>700.61257090230004</v>
      </c>
      <c r="N36" s="10">
        <v>601.94621897579998</v>
      </c>
      <c r="O36" s="10">
        <v>530.02724483040004</v>
      </c>
      <c r="P36" s="10">
        <v>218.59998061920001</v>
      </c>
      <c r="Q36" s="10">
        <v>4263.8871786689997</v>
      </c>
      <c r="R36" s="10">
        <v>442.14487386889999</v>
      </c>
      <c r="S36" s="10">
        <v>905.8079837972</v>
      </c>
      <c r="T36" s="10">
        <v>860.4471669587</v>
      </c>
      <c r="U36" s="10">
        <v>700.61257090230004</v>
      </c>
      <c r="V36" s="10">
        <v>601.94621897579998</v>
      </c>
      <c r="W36" s="10">
        <v>530.02724483040004</v>
      </c>
      <c r="X36" s="10">
        <v>218.59998061920001</v>
      </c>
      <c r="Y36" s="10">
        <v>4263.8871786689997</v>
      </c>
      <c r="Z36" s="10">
        <v>442.14487386889999</v>
      </c>
      <c r="AA36" s="10">
        <v>905.8079837972</v>
      </c>
      <c r="AB36" s="10">
        <v>860.4471669587</v>
      </c>
      <c r="AC36" s="10">
        <v>700.61257090230004</v>
      </c>
      <c r="AD36" s="10">
        <v>601.94621897579998</v>
      </c>
      <c r="AE36" s="10">
        <v>530.02724483040004</v>
      </c>
      <c r="AF36" s="10">
        <v>218.59998061920001</v>
      </c>
      <c r="AG36" s="10">
        <v>4263.8871786689997</v>
      </c>
      <c r="AH36" s="10">
        <v>442.14487386889999</v>
      </c>
      <c r="AI36" s="10">
        <v>905.8079837972</v>
      </c>
      <c r="AJ36" s="10">
        <v>860.4471669587</v>
      </c>
      <c r="AK36" s="10">
        <v>700.61257090230004</v>
      </c>
      <c r="AL36" s="10">
        <v>601.94621897579998</v>
      </c>
      <c r="AM36" s="10">
        <v>530.02724483040004</v>
      </c>
      <c r="AN36" s="10">
        <v>218.59998061920001</v>
      </c>
      <c r="AO36" s="10">
        <v>4263.8871786689997</v>
      </c>
      <c r="AP36" s="10">
        <v>442.14487386889999</v>
      </c>
      <c r="AQ36" s="10">
        <v>905.8079837972</v>
      </c>
      <c r="AR36" s="10">
        <v>860.4471669587</v>
      </c>
      <c r="AS36" s="10">
        <v>700.61257090230004</v>
      </c>
      <c r="AT36" s="10">
        <v>601.94621897579998</v>
      </c>
      <c r="AU36" s="10">
        <v>530.02724483040004</v>
      </c>
      <c r="AV36" s="10">
        <v>218.59998061920001</v>
      </c>
      <c r="AW36" s="10">
        <v>4263.8871786689997</v>
      </c>
      <c r="AX36" s="10">
        <v>442.14487386889999</v>
      </c>
      <c r="AY36" s="10">
        <v>905.8079837972</v>
      </c>
      <c r="AZ36" s="10">
        <v>860.4471669587</v>
      </c>
      <c r="BA36" s="10">
        <v>700.61257090230004</v>
      </c>
      <c r="BB36" s="10">
        <v>601.94621897579998</v>
      </c>
      <c r="BC36" s="10">
        <v>530.02724483040004</v>
      </c>
      <c r="BD36" s="10">
        <v>218.59998061920001</v>
      </c>
      <c r="BE36" s="10">
        <v>4263.8871786689997</v>
      </c>
      <c r="BF36" s="10">
        <v>442.14487386889999</v>
      </c>
      <c r="BG36" s="10">
        <v>905.8079837972</v>
      </c>
      <c r="BH36" s="10">
        <v>860.4471669587</v>
      </c>
      <c r="BI36" s="10">
        <v>700.61257090230004</v>
      </c>
      <c r="BJ36" s="10">
        <v>601.94621897579998</v>
      </c>
      <c r="BK36" s="10">
        <v>530.02724483040004</v>
      </c>
      <c r="BL36" s="10">
        <v>218.59998061920001</v>
      </c>
      <c r="BM36" s="10">
        <v>4263.8871786689997</v>
      </c>
      <c r="BN36" s="10">
        <v>442.14487386889999</v>
      </c>
      <c r="BO36" s="10">
        <v>905.8079837972</v>
      </c>
      <c r="BP36" s="10">
        <v>860.4471669587</v>
      </c>
      <c r="BQ36" s="10">
        <v>700.61257090230004</v>
      </c>
      <c r="BR36" s="10">
        <v>601.94621897579998</v>
      </c>
      <c r="BS36" s="10">
        <v>530.02724483040004</v>
      </c>
      <c r="BT36" s="10">
        <v>218.59998061920001</v>
      </c>
      <c r="BU36" s="10">
        <v>4263.8871786689997</v>
      </c>
      <c r="BV36" s="10">
        <v>442.14487386889999</v>
      </c>
      <c r="BW36" s="10">
        <v>905.8079837972</v>
      </c>
      <c r="BX36" s="10">
        <v>860.4471669587</v>
      </c>
      <c r="BY36" s="10">
        <v>700.61257090230004</v>
      </c>
      <c r="BZ36" s="10">
        <v>601.94621897579998</v>
      </c>
      <c r="CA36" s="10">
        <v>530.02724483040004</v>
      </c>
      <c r="CB36" s="10">
        <v>218.59998061920001</v>
      </c>
    </row>
    <row r="37" spans="1:80" x14ac:dyDescent="0.4">
      <c r="B37" s="4" t="s">
        <v>155</v>
      </c>
      <c r="C37" s="4" t="s">
        <v>156</v>
      </c>
      <c r="D37" s="4" t="s">
        <v>157</v>
      </c>
      <c r="E37" s="4" t="s">
        <v>158</v>
      </c>
      <c r="F37" s="4" t="s">
        <v>159</v>
      </c>
      <c r="G37" s="4" t="s">
        <v>160</v>
      </c>
      <c r="H37" s="4" t="s">
        <v>161</v>
      </c>
      <c r="I37" s="4" t="s">
        <v>162</v>
      </c>
      <c r="J37" s="4" t="s">
        <v>155</v>
      </c>
      <c r="K37" s="4" t="s">
        <v>156</v>
      </c>
      <c r="L37" s="4" t="s">
        <v>157</v>
      </c>
      <c r="M37" s="4" t="s">
        <v>158</v>
      </c>
      <c r="N37" s="4" t="s">
        <v>159</v>
      </c>
      <c r="O37" s="4" t="s">
        <v>160</v>
      </c>
      <c r="P37" s="4" t="s">
        <v>161</v>
      </c>
      <c r="Q37" s="4" t="s">
        <v>162</v>
      </c>
      <c r="R37" s="4" t="s">
        <v>155</v>
      </c>
      <c r="S37" s="4" t="s">
        <v>156</v>
      </c>
      <c r="T37" s="4" t="s">
        <v>157</v>
      </c>
      <c r="U37" s="4" t="s">
        <v>158</v>
      </c>
      <c r="V37" s="4" t="s">
        <v>159</v>
      </c>
      <c r="W37" s="4" t="s">
        <v>160</v>
      </c>
      <c r="X37" s="4" t="s">
        <v>161</v>
      </c>
      <c r="Y37" s="4" t="s">
        <v>162</v>
      </c>
      <c r="Z37" s="4" t="s">
        <v>155</v>
      </c>
      <c r="AA37" s="4" t="s">
        <v>156</v>
      </c>
      <c r="AB37" s="4" t="s">
        <v>157</v>
      </c>
      <c r="AC37" s="4" t="s">
        <v>158</v>
      </c>
      <c r="AD37" s="4" t="s">
        <v>159</v>
      </c>
      <c r="AE37" s="4" t="s">
        <v>160</v>
      </c>
      <c r="AF37" s="4" t="s">
        <v>161</v>
      </c>
      <c r="AG37" s="4" t="s">
        <v>162</v>
      </c>
      <c r="AH37" s="4" t="s">
        <v>155</v>
      </c>
      <c r="AI37" s="4" t="s">
        <v>156</v>
      </c>
      <c r="AJ37" s="4" t="s">
        <v>157</v>
      </c>
      <c r="AK37" s="4" t="s">
        <v>158</v>
      </c>
      <c r="AL37" s="4" t="s">
        <v>159</v>
      </c>
      <c r="AM37" s="4" t="s">
        <v>160</v>
      </c>
      <c r="AN37" s="4" t="s">
        <v>161</v>
      </c>
      <c r="AO37" s="4" t="s">
        <v>162</v>
      </c>
      <c r="AP37" s="4" t="s">
        <v>155</v>
      </c>
      <c r="AQ37" s="4" t="s">
        <v>156</v>
      </c>
      <c r="AR37" s="4" t="s">
        <v>157</v>
      </c>
      <c r="AS37" s="4" t="s">
        <v>158</v>
      </c>
      <c r="AT37" s="4" t="s">
        <v>159</v>
      </c>
      <c r="AU37" s="4" t="s">
        <v>160</v>
      </c>
      <c r="AV37" s="4" t="s">
        <v>161</v>
      </c>
      <c r="AW37" s="4" t="s">
        <v>162</v>
      </c>
      <c r="AX37" s="4" t="s">
        <v>155</v>
      </c>
      <c r="AY37" s="4" t="s">
        <v>156</v>
      </c>
      <c r="AZ37" s="4" t="s">
        <v>157</v>
      </c>
      <c r="BA37" s="4" t="s">
        <v>158</v>
      </c>
      <c r="BB37" s="4" t="s">
        <v>159</v>
      </c>
      <c r="BC37" s="4" t="s">
        <v>160</v>
      </c>
      <c r="BD37" s="4" t="s">
        <v>161</v>
      </c>
      <c r="BE37" s="4" t="s">
        <v>162</v>
      </c>
      <c r="BF37" s="4" t="s">
        <v>155</v>
      </c>
      <c r="BG37" s="4" t="s">
        <v>156</v>
      </c>
      <c r="BH37" s="4" t="s">
        <v>157</v>
      </c>
      <c r="BI37" s="4" t="s">
        <v>158</v>
      </c>
      <c r="BJ37" s="4" t="s">
        <v>159</v>
      </c>
      <c r="BK37" s="4" t="s">
        <v>160</v>
      </c>
      <c r="BL37" s="4" t="s">
        <v>161</v>
      </c>
      <c r="BM37" s="4" t="s">
        <v>162</v>
      </c>
      <c r="BN37" s="4" t="s">
        <v>155</v>
      </c>
      <c r="BO37" s="4" t="s">
        <v>156</v>
      </c>
      <c r="BP37" s="4" t="s">
        <v>157</v>
      </c>
      <c r="BQ37" s="4" t="s">
        <v>158</v>
      </c>
      <c r="BR37" s="4" t="s">
        <v>159</v>
      </c>
      <c r="BS37" s="4" t="s">
        <v>160</v>
      </c>
      <c r="BT37" s="4" t="s">
        <v>161</v>
      </c>
      <c r="BU37" s="4" t="s">
        <v>162</v>
      </c>
      <c r="BV37" s="4" t="s">
        <v>155</v>
      </c>
      <c r="BW37" s="4" t="s">
        <v>156</v>
      </c>
      <c r="BX37" s="4" t="s">
        <v>157</v>
      </c>
      <c r="BY37" s="4" t="s">
        <v>158</v>
      </c>
      <c r="BZ37" s="4" t="s">
        <v>159</v>
      </c>
      <c r="CA37" s="4" t="s">
        <v>160</v>
      </c>
      <c r="CB37" s="4" t="s">
        <v>161</v>
      </c>
    </row>
    <row r="38" spans="1:80" x14ac:dyDescent="0.4">
      <c r="B38" s="4" t="s">
        <v>122</v>
      </c>
      <c r="C38" s="4" t="s">
        <v>706</v>
      </c>
      <c r="D38" s="4" t="s">
        <v>707</v>
      </c>
      <c r="E38" s="4" t="s">
        <v>122</v>
      </c>
      <c r="F38" s="4" t="s">
        <v>693</v>
      </c>
      <c r="G38" s="4" t="s">
        <v>95</v>
      </c>
      <c r="H38" s="4" t="s">
        <v>95</v>
      </c>
      <c r="I38" s="4" t="s">
        <v>446</v>
      </c>
      <c r="J38" s="4" t="s">
        <v>184</v>
      </c>
      <c r="K38" s="4" t="s">
        <v>184</v>
      </c>
      <c r="L38" s="4" t="s">
        <v>95</v>
      </c>
      <c r="M38" s="4" t="s">
        <v>184</v>
      </c>
      <c r="N38" s="4" t="s">
        <v>95</v>
      </c>
      <c r="O38" s="4" t="s">
        <v>95</v>
      </c>
      <c r="P38" s="4" t="s">
        <v>95</v>
      </c>
      <c r="Q38" s="4" t="s">
        <v>446</v>
      </c>
      <c r="R38" s="4" t="s">
        <v>95</v>
      </c>
      <c r="S38" s="4" t="s">
        <v>95</v>
      </c>
      <c r="T38" s="4" t="s">
        <v>95</v>
      </c>
      <c r="U38" s="4" t="s">
        <v>95</v>
      </c>
      <c r="V38" s="4" t="s">
        <v>708</v>
      </c>
      <c r="W38" s="4" t="s">
        <v>708</v>
      </c>
      <c r="X38" s="4" t="s">
        <v>709</v>
      </c>
      <c r="Y38" s="4" t="s">
        <v>446</v>
      </c>
      <c r="Z38" s="4" t="s">
        <v>215</v>
      </c>
      <c r="AA38" s="4" t="s">
        <v>95</v>
      </c>
      <c r="AB38" s="4" t="s">
        <v>215</v>
      </c>
      <c r="AC38" s="4" t="s">
        <v>215</v>
      </c>
      <c r="AD38" s="4" t="s">
        <v>156</v>
      </c>
      <c r="AE38" s="4" t="s">
        <v>710</v>
      </c>
      <c r="AF38" s="4" t="s">
        <v>156</v>
      </c>
      <c r="AG38" s="4" t="s">
        <v>446</v>
      </c>
      <c r="AH38" s="4" t="s">
        <v>95</v>
      </c>
      <c r="AI38" s="4" t="s">
        <v>95</v>
      </c>
      <c r="AJ38" s="4" t="s">
        <v>95</v>
      </c>
      <c r="AK38" s="4" t="s">
        <v>95</v>
      </c>
      <c r="AL38" s="4" t="s">
        <v>215</v>
      </c>
      <c r="AM38" s="4" t="s">
        <v>215</v>
      </c>
      <c r="AN38" s="4" t="s">
        <v>95</v>
      </c>
      <c r="AO38" s="4" t="s">
        <v>446</v>
      </c>
      <c r="AP38" s="4" t="s">
        <v>711</v>
      </c>
      <c r="AQ38" s="4" t="s">
        <v>95</v>
      </c>
      <c r="AR38" s="4" t="s">
        <v>95</v>
      </c>
      <c r="AS38" s="4" t="s">
        <v>712</v>
      </c>
      <c r="AT38" s="4" t="s">
        <v>712</v>
      </c>
      <c r="AU38" s="4" t="s">
        <v>712</v>
      </c>
      <c r="AV38" s="4" t="s">
        <v>712</v>
      </c>
      <c r="AW38" s="4" t="s">
        <v>446</v>
      </c>
      <c r="AX38" s="4" t="s">
        <v>95</v>
      </c>
      <c r="AY38" s="4" t="s">
        <v>95</v>
      </c>
      <c r="AZ38" s="4" t="s">
        <v>95</v>
      </c>
      <c r="BA38" s="4" t="s">
        <v>95</v>
      </c>
      <c r="BB38" s="4" t="s">
        <v>713</v>
      </c>
      <c r="BC38" s="4" t="s">
        <v>714</v>
      </c>
      <c r="BD38" s="4" t="s">
        <v>257</v>
      </c>
      <c r="BE38" s="4" t="s">
        <v>446</v>
      </c>
      <c r="BF38" s="4" t="s">
        <v>95</v>
      </c>
      <c r="BG38" s="4" t="s">
        <v>95</v>
      </c>
      <c r="BH38" s="4" t="s">
        <v>95</v>
      </c>
      <c r="BI38" s="4" t="s">
        <v>95</v>
      </c>
      <c r="BJ38" s="4" t="s">
        <v>95</v>
      </c>
      <c r="BK38" s="4" t="s">
        <v>95</v>
      </c>
      <c r="BL38" s="4" t="s">
        <v>715</v>
      </c>
      <c r="BM38" s="4" t="s">
        <v>446</v>
      </c>
      <c r="BN38" s="4" t="s">
        <v>716</v>
      </c>
      <c r="BO38" s="4" t="s">
        <v>717</v>
      </c>
      <c r="BP38" s="4" t="s">
        <v>718</v>
      </c>
      <c r="BQ38" s="4" t="s">
        <v>716</v>
      </c>
      <c r="BR38" s="4" t="s">
        <v>161</v>
      </c>
      <c r="BS38" s="4" t="s">
        <v>184</v>
      </c>
      <c r="BT38" s="4" t="s">
        <v>95</v>
      </c>
      <c r="BU38" s="4" t="s">
        <v>446</v>
      </c>
      <c r="BV38" s="4" t="s">
        <v>446</v>
      </c>
      <c r="BW38" s="4" t="s">
        <v>446</v>
      </c>
      <c r="BX38" s="4" t="s">
        <v>446</v>
      </c>
      <c r="BY38" s="4" t="s">
        <v>446</v>
      </c>
      <c r="BZ38" s="4" t="s">
        <v>446</v>
      </c>
      <c r="CA38" s="4" t="s">
        <v>446</v>
      </c>
      <c r="CB38" s="4" t="s">
        <v>446</v>
      </c>
    </row>
    <row r="39" spans="1:80" x14ac:dyDescent="0.4">
      <c r="A39" s="1" t="s">
        <v>303</v>
      </c>
      <c r="B39" s="9">
        <v>0.3734915831426</v>
      </c>
      <c r="C39" s="9">
        <v>0.32838499011990002</v>
      </c>
      <c r="D39" s="9">
        <v>0.31887658105700001</v>
      </c>
      <c r="E39" s="9">
        <v>0.2601770918604</v>
      </c>
      <c r="F39" s="9">
        <v>0.18472832999120001</v>
      </c>
      <c r="G39" s="9">
        <v>0.16229999575259998</v>
      </c>
      <c r="H39" s="9">
        <v>0.10959152945550001</v>
      </c>
      <c r="I39" s="9">
        <v>0.26760796361290001</v>
      </c>
      <c r="J39" s="9">
        <v>0.26501987375230002</v>
      </c>
      <c r="K39" s="9">
        <v>0.2891037340632</v>
      </c>
      <c r="L39" s="9">
        <v>0.25359766606760004</v>
      </c>
      <c r="M39" s="9">
        <v>0.23084802320139999</v>
      </c>
      <c r="N39" s="9">
        <v>0.23586735705470002</v>
      </c>
      <c r="O39" s="9">
        <v>0.23823949934960001</v>
      </c>
      <c r="P39" s="9">
        <v>0.2190183344295</v>
      </c>
      <c r="Q39" s="9">
        <v>0.25203022481620002</v>
      </c>
      <c r="R39" s="9">
        <v>0.2142603746016</v>
      </c>
      <c r="S39" s="9">
        <v>0.1912577046535</v>
      </c>
      <c r="T39" s="9">
        <v>0.2183657283131</v>
      </c>
      <c r="U39" s="9">
        <v>0.21812957014239998</v>
      </c>
      <c r="V39" s="9">
        <v>0.2220746703459</v>
      </c>
      <c r="W39" s="9">
        <v>0.21206821004959997</v>
      </c>
      <c r="X39" s="9">
        <v>0.27080429967539998</v>
      </c>
      <c r="Y39" s="9">
        <v>0.2145233011961</v>
      </c>
      <c r="Z39" s="9">
        <v>6.5272394576689999E-2</v>
      </c>
      <c r="AA39" s="9">
        <v>8.4474765252829986E-2</v>
      </c>
      <c r="AB39" s="9">
        <v>0.1165048378885</v>
      </c>
      <c r="AC39" s="9">
        <v>0.12171362871750001</v>
      </c>
      <c r="AD39" s="9">
        <v>0.14219919738870002</v>
      </c>
      <c r="AE39" s="9">
        <v>0.14245423078</v>
      </c>
      <c r="AF39" s="9">
        <v>0.14137265423540002</v>
      </c>
      <c r="AG39" s="9">
        <v>0.113425007126</v>
      </c>
      <c r="AH39" s="9">
        <v>3.3194081550469996E-2</v>
      </c>
      <c r="AI39" s="9">
        <v>4.644270652245E-2</v>
      </c>
      <c r="AJ39" s="9">
        <v>4.9218159195690003E-2</v>
      </c>
      <c r="AK39" s="9">
        <v>5.0869576282770002E-2</v>
      </c>
      <c r="AL39" s="9">
        <v>6.4591026498010004E-2</v>
      </c>
      <c r="AM39" s="9">
        <v>6.2447963995879999E-2</v>
      </c>
      <c r="AN39" s="9">
        <v>7.9890214980559995E-2</v>
      </c>
      <c r="AO39" s="9">
        <v>5.2476774100889995E-2</v>
      </c>
      <c r="AP39" s="9">
        <v>2.9176913280779999E-2</v>
      </c>
      <c r="AQ39" s="9">
        <v>3.9748988408499997E-2</v>
      </c>
      <c r="AR39" s="9">
        <v>3.3059504006029999E-2</v>
      </c>
      <c r="AS39" s="9">
        <v>6.3148586790529995E-2</v>
      </c>
      <c r="AT39" s="9">
        <v>8.1380130709870005E-2</v>
      </c>
      <c r="AU39" s="9">
        <v>9.7006897720649993E-2</v>
      </c>
      <c r="AV39" s="9">
        <v>6.4336593151340007E-2</v>
      </c>
      <c r="AW39" s="9">
        <v>5.5570707629890005E-2</v>
      </c>
      <c r="AX39" s="9">
        <v>1.7471921813630002E-2</v>
      </c>
      <c r="AY39" s="9">
        <v>1.987722445808E-2</v>
      </c>
      <c r="AZ39" s="9">
        <v>1.037752347206E-2</v>
      </c>
      <c r="BA39" s="9">
        <v>5.5113523005030002E-2</v>
      </c>
      <c r="BB39" s="9">
        <v>6.656180622716E-2</v>
      </c>
      <c r="BC39" s="9">
        <v>8.5483202351640003E-2</v>
      </c>
      <c r="BD39" s="9">
        <v>0.1149863740723</v>
      </c>
      <c r="BE39" s="9">
        <v>4.3602131310209999E-2</v>
      </c>
      <c r="BF39" s="9">
        <v>2.1128572818729999E-3</v>
      </c>
      <c r="BG39" s="9">
        <v>7.0988652158950007E-4</v>
      </c>
      <c r="BH39" s="9">
        <v>0</v>
      </c>
      <c r="BI39" s="9">
        <v>0</v>
      </c>
      <c r="BJ39" s="9">
        <v>2.5974817844929996E-3</v>
      </c>
      <c r="BK39" s="9">
        <v>0</v>
      </c>
      <c r="BL39" s="9">
        <v>0</v>
      </c>
      <c r="BM39" s="9">
        <v>7.6389020769780007E-4</v>
      </c>
      <c r="BN39" s="9">
        <v>0.63851145689489996</v>
      </c>
      <c r="BO39" s="9">
        <v>0.61748872418309997</v>
      </c>
      <c r="BP39" s="9">
        <v>0.57247424712460004</v>
      </c>
      <c r="BQ39" s="9">
        <v>0.49102511506180002</v>
      </c>
      <c r="BR39" s="9">
        <v>0.4205956870459</v>
      </c>
      <c r="BS39" s="9">
        <v>0.40053949510219999</v>
      </c>
      <c r="BT39" s="9">
        <v>0.3286098638851</v>
      </c>
      <c r="BU39" s="9">
        <v>0.51963818842919995</v>
      </c>
      <c r="BV39" s="9">
        <v>1</v>
      </c>
      <c r="BW39" s="9">
        <v>1</v>
      </c>
      <c r="BX39" s="9">
        <v>1</v>
      </c>
      <c r="BY39" s="9">
        <v>1</v>
      </c>
      <c r="BZ39" s="9">
        <v>1</v>
      </c>
      <c r="CA39" s="9">
        <v>1</v>
      </c>
      <c r="CB39" s="9">
        <v>1</v>
      </c>
    </row>
    <row r="40" spans="1:80" x14ac:dyDescent="0.4">
      <c r="B40" s="10">
        <v>131</v>
      </c>
      <c r="C40" s="10">
        <v>232</v>
      </c>
      <c r="D40" s="10">
        <v>257</v>
      </c>
      <c r="E40" s="10">
        <v>175</v>
      </c>
      <c r="F40" s="10">
        <v>103</v>
      </c>
      <c r="G40" s="10">
        <v>88</v>
      </c>
      <c r="H40" s="10">
        <v>27</v>
      </c>
      <c r="I40" s="10">
        <v>1014</v>
      </c>
      <c r="J40" s="10">
        <v>105</v>
      </c>
      <c r="K40" s="10">
        <v>209</v>
      </c>
      <c r="L40" s="10">
        <v>250</v>
      </c>
      <c r="M40" s="10">
        <v>153</v>
      </c>
      <c r="N40" s="10">
        <v>141</v>
      </c>
      <c r="O40" s="10">
        <v>117</v>
      </c>
      <c r="P40" s="10">
        <v>37</v>
      </c>
      <c r="Q40" s="10">
        <v>1013</v>
      </c>
      <c r="R40" s="10">
        <v>86</v>
      </c>
      <c r="S40" s="10">
        <v>177</v>
      </c>
      <c r="T40" s="10">
        <v>214</v>
      </c>
      <c r="U40" s="10">
        <v>155</v>
      </c>
      <c r="V40" s="10">
        <v>141</v>
      </c>
      <c r="W40" s="10">
        <v>118</v>
      </c>
      <c r="X40" s="10">
        <v>58</v>
      </c>
      <c r="Y40" s="10">
        <v>949</v>
      </c>
      <c r="Z40" s="10">
        <v>30</v>
      </c>
      <c r="AA40" s="10">
        <v>78</v>
      </c>
      <c r="AB40" s="10">
        <v>118</v>
      </c>
      <c r="AC40" s="10">
        <v>99</v>
      </c>
      <c r="AD40" s="10">
        <v>90</v>
      </c>
      <c r="AE40" s="10">
        <v>88</v>
      </c>
      <c r="AF40" s="10">
        <v>33</v>
      </c>
      <c r="AG40" s="10">
        <v>537</v>
      </c>
      <c r="AH40" s="10">
        <v>16</v>
      </c>
      <c r="AI40" s="10">
        <v>35</v>
      </c>
      <c r="AJ40" s="10">
        <v>60</v>
      </c>
      <c r="AK40" s="10">
        <v>49</v>
      </c>
      <c r="AL40" s="10">
        <v>40</v>
      </c>
      <c r="AM40" s="10">
        <v>38</v>
      </c>
      <c r="AN40" s="10">
        <v>20</v>
      </c>
      <c r="AO40" s="10">
        <v>258</v>
      </c>
      <c r="AP40" s="10">
        <v>12</v>
      </c>
      <c r="AQ40" s="10">
        <v>35</v>
      </c>
      <c r="AR40" s="10">
        <v>47</v>
      </c>
      <c r="AS40" s="10">
        <v>52</v>
      </c>
      <c r="AT40" s="10">
        <v>53</v>
      </c>
      <c r="AU40" s="10">
        <v>52</v>
      </c>
      <c r="AV40" s="10">
        <v>18</v>
      </c>
      <c r="AW40" s="10">
        <v>269</v>
      </c>
      <c r="AX40" s="10">
        <v>7</v>
      </c>
      <c r="AY40" s="10">
        <v>17</v>
      </c>
      <c r="AZ40" s="10">
        <v>18</v>
      </c>
      <c r="BA40" s="10">
        <v>33</v>
      </c>
      <c r="BB40" s="10">
        <v>42</v>
      </c>
      <c r="BC40" s="10">
        <v>50</v>
      </c>
      <c r="BD40" s="10">
        <v>32</v>
      </c>
      <c r="BE40" s="10">
        <v>199</v>
      </c>
      <c r="BF40" s="10">
        <v>1</v>
      </c>
      <c r="BG40" s="10">
        <v>1</v>
      </c>
      <c r="BH40" s="10">
        <v>0</v>
      </c>
      <c r="BI40" s="10">
        <v>0</v>
      </c>
      <c r="BJ40" s="10">
        <v>2</v>
      </c>
      <c r="BK40" s="10">
        <v>0</v>
      </c>
      <c r="BL40" s="10">
        <v>0</v>
      </c>
      <c r="BM40" s="10">
        <v>4</v>
      </c>
      <c r="BN40" s="10">
        <v>236</v>
      </c>
      <c r="BO40" s="10">
        <v>441</v>
      </c>
      <c r="BP40" s="10">
        <v>507</v>
      </c>
      <c r="BQ40" s="10">
        <v>328</v>
      </c>
      <c r="BR40" s="10">
        <v>244</v>
      </c>
      <c r="BS40" s="10">
        <v>205</v>
      </c>
      <c r="BT40" s="10">
        <v>64</v>
      </c>
      <c r="BU40" s="10">
        <v>2027</v>
      </c>
      <c r="BV40" s="10">
        <v>388</v>
      </c>
      <c r="BW40" s="10">
        <v>784</v>
      </c>
      <c r="BX40" s="10">
        <v>964</v>
      </c>
      <c r="BY40" s="10">
        <v>716</v>
      </c>
      <c r="BZ40" s="10">
        <v>612</v>
      </c>
      <c r="CA40" s="10">
        <v>551</v>
      </c>
      <c r="CB40" s="10">
        <v>225</v>
      </c>
    </row>
    <row r="41" spans="1:80" x14ac:dyDescent="0.4">
      <c r="B41" s="10">
        <v>388</v>
      </c>
      <c r="C41" s="10">
        <v>784</v>
      </c>
      <c r="D41" s="10">
        <v>964</v>
      </c>
      <c r="E41" s="10">
        <v>716</v>
      </c>
      <c r="F41" s="10">
        <v>612</v>
      </c>
      <c r="G41" s="10">
        <v>551</v>
      </c>
      <c r="H41" s="10">
        <v>225</v>
      </c>
      <c r="I41" s="10">
        <v>4243</v>
      </c>
      <c r="J41" s="10">
        <v>388</v>
      </c>
      <c r="K41" s="10">
        <v>784</v>
      </c>
      <c r="L41" s="10">
        <v>964</v>
      </c>
      <c r="M41" s="10">
        <v>716</v>
      </c>
      <c r="N41" s="10">
        <v>612</v>
      </c>
      <c r="O41" s="10">
        <v>551</v>
      </c>
      <c r="P41" s="10">
        <v>225</v>
      </c>
      <c r="Q41" s="10">
        <v>4243</v>
      </c>
      <c r="R41" s="10">
        <v>388</v>
      </c>
      <c r="S41" s="10">
        <v>784</v>
      </c>
      <c r="T41" s="10">
        <v>964</v>
      </c>
      <c r="U41" s="10">
        <v>716</v>
      </c>
      <c r="V41" s="10">
        <v>612</v>
      </c>
      <c r="W41" s="10">
        <v>551</v>
      </c>
      <c r="X41" s="10">
        <v>225</v>
      </c>
      <c r="Y41" s="10">
        <v>4243</v>
      </c>
      <c r="Z41" s="10">
        <v>388</v>
      </c>
      <c r="AA41" s="10">
        <v>784</v>
      </c>
      <c r="AB41" s="10">
        <v>964</v>
      </c>
      <c r="AC41" s="10">
        <v>716</v>
      </c>
      <c r="AD41" s="10">
        <v>612</v>
      </c>
      <c r="AE41" s="10">
        <v>551</v>
      </c>
      <c r="AF41" s="10">
        <v>225</v>
      </c>
      <c r="AG41" s="10">
        <v>4243</v>
      </c>
      <c r="AH41" s="10">
        <v>388</v>
      </c>
      <c r="AI41" s="10">
        <v>784</v>
      </c>
      <c r="AJ41" s="10">
        <v>964</v>
      </c>
      <c r="AK41" s="10">
        <v>716</v>
      </c>
      <c r="AL41" s="10">
        <v>612</v>
      </c>
      <c r="AM41" s="10">
        <v>551</v>
      </c>
      <c r="AN41" s="10">
        <v>225</v>
      </c>
      <c r="AO41" s="10">
        <v>4243</v>
      </c>
      <c r="AP41" s="10">
        <v>388</v>
      </c>
      <c r="AQ41" s="10">
        <v>784</v>
      </c>
      <c r="AR41" s="10">
        <v>964</v>
      </c>
      <c r="AS41" s="10">
        <v>716</v>
      </c>
      <c r="AT41" s="10">
        <v>612</v>
      </c>
      <c r="AU41" s="10">
        <v>551</v>
      </c>
      <c r="AV41" s="10">
        <v>225</v>
      </c>
      <c r="AW41" s="10">
        <v>4243</v>
      </c>
      <c r="AX41" s="10">
        <v>388</v>
      </c>
      <c r="AY41" s="10">
        <v>784</v>
      </c>
      <c r="AZ41" s="10">
        <v>964</v>
      </c>
      <c r="BA41" s="10">
        <v>716</v>
      </c>
      <c r="BB41" s="10">
        <v>612</v>
      </c>
      <c r="BC41" s="10">
        <v>551</v>
      </c>
      <c r="BD41" s="10">
        <v>225</v>
      </c>
      <c r="BE41" s="10">
        <v>4243</v>
      </c>
      <c r="BF41" s="10">
        <v>388</v>
      </c>
      <c r="BG41" s="10">
        <v>784</v>
      </c>
      <c r="BH41" s="10">
        <v>964</v>
      </c>
      <c r="BI41" s="10">
        <v>716</v>
      </c>
      <c r="BJ41" s="10">
        <v>612</v>
      </c>
      <c r="BK41" s="10">
        <v>551</v>
      </c>
      <c r="BL41" s="10">
        <v>225</v>
      </c>
      <c r="BM41" s="10">
        <v>4243</v>
      </c>
      <c r="BN41" s="10">
        <v>388</v>
      </c>
      <c r="BO41" s="10">
        <v>784</v>
      </c>
      <c r="BP41" s="10">
        <v>964</v>
      </c>
      <c r="BQ41" s="10">
        <v>716</v>
      </c>
      <c r="BR41" s="10">
        <v>612</v>
      </c>
      <c r="BS41" s="10">
        <v>551</v>
      </c>
      <c r="BT41" s="10">
        <v>225</v>
      </c>
      <c r="BU41" s="10">
        <v>4243</v>
      </c>
      <c r="BV41" s="10">
        <v>388</v>
      </c>
      <c r="BW41" s="10">
        <v>784</v>
      </c>
      <c r="BX41" s="10">
        <v>964</v>
      </c>
      <c r="BY41" s="10">
        <v>716</v>
      </c>
      <c r="BZ41" s="10">
        <v>612</v>
      </c>
      <c r="CA41" s="10">
        <v>551</v>
      </c>
      <c r="CB41" s="10">
        <v>225</v>
      </c>
    </row>
    <row r="42" spans="1:80" x14ac:dyDescent="0.4">
      <c r="B42" s="10">
        <v>188.64623743850001</v>
      </c>
      <c r="C42" s="10">
        <v>285.0980998023</v>
      </c>
      <c r="D42" s="10">
        <v>259.90906531680002</v>
      </c>
      <c r="E42" s="10">
        <v>180.09454612179999</v>
      </c>
      <c r="F42" s="10">
        <v>112.3156550572</v>
      </c>
      <c r="G42" s="10">
        <v>89.392309454200003</v>
      </c>
      <c r="H42" s="10">
        <v>24.773693977290002</v>
      </c>
      <c r="I42" s="10">
        <v>1143.0223168150001</v>
      </c>
      <c r="J42" s="10">
        <v>133.85844363379999</v>
      </c>
      <c r="K42" s="10">
        <v>250.99480094099999</v>
      </c>
      <c r="L42" s="10">
        <v>206.701703009</v>
      </c>
      <c r="M42" s="10">
        <v>159.79296895159999</v>
      </c>
      <c r="N42" s="10">
        <v>143.4084134007</v>
      </c>
      <c r="O42" s="10">
        <v>131.21860509800001</v>
      </c>
      <c r="P42" s="10">
        <v>49.510151190770003</v>
      </c>
      <c r="Q42" s="10">
        <v>1076.485795069</v>
      </c>
      <c r="R42" s="10">
        <v>108.22041332409999</v>
      </c>
      <c r="S42" s="10">
        <v>166.0465910739</v>
      </c>
      <c r="T42" s="10">
        <v>177.98495002350001</v>
      </c>
      <c r="U42" s="10">
        <v>150.98925754620001</v>
      </c>
      <c r="V42" s="10">
        <v>135.0223978784</v>
      </c>
      <c r="W42" s="10">
        <v>116.8038666313</v>
      </c>
      <c r="X42" s="10">
        <v>61.216618485209999</v>
      </c>
      <c r="Y42" s="10">
        <v>916.28409496270001</v>
      </c>
      <c r="Z42" s="10">
        <v>32.968324324439997</v>
      </c>
      <c r="AA42" s="10">
        <v>73.339512399859998</v>
      </c>
      <c r="AB42" s="10">
        <v>94.960449651440001</v>
      </c>
      <c r="AC42" s="10">
        <v>84.250156552860005</v>
      </c>
      <c r="AD42" s="10">
        <v>86.457751250550004</v>
      </c>
      <c r="AE42" s="10">
        <v>78.461571252019993</v>
      </c>
      <c r="AF42" s="10">
        <v>31.957970567459999</v>
      </c>
      <c r="AG42" s="10">
        <v>484.46732555929998</v>
      </c>
      <c r="AH42" s="10">
        <v>16.765942988679999</v>
      </c>
      <c r="AI42" s="10">
        <v>40.320744789199999</v>
      </c>
      <c r="AJ42" s="10">
        <v>40.116604708830003</v>
      </c>
      <c r="AK42" s="10">
        <v>35.211913495319997</v>
      </c>
      <c r="AL42" s="10">
        <v>39.27163447145</v>
      </c>
      <c r="AM42" s="10">
        <v>34.395365794180002</v>
      </c>
      <c r="AN42" s="10">
        <v>18.059568540930002</v>
      </c>
      <c r="AO42" s="10">
        <v>224.1417747886</v>
      </c>
      <c r="AP42" s="10">
        <v>14.73691820356</v>
      </c>
      <c r="AQ42" s="10">
        <v>34.5093759011</v>
      </c>
      <c r="AR42" s="10">
        <v>26.946051533679999</v>
      </c>
      <c r="AS42" s="10">
        <v>43.711442828999999</v>
      </c>
      <c r="AT42" s="10">
        <v>49.479485305529998</v>
      </c>
      <c r="AU42" s="10">
        <v>53.429888152639997</v>
      </c>
      <c r="AV42" s="10">
        <v>14.543597285220001</v>
      </c>
      <c r="AW42" s="10">
        <v>237.35675921070001</v>
      </c>
      <c r="AX42" s="10">
        <v>8.8248636909760005</v>
      </c>
      <c r="AY42" s="10">
        <v>17.257058309129999</v>
      </c>
      <c r="AZ42" s="10">
        <v>8.4584838967699998</v>
      </c>
      <c r="BA42" s="10">
        <v>38.149572815150002</v>
      </c>
      <c r="BB42" s="10">
        <v>40.469877406160002</v>
      </c>
      <c r="BC42" s="10">
        <v>47.082816252199997</v>
      </c>
      <c r="BD42" s="10">
        <v>25.993224631290001</v>
      </c>
      <c r="BE42" s="10">
        <v>186.23589700170001</v>
      </c>
      <c r="BF42" s="10">
        <v>1.067179541547</v>
      </c>
      <c r="BG42" s="10">
        <v>0.61631105096049998</v>
      </c>
      <c r="BH42" s="10">
        <v>0</v>
      </c>
      <c r="BI42" s="10">
        <v>0</v>
      </c>
      <c r="BJ42" s="10">
        <v>1.579280601617</v>
      </c>
      <c r="BK42" s="10">
        <v>0</v>
      </c>
      <c r="BL42" s="10">
        <v>0</v>
      </c>
      <c r="BM42" s="10">
        <v>3.2627711941249999</v>
      </c>
      <c r="BN42" s="10">
        <v>322.5046810723</v>
      </c>
      <c r="BO42" s="10">
        <v>536.09290074329999</v>
      </c>
      <c r="BP42" s="10">
        <v>466.6107683258</v>
      </c>
      <c r="BQ42" s="10">
        <v>339.88751507339998</v>
      </c>
      <c r="BR42" s="10">
        <v>255.7240684578</v>
      </c>
      <c r="BS42" s="10">
        <v>220.6109145522</v>
      </c>
      <c r="BT42" s="10">
        <v>74.283845168059997</v>
      </c>
      <c r="BU42" s="10">
        <v>2219.5081118839998</v>
      </c>
      <c r="BV42" s="10">
        <v>505.08832314559999</v>
      </c>
      <c r="BW42" s="10">
        <v>868.18249426750003</v>
      </c>
      <c r="BX42" s="10">
        <v>815.07730814000001</v>
      </c>
      <c r="BY42" s="10">
        <v>692.19985831190002</v>
      </c>
      <c r="BZ42" s="10">
        <v>608.0044953716</v>
      </c>
      <c r="CA42" s="10">
        <v>550.78442263459999</v>
      </c>
      <c r="CB42" s="10">
        <v>226.05482467819999</v>
      </c>
    </row>
    <row r="43" spans="1:80" x14ac:dyDescent="0.4">
      <c r="B43" s="10">
        <v>505.08832314559999</v>
      </c>
      <c r="C43" s="10">
        <v>868.18249426750003</v>
      </c>
      <c r="D43" s="10">
        <v>815.07730814000001</v>
      </c>
      <c r="E43" s="10">
        <v>692.19985831190002</v>
      </c>
      <c r="F43" s="10">
        <v>608.0044953716</v>
      </c>
      <c r="G43" s="10">
        <v>550.78442263459999</v>
      </c>
      <c r="H43" s="10">
        <v>226.05482467819999</v>
      </c>
      <c r="I43" s="10">
        <v>4271.2567346010001</v>
      </c>
      <c r="J43" s="10">
        <v>505.08832314559999</v>
      </c>
      <c r="K43" s="10">
        <v>868.18249426750003</v>
      </c>
      <c r="L43" s="10">
        <v>815.07730814000001</v>
      </c>
      <c r="M43" s="10">
        <v>692.19985831190002</v>
      </c>
      <c r="N43" s="10">
        <v>608.0044953716</v>
      </c>
      <c r="O43" s="10">
        <v>550.78442263459999</v>
      </c>
      <c r="P43" s="10">
        <v>226.05482467819999</v>
      </c>
      <c r="Q43" s="10">
        <v>4271.2567346010001</v>
      </c>
      <c r="R43" s="10">
        <v>505.08832314559999</v>
      </c>
      <c r="S43" s="10">
        <v>868.18249426750003</v>
      </c>
      <c r="T43" s="10">
        <v>815.07730814000001</v>
      </c>
      <c r="U43" s="10">
        <v>692.19985831190002</v>
      </c>
      <c r="V43" s="10">
        <v>608.0044953716</v>
      </c>
      <c r="W43" s="10">
        <v>550.78442263459999</v>
      </c>
      <c r="X43" s="10">
        <v>226.05482467819999</v>
      </c>
      <c r="Y43" s="10">
        <v>4271.2567346010001</v>
      </c>
      <c r="Z43" s="10">
        <v>505.08832314559999</v>
      </c>
      <c r="AA43" s="10">
        <v>868.18249426750003</v>
      </c>
      <c r="AB43" s="10">
        <v>815.07730814000001</v>
      </c>
      <c r="AC43" s="10">
        <v>692.19985831190002</v>
      </c>
      <c r="AD43" s="10">
        <v>608.0044953716</v>
      </c>
      <c r="AE43" s="10">
        <v>550.78442263459999</v>
      </c>
      <c r="AF43" s="10">
        <v>226.05482467819999</v>
      </c>
      <c r="AG43" s="10">
        <v>4271.2567346010001</v>
      </c>
      <c r="AH43" s="10">
        <v>505.08832314559999</v>
      </c>
      <c r="AI43" s="10">
        <v>868.18249426750003</v>
      </c>
      <c r="AJ43" s="10">
        <v>815.07730814000001</v>
      </c>
      <c r="AK43" s="10">
        <v>692.19985831190002</v>
      </c>
      <c r="AL43" s="10">
        <v>608.0044953716</v>
      </c>
      <c r="AM43" s="10">
        <v>550.78442263459999</v>
      </c>
      <c r="AN43" s="10">
        <v>226.05482467819999</v>
      </c>
      <c r="AO43" s="10">
        <v>4271.2567346010001</v>
      </c>
      <c r="AP43" s="10">
        <v>505.08832314559999</v>
      </c>
      <c r="AQ43" s="10">
        <v>868.18249426750003</v>
      </c>
      <c r="AR43" s="10">
        <v>815.07730814000001</v>
      </c>
      <c r="AS43" s="10">
        <v>692.19985831190002</v>
      </c>
      <c r="AT43" s="10">
        <v>608.0044953716</v>
      </c>
      <c r="AU43" s="10">
        <v>550.78442263459999</v>
      </c>
      <c r="AV43" s="10">
        <v>226.05482467819999</v>
      </c>
      <c r="AW43" s="10">
        <v>4271.2567346010001</v>
      </c>
      <c r="AX43" s="10">
        <v>505.08832314559999</v>
      </c>
      <c r="AY43" s="10">
        <v>868.18249426750003</v>
      </c>
      <c r="AZ43" s="10">
        <v>815.07730814000001</v>
      </c>
      <c r="BA43" s="10">
        <v>692.19985831190002</v>
      </c>
      <c r="BB43" s="10">
        <v>608.0044953716</v>
      </c>
      <c r="BC43" s="10">
        <v>550.78442263459999</v>
      </c>
      <c r="BD43" s="10">
        <v>226.05482467819999</v>
      </c>
      <c r="BE43" s="10">
        <v>4271.2567346010001</v>
      </c>
      <c r="BF43" s="10">
        <v>505.08832314559999</v>
      </c>
      <c r="BG43" s="10">
        <v>868.18249426750003</v>
      </c>
      <c r="BH43" s="10">
        <v>815.07730814000001</v>
      </c>
      <c r="BI43" s="10">
        <v>692.19985831190002</v>
      </c>
      <c r="BJ43" s="10">
        <v>608.0044953716</v>
      </c>
      <c r="BK43" s="10">
        <v>550.78442263459999</v>
      </c>
      <c r="BL43" s="10">
        <v>226.05482467819999</v>
      </c>
      <c r="BM43" s="10">
        <v>4271.2567346010001</v>
      </c>
      <c r="BN43" s="10">
        <v>505.08832314559999</v>
      </c>
      <c r="BO43" s="10">
        <v>868.18249426750003</v>
      </c>
      <c r="BP43" s="10">
        <v>815.07730814000001</v>
      </c>
      <c r="BQ43" s="10">
        <v>692.19985831190002</v>
      </c>
      <c r="BR43" s="10">
        <v>608.0044953716</v>
      </c>
      <c r="BS43" s="10">
        <v>550.78442263459999</v>
      </c>
      <c r="BT43" s="10">
        <v>226.05482467819999</v>
      </c>
      <c r="BU43" s="10">
        <v>4271.2567346010001</v>
      </c>
      <c r="BV43" s="10">
        <v>505.08832314559999</v>
      </c>
      <c r="BW43" s="10">
        <v>868.18249426750003</v>
      </c>
      <c r="BX43" s="10">
        <v>815.07730814000001</v>
      </c>
      <c r="BY43" s="10">
        <v>692.19985831190002</v>
      </c>
      <c r="BZ43" s="10">
        <v>608.0044953716</v>
      </c>
      <c r="CA43" s="10">
        <v>550.78442263459999</v>
      </c>
      <c r="CB43" s="10">
        <v>226.05482467819999</v>
      </c>
    </row>
    <row r="44" spans="1:80" x14ac:dyDescent="0.4">
      <c r="B44" s="4" t="s">
        <v>155</v>
      </c>
      <c r="C44" s="4" t="s">
        <v>156</v>
      </c>
      <c r="D44" s="4" t="s">
        <v>157</v>
      </c>
      <c r="E44" s="4" t="s">
        <v>158</v>
      </c>
      <c r="F44" s="4" t="s">
        <v>159</v>
      </c>
      <c r="G44" s="4" t="s">
        <v>160</v>
      </c>
      <c r="H44" s="4" t="s">
        <v>161</v>
      </c>
      <c r="I44" s="4" t="s">
        <v>162</v>
      </c>
      <c r="J44" s="4" t="s">
        <v>155</v>
      </c>
      <c r="K44" s="4" t="s">
        <v>156</v>
      </c>
      <c r="L44" s="4" t="s">
        <v>157</v>
      </c>
      <c r="M44" s="4" t="s">
        <v>158</v>
      </c>
      <c r="N44" s="4" t="s">
        <v>159</v>
      </c>
      <c r="O44" s="4" t="s">
        <v>160</v>
      </c>
      <c r="P44" s="4" t="s">
        <v>161</v>
      </c>
      <c r="Q44" s="4" t="s">
        <v>162</v>
      </c>
      <c r="R44" s="4" t="s">
        <v>155</v>
      </c>
      <c r="S44" s="4" t="s">
        <v>156</v>
      </c>
      <c r="T44" s="4" t="s">
        <v>157</v>
      </c>
      <c r="U44" s="4" t="s">
        <v>158</v>
      </c>
      <c r="V44" s="4" t="s">
        <v>159</v>
      </c>
      <c r="W44" s="4" t="s">
        <v>160</v>
      </c>
      <c r="X44" s="4" t="s">
        <v>161</v>
      </c>
      <c r="Y44" s="4" t="s">
        <v>162</v>
      </c>
      <c r="Z44" s="4" t="s">
        <v>155</v>
      </c>
      <c r="AA44" s="4" t="s">
        <v>156</v>
      </c>
      <c r="AB44" s="4" t="s">
        <v>157</v>
      </c>
      <c r="AC44" s="4" t="s">
        <v>158</v>
      </c>
      <c r="AD44" s="4" t="s">
        <v>159</v>
      </c>
      <c r="AE44" s="4" t="s">
        <v>160</v>
      </c>
      <c r="AF44" s="4" t="s">
        <v>161</v>
      </c>
      <c r="AG44" s="4" t="s">
        <v>162</v>
      </c>
      <c r="AH44" s="4" t="s">
        <v>155</v>
      </c>
      <c r="AI44" s="4" t="s">
        <v>156</v>
      </c>
      <c r="AJ44" s="4" t="s">
        <v>157</v>
      </c>
      <c r="AK44" s="4" t="s">
        <v>158</v>
      </c>
      <c r="AL44" s="4" t="s">
        <v>159</v>
      </c>
      <c r="AM44" s="4" t="s">
        <v>160</v>
      </c>
      <c r="AN44" s="4" t="s">
        <v>161</v>
      </c>
      <c r="AO44" s="4" t="s">
        <v>162</v>
      </c>
      <c r="AP44" s="4" t="s">
        <v>155</v>
      </c>
      <c r="AQ44" s="4" t="s">
        <v>156</v>
      </c>
      <c r="AR44" s="4" t="s">
        <v>157</v>
      </c>
      <c r="AS44" s="4" t="s">
        <v>158</v>
      </c>
      <c r="AT44" s="4" t="s">
        <v>159</v>
      </c>
      <c r="AU44" s="4" t="s">
        <v>160</v>
      </c>
      <c r="AV44" s="4" t="s">
        <v>161</v>
      </c>
      <c r="AW44" s="4" t="s">
        <v>162</v>
      </c>
      <c r="AX44" s="4" t="s">
        <v>155</v>
      </c>
      <c r="AY44" s="4" t="s">
        <v>156</v>
      </c>
      <c r="AZ44" s="4" t="s">
        <v>157</v>
      </c>
      <c r="BA44" s="4" t="s">
        <v>158</v>
      </c>
      <c r="BB44" s="4" t="s">
        <v>159</v>
      </c>
      <c r="BC44" s="4" t="s">
        <v>160</v>
      </c>
      <c r="BD44" s="4" t="s">
        <v>161</v>
      </c>
      <c r="BE44" s="4" t="s">
        <v>162</v>
      </c>
      <c r="BF44" s="4" t="s">
        <v>155</v>
      </c>
      <c r="BG44" s="4" t="s">
        <v>156</v>
      </c>
      <c r="BH44" s="4" t="s">
        <v>157</v>
      </c>
      <c r="BI44" s="4" t="s">
        <v>158</v>
      </c>
      <c r="BJ44" s="4" t="s">
        <v>159</v>
      </c>
      <c r="BK44" s="4" t="s">
        <v>160</v>
      </c>
      <c r="BL44" s="4" t="s">
        <v>161</v>
      </c>
      <c r="BM44" s="4" t="s">
        <v>162</v>
      </c>
      <c r="BN44" s="4" t="s">
        <v>155</v>
      </c>
      <c r="BO44" s="4" t="s">
        <v>156</v>
      </c>
      <c r="BP44" s="4" t="s">
        <v>157</v>
      </c>
      <c r="BQ44" s="4" t="s">
        <v>158</v>
      </c>
      <c r="BR44" s="4" t="s">
        <v>159</v>
      </c>
      <c r="BS44" s="4" t="s">
        <v>160</v>
      </c>
      <c r="BT44" s="4" t="s">
        <v>161</v>
      </c>
      <c r="BU44" s="4" t="s">
        <v>162</v>
      </c>
      <c r="BV44" s="4" t="s">
        <v>155</v>
      </c>
      <c r="BW44" s="4" t="s">
        <v>156</v>
      </c>
      <c r="BX44" s="4" t="s">
        <v>157</v>
      </c>
      <c r="BY44" s="4" t="s">
        <v>158</v>
      </c>
      <c r="BZ44" s="4" t="s">
        <v>159</v>
      </c>
      <c r="CA44" s="4" t="s">
        <v>160</v>
      </c>
      <c r="CB44" s="4" t="s">
        <v>161</v>
      </c>
    </row>
    <row r="45" spans="1:80" x14ac:dyDescent="0.4">
      <c r="B45" s="4" t="s">
        <v>718</v>
      </c>
      <c r="C45" s="4" t="s">
        <v>718</v>
      </c>
      <c r="D45" s="4" t="s">
        <v>718</v>
      </c>
      <c r="E45" s="4" t="s">
        <v>716</v>
      </c>
      <c r="F45" s="4" t="s">
        <v>184</v>
      </c>
      <c r="G45" s="4" t="s">
        <v>95</v>
      </c>
      <c r="H45" s="4" t="s">
        <v>95</v>
      </c>
      <c r="I45" s="4" t="s">
        <v>446</v>
      </c>
      <c r="J45" s="4" t="s">
        <v>95</v>
      </c>
      <c r="K45" s="4" t="s">
        <v>118</v>
      </c>
      <c r="L45" s="4" t="s">
        <v>95</v>
      </c>
      <c r="M45" s="4" t="s">
        <v>95</v>
      </c>
      <c r="N45" s="4" t="s">
        <v>95</v>
      </c>
      <c r="O45" s="4" t="s">
        <v>95</v>
      </c>
      <c r="P45" s="4" t="s">
        <v>95</v>
      </c>
      <c r="Q45" s="4" t="s">
        <v>446</v>
      </c>
      <c r="R45" s="4" t="s">
        <v>95</v>
      </c>
      <c r="S45" s="4" t="s">
        <v>95</v>
      </c>
      <c r="T45" s="4" t="s">
        <v>95</v>
      </c>
      <c r="U45" s="4" t="s">
        <v>95</v>
      </c>
      <c r="V45" s="4" t="s">
        <v>95</v>
      </c>
      <c r="W45" s="4" t="s">
        <v>95</v>
      </c>
      <c r="X45" s="4" t="s">
        <v>215</v>
      </c>
      <c r="Y45" s="4" t="s">
        <v>446</v>
      </c>
      <c r="Z45" s="4" t="s">
        <v>95</v>
      </c>
      <c r="AA45" s="4" t="s">
        <v>95</v>
      </c>
      <c r="AB45" s="4" t="s">
        <v>206</v>
      </c>
      <c r="AC45" s="4" t="s">
        <v>206</v>
      </c>
      <c r="AD45" s="4" t="s">
        <v>696</v>
      </c>
      <c r="AE45" s="4" t="s">
        <v>696</v>
      </c>
      <c r="AF45" s="4" t="s">
        <v>209</v>
      </c>
      <c r="AG45" s="4" t="s">
        <v>446</v>
      </c>
      <c r="AH45" s="4" t="s">
        <v>95</v>
      </c>
      <c r="AI45" s="4" t="s">
        <v>95</v>
      </c>
      <c r="AJ45" s="4" t="s">
        <v>95</v>
      </c>
      <c r="AK45" s="4" t="s">
        <v>95</v>
      </c>
      <c r="AL45" s="4" t="s">
        <v>206</v>
      </c>
      <c r="AM45" s="4" t="s">
        <v>95</v>
      </c>
      <c r="AN45" s="4" t="s">
        <v>206</v>
      </c>
      <c r="AO45" s="4" t="s">
        <v>446</v>
      </c>
      <c r="AP45" s="4" t="s">
        <v>95</v>
      </c>
      <c r="AQ45" s="4" t="s">
        <v>95</v>
      </c>
      <c r="AR45" s="4" t="s">
        <v>95</v>
      </c>
      <c r="AS45" s="4" t="s">
        <v>98</v>
      </c>
      <c r="AT45" s="4" t="s">
        <v>200</v>
      </c>
      <c r="AU45" s="4" t="s">
        <v>100</v>
      </c>
      <c r="AV45" s="4" t="s">
        <v>95</v>
      </c>
      <c r="AW45" s="4" t="s">
        <v>446</v>
      </c>
      <c r="AX45" s="4" t="s">
        <v>95</v>
      </c>
      <c r="AY45" s="4" t="s">
        <v>95</v>
      </c>
      <c r="AZ45" s="4" t="s">
        <v>95</v>
      </c>
      <c r="BA45" s="4" t="s">
        <v>200</v>
      </c>
      <c r="BB45" s="4" t="s">
        <v>100</v>
      </c>
      <c r="BC45" s="4" t="s">
        <v>100</v>
      </c>
      <c r="BD45" s="4" t="s">
        <v>256</v>
      </c>
      <c r="BE45" s="4" t="s">
        <v>446</v>
      </c>
      <c r="BF45" s="4" t="s">
        <v>95</v>
      </c>
      <c r="BG45" s="4" t="s">
        <v>95</v>
      </c>
      <c r="BH45" s="4" t="s">
        <v>95</v>
      </c>
      <c r="BI45" s="4" t="s">
        <v>95</v>
      </c>
      <c r="BJ45" s="4" t="s">
        <v>95</v>
      </c>
      <c r="BK45" s="4" t="s">
        <v>95</v>
      </c>
      <c r="BL45" s="4" t="s">
        <v>95</v>
      </c>
      <c r="BM45" s="4" t="s">
        <v>446</v>
      </c>
      <c r="BN45" s="4" t="s">
        <v>692</v>
      </c>
      <c r="BO45" s="4" t="s">
        <v>692</v>
      </c>
      <c r="BP45" s="4" t="s">
        <v>718</v>
      </c>
      <c r="BQ45" s="4" t="s">
        <v>719</v>
      </c>
      <c r="BR45" s="4" t="s">
        <v>95</v>
      </c>
      <c r="BS45" s="4" t="s">
        <v>95</v>
      </c>
      <c r="BT45" s="4" t="s">
        <v>95</v>
      </c>
      <c r="BU45" s="4" t="s">
        <v>446</v>
      </c>
      <c r="BV45" s="4" t="s">
        <v>446</v>
      </c>
      <c r="BW45" s="4" t="s">
        <v>446</v>
      </c>
      <c r="BX45" s="4" t="s">
        <v>446</v>
      </c>
      <c r="BY45" s="4" t="s">
        <v>446</v>
      </c>
      <c r="BZ45" s="4" t="s">
        <v>446</v>
      </c>
      <c r="CA45" s="4" t="s">
        <v>446</v>
      </c>
      <c r="CB45" s="4" t="s">
        <v>446</v>
      </c>
    </row>
    <row r="46" spans="1:80" x14ac:dyDescent="0.4">
      <c r="A46" s="1" t="s">
        <v>328</v>
      </c>
      <c r="B46" s="9">
        <v>0.21949105093179999</v>
      </c>
      <c r="C46" s="9">
        <v>0.39410521489129996</v>
      </c>
      <c r="D46" s="9">
        <v>0.33224028640429998</v>
      </c>
      <c r="E46" s="9">
        <v>0.33743330478700001</v>
      </c>
      <c r="F46" s="9">
        <v>0.16684787231190001</v>
      </c>
      <c r="G46" s="9">
        <v>0.19978177608930001</v>
      </c>
      <c r="H46" s="9">
        <v>0</v>
      </c>
      <c r="I46" s="9">
        <v>0.30334510319579999</v>
      </c>
      <c r="J46" s="9">
        <v>0.15475536498299999</v>
      </c>
      <c r="K46" s="9">
        <v>0.25613519444420002</v>
      </c>
      <c r="L46" s="9">
        <v>0.18208809999969999</v>
      </c>
      <c r="M46" s="9">
        <v>0.16066225233440001</v>
      </c>
      <c r="N46" s="9">
        <v>0.2066159000102</v>
      </c>
      <c r="O46" s="9">
        <v>0.20420399687669999</v>
      </c>
      <c r="P46" s="9">
        <v>0</v>
      </c>
      <c r="Q46" s="9">
        <v>0.1864400106031</v>
      </c>
      <c r="R46" s="9">
        <v>0.24252979444849998</v>
      </c>
      <c r="S46" s="9">
        <v>0.1692282269084</v>
      </c>
      <c r="T46" s="9">
        <v>0.17102438120919999</v>
      </c>
      <c r="U46" s="9">
        <v>0.17266099277279998</v>
      </c>
      <c r="V46" s="9">
        <v>0.11820013649090001</v>
      </c>
      <c r="W46" s="9">
        <v>0.42336741510869996</v>
      </c>
      <c r="X46" s="9">
        <v>0</v>
      </c>
      <c r="Y46" s="9">
        <v>0.19401510068650002</v>
      </c>
      <c r="Z46" s="9">
        <v>6.4700302544240001E-2</v>
      </c>
      <c r="AA46" s="9">
        <v>5.669921795966E-2</v>
      </c>
      <c r="AB46" s="9">
        <v>3.1442224651370004E-2</v>
      </c>
      <c r="AC46" s="9">
        <v>0.13690254291440002</v>
      </c>
      <c r="AD46" s="9">
        <v>0.16349193978410001</v>
      </c>
      <c r="AE46" s="9">
        <v>0</v>
      </c>
      <c r="AF46" s="9">
        <v>3.4917972992189995E-2</v>
      </c>
      <c r="AG46" s="9">
        <v>6.7257796900060007E-2</v>
      </c>
      <c r="AH46" s="9">
        <v>0.1514888602319</v>
      </c>
      <c r="AI46" s="9">
        <v>2.5511987347040001E-2</v>
      </c>
      <c r="AJ46" s="9">
        <v>5.2508027365819998E-2</v>
      </c>
      <c r="AK46" s="9">
        <v>3.021822354907E-2</v>
      </c>
      <c r="AL46" s="9">
        <v>0</v>
      </c>
      <c r="AM46" s="9">
        <v>7.0113640612700007E-2</v>
      </c>
      <c r="AN46" s="9">
        <v>0</v>
      </c>
      <c r="AO46" s="9">
        <v>6.0107071029530001E-2</v>
      </c>
      <c r="AP46" s="9">
        <v>0.10070547305310001</v>
      </c>
      <c r="AQ46" s="9">
        <v>4.2864184736880001E-2</v>
      </c>
      <c r="AR46" s="9">
        <v>5.1504427592009995E-2</v>
      </c>
      <c r="AS46" s="9">
        <v>8.7395743955680005E-2</v>
      </c>
      <c r="AT46" s="9">
        <v>0.1943437699833</v>
      </c>
      <c r="AU46" s="9">
        <v>0</v>
      </c>
      <c r="AV46" s="9">
        <v>0.31169340046749999</v>
      </c>
      <c r="AW46" s="9">
        <v>7.3862098759240005E-2</v>
      </c>
      <c r="AX46" s="9">
        <v>6.6329153807480001E-2</v>
      </c>
      <c r="AY46" s="9">
        <v>5.5455973712480004E-2</v>
      </c>
      <c r="AZ46" s="9">
        <v>0.17919255277760002</v>
      </c>
      <c r="BA46" s="9">
        <v>7.4726939686640001E-2</v>
      </c>
      <c r="BB46" s="9">
        <v>0.15050038141949998</v>
      </c>
      <c r="BC46" s="9">
        <v>0.10253317131259999</v>
      </c>
      <c r="BD46" s="9">
        <v>0.48540003452480002</v>
      </c>
      <c r="BE46" s="9">
        <v>0.1122865302147</v>
      </c>
      <c r="BF46" s="9">
        <v>0</v>
      </c>
      <c r="BG46" s="9">
        <v>0</v>
      </c>
      <c r="BH46" s="9">
        <v>0</v>
      </c>
      <c r="BI46" s="9">
        <v>0</v>
      </c>
      <c r="BJ46" s="9">
        <v>0</v>
      </c>
      <c r="BK46" s="9">
        <v>0</v>
      </c>
      <c r="BL46" s="9">
        <v>0.16798859201549998</v>
      </c>
      <c r="BM46" s="9">
        <v>2.6862886110880003E-3</v>
      </c>
      <c r="BN46" s="9">
        <v>0.37424641591479996</v>
      </c>
      <c r="BO46" s="9">
        <v>0.65024040933549998</v>
      </c>
      <c r="BP46" s="9">
        <v>0.51432838640400003</v>
      </c>
      <c r="BQ46" s="9">
        <v>0.49809555712140002</v>
      </c>
      <c r="BR46" s="9">
        <v>0.37346377232210004</v>
      </c>
      <c r="BS46" s="9">
        <v>0.40398577296600002</v>
      </c>
      <c r="BT46" s="9">
        <v>0</v>
      </c>
      <c r="BU46" s="9">
        <v>0.4897851137989</v>
      </c>
      <c r="BV46" s="9">
        <v>1</v>
      </c>
      <c r="BW46" s="9">
        <v>1</v>
      </c>
      <c r="BX46" s="9">
        <v>1</v>
      </c>
      <c r="BY46" s="9">
        <v>1</v>
      </c>
      <c r="BZ46" s="9">
        <v>1</v>
      </c>
      <c r="CA46" s="9">
        <v>1</v>
      </c>
      <c r="CB46" s="9">
        <v>1</v>
      </c>
    </row>
    <row r="47" spans="1:80" x14ac:dyDescent="0.4">
      <c r="B47" s="10">
        <v>11</v>
      </c>
      <c r="C47" s="10">
        <v>26</v>
      </c>
      <c r="D47" s="10">
        <v>33</v>
      </c>
      <c r="E47" s="10">
        <v>15</v>
      </c>
      <c r="F47" s="10">
        <v>2</v>
      </c>
      <c r="G47" s="10">
        <v>3</v>
      </c>
      <c r="H47" s="10">
        <v>0</v>
      </c>
      <c r="I47" s="10">
        <v>90</v>
      </c>
      <c r="J47" s="10">
        <v>8</v>
      </c>
      <c r="K47" s="10">
        <v>15</v>
      </c>
      <c r="L47" s="10">
        <v>17</v>
      </c>
      <c r="M47" s="10">
        <v>7</v>
      </c>
      <c r="N47" s="10">
        <v>3</v>
      </c>
      <c r="O47" s="10">
        <v>4</v>
      </c>
      <c r="P47" s="10">
        <v>0</v>
      </c>
      <c r="Q47" s="10">
        <v>54</v>
      </c>
      <c r="R47" s="10">
        <v>9</v>
      </c>
      <c r="S47" s="10">
        <v>10</v>
      </c>
      <c r="T47" s="10">
        <v>18</v>
      </c>
      <c r="U47" s="10">
        <v>9</v>
      </c>
      <c r="V47" s="10">
        <v>3</v>
      </c>
      <c r="W47" s="10">
        <v>7</v>
      </c>
      <c r="X47" s="10">
        <v>0</v>
      </c>
      <c r="Y47" s="10">
        <v>56</v>
      </c>
      <c r="Z47" s="10">
        <v>4</v>
      </c>
      <c r="AA47" s="10">
        <v>5</v>
      </c>
      <c r="AB47" s="10">
        <v>3</v>
      </c>
      <c r="AC47" s="10">
        <v>7</v>
      </c>
      <c r="AD47" s="10">
        <v>3</v>
      </c>
      <c r="AE47" s="10">
        <v>0</v>
      </c>
      <c r="AF47" s="10">
        <v>1</v>
      </c>
      <c r="AG47" s="10">
        <v>23</v>
      </c>
      <c r="AH47" s="10">
        <v>6</v>
      </c>
      <c r="AI47" s="10">
        <v>2</v>
      </c>
      <c r="AJ47" s="10">
        <v>6</v>
      </c>
      <c r="AK47" s="10">
        <v>2</v>
      </c>
      <c r="AL47" s="10">
        <v>0</v>
      </c>
      <c r="AM47" s="10">
        <v>2</v>
      </c>
      <c r="AN47" s="10">
        <v>0</v>
      </c>
      <c r="AO47" s="10">
        <v>18</v>
      </c>
      <c r="AP47" s="10">
        <v>4</v>
      </c>
      <c r="AQ47" s="10">
        <v>2</v>
      </c>
      <c r="AR47" s="10">
        <v>4</v>
      </c>
      <c r="AS47" s="10">
        <v>4</v>
      </c>
      <c r="AT47" s="10">
        <v>3</v>
      </c>
      <c r="AU47" s="10">
        <v>0</v>
      </c>
      <c r="AV47" s="10">
        <v>1</v>
      </c>
      <c r="AW47" s="10">
        <v>18</v>
      </c>
      <c r="AX47" s="10">
        <v>3</v>
      </c>
      <c r="AY47" s="10">
        <v>3</v>
      </c>
      <c r="AZ47" s="10">
        <v>11</v>
      </c>
      <c r="BA47" s="10">
        <v>6</v>
      </c>
      <c r="BB47" s="10">
        <v>3</v>
      </c>
      <c r="BC47" s="10">
        <v>3</v>
      </c>
      <c r="BD47" s="10">
        <v>1</v>
      </c>
      <c r="BE47" s="10">
        <v>30</v>
      </c>
      <c r="BF47" s="10">
        <v>0</v>
      </c>
      <c r="BG47" s="10">
        <v>0</v>
      </c>
      <c r="BH47" s="10">
        <v>0</v>
      </c>
      <c r="BI47" s="10">
        <v>0</v>
      </c>
      <c r="BJ47" s="10">
        <v>0</v>
      </c>
      <c r="BK47" s="10">
        <v>0</v>
      </c>
      <c r="BL47" s="10">
        <v>1</v>
      </c>
      <c r="BM47" s="10">
        <v>1</v>
      </c>
      <c r="BN47" s="10">
        <v>19</v>
      </c>
      <c r="BO47" s="10">
        <v>41</v>
      </c>
      <c r="BP47" s="10">
        <v>50</v>
      </c>
      <c r="BQ47" s="10">
        <v>22</v>
      </c>
      <c r="BR47" s="10">
        <v>5</v>
      </c>
      <c r="BS47" s="10">
        <v>7</v>
      </c>
      <c r="BT47" s="10">
        <v>0</v>
      </c>
      <c r="BU47" s="10">
        <v>144</v>
      </c>
      <c r="BV47" s="10">
        <v>45</v>
      </c>
      <c r="BW47" s="10">
        <v>63</v>
      </c>
      <c r="BX47" s="10">
        <v>92</v>
      </c>
      <c r="BY47" s="10">
        <v>50</v>
      </c>
      <c r="BZ47" s="10">
        <v>17</v>
      </c>
      <c r="CA47" s="10">
        <v>19</v>
      </c>
      <c r="CB47" s="10">
        <v>4</v>
      </c>
    </row>
    <row r="48" spans="1:80" x14ac:dyDescent="0.4">
      <c r="B48" s="10">
        <v>45</v>
      </c>
      <c r="C48" s="10">
        <v>63</v>
      </c>
      <c r="D48" s="10">
        <v>92</v>
      </c>
      <c r="E48" s="10">
        <v>50</v>
      </c>
      <c r="F48" s="10">
        <v>17</v>
      </c>
      <c r="G48" s="10">
        <v>19</v>
      </c>
      <c r="H48" s="10">
        <v>4</v>
      </c>
      <c r="I48" s="10">
        <v>290</v>
      </c>
      <c r="J48" s="10">
        <v>45</v>
      </c>
      <c r="K48" s="10">
        <v>63</v>
      </c>
      <c r="L48" s="10">
        <v>92</v>
      </c>
      <c r="M48" s="10">
        <v>50</v>
      </c>
      <c r="N48" s="10">
        <v>17</v>
      </c>
      <c r="O48" s="10">
        <v>19</v>
      </c>
      <c r="P48" s="10">
        <v>4</v>
      </c>
      <c r="Q48" s="10">
        <v>290</v>
      </c>
      <c r="R48" s="10">
        <v>45</v>
      </c>
      <c r="S48" s="10">
        <v>63</v>
      </c>
      <c r="T48" s="10">
        <v>92</v>
      </c>
      <c r="U48" s="10">
        <v>50</v>
      </c>
      <c r="V48" s="10">
        <v>17</v>
      </c>
      <c r="W48" s="10">
        <v>19</v>
      </c>
      <c r="X48" s="10">
        <v>4</v>
      </c>
      <c r="Y48" s="10">
        <v>290</v>
      </c>
      <c r="Z48" s="10">
        <v>45</v>
      </c>
      <c r="AA48" s="10">
        <v>63</v>
      </c>
      <c r="AB48" s="10">
        <v>92</v>
      </c>
      <c r="AC48" s="10">
        <v>50</v>
      </c>
      <c r="AD48" s="10">
        <v>17</v>
      </c>
      <c r="AE48" s="10">
        <v>19</v>
      </c>
      <c r="AF48" s="10">
        <v>4</v>
      </c>
      <c r="AG48" s="10">
        <v>290</v>
      </c>
      <c r="AH48" s="10">
        <v>45</v>
      </c>
      <c r="AI48" s="10">
        <v>63</v>
      </c>
      <c r="AJ48" s="10">
        <v>92</v>
      </c>
      <c r="AK48" s="10">
        <v>50</v>
      </c>
      <c r="AL48" s="10">
        <v>17</v>
      </c>
      <c r="AM48" s="10">
        <v>19</v>
      </c>
      <c r="AN48" s="10">
        <v>4</v>
      </c>
      <c r="AO48" s="10">
        <v>290</v>
      </c>
      <c r="AP48" s="10">
        <v>45</v>
      </c>
      <c r="AQ48" s="10">
        <v>63</v>
      </c>
      <c r="AR48" s="10">
        <v>92</v>
      </c>
      <c r="AS48" s="10">
        <v>50</v>
      </c>
      <c r="AT48" s="10">
        <v>17</v>
      </c>
      <c r="AU48" s="10">
        <v>19</v>
      </c>
      <c r="AV48" s="10">
        <v>4</v>
      </c>
      <c r="AW48" s="10">
        <v>290</v>
      </c>
      <c r="AX48" s="10">
        <v>45</v>
      </c>
      <c r="AY48" s="10">
        <v>63</v>
      </c>
      <c r="AZ48" s="10">
        <v>92</v>
      </c>
      <c r="BA48" s="10">
        <v>50</v>
      </c>
      <c r="BB48" s="10">
        <v>17</v>
      </c>
      <c r="BC48" s="10">
        <v>19</v>
      </c>
      <c r="BD48" s="10">
        <v>4</v>
      </c>
      <c r="BE48" s="10">
        <v>290</v>
      </c>
      <c r="BF48" s="10">
        <v>45</v>
      </c>
      <c r="BG48" s="10">
        <v>63</v>
      </c>
      <c r="BH48" s="10">
        <v>92</v>
      </c>
      <c r="BI48" s="10">
        <v>50</v>
      </c>
      <c r="BJ48" s="10">
        <v>17</v>
      </c>
      <c r="BK48" s="10">
        <v>19</v>
      </c>
      <c r="BL48" s="10">
        <v>4</v>
      </c>
      <c r="BM48" s="10">
        <v>290</v>
      </c>
      <c r="BN48" s="10">
        <v>45</v>
      </c>
      <c r="BO48" s="10">
        <v>63</v>
      </c>
      <c r="BP48" s="10">
        <v>92</v>
      </c>
      <c r="BQ48" s="10">
        <v>50</v>
      </c>
      <c r="BR48" s="10">
        <v>17</v>
      </c>
      <c r="BS48" s="10">
        <v>19</v>
      </c>
      <c r="BT48" s="10">
        <v>4</v>
      </c>
      <c r="BU48" s="10">
        <v>290</v>
      </c>
      <c r="BV48" s="10">
        <v>45</v>
      </c>
      <c r="BW48" s="10">
        <v>63</v>
      </c>
      <c r="BX48" s="10">
        <v>92</v>
      </c>
      <c r="BY48" s="10">
        <v>50</v>
      </c>
      <c r="BZ48" s="10">
        <v>17</v>
      </c>
      <c r="CA48" s="10">
        <v>19</v>
      </c>
      <c r="CB48" s="10">
        <v>4</v>
      </c>
    </row>
    <row r="49" spans="1:80" x14ac:dyDescent="0.4">
      <c r="B49" s="10">
        <v>14.49091009859</v>
      </c>
      <c r="C49" s="10">
        <v>25.976821372869999</v>
      </c>
      <c r="D49" s="10">
        <v>33.928990071690002</v>
      </c>
      <c r="E49" s="10">
        <v>22.03528737593</v>
      </c>
      <c r="F49" s="10">
        <v>2.4681297668069999</v>
      </c>
      <c r="G49" s="10">
        <v>3.7846908079769999</v>
      </c>
      <c r="H49" s="10">
        <v>0</v>
      </c>
      <c r="I49" s="10">
        <v>102.6848294939</v>
      </c>
      <c r="J49" s="10">
        <v>10.217027399159999</v>
      </c>
      <c r="K49" s="10">
        <v>16.882745880990001</v>
      </c>
      <c r="L49" s="10">
        <v>18.595172198789999</v>
      </c>
      <c r="M49" s="10">
        <v>10.49167005873</v>
      </c>
      <c r="N49" s="10">
        <v>3.0564060904399999</v>
      </c>
      <c r="O49" s="10">
        <v>3.8684659084519999</v>
      </c>
      <c r="P49" s="10">
        <v>0</v>
      </c>
      <c r="Q49" s="10">
        <v>63.111487536559999</v>
      </c>
      <c r="R49" s="10">
        <v>16.01193958779</v>
      </c>
      <c r="S49" s="10">
        <v>11.154410689180001</v>
      </c>
      <c r="T49" s="10">
        <v>17.465324855279999</v>
      </c>
      <c r="U49" s="10">
        <v>11.275219548240001</v>
      </c>
      <c r="V49" s="10">
        <v>1.748498624954</v>
      </c>
      <c r="W49" s="10">
        <v>8.0203249551799995</v>
      </c>
      <c r="X49" s="10">
        <v>0</v>
      </c>
      <c r="Y49" s="10">
        <v>65.675718260630006</v>
      </c>
      <c r="Z49" s="10">
        <v>4.271546669168</v>
      </c>
      <c r="AA49" s="10">
        <v>3.7372391972169998</v>
      </c>
      <c r="AB49" s="10">
        <v>3.2109379015220001</v>
      </c>
      <c r="AC49" s="10">
        <v>8.9400981847890009</v>
      </c>
      <c r="AD49" s="10">
        <v>2.4184864788690001</v>
      </c>
      <c r="AE49" s="10">
        <v>0</v>
      </c>
      <c r="AF49" s="10">
        <v>0.18901279451299999</v>
      </c>
      <c r="AG49" s="10">
        <v>22.76732122608</v>
      </c>
      <c r="AH49" s="10">
        <v>10.00137110483</v>
      </c>
      <c r="AI49" s="10">
        <v>1.6815822606249999</v>
      </c>
      <c r="AJ49" s="10">
        <v>5.3622164803060004</v>
      </c>
      <c r="AK49" s="10">
        <v>1.9733299305300001</v>
      </c>
      <c r="AL49" s="10">
        <v>0</v>
      </c>
      <c r="AM49" s="10">
        <v>1.3282415260039999</v>
      </c>
      <c r="AN49" s="10">
        <v>0</v>
      </c>
      <c r="AO49" s="10">
        <v>20.346741302289999</v>
      </c>
      <c r="AP49" s="10">
        <v>6.648626220763</v>
      </c>
      <c r="AQ49" s="10">
        <v>2.8253248831289999</v>
      </c>
      <c r="AR49" s="10">
        <v>5.259727022661</v>
      </c>
      <c r="AS49" s="10">
        <v>5.7071732581710002</v>
      </c>
      <c r="AT49" s="10">
        <v>2.8748682080450001</v>
      </c>
      <c r="AU49" s="10">
        <v>0</v>
      </c>
      <c r="AV49" s="10">
        <v>1.6872125041970001</v>
      </c>
      <c r="AW49" s="10">
        <v>25.00293209697</v>
      </c>
      <c r="AX49" s="10">
        <v>4.3790842526780001</v>
      </c>
      <c r="AY49" s="10">
        <v>3.6552927207139998</v>
      </c>
      <c r="AZ49" s="10">
        <v>18.299473582539999</v>
      </c>
      <c r="BA49" s="10">
        <v>4.8798668280779998</v>
      </c>
      <c r="BB49" s="10">
        <v>2.2263063121540001</v>
      </c>
      <c r="BC49" s="10">
        <v>1.94240114677</v>
      </c>
      <c r="BD49" s="10">
        <v>2.627495502181</v>
      </c>
      <c r="BE49" s="10">
        <v>38.009920345120001</v>
      </c>
      <c r="BF49" s="10">
        <v>0</v>
      </c>
      <c r="BG49" s="10">
        <v>0</v>
      </c>
      <c r="BH49" s="10">
        <v>0</v>
      </c>
      <c r="BI49" s="10">
        <v>0</v>
      </c>
      <c r="BJ49" s="10">
        <v>0</v>
      </c>
      <c r="BK49" s="10">
        <v>0</v>
      </c>
      <c r="BL49" s="10">
        <v>0.90933094055219998</v>
      </c>
      <c r="BM49" s="10">
        <v>0.90933094055219998</v>
      </c>
      <c r="BN49" s="10">
        <v>24.707937497749999</v>
      </c>
      <c r="BO49" s="10">
        <v>42.859567253850003</v>
      </c>
      <c r="BP49" s="10">
        <v>52.524162270479998</v>
      </c>
      <c r="BQ49" s="10">
        <v>32.526957434659998</v>
      </c>
      <c r="BR49" s="10">
        <v>5.5245358572469998</v>
      </c>
      <c r="BS49" s="10">
        <v>7.6531567164289998</v>
      </c>
      <c r="BT49" s="10">
        <v>0</v>
      </c>
      <c r="BU49" s="10">
        <v>165.79631703039999</v>
      </c>
      <c r="BV49" s="10">
        <v>66.020505332979994</v>
      </c>
      <c r="BW49" s="10">
        <v>65.913417004720003</v>
      </c>
      <c r="BX49" s="10">
        <v>102.1218421128</v>
      </c>
      <c r="BY49" s="10">
        <v>65.302645184469995</v>
      </c>
      <c r="BZ49" s="10">
        <v>14.79269548127</v>
      </c>
      <c r="CA49" s="10">
        <v>18.94412434438</v>
      </c>
      <c r="CB49" s="10">
        <v>5.4130517414429997</v>
      </c>
    </row>
    <row r="50" spans="1:80" x14ac:dyDescent="0.4">
      <c r="B50" s="10">
        <v>66.020505332979994</v>
      </c>
      <c r="C50" s="10">
        <v>65.913417004720003</v>
      </c>
      <c r="D50" s="10">
        <v>102.1218421128</v>
      </c>
      <c r="E50" s="10">
        <v>65.302645184469995</v>
      </c>
      <c r="F50" s="10">
        <v>14.79269548127</v>
      </c>
      <c r="G50" s="10">
        <v>18.94412434438</v>
      </c>
      <c r="H50" s="10">
        <v>5.4130517414429997</v>
      </c>
      <c r="I50" s="10">
        <v>338.50828120210002</v>
      </c>
      <c r="J50" s="10">
        <v>66.020505332979994</v>
      </c>
      <c r="K50" s="10">
        <v>65.913417004720003</v>
      </c>
      <c r="L50" s="10">
        <v>102.1218421128</v>
      </c>
      <c r="M50" s="10">
        <v>65.302645184469995</v>
      </c>
      <c r="N50" s="10">
        <v>14.79269548127</v>
      </c>
      <c r="O50" s="10">
        <v>18.94412434438</v>
      </c>
      <c r="P50" s="10">
        <v>5.4130517414429997</v>
      </c>
      <c r="Q50" s="10">
        <v>338.50828120210002</v>
      </c>
      <c r="R50" s="10">
        <v>66.020505332979994</v>
      </c>
      <c r="S50" s="10">
        <v>65.913417004720003</v>
      </c>
      <c r="T50" s="10">
        <v>102.1218421128</v>
      </c>
      <c r="U50" s="10">
        <v>65.302645184469995</v>
      </c>
      <c r="V50" s="10">
        <v>14.79269548127</v>
      </c>
      <c r="W50" s="10">
        <v>18.94412434438</v>
      </c>
      <c r="X50" s="10">
        <v>5.4130517414429997</v>
      </c>
      <c r="Y50" s="10">
        <v>338.50828120210002</v>
      </c>
      <c r="Z50" s="10">
        <v>66.020505332979994</v>
      </c>
      <c r="AA50" s="10">
        <v>65.913417004720003</v>
      </c>
      <c r="AB50" s="10">
        <v>102.1218421128</v>
      </c>
      <c r="AC50" s="10">
        <v>65.302645184469995</v>
      </c>
      <c r="AD50" s="10">
        <v>14.79269548127</v>
      </c>
      <c r="AE50" s="10">
        <v>18.94412434438</v>
      </c>
      <c r="AF50" s="10">
        <v>5.4130517414429997</v>
      </c>
      <c r="AG50" s="10">
        <v>338.50828120210002</v>
      </c>
      <c r="AH50" s="10">
        <v>66.020505332979994</v>
      </c>
      <c r="AI50" s="10">
        <v>65.913417004720003</v>
      </c>
      <c r="AJ50" s="10">
        <v>102.1218421128</v>
      </c>
      <c r="AK50" s="10">
        <v>65.302645184469995</v>
      </c>
      <c r="AL50" s="10">
        <v>14.79269548127</v>
      </c>
      <c r="AM50" s="10">
        <v>18.94412434438</v>
      </c>
      <c r="AN50" s="10">
        <v>5.4130517414429997</v>
      </c>
      <c r="AO50" s="10">
        <v>338.50828120210002</v>
      </c>
      <c r="AP50" s="10">
        <v>66.020505332979994</v>
      </c>
      <c r="AQ50" s="10">
        <v>65.913417004720003</v>
      </c>
      <c r="AR50" s="10">
        <v>102.1218421128</v>
      </c>
      <c r="AS50" s="10">
        <v>65.302645184469995</v>
      </c>
      <c r="AT50" s="10">
        <v>14.79269548127</v>
      </c>
      <c r="AU50" s="10">
        <v>18.94412434438</v>
      </c>
      <c r="AV50" s="10">
        <v>5.4130517414429997</v>
      </c>
      <c r="AW50" s="10">
        <v>338.50828120210002</v>
      </c>
      <c r="AX50" s="10">
        <v>66.020505332979994</v>
      </c>
      <c r="AY50" s="10">
        <v>65.913417004720003</v>
      </c>
      <c r="AZ50" s="10">
        <v>102.1218421128</v>
      </c>
      <c r="BA50" s="10">
        <v>65.302645184469995</v>
      </c>
      <c r="BB50" s="10">
        <v>14.79269548127</v>
      </c>
      <c r="BC50" s="10">
        <v>18.94412434438</v>
      </c>
      <c r="BD50" s="10">
        <v>5.4130517414429997</v>
      </c>
      <c r="BE50" s="10">
        <v>338.50828120210002</v>
      </c>
      <c r="BF50" s="10">
        <v>66.020505332979994</v>
      </c>
      <c r="BG50" s="10">
        <v>65.913417004720003</v>
      </c>
      <c r="BH50" s="10">
        <v>102.1218421128</v>
      </c>
      <c r="BI50" s="10">
        <v>65.302645184469995</v>
      </c>
      <c r="BJ50" s="10">
        <v>14.79269548127</v>
      </c>
      <c r="BK50" s="10">
        <v>18.94412434438</v>
      </c>
      <c r="BL50" s="10">
        <v>5.4130517414429997</v>
      </c>
      <c r="BM50" s="10">
        <v>338.50828120210002</v>
      </c>
      <c r="BN50" s="10">
        <v>66.020505332979994</v>
      </c>
      <c r="BO50" s="10">
        <v>65.913417004720003</v>
      </c>
      <c r="BP50" s="10">
        <v>102.1218421128</v>
      </c>
      <c r="BQ50" s="10">
        <v>65.302645184469995</v>
      </c>
      <c r="BR50" s="10">
        <v>14.79269548127</v>
      </c>
      <c r="BS50" s="10">
        <v>18.94412434438</v>
      </c>
      <c r="BT50" s="10">
        <v>5.4130517414429997</v>
      </c>
      <c r="BU50" s="10">
        <v>338.50828120210002</v>
      </c>
      <c r="BV50" s="10">
        <v>66.020505332979994</v>
      </c>
      <c r="BW50" s="10">
        <v>65.913417004720003</v>
      </c>
      <c r="BX50" s="10">
        <v>102.1218421128</v>
      </c>
      <c r="BY50" s="10">
        <v>65.302645184469995</v>
      </c>
      <c r="BZ50" s="10">
        <v>14.79269548127</v>
      </c>
      <c r="CA50" s="10">
        <v>18.94412434438</v>
      </c>
      <c r="CB50" s="10">
        <v>5.4130517414429997</v>
      </c>
    </row>
    <row r="51" spans="1:80" x14ac:dyDescent="0.4">
      <c r="B51" s="4" t="s">
        <v>155</v>
      </c>
      <c r="C51" s="4" t="s">
        <v>156</v>
      </c>
      <c r="D51" s="4" t="s">
        <v>157</v>
      </c>
      <c r="E51" s="4" t="s">
        <v>158</v>
      </c>
      <c r="F51" s="4" t="s">
        <v>159</v>
      </c>
      <c r="G51" s="4" t="s">
        <v>160</v>
      </c>
      <c r="H51" s="4" t="s">
        <v>161</v>
      </c>
      <c r="I51" s="4" t="s">
        <v>162</v>
      </c>
      <c r="J51" s="4" t="s">
        <v>155</v>
      </c>
      <c r="K51" s="4" t="s">
        <v>156</v>
      </c>
      <c r="L51" s="4" t="s">
        <v>157</v>
      </c>
      <c r="M51" s="4" t="s">
        <v>158</v>
      </c>
      <c r="N51" s="4" t="s">
        <v>159</v>
      </c>
      <c r="O51" s="4" t="s">
        <v>160</v>
      </c>
      <c r="P51" s="4" t="s">
        <v>161</v>
      </c>
      <c r="Q51" s="4" t="s">
        <v>162</v>
      </c>
      <c r="R51" s="4" t="s">
        <v>155</v>
      </c>
      <c r="S51" s="4" t="s">
        <v>156</v>
      </c>
      <c r="T51" s="4" t="s">
        <v>157</v>
      </c>
      <c r="U51" s="4" t="s">
        <v>158</v>
      </c>
      <c r="V51" s="4" t="s">
        <v>159</v>
      </c>
      <c r="W51" s="4" t="s">
        <v>160</v>
      </c>
      <c r="X51" s="4" t="s">
        <v>161</v>
      </c>
      <c r="Y51" s="4" t="s">
        <v>162</v>
      </c>
      <c r="Z51" s="4" t="s">
        <v>155</v>
      </c>
      <c r="AA51" s="4" t="s">
        <v>156</v>
      </c>
      <c r="AB51" s="4" t="s">
        <v>157</v>
      </c>
      <c r="AC51" s="4" t="s">
        <v>158</v>
      </c>
      <c r="AD51" s="4" t="s">
        <v>159</v>
      </c>
      <c r="AE51" s="4" t="s">
        <v>160</v>
      </c>
      <c r="AF51" s="4" t="s">
        <v>161</v>
      </c>
      <c r="AG51" s="4" t="s">
        <v>162</v>
      </c>
      <c r="AH51" s="4" t="s">
        <v>155</v>
      </c>
      <c r="AI51" s="4" t="s">
        <v>156</v>
      </c>
      <c r="AJ51" s="4" t="s">
        <v>157</v>
      </c>
      <c r="AK51" s="4" t="s">
        <v>158</v>
      </c>
      <c r="AL51" s="4" t="s">
        <v>159</v>
      </c>
      <c r="AM51" s="4" t="s">
        <v>160</v>
      </c>
      <c r="AN51" s="4" t="s">
        <v>161</v>
      </c>
      <c r="AO51" s="4" t="s">
        <v>162</v>
      </c>
      <c r="AP51" s="4" t="s">
        <v>155</v>
      </c>
      <c r="AQ51" s="4" t="s">
        <v>156</v>
      </c>
      <c r="AR51" s="4" t="s">
        <v>157</v>
      </c>
      <c r="AS51" s="4" t="s">
        <v>158</v>
      </c>
      <c r="AT51" s="4" t="s">
        <v>159</v>
      </c>
      <c r="AU51" s="4" t="s">
        <v>160</v>
      </c>
      <c r="AV51" s="4" t="s">
        <v>161</v>
      </c>
      <c r="AW51" s="4" t="s">
        <v>162</v>
      </c>
      <c r="AX51" s="4" t="s">
        <v>155</v>
      </c>
      <c r="AY51" s="4" t="s">
        <v>156</v>
      </c>
      <c r="AZ51" s="4" t="s">
        <v>157</v>
      </c>
      <c r="BA51" s="4" t="s">
        <v>158</v>
      </c>
      <c r="BB51" s="4" t="s">
        <v>159</v>
      </c>
      <c r="BC51" s="4" t="s">
        <v>160</v>
      </c>
      <c r="BD51" s="4" t="s">
        <v>161</v>
      </c>
      <c r="BE51" s="4" t="s">
        <v>162</v>
      </c>
      <c r="BF51" s="4" t="s">
        <v>155</v>
      </c>
      <c r="BG51" s="4" t="s">
        <v>156</v>
      </c>
      <c r="BH51" s="4" t="s">
        <v>157</v>
      </c>
      <c r="BI51" s="4" t="s">
        <v>158</v>
      </c>
      <c r="BJ51" s="4" t="s">
        <v>159</v>
      </c>
      <c r="BK51" s="4" t="s">
        <v>160</v>
      </c>
      <c r="BL51" s="4" t="s">
        <v>161</v>
      </c>
      <c r="BM51" s="4" t="s">
        <v>162</v>
      </c>
      <c r="BN51" s="4" t="s">
        <v>155</v>
      </c>
      <c r="BO51" s="4" t="s">
        <v>156</v>
      </c>
      <c r="BP51" s="4" t="s">
        <v>157</v>
      </c>
      <c r="BQ51" s="4" t="s">
        <v>158</v>
      </c>
      <c r="BR51" s="4" t="s">
        <v>159</v>
      </c>
      <c r="BS51" s="4" t="s">
        <v>160</v>
      </c>
      <c r="BT51" s="4" t="s">
        <v>161</v>
      </c>
      <c r="BU51" s="4" t="s">
        <v>162</v>
      </c>
      <c r="BV51" s="4" t="s">
        <v>155</v>
      </c>
      <c r="BW51" s="4" t="s">
        <v>156</v>
      </c>
      <c r="BX51" s="4" t="s">
        <v>157</v>
      </c>
      <c r="BY51" s="4" t="s">
        <v>158</v>
      </c>
      <c r="BZ51" s="4" t="s">
        <v>159</v>
      </c>
      <c r="CA51" s="4" t="s">
        <v>160</v>
      </c>
      <c r="CB51" s="4" t="s">
        <v>161</v>
      </c>
    </row>
    <row r="52" spans="1:80" x14ac:dyDescent="0.4">
      <c r="B52" s="4" t="s">
        <v>95</v>
      </c>
      <c r="C52" s="4" t="s">
        <v>95</v>
      </c>
      <c r="D52" s="4" t="s">
        <v>95</v>
      </c>
      <c r="E52" s="4" t="s">
        <v>95</v>
      </c>
      <c r="F52" s="4" t="s">
        <v>95</v>
      </c>
      <c r="G52" s="4" t="s">
        <v>95</v>
      </c>
      <c r="H52" s="4" t="s">
        <v>95</v>
      </c>
      <c r="I52" s="4" t="s">
        <v>446</v>
      </c>
      <c r="J52" s="4" t="s">
        <v>95</v>
      </c>
      <c r="K52" s="4" t="s">
        <v>95</v>
      </c>
      <c r="L52" s="4" t="s">
        <v>95</v>
      </c>
      <c r="M52" s="4" t="s">
        <v>95</v>
      </c>
      <c r="N52" s="4" t="s">
        <v>95</v>
      </c>
      <c r="O52" s="4" t="s">
        <v>95</v>
      </c>
      <c r="P52" s="4" t="s">
        <v>95</v>
      </c>
      <c r="Q52" s="4" t="s">
        <v>446</v>
      </c>
      <c r="R52" s="4" t="s">
        <v>95</v>
      </c>
      <c r="S52" s="4" t="s">
        <v>95</v>
      </c>
      <c r="T52" s="4" t="s">
        <v>95</v>
      </c>
      <c r="U52" s="4" t="s">
        <v>95</v>
      </c>
      <c r="V52" s="4" t="s">
        <v>95</v>
      </c>
      <c r="W52" s="4" t="s">
        <v>189</v>
      </c>
      <c r="X52" s="4" t="s">
        <v>95</v>
      </c>
      <c r="Y52" s="4" t="s">
        <v>446</v>
      </c>
      <c r="Z52" s="4" t="s">
        <v>95</v>
      </c>
      <c r="AA52" s="4" t="s">
        <v>95</v>
      </c>
      <c r="AB52" s="4" t="s">
        <v>95</v>
      </c>
      <c r="AC52" s="4" t="s">
        <v>189</v>
      </c>
      <c r="AD52" s="4" t="s">
        <v>189</v>
      </c>
      <c r="AE52" s="4" t="s">
        <v>95</v>
      </c>
      <c r="AF52" s="4" t="s">
        <v>95</v>
      </c>
      <c r="AG52" s="4" t="s">
        <v>446</v>
      </c>
      <c r="AH52" s="4" t="s">
        <v>215</v>
      </c>
      <c r="AI52" s="4" t="s">
        <v>95</v>
      </c>
      <c r="AJ52" s="4" t="s">
        <v>95</v>
      </c>
      <c r="AK52" s="4" t="s">
        <v>95</v>
      </c>
      <c r="AL52" s="4" t="s">
        <v>95</v>
      </c>
      <c r="AM52" s="4" t="s">
        <v>95</v>
      </c>
      <c r="AN52" s="4" t="s">
        <v>95</v>
      </c>
      <c r="AO52" s="4" t="s">
        <v>446</v>
      </c>
      <c r="AP52" s="4" t="s">
        <v>95</v>
      </c>
      <c r="AQ52" s="4" t="s">
        <v>95</v>
      </c>
      <c r="AR52" s="4" t="s">
        <v>95</v>
      </c>
      <c r="AS52" s="4" t="s">
        <v>95</v>
      </c>
      <c r="AT52" s="4" t="s">
        <v>95</v>
      </c>
      <c r="AU52" s="4" t="s">
        <v>95</v>
      </c>
      <c r="AV52" s="4" t="s">
        <v>95</v>
      </c>
      <c r="AW52" s="4" t="s">
        <v>446</v>
      </c>
      <c r="AX52" s="4" t="s">
        <v>95</v>
      </c>
      <c r="AY52" s="4" t="s">
        <v>95</v>
      </c>
      <c r="AZ52" s="4" t="s">
        <v>95</v>
      </c>
      <c r="BA52" s="4" t="s">
        <v>95</v>
      </c>
      <c r="BB52" s="4" t="s">
        <v>95</v>
      </c>
      <c r="BC52" s="4" t="s">
        <v>95</v>
      </c>
      <c r="BD52" s="4" t="s">
        <v>720</v>
      </c>
      <c r="BE52" s="4" t="s">
        <v>446</v>
      </c>
      <c r="BF52" s="4" t="s">
        <v>95</v>
      </c>
      <c r="BG52" s="4" t="s">
        <v>95</v>
      </c>
      <c r="BH52" s="4" t="s">
        <v>95</v>
      </c>
      <c r="BI52" s="4" t="s">
        <v>95</v>
      </c>
      <c r="BJ52" s="4" t="s">
        <v>95</v>
      </c>
      <c r="BK52" s="4" t="s">
        <v>95</v>
      </c>
      <c r="BL52" s="4" t="s">
        <v>721</v>
      </c>
      <c r="BM52" s="4" t="s">
        <v>446</v>
      </c>
      <c r="BN52" s="4" t="s">
        <v>95</v>
      </c>
      <c r="BO52" s="4" t="s">
        <v>457</v>
      </c>
      <c r="BP52" s="4" t="s">
        <v>95</v>
      </c>
      <c r="BQ52" s="4" t="s">
        <v>95</v>
      </c>
      <c r="BR52" s="4" t="s">
        <v>95</v>
      </c>
      <c r="BS52" s="4" t="s">
        <v>95</v>
      </c>
      <c r="BT52" s="4" t="s">
        <v>95</v>
      </c>
      <c r="BU52" s="4" t="s">
        <v>446</v>
      </c>
      <c r="BV52" s="4" t="s">
        <v>446</v>
      </c>
      <c r="BW52" s="4" t="s">
        <v>446</v>
      </c>
      <c r="BX52" s="4" t="s">
        <v>446</v>
      </c>
      <c r="BY52" s="4" t="s">
        <v>446</v>
      </c>
      <c r="BZ52" s="4" t="s">
        <v>446</v>
      </c>
      <c r="CA52" s="4" t="s">
        <v>446</v>
      </c>
      <c r="CB52" s="4" t="s">
        <v>446</v>
      </c>
    </row>
    <row r="53" spans="1:80" x14ac:dyDescent="0.4">
      <c r="A53" s="1" t="s">
        <v>309</v>
      </c>
      <c r="B53" s="9">
        <v>0.2676823965299</v>
      </c>
      <c r="C53" s="9">
        <v>0.29263133904790001</v>
      </c>
      <c r="D53" s="9">
        <v>0.4193063867147</v>
      </c>
      <c r="E53" s="9">
        <v>0.30357241948059999</v>
      </c>
      <c r="F53" s="9">
        <v>0.17311415674389999</v>
      </c>
      <c r="G53" s="9">
        <v>0.15905112091179999</v>
      </c>
      <c r="H53" s="9">
        <v>0.11829454718659999</v>
      </c>
      <c r="I53" s="9">
        <v>0.27660908932920003</v>
      </c>
      <c r="J53" s="9">
        <v>0.2394567432884</v>
      </c>
      <c r="K53" s="9">
        <v>0.24282416165170001</v>
      </c>
      <c r="L53" s="9">
        <v>0.16975675854209998</v>
      </c>
      <c r="M53" s="9">
        <v>0.18496234439190001</v>
      </c>
      <c r="N53" s="9">
        <v>0.18932579189580001</v>
      </c>
      <c r="O53" s="9">
        <v>0.14283256382029999</v>
      </c>
      <c r="P53" s="9">
        <v>0.13074425277230001</v>
      </c>
      <c r="Q53" s="9">
        <v>0.191100049617</v>
      </c>
      <c r="R53" s="9">
        <v>0.23646609778329999</v>
      </c>
      <c r="S53" s="9">
        <v>0.19076935173239998</v>
      </c>
      <c r="T53" s="9">
        <v>0.16389951919740001</v>
      </c>
      <c r="U53" s="9">
        <v>0.19135847897489999</v>
      </c>
      <c r="V53" s="9">
        <v>0.23171064395070001</v>
      </c>
      <c r="W53" s="9">
        <v>0.18942314068209998</v>
      </c>
      <c r="X53" s="9">
        <v>0.24288947740899999</v>
      </c>
      <c r="Y53" s="9">
        <v>0.19823822301140001</v>
      </c>
      <c r="Z53" s="9">
        <v>8.8708184803580004E-2</v>
      </c>
      <c r="AA53" s="9">
        <v>0.1169532949339</v>
      </c>
      <c r="AB53" s="9">
        <v>9.4513043235020008E-2</v>
      </c>
      <c r="AC53" s="9">
        <v>0.1019086666856</v>
      </c>
      <c r="AD53" s="9">
        <v>0.10745005161910001</v>
      </c>
      <c r="AE53" s="9">
        <v>0.18791890403530001</v>
      </c>
      <c r="AF53" s="9">
        <v>0.15313195995199999</v>
      </c>
      <c r="AG53" s="9">
        <v>0.1161126688453</v>
      </c>
      <c r="AH53" s="9">
        <v>5.3058540244890005E-2</v>
      </c>
      <c r="AI53" s="9">
        <v>4.8163579258600001E-2</v>
      </c>
      <c r="AJ53" s="9">
        <v>4.8989188726949996E-2</v>
      </c>
      <c r="AK53" s="9">
        <v>5.554250724471E-2</v>
      </c>
      <c r="AL53" s="9">
        <v>5.1179984805520003E-2</v>
      </c>
      <c r="AM53" s="9">
        <v>8.2982810991180003E-2</v>
      </c>
      <c r="AN53" s="9">
        <v>7.5443091312980007E-2</v>
      </c>
      <c r="AO53" s="9">
        <v>5.6487905338899996E-2</v>
      </c>
      <c r="AP53" s="9">
        <v>6.2861366334889993E-2</v>
      </c>
      <c r="AQ53" s="9">
        <v>3.9971338098789999E-2</v>
      </c>
      <c r="AR53" s="9">
        <v>4.2174860412919998E-2</v>
      </c>
      <c r="AS53" s="9">
        <v>8.3106355361369996E-2</v>
      </c>
      <c r="AT53" s="9">
        <v>0.101862887781</v>
      </c>
      <c r="AU53" s="9">
        <v>0.10254693078260001</v>
      </c>
      <c r="AV53" s="9">
        <v>0.10923745809219999</v>
      </c>
      <c r="AW53" s="9">
        <v>7.0475397766560005E-2</v>
      </c>
      <c r="AX53" s="9">
        <v>5.1766671015070001E-2</v>
      </c>
      <c r="AY53" s="9">
        <v>6.5147380212639994E-2</v>
      </c>
      <c r="AZ53" s="9">
        <v>6.1360243170949999E-2</v>
      </c>
      <c r="BA53" s="9">
        <v>7.6339137628079992E-2</v>
      </c>
      <c r="BB53" s="9">
        <v>0.1417629807461</v>
      </c>
      <c r="BC53" s="9">
        <v>0.1339577257081</v>
      </c>
      <c r="BD53" s="9">
        <v>0.17025921327490001</v>
      </c>
      <c r="BE53" s="9">
        <v>8.9109702056600001E-2</v>
      </c>
      <c r="BF53" s="9">
        <v>0</v>
      </c>
      <c r="BG53" s="9">
        <v>3.5395550640919997E-3</v>
      </c>
      <c r="BH53" s="9">
        <v>0</v>
      </c>
      <c r="BI53" s="9">
        <v>3.2100902328129999E-3</v>
      </c>
      <c r="BJ53" s="9">
        <v>3.593502457929E-3</v>
      </c>
      <c r="BK53" s="9">
        <v>1.286803068577E-3</v>
      </c>
      <c r="BL53" s="9">
        <v>0</v>
      </c>
      <c r="BM53" s="9">
        <v>1.866964035059E-3</v>
      </c>
      <c r="BN53" s="9">
        <v>0.50713913981829994</v>
      </c>
      <c r="BO53" s="9">
        <v>0.53545550069960002</v>
      </c>
      <c r="BP53" s="9">
        <v>0.58906314525680004</v>
      </c>
      <c r="BQ53" s="9">
        <v>0.4885347638725</v>
      </c>
      <c r="BR53" s="9">
        <v>0.36243994863970003</v>
      </c>
      <c r="BS53" s="9">
        <v>0.30188368473220001</v>
      </c>
      <c r="BT53" s="9">
        <v>0.24903879995890002</v>
      </c>
      <c r="BU53" s="9">
        <v>0.46770913894620003</v>
      </c>
      <c r="BV53" s="9">
        <v>1</v>
      </c>
      <c r="BW53" s="9">
        <v>1</v>
      </c>
      <c r="BX53" s="9">
        <v>1</v>
      </c>
      <c r="BY53" s="9">
        <v>1</v>
      </c>
      <c r="BZ53" s="9">
        <v>1</v>
      </c>
      <c r="CA53" s="9">
        <v>1</v>
      </c>
      <c r="CB53" s="9">
        <v>1</v>
      </c>
    </row>
    <row r="54" spans="1:80" x14ac:dyDescent="0.4">
      <c r="B54" s="10">
        <v>66</v>
      </c>
      <c r="C54" s="10">
        <v>181</v>
      </c>
      <c r="D54" s="10">
        <v>340</v>
      </c>
      <c r="E54" s="10">
        <v>166</v>
      </c>
      <c r="F54" s="10">
        <v>75</v>
      </c>
      <c r="G54" s="10">
        <v>71</v>
      </c>
      <c r="H54" s="10">
        <v>23</v>
      </c>
      <c r="I54" s="10">
        <v>923</v>
      </c>
      <c r="J54" s="10">
        <v>68</v>
      </c>
      <c r="K54" s="10">
        <v>134</v>
      </c>
      <c r="L54" s="10">
        <v>141</v>
      </c>
      <c r="M54" s="10">
        <v>112</v>
      </c>
      <c r="N54" s="10">
        <v>77</v>
      </c>
      <c r="O54" s="10">
        <v>71</v>
      </c>
      <c r="P54" s="10">
        <v>24</v>
      </c>
      <c r="Q54" s="10">
        <v>627</v>
      </c>
      <c r="R54" s="10">
        <v>72</v>
      </c>
      <c r="S54" s="10">
        <v>107</v>
      </c>
      <c r="T54" s="10">
        <v>156</v>
      </c>
      <c r="U54" s="10">
        <v>125</v>
      </c>
      <c r="V54" s="10">
        <v>105</v>
      </c>
      <c r="W54" s="10">
        <v>87</v>
      </c>
      <c r="X54" s="10">
        <v>41</v>
      </c>
      <c r="Y54" s="10">
        <v>693</v>
      </c>
      <c r="Z54" s="10">
        <v>27</v>
      </c>
      <c r="AA54" s="10">
        <v>58</v>
      </c>
      <c r="AB54" s="10">
        <v>80</v>
      </c>
      <c r="AC54" s="10">
        <v>70</v>
      </c>
      <c r="AD54" s="10">
        <v>53</v>
      </c>
      <c r="AE54" s="10">
        <v>84</v>
      </c>
      <c r="AF54" s="10">
        <v>29</v>
      </c>
      <c r="AG54" s="10">
        <v>401</v>
      </c>
      <c r="AH54" s="10">
        <v>19</v>
      </c>
      <c r="AI54" s="10">
        <v>27</v>
      </c>
      <c r="AJ54" s="10">
        <v>40</v>
      </c>
      <c r="AK54" s="10">
        <v>35</v>
      </c>
      <c r="AL54" s="10">
        <v>29</v>
      </c>
      <c r="AM54" s="10">
        <v>36</v>
      </c>
      <c r="AN54" s="10">
        <v>14</v>
      </c>
      <c r="AO54" s="10">
        <v>200</v>
      </c>
      <c r="AP54" s="10">
        <v>17</v>
      </c>
      <c r="AQ54" s="10">
        <v>33</v>
      </c>
      <c r="AR54" s="10">
        <v>37</v>
      </c>
      <c r="AS54" s="10">
        <v>49</v>
      </c>
      <c r="AT54" s="10">
        <v>42</v>
      </c>
      <c r="AU54" s="10">
        <v>37</v>
      </c>
      <c r="AV54" s="10">
        <v>17</v>
      </c>
      <c r="AW54" s="10">
        <v>232</v>
      </c>
      <c r="AX54" s="10">
        <v>17</v>
      </c>
      <c r="AY54" s="10">
        <v>31</v>
      </c>
      <c r="AZ54" s="10">
        <v>39</v>
      </c>
      <c r="BA54" s="10">
        <v>50</v>
      </c>
      <c r="BB54" s="10">
        <v>62</v>
      </c>
      <c r="BC54" s="10">
        <v>51</v>
      </c>
      <c r="BD54" s="10">
        <v>27</v>
      </c>
      <c r="BE54" s="10">
        <v>277</v>
      </c>
      <c r="BF54" s="10">
        <v>0</v>
      </c>
      <c r="BG54" s="10">
        <v>2</v>
      </c>
      <c r="BH54" s="10">
        <v>0</v>
      </c>
      <c r="BI54" s="10">
        <v>1</v>
      </c>
      <c r="BJ54" s="10">
        <v>2</v>
      </c>
      <c r="BK54" s="10">
        <v>1</v>
      </c>
      <c r="BL54" s="10">
        <v>0</v>
      </c>
      <c r="BM54" s="10">
        <v>6</v>
      </c>
      <c r="BN54" s="10">
        <v>134</v>
      </c>
      <c r="BO54" s="10">
        <v>315</v>
      </c>
      <c r="BP54" s="10">
        <v>481</v>
      </c>
      <c r="BQ54" s="10">
        <v>278</v>
      </c>
      <c r="BR54" s="10">
        <v>152</v>
      </c>
      <c r="BS54" s="10">
        <v>142</v>
      </c>
      <c r="BT54" s="10">
        <v>47</v>
      </c>
      <c r="BU54" s="10">
        <v>1550</v>
      </c>
      <c r="BV54" s="10">
        <v>286</v>
      </c>
      <c r="BW54" s="10">
        <v>573</v>
      </c>
      <c r="BX54" s="10">
        <v>833</v>
      </c>
      <c r="BY54" s="10">
        <v>608</v>
      </c>
      <c r="BZ54" s="10">
        <v>445</v>
      </c>
      <c r="CA54" s="10">
        <v>438</v>
      </c>
      <c r="CB54" s="10">
        <v>175</v>
      </c>
    </row>
    <row r="55" spans="1:80" x14ac:dyDescent="0.4">
      <c r="B55" s="10">
        <v>286</v>
      </c>
      <c r="C55" s="10">
        <v>573</v>
      </c>
      <c r="D55" s="10">
        <v>833</v>
      </c>
      <c r="E55" s="10">
        <v>608</v>
      </c>
      <c r="F55" s="10">
        <v>445</v>
      </c>
      <c r="G55" s="10">
        <v>438</v>
      </c>
      <c r="H55" s="10">
        <v>175</v>
      </c>
      <c r="I55" s="10">
        <v>3359</v>
      </c>
      <c r="J55" s="10">
        <v>286</v>
      </c>
      <c r="K55" s="10">
        <v>573</v>
      </c>
      <c r="L55" s="10">
        <v>833</v>
      </c>
      <c r="M55" s="10">
        <v>608</v>
      </c>
      <c r="N55" s="10">
        <v>445</v>
      </c>
      <c r="O55" s="10">
        <v>438</v>
      </c>
      <c r="P55" s="10">
        <v>175</v>
      </c>
      <c r="Q55" s="10">
        <v>3359</v>
      </c>
      <c r="R55" s="10">
        <v>286</v>
      </c>
      <c r="S55" s="10">
        <v>573</v>
      </c>
      <c r="T55" s="10">
        <v>833</v>
      </c>
      <c r="U55" s="10">
        <v>608</v>
      </c>
      <c r="V55" s="10">
        <v>445</v>
      </c>
      <c r="W55" s="10">
        <v>438</v>
      </c>
      <c r="X55" s="10">
        <v>175</v>
      </c>
      <c r="Y55" s="10">
        <v>3359</v>
      </c>
      <c r="Z55" s="10">
        <v>286</v>
      </c>
      <c r="AA55" s="10">
        <v>573</v>
      </c>
      <c r="AB55" s="10">
        <v>833</v>
      </c>
      <c r="AC55" s="10">
        <v>608</v>
      </c>
      <c r="AD55" s="10">
        <v>445</v>
      </c>
      <c r="AE55" s="10">
        <v>438</v>
      </c>
      <c r="AF55" s="10">
        <v>175</v>
      </c>
      <c r="AG55" s="10">
        <v>3359</v>
      </c>
      <c r="AH55" s="10">
        <v>286</v>
      </c>
      <c r="AI55" s="10">
        <v>573</v>
      </c>
      <c r="AJ55" s="10">
        <v>833</v>
      </c>
      <c r="AK55" s="10">
        <v>608</v>
      </c>
      <c r="AL55" s="10">
        <v>445</v>
      </c>
      <c r="AM55" s="10">
        <v>438</v>
      </c>
      <c r="AN55" s="10">
        <v>175</v>
      </c>
      <c r="AO55" s="10">
        <v>3359</v>
      </c>
      <c r="AP55" s="10">
        <v>286</v>
      </c>
      <c r="AQ55" s="10">
        <v>573</v>
      </c>
      <c r="AR55" s="10">
        <v>833</v>
      </c>
      <c r="AS55" s="10">
        <v>608</v>
      </c>
      <c r="AT55" s="10">
        <v>445</v>
      </c>
      <c r="AU55" s="10">
        <v>438</v>
      </c>
      <c r="AV55" s="10">
        <v>175</v>
      </c>
      <c r="AW55" s="10">
        <v>3359</v>
      </c>
      <c r="AX55" s="10">
        <v>286</v>
      </c>
      <c r="AY55" s="10">
        <v>573</v>
      </c>
      <c r="AZ55" s="10">
        <v>833</v>
      </c>
      <c r="BA55" s="10">
        <v>608</v>
      </c>
      <c r="BB55" s="10">
        <v>445</v>
      </c>
      <c r="BC55" s="10">
        <v>438</v>
      </c>
      <c r="BD55" s="10">
        <v>175</v>
      </c>
      <c r="BE55" s="10">
        <v>3359</v>
      </c>
      <c r="BF55" s="10">
        <v>286</v>
      </c>
      <c r="BG55" s="10">
        <v>573</v>
      </c>
      <c r="BH55" s="10">
        <v>833</v>
      </c>
      <c r="BI55" s="10">
        <v>608</v>
      </c>
      <c r="BJ55" s="10">
        <v>445</v>
      </c>
      <c r="BK55" s="10">
        <v>438</v>
      </c>
      <c r="BL55" s="10">
        <v>175</v>
      </c>
      <c r="BM55" s="10">
        <v>3359</v>
      </c>
      <c r="BN55" s="10">
        <v>286</v>
      </c>
      <c r="BO55" s="10">
        <v>573</v>
      </c>
      <c r="BP55" s="10">
        <v>833</v>
      </c>
      <c r="BQ55" s="10">
        <v>608</v>
      </c>
      <c r="BR55" s="10">
        <v>445</v>
      </c>
      <c r="BS55" s="10">
        <v>438</v>
      </c>
      <c r="BT55" s="10">
        <v>175</v>
      </c>
      <c r="BU55" s="10">
        <v>3359</v>
      </c>
      <c r="BV55" s="10">
        <v>286</v>
      </c>
      <c r="BW55" s="10">
        <v>573</v>
      </c>
      <c r="BX55" s="10">
        <v>833</v>
      </c>
      <c r="BY55" s="10">
        <v>608</v>
      </c>
      <c r="BZ55" s="10">
        <v>445</v>
      </c>
      <c r="CA55" s="10">
        <v>438</v>
      </c>
      <c r="CB55" s="10">
        <v>175</v>
      </c>
    </row>
    <row r="56" spans="1:80" x14ac:dyDescent="0.4">
      <c r="B56" s="10">
        <v>101.90090739759999</v>
      </c>
      <c r="C56" s="10">
        <v>179.03486736319999</v>
      </c>
      <c r="D56" s="10">
        <v>291.50906829389999</v>
      </c>
      <c r="E56" s="10">
        <v>176.58531696509999</v>
      </c>
      <c r="F56" s="10">
        <v>76.080601811679998</v>
      </c>
      <c r="G56" s="10">
        <v>68.992688941780003</v>
      </c>
      <c r="H56" s="10">
        <v>19.08389647492</v>
      </c>
      <c r="I56" s="10">
        <v>914.18805609289996</v>
      </c>
      <c r="J56" s="10">
        <v>91.156010779539997</v>
      </c>
      <c r="K56" s="10">
        <v>148.5623232131</v>
      </c>
      <c r="L56" s="10">
        <v>118.0178410993</v>
      </c>
      <c r="M56" s="10">
        <v>107.5909144412</v>
      </c>
      <c r="N56" s="10">
        <v>83.205327957199998</v>
      </c>
      <c r="O56" s="10">
        <v>61.95745487312</v>
      </c>
      <c r="P56" s="10">
        <v>21.09234824376</v>
      </c>
      <c r="Q56" s="10">
        <v>631.58222060720004</v>
      </c>
      <c r="R56" s="10">
        <v>90.017536622769995</v>
      </c>
      <c r="S56" s="10">
        <v>116.7146543344</v>
      </c>
      <c r="T56" s="10">
        <v>113.9457867775</v>
      </c>
      <c r="U56" s="10">
        <v>111.3114877878</v>
      </c>
      <c r="V56" s="10">
        <v>101.832718765</v>
      </c>
      <c r="W56" s="10">
        <v>82.167366998320006</v>
      </c>
      <c r="X56" s="10">
        <v>39.184203769</v>
      </c>
      <c r="Y56" s="10">
        <v>655.17375505480004</v>
      </c>
      <c r="Z56" s="10">
        <v>33.769290182189998</v>
      </c>
      <c r="AA56" s="10">
        <v>71.553230471860005</v>
      </c>
      <c r="AB56" s="10">
        <v>65.707105944489996</v>
      </c>
      <c r="AC56" s="10">
        <v>59.279345070129999</v>
      </c>
      <c r="AD56" s="10">
        <v>47.222392123440002</v>
      </c>
      <c r="AE56" s="10">
        <v>81.514864013920004</v>
      </c>
      <c r="AF56" s="10">
        <v>24.704050526650001</v>
      </c>
      <c r="AG56" s="10">
        <v>383.75027833270002</v>
      </c>
      <c r="AH56" s="10">
        <v>20.198240400709999</v>
      </c>
      <c r="AI56" s="10">
        <v>29.466973880369999</v>
      </c>
      <c r="AJ56" s="10">
        <v>34.058133180749998</v>
      </c>
      <c r="AK56" s="10">
        <v>32.308571587709999</v>
      </c>
      <c r="AL56" s="10">
        <v>22.492695675250001</v>
      </c>
      <c r="AM56" s="10">
        <v>35.996019603050001</v>
      </c>
      <c r="AN56" s="10">
        <v>12.17087497781</v>
      </c>
      <c r="AO56" s="10">
        <v>186.69150930559999</v>
      </c>
      <c r="AP56" s="10">
        <v>23.929964587960001</v>
      </c>
      <c r="AQ56" s="10">
        <v>24.454876357850001</v>
      </c>
      <c r="AR56" s="10">
        <v>29.320694017379999</v>
      </c>
      <c r="AS56" s="10">
        <v>48.3422114842</v>
      </c>
      <c r="AT56" s="10">
        <v>44.766932701640002</v>
      </c>
      <c r="AU56" s="10">
        <v>44.482481210179998</v>
      </c>
      <c r="AV56" s="10">
        <v>17.622759383209999</v>
      </c>
      <c r="AW56" s="10">
        <v>232.9199197424</v>
      </c>
      <c r="AX56" s="10">
        <v>19.70645368457</v>
      </c>
      <c r="AY56" s="10">
        <v>39.857838239000003</v>
      </c>
      <c r="AZ56" s="10">
        <v>42.658704669869998</v>
      </c>
      <c r="BA56" s="10">
        <v>44.405782442160003</v>
      </c>
      <c r="BB56" s="10">
        <v>62.30231595523</v>
      </c>
      <c r="BC56" s="10">
        <v>58.107755846929997</v>
      </c>
      <c r="BD56" s="10">
        <v>27.467108817060002</v>
      </c>
      <c r="BE56" s="10">
        <v>294.50595965479999</v>
      </c>
      <c r="BF56" s="10">
        <v>0</v>
      </c>
      <c r="BG56" s="10">
        <v>2.1655362460030001</v>
      </c>
      <c r="BH56" s="10">
        <v>0</v>
      </c>
      <c r="BI56" s="10">
        <v>1.8672803089879999</v>
      </c>
      <c r="BJ56" s="10">
        <v>1.579280601617</v>
      </c>
      <c r="BK56" s="10">
        <v>0.55818533896940004</v>
      </c>
      <c r="BL56" s="10">
        <v>0</v>
      </c>
      <c r="BM56" s="10">
        <v>6.1702824955770001</v>
      </c>
      <c r="BN56" s="10">
        <v>193.0569181772</v>
      </c>
      <c r="BO56" s="10">
        <v>327.59719057630002</v>
      </c>
      <c r="BP56" s="10">
        <v>409.52690939320001</v>
      </c>
      <c r="BQ56" s="10">
        <v>284.17623140630002</v>
      </c>
      <c r="BR56" s="10">
        <v>159.28592976889999</v>
      </c>
      <c r="BS56" s="10">
        <v>130.9501438149</v>
      </c>
      <c r="BT56" s="10">
        <v>40.176244718680003</v>
      </c>
      <c r="BU56" s="10">
        <v>1545.7702767000001</v>
      </c>
      <c r="BV56" s="10">
        <v>380.67840365540002</v>
      </c>
      <c r="BW56" s="10">
        <v>611.81030010569998</v>
      </c>
      <c r="BX56" s="10">
        <v>695.21733398319998</v>
      </c>
      <c r="BY56" s="10">
        <v>581.69091008730004</v>
      </c>
      <c r="BZ56" s="10">
        <v>439.48226559109997</v>
      </c>
      <c r="CA56" s="10">
        <v>433.77681682629998</v>
      </c>
      <c r="CB56" s="10">
        <v>161.3252421924</v>
      </c>
    </row>
    <row r="57" spans="1:80" x14ac:dyDescent="0.4">
      <c r="B57" s="10">
        <v>380.67840365540002</v>
      </c>
      <c r="C57" s="10">
        <v>611.81030010569998</v>
      </c>
      <c r="D57" s="10">
        <v>695.21733398319998</v>
      </c>
      <c r="E57" s="10">
        <v>581.69091008730004</v>
      </c>
      <c r="F57" s="10">
        <v>439.48226559109997</v>
      </c>
      <c r="G57" s="10">
        <v>433.77681682629998</v>
      </c>
      <c r="H57" s="10">
        <v>161.3252421924</v>
      </c>
      <c r="I57" s="10">
        <v>3304.9819812860001</v>
      </c>
      <c r="J57" s="10">
        <v>380.67840365540002</v>
      </c>
      <c r="K57" s="10">
        <v>611.81030010569998</v>
      </c>
      <c r="L57" s="10">
        <v>695.21733398319998</v>
      </c>
      <c r="M57" s="10">
        <v>581.69091008730004</v>
      </c>
      <c r="N57" s="10">
        <v>439.48226559109997</v>
      </c>
      <c r="O57" s="10">
        <v>433.77681682629998</v>
      </c>
      <c r="P57" s="10">
        <v>161.3252421924</v>
      </c>
      <c r="Q57" s="10">
        <v>3304.9819812860001</v>
      </c>
      <c r="R57" s="10">
        <v>380.67840365540002</v>
      </c>
      <c r="S57" s="10">
        <v>611.81030010569998</v>
      </c>
      <c r="T57" s="10">
        <v>695.21733398319998</v>
      </c>
      <c r="U57" s="10">
        <v>581.69091008730004</v>
      </c>
      <c r="V57" s="10">
        <v>439.48226559109997</v>
      </c>
      <c r="W57" s="10">
        <v>433.77681682629998</v>
      </c>
      <c r="X57" s="10">
        <v>161.3252421924</v>
      </c>
      <c r="Y57" s="10">
        <v>3304.9819812860001</v>
      </c>
      <c r="Z57" s="10">
        <v>380.67840365540002</v>
      </c>
      <c r="AA57" s="10">
        <v>611.81030010569998</v>
      </c>
      <c r="AB57" s="10">
        <v>695.21733398319998</v>
      </c>
      <c r="AC57" s="10">
        <v>581.69091008730004</v>
      </c>
      <c r="AD57" s="10">
        <v>439.48226559109997</v>
      </c>
      <c r="AE57" s="10">
        <v>433.77681682629998</v>
      </c>
      <c r="AF57" s="10">
        <v>161.3252421924</v>
      </c>
      <c r="AG57" s="10">
        <v>3304.9819812860001</v>
      </c>
      <c r="AH57" s="10">
        <v>380.67840365540002</v>
      </c>
      <c r="AI57" s="10">
        <v>611.81030010569998</v>
      </c>
      <c r="AJ57" s="10">
        <v>695.21733398319998</v>
      </c>
      <c r="AK57" s="10">
        <v>581.69091008730004</v>
      </c>
      <c r="AL57" s="10">
        <v>439.48226559109997</v>
      </c>
      <c r="AM57" s="10">
        <v>433.77681682629998</v>
      </c>
      <c r="AN57" s="10">
        <v>161.3252421924</v>
      </c>
      <c r="AO57" s="10">
        <v>3304.9819812860001</v>
      </c>
      <c r="AP57" s="10">
        <v>380.67840365540002</v>
      </c>
      <c r="AQ57" s="10">
        <v>611.81030010569998</v>
      </c>
      <c r="AR57" s="10">
        <v>695.21733398319998</v>
      </c>
      <c r="AS57" s="10">
        <v>581.69091008730004</v>
      </c>
      <c r="AT57" s="10">
        <v>439.48226559109997</v>
      </c>
      <c r="AU57" s="10">
        <v>433.77681682629998</v>
      </c>
      <c r="AV57" s="10">
        <v>161.3252421924</v>
      </c>
      <c r="AW57" s="10">
        <v>3304.9819812860001</v>
      </c>
      <c r="AX57" s="10">
        <v>380.67840365540002</v>
      </c>
      <c r="AY57" s="10">
        <v>611.81030010569998</v>
      </c>
      <c r="AZ57" s="10">
        <v>695.21733398319998</v>
      </c>
      <c r="BA57" s="10">
        <v>581.69091008730004</v>
      </c>
      <c r="BB57" s="10">
        <v>439.48226559109997</v>
      </c>
      <c r="BC57" s="10">
        <v>433.77681682629998</v>
      </c>
      <c r="BD57" s="10">
        <v>161.3252421924</v>
      </c>
      <c r="BE57" s="10">
        <v>3304.9819812860001</v>
      </c>
      <c r="BF57" s="10">
        <v>380.67840365540002</v>
      </c>
      <c r="BG57" s="10">
        <v>611.81030010569998</v>
      </c>
      <c r="BH57" s="10">
        <v>695.21733398319998</v>
      </c>
      <c r="BI57" s="10">
        <v>581.69091008730004</v>
      </c>
      <c r="BJ57" s="10">
        <v>439.48226559109997</v>
      </c>
      <c r="BK57" s="10">
        <v>433.77681682629998</v>
      </c>
      <c r="BL57" s="10">
        <v>161.3252421924</v>
      </c>
      <c r="BM57" s="10">
        <v>3304.9819812860001</v>
      </c>
      <c r="BN57" s="10">
        <v>380.67840365540002</v>
      </c>
      <c r="BO57" s="10">
        <v>611.81030010569998</v>
      </c>
      <c r="BP57" s="10">
        <v>695.21733398319998</v>
      </c>
      <c r="BQ57" s="10">
        <v>581.69091008730004</v>
      </c>
      <c r="BR57" s="10">
        <v>439.48226559109997</v>
      </c>
      <c r="BS57" s="10">
        <v>433.77681682629998</v>
      </c>
      <c r="BT57" s="10">
        <v>161.3252421924</v>
      </c>
      <c r="BU57" s="10">
        <v>3304.9819812860001</v>
      </c>
      <c r="BV57" s="10">
        <v>380.67840365540002</v>
      </c>
      <c r="BW57" s="10">
        <v>611.81030010569998</v>
      </c>
      <c r="BX57" s="10">
        <v>695.21733398319998</v>
      </c>
      <c r="BY57" s="10">
        <v>581.69091008730004</v>
      </c>
      <c r="BZ57" s="10">
        <v>439.48226559109997</v>
      </c>
      <c r="CA57" s="10">
        <v>433.77681682629998</v>
      </c>
      <c r="CB57" s="10">
        <v>161.3252421924</v>
      </c>
    </row>
    <row r="58" spans="1:80" x14ac:dyDescent="0.4">
      <c r="B58" s="4" t="s">
        <v>155</v>
      </c>
      <c r="C58" s="4" t="s">
        <v>156</v>
      </c>
      <c r="D58" s="4" t="s">
        <v>157</v>
      </c>
      <c r="E58" s="4" t="s">
        <v>158</v>
      </c>
      <c r="F58" s="4" t="s">
        <v>159</v>
      </c>
      <c r="G58" s="4" t="s">
        <v>160</v>
      </c>
      <c r="H58" s="4" t="s">
        <v>161</v>
      </c>
      <c r="I58" s="4" t="s">
        <v>162</v>
      </c>
      <c r="J58" s="4" t="s">
        <v>155</v>
      </c>
      <c r="K58" s="4" t="s">
        <v>156</v>
      </c>
      <c r="L58" s="4" t="s">
        <v>157</v>
      </c>
      <c r="M58" s="4" t="s">
        <v>158</v>
      </c>
      <c r="N58" s="4" t="s">
        <v>159</v>
      </c>
      <c r="O58" s="4" t="s">
        <v>160</v>
      </c>
      <c r="P58" s="4" t="s">
        <v>161</v>
      </c>
      <c r="Q58" s="4" t="s">
        <v>162</v>
      </c>
      <c r="R58" s="4" t="s">
        <v>155</v>
      </c>
      <c r="S58" s="4" t="s">
        <v>156</v>
      </c>
      <c r="T58" s="4" t="s">
        <v>157</v>
      </c>
      <c r="U58" s="4" t="s">
        <v>158</v>
      </c>
      <c r="V58" s="4" t="s">
        <v>159</v>
      </c>
      <c r="W58" s="4" t="s">
        <v>160</v>
      </c>
      <c r="X58" s="4" t="s">
        <v>161</v>
      </c>
      <c r="Y58" s="4" t="s">
        <v>162</v>
      </c>
      <c r="Z58" s="4" t="s">
        <v>155</v>
      </c>
      <c r="AA58" s="4" t="s">
        <v>156</v>
      </c>
      <c r="AB58" s="4" t="s">
        <v>157</v>
      </c>
      <c r="AC58" s="4" t="s">
        <v>158</v>
      </c>
      <c r="AD58" s="4" t="s">
        <v>159</v>
      </c>
      <c r="AE58" s="4" t="s">
        <v>160</v>
      </c>
      <c r="AF58" s="4" t="s">
        <v>161</v>
      </c>
      <c r="AG58" s="4" t="s">
        <v>162</v>
      </c>
      <c r="AH58" s="4" t="s">
        <v>155</v>
      </c>
      <c r="AI58" s="4" t="s">
        <v>156</v>
      </c>
      <c r="AJ58" s="4" t="s">
        <v>157</v>
      </c>
      <c r="AK58" s="4" t="s">
        <v>158</v>
      </c>
      <c r="AL58" s="4" t="s">
        <v>159</v>
      </c>
      <c r="AM58" s="4" t="s">
        <v>160</v>
      </c>
      <c r="AN58" s="4" t="s">
        <v>161</v>
      </c>
      <c r="AO58" s="4" t="s">
        <v>162</v>
      </c>
      <c r="AP58" s="4" t="s">
        <v>155</v>
      </c>
      <c r="AQ58" s="4" t="s">
        <v>156</v>
      </c>
      <c r="AR58" s="4" t="s">
        <v>157</v>
      </c>
      <c r="AS58" s="4" t="s">
        <v>158</v>
      </c>
      <c r="AT58" s="4" t="s">
        <v>159</v>
      </c>
      <c r="AU58" s="4" t="s">
        <v>160</v>
      </c>
      <c r="AV58" s="4" t="s">
        <v>161</v>
      </c>
      <c r="AW58" s="4" t="s">
        <v>162</v>
      </c>
      <c r="AX58" s="4" t="s">
        <v>155</v>
      </c>
      <c r="AY58" s="4" t="s">
        <v>156</v>
      </c>
      <c r="AZ58" s="4" t="s">
        <v>157</v>
      </c>
      <c r="BA58" s="4" t="s">
        <v>158</v>
      </c>
      <c r="BB58" s="4" t="s">
        <v>159</v>
      </c>
      <c r="BC58" s="4" t="s">
        <v>160</v>
      </c>
      <c r="BD58" s="4" t="s">
        <v>161</v>
      </c>
      <c r="BE58" s="4" t="s">
        <v>162</v>
      </c>
      <c r="BF58" s="4" t="s">
        <v>155</v>
      </c>
      <c r="BG58" s="4" t="s">
        <v>156</v>
      </c>
      <c r="BH58" s="4" t="s">
        <v>157</v>
      </c>
      <c r="BI58" s="4" t="s">
        <v>158</v>
      </c>
      <c r="BJ58" s="4" t="s">
        <v>159</v>
      </c>
      <c r="BK58" s="4" t="s">
        <v>160</v>
      </c>
      <c r="BL58" s="4" t="s">
        <v>161</v>
      </c>
      <c r="BM58" s="4" t="s">
        <v>162</v>
      </c>
      <c r="BN58" s="4" t="s">
        <v>155</v>
      </c>
      <c r="BO58" s="4" t="s">
        <v>156</v>
      </c>
      <c r="BP58" s="4" t="s">
        <v>157</v>
      </c>
      <c r="BQ58" s="4" t="s">
        <v>158</v>
      </c>
      <c r="BR58" s="4" t="s">
        <v>159</v>
      </c>
      <c r="BS58" s="4" t="s">
        <v>160</v>
      </c>
      <c r="BT58" s="4" t="s">
        <v>161</v>
      </c>
      <c r="BU58" s="4" t="s">
        <v>162</v>
      </c>
      <c r="BV58" s="4" t="s">
        <v>155</v>
      </c>
      <c r="BW58" s="4" t="s">
        <v>156</v>
      </c>
      <c r="BX58" s="4" t="s">
        <v>157</v>
      </c>
      <c r="BY58" s="4" t="s">
        <v>158</v>
      </c>
      <c r="BZ58" s="4" t="s">
        <v>159</v>
      </c>
      <c r="CA58" s="4" t="s">
        <v>160</v>
      </c>
      <c r="CB58" s="4" t="s">
        <v>161</v>
      </c>
    </row>
    <row r="59" spans="1:80" x14ac:dyDescent="0.4">
      <c r="B59" s="4" t="s">
        <v>181</v>
      </c>
      <c r="C59" s="4" t="s">
        <v>722</v>
      </c>
      <c r="D59" s="4" t="s">
        <v>723</v>
      </c>
      <c r="E59" s="4" t="s">
        <v>722</v>
      </c>
      <c r="F59" s="4" t="s">
        <v>95</v>
      </c>
      <c r="G59" s="4" t="s">
        <v>95</v>
      </c>
      <c r="H59" s="4" t="s">
        <v>95</v>
      </c>
      <c r="I59" s="4" t="s">
        <v>446</v>
      </c>
      <c r="J59" s="4" t="s">
        <v>724</v>
      </c>
      <c r="K59" s="4" t="s">
        <v>724</v>
      </c>
      <c r="L59" s="4" t="s">
        <v>95</v>
      </c>
      <c r="M59" s="4" t="s">
        <v>95</v>
      </c>
      <c r="N59" s="4" t="s">
        <v>95</v>
      </c>
      <c r="O59" s="4" t="s">
        <v>95</v>
      </c>
      <c r="P59" s="4" t="s">
        <v>95</v>
      </c>
      <c r="Q59" s="4" t="s">
        <v>446</v>
      </c>
      <c r="R59" s="4" t="s">
        <v>189</v>
      </c>
      <c r="S59" s="4" t="s">
        <v>95</v>
      </c>
      <c r="T59" s="4" t="s">
        <v>95</v>
      </c>
      <c r="U59" s="4" t="s">
        <v>95</v>
      </c>
      <c r="V59" s="4" t="s">
        <v>189</v>
      </c>
      <c r="W59" s="4" t="s">
        <v>95</v>
      </c>
      <c r="X59" s="4" t="s">
        <v>95</v>
      </c>
      <c r="Y59" s="4" t="s">
        <v>446</v>
      </c>
      <c r="Z59" s="4" t="s">
        <v>95</v>
      </c>
      <c r="AA59" s="4" t="s">
        <v>95</v>
      </c>
      <c r="AB59" s="4" t="s">
        <v>95</v>
      </c>
      <c r="AC59" s="4" t="s">
        <v>95</v>
      </c>
      <c r="AD59" s="4" t="s">
        <v>95</v>
      </c>
      <c r="AE59" s="4" t="s">
        <v>725</v>
      </c>
      <c r="AF59" s="4" t="s">
        <v>95</v>
      </c>
      <c r="AG59" s="4" t="s">
        <v>446</v>
      </c>
      <c r="AH59" s="4" t="s">
        <v>95</v>
      </c>
      <c r="AI59" s="4" t="s">
        <v>95</v>
      </c>
      <c r="AJ59" s="4" t="s">
        <v>95</v>
      </c>
      <c r="AK59" s="4" t="s">
        <v>95</v>
      </c>
      <c r="AL59" s="4" t="s">
        <v>95</v>
      </c>
      <c r="AM59" s="4" t="s">
        <v>95</v>
      </c>
      <c r="AN59" s="4" t="s">
        <v>95</v>
      </c>
      <c r="AO59" s="4" t="s">
        <v>446</v>
      </c>
      <c r="AP59" s="4" t="s">
        <v>95</v>
      </c>
      <c r="AQ59" s="4" t="s">
        <v>95</v>
      </c>
      <c r="AR59" s="4" t="s">
        <v>95</v>
      </c>
      <c r="AS59" s="4" t="s">
        <v>708</v>
      </c>
      <c r="AT59" s="4" t="s">
        <v>711</v>
      </c>
      <c r="AU59" s="4" t="s">
        <v>708</v>
      </c>
      <c r="AV59" s="4" t="s">
        <v>708</v>
      </c>
      <c r="AW59" s="4" t="s">
        <v>446</v>
      </c>
      <c r="AX59" s="4" t="s">
        <v>95</v>
      </c>
      <c r="AY59" s="4" t="s">
        <v>95</v>
      </c>
      <c r="AZ59" s="4" t="s">
        <v>95</v>
      </c>
      <c r="BA59" s="4" t="s">
        <v>95</v>
      </c>
      <c r="BB59" s="4" t="s">
        <v>418</v>
      </c>
      <c r="BC59" s="4" t="s">
        <v>395</v>
      </c>
      <c r="BD59" s="4" t="s">
        <v>418</v>
      </c>
      <c r="BE59" s="4" t="s">
        <v>446</v>
      </c>
      <c r="BF59" s="4" t="s">
        <v>95</v>
      </c>
      <c r="BG59" s="4" t="s">
        <v>95</v>
      </c>
      <c r="BH59" s="4" t="s">
        <v>95</v>
      </c>
      <c r="BI59" s="4" t="s">
        <v>95</v>
      </c>
      <c r="BJ59" s="4" t="s">
        <v>95</v>
      </c>
      <c r="BK59" s="4" t="s">
        <v>95</v>
      </c>
      <c r="BL59" s="4" t="s">
        <v>95</v>
      </c>
      <c r="BM59" s="4" t="s">
        <v>446</v>
      </c>
      <c r="BN59" s="4" t="s">
        <v>722</v>
      </c>
      <c r="BO59" s="4" t="s">
        <v>722</v>
      </c>
      <c r="BP59" s="4" t="s">
        <v>726</v>
      </c>
      <c r="BQ59" s="4" t="s">
        <v>716</v>
      </c>
      <c r="BR59" s="4" t="s">
        <v>184</v>
      </c>
      <c r="BS59" s="4" t="s">
        <v>95</v>
      </c>
      <c r="BT59" s="4" t="s">
        <v>95</v>
      </c>
      <c r="BU59" s="4" t="s">
        <v>446</v>
      </c>
      <c r="BV59" s="4" t="s">
        <v>446</v>
      </c>
      <c r="BW59" s="4" t="s">
        <v>446</v>
      </c>
      <c r="BX59" s="4" t="s">
        <v>446</v>
      </c>
      <c r="BY59" s="4" t="s">
        <v>446</v>
      </c>
      <c r="BZ59" s="4" t="s">
        <v>446</v>
      </c>
      <c r="CA59" s="4" t="s">
        <v>446</v>
      </c>
      <c r="CB59" s="4" t="s">
        <v>446</v>
      </c>
    </row>
    <row r="60" spans="1:80" x14ac:dyDescent="0.4">
      <c r="A60" s="1" t="s">
        <v>321</v>
      </c>
      <c r="B60" s="9">
        <v>0.2243302461087</v>
      </c>
      <c r="C60" s="9">
        <v>0.25117287017180001</v>
      </c>
      <c r="D60" s="9">
        <v>0.20895252075199999</v>
      </c>
      <c r="E60" s="9">
        <v>0.24236787394869999</v>
      </c>
      <c r="F60" s="9">
        <v>0.20630742271990002</v>
      </c>
      <c r="G60" s="9">
        <v>0.32116950595749999</v>
      </c>
      <c r="H60" s="9">
        <v>0</v>
      </c>
      <c r="I60" s="9">
        <v>0.22918754514469999</v>
      </c>
      <c r="J60" s="9">
        <v>0.19774734065710001</v>
      </c>
      <c r="K60" s="9">
        <v>0.15466172299029998</v>
      </c>
      <c r="L60" s="9">
        <v>0.25197522879590001</v>
      </c>
      <c r="M60" s="9">
        <v>0.20446849618720001</v>
      </c>
      <c r="N60" s="9">
        <v>0.16734886072199998</v>
      </c>
      <c r="O60" s="9">
        <v>0.23169547368829999</v>
      </c>
      <c r="P60" s="9">
        <v>0.24800643167379999</v>
      </c>
      <c r="Q60" s="9">
        <v>0.2001576412453</v>
      </c>
      <c r="R60" s="9">
        <v>0.16604531139519998</v>
      </c>
      <c r="S60" s="9">
        <v>0.23145113283050001</v>
      </c>
      <c r="T60" s="9">
        <v>0.16613896887509999</v>
      </c>
      <c r="U60" s="9">
        <v>0.18013962928339999</v>
      </c>
      <c r="V60" s="9">
        <v>0.18561154080320003</v>
      </c>
      <c r="W60" s="9">
        <v>9.3556135455820005E-2</v>
      </c>
      <c r="X60" s="9">
        <v>0.38349131799879999</v>
      </c>
      <c r="Y60" s="9">
        <v>0.18583685064219999</v>
      </c>
      <c r="Z60" s="9">
        <v>0.1477011166684</v>
      </c>
      <c r="AA60" s="9">
        <v>0.13062881751160002</v>
      </c>
      <c r="AB60" s="9">
        <v>0.1572927248305</v>
      </c>
      <c r="AC60" s="9">
        <v>0.102513185661</v>
      </c>
      <c r="AD60" s="9">
        <v>0.14884163380840001</v>
      </c>
      <c r="AE60" s="9">
        <v>0.12033776201629999</v>
      </c>
      <c r="AF60" s="9">
        <v>0.1797165607598</v>
      </c>
      <c r="AG60" s="9">
        <v>0.1382135284778</v>
      </c>
      <c r="AH60" s="9">
        <v>0.1111884170717</v>
      </c>
      <c r="AI60" s="9">
        <v>8.4138632457369994E-2</v>
      </c>
      <c r="AJ60" s="9">
        <v>5.6576709693920001E-2</v>
      </c>
      <c r="AK60" s="9">
        <v>3.9069129618869998E-2</v>
      </c>
      <c r="AL60" s="9">
        <v>7.3599911713589997E-2</v>
      </c>
      <c r="AM60" s="9">
        <v>5.3623994783000006E-2</v>
      </c>
      <c r="AN60" s="9">
        <v>0</v>
      </c>
      <c r="AO60" s="9">
        <v>7.2351305896740006E-2</v>
      </c>
      <c r="AP60" s="9">
        <v>8.9219171795069996E-2</v>
      </c>
      <c r="AQ60" s="9">
        <v>9.352982081656E-2</v>
      </c>
      <c r="AR60" s="9">
        <v>7.3684989002059997E-2</v>
      </c>
      <c r="AS60" s="9">
        <v>0.1243832531767</v>
      </c>
      <c r="AT60" s="9">
        <v>9.6910590335230001E-2</v>
      </c>
      <c r="AU60" s="9">
        <v>6.2367221450979997E-2</v>
      </c>
      <c r="AV60" s="9">
        <v>0.1887856895677</v>
      </c>
      <c r="AW60" s="9">
        <v>9.321820779814001E-2</v>
      </c>
      <c r="AX60" s="9">
        <v>6.3768396303820002E-2</v>
      </c>
      <c r="AY60" s="9">
        <v>5.3532730451179997E-2</v>
      </c>
      <c r="AZ60" s="9">
        <v>8.2189340213700002E-2</v>
      </c>
      <c r="BA60" s="9">
        <v>0.1070584321241</v>
      </c>
      <c r="BB60" s="9">
        <v>0.12138003989759999</v>
      </c>
      <c r="BC60" s="9">
        <v>0.11724990664810001</v>
      </c>
      <c r="BD60" s="9">
        <v>0</v>
      </c>
      <c r="BE60" s="9">
        <v>8.0104753841609991E-2</v>
      </c>
      <c r="BF60" s="9">
        <v>0</v>
      </c>
      <c r="BG60" s="9">
        <v>8.8427277063119999E-4</v>
      </c>
      <c r="BH60" s="9">
        <v>3.1895178367899999E-3</v>
      </c>
      <c r="BI60" s="9">
        <v>0</v>
      </c>
      <c r="BJ60" s="9">
        <v>0</v>
      </c>
      <c r="BK60" s="9">
        <v>0</v>
      </c>
      <c r="BL60" s="9">
        <v>0</v>
      </c>
      <c r="BM60" s="9">
        <v>9.3016695356020005E-4</v>
      </c>
      <c r="BN60" s="9">
        <v>0.42207758676579998</v>
      </c>
      <c r="BO60" s="9">
        <v>0.40583459316210002</v>
      </c>
      <c r="BP60" s="9">
        <v>0.4609277495479</v>
      </c>
      <c r="BQ60" s="9">
        <v>0.4468363701359</v>
      </c>
      <c r="BR60" s="9">
        <v>0.37365628344189999</v>
      </c>
      <c r="BS60" s="9">
        <v>0.55286497964580006</v>
      </c>
      <c r="BT60" s="9">
        <v>0.24800643167379999</v>
      </c>
      <c r="BU60" s="9">
        <v>0.42934518638989999</v>
      </c>
      <c r="BV60" s="9">
        <v>1</v>
      </c>
      <c r="BW60" s="9">
        <v>1</v>
      </c>
      <c r="BX60" s="9">
        <v>1</v>
      </c>
      <c r="BY60" s="9">
        <v>1</v>
      </c>
      <c r="BZ60" s="9">
        <v>1</v>
      </c>
      <c r="CA60" s="9">
        <v>1</v>
      </c>
      <c r="CB60" s="9">
        <v>1</v>
      </c>
    </row>
    <row r="61" spans="1:80" x14ac:dyDescent="0.4">
      <c r="B61" s="10">
        <v>26</v>
      </c>
      <c r="C61" s="10">
        <v>43</v>
      </c>
      <c r="D61" s="10">
        <v>37</v>
      </c>
      <c r="E61" s="10">
        <v>27</v>
      </c>
      <c r="F61" s="10">
        <v>18</v>
      </c>
      <c r="G61" s="10">
        <v>13</v>
      </c>
      <c r="H61" s="10">
        <v>0</v>
      </c>
      <c r="I61" s="10">
        <v>164</v>
      </c>
      <c r="J61" s="10">
        <v>28</v>
      </c>
      <c r="K61" s="10">
        <v>28</v>
      </c>
      <c r="L61" s="10">
        <v>50</v>
      </c>
      <c r="M61" s="10">
        <v>23</v>
      </c>
      <c r="N61" s="10">
        <v>14</v>
      </c>
      <c r="O61" s="10">
        <v>9</v>
      </c>
      <c r="P61" s="10">
        <v>4</v>
      </c>
      <c r="Q61" s="10">
        <v>156</v>
      </c>
      <c r="R61" s="10">
        <v>22</v>
      </c>
      <c r="S61" s="10">
        <v>37</v>
      </c>
      <c r="T61" s="10">
        <v>31</v>
      </c>
      <c r="U61" s="10">
        <v>25</v>
      </c>
      <c r="V61" s="10">
        <v>14</v>
      </c>
      <c r="W61" s="10">
        <v>6</v>
      </c>
      <c r="X61" s="10">
        <v>5</v>
      </c>
      <c r="Y61" s="10">
        <v>140</v>
      </c>
      <c r="Z61" s="10">
        <v>17</v>
      </c>
      <c r="AA61" s="10">
        <v>24</v>
      </c>
      <c r="AB61" s="10">
        <v>26</v>
      </c>
      <c r="AC61" s="10">
        <v>12</v>
      </c>
      <c r="AD61" s="10">
        <v>14</v>
      </c>
      <c r="AE61" s="10">
        <v>6</v>
      </c>
      <c r="AF61" s="10">
        <v>3</v>
      </c>
      <c r="AG61" s="10">
        <v>102</v>
      </c>
      <c r="AH61" s="10">
        <v>11</v>
      </c>
      <c r="AI61" s="10">
        <v>10</v>
      </c>
      <c r="AJ61" s="10">
        <v>11</v>
      </c>
      <c r="AK61" s="10">
        <v>6</v>
      </c>
      <c r="AL61" s="10">
        <v>5</v>
      </c>
      <c r="AM61" s="10">
        <v>2</v>
      </c>
      <c r="AN61" s="10">
        <v>0</v>
      </c>
      <c r="AO61" s="10">
        <v>45</v>
      </c>
      <c r="AP61" s="10">
        <v>11</v>
      </c>
      <c r="AQ61" s="10">
        <v>12</v>
      </c>
      <c r="AR61" s="10">
        <v>16</v>
      </c>
      <c r="AS61" s="10">
        <v>15</v>
      </c>
      <c r="AT61" s="10">
        <v>9</v>
      </c>
      <c r="AU61" s="10">
        <v>3</v>
      </c>
      <c r="AV61" s="10">
        <v>2</v>
      </c>
      <c r="AW61" s="10">
        <v>68</v>
      </c>
      <c r="AX61" s="10">
        <v>9</v>
      </c>
      <c r="AY61" s="10">
        <v>9</v>
      </c>
      <c r="AZ61" s="10">
        <v>18</v>
      </c>
      <c r="BA61" s="10">
        <v>12</v>
      </c>
      <c r="BB61" s="10">
        <v>12</v>
      </c>
      <c r="BC61" s="10">
        <v>3</v>
      </c>
      <c r="BD61" s="10">
        <v>0</v>
      </c>
      <c r="BE61" s="10">
        <v>63</v>
      </c>
      <c r="BF61" s="10">
        <v>0</v>
      </c>
      <c r="BG61" s="10">
        <v>1</v>
      </c>
      <c r="BH61" s="10">
        <v>1</v>
      </c>
      <c r="BI61" s="10">
        <v>0</v>
      </c>
      <c r="BJ61" s="10">
        <v>0</v>
      </c>
      <c r="BK61" s="10">
        <v>0</v>
      </c>
      <c r="BL61" s="10">
        <v>0</v>
      </c>
      <c r="BM61" s="10">
        <v>2</v>
      </c>
      <c r="BN61" s="10">
        <v>54</v>
      </c>
      <c r="BO61" s="10">
        <v>71</v>
      </c>
      <c r="BP61" s="10">
        <v>87</v>
      </c>
      <c r="BQ61" s="10">
        <v>50</v>
      </c>
      <c r="BR61" s="10">
        <v>32</v>
      </c>
      <c r="BS61" s="10">
        <v>22</v>
      </c>
      <c r="BT61" s="10">
        <v>4</v>
      </c>
      <c r="BU61" s="10">
        <v>320</v>
      </c>
      <c r="BV61" s="10">
        <v>124</v>
      </c>
      <c r="BW61" s="10">
        <v>164</v>
      </c>
      <c r="BX61" s="10">
        <v>190</v>
      </c>
      <c r="BY61" s="10">
        <v>120</v>
      </c>
      <c r="BZ61" s="10">
        <v>86</v>
      </c>
      <c r="CA61" s="10">
        <v>42</v>
      </c>
      <c r="CB61" s="10">
        <v>14</v>
      </c>
    </row>
    <row r="62" spans="1:80" x14ac:dyDescent="0.4">
      <c r="B62" s="10">
        <v>124</v>
      </c>
      <c r="C62" s="10">
        <v>164</v>
      </c>
      <c r="D62" s="10">
        <v>190</v>
      </c>
      <c r="E62" s="10">
        <v>120</v>
      </c>
      <c r="F62" s="10">
        <v>86</v>
      </c>
      <c r="G62" s="10">
        <v>42</v>
      </c>
      <c r="H62" s="10">
        <v>14</v>
      </c>
      <c r="I62" s="10">
        <v>740</v>
      </c>
      <c r="J62" s="10">
        <v>124</v>
      </c>
      <c r="K62" s="10">
        <v>164</v>
      </c>
      <c r="L62" s="10">
        <v>190</v>
      </c>
      <c r="M62" s="10">
        <v>120</v>
      </c>
      <c r="N62" s="10">
        <v>86</v>
      </c>
      <c r="O62" s="10">
        <v>42</v>
      </c>
      <c r="P62" s="10">
        <v>14</v>
      </c>
      <c r="Q62" s="10">
        <v>740</v>
      </c>
      <c r="R62" s="10">
        <v>124</v>
      </c>
      <c r="S62" s="10">
        <v>164</v>
      </c>
      <c r="T62" s="10">
        <v>190</v>
      </c>
      <c r="U62" s="10">
        <v>120</v>
      </c>
      <c r="V62" s="10">
        <v>86</v>
      </c>
      <c r="W62" s="10">
        <v>42</v>
      </c>
      <c r="X62" s="10">
        <v>14</v>
      </c>
      <c r="Y62" s="10">
        <v>740</v>
      </c>
      <c r="Z62" s="10">
        <v>124</v>
      </c>
      <c r="AA62" s="10">
        <v>164</v>
      </c>
      <c r="AB62" s="10">
        <v>190</v>
      </c>
      <c r="AC62" s="10">
        <v>120</v>
      </c>
      <c r="AD62" s="10">
        <v>86</v>
      </c>
      <c r="AE62" s="10">
        <v>42</v>
      </c>
      <c r="AF62" s="10">
        <v>14</v>
      </c>
      <c r="AG62" s="10">
        <v>740</v>
      </c>
      <c r="AH62" s="10">
        <v>124</v>
      </c>
      <c r="AI62" s="10">
        <v>164</v>
      </c>
      <c r="AJ62" s="10">
        <v>190</v>
      </c>
      <c r="AK62" s="10">
        <v>120</v>
      </c>
      <c r="AL62" s="10">
        <v>86</v>
      </c>
      <c r="AM62" s="10">
        <v>42</v>
      </c>
      <c r="AN62" s="10">
        <v>14</v>
      </c>
      <c r="AO62" s="10">
        <v>740</v>
      </c>
      <c r="AP62" s="10">
        <v>124</v>
      </c>
      <c r="AQ62" s="10">
        <v>164</v>
      </c>
      <c r="AR62" s="10">
        <v>190</v>
      </c>
      <c r="AS62" s="10">
        <v>120</v>
      </c>
      <c r="AT62" s="10">
        <v>86</v>
      </c>
      <c r="AU62" s="10">
        <v>42</v>
      </c>
      <c r="AV62" s="10">
        <v>14</v>
      </c>
      <c r="AW62" s="10">
        <v>740</v>
      </c>
      <c r="AX62" s="10">
        <v>124</v>
      </c>
      <c r="AY62" s="10">
        <v>164</v>
      </c>
      <c r="AZ62" s="10">
        <v>190</v>
      </c>
      <c r="BA62" s="10">
        <v>120</v>
      </c>
      <c r="BB62" s="10">
        <v>86</v>
      </c>
      <c r="BC62" s="10">
        <v>42</v>
      </c>
      <c r="BD62" s="10">
        <v>14</v>
      </c>
      <c r="BE62" s="10">
        <v>740</v>
      </c>
      <c r="BF62" s="10">
        <v>124</v>
      </c>
      <c r="BG62" s="10">
        <v>164</v>
      </c>
      <c r="BH62" s="10">
        <v>190</v>
      </c>
      <c r="BI62" s="10">
        <v>120</v>
      </c>
      <c r="BJ62" s="10">
        <v>86</v>
      </c>
      <c r="BK62" s="10">
        <v>42</v>
      </c>
      <c r="BL62" s="10">
        <v>14</v>
      </c>
      <c r="BM62" s="10">
        <v>740</v>
      </c>
      <c r="BN62" s="10">
        <v>124</v>
      </c>
      <c r="BO62" s="10">
        <v>164</v>
      </c>
      <c r="BP62" s="10">
        <v>190</v>
      </c>
      <c r="BQ62" s="10">
        <v>120</v>
      </c>
      <c r="BR62" s="10">
        <v>86</v>
      </c>
      <c r="BS62" s="10">
        <v>42</v>
      </c>
      <c r="BT62" s="10">
        <v>14</v>
      </c>
      <c r="BU62" s="10">
        <v>740</v>
      </c>
      <c r="BV62" s="10">
        <v>124</v>
      </c>
      <c r="BW62" s="10">
        <v>164</v>
      </c>
      <c r="BX62" s="10">
        <v>190</v>
      </c>
      <c r="BY62" s="10">
        <v>120</v>
      </c>
      <c r="BZ62" s="10">
        <v>86</v>
      </c>
      <c r="CA62" s="10">
        <v>42</v>
      </c>
      <c r="CB62" s="10">
        <v>14</v>
      </c>
    </row>
    <row r="63" spans="1:80" x14ac:dyDescent="0.4">
      <c r="B63" s="10">
        <v>38.018817661489997</v>
      </c>
      <c r="C63" s="10">
        <v>49.385655413149998</v>
      </c>
      <c r="D63" s="10">
        <v>39.096688584550002</v>
      </c>
      <c r="E63" s="10">
        <v>30.342016474960001</v>
      </c>
      <c r="F63" s="10">
        <v>18.772710316489999</v>
      </c>
      <c r="G63" s="10">
        <v>14.267683069349999</v>
      </c>
      <c r="H63" s="10">
        <v>0</v>
      </c>
      <c r="I63" s="10">
        <v>189.88357152</v>
      </c>
      <c r="J63" s="10">
        <v>33.513626530080003</v>
      </c>
      <c r="K63" s="10">
        <v>30.40961610215</v>
      </c>
      <c r="L63" s="10">
        <v>47.146581509519997</v>
      </c>
      <c r="M63" s="10">
        <v>25.59739613524</v>
      </c>
      <c r="N63" s="10">
        <v>15.227720082539999</v>
      </c>
      <c r="O63" s="10">
        <v>10.292875026640001</v>
      </c>
      <c r="P63" s="10">
        <v>3.6442666437589999</v>
      </c>
      <c r="Q63" s="10">
        <v>165.83208202989999</v>
      </c>
      <c r="R63" s="10">
        <v>28.140861640299999</v>
      </c>
      <c r="S63" s="10">
        <v>45.507963830370002</v>
      </c>
      <c r="T63" s="10">
        <v>31.085930452020001</v>
      </c>
      <c r="U63" s="10">
        <v>22.551667060740002</v>
      </c>
      <c r="V63" s="10">
        <v>16.889511976630001</v>
      </c>
      <c r="W63" s="10">
        <v>4.1561520166649997</v>
      </c>
      <c r="X63" s="10">
        <v>5.6351144158709996</v>
      </c>
      <c r="Y63" s="10">
        <v>153.9672013926</v>
      </c>
      <c r="Z63" s="10">
        <v>25.03194250628</v>
      </c>
      <c r="AA63" s="10">
        <v>25.684261856140001</v>
      </c>
      <c r="AB63" s="10">
        <v>29.430727407279999</v>
      </c>
      <c r="AC63" s="10">
        <v>12.833618241350001</v>
      </c>
      <c r="AD63" s="10">
        <v>13.543675926340001</v>
      </c>
      <c r="AE63" s="10">
        <v>5.345903075711</v>
      </c>
      <c r="AF63" s="10">
        <v>2.64079872158</v>
      </c>
      <c r="AG63" s="10">
        <v>114.5109277347</v>
      </c>
      <c r="AH63" s="10">
        <v>18.84387962856</v>
      </c>
      <c r="AI63" s="10">
        <v>16.543353215770001</v>
      </c>
      <c r="AJ63" s="10">
        <v>10.58595508722</v>
      </c>
      <c r="AK63" s="10">
        <v>4.8910614894810003</v>
      </c>
      <c r="AL63" s="10">
        <v>6.6971406249119996</v>
      </c>
      <c r="AM63" s="10">
        <v>2.382200514944</v>
      </c>
      <c r="AN63" s="10">
        <v>0</v>
      </c>
      <c r="AO63" s="10">
        <v>59.943590560890001</v>
      </c>
      <c r="AP63" s="10">
        <v>15.12059779376</v>
      </c>
      <c r="AQ63" s="10">
        <v>18.3898503789</v>
      </c>
      <c r="AR63" s="10">
        <v>13.787051039170001</v>
      </c>
      <c r="AS63" s="10">
        <v>15.571530399669999</v>
      </c>
      <c r="AT63" s="10">
        <v>8.8182694300489999</v>
      </c>
      <c r="AU63" s="10">
        <v>2.7706109486499999</v>
      </c>
      <c r="AV63" s="10">
        <v>2.774062699371</v>
      </c>
      <c r="AW63" s="10">
        <v>77.23197268957</v>
      </c>
      <c r="AX63" s="10">
        <v>10.80727665437</v>
      </c>
      <c r="AY63" s="10">
        <v>10.52561519713</v>
      </c>
      <c r="AZ63" s="10">
        <v>15.378283199169999</v>
      </c>
      <c r="BA63" s="10">
        <v>13.402637314790001</v>
      </c>
      <c r="BB63" s="10">
        <v>11.0448392848</v>
      </c>
      <c r="BC63" s="10">
        <v>5.2087277183370002</v>
      </c>
      <c r="BD63" s="10">
        <v>0</v>
      </c>
      <c r="BE63" s="10">
        <v>66.367379368599998</v>
      </c>
      <c r="BF63" s="10">
        <v>0</v>
      </c>
      <c r="BG63" s="10">
        <v>0.17386587298119999</v>
      </c>
      <c r="BH63" s="10">
        <v>0.59678430846910002</v>
      </c>
      <c r="BI63" s="10">
        <v>0</v>
      </c>
      <c r="BJ63" s="10">
        <v>0</v>
      </c>
      <c r="BK63" s="10">
        <v>0</v>
      </c>
      <c r="BL63" s="10">
        <v>0</v>
      </c>
      <c r="BM63" s="10">
        <v>0.77065018145029995</v>
      </c>
      <c r="BN63" s="10">
        <v>71.532444191560003</v>
      </c>
      <c r="BO63" s="10">
        <v>79.795271515300001</v>
      </c>
      <c r="BP63" s="10">
        <v>86.243270094080003</v>
      </c>
      <c r="BQ63" s="10">
        <v>55.939412610200002</v>
      </c>
      <c r="BR63" s="10">
        <v>34.000430399030002</v>
      </c>
      <c r="BS63" s="10">
        <v>24.56055809599</v>
      </c>
      <c r="BT63" s="10">
        <v>3.6442666437589999</v>
      </c>
      <c r="BU63" s="10">
        <v>355.71565354990003</v>
      </c>
      <c r="BV63" s="10">
        <v>169.47700241480001</v>
      </c>
      <c r="BW63" s="10">
        <v>196.62018186660001</v>
      </c>
      <c r="BX63" s="10">
        <v>187.1080015874</v>
      </c>
      <c r="BY63" s="10">
        <v>125.1899271162</v>
      </c>
      <c r="BZ63" s="10">
        <v>90.993867641760005</v>
      </c>
      <c r="CA63" s="10">
        <v>44.424152370290003</v>
      </c>
      <c r="CB63" s="10">
        <v>14.69424248058</v>
      </c>
    </row>
    <row r="64" spans="1:80" x14ac:dyDescent="0.4">
      <c r="B64" s="10">
        <v>169.47700241480001</v>
      </c>
      <c r="C64" s="10">
        <v>196.62018186660001</v>
      </c>
      <c r="D64" s="10">
        <v>187.1080015874</v>
      </c>
      <c r="E64" s="10">
        <v>125.1899271162</v>
      </c>
      <c r="F64" s="10">
        <v>90.993867641760005</v>
      </c>
      <c r="G64" s="10">
        <v>44.424152370290003</v>
      </c>
      <c r="H64" s="10">
        <v>14.69424248058</v>
      </c>
      <c r="I64" s="10">
        <v>828.50737547769995</v>
      </c>
      <c r="J64" s="10">
        <v>169.47700241480001</v>
      </c>
      <c r="K64" s="10">
        <v>196.62018186660001</v>
      </c>
      <c r="L64" s="10">
        <v>187.1080015874</v>
      </c>
      <c r="M64" s="10">
        <v>125.1899271162</v>
      </c>
      <c r="N64" s="10">
        <v>90.993867641760005</v>
      </c>
      <c r="O64" s="10">
        <v>44.424152370290003</v>
      </c>
      <c r="P64" s="10">
        <v>14.69424248058</v>
      </c>
      <c r="Q64" s="10">
        <v>828.50737547769995</v>
      </c>
      <c r="R64" s="10">
        <v>169.47700241480001</v>
      </c>
      <c r="S64" s="10">
        <v>196.62018186660001</v>
      </c>
      <c r="T64" s="10">
        <v>187.1080015874</v>
      </c>
      <c r="U64" s="10">
        <v>125.1899271162</v>
      </c>
      <c r="V64" s="10">
        <v>90.993867641760005</v>
      </c>
      <c r="W64" s="10">
        <v>44.424152370290003</v>
      </c>
      <c r="X64" s="10">
        <v>14.69424248058</v>
      </c>
      <c r="Y64" s="10">
        <v>828.50737547769995</v>
      </c>
      <c r="Z64" s="10">
        <v>169.47700241480001</v>
      </c>
      <c r="AA64" s="10">
        <v>196.62018186660001</v>
      </c>
      <c r="AB64" s="10">
        <v>187.1080015874</v>
      </c>
      <c r="AC64" s="10">
        <v>125.1899271162</v>
      </c>
      <c r="AD64" s="10">
        <v>90.993867641760005</v>
      </c>
      <c r="AE64" s="10">
        <v>44.424152370290003</v>
      </c>
      <c r="AF64" s="10">
        <v>14.69424248058</v>
      </c>
      <c r="AG64" s="10">
        <v>828.50737547769995</v>
      </c>
      <c r="AH64" s="10">
        <v>169.47700241480001</v>
      </c>
      <c r="AI64" s="10">
        <v>196.62018186660001</v>
      </c>
      <c r="AJ64" s="10">
        <v>187.1080015874</v>
      </c>
      <c r="AK64" s="10">
        <v>125.1899271162</v>
      </c>
      <c r="AL64" s="10">
        <v>90.993867641760005</v>
      </c>
      <c r="AM64" s="10">
        <v>44.424152370290003</v>
      </c>
      <c r="AN64" s="10">
        <v>14.69424248058</v>
      </c>
      <c r="AO64" s="10">
        <v>828.50737547769995</v>
      </c>
      <c r="AP64" s="10">
        <v>169.47700241480001</v>
      </c>
      <c r="AQ64" s="10">
        <v>196.62018186660001</v>
      </c>
      <c r="AR64" s="10">
        <v>187.1080015874</v>
      </c>
      <c r="AS64" s="10">
        <v>125.1899271162</v>
      </c>
      <c r="AT64" s="10">
        <v>90.993867641760005</v>
      </c>
      <c r="AU64" s="10">
        <v>44.424152370290003</v>
      </c>
      <c r="AV64" s="10">
        <v>14.69424248058</v>
      </c>
      <c r="AW64" s="10">
        <v>828.50737547769995</v>
      </c>
      <c r="AX64" s="10">
        <v>169.47700241480001</v>
      </c>
      <c r="AY64" s="10">
        <v>196.62018186660001</v>
      </c>
      <c r="AZ64" s="10">
        <v>187.1080015874</v>
      </c>
      <c r="BA64" s="10">
        <v>125.1899271162</v>
      </c>
      <c r="BB64" s="10">
        <v>90.993867641760005</v>
      </c>
      <c r="BC64" s="10">
        <v>44.424152370290003</v>
      </c>
      <c r="BD64" s="10">
        <v>14.69424248058</v>
      </c>
      <c r="BE64" s="10">
        <v>828.50737547769995</v>
      </c>
      <c r="BF64" s="10">
        <v>169.47700241480001</v>
      </c>
      <c r="BG64" s="10">
        <v>196.62018186660001</v>
      </c>
      <c r="BH64" s="10">
        <v>187.1080015874</v>
      </c>
      <c r="BI64" s="10">
        <v>125.1899271162</v>
      </c>
      <c r="BJ64" s="10">
        <v>90.993867641760005</v>
      </c>
      <c r="BK64" s="10">
        <v>44.424152370290003</v>
      </c>
      <c r="BL64" s="10">
        <v>14.69424248058</v>
      </c>
      <c r="BM64" s="10">
        <v>828.50737547769995</v>
      </c>
      <c r="BN64" s="10">
        <v>169.47700241480001</v>
      </c>
      <c r="BO64" s="10">
        <v>196.62018186660001</v>
      </c>
      <c r="BP64" s="10">
        <v>187.1080015874</v>
      </c>
      <c r="BQ64" s="10">
        <v>125.1899271162</v>
      </c>
      <c r="BR64" s="10">
        <v>90.993867641760005</v>
      </c>
      <c r="BS64" s="10">
        <v>44.424152370290003</v>
      </c>
      <c r="BT64" s="10">
        <v>14.69424248058</v>
      </c>
      <c r="BU64" s="10">
        <v>828.50737547769995</v>
      </c>
      <c r="BV64" s="10">
        <v>169.47700241480001</v>
      </c>
      <c r="BW64" s="10">
        <v>196.62018186660001</v>
      </c>
      <c r="BX64" s="10">
        <v>187.1080015874</v>
      </c>
      <c r="BY64" s="10">
        <v>125.1899271162</v>
      </c>
      <c r="BZ64" s="10">
        <v>90.993867641760005</v>
      </c>
      <c r="CA64" s="10">
        <v>44.424152370290003</v>
      </c>
      <c r="CB64" s="10">
        <v>14.69424248058</v>
      </c>
    </row>
    <row r="65" spans="1:80" x14ac:dyDescent="0.4">
      <c r="B65" s="4" t="s">
        <v>155</v>
      </c>
      <c r="C65" s="4" t="s">
        <v>156</v>
      </c>
      <c r="D65" s="4" t="s">
        <v>157</v>
      </c>
      <c r="E65" s="4" t="s">
        <v>158</v>
      </c>
      <c r="F65" s="4" t="s">
        <v>159</v>
      </c>
      <c r="G65" s="4" t="s">
        <v>160</v>
      </c>
      <c r="H65" s="4" t="s">
        <v>161</v>
      </c>
      <c r="I65" s="4" t="s">
        <v>162</v>
      </c>
      <c r="J65" s="4" t="s">
        <v>155</v>
      </c>
      <c r="K65" s="4" t="s">
        <v>156</v>
      </c>
      <c r="L65" s="4" t="s">
        <v>157</v>
      </c>
      <c r="M65" s="4" t="s">
        <v>158</v>
      </c>
      <c r="N65" s="4" t="s">
        <v>159</v>
      </c>
      <c r="O65" s="4" t="s">
        <v>160</v>
      </c>
      <c r="P65" s="4" t="s">
        <v>161</v>
      </c>
      <c r="Q65" s="4" t="s">
        <v>162</v>
      </c>
      <c r="R65" s="4" t="s">
        <v>155</v>
      </c>
      <c r="S65" s="4" t="s">
        <v>156</v>
      </c>
      <c r="T65" s="4" t="s">
        <v>157</v>
      </c>
      <c r="U65" s="4" t="s">
        <v>158</v>
      </c>
      <c r="V65" s="4" t="s">
        <v>159</v>
      </c>
      <c r="W65" s="4" t="s">
        <v>160</v>
      </c>
      <c r="X65" s="4" t="s">
        <v>161</v>
      </c>
      <c r="Y65" s="4" t="s">
        <v>162</v>
      </c>
      <c r="Z65" s="4" t="s">
        <v>155</v>
      </c>
      <c r="AA65" s="4" t="s">
        <v>156</v>
      </c>
      <c r="AB65" s="4" t="s">
        <v>157</v>
      </c>
      <c r="AC65" s="4" t="s">
        <v>158</v>
      </c>
      <c r="AD65" s="4" t="s">
        <v>159</v>
      </c>
      <c r="AE65" s="4" t="s">
        <v>160</v>
      </c>
      <c r="AF65" s="4" t="s">
        <v>161</v>
      </c>
      <c r="AG65" s="4" t="s">
        <v>162</v>
      </c>
      <c r="AH65" s="4" t="s">
        <v>155</v>
      </c>
      <c r="AI65" s="4" t="s">
        <v>156</v>
      </c>
      <c r="AJ65" s="4" t="s">
        <v>157</v>
      </c>
      <c r="AK65" s="4" t="s">
        <v>158</v>
      </c>
      <c r="AL65" s="4" t="s">
        <v>159</v>
      </c>
      <c r="AM65" s="4" t="s">
        <v>160</v>
      </c>
      <c r="AN65" s="4" t="s">
        <v>161</v>
      </c>
      <c r="AO65" s="4" t="s">
        <v>162</v>
      </c>
      <c r="AP65" s="4" t="s">
        <v>155</v>
      </c>
      <c r="AQ65" s="4" t="s">
        <v>156</v>
      </c>
      <c r="AR65" s="4" t="s">
        <v>157</v>
      </c>
      <c r="AS65" s="4" t="s">
        <v>158</v>
      </c>
      <c r="AT65" s="4" t="s">
        <v>159</v>
      </c>
      <c r="AU65" s="4" t="s">
        <v>160</v>
      </c>
      <c r="AV65" s="4" t="s">
        <v>161</v>
      </c>
      <c r="AW65" s="4" t="s">
        <v>162</v>
      </c>
      <c r="AX65" s="4" t="s">
        <v>155</v>
      </c>
      <c r="AY65" s="4" t="s">
        <v>156</v>
      </c>
      <c r="AZ65" s="4" t="s">
        <v>157</v>
      </c>
      <c r="BA65" s="4" t="s">
        <v>158</v>
      </c>
      <c r="BB65" s="4" t="s">
        <v>159</v>
      </c>
      <c r="BC65" s="4" t="s">
        <v>160</v>
      </c>
      <c r="BD65" s="4" t="s">
        <v>161</v>
      </c>
      <c r="BE65" s="4" t="s">
        <v>162</v>
      </c>
      <c r="BF65" s="4" t="s">
        <v>155</v>
      </c>
      <c r="BG65" s="4" t="s">
        <v>156</v>
      </c>
      <c r="BH65" s="4" t="s">
        <v>157</v>
      </c>
      <c r="BI65" s="4" t="s">
        <v>158</v>
      </c>
      <c r="BJ65" s="4" t="s">
        <v>159</v>
      </c>
      <c r="BK65" s="4" t="s">
        <v>160</v>
      </c>
      <c r="BL65" s="4" t="s">
        <v>161</v>
      </c>
      <c r="BM65" s="4" t="s">
        <v>162</v>
      </c>
      <c r="BN65" s="4" t="s">
        <v>155</v>
      </c>
      <c r="BO65" s="4" t="s">
        <v>156</v>
      </c>
      <c r="BP65" s="4" t="s">
        <v>157</v>
      </c>
      <c r="BQ65" s="4" t="s">
        <v>158</v>
      </c>
      <c r="BR65" s="4" t="s">
        <v>159</v>
      </c>
      <c r="BS65" s="4" t="s">
        <v>160</v>
      </c>
      <c r="BT65" s="4" t="s">
        <v>161</v>
      </c>
      <c r="BU65" s="4" t="s">
        <v>162</v>
      </c>
      <c r="BV65" s="4" t="s">
        <v>155</v>
      </c>
      <c r="BW65" s="4" t="s">
        <v>156</v>
      </c>
      <c r="BX65" s="4" t="s">
        <v>157</v>
      </c>
      <c r="BY65" s="4" t="s">
        <v>158</v>
      </c>
      <c r="BZ65" s="4" t="s">
        <v>159</v>
      </c>
      <c r="CA65" s="4" t="s">
        <v>160</v>
      </c>
      <c r="CB65" s="4" t="s">
        <v>161</v>
      </c>
    </row>
    <row r="66" spans="1:80" x14ac:dyDescent="0.4">
      <c r="B66" s="4" t="s">
        <v>95</v>
      </c>
      <c r="C66" s="4" t="s">
        <v>95</v>
      </c>
      <c r="D66" s="4" t="s">
        <v>95</v>
      </c>
      <c r="E66" s="4" t="s">
        <v>95</v>
      </c>
      <c r="F66" s="4" t="s">
        <v>95</v>
      </c>
      <c r="G66" s="4" t="s">
        <v>184</v>
      </c>
      <c r="H66" s="4" t="s">
        <v>95</v>
      </c>
      <c r="I66" s="4" t="s">
        <v>446</v>
      </c>
      <c r="J66" s="4" t="s">
        <v>95</v>
      </c>
      <c r="K66" s="4" t="s">
        <v>95</v>
      </c>
      <c r="L66" s="4" t="s">
        <v>95</v>
      </c>
      <c r="M66" s="4" t="s">
        <v>95</v>
      </c>
      <c r="N66" s="4" t="s">
        <v>95</v>
      </c>
      <c r="O66" s="4" t="s">
        <v>95</v>
      </c>
      <c r="P66" s="4" t="s">
        <v>95</v>
      </c>
      <c r="Q66" s="4" t="s">
        <v>446</v>
      </c>
      <c r="R66" s="4" t="s">
        <v>95</v>
      </c>
      <c r="S66" s="4" t="s">
        <v>95</v>
      </c>
      <c r="T66" s="4" t="s">
        <v>95</v>
      </c>
      <c r="U66" s="4" t="s">
        <v>95</v>
      </c>
      <c r="V66" s="4" t="s">
        <v>95</v>
      </c>
      <c r="W66" s="4" t="s">
        <v>95</v>
      </c>
      <c r="X66" s="4" t="s">
        <v>183</v>
      </c>
      <c r="Y66" s="4" t="s">
        <v>446</v>
      </c>
      <c r="Z66" s="4" t="s">
        <v>95</v>
      </c>
      <c r="AA66" s="4" t="s">
        <v>95</v>
      </c>
      <c r="AB66" s="4" t="s">
        <v>95</v>
      </c>
      <c r="AC66" s="4" t="s">
        <v>95</v>
      </c>
      <c r="AD66" s="4" t="s">
        <v>95</v>
      </c>
      <c r="AE66" s="4" t="s">
        <v>95</v>
      </c>
      <c r="AF66" s="4" t="s">
        <v>95</v>
      </c>
      <c r="AG66" s="4" t="s">
        <v>446</v>
      </c>
      <c r="AH66" s="4" t="s">
        <v>95</v>
      </c>
      <c r="AI66" s="4" t="s">
        <v>95</v>
      </c>
      <c r="AJ66" s="4" t="s">
        <v>95</v>
      </c>
      <c r="AK66" s="4" t="s">
        <v>95</v>
      </c>
      <c r="AL66" s="4" t="s">
        <v>95</v>
      </c>
      <c r="AM66" s="4" t="s">
        <v>95</v>
      </c>
      <c r="AN66" s="4" t="s">
        <v>95</v>
      </c>
      <c r="AO66" s="4" t="s">
        <v>446</v>
      </c>
      <c r="AP66" s="4" t="s">
        <v>95</v>
      </c>
      <c r="AQ66" s="4" t="s">
        <v>95</v>
      </c>
      <c r="AR66" s="4" t="s">
        <v>95</v>
      </c>
      <c r="AS66" s="4" t="s">
        <v>95</v>
      </c>
      <c r="AT66" s="4" t="s">
        <v>95</v>
      </c>
      <c r="AU66" s="4" t="s">
        <v>95</v>
      </c>
      <c r="AV66" s="4" t="s">
        <v>95</v>
      </c>
      <c r="AW66" s="4" t="s">
        <v>446</v>
      </c>
      <c r="AX66" s="4" t="s">
        <v>95</v>
      </c>
      <c r="AY66" s="4" t="s">
        <v>95</v>
      </c>
      <c r="AZ66" s="4" t="s">
        <v>95</v>
      </c>
      <c r="BA66" s="4" t="s">
        <v>95</v>
      </c>
      <c r="BB66" s="4" t="s">
        <v>95</v>
      </c>
      <c r="BC66" s="4" t="s">
        <v>95</v>
      </c>
      <c r="BD66" s="4" t="s">
        <v>95</v>
      </c>
      <c r="BE66" s="4" t="s">
        <v>446</v>
      </c>
      <c r="BF66" s="4" t="s">
        <v>95</v>
      </c>
      <c r="BG66" s="4" t="s">
        <v>95</v>
      </c>
      <c r="BH66" s="4" t="s">
        <v>95</v>
      </c>
      <c r="BI66" s="4" t="s">
        <v>95</v>
      </c>
      <c r="BJ66" s="4" t="s">
        <v>95</v>
      </c>
      <c r="BK66" s="4" t="s">
        <v>95</v>
      </c>
      <c r="BL66" s="4" t="s">
        <v>95</v>
      </c>
      <c r="BM66" s="4" t="s">
        <v>446</v>
      </c>
      <c r="BN66" s="4" t="s">
        <v>95</v>
      </c>
      <c r="BO66" s="4" t="s">
        <v>95</v>
      </c>
      <c r="BP66" s="4" t="s">
        <v>95</v>
      </c>
      <c r="BQ66" s="4" t="s">
        <v>95</v>
      </c>
      <c r="BR66" s="4" t="s">
        <v>95</v>
      </c>
      <c r="BS66" s="4" t="s">
        <v>95</v>
      </c>
      <c r="BT66" s="4" t="s">
        <v>95</v>
      </c>
      <c r="BU66" s="4" t="s">
        <v>446</v>
      </c>
      <c r="BV66" s="4" t="s">
        <v>446</v>
      </c>
      <c r="BW66" s="4" t="s">
        <v>446</v>
      </c>
      <c r="BX66" s="4" t="s">
        <v>446</v>
      </c>
      <c r="BY66" s="4" t="s">
        <v>446</v>
      </c>
      <c r="BZ66" s="4" t="s">
        <v>446</v>
      </c>
      <c r="CA66" s="4" t="s">
        <v>446</v>
      </c>
      <c r="CB66" s="4" t="s">
        <v>446</v>
      </c>
    </row>
    <row r="67" spans="1:80" x14ac:dyDescent="0.4">
      <c r="A67" s="1" t="s">
        <v>324</v>
      </c>
      <c r="B67" s="9">
        <v>0.27810401238120003</v>
      </c>
      <c r="C67" s="9">
        <v>0.19789187871970002</v>
      </c>
      <c r="D67" s="9">
        <v>8.9356266238830001E-2</v>
      </c>
      <c r="E67" s="9">
        <v>0.10680976783560001</v>
      </c>
      <c r="F67" s="9">
        <v>0.1085731101913</v>
      </c>
      <c r="G67" s="9">
        <v>5.1535826293830002E-2</v>
      </c>
      <c r="H67" s="9">
        <v>0</v>
      </c>
      <c r="I67" s="9">
        <v>0.1822401652922</v>
      </c>
      <c r="J67" s="9">
        <v>0.2121189879672</v>
      </c>
      <c r="K67" s="9">
        <v>0.23135715704359999</v>
      </c>
      <c r="L67" s="9">
        <v>0.15321700830179999</v>
      </c>
      <c r="M67" s="9">
        <v>5.4033971059620003E-2</v>
      </c>
      <c r="N67" s="9">
        <v>8.5724536536539997E-2</v>
      </c>
      <c r="O67" s="9">
        <v>0</v>
      </c>
      <c r="P67" s="9">
        <v>0</v>
      </c>
      <c r="Q67" s="9">
        <v>0.18025219801439998</v>
      </c>
      <c r="R67" s="9">
        <v>0.15722897535329999</v>
      </c>
      <c r="S67" s="9">
        <v>0.19221950305480001</v>
      </c>
      <c r="T67" s="9">
        <v>0.25422685158129998</v>
      </c>
      <c r="U67" s="9">
        <v>0.1523781988065</v>
      </c>
      <c r="V67" s="9">
        <v>0.27813324894210001</v>
      </c>
      <c r="W67" s="9">
        <v>0</v>
      </c>
      <c r="X67" s="9">
        <v>0.48233557268849997</v>
      </c>
      <c r="Y67" s="9">
        <v>0.1927208164801</v>
      </c>
      <c r="Z67" s="9">
        <v>0.122299945041</v>
      </c>
      <c r="AA67" s="9">
        <v>0.1184994892586</v>
      </c>
      <c r="AB67" s="9">
        <v>0.17061211006339999</v>
      </c>
      <c r="AC67" s="9">
        <v>0.22974720401670001</v>
      </c>
      <c r="AD67" s="9">
        <v>0.1265267656861</v>
      </c>
      <c r="AE67" s="9">
        <v>0.62966301481309994</v>
      </c>
      <c r="AF67" s="9">
        <v>0</v>
      </c>
      <c r="AG67" s="9">
        <v>0.1488332023915</v>
      </c>
      <c r="AH67" s="9">
        <v>7.763670332863E-2</v>
      </c>
      <c r="AI67" s="9">
        <v>7.0964176198619999E-2</v>
      </c>
      <c r="AJ67" s="9">
        <v>8.2147397923809998E-2</v>
      </c>
      <c r="AK67" s="9">
        <v>7.8097886889789997E-2</v>
      </c>
      <c r="AL67" s="9">
        <v>2.4967975174800001E-2</v>
      </c>
      <c r="AM67" s="9">
        <v>4.0219300641329996E-2</v>
      </c>
      <c r="AN67" s="9">
        <v>0</v>
      </c>
      <c r="AO67" s="9">
        <v>7.4850258476280004E-2</v>
      </c>
      <c r="AP67" s="9">
        <v>6.5951396753719999E-2</v>
      </c>
      <c r="AQ67" s="9">
        <v>6.5363158883119998E-2</v>
      </c>
      <c r="AR67" s="9">
        <v>5.3394302768379996E-2</v>
      </c>
      <c r="AS67" s="9">
        <v>0.17426932586749999</v>
      </c>
      <c r="AT67" s="9">
        <v>9.3000387316590008E-2</v>
      </c>
      <c r="AU67" s="9">
        <v>0.1284250822197</v>
      </c>
      <c r="AV67" s="9">
        <v>0</v>
      </c>
      <c r="AW67" s="9">
        <v>7.5478593904420008E-2</v>
      </c>
      <c r="AX67" s="9">
        <v>8.6659979174929999E-2</v>
      </c>
      <c r="AY67" s="9">
        <v>0.1237046368416</v>
      </c>
      <c r="AZ67" s="9">
        <v>0.1970460631225</v>
      </c>
      <c r="BA67" s="9">
        <v>0.199107758902</v>
      </c>
      <c r="BB67" s="9">
        <v>0.28307397615250002</v>
      </c>
      <c r="BC67" s="9">
        <v>0.15015677603200001</v>
      </c>
      <c r="BD67" s="9">
        <v>0.51766442731149998</v>
      </c>
      <c r="BE67" s="9">
        <v>0.1450924577472</v>
      </c>
      <c r="BF67" s="9">
        <v>0</v>
      </c>
      <c r="BG67" s="9">
        <v>0</v>
      </c>
      <c r="BH67" s="9">
        <v>0</v>
      </c>
      <c r="BI67" s="9">
        <v>5.5558866224479997E-3</v>
      </c>
      <c r="BJ67" s="9">
        <v>0</v>
      </c>
      <c r="BK67" s="9">
        <v>0</v>
      </c>
      <c r="BL67" s="9">
        <v>0</v>
      </c>
      <c r="BM67" s="9">
        <v>5.3230769395190005E-4</v>
      </c>
      <c r="BN67" s="9">
        <v>0.49022300034849997</v>
      </c>
      <c r="BO67" s="9">
        <v>0.42924903576330004</v>
      </c>
      <c r="BP67" s="9">
        <v>0.24257327454070002</v>
      </c>
      <c r="BQ67" s="9">
        <v>0.16084373889519998</v>
      </c>
      <c r="BR67" s="9">
        <v>0.19429764672780001</v>
      </c>
      <c r="BS67" s="9">
        <v>5.1535826293830002E-2</v>
      </c>
      <c r="BT67" s="9">
        <v>0</v>
      </c>
      <c r="BU67" s="9">
        <v>0.36249236330649998</v>
      </c>
      <c r="BV67" s="9">
        <v>1</v>
      </c>
      <c r="BW67" s="9">
        <v>1</v>
      </c>
      <c r="BX67" s="9">
        <v>1</v>
      </c>
      <c r="BY67" s="9">
        <v>1</v>
      </c>
      <c r="BZ67" s="9">
        <v>1</v>
      </c>
      <c r="CA67" s="9">
        <v>1</v>
      </c>
      <c r="CB67" s="9">
        <v>1</v>
      </c>
    </row>
    <row r="68" spans="1:80" x14ac:dyDescent="0.4">
      <c r="B68" s="10">
        <v>41</v>
      </c>
      <c r="C68" s="10">
        <v>38</v>
      </c>
      <c r="D68" s="10">
        <v>15</v>
      </c>
      <c r="E68" s="10">
        <v>8</v>
      </c>
      <c r="F68" s="10">
        <v>4</v>
      </c>
      <c r="G68" s="10">
        <v>2</v>
      </c>
      <c r="H68" s="10">
        <v>0</v>
      </c>
      <c r="I68" s="10">
        <v>108</v>
      </c>
      <c r="J68" s="10">
        <v>32</v>
      </c>
      <c r="K68" s="10">
        <v>44</v>
      </c>
      <c r="L68" s="10">
        <v>23</v>
      </c>
      <c r="M68" s="10">
        <v>6</v>
      </c>
      <c r="N68" s="10">
        <v>2</v>
      </c>
      <c r="O68" s="10">
        <v>0</v>
      </c>
      <c r="P68" s="10">
        <v>0</v>
      </c>
      <c r="Q68" s="10">
        <v>107</v>
      </c>
      <c r="R68" s="10">
        <v>28</v>
      </c>
      <c r="S68" s="10">
        <v>36</v>
      </c>
      <c r="T68" s="10">
        <v>35</v>
      </c>
      <c r="U68" s="10">
        <v>11</v>
      </c>
      <c r="V68" s="10">
        <v>8</v>
      </c>
      <c r="W68" s="10">
        <v>0</v>
      </c>
      <c r="X68" s="10">
        <v>1</v>
      </c>
      <c r="Y68" s="10">
        <v>119</v>
      </c>
      <c r="Z68" s="10">
        <v>22</v>
      </c>
      <c r="AA68" s="10">
        <v>25</v>
      </c>
      <c r="AB68" s="10">
        <v>32</v>
      </c>
      <c r="AC68" s="10">
        <v>14</v>
      </c>
      <c r="AD68" s="10">
        <v>2</v>
      </c>
      <c r="AE68" s="10">
        <v>3</v>
      </c>
      <c r="AF68" s="10">
        <v>0</v>
      </c>
      <c r="AG68" s="10">
        <v>99</v>
      </c>
      <c r="AH68" s="10">
        <v>12</v>
      </c>
      <c r="AI68" s="10">
        <v>16</v>
      </c>
      <c r="AJ68" s="10">
        <v>14</v>
      </c>
      <c r="AK68" s="10">
        <v>5</v>
      </c>
      <c r="AL68" s="10">
        <v>2</v>
      </c>
      <c r="AM68" s="10">
        <v>1</v>
      </c>
      <c r="AN68" s="10">
        <v>0</v>
      </c>
      <c r="AO68" s="10">
        <v>51</v>
      </c>
      <c r="AP68" s="10">
        <v>14</v>
      </c>
      <c r="AQ68" s="10">
        <v>18</v>
      </c>
      <c r="AR68" s="10">
        <v>11</v>
      </c>
      <c r="AS68" s="10">
        <v>11</v>
      </c>
      <c r="AT68" s="10">
        <v>4</v>
      </c>
      <c r="AU68" s="10">
        <v>1</v>
      </c>
      <c r="AV68" s="10">
        <v>0</v>
      </c>
      <c r="AW68" s="10">
        <v>59</v>
      </c>
      <c r="AX68" s="10">
        <v>15</v>
      </c>
      <c r="AY68" s="10">
        <v>25</v>
      </c>
      <c r="AZ68" s="10">
        <v>27</v>
      </c>
      <c r="BA68" s="10">
        <v>14</v>
      </c>
      <c r="BB68" s="10">
        <v>10</v>
      </c>
      <c r="BC68" s="10">
        <v>2</v>
      </c>
      <c r="BD68" s="10">
        <v>1</v>
      </c>
      <c r="BE68" s="10">
        <v>94</v>
      </c>
      <c r="BF68" s="10">
        <v>0</v>
      </c>
      <c r="BG68" s="10">
        <v>0</v>
      </c>
      <c r="BH68" s="10">
        <v>0</v>
      </c>
      <c r="BI68" s="10">
        <v>1</v>
      </c>
      <c r="BJ68" s="10">
        <v>0</v>
      </c>
      <c r="BK68" s="10">
        <v>0</v>
      </c>
      <c r="BL68" s="10">
        <v>0</v>
      </c>
      <c r="BM68" s="10">
        <v>1</v>
      </c>
      <c r="BN68" s="10">
        <v>73</v>
      </c>
      <c r="BO68" s="10">
        <v>82</v>
      </c>
      <c r="BP68" s="10">
        <v>38</v>
      </c>
      <c r="BQ68" s="10">
        <v>14</v>
      </c>
      <c r="BR68" s="10">
        <v>6</v>
      </c>
      <c r="BS68" s="10">
        <v>2</v>
      </c>
      <c r="BT68" s="10">
        <v>0</v>
      </c>
      <c r="BU68" s="10">
        <v>215</v>
      </c>
      <c r="BV68" s="10">
        <v>164</v>
      </c>
      <c r="BW68" s="10">
        <v>202</v>
      </c>
      <c r="BX68" s="10">
        <v>157</v>
      </c>
      <c r="BY68" s="10">
        <v>70</v>
      </c>
      <c r="BZ68" s="10">
        <v>32</v>
      </c>
      <c r="CA68" s="10">
        <v>9</v>
      </c>
      <c r="CB68" s="10">
        <v>2</v>
      </c>
    </row>
    <row r="69" spans="1:80" x14ac:dyDescent="0.4">
      <c r="B69" s="10">
        <v>164</v>
      </c>
      <c r="C69" s="10">
        <v>202</v>
      </c>
      <c r="D69" s="10">
        <v>157</v>
      </c>
      <c r="E69" s="10">
        <v>70</v>
      </c>
      <c r="F69" s="10">
        <v>32</v>
      </c>
      <c r="G69" s="10">
        <v>9</v>
      </c>
      <c r="H69" s="10">
        <v>2</v>
      </c>
      <c r="I69" s="10">
        <v>638</v>
      </c>
      <c r="J69" s="10">
        <v>164</v>
      </c>
      <c r="K69" s="10">
        <v>202</v>
      </c>
      <c r="L69" s="10">
        <v>157</v>
      </c>
      <c r="M69" s="10">
        <v>70</v>
      </c>
      <c r="N69" s="10">
        <v>32</v>
      </c>
      <c r="O69" s="10">
        <v>9</v>
      </c>
      <c r="P69" s="10">
        <v>2</v>
      </c>
      <c r="Q69" s="10">
        <v>638</v>
      </c>
      <c r="R69" s="10">
        <v>164</v>
      </c>
      <c r="S69" s="10">
        <v>202</v>
      </c>
      <c r="T69" s="10">
        <v>157</v>
      </c>
      <c r="U69" s="10">
        <v>70</v>
      </c>
      <c r="V69" s="10">
        <v>32</v>
      </c>
      <c r="W69" s="10">
        <v>9</v>
      </c>
      <c r="X69" s="10">
        <v>2</v>
      </c>
      <c r="Y69" s="10">
        <v>638</v>
      </c>
      <c r="Z69" s="10">
        <v>164</v>
      </c>
      <c r="AA69" s="10">
        <v>202</v>
      </c>
      <c r="AB69" s="10">
        <v>157</v>
      </c>
      <c r="AC69" s="10">
        <v>70</v>
      </c>
      <c r="AD69" s="10">
        <v>32</v>
      </c>
      <c r="AE69" s="10">
        <v>9</v>
      </c>
      <c r="AF69" s="10">
        <v>2</v>
      </c>
      <c r="AG69" s="10">
        <v>638</v>
      </c>
      <c r="AH69" s="10">
        <v>164</v>
      </c>
      <c r="AI69" s="10">
        <v>202</v>
      </c>
      <c r="AJ69" s="10">
        <v>157</v>
      </c>
      <c r="AK69" s="10">
        <v>70</v>
      </c>
      <c r="AL69" s="10">
        <v>32</v>
      </c>
      <c r="AM69" s="10">
        <v>9</v>
      </c>
      <c r="AN69" s="10">
        <v>2</v>
      </c>
      <c r="AO69" s="10">
        <v>638</v>
      </c>
      <c r="AP69" s="10">
        <v>164</v>
      </c>
      <c r="AQ69" s="10">
        <v>202</v>
      </c>
      <c r="AR69" s="10">
        <v>157</v>
      </c>
      <c r="AS69" s="10">
        <v>70</v>
      </c>
      <c r="AT69" s="10">
        <v>32</v>
      </c>
      <c r="AU69" s="10">
        <v>9</v>
      </c>
      <c r="AV69" s="10">
        <v>2</v>
      </c>
      <c r="AW69" s="10">
        <v>638</v>
      </c>
      <c r="AX69" s="10">
        <v>164</v>
      </c>
      <c r="AY69" s="10">
        <v>202</v>
      </c>
      <c r="AZ69" s="10">
        <v>157</v>
      </c>
      <c r="BA69" s="10">
        <v>70</v>
      </c>
      <c r="BB69" s="10">
        <v>32</v>
      </c>
      <c r="BC69" s="10">
        <v>9</v>
      </c>
      <c r="BD69" s="10">
        <v>2</v>
      </c>
      <c r="BE69" s="10">
        <v>638</v>
      </c>
      <c r="BF69" s="10">
        <v>164</v>
      </c>
      <c r="BG69" s="10">
        <v>202</v>
      </c>
      <c r="BH69" s="10">
        <v>157</v>
      </c>
      <c r="BI69" s="10">
        <v>70</v>
      </c>
      <c r="BJ69" s="10">
        <v>32</v>
      </c>
      <c r="BK69" s="10">
        <v>9</v>
      </c>
      <c r="BL69" s="10">
        <v>2</v>
      </c>
      <c r="BM69" s="10">
        <v>638</v>
      </c>
      <c r="BN69" s="10">
        <v>164</v>
      </c>
      <c r="BO69" s="10">
        <v>202</v>
      </c>
      <c r="BP69" s="10">
        <v>157</v>
      </c>
      <c r="BQ69" s="10">
        <v>70</v>
      </c>
      <c r="BR69" s="10">
        <v>32</v>
      </c>
      <c r="BS69" s="10">
        <v>9</v>
      </c>
      <c r="BT69" s="10">
        <v>2</v>
      </c>
      <c r="BU69" s="10">
        <v>638</v>
      </c>
      <c r="BV69" s="10">
        <v>164</v>
      </c>
      <c r="BW69" s="10">
        <v>202</v>
      </c>
      <c r="BX69" s="10">
        <v>157</v>
      </c>
      <c r="BY69" s="10">
        <v>70</v>
      </c>
      <c r="BZ69" s="10">
        <v>32</v>
      </c>
      <c r="CA69" s="10">
        <v>9</v>
      </c>
      <c r="CB69" s="10">
        <v>2</v>
      </c>
    </row>
    <row r="70" spans="1:80" x14ac:dyDescent="0.4">
      <c r="B70" s="10">
        <v>62.81740042325</v>
      </c>
      <c r="C70" s="10">
        <v>54.018703484900001</v>
      </c>
      <c r="D70" s="10">
        <v>13.68061685412</v>
      </c>
      <c r="E70" s="10">
        <v>8.0633519822580002</v>
      </c>
      <c r="F70" s="10">
        <v>4.3378842120160002</v>
      </c>
      <c r="G70" s="10">
        <v>0.67706314867899997</v>
      </c>
      <c r="H70" s="10">
        <v>0</v>
      </c>
      <c r="I70" s="10">
        <v>143.59502010520001</v>
      </c>
      <c r="J70" s="10">
        <v>47.912877237629999</v>
      </c>
      <c r="K70" s="10">
        <v>63.153747118410003</v>
      </c>
      <c r="L70" s="10">
        <v>23.457819740480002</v>
      </c>
      <c r="M70" s="10">
        <v>4.0791674439700003</v>
      </c>
      <c r="N70" s="10">
        <v>3.4250019454089999</v>
      </c>
      <c r="O70" s="10">
        <v>0</v>
      </c>
      <c r="P70" s="10">
        <v>0</v>
      </c>
      <c r="Q70" s="10">
        <v>142.0286134859</v>
      </c>
      <c r="R70" s="10">
        <v>35.514466038569999</v>
      </c>
      <c r="S70" s="10">
        <v>52.470310589349999</v>
      </c>
      <c r="T70" s="10">
        <v>38.922621735539998</v>
      </c>
      <c r="U70" s="10">
        <v>11.50343340593</v>
      </c>
      <c r="V70" s="10">
        <v>11.11241841831</v>
      </c>
      <c r="W70" s="10">
        <v>0</v>
      </c>
      <c r="X70" s="10">
        <v>2.329934716925</v>
      </c>
      <c r="Y70" s="10">
        <v>151.8531849046</v>
      </c>
      <c r="Z70" s="10">
        <v>27.624788846440001</v>
      </c>
      <c r="AA70" s="10">
        <v>32.34689980604</v>
      </c>
      <c r="AB70" s="10">
        <v>26.121043399600001</v>
      </c>
      <c r="AC70" s="10">
        <v>17.344224320169999</v>
      </c>
      <c r="AD70" s="10">
        <v>5.0551969847820004</v>
      </c>
      <c r="AE70" s="10">
        <v>8.2723350739619992</v>
      </c>
      <c r="AF70" s="10">
        <v>0</v>
      </c>
      <c r="AG70" s="10">
        <v>117.2722086565</v>
      </c>
      <c r="AH70" s="10">
        <v>17.536373671050001</v>
      </c>
      <c r="AI70" s="10">
        <v>19.371147603050002</v>
      </c>
      <c r="AJ70" s="10">
        <v>12.576925199130001</v>
      </c>
      <c r="AK70" s="10">
        <v>5.8958161207910003</v>
      </c>
      <c r="AL70" s="10">
        <v>0.99755994026460004</v>
      </c>
      <c r="AM70" s="10">
        <v>0.52838982680970004</v>
      </c>
      <c r="AN70" s="10">
        <v>0</v>
      </c>
      <c r="AO70" s="10">
        <v>58.977801921720001</v>
      </c>
      <c r="AP70" s="10">
        <v>14.89692745846</v>
      </c>
      <c r="AQ70" s="10">
        <v>17.842233452870001</v>
      </c>
      <c r="AR70" s="10">
        <v>8.1747708259759992</v>
      </c>
      <c r="AS70" s="10">
        <v>13.156052509569999</v>
      </c>
      <c r="AT70" s="10">
        <v>3.7156982160799998</v>
      </c>
      <c r="AU70" s="10">
        <v>1.6872125041970001</v>
      </c>
      <c r="AV70" s="10">
        <v>0</v>
      </c>
      <c r="AW70" s="10">
        <v>59.472894967160002</v>
      </c>
      <c r="AX70" s="10">
        <v>19.57452740754</v>
      </c>
      <c r="AY70" s="10">
        <v>33.767753080559999</v>
      </c>
      <c r="AZ70" s="10">
        <v>30.168132640940001</v>
      </c>
      <c r="BA70" s="10">
        <v>15.03117153945</v>
      </c>
      <c r="BB70" s="10">
        <v>11.30981814762</v>
      </c>
      <c r="BC70" s="10">
        <v>1.97271736745</v>
      </c>
      <c r="BD70" s="10">
        <v>2.5005916818189999</v>
      </c>
      <c r="BE70" s="10">
        <v>114.3247118654</v>
      </c>
      <c r="BF70" s="10">
        <v>0</v>
      </c>
      <c r="BG70" s="10">
        <v>0</v>
      </c>
      <c r="BH70" s="10">
        <v>0</v>
      </c>
      <c r="BI70" s="10">
        <v>0.4194285814691</v>
      </c>
      <c r="BJ70" s="10">
        <v>0</v>
      </c>
      <c r="BK70" s="10">
        <v>0</v>
      </c>
      <c r="BL70" s="10">
        <v>0</v>
      </c>
      <c r="BM70" s="10">
        <v>0.4194285814691</v>
      </c>
      <c r="BN70" s="10">
        <v>110.7302776609</v>
      </c>
      <c r="BO70" s="10">
        <v>117.17245060330001</v>
      </c>
      <c r="BP70" s="10">
        <v>37.138436594600002</v>
      </c>
      <c r="BQ70" s="10">
        <v>12.142519426230001</v>
      </c>
      <c r="BR70" s="10">
        <v>7.7628861574250001</v>
      </c>
      <c r="BS70" s="10">
        <v>0.67706314867899997</v>
      </c>
      <c r="BT70" s="10">
        <v>0</v>
      </c>
      <c r="BU70" s="10">
        <v>285.62363359109997</v>
      </c>
      <c r="BV70" s="10">
        <v>225.87736108289999</v>
      </c>
      <c r="BW70" s="10">
        <v>272.97079513519998</v>
      </c>
      <c r="BX70" s="10">
        <v>153.1019303958</v>
      </c>
      <c r="BY70" s="10">
        <v>75.492645903609997</v>
      </c>
      <c r="BZ70" s="10">
        <v>39.953577864480003</v>
      </c>
      <c r="CA70" s="10">
        <v>13.1377179211</v>
      </c>
      <c r="CB70" s="10">
        <v>4.8305263987440004</v>
      </c>
    </row>
    <row r="71" spans="1:80" x14ac:dyDescent="0.4">
      <c r="B71" s="10">
        <v>225.87736108289999</v>
      </c>
      <c r="C71" s="10">
        <v>272.97079513519998</v>
      </c>
      <c r="D71" s="10">
        <v>153.1019303958</v>
      </c>
      <c r="E71" s="10">
        <v>75.492645903609997</v>
      </c>
      <c r="F71" s="10">
        <v>39.953577864480003</v>
      </c>
      <c r="G71" s="10">
        <v>13.1377179211</v>
      </c>
      <c r="H71" s="10">
        <v>4.8305263987440004</v>
      </c>
      <c r="I71" s="10">
        <v>787.94386448800003</v>
      </c>
      <c r="J71" s="10">
        <v>225.87736108289999</v>
      </c>
      <c r="K71" s="10">
        <v>272.97079513519998</v>
      </c>
      <c r="L71" s="10">
        <v>153.1019303958</v>
      </c>
      <c r="M71" s="10">
        <v>75.492645903609997</v>
      </c>
      <c r="N71" s="10">
        <v>39.953577864480003</v>
      </c>
      <c r="O71" s="10">
        <v>13.1377179211</v>
      </c>
      <c r="P71" s="10">
        <v>4.8305263987440004</v>
      </c>
      <c r="Q71" s="10">
        <v>787.94386448800003</v>
      </c>
      <c r="R71" s="10">
        <v>225.87736108289999</v>
      </c>
      <c r="S71" s="10">
        <v>272.97079513519998</v>
      </c>
      <c r="T71" s="10">
        <v>153.1019303958</v>
      </c>
      <c r="U71" s="10">
        <v>75.492645903609997</v>
      </c>
      <c r="V71" s="10">
        <v>39.953577864480003</v>
      </c>
      <c r="W71" s="10">
        <v>13.1377179211</v>
      </c>
      <c r="X71" s="10">
        <v>4.8305263987440004</v>
      </c>
      <c r="Y71" s="10">
        <v>787.94386448800003</v>
      </c>
      <c r="Z71" s="10">
        <v>225.87736108289999</v>
      </c>
      <c r="AA71" s="10">
        <v>272.97079513519998</v>
      </c>
      <c r="AB71" s="10">
        <v>153.1019303958</v>
      </c>
      <c r="AC71" s="10">
        <v>75.492645903609997</v>
      </c>
      <c r="AD71" s="10">
        <v>39.953577864480003</v>
      </c>
      <c r="AE71" s="10">
        <v>13.1377179211</v>
      </c>
      <c r="AF71" s="10">
        <v>4.8305263987440004</v>
      </c>
      <c r="AG71" s="10">
        <v>787.94386448800003</v>
      </c>
      <c r="AH71" s="10">
        <v>225.87736108289999</v>
      </c>
      <c r="AI71" s="10">
        <v>272.97079513519998</v>
      </c>
      <c r="AJ71" s="10">
        <v>153.1019303958</v>
      </c>
      <c r="AK71" s="10">
        <v>75.492645903609997</v>
      </c>
      <c r="AL71" s="10">
        <v>39.953577864480003</v>
      </c>
      <c r="AM71" s="10">
        <v>13.1377179211</v>
      </c>
      <c r="AN71" s="10">
        <v>4.8305263987440004</v>
      </c>
      <c r="AO71" s="10">
        <v>787.94386448800003</v>
      </c>
      <c r="AP71" s="10">
        <v>225.87736108289999</v>
      </c>
      <c r="AQ71" s="10">
        <v>272.97079513519998</v>
      </c>
      <c r="AR71" s="10">
        <v>153.1019303958</v>
      </c>
      <c r="AS71" s="10">
        <v>75.492645903609997</v>
      </c>
      <c r="AT71" s="10">
        <v>39.953577864480003</v>
      </c>
      <c r="AU71" s="10">
        <v>13.1377179211</v>
      </c>
      <c r="AV71" s="10">
        <v>4.8305263987440004</v>
      </c>
      <c r="AW71" s="10">
        <v>787.94386448800003</v>
      </c>
      <c r="AX71" s="10">
        <v>225.87736108289999</v>
      </c>
      <c r="AY71" s="10">
        <v>272.97079513519998</v>
      </c>
      <c r="AZ71" s="10">
        <v>153.1019303958</v>
      </c>
      <c r="BA71" s="10">
        <v>75.492645903609997</v>
      </c>
      <c r="BB71" s="10">
        <v>39.953577864480003</v>
      </c>
      <c r="BC71" s="10">
        <v>13.1377179211</v>
      </c>
      <c r="BD71" s="10">
        <v>4.8305263987440004</v>
      </c>
      <c r="BE71" s="10">
        <v>787.94386448800003</v>
      </c>
      <c r="BF71" s="10">
        <v>225.87736108289999</v>
      </c>
      <c r="BG71" s="10">
        <v>272.97079513519998</v>
      </c>
      <c r="BH71" s="10">
        <v>153.1019303958</v>
      </c>
      <c r="BI71" s="10">
        <v>75.492645903609997</v>
      </c>
      <c r="BJ71" s="10">
        <v>39.953577864480003</v>
      </c>
      <c r="BK71" s="10">
        <v>13.1377179211</v>
      </c>
      <c r="BL71" s="10">
        <v>4.8305263987440004</v>
      </c>
      <c r="BM71" s="10">
        <v>787.94386448800003</v>
      </c>
      <c r="BN71" s="10">
        <v>225.87736108289999</v>
      </c>
      <c r="BO71" s="10">
        <v>272.97079513519998</v>
      </c>
      <c r="BP71" s="10">
        <v>153.1019303958</v>
      </c>
      <c r="BQ71" s="10">
        <v>75.492645903609997</v>
      </c>
      <c r="BR71" s="10">
        <v>39.953577864480003</v>
      </c>
      <c r="BS71" s="10">
        <v>13.1377179211</v>
      </c>
      <c r="BT71" s="10">
        <v>4.8305263987440004</v>
      </c>
      <c r="BU71" s="10">
        <v>787.94386448800003</v>
      </c>
      <c r="BV71" s="10">
        <v>225.87736108289999</v>
      </c>
      <c r="BW71" s="10">
        <v>272.97079513519998</v>
      </c>
      <c r="BX71" s="10">
        <v>153.1019303958</v>
      </c>
      <c r="BY71" s="10">
        <v>75.492645903609997</v>
      </c>
      <c r="BZ71" s="10">
        <v>39.953577864480003</v>
      </c>
      <c r="CA71" s="10">
        <v>13.1377179211</v>
      </c>
      <c r="CB71" s="10">
        <v>4.8305263987440004</v>
      </c>
    </row>
    <row r="72" spans="1:80" x14ac:dyDescent="0.4">
      <c r="B72" s="4" t="s">
        <v>155</v>
      </c>
      <c r="C72" s="4" t="s">
        <v>156</v>
      </c>
      <c r="D72" s="4" t="s">
        <v>157</v>
      </c>
      <c r="E72" s="4" t="s">
        <v>158</v>
      </c>
      <c r="F72" s="4" t="s">
        <v>159</v>
      </c>
      <c r="G72" s="4" t="s">
        <v>160</v>
      </c>
      <c r="H72" s="4" t="s">
        <v>161</v>
      </c>
      <c r="I72" s="4" t="s">
        <v>162</v>
      </c>
      <c r="J72" s="4" t="s">
        <v>155</v>
      </c>
      <c r="K72" s="4" t="s">
        <v>156</v>
      </c>
      <c r="L72" s="4" t="s">
        <v>157</v>
      </c>
      <c r="M72" s="4" t="s">
        <v>158</v>
      </c>
      <c r="N72" s="4" t="s">
        <v>159</v>
      </c>
      <c r="O72" s="4" t="s">
        <v>160</v>
      </c>
      <c r="P72" s="4" t="s">
        <v>161</v>
      </c>
      <c r="Q72" s="4" t="s">
        <v>162</v>
      </c>
      <c r="R72" s="4" t="s">
        <v>155</v>
      </c>
      <c r="S72" s="4" t="s">
        <v>156</v>
      </c>
      <c r="T72" s="4" t="s">
        <v>157</v>
      </c>
      <c r="U72" s="4" t="s">
        <v>158</v>
      </c>
      <c r="V72" s="4" t="s">
        <v>159</v>
      </c>
      <c r="W72" s="4" t="s">
        <v>160</v>
      </c>
      <c r="X72" s="4" t="s">
        <v>161</v>
      </c>
      <c r="Y72" s="4" t="s">
        <v>162</v>
      </c>
      <c r="Z72" s="4" t="s">
        <v>155</v>
      </c>
      <c r="AA72" s="4" t="s">
        <v>156</v>
      </c>
      <c r="AB72" s="4" t="s">
        <v>157</v>
      </c>
      <c r="AC72" s="4" t="s">
        <v>158</v>
      </c>
      <c r="AD72" s="4" t="s">
        <v>159</v>
      </c>
      <c r="AE72" s="4" t="s">
        <v>160</v>
      </c>
      <c r="AF72" s="4" t="s">
        <v>161</v>
      </c>
      <c r="AG72" s="4" t="s">
        <v>162</v>
      </c>
      <c r="AH72" s="4" t="s">
        <v>155</v>
      </c>
      <c r="AI72" s="4" t="s">
        <v>156</v>
      </c>
      <c r="AJ72" s="4" t="s">
        <v>157</v>
      </c>
      <c r="AK72" s="4" t="s">
        <v>158</v>
      </c>
      <c r="AL72" s="4" t="s">
        <v>159</v>
      </c>
      <c r="AM72" s="4" t="s">
        <v>160</v>
      </c>
      <c r="AN72" s="4" t="s">
        <v>161</v>
      </c>
      <c r="AO72" s="4" t="s">
        <v>162</v>
      </c>
      <c r="AP72" s="4" t="s">
        <v>155</v>
      </c>
      <c r="AQ72" s="4" t="s">
        <v>156</v>
      </c>
      <c r="AR72" s="4" t="s">
        <v>157</v>
      </c>
      <c r="AS72" s="4" t="s">
        <v>158</v>
      </c>
      <c r="AT72" s="4" t="s">
        <v>159</v>
      </c>
      <c r="AU72" s="4" t="s">
        <v>160</v>
      </c>
      <c r="AV72" s="4" t="s">
        <v>161</v>
      </c>
      <c r="AW72" s="4" t="s">
        <v>162</v>
      </c>
      <c r="AX72" s="4" t="s">
        <v>155</v>
      </c>
      <c r="AY72" s="4" t="s">
        <v>156</v>
      </c>
      <c r="AZ72" s="4" t="s">
        <v>157</v>
      </c>
      <c r="BA72" s="4" t="s">
        <v>158</v>
      </c>
      <c r="BB72" s="4" t="s">
        <v>159</v>
      </c>
      <c r="BC72" s="4" t="s">
        <v>160</v>
      </c>
      <c r="BD72" s="4" t="s">
        <v>161</v>
      </c>
      <c r="BE72" s="4" t="s">
        <v>162</v>
      </c>
      <c r="BF72" s="4" t="s">
        <v>155</v>
      </c>
      <c r="BG72" s="4" t="s">
        <v>156</v>
      </c>
      <c r="BH72" s="4" t="s">
        <v>157</v>
      </c>
      <c r="BI72" s="4" t="s">
        <v>158</v>
      </c>
      <c r="BJ72" s="4" t="s">
        <v>159</v>
      </c>
      <c r="BK72" s="4" t="s">
        <v>160</v>
      </c>
      <c r="BL72" s="4" t="s">
        <v>161</v>
      </c>
      <c r="BM72" s="4" t="s">
        <v>162</v>
      </c>
      <c r="BN72" s="4" t="s">
        <v>155</v>
      </c>
      <c r="BO72" s="4" t="s">
        <v>156</v>
      </c>
      <c r="BP72" s="4" t="s">
        <v>157</v>
      </c>
      <c r="BQ72" s="4" t="s">
        <v>158</v>
      </c>
      <c r="BR72" s="4" t="s">
        <v>159</v>
      </c>
      <c r="BS72" s="4" t="s">
        <v>160</v>
      </c>
      <c r="BT72" s="4" t="s">
        <v>161</v>
      </c>
      <c r="BU72" s="4" t="s">
        <v>162</v>
      </c>
      <c r="BV72" s="4" t="s">
        <v>155</v>
      </c>
      <c r="BW72" s="4" t="s">
        <v>156</v>
      </c>
      <c r="BX72" s="4" t="s">
        <v>157</v>
      </c>
      <c r="BY72" s="4" t="s">
        <v>158</v>
      </c>
      <c r="BZ72" s="4" t="s">
        <v>159</v>
      </c>
      <c r="CA72" s="4" t="s">
        <v>160</v>
      </c>
      <c r="CB72" s="4" t="s">
        <v>161</v>
      </c>
    </row>
    <row r="73" spans="1:80" x14ac:dyDescent="0.4">
      <c r="B73" s="4" t="s">
        <v>727</v>
      </c>
      <c r="C73" s="4" t="s">
        <v>189</v>
      </c>
      <c r="D73" s="4" t="s">
        <v>95</v>
      </c>
      <c r="E73" s="4" t="s">
        <v>95</v>
      </c>
      <c r="F73" s="4" t="s">
        <v>95</v>
      </c>
      <c r="G73" s="4" t="s">
        <v>95</v>
      </c>
      <c r="H73" s="4" t="s">
        <v>95</v>
      </c>
      <c r="I73" s="4" t="s">
        <v>446</v>
      </c>
      <c r="J73" s="4" t="s">
        <v>118</v>
      </c>
      <c r="K73" s="4" t="s">
        <v>118</v>
      </c>
      <c r="L73" s="4" t="s">
        <v>118</v>
      </c>
      <c r="M73" s="4" t="s">
        <v>95</v>
      </c>
      <c r="N73" s="4" t="s">
        <v>95</v>
      </c>
      <c r="O73" s="4" t="s">
        <v>95</v>
      </c>
      <c r="P73" s="4" t="s">
        <v>95</v>
      </c>
      <c r="Q73" s="4" t="s">
        <v>446</v>
      </c>
      <c r="R73" s="4" t="s">
        <v>95</v>
      </c>
      <c r="S73" s="4" t="s">
        <v>95</v>
      </c>
      <c r="T73" s="4" t="s">
        <v>95</v>
      </c>
      <c r="U73" s="4" t="s">
        <v>95</v>
      </c>
      <c r="V73" s="4" t="s">
        <v>95</v>
      </c>
      <c r="W73" s="4" t="s">
        <v>95</v>
      </c>
      <c r="X73" s="4" t="s">
        <v>95</v>
      </c>
      <c r="Y73" s="4" t="s">
        <v>446</v>
      </c>
      <c r="Z73" s="4" t="s">
        <v>95</v>
      </c>
      <c r="AA73" s="4" t="s">
        <v>95</v>
      </c>
      <c r="AB73" s="4" t="s">
        <v>95</v>
      </c>
      <c r="AC73" s="4" t="s">
        <v>95</v>
      </c>
      <c r="AD73" s="4" t="s">
        <v>95</v>
      </c>
      <c r="AE73" s="4" t="s">
        <v>268</v>
      </c>
      <c r="AF73" s="4" t="s">
        <v>95</v>
      </c>
      <c r="AG73" s="4" t="s">
        <v>446</v>
      </c>
      <c r="AH73" s="4" t="s">
        <v>95</v>
      </c>
      <c r="AI73" s="4" t="s">
        <v>95</v>
      </c>
      <c r="AJ73" s="4" t="s">
        <v>95</v>
      </c>
      <c r="AK73" s="4" t="s">
        <v>95</v>
      </c>
      <c r="AL73" s="4" t="s">
        <v>95</v>
      </c>
      <c r="AM73" s="4" t="s">
        <v>95</v>
      </c>
      <c r="AN73" s="4" t="s">
        <v>95</v>
      </c>
      <c r="AO73" s="4" t="s">
        <v>446</v>
      </c>
      <c r="AP73" s="4" t="s">
        <v>95</v>
      </c>
      <c r="AQ73" s="4" t="s">
        <v>95</v>
      </c>
      <c r="AR73" s="4" t="s">
        <v>95</v>
      </c>
      <c r="AS73" s="4" t="s">
        <v>192</v>
      </c>
      <c r="AT73" s="4" t="s">
        <v>95</v>
      </c>
      <c r="AU73" s="4" t="s">
        <v>95</v>
      </c>
      <c r="AV73" s="4" t="s">
        <v>95</v>
      </c>
      <c r="AW73" s="4" t="s">
        <v>446</v>
      </c>
      <c r="AX73" s="4" t="s">
        <v>95</v>
      </c>
      <c r="AY73" s="4" t="s">
        <v>95</v>
      </c>
      <c r="AZ73" s="4" t="s">
        <v>206</v>
      </c>
      <c r="BA73" s="4" t="s">
        <v>206</v>
      </c>
      <c r="BB73" s="4" t="s">
        <v>209</v>
      </c>
      <c r="BC73" s="4" t="s">
        <v>95</v>
      </c>
      <c r="BD73" s="4" t="s">
        <v>206</v>
      </c>
      <c r="BE73" s="4" t="s">
        <v>446</v>
      </c>
      <c r="BF73" s="4" t="s">
        <v>95</v>
      </c>
      <c r="BG73" s="4" t="s">
        <v>95</v>
      </c>
      <c r="BH73" s="4" t="s">
        <v>95</v>
      </c>
      <c r="BI73" s="4" t="s">
        <v>95</v>
      </c>
      <c r="BJ73" s="4" t="s">
        <v>95</v>
      </c>
      <c r="BK73" s="4" t="s">
        <v>95</v>
      </c>
      <c r="BL73" s="4" t="s">
        <v>95</v>
      </c>
      <c r="BM73" s="4" t="s">
        <v>446</v>
      </c>
      <c r="BN73" s="4" t="s">
        <v>728</v>
      </c>
      <c r="BO73" s="4" t="s">
        <v>205</v>
      </c>
      <c r="BP73" s="4" t="s">
        <v>183</v>
      </c>
      <c r="BQ73" s="4" t="s">
        <v>95</v>
      </c>
      <c r="BR73" s="4" t="s">
        <v>95</v>
      </c>
      <c r="BS73" s="4" t="s">
        <v>95</v>
      </c>
      <c r="BT73" s="4" t="s">
        <v>95</v>
      </c>
      <c r="BU73" s="4" t="s">
        <v>446</v>
      </c>
      <c r="BV73" s="4" t="s">
        <v>446</v>
      </c>
      <c r="BW73" s="4" t="s">
        <v>446</v>
      </c>
      <c r="BX73" s="4" t="s">
        <v>446</v>
      </c>
      <c r="BY73" s="4" t="s">
        <v>446</v>
      </c>
      <c r="BZ73" s="4" t="s">
        <v>446</v>
      </c>
      <c r="CA73" s="4" t="s">
        <v>446</v>
      </c>
      <c r="CB73" s="4" t="s">
        <v>446</v>
      </c>
    </row>
    <row r="74" spans="1:80" x14ac:dyDescent="0.4">
      <c r="A74" s="1" t="s">
        <v>325</v>
      </c>
      <c r="B74" s="9">
        <v>0.13515123677069998</v>
      </c>
      <c r="C74" s="9">
        <v>0.1025448996314</v>
      </c>
      <c r="D74" s="9">
        <v>0.2104069071621</v>
      </c>
      <c r="E74" s="9">
        <v>0.21356429922760001</v>
      </c>
      <c r="F74" s="9">
        <v>9.7447950835759994E-2</v>
      </c>
      <c r="G74" s="9">
        <v>0.3051337731696</v>
      </c>
      <c r="H74" s="9">
        <v>0.2292606836105</v>
      </c>
      <c r="I74" s="9">
        <v>0.16585813409179997</v>
      </c>
      <c r="J74" s="9">
        <v>0.23801392271749999</v>
      </c>
      <c r="K74" s="9">
        <v>0.22489248459150002</v>
      </c>
      <c r="L74" s="9">
        <v>0.16669360693150001</v>
      </c>
      <c r="M74" s="9">
        <v>0.16822419253690002</v>
      </c>
      <c r="N74" s="9">
        <v>0.13926657648500002</v>
      </c>
      <c r="O74" s="9">
        <v>0.12767713523490001</v>
      </c>
      <c r="P74" s="9">
        <v>0.4340575707648</v>
      </c>
      <c r="Q74" s="9">
        <v>0.19392091976789999</v>
      </c>
      <c r="R74" s="9">
        <v>0.27570196353679999</v>
      </c>
      <c r="S74" s="9">
        <v>0.31546592926150002</v>
      </c>
      <c r="T74" s="9">
        <v>0.1929816057048</v>
      </c>
      <c r="U74" s="9">
        <v>0.18598890116050001</v>
      </c>
      <c r="V74" s="9">
        <v>0.16707697224690002</v>
      </c>
      <c r="W74" s="9">
        <v>0.15192677367560001</v>
      </c>
      <c r="X74" s="9">
        <v>0</v>
      </c>
      <c r="Y74" s="9">
        <v>0.23412741918430002</v>
      </c>
      <c r="Z74" s="9">
        <v>0.1124486726451</v>
      </c>
      <c r="AA74" s="9">
        <v>0.1266445689573</v>
      </c>
      <c r="AB74" s="9">
        <v>0.17147746115579998</v>
      </c>
      <c r="AC74" s="9">
        <v>8.2139578273270009E-2</v>
      </c>
      <c r="AD74" s="9">
        <v>8.313902534350999E-2</v>
      </c>
      <c r="AE74" s="9">
        <v>0.17171313497829999</v>
      </c>
      <c r="AF74" s="9">
        <v>0</v>
      </c>
      <c r="AG74" s="9">
        <v>0.1254992838615</v>
      </c>
      <c r="AH74" s="9">
        <v>7.9595798900009992E-2</v>
      </c>
      <c r="AI74" s="9">
        <v>0.1017288400523</v>
      </c>
      <c r="AJ74" s="9">
        <v>6.8833955121940002E-2</v>
      </c>
      <c r="AK74" s="9">
        <v>2.6113832509139998E-2</v>
      </c>
      <c r="AL74" s="9">
        <v>6.0020180643149998E-2</v>
      </c>
      <c r="AM74" s="9">
        <v>9.7639977081990001E-2</v>
      </c>
      <c r="AN74" s="9">
        <v>7.7770198806570004E-2</v>
      </c>
      <c r="AO74" s="9">
        <v>7.2900490226110004E-2</v>
      </c>
      <c r="AP74" s="9">
        <v>6.1684407301809997E-2</v>
      </c>
      <c r="AQ74" s="9">
        <v>7.4083517341540006E-2</v>
      </c>
      <c r="AR74" s="9">
        <v>5.5284608373199998E-2</v>
      </c>
      <c r="AS74" s="9">
        <v>0.15582474558039999</v>
      </c>
      <c r="AT74" s="9">
        <v>8.819845847037E-2</v>
      </c>
      <c r="AU74" s="9">
        <v>2.0478887549040002E-2</v>
      </c>
      <c r="AV74" s="9">
        <v>0</v>
      </c>
      <c r="AW74" s="9">
        <v>7.6917025531160005E-2</v>
      </c>
      <c r="AX74" s="9">
        <v>9.7403998128129998E-2</v>
      </c>
      <c r="AY74" s="9">
        <v>5.4639760164549994E-2</v>
      </c>
      <c r="AZ74" s="9">
        <v>0.1343218555507</v>
      </c>
      <c r="BA74" s="9">
        <v>0.16814445071209999</v>
      </c>
      <c r="BB74" s="9">
        <v>0.36485083597539997</v>
      </c>
      <c r="BC74" s="9">
        <v>0.1254303183105</v>
      </c>
      <c r="BD74" s="9">
        <v>0.2589115468182</v>
      </c>
      <c r="BE74" s="9">
        <v>0.1307767273373</v>
      </c>
      <c r="BF74" s="9">
        <v>0</v>
      </c>
      <c r="BG74" s="9">
        <v>0</v>
      </c>
      <c r="BH74" s="9">
        <v>0</v>
      </c>
      <c r="BI74" s="9">
        <v>0</v>
      </c>
      <c r="BJ74" s="9">
        <v>0</v>
      </c>
      <c r="BK74" s="9">
        <v>0</v>
      </c>
      <c r="BL74" s="9">
        <v>0</v>
      </c>
      <c r="BM74" s="9">
        <v>0</v>
      </c>
      <c r="BN74" s="9">
        <v>0.37316515948810003</v>
      </c>
      <c r="BO74" s="9">
        <v>0.32743738422290003</v>
      </c>
      <c r="BP74" s="9">
        <v>0.37710051409359996</v>
      </c>
      <c r="BQ74" s="9">
        <v>0.3817884917646</v>
      </c>
      <c r="BR74" s="9">
        <v>0.2367145273207</v>
      </c>
      <c r="BS74" s="9">
        <v>0.43281090840460001</v>
      </c>
      <c r="BT74" s="9">
        <v>0.66331825437519998</v>
      </c>
      <c r="BU74" s="9">
        <v>0.35977905385969999</v>
      </c>
      <c r="BV74" s="9">
        <v>1</v>
      </c>
      <c r="BW74" s="9">
        <v>1</v>
      </c>
      <c r="BX74" s="9">
        <v>1</v>
      </c>
      <c r="BY74" s="9">
        <v>1</v>
      </c>
      <c r="BZ74" s="9">
        <v>1</v>
      </c>
      <c r="CA74" s="9">
        <v>1</v>
      </c>
      <c r="CB74" s="9">
        <v>1</v>
      </c>
    </row>
    <row r="75" spans="1:80" x14ac:dyDescent="0.4">
      <c r="B75" s="10">
        <v>8</v>
      </c>
      <c r="C75" s="10">
        <v>16</v>
      </c>
      <c r="D75" s="10">
        <v>27</v>
      </c>
      <c r="E75" s="10">
        <v>17</v>
      </c>
      <c r="F75" s="10">
        <v>4</v>
      </c>
      <c r="G75" s="10">
        <v>5</v>
      </c>
      <c r="H75" s="10">
        <v>1</v>
      </c>
      <c r="I75" s="10">
        <v>78</v>
      </c>
      <c r="J75" s="10">
        <v>18</v>
      </c>
      <c r="K75" s="10">
        <v>31</v>
      </c>
      <c r="L75" s="10">
        <v>29</v>
      </c>
      <c r="M75" s="10">
        <v>14</v>
      </c>
      <c r="N75" s="10">
        <v>6</v>
      </c>
      <c r="O75" s="10">
        <v>5</v>
      </c>
      <c r="P75" s="10">
        <v>4</v>
      </c>
      <c r="Q75" s="10">
        <v>107</v>
      </c>
      <c r="R75" s="10">
        <v>20</v>
      </c>
      <c r="S75" s="10">
        <v>38</v>
      </c>
      <c r="T75" s="10">
        <v>28</v>
      </c>
      <c r="U75" s="10">
        <v>14</v>
      </c>
      <c r="V75" s="10">
        <v>6</v>
      </c>
      <c r="W75" s="10">
        <v>4</v>
      </c>
      <c r="X75" s="10">
        <v>0</v>
      </c>
      <c r="Y75" s="10">
        <v>111</v>
      </c>
      <c r="Z75" s="10">
        <v>10</v>
      </c>
      <c r="AA75" s="10">
        <v>17</v>
      </c>
      <c r="AB75" s="10">
        <v>25</v>
      </c>
      <c r="AC75" s="10">
        <v>6</v>
      </c>
      <c r="AD75" s="10">
        <v>3</v>
      </c>
      <c r="AE75" s="10">
        <v>3</v>
      </c>
      <c r="AF75" s="10">
        <v>0</v>
      </c>
      <c r="AG75" s="10">
        <v>64</v>
      </c>
      <c r="AH75" s="10">
        <v>5</v>
      </c>
      <c r="AI75" s="10">
        <v>10</v>
      </c>
      <c r="AJ75" s="10">
        <v>13</v>
      </c>
      <c r="AK75" s="10">
        <v>4</v>
      </c>
      <c r="AL75" s="10">
        <v>4</v>
      </c>
      <c r="AM75" s="10">
        <v>3</v>
      </c>
      <c r="AN75" s="10">
        <v>1</v>
      </c>
      <c r="AO75" s="10">
        <v>40</v>
      </c>
      <c r="AP75" s="10">
        <v>5</v>
      </c>
      <c r="AQ75" s="10">
        <v>10</v>
      </c>
      <c r="AR75" s="10">
        <v>10</v>
      </c>
      <c r="AS75" s="10">
        <v>14</v>
      </c>
      <c r="AT75" s="10">
        <v>5</v>
      </c>
      <c r="AU75" s="10">
        <v>1</v>
      </c>
      <c r="AV75" s="10">
        <v>0</v>
      </c>
      <c r="AW75" s="10">
        <v>45</v>
      </c>
      <c r="AX75" s="10">
        <v>6</v>
      </c>
      <c r="AY75" s="10">
        <v>9</v>
      </c>
      <c r="AZ75" s="10">
        <v>25</v>
      </c>
      <c r="BA75" s="10">
        <v>12</v>
      </c>
      <c r="BB75" s="10">
        <v>12</v>
      </c>
      <c r="BC75" s="10">
        <v>4</v>
      </c>
      <c r="BD75" s="10">
        <v>4</v>
      </c>
      <c r="BE75" s="10">
        <v>72</v>
      </c>
      <c r="BF75" s="10">
        <v>0</v>
      </c>
      <c r="BG75" s="10">
        <v>0</v>
      </c>
      <c r="BH75" s="10">
        <v>0</v>
      </c>
      <c r="BI75" s="10">
        <v>0</v>
      </c>
      <c r="BJ75" s="10">
        <v>0</v>
      </c>
      <c r="BK75" s="10">
        <v>0</v>
      </c>
      <c r="BL75" s="10">
        <v>0</v>
      </c>
      <c r="BM75" s="10">
        <v>0</v>
      </c>
      <c r="BN75" s="10">
        <v>26</v>
      </c>
      <c r="BO75" s="10">
        <v>47</v>
      </c>
      <c r="BP75" s="10">
        <v>56</v>
      </c>
      <c r="BQ75" s="10">
        <v>31</v>
      </c>
      <c r="BR75" s="10">
        <v>10</v>
      </c>
      <c r="BS75" s="10">
        <v>10</v>
      </c>
      <c r="BT75" s="10">
        <v>5</v>
      </c>
      <c r="BU75" s="10">
        <v>185</v>
      </c>
      <c r="BV75" s="10">
        <v>72</v>
      </c>
      <c r="BW75" s="10">
        <v>131</v>
      </c>
      <c r="BX75" s="10">
        <v>157</v>
      </c>
      <c r="BY75" s="10">
        <v>81</v>
      </c>
      <c r="BZ75" s="10">
        <v>40</v>
      </c>
      <c r="CA75" s="10">
        <v>25</v>
      </c>
      <c r="CB75" s="10">
        <v>10</v>
      </c>
    </row>
    <row r="76" spans="1:80" x14ac:dyDescent="0.4">
      <c r="B76" s="10">
        <v>72</v>
      </c>
      <c r="C76" s="10">
        <v>131</v>
      </c>
      <c r="D76" s="10">
        <v>157</v>
      </c>
      <c r="E76" s="10">
        <v>81</v>
      </c>
      <c r="F76" s="10">
        <v>40</v>
      </c>
      <c r="G76" s="10">
        <v>25</v>
      </c>
      <c r="H76" s="10">
        <v>10</v>
      </c>
      <c r="I76" s="10">
        <v>517</v>
      </c>
      <c r="J76" s="10">
        <v>72</v>
      </c>
      <c r="K76" s="10">
        <v>131</v>
      </c>
      <c r="L76" s="10">
        <v>157</v>
      </c>
      <c r="M76" s="10">
        <v>81</v>
      </c>
      <c r="N76" s="10">
        <v>40</v>
      </c>
      <c r="O76" s="10">
        <v>25</v>
      </c>
      <c r="P76" s="10">
        <v>10</v>
      </c>
      <c r="Q76" s="10">
        <v>517</v>
      </c>
      <c r="R76" s="10">
        <v>72</v>
      </c>
      <c r="S76" s="10">
        <v>131</v>
      </c>
      <c r="T76" s="10">
        <v>157</v>
      </c>
      <c r="U76" s="10">
        <v>81</v>
      </c>
      <c r="V76" s="10">
        <v>40</v>
      </c>
      <c r="W76" s="10">
        <v>25</v>
      </c>
      <c r="X76" s="10">
        <v>10</v>
      </c>
      <c r="Y76" s="10">
        <v>517</v>
      </c>
      <c r="Z76" s="10">
        <v>72</v>
      </c>
      <c r="AA76" s="10">
        <v>131</v>
      </c>
      <c r="AB76" s="10">
        <v>157</v>
      </c>
      <c r="AC76" s="10">
        <v>81</v>
      </c>
      <c r="AD76" s="10">
        <v>40</v>
      </c>
      <c r="AE76" s="10">
        <v>25</v>
      </c>
      <c r="AF76" s="10">
        <v>10</v>
      </c>
      <c r="AG76" s="10">
        <v>517</v>
      </c>
      <c r="AH76" s="10">
        <v>72</v>
      </c>
      <c r="AI76" s="10">
        <v>131</v>
      </c>
      <c r="AJ76" s="10">
        <v>157</v>
      </c>
      <c r="AK76" s="10">
        <v>81</v>
      </c>
      <c r="AL76" s="10">
        <v>40</v>
      </c>
      <c r="AM76" s="10">
        <v>25</v>
      </c>
      <c r="AN76" s="10">
        <v>10</v>
      </c>
      <c r="AO76" s="10">
        <v>517</v>
      </c>
      <c r="AP76" s="10">
        <v>72</v>
      </c>
      <c r="AQ76" s="10">
        <v>131</v>
      </c>
      <c r="AR76" s="10">
        <v>157</v>
      </c>
      <c r="AS76" s="10">
        <v>81</v>
      </c>
      <c r="AT76" s="10">
        <v>40</v>
      </c>
      <c r="AU76" s="10">
        <v>25</v>
      </c>
      <c r="AV76" s="10">
        <v>10</v>
      </c>
      <c r="AW76" s="10">
        <v>517</v>
      </c>
      <c r="AX76" s="10">
        <v>72</v>
      </c>
      <c r="AY76" s="10">
        <v>131</v>
      </c>
      <c r="AZ76" s="10">
        <v>157</v>
      </c>
      <c r="BA76" s="10">
        <v>81</v>
      </c>
      <c r="BB76" s="10">
        <v>40</v>
      </c>
      <c r="BC76" s="10">
        <v>25</v>
      </c>
      <c r="BD76" s="10">
        <v>10</v>
      </c>
      <c r="BE76" s="10">
        <v>517</v>
      </c>
      <c r="BF76" s="10">
        <v>72</v>
      </c>
      <c r="BG76" s="10">
        <v>131</v>
      </c>
      <c r="BH76" s="10">
        <v>157</v>
      </c>
      <c r="BI76" s="10">
        <v>81</v>
      </c>
      <c r="BJ76" s="10">
        <v>40</v>
      </c>
      <c r="BK76" s="10">
        <v>25</v>
      </c>
      <c r="BL76" s="10">
        <v>10</v>
      </c>
      <c r="BM76" s="10">
        <v>517</v>
      </c>
      <c r="BN76" s="10">
        <v>72</v>
      </c>
      <c r="BO76" s="10">
        <v>131</v>
      </c>
      <c r="BP76" s="10">
        <v>157</v>
      </c>
      <c r="BQ76" s="10">
        <v>81</v>
      </c>
      <c r="BR76" s="10">
        <v>40</v>
      </c>
      <c r="BS76" s="10">
        <v>25</v>
      </c>
      <c r="BT76" s="10">
        <v>10</v>
      </c>
      <c r="BU76" s="10">
        <v>517</v>
      </c>
      <c r="BV76" s="10">
        <v>72</v>
      </c>
      <c r="BW76" s="10">
        <v>131</v>
      </c>
      <c r="BX76" s="10">
        <v>157</v>
      </c>
      <c r="BY76" s="10">
        <v>81</v>
      </c>
      <c r="BZ76" s="10">
        <v>40</v>
      </c>
      <c r="CA76" s="10">
        <v>25</v>
      </c>
      <c r="CB76" s="10">
        <v>10</v>
      </c>
    </row>
    <row r="77" spans="1:80" x14ac:dyDescent="0.4">
      <c r="B77" s="10">
        <v>12.093502827289999</v>
      </c>
      <c r="C77" s="10">
        <v>15.258415236079999</v>
      </c>
      <c r="D77" s="10">
        <v>32.411316015280001</v>
      </c>
      <c r="E77" s="10">
        <v>19.277660094830001</v>
      </c>
      <c r="F77" s="10">
        <v>3.9914538177450001</v>
      </c>
      <c r="G77" s="10">
        <v>7.9216806834359996</v>
      </c>
      <c r="H77" s="10">
        <v>2.3482643575469999</v>
      </c>
      <c r="I77" s="10">
        <v>93.302293032210002</v>
      </c>
      <c r="J77" s="10">
        <v>21.297785474240001</v>
      </c>
      <c r="K77" s="10">
        <v>33.463418714189999</v>
      </c>
      <c r="L77" s="10">
        <v>25.67767020986</v>
      </c>
      <c r="M77" s="10">
        <v>15.18497621177</v>
      </c>
      <c r="N77" s="10">
        <v>5.7043386097679996</v>
      </c>
      <c r="O77" s="10">
        <v>3.3146691216800002</v>
      </c>
      <c r="P77" s="10">
        <v>4.4459516847740002</v>
      </c>
      <c r="Q77" s="10">
        <v>109.0888100263</v>
      </c>
      <c r="R77" s="10">
        <v>24.670158817570002</v>
      </c>
      <c r="S77" s="10">
        <v>46.940512485840003</v>
      </c>
      <c r="T77" s="10">
        <v>29.72710303097</v>
      </c>
      <c r="U77" s="10">
        <v>16.78853081227</v>
      </c>
      <c r="V77" s="10">
        <v>6.8434483538400004</v>
      </c>
      <c r="W77" s="10">
        <v>3.9442221548299998</v>
      </c>
      <c r="X77" s="10">
        <v>0</v>
      </c>
      <c r="Y77" s="10">
        <v>131.70668530200001</v>
      </c>
      <c r="Z77" s="10">
        <v>10.06204880586</v>
      </c>
      <c r="AA77" s="10">
        <v>18.844383557739999</v>
      </c>
      <c r="AB77" s="10">
        <v>26.414580481129999</v>
      </c>
      <c r="AC77" s="10">
        <v>7.4144361956170002</v>
      </c>
      <c r="AD77" s="10">
        <v>3.4053623217819999</v>
      </c>
      <c r="AE77" s="10">
        <v>4.4579025465450002</v>
      </c>
      <c r="AF77" s="10">
        <v>0</v>
      </c>
      <c r="AG77" s="10">
        <v>70.598713908670007</v>
      </c>
      <c r="AH77" s="10">
        <v>7.1223323000110002</v>
      </c>
      <c r="AI77" s="10">
        <v>15.13698768619</v>
      </c>
      <c r="AJ77" s="10">
        <v>10.60325966543</v>
      </c>
      <c r="AK77" s="10">
        <v>2.3571991606520002</v>
      </c>
      <c r="AL77" s="10">
        <v>2.4584178232089999</v>
      </c>
      <c r="AM77" s="10">
        <v>2.5348643394889998</v>
      </c>
      <c r="AN77" s="10">
        <v>0.79658222709969995</v>
      </c>
      <c r="AO77" s="10">
        <v>41.009643202079999</v>
      </c>
      <c r="AP77" s="10">
        <v>5.5195984286130004</v>
      </c>
      <c r="AQ77" s="10">
        <v>11.02343533232</v>
      </c>
      <c r="AR77" s="10">
        <v>8.5161030924919991</v>
      </c>
      <c r="AS77" s="10">
        <v>14.06572395539</v>
      </c>
      <c r="AT77" s="10">
        <v>3.612595962886</v>
      </c>
      <c r="AU77" s="10">
        <v>0.53165929890469998</v>
      </c>
      <c r="AV77" s="10">
        <v>0</v>
      </c>
      <c r="AW77" s="10">
        <v>43.269116070610004</v>
      </c>
      <c r="AX77" s="10">
        <v>8.7158323882099999</v>
      </c>
      <c r="AY77" s="10">
        <v>8.1302546688059998</v>
      </c>
      <c r="AZ77" s="10">
        <v>20.691089312279999</v>
      </c>
      <c r="BA77" s="10">
        <v>15.17777821192</v>
      </c>
      <c r="BB77" s="10">
        <v>14.944236894379999</v>
      </c>
      <c r="BC77" s="10">
        <v>3.2563387505620001</v>
      </c>
      <c r="BD77" s="10">
        <v>2.6519713174350001</v>
      </c>
      <c r="BE77" s="10">
        <v>73.567501543600002</v>
      </c>
      <c r="BF77" s="10">
        <v>0</v>
      </c>
      <c r="BG77" s="10">
        <v>0</v>
      </c>
      <c r="BH77" s="10">
        <v>0</v>
      </c>
      <c r="BI77" s="10">
        <v>0</v>
      </c>
      <c r="BJ77" s="10">
        <v>0</v>
      </c>
      <c r="BK77" s="10">
        <v>0</v>
      </c>
      <c r="BL77" s="10">
        <v>0</v>
      </c>
      <c r="BM77" s="10">
        <v>0</v>
      </c>
      <c r="BN77" s="10">
        <v>33.391288301529997</v>
      </c>
      <c r="BO77" s="10">
        <v>48.721833950270003</v>
      </c>
      <c r="BP77" s="10">
        <v>58.08898622513</v>
      </c>
      <c r="BQ77" s="10">
        <v>34.462636306599997</v>
      </c>
      <c r="BR77" s="10">
        <v>9.6957924275140002</v>
      </c>
      <c r="BS77" s="10">
        <v>11.23634980512</v>
      </c>
      <c r="BT77" s="10">
        <v>6.7942160423209996</v>
      </c>
      <c r="BU77" s="10">
        <v>202.39110305849999</v>
      </c>
      <c r="BV77" s="10">
        <v>89.481259041789997</v>
      </c>
      <c r="BW77" s="10">
        <v>148.79740768120001</v>
      </c>
      <c r="BX77" s="10">
        <v>154.0411218074</v>
      </c>
      <c r="BY77" s="10">
        <v>90.266304642449995</v>
      </c>
      <c r="BZ77" s="10">
        <v>40.959853783610001</v>
      </c>
      <c r="CA77" s="10">
        <v>25.96133689545</v>
      </c>
      <c r="CB77" s="10">
        <v>10.24276958686</v>
      </c>
    </row>
    <row r="78" spans="1:80" x14ac:dyDescent="0.4">
      <c r="B78" s="10">
        <v>89.481259041789997</v>
      </c>
      <c r="C78" s="10">
        <v>148.79740768120001</v>
      </c>
      <c r="D78" s="10">
        <v>154.0411218074</v>
      </c>
      <c r="E78" s="10">
        <v>90.266304642449995</v>
      </c>
      <c r="F78" s="10">
        <v>40.959853783610001</v>
      </c>
      <c r="G78" s="10">
        <v>25.96133689545</v>
      </c>
      <c r="H78" s="10">
        <v>10.24276958686</v>
      </c>
      <c r="I78" s="10">
        <v>562.5427630854</v>
      </c>
      <c r="J78" s="10">
        <v>89.481259041789997</v>
      </c>
      <c r="K78" s="10">
        <v>148.79740768120001</v>
      </c>
      <c r="L78" s="10">
        <v>154.0411218074</v>
      </c>
      <c r="M78" s="10">
        <v>90.266304642449995</v>
      </c>
      <c r="N78" s="10">
        <v>40.959853783610001</v>
      </c>
      <c r="O78" s="10">
        <v>25.96133689545</v>
      </c>
      <c r="P78" s="10">
        <v>10.24276958686</v>
      </c>
      <c r="Q78" s="10">
        <v>562.5427630854</v>
      </c>
      <c r="R78" s="10">
        <v>89.481259041789997</v>
      </c>
      <c r="S78" s="10">
        <v>148.79740768120001</v>
      </c>
      <c r="T78" s="10">
        <v>154.0411218074</v>
      </c>
      <c r="U78" s="10">
        <v>90.266304642449995</v>
      </c>
      <c r="V78" s="10">
        <v>40.959853783610001</v>
      </c>
      <c r="W78" s="10">
        <v>25.96133689545</v>
      </c>
      <c r="X78" s="10">
        <v>10.24276958686</v>
      </c>
      <c r="Y78" s="10">
        <v>562.5427630854</v>
      </c>
      <c r="Z78" s="10">
        <v>89.481259041789997</v>
      </c>
      <c r="AA78" s="10">
        <v>148.79740768120001</v>
      </c>
      <c r="AB78" s="10">
        <v>154.0411218074</v>
      </c>
      <c r="AC78" s="10">
        <v>90.266304642449995</v>
      </c>
      <c r="AD78" s="10">
        <v>40.959853783610001</v>
      </c>
      <c r="AE78" s="10">
        <v>25.96133689545</v>
      </c>
      <c r="AF78" s="10">
        <v>10.24276958686</v>
      </c>
      <c r="AG78" s="10">
        <v>562.5427630854</v>
      </c>
      <c r="AH78" s="10">
        <v>89.481259041789997</v>
      </c>
      <c r="AI78" s="10">
        <v>148.79740768120001</v>
      </c>
      <c r="AJ78" s="10">
        <v>154.0411218074</v>
      </c>
      <c r="AK78" s="10">
        <v>90.266304642449995</v>
      </c>
      <c r="AL78" s="10">
        <v>40.959853783610001</v>
      </c>
      <c r="AM78" s="10">
        <v>25.96133689545</v>
      </c>
      <c r="AN78" s="10">
        <v>10.24276958686</v>
      </c>
      <c r="AO78" s="10">
        <v>562.5427630854</v>
      </c>
      <c r="AP78" s="10">
        <v>89.481259041789997</v>
      </c>
      <c r="AQ78" s="10">
        <v>148.79740768120001</v>
      </c>
      <c r="AR78" s="10">
        <v>154.0411218074</v>
      </c>
      <c r="AS78" s="10">
        <v>90.266304642449995</v>
      </c>
      <c r="AT78" s="10">
        <v>40.959853783610001</v>
      </c>
      <c r="AU78" s="10">
        <v>25.96133689545</v>
      </c>
      <c r="AV78" s="10">
        <v>10.24276958686</v>
      </c>
      <c r="AW78" s="10">
        <v>562.5427630854</v>
      </c>
      <c r="AX78" s="10">
        <v>89.481259041789997</v>
      </c>
      <c r="AY78" s="10">
        <v>148.79740768120001</v>
      </c>
      <c r="AZ78" s="10">
        <v>154.0411218074</v>
      </c>
      <c r="BA78" s="10">
        <v>90.266304642449995</v>
      </c>
      <c r="BB78" s="10">
        <v>40.959853783610001</v>
      </c>
      <c r="BC78" s="10">
        <v>25.96133689545</v>
      </c>
      <c r="BD78" s="10">
        <v>10.24276958686</v>
      </c>
      <c r="BE78" s="10">
        <v>562.5427630854</v>
      </c>
      <c r="BF78" s="10">
        <v>89.481259041789997</v>
      </c>
      <c r="BG78" s="10">
        <v>148.79740768120001</v>
      </c>
      <c r="BH78" s="10">
        <v>154.0411218074</v>
      </c>
      <c r="BI78" s="10">
        <v>90.266304642449995</v>
      </c>
      <c r="BJ78" s="10">
        <v>40.959853783610001</v>
      </c>
      <c r="BK78" s="10">
        <v>25.96133689545</v>
      </c>
      <c r="BL78" s="10">
        <v>10.24276958686</v>
      </c>
      <c r="BM78" s="10">
        <v>562.5427630854</v>
      </c>
      <c r="BN78" s="10">
        <v>89.481259041789997</v>
      </c>
      <c r="BO78" s="10">
        <v>148.79740768120001</v>
      </c>
      <c r="BP78" s="10">
        <v>154.0411218074</v>
      </c>
      <c r="BQ78" s="10">
        <v>90.266304642449995</v>
      </c>
      <c r="BR78" s="10">
        <v>40.959853783610001</v>
      </c>
      <c r="BS78" s="10">
        <v>25.96133689545</v>
      </c>
      <c r="BT78" s="10">
        <v>10.24276958686</v>
      </c>
      <c r="BU78" s="10">
        <v>562.5427630854</v>
      </c>
      <c r="BV78" s="10">
        <v>89.481259041789997</v>
      </c>
      <c r="BW78" s="10">
        <v>148.79740768120001</v>
      </c>
      <c r="BX78" s="10">
        <v>154.0411218074</v>
      </c>
      <c r="BY78" s="10">
        <v>90.266304642449995</v>
      </c>
      <c r="BZ78" s="10">
        <v>40.959853783610001</v>
      </c>
      <c r="CA78" s="10">
        <v>25.96133689545</v>
      </c>
      <c r="CB78" s="10">
        <v>10.24276958686</v>
      </c>
    </row>
    <row r="79" spans="1:80" x14ac:dyDescent="0.4">
      <c r="B79" s="4" t="s">
        <v>155</v>
      </c>
      <c r="C79" s="4" t="s">
        <v>156</v>
      </c>
      <c r="D79" s="4" t="s">
        <v>157</v>
      </c>
      <c r="E79" s="4" t="s">
        <v>158</v>
      </c>
      <c r="F79" s="4" t="s">
        <v>159</v>
      </c>
      <c r="G79" s="4" t="s">
        <v>160</v>
      </c>
      <c r="H79" s="4" t="s">
        <v>161</v>
      </c>
      <c r="I79" s="4" t="s">
        <v>162</v>
      </c>
      <c r="J79" s="4" t="s">
        <v>155</v>
      </c>
      <c r="K79" s="4" t="s">
        <v>156</v>
      </c>
      <c r="L79" s="4" t="s">
        <v>157</v>
      </c>
      <c r="M79" s="4" t="s">
        <v>158</v>
      </c>
      <c r="N79" s="4" t="s">
        <v>159</v>
      </c>
      <c r="O79" s="4" t="s">
        <v>160</v>
      </c>
      <c r="P79" s="4" t="s">
        <v>161</v>
      </c>
      <c r="Q79" s="4" t="s">
        <v>162</v>
      </c>
      <c r="R79" s="4" t="s">
        <v>155</v>
      </c>
      <c r="S79" s="4" t="s">
        <v>156</v>
      </c>
      <c r="T79" s="4" t="s">
        <v>157</v>
      </c>
      <c r="U79" s="4" t="s">
        <v>158</v>
      </c>
      <c r="V79" s="4" t="s">
        <v>159</v>
      </c>
      <c r="W79" s="4" t="s">
        <v>160</v>
      </c>
      <c r="X79" s="4" t="s">
        <v>161</v>
      </c>
      <c r="Y79" s="4" t="s">
        <v>162</v>
      </c>
      <c r="Z79" s="4" t="s">
        <v>155</v>
      </c>
      <c r="AA79" s="4" t="s">
        <v>156</v>
      </c>
      <c r="AB79" s="4" t="s">
        <v>157</v>
      </c>
      <c r="AC79" s="4" t="s">
        <v>158</v>
      </c>
      <c r="AD79" s="4" t="s">
        <v>159</v>
      </c>
      <c r="AE79" s="4" t="s">
        <v>160</v>
      </c>
      <c r="AF79" s="4" t="s">
        <v>161</v>
      </c>
      <c r="AG79" s="4" t="s">
        <v>162</v>
      </c>
      <c r="AH79" s="4" t="s">
        <v>155</v>
      </c>
      <c r="AI79" s="4" t="s">
        <v>156</v>
      </c>
      <c r="AJ79" s="4" t="s">
        <v>157</v>
      </c>
      <c r="AK79" s="4" t="s">
        <v>158</v>
      </c>
      <c r="AL79" s="4" t="s">
        <v>159</v>
      </c>
      <c r="AM79" s="4" t="s">
        <v>160</v>
      </c>
      <c r="AN79" s="4" t="s">
        <v>161</v>
      </c>
      <c r="AO79" s="4" t="s">
        <v>162</v>
      </c>
      <c r="AP79" s="4" t="s">
        <v>155</v>
      </c>
      <c r="AQ79" s="4" t="s">
        <v>156</v>
      </c>
      <c r="AR79" s="4" t="s">
        <v>157</v>
      </c>
      <c r="AS79" s="4" t="s">
        <v>158</v>
      </c>
      <c r="AT79" s="4" t="s">
        <v>159</v>
      </c>
      <c r="AU79" s="4" t="s">
        <v>160</v>
      </c>
      <c r="AV79" s="4" t="s">
        <v>161</v>
      </c>
      <c r="AW79" s="4" t="s">
        <v>162</v>
      </c>
      <c r="AX79" s="4" t="s">
        <v>155</v>
      </c>
      <c r="AY79" s="4" t="s">
        <v>156</v>
      </c>
      <c r="AZ79" s="4" t="s">
        <v>157</v>
      </c>
      <c r="BA79" s="4" t="s">
        <v>158</v>
      </c>
      <c r="BB79" s="4" t="s">
        <v>159</v>
      </c>
      <c r="BC79" s="4" t="s">
        <v>160</v>
      </c>
      <c r="BD79" s="4" t="s">
        <v>161</v>
      </c>
      <c r="BE79" s="4" t="s">
        <v>162</v>
      </c>
      <c r="BF79" s="4" t="s">
        <v>155</v>
      </c>
      <c r="BG79" s="4" t="s">
        <v>156</v>
      </c>
      <c r="BH79" s="4" t="s">
        <v>157</v>
      </c>
      <c r="BI79" s="4" t="s">
        <v>158</v>
      </c>
      <c r="BJ79" s="4" t="s">
        <v>159</v>
      </c>
      <c r="BK79" s="4" t="s">
        <v>160</v>
      </c>
      <c r="BL79" s="4" t="s">
        <v>161</v>
      </c>
      <c r="BM79" s="4" t="s">
        <v>162</v>
      </c>
      <c r="BN79" s="4" t="s">
        <v>155</v>
      </c>
      <c r="BO79" s="4" t="s">
        <v>156</v>
      </c>
      <c r="BP79" s="4" t="s">
        <v>157</v>
      </c>
      <c r="BQ79" s="4" t="s">
        <v>158</v>
      </c>
      <c r="BR79" s="4" t="s">
        <v>159</v>
      </c>
      <c r="BS79" s="4" t="s">
        <v>160</v>
      </c>
      <c r="BT79" s="4" t="s">
        <v>161</v>
      </c>
      <c r="BU79" s="4" t="s">
        <v>162</v>
      </c>
      <c r="BV79" s="4" t="s">
        <v>155</v>
      </c>
      <c r="BW79" s="4" t="s">
        <v>156</v>
      </c>
      <c r="BX79" s="4" t="s">
        <v>157</v>
      </c>
      <c r="BY79" s="4" t="s">
        <v>158</v>
      </c>
      <c r="BZ79" s="4" t="s">
        <v>159</v>
      </c>
      <c r="CA79" s="4" t="s">
        <v>160</v>
      </c>
      <c r="CB79" s="4" t="s">
        <v>161</v>
      </c>
    </row>
    <row r="80" spans="1:80" x14ac:dyDescent="0.4">
      <c r="B80" s="4" t="s">
        <v>95</v>
      </c>
      <c r="C80" s="4" t="s">
        <v>95</v>
      </c>
      <c r="D80" s="4" t="s">
        <v>215</v>
      </c>
      <c r="E80" s="4" t="s">
        <v>95</v>
      </c>
      <c r="F80" s="4" t="s">
        <v>95</v>
      </c>
      <c r="G80" s="4" t="s">
        <v>215</v>
      </c>
      <c r="H80" s="4" t="s">
        <v>95</v>
      </c>
      <c r="I80" s="4" t="s">
        <v>446</v>
      </c>
      <c r="J80" s="4" t="s">
        <v>95</v>
      </c>
      <c r="K80" s="4" t="s">
        <v>95</v>
      </c>
      <c r="L80" s="4" t="s">
        <v>95</v>
      </c>
      <c r="M80" s="4" t="s">
        <v>95</v>
      </c>
      <c r="N80" s="4" t="s">
        <v>95</v>
      </c>
      <c r="O80" s="4" t="s">
        <v>95</v>
      </c>
      <c r="P80" s="4" t="s">
        <v>95</v>
      </c>
      <c r="Q80" s="4" t="s">
        <v>446</v>
      </c>
      <c r="R80" s="4" t="s">
        <v>95</v>
      </c>
      <c r="S80" s="4" t="s">
        <v>95</v>
      </c>
      <c r="T80" s="4" t="s">
        <v>95</v>
      </c>
      <c r="U80" s="4" t="s">
        <v>95</v>
      </c>
      <c r="V80" s="4" t="s">
        <v>95</v>
      </c>
      <c r="W80" s="4" t="s">
        <v>95</v>
      </c>
      <c r="X80" s="4" t="s">
        <v>95</v>
      </c>
      <c r="Y80" s="4" t="s">
        <v>446</v>
      </c>
      <c r="Z80" s="4" t="s">
        <v>95</v>
      </c>
      <c r="AA80" s="4" t="s">
        <v>95</v>
      </c>
      <c r="AB80" s="4" t="s">
        <v>95</v>
      </c>
      <c r="AC80" s="4" t="s">
        <v>95</v>
      </c>
      <c r="AD80" s="4" t="s">
        <v>95</v>
      </c>
      <c r="AE80" s="4" t="s">
        <v>95</v>
      </c>
      <c r="AF80" s="4" t="s">
        <v>95</v>
      </c>
      <c r="AG80" s="4" t="s">
        <v>446</v>
      </c>
      <c r="AH80" s="4" t="s">
        <v>95</v>
      </c>
      <c r="AI80" s="4" t="s">
        <v>118</v>
      </c>
      <c r="AJ80" s="4" t="s">
        <v>95</v>
      </c>
      <c r="AK80" s="4" t="s">
        <v>95</v>
      </c>
      <c r="AL80" s="4" t="s">
        <v>95</v>
      </c>
      <c r="AM80" s="4" t="s">
        <v>95</v>
      </c>
      <c r="AN80" s="4" t="s">
        <v>95</v>
      </c>
      <c r="AO80" s="4" t="s">
        <v>446</v>
      </c>
      <c r="AP80" s="4" t="s">
        <v>95</v>
      </c>
      <c r="AQ80" s="4" t="s">
        <v>95</v>
      </c>
      <c r="AR80" s="4" t="s">
        <v>95</v>
      </c>
      <c r="AS80" s="4" t="s">
        <v>729</v>
      </c>
      <c r="AT80" s="4" t="s">
        <v>95</v>
      </c>
      <c r="AU80" s="4" t="s">
        <v>95</v>
      </c>
      <c r="AV80" s="4" t="s">
        <v>95</v>
      </c>
      <c r="AW80" s="4" t="s">
        <v>446</v>
      </c>
      <c r="AX80" s="4" t="s">
        <v>95</v>
      </c>
      <c r="AY80" s="4" t="s">
        <v>95</v>
      </c>
      <c r="AZ80" s="4" t="s">
        <v>95</v>
      </c>
      <c r="BA80" s="4" t="s">
        <v>215</v>
      </c>
      <c r="BB80" s="4" t="s">
        <v>713</v>
      </c>
      <c r="BC80" s="4" t="s">
        <v>95</v>
      </c>
      <c r="BD80" s="4" t="s">
        <v>215</v>
      </c>
      <c r="BE80" s="4" t="s">
        <v>446</v>
      </c>
      <c r="BF80" s="4" t="s">
        <v>446</v>
      </c>
      <c r="BG80" s="4" t="s">
        <v>446</v>
      </c>
      <c r="BH80" s="4" t="s">
        <v>446</v>
      </c>
      <c r="BI80" s="4" t="s">
        <v>446</v>
      </c>
      <c r="BJ80" s="4" t="s">
        <v>446</v>
      </c>
      <c r="BK80" s="4" t="s">
        <v>446</v>
      </c>
      <c r="BL80" s="4" t="s">
        <v>446</v>
      </c>
      <c r="BM80" s="4" t="s">
        <v>446</v>
      </c>
      <c r="BN80" s="4" t="s">
        <v>95</v>
      </c>
      <c r="BO80" s="4" t="s">
        <v>95</v>
      </c>
      <c r="BP80" s="4" t="s">
        <v>95</v>
      </c>
      <c r="BQ80" s="4" t="s">
        <v>95</v>
      </c>
      <c r="BR80" s="4" t="s">
        <v>95</v>
      </c>
      <c r="BS80" s="4" t="s">
        <v>95</v>
      </c>
      <c r="BT80" s="4" t="s">
        <v>236</v>
      </c>
      <c r="BU80" s="4" t="s">
        <v>446</v>
      </c>
      <c r="BV80" s="4" t="s">
        <v>446</v>
      </c>
      <c r="BW80" s="4" t="s">
        <v>446</v>
      </c>
      <c r="BX80" s="4" t="s">
        <v>446</v>
      </c>
      <c r="BY80" s="4" t="s">
        <v>446</v>
      </c>
      <c r="BZ80" s="4" t="s">
        <v>446</v>
      </c>
      <c r="CA80" s="4" t="s">
        <v>446</v>
      </c>
      <c r="CB80" s="4" t="s">
        <v>446</v>
      </c>
    </row>
    <row r="81" spans="1:80" x14ac:dyDescent="0.4">
      <c r="A81" s="1" t="s">
        <v>330</v>
      </c>
      <c r="B81" s="9">
        <v>8.0816266123809988E-2</v>
      </c>
      <c r="C81" s="9">
        <v>0.20137953821020002</v>
      </c>
      <c r="D81" s="9">
        <v>0.2128982538269</v>
      </c>
      <c r="E81" s="9">
        <v>0.10714618902850001</v>
      </c>
      <c r="F81" s="9">
        <v>8.6266665055189998E-2</v>
      </c>
      <c r="G81" s="9">
        <v>0.2715994612241</v>
      </c>
      <c r="H81" s="9">
        <v>2.0753354684819997E-2</v>
      </c>
      <c r="I81" s="9">
        <v>0.16650696262510001</v>
      </c>
      <c r="J81" s="9">
        <v>0.1832756236185</v>
      </c>
      <c r="K81" s="9">
        <v>0.1922586028229</v>
      </c>
      <c r="L81" s="9">
        <v>0.20480356364119998</v>
      </c>
      <c r="M81" s="9">
        <v>0.1267970195191</v>
      </c>
      <c r="N81" s="9">
        <v>0.10201699021159999</v>
      </c>
      <c r="O81" s="9">
        <v>0.21531437002840001</v>
      </c>
      <c r="P81" s="9">
        <v>0</v>
      </c>
      <c r="Q81" s="9">
        <v>0.1697973462938</v>
      </c>
      <c r="R81" s="9">
        <v>0.41622022063800002</v>
      </c>
      <c r="S81" s="9">
        <v>0.2700407695523</v>
      </c>
      <c r="T81" s="9">
        <v>0.19119714146709998</v>
      </c>
      <c r="U81" s="9">
        <v>0.22971011199189997</v>
      </c>
      <c r="V81" s="9">
        <v>0.23903156690970001</v>
      </c>
      <c r="W81" s="9">
        <v>6.8407569976579999E-2</v>
      </c>
      <c r="X81" s="9">
        <v>6.3123267765920005E-2</v>
      </c>
      <c r="Y81" s="9">
        <v>0.22301621189830001</v>
      </c>
      <c r="Z81" s="9">
        <v>7.8015890114969996E-2</v>
      </c>
      <c r="AA81" s="9">
        <v>7.8864919560829999E-2</v>
      </c>
      <c r="AB81" s="9">
        <v>0.11060961399989999</v>
      </c>
      <c r="AC81" s="9">
        <v>0.24600628905379998</v>
      </c>
      <c r="AD81" s="9">
        <v>0.25051687649859999</v>
      </c>
      <c r="AE81" s="9">
        <v>0</v>
      </c>
      <c r="AF81" s="9">
        <v>8.5574385555570009E-2</v>
      </c>
      <c r="AG81" s="9">
        <v>0.13033194073230001</v>
      </c>
      <c r="AH81" s="9">
        <v>0</v>
      </c>
      <c r="AI81" s="9">
        <v>5.4128085699199999E-3</v>
      </c>
      <c r="AJ81" s="9">
        <v>0.1184825867108</v>
      </c>
      <c r="AK81" s="9">
        <v>4.1259367837000002E-2</v>
      </c>
      <c r="AL81" s="9">
        <v>7.5969883439700001E-2</v>
      </c>
      <c r="AM81" s="9">
        <v>0.23278061047070001</v>
      </c>
      <c r="AN81" s="9">
        <v>0.15846693725200001</v>
      </c>
      <c r="AO81" s="9">
        <v>7.8097770157269999E-2</v>
      </c>
      <c r="AP81" s="9">
        <v>7.0618648500659992E-2</v>
      </c>
      <c r="AQ81" s="9">
        <v>0.14943632797299999</v>
      </c>
      <c r="AR81" s="9">
        <v>6.0196306602789997E-2</v>
      </c>
      <c r="AS81" s="9">
        <v>0.1065147863222</v>
      </c>
      <c r="AT81" s="9">
        <v>0</v>
      </c>
      <c r="AU81" s="9">
        <v>9.4358502185780003E-3</v>
      </c>
      <c r="AV81" s="9">
        <v>0</v>
      </c>
      <c r="AW81" s="9">
        <v>7.5017494498280005E-2</v>
      </c>
      <c r="AX81" s="9">
        <v>0.17105335100400001</v>
      </c>
      <c r="AY81" s="9">
        <v>0.10260703331089999</v>
      </c>
      <c r="AZ81" s="9">
        <v>9.1445539396020001E-2</v>
      </c>
      <c r="BA81" s="9">
        <v>0.14256623624750001</v>
      </c>
      <c r="BB81" s="9">
        <v>0.24619801788520002</v>
      </c>
      <c r="BC81" s="9">
        <v>0.20246213808159999</v>
      </c>
      <c r="BD81" s="9">
        <v>0.67208205474170002</v>
      </c>
      <c r="BE81" s="9">
        <v>0.1541087783076</v>
      </c>
      <c r="BF81" s="9">
        <v>0</v>
      </c>
      <c r="BG81" s="9">
        <v>0</v>
      </c>
      <c r="BH81" s="9">
        <v>1.03669943553E-2</v>
      </c>
      <c r="BI81" s="9">
        <v>0</v>
      </c>
      <c r="BJ81" s="9">
        <v>0</v>
      </c>
      <c r="BK81" s="9">
        <v>0</v>
      </c>
      <c r="BL81" s="9">
        <v>0</v>
      </c>
      <c r="BM81" s="9">
        <v>3.1234954873379998E-3</v>
      </c>
      <c r="BN81" s="9">
        <v>0.26409188974229997</v>
      </c>
      <c r="BO81" s="9">
        <v>0.39363814103299999</v>
      </c>
      <c r="BP81" s="9">
        <v>0.417701817468</v>
      </c>
      <c r="BQ81" s="9">
        <v>0.23394320854770001</v>
      </c>
      <c r="BR81" s="9">
        <v>0.18828365526679999</v>
      </c>
      <c r="BS81" s="9">
        <v>0.48691383125249998</v>
      </c>
      <c r="BT81" s="9">
        <v>2.0753354684819997E-2</v>
      </c>
      <c r="BU81" s="9">
        <v>0.33630430891890001</v>
      </c>
      <c r="BV81" s="9">
        <v>1</v>
      </c>
      <c r="BW81" s="9">
        <v>1</v>
      </c>
      <c r="BX81" s="9">
        <v>1</v>
      </c>
      <c r="BY81" s="9">
        <v>1</v>
      </c>
      <c r="BZ81" s="9">
        <v>1</v>
      </c>
      <c r="CA81" s="9">
        <v>1</v>
      </c>
      <c r="CB81" s="9">
        <v>1</v>
      </c>
    </row>
    <row r="82" spans="1:80" x14ac:dyDescent="0.4">
      <c r="B82" s="10">
        <v>1</v>
      </c>
      <c r="C82" s="10">
        <v>13</v>
      </c>
      <c r="D82" s="10">
        <v>31</v>
      </c>
      <c r="E82" s="10">
        <v>10</v>
      </c>
      <c r="F82" s="10">
        <v>4</v>
      </c>
      <c r="G82" s="10">
        <v>5</v>
      </c>
      <c r="H82" s="10">
        <v>1</v>
      </c>
      <c r="I82" s="10">
        <v>65</v>
      </c>
      <c r="J82" s="10">
        <v>4</v>
      </c>
      <c r="K82" s="10">
        <v>11</v>
      </c>
      <c r="L82" s="10">
        <v>20</v>
      </c>
      <c r="M82" s="10">
        <v>7</v>
      </c>
      <c r="N82" s="10">
        <v>3</v>
      </c>
      <c r="O82" s="10">
        <v>6</v>
      </c>
      <c r="P82" s="10">
        <v>0</v>
      </c>
      <c r="Q82" s="10">
        <v>51</v>
      </c>
      <c r="R82" s="10">
        <v>6</v>
      </c>
      <c r="S82" s="10">
        <v>19</v>
      </c>
      <c r="T82" s="10">
        <v>21</v>
      </c>
      <c r="U82" s="10">
        <v>16</v>
      </c>
      <c r="V82" s="10">
        <v>7</v>
      </c>
      <c r="W82" s="10">
        <v>4</v>
      </c>
      <c r="X82" s="10">
        <v>1</v>
      </c>
      <c r="Y82" s="10">
        <v>74</v>
      </c>
      <c r="Z82" s="10">
        <v>2</v>
      </c>
      <c r="AA82" s="10">
        <v>7</v>
      </c>
      <c r="AB82" s="10">
        <v>11</v>
      </c>
      <c r="AC82" s="10">
        <v>14</v>
      </c>
      <c r="AD82" s="10">
        <v>9</v>
      </c>
      <c r="AE82" s="10">
        <v>0</v>
      </c>
      <c r="AF82" s="10">
        <v>1</v>
      </c>
      <c r="AG82" s="10">
        <v>44</v>
      </c>
      <c r="AH82" s="10">
        <v>0</v>
      </c>
      <c r="AI82" s="10">
        <v>1</v>
      </c>
      <c r="AJ82" s="10">
        <v>12</v>
      </c>
      <c r="AK82" s="10">
        <v>4</v>
      </c>
      <c r="AL82" s="10">
        <v>2</v>
      </c>
      <c r="AM82" s="10">
        <v>5</v>
      </c>
      <c r="AN82" s="10">
        <v>1</v>
      </c>
      <c r="AO82" s="10">
        <v>25</v>
      </c>
      <c r="AP82" s="10">
        <v>1</v>
      </c>
      <c r="AQ82" s="10">
        <v>11</v>
      </c>
      <c r="AR82" s="10">
        <v>7</v>
      </c>
      <c r="AS82" s="10">
        <v>7</v>
      </c>
      <c r="AT82" s="10">
        <v>0</v>
      </c>
      <c r="AU82" s="10">
        <v>1</v>
      </c>
      <c r="AV82" s="10">
        <v>0</v>
      </c>
      <c r="AW82" s="10">
        <v>27</v>
      </c>
      <c r="AX82" s="10">
        <v>3</v>
      </c>
      <c r="AY82" s="10">
        <v>6</v>
      </c>
      <c r="AZ82" s="10">
        <v>9</v>
      </c>
      <c r="BA82" s="10">
        <v>7</v>
      </c>
      <c r="BB82" s="10">
        <v>10</v>
      </c>
      <c r="BC82" s="10">
        <v>5</v>
      </c>
      <c r="BD82" s="10">
        <v>5</v>
      </c>
      <c r="BE82" s="10">
        <v>45</v>
      </c>
      <c r="BF82" s="10">
        <v>0</v>
      </c>
      <c r="BG82" s="10">
        <v>0</v>
      </c>
      <c r="BH82" s="10">
        <v>1</v>
      </c>
      <c r="BI82" s="10">
        <v>0</v>
      </c>
      <c r="BJ82" s="10">
        <v>0</v>
      </c>
      <c r="BK82" s="10">
        <v>0</v>
      </c>
      <c r="BL82" s="10">
        <v>0</v>
      </c>
      <c r="BM82" s="10">
        <v>1</v>
      </c>
      <c r="BN82" s="10">
        <v>5</v>
      </c>
      <c r="BO82" s="10">
        <v>24</v>
      </c>
      <c r="BP82" s="10">
        <v>51</v>
      </c>
      <c r="BQ82" s="10">
        <v>17</v>
      </c>
      <c r="BR82" s="10">
        <v>7</v>
      </c>
      <c r="BS82" s="10">
        <v>11</v>
      </c>
      <c r="BT82" s="10">
        <v>1</v>
      </c>
      <c r="BU82" s="10">
        <v>116</v>
      </c>
      <c r="BV82" s="10">
        <v>17</v>
      </c>
      <c r="BW82" s="10">
        <v>68</v>
      </c>
      <c r="BX82" s="10">
        <v>112</v>
      </c>
      <c r="BY82" s="10">
        <v>65</v>
      </c>
      <c r="BZ82" s="10">
        <v>35</v>
      </c>
      <c r="CA82" s="10">
        <v>26</v>
      </c>
      <c r="CB82" s="10">
        <v>9</v>
      </c>
    </row>
    <row r="83" spans="1:80" x14ac:dyDescent="0.4">
      <c r="B83" s="10">
        <v>17</v>
      </c>
      <c r="C83" s="10">
        <v>68</v>
      </c>
      <c r="D83" s="10">
        <v>112</v>
      </c>
      <c r="E83" s="10">
        <v>65</v>
      </c>
      <c r="F83" s="10">
        <v>35</v>
      </c>
      <c r="G83" s="10">
        <v>26</v>
      </c>
      <c r="H83" s="10">
        <v>9</v>
      </c>
      <c r="I83" s="10">
        <v>332</v>
      </c>
      <c r="J83" s="10">
        <v>17</v>
      </c>
      <c r="K83" s="10">
        <v>68</v>
      </c>
      <c r="L83" s="10">
        <v>112</v>
      </c>
      <c r="M83" s="10">
        <v>65</v>
      </c>
      <c r="N83" s="10">
        <v>35</v>
      </c>
      <c r="O83" s="10">
        <v>26</v>
      </c>
      <c r="P83" s="10">
        <v>9</v>
      </c>
      <c r="Q83" s="10">
        <v>332</v>
      </c>
      <c r="R83" s="10">
        <v>17</v>
      </c>
      <c r="S83" s="10">
        <v>68</v>
      </c>
      <c r="T83" s="10">
        <v>112</v>
      </c>
      <c r="U83" s="10">
        <v>65</v>
      </c>
      <c r="V83" s="10">
        <v>35</v>
      </c>
      <c r="W83" s="10">
        <v>26</v>
      </c>
      <c r="X83" s="10">
        <v>9</v>
      </c>
      <c r="Y83" s="10">
        <v>332</v>
      </c>
      <c r="Z83" s="10">
        <v>17</v>
      </c>
      <c r="AA83" s="10">
        <v>68</v>
      </c>
      <c r="AB83" s="10">
        <v>112</v>
      </c>
      <c r="AC83" s="10">
        <v>65</v>
      </c>
      <c r="AD83" s="10">
        <v>35</v>
      </c>
      <c r="AE83" s="10">
        <v>26</v>
      </c>
      <c r="AF83" s="10">
        <v>9</v>
      </c>
      <c r="AG83" s="10">
        <v>332</v>
      </c>
      <c r="AH83" s="10">
        <v>17</v>
      </c>
      <c r="AI83" s="10">
        <v>68</v>
      </c>
      <c r="AJ83" s="10">
        <v>112</v>
      </c>
      <c r="AK83" s="10">
        <v>65</v>
      </c>
      <c r="AL83" s="10">
        <v>35</v>
      </c>
      <c r="AM83" s="10">
        <v>26</v>
      </c>
      <c r="AN83" s="10">
        <v>9</v>
      </c>
      <c r="AO83" s="10">
        <v>332</v>
      </c>
      <c r="AP83" s="10">
        <v>17</v>
      </c>
      <c r="AQ83" s="10">
        <v>68</v>
      </c>
      <c r="AR83" s="10">
        <v>112</v>
      </c>
      <c r="AS83" s="10">
        <v>65</v>
      </c>
      <c r="AT83" s="10">
        <v>35</v>
      </c>
      <c r="AU83" s="10">
        <v>26</v>
      </c>
      <c r="AV83" s="10">
        <v>9</v>
      </c>
      <c r="AW83" s="10">
        <v>332</v>
      </c>
      <c r="AX83" s="10">
        <v>17</v>
      </c>
      <c r="AY83" s="10">
        <v>68</v>
      </c>
      <c r="AZ83" s="10">
        <v>112</v>
      </c>
      <c r="BA83" s="10">
        <v>65</v>
      </c>
      <c r="BB83" s="10">
        <v>35</v>
      </c>
      <c r="BC83" s="10">
        <v>26</v>
      </c>
      <c r="BD83" s="10">
        <v>9</v>
      </c>
      <c r="BE83" s="10">
        <v>332</v>
      </c>
      <c r="BF83" s="10">
        <v>17</v>
      </c>
      <c r="BG83" s="10">
        <v>68</v>
      </c>
      <c r="BH83" s="10">
        <v>112</v>
      </c>
      <c r="BI83" s="10">
        <v>65</v>
      </c>
      <c r="BJ83" s="10">
        <v>35</v>
      </c>
      <c r="BK83" s="10">
        <v>26</v>
      </c>
      <c r="BL83" s="10">
        <v>9</v>
      </c>
      <c r="BM83" s="10">
        <v>332</v>
      </c>
      <c r="BN83" s="10">
        <v>17</v>
      </c>
      <c r="BO83" s="10">
        <v>68</v>
      </c>
      <c r="BP83" s="10">
        <v>112</v>
      </c>
      <c r="BQ83" s="10">
        <v>65</v>
      </c>
      <c r="BR83" s="10">
        <v>35</v>
      </c>
      <c r="BS83" s="10">
        <v>26</v>
      </c>
      <c r="BT83" s="10">
        <v>9</v>
      </c>
      <c r="BU83" s="10">
        <v>332</v>
      </c>
      <c r="BV83" s="10">
        <v>17</v>
      </c>
      <c r="BW83" s="10">
        <v>68</v>
      </c>
      <c r="BX83" s="10">
        <v>112</v>
      </c>
      <c r="BY83" s="10">
        <v>65</v>
      </c>
      <c r="BZ83" s="10">
        <v>35</v>
      </c>
      <c r="CA83" s="10">
        <v>26</v>
      </c>
      <c r="CB83" s="10">
        <v>9</v>
      </c>
    </row>
    <row r="84" spans="1:80" x14ac:dyDescent="0.4">
      <c r="B84" s="10">
        <v>1.9682322041539999</v>
      </c>
      <c r="C84" s="10">
        <v>13.270860413839999</v>
      </c>
      <c r="D84" s="10">
        <v>19.886296994279999</v>
      </c>
      <c r="E84" s="10">
        <v>5.8425110014039996</v>
      </c>
      <c r="F84" s="10">
        <v>3.0128694100539999</v>
      </c>
      <c r="G84" s="10">
        <v>7.4429741728890004</v>
      </c>
      <c r="H84" s="10">
        <v>0.1972303848593</v>
      </c>
      <c r="I84" s="10">
        <v>51.620974581479999</v>
      </c>
      <c r="J84" s="10">
        <v>4.4635690553909999</v>
      </c>
      <c r="K84" s="10">
        <v>12.669793088700001</v>
      </c>
      <c r="L84" s="10">
        <v>19.130192093390001</v>
      </c>
      <c r="M84" s="10">
        <v>6.9140394838350003</v>
      </c>
      <c r="N84" s="10">
        <v>3.562950635889</v>
      </c>
      <c r="O84" s="10">
        <v>5.9005245737639997</v>
      </c>
      <c r="P84" s="10">
        <v>0</v>
      </c>
      <c r="Q84" s="10">
        <v>52.64106893097</v>
      </c>
      <c r="R84" s="10">
        <v>10.13679648383</v>
      </c>
      <c r="S84" s="10">
        <v>17.795618118029999</v>
      </c>
      <c r="T84" s="10">
        <v>17.859250000069999</v>
      </c>
      <c r="U84" s="10">
        <v>12.52572647347</v>
      </c>
      <c r="V84" s="10">
        <v>8.3481944679209992</v>
      </c>
      <c r="W84" s="10">
        <v>1.874656798917</v>
      </c>
      <c r="X84" s="10">
        <v>0.59989464759419997</v>
      </c>
      <c r="Y84" s="10">
        <v>69.140136989829998</v>
      </c>
      <c r="Z84" s="10">
        <v>1.900030708234</v>
      </c>
      <c r="AA84" s="10">
        <v>5.1971781658770002</v>
      </c>
      <c r="AB84" s="10">
        <v>10.331769260130001</v>
      </c>
      <c r="AC84" s="10">
        <v>13.41433104847</v>
      </c>
      <c r="AD84" s="10">
        <v>8.7493197218429994</v>
      </c>
      <c r="AE84" s="10">
        <v>0</v>
      </c>
      <c r="AF84" s="10">
        <v>0.81325979599660003</v>
      </c>
      <c r="AG84" s="10">
        <v>40.405888700559998</v>
      </c>
      <c r="AH84" s="10">
        <v>0</v>
      </c>
      <c r="AI84" s="10">
        <v>0.35670270980199997</v>
      </c>
      <c r="AJ84" s="10">
        <v>11.067164082510001</v>
      </c>
      <c r="AK84" s="10">
        <v>2.2498076010379999</v>
      </c>
      <c r="AL84" s="10">
        <v>2.6532535800989998</v>
      </c>
      <c r="AM84" s="10">
        <v>6.3791734485570002</v>
      </c>
      <c r="AN84" s="10">
        <v>1.5059972470159999</v>
      </c>
      <c r="AO84" s="10">
        <v>24.212098669020001</v>
      </c>
      <c r="AP84" s="10">
        <v>1.719875278325</v>
      </c>
      <c r="AQ84" s="10">
        <v>9.8478160537669996</v>
      </c>
      <c r="AR84" s="10">
        <v>5.6227874561869999</v>
      </c>
      <c r="AS84" s="10">
        <v>5.8080816176659997</v>
      </c>
      <c r="AT84" s="10">
        <v>0</v>
      </c>
      <c r="AU84" s="10">
        <v>0.25858221205449999</v>
      </c>
      <c r="AV84" s="10">
        <v>0</v>
      </c>
      <c r="AW84" s="10">
        <v>23.257142618</v>
      </c>
      <c r="AX84" s="10">
        <v>4.1659028586989999</v>
      </c>
      <c r="AY84" s="10">
        <v>6.7617774310619998</v>
      </c>
      <c r="AZ84" s="10">
        <v>8.5417006600270007</v>
      </c>
      <c r="BA84" s="10">
        <v>7.7739097513089996</v>
      </c>
      <c r="BB84" s="10">
        <v>8.5984832777280005</v>
      </c>
      <c r="BC84" s="10">
        <v>5.5483190501850004</v>
      </c>
      <c r="BD84" s="10">
        <v>6.3871602604420001</v>
      </c>
      <c r="BE84" s="10">
        <v>47.777253289450002</v>
      </c>
      <c r="BF84" s="10">
        <v>0</v>
      </c>
      <c r="BG84" s="10">
        <v>0</v>
      </c>
      <c r="BH84" s="10">
        <v>0.96835518836699996</v>
      </c>
      <c r="BI84" s="10">
        <v>0</v>
      </c>
      <c r="BJ84" s="10">
        <v>0</v>
      </c>
      <c r="BK84" s="10">
        <v>0</v>
      </c>
      <c r="BL84" s="10">
        <v>0</v>
      </c>
      <c r="BM84" s="10">
        <v>0.96835518836699996</v>
      </c>
      <c r="BN84" s="10">
        <v>6.4318012595449998</v>
      </c>
      <c r="BO84" s="10">
        <v>25.940653502539998</v>
      </c>
      <c r="BP84" s="10">
        <v>39.016489087670003</v>
      </c>
      <c r="BQ84" s="10">
        <v>12.75655048524</v>
      </c>
      <c r="BR84" s="10">
        <v>6.5758200459439999</v>
      </c>
      <c r="BS84" s="10">
        <v>13.343498746650001</v>
      </c>
      <c r="BT84" s="10">
        <v>0.1972303848593</v>
      </c>
      <c r="BU84" s="10">
        <v>104.2620435125</v>
      </c>
      <c r="BV84" s="10">
        <v>24.354406588629999</v>
      </c>
      <c r="BW84" s="10">
        <v>65.899745981080002</v>
      </c>
      <c r="BX84" s="10">
        <v>93.407515734970005</v>
      </c>
      <c r="BY84" s="10">
        <v>54.528406977190002</v>
      </c>
      <c r="BZ84" s="10">
        <v>34.925071093530001</v>
      </c>
      <c r="CA84" s="10">
        <v>27.404230256369999</v>
      </c>
      <c r="CB84" s="10">
        <v>9.5035423359079996</v>
      </c>
    </row>
    <row r="85" spans="1:80" x14ac:dyDescent="0.4">
      <c r="B85" s="10">
        <v>24.354406588629999</v>
      </c>
      <c r="C85" s="10">
        <v>65.899745981080002</v>
      </c>
      <c r="D85" s="10">
        <v>93.407515734970005</v>
      </c>
      <c r="E85" s="10">
        <v>54.528406977190002</v>
      </c>
      <c r="F85" s="10">
        <v>34.925071093530001</v>
      </c>
      <c r="G85" s="10">
        <v>27.404230256369999</v>
      </c>
      <c r="H85" s="10">
        <v>9.5035423359079996</v>
      </c>
      <c r="I85" s="10">
        <v>310.02291896769998</v>
      </c>
      <c r="J85" s="10">
        <v>24.354406588629999</v>
      </c>
      <c r="K85" s="10">
        <v>65.899745981080002</v>
      </c>
      <c r="L85" s="10">
        <v>93.407515734970005</v>
      </c>
      <c r="M85" s="10">
        <v>54.528406977190002</v>
      </c>
      <c r="N85" s="10">
        <v>34.925071093530001</v>
      </c>
      <c r="O85" s="10">
        <v>27.404230256369999</v>
      </c>
      <c r="P85" s="10">
        <v>9.5035423359079996</v>
      </c>
      <c r="Q85" s="10">
        <v>310.02291896769998</v>
      </c>
      <c r="R85" s="10">
        <v>24.354406588629999</v>
      </c>
      <c r="S85" s="10">
        <v>65.899745981080002</v>
      </c>
      <c r="T85" s="10">
        <v>93.407515734970005</v>
      </c>
      <c r="U85" s="10">
        <v>54.528406977190002</v>
      </c>
      <c r="V85" s="10">
        <v>34.925071093530001</v>
      </c>
      <c r="W85" s="10">
        <v>27.404230256369999</v>
      </c>
      <c r="X85" s="10">
        <v>9.5035423359079996</v>
      </c>
      <c r="Y85" s="10">
        <v>310.02291896769998</v>
      </c>
      <c r="Z85" s="10">
        <v>24.354406588629999</v>
      </c>
      <c r="AA85" s="10">
        <v>65.899745981080002</v>
      </c>
      <c r="AB85" s="10">
        <v>93.407515734970005</v>
      </c>
      <c r="AC85" s="10">
        <v>54.528406977190002</v>
      </c>
      <c r="AD85" s="10">
        <v>34.925071093530001</v>
      </c>
      <c r="AE85" s="10">
        <v>27.404230256369999</v>
      </c>
      <c r="AF85" s="10">
        <v>9.5035423359079996</v>
      </c>
      <c r="AG85" s="10">
        <v>310.02291896769998</v>
      </c>
      <c r="AH85" s="10">
        <v>24.354406588629999</v>
      </c>
      <c r="AI85" s="10">
        <v>65.899745981080002</v>
      </c>
      <c r="AJ85" s="10">
        <v>93.407515734970005</v>
      </c>
      <c r="AK85" s="10">
        <v>54.528406977190002</v>
      </c>
      <c r="AL85" s="10">
        <v>34.925071093530001</v>
      </c>
      <c r="AM85" s="10">
        <v>27.404230256369999</v>
      </c>
      <c r="AN85" s="10">
        <v>9.5035423359079996</v>
      </c>
      <c r="AO85" s="10">
        <v>310.02291896769998</v>
      </c>
      <c r="AP85" s="10">
        <v>24.354406588629999</v>
      </c>
      <c r="AQ85" s="10">
        <v>65.899745981080002</v>
      </c>
      <c r="AR85" s="10">
        <v>93.407515734970005</v>
      </c>
      <c r="AS85" s="10">
        <v>54.528406977190002</v>
      </c>
      <c r="AT85" s="10">
        <v>34.925071093530001</v>
      </c>
      <c r="AU85" s="10">
        <v>27.404230256369999</v>
      </c>
      <c r="AV85" s="10">
        <v>9.5035423359079996</v>
      </c>
      <c r="AW85" s="10">
        <v>310.02291896769998</v>
      </c>
      <c r="AX85" s="10">
        <v>24.354406588629999</v>
      </c>
      <c r="AY85" s="10">
        <v>65.899745981080002</v>
      </c>
      <c r="AZ85" s="10">
        <v>93.407515734970005</v>
      </c>
      <c r="BA85" s="10">
        <v>54.528406977190002</v>
      </c>
      <c r="BB85" s="10">
        <v>34.925071093530001</v>
      </c>
      <c r="BC85" s="10">
        <v>27.404230256369999</v>
      </c>
      <c r="BD85" s="10">
        <v>9.5035423359079996</v>
      </c>
      <c r="BE85" s="10">
        <v>310.02291896769998</v>
      </c>
      <c r="BF85" s="10">
        <v>24.354406588629999</v>
      </c>
      <c r="BG85" s="10">
        <v>65.899745981080002</v>
      </c>
      <c r="BH85" s="10">
        <v>93.407515734970005</v>
      </c>
      <c r="BI85" s="10">
        <v>54.528406977190002</v>
      </c>
      <c r="BJ85" s="10">
        <v>34.925071093530001</v>
      </c>
      <c r="BK85" s="10">
        <v>27.404230256369999</v>
      </c>
      <c r="BL85" s="10">
        <v>9.5035423359079996</v>
      </c>
      <c r="BM85" s="10">
        <v>310.02291896769998</v>
      </c>
      <c r="BN85" s="10">
        <v>24.354406588629999</v>
      </c>
      <c r="BO85" s="10">
        <v>65.899745981080002</v>
      </c>
      <c r="BP85" s="10">
        <v>93.407515734970005</v>
      </c>
      <c r="BQ85" s="10">
        <v>54.528406977190002</v>
      </c>
      <c r="BR85" s="10">
        <v>34.925071093530001</v>
      </c>
      <c r="BS85" s="10">
        <v>27.404230256369999</v>
      </c>
      <c r="BT85" s="10">
        <v>9.5035423359079996</v>
      </c>
      <c r="BU85" s="10">
        <v>310.02291896769998</v>
      </c>
      <c r="BV85" s="10">
        <v>24.354406588629999</v>
      </c>
      <c r="BW85" s="10">
        <v>65.899745981080002</v>
      </c>
      <c r="BX85" s="10">
        <v>93.407515734970005</v>
      </c>
      <c r="BY85" s="10">
        <v>54.528406977190002</v>
      </c>
      <c r="BZ85" s="10">
        <v>34.925071093530001</v>
      </c>
      <c r="CA85" s="10">
        <v>27.404230256369999</v>
      </c>
      <c r="CB85" s="10">
        <v>9.5035423359079996</v>
      </c>
    </row>
    <row r="86" spans="1:80" x14ac:dyDescent="0.4">
      <c r="B86" s="4" t="s">
        <v>155</v>
      </c>
      <c r="C86" s="4" t="s">
        <v>156</v>
      </c>
      <c r="D86" s="4" t="s">
        <v>157</v>
      </c>
      <c r="E86" s="4" t="s">
        <v>158</v>
      </c>
      <c r="F86" s="4" t="s">
        <v>159</v>
      </c>
      <c r="G86" s="4" t="s">
        <v>160</v>
      </c>
      <c r="H86" s="4" t="s">
        <v>161</v>
      </c>
      <c r="I86" s="4" t="s">
        <v>162</v>
      </c>
      <c r="J86" s="4" t="s">
        <v>155</v>
      </c>
      <c r="K86" s="4" t="s">
        <v>156</v>
      </c>
      <c r="L86" s="4" t="s">
        <v>157</v>
      </c>
      <c r="M86" s="4" t="s">
        <v>158</v>
      </c>
      <c r="N86" s="4" t="s">
        <v>159</v>
      </c>
      <c r="O86" s="4" t="s">
        <v>160</v>
      </c>
      <c r="P86" s="4" t="s">
        <v>161</v>
      </c>
      <c r="Q86" s="4" t="s">
        <v>162</v>
      </c>
      <c r="R86" s="4" t="s">
        <v>155</v>
      </c>
      <c r="S86" s="4" t="s">
        <v>156</v>
      </c>
      <c r="T86" s="4" t="s">
        <v>157</v>
      </c>
      <c r="U86" s="4" t="s">
        <v>158</v>
      </c>
      <c r="V86" s="4" t="s">
        <v>159</v>
      </c>
      <c r="W86" s="4" t="s">
        <v>160</v>
      </c>
      <c r="X86" s="4" t="s">
        <v>161</v>
      </c>
      <c r="Y86" s="4" t="s">
        <v>162</v>
      </c>
      <c r="Z86" s="4" t="s">
        <v>155</v>
      </c>
      <c r="AA86" s="4" t="s">
        <v>156</v>
      </c>
      <c r="AB86" s="4" t="s">
        <v>157</v>
      </c>
      <c r="AC86" s="4" t="s">
        <v>158</v>
      </c>
      <c r="AD86" s="4" t="s">
        <v>159</v>
      </c>
      <c r="AE86" s="4" t="s">
        <v>160</v>
      </c>
      <c r="AF86" s="4" t="s">
        <v>161</v>
      </c>
      <c r="AG86" s="4" t="s">
        <v>162</v>
      </c>
      <c r="AH86" s="4" t="s">
        <v>155</v>
      </c>
      <c r="AI86" s="4" t="s">
        <v>156</v>
      </c>
      <c r="AJ86" s="4" t="s">
        <v>157</v>
      </c>
      <c r="AK86" s="4" t="s">
        <v>158</v>
      </c>
      <c r="AL86" s="4" t="s">
        <v>159</v>
      </c>
      <c r="AM86" s="4" t="s">
        <v>160</v>
      </c>
      <c r="AN86" s="4" t="s">
        <v>161</v>
      </c>
      <c r="AO86" s="4" t="s">
        <v>162</v>
      </c>
      <c r="AP86" s="4" t="s">
        <v>155</v>
      </c>
      <c r="AQ86" s="4" t="s">
        <v>156</v>
      </c>
      <c r="AR86" s="4" t="s">
        <v>157</v>
      </c>
      <c r="AS86" s="4" t="s">
        <v>158</v>
      </c>
      <c r="AT86" s="4" t="s">
        <v>159</v>
      </c>
      <c r="AU86" s="4" t="s">
        <v>160</v>
      </c>
      <c r="AV86" s="4" t="s">
        <v>161</v>
      </c>
      <c r="AW86" s="4" t="s">
        <v>162</v>
      </c>
      <c r="AX86" s="4" t="s">
        <v>155</v>
      </c>
      <c r="AY86" s="4" t="s">
        <v>156</v>
      </c>
      <c r="AZ86" s="4" t="s">
        <v>157</v>
      </c>
      <c r="BA86" s="4" t="s">
        <v>158</v>
      </c>
      <c r="BB86" s="4" t="s">
        <v>159</v>
      </c>
      <c r="BC86" s="4" t="s">
        <v>160</v>
      </c>
      <c r="BD86" s="4" t="s">
        <v>161</v>
      </c>
      <c r="BE86" s="4" t="s">
        <v>162</v>
      </c>
      <c r="BF86" s="4" t="s">
        <v>155</v>
      </c>
      <c r="BG86" s="4" t="s">
        <v>156</v>
      </c>
      <c r="BH86" s="4" t="s">
        <v>157</v>
      </c>
      <c r="BI86" s="4" t="s">
        <v>158</v>
      </c>
      <c r="BJ86" s="4" t="s">
        <v>159</v>
      </c>
      <c r="BK86" s="4" t="s">
        <v>160</v>
      </c>
      <c r="BL86" s="4" t="s">
        <v>161</v>
      </c>
      <c r="BM86" s="4" t="s">
        <v>162</v>
      </c>
      <c r="BN86" s="4" t="s">
        <v>155</v>
      </c>
      <c r="BO86" s="4" t="s">
        <v>156</v>
      </c>
      <c r="BP86" s="4" t="s">
        <v>157</v>
      </c>
      <c r="BQ86" s="4" t="s">
        <v>158</v>
      </c>
      <c r="BR86" s="4" t="s">
        <v>159</v>
      </c>
      <c r="BS86" s="4" t="s">
        <v>160</v>
      </c>
      <c r="BT86" s="4" t="s">
        <v>161</v>
      </c>
      <c r="BU86" s="4" t="s">
        <v>162</v>
      </c>
      <c r="BV86" s="4" t="s">
        <v>155</v>
      </c>
      <c r="BW86" s="4" t="s">
        <v>156</v>
      </c>
      <c r="BX86" s="4" t="s">
        <v>157</v>
      </c>
      <c r="BY86" s="4" t="s">
        <v>158</v>
      </c>
      <c r="BZ86" s="4" t="s">
        <v>159</v>
      </c>
      <c r="CA86" s="4" t="s">
        <v>160</v>
      </c>
      <c r="CB86" s="4" t="s">
        <v>161</v>
      </c>
    </row>
    <row r="87" spans="1:80" x14ac:dyDescent="0.4">
      <c r="B87" s="4" t="s">
        <v>95</v>
      </c>
      <c r="C87" s="4" t="s">
        <v>184</v>
      </c>
      <c r="D87" s="4" t="s">
        <v>184</v>
      </c>
      <c r="E87" s="4" t="s">
        <v>95</v>
      </c>
      <c r="F87" s="4" t="s">
        <v>95</v>
      </c>
      <c r="G87" s="4" t="s">
        <v>184</v>
      </c>
      <c r="H87" s="4" t="s">
        <v>95</v>
      </c>
      <c r="I87" s="4" t="s">
        <v>446</v>
      </c>
      <c r="J87" s="4" t="s">
        <v>95</v>
      </c>
      <c r="K87" s="4" t="s">
        <v>95</v>
      </c>
      <c r="L87" s="4" t="s">
        <v>95</v>
      </c>
      <c r="M87" s="4" t="s">
        <v>95</v>
      </c>
      <c r="N87" s="4" t="s">
        <v>95</v>
      </c>
      <c r="O87" s="4" t="s">
        <v>95</v>
      </c>
      <c r="P87" s="4" t="s">
        <v>95</v>
      </c>
      <c r="Q87" s="4" t="s">
        <v>446</v>
      </c>
      <c r="R87" s="4" t="s">
        <v>185</v>
      </c>
      <c r="S87" s="4" t="s">
        <v>183</v>
      </c>
      <c r="T87" s="4" t="s">
        <v>95</v>
      </c>
      <c r="U87" s="4" t="s">
        <v>183</v>
      </c>
      <c r="V87" s="4" t="s">
        <v>95</v>
      </c>
      <c r="W87" s="4" t="s">
        <v>95</v>
      </c>
      <c r="X87" s="4" t="s">
        <v>95</v>
      </c>
      <c r="Y87" s="4" t="s">
        <v>446</v>
      </c>
      <c r="Z87" s="4" t="s">
        <v>95</v>
      </c>
      <c r="AA87" s="4" t="s">
        <v>95</v>
      </c>
      <c r="AB87" s="4" t="s">
        <v>95</v>
      </c>
      <c r="AC87" s="4" t="s">
        <v>730</v>
      </c>
      <c r="AD87" s="4" t="s">
        <v>730</v>
      </c>
      <c r="AE87" s="4" t="s">
        <v>95</v>
      </c>
      <c r="AF87" s="4" t="s">
        <v>95</v>
      </c>
      <c r="AG87" s="4" t="s">
        <v>446</v>
      </c>
      <c r="AH87" s="4" t="s">
        <v>95</v>
      </c>
      <c r="AI87" s="4" t="s">
        <v>95</v>
      </c>
      <c r="AJ87" s="4" t="s">
        <v>156</v>
      </c>
      <c r="AK87" s="4" t="s">
        <v>215</v>
      </c>
      <c r="AL87" s="4" t="s">
        <v>215</v>
      </c>
      <c r="AM87" s="4" t="s">
        <v>731</v>
      </c>
      <c r="AN87" s="4" t="s">
        <v>156</v>
      </c>
      <c r="AO87" s="4" t="s">
        <v>446</v>
      </c>
      <c r="AP87" s="4" t="s">
        <v>95</v>
      </c>
      <c r="AQ87" s="4" t="s">
        <v>160</v>
      </c>
      <c r="AR87" s="4" t="s">
        <v>95</v>
      </c>
      <c r="AS87" s="4" t="s">
        <v>183</v>
      </c>
      <c r="AT87" s="4" t="s">
        <v>95</v>
      </c>
      <c r="AU87" s="4" t="s">
        <v>95</v>
      </c>
      <c r="AV87" s="4" t="s">
        <v>95</v>
      </c>
      <c r="AW87" s="4" t="s">
        <v>446</v>
      </c>
      <c r="AX87" s="4" t="s">
        <v>95</v>
      </c>
      <c r="AY87" s="4" t="s">
        <v>95</v>
      </c>
      <c r="AZ87" s="4" t="s">
        <v>95</v>
      </c>
      <c r="BA87" s="4" t="s">
        <v>95</v>
      </c>
      <c r="BB87" s="4" t="s">
        <v>189</v>
      </c>
      <c r="BC87" s="4" t="s">
        <v>95</v>
      </c>
      <c r="BD87" s="4" t="s">
        <v>732</v>
      </c>
      <c r="BE87" s="4" t="s">
        <v>446</v>
      </c>
      <c r="BF87" s="4" t="s">
        <v>95</v>
      </c>
      <c r="BG87" s="4" t="s">
        <v>95</v>
      </c>
      <c r="BH87" s="4" t="s">
        <v>95</v>
      </c>
      <c r="BI87" s="4" t="s">
        <v>95</v>
      </c>
      <c r="BJ87" s="4" t="s">
        <v>95</v>
      </c>
      <c r="BK87" s="4" t="s">
        <v>95</v>
      </c>
      <c r="BL87" s="4" t="s">
        <v>95</v>
      </c>
      <c r="BM87" s="4" t="s">
        <v>446</v>
      </c>
      <c r="BN87" s="4" t="s">
        <v>184</v>
      </c>
      <c r="BO87" s="4" t="s">
        <v>161</v>
      </c>
      <c r="BP87" s="4" t="s">
        <v>559</v>
      </c>
      <c r="BQ87" s="4" t="s">
        <v>184</v>
      </c>
      <c r="BR87" s="4" t="s">
        <v>184</v>
      </c>
      <c r="BS87" s="4" t="s">
        <v>161</v>
      </c>
      <c r="BT87" s="4" t="s">
        <v>95</v>
      </c>
      <c r="BU87" s="4" t="s">
        <v>446</v>
      </c>
      <c r="BV87" s="4" t="s">
        <v>446</v>
      </c>
      <c r="BW87" s="4" t="s">
        <v>446</v>
      </c>
      <c r="BX87" s="4" t="s">
        <v>446</v>
      </c>
      <c r="BY87" s="4" t="s">
        <v>446</v>
      </c>
      <c r="BZ87" s="4" t="s">
        <v>446</v>
      </c>
      <c r="CA87" s="4" t="s">
        <v>446</v>
      </c>
      <c r="CB87" s="4" t="s">
        <v>446</v>
      </c>
    </row>
    <row r="88" spans="1:80" x14ac:dyDescent="0.4">
      <c r="A88" s="1" t="s">
        <v>315</v>
      </c>
      <c r="B88" s="9">
        <v>0.19607197865090001</v>
      </c>
      <c r="C88" s="9">
        <v>0.1870527603546</v>
      </c>
      <c r="D88" s="9">
        <v>0.1659233294086</v>
      </c>
      <c r="E88" s="9">
        <v>0.1080957250418</v>
      </c>
      <c r="F88" s="9">
        <v>6.4141832187660008E-2</v>
      </c>
      <c r="G88" s="9">
        <v>2.5510378908600001E-2</v>
      </c>
      <c r="H88" s="9">
        <v>0</v>
      </c>
      <c r="I88" s="9">
        <v>0.1551422235173</v>
      </c>
      <c r="J88" s="9">
        <v>0.1714225760118</v>
      </c>
      <c r="K88" s="9">
        <v>0.20483669193830001</v>
      </c>
      <c r="L88" s="9">
        <v>0.1290860756253</v>
      </c>
      <c r="M88" s="9">
        <v>0.13704270537880001</v>
      </c>
      <c r="N88" s="9">
        <v>7.2120619082650009E-2</v>
      </c>
      <c r="O88" s="9">
        <v>4.6232835412390004E-2</v>
      </c>
      <c r="P88" s="9">
        <v>0</v>
      </c>
      <c r="Q88" s="9">
        <v>0.1528322561995</v>
      </c>
      <c r="R88" s="9">
        <v>0.21306801353289997</v>
      </c>
      <c r="S88" s="9">
        <v>0.26228968400399999</v>
      </c>
      <c r="T88" s="9">
        <v>0.25987873333610001</v>
      </c>
      <c r="U88" s="9">
        <v>0.2533996349316</v>
      </c>
      <c r="V88" s="9">
        <v>0.14071130789450001</v>
      </c>
      <c r="W88" s="9">
        <v>0.19117155346690001</v>
      </c>
      <c r="X88" s="9">
        <v>0.15730696223089999</v>
      </c>
      <c r="Y88" s="9">
        <v>0.2379551230137</v>
      </c>
      <c r="Z88" s="9">
        <v>0.17992790599060002</v>
      </c>
      <c r="AA88" s="9">
        <v>0.1357718245873</v>
      </c>
      <c r="AB88" s="9">
        <v>0.1594089396567</v>
      </c>
      <c r="AC88" s="9">
        <v>0.13600783549789999</v>
      </c>
      <c r="AD88" s="9">
        <v>0.22000293162369999</v>
      </c>
      <c r="AE88" s="9">
        <v>0.11876406323979999</v>
      </c>
      <c r="AF88" s="9">
        <v>0.24530292072859999</v>
      </c>
      <c r="AG88" s="9">
        <v>0.156569277211</v>
      </c>
      <c r="AH88" s="9">
        <v>0.1392792872934</v>
      </c>
      <c r="AI88" s="9">
        <v>8.6548828365720004E-2</v>
      </c>
      <c r="AJ88" s="9">
        <v>9.1404876589609996E-2</v>
      </c>
      <c r="AK88" s="9">
        <v>9.6739554702230002E-2</v>
      </c>
      <c r="AL88" s="9">
        <v>0.1170835835596</v>
      </c>
      <c r="AM88" s="9">
        <v>3.4106756869589999E-2</v>
      </c>
      <c r="AN88" s="9">
        <v>0</v>
      </c>
      <c r="AO88" s="9">
        <v>9.7016464034739999E-2</v>
      </c>
      <c r="AP88" s="9">
        <v>7.763299456528E-2</v>
      </c>
      <c r="AQ88" s="9">
        <v>7.1489707960010002E-2</v>
      </c>
      <c r="AR88" s="9">
        <v>0.12241288240339999</v>
      </c>
      <c r="AS88" s="9">
        <v>0.11798417543430001</v>
      </c>
      <c r="AT88" s="9">
        <v>0.1426530966691</v>
      </c>
      <c r="AU88" s="9">
        <v>0.14048416662259999</v>
      </c>
      <c r="AV88" s="9">
        <v>0.28445405318630002</v>
      </c>
      <c r="AW88" s="9">
        <v>0.10176258654299999</v>
      </c>
      <c r="AX88" s="9">
        <v>2.2597243955159999E-2</v>
      </c>
      <c r="AY88" s="9">
        <v>5.2010502790049998E-2</v>
      </c>
      <c r="AZ88" s="9">
        <v>7.1885162980310002E-2</v>
      </c>
      <c r="BA88" s="9">
        <v>0.15073036901340001</v>
      </c>
      <c r="BB88" s="9">
        <v>0.24328662898270001</v>
      </c>
      <c r="BC88" s="9">
        <v>0.44373024548009998</v>
      </c>
      <c r="BD88" s="9">
        <v>0.29765707878299996</v>
      </c>
      <c r="BE88" s="9">
        <v>9.8513936948479999E-2</v>
      </c>
      <c r="BF88" s="9">
        <v>0</v>
      </c>
      <c r="BG88" s="9">
        <v>0</v>
      </c>
      <c r="BH88" s="9">
        <v>0</v>
      </c>
      <c r="BI88" s="9">
        <v>0</v>
      </c>
      <c r="BJ88" s="9">
        <v>0</v>
      </c>
      <c r="BK88" s="9">
        <v>0</v>
      </c>
      <c r="BL88" s="9">
        <v>1.5278985071299999E-2</v>
      </c>
      <c r="BM88" s="9">
        <v>2.0813253231160002E-4</v>
      </c>
      <c r="BN88" s="9">
        <v>0.36749455466269998</v>
      </c>
      <c r="BO88" s="9">
        <v>0.39188945229290001</v>
      </c>
      <c r="BP88" s="9">
        <v>0.2950094050339</v>
      </c>
      <c r="BQ88" s="9">
        <v>0.24513843042059999</v>
      </c>
      <c r="BR88" s="9">
        <v>0.13626245127030001</v>
      </c>
      <c r="BS88" s="9">
        <v>7.1743214321000004E-2</v>
      </c>
      <c r="BT88" s="9">
        <v>0</v>
      </c>
      <c r="BU88" s="9">
        <v>0.3079744797167</v>
      </c>
      <c r="BV88" s="9">
        <v>1</v>
      </c>
      <c r="BW88" s="9">
        <v>1</v>
      </c>
      <c r="BX88" s="9">
        <v>1</v>
      </c>
      <c r="BY88" s="9">
        <v>1</v>
      </c>
      <c r="BZ88" s="9">
        <v>1</v>
      </c>
      <c r="CA88" s="9">
        <v>1</v>
      </c>
      <c r="CB88" s="9">
        <v>1</v>
      </c>
    </row>
    <row r="89" spans="1:80" x14ac:dyDescent="0.4">
      <c r="B89" s="10">
        <v>30</v>
      </c>
      <c r="C89" s="10">
        <v>81</v>
      </c>
      <c r="D89" s="10">
        <v>67</v>
      </c>
      <c r="E89" s="10">
        <v>21</v>
      </c>
      <c r="F89" s="10">
        <v>7</v>
      </c>
      <c r="G89" s="10">
        <v>4</v>
      </c>
      <c r="H89" s="10">
        <v>0</v>
      </c>
      <c r="I89" s="10">
        <v>211</v>
      </c>
      <c r="J89" s="10">
        <v>29</v>
      </c>
      <c r="K89" s="10">
        <v>92</v>
      </c>
      <c r="L89" s="10">
        <v>62</v>
      </c>
      <c r="M89" s="10">
        <v>30</v>
      </c>
      <c r="N89" s="10">
        <v>9</v>
      </c>
      <c r="O89" s="10">
        <v>2</v>
      </c>
      <c r="P89" s="10">
        <v>0</v>
      </c>
      <c r="Q89" s="10">
        <v>224</v>
      </c>
      <c r="R89" s="10">
        <v>42</v>
      </c>
      <c r="S89" s="10">
        <v>109</v>
      </c>
      <c r="T89" s="10">
        <v>98</v>
      </c>
      <c r="U89" s="10">
        <v>44</v>
      </c>
      <c r="V89" s="10">
        <v>19</v>
      </c>
      <c r="W89" s="10">
        <v>11</v>
      </c>
      <c r="X89" s="10">
        <v>3</v>
      </c>
      <c r="Y89" s="10">
        <v>326</v>
      </c>
      <c r="Z89" s="10">
        <v>37</v>
      </c>
      <c r="AA89" s="10">
        <v>64</v>
      </c>
      <c r="AB89" s="10">
        <v>74</v>
      </c>
      <c r="AC89" s="10">
        <v>24</v>
      </c>
      <c r="AD89" s="10">
        <v>28</v>
      </c>
      <c r="AE89" s="10">
        <v>11</v>
      </c>
      <c r="AF89" s="10">
        <v>4</v>
      </c>
      <c r="AG89" s="10">
        <v>242</v>
      </c>
      <c r="AH89" s="10">
        <v>27</v>
      </c>
      <c r="AI89" s="10">
        <v>47</v>
      </c>
      <c r="AJ89" s="10">
        <v>36</v>
      </c>
      <c r="AK89" s="10">
        <v>24</v>
      </c>
      <c r="AL89" s="10">
        <v>18</v>
      </c>
      <c r="AM89" s="10">
        <v>3</v>
      </c>
      <c r="AN89" s="10">
        <v>0</v>
      </c>
      <c r="AO89" s="10">
        <v>155</v>
      </c>
      <c r="AP89" s="10">
        <v>14</v>
      </c>
      <c r="AQ89" s="10">
        <v>37</v>
      </c>
      <c r="AR89" s="10">
        <v>57</v>
      </c>
      <c r="AS89" s="10">
        <v>27</v>
      </c>
      <c r="AT89" s="10">
        <v>15</v>
      </c>
      <c r="AU89" s="10">
        <v>10</v>
      </c>
      <c r="AV89" s="10">
        <v>6</v>
      </c>
      <c r="AW89" s="10">
        <v>166</v>
      </c>
      <c r="AX89" s="10">
        <v>5</v>
      </c>
      <c r="AY89" s="10">
        <v>23</v>
      </c>
      <c r="AZ89" s="10">
        <v>38</v>
      </c>
      <c r="BA89" s="10">
        <v>34</v>
      </c>
      <c r="BB89" s="10">
        <v>30</v>
      </c>
      <c r="BC89" s="10">
        <v>25</v>
      </c>
      <c r="BD89" s="10">
        <v>4</v>
      </c>
      <c r="BE89" s="10">
        <v>159</v>
      </c>
      <c r="BF89" s="10">
        <v>0</v>
      </c>
      <c r="BG89" s="10">
        <v>0</v>
      </c>
      <c r="BH89" s="10">
        <v>0</v>
      </c>
      <c r="BI89" s="10">
        <v>0</v>
      </c>
      <c r="BJ89" s="10">
        <v>0</v>
      </c>
      <c r="BK89" s="10">
        <v>0</v>
      </c>
      <c r="BL89" s="10">
        <v>1</v>
      </c>
      <c r="BM89" s="10">
        <v>1</v>
      </c>
      <c r="BN89" s="10">
        <v>59</v>
      </c>
      <c r="BO89" s="10">
        <v>173</v>
      </c>
      <c r="BP89" s="10">
        <v>129</v>
      </c>
      <c r="BQ89" s="10">
        <v>51</v>
      </c>
      <c r="BR89" s="10">
        <v>16</v>
      </c>
      <c r="BS89" s="10">
        <v>6</v>
      </c>
      <c r="BT89" s="10">
        <v>0</v>
      </c>
      <c r="BU89" s="10">
        <v>435</v>
      </c>
      <c r="BV89" s="10">
        <v>184</v>
      </c>
      <c r="BW89" s="10">
        <v>453</v>
      </c>
      <c r="BX89" s="10">
        <v>432</v>
      </c>
      <c r="BY89" s="10">
        <v>204</v>
      </c>
      <c r="BZ89" s="10">
        <v>126</v>
      </c>
      <c r="CA89" s="10">
        <v>66</v>
      </c>
      <c r="CB89" s="10">
        <v>18</v>
      </c>
    </row>
    <row r="90" spans="1:80" x14ac:dyDescent="0.4">
      <c r="B90" s="10">
        <v>184</v>
      </c>
      <c r="C90" s="10">
        <v>453</v>
      </c>
      <c r="D90" s="10">
        <v>432</v>
      </c>
      <c r="E90" s="10">
        <v>204</v>
      </c>
      <c r="F90" s="10">
        <v>126</v>
      </c>
      <c r="G90" s="10">
        <v>66</v>
      </c>
      <c r="H90" s="10">
        <v>18</v>
      </c>
      <c r="I90" s="10">
        <v>1484</v>
      </c>
      <c r="J90" s="10">
        <v>184</v>
      </c>
      <c r="K90" s="10">
        <v>453</v>
      </c>
      <c r="L90" s="10">
        <v>432</v>
      </c>
      <c r="M90" s="10">
        <v>204</v>
      </c>
      <c r="N90" s="10">
        <v>126</v>
      </c>
      <c r="O90" s="10">
        <v>66</v>
      </c>
      <c r="P90" s="10">
        <v>18</v>
      </c>
      <c r="Q90" s="10">
        <v>1484</v>
      </c>
      <c r="R90" s="10">
        <v>184</v>
      </c>
      <c r="S90" s="10">
        <v>453</v>
      </c>
      <c r="T90" s="10">
        <v>432</v>
      </c>
      <c r="U90" s="10">
        <v>204</v>
      </c>
      <c r="V90" s="10">
        <v>126</v>
      </c>
      <c r="W90" s="10">
        <v>66</v>
      </c>
      <c r="X90" s="10">
        <v>18</v>
      </c>
      <c r="Y90" s="10">
        <v>1484</v>
      </c>
      <c r="Z90" s="10">
        <v>184</v>
      </c>
      <c r="AA90" s="10">
        <v>453</v>
      </c>
      <c r="AB90" s="10">
        <v>432</v>
      </c>
      <c r="AC90" s="10">
        <v>204</v>
      </c>
      <c r="AD90" s="10">
        <v>126</v>
      </c>
      <c r="AE90" s="10">
        <v>66</v>
      </c>
      <c r="AF90" s="10">
        <v>18</v>
      </c>
      <c r="AG90" s="10">
        <v>1484</v>
      </c>
      <c r="AH90" s="10">
        <v>184</v>
      </c>
      <c r="AI90" s="10">
        <v>453</v>
      </c>
      <c r="AJ90" s="10">
        <v>432</v>
      </c>
      <c r="AK90" s="10">
        <v>204</v>
      </c>
      <c r="AL90" s="10">
        <v>126</v>
      </c>
      <c r="AM90" s="10">
        <v>66</v>
      </c>
      <c r="AN90" s="10">
        <v>18</v>
      </c>
      <c r="AO90" s="10">
        <v>1484</v>
      </c>
      <c r="AP90" s="10">
        <v>184</v>
      </c>
      <c r="AQ90" s="10">
        <v>453</v>
      </c>
      <c r="AR90" s="10">
        <v>432</v>
      </c>
      <c r="AS90" s="10">
        <v>204</v>
      </c>
      <c r="AT90" s="10">
        <v>126</v>
      </c>
      <c r="AU90" s="10">
        <v>66</v>
      </c>
      <c r="AV90" s="10">
        <v>18</v>
      </c>
      <c r="AW90" s="10">
        <v>1484</v>
      </c>
      <c r="AX90" s="10">
        <v>184</v>
      </c>
      <c r="AY90" s="10">
        <v>453</v>
      </c>
      <c r="AZ90" s="10">
        <v>432</v>
      </c>
      <c r="BA90" s="10">
        <v>204</v>
      </c>
      <c r="BB90" s="10">
        <v>126</v>
      </c>
      <c r="BC90" s="10">
        <v>66</v>
      </c>
      <c r="BD90" s="10">
        <v>18</v>
      </c>
      <c r="BE90" s="10">
        <v>1484</v>
      </c>
      <c r="BF90" s="10">
        <v>184</v>
      </c>
      <c r="BG90" s="10">
        <v>453</v>
      </c>
      <c r="BH90" s="10">
        <v>432</v>
      </c>
      <c r="BI90" s="10">
        <v>204</v>
      </c>
      <c r="BJ90" s="10">
        <v>126</v>
      </c>
      <c r="BK90" s="10">
        <v>66</v>
      </c>
      <c r="BL90" s="10">
        <v>18</v>
      </c>
      <c r="BM90" s="10">
        <v>1484</v>
      </c>
      <c r="BN90" s="10">
        <v>184</v>
      </c>
      <c r="BO90" s="10">
        <v>453</v>
      </c>
      <c r="BP90" s="10">
        <v>432</v>
      </c>
      <c r="BQ90" s="10">
        <v>204</v>
      </c>
      <c r="BR90" s="10">
        <v>126</v>
      </c>
      <c r="BS90" s="10">
        <v>66</v>
      </c>
      <c r="BT90" s="10">
        <v>18</v>
      </c>
      <c r="BU90" s="10">
        <v>1484</v>
      </c>
      <c r="BV90" s="10">
        <v>184</v>
      </c>
      <c r="BW90" s="10">
        <v>453</v>
      </c>
      <c r="BX90" s="10">
        <v>432</v>
      </c>
      <c r="BY90" s="10">
        <v>204</v>
      </c>
      <c r="BZ90" s="10">
        <v>126</v>
      </c>
      <c r="CA90" s="10">
        <v>66</v>
      </c>
      <c r="CB90" s="10">
        <v>18</v>
      </c>
    </row>
    <row r="91" spans="1:80" x14ac:dyDescent="0.4">
      <c r="B91" s="10">
        <v>49.100341661640002</v>
      </c>
      <c r="C91" s="10">
        <v>93.469868715410001</v>
      </c>
      <c r="D91" s="10">
        <v>58.69596179122</v>
      </c>
      <c r="E91" s="10">
        <v>19.338069092369999</v>
      </c>
      <c r="F91" s="10">
        <v>7.8470768505699997</v>
      </c>
      <c r="G91" s="10">
        <v>1.5249197575340001</v>
      </c>
      <c r="H91" s="10">
        <v>0</v>
      </c>
      <c r="I91" s="10">
        <v>230.48395809420001</v>
      </c>
      <c r="J91" s="10">
        <v>42.92763865909</v>
      </c>
      <c r="K91" s="10">
        <v>102.3564617131</v>
      </c>
      <c r="L91" s="10">
        <v>45.664653606480002</v>
      </c>
      <c r="M91" s="10">
        <v>24.51661528887</v>
      </c>
      <c r="N91" s="10">
        <v>8.8231972980840006</v>
      </c>
      <c r="O91" s="10">
        <v>2.7636345355660001</v>
      </c>
      <c r="P91" s="10">
        <v>0</v>
      </c>
      <c r="Q91" s="10">
        <v>227.05220110120001</v>
      </c>
      <c r="R91" s="10">
        <v>53.356488436619998</v>
      </c>
      <c r="S91" s="10">
        <v>131.06560033</v>
      </c>
      <c r="T91" s="10">
        <v>91.933016632489995</v>
      </c>
      <c r="U91" s="10">
        <v>45.332594294499998</v>
      </c>
      <c r="V91" s="10">
        <v>17.214544847460001</v>
      </c>
      <c r="W91" s="10">
        <v>11.42755581972</v>
      </c>
      <c r="X91" s="10">
        <v>3.1834944573690001</v>
      </c>
      <c r="Y91" s="10">
        <v>353.5132948182</v>
      </c>
      <c r="Z91" s="10">
        <v>45.057543252179997</v>
      </c>
      <c r="AA91" s="10">
        <v>67.844893576399997</v>
      </c>
      <c r="AB91" s="10">
        <v>56.391473487260001</v>
      </c>
      <c r="AC91" s="10">
        <v>24.331479519150001</v>
      </c>
      <c r="AD91" s="10">
        <v>26.915038952290001</v>
      </c>
      <c r="AE91" s="10">
        <v>7.0992934745580003</v>
      </c>
      <c r="AF91" s="10">
        <v>4.964309763797</v>
      </c>
      <c r="AG91" s="10">
        <v>232.60403202559999</v>
      </c>
      <c r="AH91" s="10">
        <v>34.87831682809</v>
      </c>
      <c r="AI91" s="10">
        <v>43.248266475619999</v>
      </c>
      <c r="AJ91" s="10">
        <v>32.334796818240001</v>
      </c>
      <c r="AK91" s="10">
        <v>17.30647712547</v>
      </c>
      <c r="AL91" s="10">
        <v>14.32394190806</v>
      </c>
      <c r="AM91" s="10">
        <v>2.0387806704939999</v>
      </c>
      <c r="AN91" s="10">
        <v>0</v>
      </c>
      <c r="AO91" s="10">
        <v>144.130579826</v>
      </c>
      <c r="AP91" s="10">
        <v>19.44085321931</v>
      </c>
      <c r="AQ91" s="10">
        <v>35.723255860309997</v>
      </c>
      <c r="AR91" s="10">
        <v>43.3039880161</v>
      </c>
      <c r="AS91" s="10">
        <v>21.10708943829</v>
      </c>
      <c r="AT91" s="10">
        <v>17.45210222963</v>
      </c>
      <c r="AU91" s="10">
        <v>8.3976440362180007</v>
      </c>
      <c r="AV91" s="10">
        <v>5.7566295150100002</v>
      </c>
      <c r="AW91" s="10">
        <v>151.18156231489999</v>
      </c>
      <c r="AX91" s="10">
        <v>5.6588014587510003</v>
      </c>
      <c r="AY91" s="10">
        <v>25.989538237200001</v>
      </c>
      <c r="AZ91" s="10">
        <v>25.42962942394</v>
      </c>
      <c r="BA91" s="10">
        <v>26.965305882100001</v>
      </c>
      <c r="BB91" s="10">
        <v>29.763553818639998</v>
      </c>
      <c r="BC91" s="10">
        <v>26.52461654028</v>
      </c>
      <c r="BD91" s="10">
        <v>6.0238253098529997</v>
      </c>
      <c r="BE91" s="10">
        <v>146.3552706708</v>
      </c>
      <c r="BF91" s="10">
        <v>0</v>
      </c>
      <c r="BG91" s="10">
        <v>0</v>
      </c>
      <c r="BH91" s="10">
        <v>0</v>
      </c>
      <c r="BI91" s="10">
        <v>0</v>
      </c>
      <c r="BJ91" s="10">
        <v>0</v>
      </c>
      <c r="BK91" s="10">
        <v>0</v>
      </c>
      <c r="BL91" s="10">
        <v>0.30920795620809999</v>
      </c>
      <c r="BM91" s="10">
        <v>0.30920795620809999</v>
      </c>
      <c r="BN91" s="10">
        <v>92.027980320729995</v>
      </c>
      <c r="BO91" s="10">
        <v>195.8263304285</v>
      </c>
      <c r="BP91" s="10">
        <v>104.3606153977</v>
      </c>
      <c r="BQ91" s="10">
        <v>43.854684381239998</v>
      </c>
      <c r="BR91" s="10">
        <v>16.670274148650002</v>
      </c>
      <c r="BS91" s="10">
        <v>4.2885542930999998</v>
      </c>
      <c r="BT91" s="10">
        <v>0</v>
      </c>
      <c r="BU91" s="10">
        <v>457.53615919539999</v>
      </c>
      <c r="BV91" s="10">
        <v>250.41998351570001</v>
      </c>
      <c r="BW91" s="10">
        <v>499.69788490809998</v>
      </c>
      <c r="BX91" s="10">
        <v>353.7535197757</v>
      </c>
      <c r="BY91" s="10">
        <v>178.8976306408</v>
      </c>
      <c r="BZ91" s="10">
        <v>122.3394559047</v>
      </c>
      <c r="CA91" s="10">
        <v>59.776444834369997</v>
      </c>
      <c r="CB91" s="10">
        <v>20.237467002239999</v>
      </c>
    </row>
    <row r="92" spans="1:80" x14ac:dyDescent="0.4">
      <c r="B92" s="10">
        <v>250.41998351570001</v>
      </c>
      <c r="C92" s="10">
        <v>499.69788490809998</v>
      </c>
      <c r="D92" s="10">
        <v>353.7535197757</v>
      </c>
      <c r="E92" s="10">
        <v>178.8976306408</v>
      </c>
      <c r="F92" s="10">
        <v>122.3394559047</v>
      </c>
      <c r="G92" s="10">
        <v>59.776444834369997</v>
      </c>
      <c r="H92" s="10">
        <v>20.237467002239999</v>
      </c>
      <c r="I92" s="10">
        <v>1485.6301068069999</v>
      </c>
      <c r="J92" s="10">
        <v>250.41998351570001</v>
      </c>
      <c r="K92" s="10">
        <v>499.69788490809998</v>
      </c>
      <c r="L92" s="10">
        <v>353.7535197757</v>
      </c>
      <c r="M92" s="10">
        <v>178.8976306408</v>
      </c>
      <c r="N92" s="10">
        <v>122.3394559047</v>
      </c>
      <c r="O92" s="10">
        <v>59.776444834369997</v>
      </c>
      <c r="P92" s="10">
        <v>20.237467002239999</v>
      </c>
      <c r="Q92" s="10">
        <v>1485.6301068069999</v>
      </c>
      <c r="R92" s="10">
        <v>250.41998351570001</v>
      </c>
      <c r="S92" s="10">
        <v>499.69788490809998</v>
      </c>
      <c r="T92" s="10">
        <v>353.7535197757</v>
      </c>
      <c r="U92" s="10">
        <v>178.8976306408</v>
      </c>
      <c r="V92" s="10">
        <v>122.3394559047</v>
      </c>
      <c r="W92" s="10">
        <v>59.776444834369997</v>
      </c>
      <c r="X92" s="10">
        <v>20.237467002239999</v>
      </c>
      <c r="Y92" s="10">
        <v>1485.6301068069999</v>
      </c>
      <c r="Z92" s="10">
        <v>250.41998351570001</v>
      </c>
      <c r="AA92" s="10">
        <v>499.69788490809998</v>
      </c>
      <c r="AB92" s="10">
        <v>353.7535197757</v>
      </c>
      <c r="AC92" s="10">
        <v>178.8976306408</v>
      </c>
      <c r="AD92" s="10">
        <v>122.3394559047</v>
      </c>
      <c r="AE92" s="10">
        <v>59.776444834369997</v>
      </c>
      <c r="AF92" s="10">
        <v>20.237467002239999</v>
      </c>
      <c r="AG92" s="10">
        <v>1485.6301068069999</v>
      </c>
      <c r="AH92" s="10">
        <v>250.41998351570001</v>
      </c>
      <c r="AI92" s="10">
        <v>499.69788490809998</v>
      </c>
      <c r="AJ92" s="10">
        <v>353.7535197757</v>
      </c>
      <c r="AK92" s="10">
        <v>178.8976306408</v>
      </c>
      <c r="AL92" s="10">
        <v>122.3394559047</v>
      </c>
      <c r="AM92" s="10">
        <v>59.776444834369997</v>
      </c>
      <c r="AN92" s="10">
        <v>20.237467002239999</v>
      </c>
      <c r="AO92" s="10">
        <v>1485.6301068069999</v>
      </c>
      <c r="AP92" s="10">
        <v>250.41998351570001</v>
      </c>
      <c r="AQ92" s="10">
        <v>499.69788490809998</v>
      </c>
      <c r="AR92" s="10">
        <v>353.7535197757</v>
      </c>
      <c r="AS92" s="10">
        <v>178.8976306408</v>
      </c>
      <c r="AT92" s="10">
        <v>122.3394559047</v>
      </c>
      <c r="AU92" s="10">
        <v>59.776444834369997</v>
      </c>
      <c r="AV92" s="10">
        <v>20.237467002239999</v>
      </c>
      <c r="AW92" s="10">
        <v>1485.6301068069999</v>
      </c>
      <c r="AX92" s="10">
        <v>250.41998351570001</v>
      </c>
      <c r="AY92" s="10">
        <v>499.69788490809998</v>
      </c>
      <c r="AZ92" s="10">
        <v>353.7535197757</v>
      </c>
      <c r="BA92" s="10">
        <v>178.8976306408</v>
      </c>
      <c r="BB92" s="10">
        <v>122.3394559047</v>
      </c>
      <c r="BC92" s="10">
        <v>59.776444834369997</v>
      </c>
      <c r="BD92" s="10">
        <v>20.237467002239999</v>
      </c>
      <c r="BE92" s="10">
        <v>1485.6301068069999</v>
      </c>
      <c r="BF92" s="10">
        <v>250.41998351570001</v>
      </c>
      <c r="BG92" s="10">
        <v>499.69788490809998</v>
      </c>
      <c r="BH92" s="10">
        <v>353.7535197757</v>
      </c>
      <c r="BI92" s="10">
        <v>178.8976306408</v>
      </c>
      <c r="BJ92" s="10">
        <v>122.3394559047</v>
      </c>
      <c r="BK92" s="10">
        <v>59.776444834369997</v>
      </c>
      <c r="BL92" s="10">
        <v>20.237467002239999</v>
      </c>
      <c r="BM92" s="10">
        <v>1485.6301068069999</v>
      </c>
      <c r="BN92" s="10">
        <v>250.41998351570001</v>
      </c>
      <c r="BO92" s="10">
        <v>499.69788490809998</v>
      </c>
      <c r="BP92" s="10">
        <v>353.7535197757</v>
      </c>
      <c r="BQ92" s="10">
        <v>178.8976306408</v>
      </c>
      <c r="BR92" s="10">
        <v>122.3394559047</v>
      </c>
      <c r="BS92" s="10">
        <v>59.776444834369997</v>
      </c>
      <c r="BT92" s="10">
        <v>20.237467002239999</v>
      </c>
      <c r="BU92" s="10">
        <v>1485.6301068069999</v>
      </c>
      <c r="BV92" s="10">
        <v>250.41998351570001</v>
      </c>
      <c r="BW92" s="10">
        <v>499.69788490809998</v>
      </c>
      <c r="BX92" s="10">
        <v>353.7535197757</v>
      </c>
      <c r="BY92" s="10">
        <v>178.8976306408</v>
      </c>
      <c r="BZ92" s="10">
        <v>122.3394559047</v>
      </c>
      <c r="CA92" s="10">
        <v>59.776444834369997</v>
      </c>
      <c r="CB92" s="10">
        <v>20.237467002239999</v>
      </c>
    </row>
    <row r="93" spans="1:80" x14ac:dyDescent="0.4">
      <c r="B93" s="4" t="s">
        <v>155</v>
      </c>
      <c r="C93" s="4" t="s">
        <v>156</v>
      </c>
      <c r="D93" s="4" t="s">
        <v>157</v>
      </c>
      <c r="E93" s="4" t="s">
        <v>158</v>
      </c>
      <c r="F93" s="4" t="s">
        <v>159</v>
      </c>
      <c r="G93" s="4" t="s">
        <v>160</v>
      </c>
      <c r="H93" s="4" t="s">
        <v>161</v>
      </c>
      <c r="I93" s="4" t="s">
        <v>162</v>
      </c>
      <c r="J93" s="4" t="s">
        <v>155</v>
      </c>
      <c r="K93" s="4" t="s">
        <v>156</v>
      </c>
      <c r="L93" s="4" t="s">
        <v>157</v>
      </c>
      <c r="M93" s="4" t="s">
        <v>158</v>
      </c>
      <c r="N93" s="4" t="s">
        <v>159</v>
      </c>
      <c r="O93" s="4" t="s">
        <v>160</v>
      </c>
      <c r="P93" s="4" t="s">
        <v>161</v>
      </c>
      <c r="Q93" s="4" t="s">
        <v>162</v>
      </c>
      <c r="R93" s="4" t="s">
        <v>155</v>
      </c>
      <c r="S93" s="4" t="s">
        <v>156</v>
      </c>
      <c r="T93" s="4" t="s">
        <v>157</v>
      </c>
      <c r="U93" s="4" t="s">
        <v>158</v>
      </c>
      <c r="V93" s="4" t="s">
        <v>159</v>
      </c>
      <c r="W93" s="4" t="s">
        <v>160</v>
      </c>
      <c r="X93" s="4" t="s">
        <v>161</v>
      </c>
      <c r="Y93" s="4" t="s">
        <v>162</v>
      </c>
      <c r="Z93" s="4" t="s">
        <v>155</v>
      </c>
      <c r="AA93" s="4" t="s">
        <v>156</v>
      </c>
      <c r="AB93" s="4" t="s">
        <v>157</v>
      </c>
      <c r="AC93" s="4" t="s">
        <v>158</v>
      </c>
      <c r="AD93" s="4" t="s">
        <v>159</v>
      </c>
      <c r="AE93" s="4" t="s">
        <v>160</v>
      </c>
      <c r="AF93" s="4" t="s">
        <v>161</v>
      </c>
      <c r="AG93" s="4" t="s">
        <v>162</v>
      </c>
      <c r="AH93" s="4" t="s">
        <v>155</v>
      </c>
      <c r="AI93" s="4" t="s">
        <v>156</v>
      </c>
      <c r="AJ93" s="4" t="s">
        <v>157</v>
      </c>
      <c r="AK93" s="4" t="s">
        <v>158</v>
      </c>
      <c r="AL93" s="4" t="s">
        <v>159</v>
      </c>
      <c r="AM93" s="4" t="s">
        <v>160</v>
      </c>
      <c r="AN93" s="4" t="s">
        <v>161</v>
      </c>
      <c r="AO93" s="4" t="s">
        <v>162</v>
      </c>
      <c r="AP93" s="4" t="s">
        <v>155</v>
      </c>
      <c r="AQ93" s="4" t="s">
        <v>156</v>
      </c>
      <c r="AR93" s="4" t="s">
        <v>157</v>
      </c>
      <c r="AS93" s="4" t="s">
        <v>158</v>
      </c>
      <c r="AT93" s="4" t="s">
        <v>159</v>
      </c>
      <c r="AU93" s="4" t="s">
        <v>160</v>
      </c>
      <c r="AV93" s="4" t="s">
        <v>161</v>
      </c>
      <c r="AW93" s="4" t="s">
        <v>162</v>
      </c>
      <c r="AX93" s="4" t="s">
        <v>155</v>
      </c>
      <c r="AY93" s="4" t="s">
        <v>156</v>
      </c>
      <c r="AZ93" s="4" t="s">
        <v>157</v>
      </c>
      <c r="BA93" s="4" t="s">
        <v>158</v>
      </c>
      <c r="BB93" s="4" t="s">
        <v>159</v>
      </c>
      <c r="BC93" s="4" t="s">
        <v>160</v>
      </c>
      <c r="BD93" s="4" t="s">
        <v>161</v>
      </c>
      <c r="BE93" s="4" t="s">
        <v>162</v>
      </c>
      <c r="BF93" s="4" t="s">
        <v>155</v>
      </c>
      <c r="BG93" s="4" t="s">
        <v>156</v>
      </c>
      <c r="BH93" s="4" t="s">
        <v>157</v>
      </c>
      <c r="BI93" s="4" t="s">
        <v>158</v>
      </c>
      <c r="BJ93" s="4" t="s">
        <v>159</v>
      </c>
      <c r="BK93" s="4" t="s">
        <v>160</v>
      </c>
      <c r="BL93" s="4" t="s">
        <v>161</v>
      </c>
      <c r="BM93" s="4" t="s">
        <v>162</v>
      </c>
      <c r="BN93" s="4" t="s">
        <v>155</v>
      </c>
      <c r="BO93" s="4" t="s">
        <v>156</v>
      </c>
      <c r="BP93" s="4" t="s">
        <v>157</v>
      </c>
      <c r="BQ93" s="4" t="s">
        <v>158</v>
      </c>
      <c r="BR93" s="4" t="s">
        <v>159</v>
      </c>
      <c r="BS93" s="4" t="s">
        <v>160</v>
      </c>
      <c r="BT93" s="4" t="s">
        <v>161</v>
      </c>
      <c r="BU93" s="4" t="s">
        <v>162</v>
      </c>
      <c r="BV93" s="4" t="s">
        <v>155</v>
      </c>
      <c r="BW93" s="4" t="s">
        <v>156</v>
      </c>
      <c r="BX93" s="4" t="s">
        <v>157</v>
      </c>
      <c r="BY93" s="4" t="s">
        <v>158</v>
      </c>
      <c r="BZ93" s="4" t="s">
        <v>159</v>
      </c>
      <c r="CA93" s="4" t="s">
        <v>160</v>
      </c>
      <c r="CB93" s="4" t="s">
        <v>161</v>
      </c>
    </row>
    <row r="94" spans="1:80" x14ac:dyDescent="0.4">
      <c r="B94" s="4" t="s">
        <v>733</v>
      </c>
      <c r="C94" s="4" t="s">
        <v>733</v>
      </c>
      <c r="D94" s="4" t="s">
        <v>734</v>
      </c>
      <c r="E94" s="4" t="s">
        <v>183</v>
      </c>
      <c r="F94" s="4" t="s">
        <v>95</v>
      </c>
      <c r="G94" s="4" t="s">
        <v>95</v>
      </c>
      <c r="H94" s="4" t="s">
        <v>95</v>
      </c>
      <c r="I94" s="4" t="s">
        <v>446</v>
      </c>
      <c r="J94" s="4" t="s">
        <v>236</v>
      </c>
      <c r="K94" s="4" t="s">
        <v>735</v>
      </c>
      <c r="L94" s="4" t="s">
        <v>95</v>
      </c>
      <c r="M94" s="4" t="s">
        <v>95</v>
      </c>
      <c r="N94" s="4" t="s">
        <v>95</v>
      </c>
      <c r="O94" s="4" t="s">
        <v>95</v>
      </c>
      <c r="P94" s="4" t="s">
        <v>95</v>
      </c>
      <c r="Q94" s="4" t="s">
        <v>446</v>
      </c>
      <c r="R94" s="4" t="s">
        <v>95</v>
      </c>
      <c r="S94" s="4" t="s">
        <v>236</v>
      </c>
      <c r="T94" s="4" t="s">
        <v>236</v>
      </c>
      <c r="U94" s="4" t="s">
        <v>236</v>
      </c>
      <c r="V94" s="4" t="s">
        <v>95</v>
      </c>
      <c r="W94" s="4" t="s">
        <v>95</v>
      </c>
      <c r="X94" s="4" t="s">
        <v>95</v>
      </c>
      <c r="Y94" s="4" t="s">
        <v>446</v>
      </c>
      <c r="Z94" s="4" t="s">
        <v>95</v>
      </c>
      <c r="AA94" s="4" t="s">
        <v>95</v>
      </c>
      <c r="AB94" s="4" t="s">
        <v>95</v>
      </c>
      <c r="AC94" s="4" t="s">
        <v>95</v>
      </c>
      <c r="AD94" s="4" t="s">
        <v>95</v>
      </c>
      <c r="AE94" s="4" t="s">
        <v>95</v>
      </c>
      <c r="AF94" s="4" t="s">
        <v>95</v>
      </c>
      <c r="AG94" s="4" t="s">
        <v>446</v>
      </c>
      <c r="AH94" s="4" t="s">
        <v>183</v>
      </c>
      <c r="AI94" s="4" t="s">
        <v>95</v>
      </c>
      <c r="AJ94" s="4" t="s">
        <v>95</v>
      </c>
      <c r="AK94" s="4" t="s">
        <v>95</v>
      </c>
      <c r="AL94" s="4" t="s">
        <v>95</v>
      </c>
      <c r="AM94" s="4" t="s">
        <v>95</v>
      </c>
      <c r="AN94" s="4" t="s">
        <v>95</v>
      </c>
      <c r="AO94" s="4" t="s">
        <v>446</v>
      </c>
      <c r="AP94" s="4" t="s">
        <v>95</v>
      </c>
      <c r="AQ94" s="4" t="s">
        <v>95</v>
      </c>
      <c r="AR94" s="4" t="s">
        <v>215</v>
      </c>
      <c r="AS94" s="4" t="s">
        <v>95</v>
      </c>
      <c r="AT94" s="4" t="s">
        <v>95</v>
      </c>
      <c r="AU94" s="4" t="s">
        <v>95</v>
      </c>
      <c r="AV94" s="4" t="s">
        <v>209</v>
      </c>
      <c r="AW94" s="4" t="s">
        <v>446</v>
      </c>
      <c r="AX94" s="4" t="s">
        <v>95</v>
      </c>
      <c r="AY94" s="4" t="s">
        <v>95</v>
      </c>
      <c r="AZ94" s="4" t="s">
        <v>206</v>
      </c>
      <c r="BA94" s="4" t="s">
        <v>101</v>
      </c>
      <c r="BB94" s="4" t="s">
        <v>100</v>
      </c>
      <c r="BC94" s="4" t="s">
        <v>257</v>
      </c>
      <c r="BD94" s="4" t="s">
        <v>101</v>
      </c>
      <c r="BE94" s="4" t="s">
        <v>446</v>
      </c>
      <c r="BF94" s="4" t="s">
        <v>95</v>
      </c>
      <c r="BG94" s="4" t="s">
        <v>95</v>
      </c>
      <c r="BH94" s="4" t="s">
        <v>95</v>
      </c>
      <c r="BI94" s="4" t="s">
        <v>95</v>
      </c>
      <c r="BJ94" s="4" t="s">
        <v>95</v>
      </c>
      <c r="BK94" s="4" t="s">
        <v>95</v>
      </c>
      <c r="BL94" s="4" t="s">
        <v>136</v>
      </c>
      <c r="BM94" s="4" t="s">
        <v>446</v>
      </c>
      <c r="BN94" s="4" t="s">
        <v>699</v>
      </c>
      <c r="BO94" s="4" t="s">
        <v>736</v>
      </c>
      <c r="BP94" s="4" t="s">
        <v>181</v>
      </c>
      <c r="BQ94" s="4" t="s">
        <v>185</v>
      </c>
      <c r="BR94" s="4" t="s">
        <v>95</v>
      </c>
      <c r="BS94" s="4" t="s">
        <v>95</v>
      </c>
      <c r="BT94" s="4" t="s">
        <v>95</v>
      </c>
      <c r="BU94" s="4" t="s">
        <v>446</v>
      </c>
      <c r="BV94" s="4" t="s">
        <v>446</v>
      </c>
      <c r="BW94" s="4" t="s">
        <v>446</v>
      </c>
      <c r="BX94" s="4" t="s">
        <v>446</v>
      </c>
      <c r="BY94" s="4" t="s">
        <v>446</v>
      </c>
      <c r="BZ94" s="4" t="s">
        <v>446</v>
      </c>
      <c r="CA94" s="4" t="s">
        <v>446</v>
      </c>
      <c r="CB94" s="4" t="s">
        <v>446</v>
      </c>
    </row>
    <row r="95" spans="1:80" x14ac:dyDescent="0.4">
      <c r="A95" s="1" t="s">
        <v>326</v>
      </c>
      <c r="B95" s="9">
        <v>0.1243804341517</v>
      </c>
      <c r="C95" s="9">
        <v>7.0723641733319992E-2</v>
      </c>
      <c r="D95" s="9">
        <v>0.1503203625225</v>
      </c>
      <c r="E95" s="9">
        <v>7.2742609098899999E-2</v>
      </c>
      <c r="F95" s="9">
        <v>8.4379874992020001E-2</v>
      </c>
      <c r="G95" s="9">
        <v>0.13330968918110001</v>
      </c>
      <c r="H95" s="9">
        <v>0</v>
      </c>
      <c r="I95" s="9">
        <v>0.1018209908471</v>
      </c>
      <c r="J95" s="9">
        <v>0.15763471713479998</v>
      </c>
      <c r="K95" s="9">
        <v>0.15288155986239998</v>
      </c>
      <c r="L95" s="9">
        <v>0.22640983884610003</v>
      </c>
      <c r="M95" s="9">
        <v>0.16838960767989999</v>
      </c>
      <c r="N95" s="9">
        <v>0.2041087088495</v>
      </c>
      <c r="O95" s="9">
        <v>0.1702448422434</v>
      </c>
      <c r="P95" s="9">
        <v>0</v>
      </c>
      <c r="Q95" s="9">
        <v>0.1772912474493</v>
      </c>
      <c r="R95" s="9">
        <v>0.22779133967749998</v>
      </c>
      <c r="S95" s="9">
        <v>0.26415801065240002</v>
      </c>
      <c r="T95" s="9">
        <v>0.31451267677549999</v>
      </c>
      <c r="U95" s="9">
        <v>0.2161596779777</v>
      </c>
      <c r="V95" s="9">
        <v>0.32177628867999997</v>
      </c>
      <c r="W95" s="9">
        <v>0.1970731536784</v>
      </c>
      <c r="X95" s="9">
        <v>0.28714104003629998</v>
      </c>
      <c r="Y95" s="9">
        <v>0.26469857929450002</v>
      </c>
      <c r="Z95" s="9">
        <v>0.26344051726789997</v>
      </c>
      <c r="AA95" s="9">
        <v>0.21991526489990001</v>
      </c>
      <c r="AB95" s="9">
        <v>9.6377909311400001E-2</v>
      </c>
      <c r="AC95" s="9">
        <v>0.22493633286510001</v>
      </c>
      <c r="AD95" s="9">
        <v>0.16842963704710001</v>
      </c>
      <c r="AE95" s="9">
        <v>0.2023273867175</v>
      </c>
      <c r="AF95" s="9">
        <v>0</v>
      </c>
      <c r="AG95" s="9">
        <v>0.19294828563189997</v>
      </c>
      <c r="AH95" s="9">
        <v>0.1572640853035</v>
      </c>
      <c r="AI95" s="9">
        <v>9.5183259548240001E-2</v>
      </c>
      <c r="AJ95" s="9">
        <v>7.2008872262640009E-2</v>
      </c>
      <c r="AK95" s="9">
        <v>5.0961839040159995E-2</v>
      </c>
      <c r="AL95" s="9">
        <v>4.2674988919020003E-2</v>
      </c>
      <c r="AM95" s="9">
        <v>3.2318459909959997E-2</v>
      </c>
      <c r="AN95" s="9">
        <v>9.4022613948650011E-2</v>
      </c>
      <c r="AO95" s="9">
        <v>8.6077456151220005E-2</v>
      </c>
      <c r="AP95" s="9">
        <v>5.2541011294919997E-2</v>
      </c>
      <c r="AQ95" s="9">
        <v>9.3883951105829991E-2</v>
      </c>
      <c r="AR95" s="9">
        <v>5.2295727934259996E-2</v>
      </c>
      <c r="AS95" s="9">
        <v>0.14480697936440001</v>
      </c>
      <c r="AT95" s="9">
        <v>1.8237952538490001E-2</v>
      </c>
      <c r="AU95" s="9">
        <v>0</v>
      </c>
      <c r="AV95" s="9">
        <v>0.45793710970539997</v>
      </c>
      <c r="AW95" s="9">
        <v>7.6408428212000001E-2</v>
      </c>
      <c r="AX95" s="9">
        <v>1.6947895169630002E-2</v>
      </c>
      <c r="AY95" s="9">
        <v>0.1032543121978</v>
      </c>
      <c r="AZ95" s="9">
        <v>8.8074612347639997E-2</v>
      </c>
      <c r="BA95" s="9">
        <v>0.1220029539739</v>
      </c>
      <c r="BB95" s="9">
        <v>0.16039254897399999</v>
      </c>
      <c r="BC95" s="9">
        <v>0.2647264682696</v>
      </c>
      <c r="BD95" s="9">
        <v>0.16089923630960001</v>
      </c>
      <c r="BE95" s="9">
        <v>0.10075501241399999</v>
      </c>
      <c r="BF95" s="9">
        <v>0</v>
      </c>
      <c r="BG95" s="9">
        <v>0</v>
      </c>
      <c r="BH95" s="9">
        <v>0</v>
      </c>
      <c r="BI95" s="9">
        <v>0</v>
      </c>
      <c r="BJ95" s="9">
        <v>0</v>
      </c>
      <c r="BK95" s="9">
        <v>0</v>
      </c>
      <c r="BL95" s="9">
        <v>0</v>
      </c>
      <c r="BM95" s="9">
        <v>0</v>
      </c>
      <c r="BN95" s="9">
        <v>0.28201515128650001</v>
      </c>
      <c r="BO95" s="9">
        <v>0.22360520159570002</v>
      </c>
      <c r="BP95" s="9">
        <v>0.37673020136860003</v>
      </c>
      <c r="BQ95" s="9">
        <v>0.24113221677879998</v>
      </c>
      <c r="BR95" s="9">
        <v>0.2884885838415</v>
      </c>
      <c r="BS95" s="9">
        <v>0.30355453142450001</v>
      </c>
      <c r="BT95" s="9">
        <v>0</v>
      </c>
      <c r="BU95" s="9">
        <v>0.27911223829640003</v>
      </c>
      <c r="BV95" s="9">
        <v>1</v>
      </c>
      <c r="BW95" s="9">
        <v>1</v>
      </c>
      <c r="BX95" s="9">
        <v>1</v>
      </c>
      <c r="BY95" s="9">
        <v>1</v>
      </c>
      <c r="BZ95" s="9">
        <v>1</v>
      </c>
      <c r="CA95" s="9">
        <v>1</v>
      </c>
      <c r="CB95" s="9">
        <v>1</v>
      </c>
    </row>
    <row r="96" spans="1:80" x14ac:dyDescent="0.4">
      <c r="B96" s="10">
        <v>7</v>
      </c>
      <c r="C96" s="10">
        <v>14</v>
      </c>
      <c r="D96" s="10">
        <v>16</v>
      </c>
      <c r="E96" s="10">
        <v>8</v>
      </c>
      <c r="F96" s="10">
        <v>4</v>
      </c>
      <c r="G96" s="10">
        <v>3</v>
      </c>
      <c r="H96" s="10">
        <v>0</v>
      </c>
      <c r="I96" s="10">
        <v>52</v>
      </c>
      <c r="J96" s="10">
        <v>9</v>
      </c>
      <c r="K96" s="10">
        <v>26</v>
      </c>
      <c r="L96" s="10">
        <v>28</v>
      </c>
      <c r="M96" s="10">
        <v>12</v>
      </c>
      <c r="N96" s="10">
        <v>9</v>
      </c>
      <c r="O96" s="10">
        <v>4</v>
      </c>
      <c r="P96" s="10">
        <v>0</v>
      </c>
      <c r="Q96" s="10">
        <v>88</v>
      </c>
      <c r="R96" s="10">
        <v>15</v>
      </c>
      <c r="S96" s="10">
        <v>31</v>
      </c>
      <c r="T96" s="10">
        <v>37</v>
      </c>
      <c r="U96" s="10">
        <v>15</v>
      </c>
      <c r="V96" s="10">
        <v>11</v>
      </c>
      <c r="W96" s="10">
        <v>4</v>
      </c>
      <c r="X96" s="10">
        <v>2</v>
      </c>
      <c r="Y96" s="10">
        <v>115</v>
      </c>
      <c r="Z96" s="10">
        <v>14</v>
      </c>
      <c r="AA96" s="10">
        <v>30</v>
      </c>
      <c r="AB96" s="10">
        <v>11</v>
      </c>
      <c r="AC96" s="10">
        <v>16</v>
      </c>
      <c r="AD96" s="10">
        <v>10</v>
      </c>
      <c r="AE96" s="10">
        <v>5</v>
      </c>
      <c r="AF96" s="10">
        <v>0</v>
      </c>
      <c r="AG96" s="10">
        <v>86</v>
      </c>
      <c r="AH96" s="10">
        <v>9</v>
      </c>
      <c r="AI96" s="10">
        <v>10</v>
      </c>
      <c r="AJ96" s="10">
        <v>8</v>
      </c>
      <c r="AK96" s="10">
        <v>6</v>
      </c>
      <c r="AL96" s="10">
        <v>3</v>
      </c>
      <c r="AM96" s="10">
        <v>2</v>
      </c>
      <c r="AN96" s="10">
        <v>1</v>
      </c>
      <c r="AO96" s="10">
        <v>39</v>
      </c>
      <c r="AP96" s="10">
        <v>4</v>
      </c>
      <c r="AQ96" s="10">
        <v>9</v>
      </c>
      <c r="AR96" s="10">
        <v>7</v>
      </c>
      <c r="AS96" s="10">
        <v>11</v>
      </c>
      <c r="AT96" s="10">
        <v>2</v>
      </c>
      <c r="AU96" s="10">
        <v>0</v>
      </c>
      <c r="AV96" s="10">
        <v>1</v>
      </c>
      <c r="AW96" s="10">
        <v>34</v>
      </c>
      <c r="AX96" s="10">
        <v>2</v>
      </c>
      <c r="AY96" s="10">
        <v>13</v>
      </c>
      <c r="AZ96" s="10">
        <v>16</v>
      </c>
      <c r="BA96" s="10">
        <v>8</v>
      </c>
      <c r="BB96" s="10">
        <v>9</v>
      </c>
      <c r="BC96" s="10">
        <v>3</v>
      </c>
      <c r="BD96" s="10">
        <v>1</v>
      </c>
      <c r="BE96" s="10">
        <v>52</v>
      </c>
      <c r="BF96" s="10">
        <v>0</v>
      </c>
      <c r="BG96" s="10">
        <v>0</v>
      </c>
      <c r="BH96" s="10">
        <v>0</v>
      </c>
      <c r="BI96" s="10">
        <v>0</v>
      </c>
      <c r="BJ96" s="10">
        <v>0</v>
      </c>
      <c r="BK96" s="10">
        <v>0</v>
      </c>
      <c r="BL96" s="10">
        <v>0</v>
      </c>
      <c r="BM96" s="10">
        <v>0</v>
      </c>
      <c r="BN96" s="10">
        <v>16</v>
      </c>
      <c r="BO96" s="10">
        <v>40</v>
      </c>
      <c r="BP96" s="10">
        <v>44</v>
      </c>
      <c r="BQ96" s="10">
        <v>20</v>
      </c>
      <c r="BR96" s="10">
        <v>13</v>
      </c>
      <c r="BS96" s="10">
        <v>7</v>
      </c>
      <c r="BT96" s="10">
        <v>0</v>
      </c>
      <c r="BU96" s="10">
        <v>140</v>
      </c>
      <c r="BV96" s="10">
        <v>60</v>
      </c>
      <c r="BW96" s="10">
        <v>133</v>
      </c>
      <c r="BX96" s="10">
        <v>123</v>
      </c>
      <c r="BY96" s="10">
        <v>76</v>
      </c>
      <c r="BZ96" s="10">
        <v>48</v>
      </c>
      <c r="CA96" s="10">
        <v>21</v>
      </c>
      <c r="CB96" s="10">
        <v>5</v>
      </c>
    </row>
    <row r="97" spans="1:80" x14ac:dyDescent="0.4">
      <c r="B97" s="10">
        <v>60</v>
      </c>
      <c r="C97" s="10">
        <v>133</v>
      </c>
      <c r="D97" s="10">
        <v>123</v>
      </c>
      <c r="E97" s="10">
        <v>76</v>
      </c>
      <c r="F97" s="10">
        <v>48</v>
      </c>
      <c r="G97" s="10">
        <v>21</v>
      </c>
      <c r="H97" s="10">
        <v>5</v>
      </c>
      <c r="I97" s="10">
        <v>466</v>
      </c>
      <c r="J97" s="10">
        <v>60</v>
      </c>
      <c r="K97" s="10">
        <v>133</v>
      </c>
      <c r="L97" s="10">
        <v>123</v>
      </c>
      <c r="M97" s="10">
        <v>76</v>
      </c>
      <c r="N97" s="10">
        <v>48</v>
      </c>
      <c r="O97" s="10">
        <v>21</v>
      </c>
      <c r="P97" s="10">
        <v>5</v>
      </c>
      <c r="Q97" s="10">
        <v>466</v>
      </c>
      <c r="R97" s="10">
        <v>60</v>
      </c>
      <c r="S97" s="10">
        <v>133</v>
      </c>
      <c r="T97" s="10">
        <v>123</v>
      </c>
      <c r="U97" s="10">
        <v>76</v>
      </c>
      <c r="V97" s="10">
        <v>48</v>
      </c>
      <c r="W97" s="10">
        <v>21</v>
      </c>
      <c r="X97" s="10">
        <v>5</v>
      </c>
      <c r="Y97" s="10">
        <v>466</v>
      </c>
      <c r="Z97" s="10">
        <v>60</v>
      </c>
      <c r="AA97" s="10">
        <v>133</v>
      </c>
      <c r="AB97" s="10">
        <v>123</v>
      </c>
      <c r="AC97" s="10">
        <v>76</v>
      </c>
      <c r="AD97" s="10">
        <v>48</v>
      </c>
      <c r="AE97" s="10">
        <v>21</v>
      </c>
      <c r="AF97" s="10">
        <v>5</v>
      </c>
      <c r="AG97" s="10">
        <v>466</v>
      </c>
      <c r="AH97" s="10">
        <v>60</v>
      </c>
      <c r="AI97" s="10">
        <v>133</v>
      </c>
      <c r="AJ97" s="10">
        <v>123</v>
      </c>
      <c r="AK97" s="10">
        <v>76</v>
      </c>
      <c r="AL97" s="10">
        <v>48</v>
      </c>
      <c r="AM97" s="10">
        <v>21</v>
      </c>
      <c r="AN97" s="10">
        <v>5</v>
      </c>
      <c r="AO97" s="10">
        <v>466</v>
      </c>
      <c r="AP97" s="10">
        <v>60</v>
      </c>
      <c r="AQ97" s="10">
        <v>133</v>
      </c>
      <c r="AR97" s="10">
        <v>123</v>
      </c>
      <c r="AS97" s="10">
        <v>76</v>
      </c>
      <c r="AT97" s="10">
        <v>48</v>
      </c>
      <c r="AU97" s="10">
        <v>21</v>
      </c>
      <c r="AV97" s="10">
        <v>5</v>
      </c>
      <c r="AW97" s="10">
        <v>466</v>
      </c>
      <c r="AX97" s="10">
        <v>60</v>
      </c>
      <c r="AY97" s="10">
        <v>133</v>
      </c>
      <c r="AZ97" s="10">
        <v>123</v>
      </c>
      <c r="BA97" s="10">
        <v>76</v>
      </c>
      <c r="BB97" s="10">
        <v>48</v>
      </c>
      <c r="BC97" s="10">
        <v>21</v>
      </c>
      <c r="BD97" s="10">
        <v>5</v>
      </c>
      <c r="BE97" s="10">
        <v>466</v>
      </c>
      <c r="BF97" s="10">
        <v>60</v>
      </c>
      <c r="BG97" s="10">
        <v>133</v>
      </c>
      <c r="BH97" s="10">
        <v>123</v>
      </c>
      <c r="BI97" s="10">
        <v>76</v>
      </c>
      <c r="BJ97" s="10">
        <v>48</v>
      </c>
      <c r="BK97" s="10">
        <v>21</v>
      </c>
      <c r="BL97" s="10">
        <v>5</v>
      </c>
      <c r="BM97" s="10">
        <v>466</v>
      </c>
      <c r="BN97" s="10">
        <v>60</v>
      </c>
      <c r="BO97" s="10">
        <v>133</v>
      </c>
      <c r="BP97" s="10">
        <v>123</v>
      </c>
      <c r="BQ97" s="10">
        <v>76</v>
      </c>
      <c r="BR97" s="10">
        <v>48</v>
      </c>
      <c r="BS97" s="10">
        <v>21</v>
      </c>
      <c r="BT97" s="10">
        <v>5</v>
      </c>
      <c r="BU97" s="10">
        <v>466</v>
      </c>
      <c r="BV97" s="10">
        <v>60</v>
      </c>
      <c r="BW97" s="10">
        <v>133</v>
      </c>
      <c r="BX97" s="10">
        <v>123</v>
      </c>
      <c r="BY97" s="10">
        <v>76</v>
      </c>
      <c r="BZ97" s="10">
        <v>48</v>
      </c>
      <c r="CA97" s="10">
        <v>21</v>
      </c>
      <c r="CB97" s="10">
        <v>5</v>
      </c>
    </row>
    <row r="98" spans="1:80" x14ac:dyDescent="0.4">
      <c r="B98" s="10">
        <v>9.9504416240510007</v>
      </c>
      <c r="C98" s="10">
        <v>9.9563917414300001</v>
      </c>
      <c r="D98" s="10">
        <v>15.848453115450001</v>
      </c>
      <c r="E98" s="10">
        <v>5.1806229248440001</v>
      </c>
      <c r="F98" s="10">
        <v>3.7456249677520002</v>
      </c>
      <c r="G98" s="10">
        <v>2.7083504835390002</v>
      </c>
      <c r="H98" s="10">
        <v>0</v>
      </c>
      <c r="I98" s="10">
        <v>47.389884857070001</v>
      </c>
      <c r="J98" s="10">
        <v>12.610786105320001</v>
      </c>
      <c r="K98" s="10">
        <v>21.522487568879999</v>
      </c>
      <c r="L98" s="10">
        <v>23.870656347650002</v>
      </c>
      <c r="M98" s="10">
        <v>11.99246318848</v>
      </c>
      <c r="N98" s="10">
        <v>9.0603911901330001</v>
      </c>
      <c r="O98" s="10">
        <v>3.4587335972519999</v>
      </c>
      <c r="P98" s="10">
        <v>0</v>
      </c>
      <c r="Q98" s="10">
        <v>82.515517997710006</v>
      </c>
      <c r="R98" s="10">
        <v>18.223319796110001</v>
      </c>
      <c r="S98" s="10">
        <v>37.187856439999997</v>
      </c>
      <c r="T98" s="10">
        <v>33.159442463060003</v>
      </c>
      <c r="U98" s="10">
        <v>15.39457818506</v>
      </c>
      <c r="V98" s="10">
        <v>14.28365828966</v>
      </c>
      <c r="W98" s="10">
        <v>4.0037837784789998</v>
      </c>
      <c r="X98" s="10">
        <v>0.94430786812199996</v>
      </c>
      <c r="Y98" s="10">
        <v>123.1969468205</v>
      </c>
      <c r="Z98" s="10">
        <v>21.07525597866</v>
      </c>
      <c r="AA98" s="10">
        <v>30.959414328809999</v>
      </c>
      <c r="AB98" s="10">
        <v>10.16123665121</v>
      </c>
      <c r="AC98" s="10">
        <v>16.019638793639999</v>
      </c>
      <c r="AD98" s="10">
        <v>7.4765962131689996</v>
      </c>
      <c r="AE98" s="10">
        <v>4.1105299923479999</v>
      </c>
      <c r="AF98" s="10">
        <v>0</v>
      </c>
      <c r="AG98" s="10">
        <v>89.802671957840005</v>
      </c>
      <c r="AH98" s="10">
        <v>12.58113553828</v>
      </c>
      <c r="AI98" s="10">
        <v>13.399788190520001</v>
      </c>
      <c r="AJ98" s="10">
        <v>7.5919803332039999</v>
      </c>
      <c r="AK98" s="10">
        <v>3.6294281287699999</v>
      </c>
      <c r="AL98" s="10">
        <v>1.894343929862</v>
      </c>
      <c r="AM98" s="10">
        <v>0.65658930766430001</v>
      </c>
      <c r="AN98" s="10">
        <v>0.30920795620809999</v>
      </c>
      <c r="AO98" s="10">
        <v>40.06247338451</v>
      </c>
      <c r="AP98" s="10">
        <v>4.2032838148889997</v>
      </c>
      <c r="AQ98" s="10">
        <v>13.21687306442</v>
      </c>
      <c r="AR98" s="10">
        <v>5.51360027608</v>
      </c>
      <c r="AS98" s="10">
        <v>10.31294266546</v>
      </c>
      <c r="AT98" s="10">
        <v>0.80958321395129995</v>
      </c>
      <c r="AU98" s="10">
        <v>0</v>
      </c>
      <c r="AV98" s="10">
        <v>1.5059972470159999</v>
      </c>
      <c r="AW98" s="10">
        <v>35.562280281809997</v>
      </c>
      <c r="AX98" s="10">
        <v>1.355832552653</v>
      </c>
      <c r="AY98" s="10">
        <v>14.53602156278</v>
      </c>
      <c r="AZ98" s="10">
        <v>9.2858102590329992</v>
      </c>
      <c r="BA98" s="10">
        <v>8.6888731114439999</v>
      </c>
      <c r="BB98" s="10">
        <v>7.1198296529249996</v>
      </c>
      <c r="BC98" s="10">
        <v>5.3782441677549997</v>
      </c>
      <c r="BD98" s="10">
        <v>0.52914210662049999</v>
      </c>
      <c r="BE98" s="10">
        <v>46.89375341321</v>
      </c>
      <c r="BF98" s="10">
        <v>0</v>
      </c>
      <c r="BG98" s="10">
        <v>0</v>
      </c>
      <c r="BH98" s="10">
        <v>0</v>
      </c>
      <c r="BI98" s="10">
        <v>0</v>
      </c>
      <c r="BJ98" s="10">
        <v>0</v>
      </c>
      <c r="BK98" s="10">
        <v>0</v>
      </c>
      <c r="BL98" s="10">
        <v>0</v>
      </c>
      <c r="BM98" s="10">
        <v>0</v>
      </c>
      <c r="BN98" s="10">
        <v>22.56122772937</v>
      </c>
      <c r="BO98" s="10">
        <v>31.478879310309999</v>
      </c>
      <c r="BP98" s="10">
        <v>39.719109463099997</v>
      </c>
      <c r="BQ98" s="10">
        <v>17.17308611332</v>
      </c>
      <c r="BR98" s="10">
        <v>12.80601615788</v>
      </c>
      <c r="BS98" s="10">
        <v>6.1670840807909997</v>
      </c>
      <c r="BT98" s="10">
        <v>0</v>
      </c>
      <c r="BU98" s="10">
        <v>129.9054028548</v>
      </c>
      <c r="BV98" s="10">
        <v>80.000055409970003</v>
      </c>
      <c r="BW98" s="10">
        <v>140.7788328968</v>
      </c>
      <c r="BX98" s="10">
        <v>105.4311794457</v>
      </c>
      <c r="BY98" s="10">
        <v>71.218546997689998</v>
      </c>
      <c r="BZ98" s="10">
        <v>44.390027457450003</v>
      </c>
      <c r="CA98" s="10">
        <v>20.316231327040001</v>
      </c>
      <c r="CB98" s="10">
        <v>3.288655177966</v>
      </c>
    </row>
    <row r="99" spans="1:80" x14ac:dyDescent="0.4">
      <c r="B99" s="10">
        <v>80.000055409970003</v>
      </c>
      <c r="C99" s="10">
        <v>140.7788328968</v>
      </c>
      <c r="D99" s="10">
        <v>105.4311794457</v>
      </c>
      <c r="E99" s="10">
        <v>71.218546997689998</v>
      </c>
      <c r="F99" s="10">
        <v>44.390027457450003</v>
      </c>
      <c r="G99" s="10">
        <v>20.316231327040001</v>
      </c>
      <c r="H99" s="10">
        <v>3.288655177966</v>
      </c>
      <c r="I99" s="10">
        <v>465.42352871259999</v>
      </c>
      <c r="J99" s="10">
        <v>80.000055409970003</v>
      </c>
      <c r="K99" s="10">
        <v>140.7788328968</v>
      </c>
      <c r="L99" s="10">
        <v>105.4311794457</v>
      </c>
      <c r="M99" s="10">
        <v>71.218546997689998</v>
      </c>
      <c r="N99" s="10">
        <v>44.390027457450003</v>
      </c>
      <c r="O99" s="10">
        <v>20.316231327040001</v>
      </c>
      <c r="P99" s="10">
        <v>3.288655177966</v>
      </c>
      <c r="Q99" s="10">
        <v>465.42352871259999</v>
      </c>
      <c r="R99" s="10">
        <v>80.000055409970003</v>
      </c>
      <c r="S99" s="10">
        <v>140.7788328968</v>
      </c>
      <c r="T99" s="10">
        <v>105.4311794457</v>
      </c>
      <c r="U99" s="10">
        <v>71.218546997689998</v>
      </c>
      <c r="V99" s="10">
        <v>44.390027457450003</v>
      </c>
      <c r="W99" s="10">
        <v>20.316231327040001</v>
      </c>
      <c r="X99" s="10">
        <v>3.288655177966</v>
      </c>
      <c r="Y99" s="10">
        <v>465.42352871259999</v>
      </c>
      <c r="Z99" s="10">
        <v>80.000055409970003</v>
      </c>
      <c r="AA99" s="10">
        <v>140.7788328968</v>
      </c>
      <c r="AB99" s="10">
        <v>105.4311794457</v>
      </c>
      <c r="AC99" s="10">
        <v>71.218546997689998</v>
      </c>
      <c r="AD99" s="10">
        <v>44.390027457450003</v>
      </c>
      <c r="AE99" s="10">
        <v>20.316231327040001</v>
      </c>
      <c r="AF99" s="10">
        <v>3.288655177966</v>
      </c>
      <c r="AG99" s="10">
        <v>465.42352871259999</v>
      </c>
      <c r="AH99" s="10">
        <v>80.000055409970003</v>
      </c>
      <c r="AI99" s="10">
        <v>140.7788328968</v>
      </c>
      <c r="AJ99" s="10">
        <v>105.4311794457</v>
      </c>
      <c r="AK99" s="10">
        <v>71.218546997689998</v>
      </c>
      <c r="AL99" s="10">
        <v>44.390027457450003</v>
      </c>
      <c r="AM99" s="10">
        <v>20.316231327040001</v>
      </c>
      <c r="AN99" s="10">
        <v>3.288655177966</v>
      </c>
      <c r="AO99" s="10">
        <v>465.42352871259999</v>
      </c>
      <c r="AP99" s="10">
        <v>80.000055409970003</v>
      </c>
      <c r="AQ99" s="10">
        <v>140.7788328968</v>
      </c>
      <c r="AR99" s="10">
        <v>105.4311794457</v>
      </c>
      <c r="AS99" s="10">
        <v>71.218546997689998</v>
      </c>
      <c r="AT99" s="10">
        <v>44.390027457450003</v>
      </c>
      <c r="AU99" s="10">
        <v>20.316231327040001</v>
      </c>
      <c r="AV99" s="10">
        <v>3.288655177966</v>
      </c>
      <c r="AW99" s="10">
        <v>465.42352871259999</v>
      </c>
      <c r="AX99" s="10">
        <v>80.000055409970003</v>
      </c>
      <c r="AY99" s="10">
        <v>140.7788328968</v>
      </c>
      <c r="AZ99" s="10">
        <v>105.4311794457</v>
      </c>
      <c r="BA99" s="10">
        <v>71.218546997689998</v>
      </c>
      <c r="BB99" s="10">
        <v>44.390027457450003</v>
      </c>
      <c r="BC99" s="10">
        <v>20.316231327040001</v>
      </c>
      <c r="BD99" s="10">
        <v>3.288655177966</v>
      </c>
      <c r="BE99" s="10">
        <v>465.42352871259999</v>
      </c>
      <c r="BF99" s="10">
        <v>80.000055409970003</v>
      </c>
      <c r="BG99" s="10">
        <v>140.7788328968</v>
      </c>
      <c r="BH99" s="10">
        <v>105.4311794457</v>
      </c>
      <c r="BI99" s="10">
        <v>71.218546997689998</v>
      </c>
      <c r="BJ99" s="10">
        <v>44.390027457450003</v>
      </c>
      <c r="BK99" s="10">
        <v>20.316231327040001</v>
      </c>
      <c r="BL99" s="10">
        <v>3.288655177966</v>
      </c>
      <c r="BM99" s="10">
        <v>465.42352871259999</v>
      </c>
      <c r="BN99" s="10">
        <v>80.000055409970003</v>
      </c>
      <c r="BO99" s="10">
        <v>140.7788328968</v>
      </c>
      <c r="BP99" s="10">
        <v>105.4311794457</v>
      </c>
      <c r="BQ99" s="10">
        <v>71.218546997689998</v>
      </c>
      <c r="BR99" s="10">
        <v>44.390027457450003</v>
      </c>
      <c r="BS99" s="10">
        <v>20.316231327040001</v>
      </c>
      <c r="BT99" s="10">
        <v>3.288655177966</v>
      </c>
      <c r="BU99" s="10">
        <v>465.42352871259999</v>
      </c>
      <c r="BV99" s="10">
        <v>80.000055409970003</v>
      </c>
      <c r="BW99" s="10">
        <v>140.7788328968</v>
      </c>
      <c r="BX99" s="10">
        <v>105.4311794457</v>
      </c>
      <c r="BY99" s="10">
        <v>71.218546997689998</v>
      </c>
      <c r="BZ99" s="10">
        <v>44.390027457450003</v>
      </c>
      <c r="CA99" s="10">
        <v>20.316231327040001</v>
      </c>
      <c r="CB99" s="10">
        <v>3.288655177966</v>
      </c>
    </row>
    <row r="100" spans="1:80" x14ac:dyDescent="0.4">
      <c r="B100" s="4" t="s">
        <v>155</v>
      </c>
      <c r="C100" s="4" t="s">
        <v>156</v>
      </c>
      <c r="D100" s="4" t="s">
        <v>157</v>
      </c>
      <c r="E100" s="4" t="s">
        <v>158</v>
      </c>
      <c r="F100" s="4" t="s">
        <v>159</v>
      </c>
      <c r="G100" s="4" t="s">
        <v>160</v>
      </c>
      <c r="H100" s="4" t="s">
        <v>161</v>
      </c>
      <c r="I100" s="4" t="s">
        <v>162</v>
      </c>
      <c r="J100" s="4" t="s">
        <v>155</v>
      </c>
      <c r="K100" s="4" t="s">
        <v>156</v>
      </c>
      <c r="L100" s="4" t="s">
        <v>157</v>
      </c>
      <c r="M100" s="4" t="s">
        <v>158</v>
      </c>
      <c r="N100" s="4" t="s">
        <v>159</v>
      </c>
      <c r="O100" s="4" t="s">
        <v>160</v>
      </c>
      <c r="P100" s="4" t="s">
        <v>161</v>
      </c>
      <c r="Q100" s="4" t="s">
        <v>162</v>
      </c>
      <c r="R100" s="4" t="s">
        <v>155</v>
      </c>
      <c r="S100" s="4" t="s">
        <v>156</v>
      </c>
      <c r="T100" s="4" t="s">
        <v>157</v>
      </c>
      <c r="U100" s="4" t="s">
        <v>158</v>
      </c>
      <c r="V100" s="4" t="s">
        <v>159</v>
      </c>
      <c r="W100" s="4" t="s">
        <v>160</v>
      </c>
      <c r="X100" s="4" t="s">
        <v>161</v>
      </c>
      <c r="Y100" s="4" t="s">
        <v>162</v>
      </c>
      <c r="Z100" s="4" t="s">
        <v>155</v>
      </c>
      <c r="AA100" s="4" t="s">
        <v>156</v>
      </c>
      <c r="AB100" s="4" t="s">
        <v>157</v>
      </c>
      <c r="AC100" s="4" t="s">
        <v>158</v>
      </c>
      <c r="AD100" s="4" t="s">
        <v>159</v>
      </c>
      <c r="AE100" s="4" t="s">
        <v>160</v>
      </c>
      <c r="AF100" s="4" t="s">
        <v>161</v>
      </c>
      <c r="AG100" s="4" t="s">
        <v>162</v>
      </c>
      <c r="AH100" s="4" t="s">
        <v>155</v>
      </c>
      <c r="AI100" s="4" t="s">
        <v>156</v>
      </c>
      <c r="AJ100" s="4" t="s">
        <v>157</v>
      </c>
      <c r="AK100" s="4" t="s">
        <v>158</v>
      </c>
      <c r="AL100" s="4" t="s">
        <v>159</v>
      </c>
      <c r="AM100" s="4" t="s">
        <v>160</v>
      </c>
      <c r="AN100" s="4" t="s">
        <v>161</v>
      </c>
      <c r="AO100" s="4" t="s">
        <v>162</v>
      </c>
      <c r="AP100" s="4" t="s">
        <v>155</v>
      </c>
      <c r="AQ100" s="4" t="s">
        <v>156</v>
      </c>
      <c r="AR100" s="4" t="s">
        <v>157</v>
      </c>
      <c r="AS100" s="4" t="s">
        <v>158</v>
      </c>
      <c r="AT100" s="4" t="s">
        <v>159</v>
      </c>
      <c r="AU100" s="4" t="s">
        <v>160</v>
      </c>
      <c r="AV100" s="4" t="s">
        <v>161</v>
      </c>
      <c r="AW100" s="4" t="s">
        <v>162</v>
      </c>
      <c r="AX100" s="4" t="s">
        <v>155</v>
      </c>
      <c r="AY100" s="4" t="s">
        <v>156</v>
      </c>
      <c r="AZ100" s="4" t="s">
        <v>157</v>
      </c>
      <c r="BA100" s="4" t="s">
        <v>158</v>
      </c>
      <c r="BB100" s="4" t="s">
        <v>159</v>
      </c>
      <c r="BC100" s="4" t="s">
        <v>160</v>
      </c>
      <c r="BD100" s="4" t="s">
        <v>161</v>
      </c>
      <c r="BE100" s="4" t="s">
        <v>162</v>
      </c>
      <c r="BF100" s="4" t="s">
        <v>155</v>
      </c>
      <c r="BG100" s="4" t="s">
        <v>156</v>
      </c>
      <c r="BH100" s="4" t="s">
        <v>157</v>
      </c>
      <c r="BI100" s="4" t="s">
        <v>158</v>
      </c>
      <c r="BJ100" s="4" t="s">
        <v>159</v>
      </c>
      <c r="BK100" s="4" t="s">
        <v>160</v>
      </c>
      <c r="BL100" s="4" t="s">
        <v>161</v>
      </c>
      <c r="BM100" s="4" t="s">
        <v>162</v>
      </c>
      <c r="BN100" s="4" t="s">
        <v>155</v>
      </c>
      <c r="BO100" s="4" t="s">
        <v>156</v>
      </c>
      <c r="BP100" s="4" t="s">
        <v>157</v>
      </c>
      <c r="BQ100" s="4" t="s">
        <v>158</v>
      </c>
      <c r="BR100" s="4" t="s">
        <v>159</v>
      </c>
      <c r="BS100" s="4" t="s">
        <v>160</v>
      </c>
      <c r="BT100" s="4" t="s">
        <v>161</v>
      </c>
      <c r="BU100" s="4" t="s">
        <v>162</v>
      </c>
      <c r="BV100" s="4" t="s">
        <v>155</v>
      </c>
      <c r="BW100" s="4" t="s">
        <v>156</v>
      </c>
      <c r="BX100" s="4" t="s">
        <v>157</v>
      </c>
      <c r="BY100" s="4" t="s">
        <v>158</v>
      </c>
      <c r="BZ100" s="4" t="s">
        <v>159</v>
      </c>
      <c r="CA100" s="4" t="s">
        <v>160</v>
      </c>
      <c r="CB100" s="4" t="s">
        <v>161</v>
      </c>
    </row>
    <row r="101" spans="1:80" x14ac:dyDescent="0.4">
      <c r="B101" s="4" t="s">
        <v>95</v>
      </c>
      <c r="C101" s="4" t="s">
        <v>95</v>
      </c>
      <c r="D101" s="4" t="s">
        <v>95</v>
      </c>
      <c r="E101" s="4" t="s">
        <v>95</v>
      </c>
      <c r="F101" s="4" t="s">
        <v>95</v>
      </c>
      <c r="G101" s="4" t="s">
        <v>95</v>
      </c>
      <c r="H101" s="4" t="s">
        <v>95</v>
      </c>
      <c r="I101" s="4" t="s">
        <v>446</v>
      </c>
      <c r="J101" s="4" t="s">
        <v>95</v>
      </c>
      <c r="K101" s="4" t="s">
        <v>95</v>
      </c>
      <c r="L101" s="4" t="s">
        <v>95</v>
      </c>
      <c r="M101" s="4" t="s">
        <v>95</v>
      </c>
      <c r="N101" s="4" t="s">
        <v>95</v>
      </c>
      <c r="O101" s="4" t="s">
        <v>95</v>
      </c>
      <c r="P101" s="4" t="s">
        <v>95</v>
      </c>
      <c r="Q101" s="4" t="s">
        <v>446</v>
      </c>
      <c r="R101" s="4" t="s">
        <v>95</v>
      </c>
      <c r="S101" s="4" t="s">
        <v>95</v>
      </c>
      <c r="T101" s="4" t="s">
        <v>95</v>
      </c>
      <c r="U101" s="4" t="s">
        <v>95</v>
      </c>
      <c r="V101" s="4" t="s">
        <v>95</v>
      </c>
      <c r="W101" s="4" t="s">
        <v>95</v>
      </c>
      <c r="X101" s="4" t="s">
        <v>95</v>
      </c>
      <c r="Y101" s="4" t="s">
        <v>446</v>
      </c>
      <c r="Z101" s="4" t="s">
        <v>189</v>
      </c>
      <c r="AA101" s="4" t="s">
        <v>189</v>
      </c>
      <c r="AB101" s="4" t="s">
        <v>95</v>
      </c>
      <c r="AC101" s="4" t="s">
        <v>189</v>
      </c>
      <c r="AD101" s="4" t="s">
        <v>95</v>
      </c>
      <c r="AE101" s="4" t="s">
        <v>95</v>
      </c>
      <c r="AF101" s="4" t="s">
        <v>95</v>
      </c>
      <c r="AG101" s="4" t="s">
        <v>446</v>
      </c>
      <c r="AH101" s="4" t="s">
        <v>183</v>
      </c>
      <c r="AI101" s="4" t="s">
        <v>95</v>
      </c>
      <c r="AJ101" s="4" t="s">
        <v>95</v>
      </c>
      <c r="AK101" s="4" t="s">
        <v>95</v>
      </c>
      <c r="AL101" s="4" t="s">
        <v>95</v>
      </c>
      <c r="AM101" s="4" t="s">
        <v>95</v>
      </c>
      <c r="AN101" s="4" t="s">
        <v>95</v>
      </c>
      <c r="AO101" s="4" t="s">
        <v>446</v>
      </c>
      <c r="AP101" s="4" t="s">
        <v>95</v>
      </c>
      <c r="AQ101" s="4" t="s">
        <v>236</v>
      </c>
      <c r="AR101" s="4" t="s">
        <v>95</v>
      </c>
      <c r="AS101" s="4" t="s">
        <v>236</v>
      </c>
      <c r="AT101" s="4" t="s">
        <v>95</v>
      </c>
      <c r="AU101" s="4" t="s">
        <v>95</v>
      </c>
      <c r="AV101" s="4" t="s">
        <v>737</v>
      </c>
      <c r="AW101" s="4" t="s">
        <v>446</v>
      </c>
      <c r="AX101" s="4" t="s">
        <v>95</v>
      </c>
      <c r="AY101" s="4" t="s">
        <v>206</v>
      </c>
      <c r="AZ101" s="4" t="s">
        <v>95</v>
      </c>
      <c r="BA101" s="4" t="s">
        <v>206</v>
      </c>
      <c r="BB101" s="4" t="s">
        <v>206</v>
      </c>
      <c r="BC101" s="4" t="s">
        <v>206</v>
      </c>
      <c r="BD101" s="4" t="s">
        <v>95</v>
      </c>
      <c r="BE101" s="4" t="s">
        <v>446</v>
      </c>
      <c r="BF101" s="4" t="s">
        <v>446</v>
      </c>
      <c r="BG101" s="4" t="s">
        <v>446</v>
      </c>
      <c r="BH101" s="4" t="s">
        <v>446</v>
      </c>
      <c r="BI101" s="4" t="s">
        <v>446</v>
      </c>
      <c r="BJ101" s="4" t="s">
        <v>446</v>
      </c>
      <c r="BK101" s="4" t="s">
        <v>446</v>
      </c>
      <c r="BL101" s="4" t="s">
        <v>446</v>
      </c>
      <c r="BM101" s="4" t="s">
        <v>446</v>
      </c>
      <c r="BN101" s="4" t="s">
        <v>95</v>
      </c>
      <c r="BO101" s="4" t="s">
        <v>95</v>
      </c>
      <c r="BP101" s="4" t="s">
        <v>215</v>
      </c>
      <c r="BQ101" s="4" t="s">
        <v>95</v>
      </c>
      <c r="BR101" s="4" t="s">
        <v>95</v>
      </c>
      <c r="BS101" s="4" t="s">
        <v>95</v>
      </c>
      <c r="BT101" s="4" t="s">
        <v>95</v>
      </c>
      <c r="BU101" s="4" t="s">
        <v>446</v>
      </c>
      <c r="BV101" s="4" t="s">
        <v>446</v>
      </c>
      <c r="BW101" s="4" t="s">
        <v>446</v>
      </c>
      <c r="BX101" s="4" t="s">
        <v>446</v>
      </c>
      <c r="BY101" s="4" t="s">
        <v>446</v>
      </c>
      <c r="BZ101" s="4" t="s">
        <v>446</v>
      </c>
      <c r="CA101" s="4" t="s">
        <v>446</v>
      </c>
      <c r="CB101" s="4" t="s">
        <v>446</v>
      </c>
    </row>
    <row r="102" spans="1:80" x14ac:dyDescent="0.4">
      <c r="A102" s="1" t="s">
        <v>316</v>
      </c>
      <c r="B102" s="9">
        <v>0.1004777754649</v>
      </c>
      <c r="C102" s="9">
        <v>8.918217984327001E-2</v>
      </c>
      <c r="D102" s="9">
        <v>0.11887014583179999</v>
      </c>
      <c r="E102" s="9">
        <v>9.3219665731920004E-2</v>
      </c>
      <c r="F102" s="9">
        <v>7.4346225414559999E-2</v>
      </c>
      <c r="G102" s="9">
        <v>2.7258643850370003E-2</v>
      </c>
      <c r="H102" s="9">
        <v>4.2948283759399998E-2</v>
      </c>
      <c r="I102" s="9">
        <v>9.1078337545789992E-2</v>
      </c>
      <c r="J102" s="9">
        <v>0.19988682531099999</v>
      </c>
      <c r="K102" s="9">
        <v>0.1745274716653</v>
      </c>
      <c r="L102" s="9">
        <v>0.12035346458890001</v>
      </c>
      <c r="M102" s="9">
        <v>0.15173552101929999</v>
      </c>
      <c r="N102" s="9">
        <v>0.1137029594175</v>
      </c>
      <c r="O102" s="9">
        <v>6.0836497271630006E-2</v>
      </c>
      <c r="P102" s="9">
        <v>2.2919029077530004E-2</v>
      </c>
      <c r="Q102" s="9">
        <v>0.1406411223064</v>
      </c>
      <c r="R102" s="9">
        <v>0.23495697805470001</v>
      </c>
      <c r="S102" s="9">
        <v>0.1859227648373</v>
      </c>
      <c r="T102" s="9">
        <v>0.22253654223150002</v>
      </c>
      <c r="U102" s="9">
        <v>0.1852121013163</v>
      </c>
      <c r="V102" s="9">
        <v>0.19235470378940001</v>
      </c>
      <c r="W102" s="9">
        <v>0.13496972023670001</v>
      </c>
      <c r="X102" s="9">
        <v>0.22520770391199998</v>
      </c>
      <c r="Y102" s="9">
        <v>0.1985525968165</v>
      </c>
      <c r="Z102" s="9">
        <v>0.2299454228219</v>
      </c>
      <c r="AA102" s="9">
        <v>0.18510011990599998</v>
      </c>
      <c r="AB102" s="9">
        <v>0.20647941496209998</v>
      </c>
      <c r="AC102" s="9">
        <v>0.22170029868400001</v>
      </c>
      <c r="AD102" s="9">
        <v>0.11003031861849999</v>
      </c>
      <c r="AE102" s="9">
        <v>0.2230034366285</v>
      </c>
      <c r="AF102" s="9">
        <v>0.18220593962270001</v>
      </c>
      <c r="AG102" s="9">
        <v>0.19515022381609998</v>
      </c>
      <c r="AH102" s="9">
        <v>0.12755720865120002</v>
      </c>
      <c r="AI102" s="9">
        <v>0.13924553075349999</v>
      </c>
      <c r="AJ102" s="9">
        <v>0.1056084575449</v>
      </c>
      <c r="AK102" s="9">
        <v>7.1970539116229998E-2</v>
      </c>
      <c r="AL102" s="9">
        <v>9.6818589259329998E-2</v>
      </c>
      <c r="AM102" s="9">
        <v>0.1000209326873</v>
      </c>
      <c r="AN102" s="9">
        <v>0.1975420097335</v>
      </c>
      <c r="AO102" s="9">
        <v>0.10940719133809999</v>
      </c>
      <c r="AP102" s="9">
        <v>3.3337530291529999E-2</v>
      </c>
      <c r="AQ102" s="9">
        <v>0.12945508505680001</v>
      </c>
      <c r="AR102" s="9">
        <v>0.11726872131800001</v>
      </c>
      <c r="AS102" s="9">
        <v>0.14730453282729999</v>
      </c>
      <c r="AT102" s="9">
        <v>0.17440824050269998</v>
      </c>
      <c r="AU102" s="9">
        <v>0.17387201779710001</v>
      </c>
      <c r="AV102" s="9">
        <v>0.11493860679579999</v>
      </c>
      <c r="AW102" s="9">
        <v>0.1274627454111</v>
      </c>
      <c r="AX102" s="9">
        <v>7.3838259404809994E-2</v>
      </c>
      <c r="AY102" s="9">
        <v>9.6566847937719996E-2</v>
      </c>
      <c r="AZ102" s="9">
        <v>0.10888325352269999</v>
      </c>
      <c r="BA102" s="9">
        <v>0.12885734130490001</v>
      </c>
      <c r="BB102" s="9">
        <v>0.23833896299810001</v>
      </c>
      <c r="BC102" s="9">
        <v>0.28003875152829999</v>
      </c>
      <c r="BD102" s="9">
        <v>0.21423842709910002</v>
      </c>
      <c r="BE102" s="9">
        <v>0.13770778276599999</v>
      </c>
      <c r="BF102" s="9">
        <v>0</v>
      </c>
      <c r="BG102" s="9">
        <v>0</v>
      </c>
      <c r="BH102" s="9">
        <v>0</v>
      </c>
      <c r="BI102" s="9">
        <v>0</v>
      </c>
      <c r="BJ102" s="9">
        <v>0</v>
      </c>
      <c r="BK102" s="9">
        <v>0</v>
      </c>
      <c r="BL102" s="9">
        <v>0</v>
      </c>
      <c r="BM102" s="9">
        <v>0</v>
      </c>
      <c r="BN102" s="9">
        <v>0.30036460077589999</v>
      </c>
      <c r="BO102" s="9">
        <v>0.26370965150850001</v>
      </c>
      <c r="BP102" s="9">
        <v>0.23922361042070001</v>
      </c>
      <c r="BQ102" s="9">
        <v>0.24495518675130001</v>
      </c>
      <c r="BR102" s="9">
        <v>0.188049184832</v>
      </c>
      <c r="BS102" s="9">
        <v>8.8095141122000009E-2</v>
      </c>
      <c r="BT102" s="9">
        <v>6.5867312836929995E-2</v>
      </c>
      <c r="BU102" s="9">
        <v>0.23171945985219999</v>
      </c>
      <c r="BV102" s="9">
        <v>1</v>
      </c>
      <c r="BW102" s="9">
        <v>1</v>
      </c>
      <c r="BX102" s="9">
        <v>1</v>
      </c>
      <c r="BY102" s="9">
        <v>1</v>
      </c>
      <c r="BZ102" s="9">
        <v>1</v>
      </c>
      <c r="CA102" s="9">
        <v>1</v>
      </c>
      <c r="CB102" s="9">
        <v>1</v>
      </c>
    </row>
    <row r="103" spans="1:80" x14ac:dyDescent="0.4">
      <c r="B103" s="10">
        <v>13</v>
      </c>
      <c r="C103" s="10">
        <v>31</v>
      </c>
      <c r="D103" s="10">
        <v>40</v>
      </c>
      <c r="E103" s="10">
        <v>29</v>
      </c>
      <c r="F103" s="10">
        <v>14</v>
      </c>
      <c r="G103" s="10">
        <v>3</v>
      </c>
      <c r="H103" s="10">
        <v>1</v>
      </c>
      <c r="I103" s="10">
        <v>131</v>
      </c>
      <c r="J103" s="10">
        <v>23</v>
      </c>
      <c r="K103" s="10">
        <v>52</v>
      </c>
      <c r="L103" s="10">
        <v>52</v>
      </c>
      <c r="M103" s="10">
        <v>42</v>
      </c>
      <c r="N103" s="10">
        <v>19</v>
      </c>
      <c r="O103" s="10">
        <v>10</v>
      </c>
      <c r="P103" s="10">
        <v>2</v>
      </c>
      <c r="Q103" s="10">
        <v>200</v>
      </c>
      <c r="R103" s="10">
        <v>31</v>
      </c>
      <c r="S103" s="10">
        <v>69</v>
      </c>
      <c r="T103" s="10">
        <v>95</v>
      </c>
      <c r="U103" s="10">
        <v>52</v>
      </c>
      <c r="V103" s="10">
        <v>39</v>
      </c>
      <c r="W103" s="10">
        <v>16</v>
      </c>
      <c r="X103" s="10">
        <v>5</v>
      </c>
      <c r="Y103" s="10">
        <v>307</v>
      </c>
      <c r="Z103" s="10">
        <v>28</v>
      </c>
      <c r="AA103" s="10">
        <v>52</v>
      </c>
      <c r="AB103" s="10">
        <v>82</v>
      </c>
      <c r="AC103" s="10">
        <v>57</v>
      </c>
      <c r="AD103" s="10">
        <v>26</v>
      </c>
      <c r="AE103" s="10">
        <v>19</v>
      </c>
      <c r="AF103" s="10">
        <v>9</v>
      </c>
      <c r="AG103" s="10">
        <v>274</v>
      </c>
      <c r="AH103" s="10">
        <v>17</v>
      </c>
      <c r="AI103" s="10">
        <v>37</v>
      </c>
      <c r="AJ103" s="10">
        <v>44</v>
      </c>
      <c r="AK103" s="10">
        <v>27</v>
      </c>
      <c r="AL103" s="10">
        <v>19</v>
      </c>
      <c r="AM103" s="10">
        <v>11</v>
      </c>
      <c r="AN103" s="10">
        <v>5</v>
      </c>
      <c r="AO103" s="10">
        <v>160</v>
      </c>
      <c r="AP103" s="10">
        <v>5</v>
      </c>
      <c r="AQ103" s="10">
        <v>34</v>
      </c>
      <c r="AR103" s="10">
        <v>56</v>
      </c>
      <c r="AS103" s="10">
        <v>48</v>
      </c>
      <c r="AT103" s="10">
        <v>37</v>
      </c>
      <c r="AU103" s="10">
        <v>20</v>
      </c>
      <c r="AV103" s="10">
        <v>3</v>
      </c>
      <c r="AW103" s="10">
        <v>203</v>
      </c>
      <c r="AX103" s="10">
        <v>12</v>
      </c>
      <c r="AY103" s="10">
        <v>31</v>
      </c>
      <c r="AZ103" s="10">
        <v>45</v>
      </c>
      <c r="BA103" s="10">
        <v>41</v>
      </c>
      <c r="BB103" s="10">
        <v>49</v>
      </c>
      <c r="BC103" s="10">
        <v>27</v>
      </c>
      <c r="BD103" s="10">
        <v>13</v>
      </c>
      <c r="BE103" s="10">
        <v>218</v>
      </c>
      <c r="BF103" s="10">
        <v>0</v>
      </c>
      <c r="BG103" s="10">
        <v>0</v>
      </c>
      <c r="BH103" s="10">
        <v>0</v>
      </c>
      <c r="BI103" s="10">
        <v>0</v>
      </c>
      <c r="BJ103" s="10">
        <v>0</v>
      </c>
      <c r="BK103" s="10">
        <v>0</v>
      </c>
      <c r="BL103" s="10">
        <v>0</v>
      </c>
      <c r="BM103" s="10">
        <v>0</v>
      </c>
      <c r="BN103" s="10">
        <v>36</v>
      </c>
      <c r="BO103" s="10">
        <v>83</v>
      </c>
      <c r="BP103" s="10">
        <v>92</v>
      </c>
      <c r="BQ103" s="10">
        <v>71</v>
      </c>
      <c r="BR103" s="10">
        <v>33</v>
      </c>
      <c r="BS103" s="10">
        <v>13</v>
      </c>
      <c r="BT103" s="10">
        <v>3</v>
      </c>
      <c r="BU103" s="10">
        <v>331</v>
      </c>
      <c r="BV103" s="10">
        <v>129</v>
      </c>
      <c r="BW103" s="10">
        <v>306</v>
      </c>
      <c r="BX103" s="10">
        <v>414</v>
      </c>
      <c r="BY103" s="10">
        <v>296</v>
      </c>
      <c r="BZ103" s="10">
        <v>203</v>
      </c>
      <c r="CA103" s="10">
        <v>106</v>
      </c>
      <c r="CB103" s="10">
        <v>38</v>
      </c>
    </row>
    <row r="104" spans="1:80" x14ac:dyDescent="0.4">
      <c r="B104" s="10">
        <v>129</v>
      </c>
      <c r="C104" s="10">
        <v>306</v>
      </c>
      <c r="D104" s="10">
        <v>414</v>
      </c>
      <c r="E104" s="10">
        <v>296</v>
      </c>
      <c r="F104" s="10">
        <v>203</v>
      </c>
      <c r="G104" s="10">
        <v>106</v>
      </c>
      <c r="H104" s="10">
        <v>38</v>
      </c>
      <c r="I104" s="10">
        <v>1493</v>
      </c>
      <c r="J104" s="10">
        <v>129</v>
      </c>
      <c r="K104" s="10">
        <v>306</v>
      </c>
      <c r="L104" s="10">
        <v>414</v>
      </c>
      <c r="M104" s="10">
        <v>296</v>
      </c>
      <c r="N104" s="10">
        <v>203</v>
      </c>
      <c r="O104" s="10">
        <v>106</v>
      </c>
      <c r="P104" s="10">
        <v>38</v>
      </c>
      <c r="Q104" s="10">
        <v>1493</v>
      </c>
      <c r="R104" s="10">
        <v>129</v>
      </c>
      <c r="S104" s="10">
        <v>306</v>
      </c>
      <c r="T104" s="10">
        <v>414</v>
      </c>
      <c r="U104" s="10">
        <v>296</v>
      </c>
      <c r="V104" s="10">
        <v>203</v>
      </c>
      <c r="W104" s="10">
        <v>106</v>
      </c>
      <c r="X104" s="10">
        <v>38</v>
      </c>
      <c r="Y104" s="10">
        <v>1493</v>
      </c>
      <c r="Z104" s="10">
        <v>129</v>
      </c>
      <c r="AA104" s="10">
        <v>306</v>
      </c>
      <c r="AB104" s="10">
        <v>414</v>
      </c>
      <c r="AC104" s="10">
        <v>296</v>
      </c>
      <c r="AD104" s="10">
        <v>203</v>
      </c>
      <c r="AE104" s="10">
        <v>106</v>
      </c>
      <c r="AF104" s="10">
        <v>38</v>
      </c>
      <c r="AG104" s="10">
        <v>1493</v>
      </c>
      <c r="AH104" s="10">
        <v>129</v>
      </c>
      <c r="AI104" s="10">
        <v>306</v>
      </c>
      <c r="AJ104" s="10">
        <v>414</v>
      </c>
      <c r="AK104" s="10">
        <v>296</v>
      </c>
      <c r="AL104" s="10">
        <v>203</v>
      </c>
      <c r="AM104" s="10">
        <v>106</v>
      </c>
      <c r="AN104" s="10">
        <v>38</v>
      </c>
      <c r="AO104" s="10">
        <v>1493</v>
      </c>
      <c r="AP104" s="10">
        <v>129</v>
      </c>
      <c r="AQ104" s="10">
        <v>306</v>
      </c>
      <c r="AR104" s="10">
        <v>414</v>
      </c>
      <c r="AS104" s="10">
        <v>296</v>
      </c>
      <c r="AT104" s="10">
        <v>203</v>
      </c>
      <c r="AU104" s="10">
        <v>106</v>
      </c>
      <c r="AV104" s="10">
        <v>38</v>
      </c>
      <c r="AW104" s="10">
        <v>1493</v>
      </c>
      <c r="AX104" s="10">
        <v>129</v>
      </c>
      <c r="AY104" s="10">
        <v>306</v>
      </c>
      <c r="AZ104" s="10">
        <v>414</v>
      </c>
      <c r="BA104" s="10">
        <v>296</v>
      </c>
      <c r="BB104" s="10">
        <v>203</v>
      </c>
      <c r="BC104" s="10">
        <v>106</v>
      </c>
      <c r="BD104" s="10">
        <v>38</v>
      </c>
      <c r="BE104" s="10">
        <v>1493</v>
      </c>
      <c r="BF104" s="10">
        <v>129</v>
      </c>
      <c r="BG104" s="10">
        <v>306</v>
      </c>
      <c r="BH104" s="10">
        <v>414</v>
      </c>
      <c r="BI104" s="10">
        <v>296</v>
      </c>
      <c r="BJ104" s="10">
        <v>203</v>
      </c>
      <c r="BK104" s="10">
        <v>106</v>
      </c>
      <c r="BL104" s="10">
        <v>38</v>
      </c>
      <c r="BM104" s="10">
        <v>1493</v>
      </c>
      <c r="BN104" s="10">
        <v>129</v>
      </c>
      <c r="BO104" s="10">
        <v>306</v>
      </c>
      <c r="BP104" s="10">
        <v>414</v>
      </c>
      <c r="BQ104" s="10">
        <v>296</v>
      </c>
      <c r="BR104" s="10">
        <v>203</v>
      </c>
      <c r="BS104" s="10">
        <v>106</v>
      </c>
      <c r="BT104" s="10">
        <v>38</v>
      </c>
      <c r="BU104" s="10">
        <v>1493</v>
      </c>
      <c r="BV104" s="10">
        <v>129</v>
      </c>
      <c r="BW104" s="10">
        <v>306</v>
      </c>
      <c r="BX104" s="10">
        <v>414</v>
      </c>
      <c r="BY104" s="10">
        <v>296</v>
      </c>
      <c r="BZ104" s="10">
        <v>203</v>
      </c>
      <c r="CA104" s="10">
        <v>106</v>
      </c>
      <c r="CB104" s="10">
        <v>38</v>
      </c>
    </row>
    <row r="105" spans="1:80" x14ac:dyDescent="0.4">
      <c r="B105" s="10">
        <v>16.86471055166</v>
      </c>
      <c r="C105" s="10">
        <v>27.572123100780001</v>
      </c>
      <c r="D105" s="10">
        <v>40.027823313109998</v>
      </c>
      <c r="E105" s="10">
        <v>25.683146519920001</v>
      </c>
      <c r="F105" s="10">
        <v>14.45878870704</v>
      </c>
      <c r="G105" s="10">
        <v>2.626226818738</v>
      </c>
      <c r="H105" s="10">
        <v>1.3303854305580001</v>
      </c>
      <c r="I105" s="10">
        <v>128.5632044418</v>
      </c>
      <c r="J105" s="10">
        <v>33.550040656870003</v>
      </c>
      <c r="K105" s="10">
        <v>53.958009791629998</v>
      </c>
      <c r="L105" s="10">
        <v>40.527309712399997</v>
      </c>
      <c r="M105" s="10">
        <v>41.804973103240002</v>
      </c>
      <c r="N105" s="10">
        <v>22.112851814799999</v>
      </c>
      <c r="O105" s="10">
        <v>5.8612762091109998</v>
      </c>
      <c r="P105" s="10">
        <v>0.70995019354220001</v>
      </c>
      <c r="Q105" s="10">
        <v>198.5244114816</v>
      </c>
      <c r="R105" s="10">
        <v>39.436396841510003</v>
      </c>
      <c r="S105" s="10">
        <v>57.481050231579999</v>
      </c>
      <c r="T105" s="10">
        <v>74.936001220660003</v>
      </c>
      <c r="U105" s="10">
        <v>51.028176276110003</v>
      </c>
      <c r="V105" s="10">
        <v>37.408974072159999</v>
      </c>
      <c r="W105" s="10">
        <v>13.00362193178</v>
      </c>
      <c r="X105" s="10">
        <v>6.9761355264510003</v>
      </c>
      <c r="Y105" s="10">
        <v>280.27035610019999</v>
      </c>
      <c r="Z105" s="10">
        <v>38.595231439259997</v>
      </c>
      <c r="AA105" s="10">
        <v>57.226716155490003</v>
      </c>
      <c r="AB105" s="10">
        <v>69.528993020569999</v>
      </c>
      <c r="AC105" s="10">
        <v>61.081116413620002</v>
      </c>
      <c r="AD105" s="10">
        <v>21.398599853610001</v>
      </c>
      <c r="AE105" s="10">
        <v>21.485207010269999</v>
      </c>
      <c r="AF105" s="10">
        <v>5.6440934588490004</v>
      </c>
      <c r="AG105" s="10">
        <v>275.46767757719999</v>
      </c>
      <c r="AH105" s="10">
        <v>21.409862954539999</v>
      </c>
      <c r="AI105" s="10">
        <v>43.050023243619997</v>
      </c>
      <c r="AJ105" s="10">
        <v>35.562139252000001</v>
      </c>
      <c r="AK105" s="10">
        <v>19.828754874059999</v>
      </c>
      <c r="AL105" s="10">
        <v>18.829194316300001</v>
      </c>
      <c r="AM105" s="10">
        <v>9.6364902561020003</v>
      </c>
      <c r="AN105" s="10">
        <v>6.1191504914359998</v>
      </c>
      <c r="AO105" s="10">
        <v>154.43561538809999</v>
      </c>
      <c r="AP105" s="10">
        <v>5.5955438530799997</v>
      </c>
      <c r="AQ105" s="10">
        <v>40.023147533310002</v>
      </c>
      <c r="AR105" s="10">
        <v>39.488566487600004</v>
      </c>
      <c r="AS105" s="10">
        <v>40.584182210359998</v>
      </c>
      <c r="AT105" s="10">
        <v>33.918761633610004</v>
      </c>
      <c r="AU105" s="10">
        <v>16.75165348186</v>
      </c>
      <c r="AV105" s="10">
        <v>3.5603901833770002</v>
      </c>
      <c r="AW105" s="10">
        <v>179.92224538319999</v>
      </c>
      <c r="AX105" s="10">
        <v>12.39339611908</v>
      </c>
      <c r="AY105" s="10">
        <v>29.855213490770002</v>
      </c>
      <c r="AZ105" s="10">
        <v>36.664880010579999</v>
      </c>
      <c r="BA105" s="10">
        <v>35.501757605720002</v>
      </c>
      <c r="BB105" s="10">
        <v>46.35195246872</v>
      </c>
      <c r="BC105" s="10">
        <v>26.980259311009998</v>
      </c>
      <c r="BD105" s="10">
        <v>6.6363462548359999</v>
      </c>
      <c r="BE105" s="10">
        <v>194.3838052607</v>
      </c>
      <c r="BF105" s="10">
        <v>0</v>
      </c>
      <c r="BG105" s="10">
        <v>0</v>
      </c>
      <c r="BH105" s="10">
        <v>0</v>
      </c>
      <c r="BI105" s="10">
        <v>0</v>
      </c>
      <c r="BJ105" s="10">
        <v>0</v>
      </c>
      <c r="BK105" s="10">
        <v>0</v>
      </c>
      <c r="BL105" s="10">
        <v>0</v>
      </c>
      <c r="BM105" s="10">
        <v>0</v>
      </c>
      <c r="BN105" s="10">
        <v>50.414751208529999</v>
      </c>
      <c r="BO105" s="10">
        <v>81.530132892419999</v>
      </c>
      <c r="BP105" s="10">
        <v>80.555133025510003</v>
      </c>
      <c r="BQ105" s="10">
        <v>67.488119623160003</v>
      </c>
      <c r="BR105" s="10">
        <v>36.571640521840003</v>
      </c>
      <c r="BS105" s="10">
        <v>8.4875030278489998</v>
      </c>
      <c r="BT105" s="10">
        <v>2.040335624101</v>
      </c>
      <c r="BU105" s="10">
        <v>327.08761592339999</v>
      </c>
      <c r="BV105" s="10">
        <v>167.845182416</v>
      </c>
      <c r="BW105" s="10">
        <v>309.16628354720001</v>
      </c>
      <c r="BX105" s="10">
        <v>336.73571301689998</v>
      </c>
      <c r="BY105" s="10">
        <v>275.51210700299998</v>
      </c>
      <c r="BZ105" s="10">
        <v>194.47912286619999</v>
      </c>
      <c r="CA105" s="10">
        <v>96.344735018869997</v>
      </c>
      <c r="CB105" s="10">
        <v>30.97645153905</v>
      </c>
    </row>
    <row r="106" spans="1:80" x14ac:dyDescent="0.4">
      <c r="B106" s="10">
        <v>167.845182416</v>
      </c>
      <c r="C106" s="10">
        <v>309.16628354720001</v>
      </c>
      <c r="D106" s="10">
        <v>336.73571301689998</v>
      </c>
      <c r="E106" s="10">
        <v>275.51210700299998</v>
      </c>
      <c r="F106" s="10">
        <v>194.47912286619999</v>
      </c>
      <c r="G106" s="10">
        <v>96.344735018869997</v>
      </c>
      <c r="H106" s="10">
        <v>30.97645153905</v>
      </c>
      <c r="I106" s="10">
        <v>1411.5673156329999</v>
      </c>
      <c r="J106" s="10">
        <v>167.845182416</v>
      </c>
      <c r="K106" s="10">
        <v>309.16628354720001</v>
      </c>
      <c r="L106" s="10">
        <v>336.73571301689998</v>
      </c>
      <c r="M106" s="10">
        <v>275.51210700299998</v>
      </c>
      <c r="N106" s="10">
        <v>194.47912286619999</v>
      </c>
      <c r="O106" s="10">
        <v>96.344735018869997</v>
      </c>
      <c r="P106" s="10">
        <v>30.97645153905</v>
      </c>
      <c r="Q106" s="10">
        <v>1411.5673156329999</v>
      </c>
      <c r="R106" s="10">
        <v>167.845182416</v>
      </c>
      <c r="S106" s="10">
        <v>309.16628354720001</v>
      </c>
      <c r="T106" s="10">
        <v>336.73571301689998</v>
      </c>
      <c r="U106" s="10">
        <v>275.51210700299998</v>
      </c>
      <c r="V106" s="10">
        <v>194.47912286619999</v>
      </c>
      <c r="W106" s="10">
        <v>96.344735018869997</v>
      </c>
      <c r="X106" s="10">
        <v>30.97645153905</v>
      </c>
      <c r="Y106" s="10">
        <v>1411.5673156329999</v>
      </c>
      <c r="Z106" s="10">
        <v>167.845182416</v>
      </c>
      <c r="AA106" s="10">
        <v>309.16628354720001</v>
      </c>
      <c r="AB106" s="10">
        <v>336.73571301689998</v>
      </c>
      <c r="AC106" s="10">
        <v>275.51210700299998</v>
      </c>
      <c r="AD106" s="10">
        <v>194.47912286619999</v>
      </c>
      <c r="AE106" s="10">
        <v>96.344735018869997</v>
      </c>
      <c r="AF106" s="10">
        <v>30.97645153905</v>
      </c>
      <c r="AG106" s="10">
        <v>1411.5673156329999</v>
      </c>
      <c r="AH106" s="10">
        <v>167.845182416</v>
      </c>
      <c r="AI106" s="10">
        <v>309.16628354720001</v>
      </c>
      <c r="AJ106" s="10">
        <v>336.73571301689998</v>
      </c>
      <c r="AK106" s="10">
        <v>275.51210700299998</v>
      </c>
      <c r="AL106" s="10">
        <v>194.47912286619999</v>
      </c>
      <c r="AM106" s="10">
        <v>96.344735018869997</v>
      </c>
      <c r="AN106" s="10">
        <v>30.97645153905</v>
      </c>
      <c r="AO106" s="10">
        <v>1411.5673156329999</v>
      </c>
      <c r="AP106" s="10">
        <v>167.845182416</v>
      </c>
      <c r="AQ106" s="10">
        <v>309.16628354720001</v>
      </c>
      <c r="AR106" s="10">
        <v>336.73571301689998</v>
      </c>
      <c r="AS106" s="10">
        <v>275.51210700299998</v>
      </c>
      <c r="AT106" s="10">
        <v>194.47912286619999</v>
      </c>
      <c r="AU106" s="10">
        <v>96.344735018869997</v>
      </c>
      <c r="AV106" s="10">
        <v>30.97645153905</v>
      </c>
      <c r="AW106" s="10">
        <v>1411.5673156329999</v>
      </c>
      <c r="AX106" s="10">
        <v>167.845182416</v>
      </c>
      <c r="AY106" s="10">
        <v>309.16628354720001</v>
      </c>
      <c r="AZ106" s="10">
        <v>336.73571301689998</v>
      </c>
      <c r="BA106" s="10">
        <v>275.51210700299998</v>
      </c>
      <c r="BB106" s="10">
        <v>194.47912286619999</v>
      </c>
      <c r="BC106" s="10">
        <v>96.344735018869997</v>
      </c>
      <c r="BD106" s="10">
        <v>30.97645153905</v>
      </c>
      <c r="BE106" s="10">
        <v>1411.5673156329999</v>
      </c>
      <c r="BF106" s="10">
        <v>167.845182416</v>
      </c>
      <c r="BG106" s="10">
        <v>309.16628354720001</v>
      </c>
      <c r="BH106" s="10">
        <v>336.73571301689998</v>
      </c>
      <c r="BI106" s="10">
        <v>275.51210700299998</v>
      </c>
      <c r="BJ106" s="10">
        <v>194.47912286619999</v>
      </c>
      <c r="BK106" s="10">
        <v>96.344735018869997</v>
      </c>
      <c r="BL106" s="10">
        <v>30.97645153905</v>
      </c>
      <c r="BM106" s="10">
        <v>1411.5673156329999</v>
      </c>
      <c r="BN106" s="10">
        <v>167.845182416</v>
      </c>
      <c r="BO106" s="10">
        <v>309.16628354720001</v>
      </c>
      <c r="BP106" s="10">
        <v>336.73571301689998</v>
      </c>
      <c r="BQ106" s="10">
        <v>275.51210700299998</v>
      </c>
      <c r="BR106" s="10">
        <v>194.47912286619999</v>
      </c>
      <c r="BS106" s="10">
        <v>96.344735018869997</v>
      </c>
      <c r="BT106" s="10">
        <v>30.97645153905</v>
      </c>
      <c r="BU106" s="10">
        <v>1411.5673156329999</v>
      </c>
      <c r="BV106" s="10">
        <v>167.845182416</v>
      </c>
      <c r="BW106" s="10">
        <v>309.16628354720001</v>
      </c>
      <c r="BX106" s="10">
        <v>336.73571301689998</v>
      </c>
      <c r="BY106" s="10">
        <v>275.51210700299998</v>
      </c>
      <c r="BZ106" s="10">
        <v>194.47912286619999</v>
      </c>
      <c r="CA106" s="10">
        <v>96.344735018869997</v>
      </c>
      <c r="CB106" s="10">
        <v>30.97645153905</v>
      </c>
    </row>
    <row r="107" spans="1:80" x14ac:dyDescent="0.4">
      <c r="B107" s="4" t="s">
        <v>155</v>
      </c>
      <c r="C107" s="4" t="s">
        <v>156</v>
      </c>
      <c r="D107" s="4" t="s">
        <v>157</v>
      </c>
      <c r="E107" s="4" t="s">
        <v>158</v>
      </c>
      <c r="F107" s="4" t="s">
        <v>159</v>
      </c>
      <c r="G107" s="4" t="s">
        <v>160</v>
      </c>
      <c r="H107" s="4" t="s">
        <v>161</v>
      </c>
      <c r="I107" s="4" t="s">
        <v>162</v>
      </c>
      <c r="J107" s="4" t="s">
        <v>155</v>
      </c>
      <c r="K107" s="4" t="s">
        <v>156</v>
      </c>
      <c r="L107" s="4" t="s">
        <v>157</v>
      </c>
      <c r="M107" s="4" t="s">
        <v>158</v>
      </c>
      <c r="N107" s="4" t="s">
        <v>159</v>
      </c>
      <c r="O107" s="4" t="s">
        <v>160</v>
      </c>
      <c r="P107" s="4" t="s">
        <v>161</v>
      </c>
      <c r="Q107" s="4" t="s">
        <v>162</v>
      </c>
      <c r="R107" s="4" t="s">
        <v>155</v>
      </c>
      <c r="S107" s="4" t="s">
        <v>156</v>
      </c>
      <c r="T107" s="4" t="s">
        <v>157</v>
      </c>
      <c r="U107" s="4" t="s">
        <v>158</v>
      </c>
      <c r="V107" s="4" t="s">
        <v>159</v>
      </c>
      <c r="W107" s="4" t="s">
        <v>160</v>
      </c>
      <c r="X107" s="4" t="s">
        <v>161</v>
      </c>
      <c r="Y107" s="4" t="s">
        <v>162</v>
      </c>
      <c r="Z107" s="4" t="s">
        <v>155</v>
      </c>
      <c r="AA107" s="4" t="s">
        <v>156</v>
      </c>
      <c r="AB107" s="4" t="s">
        <v>157</v>
      </c>
      <c r="AC107" s="4" t="s">
        <v>158</v>
      </c>
      <c r="AD107" s="4" t="s">
        <v>159</v>
      </c>
      <c r="AE107" s="4" t="s">
        <v>160</v>
      </c>
      <c r="AF107" s="4" t="s">
        <v>161</v>
      </c>
      <c r="AG107" s="4" t="s">
        <v>162</v>
      </c>
      <c r="AH107" s="4" t="s">
        <v>155</v>
      </c>
      <c r="AI107" s="4" t="s">
        <v>156</v>
      </c>
      <c r="AJ107" s="4" t="s">
        <v>157</v>
      </c>
      <c r="AK107" s="4" t="s">
        <v>158</v>
      </c>
      <c r="AL107" s="4" t="s">
        <v>159</v>
      </c>
      <c r="AM107" s="4" t="s">
        <v>160</v>
      </c>
      <c r="AN107" s="4" t="s">
        <v>161</v>
      </c>
      <c r="AO107" s="4" t="s">
        <v>162</v>
      </c>
      <c r="AP107" s="4" t="s">
        <v>155</v>
      </c>
      <c r="AQ107" s="4" t="s">
        <v>156</v>
      </c>
      <c r="AR107" s="4" t="s">
        <v>157</v>
      </c>
      <c r="AS107" s="4" t="s">
        <v>158</v>
      </c>
      <c r="AT107" s="4" t="s">
        <v>159</v>
      </c>
      <c r="AU107" s="4" t="s">
        <v>160</v>
      </c>
      <c r="AV107" s="4" t="s">
        <v>161</v>
      </c>
      <c r="AW107" s="4" t="s">
        <v>162</v>
      </c>
      <c r="AX107" s="4" t="s">
        <v>155</v>
      </c>
      <c r="AY107" s="4" t="s">
        <v>156</v>
      </c>
      <c r="AZ107" s="4" t="s">
        <v>157</v>
      </c>
      <c r="BA107" s="4" t="s">
        <v>158</v>
      </c>
      <c r="BB107" s="4" t="s">
        <v>159</v>
      </c>
      <c r="BC107" s="4" t="s">
        <v>160</v>
      </c>
      <c r="BD107" s="4" t="s">
        <v>161</v>
      </c>
      <c r="BE107" s="4" t="s">
        <v>162</v>
      </c>
      <c r="BF107" s="4" t="s">
        <v>155</v>
      </c>
      <c r="BG107" s="4" t="s">
        <v>156</v>
      </c>
      <c r="BH107" s="4" t="s">
        <v>157</v>
      </c>
      <c r="BI107" s="4" t="s">
        <v>158</v>
      </c>
      <c r="BJ107" s="4" t="s">
        <v>159</v>
      </c>
      <c r="BK107" s="4" t="s">
        <v>160</v>
      </c>
      <c r="BL107" s="4" t="s">
        <v>161</v>
      </c>
      <c r="BM107" s="4" t="s">
        <v>162</v>
      </c>
      <c r="BN107" s="4" t="s">
        <v>155</v>
      </c>
      <c r="BO107" s="4" t="s">
        <v>156</v>
      </c>
      <c r="BP107" s="4" t="s">
        <v>157</v>
      </c>
      <c r="BQ107" s="4" t="s">
        <v>158</v>
      </c>
      <c r="BR107" s="4" t="s">
        <v>159</v>
      </c>
      <c r="BS107" s="4" t="s">
        <v>160</v>
      </c>
      <c r="BT107" s="4" t="s">
        <v>161</v>
      </c>
      <c r="BU107" s="4" t="s">
        <v>162</v>
      </c>
      <c r="BV107" s="4" t="s">
        <v>155</v>
      </c>
      <c r="BW107" s="4" t="s">
        <v>156</v>
      </c>
      <c r="BX107" s="4" t="s">
        <v>157</v>
      </c>
      <c r="BY107" s="4" t="s">
        <v>158</v>
      </c>
      <c r="BZ107" s="4" t="s">
        <v>159</v>
      </c>
      <c r="CA107" s="4" t="s">
        <v>160</v>
      </c>
      <c r="CB107" s="4" t="s">
        <v>161</v>
      </c>
    </row>
    <row r="108" spans="1:80" x14ac:dyDescent="0.4">
      <c r="B108" s="4" t="s">
        <v>95</v>
      </c>
      <c r="C108" s="4" t="s">
        <v>95</v>
      </c>
      <c r="D108" s="4" t="s">
        <v>183</v>
      </c>
      <c r="E108" s="4" t="s">
        <v>95</v>
      </c>
      <c r="F108" s="4" t="s">
        <v>95</v>
      </c>
      <c r="G108" s="4" t="s">
        <v>95</v>
      </c>
      <c r="H108" s="4" t="s">
        <v>95</v>
      </c>
      <c r="I108" s="4" t="s">
        <v>446</v>
      </c>
      <c r="J108" s="4" t="s">
        <v>738</v>
      </c>
      <c r="K108" s="4" t="s">
        <v>693</v>
      </c>
      <c r="L108" s="4" t="s">
        <v>184</v>
      </c>
      <c r="M108" s="4" t="s">
        <v>185</v>
      </c>
      <c r="N108" s="4" t="s">
        <v>184</v>
      </c>
      <c r="O108" s="4" t="s">
        <v>95</v>
      </c>
      <c r="P108" s="4" t="s">
        <v>95</v>
      </c>
      <c r="Q108" s="4" t="s">
        <v>446</v>
      </c>
      <c r="R108" s="4" t="s">
        <v>95</v>
      </c>
      <c r="S108" s="4" t="s">
        <v>95</v>
      </c>
      <c r="T108" s="4" t="s">
        <v>95</v>
      </c>
      <c r="U108" s="4" t="s">
        <v>95</v>
      </c>
      <c r="V108" s="4" t="s">
        <v>95</v>
      </c>
      <c r="W108" s="4" t="s">
        <v>95</v>
      </c>
      <c r="X108" s="4" t="s">
        <v>95</v>
      </c>
      <c r="Y108" s="4" t="s">
        <v>446</v>
      </c>
      <c r="Z108" s="4" t="s">
        <v>236</v>
      </c>
      <c r="AA108" s="4" t="s">
        <v>236</v>
      </c>
      <c r="AB108" s="4" t="s">
        <v>236</v>
      </c>
      <c r="AC108" s="4" t="s">
        <v>236</v>
      </c>
      <c r="AD108" s="4" t="s">
        <v>95</v>
      </c>
      <c r="AE108" s="4" t="s">
        <v>236</v>
      </c>
      <c r="AF108" s="4" t="s">
        <v>95</v>
      </c>
      <c r="AG108" s="4" t="s">
        <v>446</v>
      </c>
      <c r="AH108" s="4" t="s">
        <v>95</v>
      </c>
      <c r="AI108" s="4" t="s">
        <v>118</v>
      </c>
      <c r="AJ108" s="4" t="s">
        <v>95</v>
      </c>
      <c r="AK108" s="4" t="s">
        <v>95</v>
      </c>
      <c r="AL108" s="4" t="s">
        <v>95</v>
      </c>
      <c r="AM108" s="4" t="s">
        <v>95</v>
      </c>
      <c r="AN108" s="4" t="s">
        <v>95</v>
      </c>
      <c r="AO108" s="4" t="s">
        <v>446</v>
      </c>
      <c r="AP108" s="4" t="s">
        <v>95</v>
      </c>
      <c r="AQ108" s="4" t="s">
        <v>206</v>
      </c>
      <c r="AR108" s="4" t="s">
        <v>206</v>
      </c>
      <c r="AS108" s="4" t="s">
        <v>155</v>
      </c>
      <c r="AT108" s="4" t="s">
        <v>155</v>
      </c>
      <c r="AU108" s="4" t="s">
        <v>155</v>
      </c>
      <c r="AV108" s="4" t="s">
        <v>95</v>
      </c>
      <c r="AW108" s="4" t="s">
        <v>446</v>
      </c>
      <c r="AX108" s="4" t="s">
        <v>95</v>
      </c>
      <c r="AY108" s="4" t="s">
        <v>95</v>
      </c>
      <c r="AZ108" s="4" t="s">
        <v>95</v>
      </c>
      <c r="BA108" s="4" t="s">
        <v>95</v>
      </c>
      <c r="BB108" s="4" t="s">
        <v>256</v>
      </c>
      <c r="BC108" s="4" t="s">
        <v>256</v>
      </c>
      <c r="BD108" s="4" t="s">
        <v>206</v>
      </c>
      <c r="BE108" s="4" t="s">
        <v>446</v>
      </c>
      <c r="BF108" s="4" t="s">
        <v>446</v>
      </c>
      <c r="BG108" s="4" t="s">
        <v>446</v>
      </c>
      <c r="BH108" s="4" t="s">
        <v>446</v>
      </c>
      <c r="BI108" s="4" t="s">
        <v>446</v>
      </c>
      <c r="BJ108" s="4" t="s">
        <v>446</v>
      </c>
      <c r="BK108" s="4" t="s">
        <v>446</v>
      </c>
      <c r="BL108" s="4" t="s">
        <v>446</v>
      </c>
      <c r="BM108" s="4" t="s">
        <v>446</v>
      </c>
      <c r="BN108" s="4" t="s">
        <v>739</v>
      </c>
      <c r="BO108" s="4" t="s">
        <v>272</v>
      </c>
      <c r="BP108" s="4" t="s">
        <v>185</v>
      </c>
      <c r="BQ108" s="4" t="s">
        <v>185</v>
      </c>
      <c r="BR108" s="4" t="s">
        <v>183</v>
      </c>
      <c r="BS108" s="4" t="s">
        <v>95</v>
      </c>
      <c r="BT108" s="4" t="s">
        <v>95</v>
      </c>
      <c r="BU108" s="4" t="s">
        <v>446</v>
      </c>
      <c r="BV108" s="4" t="s">
        <v>446</v>
      </c>
      <c r="BW108" s="4" t="s">
        <v>446</v>
      </c>
      <c r="BX108" s="4" t="s">
        <v>446</v>
      </c>
      <c r="BY108" s="4" t="s">
        <v>446</v>
      </c>
      <c r="BZ108" s="4" t="s">
        <v>446</v>
      </c>
      <c r="CA108" s="4" t="s">
        <v>446</v>
      </c>
      <c r="CB108" s="4" t="s">
        <v>446</v>
      </c>
    </row>
    <row r="109" spans="1:80" x14ac:dyDescent="0.4">
      <c r="A109" s="1" t="s">
        <v>329</v>
      </c>
      <c r="B109" s="9">
        <v>5.4417634205330002E-2</v>
      </c>
      <c r="C109" s="9">
        <v>7.9854983154410003E-2</v>
      </c>
      <c r="D109" s="9">
        <v>8.6633659219659986E-2</v>
      </c>
      <c r="E109" s="9">
        <v>5.4221735109769999E-2</v>
      </c>
      <c r="F109" s="9">
        <v>0</v>
      </c>
      <c r="G109" s="9">
        <v>0</v>
      </c>
      <c r="H109" s="9"/>
      <c r="I109" s="9">
        <v>6.8586258487960003E-2</v>
      </c>
      <c r="J109" s="9">
        <v>0.1572195680165</v>
      </c>
      <c r="K109" s="9">
        <v>0.20845329413460001</v>
      </c>
      <c r="L109" s="9">
        <v>7.3272197483100002E-2</v>
      </c>
      <c r="M109" s="9">
        <v>0</v>
      </c>
      <c r="N109" s="9">
        <v>0</v>
      </c>
      <c r="O109" s="9">
        <v>9.9206436509980012E-2</v>
      </c>
      <c r="P109" s="9"/>
      <c r="Q109" s="9">
        <v>0.15334106564530001</v>
      </c>
      <c r="R109" s="9">
        <v>0.26864095829119999</v>
      </c>
      <c r="S109" s="9">
        <v>0.2463978156088</v>
      </c>
      <c r="T109" s="9">
        <v>0.38712035732439998</v>
      </c>
      <c r="U109" s="9">
        <v>0.43825025893689995</v>
      </c>
      <c r="V109" s="9">
        <v>0</v>
      </c>
      <c r="W109" s="9">
        <v>0.62083662792369998</v>
      </c>
      <c r="X109" s="9"/>
      <c r="Y109" s="9">
        <v>0.28564971456550003</v>
      </c>
      <c r="Z109" s="9">
        <v>0.15362704069290001</v>
      </c>
      <c r="AA109" s="9">
        <v>0.1085387884406</v>
      </c>
      <c r="AB109" s="9">
        <v>0.16880397738370001</v>
      </c>
      <c r="AC109" s="9">
        <v>0.1610753931768</v>
      </c>
      <c r="AD109" s="9">
        <v>0.41728970684289995</v>
      </c>
      <c r="AE109" s="9">
        <v>0.1935300146135</v>
      </c>
      <c r="AF109" s="9"/>
      <c r="AG109" s="9">
        <v>0.14068166434599999</v>
      </c>
      <c r="AH109" s="9">
        <v>9.8195611978079994E-2</v>
      </c>
      <c r="AI109" s="9">
        <v>7.4636374216219992E-2</v>
      </c>
      <c r="AJ109" s="9">
        <v>4.129461143589E-2</v>
      </c>
      <c r="AK109" s="9">
        <v>0</v>
      </c>
      <c r="AL109" s="9">
        <v>0.51102580070329995</v>
      </c>
      <c r="AM109" s="9">
        <v>0</v>
      </c>
      <c r="AN109" s="9"/>
      <c r="AO109" s="9">
        <v>8.4739466460650004E-2</v>
      </c>
      <c r="AP109" s="9">
        <v>0.14826862815559999</v>
      </c>
      <c r="AQ109" s="9">
        <v>0.1290167367009</v>
      </c>
      <c r="AR109" s="9">
        <v>0.14510954523880001</v>
      </c>
      <c r="AS109" s="9">
        <v>6.164375158009E-2</v>
      </c>
      <c r="AT109" s="9">
        <v>7.1684492453809992E-2</v>
      </c>
      <c r="AU109" s="9">
        <v>0</v>
      </c>
      <c r="AV109" s="9"/>
      <c r="AW109" s="9">
        <v>0.1317931130817</v>
      </c>
      <c r="AX109" s="9">
        <v>0.11963055866030001</v>
      </c>
      <c r="AY109" s="9">
        <v>0.14615202922190001</v>
      </c>
      <c r="AZ109" s="9">
        <v>9.7765651914419993E-2</v>
      </c>
      <c r="BA109" s="9">
        <v>0.28480886119640003</v>
      </c>
      <c r="BB109" s="9">
        <v>0</v>
      </c>
      <c r="BC109" s="9">
        <v>8.6426920952809988E-2</v>
      </c>
      <c r="BD109" s="9"/>
      <c r="BE109" s="9">
        <v>0.13230938944420001</v>
      </c>
      <c r="BF109" s="9">
        <v>0</v>
      </c>
      <c r="BG109" s="9">
        <v>6.9499785223809995E-3</v>
      </c>
      <c r="BH109" s="9">
        <v>0</v>
      </c>
      <c r="BI109" s="9">
        <v>0</v>
      </c>
      <c r="BJ109" s="9">
        <v>0</v>
      </c>
      <c r="BK109" s="9">
        <v>0</v>
      </c>
      <c r="BL109" s="9"/>
      <c r="BM109" s="9">
        <v>2.8993279687070002E-3</v>
      </c>
      <c r="BN109" s="9">
        <v>0.21163720222190002</v>
      </c>
      <c r="BO109" s="9">
        <v>0.28830827728899999</v>
      </c>
      <c r="BP109" s="9">
        <v>0.1599058567028</v>
      </c>
      <c r="BQ109" s="9">
        <v>5.4221735109769999E-2</v>
      </c>
      <c r="BR109" s="9">
        <v>0</v>
      </c>
      <c r="BS109" s="9">
        <v>9.9206436509980012E-2</v>
      </c>
      <c r="BT109" s="9"/>
      <c r="BU109" s="9">
        <v>0.22192732413329999</v>
      </c>
      <c r="BV109" s="9">
        <v>1</v>
      </c>
      <c r="BW109" s="9">
        <v>1</v>
      </c>
      <c r="BX109" s="9">
        <v>1</v>
      </c>
      <c r="BY109" s="9">
        <v>1</v>
      </c>
      <c r="BZ109" s="9">
        <v>1</v>
      </c>
      <c r="CA109" s="9">
        <v>1</v>
      </c>
      <c r="CB109" s="9"/>
    </row>
    <row r="110" spans="1:80" x14ac:dyDescent="0.4">
      <c r="B110" s="10">
        <v>4</v>
      </c>
      <c r="C110" s="10">
        <v>10</v>
      </c>
      <c r="D110" s="10">
        <v>6</v>
      </c>
      <c r="E110" s="10">
        <v>2</v>
      </c>
      <c r="F110" s="10">
        <v>0</v>
      </c>
      <c r="G110" s="10">
        <v>0</v>
      </c>
      <c r="H110" s="10">
        <v>0</v>
      </c>
      <c r="I110" s="10">
        <v>22</v>
      </c>
      <c r="J110" s="10">
        <v>12</v>
      </c>
      <c r="K110" s="10">
        <v>20</v>
      </c>
      <c r="L110" s="10">
        <v>7</v>
      </c>
      <c r="M110" s="10">
        <v>0</v>
      </c>
      <c r="N110" s="10">
        <v>0</v>
      </c>
      <c r="O110" s="10">
        <v>1</v>
      </c>
      <c r="P110" s="10">
        <v>0</v>
      </c>
      <c r="Q110" s="10">
        <v>40</v>
      </c>
      <c r="R110" s="10">
        <v>20</v>
      </c>
      <c r="S110" s="10">
        <v>23</v>
      </c>
      <c r="T110" s="10">
        <v>15</v>
      </c>
      <c r="U110" s="10">
        <v>4</v>
      </c>
      <c r="V110" s="10">
        <v>0</v>
      </c>
      <c r="W110" s="10">
        <v>1</v>
      </c>
      <c r="X110" s="10">
        <v>0</v>
      </c>
      <c r="Y110" s="10">
        <v>63</v>
      </c>
      <c r="Z110" s="10">
        <v>11</v>
      </c>
      <c r="AA110" s="10">
        <v>13</v>
      </c>
      <c r="AB110" s="10">
        <v>11</v>
      </c>
      <c r="AC110" s="10">
        <v>4</v>
      </c>
      <c r="AD110" s="10">
        <v>2</v>
      </c>
      <c r="AE110" s="10">
        <v>1</v>
      </c>
      <c r="AF110" s="10">
        <v>0</v>
      </c>
      <c r="AG110" s="10">
        <v>42</v>
      </c>
      <c r="AH110" s="10">
        <v>8</v>
      </c>
      <c r="AI110" s="10">
        <v>8</v>
      </c>
      <c r="AJ110" s="10">
        <v>4</v>
      </c>
      <c r="AK110" s="10">
        <v>0</v>
      </c>
      <c r="AL110" s="10">
        <v>1</v>
      </c>
      <c r="AM110" s="10">
        <v>0</v>
      </c>
      <c r="AN110" s="10">
        <v>0</v>
      </c>
      <c r="AO110" s="10">
        <v>22</v>
      </c>
      <c r="AP110" s="10">
        <v>10</v>
      </c>
      <c r="AQ110" s="10">
        <v>12</v>
      </c>
      <c r="AR110" s="10">
        <v>6</v>
      </c>
      <c r="AS110" s="10">
        <v>1</v>
      </c>
      <c r="AT110" s="10">
        <v>1</v>
      </c>
      <c r="AU110" s="10">
        <v>0</v>
      </c>
      <c r="AV110" s="10">
        <v>0</v>
      </c>
      <c r="AW110" s="10">
        <v>30</v>
      </c>
      <c r="AX110" s="10">
        <v>11</v>
      </c>
      <c r="AY110" s="10">
        <v>18</v>
      </c>
      <c r="AZ110" s="10">
        <v>8</v>
      </c>
      <c r="BA110" s="10">
        <v>5</v>
      </c>
      <c r="BB110" s="10">
        <v>0</v>
      </c>
      <c r="BC110" s="10">
        <v>1</v>
      </c>
      <c r="BD110" s="10">
        <v>0</v>
      </c>
      <c r="BE110" s="10">
        <v>43</v>
      </c>
      <c r="BF110" s="10">
        <v>0</v>
      </c>
      <c r="BG110" s="10">
        <v>1</v>
      </c>
      <c r="BH110" s="10">
        <v>0</v>
      </c>
      <c r="BI110" s="10">
        <v>0</v>
      </c>
      <c r="BJ110" s="10">
        <v>0</v>
      </c>
      <c r="BK110" s="10">
        <v>0</v>
      </c>
      <c r="BL110" s="10">
        <v>0</v>
      </c>
      <c r="BM110" s="10">
        <v>1</v>
      </c>
      <c r="BN110" s="10">
        <v>16</v>
      </c>
      <c r="BO110" s="10">
        <v>30</v>
      </c>
      <c r="BP110" s="10">
        <v>13</v>
      </c>
      <c r="BQ110" s="10">
        <v>2</v>
      </c>
      <c r="BR110" s="10">
        <v>0</v>
      </c>
      <c r="BS110" s="10">
        <v>1</v>
      </c>
      <c r="BT110" s="10">
        <v>0</v>
      </c>
      <c r="BU110" s="10">
        <v>62</v>
      </c>
      <c r="BV110" s="10">
        <v>76</v>
      </c>
      <c r="BW110" s="10">
        <v>105</v>
      </c>
      <c r="BX110" s="10">
        <v>57</v>
      </c>
      <c r="BY110" s="10">
        <v>16</v>
      </c>
      <c r="BZ110" s="10">
        <v>4</v>
      </c>
      <c r="CA110" s="10">
        <v>4</v>
      </c>
      <c r="CB110" s="10">
        <v>0</v>
      </c>
    </row>
    <row r="111" spans="1:80" x14ac:dyDescent="0.4">
      <c r="B111" s="10">
        <v>76</v>
      </c>
      <c r="C111" s="10">
        <v>105</v>
      </c>
      <c r="D111" s="10">
        <v>57</v>
      </c>
      <c r="E111" s="10">
        <v>16</v>
      </c>
      <c r="F111" s="10">
        <v>4</v>
      </c>
      <c r="G111" s="10">
        <v>4</v>
      </c>
      <c r="H111" s="10">
        <v>0</v>
      </c>
      <c r="I111" s="10">
        <v>263</v>
      </c>
      <c r="J111" s="10">
        <v>76</v>
      </c>
      <c r="K111" s="10">
        <v>105</v>
      </c>
      <c r="L111" s="10">
        <v>57</v>
      </c>
      <c r="M111" s="10">
        <v>16</v>
      </c>
      <c r="N111" s="10">
        <v>4</v>
      </c>
      <c r="O111" s="10">
        <v>4</v>
      </c>
      <c r="P111" s="10">
        <v>0</v>
      </c>
      <c r="Q111" s="10">
        <v>263</v>
      </c>
      <c r="R111" s="10">
        <v>76</v>
      </c>
      <c r="S111" s="10">
        <v>105</v>
      </c>
      <c r="T111" s="10">
        <v>57</v>
      </c>
      <c r="U111" s="10">
        <v>16</v>
      </c>
      <c r="V111" s="10">
        <v>4</v>
      </c>
      <c r="W111" s="10">
        <v>4</v>
      </c>
      <c r="X111" s="10">
        <v>0</v>
      </c>
      <c r="Y111" s="10">
        <v>263</v>
      </c>
      <c r="Z111" s="10">
        <v>76</v>
      </c>
      <c r="AA111" s="10">
        <v>105</v>
      </c>
      <c r="AB111" s="10">
        <v>57</v>
      </c>
      <c r="AC111" s="10">
        <v>16</v>
      </c>
      <c r="AD111" s="10">
        <v>4</v>
      </c>
      <c r="AE111" s="10">
        <v>4</v>
      </c>
      <c r="AF111" s="10">
        <v>0</v>
      </c>
      <c r="AG111" s="10">
        <v>263</v>
      </c>
      <c r="AH111" s="10">
        <v>76</v>
      </c>
      <c r="AI111" s="10">
        <v>105</v>
      </c>
      <c r="AJ111" s="10">
        <v>57</v>
      </c>
      <c r="AK111" s="10">
        <v>16</v>
      </c>
      <c r="AL111" s="10">
        <v>4</v>
      </c>
      <c r="AM111" s="10">
        <v>4</v>
      </c>
      <c r="AN111" s="10">
        <v>0</v>
      </c>
      <c r="AO111" s="10">
        <v>263</v>
      </c>
      <c r="AP111" s="10">
        <v>76</v>
      </c>
      <c r="AQ111" s="10">
        <v>105</v>
      </c>
      <c r="AR111" s="10">
        <v>57</v>
      </c>
      <c r="AS111" s="10">
        <v>16</v>
      </c>
      <c r="AT111" s="10">
        <v>4</v>
      </c>
      <c r="AU111" s="10">
        <v>4</v>
      </c>
      <c r="AV111" s="10">
        <v>0</v>
      </c>
      <c r="AW111" s="10">
        <v>263</v>
      </c>
      <c r="AX111" s="10">
        <v>76</v>
      </c>
      <c r="AY111" s="10">
        <v>105</v>
      </c>
      <c r="AZ111" s="10">
        <v>57</v>
      </c>
      <c r="BA111" s="10">
        <v>16</v>
      </c>
      <c r="BB111" s="10">
        <v>4</v>
      </c>
      <c r="BC111" s="10">
        <v>4</v>
      </c>
      <c r="BD111" s="10">
        <v>0</v>
      </c>
      <c r="BE111" s="10">
        <v>263</v>
      </c>
      <c r="BF111" s="10">
        <v>76</v>
      </c>
      <c r="BG111" s="10">
        <v>105</v>
      </c>
      <c r="BH111" s="10">
        <v>57</v>
      </c>
      <c r="BI111" s="10">
        <v>16</v>
      </c>
      <c r="BJ111" s="10">
        <v>4</v>
      </c>
      <c r="BK111" s="10">
        <v>4</v>
      </c>
      <c r="BL111" s="10">
        <v>0</v>
      </c>
      <c r="BM111" s="10">
        <v>263</v>
      </c>
      <c r="BN111" s="10">
        <v>76</v>
      </c>
      <c r="BO111" s="10">
        <v>105</v>
      </c>
      <c r="BP111" s="10">
        <v>57</v>
      </c>
      <c r="BQ111" s="10">
        <v>16</v>
      </c>
      <c r="BR111" s="10">
        <v>4</v>
      </c>
      <c r="BS111" s="10">
        <v>4</v>
      </c>
      <c r="BT111" s="10">
        <v>0</v>
      </c>
      <c r="BU111" s="10">
        <v>263</v>
      </c>
      <c r="BV111" s="10">
        <v>76</v>
      </c>
      <c r="BW111" s="10">
        <v>105</v>
      </c>
      <c r="BX111" s="10">
        <v>57</v>
      </c>
      <c r="BY111" s="10">
        <v>16</v>
      </c>
      <c r="BZ111" s="10">
        <v>4</v>
      </c>
      <c r="CA111" s="10">
        <v>4</v>
      </c>
      <c r="CB111" s="10">
        <v>0</v>
      </c>
    </row>
    <row r="112" spans="1:80" x14ac:dyDescent="0.4">
      <c r="B112" s="10">
        <v>5.7298702370369998</v>
      </c>
      <c r="C112" s="10">
        <v>10.364498888789999</v>
      </c>
      <c r="D112" s="10">
        <v>4.4267851945940002</v>
      </c>
      <c r="E112" s="10">
        <v>0.81762225729469995</v>
      </c>
      <c r="F112" s="10">
        <v>0</v>
      </c>
      <c r="G112" s="10">
        <v>0</v>
      </c>
      <c r="H112" s="10">
        <v>0</v>
      </c>
      <c r="I112" s="10">
        <v>21.338776577720001</v>
      </c>
      <c r="J112" s="10">
        <v>16.55433457578</v>
      </c>
      <c r="K112" s="10">
        <v>27.055467925470001</v>
      </c>
      <c r="L112" s="10">
        <v>3.7440445424469999</v>
      </c>
      <c r="M112" s="10">
        <v>0</v>
      </c>
      <c r="N112" s="10">
        <v>0</v>
      </c>
      <c r="O112" s="10">
        <v>0.35411679818629999</v>
      </c>
      <c r="P112" s="10">
        <v>0</v>
      </c>
      <c r="Q112" s="10">
        <v>47.707963841889999</v>
      </c>
      <c r="R112" s="10">
        <v>28.286379109279999</v>
      </c>
      <c r="S112" s="10">
        <v>31.98034468482</v>
      </c>
      <c r="T112" s="10">
        <v>19.780979838149999</v>
      </c>
      <c r="U112" s="10">
        <v>6.6084784126990002</v>
      </c>
      <c r="V112" s="10">
        <v>0</v>
      </c>
      <c r="W112" s="10">
        <v>2.216072732892</v>
      </c>
      <c r="X112" s="10">
        <v>0</v>
      </c>
      <c r="Y112" s="10">
        <v>88.872254777839998</v>
      </c>
      <c r="Z112" s="10">
        <v>16.17606169259</v>
      </c>
      <c r="AA112" s="10">
        <v>14.0874133053</v>
      </c>
      <c r="AB112" s="10">
        <v>8.6255036968469998</v>
      </c>
      <c r="AC112" s="10">
        <v>2.4288936216670001</v>
      </c>
      <c r="AD112" s="10">
        <v>1.760653754851</v>
      </c>
      <c r="AE112" s="10">
        <v>0.69080426168700004</v>
      </c>
      <c r="AF112" s="10">
        <v>0</v>
      </c>
      <c r="AG112" s="10">
        <v>43.769330332940001</v>
      </c>
      <c r="AH112" s="10">
        <v>10.339444606460001</v>
      </c>
      <c r="AI112" s="10">
        <v>9.6871677517190005</v>
      </c>
      <c r="AJ112" s="10">
        <v>2.1100617954669998</v>
      </c>
      <c r="AK112" s="10">
        <v>0</v>
      </c>
      <c r="AL112" s="10">
        <v>2.156150703167</v>
      </c>
      <c r="AM112" s="10">
        <v>0</v>
      </c>
      <c r="AN112" s="10">
        <v>0</v>
      </c>
      <c r="AO112" s="10">
        <v>26.36441441745</v>
      </c>
      <c r="AP112" s="10">
        <v>15.611851047209999</v>
      </c>
      <c r="AQ112" s="10">
        <v>16.745277143029998</v>
      </c>
      <c r="AR112" s="10">
        <v>7.414771490013</v>
      </c>
      <c r="AS112" s="10">
        <v>0.92954058391880001</v>
      </c>
      <c r="AT112" s="10">
        <v>0.30245550928690002</v>
      </c>
      <c r="AU112" s="10">
        <v>0</v>
      </c>
      <c r="AV112" s="10">
        <v>0</v>
      </c>
      <c r="AW112" s="10">
        <v>41.003895773460002</v>
      </c>
      <c r="AX112" s="10">
        <v>12.596423705619999</v>
      </c>
      <c r="AY112" s="10">
        <v>18.96929264309</v>
      </c>
      <c r="AZ112" s="10">
        <v>4.9956049915570002</v>
      </c>
      <c r="BA112" s="10">
        <v>4.294699598187</v>
      </c>
      <c r="BB112" s="10">
        <v>0</v>
      </c>
      <c r="BC112" s="10">
        <v>0.30850039172440002</v>
      </c>
      <c r="BD112" s="10">
        <v>0</v>
      </c>
      <c r="BE112" s="10">
        <v>41.164521330180001</v>
      </c>
      <c r="BF112" s="10">
        <v>0</v>
      </c>
      <c r="BG112" s="10">
        <v>0.90204821073039998</v>
      </c>
      <c r="BH112" s="10">
        <v>0</v>
      </c>
      <c r="BI112" s="10">
        <v>0</v>
      </c>
      <c r="BJ112" s="10">
        <v>0</v>
      </c>
      <c r="BK112" s="10">
        <v>0</v>
      </c>
      <c r="BL112" s="10">
        <v>0</v>
      </c>
      <c r="BM112" s="10">
        <v>0.90204821073039998</v>
      </c>
      <c r="BN112" s="10">
        <v>22.284204812820001</v>
      </c>
      <c r="BO112" s="10">
        <v>37.419966814269998</v>
      </c>
      <c r="BP112" s="10">
        <v>8.17082973704</v>
      </c>
      <c r="BQ112" s="10">
        <v>0.81762225729469995</v>
      </c>
      <c r="BR112" s="10">
        <v>0</v>
      </c>
      <c r="BS112" s="10">
        <v>0.35411679818629999</v>
      </c>
      <c r="BT112" s="10">
        <v>0</v>
      </c>
      <c r="BU112" s="10">
        <v>69.046740419610003</v>
      </c>
      <c r="BV112" s="10">
        <v>105.294364974</v>
      </c>
      <c r="BW112" s="10">
        <v>129.79151055299999</v>
      </c>
      <c r="BX112" s="10">
        <v>51.097751549080002</v>
      </c>
      <c r="BY112" s="10">
        <v>15.079234473770001</v>
      </c>
      <c r="BZ112" s="10">
        <v>4.2192599673049997</v>
      </c>
      <c r="CA112" s="10">
        <v>3.5694941844899999</v>
      </c>
      <c r="CB112" s="10">
        <v>0</v>
      </c>
    </row>
    <row r="113" spans="1:80" x14ac:dyDescent="0.4">
      <c r="B113" s="10">
        <v>105.294364974</v>
      </c>
      <c r="C113" s="10">
        <v>129.79151055299999</v>
      </c>
      <c r="D113" s="10">
        <v>51.097751549080002</v>
      </c>
      <c r="E113" s="10">
        <v>15.079234473770001</v>
      </c>
      <c r="F113" s="10">
        <v>4.2192599673049997</v>
      </c>
      <c r="G113" s="10">
        <v>3.5694941844899999</v>
      </c>
      <c r="H113" s="10">
        <v>0</v>
      </c>
      <c r="I113" s="10">
        <v>311.12320526219997</v>
      </c>
      <c r="J113" s="10">
        <v>105.294364974</v>
      </c>
      <c r="K113" s="10">
        <v>129.79151055299999</v>
      </c>
      <c r="L113" s="10">
        <v>51.097751549080002</v>
      </c>
      <c r="M113" s="10">
        <v>15.079234473770001</v>
      </c>
      <c r="N113" s="10">
        <v>4.2192599673049997</v>
      </c>
      <c r="O113" s="10">
        <v>3.5694941844899999</v>
      </c>
      <c r="P113" s="10">
        <v>0</v>
      </c>
      <c r="Q113" s="10">
        <v>311.12320526219997</v>
      </c>
      <c r="R113" s="10">
        <v>105.294364974</v>
      </c>
      <c r="S113" s="10">
        <v>129.79151055299999</v>
      </c>
      <c r="T113" s="10">
        <v>51.097751549080002</v>
      </c>
      <c r="U113" s="10">
        <v>15.079234473770001</v>
      </c>
      <c r="V113" s="10">
        <v>4.2192599673049997</v>
      </c>
      <c r="W113" s="10">
        <v>3.5694941844899999</v>
      </c>
      <c r="X113" s="10">
        <v>0</v>
      </c>
      <c r="Y113" s="10">
        <v>311.12320526219997</v>
      </c>
      <c r="Z113" s="10">
        <v>105.294364974</v>
      </c>
      <c r="AA113" s="10">
        <v>129.79151055299999</v>
      </c>
      <c r="AB113" s="10">
        <v>51.097751549080002</v>
      </c>
      <c r="AC113" s="10">
        <v>15.079234473770001</v>
      </c>
      <c r="AD113" s="10">
        <v>4.2192599673049997</v>
      </c>
      <c r="AE113" s="10">
        <v>3.5694941844899999</v>
      </c>
      <c r="AF113" s="10">
        <v>0</v>
      </c>
      <c r="AG113" s="10">
        <v>311.12320526219997</v>
      </c>
      <c r="AH113" s="10">
        <v>105.294364974</v>
      </c>
      <c r="AI113" s="10">
        <v>129.79151055299999</v>
      </c>
      <c r="AJ113" s="10">
        <v>51.097751549080002</v>
      </c>
      <c r="AK113" s="10">
        <v>15.079234473770001</v>
      </c>
      <c r="AL113" s="10">
        <v>4.2192599673049997</v>
      </c>
      <c r="AM113" s="10">
        <v>3.5694941844899999</v>
      </c>
      <c r="AN113" s="10">
        <v>0</v>
      </c>
      <c r="AO113" s="10">
        <v>311.12320526219997</v>
      </c>
      <c r="AP113" s="10">
        <v>105.294364974</v>
      </c>
      <c r="AQ113" s="10">
        <v>129.79151055299999</v>
      </c>
      <c r="AR113" s="10">
        <v>51.097751549080002</v>
      </c>
      <c r="AS113" s="10">
        <v>15.079234473770001</v>
      </c>
      <c r="AT113" s="10">
        <v>4.2192599673049997</v>
      </c>
      <c r="AU113" s="10">
        <v>3.5694941844899999</v>
      </c>
      <c r="AV113" s="10">
        <v>0</v>
      </c>
      <c r="AW113" s="10">
        <v>311.12320526219997</v>
      </c>
      <c r="AX113" s="10">
        <v>105.294364974</v>
      </c>
      <c r="AY113" s="10">
        <v>129.79151055299999</v>
      </c>
      <c r="AZ113" s="10">
        <v>51.097751549080002</v>
      </c>
      <c r="BA113" s="10">
        <v>15.079234473770001</v>
      </c>
      <c r="BB113" s="10">
        <v>4.2192599673049997</v>
      </c>
      <c r="BC113" s="10">
        <v>3.5694941844899999</v>
      </c>
      <c r="BD113" s="10">
        <v>0</v>
      </c>
      <c r="BE113" s="10">
        <v>311.12320526219997</v>
      </c>
      <c r="BF113" s="10">
        <v>105.294364974</v>
      </c>
      <c r="BG113" s="10">
        <v>129.79151055299999</v>
      </c>
      <c r="BH113" s="10">
        <v>51.097751549080002</v>
      </c>
      <c r="BI113" s="10">
        <v>15.079234473770001</v>
      </c>
      <c r="BJ113" s="10">
        <v>4.2192599673049997</v>
      </c>
      <c r="BK113" s="10">
        <v>3.5694941844899999</v>
      </c>
      <c r="BL113" s="10">
        <v>0</v>
      </c>
      <c r="BM113" s="10">
        <v>311.12320526219997</v>
      </c>
      <c r="BN113" s="10">
        <v>105.294364974</v>
      </c>
      <c r="BO113" s="10">
        <v>129.79151055299999</v>
      </c>
      <c r="BP113" s="10">
        <v>51.097751549080002</v>
      </c>
      <c r="BQ113" s="10">
        <v>15.079234473770001</v>
      </c>
      <c r="BR113" s="10">
        <v>4.2192599673049997</v>
      </c>
      <c r="BS113" s="10">
        <v>3.5694941844899999</v>
      </c>
      <c r="BT113" s="10">
        <v>0</v>
      </c>
      <c r="BU113" s="10">
        <v>311.12320526219997</v>
      </c>
      <c r="BV113" s="10">
        <v>105.294364974</v>
      </c>
      <c r="BW113" s="10">
        <v>129.79151055299999</v>
      </c>
      <c r="BX113" s="10">
        <v>51.097751549080002</v>
      </c>
      <c r="BY113" s="10">
        <v>15.079234473770001</v>
      </c>
      <c r="BZ113" s="10">
        <v>4.2192599673049997</v>
      </c>
      <c r="CA113" s="10">
        <v>3.5694941844899999</v>
      </c>
      <c r="CB113" s="10">
        <v>0</v>
      </c>
    </row>
    <row r="114" spans="1:80" x14ac:dyDescent="0.4">
      <c r="B114" s="4" t="s">
        <v>155</v>
      </c>
      <c r="C114" s="4" t="s">
        <v>156</v>
      </c>
      <c r="D114" s="4" t="s">
        <v>157</v>
      </c>
      <c r="E114" s="4" t="s">
        <v>158</v>
      </c>
      <c r="F114" s="4" t="s">
        <v>159</v>
      </c>
      <c r="G114" s="4" t="s">
        <v>160</v>
      </c>
      <c r="H114" s="4" t="s">
        <v>161</v>
      </c>
      <c r="I114" s="4" t="s">
        <v>162</v>
      </c>
      <c r="J114" s="4" t="s">
        <v>155</v>
      </c>
      <c r="K114" s="4" t="s">
        <v>156</v>
      </c>
      <c r="L114" s="4" t="s">
        <v>157</v>
      </c>
      <c r="M114" s="4" t="s">
        <v>158</v>
      </c>
      <c r="N114" s="4" t="s">
        <v>159</v>
      </c>
      <c r="O114" s="4" t="s">
        <v>160</v>
      </c>
      <c r="P114" s="4" t="s">
        <v>161</v>
      </c>
      <c r="Q114" s="4" t="s">
        <v>162</v>
      </c>
      <c r="R114" s="4" t="s">
        <v>155</v>
      </c>
      <c r="S114" s="4" t="s">
        <v>156</v>
      </c>
      <c r="T114" s="4" t="s">
        <v>157</v>
      </c>
      <c r="U114" s="4" t="s">
        <v>158</v>
      </c>
      <c r="V114" s="4" t="s">
        <v>159</v>
      </c>
      <c r="W114" s="4" t="s">
        <v>160</v>
      </c>
      <c r="X114" s="4" t="s">
        <v>161</v>
      </c>
      <c r="Y114" s="4" t="s">
        <v>162</v>
      </c>
      <c r="Z114" s="4" t="s">
        <v>155</v>
      </c>
      <c r="AA114" s="4" t="s">
        <v>156</v>
      </c>
      <c r="AB114" s="4" t="s">
        <v>157</v>
      </c>
      <c r="AC114" s="4" t="s">
        <v>158</v>
      </c>
      <c r="AD114" s="4" t="s">
        <v>159</v>
      </c>
      <c r="AE114" s="4" t="s">
        <v>160</v>
      </c>
      <c r="AF114" s="4" t="s">
        <v>161</v>
      </c>
      <c r="AG114" s="4" t="s">
        <v>162</v>
      </c>
      <c r="AH114" s="4" t="s">
        <v>155</v>
      </c>
      <c r="AI114" s="4" t="s">
        <v>156</v>
      </c>
      <c r="AJ114" s="4" t="s">
        <v>157</v>
      </c>
      <c r="AK114" s="4" t="s">
        <v>158</v>
      </c>
      <c r="AL114" s="4" t="s">
        <v>159</v>
      </c>
      <c r="AM114" s="4" t="s">
        <v>160</v>
      </c>
      <c r="AN114" s="4" t="s">
        <v>161</v>
      </c>
      <c r="AO114" s="4" t="s">
        <v>162</v>
      </c>
      <c r="AP114" s="4" t="s">
        <v>155</v>
      </c>
      <c r="AQ114" s="4" t="s">
        <v>156</v>
      </c>
      <c r="AR114" s="4" t="s">
        <v>157</v>
      </c>
      <c r="AS114" s="4" t="s">
        <v>158</v>
      </c>
      <c r="AT114" s="4" t="s">
        <v>159</v>
      </c>
      <c r="AU114" s="4" t="s">
        <v>160</v>
      </c>
      <c r="AV114" s="4" t="s">
        <v>161</v>
      </c>
      <c r="AW114" s="4" t="s">
        <v>162</v>
      </c>
      <c r="AX114" s="4" t="s">
        <v>155</v>
      </c>
      <c r="AY114" s="4" t="s">
        <v>156</v>
      </c>
      <c r="AZ114" s="4" t="s">
        <v>157</v>
      </c>
      <c r="BA114" s="4" t="s">
        <v>158</v>
      </c>
      <c r="BB114" s="4" t="s">
        <v>159</v>
      </c>
      <c r="BC114" s="4" t="s">
        <v>160</v>
      </c>
      <c r="BD114" s="4" t="s">
        <v>161</v>
      </c>
      <c r="BE114" s="4" t="s">
        <v>162</v>
      </c>
      <c r="BF114" s="4" t="s">
        <v>155</v>
      </c>
      <c r="BG114" s="4" t="s">
        <v>156</v>
      </c>
      <c r="BH114" s="4" t="s">
        <v>157</v>
      </c>
      <c r="BI114" s="4" t="s">
        <v>158</v>
      </c>
      <c r="BJ114" s="4" t="s">
        <v>159</v>
      </c>
      <c r="BK114" s="4" t="s">
        <v>160</v>
      </c>
      <c r="BL114" s="4" t="s">
        <v>161</v>
      </c>
      <c r="BM114" s="4" t="s">
        <v>162</v>
      </c>
      <c r="BN114" s="4" t="s">
        <v>155</v>
      </c>
      <c r="BO114" s="4" t="s">
        <v>156</v>
      </c>
      <c r="BP114" s="4" t="s">
        <v>157</v>
      </c>
      <c r="BQ114" s="4" t="s">
        <v>158</v>
      </c>
      <c r="BR114" s="4" t="s">
        <v>159</v>
      </c>
      <c r="BS114" s="4" t="s">
        <v>160</v>
      </c>
      <c r="BT114" s="4" t="s">
        <v>161</v>
      </c>
      <c r="BU114" s="4" t="s">
        <v>162</v>
      </c>
      <c r="BV114" s="4" t="s">
        <v>155</v>
      </c>
      <c r="BW114" s="4" t="s">
        <v>156</v>
      </c>
      <c r="BX114" s="4" t="s">
        <v>157</v>
      </c>
      <c r="BY114" s="4" t="s">
        <v>158</v>
      </c>
      <c r="BZ114" s="4" t="s">
        <v>159</v>
      </c>
      <c r="CA114" s="4" t="s">
        <v>160</v>
      </c>
      <c r="CB114" s="4" t="s">
        <v>161</v>
      </c>
    </row>
    <row r="115" spans="1:80" x14ac:dyDescent="0.4">
      <c r="B115" s="4" t="s">
        <v>95</v>
      </c>
      <c r="C115" s="4" t="s">
        <v>95</v>
      </c>
      <c r="D115" s="4" t="s">
        <v>95</v>
      </c>
      <c r="E115" s="4" t="s">
        <v>95</v>
      </c>
      <c r="F115" s="4" t="s">
        <v>95</v>
      </c>
      <c r="G115" s="4" t="s">
        <v>95</v>
      </c>
      <c r="H115" s="4" t="s">
        <v>446</v>
      </c>
      <c r="I115" s="4" t="s">
        <v>446</v>
      </c>
      <c r="J115" s="4" t="s">
        <v>95</v>
      </c>
      <c r="K115" s="4" t="s">
        <v>189</v>
      </c>
      <c r="L115" s="4" t="s">
        <v>95</v>
      </c>
      <c r="M115" s="4" t="s">
        <v>95</v>
      </c>
      <c r="N115" s="4" t="s">
        <v>95</v>
      </c>
      <c r="O115" s="4" t="s">
        <v>95</v>
      </c>
      <c r="P115" s="4" t="s">
        <v>446</v>
      </c>
      <c r="Q115" s="4" t="s">
        <v>446</v>
      </c>
      <c r="R115" s="4" t="s">
        <v>95</v>
      </c>
      <c r="S115" s="4" t="s">
        <v>95</v>
      </c>
      <c r="T115" s="4" t="s">
        <v>95</v>
      </c>
      <c r="U115" s="4" t="s">
        <v>95</v>
      </c>
      <c r="V115" s="4" t="s">
        <v>95</v>
      </c>
      <c r="W115" s="4" t="s">
        <v>95</v>
      </c>
      <c r="X115" s="4" t="s">
        <v>446</v>
      </c>
      <c r="Y115" s="4" t="s">
        <v>446</v>
      </c>
      <c r="Z115" s="4" t="s">
        <v>95</v>
      </c>
      <c r="AA115" s="4" t="s">
        <v>95</v>
      </c>
      <c r="AB115" s="4" t="s">
        <v>95</v>
      </c>
      <c r="AC115" s="4" t="s">
        <v>95</v>
      </c>
      <c r="AD115" s="4" t="s">
        <v>95</v>
      </c>
      <c r="AE115" s="4" t="s">
        <v>95</v>
      </c>
      <c r="AF115" s="4" t="s">
        <v>446</v>
      </c>
      <c r="AG115" s="4" t="s">
        <v>446</v>
      </c>
      <c r="AH115" s="4" t="s">
        <v>95</v>
      </c>
      <c r="AI115" s="4" t="s">
        <v>95</v>
      </c>
      <c r="AJ115" s="4" t="s">
        <v>95</v>
      </c>
      <c r="AK115" s="4" t="s">
        <v>95</v>
      </c>
      <c r="AL115" s="4" t="s">
        <v>395</v>
      </c>
      <c r="AM115" s="4" t="s">
        <v>95</v>
      </c>
      <c r="AN115" s="4" t="s">
        <v>446</v>
      </c>
      <c r="AO115" s="4" t="s">
        <v>446</v>
      </c>
      <c r="AP115" s="4" t="s">
        <v>95</v>
      </c>
      <c r="AQ115" s="4" t="s">
        <v>95</v>
      </c>
      <c r="AR115" s="4" t="s">
        <v>95</v>
      </c>
      <c r="AS115" s="4" t="s">
        <v>95</v>
      </c>
      <c r="AT115" s="4" t="s">
        <v>95</v>
      </c>
      <c r="AU115" s="4" t="s">
        <v>95</v>
      </c>
      <c r="AV115" s="4" t="s">
        <v>446</v>
      </c>
      <c r="AW115" s="4" t="s">
        <v>446</v>
      </c>
      <c r="AX115" s="4" t="s">
        <v>95</v>
      </c>
      <c r="AY115" s="4" t="s">
        <v>95</v>
      </c>
      <c r="AZ115" s="4" t="s">
        <v>95</v>
      </c>
      <c r="BA115" s="4" t="s">
        <v>95</v>
      </c>
      <c r="BB115" s="4" t="s">
        <v>95</v>
      </c>
      <c r="BC115" s="4" t="s">
        <v>95</v>
      </c>
      <c r="BD115" s="4" t="s">
        <v>446</v>
      </c>
      <c r="BE115" s="4" t="s">
        <v>446</v>
      </c>
      <c r="BF115" s="4" t="s">
        <v>95</v>
      </c>
      <c r="BG115" s="4" t="s">
        <v>95</v>
      </c>
      <c r="BH115" s="4" t="s">
        <v>95</v>
      </c>
      <c r="BI115" s="4" t="s">
        <v>95</v>
      </c>
      <c r="BJ115" s="4" t="s">
        <v>95</v>
      </c>
      <c r="BK115" s="4" t="s">
        <v>95</v>
      </c>
      <c r="BL115" s="4" t="s">
        <v>446</v>
      </c>
      <c r="BM115" s="4" t="s">
        <v>446</v>
      </c>
      <c r="BN115" s="4" t="s">
        <v>95</v>
      </c>
      <c r="BO115" s="4" t="s">
        <v>118</v>
      </c>
      <c r="BP115" s="4" t="s">
        <v>95</v>
      </c>
      <c r="BQ115" s="4" t="s">
        <v>95</v>
      </c>
      <c r="BR115" s="4" t="s">
        <v>95</v>
      </c>
      <c r="BS115" s="4" t="s">
        <v>95</v>
      </c>
      <c r="BT115" s="4" t="s">
        <v>446</v>
      </c>
      <c r="BU115" s="4" t="s">
        <v>446</v>
      </c>
      <c r="BV115" s="4" t="s">
        <v>446</v>
      </c>
      <c r="BW115" s="4" t="s">
        <v>446</v>
      </c>
      <c r="BX115" s="4" t="s">
        <v>446</v>
      </c>
      <c r="BY115" s="4" t="s">
        <v>446</v>
      </c>
      <c r="BZ115" s="4" t="s">
        <v>446</v>
      </c>
      <c r="CA115" s="4" t="s">
        <v>446</v>
      </c>
      <c r="CB115" s="4" t="s">
        <v>446</v>
      </c>
    </row>
    <row r="116" spans="1:80" x14ac:dyDescent="0.4">
      <c r="A116" s="1" t="s">
        <v>319</v>
      </c>
      <c r="B116" s="9">
        <v>0.1232491382794</v>
      </c>
      <c r="C116" s="9">
        <v>5.7062959111979998E-2</v>
      </c>
      <c r="D116" s="9">
        <v>6.3401427198330002E-2</v>
      </c>
      <c r="E116" s="9">
        <v>4.7866263227159998E-2</v>
      </c>
      <c r="F116" s="9">
        <v>4.0938755284690001E-2</v>
      </c>
      <c r="G116" s="9">
        <v>5.506080206037E-2</v>
      </c>
      <c r="H116" s="9">
        <v>1.5566533628000001E-2</v>
      </c>
      <c r="I116" s="9">
        <v>6.5359869071389992E-2</v>
      </c>
      <c r="J116" s="9">
        <v>0.1649509745437</v>
      </c>
      <c r="K116" s="9">
        <v>8.3680660263589987E-2</v>
      </c>
      <c r="L116" s="9">
        <v>0.10824535315680001</v>
      </c>
      <c r="M116" s="9">
        <v>8.6588060210980006E-2</v>
      </c>
      <c r="N116" s="9">
        <v>3.7893437948830003E-2</v>
      </c>
      <c r="O116" s="9">
        <v>0.1024006686201</v>
      </c>
      <c r="P116" s="9">
        <v>0.1355804159373</v>
      </c>
      <c r="Q116" s="9">
        <v>0.101691882107</v>
      </c>
      <c r="R116" s="9">
        <v>0.23769888365869998</v>
      </c>
      <c r="S116" s="9">
        <v>0.25180004569109998</v>
      </c>
      <c r="T116" s="9">
        <v>0.1894826467273</v>
      </c>
      <c r="U116" s="9">
        <v>0.25702116274049996</v>
      </c>
      <c r="V116" s="9">
        <v>0.20055687562089999</v>
      </c>
      <c r="W116" s="9">
        <v>0.21073686675800002</v>
      </c>
      <c r="X116" s="9">
        <v>0.22916505702159998</v>
      </c>
      <c r="Y116" s="9">
        <v>0.22716871024749999</v>
      </c>
      <c r="Z116" s="9">
        <v>0.1034840306486</v>
      </c>
      <c r="AA116" s="9">
        <v>0.2093557828507</v>
      </c>
      <c r="AB116" s="9">
        <v>0.16620249089940001</v>
      </c>
      <c r="AC116" s="9">
        <v>0.1375573077468</v>
      </c>
      <c r="AD116" s="9">
        <v>0.12182963902579999</v>
      </c>
      <c r="AE116" s="9">
        <v>0.15712323952609999</v>
      </c>
      <c r="AF116" s="9">
        <v>0.13609741352060001</v>
      </c>
      <c r="AG116" s="9">
        <v>0.153040005378</v>
      </c>
      <c r="AH116" s="9">
        <v>0.1470415610968</v>
      </c>
      <c r="AI116" s="9">
        <v>0.10306190637240001</v>
      </c>
      <c r="AJ116" s="9">
        <v>0.1412626806933</v>
      </c>
      <c r="AK116" s="9">
        <v>0.1021339671109</v>
      </c>
      <c r="AL116" s="9">
        <v>0.1220113870424</v>
      </c>
      <c r="AM116" s="9">
        <v>0.1057964032498</v>
      </c>
      <c r="AN116" s="9">
        <v>0.1687667534458</v>
      </c>
      <c r="AO116" s="9">
        <v>0.1227708161323</v>
      </c>
      <c r="AP116" s="9">
        <v>0.1263426274783</v>
      </c>
      <c r="AQ116" s="9">
        <v>0.14869859222529999</v>
      </c>
      <c r="AR116" s="9">
        <v>0.187379660127</v>
      </c>
      <c r="AS116" s="9">
        <v>0.23547837033800001</v>
      </c>
      <c r="AT116" s="9">
        <v>0.22198260029709999</v>
      </c>
      <c r="AU116" s="9">
        <v>0.15783262434439999</v>
      </c>
      <c r="AV116" s="9">
        <v>9.1480527741350001E-2</v>
      </c>
      <c r="AW116" s="9">
        <v>0.17134512474659999</v>
      </c>
      <c r="AX116" s="9">
        <v>9.72327842946E-2</v>
      </c>
      <c r="AY116" s="9">
        <v>0.14634005348490001</v>
      </c>
      <c r="AZ116" s="9">
        <v>0.14402574119789999</v>
      </c>
      <c r="BA116" s="9">
        <v>0.1333548686256</v>
      </c>
      <c r="BB116" s="9">
        <v>0.25478730478040001</v>
      </c>
      <c r="BC116" s="9">
        <v>0.21104939544119999</v>
      </c>
      <c r="BD116" s="9">
        <v>0.22334329870529998</v>
      </c>
      <c r="BE116" s="9">
        <v>0.1586235923172</v>
      </c>
      <c r="BF116" s="9">
        <v>0</v>
      </c>
      <c r="BG116" s="9">
        <v>0</v>
      </c>
      <c r="BH116" s="9">
        <v>0</v>
      </c>
      <c r="BI116" s="9">
        <v>0</v>
      </c>
      <c r="BJ116" s="9">
        <v>0</v>
      </c>
      <c r="BK116" s="9">
        <v>0</v>
      </c>
      <c r="BL116" s="9">
        <v>0</v>
      </c>
      <c r="BM116" s="9">
        <v>0</v>
      </c>
      <c r="BN116" s="9">
        <v>0.28820011282309999</v>
      </c>
      <c r="BO116" s="9">
        <v>0.14074361937560001</v>
      </c>
      <c r="BP116" s="9">
        <v>0.1716467803551</v>
      </c>
      <c r="BQ116" s="9">
        <v>0.13445432343809999</v>
      </c>
      <c r="BR116" s="9">
        <v>7.8832193233520004E-2</v>
      </c>
      <c r="BS116" s="9">
        <v>0.15746147068050001</v>
      </c>
      <c r="BT116" s="9">
        <v>0.1511469495653</v>
      </c>
      <c r="BU116" s="9">
        <v>0.16705175117839999</v>
      </c>
      <c r="BV116" s="9">
        <v>1</v>
      </c>
      <c r="BW116" s="9">
        <v>1</v>
      </c>
      <c r="BX116" s="9">
        <v>1</v>
      </c>
      <c r="BY116" s="9">
        <v>1</v>
      </c>
      <c r="BZ116" s="9">
        <v>1</v>
      </c>
      <c r="CA116" s="9">
        <v>1</v>
      </c>
      <c r="CB116" s="9">
        <v>1</v>
      </c>
    </row>
    <row r="117" spans="1:80" x14ac:dyDescent="0.4">
      <c r="B117" s="10">
        <v>24</v>
      </c>
      <c r="C117" s="10">
        <v>18</v>
      </c>
      <c r="D117" s="10">
        <v>14</v>
      </c>
      <c r="E117" s="10">
        <v>7</v>
      </c>
      <c r="F117" s="10">
        <v>6</v>
      </c>
      <c r="G117" s="10">
        <v>5</v>
      </c>
      <c r="H117" s="10">
        <v>2</v>
      </c>
      <c r="I117" s="10">
        <v>76</v>
      </c>
      <c r="J117" s="10">
        <v>29</v>
      </c>
      <c r="K117" s="10">
        <v>25</v>
      </c>
      <c r="L117" s="10">
        <v>26</v>
      </c>
      <c r="M117" s="10">
        <v>15</v>
      </c>
      <c r="N117" s="10">
        <v>8</v>
      </c>
      <c r="O117" s="10">
        <v>22</v>
      </c>
      <c r="P117" s="10">
        <v>5</v>
      </c>
      <c r="Q117" s="10">
        <v>130</v>
      </c>
      <c r="R117" s="10">
        <v>43</v>
      </c>
      <c r="S117" s="10">
        <v>72</v>
      </c>
      <c r="T117" s="10">
        <v>52</v>
      </c>
      <c r="U117" s="10">
        <v>47</v>
      </c>
      <c r="V117" s="10">
        <v>33</v>
      </c>
      <c r="W117" s="10">
        <v>25</v>
      </c>
      <c r="X117" s="10">
        <v>14</v>
      </c>
      <c r="Y117" s="10">
        <v>286</v>
      </c>
      <c r="Z117" s="10">
        <v>21</v>
      </c>
      <c r="AA117" s="10">
        <v>61</v>
      </c>
      <c r="AB117" s="10">
        <v>44</v>
      </c>
      <c r="AC117" s="10">
        <v>25</v>
      </c>
      <c r="AD117" s="10">
        <v>25</v>
      </c>
      <c r="AE117" s="10">
        <v>23</v>
      </c>
      <c r="AF117" s="10">
        <v>4</v>
      </c>
      <c r="AG117" s="10">
        <v>203</v>
      </c>
      <c r="AH117" s="10">
        <v>22</v>
      </c>
      <c r="AI117" s="10">
        <v>25</v>
      </c>
      <c r="AJ117" s="10">
        <v>33</v>
      </c>
      <c r="AK117" s="10">
        <v>26</v>
      </c>
      <c r="AL117" s="10">
        <v>20</v>
      </c>
      <c r="AM117" s="10">
        <v>16</v>
      </c>
      <c r="AN117" s="10">
        <v>5</v>
      </c>
      <c r="AO117" s="10">
        <v>147</v>
      </c>
      <c r="AP117" s="10">
        <v>25</v>
      </c>
      <c r="AQ117" s="10">
        <v>43</v>
      </c>
      <c r="AR117" s="10">
        <v>55</v>
      </c>
      <c r="AS117" s="10">
        <v>53</v>
      </c>
      <c r="AT117" s="10">
        <v>32</v>
      </c>
      <c r="AU117" s="10">
        <v>20</v>
      </c>
      <c r="AV117" s="10">
        <v>8</v>
      </c>
      <c r="AW117" s="10">
        <v>236</v>
      </c>
      <c r="AX117" s="10">
        <v>18</v>
      </c>
      <c r="AY117" s="10">
        <v>38</v>
      </c>
      <c r="AZ117" s="10">
        <v>43</v>
      </c>
      <c r="BA117" s="10">
        <v>31</v>
      </c>
      <c r="BB117" s="10">
        <v>38</v>
      </c>
      <c r="BC117" s="10">
        <v>27</v>
      </c>
      <c r="BD117" s="10">
        <v>11</v>
      </c>
      <c r="BE117" s="10">
        <v>206</v>
      </c>
      <c r="BF117" s="10">
        <v>0</v>
      </c>
      <c r="BG117" s="10">
        <v>0</v>
      </c>
      <c r="BH117" s="10">
        <v>0</v>
      </c>
      <c r="BI117" s="10">
        <v>0</v>
      </c>
      <c r="BJ117" s="10">
        <v>0</v>
      </c>
      <c r="BK117" s="10">
        <v>0</v>
      </c>
      <c r="BL117" s="10">
        <v>0</v>
      </c>
      <c r="BM117" s="10">
        <v>0</v>
      </c>
      <c r="BN117" s="10">
        <v>53</v>
      </c>
      <c r="BO117" s="10">
        <v>43</v>
      </c>
      <c r="BP117" s="10">
        <v>40</v>
      </c>
      <c r="BQ117" s="10">
        <v>22</v>
      </c>
      <c r="BR117" s="10">
        <v>14</v>
      </c>
      <c r="BS117" s="10">
        <v>27</v>
      </c>
      <c r="BT117" s="10">
        <v>7</v>
      </c>
      <c r="BU117" s="10">
        <v>206</v>
      </c>
      <c r="BV117" s="10">
        <v>182</v>
      </c>
      <c r="BW117" s="10">
        <v>282</v>
      </c>
      <c r="BX117" s="10">
        <v>267</v>
      </c>
      <c r="BY117" s="10">
        <v>204</v>
      </c>
      <c r="BZ117" s="10">
        <v>162</v>
      </c>
      <c r="CA117" s="10">
        <v>138</v>
      </c>
      <c r="CB117" s="10">
        <v>49</v>
      </c>
    </row>
    <row r="118" spans="1:80" x14ac:dyDescent="0.4">
      <c r="B118" s="10">
        <v>182</v>
      </c>
      <c r="C118" s="10">
        <v>282</v>
      </c>
      <c r="D118" s="10">
        <v>267</v>
      </c>
      <c r="E118" s="10">
        <v>204</v>
      </c>
      <c r="F118" s="10">
        <v>162</v>
      </c>
      <c r="G118" s="10">
        <v>138</v>
      </c>
      <c r="H118" s="10">
        <v>49</v>
      </c>
      <c r="I118" s="10">
        <v>1284</v>
      </c>
      <c r="J118" s="10">
        <v>182</v>
      </c>
      <c r="K118" s="10">
        <v>282</v>
      </c>
      <c r="L118" s="10">
        <v>267</v>
      </c>
      <c r="M118" s="10">
        <v>204</v>
      </c>
      <c r="N118" s="10">
        <v>162</v>
      </c>
      <c r="O118" s="10">
        <v>138</v>
      </c>
      <c r="P118" s="10">
        <v>49</v>
      </c>
      <c r="Q118" s="10">
        <v>1284</v>
      </c>
      <c r="R118" s="10">
        <v>182</v>
      </c>
      <c r="S118" s="10">
        <v>282</v>
      </c>
      <c r="T118" s="10">
        <v>267</v>
      </c>
      <c r="U118" s="10">
        <v>204</v>
      </c>
      <c r="V118" s="10">
        <v>162</v>
      </c>
      <c r="W118" s="10">
        <v>138</v>
      </c>
      <c r="X118" s="10">
        <v>49</v>
      </c>
      <c r="Y118" s="10">
        <v>1284</v>
      </c>
      <c r="Z118" s="10">
        <v>182</v>
      </c>
      <c r="AA118" s="10">
        <v>282</v>
      </c>
      <c r="AB118" s="10">
        <v>267</v>
      </c>
      <c r="AC118" s="10">
        <v>204</v>
      </c>
      <c r="AD118" s="10">
        <v>162</v>
      </c>
      <c r="AE118" s="10">
        <v>138</v>
      </c>
      <c r="AF118" s="10">
        <v>49</v>
      </c>
      <c r="AG118" s="10">
        <v>1284</v>
      </c>
      <c r="AH118" s="10">
        <v>182</v>
      </c>
      <c r="AI118" s="10">
        <v>282</v>
      </c>
      <c r="AJ118" s="10">
        <v>267</v>
      </c>
      <c r="AK118" s="10">
        <v>204</v>
      </c>
      <c r="AL118" s="10">
        <v>162</v>
      </c>
      <c r="AM118" s="10">
        <v>138</v>
      </c>
      <c r="AN118" s="10">
        <v>49</v>
      </c>
      <c r="AO118" s="10">
        <v>1284</v>
      </c>
      <c r="AP118" s="10">
        <v>182</v>
      </c>
      <c r="AQ118" s="10">
        <v>282</v>
      </c>
      <c r="AR118" s="10">
        <v>267</v>
      </c>
      <c r="AS118" s="10">
        <v>204</v>
      </c>
      <c r="AT118" s="10">
        <v>162</v>
      </c>
      <c r="AU118" s="10">
        <v>138</v>
      </c>
      <c r="AV118" s="10">
        <v>49</v>
      </c>
      <c r="AW118" s="10">
        <v>1284</v>
      </c>
      <c r="AX118" s="10">
        <v>182</v>
      </c>
      <c r="AY118" s="10">
        <v>282</v>
      </c>
      <c r="AZ118" s="10">
        <v>267</v>
      </c>
      <c r="BA118" s="10">
        <v>204</v>
      </c>
      <c r="BB118" s="10">
        <v>162</v>
      </c>
      <c r="BC118" s="10">
        <v>138</v>
      </c>
      <c r="BD118" s="10">
        <v>49</v>
      </c>
      <c r="BE118" s="10">
        <v>1284</v>
      </c>
      <c r="BF118" s="10">
        <v>182</v>
      </c>
      <c r="BG118" s="10">
        <v>282</v>
      </c>
      <c r="BH118" s="10">
        <v>267</v>
      </c>
      <c r="BI118" s="10">
        <v>204</v>
      </c>
      <c r="BJ118" s="10">
        <v>162</v>
      </c>
      <c r="BK118" s="10">
        <v>138</v>
      </c>
      <c r="BL118" s="10">
        <v>49</v>
      </c>
      <c r="BM118" s="10">
        <v>1284</v>
      </c>
      <c r="BN118" s="10">
        <v>182</v>
      </c>
      <c r="BO118" s="10">
        <v>282</v>
      </c>
      <c r="BP118" s="10">
        <v>267</v>
      </c>
      <c r="BQ118" s="10">
        <v>204</v>
      </c>
      <c r="BR118" s="10">
        <v>162</v>
      </c>
      <c r="BS118" s="10">
        <v>138</v>
      </c>
      <c r="BT118" s="10">
        <v>49</v>
      </c>
      <c r="BU118" s="10">
        <v>1284</v>
      </c>
      <c r="BV118" s="10">
        <v>182</v>
      </c>
      <c r="BW118" s="10">
        <v>282</v>
      </c>
      <c r="BX118" s="10">
        <v>267</v>
      </c>
      <c r="BY118" s="10">
        <v>204</v>
      </c>
      <c r="BZ118" s="10">
        <v>162</v>
      </c>
      <c r="CA118" s="10">
        <v>138</v>
      </c>
      <c r="CB118" s="10">
        <v>49</v>
      </c>
    </row>
    <row r="119" spans="1:80" x14ac:dyDescent="0.4">
      <c r="B119" s="10">
        <v>26.47950984845</v>
      </c>
      <c r="C119" s="10">
        <v>15.31273511216</v>
      </c>
      <c r="D119" s="10">
        <v>13.02993763033</v>
      </c>
      <c r="E119" s="10">
        <v>7.6986320215159996</v>
      </c>
      <c r="F119" s="10">
        <v>5.9063350225939999</v>
      </c>
      <c r="G119" s="10">
        <v>7.2835685685189997</v>
      </c>
      <c r="H119" s="10">
        <v>0.65932444938849999</v>
      </c>
      <c r="I119" s="10">
        <v>76.370042652950005</v>
      </c>
      <c r="J119" s="10">
        <v>35.438957350279999</v>
      </c>
      <c r="K119" s="10">
        <v>22.455543921450001</v>
      </c>
      <c r="L119" s="10">
        <v>22.246032348659998</v>
      </c>
      <c r="M119" s="10">
        <v>13.9265020513</v>
      </c>
      <c r="N119" s="10">
        <v>5.4669795924990003</v>
      </c>
      <c r="O119" s="10">
        <v>13.54579416658</v>
      </c>
      <c r="P119" s="10">
        <v>5.7425426380719999</v>
      </c>
      <c r="Q119" s="10">
        <v>118.8223520688</v>
      </c>
      <c r="R119" s="10">
        <v>51.06851064984</v>
      </c>
      <c r="S119" s="10">
        <v>67.570057019489994</v>
      </c>
      <c r="T119" s="10">
        <v>38.941506177180003</v>
      </c>
      <c r="U119" s="10">
        <v>41.33832934254</v>
      </c>
      <c r="V119" s="10">
        <v>28.934834248480001</v>
      </c>
      <c r="W119" s="10">
        <v>27.87675372516</v>
      </c>
      <c r="X119" s="10">
        <v>9.7063436633119995</v>
      </c>
      <c r="Y119" s="10">
        <v>265.43633482600001</v>
      </c>
      <c r="Z119" s="10">
        <v>22.233067484060001</v>
      </c>
      <c r="AA119" s="10">
        <v>56.180220880249998</v>
      </c>
      <c r="AB119" s="10">
        <v>34.157087405139997</v>
      </c>
      <c r="AC119" s="10">
        <v>22.1242065458</v>
      </c>
      <c r="AD119" s="10">
        <v>17.576661986040001</v>
      </c>
      <c r="AE119" s="10">
        <v>20.78462074602</v>
      </c>
      <c r="AF119" s="10">
        <v>5.7644402008229996</v>
      </c>
      <c r="AG119" s="10">
        <v>178.8203052481</v>
      </c>
      <c r="AH119" s="10">
        <v>31.59120233658</v>
      </c>
      <c r="AI119" s="10">
        <v>27.65646396531</v>
      </c>
      <c r="AJ119" s="10">
        <v>29.031584938440002</v>
      </c>
      <c r="AK119" s="10">
        <v>16.426847985879999</v>
      </c>
      <c r="AL119" s="10">
        <v>17.602883219879999</v>
      </c>
      <c r="AM119" s="10">
        <v>13.99498969389</v>
      </c>
      <c r="AN119" s="10">
        <v>7.1481583151340002</v>
      </c>
      <c r="AO119" s="10">
        <v>143.45213045509999</v>
      </c>
      <c r="AP119" s="10">
        <v>27.1441317586</v>
      </c>
      <c r="AQ119" s="10">
        <v>39.902980667880001</v>
      </c>
      <c r="AR119" s="10">
        <v>38.509311107610003</v>
      </c>
      <c r="AS119" s="10">
        <v>37.873466613749997</v>
      </c>
      <c r="AT119" s="10">
        <v>32.025976301029999</v>
      </c>
      <c r="AU119" s="10">
        <v>20.878459788890002</v>
      </c>
      <c r="AV119" s="10">
        <v>3.874680775067</v>
      </c>
      <c r="AW119" s="10">
        <v>200.20900701279999</v>
      </c>
      <c r="AX119" s="10">
        <v>20.890015989279998</v>
      </c>
      <c r="AY119" s="10">
        <v>39.270071342000001</v>
      </c>
      <c r="AZ119" s="10">
        <v>29.599435026910001</v>
      </c>
      <c r="BA119" s="10">
        <v>21.448301843700001</v>
      </c>
      <c r="BB119" s="10">
        <v>36.758791787189999</v>
      </c>
      <c r="BC119" s="10">
        <v>27.918095732699999</v>
      </c>
      <c r="BD119" s="10">
        <v>9.4597616246840008</v>
      </c>
      <c r="BE119" s="10">
        <v>185.3444733465</v>
      </c>
      <c r="BF119" s="10">
        <v>0</v>
      </c>
      <c r="BG119" s="10">
        <v>0</v>
      </c>
      <c r="BH119" s="10">
        <v>0</v>
      </c>
      <c r="BI119" s="10">
        <v>0</v>
      </c>
      <c r="BJ119" s="10">
        <v>0</v>
      </c>
      <c r="BK119" s="10">
        <v>0</v>
      </c>
      <c r="BL119" s="10">
        <v>0</v>
      </c>
      <c r="BM119" s="10">
        <v>0</v>
      </c>
      <c r="BN119" s="10">
        <v>61.918467198729999</v>
      </c>
      <c r="BO119" s="10">
        <v>37.76827903361</v>
      </c>
      <c r="BP119" s="10">
        <v>35.275969978989998</v>
      </c>
      <c r="BQ119" s="10">
        <v>21.62513407282</v>
      </c>
      <c r="BR119" s="10">
        <v>11.373314615090001</v>
      </c>
      <c r="BS119" s="10">
        <v>20.829362735099998</v>
      </c>
      <c r="BT119" s="10">
        <v>6.4018670874610004</v>
      </c>
      <c r="BU119" s="10">
        <v>195.19239472180001</v>
      </c>
      <c r="BV119" s="10">
        <v>214.84539541710001</v>
      </c>
      <c r="BW119" s="10">
        <v>268.3480729085</v>
      </c>
      <c r="BX119" s="10">
        <v>205.51489463429999</v>
      </c>
      <c r="BY119" s="10">
        <v>160.83628640449999</v>
      </c>
      <c r="BZ119" s="10">
        <v>144.27246215770001</v>
      </c>
      <c r="CA119" s="10">
        <v>132.28228242180001</v>
      </c>
      <c r="CB119" s="10">
        <v>42.355251666480001</v>
      </c>
    </row>
    <row r="120" spans="1:80" x14ac:dyDescent="0.4">
      <c r="B120" s="10">
        <v>214.84539541710001</v>
      </c>
      <c r="C120" s="10">
        <v>268.3480729085</v>
      </c>
      <c r="D120" s="10">
        <v>205.51489463429999</v>
      </c>
      <c r="E120" s="10">
        <v>160.83628640449999</v>
      </c>
      <c r="F120" s="10">
        <v>144.27246215770001</v>
      </c>
      <c r="G120" s="10">
        <v>132.28228242180001</v>
      </c>
      <c r="H120" s="10">
        <v>42.355251666480001</v>
      </c>
      <c r="I120" s="10">
        <v>1168.4546456099999</v>
      </c>
      <c r="J120" s="10">
        <v>214.84539541710001</v>
      </c>
      <c r="K120" s="10">
        <v>268.3480729085</v>
      </c>
      <c r="L120" s="10">
        <v>205.51489463429999</v>
      </c>
      <c r="M120" s="10">
        <v>160.83628640449999</v>
      </c>
      <c r="N120" s="10">
        <v>144.27246215770001</v>
      </c>
      <c r="O120" s="10">
        <v>132.28228242180001</v>
      </c>
      <c r="P120" s="10">
        <v>42.355251666480001</v>
      </c>
      <c r="Q120" s="10">
        <v>1168.4546456099999</v>
      </c>
      <c r="R120" s="10">
        <v>214.84539541710001</v>
      </c>
      <c r="S120" s="10">
        <v>268.3480729085</v>
      </c>
      <c r="T120" s="10">
        <v>205.51489463429999</v>
      </c>
      <c r="U120" s="10">
        <v>160.83628640449999</v>
      </c>
      <c r="V120" s="10">
        <v>144.27246215770001</v>
      </c>
      <c r="W120" s="10">
        <v>132.28228242180001</v>
      </c>
      <c r="X120" s="10">
        <v>42.355251666480001</v>
      </c>
      <c r="Y120" s="10">
        <v>1168.4546456099999</v>
      </c>
      <c r="Z120" s="10">
        <v>214.84539541710001</v>
      </c>
      <c r="AA120" s="10">
        <v>268.3480729085</v>
      </c>
      <c r="AB120" s="10">
        <v>205.51489463429999</v>
      </c>
      <c r="AC120" s="10">
        <v>160.83628640449999</v>
      </c>
      <c r="AD120" s="10">
        <v>144.27246215770001</v>
      </c>
      <c r="AE120" s="10">
        <v>132.28228242180001</v>
      </c>
      <c r="AF120" s="10">
        <v>42.355251666480001</v>
      </c>
      <c r="AG120" s="10">
        <v>1168.4546456099999</v>
      </c>
      <c r="AH120" s="10">
        <v>214.84539541710001</v>
      </c>
      <c r="AI120" s="10">
        <v>268.3480729085</v>
      </c>
      <c r="AJ120" s="10">
        <v>205.51489463429999</v>
      </c>
      <c r="AK120" s="10">
        <v>160.83628640449999</v>
      </c>
      <c r="AL120" s="10">
        <v>144.27246215770001</v>
      </c>
      <c r="AM120" s="10">
        <v>132.28228242180001</v>
      </c>
      <c r="AN120" s="10">
        <v>42.355251666480001</v>
      </c>
      <c r="AO120" s="10">
        <v>1168.4546456099999</v>
      </c>
      <c r="AP120" s="10">
        <v>214.84539541710001</v>
      </c>
      <c r="AQ120" s="10">
        <v>268.3480729085</v>
      </c>
      <c r="AR120" s="10">
        <v>205.51489463429999</v>
      </c>
      <c r="AS120" s="10">
        <v>160.83628640449999</v>
      </c>
      <c r="AT120" s="10">
        <v>144.27246215770001</v>
      </c>
      <c r="AU120" s="10">
        <v>132.28228242180001</v>
      </c>
      <c r="AV120" s="10">
        <v>42.355251666480001</v>
      </c>
      <c r="AW120" s="10">
        <v>1168.4546456099999</v>
      </c>
      <c r="AX120" s="10">
        <v>214.84539541710001</v>
      </c>
      <c r="AY120" s="10">
        <v>268.3480729085</v>
      </c>
      <c r="AZ120" s="10">
        <v>205.51489463429999</v>
      </c>
      <c r="BA120" s="10">
        <v>160.83628640449999</v>
      </c>
      <c r="BB120" s="10">
        <v>144.27246215770001</v>
      </c>
      <c r="BC120" s="10">
        <v>132.28228242180001</v>
      </c>
      <c r="BD120" s="10">
        <v>42.355251666480001</v>
      </c>
      <c r="BE120" s="10">
        <v>1168.4546456099999</v>
      </c>
      <c r="BF120" s="10">
        <v>214.84539541710001</v>
      </c>
      <c r="BG120" s="10">
        <v>268.3480729085</v>
      </c>
      <c r="BH120" s="10">
        <v>205.51489463429999</v>
      </c>
      <c r="BI120" s="10">
        <v>160.83628640449999</v>
      </c>
      <c r="BJ120" s="10">
        <v>144.27246215770001</v>
      </c>
      <c r="BK120" s="10">
        <v>132.28228242180001</v>
      </c>
      <c r="BL120" s="10">
        <v>42.355251666480001</v>
      </c>
      <c r="BM120" s="10">
        <v>1168.4546456099999</v>
      </c>
      <c r="BN120" s="10">
        <v>214.84539541710001</v>
      </c>
      <c r="BO120" s="10">
        <v>268.3480729085</v>
      </c>
      <c r="BP120" s="10">
        <v>205.51489463429999</v>
      </c>
      <c r="BQ120" s="10">
        <v>160.83628640449999</v>
      </c>
      <c r="BR120" s="10">
        <v>144.27246215770001</v>
      </c>
      <c r="BS120" s="10">
        <v>132.28228242180001</v>
      </c>
      <c r="BT120" s="10">
        <v>42.355251666480001</v>
      </c>
      <c r="BU120" s="10">
        <v>1168.4546456099999</v>
      </c>
      <c r="BV120" s="10">
        <v>214.84539541710001</v>
      </c>
      <c r="BW120" s="10">
        <v>268.3480729085</v>
      </c>
      <c r="BX120" s="10">
        <v>205.51489463429999</v>
      </c>
      <c r="BY120" s="10">
        <v>160.83628640449999</v>
      </c>
      <c r="BZ120" s="10">
        <v>144.27246215770001</v>
      </c>
      <c r="CA120" s="10">
        <v>132.28228242180001</v>
      </c>
      <c r="CB120" s="10">
        <v>42.355251666480001</v>
      </c>
    </row>
    <row r="121" spans="1:80" x14ac:dyDescent="0.4">
      <c r="B121" s="4" t="s">
        <v>155</v>
      </c>
      <c r="C121" s="4" t="s">
        <v>156</v>
      </c>
      <c r="D121" s="4" t="s">
        <v>157</v>
      </c>
      <c r="E121" s="4" t="s">
        <v>158</v>
      </c>
      <c r="F121" s="4" t="s">
        <v>159</v>
      </c>
      <c r="G121" s="4" t="s">
        <v>160</v>
      </c>
      <c r="H121" s="4" t="s">
        <v>161</v>
      </c>
      <c r="I121" s="4" t="s">
        <v>162</v>
      </c>
      <c r="J121" s="4" t="s">
        <v>155</v>
      </c>
      <c r="K121" s="4" t="s">
        <v>156</v>
      </c>
      <c r="L121" s="4" t="s">
        <v>157</v>
      </c>
      <c r="M121" s="4" t="s">
        <v>158</v>
      </c>
      <c r="N121" s="4" t="s">
        <v>159</v>
      </c>
      <c r="O121" s="4" t="s">
        <v>160</v>
      </c>
      <c r="P121" s="4" t="s">
        <v>161</v>
      </c>
      <c r="Q121" s="4" t="s">
        <v>162</v>
      </c>
      <c r="R121" s="4" t="s">
        <v>155</v>
      </c>
      <c r="S121" s="4" t="s">
        <v>156</v>
      </c>
      <c r="T121" s="4" t="s">
        <v>157</v>
      </c>
      <c r="U121" s="4" t="s">
        <v>158</v>
      </c>
      <c r="V121" s="4" t="s">
        <v>159</v>
      </c>
      <c r="W121" s="4" t="s">
        <v>160</v>
      </c>
      <c r="X121" s="4" t="s">
        <v>161</v>
      </c>
      <c r="Y121" s="4" t="s">
        <v>162</v>
      </c>
      <c r="Z121" s="4" t="s">
        <v>155</v>
      </c>
      <c r="AA121" s="4" t="s">
        <v>156</v>
      </c>
      <c r="AB121" s="4" t="s">
        <v>157</v>
      </c>
      <c r="AC121" s="4" t="s">
        <v>158</v>
      </c>
      <c r="AD121" s="4" t="s">
        <v>159</v>
      </c>
      <c r="AE121" s="4" t="s">
        <v>160</v>
      </c>
      <c r="AF121" s="4" t="s">
        <v>161</v>
      </c>
      <c r="AG121" s="4" t="s">
        <v>162</v>
      </c>
      <c r="AH121" s="4" t="s">
        <v>155</v>
      </c>
      <c r="AI121" s="4" t="s">
        <v>156</v>
      </c>
      <c r="AJ121" s="4" t="s">
        <v>157</v>
      </c>
      <c r="AK121" s="4" t="s">
        <v>158</v>
      </c>
      <c r="AL121" s="4" t="s">
        <v>159</v>
      </c>
      <c r="AM121" s="4" t="s">
        <v>160</v>
      </c>
      <c r="AN121" s="4" t="s">
        <v>161</v>
      </c>
      <c r="AO121" s="4" t="s">
        <v>162</v>
      </c>
      <c r="AP121" s="4" t="s">
        <v>155</v>
      </c>
      <c r="AQ121" s="4" t="s">
        <v>156</v>
      </c>
      <c r="AR121" s="4" t="s">
        <v>157</v>
      </c>
      <c r="AS121" s="4" t="s">
        <v>158</v>
      </c>
      <c r="AT121" s="4" t="s">
        <v>159</v>
      </c>
      <c r="AU121" s="4" t="s">
        <v>160</v>
      </c>
      <c r="AV121" s="4" t="s">
        <v>161</v>
      </c>
      <c r="AW121" s="4" t="s">
        <v>162</v>
      </c>
      <c r="AX121" s="4" t="s">
        <v>155</v>
      </c>
      <c r="AY121" s="4" t="s">
        <v>156</v>
      </c>
      <c r="AZ121" s="4" t="s">
        <v>157</v>
      </c>
      <c r="BA121" s="4" t="s">
        <v>158</v>
      </c>
      <c r="BB121" s="4" t="s">
        <v>159</v>
      </c>
      <c r="BC121" s="4" t="s">
        <v>160</v>
      </c>
      <c r="BD121" s="4" t="s">
        <v>161</v>
      </c>
      <c r="BE121" s="4" t="s">
        <v>162</v>
      </c>
      <c r="BF121" s="4" t="s">
        <v>155</v>
      </c>
      <c r="BG121" s="4" t="s">
        <v>156</v>
      </c>
      <c r="BH121" s="4" t="s">
        <v>157</v>
      </c>
      <c r="BI121" s="4" t="s">
        <v>158</v>
      </c>
      <c r="BJ121" s="4" t="s">
        <v>159</v>
      </c>
      <c r="BK121" s="4" t="s">
        <v>160</v>
      </c>
      <c r="BL121" s="4" t="s">
        <v>161</v>
      </c>
      <c r="BM121" s="4" t="s">
        <v>162</v>
      </c>
      <c r="BN121" s="4" t="s">
        <v>155</v>
      </c>
      <c r="BO121" s="4" t="s">
        <v>156</v>
      </c>
      <c r="BP121" s="4" t="s">
        <v>157</v>
      </c>
      <c r="BQ121" s="4" t="s">
        <v>158</v>
      </c>
      <c r="BR121" s="4" t="s">
        <v>159</v>
      </c>
      <c r="BS121" s="4" t="s">
        <v>160</v>
      </c>
      <c r="BT121" s="4" t="s">
        <v>161</v>
      </c>
      <c r="BU121" s="4" t="s">
        <v>162</v>
      </c>
      <c r="BV121" s="4" t="s">
        <v>155</v>
      </c>
      <c r="BW121" s="4" t="s">
        <v>156</v>
      </c>
      <c r="BX121" s="4" t="s">
        <v>157</v>
      </c>
      <c r="BY121" s="4" t="s">
        <v>158</v>
      </c>
      <c r="BZ121" s="4" t="s">
        <v>159</v>
      </c>
      <c r="CA121" s="4" t="s">
        <v>160</v>
      </c>
      <c r="CB121" s="4" t="s">
        <v>161</v>
      </c>
    </row>
    <row r="122" spans="1:80" x14ac:dyDescent="0.4">
      <c r="B122" s="4" t="s">
        <v>740</v>
      </c>
      <c r="C122" s="4" t="s">
        <v>95</v>
      </c>
      <c r="D122" s="4" t="s">
        <v>95</v>
      </c>
      <c r="E122" s="4" t="s">
        <v>95</v>
      </c>
      <c r="F122" s="4" t="s">
        <v>95</v>
      </c>
      <c r="G122" s="4" t="s">
        <v>95</v>
      </c>
      <c r="H122" s="4" t="s">
        <v>95</v>
      </c>
      <c r="I122" s="4" t="s">
        <v>446</v>
      </c>
      <c r="J122" s="4" t="s">
        <v>741</v>
      </c>
      <c r="K122" s="4" t="s">
        <v>95</v>
      </c>
      <c r="L122" s="4" t="s">
        <v>236</v>
      </c>
      <c r="M122" s="4" t="s">
        <v>95</v>
      </c>
      <c r="N122" s="4" t="s">
        <v>95</v>
      </c>
      <c r="O122" s="4" t="s">
        <v>236</v>
      </c>
      <c r="P122" s="4" t="s">
        <v>236</v>
      </c>
      <c r="Q122" s="4" t="s">
        <v>446</v>
      </c>
      <c r="R122" s="4" t="s">
        <v>95</v>
      </c>
      <c r="S122" s="4" t="s">
        <v>95</v>
      </c>
      <c r="T122" s="4" t="s">
        <v>95</v>
      </c>
      <c r="U122" s="4" t="s">
        <v>95</v>
      </c>
      <c r="V122" s="4" t="s">
        <v>95</v>
      </c>
      <c r="W122" s="4" t="s">
        <v>95</v>
      </c>
      <c r="X122" s="4" t="s">
        <v>95</v>
      </c>
      <c r="Y122" s="4" t="s">
        <v>446</v>
      </c>
      <c r="Z122" s="4" t="s">
        <v>95</v>
      </c>
      <c r="AA122" s="4" t="s">
        <v>434</v>
      </c>
      <c r="AB122" s="4" t="s">
        <v>95</v>
      </c>
      <c r="AC122" s="4" t="s">
        <v>95</v>
      </c>
      <c r="AD122" s="4" t="s">
        <v>95</v>
      </c>
      <c r="AE122" s="4" t="s">
        <v>95</v>
      </c>
      <c r="AF122" s="4" t="s">
        <v>95</v>
      </c>
      <c r="AG122" s="4" t="s">
        <v>446</v>
      </c>
      <c r="AH122" s="4" t="s">
        <v>95</v>
      </c>
      <c r="AI122" s="4" t="s">
        <v>95</v>
      </c>
      <c r="AJ122" s="4" t="s">
        <v>95</v>
      </c>
      <c r="AK122" s="4" t="s">
        <v>95</v>
      </c>
      <c r="AL122" s="4" t="s">
        <v>95</v>
      </c>
      <c r="AM122" s="4" t="s">
        <v>95</v>
      </c>
      <c r="AN122" s="4" t="s">
        <v>95</v>
      </c>
      <c r="AO122" s="4" t="s">
        <v>446</v>
      </c>
      <c r="AP122" s="4" t="s">
        <v>95</v>
      </c>
      <c r="AQ122" s="4" t="s">
        <v>95</v>
      </c>
      <c r="AR122" s="4" t="s">
        <v>95</v>
      </c>
      <c r="AS122" s="4" t="s">
        <v>457</v>
      </c>
      <c r="AT122" s="4" t="s">
        <v>457</v>
      </c>
      <c r="AU122" s="4" t="s">
        <v>95</v>
      </c>
      <c r="AV122" s="4" t="s">
        <v>95</v>
      </c>
      <c r="AW122" s="4" t="s">
        <v>446</v>
      </c>
      <c r="AX122" s="4" t="s">
        <v>95</v>
      </c>
      <c r="AY122" s="4" t="s">
        <v>95</v>
      </c>
      <c r="AZ122" s="4" t="s">
        <v>95</v>
      </c>
      <c r="BA122" s="4" t="s">
        <v>95</v>
      </c>
      <c r="BB122" s="4" t="s">
        <v>396</v>
      </c>
      <c r="BC122" s="4" t="s">
        <v>206</v>
      </c>
      <c r="BD122" s="4" t="s">
        <v>206</v>
      </c>
      <c r="BE122" s="4" t="s">
        <v>446</v>
      </c>
      <c r="BF122" s="4" t="s">
        <v>446</v>
      </c>
      <c r="BG122" s="4" t="s">
        <v>446</v>
      </c>
      <c r="BH122" s="4" t="s">
        <v>446</v>
      </c>
      <c r="BI122" s="4" t="s">
        <v>446</v>
      </c>
      <c r="BJ122" s="4" t="s">
        <v>446</v>
      </c>
      <c r="BK122" s="4" t="s">
        <v>446</v>
      </c>
      <c r="BL122" s="4" t="s">
        <v>446</v>
      </c>
      <c r="BM122" s="4" t="s">
        <v>446</v>
      </c>
      <c r="BN122" s="4" t="s">
        <v>742</v>
      </c>
      <c r="BO122" s="4" t="s">
        <v>95</v>
      </c>
      <c r="BP122" s="4" t="s">
        <v>236</v>
      </c>
      <c r="BQ122" s="4" t="s">
        <v>95</v>
      </c>
      <c r="BR122" s="4" t="s">
        <v>95</v>
      </c>
      <c r="BS122" s="4" t="s">
        <v>95</v>
      </c>
      <c r="BT122" s="4" t="s">
        <v>95</v>
      </c>
      <c r="BU122" s="4" t="s">
        <v>446</v>
      </c>
      <c r="BV122" s="4" t="s">
        <v>446</v>
      </c>
      <c r="BW122" s="4" t="s">
        <v>446</v>
      </c>
      <c r="BX122" s="4" t="s">
        <v>446</v>
      </c>
      <c r="BY122" s="4" t="s">
        <v>446</v>
      </c>
      <c r="BZ122" s="4" t="s">
        <v>446</v>
      </c>
      <c r="CA122" s="4" t="s">
        <v>446</v>
      </c>
      <c r="CB122" s="4" t="s">
        <v>446</v>
      </c>
    </row>
    <row r="123" spans="1:80" x14ac:dyDescent="0.4">
      <c r="A123" s="1" t="s">
        <v>331</v>
      </c>
      <c r="B123" s="9">
        <v>0.12903368193920001</v>
      </c>
      <c r="C123" s="9">
        <v>9.0413017598099998E-2</v>
      </c>
      <c r="D123" s="9">
        <v>0.20268122336960001</v>
      </c>
      <c r="E123" s="9">
        <v>0.1156624421251</v>
      </c>
      <c r="F123" s="9">
        <v>2.55471526517E-2</v>
      </c>
      <c r="G123" s="9">
        <v>4.95664553769E-2</v>
      </c>
      <c r="H123" s="9">
        <v>0</v>
      </c>
      <c r="I123" s="9">
        <v>0.12052416344839999</v>
      </c>
      <c r="J123" s="9">
        <v>0.20111876718089999</v>
      </c>
      <c r="K123" s="9">
        <v>0.1631783569229</v>
      </c>
      <c r="L123" s="9">
        <v>0.1798678544082</v>
      </c>
      <c r="M123" s="9">
        <v>5.696476562273E-2</v>
      </c>
      <c r="N123" s="9">
        <v>0.1386881932058</v>
      </c>
      <c r="O123" s="9">
        <v>8.5931663059620009E-2</v>
      </c>
      <c r="P123" s="9">
        <v>0.75643551685480004</v>
      </c>
      <c r="Q123" s="9">
        <v>0.1444534377535</v>
      </c>
      <c r="R123" s="9">
        <v>0.31610557987779997</v>
      </c>
      <c r="S123" s="9">
        <v>0.17991677385490001</v>
      </c>
      <c r="T123" s="9">
        <v>0.21871685931689999</v>
      </c>
      <c r="U123" s="9">
        <v>0.33247169948029998</v>
      </c>
      <c r="V123" s="9">
        <v>0.24676700409150001</v>
      </c>
      <c r="W123" s="9">
        <v>0.30053920760859998</v>
      </c>
      <c r="X123" s="9">
        <v>0</v>
      </c>
      <c r="Y123" s="9">
        <v>0.25868201014410003</v>
      </c>
      <c r="Z123" s="9">
        <v>7.9042804918830006E-2</v>
      </c>
      <c r="AA123" s="9">
        <v>0.1455854687858</v>
      </c>
      <c r="AB123" s="9">
        <v>6.4635480836520001E-2</v>
      </c>
      <c r="AC123" s="9">
        <v>0.15475345455719999</v>
      </c>
      <c r="AD123" s="9">
        <v>0</v>
      </c>
      <c r="AE123" s="9">
        <v>0.116539931492</v>
      </c>
      <c r="AF123" s="9">
        <v>0.24356448314520002</v>
      </c>
      <c r="AG123" s="9">
        <v>9.8101912392339993E-2</v>
      </c>
      <c r="AH123" s="9">
        <v>5.74161348884E-2</v>
      </c>
      <c r="AI123" s="9">
        <v>0.19347437497880002</v>
      </c>
      <c r="AJ123" s="9">
        <v>0.1057788977269</v>
      </c>
      <c r="AK123" s="9">
        <v>0.11622139033290001</v>
      </c>
      <c r="AL123" s="9">
        <v>0</v>
      </c>
      <c r="AM123" s="9">
        <v>0.11977219039999999</v>
      </c>
      <c r="AN123" s="9">
        <v>0</v>
      </c>
      <c r="AO123" s="9">
        <v>0.10450745793790001</v>
      </c>
      <c r="AP123" s="9">
        <v>7.3691807078069993E-2</v>
      </c>
      <c r="AQ123" s="9">
        <v>5.7747755843149999E-2</v>
      </c>
      <c r="AR123" s="9">
        <v>0.1158875362166</v>
      </c>
      <c r="AS123" s="9">
        <v>9.4561424123289994E-2</v>
      </c>
      <c r="AT123" s="9">
        <v>0.19149866574179999</v>
      </c>
      <c r="AU123" s="9">
        <v>0.22025535582780001</v>
      </c>
      <c r="AV123" s="9">
        <v>0</v>
      </c>
      <c r="AW123" s="9">
        <v>0.11536487105650001</v>
      </c>
      <c r="AX123" s="9">
        <v>0.1435912241168</v>
      </c>
      <c r="AY123" s="9">
        <v>0.16968425201630002</v>
      </c>
      <c r="AZ123" s="9">
        <v>0.11243214812539999</v>
      </c>
      <c r="BA123" s="9">
        <v>0.1293648237585</v>
      </c>
      <c r="BB123" s="9">
        <v>0.3974989843092</v>
      </c>
      <c r="BC123" s="9">
        <v>0.10739519623510001</v>
      </c>
      <c r="BD123" s="9">
        <v>0</v>
      </c>
      <c r="BE123" s="9">
        <v>0.1583661472673</v>
      </c>
      <c r="BF123" s="9">
        <v>0</v>
      </c>
      <c r="BG123" s="9">
        <v>0</v>
      </c>
      <c r="BH123" s="9">
        <v>0</v>
      </c>
      <c r="BI123" s="9">
        <v>0</v>
      </c>
      <c r="BJ123" s="9">
        <v>0</v>
      </c>
      <c r="BK123" s="9">
        <v>0</v>
      </c>
      <c r="BL123" s="9">
        <v>0</v>
      </c>
      <c r="BM123" s="9">
        <v>0</v>
      </c>
      <c r="BN123" s="9">
        <v>0.3301524491201</v>
      </c>
      <c r="BO123" s="9">
        <v>0.253591374521</v>
      </c>
      <c r="BP123" s="9">
        <v>0.38254907777770003</v>
      </c>
      <c r="BQ123" s="9">
        <v>0.1726272077479</v>
      </c>
      <c r="BR123" s="9">
        <v>0.16423534585750002</v>
      </c>
      <c r="BS123" s="9">
        <v>0.1354981184365</v>
      </c>
      <c r="BT123" s="9">
        <v>0.75643551685480004</v>
      </c>
      <c r="BU123" s="9">
        <v>0.2649776012019</v>
      </c>
      <c r="BV123" s="9">
        <v>1</v>
      </c>
      <c r="BW123" s="9">
        <v>1</v>
      </c>
      <c r="BX123" s="9">
        <v>1</v>
      </c>
      <c r="BY123" s="9">
        <v>1</v>
      </c>
      <c r="BZ123" s="9">
        <v>1</v>
      </c>
      <c r="CA123" s="9">
        <v>1</v>
      </c>
      <c r="CB123" s="9">
        <v>1</v>
      </c>
    </row>
    <row r="124" spans="1:80" x14ac:dyDescent="0.4">
      <c r="B124" s="10">
        <v>2</v>
      </c>
      <c r="C124" s="10">
        <v>3</v>
      </c>
      <c r="D124" s="10">
        <v>11</v>
      </c>
      <c r="E124" s="10">
        <v>7</v>
      </c>
      <c r="F124" s="10">
        <v>1</v>
      </c>
      <c r="G124" s="10">
        <v>2</v>
      </c>
      <c r="H124" s="10">
        <v>0</v>
      </c>
      <c r="I124" s="10">
        <v>26</v>
      </c>
      <c r="J124" s="10">
        <v>4</v>
      </c>
      <c r="K124" s="10">
        <v>6</v>
      </c>
      <c r="L124" s="10">
        <v>12</v>
      </c>
      <c r="M124" s="10">
        <v>4</v>
      </c>
      <c r="N124" s="10">
        <v>3</v>
      </c>
      <c r="O124" s="10">
        <v>4</v>
      </c>
      <c r="P124" s="10">
        <v>1</v>
      </c>
      <c r="Q124" s="10">
        <v>34</v>
      </c>
      <c r="R124" s="10">
        <v>5</v>
      </c>
      <c r="S124" s="10">
        <v>8</v>
      </c>
      <c r="T124" s="10">
        <v>12</v>
      </c>
      <c r="U124" s="10">
        <v>8</v>
      </c>
      <c r="V124" s="10">
        <v>6</v>
      </c>
      <c r="W124" s="10">
        <v>7</v>
      </c>
      <c r="X124" s="10">
        <v>0</v>
      </c>
      <c r="Y124" s="10">
        <v>46</v>
      </c>
      <c r="Z124" s="10">
        <v>2</v>
      </c>
      <c r="AA124" s="10">
        <v>5</v>
      </c>
      <c r="AB124" s="10">
        <v>5</v>
      </c>
      <c r="AC124" s="10">
        <v>9</v>
      </c>
      <c r="AD124" s="10">
        <v>0</v>
      </c>
      <c r="AE124" s="10">
        <v>3</v>
      </c>
      <c r="AF124" s="10">
        <v>1</v>
      </c>
      <c r="AG124" s="10">
        <v>25</v>
      </c>
      <c r="AH124" s="10">
        <v>1</v>
      </c>
      <c r="AI124" s="10">
        <v>4</v>
      </c>
      <c r="AJ124" s="10">
        <v>5</v>
      </c>
      <c r="AK124" s="10">
        <v>3</v>
      </c>
      <c r="AL124" s="10">
        <v>0</v>
      </c>
      <c r="AM124" s="10">
        <v>2</v>
      </c>
      <c r="AN124" s="10">
        <v>0</v>
      </c>
      <c r="AO124" s="10">
        <v>15</v>
      </c>
      <c r="AP124" s="10">
        <v>1</v>
      </c>
      <c r="AQ124" s="10">
        <v>3</v>
      </c>
      <c r="AR124" s="10">
        <v>4</v>
      </c>
      <c r="AS124" s="10">
        <v>3</v>
      </c>
      <c r="AT124" s="10">
        <v>3</v>
      </c>
      <c r="AU124" s="10">
        <v>4</v>
      </c>
      <c r="AV124" s="10">
        <v>0</v>
      </c>
      <c r="AW124" s="10">
        <v>18</v>
      </c>
      <c r="AX124" s="10">
        <v>2</v>
      </c>
      <c r="AY124" s="10">
        <v>7</v>
      </c>
      <c r="AZ124" s="10">
        <v>10</v>
      </c>
      <c r="BA124" s="10">
        <v>4</v>
      </c>
      <c r="BB124" s="10">
        <v>6</v>
      </c>
      <c r="BC124" s="10">
        <v>4</v>
      </c>
      <c r="BD124" s="10">
        <v>0</v>
      </c>
      <c r="BE124" s="10">
        <v>33</v>
      </c>
      <c r="BF124" s="10">
        <v>0</v>
      </c>
      <c r="BG124" s="10">
        <v>0</v>
      </c>
      <c r="BH124" s="10">
        <v>0</v>
      </c>
      <c r="BI124" s="10">
        <v>0</v>
      </c>
      <c r="BJ124" s="10">
        <v>0</v>
      </c>
      <c r="BK124" s="10">
        <v>0</v>
      </c>
      <c r="BL124" s="10">
        <v>0</v>
      </c>
      <c r="BM124" s="10">
        <v>0</v>
      </c>
      <c r="BN124" s="10">
        <v>6</v>
      </c>
      <c r="BO124" s="10">
        <v>9</v>
      </c>
      <c r="BP124" s="10">
        <v>23</v>
      </c>
      <c r="BQ124" s="10">
        <v>11</v>
      </c>
      <c r="BR124" s="10">
        <v>4</v>
      </c>
      <c r="BS124" s="10">
        <v>6</v>
      </c>
      <c r="BT124" s="10">
        <v>1</v>
      </c>
      <c r="BU124" s="10">
        <v>60</v>
      </c>
      <c r="BV124" s="10">
        <v>17</v>
      </c>
      <c r="BW124" s="10">
        <v>36</v>
      </c>
      <c r="BX124" s="10">
        <v>59</v>
      </c>
      <c r="BY124" s="10">
        <v>38</v>
      </c>
      <c r="BZ124" s="10">
        <v>19</v>
      </c>
      <c r="CA124" s="10">
        <v>26</v>
      </c>
      <c r="CB124" s="10">
        <v>2</v>
      </c>
    </row>
    <row r="125" spans="1:80" x14ac:dyDescent="0.4">
      <c r="B125" s="10">
        <v>17</v>
      </c>
      <c r="C125" s="10">
        <v>36</v>
      </c>
      <c r="D125" s="10">
        <v>59</v>
      </c>
      <c r="E125" s="10">
        <v>38</v>
      </c>
      <c r="F125" s="10">
        <v>19</v>
      </c>
      <c r="G125" s="10">
        <v>26</v>
      </c>
      <c r="H125" s="10">
        <v>2</v>
      </c>
      <c r="I125" s="10">
        <v>197</v>
      </c>
      <c r="J125" s="10">
        <v>17</v>
      </c>
      <c r="K125" s="10">
        <v>36</v>
      </c>
      <c r="L125" s="10">
        <v>59</v>
      </c>
      <c r="M125" s="10">
        <v>38</v>
      </c>
      <c r="N125" s="10">
        <v>19</v>
      </c>
      <c r="O125" s="10">
        <v>26</v>
      </c>
      <c r="P125" s="10">
        <v>2</v>
      </c>
      <c r="Q125" s="10">
        <v>197</v>
      </c>
      <c r="R125" s="10">
        <v>17</v>
      </c>
      <c r="S125" s="10">
        <v>36</v>
      </c>
      <c r="T125" s="10">
        <v>59</v>
      </c>
      <c r="U125" s="10">
        <v>38</v>
      </c>
      <c r="V125" s="10">
        <v>19</v>
      </c>
      <c r="W125" s="10">
        <v>26</v>
      </c>
      <c r="X125" s="10">
        <v>2</v>
      </c>
      <c r="Y125" s="10">
        <v>197</v>
      </c>
      <c r="Z125" s="10">
        <v>17</v>
      </c>
      <c r="AA125" s="10">
        <v>36</v>
      </c>
      <c r="AB125" s="10">
        <v>59</v>
      </c>
      <c r="AC125" s="10">
        <v>38</v>
      </c>
      <c r="AD125" s="10">
        <v>19</v>
      </c>
      <c r="AE125" s="10">
        <v>26</v>
      </c>
      <c r="AF125" s="10">
        <v>2</v>
      </c>
      <c r="AG125" s="10">
        <v>197</v>
      </c>
      <c r="AH125" s="10">
        <v>17</v>
      </c>
      <c r="AI125" s="10">
        <v>36</v>
      </c>
      <c r="AJ125" s="10">
        <v>59</v>
      </c>
      <c r="AK125" s="10">
        <v>38</v>
      </c>
      <c r="AL125" s="10">
        <v>19</v>
      </c>
      <c r="AM125" s="10">
        <v>26</v>
      </c>
      <c r="AN125" s="10">
        <v>2</v>
      </c>
      <c r="AO125" s="10">
        <v>197</v>
      </c>
      <c r="AP125" s="10">
        <v>17</v>
      </c>
      <c r="AQ125" s="10">
        <v>36</v>
      </c>
      <c r="AR125" s="10">
        <v>59</v>
      </c>
      <c r="AS125" s="10">
        <v>38</v>
      </c>
      <c r="AT125" s="10">
        <v>19</v>
      </c>
      <c r="AU125" s="10">
        <v>26</v>
      </c>
      <c r="AV125" s="10">
        <v>2</v>
      </c>
      <c r="AW125" s="10">
        <v>197</v>
      </c>
      <c r="AX125" s="10">
        <v>17</v>
      </c>
      <c r="AY125" s="10">
        <v>36</v>
      </c>
      <c r="AZ125" s="10">
        <v>59</v>
      </c>
      <c r="BA125" s="10">
        <v>38</v>
      </c>
      <c r="BB125" s="10">
        <v>19</v>
      </c>
      <c r="BC125" s="10">
        <v>26</v>
      </c>
      <c r="BD125" s="10">
        <v>2</v>
      </c>
      <c r="BE125" s="10">
        <v>197</v>
      </c>
      <c r="BF125" s="10">
        <v>17</v>
      </c>
      <c r="BG125" s="10">
        <v>36</v>
      </c>
      <c r="BH125" s="10">
        <v>59</v>
      </c>
      <c r="BI125" s="10">
        <v>38</v>
      </c>
      <c r="BJ125" s="10">
        <v>19</v>
      </c>
      <c r="BK125" s="10">
        <v>26</v>
      </c>
      <c r="BL125" s="10">
        <v>2</v>
      </c>
      <c r="BM125" s="10">
        <v>197</v>
      </c>
      <c r="BN125" s="10">
        <v>17</v>
      </c>
      <c r="BO125" s="10">
        <v>36</v>
      </c>
      <c r="BP125" s="10">
        <v>59</v>
      </c>
      <c r="BQ125" s="10">
        <v>38</v>
      </c>
      <c r="BR125" s="10">
        <v>19</v>
      </c>
      <c r="BS125" s="10">
        <v>26</v>
      </c>
      <c r="BT125" s="10">
        <v>2</v>
      </c>
      <c r="BU125" s="10">
        <v>197</v>
      </c>
      <c r="BV125" s="10">
        <v>17</v>
      </c>
      <c r="BW125" s="10">
        <v>36</v>
      </c>
      <c r="BX125" s="10">
        <v>59</v>
      </c>
      <c r="BY125" s="10">
        <v>38</v>
      </c>
      <c r="BZ125" s="10">
        <v>19</v>
      </c>
      <c r="CA125" s="10">
        <v>26</v>
      </c>
      <c r="CB125" s="10">
        <v>2</v>
      </c>
    </row>
    <row r="126" spans="1:80" x14ac:dyDescent="0.4">
      <c r="B126" s="10">
        <v>3.4269405890389999</v>
      </c>
      <c r="C126" s="10">
        <v>3.0166892043029998</v>
      </c>
      <c r="D126" s="10">
        <v>12.59510184282</v>
      </c>
      <c r="E126" s="10">
        <v>5.3690816554970002</v>
      </c>
      <c r="F126" s="10">
        <v>0.60689783954359999</v>
      </c>
      <c r="G126" s="10">
        <v>1.1242483828500001</v>
      </c>
      <c r="H126" s="10">
        <v>0</v>
      </c>
      <c r="I126" s="10">
        <v>26.138959514050001</v>
      </c>
      <c r="J126" s="10">
        <v>5.3414120725030001</v>
      </c>
      <c r="K126" s="10">
        <v>5.4445521317900001</v>
      </c>
      <c r="L126" s="10">
        <v>11.177423872109999</v>
      </c>
      <c r="M126" s="10">
        <v>2.6443197333140001</v>
      </c>
      <c r="N126" s="10">
        <v>3.29467498685</v>
      </c>
      <c r="O126" s="10">
        <v>1.949070848334</v>
      </c>
      <c r="P126" s="10">
        <v>1.477223137153</v>
      </c>
      <c r="Q126" s="10">
        <v>31.328676782060001</v>
      </c>
      <c r="R126" s="10">
        <v>8.3952889340569996</v>
      </c>
      <c r="S126" s="10">
        <v>6.0030403118919997</v>
      </c>
      <c r="T126" s="10">
        <v>13.59159507743</v>
      </c>
      <c r="U126" s="10">
        <v>15.43342566397</v>
      </c>
      <c r="V126" s="10">
        <v>5.8621938693339999</v>
      </c>
      <c r="W126" s="10">
        <v>6.8167214211239999</v>
      </c>
      <c r="X126" s="10">
        <v>0</v>
      </c>
      <c r="Y126" s="10">
        <v>56.102265277809998</v>
      </c>
      <c r="Z126" s="10">
        <v>2.0992580570969999</v>
      </c>
      <c r="AA126" s="10">
        <v>4.8575539635420002</v>
      </c>
      <c r="AB126" s="10">
        <v>4.0166052398009997</v>
      </c>
      <c r="AC126" s="10">
        <v>7.1836969609299999</v>
      </c>
      <c r="AD126" s="10">
        <v>0</v>
      </c>
      <c r="AE126" s="10">
        <v>2.643316503491</v>
      </c>
      <c r="AF126" s="10">
        <v>0.4756507089816</v>
      </c>
      <c r="AG126" s="10">
        <v>21.276081433840002</v>
      </c>
      <c r="AH126" s="10">
        <v>1.524886216976</v>
      </c>
      <c r="AI126" s="10">
        <v>6.4553985013780002</v>
      </c>
      <c r="AJ126" s="10">
        <v>6.5733567596529996</v>
      </c>
      <c r="AK126" s="10">
        <v>5.3950281815569996</v>
      </c>
      <c r="AL126" s="10">
        <v>0</v>
      </c>
      <c r="AM126" s="10">
        <v>2.7166294289890001</v>
      </c>
      <c r="AN126" s="10">
        <v>0</v>
      </c>
      <c r="AO126" s="10">
        <v>22.66529908855</v>
      </c>
      <c r="AP126" s="10">
        <v>1.9571435997190001</v>
      </c>
      <c r="AQ126" s="10">
        <v>1.92679147597</v>
      </c>
      <c r="AR126" s="10">
        <v>7.2015320249960002</v>
      </c>
      <c r="AS126" s="10">
        <v>4.3895667275359997</v>
      </c>
      <c r="AT126" s="10">
        <v>4.5492399132949997</v>
      </c>
      <c r="AU126" s="10">
        <v>4.9957521820039998</v>
      </c>
      <c r="AV126" s="10">
        <v>0</v>
      </c>
      <c r="AW126" s="10">
        <v>25.020025923519999</v>
      </c>
      <c r="AX126" s="10">
        <v>3.8135670218839999</v>
      </c>
      <c r="AY126" s="10">
        <v>5.6616255578730001</v>
      </c>
      <c r="AZ126" s="10">
        <v>6.9868058446869998</v>
      </c>
      <c r="BA126" s="10">
        <v>6.0051498943519999</v>
      </c>
      <c r="BB126" s="10">
        <v>9.4429809101229996</v>
      </c>
      <c r="BC126" s="10">
        <v>2.4358989315469999</v>
      </c>
      <c r="BD126" s="10">
        <v>0</v>
      </c>
      <c r="BE126" s="10">
        <v>34.346028160469999</v>
      </c>
      <c r="BF126" s="10">
        <v>0</v>
      </c>
      <c r="BG126" s="10">
        <v>0</v>
      </c>
      <c r="BH126" s="10">
        <v>0</v>
      </c>
      <c r="BI126" s="10">
        <v>0</v>
      </c>
      <c r="BJ126" s="10">
        <v>0</v>
      </c>
      <c r="BK126" s="10">
        <v>0</v>
      </c>
      <c r="BL126" s="10">
        <v>0</v>
      </c>
      <c r="BM126" s="10">
        <v>0</v>
      </c>
      <c r="BN126" s="10">
        <v>8.7683526615430001</v>
      </c>
      <c r="BO126" s="10">
        <v>8.4612413360929999</v>
      </c>
      <c r="BP126" s="10">
        <v>23.772525714930001</v>
      </c>
      <c r="BQ126" s="10">
        <v>8.0134013888099993</v>
      </c>
      <c r="BR126" s="10">
        <v>3.9015728263940002</v>
      </c>
      <c r="BS126" s="10">
        <v>3.0733192311840001</v>
      </c>
      <c r="BT126" s="10">
        <v>1.477223137153</v>
      </c>
      <c r="BU126" s="10">
        <v>57.467636296110001</v>
      </c>
      <c r="BV126" s="10">
        <v>26.55849649128</v>
      </c>
      <c r="BW126" s="10">
        <v>33.365651146749997</v>
      </c>
      <c r="BX126" s="10">
        <v>62.142420661499997</v>
      </c>
      <c r="BY126" s="10">
        <v>46.42026881716</v>
      </c>
      <c r="BZ126" s="10">
        <v>23.75598751914</v>
      </c>
      <c r="CA126" s="10">
        <v>22.681637698340001</v>
      </c>
      <c r="CB126" s="10">
        <v>1.9528738461349999</v>
      </c>
    </row>
    <row r="127" spans="1:80" x14ac:dyDescent="0.4">
      <c r="B127" s="10">
        <v>26.55849649128</v>
      </c>
      <c r="C127" s="10">
        <v>33.365651146749997</v>
      </c>
      <c r="D127" s="10">
        <v>62.142420661499997</v>
      </c>
      <c r="E127" s="10">
        <v>46.42026881716</v>
      </c>
      <c r="F127" s="10">
        <v>23.75598751914</v>
      </c>
      <c r="G127" s="10">
        <v>22.681637698340001</v>
      </c>
      <c r="H127" s="10">
        <v>1.9528738461349999</v>
      </c>
      <c r="I127" s="10">
        <v>216.87733618030001</v>
      </c>
      <c r="J127" s="10">
        <v>26.55849649128</v>
      </c>
      <c r="K127" s="10">
        <v>33.365651146749997</v>
      </c>
      <c r="L127" s="10">
        <v>62.142420661499997</v>
      </c>
      <c r="M127" s="10">
        <v>46.42026881716</v>
      </c>
      <c r="N127" s="10">
        <v>23.75598751914</v>
      </c>
      <c r="O127" s="10">
        <v>22.681637698340001</v>
      </c>
      <c r="P127" s="10">
        <v>1.9528738461349999</v>
      </c>
      <c r="Q127" s="10">
        <v>216.87733618030001</v>
      </c>
      <c r="R127" s="10">
        <v>26.55849649128</v>
      </c>
      <c r="S127" s="10">
        <v>33.365651146749997</v>
      </c>
      <c r="T127" s="10">
        <v>62.142420661499997</v>
      </c>
      <c r="U127" s="10">
        <v>46.42026881716</v>
      </c>
      <c r="V127" s="10">
        <v>23.75598751914</v>
      </c>
      <c r="W127" s="10">
        <v>22.681637698340001</v>
      </c>
      <c r="X127" s="10">
        <v>1.9528738461349999</v>
      </c>
      <c r="Y127" s="10">
        <v>216.87733618030001</v>
      </c>
      <c r="Z127" s="10">
        <v>26.55849649128</v>
      </c>
      <c r="AA127" s="10">
        <v>33.365651146749997</v>
      </c>
      <c r="AB127" s="10">
        <v>62.142420661499997</v>
      </c>
      <c r="AC127" s="10">
        <v>46.42026881716</v>
      </c>
      <c r="AD127" s="10">
        <v>23.75598751914</v>
      </c>
      <c r="AE127" s="10">
        <v>22.681637698340001</v>
      </c>
      <c r="AF127" s="10">
        <v>1.9528738461349999</v>
      </c>
      <c r="AG127" s="10">
        <v>216.87733618030001</v>
      </c>
      <c r="AH127" s="10">
        <v>26.55849649128</v>
      </c>
      <c r="AI127" s="10">
        <v>33.365651146749997</v>
      </c>
      <c r="AJ127" s="10">
        <v>62.142420661499997</v>
      </c>
      <c r="AK127" s="10">
        <v>46.42026881716</v>
      </c>
      <c r="AL127" s="10">
        <v>23.75598751914</v>
      </c>
      <c r="AM127" s="10">
        <v>22.681637698340001</v>
      </c>
      <c r="AN127" s="10">
        <v>1.9528738461349999</v>
      </c>
      <c r="AO127" s="10">
        <v>216.87733618030001</v>
      </c>
      <c r="AP127" s="10">
        <v>26.55849649128</v>
      </c>
      <c r="AQ127" s="10">
        <v>33.365651146749997</v>
      </c>
      <c r="AR127" s="10">
        <v>62.142420661499997</v>
      </c>
      <c r="AS127" s="10">
        <v>46.42026881716</v>
      </c>
      <c r="AT127" s="10">
        <v>23.75598751914</v>
      </c>
      <c r="AU127" s="10">
        <v>22.681637698340001</v>
      </c>
      <c r="AV127" s="10">
        <v>1.9528738461349999</v>
      </c>
      <c r="AW127" s="10">
        <v>216.87733618030001</v>
      </c>
      <c r="AX127" s="10">
        <v>26.55849649128</v>
      </c>
      <c r="AY127" s="10">
        <v>33.365651146749997</v>
      </c>
      <c r="AZ127" s="10">
        <v>62.142420661499997</v>
      </c>
      <c r="BA127" s="10">
        <v>46.42026881716</v>
      </c>
      <c r="BB127" s="10">
        <v>23.75598751914</v>
      </c>
      <c r="BC127" s="10">
        <v>22.681637698340001</v>
      </c>
      <c r="BD127" s="10">
        <v>1.9528738461349999</v>
      </c>
      <c r="BE127" s="10">
        <v>216.87733618030001</v>
      </c>
      <c r="BF127" s="10">
        <v>26.55849649128</v>
      </c>
      <c r="BG127" s="10">
        <v>33.365651146749997</v>
      </c>
      <c r="BH127" s="10">
        <v>62.142420661499997</v>
      </c>
      <c r="BI127" s="10">
        <v>46.42026881716</v>
      </c>
      <c r="BJ127" s="10">
        <v>23.75598751914</v>
      </c>
      <c r="BK127" s="10">
        <v>22.681637698340001</v>
      </c>
      <c r="BL127" s="10">
        <v>1.9528738461349999</v>
      </c>
      <c r="BM127" s="10">
        <v>216.87733618030001</v>
      </c>
      <c r="BN127" s="10">
        <v>26.55849649128</v>
      </c>
      <c r="BO127" s="10">
        <v>33.365651146749997</v>
      </c>
      <c r="BP127" s="10">
        <v>62.142420661499997</v>
      </c>
      <c r="BQ127" s="10">
        <v>46.42026881716</v>
      </c>
      <c r="BR127" s="10">
        <v>23.75598751914</v>
      </c>
      <c r="BS127" s="10">
        <v>22.681637698340001</v>
      </c>
      <c r="BT127" s="10">
        <v>1.9528738461349999</v>
      </c>
      <c r="BU127" s="10">
        <v>216.87733618030001</v>
      </c>
      <c r="BV127" s="10">
        <v>26.55849649128</v>
      </c>
      <c r="BW127" s="10">
        <v>33.365651146749997</v>
      </c>
      <c r="BX127" s="10">
        <v>62.142420661499997</v>
      </c>
      <c r="BY127" s="10">
        <v>46.42026881716</v>
      </c>
      <c r="BZ127" s="10">
        <v>23.75598751914</v>
      </c>
      <c r="CA127" s="10">
        <v>22.681637698340001</v>
      </c>
      <c r="CB127" s="10">
        <v>1.9528738461349999</v>
      </c>
    </row>
    <row r="128" spans="1:80" x14ac:dyDescent="0.4">
      <c r="B128" s="4" t="s">
        <v>155</v>
      </c>
      <c r="C128" s="4" t="s">
        <v>156</v>
      </c>
      <c r="D128" s="4" t="s">
        <v>157</v>
      </c>
      <c r="E128" s="4" t="s">
        <v>158</v>
      </c>
      <c r="F128" s="4" t="s">
        <v>159</v>
      </c>
      <c r="G128" s="4" t="s">
        <v>160</v>
      </c>
      <c r="H128" s="4" t="s">
        <v>161</v>
      </c>
      <c r="I128" s="4" t="s">
        <v>162</v>
      </c>
      <c r="J128" s="4" t="s">
        <v>155</v>
      </c>
      <c r="K128" s="4" t="s">
        <v>156</v>
      </c>
      <c r="L128" s="4" t="s">
        <v>157</v>
      </c>
      <c r="M128" s="4" t="s">
        <v>158</v>
      </c>
      <c r="N128" s="4" t="s">
        <v>159</v>
      </c>
      <c r="O128" s="4" t="s">
        <v>160</v>
      </c>
      <c r="P128" s="4" t="s">
        <v>161</v>
      </c>
      <c r="Q128" s="4" t="s">
        <v>162</v>
      </c>
      <c r="R128" s="4" t="s">
        <v>155</v>
      </c>
      <c r="S128" s="4" t="s">
        <v>156</v>
      </c>
      <c r="T128" s="4" t="s">
        <v>157</v>
      </c>
      <c r="U128" s="4" t="s">
        <v>158</v>
      </c>
      <c r="V128" s="4" t="s">
        <v>159</v>
      </c>
      <c r="W128" s="4" t="s">
        <v>160</v>
      </c>
      <c r="X128" s="4" t="s">
        <v>161</v>
      </c>
      <c r="Y128" s="4" t="s">
        <v>162</v>
      </c>
      <c r="Z128" s="4" t="s">
        <v>155</v>
      </c>
      <c r="AA128" s="4" t="s">
        <v>156</v>
      </c>
      <c r="AB128" s="4" t="s">
        <v>157</v>
      </c>
      <c r="AC128" s="4" t="s">
        <v>158</v>
      </c>
      <c r="AD128" s="4" t="s">
        <v>159</v>
      </c>
      <c r="AE128" s="4" t="s">
        <v>160</v>
      </c>
      <c r="AF128" s="4" t="s">
        <v>161</v>
      </c>
      <c r="AG128" s="4" t="s">
        <v>162</v>
      </c>
      <c r="AH128" s="4" t="s">
        <v>155</v>
      </c>
      <c r="AI128" s="4" t="s">
        <v>156</v>
      </c>
      <c r="AJ128" s="4" t="s">
        <v>157</v>
      </c>
      <c r="AK128" s="4" t="s">
        <v>158</v>
      </c>
      <c r="AL128" s="4" t="s">
        <v>159</v>
      </c>
      <c r="AM128" s="4" t="s">
        <v>160</v>
      </c>
      <c r="AN128" s="4" t="s">
        <v>161</v>
      </c>
      <c r="AO128" s="4" t="s">
        <v>162</v>
      </c>
      <c r="AP128" s="4" t="s">
        <v>155</v>
      </c>
      <c r="AQ128" s="4" t="s">
        <v>156</v>
      </c>
      <c r="AR128" s="4" t="s">
        <v>157</v>
      </c>
      <c r="AS128" s="4" t="s">
        <v>158</v>
      </c>
      <c r="AT128" s="4" t="s">
        <v>159</v>
      </c>
      <c r="AU128" s="4" t="s">
        <v>160</v>
      </c>
      <c r="AV128" s="4" t="s">
        <v>161</v>
      </c>
      <c r="AW128" s="4" t="s">
        <v>162</v>
      </c>
      <c r="AX128" s="4" t="s">
        <v>155</v>
      </c>
      <c r="AY128" s="4" t="s">
        <v>156</v>
      </c>
      <c r="AZ128" s="4" t="s">
        <v>157</v>
      </c>
      <c r="BA128" s="4" t="s">
        <v>158</v>
      </c>
      <c r="BB128" s="4" t="s">
        <v>159</v>
      </c>
      <c r="BC128" s="4" t="s">
        <v>160</v>
      </c>
      <c r="BD128" s="4" t="s">
        <v>161</v>
      </c>
      <c r="BE128" s="4" t="s">
        <v>162</v>
      </c>
      <c r="BF128" s="4" t="s">
        <v>155</v>
      </c>
      <c r="BG128" s="4" t="s">
        <v>156</v>
      </c>
      <c r="BH128" s="4" t="s">
        <v>157</v>
      </c>
      <c r="BI128" s="4" t="s">
        <v>158</v>
      </c>
      <c r="BJ128" s="4" t="s">
        <v>159</v>
      </c>
      <c r="BK128" s="4" t="s">
        <v>160</v>
      </c>
      <c r="BL128" s="4" t="s">
        <v>161</v>
      </c>
      <c r="BM128" s="4" t="s">
        <v>162</v>
      </c>
      <c r="BN128" s="4" t="s">
        <v>155</v>
      </c>
      <c r="BO128" s="4" t="s">
        <v>156</v>
      </c>
      <c r="BP128" s="4" t="s">
        <v>157</v>
      </c>
      <c r="BQ128" s="4" t="s">
        <v>158</v>
      </c>
      <c r="BR128" s="4" t="s">
        <v>159</v>
      </c>
      <c r="BS128" s="4" t="s">
        <v>160</v>
      </c>
      <c r="BT128" s="4" t="s">
        <v>161</v>
      </c>
      <c r="BU128" s="4" t="s">
        <v>162</v>
      </c>
      <c r="BV128" s="4" t="s">
        <v>155</v>
      </c>
      <c r="BW128" s="4" t="s">
        <v>156</v>
      </c>
      <c r="BX128" s="4" t="s">
        <v>157</v>
      </c>
      <c r="BY128" s="4" t="s">
        <v>158</v>
      </c>
      <c r="BZ128" s="4" t="s">
        <v>159</v>
      </c>
      <c r="CA128" s="4" t="s">
        <v>160</v>
      </c>
      <c r="CB128" s="4" t="s">
        <v>161</v>
      </c>
    </row>
    <row r="129" spans="1:80" x14ac:dyDescent="0.4">
      <c r="B129" s="4" t="s">
        <v>95</v>
      </c>
      <c r="C129" s="4" t="s">
        <v>95</v>
      </c>
      <c r="D129" s="4" t="s">
        <v>236</v>
      </c>
      <c r="E129" s="4" t="s">
        <v>95</v>
      </c>
      <c r="F129" s="4" t="s">
        <v>95</v>
      </c>
      <c r="G129" s="4" t="s">
        <v>95</v>
      </c>
      <c r="H129" s="4" t="s">
        <v>95</v>
      </c>
      <c r="I129" s="4" t="s">
        <v>446</v>
      </c>
      <c r="J129" s="4" t="s">
        <v>95</v>
      </c>
      <c r="K129" s="4" t="s">
        <v>95</v>
      </c>
      <c r="L129" s="4" t="s">
        <v>95</v>
      </c>
      <c r="M129" s="4" t="s">
        <v>95</v>
      </c>
      <c r="N129" s="4" t="s">
        <v>95</v>
      </c>
      <c r="O129" s="4" t="s">
        <v>95</v>
      </c>
      <c r="P129" s="4" t="s">
        <v>743</v>
      </c>
      <c r="Q129" s="4" t="s">
        <v>446</v>
      </c>
      <c r="R129" s="4" t="s">
        <v>95</v>
      </c>
      <c r="S129" s="4" t="s">
        <v>95</v>
      </c>
      <c r="T129" s="4" t="s">
        <v>95</v>
      </c>
      <c r="U129" s="4" t="s">
        <v>95</v>
      </c>
      <c r="V129" s="4" t="s">
        <v>95</v>
      </c>
      <c r="W129" s="4" t="s">
        <v>95</v>
      </c>
      <c r="X129" s="4" t="s">
        <v>95</v>
      </c>
      <c r="Y129" s="4" t="s">
        <v>446</v>
      </c>
      <c r="Z129" s="4" t="s">
        <v>95</v>
      </c>
      <c r="AA129" s="4" t="s">
        <v>95</v>
      </c>
      <c r="AB129" s="4" t="s">
        <v>95</v>
      </c>
      <c r="AC129" s="4" t="s">
        <v>95</v>
      </c>
      <c r="AD129" s="4" t="s">
        <v>95</v>
      </c>
      <c r="AE129" s="4" t="s">
        <v>95</v>
      </c>
      <c r="AF129" s="4" t="s">
        <v>236</v>
      </c>
      <c r="AG129" s="4" t="s">
        <v>446</v>
      </c>
      <c r="AH129" s="4" t="s">
        <v>95</v>
      </c>
      <c r="AI129" s="4" t="s">
        <v>95</v>
      </c>
      <c r="AJ129" s="4" t="s">
        <v>95</v>
      </c>
      <c r="AK129" s="4" t="s">
        <v>95</v>
      </c>
      <c r="AL129" s="4" t="s">
        <v>95</v>
      </c>
      <c r="AM129" s="4" t="s">
        <v>95</v>
      </c>
      <c r="AN129" s="4" t="s">
        <v>95</v>
      </c>
      <c r="AO129" s="4" t="s">
        <v>446</v>
      </c>
      <c r="AP129" s="4" t="s">
        <v>95</v>
      </c>
      <c r="AQ129" s="4" t="s">
        <v>95</v>
      </c>
      <c r="AR129" s="4" t="s">
        <v>95</v>
      </c>
      <c r="AS129" s="4" t="s">
        <v>95</v>
      </c>
      <c r="AT129" s="4" t="s">
        <v>95</v>
      </c>
      <c r="AU129" s="4" t="s">
        <v>95</v>
      </c>
      <c r="AV129" s="4" t="s">
        <v>95</v>
      </c>
      <c r="AW129" s="4" t="s">
        <v>446</v>
      </c>
      <c r="AX129" s="4" t="s">
        <v>95</v>
      </c>
      <c r="AY129" s="4" t="s">
        <v>95</v>
      </c>
      <c r="AZ129" s="4" t="s">
        <v>95</v>
      </c>
      <c r="BA129" s="4" t="s">
        <v>95</v>
      </c>
      <c r="BB129" s="4" t="s">
        <v>189</v>
      </c>
      <c r="BC129" s="4" t="s">
        <v>95</v>
      </c>
      <c r="BD129" s="4" t="s">
        <v>95</v>
      </c>
      <c r="BE129" s="4" t="s">
        <v>446</v>
      </c>
      <c r="BF129" s="4" t="s">
        <v>446</v>
      </c>
      <c r="BG129" s="4" t="s">
        <v>446</v>
      </c>
      <c r="BH129" s="4" t="s">
        <v>446</v>
      </c>
      <c r="BI129" s="4" t="s">
        <v>446</v>
      </c>
      <c r="BJ129" s="4" t="s">
        <v>446</v>
      </c>
      <c r="BK129" s="4" t="s">
        <v>446</v>
      </c>
      <c r="BL129" s="4" t="s">
        <v>446</v>
      </c>
      <c r="BM129" s="4" t="s">
        <v>446</v>
      </c>
      <c r="BN129" s="4" t="s">
        <v>95</v>
      </c>
      <c r="BO129" s="4" t="s">
        <v>95</v>
      </c>
      <c r="BP129" s="4" t="s">
        <v>183</v>
      </c>
      <c r="BQ129" s="4" t="s">
        <v>95</v>
      </c>
      <c r="BR129" s="4" t="s">
        <v>95</v>
      </c>
      <c r="BS129" s="4" t="s">
        <v>95</v>
      </c>
      <c r="BT129" s="4" t="s">
        <v>203</v>
      </c>
      <c r="BU129" s="4" t="s">
        <v>446</v>
      </c>
      <c r="BV129" s="4" t="s">
        <v>446</v>
      </c>
      <c r="BW129" s="4" t="s">
        <v>446</v>
      </c>
      <c r="BX129" s="4" t="s">
        <v>446</v>
      </c>
      <c r="BY129" s="4" t="s">
        <v>446</v>
      </c>
      <c r="BZ129" s="4" t="s">
        <v>446</v>
      </c>
      <c r="CA129" s="4" t="s">
        <v>446</v>
      </c>
      <c r="CB129" s="4" t="s">
        <v>446</v>
      </c>
    </row>
    <row r="130" spans="1:80" x14ac:dyDescent="0.4">
      <c r="A130" s="1" t="s">
        <v>333</v>
      </c>
      <c r="B130" s="9">
        <v>0.1024902693556</v>
      </c>
      <c r="C130" s="9">
        <v>8.306284817713E-2</v>
      </c>
      <c r="D130" s="9">
        <v>6.5960491252039996E-2</v>
      </c>
      <c r="E130" s="9">
        <v>2.880584451245E-2</v>
      </c>
      <c r="F130" s="9">
        <v>0</v>
      </c>
      <c r="G130" s="9">
        <v>0.24117649288919998</v>
      </c>
      <c r="H130" s="9">
        <v>0</v>
      </c>
      <c r="I130" s="9">
        <v>8.1116443920479994E-2</v>
      </c>
      <c r="J130" s="9">
        <v>0.15130836277349999</v>
      </c>
      <c r="K130" s="9">
        <v>0.16814806811149999</v>
      </c>
      <c r="L130" s="9">
        <v>0.22717210267150001</v>
      </c>
      <c r="M130" s="9">
        <v>2.7059727988279998E-2</v>
      </c>
      <c r="N130" s="9">
        <v>0</v>
      </c>
      <c r="O130" s="9">
        <v>0.30680063529250001</v>
      </c>
      <c r="P130" s="9">
        <v>0</v>
      </c>
      <c r="Q130" s="9">
        <v>0.16151302588539998</v>
      </c>
      <c r="R130" s="9">
        <v>0.26652309233650001</v>
      </c>
      <c r="S130" s="9">
        <v>0.18791416231900002</v>
      </c>
      <c r="T130" s="9">
        <v>0.24942067317909999</v>
      </c>
      <c r="U130" s="9">
        <v>0.32070341043189998</v>
      </c>
      <c r="V130" s="9">
        <v>0</v>
      </c>
      <c r="W130" s="9">
        <v>0</v>
      </c>
      <c r="X130" s="9">
        <v>0</v>
      </c>
      <c r="Y130" s="9">
        <v>0.20851047189820002</v>
      </c>
      <c r="Z130" s="9">
        <v>0.10812514756909999</v>
      </c>
      <c r="AA130" s="9">
        <v>6.0989279428129997E-2</v>
      </c>
      <c r="AB130" s="9">
        <v>4.2969663366510001E-2</v>
      </c>
      <c r="AC130" s="9">
        <v>0.36286902073959998</v>
      </c>
      <c r="AD130" s="9">
        <v>0.35003173110539998</v>
      </c>
      <c r="AE130" s="9">
        <v>7.3604718943620001E-2</v>
      </c>
      <c r="AF130" s="9">
        <v>0</v>
      </c>
      <c r="AG130" s="9">
        <v>0.10218632810389999</v>
      </c>
      <c r="AH130" s="9">
        <v>0.10358104484940001</v>
      </c>
      <c r="AI130" s="9">
        <v>0.21233390902630001</v>
      </c>
      <c r="AJ130" s="9">
        <v>5.8915435379120001E-2</v>
      </c>
      <c r="AK130" s="9">
        <v>9.5685073888140001E-2</v>
      </c>
      <c r="AL130" s="9">
        <v>0</v>
      </c>
      <c r="AM130" s="9">
        <v>0</v>
      </c>
      <c r="AN130" s="9">
        <v>0</v>
      </c>
      <c r="AO130" s="9">
        <v>0.1342443186241</v>
      </c>
      <c r="AP130" s="9">
        <v>0.16813022283510001</v>
      </c>
      <c r="AQ130" s="9">
        <v>0.13312925939699999</v>
      </c>
      <c r="AR130" s="9">
        <v>4.1338201300559999E-2</v>
      </c>
      <c r="AS130" s="9">
        <v>0</v>
      </c>
      <c r="AT130" s="9">
        <v>0.14672944675919999</v>
      </c>
      <c r="AU130" s="9">
        <v>0.18388902041889998</v>
      </c>
      <c r="AV130" s="9">
        <v>0</v>
      </c>
      <c r="AW130" s="9">
        <v>0.11328844559500001</v>
      </c>
      <c r="AX130" s="9">
        <v>9.9841860280780001E-2</v>
      </c>
      <c r="AY130" s="9">
        <v>0.1544224735409</v>
      </c>
      <c r="AZ130" s="9">
        <v>0.31422343285109999</v>
      </c>
      <c r="BA130" s="9">
        <v>0.16487692243969998</v>
      </c>
      <c r="BB130" s="9">
        <v>0.50323882213530002</v>
      </c>
      <c r="BC130" s="9">
        <v>0.1945291324558</v>
      </c>
      <c r="BD130" s="9">
        <v>1</v>
      </c>
      <c r="BE130" s="9">
        <v>0.19914096597290001</v>
      </c>
      <c r="BF130" s="9">
        <v>0</v>
      </c>
      <c r="BG130" s="9">
        <v>0</v>
      </c>
      <c r="BH130" s="9">
        <v>0</v>
      </c>
      <c r="BI130" s="9">
        <v>0</v>
      </c>
      <c r="BJ130" s="9">
        <v>0</v>
      </c>
      <c r="BK130" s="9">
        <v>0</v>
      </c>
      <c r="BL130" s="9">
        <v>0</v>
      </c>
      <c r="BM130" s="9">
        <v>0</v>
      </c>
      <c r="BN130" s="9">
        <v>0.25379863212920001</v>
      </c>
      <c r="BO130" s="9">
        <v>0.25121091628870001</v>
      </c>
      <c r="BP130" s="9">
        <v>0.29313259392359997</v>
      </c>
      <c r="BQ130" s="9">
        <v>5.5865572500729994E-2</v>
      </c>
      <c r="BR130" s="9">
        <v>0</v>
      </c>
      <c r="BS130" s="9">
        <v>0.54797712818169997</v>
      </c>
      <c r="BT130" s="9">
        <v>0</v>
      </c>
      <c r="BU130" s="9">
        <v>0.24262946980590003</v>
      </c>
      <c r="BV130" s="9">
        <v>1</v>
      </c>
      <c r="BW130" s="9">
        <v>1</v>
      </c>
      <c r="BX130" s="9">
        <v>1</v>
      </c>
      <c r="BY130" s="9">
        <v>1</v>
      </c>
      <c r="BZ130" s="9">
        <v>1</v>
      </c>
      <c r="CA130" s="9">
        <v>1</v>
      </c>
      <c r="CB130" s="9">
        <v>1</v>
      </c>
    </row>
    <row r="131" spans="1:80" x14ac:dyDescent="0.4">
      <c r="B131" s="10">
        <v>5</v>
      </c>
      <c r="C131" s="10">
        <v>5</v>
      </c>
      <c r="D131" s="10">
        <v>2</v>
      </c>
      <c r="E131" s="10">
        <v>2</v>
      </c>
      <c r="F131" s="10">
        <v>0</v>
      </c>
      <c r="G131" s="10">
        <v>1</v>
      </c>
      <c r="H131" s="10">
        <v>0</v>
      </c>
      <c r="I131" s="10">
        <v>15</v>
      </c>
      <c r="J131" s="10">
        <v>6</v>
      </c>
      <c r="K131" s="10">
        <v>11</v>
      </c>
      <c r="L131" s="10">
        <v>7</v>
      </c>
      <c r="M131" s="10">
        <v>1</v>
      </c>
      <c r="N131" s="10">
        <v>0</v>
      </c>
      <c r="O131" s="10">
        <v>1</v>
      </c>
      <c r="P131" s="10">
        <v>0</v>
      </c>
      <c r="Q131" s="10">
        <v>26</v>
      </c>
      <c r="R131" s="10">
        <v>7</v>
      </c>
      <c r="S131" s="10">
        <v>15</v>
      </c>
      <c r="T131" s="10">
        <v>8</v>
      </c>
      <c r="U131" s="10">
        <v>5</v>
      </c>
      <c r="V131" s="10">
        <v>0</v>
      </c>
      <c r="W131" s="10">
        <v>0</v>
      </c>
      <c r="X131" s="10">
        <v>0</v>
      </c>
      <c r="Y131" s="10">
        <v>35</v>
      </c>
      <c r="Z131" s="10">
        <v>3</v>
      </c>
      <c r="AA131" s="10">
        <v>6</v>
      </c>
      <c r="AB131" s="10">
        <v>3</v>
      </c>
      <c r="AC131" s="10">
        <v>4</v>
      </c>
      <c r="AD131" s="10">
        <v>3</v>
      </c>
      <c r="AE131" s="10">
        <v>1</v>
      </c>
      <c r="AF131" s="10">
        <v>0</v>
      </c>
      <c r="AG131" s="10">
        <v>20</v>
      </c>
      <c r="AH131" s="10">
        <v>3</v>
      </c>
      <c r="AI131" s="10">
        <v>14</v>
      </c>
      <c r="AJ131" s="10">
        <v>3</v>
      </c>
      <c r="AK131" s="10">
        <v>2</v>
      </c>
      <c r="AL131" s="10">
        <v>0</v>
      </c>
      <c r="AM131" s="10">
        <v>0</v>
      </c>
      <c r="AN131" s="10">
        <v>0</v>
      </c>
      <c r="AO131" s="10">
        <v>22</v>
      </c>
      <c r="AP131" s="10">
        <v>5</v>
      </c>
      <c r="AQ131" s="10">
        <v>6</v>
      </c>
      <c r="AR131" s="10">
        <v>3</v>
      </c>
      <c r="AS131" s="10">
        <v>0</v>
      </c>
      <c r="AT131" s="10">
        <v>2</v>
      </c>
      <c r="AU131" s="10">
        <v>1</v>
      </c>
      <c r="AV131" s="10">
        <v>0</v>
      </c>
      <c r="AW131" s="10">
        <v>17</v>
      </c>
      <c r="AX131" s="10">
        <v>3</v>
      </c>
      <c r="AY131" s="10">
        <v>9</v>
      </c>
      <c r="AZ131" s="10">
        <v>9</v>
      </c>
      <c r="BA131" s="10">
        <v>3</v>
      </c>
      <c r="BB131" s="10">
        <v>2</v>
      </c>
      <c r="BC131" s="10">
        <v>2</v>
      </c>
      <c r="BD131" s="10">
        <v>1</v>
      </c>
      <c r="BE131" s="10">
        <v>29</v>
      </c>
      <c r="BF131" s="10">
        <v>0</v>
      </c>
      <c r="BG131" s="10">
        <v>0</v>
      </c>
      <c r="BH131" s="10">
        <v>0</v>
      </c>
      <c r="BI131" s="10">
        <v>0</v>
      </c>
      <c r="BJ131" s="10">
        <v>0</v>
      </c>
      <c r="BK131" s="10">
        <v>0</v>
      </c>
      <c r="BL131" s="10">
        <v>0</v>
      </c>
      <c r="BM131" s="10">
        <v>0</v>
      </c>
      <c r="BN131" s="10">
        <v>11</v>
      </c>
      <c r="BO131" s="10">
        <v>16</v>
      </c>
      <c r="BP131" s="10">
        <v>9</v>
      </c>
      <c r="BQ131" s="10">
        <v>3</v>
      </c>
      <c r="BR131" s="10">
        <v>0</v>
      </c>
      <c r="BS131" s="10">
        <v>2</v>
      </c>
      <c r="BT131" s="10">
        <v>0</v>
      </c>
      <c r="BU131" s="10">
        <v>41</v>
      </c>
      <c r="BV131" s="10">
        <v>32</v>
      </c>
      <c r="BW131" s="10">
        <v>66</v>
      </c>
      <c r="BX131" s="10">
        <v>35</v>
      </c>
      <c r="BY131" s="10">
        <v>17</v>
      </c>
      <c r="BZ131" s="10">
        <v>7</v>
      </c>
      <c r="CA131" s="10">
        <v>6</v>
      </c>
      <c r="CB131" s="10">
        <v>1</v>
      </c>
    </row>
    <row r="132" spans="1:80" x14ac:dyDescent="0.4">
      <c r="B132" s="10">
        <v>32</v>
      </c>
      <c r="C132" s="10">
        <v>66</v>
      </c>
      <c r="D132" s="10">
        <v>35</v>
      </c>
      <c r="E132" s="10">
        <v>17</v>
      </c>
      <c r="F132" s="10">
        <v>7</v>
      </c>
      <c r="G132" s="10">
        <v>6</v>
      </c>
      <c r="H132" s="10">
        <v>1</v>
      </c>
      <c r="I132" s="10">
        <v>164</v>
      </c>
      <c r="J132" s="10">
        <v>32</v>
      </c>
      <c r="K132" s="10">
        <v>66</v>
      </c>
      <c r="L132" s="10">
        <v>35</v>
      </c>
      <c r="M132" s="10">
        <v>17</v>
      </c>
      <c r="N132" s="10">
        <v>7</v>
      </c>
      <c r="O132" s="10">
        <v>6</v>
      </c>
      <c r="P132" s="10">
        <v>1</v>
      </c>
      <c r="Q132" s="10">
        <v>164</v>
      </c>
      <c r="R132" s="10">
        <v>32</v>
      </c>
      <c r="S132" s="10">
        <v>66</v>
      </c>
      <c r="T132" s="10">
        <v>35</v>
      </c>
      <c r="U132" s="10">
        <v>17</v>
      </c>
      <c r="V132" s="10">
        <v>7</v>
      </c>
      <c r="W132" s="10">
        <v>6</v>
      </c>
      <c r="X132" s="10">
        <v>1</v>
      </c>
      <c r="Y132" s="10">
        <v>164</v>
      </c>
      <c r="Z132" s="10">
        <v>32</v>
      </c>
      <c r="AA132" s="10">
        <v>66</v>
      </c>
      <c r="AB132" s="10">
        <v>35</v>
      </c>
      <c r="AC132" s="10">
        <v>17</v>
      </c>
      <c r="AD132" s="10">
        <v>7</v>
      </c>
      <c r="AE132" s="10">
        <v>6</v>
      </c>
      <c r="AF132" s="10">
        <v>1</v>
      </c>
      <c r="AG132" s="10">
        <v>164</v>
      </c>
      <c r="AH132" s="10">
        <v>32</v>
      </c>
      <c r="AI132" s="10">
        <v>66</v>
      </c>
      <c r="AJ132" s="10">
        <v>35</v>
      </c>
      <c r="AK132" s="10">
        <v>17</v>
      </c>
      <c r="AL132" s="10">
        <v>7</v>
      </c>
      <c r="AM132" s="10">
        <v>6</v>
      </c>
      <c r="AN132" s="10">
        <v>1</v>
      </c>
      <c r="AO132" s="10">
        <v>164</v>
      </c>
      <c r="AP132" s="10">
        <v>32</v>
      </c>
      <c r="AQ132" s="10">
        <v>66</v>
      </c>
      <c r="AR132" s="10">
        <v>35</v>
      </c>
      <c r="AS132" s="10">
        <v>17</v>
      </c>
      <c r="AT132" s="10">
        <v>7</v>
      </c>
      <c r="AU132" s="10">
        <v>6</v>
      </c>
      <c r="AV132" s="10">
        <v>1</v>
      </c>
      <c r="AW132" s="10">
        <v>164</v>
      </c>
      <c r="AX132" s="10">
        <v>32</v>
      </c>
      <c r="AY132" s="10">
        <v>66</v>
      </c>
      <c r="AZ132" s="10">
        <v>35</v>
      </c>
      <c r="BA132" s="10">
        <v>17</v>
      </c>
      <c r="BB132" s="10">
        <v>7</v>
      </c>
      <c r="BC132" s="10">
        <v>6</v>
      </c>
      <c r="BD132" s="10">
        <v>1</v>
      </c>
      <c r="BE132" s="10">
        <v>164</v>
      </c>
      <c r="BF132" s="10">
        <v>32</v>
      </c>
      <c r="BG132" s="10">
        <v>66</v>
      </c>
      <c r="BH132" s="10">
        <v>35</v>
      </c>
      <c r="BI132" s="10">
        <v>17</v>
      </c>
      <c r="BJ132" s="10">
        <v>7</v>
      </c>
      <c r="BK132" s="10">
        <v>6</v>
      </c>
      <c r="BL132" s="10">
        <v>1</v>
      </c>
      <c r="BM132" s="10">
        <v>164</v>
      </c>
      <c r="BN132" s="10">
        <v>32</v>
      </c>
      <c r="BO132" s="10">
        <v>66</v>
      </c>
      <c r="BP132" s="10">
        <v>35</v>
      </c>
      <c r="BQ132" s="10">
        <v>17</v>
      </c>
      <c r="BR132" s="10">
        <v>7</v>
      </c>
      <c r="BS132" s="10">
        <v>6</v>
      </c>
      <c r="BT132" s="10">
        <v>1</v>
      </c>
      <c r="BU132" s="10">
        <v>164</v>
      </c>
      <c r="BV132" s="10">
        <v>32</v>
      </c>
      <c r="BW132" s="10">
        <v>66</v>
      </c>
      <c r="BX132" s="10">
        <v>35</v>
      </c>
      <c r="BY132" s="10">
        <v>17</v>
      </c>
      <c r="BZ132" s="10">
        <v>7</v>
      </c>
      <c r="CA132" s="10">
        <v>6</v>
      </c>
      <c r="CB132" s="10">
        <v>1</v>
      </c>
    </row>
    <row r="133" spans="1:80" x14ac:dyDescent="0.4">
      <c r="B133" s="10">
        <v>3.7914385010539999</v>
      </c>
      <c r="C133" s="10">
        <v>7.1008666291629998</v>
      </c>
      <c r="D133" s="10">
        <v>2.355926146437</v>
      </c>
      <c r="E133" s="10">
        <v>0.4321186062731</v>
      </c>
      <c r="F133" s="10">
        <v>0</v>
      </c>
      <c r="G133" s="10">
        <v>1.74205848432</v>
      </c>
      <c r="H133" s="10">
        <v>0</v>
      </c>
      <c r="I133" s="10">
        <v>15.42240836725</v>
      </c>
      <c r="J133" s="10">
        <v>5.597373836149</v>
      </c>
      <c r="K133" s="10">
        <v>14.37462152833</v>
      </c>
      <c r="L133" s="10">
        <v>8.113958617742</v>
      </c>
      <c r="M133" s="10">
        <v>0.40592498301410002</v>
      </c>
      <c r="N133" s="10">
        <v>0</v>
      </c>
      <c r="O133" s="10">
        <v>2.216072732892</v>
      </c>
      <c r="P133" s="10">
        <v>0</v>
      </c>
      <c r="Q133" s="10">
        <v>30.70795169813</v>
      </c>
      <c r="R133" s="10">
        <v>9.8595302759740004</v>
      </c>
      <c r="S133" s="10">
        <v>16.064382977969998</v>
      </c>
      <c r="T133" s="10">
        <v>8.9086159646599992</v>
      </c>
      <c r="U133" s="10">
        <v>4.8108956042919999</v>
      </c>
      <c r="V133" s="10">
        <v>0</v>
      </c>
      <c r="W133" s="10">
        <v>0</v>
      </c>
      <c r="X133" s="10">
        <v>0</v>
      </c>
      <c r="Y133" s="10">
        <v>39.643424822889997</v>
      </c>
      <c r="Z133" s="10">
        <v>3.9998904286519998</v>
      </c>
      <c r="AA133" s="10">
        <v>5.2138440774920003</v>
      </c>
      <c r="AB133" s="10">
        <v>1.534757420801</v>
      </c>
      <c r="AC133" s="10">
        <v>5.4434250463960003</v>
      </c>
      <c r="AD133" s="10">
        <v>2.7047813504499998</v>
      </c>
      <c r="AE133" s="10">
        <v>0.53165929890469998</v>
      </c>
      <c r="AF133" s="10">
        <v>0</v>
      </c>
      <c r="AG133" s="10">
        <v>19.428357622699998</v>
      </c>
      <c r="AH133" s="10">
        <v>3.8317897288260001</v>
      </c>
      <c r="AI133" s="10">
        <v>18.151975304640001</v>
      </c>
      <c r="AJ133" s="10">
        <v>2.1042962537690002</v>
      </c>
      <c r="AK133" s="10">
        <v>1.4353788777759999</v>
      </c>
      <c r="AL133" s="10">
        <v>0</v>
      </c>
      <c r="AM133" s="10">
        <v>0</v>
      </c>
      <c r="AN133" s="10">
        <v>0</v>
      </c>
      <c r="AO133" s="10">
        <v>25.523440165010001</v>
      </c>
      <c r="AP133" s="10">
        <v>6.2196675260539998</v>
      </c>
      <c r="AQ133" s="10">
        <v>11.38093788214</v>
      </c>
      <c r="AR133" s="10">
        <v>1.476486112248</v>
      </c>
      <c r="AS133" s="10">
        <v>0</v>
      </c>
      <c r="AT133" s="10">
        <v>1.1338145541910001</v>
      </c>
      <c r="AU133" s="10">
        <v>1.3282614087160001</v>
      </c>
      <c r="AV133" s="10">
        <v>0</v>
      </c>
      <c r="AW133" s="10">
        <v>21.539167483349999</v>
      </c>
      <c r="AX133" s="10">
        <v>3.6934654915570002</v>
      </c>
      <c r="AY133" s="10">
        <v>13.201249574549999</v>
      </c>
      <c r="AZ133" s="10">
        <v>11.22319114405</v>
      </c>
      <c r="BA133" s="10">
        <v>2.473330920759</v>
      </c>
      <c r="BB133" s="10">
        <v>3.8886502564650001</v>
      </c>
      <c r="BC133" s="10">
        <v>1.4051167324910001</v>
      </c>
      <c r="BD133" s="10">
        <v>1.977026702056</v>
      </c>
      <c r="BE133" s="10">
        <v>37.862030821929999</v>
      </c>
      <c r="BF133" s="10">
        <v>0</v>
      </c>
      <c r="BG133" s="10">
        <v>0</v>
      </c>
      <c r="BH133" s="10">
        <v>0</v>
      </c>
      <c r="BI133" s="10">
        <v>0</v>
      </c>
      <c r="BJ133" s="10">
        <v>0</v>
      </c>
      <c r="BK133" s="10">
        <v>0</v>
      </c>
      <c r="BL133" s="10">
        <v>0</v>
      </c>
      <c r="BM133" s="10">
        <v>0</v>
      </c>
      <c r="BN133" s="10">
        <v>9.3888123372029995</v>
      </c>
      <c r="BO133" s="10">
        <v>21.475488157499999</v>
      </c>
      <c r="BP133" s="10">
        <v>10.46988476418</v>
      </c>
      <c r="BQ133" s="10">
        <v>0.83804358928730005</v>
      </c>
      <c r="BR133" s="10">
        <v>0</v>
      </c>
      <c r="BS133" s="10">
        <v>3.9581312172119998</v>
      </c>
      <c r="BT133" s="10">
        <v>0</v>
      </c>
      <c r="BU133" s="10">
        <v>46.130360065380003</v>
      </c>
      <c r="BV133" s="10">
        <v>36.993155788270002</v>
      </c>
      <c r="BW133" s="10">
        <v>85.487877974290001</v>
      </c>
      <c r="BX133" s="10">
        <v>35.717231659710002</v>
      </c>
      <c r="BY133" s="10">
        <v>15.00107403851</v>
      </c>
      <c r="BZ133" s="10">
        <v>7.7272461611059997</v>
      </c>
      <c r="CA133" s="10">
        <v>7.2231686573239999</v>
      </c>
      <c r="CB133" s="10">
        <v>1.977026702056</v>
      </c>
    </row>
    <row r="134" spans="1:80" x14ac:dyDescent="0.4">
      <c r="B134" s="10">
        <v>36.993155788270002</v>
      </c>
      <c r="C134" s="10">
        <v>85.487877974290001</v>
      </c>
      <c r="D134" s="10">
        <v>35.717231659710002</v>
      </c>
      <c r="E134" s="10">
        <v>15.00107403851</v>
      </c>
      <c r="F134" s="10">
        <v>7.7272461611059997</v>
      </c>
      <c r="G134" s="10">
        <v>7.2231686573239999</v>
      </c>
      <c r="H134" s="10">
        <v>1.977026702056</v>
      </c>
      <c r="I134" s="10">
        <v>190.12678098129999</v>
      </c>
      <c r="J134" s="10">
        <v>36.993155788270002</v>
      </c>
      <c r="K134" s="10">
        <v>85.487877974290001</v>
      </c>
      <c r="L134" s="10">
        <v>35.717231659710002</v>
      </c>
      <c r="M134" s="10">
        <v>15.00107403851</v>
      </c>
      <c r="N134" s="10">
        <v>7.7272461611059997</v>
      </c>
      <c r="O134" s="10">
        <v>7.2231686573239999</v>
      </c>
      <c r="P134" s="10">
        <v>1.977026702056</v>
      </c>
      <c r="Q134" s="10">
        <v>190.12678098129999</v>
      </c>
      <c r="R134" s="10">
        <v>36.993155788270002</v>
      </c>
      <c r="S134" s="10">
        <v>85.487877974290001</v>
      </c>
      <c r="T134" s="10">
        <v>35.717231659710002</v>
      </c>
      <c r="U134" s="10">
        <v>15.00107403851</v>
      </c>
      <c r="V134" s="10">
        <v>7.7272461611059997</v>
      </c>
      <c r="W134" s="10">
        <v>7.2231686573239999</v>
      </c>
      <c r="X134" s="10">
        <v>1.977026702056</v>
      </c>
      <c r="Y134" s="10">
        <v>190.12678098129999</v>
      </c>
      <c r="Z134" s="10">
        <v>36.993155788270002</v>
      </c>
      <c r="AA134" s="10">
        <v>85.487877974290001</v>
      </c>
      <c r="AB134" s="10">
        <v>35.717231659710002</v>
      </c>
      <c r="AC134" s="10">
        <v>15.00107403851</v>
      </c>
      <c r="AD134" s="10">
        <v>7.7272461611059997</v>
      </c>
      <c r="AE134" s="10">
        <v>7.2231686573239999</v>
      </c>
      <c r="AF134" s="10">
        <v>1.977026702056</v>
      </c>
      <c r="AG134" s="10">
        <v>190.12678098129999</v>
      </c>
      <c r="AH134" s="10">
        <v>36.993155788270002</v>
      </c>
      <c r="AI134" s="10">
        <v>85.487877974290001</v>
      </c>
      <c r="AJ134" s="10">
        <v>35.717231659710002</v>
      </c>
      <c r="AK134" s="10">
        <v>15.00107403851</v>
      </c>
      <c r="AL134" s="10">
        <v>7.7272461611059997</v>
      </c>
      <c r="AM134" s="10">
        <v>7.2231686573239999</v>
      </c>
      <c r="AN134" s="10">
        <v>1.977026702056</v>
      </c>
      <c r="AO134" s="10">
        <v>190.12678098129999</v>
      </c>
      <c r="AP134" s="10">
        <v>36.993155788270002</v>
      </c>
      <c r="AQ134" s="10">
        <v>85.487877974290001</v>
      </c>
      <c r="AR134" s="10">
        <v>35.717231659710002</v>
      </c>
      <c r="AS134" s="10">
        <v>15.00107403851</v>
      </c>
      <c r="AT134" s="10">
        <v>7.7272461611059997</v>
      </c>
      <c r="AU134" s="10">
        <v>7.2231686573239999</v>
      </c>
      <c r="AV134" s="10">
        <v>1.977026702056</v>
      </c>
      <c r="AW134" s="10">
        <v>190.12678098129999</v>
      </c>
      <c r="AX134" s="10">
        <v>36.993155788270002</v>
      </c>
      <c r="AY134" s="10">
        <v>85.487877974290001</v>
      </c>
      <c r="AZ134" s="10">
        <v>35.717231659710002</v>
      </c>
      <c r="BA134" s="10">
        <v>15.00107403851</v>
      </c>
      <c r="BB134" s="10">
        <v>7.7272461611059997</v>
      </c>
      <c r="BC134" s="10">
        <v>7.2231686573239999</v>
      </c>
      <c r="BD134" s="10">
        <v>1.977026702056</v>
      </c>
      <c r="BE134" s="10">
        <v>190.12678098129999</v>
      </c>
      <c r="BF134" s="10">
        <v>36.993155788270002</v>
      </c>
      <c r="BG134" s="10">
        <v>85.487877974290001</v>
      </c>
      <c r="BH134" s="10">
        <v>35.717231659710002</v>
      </c>
      <c r="BI134" s="10">
        <v>15.00107403851</v>
      </c>
      <c r="BJ134" s="10">
        <v>7.7272461611059997</v>
      </c>
      <c r="BK134" s="10">
        <v>7.2231686573239999</v>
      </c>
      <c r="BL134" s="10">
        <v>1.977026702056</v>
      </c>
      <c r="BM134" s="10">
        <v>190.12678098129999</v>
      </c>
      <c r="BN134" s="10">
        <v>36.993155788270002</v>
      </c>
      <c r="BO134" s="10">
        <v>85.487877974290001</v>
      </c>
      <c r="BP134" s="10">
        <v>35.717231659710002</v>
      </c>
      <c r="BQ134" s="10">
        <v>15.00107403851</v>
      </c>
      <c r="BR134" s="10">
        <v>7.7272461611059997</v>
      </c>
      <c r="BS134" s="10">
        <v>7.2231686573239999</v>
      </c>
      <c r="BT134" s="10">
        <v>1.977026702056</v>
      </c>
      <c r="BU134" s="10">
        <v>190.12678098129999</v>
      </c>
      <c r="BV134" s="10">
        <v>36.993155788270002</v>
      </c>
      <c r="BW134" s="10">
        <v>85.487877974290001</v>
      </c>
      <c r="BX134" s="10">
        <v>35.717231659710002</v>
      </c>
      <c r="BY134" s="10">
        <v>15.00107403851</v>
      </c>
      <c r="BZ134" s="10">
        <v>7.7272461611059997</v>
      </c>
      <c r="CA134" s="10">
        <v>7.2231686573239999</v>
      </c>
      <c r="CB134" s="10">
        <v>1.977026702056</v>
      </c>
    </row>
    <row r="135" spans="1:80" x14ac:dyDescent="0.4">
      <c r="B135" s="4" t="s">
        <v>155</v>
      </c>
      <c r="C135" s="4" t="s">
        <v>156</v>
      </c>
      <c r="D135" s="4" t="s">
        <v>157</v>
      </c>
      <c r="E135" s="4" t="s">
        <v>158</v>
      </c>
      <c r="F135" s="4" t="s">
        <v>159</v>
      </c>
      <c r="G135" s="4" t="s">
        <v>160</v>
      </c>
      <c r="H135" s="4" t="s">
        <v>161</v>
      </c>
      <c r="I135" s="4" t="s">
        <v>162</v>
      </c>
      <c r="J135" s="4" t="s">
        <v>155</v>
      </c>
      <c r="K135" s="4" t="s">
        <v>156</v>
      </c>
      <c r="L135" s="4" t="s">
        <v>157</v>
      </c>
      <c r="M135" s="4" t="s">
        <v>158</v>
      </c>
      <c r="N135" s="4" t="s">
        <v>159</v>
      </c>
      <c r="O135" s="4" t="s">
        <v>160</v>
      </c>
      <c r="P135" s="4" t="s">
        <v>161</v>
      </c>
      <c r="Q135" s="4" t="s">
        <v>162</v>
      </c>
      <c r="R135" s="4" t="s">
        <v>155</v>
      </c>
      <c r="S135" s="4" t="s">
        <v>156</v>
      </c>
      <c r="T135" s="4" t="s">
        <v>157</v>
      </c>
      <c r="U135" s="4" t="s">
        <v>158</v>
      </c>
      <c r="V135" s="4" t="s">
        <v>159</v>
      </c>
      <c r="W135" s="4" t="s">
        <v>160</v>
      </c>
      <c r="X135" s="4" t="s">
        <v>161</v>
      </c>
      <c r="Y135" s="4" t="s">
        <v>162</v>
      </c>
      <c r="Z135" s="4" t="s">
        <v>155</v>
      </c>
      <c r="AA135" s="4" t="s">
        <v>156</v>
      </c>
      <c r="AB135" s="4" t="s">
        <v>157</v>
      </c>
      <c r="AC135" s="4" t="s">
        <v>158</v>
      </c>
      <c r="AD135" s="4" t="s">
        <v>159</v>
      </c>
      <c r="AE135" s="4" t="s">
        <v>160</v>
      </c>
      <c r="AF135" s="4" t="s">
        <v>161</v>
      </c>
      <c r="AG135" s="4" t="s">
        <v>162</v>
      </c>
      <c r="AH135" s="4" t="s">
        <v>155</v>
      </c>
      <c r="AI135" s="4" t="s">
        <v>156</v>
      </c>
      <c r="AJ135" s="4" t="s">
        <v>157</v>
      </c>
      <c r="AK135" s="4" t="s">
        <v>158</v>
      </c>
      <c r="AL135" s="4" t="s">
        <v>159</v>
      </c>
      <c r="AM135" s="4" t="s">
        <v>160</v>
      </c>
      <c r="AN135" s="4" t="s">
        <v>161</v>
      </c>
      <c r="AO135" s="4" t="s">
        <v>162</v>
      </c>
      <c r="AP135" s="4" t="s">
        <v>155</v>
      </c>
      <c r="AQ135" s="4" t="s">
        <v>156</v>
      </c>
      <c r="AR135" s="4" t="s">
        <v>157</v>
      </c>
      <c r="AS135" s="4" t="s">
        <v>158</v>
      </c>
      <c r="AT135" s="4" t="s">
        <v>159</v>
      </c>
      <c r="AU135" s="4" t="s">
        <v>160</v>
      </c>
      <c r="AV135" s="4" t="s">
        <v>161</v>
      </c>
      <c r="AW135" s="4" t="s">
        <v>162</v>
      </c>
      <c r="AX135" s="4" t="s">
        <v>155</v>
      </c>
      <c r="AY135" s="4" t="s">
        <v>156</v>
      </c>
      <c r="AZ135" s="4" t="s">
        <v>157</v>
      </c>
      <c r="BA135" s="4" t="s">
        <v>158</v>
      </c>
      <c r="BB135" s="4" t="s">
        <v>159</v>
      </c>
      <c r="BC135" s="4" t="s">
        <v>160</v>
      </c>
      <c r="BD135" s="4" t="s">
        <v>161</v>
      </c>
      <c r="BE135" s="4" t="s">
        <v>162</v>
      </c>
      <c r="BF135" s="4" t="s">
        <v>155</v>
      </c>
      <c r="BG135" s="4" t="s">
        <v>156</v>
      </c>
      <c r="BH135" s="4" t="s">
        <v>157</v>
      </c>
      <c r="BI135" s="4" t="s">
        <v>158</v>
      </c>
      <c r="BJ135" s="4" t="s">
        <v>159</v>
      </c>
      <c r="BK135" s="4" t="s">
        <v>160</v>
      </c>
      <c r="BL135" s="4" t="s">
        <v>161</v>
      </c>
      <c r="BM135" s="4" t="s">
        <v>162</v>
      </c>
      <c r="BN135" s="4" t="s">
        <v>155</v>
      </c>
      <c r="BO135" s="4" t="s">
        <v>156</v>
      </c>
      <c r="BP135" s="4" t="s">
        <v>157</v>
      </c>
      <c r="BQ135" s="4" t="s">
        <v>158</v>
      </c>
      <c r="BR135" s="4" t="s">
        <v>159</v>
      </c>
      <c r="BS135" s="4" t="s">
        <v>160</v>
      </c>
      <c r="BT135" s="4" t="s">
        <v>161</v>
      </c>
      <c r="BU135" s="4" t="s">
        <v>162</v>
      </c>
      <c r="BV135" s="4" t="s">
        <v>155</v>
      </c>
      <c r="BW135" s="4" t="s">
        <v>156</v>
      </c>
      <c r="BX135" s="4" t="s">
        <v>157</v>
      </c>
      <c r="BY135" s="4" t="s">
        <v>158</v>
      </c>
      <c r="BZ135" s="4" t="s">
        <v>159</v>
      </c>
      <c r="CA135" s="4" t="s">
        <v>160</v>
      </c>
      <c r="CB135" s="4" t="s">
        <v>161</v>
      </c>
    </row>
    <row r="136" spans="1:80" x14ac:dyDescent="0.4">
      <c r="B136" s="4" t="s">
        <v>95</v>
      </c>
      <c r="C136" s="4" t="s">
        <v>95</v>
      </c>
      <c r="D136" s="4" t="s">
        <v>95</v>
      </c>
      <c r="E136" s="4" t="s">
        <v>95</v>
      </c>
      <c r="F136" s="4" t="s">
        <v>95</v>
      </c>
      <c r="G136" s="4" t="s">
        <v>95</v>
      </c>
      <c r="H136" s="4" t="s">
        <v>446</v>
      </c>
      <c r="I136" s="4" t="s">
        <v>446</v>
      </c>
      <c r="J136" s="4" t="s">
        <v>95</v>
      </c>
      <c r="K136" s="4" t="s">
        <v>118</v>
      </c>
      <c r="L136" s="4" t="s">
        <v>118</v>
      </c>
      <c r="M136" s="4" t="s">
        <v>95</v>
      </c>
      <c r="N136" s="4" t="s">
        <v>95</v>
      </c>
      <c r="O136" s="4" t="s">
        <v>118</v>
      </c>
      <c r="P136" s="4" t="s">
        <v>446</v>
      </c>
      <c r="Q136" s="4" t="s">
        <v>446</v>
      </c>
      <c r="R136" s="4" t="s">
        <v>95</v>
      </c>
      <c r="S136" s="4" t="s">
        <v>95</v>
      </c>
      <c r="T136" s="4" t="s">
        <v>95</v>
      </c>
      <c r="U136" s="4" t="s">
        <v>95</v>
      </c>
      <c r="V136" s="4" t="s">
        <v>95</v>
      </c>
      <c r="W136" s="4" t="s">
        <v>95</v>
      </c>
      <c r="X136" s="4" t="s">
        <v>446</v>
      </c>
      <c r="Y136" s="4" t="s">
        <v>446</v>
      </c>
      <c r="Z136" s="4" t="s">
        <v>95</v>
      </c>
      <c r="AA136" s="4" t="s">
        <v>95</v>
      </c>
      <c r="AB136" s="4" t="s">
        <v>95</v>
      </c>
      <c r="AC136" s="4" t="s">
        <v>708</v>
      </c>
      <c r="AD136" s="4" t="s">
        <v>708</v>
      </c>
      <c r="AE136" s="4" t="s">
        <v>95</v>
      </c>
      <c r="AF136" s="4" t="s">
        <v>446</v>
      </c>
      <c r="AG136" s="4" t="s">
        <v>446</v>
      </c>
      <c r="AH136" s="4" t="s">
        <v>95</v>
      </c>
      <c r="AI136" s="4" t="s">
        <v>189</v>
      </c>
      <c r="AJ136" s="4" t="s">
        <v>95</v>
      </c>
      <c r="AK136" s="4" t="s">
        <v>95</v>
      </c>
      <c r="AL136" s="4" t="s">
        <v>95</v>
      </c>
      <c r="AM136" s="4" t="s">
        <v>95</v>
      </c>
      <c r="AN136" s="4" t="s">
        <v>446</v>
      </c>
      <c r="AO136" s="4" t="s">
        <v>446</v>
      </c>
      <c r="AP136" s="4" t="s">
        <v>189</v>
      </c>
      <c r="AQ136" s="4" t="s">
        <v>95</v>
      </c>
      <c r="AR136" s="4" t="s">
        <v>95</v>
      </c>
      <c r="AS136" s="4" t="s">
        <v>95</v>
      </c>
      <c r="AT136" s="4" t="s">
        <v>95</v>
      </c>
      <c r="AU136" s="4" t="s">
        <v>95</v>
      </c>
      <c r="AV136" s="4" t="s">
        <v>446</v>
      </c>
      <c r="AW136" s="4" t="s">
        <v>446</v>
      </c>
      <c r="AX136" s="4" t="s">
        <v>95</v>
      </c>
      <c r="AY136" s="4" t="s">
        <v>95</v>
      </c>
      <c r="AZ136" s="4" t="s">
        <v>95</v>
      </c>
      <c r="BA136" s="4" t="s">
        <v>95</v>
      </c>
      <c r="BB136" s="4" t="s">
        <v>206</v>
      </c>
      <c r="BC136" s="4" t="s">
        <v>95</v>
      </c>
      <c r="BD136" s="4" t="s">
        <v>446</v>
      </c>
      <c r="BE136" s="4" t="s">
        <v>446</v>
      </c>
      <c r="BF136" s="4" t="s">
        <v>446</v>
      </c>
      <c r="BG136" s="4" t="s">
        <v>446</v>
      </c>
      <c r="BH136" s="4" t="s">
        <v>446</v>
      </c>
      <c r="BI136" s="4" t="s">
        <v>446</v>
      </c>
      <c r="BJ136" s="4" t="s">
        <v>446</v>
      </c>
      <c r="BK136" s="4" t="s">
        <v>446</v>
      </c>
      <c r="BL136" s="4" t="s">
        <v>446</v>
      </c>
      <c r="BM136" s="4" t="s">
        <v>446</v>
      </c>
      <c r="BN136" s="4" t="s">
        <v>118</v>
      </c>
      <c r="BO136" s="4" t="s">
        <v>118</v>
      </c>
      <c r="BP136" s="4" t="s">
        <v>118</v>
      </c>
      <c r="BQ136" s="4" t="s">
        <v>95</v>
      </c>
      <c r="BR136" s="4" t="s">
        <v>95</v>
      </c>
      <c r="BS136" s="4" t="s">
        <v>119</v>
      </c>
      <c r="BT136" s="4" t="s">
        <v>446</v>
      </c>
      <c r="BU136" s="4" t="s">
        <v>446</v>
      </c>
      <c r="BV136" s="4" t="s">
        <v>446</v>
      </c>
      <c r="BW136" s="4" t="s">
        <v>446</v>
      </c>
      <c r="BX136" s="4" t="s">
        <v>446</v>
      </c>
      <c r="BY136" s="4" t="s">
        <v>446</v>
      </c>
      <c r="BZ136" s="4" t="s">
        <v>446</v>
      </c>
      <c r="CA136" s="4" t="s">
        <v>446</v>
      </c>
      <c r="CB136" s="4" t="s">
        <v>446</v>
      </c>
    </row>
    <row r="137" spans="1:80" x14ac:dyDescent="0.4">
      <c r="A137" s="1" t="s">
        <v>334</v>
      </c>
      <c r="B137" s="9">
        <v>0</v>
      </c>
      <c r="C137" s="9">
        <v>9.8445757956200003E-2</v>
      </c>
      <c r="D137" s="9">
        <v>7.5669756641479999E-2</v>
      </c>
      <c r="E137" s="9">
        <v>5.2194541456029996E-2</v>
      </c>
      <c r="F137" s="9">
        <v>9.7258546869939996E-2</v>
      </c>
      <c r="G137" s="9">
        <v>0.24606037674210002</v>
      </c>
      <c r="H137" s="9">
        <v>1</v>
      </c>
      <c r="I137" s="9">
        <v>8.3868670383419996E-2</v>
      </c>
      <c r="J137" s="9">
        <v>8.9661484538760008E-2</v>
      </c>
      <c r="K137" s="9">
        <v>0.19218385854619999</v>
      </c>
      <c r="L137" s="9">
        <v>0.13057088469709999</v>
      </c>
      <c r="M137" s="9">
        <v>0.1152458923465</v>
      </c>
      <c r="N137" s="9">
        <v>0.22464512774069997</v>
      </c>
      <c r="O137" s="9">
        <v>3.8468694516210003E-2</v>
      </c>
      <c r="P137" s="9">
        <v>0</v>
      </c>
      <c r="Q137" s="9">
        <v>0.1403409316101</v>
      </c>
      <c r="R137" s="9">
        <v>0.32293424159869999</v>
      </c>
      <c r="S137" s="9">
        <v>0.13846073757059998</v>
      </c>
      <c r="T137" s="9">
        <v>0.2581869064026</v>
      </c>
      <c r="U137" s="9">
        <v>0.28229664805010002</v>
      </c>
      <c r="V137" s="9">
        <v>0.1190296208694</v>
      </c>
      <c r="W137" s="9">
        <v>0.24092163041770001</v>
      </c>
      <c r="X137" s="9">
        <v>0</v>
      </c>
      <c r="Y137" s="9">
        <v>0.22475833176079998</v>
      </c>
      <c r="Z137" s="9">
        <v>0.34505416497090002</v>
      </c>
      <c r="AA137" s="9">
        <v>8.7687666236600001E-2</v>
      </c>
      <c r="AB137" s="9">
        <v>3.5675749067379997E-2</v>
      </c>
      <c r="AC137" s="9">
        <v>0.17413502854659998</v>
      </c>
      <c r="AD137" s="9">
        <v>1.9638067041680002E-2</v>
      </c>
      <c r="AE137" s="9">
        <v>0.181092365871</v>
      </c>
      <c r="AF137" s="9">
        <v>0</v>
      </c>
      <c r="AG137" s="9">
        <v>0.12536449690910001</v>
      </c>
      <c r="AH137" s="9">
        <v>0.1098001869375</v>
      </c>
      <c r="AI137" s="9">
        <v>0.17640577593610002</v>
      </c>
      <c r="AJ137" s="9">
        <v>0.20625833841380001</v>
      </c>
      <c r="AK137" s="9">
        <v>0.14123908095170001</v>
      </c>
      <c r="AL137" s="9">
        <v>0.15870902097969999</v>
      </c>
      <c r="AM137" s="9">
        <v>6.4008980743210001E-2</v>
      </c>
      <c r="AN137" s="9">
        <v>0</v>
      </c>
      <c r="AO137" s="9">
        <v>0.15876306932680001</v>
      </c>
      <c r="AP137" s="9">
        <v>8.4516246860030009E-2</v>
      </c>
      <c r="AQ137" s="9">
        <v>3.6457553705230003E-2</v>
      </c>
      <c r="AR137" s="9">
        <v>9.5365263557989993E-2</v>
      </c>
      <c r="AS137" s="9">
        <v>0.2044794249154</v>
      </c>
      <c r="AT137" s="9">
        <v>0.25884476176029997</v>
      </c>
      <c r="AU137" s="9">
        <v>0.10471099186629999</v>
      </c>
      <c r="AV137" s="9">
        <v>0</v>
      </c>
      <c r="AW137" s="9">
        <v>0.11137395654809999</v>
      </c>
      <c r="AX137" s="9">
        <v>4.8033675094079999E-2</v>
      </c>
      <c r="AY137" s="9">
        <v>0.270358650049</v>
      </c>
      <c r="AZ137" s="9">
        <v>0.19827310121970002</v>
      </c>
      <c r="BA137" s="9">
        <v>3.0409383733510001E-2</v>
      </c>
      <c r="BB137" s="9">
        <v>0.12187485473820001</v>
      </c>
      <c r="BC137" s="9">
        <v>0.1247369598435</v>
      </c>
      <c r="BD137" s="9">
        <v>0</v>
      </c>
      <c r="BE137" s="9">
        <v>0.1555305434617</v>
      </c>
      <c r="BF137" s="9">
        <v>0</v>
      </c>
      <c r="BG137" s="9">
        <v>0</v>
      </c>
      <c r="BH137" s="9">
        <v>0</v>
      </c>
      <c r="BI137" s="9">
        <v>0</v>
      </c>
      <c r="BJ137" s="9">
        <v>0</v>
      </c>
      <c r="BK137" s="9">
        <v>0</v>
      </c>
      <c r="BL137" s="9">
        <v>0</v>
      </c>
      <c r="BM137" s="9">
        <v>0</v>
      </c>
      <c r="BN137" s="9">
        <v>8.9661484538760008E-2</v>
      </c>
      <c r="BO137" s="9">
        <v>0.29062961650239999</v>
      </c>
      <c r="BP137" s="9">
        <v>0.20624064133859998</v>
      </c>
      <c r="BQ137" s="9">
        <v>0.16744043380259999</v>
      </c>
      <c r="BR137" s="9">
        <v>0.32190367461069996</v>
      </c>
      <c r="BS137" s="9">
        <v>0.28452907125829996</v>
      </c>
      <c r="BT137" s="9">
        <v>1</v>
      </c>
      <c r="BU137" s="9">
        <v>0.22420960199349999</v>
      </c>
      <c r="BV137" s="9">
        <v>1</v>
      </c>
      <c r="BW137" s="9">
        <v>1</v>
      </c>
      <c r="BX137" s="9">
        <v>1</v>
      </c>
      <c r="BY137" s="9">
        <v>1</v>
      </c>
      <c r="BZ137" s="9">
        <v>1</v>
      </c>
      <c r="CA137" s="9">
        <v>1</v>
      </c>
      <c r="CB137" s="9">
        <v>1</v>
      </c>
    </row>
    <row r="138" spans="1:80" x14ac:dyDescent="0.4">
      <c r="B138" s="10">
        <v>0</v>
      </c>
      <c r="C138" s="10">
        <v>3</v>
      </c>
      <c r="D138" s="10">
        <v>9</v>
      </c>
      <c r="E138" s="10">
        <v>3</v>
      </c>
      <c r="F138" s="10">
        <v>2</v>
      </c>
      <c r="G138" s="10">
        <v>4</v>
      </c>
      <c r="H138" s="10">
        <v>1</v>
      </c>
      <c r="I138" s="10">
        <v>22</v>
      </c>
      <c r="J138" s="10">
        <v>3</v>
      </c>
      <c r="K138" s="10">
        <v>7</v>
      </c>
      <c r="L138" s="10">
        <v>9</v>
      </c>
      <c r="M138" s="10">
        <v>4</v>
      </c>
      <c r="N138" s="10">
        <v>3</v>
      </c>
      <c r="O138" s="10">
        <v>2</v>
      </c>
      <c r="P138" s="10">
        <v>0</v>
      </c>
      <c r="Q138" s="10">
        <v>28</v>
      </c>
      <c r="R138" s="10">
        <v>4</v>
      </c>
      <c r="S138" s="10">
        <v>8</v>
      </c>
      <c r="T138" s="10">
        <v>11</v>
      </c>
      <c r="U138" s="10">
        <v>10</v>
      </c>
      <c r="V138" s="10">
        <v>3</v>
      </c>
      <c r="W138" s="10">
        <v>3</v>
      </c>
      <c r="X138" s="10">
        <v>0</v>
      </c>
      <c r="Y138" s="10">
        <v>39</v>
      </c>
      <c r="Z138" s="10">
        <v>5</v>
      </c>
      <c r="AA138" s="10">
        <v>5</v>
      </c>
      <c r="AB138" s="10">
        <v>3</v>
      </c>
      <c r="AC138" s="10">
        <v>2</v>
      </c>
      <c r="AD138" s="10">
        <v>1</v>
      </c>
      <c r="AE138" s="10">
        <v>4</v>
      </c>
      <c r="AF138" s="10">
        <v>0</v>
      </c>
      <c r="AG138" s="10">
        <v>20</v>
      </c>
      <c r="AH138" s="10">
        <v>2</v>
      </c>
      <c r="AI138" s="10">
        <v>6</v>
      </c>
      <c r="AJ138" s="10">
        <v>7</v>
      </c>
      <c r="AK138" s="10">
        <v>3</v>
      </c>
      <c r="AL138" s="10">
        <v>4</v>
      </c>
      <c r="AM138" s="10">
        <v>2</v>
      </c>
      <c r="AN138" s="10">
        <v>0</v>
      </c>
      <c r="AO138" s="10">
        <v>24</v>
      </c>
      <c r="AP138" s="10">
        <v>1</v>
      </c>
      <c r="AQ138" s="10">
        <v>3</v>
      </c>
      <c r="AR138" s="10">
        <v>5</v>
      </c>
      <c r="AS138" s="10">
        <v>10</v>
      </c>
      <c r="AT138" s="10">
        <v>3</v>
      </c>
      <c r="AU138" s="10">
        <v>2</v>
      </c>
      <c r="AV138" s="10">
        <v>0</v>
      </c>
      <c r="AW138" s="10">
        <v>24</v>
      </c>
      <c r="AX138" s="10">
        <v>1</v>
      </c>
      <c r="AY138" s="10">
        <v>7</v>
      </c>
      <c r="AZ138" s="10">
        <v>10</v>
      </c>
      <c r="BA138" s="10">
        <v>2</v>
      </c>
      <c r="BB138" s="10">
        <v>3</v>
      </c>
      <c r="BC138" s="10">
        <v>2</v>
      </c>
      <c r="BD138" s="10">
        <v>0</v>
      </c>
      <c r="BE138" s="10">
        <v>25</v>
      </c>
      <c r="BF138" s="10">
        <v>0</v>
      </c>
      <c r="BG138" s="10">
        <v>0</v>
      </c>
      <c r="BH138" s="10">
        <v>0</v>
      </c>
      <c r="BI138" s="10">
        <v>0</v>
      </c>
      <c r="BJ138" s="10">
        <v>0</v>
      </c>
      <c r="BK138" s="10">
        <v>0</v>
      </c>
      <c r="BL138" s="10">
        <v>0</v>
      </c>
      <c r="BM138" s="10">
        <v>0</v>
      </c>
      <c r="BN138" s="10">
        <v>3</v>
      </c>
      <c r="BO138" s="10">
        <v>10</v>
      </c>
      <c r="BP138" s="10">
        <v>18</v>
      </c>
      <c r="BQ138" s="10">
        <v>7</v>
      </c>
      <c r="BR138" s="10">
        <v>5</v>
      </c>
      <c r="BS138" s="10">
        <v>6</v>
      </c>
      <c r="BT138" s="10">
        <v>1</v>
      </c>
      <c r="BU138" s="10">
        <v>50</v>
      </c>
      <c r="BV138" s="10">
        <v>16</v>
      </c>
      <c r="BW138" s="10">
        <v>39</v>
      </c>
      <c r="BX138" s="10">
        <v>54</v>
      </c>
      <c r="BY138" s="10">
        <v>34</v>
      </c>
      <c r="BZ138" s="10">
        <v>19</v>
      </c>
      <c r="CA138" s="10">
        <v>19</v>
      </c>
      <c r="CB138" s="10">
        <v>1</v>
      </c>
    </row>
    <row r="139" spans="1:80" x14ac:dyDescent="0.4">
      <c r="B139" s="10">
        <v>16</v>
      </c>
      <c r="C139" s="10">
        <v>39</v>
      </c>
      <c r="D139" s="10">
        <v>54</v>
      </c>
      <c r="E139" s="10">
        <v>34</v>
      </c>
      <c r="F139" s="10">
        <v>19</v>
      </c>
      <c r="G139" s="10">
        <v>19</v>
      </c>
      <c r="H139" s="10">
        <v>1</v>
      </c>
      <c r="I139" s="10">
        <v>182</v>
      </c>
      <c r="J139" s="10">
        <v>16</v>
      </c>
      <c r="K139" s="10">
        <v>39</v>
      </c>
      <c r="L139" s="10">
        <v>54</v>
      </c>
      <c r="M139" s="10">
        <v>34</v>
      </c>
      <c r="N139" s="10">
        <v>19</v>
      </c>
      <c r="O139" s="10">
        <v>19</v>
      </c>
      <c r="P139" s="10">
        <v>1</v>
      </c>
      <c r="Q139" s="10">
        <v>182</v>
      </c>
      <c r="R139" s="10">
        <v>16</v>
      </c>
      <c r="S139" s="10">
        <v>39</v>
      </c>
      <c r="T139" s="10">
        <v>54</v>
      </c>
      <c r="U139" s="10">
        <v>34</v>
      </c>
      <c r="V139" s="10">
        <v>19</v>
      </c>
      <c r="W139" s="10">
        <v>19</v>
      </c>
      <c r="X139" s="10">
        <v>1</v>
      </c>
      <c r="Y139" s="10">
        <v>182</v>
      </c>
      <c r="Z139" s="10">
        <v>16</v>
      </c>
      <c r="AA139" s="10">
        <v>39</v>
      </c>
      <c r="AB139" s="10">
        <v>54</v>
      </c>
      <c r="AC139" s="10">
        <v>34</v>
      </c>
      <c r="AD139" s="10">
        <v>19</v>
      </c>
      <c r="AE139" s="10">
        <v>19</v>
      </c>
      <c r="AF139" s="10">
        <v>1</v>
      </c>
      <c r="AG139" s="10">
        <v>182</v>
      </c>
      <c r="AH139" s="10">
        <v>16</v>
      </c>
      <c r="AI139" s="10">
        <v>39</v>
      </c>
      <c r="AJ139" s="10">
        <v>54</v>
      </c>
      <c r="AK139" s="10">
        <v>34</v>
      </c>
      <c r="AL139" s="10">
        <v>19</v>
      </c>
      <c r="AM139" s="10">
        <v>19</v>
      </c>
      <c r="AN139" s="10">
        <v>1</v>
      </c>
      <c r="AO139" s="10">
        <v>182</v>
      </c>
      <c r="AP139" s="10">
        <v>16</v>
      </c>
      <c r="AQ139" s="10">
        <v>39</v>
      </c>
      <c r="AR139" s="10">
        <v>54</v>
      </c>
      <c r="AS139" s="10">
        <v>34</v>
      </c>
      <c r="AT139" s="10">
        <v>19</v>
      </c>
      <c r="AU139" s="10">
        <v>19</v>
      </c>
      <c r="AV139" s="10">
        <v>1</v>
      </c>
      <c r="AW139" s="10">
        <v>182</v>
      </c>
      <c r="AX139" s="10">
        <v>16</v>
      </c>
      <c r="AY139" s="10">
        <v>39</v>
      </c>
      <c r="AZ139" s="10">
        <v>54</v>
      </c>
      <c r="BA139" s="10">
        <v>34</v>
      </c>
      <c r="BB139" s="10">
        <v>19</v>
      </c>
      <c r="BC139" s="10">
        <v>19</v>
      </c>
      <c r="BD139" s="10">
        <v>1</v>
      </c>
      <c r="BE139" s="10">
        <v>182</v>
      </c>
      <c r="BF139" s="10">
        <v>16</v>
      </c>
      <c r="BG139" s="10">
        <v>39</v>
      </c>
      <c r="BH139" s="10">
        <v>54</v>
      </c>
      <c r="BI139" s="10">
        <v>34</v>
      </c>
      <c r="BJ139" s="10">
        <v>19</v>
      </c>
      <c r="BK139" s="10">
        <v>19</v>
      </c>
      <c r="BL139" s="10">
        <v>1</v>
      </c>
      <c r="BM139" s="10">
        <v>182</v>
      </c>
      <c r="BN139" s="10">
        <v>16</v>
      </c>
      <c r="BO139" s="10">
        <v>39</v>
      </c>
      <c r="BP139" s="10">
        <v>54</v>
      </c>
      <c r="BQ139" s="10">
        <v>34</v>
      </c>
      <c r="BR139" s="10">
        <v>19</v>
      </c>
      <c r="BS139" s="10">
        <v>19</v>
      </c>
      <c r="BT139" s="10">
        <v>1</v>
      </c>
      <c r="BU139" s="10">
        <v>182</v>
      </c>
      <c r="BV139" s="10">
        <v>16</v>
      </c>
      <c r="BW139" s="10">
        <v>39</v>
      </c>
      <c r="BX139" s="10">
        <v>54</v>
      </c>
      <c r="BY139" s="10">
        <v>34</v>
      </c>
      <c r="BZ139" s="10">
        <v>19</v>
      </c>
      <c r="CA139" s="10">
        <v>19</v>
      </c>
      <c r="CB139" s="10">
        <v>1</v>
      </c>
    </row>
    <row r="140" spans="1:80" x14ac:dyDescent="0.4">
      <c r="B140" s="10">
        <v>0</v>
      </c>
      <c r="C140" s="10">
        <v>4.4080874247060002</v>
      </c>
      <c r="D140" s="10">
        <v>3.3113818843490002</v>
      </c>
      <c r="E140" s="10">
        <v>1.4405421331549999</v>
      </c>
      <c r="F140" s="10">
        <v>1.4979266168930001</v>
      </c>
      <c r="G140" s="10">
        <v>2.903344864053</v>
      </c>
      <c r="H140" s="10">
        <v>0.52914210662049999</v>
      </c>
      <c r="I140" s="10">
        <v>14.09042502978</v>
      </c>
      <c r="J140" s="10">
        <v>2.1643035601370002</v>
      </c>
      <c r="K140" s="10">
        <v>8.6053809496360003</v>
      </c>
      <c r="L140" s="10">
        <v>5.7139084543110004</v>
      </c>
      <c r="M140" s="10">
        <v>3.1807265466270001</v>
      </c>
      <c r="N140" s="10">
        <v>3.459869872908</v>
      </c>
      <c r="O140" s="10">
        <v>0.45390439586109999</v>
      </c>
      <c r="P140" s="10">
        <v>0</v>
      </c>
      <c r="Q140" s="10">
        <v>23.57809377948</v>
      </c>
      <c r="R140" s="10">
        <v>7.7951835437219996</v>
      </c>
      <c r="S140" s="10">
        <v>6.1998307369649996</v>
      </c>
      <c r="T140" s="10">
        <v>11.29850924047</v>
      </c>
      <c r="U140" s="10">
        <v>7.7912403140319997</v>
      </c>
      <c r="V140" s="10">
        <v>1.833233613262</v>
      </c>
      <c r="W140" s="10">
        <v>2.8427111572119999</v>
      </c>
      <c r="X140" s="10">
        <v>0</v>
      </c>
      <c r="Y140" s="10">
        <v>37.76070860566</v>
      </c>
      <c r="Z140" s="10">
        <v>8.3291277355990001</v>
      </c>
      <c r="AA140" s="10">
        <v>3.9263743493279999</v>
      </c>
      <c r="AB140" s="10">
        <v>1.5612053535729999</v>
      </c>
      <c r="AC140" s="10">
        <v>4.806036004568</v>
      </c>
      <c r="AD140" s="10">
        <v>0.30245550928690002</v>
      </c>
      <c r="AE140" s="10">
        <v>2.1367665827879998</v>
      </c>
      <c r="AF140" s="10">
        <v>0</v>
      </c>
      <c r="AG140" s="10">
        <v>21.061965535140001</v>
      </c>
      <c r="AH140" s="10">
        <v>2.6504238326529999</v>
      </c>
      <c r="AI140" s="10">
        <v>7.8988886742629996</v>
      </c>
      <c r="AJ140" s="10">
        <v>9.0260647798200004</v>
      </c>
      <c r="AK140" s="10">
        <v>3.898125000876</v>
      </c>
      <c r="AL140" s="10">
        <v>2.444355529848</v>
      </c>
      <c r="AM140" s="10">
        <v>0.75526237891159997</v>
      </c>
      <c r="AN140" s="10">
        <v>0</v>
      </c>
      <c r="AO140" s="10">
        <v>26.67312019637</v>
      </c>
      <c r="AP140" s="10">
        <v>2.0401046771589999</v>
      </c>
      <c r="AQ140" s="10">
        <v>1.632453112861</v>
      </c>
      <c r="AR140" s="10">
        <v>4.1732763544929998</v>
      </c>
      <c r="AS140" s="10">
        <v>5.6435255246400002</v>
      </c>
      <c r="AT140" s="10">
        <v>3.9865952223450001</v>
      </c>
      <c r="AU140" s="10">
        <v>1.2355183897149999</v>
      </c>
      <c r="AV140" s="10">
        <v>0</v>
      </c>
      <c r="AW140" s="10">
        <v>18.711473281210001</v>
      </c>
      <c r="AX140" s="10">
        <v>1.159466124695</v>
      </c>
      <c r="AY140" s="10">
        <v>12.105799073349999</v>
      </c>
      <c r="AZ140" s="10">
        <v>8.6766230614869997</v>
      </c>
      <c r="BA140" s="10">
        <v>0.83928313745799998</v>
      </c>
      <c r="BB140" s="10">
        <v>1.8770544565759999</v>
      </c>
      <c r="BC140" s="10">
        <v>1.4718111729909999</v>
      </c>
      <c r="BD140" s="10">
        <v>0</v>
      </c>
      <c r="BE140" s="10">
        <v>26.13003702656</v>
      </c>
      <c r="BF140" s="10">
        <v>0</v>
      </c>
      <c r="BG140" s="10">
        <v>0</v>
      </c>
      <c r="BH140" s="10">
        <v>0</v>
      </c>
      <c r="BI140" s="10">
        <v>0</v>
      </c>
      <c r="BJ140" s="10">
        <v>0</v>
      </c>
      <c r="BK140" s="10">
        <v>0</v>
      </c>
      <c r="BL140" s="10">
        <v>0</v>
      </c>
      <c r="BM140" s="10">
        <v>0</v>
      </c>
      <c r="BN140" s="10">
        <v>2.1643035601370002</v>
      </c>
      <c r="BO140" s="10">
        <v>13.01346837434</v>
      </c>
      <c r="BP140" s="10">
        <v>9.0252903386599996</v>
      </c>
      <c r="BQ140" s="10">
        <v>4.6212686797820002</v>
      </c>
      <c r="BR140" s="10">
        <v>4.9577964898009999</v>
      </c>
      <c r="BS140" s="10">
        <v>3.357249259914</v>
      </c>
      <c r="BT140" s="10">
        <v>0.52914210662049999</v>
      </c>
      <c r="BU140" s="10">
        <v>37.66851880926</v>
      </c>
      <c r="BV140" s="10">
        <v>24.13860947397</v>
      </c>
      <c r="BW140" s="10">
        <v>44.776814321110002</v>
      </c>
      <c r="BX140" s="10">
        <v>43.760969128500001</v>
      </c>
      <c r="BY140" s="10">
        <v>27.599478661359999</v>
      </c>
      <c r="BZ140" s="10">
        <v>15.401490821119999</v>
      </c>
      <c r="CA140" s="10">
        <v>11.79931894153</v>
      </c>
      <c r="CB140" s="10">
        <v>0.52914210662049999</v>
      </c>
    </row>
    <row r="141" spans="1:80" x14ac:dyDescent="0.4">
      <c r="B141" s="10">
        <v>24.13860947397</v>
      </c>
      <c r="C141" s="10">
        <v>44.776814321110002</v>
      </c>
      <c r="D141" s="10">
        <v>43.760969128500001</v>
      </c>
      <c r="E141" s="10">
        <v>27.599478661359999</v>
      </c>
      <c r="F141" s="10">
        <v>15.401490821119999</v>
      </c>
      <c r="G141" s="10">
        <v>11.79931894153</v>
      </c>
      <c r="H141" s="10">
        <v>0.52914210662049999</v>
      </c>
      <c r="I141" s="10">
        <v>168.0058234542</v>
      </c>
      <c r="J141" s="10">
        <v>24.13860947397</v>
      </c>
      <c r="K141" s="10">
        <v>44.776814321110002</v>
      </c>
      <c r="L141" s="10">
        <v>43.760969128500001</v>
      </c>
      <c r="M141" s="10">
        <v>27.599478661359999</v>
      </c>
      <c r="N141" s="10">
        <v>15.401490821119999</v>
      </c>
      <c r="O141" s="10">
        <v>11.79931894153</v>
      </c>
      <c r="P141" s="10">
        <v>0.52914210662049999</v>
      </c>
      <c r="Q141" s="10">
        <v>168.0058234542</v>
      </c>
      <c r="R141" s="10">
        <v>24.13860947397</v>
      </c>
      <c r="S141" s="10">
        <v>44.776814321110002</v>
      </c>
      <c r="T141" s="10">
        <v>43.760969128500001</v>
      </c>
      <c r="U141" s="10">
        <v>27.599478661359999</v>
      </c>
      <c r="V141" s="10">
        <v>15.401490821119999</v>
      </c>
      <c r="W141" s="10">
        <v>11.79931894153</v>
      </c>
      <c r="X141" s="10">
        <v>0.52914210662049999</v>
      </c>
      <c r="Y141" s="10">
        <v>168.0058234542</v>
      </c>
      <c r="Z141" s="10">
        <v>24.13860947397</v>
      </c>
      <c r="AA141" s="10">
        <v>44.776814321110002</v>
      </c>
      <c r="AB141" s="10">
        <v>43.760969128500001</v>
      </c>
      <c r="AC141" s="10">
        <v>27.599478661359999</v>
      </c>
      <c r="AD141" s="10">
        <v>15.401490821119999</v>
      </c>
      <c r="AE141" s="10">
        <v>11.79931894153</v>
      </c>
      <c r="AF141" s="10">
        <v>0.52914210662049999</v>
      </c>
      <c r="AG141" s="10">
        <v>168.0058234542</v>
      </c>
      <c r="AH141" s="10">
        <v>24.13860947397</v>
      </c>
      <c r="AI141" s="10">
        <v>44.776814321110002</v>
      </c>
      <c r="AJ141" s="10">
        <v>43.760969128500001</v>
      </c>
      <c r="AK141" s="10">
        <v>27.599478661359999</v>
      </c>
      <c r="AL141" s="10">
        <v>15.401490821119999</v>
      </c>
      <c r="AM141" s="10">
        <v>11.79931894153</v>
      </c>
      <c r="AN141" s="10">
        <v>0.52914210662049999</v>
      </c>
      <c r="AO141" s="10">
        <v>168.0058234542</v>
      </c>
      <c r="AP141" s="10">
        <v>24.13860947397</v>
      </c>
      <c r="AQ141" s="10">
        <v>44.776814321110002</v>
      </c>
      <c r="AR141" s="10">
        <v>43.760969128500001</v>
      </c>
      <c r="AS141" s="10">
        <v>27.599478661359999</v>
      </c>
      <c r="AT141" s="10">
        <v>15.401490821119999</v>
      </c>
      <c r="AU141" s="10">
        <v>11.79931894153</v>
      </c>
      <c r="AV141" s="10">
        <v>0.52914210662049999</v>
      </c>
      <c r="AW141" s="10">
        <v>168.0058234542</v>
      </c>
      <c r="AX141" s="10">
        <v>24.13860947397</v>
      </c>
      <c r="AY141" s="10">
        <v>44.776814321110002</v>
      </c>
      <c r="AZ141" s="10">
        <v>43.760969128500001</v>
      </c>
      <c r="BA141" s="10">
        <v>27.599478661359999</v>
      </c>
      <c r="BB141" s="10">
        <v>15.401490821119999</v>
      </c>
      <c r="BC141" s="10">
        <v>11.79931894153</v>
      </c>
      <c r="BD141" s="10">
        <v>0.52914210662049999</v>
      </c>
      <c r="BE141" s="10">
        <v>168.0058234542</v>
      </c>
      <c r="BF141" s="10">
        <v>24.13860947397</v>
      </c>
      <c r="BG141" s="10">
        <v>44.776814321110002</v>
      </c>
      <c r="BH141" s="10">
        <v>43.760969128500001</v>
      </c>
      <c r="BI141" s="10">
        <v>27.599478661359999</v>
      </c>
      <c r="BJ141" s="10">
        <v>15.401490821119999</v>
      </c>
      <c r="BK141" s="10">
        <v>11.79931894153</v>
      </c>
      <c r="BL141" s="10">
        <v>0.52914210662049999</v>
      </c>
      <c r="BM141" s="10">
        <v>168.0058234542</v>
      </c>
      <c r="BN141" s="10">
        <v>24.13860947397</v>
      </c>
      <c r="BO141" s="10">
        <v>44.776814321110002</v>
      </c>
      <c r="BP141" s="10">
        <v>43.760969128500001</v>
      </c>
      <c r="BQ141" s="10">
        <v>27.599478661359999</v>
      </c>
      <c r="BR141" s="10">
        <v>15.401490821119999</v>
      </c>
      <c r="BS141" s="10">
        <v>11.79931894153</v>
      </c>
      <c r="BT141" s="10">
        <v>0.52914210662049999</v>
      </c>
      <c r="BU141" s="10">
        <v>168.0058234542</v>
      </c>
      <c r="BV141" s="10">
        <v>24.13860947397</v>
      </c>
      <c r="BW141" s="10">
        <v>44.776814321110002</v>
      </c>
      <c r="BX141" s="10">
        <v>43.760969128500001</v>
      </c>
      <c r="BY141" s="10">
        <v>27.599478661359999</v>
      </c>
      <c r="BZ141" s="10">
        <v>15.401490821119999</v>
      </c>
      <c r="CA141" s="10">
        <v>11.79931894153</v>
      </c>
      <c r="CB141" s="10">
        <v>0.52914210662049999</v>
      </c>
    </row>
    <row r="142" spans="1:80" x14ac:dyDescent="0.4">
      <c r="B142" s="4" t="s">
        <v>155</v>
      </c>
      <c r="C142" s="4" t="s">
        <v>156</v>
      </c>
      <c r="D142" s="4" t="s">
        <v>157</v>
      </c>
      <c r="E142" s="4" t="s">
        <v>158</v>
      </c>
      <c r="F142" s="4" t="s">
        <v>159</v>
      </c>
      <c r="G142" s="4" t="s">
        <v>160</v>
      </c>
      <c r="H142" s="4" t="s">
        <v>161</v>
      </c>
      <c r="I142" s="4" t="s">
        <v>162</v>
      </c>
      <c r="J142" s="4" t="s">
        <v>155</v>
      </c>
      <c r="K142" s="4" t="s">
        <v>156</v>
      </c>
      <c r="L142" s="4" t="s">
        <v>157</v>
      </c>
      <c r="M142" s="4" t="s">
        <v>158</v>
      </c>
      <c r="N142" s="4" t="s">
        <v>159</v>
      </c>
      <c r="O142" s="4" t="s">
        <v>160</v>
      </c>
      <c r="P142" s="4" t="s">
        <v>161</v>
      </c>
      <c r="Q142" s="4" t="s">
        <v>162</v>
      </c>
      <c r="R142" s="4" t="s">
        <v>155</v>
      </c>
      <c r="S142" s="4" t="s">
        <v>156</v>
      </c>
      <c r="T142" s="4" t="s">
        <v>157</v>
      </c>
      <c r="U142" s="4" t="s">
        <v>158</v>
      </c>
      <c r="V142" s="4" t="s">
        <v>159</v>
      </c>
      <c r="W142" s="4" t="s">
        <v>160</v>
      </c>
      <c r="X142" s="4" t="s">
        <v>161</v>
      </c>
      <c r="Y142" s="4" t="s">
        <v>162</v>
      </c>
      <c r="Z142" s="4" t="s">
        <v>155</v>
      </c>
      <c r="AA142" s="4" t="s">
        <v>156</v>
      </c>
      <c r="AB142" s="4" t="s">
        <v>157</v>
      </c>
      <c r="AC142" s="4" t="s">
        <v>158</v>
      </c>
      <c r="AD142" s="4" t="s">
        <v>159</v>
      </c>
      <c r="AE142" s="4" t="s">
        <v>160</v>
      </c>
      <c r="AF142" s="4" t="s">
        <v>161</v>
      </c>
      <c r="AG142" s="4" t="s">
        <v>162</v>
      </c>
      <c r="AH142" s="4" t="s">
        <v>155</v>
      </c>
      <c r="AI142" s="4" t="s">
        <v>156</v>
      </c>
      <c r="AJ142" s="4" t="s">
        <v>157</v>
      </c>
      <c r="AK142" s="4" t="s">
        <v>158</v>
      </c>
      <c r="AL142" s="4" t="s">
        <v>159</v>
      </c>
      <c r="AM142" s="4" t="s">
        <v>160</v>
      </c>
      <c r="AN142" s="4" t="s">
        <v>161</v>
      </c>
      <c r="AO142" s="4" t="s">
        <v>162</v>
      </c>
      <c r="AP142" s="4" t="s">
        <v>155</v>
      </c>
      <c r="AQ142" s="4" t="s">
        <v>156</v>
      </c>
      <c r="AR142" s="4" t="s">
        <v>157</v>
      </c>
      <c r="AS142" s="4" t="s">
        <v>158</v>
      </c>
      <c r="AT142" s="4" t="s">
        <v>159</v>
      </c>
      <c r="AU142" s="4" t="s">
        <v>160</v>
      </c>
      <c r="AV142" s="4" t="s">
        <v>161</v>
      </c>
      <c r="AW142" s="4" t="s">
        <v>162</v>
      </c>
      <c r="AX142" s="4" t="s">
        <v>155</v>
      </c>
      <c r="AY142" s="4" t="s">
        <v>156</v>
      </c>
      <c r="AZ142" s="4" t="s">
        <v>157</v>
      </c>
      <c r="BA142" s="4" t="s">
        <v>158</v>
      </c>
      <c r="BB142" s="4" t="s">
        <v>159</v>
      </c>
      <c r="BC142" s="4" t="s">
        <v>160</v>
      </c>
      <c r="BD142" s="4" t="s">
        <v>161</v>
      </c>
      <c r="BE142" s="4" t="s">
        <v>162</v>
      </c>
      <c r="BF142" s="4" t="s">
        <v>155</v>
      </c>
      <c r="BG142" s="4" t="s">
        <v>156</v>
      </c>
      <c r="BH142" s="4" t="s">
        <v>157</v>
      </c>
      <c r="BI142" s="4" t="s">
        <v>158</v>
      </c>
      <c r="BJ142" s="4" t="s">
        <v>159</v>
      </c>
      <c r="BK142" s="4" t="s">
        <v>160</v>
      </c>
      <c r="BL142" s="4" t="s">
        <v>161</v>
      </c>
      <c r="BM142" s="4" t="s">
        <v>162</v>
      </c>
      <c r="BN142" s="4" t="s">
        <v>155</v>
      </c>
      <c r="BO142" s="4" t="s">
        <v>156</v>
      </c>
      <c r="BP142" s="4" t="s">
        <v>157</v>
      </c>
      <c r="BQ142" s="4" t="s">
        <v>158</v>
      </c>
      <c r="BR142" s="4" t="s">
        <v>159</v>
      </c>
      <c r="BS142" s="4" t="s">
        <v>160</v>
      </c>
      <c r="BT142" s="4" t="s">
        <v>161</v>
      </c>
      <c r="BU142" s="4" t="s">
        <v>162</v>
      </c>
      <c r="BV142" s="4" t="s">
        <v>155</v>
      </c>
      <c r="BW142" s="4" t="s">
        <v>156</v>
      </c>
      <c r="BX142" s="4" t="s">
        <v>157</v>
      </c>
      <c r="BY142" s="4" t="s">
        <v>158</v>
      </c>
      <c r="BZ142" s="4" t="s">
        <v>159</v>
      </c>
      <c r="CA142" s="4" t="s">
        <v>160</v>
      </c>
      <c r="CB142" s="4" t="s">
        <v>161</v>
      </c>
    </row>
    <row r="143" spans="1:80" x14ac:dyDescent="0.4">
      <c r="B143" s="4" t="s">
        <v>95</v>
      </c>
      <c r="C143" s="4" t="s">
        <v>95</v>
      </c>
      <c r="D143" s="4" t="s">
        <v>95</v>
      </c>
      <c r="E143" s="4" t="s">
        <v>95</v>
      </c>
      <c r="F143" s="4" t="s">
        <v>95</v>
      </c>
      <c r="G143" s="4" t="s">
        <v>417</v>
      </c>
      <c r="H143" s="4" t="s">
        <v>446</v>
      </c>
      <c r="I143" s="4" t="s">
        <v>446</v>
      </c>
      <c r="J143" s="4" t="s">
        <v>95</v>
      </c>
      <c r="K143" s="4" t="s">
        <v>95</v>
      </c>
      <c r="L143" s="4" t="s">
        <v>95</v>
      </c>
      <c r="M143" s="4" t="s">
        <v>95</v>
      </c>
      <c r="N143" s="4" t="s">
        <v>95</v>
      </c>
      <c r="O143" s="4" t="s">
        <v>95</v>
      </c>
      <c r="P143" s="4" t="s">
        <v>446</v>
      </c>
      <c r="Q143" s="4" t="s">
        <v>446</v>
      </c>
      <c r="R143" s="4" t="s">
        <v>95</v>
      </c>
      <c r="S143" s="4" t="s">
        <v>95</v>
      </c>
      <c r="T143" s="4" t="s">
        <v>95</v>
      </c>
      <c r="U143" s="4" t="s">
        <v>95</v>
      </c>
      <c r="V143" s="4" t="s">
        <v>95</v>
      </c>
      <c r="W143" s="4" t="s">
        <v>95</v>
      </c>
      <c r="X143" s="4" t="s">
        <v>446</v>
      </c>
      <c r="Y143" s="4" t="s">
        <v>446</v>
      </c>
      <c r="Z143" s="4" t="s">
        <v>744</v>
      </c>
      <c r="AA143" s="4" t="s">
        <v>95</v>
      </c>
      <c r="AB143" s="4" t="s">
        <v>95</v>
      </c>
      <c r="AC143" s="4" t="s">
        <v>236</v>
      </c>
      <c r="AD143" s="4" t="s">
        <v>95</v>
      </c>
      <c r="AE143" s="4" t="s">
        <v>745</v>
      </c>
      <c r="AF143" s="4" t="s">
        <v>446</v>
      </c>
      <c r="AG143" s="4" t="s">
        <v>446</v>
      </c>
      <c r="AH143" s="4" t="s">
        <v>95</v>
      </c>
      <c r="AI143" s="4" t="s">
        <v>95</v>
      </c>
      <c r="AJ143" s="4" t="s">
        <v>95</v>
      </c>
      <c r="AK143" s="4" t="s">
        <v>95</v>
      </c>
      <c r="AL143" s="4" t="s">
        <v>95</v>
      </c>
      <c r="AM143" s="4" t="s">
        <v>95</v>
      </c>
      <c r="AN143" s="4" t="s">
        <v>446</v>
      </c>
      <c r="AO143" s="4" t="s">
        <v>446</v>
      </c>
      <c r="AP143" s="4" t="s">
        <v>95</v>
      </c>
      <c r="AQ143" s="4" t="s">
        <v>95</v>
      </c>
      <c r="AR143" s="4" t="s">
        <v>95</v>
      </c>
      <c r="AS143" s="4" t="s">
        <v>215</v>
      </c>
      <c r="AT143" s="4" t="s">
        <v>215</v>
      </c>
      <c r="AU143" s="4" t="s">
        <v>95</v>
      </c>
      <c r="AV143" s="4" t="s">
        <v>446</v>
      </c>
      <c r="AW143" s="4" t="s">
        <v>446</v>
      </c>
      <c r="AX143" s="4" t="s">
        <v>95</v>
      </c>
      <c r="AY143" s="4" t="s">
        <v>118</v>
      </c>
      <c r="AZ143" s="4" t="s">
        <v>118</v>
      </c>
      <c r="BA143" s="4" t="s">
        <v>95</v>
      </c>
      <c r="BB143" s="4" t="s">
        <v>95</v>
      </c>
      <c r="BC143" s="4" t="s">
        <v>95</v>
      </c>
      <c r="BD143" s="4" t="s">
        <v>446</v>
      </c>
      <c r="BE143" s="4" t="s">
        <v>446</v>
      </c>
      <c r="BF143" s="4" t="s">
        <v>446</v>
      </c>
      <c r="BG143" s="4" t="s">
        <v>446</v>
      </c>
      <c r="BH143" s="4" t="s">
        <v>446</v>
      </c>
      <c r="BI143" s="4" t="s">
        <v>446</v>
      </c>
      <c r="BJ143" s="4" t="s">
        <v>446</v>
      </c>
      <c r="BK143" s="4" t="s">
        <v>446</v>
      </c>
      <c r="BL143" s="4" t="s">
        <v>446</v>
      </c>
      <c r="BM143" s="4" t="s">
        <v>446</v>
      </c>
      <c r="BN143" s="4" t="s">
        <v>95</v>
      </c>
      <c r="BO143" s="4" t="s">
        <v>95</v>
      </c>
      <c r="BP143" s="4" t="s">
        <v>95</v>
      </c>
      <c r="BQ143" s="4" t="s">
        <v>95</v>
      </c>
      <c r="BR143" s="4" t="s">
        <v>95</v>
      </c>
      <c r="BS143" s="4" t="s">
        <v>95</v>
      </c>
      <c r="BT143" s="4" t="s">
        <v>446</v>
      </c>
      <c r="BU143" s="4" t="s">
        <v>446</v>
      </c>
      <c r="BV143" s="4" t="s">
        <v>446</v>
      </c>
      <c r="BW143" s="4" t="s">
        <v>446</v>
      </c>
      <c r="BX143" s="4" t="s">
        <v>446</v>
      </c>
      <c r="BY143" s="4" t="s">
        <v>446</v>
      </c>
      <c r="BZ143" s="4" t="s">
        <v>446</v>
      </c>
      <c r="CA143" s="4" t="s">
        <v>446</v>
      </c>
      <c r="CB143" s="4" t="s">
        <v>446</v>
      </c>
    </row>
    <row r="144" spans="1:80" x14ac:dyDescent="0.4">
      <c r="A144" s="1" t="s">
        <v>313</v>
      </c>
      <c r="B144" s="9">
        <v>9.5328757759699997E-2</v>
      </c>
      <c r="C144" s="9">
        <v>7.5586838905619999E-2</v>
      </c>
      <c r="D144" s="9">
        <v>0.1070747203503</v>
      </c>
      <c r="E144" s="9">
        <v>6.1895226429349998E-2</v>
      </c>
      <c r="F144" s="9">
        <v>5.2226958557890002E-2</v>
      </c>
      <c r="G144" s="9">
        <v>3.2550052844430001E-2</v>
      </c>
      <c r="H144" s="9">
        <v>0</v>
      </c>
      <c r="I144" s="9">
        <v>7.2531513308669998E-2</v>
      </c>
      <c r="J144" s="9">
        <v>0.14943773604589999</v>
      </c>
      <c r="K144" s="9">
        <v>0.11661127916330001</v>
      </c>
      <c r="L144" s="9">
        <v>8.9816145279310006E-2</v>
      </c>
      <c r="M144" s="9">
        <v>6.7445549860270002E-2</v>
      </c>
      <c r="N144" s="9">
        <v>6.216737278205E-2</v>
      </c>
      <c r="O144" s="9">
        <v>5.1325235023370004E-2</v>
      </c>
      <c r="P144" s="9">
        <v>7.6033868148970007E-2</v>
      </c>
      <c r="Q144" s="9">
        <v>9.2810231912370006E-2</v>
      </c>
      <c r="R144" s="9">
        <v>0.22540959074879999</v>
      </c>
      <c r="S144" s="9">
        <v>0.19809620379249998</v>
      </c>
      <c r="T144" s="9">
        <v>0.2409122897255</v>
      </c>
      <c r="U144" s="9">
        <v>0.16465511551670001</v>
      </c>
      <c r="V144" s="9">
        <v>0.19491830485929998</v>
      </c>
      <c r="W144" s="9">
        <v>0.17382395235970002</v>
      </c>
      <c r="X144" s="9">
        <v>0.12389263841789999</v>
      </c>
      <c r="Y144" s="9">
        <v>0.1996830114533</v>
      </c>
      <c r="Z144" s="9">
        <v>0.21092017374240002</v>
      </c>
      <c r="AA144" s="9">
        <v>0.1837140201752</v>
      </c>
      <c r="AB144" s="9">
        <v>0.17922200007090003</v>
      </c>
      <c r="AC144" s="9">
        <v>0.2279040027384</v>
      </c>
      <c r="AD144" s="9">
        <v>0.2215861159809</v>
      </c>
      <c r="AE144" s="9">
        <v>0.20905296857300001</v>
      </c>
      <c r="AF144" s="9">
        <v>0.13347248646990001</v>
      </c>
      <c r="AG144" s="9">
        <v>0.19988360523250001</v>
      </c>
      <c r="AH144" s="9">
        <v>0.14211064377490001</v>
      </c>
      <c r="AI144" s="9">
        <v>0.1330475987518</v>
      </c>
      <c r="AJ144" s="9">
        <v>0.13574318290440002</v>
      </c>
      <c r="AK144" s="9">
        <v>0.17352227912269999</v>
      </c>
      <c r="AL144" s="9">
        <v>0.123905541196</v>
      </c>
      <c r="AM144" s="9">
        <v>0.17424757352469999</v>
      </c>
      <c r="AN144" s="9">
        <v>0.1300696390793</v>
      </c>
      <c r="AO144" s="9">
        <v>0.14490134081180001</v>
      </c>
      <c r="AP144" s="9">
        <v>0.1006309797816</v>
      </c>
      <c r="AQ144" s="9">
        <v>0.1485920085654</v>
      </c>
      <c r="AR144" s="9">
        <v>9.7524205395999986E-2</v>
      </c>
      <c r="AS144" s="9">
        <v>0.1102797722901</v>
      </c>
      <c r="AT144" s="9">
        <v>0.1561425973619</v>
      </c>
      <c r="AU144" s="9">
        <v>0.12478750340070001</v>
      </c>
      <c r="AV144" s="9">
        <v>0.19022913220429999</v>
      </c>
      <c r="AW144" s="9">
        <v>0.1245296053633</v>
      </c>
      <c r="AX144" s="9">
        <v>7.6162118146719998E-2</v>
      </c>
      <c r="AY144" s="9">
        <v>0.1443520506463</v>
      </c>
      <c r="AZ144" s="9">
        <v>0.14970745627359999</v>
      </c>
      <c r="BA144" s="9">
        <v>0.1942980540424</v>
      </c>
      <c r="BB144" s="9">
        <v>0.1890531092619</v>
      </c>
      <c r="BC144" s="9">
        <v>0.23421271427410001</v>
      </c>
      <c r="BD144" s="9">
        <v>0.32522701703080004</v>
      </c>
      <c r="BE144" s="9">
        <v>0.16489822482659999</v>
      </c>
      <c r="BF144" s="9">
        <v>0</v>
      </c>
      <c r="BG144" s="9">
        <v>0</v>
      </c>
      <c r="BH144" s="9">
        <v>0</v>
      </c>
      <c r="BI144" s="9">
        <v>0</v>
      </c>
      <c r="BJ144" s="9">
        <v>0</v>
      </c>
      <c r="BK144" s="9">
        <v>0</v>
      </c>
      <c r="BL144" s="9">
        <v>2.10752186488E-2</v>
      </c>
      <c r="BM144" s="9">
        <v>7.6246709141460003E-4</v>
      </c>
      <c r="BN144" s="9">
        <v>0.24476649380560001</v>
      </c>
      <c r="BO144" s="9">
        <v>0.192198118069</v>
      </c>
      <c r="BP144" s="9">
        <v>0.19689086562960001</v>
      </c>
      <c r="BQ144" s="9">
        <v>0.1293407762896</v>
      </c>
      <c r="BR144" s="9">
        <v>0.11439433133990001</v>
      </c>
      <c r="BS144" s="9">
        <v>8.3875287867800005E-2</v>
      </c>
      <c r="BT144" s="9">
        <v>7.6033868148970007E-2</v>
      </c>
      <c r="BU144" s="9">
        <v>0.16534174522099998</v>
      </c>
      <c r="BV144" s="9">
        <v>1</v>
      </c>
      <c r="BW144" s="9">
        <v>1</v>
      </c>
      <c r="BX144" s="9">
        <v>1</v>
      </c>
      <c r="BY144" s="9">
        <v>1</v>
      </c>
      <c r="BZ144" s="9">
        <v>1</v>
      </c>
      <c r="CA144" s="9">
        <v>1</v>
      </c>
      <c r="CB144" s="9">
        <v>1</v>
      </c>
    </row>
    <row r="145" spans="1:80" x14ac:dyDescent="0.4">
      <c r="B145" s="10">
        <v>22</v>
      </c>
      <c r="C145" s="10">
        <v>35</v>
      </c>
      <c r="D145" s="10">
        <v>51</v>
      </c>
      <c r="E145" s="10">
        <v>22</v>
      </c>
      <c r="F145" s="10">
        <v>14</v>
      </c>
      <c r="G145" s="10">
        <v>9</v>
      </c>
      <c r="H145" s="10">
        <v>0</v>
      </c>
      <c r="I145" s="10">
        <v>153</v>
      </c>
      <c r="J145" s="10">
        <v>37</v>
      </c>
      <c r="K145" s="10">
        <v>49</v>
      </c>
      <c r="L145" s="10">
        <v>42</v>
      </c>
      <c r="M145" s="10">
        <v>29</v>
      </c>
      <c r="N145" s="10">
        <v>17</v>
      </c>
      <c r="O145" s="10">
        <v>10</v>
      </c>
      <c r="P145" s="10">
        <v>4</v>
      </c>
      <c r="Q145" s="10">
        <v>188</v>
      </c>
      <c r="R145" s="10">
        <v>57</v>
      </c>
      <c r="S145" s="10">
        <v>94</v>
      </c>
      <c r="T145" s="10">
        <v>130</v>
      </c>
      <c r="U145" s="10">
        <v>58</v>
      </c>
      <c r="V145" s="10">
        <v>48</v>
      </c>
      <c r="W145" s="10">
        <v>38</v>
      </c>
      <c r="X145" s="10">
        <v>10</v>
      </c>
      <c r="Y145" s="10">
        <v>435</v>
      </c>
      <c r="Z145" s="10">
        <v>53</v>
      </c>
      <c r="AA145" s="10">
        <v>92</v>
      </c>
      <c r="AB145" s="10">
        <v>98</v>
      </c>
      <c r="AC145" s="10">
        <v>85</v>
      </c>
      <c r="AD145" s="10">
        <v>67</v>
      </c>
      <c r="AE145" s="10">
        <v>48</v>
      </c>
      <c r="AF145" s="10">
        <v>15</v>
      </c>
      <c r="AG145" s="10">
        <v>459</v>
      </c>
      <c r="AH145" s="10">
        <v>35</v>
      </c>
      <c r="AI145" s="10">
        <v>57</v>
      </c>
      <c r="AJ145" s="10">
        <v>79</v>
      </c>
      <c r="AK145" s="10">
        <v>61</v>
      </c>
      <c r="AL145" s="10">
        <v>36</v>
      </c>
      <c r="AM145" s="10">
        <v>40</v>
      </c>
      <c r="AN145" s="10">
        <v>9</v>
      </c>
      <c r="AO145" s="10">
        <v>318</v>
      </c>
      <c r="AP145" s="10">
        <v>24</v>
      </c>
      <c r="AQ145" s="10">
        <v>64</v>
      </c>
      <c r="AR145" s="10">
        <v>66</v>
      </c>
      <c r="AS145" s="10">
        <v>55</v>
      </c>
      <c r="AT145" s="10">
        <v>41</v>
      </c>
      <c r="AU145" s="10">
        <v>33</v>
      </c>
      <c r="AV145" s="10">
        <v>16</v>
      </c>
      <c r="AW145" s="10">
        <v>299</v>
      </c>
      <c r="AX145" s="10">
        <v>22</v>
      </c>
      <c r="AY145" s="10">
        <v>67</v>
      </c>
      <c r="AZ145" s="10">
        <v>87</v>
      </c>
      <c r="BA145" s="10">
        <v>69</v>
      </c>
      <c r="BB145" s="10">
        <v>61</v>
      </c>
      <c r="BC145" s="10">
        <v>57</v>
      </c>
      <c r="BD145" s="10">
        <v>26</v>
      </c>
      <c r="BE145" s="10">
        <v>389</v>
      </c>
      <c r="BF145" s="10">
        <v>0</v>
      </c>
      <c r="BG145" s="10">
        <v>0</v>
      </c>
      <c r="BH145" s="10">
        <v>0</v>
      </c>
      <c r="BI145" s="10">
        <v>0</v>
      </c>
      <c r="BJ145" s="10">
        <v>0</v>
      </c>
      <c r="BK145" s="10">
        <v>0</v>
      </c>
      <c r="BL145" s="10">
        <v>1</v>
      </c>
      <c r="BM145" s="10">
        <v>1</v>
      </c>
      <c r="BN145" s="10">
        <v>59</v>
      </c>
      <c r="BO145" s="10">
        <v>84</v>
      </c>
      <c r="BP145" s="10">
        <v>93</v>
      </c>
      <c r="BQ145" s="10">
        <v>51</v>
      </c>
      <c r="BR145" s="10">
        <v>31</v>
      </c>
      <c r="BS145" s="10">
        <v>19</v>
      </c>
      <c r="BT145" s="10">
        <v>4</v>
      </c>
      <c r="BU145" s="10">
        <v>341</v>
      </c>
      <c r="BV145" s="10">
        <v>250</v>
      </c>
      <c r="BW145" s="10">
        <v>458</v>
      </c>
      <c r="BX145" s="10">
        <v>553</v>
      </c>
      <c r="BY145" s="10">
        <v>379</v>
      </c>
      <c r="BZ145" s="10">
        <v>284</v>
      </c>
      <c r="CA145" s="10">
        <v>235</v>
      </c>
      <c r="CB145" s="10">
        <v>81</v>
      </c>
    </row>
    <row r="146" spans="1:80" x14ac:dyDescent="0.4">
      <c r="B146" s="10">
        <v>250</v>
      </c>
      <c r="C146" s="10">
        <v>458</v>
      </c>
      <c r="D146" s="10">
        <v>553</v>
      </c>
      <c r="E146" s="10">
        <v>379</v>
      </c>
      <c r="F146" s="10">
        <v>284</v>
      </c>
      <c r="G146" s="10">
        <v>235</v>
      </c>
      <c r="H146" s="10">
        <v>81</v>
      </c>
      <c r="I146" s="10">
        <v>2242</v>
      </c>
      <c r="J146" s="10">
        <v>250</v>
      </c>
      <c r="K146" s="10">
        <v>458</v>
      </c>
      <c r="L146" s="10">
        <v>553</v>
      </c>
      <c r="M146" s="10">
        <v>379</v>
      </c>
      <c r="N146" s="10">
        <v>284</v>
      </c>
      <c r="O146" s="10">
        <v>235</v>
      </c>
      <c r="P146" s="10">
        <v>81</v>
      </c>
      <c r="Q146" s="10">
        <v>2242</v>
      </c>
      <c r="R146" s="10">
        <v>250</v>
      </c>
      <c r="S146" s="10">
        <v>458</v>
      </c>
      <c r="T146" s="10">
        <v>553</v>
      </c>
      <c r="U146" s="10">
        <v>379</v>
      </c>
      <c r="V146" s="10">
        <v>284</v>
      </c>
      <c r="W146" s="10">
        <v>235</v>
      </c>
      <c r="X146" s="10">
        <v>81</v>
      </c>
      <c r="Y146" s="10">
        <v>2242</v>
      </c>
      <c r="Z146" s="10">
        <v>250</v>
      </c>
      <c r="AA146" s="10">
        <v>458</v>
      </c>
      <c r="AB146" s="10">
        <v>553</v>
      </c>
      <c r="AC146" s="10">
        <v>379</v>
      </c>
      <c r="AD146" s="10">
        <v>284</v>
      </c>
      <c r="AE146" s="10">
        <v>235</v>
      </c>
      <c r="AF146" s="10">
        <v>81</v>
      </c>
      <c r="AG146" s="10">
        <v>2242</v>
      </c>
      <c r="AH146" s="10">
        <v>250</v>
      </c>
      <c r="AI146" s="10">
        <v>458</v>
      </c>
      <c r="AJ146" s="10">
        <v>553</v>
      </c>
      <c r="AK146" s="10">
        <v>379</v>
      </c>
      <c r="AL146" s="10">
        <v>284</v>
      </c>
      <c r="AM146" s="10">
        <v>235</v>
      </c>
      <c r="AN146" s="10">
        <v>81</v>
      </c>
      <c r="AO146" s="10">
        <v>2242</v>
      </c>
      <c r="AP146" s="10">
        <v>250</v>
      </c>
      <c r="AQ146" s="10">
        <v>458</v>
      </c>
      <c r="AR146" s="10">
        <v>553</v>
      </c>
      <c r="AS146" s="10">
        <v>379</v>
      </c>
      <c r="AT146" s="10">
        <v>284</v>
      </c>
      <c r="AU146" s="10">
        <v>235</v>
      </c>
      <c r="AV146" s="10">
        <v>81</v>
      </c>
      <c r="AW146" s="10">
        <v>2242</v>
      </c>
      <c r="AX146" s="10">
        <v>250</v>
      </c>
      <c r="AY146" s="10">
        <v>458</v>
      </c>
      <c r="AZ146" s="10">
        <v>553</v>
      </c>
      <c r="BA146" s="10">
        <v>379</v>
      </c>
      <c r="BB146" s="10">
        <v>284</v>
      </c>
      <c r="BC146" s="10">
        <v>235</v>
      </c>
      <c r="BD146" s="10">
        <v>81</v>
      </c>
      <c r="BE146" s="10">
        <v>2242</v>
      </c>
      <c r="BF146" s="10">
        <v>250</v>
      </c>
      <c r="BG146" s="10">
        <v>458</v>
      </c>
      <c r="BH146" s="10">
        <v>553</v>
      </c>
      <c r="BI146" s="10">
        <v>379</v>
      </c>
      <c r="BJ146" s="10">
        <v>284</v>
      </c>
      <c r="BK146" s="10">
        <v>235</v>
      </c>
      <c r="BL146" s="10">
        <v>81</v>
      </c>
      <c r="BM146" s="10">
        <v>2242</v>
      </c>
      <c r="BN146" s="10">
        <v>250</v>
      </c>
      <c r="BO146" s="10">
        <v>458</v>
      </c>
      <c r="BP146" s="10">
        <v>553</v>
      </c>
      <c r="BQ146" s="10">
        <v>379</v>
      </c>
      <c r="BR146" s="10">
        <v>284</v>
      </c>
      <c r="BS146" s="10">
        <v>235</v>
      </c>
      <c r="BT146" s="10">
        <v>81</v>
      </c>
      <c r="BU146" s="10">
        <v>2242</v>
      </c>
      <c r="BV146" s="10">
        <v>250</v>
      </c>
      <c r="BW146" s="10">
        <v>458</v>
      </c>
      <c r="BX146" s="10">
        <v>553</v>
      </c>
      <c r="BY146" s="10">
        <v>379</v>
      </c>
      <c r="BZ146" s="10">
        <v>284</v>
      </c>
      <c r="CA146" s="10">
        <v>235</v>
      </c>
      <c r="CB146" s="10">
        <v>81</v>
      </c>
    </row>
    <row r="147" spans="1:80" x14ac:dyDescent="0.4">
      <c r="B147" s="10">
        <v>30.708623782429999</v>
      </c>
      <c r="C147" s="10">
        <v>37.231042384669998</v>
      </c>
      <c r="D147" s="10">
        <v>49.227119569800003</v>
      </c>
      <c r="E147" s="10">
        <v>21.74596313596</v>
      </c>
      <c r="F147" s="10">
        <v>13.7606960259</v>
      </c>
      <c r="G147" s="10">
        <v>7.8266967869029997</v>
      </c>
      <c r="H147" s="10">
        <v>0</v>
      </c>
      <c r="I147" s="10">
        <v>160.50014168569999</v>
      </c>
      <c r="J147" s="10">
        <v>48.138959564549999</v>
      </c>
      <c r="K147" s="10">
        <v>57.438034715050001</v>
      </c>
      <c r="L147" s="10">
        <v>41.292567550000001</v>
      </c>
      <c r="M147" s="10">
        <v>23.695986355590001</v>
      </c>
      <c r="N147" s="10">
        <v>16.379784371989999</v>
      </c>
      <c r="O147" s="10">
        <v>12.34121044179</v>
      </c>
      <c r="P147" s="10">
        <v>6.0870207432310002</v>
      </c>
      <c r="Q147" s="10">
        <v>205.37356374219999</v>
      </c>
      <c r="R147" s="10">
        <v>72.612068822959998</v>
      </c>
      <c r="S147" s="10">
        <v>97.574237346399997</v>
      </c>
      <c r="T147" s="10">
        <v>110.7583382273</v>
      </c>
      <c r="U147" s="10">
        <v>57.849115008269997</v>
      </c>
      <c r="V147" s="10">
        <v>51.35683978382</v>
      </c>
      <c r="W147" s="10">
        <v>41.796164692029997</v>
      </c>
      <c r="X147" s="10">
        <v>9.9184360646480005</v>
      </c>
      <c r="Y147" s="10">
        <v>441.86519994539998</v>
      </c>
      <c r="Z147" s="10">
        <v>67.944536525979998</v>
      </c>
      <c r="AA147" s="10">
        <v>90.490151074349995</v>
      </c>
      <c r="AB147" s="10">
        <v>82.396505899459996</v>
      </c>
      <c r="AC147" s="10">
        <v>80.070666640889996</v>
      </c>
      <c r="AD147" s="10">
        <v>58.383242481819998</v>
      </c>
      <c r="AE147" s="10">
        <v>50.26702123167</v>
      </c>
      <c r="AF147" s="10">
        <v>10.685367107739999</v>
      </c>
      <c r="AG147" s="10">
        <v>442.30908052249998</v>
      </c>
      <c r="AH147" s="10">
        <v>45.778654812239999</v>
      </c>
      <c r="AI147" s="10">
        <v>65.533905902469996</v>
      </c>
      <c r="AJ147" s="10">
        <v>62.407315879599999</v>
      </c>
      <c r="AK147" s="10">
        <v>60.964460472219997</v>
      </c>
      <c r="AL147" s="10">
        <v>32.646482494929998</v>
      </c>
      <c r="AM147" s="10">
        <v>41.89802487723</v>
      </c>
      <c r="AN147" s="10">
        <v>10.412946367389999</v>
      </c>
      <c r="AO147" s="10">
        <v>320.64249965070002</v>
      </c>
      <c r="AP147" s="10">
        <v>32.416649200030001</v>
      </c>
      <c r="AQ147" s="10">
        <v>73.190458140849998</v>
      </c>
      <c r="AR147" s="10">
        <v>44.836313410599999</v>
      </c>
      <c r="AS147" s="10">
        <v>38.745150493979999</v>
      </c>
      <c r="AT147" s="10">
        <v>41.140263157600003</v>
      </c>
      <c r="AU147" s="10">
        <v>30.005295431610001</v>
      </c>
      <c r="AV147" s="10">
        <v>15.22911699594</v>
      </c>
      <c r="AW147" s="10">
        <v>275.56324683060001</v>
      </c>
      <c r="AX147" s="10">
        <v>24.534399562160001</v>
      </c>
      <c r="AY147" s="10">
        <v>71.102025084499999</v>
      </c>
      <c r="AZ147" s="10">
        <v>68.827327555539995</v>
      </c>
      <c r="BA147" s="10">
        <v>68.263718615160002</v>
      </c>
      <c r="BB147" s="10">
        <v>49.811485124519997</v>
      </c>
      <c r="BC147" s="10">
        <v>56.316710360560002</v>
      </c>
      <c r="BD147" s="10">
        <v>26.036602465720001</v>
      </c>
      <c r="BE147" s="10">
        <v>364.89226876819998</v>
      </c>
      <c r="BF147" s="10">
        <v>0</v>
      </c>
      <c r="BG147" s="10">
        <v>0</v>
      </c>
      <c r="BH147" s="10">
        <v>0</v>
      </c>
      <c r="BI147" s="10">
        <v>0</v>
      </c>
      <c r="BJ147" s="10">
        <v>0</v>
      </c>
      <c r="BK147" s="10">
        <v>0</v>
      </c>
      <c r="BL147" s="10">
        <v>1.6872125041970001</v>
      </c>
      <c r="BM147" s="10">
        <v>1.6872125041970001</v>
      </c>
      <c r="BN147" s="10">
        <v>78.847583346980002</v>
      </c>
      <c r="BO147" s="10">
        <v>94.669077099719999</v>
      </c>
      <c r="BP147" s="10">
        <v>90.519687119799997</v>
      </c>
      <c r="BQ147" s="10">
        <v>45.441949491560003</v>
      </c>
      <c r="BR147" s="10">
        <v>30.140480397889998</v>
      </c>
      <c r="BS147" s="10">
        <v>20.167907228690002</v>
      </c>
      <c r="BT147" s="10">
        <v>6.0870207432310002</v>
      </c>
      <c r="BU147" s="10">
        <v>365.87370542790001</v>
      </c>
      <c r="BV147" s="10">
        <v>322.1338922704</v>
      </c>
      <c r="BW147" s="10">
        <v>492.55985464830002</v>
      </c>
      <c r="BX147" s="10">
        <v>459.74548809229998</v>
      </c>
      <c r="BY147" s="10">
        <v>351.33506072210002</v>
      </c>
      <c r="BZ147" s="10">
        <v>263.47879344059999</v>
      </c>
      <c r="CA147" s="10">
        <v>240.4511238218</v>
      </c>
      <c r="CB147" s="10">
        <v>80.056702248860006</v>
      </c>
    </row>
    <row r="148" spans="1:80" x14ac:dyDescent="0.4">
      <c r="B148" s="10">
        <v>322.1338922704</v>
      </c>
      <c r="C148" s="10">
        <v>492.55985464830002</v>
      </c>
      <c r="D148" s="10">
        <v>459.74548809229998</v>
      </c>
      <c r="E148" s="10">
        <v>351.33506072210002</v>
      </c>
      <c r="F148" s="10">
        <v>263.47879344059999</v>
      </c>
      <c r="G148" s="10">
        <v>240.4511238218</v>
      </c>
      <c r="H148" s="10">
        <v>80.056702248860006</v>
      </c>
      <c r="I148" s="10">
        <v>2212.8332136489998</v>
      </c>
      <c r="J148" s="10">
        <v>322.1338922704</v>
      </c>
      <c r="K148" s="10">
        <v>492.55985464830002</v>
      </c>
      <c r="L148" s="10">
        <v>459.74548809229998</v>
      </c>
      <c r="M148" s="10">
        <v>351.33506072210002</v>
      </c>
      <c r="N148" s="10">
        <v>263.47879344059999</v>
      </c>
      <c r="O148" s="10">
        <v>240.4511238218</v>
      </c>
      <c r="P148" s="10">
        <v>80.056702248860006</v>
      </c>
      <c r="Q148" s="10">
        <v>2212.8332136489998</v>
      </c>
      <c r="R148" s="10">
        <v>322.1338922704</v>
      </c>
      <c r="S148" s="10">
        <v>492.55985464830002</v>
      </c>
      <c r="T148" s="10">
        <v>459.74548809229998</v>
      </c>
      <c r="U148" s="10">
        <v>351.33506072210002</v>
      </c>
      <c r="V148" s="10">
        <v>263.47879344059999</v>
      </c>
      <c r="W148" s="10">
        <v>240.4511238218</v>
      </c>
      <c r="X148" s="10">
        <v>80.056702248860006</v>
      </c>
      <c r="Y148" s="10">
        <v>2212.8332136489998</v>
      </c>
      <c r="Z148" s="10">
        <v>322.1338922704</v>
      </c>
      <c r="AA148" s="10">
        <v>492.55985464830002</v>
      </c>
      <c r="AB148" s="10">
        <v>459.74548809229998</v>
      </c>
      <c r="AC148" s="10">
        <v>351.33506072210002</v>
      </c>
      <c r="AD148" s="10">
        <v>263.47879344059999</v>
      </c>
      <c r="AE148" s="10">
        <v>240.4511238218</v>
      </c>
      <c r="AF148" s="10">
        <v>80.056702248860006</v>
      </c>
      <c r="AG148" s="10">
        <v>2212.8332136489998</v>
      </c>
      <c r="AH148" s="10">
        <v>322.1338922704</v>
      </c>
      <c r="AI148" s="10">
        <v>492.55985464830002</v>
      </c>
      <c r="AJ148" s="10">
        <v>459.74548809229998</v>
      </c>
      <c r="AK148" s="10">
        <v>351.33506072210002</v>
      </c>
      <c r="AL148" s="10">
        <v>263.47879344059999</v>
      </c>
      <c r="AM148" s="10">
        <v>240.4511238218</v>
      </c>
      <c r="AN148" s="10">
        <v>80.056702248860006</v>
      </c>
      <c r="AO148" s="10">
        <v>2212.8332136489998</v>
      </c>
      <c r="AP148" s="10">
        <v>322.1338922704</v>
      </c>
      <c r="AQ148" s="10">
        <v>492.55985464830002</v>
      </c>
      <c r="AR148" s="10">
        <v>459.74548809229998</v>
      </c>
      <c r="AS148" s="10">
        <v>351.33506072210002</v>
      </c>
      <c r="AT148" s="10">
        <v>263.47879344059999</v>
      </c>
      <c r="AU148" s="10">
        <v>240.4511238218</v>
      </c>
      <c r="AV148" s="10">
        <v>80.056702248860006</v>
      </c>
      <c r="AW148" s="10">
        <v>2212.8332136489998</v>
      </c>
      <c r="AX148" s="10">
        <v>322.1338922704</v>
      </c>
      <c r="AY148" s="10">
        <v>492.55985464830002</v>
      </c>
      <c r="AZ148" s="10">
        <v>459.74548809229998</v>
      </c>
      <c r="BA148" s="10">
        <v>351.33506072210002</v>
      </c>
      <c r="BB148" s="10">
        <v>263.47879344059999</v>
      </c>
      <c r="BC148" s="10">
        <v>240.4511238218</v>
      </c>
      <c r="BD148" s="10">
        <v>80.056702248860006</v>
      </c>
      <c r="BE148" s="10">
        <v>2212.8332136489998</v>
      </c>
      <c r="BF148" s="10">
        <v>322.1338922704</v>
      </c>
      <c r="BG148" s="10">
        <v>492.55985464830002</v>
      </c>
      <c r="BH148" s="10">
        <v>459.74548809229998</v>
      </c>
      <c r="BI148" s="10">
        <v>351.33506072210002</v>
      </c>
      <c r="BJ148" s="10">
        <v>263.47879344059999</v>
      </c>
      <c r="BK148" s="10">
        <v>240.4511238218</v>
      </c>
      <c r="BL148" s="10">
        <v>80.056702248860006</v>
      </c>
      <c r="BM148" s="10">
        <v>2212.8332136489998</v>
      </c>
      <c r="BN148" s="10">
        <v>322.1338922704</v>
      </c>
      <c r="BO148" s="10">
        <v>492.55985464830002</v>
      </c>
      <c r="BP148" s="10">
        <v>459.74548809229998</v>
      </c>
      <c r="BQ148" s="10">
        <v>351.33506072210002</v>
      </c>
      <c r="BR148" s="10">
        <v>263.47879344059999</v>
      </c>
      <c r="BS148" s="10">
        <v>240.4511238218</v>
      </c>
      <c r="BT148" s="10">
        <v>80.056702248860006</v>
      </c>
      <c r="BU148" s="10">
        <v>2212.8332136489998</v>
      </c>
      <c r="BV148" s="10">
        <v>322.1338922704</v>
      </c>
      <c r="BW148" s="10">
        <v>492.55985464830002</v>
      </c>
      <c r="BX148" s="10">
        <v>459.74548809229998</v>
      </c>
      <c r="BY148" s="10">
        <v>351.33506072210002</v>
      </c>
      <c r="BZ148" s="10">
        <v>263.47879344059999</v>
      </c>
      <c r="CA148" s="10">
        <v>240.4511238218</v>
      </c>
      <c r="CB148" s="10">
        <v>80.056702248860006</v>
      </c>
    </row>
    <row r="149" spans="1:80" x14ac:dyDescent="0.4">
      <c r="B149" s="4" t="s">
        <v>155</v>
      </c>
      <c r="C149" s="4" t="s">
        <v>156</v>
      </c>
      <c r="D149" s="4" t="s">
        <v>157</v>
      </c>
      <c r="E149" s="4" t="s">
        <v>158</v>
      </c>
      <c r="F149" s="4" t="s">
        <v>159</v>
      </c>
      <c r="G149" s="4" t="s">
        <v>160</v>
      </c>
      <c r="H149" s="4" t="s">
        <v>161</v>
      </c>
      <c r="I149" s="4" t="s">
        <v>162</v>
      </c>
      <c r="J149" s="4" t="s">
        <v>155</v>
      </c>
      <c r="K149" s="4" t="s">
        <v>156</v>
      </c>
      <c r="L149" s="4" t="s">
        <v>157</v>
      </c>
      <c r="M149" s="4" t="s">
        <v>158</v>
      </c>
      <c r="N149" s="4" t="s">
        <v>159</v>
      </c>
      <c r="O149" s="4" t="s">
        <v>160</v>
      </c>
      <c r="P149" s="4" t="s">
        <v>161</v>
      </c>
      <c r="Q149" s="4" t="s">
        <v>162</v>
      </c>
      <c r="R149" s="4" t="s">
        <v>155</v>
      </c>
      <c r="S149" s="4" t="s">
        <v>156</v>
      </c>
      <c r="T149" s="4" t="s">
        <v>157</v>
      </c>
      <c r="U149" s="4" t="s">
        <v>158</v>
      </c>
      <c r="V149" s="4" t="s">
        <v>159</v>
      </c>
      <c r="W149" s="4" t="s">
        <v>160</v>
      </c>
      <c r="X149" s="4" t="s">
        <v>161</v>
      </c>
      <c r="Y149" s="4" t="s">
        <v>162</v>
      </c>
      <c r="Z149" s="4" t="s">
        <v>155</v>
      </c>
      <c r="AA149" s="4" t="s">
        <v>156</v>
      </c>
      <c r="AB149" s="4" t="s">
        <v>157</v>
      </c>
      <c r="AC149" s="4" t="s">
        <v>158</v>
      </c>
      <c r="AD149" s="4" t="s">
        <v>159</v>
      </c>
      <c r="AE149" s="4" t="s">
        <v>160</v>
      </c>
      <c r="AF149" s="4" t="s">
        <v>161</v>
      </c>
      <c r="AG149" s="4" t="s">
        <v>162</v>
      </c>
      <c r="AH149" s="4" t="s">
        <v>155</v>
      </c>
      <c r="AI149" s="4" t="s">
        <v>156</v>
      </c>
      <c r="AJ149" s="4" t="s">
        <v>157</v>
      </c>
      <c r="AK149" s="4" t="s">
        <v>158</v>
      </c>
      <c r="AL149" s="4" t="s">
        <v>159</v>
      </c>
      <c r="AM149" s="4" t="s">
        <v>160</v>
      </c>
      <c r="AN149" s="4" t="s">
        <v>161</v>
      </c>
      <c r="AO149" s="4" t="s">
        <v>162</v>
      </c>
      <c r="AP149" s="4" t="s">
        <v>155</v>
      </c>
      <c r="AQ149" s="4" t="s">
        <v>156</v>
      </c>
      <c r="AR149" s="4" t="s">
        <v>157</v>
      </c>
      <c r="AS149" s="4" t="s">
        <v>158</v>
      </c>
      <c r="AT149" s="4" t="s">
        <v>159</v>
      </c>
      <c r="AU149" s="4" t="s">
        <v>160</v>
      </c>
      <c r="AV149" s="4" t="s">
        <v>161</v>
      </c>
      <c r="AW149" s="4" t="s">
        <v>162</v>
      </c>
      <c r="AX149" s="4" t="s">
        <v>155</v>
      </c>
      <c r="AY149" s="4" t="s">
        <v>156</v>
      </c>
      <c r="AZ149" s="4" t="s">
        <v>157</v>
      </c>
      <c r="BA149" s="4" t="s">
        <v>158</v>
      </c>
      <c r="BB149" s="4" t="s">
        <v>159</v>
      </c>
      <c r="BC149" s="4" t="s">
        <v>160</v>
      </c>
      <c r="BD149" s="4" t="s">
        <v>161</v>
      </c>
      <c r="BE149" s="4" t="s">
        <v>162</v>
      </c>
      <c r="BF149" s="4" t="s">
        <v>155</v>
      </c>
      <c r="BG149" s="4" t="s">
        <v>156</v>
      </c>
      <c r="BH149" s="4" t="s">
        <v>157</v>
      </c>
      <c r="BI149" s="4" t="s">
        <v>158</v>
      </c>
      <c r="BJ149" s="4" t="s">
        <v>159</v>
      </c>
      <c r="BK149" s="4" t="s">
        <v>160</v>
      </c>
      <c r="BL149" s="4" t="s">
        <v>161</v>
      </c>
      <c r="BM149" s="4" t="s">
        <v>162</v>
      </c>
      <c r="BN149" s="4" t="s">
        <v>155</v>
      </c>
      <c r="BO149" s="4" t="s">
        <v>156</v>
      </c>
      <c r="BP149" s="4" t="s">
        <v>157</v>
      </c>
      <c r="BQ149" s="4" t="s">
        <v>158</v>
      </c>
      <c r="BR149" s="4" t="s">
        <v>159</v>
      </c>
      <c r="BS149" s="4" t="s">
        <v>160</v>
      </c>
      <c r="BT149" s="4" t="s">
        <v>161</v>
      </c>
      <c r="BU149" s="4" t="s">
        <v>162</v>
      </c>
      <c r="BV149" s="4" t="s">
        <v>155</v>
      </c>
      <c r="BW149" s="4" t="s">
        <v>156</v>
      </c>
      <c r="BX149" s="4" t="s">
        <v>157</v>
      </c>
      <c r="BY149" s="4" t="s">
        <v>158</v>
      </c>
      <c r="BZ149" s="4" t="s">
        <v>159</v>
      </c>
      <c r="CA149" s="4" t="s">
        <v>160</v>
      </c>
      <c r="CB149" s="4" t="s">
        <v>161</v>
      </c>
    </row>
    <row r="150" spans="1:80" x14ac:dyDescent="0.4">
      <c r="B150" s="4" t="s">
        <v>185</v>
      </c>
      <c r="C150" s="4" t="s">
        <v>185</v>
      </c>
      <c r="D150" s="4" t="s">
        <v>181</v>
      </c>
      <c r="E150" s="4" t="s">
        <v>95</v>
      </c>
      <c r="F150" s="4" t="s">
        <v>95</v>
      </c>
      <c r="G150" s="4" t="s">
        <v>95</v>
      </c>
      <c r="H150" s="4" t="s">
        <v>95</v>
      </c>
      <c r="I150" s="4" t="s">
        <v>446</v>
      </c>
      <c r="J150" s="4" t="s">
        <v>746</v>
      </c>
      <c r="K150" s="4" t="s">
        <v>204</v>
      </c>
      <c r="L150" s="4" t="s">
        <v>95</v>
      </c>
      <c r="M150" s="4" t="s">
        <v>95</v>
      </c>
      <c r="N150" s="4" t="s">
        <v>95</v>
      </c>
      <c r="O150" s="4" t="s">
        <v>95</v>
      </c>
      <c r="P150" s="4" t="s">
        <v>95</v>
      </c>
      <c r="Q150" s="4" t="s">
        <v>446</v>
      </c>
      <c r="R150" s="4" t="s">
        <v>95</v>
      </c>
      <c r="S150" s="4" t="s">
        <v>95</v>
      </c>
      <c r="T150" s="4" t="s">
        <v>118</v>
      </c>
      <c r="U150" s="4" t="s">
        <v>95</v>
      </c>
      <c r="V150" s="4" t="s">
        <v>95</v>
      </c>
      <c r="W150" s="4" t="s">
        <v>95</v>
      </c>
      <c r="X150" s="4" t="s">
        <v>95</v>
      </c>
      <c r="Y150" s="4" t="s">
        <v>446</v>
      </c>
      <c r="Z150" s="4" t="s">
        <v>95</v>
      </c>
      <c r="AA150" s="4" t="s">
        <v>95</v>
      </c>
      <c r="AB150" s="4" t="s">
        <v>95</v>
      </c>
      <c r="AC150" s="4" t="s">
        <v>95</v>
      </c>
      <c r="AD150" s="4" t="s">
        <v>95</v>
      </c>
      <c r="AE150" s="4" t="s">
        <v>95</v>
      </c>
      <c r="AF150" s="4" t="s">
        <v>95</v>
      </c>
      <c r="AG150" s="4" t="s">
        <v>446</v>
      </c>
      <c r="AH150" s="4" t="s">
        <v>95</v>
      </c>
      <c r="AI150" s="4" t="s">
        <v>95</v>
      </c>
      <c r="AJ150" s="4" t="s">
        <v>95</v>
      </c>
      <c r="AK150" s="4" t="s">
        <v>95</v>
      </c>
      <c r="AL150" s="4" t="s">
        <v>95</v>
      </c>
      <c r="AM150" s="4" t="s">
        <v>95</v>
      </c>
      <c r="AN150" s="4" t="s">
        <v>95</v>
      </c>
      <c r="AO150" s="4" t="s">
        <v>446</v>
      </c>
      <c r="AP150" s="4" t="s">
        <v>95</v>
      </c>
      <c r="AQ150" s="4" t="s">
        <v>95</v>
      </c>
      <c r="AR150" s="4" t="s">
        <v>95</v>
      </c>
      <c r="AS150" s="4" t="s">
        <v>95</v>
      </c>
      <c r="AT150" s="4" t="s">
        <v>189</v>
      </c>
      <c r="AU150" s="4" t="s">
        <v>95</v>
      </c>
      <c r="AV150" s="4" t="s">
        <v>189</v>
      </c>
      <c r="AW150" s="4" t="s">
        <v>446</v>
      </c>
      <c r="AX150" s="4" t="s">
        <v>95</v>
      </c>
      <c r="AY150" s="4" t="s">
        <v>206</v>
      </c>
      <c r="AZ150" s="4" t="s">
        <v>206</v>
      </c>
      <c r="BA150" s="4" t="s">
        <v>155</v>
      </c>
      <c r="BB150" s="4" t="s">
        <v>155</v>
      </c>
      <c r="BC150" s="4" t="s">
        <v>694</v>
      </c>
      <c r="BD150" s="4" t="s">
        <v>412</v>
      </c>
      <c r="BE150" s="4" t="s">
        <v>446</v>
      </c>
      <c r="BF150" s="4" t="s">
        <v>95</v>
      </c>
      <c r="BG150" s="4" t="s">
        <v>95</v>
      </c>
      <c r="BH150" s="4" t="s">
        <v>95</v>
      </c>
      <c r="BI150" s="4" t="s">
        <v>95</v>
      </c>
      <c r="BJ150" s="4" t="s">
        <v>95</v>
      </c>
      <c r="BK150" s="4" t="s">
        <v>95</v>
      </c>
      <c r="BL150" s="4" t="s">
        <v>395</v>
      </c>
      <c r="BM150" s="4" t="s">
        <v>446</v>
      </c>
      <c r="BN150" s="4" t="s">
        <v>699</v>
      </c>
      <c r="BO150" s="4" t="s">
        <v>202</v>
      </c>
      <c r="BP150" s="4" t="s">
        <v>203</v>
      </c>
      <c r="BQ150" s="4" t="s">
        <v>95</v>
      </c>
      <c r="BR150" s="4" t="s">
        <v>95</v>
      </c>
      <c r="BS150" s="4" t="s">
        <v>95</v>
      </c>
      <c r="BT150" s="4" t="s">
        <v>95</v>
      </c>
      <c r="BU150" s="4" t="s">
        <v>446</v>
      </c>
      <c r="BV150" s="4" t="s">
        <v>446</v>
      </c>
      <c r="BW150" s="4" t="s">
        <v>446</v>
      </c>
      <c r="BX150" s="4" t="s">
        <v>446</v>
      </c>
      <c r="BY150" s="4" t="s">
        <v>446</v>
      </c>
      <c r="BZ150" s="4" t="s">
        <v>446</v>
      </c>
      <c r="CA150" s="4" t="s">
        <v>446</v>
      </c>
      <c r="CB150" s="4" t="s">
        <v>446</v>
      </c>
    </row>
    <row r="151" spans="1:80" x14ac:dyDescent="0.4">
      <c r="A151" s="1" t="s">
        <v>336</v>
      </c>
      <c r="B151" s="9">
        <v>0.17454786909709999</v>
      </c>
      <c r="C151" s="9">
        <v>0.32273515958440002</v>
      </c>
      <c r="D151" s="9">
        <v>0.28061291672080002</v>
      </c>
      <c r="E151" s="9">
        <v>0.3950297570254</v>
      </c>
      <c r="F151" s="9">
        <v>0.408731764484</v>
      </c>
      <c r="G151" s="9">
        <v>7.7931189835189998E-2</v>
      </c>
      <c r="H151" s="9">
        <v>0</v>
      </c>
      <c r="I151" s="9">
        <v>0.269408053428</v>
      </c>
      <c r="J151" s="9">
        <v>0.1100273429284</v>
      </c>
      <c r="K151" s="9">
        <v>0.31054232006620003</v>
      </c>
      <c r="L151" s="9">
        <v>0.17661880834249999</v>
      </c>
      <c r="M151" s="9">
        <v>4.6648721802040001E-2</v>
      </c>
      <c r="N151" s="9">
        <v>0.10273593587760001</v>
      </c>
      <c r="O151" s="9">
        <v>0</v>
      </c>
      <c r="P151" s="9">
        <v>0.91506487029759997</v>
      </c>
      <c r="Q151" s="9">
        <v>0.1544058510062</v>
      </c>
      <c r="R151" s="9">
        <v>0.15384344338299999</v>
      </c>
      <c r="S151" s="9">
        <v>9.8251316409599998E-2</v>
      </c>
      <c r="T151" s="9">
        <v>0.13888092318379999</v>
      </c>
      <c r="U151" s="9">
        <v>0.12425410276019999</v>
      </c>
      <c r="V151" s="9">
        <v>0.10848485184279999</v>
      </c>
      <c r="W151" s="9">
        <v>0.60645147439629998</v>
      </c>
      <c r="X151" s="9">
        <v>8.4935129702389991E-2</v>
      </c>
      <c r="Y151" s="9">
        <v>0.177536804804</v>
      </c>
      <c r="Z151" s="9">
        <v>0.31648789348439998</v>
      </c>
      <c r="AA151" s="9">
        <v>2.19329029787E-2</v>
      </c>
      <c r="AB151" s="9">
        <v>0.17052169807110001</v>
      </c>
      <c r="AC151" s="9">
        <v>0.24449981610239999</v>
      </c>
      <c r="AD151" s="9">
        <v>0.16503389660420001</v>
      </c>
      <c r="AE151" s="9">
        <v>3.7493780605869997E-2</v>
      </c>
      <c r="AF151" s="9">
        <v>0</v>
      </c>
      <c r="AG151" s="9">
        <v>0.1697404269644</v>
      </c>
      <c r="AH151" s="9">
        <v>8.4445147924240002E-2</v>
      </c>
      <c r="AI151" s="9">
        <v>4.8380474666230001E-2</v>
      </c>
      <c r="AJ151" s="9">
        <v>2.340119127421E-2</v>
      </c>
      <c r="AK151" s="9">
        <v>0.18045363285240001</v>
      </c>
      <c r="AL151" s="9">
        <v>0</v>
      </c>
      <c r="AM151" s="9">
        <v>0.22785493618989999</v>
      </c>
      <c r="AN151" s="9">
        <v>0</v>
      </c>
      <c r="AO151" s="9">
        <v>8.9119363291019993E-2</v>
      </c>
      <c r="AP151" s="9">
        <v>0.12142470685099999</v>
      </c>
      <c r="AQ151" s="9">
        <v>0</v>
      </c>
      <c r="AR151" s="9">
        <v>6.9533492536299993E-2</v>
      </c>
      <c r="AS151" s="9">
        <v>0</v>
      </c>
      <c r="AT151" s="9">
        <v>7.7142371552470002E-2</v>
      </c>
      <c r="AU151" s="9">
        <v>5.0268618972730002E-2</v>
      </c>
      <c r="AV151" s="9">
        <v>0</v>
      </c>
      <c r="AW151" s="9">
        <v>5.0510168339419993E-2</v>
      </c>
      <c r="AX151" s="9">
        <v>3.92235963319E-2</v>
      </c>
      <c r="AY151" s="9">
        <v>0.1981578262948</v>
      </c>
      <c r="AZ151" s="9">
        <v>0.14043096987129999</v>
      </c>
      <c r="BA151" s="9">
        <v>9.1139694574440006E-3</v>
      </c>
      <c r="BB151" s="9">
        <v>0.1378711796389</v>
      </c>
      <c r="BC151" s="9">
        <v>0</v>
      </c>
      <c r="BD151" s="9">
        <v>0</v>
      </c>
      <c r="BE151" s="9">
        <v>8.9279332167019998E-2</v>
      </c>
      <c r="BF151" s="9">
        <v>0</v>
      </c>
      <c r="BG151" s="9">
        <v>0</v>
      </c>
      <c r="BH151" s="9">
        <v>0</v>
      </c>
      <c r="BI151" s="9">
        <v>0</v>
      </c>
      <c r="BJ151" s="9">
        <v>0</v>
      </c>
      <c r="BK151" s="9">
        <v>0</v>
      </c>
      <c r="BL151" s="9">
        <v>0</v>
      </c>
      <c r="BM151" s="9">
        <v>0</v>
      </c>
      <c r="BN151" s="9">
        <v>0.28457521202550001</v>
      </c>
      <c r="BO151" s="9">
        <v>0.63327747965070003</v>
      </c>
      <c r="BP151" s="9">
        <v>0.45723172506330001</v>
      </c>
      <c r="BQ151" s="9">
        <v>0.44167847882750005</v>
      </c>
      <c r="BR151" s="9">
        <v>0.51146770036159994</v>
      </c>
      <c r="BS151" s="9">
        <v>7.7931189835189998E-2</v>
      </c>
      <c r="BT151" s="9">
        <v>0.91506487029759997</v>
      </c>
      <c r="BU151" s="9">
        <v>0.4238139044341</v>
      </c>
      <c r="BV151" s="9">
        <v>1</v>
      </c>
      <c r="BW151" s="9">
        <v>1</v>
      </c>
      <c r="BX151" s="9">
        <v>1</v>
      </c>
      <c r="BY151" s="9">
        <v>1</v>
      </c>
      <c r="BZ151" s="9">
        <v>1</v>
      </c>
      <c r="CA151" s="9">
        <v>1</v>
      </c>
      <c r="CB151" s="9">
        <v>1</v>
      </c>
    </row>
    <row r="152" spans="1:80" x14ac:dyDescent="0.4">
      <c r="B152" s="10">
        <v>3</v>
      </c>
      <c r="C152" s="10">
        <v>10</v>
      </c>
      <c r="D152" s="10">
        <v>12</v>
      </c>
      <c r="E152" s="10">
        <v>9</v>
      </c>
      <c r="F152" s="10">
        <v>1</v>
      </c>
      <c r="G152" s="10">
        <v>1</v>
      </c>
      <c r="H152" s="10">
        <v>0</v>
      </c>
      <c r="I152" s="10">
        <v>36</v>
      </c>
      <c r="J152" s="10">
        <v>2</v>
      </c>
      <c r="K152" s="10">
        <v>8</v>
      </c>
      <c r="L152" s="10">
        <v>7</v>
      </c>
      <c r="M152" s="10">
        <v>2</v>
      </c>
      <c r="N152" s="10">
        <v>1</v>
      </c>
      <c r="O152" s="10">
        <v>0</v>
      </c>
      <c r="P152" s="10">
        <v>1</v>
      </c>
      <c r="Q152" s="10">
        <v>21</v>
      </c>
      <c r="R152" s="10">
        <v>2</v>
      </c>
      <c r="S152" s="10">
        <v>4</v>
      </c>
      <c r="T152" s="10">
        <v>7</v>
      </c>
      <c r="U152" s="10">
        <v>3</v>
      </c>
      <c r="V152" s="10">
        <v>1</v>
      </c>
      <c r="W152" s="10">
        <v>3</v>
      </c>
      <c r="X152" s="10">
        <v>1</v>
      </c>
      <c r="Y152" s="10">
        <v>21</v>
      </c>
      <c r="Z152" s="10">
        <v>5</v>
      </c>
      <c r="AA152" s="10">
        <v>2</v>
      </c>
      <c r="AB152" s="10">
        <v>5</v>
      </c>
      <c r="AC152" s="10">
        <v>3</v>
      </c>
      <c r="AD152" s="10">
        <v>1</v>
      </c>
      <c r="AE152" s="10">
        <v>1</v>
      </c>
      <c r="AF152" s="10">
        <v>0</v>
      </c>
      <c r="AG152" s="10">
        <v>17</v>
      </c>
      <c r="AH152" s="10">
        <v>1</v>
      </c>
      <c r="AI152" s="10">
        <v>1</v>
      </c>
      <c r="AJ152" s="10">
        <v>2</v>
      </c>
      <c r="AK152" s="10">
        <v>2</v>
      </c>
      <c r="AL152" s="10">
        <v>0</v>
      </c>
      <c r="AM152" s="10">
        <v>2</v>
      </c>
      <c r="AN152" s="10">
        <v>0</v>
      </c>
      <c r="AO152" s="10">
        <v>8</v>
      </c>
      <c r="AP152" s="10">
        <v>2</v>
      </c>
      <c r="AQ152" s="10">
        <v>0</v>
      </c>
      <c r="AR152" s="10">
        <v>2</v>
      </c>
      <c r="AS152" s="10">
        <v>0</v>
      </c>
      <c r="AT152" s="10">
        <v>1</v>
      </c>
      <c r="AU152" s="10">
        <v>1</v>
      </c>
      <c r="AV152" s="10">
        <v>0</v>
      </c>
      <c r="AW152" s="10">
        <v>6</v>
      </c>
      <c r="AX152" s="10">
        <v>1</v>
      </c>
      <c r="AY152" s="10">
        <v>3</v>
      </c>
      <c r="AZ152" s="10">
        <v>5</v>
      </c>
      <c r="BA152" s="10">
        <v>1</v>
      </c>
      <c r="BB152" s="10">
        <v>1</v>
      </c>
      <c r="BC152" s="10">
        <v>0</v>
      </c>
      <c r="BD152" s="10">
        <v>0</v>
      </c>
      <c r="BE152" s="10">
        <v>11</v>
      </c>
      <c r="BF152" s="10">
        <v>0</v>
      </c>
      <c r="BG152" s="10">
        <v>0</v>
      </c>
      <c r="BH152" s="10">
        <v>0</v>
      </c>
      <c r="BI152" s="10">
        <v>0</v>
      </c>
      <c r="BJ152" s="10">
        <v>0</v>
      </c>
      <c r="BK152" s="10">
        <v>0</v>
      </c>
      <c r="BL152" s="10">
        <v>0</v>
      </c>
      <c r="BM152" s="10">
        <v>0</v>
      </c>
      <c r="BN152" s="10">
        <v>5</v>
      </c>
      <c r="BO152" s="10">
        <v>18</v>
      </c>
      <c r="BP152" s="10">
        <v>19</v>
      </c>
      <c r="BQ152" s="10">
        <v>11</v>
      </c>
      <c r="BR152" s="10">
        <v>2</v>
      </c>
      <c r="BS152" s="10">
        <v>1</v>
      </c>
      <c r="BT152" s="10">
        <v>1</v>
      </c>
      <c r="BU152" s="10">
        <v>57</v>
      </c>
      <c r="BV152" s="10">
        <v>16</v>
      </c>
      <c r="BW152" s="10">
        <v>28</v>
      </c>
      <c r="BX152" s="10">
        <v>40</v>
      </c>
      <c r="BY152" s="10">
        <v>20</v>
      </c>
      <c r="BZ152" s="10">
        <v>6</v>
      </c>
      <c r="CA152" s="10">
        <v>8</v>
      </c>
      <c r="CB152" s="10">
        <v>2</v>
      </c>
    </row>
    <row r="153" spans="1:80" x14ac:dyDescent="0.4">
      <c r="B153" s="10">
        <v>16</v>
      </c>
      <c r="C153" s="10">
        <v>28</v>
      </c>
      <c r="D153" s="10">
        <v>40</v>
      </c>
      <c r="E153" s="10">
        <v>20</v>
      </c>
      <c r="F153" s="10">
        <v>6</v>
      </c>
      <c r="G153" s="10">
        <v>8</v>
      </c>
      <c r="H153" s="10">
        <v>2</v>
      </c>
      <c r="I153" s="10">
        <v>120</v>
      </c>
      <c r="J153" s="10">
        <v>16</v>
      </c>
      <c r="K153" s="10">
        <v>28</v>
      </c>
      <c r="L153" s="10">
        <v>40</v>
      </c>
      <c r="M153" s="10">
        <v>20</v>
      </c>
      <c r="N153" s="10">
        <v>6</v>
      </c>
      <c r="O153" s="10">
        <v>8</v>
      </c>
      <c r="P153" s="10">
        <v>2</v>
      </c>
      <c r="Q153" s="10">
        <v>120</v>
      </c>
      <c r="R153" s="10">
        <v>16</v>
      </c>
      <c r="S153" s="10">
        <v>28</v>
      </c>
      <c r="T153" s="10">
        <v>40</v>
      </c>
      <c r="U153" s="10">
        <v>20</v>
      </c>
      <c r="V153" s="10">
        <v>6</v>
      </c>
      <c r="W153" s="10">
        <v>8</v>
      </c>
      <c r="X153" s="10">
        <v>2</v>
      </c>
      <c r="Y153" s="10">
        <v>120</v>
      </c>
      <c r="Z153" s="10">
        <v>16</v>
      </c>
      <c r="AA153" s="10">
        <v>28</v>
      </c>
      <c r="AB153" s="10">
        <v>40</v>
      </c>
      <c r="AC153" s="10">
        <v>20</v>
      </c>
      <c r="AD153" s="10">
        <v>6</v>
      </c>
      <c r="AE153" s="10">
        <v>8</v>
      </c>
      <c r="AF153" s="10">
        <v>2</v>
      </c>
      <c r="AG153" s="10">
        <v>120</v>
      </c>
      <c r="AH153" s="10">
        <v>16</v>
      </c>
      <c r="AI153" s="10">
        <v>28</v>
      </c>
      <c r="AJ153" s="10">
        <v>40</v>
      </c>
      <c r="AK153" s="10">
        <v>20</v>
      </c>
      <c r="AL153" s="10">
        <v>6</v>
      </c>
      <c r="AM153" s="10">
        <v>8</v>
      </c>
      <c r="AN153" s="10">
        <v>2</v>
      </c>
      <c r="AO153" s="10">
        <v>120</v>
      </c>
      <c r="AP153" s="10">
        <v>16</v>
      </c>
      <c r="AQ153" s="10">
        <v>28</v>
      </c>
      <c r="AR153" s="10">
        <v>40</v>
      </c>
      <c r="AS153" s="10">
        <v>20</v>
      </c>
      <c r="AT153" s="10">
        <v>6</v>
      </c>
      <c r="AU153" s="10">
        <v>8</v>
      </c>
      <c r="AV153" s="10">
        <v>2</v>
      </c>
      <c r="AW153" s="10">
        <v>120</v>
      </c>
      <c r="AX153" s="10">
        <v>16</v>
      </c>
      <c r="AY153" s="10">
        <v>28</v>
      </c>
      <c r="AZ153" s="10">
        <v>40</v>
      </c>
      <c r="BA153" s="10">
        <v>20</v>
      </c>
      <c r="BB153" s="10">
        <v>6</v>
      </c>
      <c r="BC153" s="10">
        <v>8</v>
      </c>
      <c r="BD153" s="10">
        <v>2</v>
      </c>
      <c r="BE153" s="10">
        <v>120</v>
      </c>
      <c r="BF153" s="10">
        <v>16</v>
      </c>
      <c r="BG153" s="10">
        <v>28</v>
      </c>
      <c r="BH153" s="10">
        <v>40</v>
      </c>
      <c r="BI153" s="10">
        <v>20</v>
      </c>
      <c r="BJ153" s="10">
        <v>6</v>
      </c>
      <c r="BK153" s="10">
        <v>8</v>
      </c>
      <c r="BL153" s="10">
        <v>2</v>
      </c>
      <c r="BM153" s="10">
        <v>120</v>
      </c>
      <c r="BN153" s="10">
        <v>16</v>
      </c>
      <c r="BO153" s="10">
        <v>28</v>
      </c>
      <c r="BP153" s="10">
        <v>40</v>
      </c>
      <c r="BQ153" s="10">
        <v>20</v>
      </c>
      <c r="BR153" s="10">
        <v>6</v>
      </c>
      <c r="BS153" s="10">
        <v>8</v>
      </c>
      <c r="BT153" s="10">
        <v>2</v>
      </c>
      <c r="BU153" s="10">
        <v>120</v>
      </c>
      <c r="BV153" s="10">
        <v>16</v>
      </c>
      <c r="BW153" s="10">
        <v>28</v>
      </c>
      <c r="BX153" s="10">
        <v>40</v>
      </c>
      <c r="BY153" s="10">
        <v>20</v>
      </c>
      <c r="BZ153" s="10">
        <v>6</v>
      </c>
      <c r="CA153" s="10">
        <v>8</v>
      </c>
      <c r="CB153" s="10">
        <v>2</v>
      </c>
    </row>
    <row r="154" spans="1:80" x14ac:dyDescent="0.4">
      <c r="B154" s="10">
        <v>4.3254002713570001</v>
      </c>
      <c r="C154" s="10">
        <v>7.4710945181890001</v>
      </c>
      <c r="D154" s="10">
        <v>12.12122961527</v>
      </c>
      <c r="E154" s="10">
        <v>10.8462344821</v>
      </c>
      <c r="F154" s="10">
        <v>1.602532713227</v>
      </c>
      <c r="G154" s="10">
        <v>1.0998270458320001</v>
      </c>
      <c r="H154" s="10">
        <v>0</v>
      </c>
      <c r="I154" s="10">
        <v>37.466318645969999</v>
      </c>
      <c r="J154" s="10">
        <v>2.726543162175</v>
      </c>
      <c r="K154" s="10">
        <v>7.1888387620980003</v>
      </c>
      <c r="L154" s="10">
        <v>7.6291467809569999</v>
      </c>
      <c r="M154" s="10">
        <v>1.2808224341500001</v>
      </c>
      <c r="N154" s="10">
        <v>0.40280132931610002</v>
      </c>
      <c r="O154" s="10">
        <v>0</v>
      </c>
      <c r="P154" s="10">
        <v>2.2449205927500002</v>
      </c>
      <c r="Q154" s="10">
        <v>21.473073061449998</v>
      </c>
      <c r="R154" s="10">
        <v>3.8123322570329998</v>
      </c>
      <c r="S154" s="10">
        <v>2.274449652086</v>
      </c>
      <c r="T154" s="10">
        <v>5.9990380299070001</v>
      </c>
      <c r="U154" s="10">
        <v>3.411614213694</v>
      </c>
      <c r="V154" s="10">
        <v>0.42534135849979998</v>
      </c>
      <c r="W154" s="10">
        <v>8.5587264218140007</v>
      </c>
      <c r="X154" s="10">
        <v>0.20837060617879999</v>
      </c>
      <c r="Y154" s="10">
        <v>24.68987253921</v>
      </c>
      <c r="Z154" s="10">
        <v>7.8427587081950003</v>
      </c>
      <c r="AA154" s="10">
        <v>0.50773145207720005</v>
      </c>
      <c r="AB154" s="10">
        <v>7.3657787419760004</v>
      </c>
      <c r="AC154" s="10">
        <v>6.7131710690500004</v>
      </c>
      <c r="AD154" s="10">
        <v>0.64705570029159998</v>
      </c>
      <c r="AE154" s="10">
        <v>0.52914210662049999</v>
      </c>
      <c r="AF154" s="10">
        <v>0</v>
      </c>
      <c r="AG154" s="10">
        <v>23.605637778209999</v>
      </c>
      <c r="AH154" s="10">
        <v>2.0926011164479998</v>
      </c>
      <c r="AI154" s="10">
        <v>1.1199743453169999</v>
      </c>
      <c r="AJ154" s="10">
        <v>1.010827356132</v>
      </c>
      <c r="AK154" s="10">
        <v>4.9546708323999997</v>
      </c>
      <c r="AL154" s="10">
        <v>0</v>
      </c>
      <c r="AM154" s="10">
        <v>3.2156704122959998</v>
      </c>
      <c r="AN154" s="10">
        <v>0</v>
      </c>
      <c r="AO154" s="10">
        <v>12.393744062590001</v>
      </c>
      <c r="AP154" s="10">
        <v>3.0089766359190002</v>
      </c>
      <c r="AQ154" s="10">
        <v>0</v>
      </c>
      <c r="AR154" s="10">
        <v>3.003537537877</v>
      </c>
      <c r="AS154" s="10">
        <v>0</v>
      </c>
      <c r="AT154" s="10">
        <v>0.30245550928690002</v>
      </c>
      <c r="AU154" s="10">
        <v>0.70943080453109997</v>
      </c>
      <c r="AV154" s="10">
        <v>0</v>
      </c>
      <c r="AW154" s="10">
        <v>7.0244004876139998</v>
      </c>
      <c r="AX154" s="10">
        <v>0.97198410439009997</v>
      </c>
      <c r="AY154" s="10">
        <v>4.5872158821289997</v>
      </c>
      <c r="AZ154" s="10">
        <v>6.0659931509799998</v>
      </c>
      <c r="BA154" s="10">
        <v>0.2502400086071</v>
      </c>
      <c r="BB154" s="10">
        <v>0.54055763407949997</v>
      </c>
      <c r="BC154" s="10">
        <v>0</v>
      </c>
      <c r="BD154" s="10">
        <v>0</v>
      </c>
      <c r="BE154" s="10">
        <v>12.41599078019</v>
      </c>
      <c r="BF154" s="10">
        <v>0</v>
      </c>
      <c r="BG154" s="10">
        <v>0</v>
      </c>
      <c r="BH154" s="10">
        <v>0</v>
      </c>
      <c r="BI154" s="10">
        <v>0</v>
      </c>
      <c r="BJ154" s="10">
        <v>0</v>
      </c>
      <c r="BK154" s="10">
        <v>0</v>
      </c>
      <c r="BL154" s="10">
        <v>0</v>
      </c>
      <c r="BM154" s="10">
        <v>0</v>
      </c>
      <c r="BN154" s="10">
        <v>7.0519434335320001</v>
      </c>
      <c r="BO154" s="10">
        <v>14.65993328029</v>
      </c>
      <c r="BP154" s="10">
        <v>19.750376396229999</v>
      </c>
      <c r="BQ154" s="10">
        <v>12.12705691625</v>
      </c>
      <c r="BR154" s="10">
        <v>2.0053340425430002</v>
      </c>
      <c r="BS154" s="10">
        <v>1.0998270458320001</v>
      </c>
      <c r="BT154" s="10">
        <v>2.2449205927500002</v>
      </c>
      <c r="BU154" s="10">
        <v>58.93939170742</v>
      </c>
      <c r="BV154" s="10">
        <v>24.780596255519999</v>
      </c>
      <c r="BW154" s="10">
        <v>23.1493046119</v>
      </c>
      <c r="BX154" s="10">
        <v>43.195551213100003</v>
      </c>
      <c r="BY154" s="10">
        <v>27.456753039999999</v>
      </c>
      <c r="BZ154" s="10">
        <v>3.9207442447009999</v>
      </c>
      <c r="CA154" s="10">
        <v>14.11279679109</v>
      </c>
      <c r="CB154" s="10">
        <v>2.453291198929</v>
      </c>
    </row>
    <row r="155" spans="1:80" x14ac:dyDescent="0.4">
      <c r="B155" s="10">
        <v>24.780596255519999</v>
      </c>
      <c r="C155" s="10">
        <v>23.1493046119</v>
      </c>
      <c r="D155" s="10">
        <v>43.195551213100003</v>
      </c>
      <c r="E155" s="10">
        <v>27.456753039999999</v>
      </c>
      <c r="F155" s="10">
        <v>3.9207442447009999</v>
      </c>
      <c r="G155" s="10">
        <v>14.11279679109</v>
      </c>
      <c r="H155" s="10">
        <v>2.453291198929</v>
      </c>
      <c r="I155" s="10">
        <v>139.06903735520001</v>
      </c>
      <c r="J155" s="10">
        <v>24.780596255519999</v>
      </c>
      <c r="K155" s="10">
        <v>23.1493046119</v>
      </c>
      <c r="L155" s="10">
        <v>43.195551213100003</v>
      </c>
      <c r="M155" s="10">
        <v>27.456753039999999</v>
      </c>
      <c r="N155" s="10">
        <v>3.9207442447009999</v>
      </c>
      <c r="O155" s="10">
        <v>14.11279679109</v>
      </c>
      <c r="P155" s="10">
        <v>2.453291198929</v>
      </c>
      <c r="Q155" s="10">
        <v>139.06903735520001</v>
      </c>
      <c r="R155" s="10">
        <v>24.780596255519999</v>
      </c>
      <c r="S155" s="10">
        <v>23.1493046119</v>
      </c>
      <c r="T155" s="10">
        <v>43.195551213100003</v>
      </c>
      <c r="U155" s="10">
        <v>27.456753039999999</v>
      </c>
      <c r="V155" s="10">
        <v>3.9207442447009999</v>
      </c>
      <c r="W155" s="10">
        <v>14.11279679109</v>
      </c>
      <c r="X155" s="10">
        <v>2.453291198929</v>
      </c>
      <c r="Y155" s="10">
        <v>139.06903735520001</v>
      </c>
      <c r="Z155" s="10">
        <v>24.780596255519999</v>
      </c>
      <c r="AA155" s="10">
        <v>23.1493046119</v>
      </c>
      <c r="AB155" s="10">
        <v>43.195551213100003</v>
      </c>
      <c r="AC155" s="10">
        <v>27.456753039999999</v>
      </c>
      <c r="AD155" s="10">
        <v>3.9207442447009999</v>
      </c>
      <c r="AE155" s="10">
        <v>14.11279679109</v>
      </c>
      <c r="AF155" s="10">
        <v>2.453291198929</v>
      </c>
      <c r="AG155" s="10">
        <v>139.06903735520001</v>
      </c>
      <c r="AH155" s="10">
        <v>24.780596255519999</v>
      </c>
      <c r="AI155" s="10">
        <v>23.1493046119</v>
      </c>
      <c r="AJ155" s="10">
        <v>43.195551213100003</v>
      </c>
      <c r="AK155" s="10">
        <v>27.456753039999999</v>
      </c>
      <c r="AL155" s="10">
        <v>3.9207442447009999</v>
      </c>
      <c r="AM155" s="10">
        <v>14.11279679109</v>
      </c>
      <c r="AN155" s="10">
        <v>2.453291198929</v>
      </c>
      <c r="AO155" s="10">
        <v>139.06903735520001</v>
      </c>
      <c r="AP155" s="10">
        <v>24.780596255519999</v>
      </c>
      <c r="AQ155" s="10">
        <v>23.1493046119</v>
      </c>
      <c r="AR155" s="10">
        <v>43.195551213100003</v>
      </c>
      <c r="AS155" s="10">
        <v>27.456753039999999</v>
      </c>
      <c r="AT155" s="10">
        <v>3.9207442447009999</v>
      </c>
      <c r="AU155" s="10">
        <v>14.11279679109</v>
      </c>
      <c r="AV155" s="10">
        <v>2.453291198929</v>
      </c>
      <c r="AW155" s="10">
        <v>139.06903735520001</v>
      </c>
      <c r="AX155" s="10">
        <v>24.780596255519999</v>
      </c>
      <c r="AY155" s="10">
        <v>23.1493046119</v>
      </c>
      <c r="AZ155" s="10">
        <v>43.195551213100003</v>
      </c>
      <c r="BA155" s="10">
        <v>27.456753039999999</v>
      </c>
      <c r="BB155" s="10">
        <v>3.9207442447009999</v>
      </c>
      <c r="BC155" s="10">
        <v>14.11279679109</v>
      </c>
      <c r="BD155" s="10">
        <v>2.453291198929</v>
      </c>
      <c r="BE155" s="10">
        <v>139.06903735520001</v>
      </c>
      <c r="BF155" s="10">
        <v>24.780596255519999</v>
      </c>
      <c r="BG155" s="10">
        <v>23.1493046119</v>
      </c>
      <c r="BH155" s="10">
        <v>43.195551213100003</v>
      </c>
      <c r="BI155" s="10">
        <v>27.456753039999999</v>
      </c>
      <c r="BJ155" s="10">
        <v>3.9207442447009999</v>
      </c>
      <c r="BK155" s="10">
        <v>14.11279679109</v>
      </c>
      <c r="BL155" s="10">
        <v>2.453291198929</v>
      </c>
      <c r="BM155" s="10">
        <v>139.06903735520001</v>
      </c>
      <c r="BN155" s="10">
        <v>24.780596255519999</v>
      </c>
      <c r="BO155" s="10">
        <v>23.1493046119</v>
      </c>
      <c r="BP155" s="10">
        <v>43.195551213100003</v>
      </c>
      <c r="BQ155" s="10">
        <v>27.456753039999999</v>
      </c>
      <c r="BR155" s="10">
        <v>3.9207442447009999</v>
      </c>
      <c r="BS155" s="10">
        <v>14.11279679109</v>
      </c>
      <c r="BT155" s="10">
        <v>2.453291198929</v>
      </c>
      <c r="BU155" s="10">
        <v>139.06903735520001</v>
      </c>
      <c r="BV155" s="10">
        <v>24.780596255519999</v>
      </c>
      <c r="BW155" s="10">
        <v>23.1493046119</v>
      </c>
      <c r="BX155" s="10">
        <v>43.195551213100003</v>
      </c>
      <c r="BY155" s="10">
        <v>27.456753039999999</v>
      </c>
      <c r="BZ155" s="10">
        <v>3.9207442447009999</v>
      </c>
      <c r="CA155" s="10">
        <v>14.11279679109</v>
      </c>
      <c r="CB155" s="10">
        <v>2.453291198929</v>
      </c>
    </row>
    <row r="156" spans="1:80" x14ac:dyDescent="0.4">
      <c r="B156" s="4" t="s">
        <v>155</v>
      </c>
      <c r="C156" s="4" t="s">
        <v>156</v>
      </c>
      <c r="D156" s="4" t="s">
        <v>157</v>
      </c>
      <c r="E156" s="4" t="s">
        <v>158</v>
      </c>
      <c r="F156" s="4" t="s">
        <v>159</v>
      </c>
      <c r="G156" s="4" t="s">
        <v>160</v>
      </c>
      <c r="H156" s="4" t="s">
        <v>161</v>
      </c>
      <c r="I156" s="4" t="s">
        <v>162</v>
      </c>
      <c r="J156" s="4" t="s">
        <v>155</v>
      </c>
      <c r="K156" s="4" t="s">
        <v>156</v>
      </c>
      <c r="L156" s="4" t="s">
        <v>157</v>
      </c>
      <c r="M156" s="4" t="s">
        <v>158</v>
      </c>
      <c r="N156" s="4" t="s">
        <v>159</v>
      </c>
      <c r="O156" s="4" t="s">
        <v>160</v>
      </c>
      <c r="P156" s="4" t="s">
        <v>161</v>
      </c>
      <c r="Q156" s="4" t="s">
        <v>162</v>
      </c>
      <c r="R156" s="4" t="s">
        <v>155</v>
      </c>
      <c r="S156" s="4" t="s">
        <v>156</v>
      </c>
      <c r="T156" s="4" t="s">
        <v>157</v>
      </c>
      <c r="U156" s="4" t="s">
        <v>158</v>
      </c>
      <c r="V156" s="4" t="s">
        <v>159</v>
      </c>
      <c r="W156" s="4" t="s">
        <v>160</v>
      </c>
      <c r="X156" s="4" t="s">
        <v>161</v>
      </c>
      <c r="Y156" s="4" t="s">
        <v>162</v>
      </c>
      <c r="Z156" s="4" t="s">
        <v>155</v>
      </c>
      <c r="AA156" s="4" t="s">
        <v>156</v>
      </c>
      <c r="AB156" s="4" t="s">
        <v>157</v>
      </c>
      <c r="AC156" s="4" t="s">
        <v>158</v>
      </c>
      <c r="AD156" s="4" t="s">
        <v>159</v>
      </c>
      <c r="AE156" s="4" t="s">
        <v>160</v>
      </c>
      <c r="AF156" s="4" t="s">
        <v>161</v>
      </c>
      <c r="AG156" s="4" t="s">
        <v>162</v>
      </c>
      <c r="AH156" s="4" t="s">
        <v>155</v>
      </c>
      <c r="AI156" s="4" t="s">
        <v>156</v>
      </c>
      <c r="AJ156" s="4" t="s">
        <v>157</v>
      </c>
      <c r="AK156" s="4" t="s">
        <v>158</v>
      </c>
      <c r="AL156" s="4" t="s">
        <v>159</v>
      </c>
      <c r="AM156" s="4" t="s">
        <v>160</v>
      </c>
      <c r="AN156" s="4" t="s">
        <v>161</v>
      </c>
      <c r="AO156" s="4" t="s">
        <v>162</v>
      </c>
      <c r="AP156" s="4" t="s">
        <v>155</v>
      </c>
      <c r="AQ156" s="4" t="s">
        <v>156</v>
      </c>
      <c r="AR156" s="4" t="s">
        <v>157</v>
      </c>
      <c r="AS156" s="4" t="s">
        <v>158</v>
      </c>
      <c r="AT156" s="4" t="s">
        <v>159</v>
      </c>
      <c r="AU156" s="4" t="s">
        <v>160</v>
      </c>
      <c r="AV156" s="4" t="s">
        <v>161</v>
      </c>
      <c r="AW156" s="4" t="s">
        <v>162</v>
      </c>
      <c r="AX156" s="4" t="s">
        <v>155</v>
      </c>
      <c r="AY156" s="4" t="s">
        <v>156</v>
      </c>
      <c r="AZ156" s="4" t="s">
        <v>157</v>
      </c>
      <c r="BA156" s="4" t="s">
        <v>158</v>
      </c>
      <c r="BB156" s="4" t="s">
        <v>159</v>
      </c>
      <c r="BC156" s="4" t="s">
        <v>160</v>
      </c>
      <c r="BD156" s="4" t="s">
        <v>161</v>
      </c>
      <c r="BE156" s="4" t="s">
        <v>162</v>
      </c>
      <c r="BF156" s="4" t="s">
        <v>155</v>
      </c>
      <c r="BG156" s="4" t="s">
        <v>156</v>
      </c>
      <c r="BH156" s="4" t="s">
        <v>157</v>
      </c>
      <c r="BI156" s="4" t="s">
        <v>158</v>
      </c>
      <c r="BJ156" s="4" t="s">
        <v>159</v>
      </c>
      <c r="BK156" s="4" t="s">
        <v>160</v>
      </c>
      <c r="BL156" s="4" t="s">
        <v>161</v>
      </c>
      <c r="BM156" s="4" t="s">
        <v>162</v>
      </c>
      <c r="BN156" s="4" t="s">
        <v>155</v>
      </c>
      <c r="BO156" s="4" t="s">
        <v>156</v>
      </c>
      <c r="BP156" s="4" t="s">
        <v>157</v>
      </c>
      <c r="BQ156" s="4" t="s">
        <v>158</v>
      </c>
      <c r="BR156" s="4" t="s">
        <v>159</v>
      </c>
      <c r="BS156" s="4" t="s">
        <v>160</v>
      </c>
      <c r="BT156" s="4" t="s">
        <v>161</v>
      </c>
      <c r="BU156" s="4" t="s">
        <v>162</v>
      </c>
      <c r="BV156" s="4" t="s">
        <v>155</v>
      </c>
      <c r="BW156" s="4" t="s">
        <v>156</v>
      </c>
      <c r="BX156" s="4" t="s">
        <v>157</v>
      </c>
      <c r="BY156" s="4" t="s">
        <v>158</v>
      </c>
      <c r="BZ156" s="4" t="s">
        <v>159</v>
      </c>
      <c r="CA156" s="4" t="s">
        <v>160</v>
      </c>
      <c r="CB156" s="4" t="s">
        <v>161</v>
      </c>
    </row>
    <row r="157" spans="1:80" x14ac:dyDescent="0.4">
      <c r="B157" s="4" t="s">
        <v>95</v>
      </c>
      <c r="C157" s="4" t="s">
        <v>95</v>
      </c>
      <c r="D157" s="4" t="s">
        <v>95</v>
      </c>
      <c r="E157" s="4" t="s">
        <v>95</v>
      </c>
      <c r="F157" s="4" t="s">
        <v>95</v>
      </c>
      <c r="G157" s="4" t="s">
        <v>95</v>
      </c>
      <c r="H157" s="4" t="s">
        <v>95</v>
      </c>
      <c r="I157" s="4" t="s">
        <v>446</v>
      </c>
      <c r="J157" s="4" t="s">
        <v>95</v>
      </c>
      <c r="K157" s="4" t="s">
        <v>118</v>
      </c>
      <c r="L157" s="4" t="s">
        <v>95</v>
      </c>
      <c r="M157" s="4" t="s">
        <v>95</v>
      </c>
      <c r="N157" s="4" t="s">
        <v>95</v>
      </c>
      <c r="O157" s="4" t="s">
        <v>95</v>
      </c>
      <c r="P157" s="4" t="s">
        <v>747</v>
      </c>
      <c r="Q157" s="4" t="s">
        <v>446</v>
      </c>
      <c r="R157" s="4" t="s">
        <v>95</v>
      </c>
      <c r="S157" s="4" t="s">
        <v>95</v>
      </c>
      <c r="T157" s="4" t="s">
        <v>95</v>
      </c>
      <c r="U157" s="4" t="s">
        <v>95</v>
      </c>
      <c r="V157" s="4" t="s">
        <v>95</v>
      </c>
      <c r="W157" s="4" t="s">
        <v>688</v>
      </c>
      <c r="X157" s="4" t="s">
        <v>95</v>
      </c>
      <c r="Y157" s="4" t="s">
        <v>446</v>
      </c>
      <c r="Z157" s="4" t="s">
        <v>748</v>
      </c>
      <c r="AA157" s="4" t="s">
        <v>95</v>
      </c>
      <c r="AB157" s="4" t="s">
        <v>215</v>
      </c>
      <c r="AC157" s="4" t="s">
        <v>215</v>
      </c>
      <c r="AD157" s="4" t="s">
        <v>95</v>
      </c>
      <c r="AE157" s="4" t="s">
        <v>95</v>
      </c>
      <c r="AF157" s="4" t="s">
        <v>95</v>
      </c>
      <c r="AG157" s="4" t="s">
        <v>446</v>
      </c>
      <c r="AH157" s="4" t="s">
        <v>95</v>
      </c>
      <c r="AI157" s="4" t="s">
        <v>95</v>
      </c>
      <c r="AJ157" s="4" t="s">
        <v>95</v>
      </c>
      <c r="AK157" s="4" t="s">
        <v>189</v>
      </c>
      <c r="AL157" s="4" t="s">
        <v>95</v>
      </c>
      <c r="AM157" s="4" t="s">
        <v>189</v>
      </c>
      <c r="AN157" s="4" t="s">
        <v>95</v>
      </c>
      <c r="AO157" s="4" t="s">
        <v>446</v>
      </c>
      <c r="AP157" s="4" t="s">
        <v>95</v>
      </c>
      <c r="AQ157" s="4" t="s">
        <v>95</v>
      </c>
      <c r="AR157" s="4" t="s">
        <v>95</v>
      </c>
      <c r="AS157" s="4" t="s">
        <v>95</v>
      </c>
      <c r="AT157" s="4" t="s">
        <v>749</v>
      </c>
      <c r="AU157" s="4" t="s">
        <v>95</v>
      </c>
      <c r="AV157" s="4" t="s">
        <v>95</v>
      </c>
      <c r="AW157" s="4" t="s">
        <v>446</v>
      </c>
      <c r="AX157" s="4" t="s">
        <v>95</v>
      </c>
      <c r="AY157" s="4" t="s">
        <v>158</v>
      </c>
      <c r="AZ157" s="4" t="s">
        <v>118</v>
      </c>
      <c r="BA157" s="4" t="s">
        <v>95</v>
      </c>
      <c r="BB157" s="4" t="s">
        <v>118</v>
      </c>
      <c r="BC157" s="4" t="s">
        <v>95</v>
      </c>
      <c r="BD157" s="4" t="s">
        <v>95</v>
      </c>
      <c r="BE157" s="4" t="s">
        <v>446</v>
      </c>
      <c r="BF157" s="4" t="s">
        <v>446</v>
      </c>
      <c r="BG157" s="4" t="s">
        <v>446</v>
      </c>
      <c r="BH157" s="4" t="s">
        <v>446</v>
      </c>
      <c r="BI157" s="4" t="s">
        <v>446</v>
      </c>
      <c r="BJ157" s="4" t="s">
        <v>446</v>
      </c>
      <c r="BK157" s="4" t="s">
        <v>446</v>
      </c>
      <c r="BL157" s="4" t="s">
        <v>446</v>
      </c>
      <c r="BM157" s="4" t="s">
        <v>446</v>
      </c>
      <c r="BN157" s="4" t="s">
        <v>95</v>
      </c>
      <c r="BO157" s="4" t="s">
        <v>183</v>
      </c>
      <c r="BP157" s="4" t="s">
        <v>183</v>
      </c>
      <c r="BQ157" s="4" t="s">
        <v>95</v>
      </c>
      <c r="BR157" s="4" t="s">
        <v>95</v>
      </c>
      <c r="BS157" s="4" t="s">
        <v>95</v>
      </c>
      <c r="BT157" s="4" t="s">
        <v>750</v>
      </c>
      <c r="BU157" s="4" t="s">
        <v>446</v>
      </c>
      <c r="BV157" s="4" t="s">
        <v>446</v>
      </c>
      <c r="BW157" s="4" t="s">
        <v>446</v>
      </c>
      <c r="BX157" s="4" t="s">
        <v>446</v>
      </c>
      <c r="BY157" s="4" t="s">
        <v>446</v>
      </c>
      <c r="BZ157" s="4" t="s">
        <v>446</v>
      </c>
      <c r="CA157" s="4" t="s">
        <v>446</v>
      </c>
      <c r="CB157" s="4" t="s">
        <v>446</v>
      </c>
    </row>
    <row r="158" spans="1:80" x14ac:dyDescent="0.4">
      <c r="A158" s="1" t="s">
        <v>341</v>
      </c>
      <c r="B158" s="9">
        <v>0.16063132492150001</v>
      </c>
      <c r="C158" s="9">
        <v>3.2322371238950001E-2</v>
      </c>
      <c r="D158" s="9">
        <v>0</v>
      </c>
      <c r="E158" s="9">
        <v>0.10661796347819999</v>
      </c>
      <c r="F158" s="9">
        <v>0</v>
      </c>
      <c r="G158" s="9"/>
      <c r="H158" s="9"/>
      <c r="I158" s="9">
        <v>0.10248316499219999</v>
      </c>
      <c r="J158" s="9">
        <v>0.16600955135359999</v>
      </c>
      <c r="K158" s="9">
        <v>0.66120197732890007</v>
      </c>
      <c r="L158" s="9">
        <v>0.41413198002420004</v>
      </c>
      <c r="M158" s="9">
        <v>0.25416982451660003</v>
      </c>
      <c r="N158" s="9">
        <v>1</v>
      </c>
      <c r="O158" s="9"/>
      <c r="P158" s="9"/>
      <c r="Q158" s="9">
        <v>0.35217023584840002</v>
      </c>
      <c r="R158" s="9">
        <v>0.10842596846499999</v>
      </c>
      <c r="S158" s="9">
        <v>7.4264579531289995E-2</v>
      </c>
      <c r="T158" s="9">
        <v>0.14493714480639999</v>
      </c>
      <c r="U158" s="9">
        <v>0.63921221200520006</v>
      </c>
      <c r="V158" s="9">
        <v>0</v>
      </c>
      <c r="W158" s="9"/>
      <c r="X158" s="9"/>
      <c r="Y158" s="9">
        <v>0.136321381406</v>
      </c>
      <c r="Z158" s="9">
        <v>9.1218088631070005E-2</v>
      </c>
      <c r="AA158" s="9">
        <v>4.5440654598480006E-2</v>
      </c>
      <c r="AB158" s="9">
        <v>0.1112131272875</v>
      </c>
      <c r="AC158" s="9">
        <v>0</v>
      </c>
      <c r="AD158" s="9">
        <v>0</v>
      </c>
      <c r="AE158" s="9"/>
      <c r="AF158" s="9"/>
      <c r="AG158" s="9">
        <v>7.1918073053139991E-2</v>
      </c>
      <c r="AH158" s="9">
        <v>2.8133213746950003E-2</v>
      </c>
      <c r="AI158" s="9">
        <v>4.9907273691049997E-2</v>
      </c>
      <c r="AJ158" s="9">
        <v>0.11438549392740001</v>
      </c>
      <c r="AK158" s="9">
        <v>0</v>
      </c>
      <c r="AL158" s="9">
        <v>0</v>
      </c>
      <c r="AM158" s="9"/>
      <c r="AN158" s="9"/>
      <c r="AO158" s="9">
        <v>4.0022849113729997E-2</v>
      </c>
      <c r="AP158" s="9">
        <v>0.11029608809060001</v>
      </c>
      <c r="AQ158" s="9">
        <v>3.5128392664930001E-2</v>
      </c>
      <c r="AR158" s="9">
        <v>0</v>
      </c>
      <c r="AS158" s="9">
        <v>0</v>
      </c>
      <c r="AT158" s="9">
        <v>0</v>
      </c>
      <c r="AU158" s="9"/>
      <c r="AV158" s="9"/>
      <c r="AW158" s="9">
        <v>6.9317525291499996E-2</v>
      </c>
      <c r="AX158" s="9">
        <v>0.33528576479130001</v>
      </c>
      <c r="AY158" s="9">
        <v>0.1017347509464</v>
      </c>
      <c r="AZ158" s="9">
        <v>0.21533225395460001</v>
      </c>
      <c r="BA158" s="9">
        <v>0</v>
      </c>
      <c r="BB158" s="9">
        <v>0</v>
      </c>
      <c r="BC158" s="9"/>
      <c r="BD158" s="9"/>
      <c r="BE158" s="9">
        <v>0.22776677029510001</v>
      </c>
      <c r="BF158" s="9">
        <v>0</v>
      </c>
      <c r="BG158" s="9">
        <v>0</v>
      </c>
      <c r="BH158" s="9">
        <v>0</v>
      </c>
      <c r="BI158" s="9">
        <v>0</v>
      </c>
      <c r="BJ158" s="9">
        <v>0</v>
      </c>
      <c r="BK158" s="9"/>
      <c r="BL158" s="9"/>
      <c r="BM158" s="9">
        <v>0</v>
      </c>
      <c r="BN158" s="9">
        <v>0.3266408762752</v>
      </c>
      <c r="BO158" s="9">
        <v>0.69352434856790002</v>
      </c>
      <c r="BP158" s="9">
        <v>0.41413198002420004</v>
      </c>
      <c r="BQ158" s="9">
        <v>0.36078778799479999</v>
      </c>
      <c r="BR158" s="9">
        <v>1</v>
      </c>
      <c r="BS158" s="9"/>
      <c r="BT158" s="9"/>
      <c r="BU158" s="9">
        <v>0.45465340084049999</v>
      </c>
      <c r="BV158" s="9">
        <v>1</v>
      </c>
      <c r="BW158" s="9">
        <v>1</v>
      </c>
      <c r="BX158" s="9">
        <v>1</v>
      </c>
      <c r="BY158" s="9">
        <v>1</v>
      </c>
      <c r="BZ158" s="9">
        <v>1</v>
      </c>
      <c r="CA158" s="9"/>
      <c r="CB158" s="9"/>
    </row>
    <row r="159" spans="1:80" x14ac:dyDescent="0.4">
      <c r="B159" s="10">
        <v>6</v>
      </c>
      <c r="C159" s="10">
        <v>2</v>
      </c>
      <c r="D159" s="10">
        <v>0</v>
      </c>
      <c r="E159" s="10">
        <v>1</v>
      </c>
      <c r="F159" s="10">
        <v>0</v>
      </c>
      <c r="G159" s="10">
        <v>0</v>
      </c>
      <c r="H159" s="10">
        <v>0</v>
      </c>
      <c r="I159" s="10">
        <v>9</v>
      </c>
      <c r="J159" s="10">
        <v>8</v>
      </c>
      <c r="K159" s="10">
        <v>11</v>
      </c>
      <c r="L159" s="10">
        <v>5</v>
      </c>
      <c r="M159" s="10">
        <v>1</v>
      </c>
      <c r="N159" s="10">
        <v>1</v>
      </c>
      <c r="O159" s="10">
        <v>0</v>
      </c>
      <c r="P159" s="10">
        <v>0</v>
      </c>
      <c r="Q159" s="10">
        <v>26</v>
      </c>
      <c r="R159" s="10">
        <v>6</v>
      </c>
      <c r="S159" s="10">
        <v>3</v>
      </c>
      <c r="T159" s="10">
        <v>1</v>
      </c>
      <c r="U159" s="10">
        <v>2</v>
      </c>
      <c r="V159" s="10">
        <v>0</v>
      </c>
      <c r="W159" s="10">
        <v>0</v>
      </c>
      <c r="X159" s="10">
        <v>0</v>
      </c>
      <c r="Y159" s="10">
        <v>12</v>
      </c>
      <c r="Z159" s="10">
        <v>2</v>
      </c>
      <c r="AA159" s="10">
        <v>1</v>
      </c>
      <c r="AB159" s="10">
        <v>1</v>
      </c>
      <c r="AC159" s="10">
        <v>0</v>
      </c>
      <c r="AD159" s="10">
        <v>0</v>
      </c>
      <c r="AE159" s="10">
        <v>0</v>
      </c>
      <c r="AF159" s="10">
        <v>0</v>
      </c>
      <c r="AG159" s="10">
        <v>4</v>
      </c>
      <c r="AH159" s="10">
        <v>1</v>
      </c>
      <c r="AI159" s="10">
        <v>1</v>
      </c>
      <c r="AJ159" s="10">
        <v>1</v>
      </c>
      <c r="AK159" s="10">
        <v>0</v>
      </c>
      <c r="AL159" s="10">
        <v>0</v>
      </c>
      <c r="AM159" s="10">
        <v>0</v>
      </c>
      <c r="AN159" s="10">
        <v>0</v>
      </c>
      <c r="AO159" s="10">
        <v>3</v>
      </c>
      <c r="AP159" s="10">
        <v>5</v>
      </c>
      <c r="AQ159" s="10">
        <v>1</v>
      </c>
      <c r="AR159" s="10">
        <v>0</v>
      </c>
      <c r="AS159" s="10">
        <v>0</v>
      </c>
      <c r="AT159" s="10">
        <v>0</v>
      </c>
      <c r="AU159" s="10">
        <v>0</v>
      </c>
      <c r="AV159" s="10">
        <v>0</v>
      </c>
      <c r="AW159" s="10">
        <v>6</v>
      </c>
      <c r="AX159" s="10">
        <v>12</v>
      </c>
      <c r="AY159" s="10">
        <v>5</v>
      </c>
      <c r="AZ159" s="10">
        <v>1</v>
      </c>
      <c r="BA159" s="10">
        <v>0</v>
      </c>
      <c r="BB159" s="10">
        <v>0</v>
      </c>
      <c r="BC159" s="10">
        <v>0</v>
      </c>
      <c r="BD159" s="10">
        <v>0</v>
      </c>
      <c r="BE159" s="10">
        <v>18</v>
      </c>
      <c r="BF159" s="10">
        <v>0</v>
      </c>
      <c r="BG159" s="10">
        <v>0</v>
      </c>
      <c r="BH159" s="10">
        <v>0</v>
      </c>
      <c r="BI159" s="10">
        <v>0</v>
      </c>
      <c r="BJ159" s="10">
        <v>0</v>
      </c>
      <c r="BK159" s="10">
        <v>0</v>
      </c>
      <c r="BL159" s="10">
        <v>0</v>
      </c>
      <c r="BM159" s="10">
        <v>0</v>
      </c>
      <c r="BN159" s="10">
        <v>14</v>
      </c>
      <c r="BO159" s="10">
        <v>13</v>
      </c>
      <c r="BP159" s="10">
        <v>5</v>
      </c>
      <c r="BQ159" s="10">
        <v>2</v>
      </c>
      <c r="BR159" s="10">
        <v>1</v>
      </c>
      <c r="BS159" s="10">
        <v>0</v>
      </c>
      <c r="BT159" s="10">
        <v>0</v>
      </c>
      <c r="BU159" s="10">
        <v>35</v>
      </c>
      <c r="BV159" s="10">
        <v>40</v>
      </c>
      <c r="BW159" s="10">
        <v>24</v>
      </c>
      <c r="BX159" s="10">
        <v>9</v>
      </c>
      <c r="BY159" s="10">
        <v>4</v>
      </c>
      <c r="BZ159" s="10">
        <v>1</v>
      </c>
      <c r="CA159" s="10">
        <v>0</v>
      </c>
      <c r="CB159" s="10">
        <v>0</v>
      </c>
    </row>
    <row r="160" spans="1:80" x14ac:dyDescent="0.4">
      <c r="B160" s="10">
        <v>40</v>
      </c>
      <c r="C160" s="10">
        <v>24</v>
      </c>
      <c r="D160" s="10">
        <v>9</v>
      </c>
      <c r="E160" s="10">
        <v>4</v>
      </c>
      <c r="F160" s="10">
        <v>1</v>
      </c>
      <c r="G160" s="10">
        <v>0</v>
      </c>
      <c r="H160" s="10">
        <v>0</v>
      </c>
      <c r="I160" s="10">
        <v>78</v>
      </c>
      <c r="J160" s="10">
        <v>40</v>
      </c>
      <c r="K160" s="10">
        <v>24</v>
      </c>
      <c r="L160" s="10">
        <v>9</v>
      </c>
      <c r="M160" s="10">
        <v>4</v>
      </c>
      <c r="N160" s="10">
        <v>1</v>
      </c>
      <c r="O160" s="10">
        <v>0</v>
      </c>
      <c r="P160" s="10">
        <v>0</v>
      </c>
      <c r="Q160" s="10">
        <v>78</v>
      </c>
      <c r="R160" s="10">
        <v>40</v>
      </c>
      <c r="S160" s="10">
        <v>24</v>
      </c>
      <c r="T160" s="10">
        <v>9</v>
      </c>
      <c r="U160" s="10">
        <v>4</v>
      </c>
      <c r="V160" s="10">
        <v>1</v>
      </c>
      <c r="W160" s="10">
        <v>0</v>
      </c>
      <c r="X160" s="10">
        <v>0</v>
      </c>
      <c r="Y160" s="10">
        <v>78</v>
      </c>
      <c r="Z160" s="10">
        <v>40</v>
      </c>
      <c r="AA160" s="10">
        <v>24</v>
      </c>
      <c r="AB160" s="10">
        <v>9</v>
      </c>
      <c r="AC160" s="10">
        <v>4</v>
      </c>
      <c r="AD160" s="10">
        <v>1</v>
      </c>
      <c r="AE160" s="10">
        <v>0</v>
      </c>
      <c r="AF160" s="10">
        <v>0</v>
      </c>
      <c r="AG160" s="10">
        <v>78</v>
      </c>
      <c r="AH160" s="10">
        <v>40</v>
      </c>
      <c r="AI160" s="10">
        <v>24</v>
      </c>
      <c r="AJ160" s="10">
        <v>9</v>
      </c>
      <c r="AK160" s="10">
        <v>4</v>
      </c>
      <c r="AL160" s="10">
        <v>1</v>
      </c>
      <c r="AM160" s="10">
        <v>0</v>
      </c>
      <c r="AN160" s="10">
        <v>0</v>
      </c>
      <c r="AO160" s="10">
        <v>78</v>
      </c>
      <c r="AP160" s="10">
        <v>40</v>
      </c>
      <c r="AQ160" s="10">
        <v>24</v>
      </c>
      <c r="AR160" s="10">
        <v>9</v>
      </c>
      <c r="AS160" s="10">
        <v>4</v>
      </c>
      <c r="AT160" s="10">
        <v>1</v>
      </c>
      <c r="AU160" s="10">
        <v>0</v>
      </c>
      <c r="AV160" s="10">
        <v>0</v>
      </c>
      <c r="AW160" s="10">
        <v>78</v>
      </c>
      <c r="AX160" s="10">
        <v>40</v>
      </c>
      <c r="AY160" s="10">
        <v>24</v>
      </c>
      <c r="AZ160" s="10">
        <v>9</v>
      </c>
      <c r="BA160" s="10">
        <v>4</v>
      </c>
      <c r="BB160" s="10">
        <v>1</v>
      </c>
      <c r="BC160" s="10">
        <v>0</v>
      </c>
      <c r="BD160" s="10">
        <v>0</v>
      </c>
      <c r="BE160" s="10">
        <v>78</v>
      </c>
      <c r="BF160" s="10">
        <v>40</v>
      </c>
      <c r="BG160" s="10">
        <v>24</v>
      </c>
      <c r="BH160" s="10">
        <v>9</v>
      </c>
      <c r="BI160" s="10">
        <v>4</v>
      </c>
      <c r="BJ160" s="10">
        <v>1</v>
      </c>
      <c r="BK160" s="10">
        <v>0</v>
      </c>
      <c r="BL160" s="10">
        <v>0</v>
      </c>
      <c r="BM160" s="10">
        <v>78</v>
      </c>
      <c r="BN160" s="10">
        <v>40</v>
      </c>
      <c r="BO160" s="10">
        <v>24</v>
      </c>
      <c r="BP160" s="10">
        <v>9</v>
      </c>
      <c r="BQ160" s="10">
        <v>4</v>
      </c>
      <c r="BR160" s="10">
        <v>1</v>
      </c>
      <c r="BS160" s="10">
        <v>0</v>
      </c>
      <c r="BT160" s="10">
        <v>0</v>
      </c>
      <c r="BU160" s="10">
        <v>78</v>
      </c>
      <c r="BV160" s="10">
        <v>40</v>
      </c>
      <c r="BW160" s="10">
        <v>24</v>
      </c>
      <c r="BX160" s="10">
        <v>9</v>
      </c>
      <c r="BY160" s="10">
        <v>4</v>
      </c>
      <c r="BZ160" s="10">
        <v>1</v>
      </c>
      <c r="CA160" s="10">
        <v>0</v>
      </c>
      <c r="CB160" s="10">
        <v>0</v>
      </c>
    </row>
    <row r="161" spans="1:80" x14ac:dyDescent="0.4">
      <c r="B161" s="10">
        <v>7.3698534768219996</v>
      </c>
      <c r="C161" s="10">
        <v>0.84957304161720004</v>
      </c>
      <c r="D161" s="10">
        <v>0</v>
      </c>
      <c r="E161" s="10">
        <v>0.62734001526409999</v>
      </c>
      <c r="F161" s="10">
        <v>0</v>
      </c>
      <c r="G161" s="10">
        <v>0</v>
      </c>
      <c r="H161" s="10">
        <v>0</v>
      </c>
      <c r="I161" s="10">
        <v>8.8467665337030006</v>
      </c>
      <c r="J161" s="10">
        <v>7.6166094616160001</v>
      </c>
      <c r="K161" s="10">
        <v>17.37927489446</v>
      </c>
      <c r="L161" s="10">
        <v>3.0860651224079998</v>
      </c>
      <c r="M161" s="10">
        <v>1.495535052351</v>
      </c>
      <c r="N161" s="10">
        <v>0.82329258125990001</v>
      </c>
      <c r="O161" s="10">
        <v>0</v>
      </c>
      <c r="P161" s="10">
        <v>0</v>
      </c>
      <c r="Q161" s="10">
        <v>30.400777112099998</v>
      </c>
      <c r="R161" s="10">
        <v>4.9746430284369998</v>
      </c>
      <c r="S161" s="10">
        <v>1.951997402987</v>
      </c>
      <c r="T161" s="10">
        <v>1.080055366654</v>
      </c>
      <c r="U161" s="10">
        <v>3.76112416477</v>
      </c>
      <c r="V161" s="10">
        <v>0</v>
      </c>
      <c r="W161" s="10">
        <v>0</v>
      </c>
      <c r="X161" s="10">
        <v>0</v>
      </c>
      <c r="Y161" s="10">
        <v>11.76781996285</v>
      </c>
      <c r="Z161" s="10">
        <v>4.1851360435159997</v>
      </c>
      <c r="AA161" s="10">
        <v>1.1943788051590001</v>
      </c>
      <c r="AB161" s="10">
        <v>0.82874776600360001</v>
      </c>
      <c r="AC161" s="10">
        <v>0</v>
      </c>
      <c r="AD161" s="10">
        <v>0</v>
      </c>
      <c r="AE161" s="10">
        <v>0</v>
      </c>
      <c r="AF161" s="10">
        <v>0</v>
      </c>
      <c r="AG161" s="10">
        <v>6.2082626146789996</v>
      </c>
      <c r="AH161" s="10">
        <v>1.2907673098529999</v>
      </c>
      <c r="AI161" s="10">
        <v>1.311781056998</v>
      </c>
      <c r="AJ161" s="10">
        <v>0.85238788682279998</v>
      </c>
      <c r="AK161" s="10">
        <v>0</v>
      </c>
      <c r="AL161" s="10">
        <v>0</v>
      </c>
      <c r="AM161" s="10">
        <v>0</v>
      </c>
      <c r="AN161" s="10">
        <v>0</v>
      </c>
      <c r="AO161" s="10">
        <v>3.454936253674</v>
      </c>
      <c r="AP161" s="10">
        <v>5.0604451447510002</v>
      </c>
      <c r="AQ161" s="10">
        <v>0.92332753630099995</v>
      </c>
      <c r="AR161" s="10">
        <v>0</v>
      </c>
      <c r="AS161" s="10">
        <v>0</v>
      </c>
      <c r="AT161" s="10">
        <v>0</v>
      </c>
      <c r="AU161" s="10">
        <v>0</v>
      </c>
      <c r="AV161" s="10">
        <v>0</v>
      </c>
      <c r="AW161" s="10">
        <v>5.9837726810519998</v>
      </c>
      <c r="AX161" s="10">
        <v>15.383095175139999</v>
      </c>
      <c r="AY161" s="10">
        <v>2.6740334476299998</v>
      </c>
      <c r="AZ161" s="10">
        <v>1.6046318340829999</v>
      </c>
      <c r="BA161" s="10">
        <v>0</v>
      </c>
      <c r="BB161" s="10">
        <v>0</v>
      </c>
      <c r="BC161" s="10">
        <v>0</v>
      </c>
      <c r="BD161" s="10">
        <v>0</v>
      </c>
      <c r="BE161" s="10">
        <v>19.661760456850001</v>
      </c>
      <c r="BF161" s="10">
        <v>0</v>
      </c>
      <c r="BG161" s="10">
        <v>0</v>
      </c>
      <c r="BH161" s="10">
        <v>0</v>
      </c>
      <c r="BI161" s="10">
        <v>0</v>
      </c>
      <c r="BJ161" s="10">
        <v>0</v>
      </c>
      <c r="BK161" s="10">
        <v>0</v>
      </c>
      <c r="BL161" s="10">
        <v>0</v>
      </c>
      <c r="BM161" s="10">
        <v>0</v>
      </c>
      <c r="BN161" s="10">
        <v>14.986462938440001</v>
      </c>
      <c r="BO161" s="10">
        <v>18.228847936080001</v>
      </c>
      <c r="BP161" s="10">
        <v>3.0860651224079998</v>
      </c>
      <c r="BQ161" s="10">
        <v>2.1228750676149999</v>
      </c>
      <c r="BR161" s="10">
        <v>0.82329258125990001</v>
      </c>
      <c r="BS161" s="10">
        <v>0</v>
      </c>
      <c r="BT161" s="10">
        <v>0</v>
      </c>
      <c r="BU161" s="10">
        <v>39.2475436458</v>
      </c>
      <c r="BV161" s="10">
        <v>45.880549640129999</v>
      </c>
      <c r="BW161" s="10">
        <v>26.284366185149999</v>
      </c>
      <c r="BX161" s="10">
        <v>7.4518879759720003</v>
      </c>
      <c r="BY161" s="10">
        <v>5.8839992323850003</v>
      </c>
      <c r="BZ161" s="10">
        <v>0.82329258125990001</v>
      </c>
      <c r="CA161" s="10">
        <v>0</v>
      </c>
      <c r="CB161" s="10">
        <v>0</v>
      </c>
    </row>
    <row r="162" spans="1:80" x14ac:dyDescent="0.4">
      <c r="B162" s="10">
        <v>45.880549640129999</v>
      </c>
      <c r="C162" s="10">
        <v>26.284366185149999</v>
      </c>
      <c r="D162" s="10">
        <v>7.4518879759720003</v>
      </c>
      <c r="E162" s="10">
        <v>5.8839992323850003</v>
      </c>
      <c r="F162" s="10">
        <v>0.82329258125990001</v>
      </c>
      <c r="G162" s="10">
        <v>0</v>
      </c>
      <c r="H162" s="10">
        <v>0</v>
      </c>
      <c r="I162" s="10">
        <v>86.324095614900003</v>
      </c>
      <c r="J162" s="10">
        <v>45.880549640129999</v>
      </c>
      <c r="K162" s="10">
        <v>26.284366185149999</v>
      </c>
      <c r="L162" s="10">
        <v>7.4518879759720003</v>
      </c>
      <c r="M162" s="10">
        <v>5.8839992323850003</v>
      </c>
      <c r="N162" s="10">
        <v>0.82329258125990001</v>
      </c>
      <c r="O162" s="10">
        <v>0</v>
      </c>
      <c r="P162" s="10">
        <v>0</v>
      </c>
      <c r="Q162" s="10">
        <v>86.324095614900003</v>
      </c>
      <c r="R162" s="10">
        <v>45.880549640129999</v>
      </c>
      <c r="S162" s="10">
        <v>26.284366185149999</v>
      </c>
      <c r="T162" s="10">
        <v>7.4518879759720003</v>
      </c>
      <c r="U162" s="10">
        <v>5.8839992323850003</v>
      </c>
      <c r="V162" s="10">
        <v>0.82329258125990001</v>
      </c>
      <c r="W162" s="10">
        <v>0</v>
      </c>
      <c r="X162" s="10">
        <v>0</v>
      </c>
      <c r="Y162" s="10">
        <v>86.324095614900003</v>
      </c>
      <c r="Z162" s="10">
        <v>45.880549640129999</v>
      </c>
      <c r="AA162" s="10">
        <v>26.284366185149999</v>
      </c>
      <c r="AB162" s="10">
        <v>7.4518879759720003</v>
      </c>
      <c r="AC162" s="10">
        <v>5.8839992323850003</v>
      </c>
      <c r="AD162" s="10">
        <v>0.82329258125990001</v>
      </c>
      <c r="AE162" s="10">
        <v>0</v>
      </c>
      <c r="AF162" s="10">
        <v>0</v>
      </c>
      <c r="AG162" s="10">
        <v>86.324095614900003</v>
      </c>
      <c r="AH162" s="10">
        <v>45.880549640129999</v>
      </c>
      <c r="AI162" s="10">
        <v>26.284366185149999</v>
      </c>
      <c r="AJ162" s="10">
        <v>7.4518879759720003</v>
      </c>
      <c r="AK162" s="10">
        <v>5.8839992323850003</v>
      </c>
      <c r="AL162" s="10">
        <v>0.82329258125990001</v>
      </c>
      <c r="AM162" s="10">
        <v>0</v>
      </c>
      <c r="AN162" s="10">
        <v>0</v>
      </c>
      <c r="AO162" s="10">
        <v>86.324095614900003</v>
      </c>
      <c r="AP162" s="10">
        <v>45.880549640129999</v>
      </c>
      <c r="AQ162" s="10">
        <v>26.284366185149999</v>
      </c>
      <c r="AR162" s="10">
        <v>7.4518879759720003</v>
      </c>
      <c r="AS162" s="10">
        <v>5.8839992323850003</v>
      </c>
      <c r="AT162" s="10">
        <v>0.82329258125990001</v>
      </c>
      <c r="AU162" s="10">
        <v>0</v>
      </c>
      <c r="AV162" s="10">
        <v>0</v>
      </c>
      <c r="AW162" s="10">
        <v>86.324095614900003</v>
      </c>
      <c r="AX162" s="10">
        <v>45.880549640129999</v>
      </c>
      <c r="AY162" s="10">
        <v>26.284366185149999</v>
      </c>
      <c r="AZ162" s="10">
        <v>7.4518879759720003</v>
      </c>
      <c r="BA162" s="10">
        <v>5.8839992323850003</v>
      </c>
      <c r="BB162" s="10">
        <v>0.82329258125990001</v>
      </c>
      <c r="BC162" s="10">
        <v>0</v>
      </c>
      <c r="BD162" s="10">
        <v>0</v>
      </c>
      <c r="BE162" s="10">
        <v>86.324095614900003</v>
      </c>
      <c r="BF162" s="10">
        <v>45.880549640129999</v>
      </c>
      <c r="BG162" s="10">
        <v>26.284366185149999</v>
      </c>
      <c r="BH162" s="10">
        <v>7.4518879759720003</v>
      </c>
      <c r="BI162" s="10">
        <v>5.8839992323850003</v>
      </c>
      <c r="BJ162" s="10">
        <v>0.82329258125990001</v>
      </c>
      <c r="BK162" s="10">
        <v>0</v>
      </c>
      <c r="BL162" s="10">
        <v>0</v>
      </c>
      <c r="BM162" s="10">
        <v>86.324095614900003</v>
      </c>
      <c r="BN162" s="10">
        <v>45.880549640129999</v>
      </c>
      <c r="BO162" s="10">
        <v>26.284366185149999</v>
      </c>
      <c r="BP162" s="10">
        <v>7.4518879759720003</v>
      </c>
      <c r="BQ162" s="10">
        <v>5.8839992323850003</v>
      </c>
      <c r="BR162" s="10">
        <v>0.82329258125990001</v>
      </c>
      <c r="BS162" s="10">
        <v>0</v>
      </c>
      <c r="BT162" s="10">
        <v>0</v>
      </c>
      <c r="BU162" s="10">
        <v>86.324095614900003</v>
      </c>
      <c r="BV162" s="10">
        <v>45.880549640129999</v>
      </c>
      <c r="BW162" s="10">
        <v>26.284366185149999</v>
      </c>
      <c r="BX162" s="10">
        <v>7.4518879759720003</v>
      </c>
      <c r="BY162" s="10">
        <v>5.8839992323850003</v>
      </c>
      <c r="BZ162" s="10">
        <v>0.82329258125990001</v>
      </c>
      <c r="CA162" s="10">
        <v>0</v>
      </c>
      <c r="CB162" s="10">
        <v>0</v>
      </c>
    </row>
    <row r="163" spans="1:80" x14ac:dyDescent="0.4">
      <c r="B163" s="4" t="s">
        <v>155</v>
      </c>
      <c r="C163" s="4" t="s">
        <v>156</v>
      </c>
      <c r="D163" s="4" t="s">
        <v>157</v>
      </c>
      <c r="E163" s="4" t="s">
        <v>158</v>
      </c>
      <c r="F163" s="4" t="s">
        <v>159</v>
      </c>
      <c r="G163" s="4" t="s">
        <v>160</v>
      </c>
      <c r="H163" s="4" t="s">
        <v>161</v>
      </c>
      <c r="I163" s="4" t="s">
        <v>162</v>
      </c>
      <c r="J163" s="4" t="s">
        <v>155</v>
      </c>
      <c r="K163" s="4" t="s">
        <v>156</v>
      </c>
      <c r="L163" s="4" t="s">
        <v>157</v>
      </c>
      <c r="M163" s="4" t="s">
        <v>158</v>
      </c>
      <c r="N163" s="4" t="s">
        <v>159</v>
      </c>
      <c r="O163" s="4" t="s">
        <v>160</v>
      </c>
      <c r="P163" s="4" t="s">
        <v>161</v>
      </c>
      <c r="Q163" s="4" t="s">
        <v>162</v>
      </c>
      <c r="R163" s="4" t="s">
        <v>155</v>
      </c>
      <c r="S163" s="4" t="s">
        <v>156</v>
      </c>
      <c r="T163" s="4" t="s">
        <v>157</v>
      </c>
      <c r="U163" s="4" t="s">
        <v>158</v>
      </c>
      <c r="V163" s="4" t="s">
        <v>159</v>
      </c>
      <c r="W163" s="4" t="s">
        <v>160</v>
      </c>
      <c r="X163" s="4" t="s">
        <v>161</v>
      </c>
      <c r="Y163" s="4" t="s">
        <v>162</v>
      </c>
      <c r="Z163" s="4" t="s">
        <v>155</v>
      </c>
      <c r="AA163" s="4" t="s">
        <v>156</v>
      </c>
      <c r="AB163" s="4" t="s">
        <v>157</v>
      </c>
      <c r="AC163" s="4" t="s">
        <v>158</v>
      </c>
      <c r="AD163" s="4" t="s">
        <v>159</v>
      </c>
      <c r="AE163" s="4" t="s">
        <v>160</v>
      </c>
      <c r="AF163" s="4" t="s">
        <v>161</v>
      </c>
      <c r="AG163" s="4" t="s">
        <v>162</v>
      </c>
      <c r="AH163" s="4" t="s">
        <v>155</v>
      </c>
      <c r="AI163" s="4" t="s">
        <v>156</v>
      </c>
      <c r="AJ163" s="4" t="s">
        <v>157</v>
      </c>
      <c r="AK163" s="4" t="s">
        <v>158</v>
      </c>
      <c r="AL163" s="4" t="s">
        <v>159</v>
      </c>
      <c r="AM163" s="4" t="s">
        <v>160</v>
      </c>
      <c r="AN163" s="4" t="s">
        <v>161</v>
      </c>
      <c r="AO163" s="4" t="s">
        <v>162</v>
      </c>
      <c r="AP163" s="4" t="s">
        <v>155</v>
      </c>
      <c r="AQ163" s="4" t="s">
        <v>156</v>
      </c>
      <c r="AR163" s="4" t="s">
        <v>157</v>
      </c>
      <c r="AS163" s="4" t="s">
        <v>158</v>
      </c>
      <c r="AT163" s="4" t="s">
        <v>159</v>
      </c>
      <c r="AU163" s="4" t="s">
        <v>160</v>
      </c>
      <c r="AV163" s="4" t="s">
        <v>161</v>
      </c>
      <c r="AW163" s="4" t="s">
        <v>162</v>
      </c>
      <c r="AX163" s="4" t="s">
        <v>155</v>
      </c>
      <c r="AY163" s="4" t="s">
        <v>156</v>
      </c>
      <c r="AZ163" s="4" t="s">
        <v>157</v>
      </c>
      <c r="BA163" s="4" t="s">
        <v>158</v>
      </c>
      <c r="BB163" s="4" t="s">
        <v>159</v>
      </c>
      <c r="BC163" s="4" t="s">
        <v>160</v>
      </c>
      <c r="BD163" s="4" t="s">
        <v>161</v>
      </c>
      <c r="BE163" s="4" t="s">
        <v>162</v>
      </c>
      <c r="BF163" s="4" t="s">
        <v>155</v>
      </c>
      <c r="BG163" s="4" t="s">
        <v>156</v>
      </c>
      <c r="BH163" s="4" t="s">
        <v>157</v>
      </c>
      <c r="BI163" s="4" t="s">
        <v>158</v>
      </c>
      <c r="BJ163" s="4" t="s">
        <v>159</v>
      </c>
      <c r="BK163" s="4" t="s">
        <v>160</v>
      </c>
      <c r="BL163" s="4" t="s">
        <v>161</v>
      </c>
      <c r="BM163" s="4" t="s">
        <v>162</v>
      </c>
      <c r="BN163" s="4" t="s">
        <v>155</v>
      </c>
      <c r="BO163" s="4" t="s">
        <v>156</v>
      </c>
      <c r="BP163" s="4" t="s">
        <v>157</v>
      </c>
      <c r="BQ163" s="4" t="s">
        <v>158</v>
      </c>
      <c r="BR163" s="4" t="s">
        <v>159</v>
      </c>
      <c r="BS163" s="4" t="s">
        <v>160</v>
      </c>
      <c r="BT163" s="4" t="s">
        <v>161</v>
      </c>
      <c r="BU163" s="4" t="s">
        <v>162</v>
      </c>
      <c r="BV163" s="4" t="s">
        <v>155</v>
      </c>
      <c r="BW163" s="4" t="s">
        <v>156</v>
      </c>
      <c r="BX163" s="4" t="s">
        <v>157</v>
      </c>
      <c r="BY163" s="4" t="s">
        <v>158</v>
      </c>
      <c r="BZ163" s="4" t="s">
        <v>159</v>
      </c>
      <c r="CA163" s="4" t="s">
        <v>160</v>
      </c>
      <c r="CB163" s="4" t="s">
        <v>161</v>
      </c>
    </row>
    <row r="164" spans="1:80" x14ac:dyDescent="0.4">
      <c r="B164" s="4" t="s">
        <v>95</v>
      </c>
      <c r="C164" s="4" t="s">
        <v>95</v>
      </c>
      <c r="D164" s="4" t="s">
        <v>95</v>
      </c>
      <c r="E164" s="4" t="s">
        <v>95</v>
      </c>
      <c r="F164" s="4" t="s">
        <v>446</v>
      </c>
      <c r="G164" s="4" t="s">
        <v>446</v>
      </c>
      <c r="H164" s="4" t="s">
        <v>446</v>
      </c>
      <c r="I164" s="4" t="s">
        <v>446</v>
      </c>
      <c r="J164" s="4" t="s">
        <v>95</v>
      </c>
      <c r="K164" s="4" t="s">
        <v>155</v>
      </c>
      <c r="L164" s="4" t="s">
        <v>95</v>
      </c>
      <c r="M164" s="4" t="s">
        <v>95</v>
      </c>
      <c r="N164" s="4" t="s">
        <v>446</v>
      </c>
      <c r="O164" s="4" t="s">
        <v>446</v>
      </c>
      <c r="P164" s="4" t="s">
        <v>446</v>
      </c>
      <c r="Q164" s="4" t="s">
        <v>446</v>
      </c>
      <c r="R164" s="4" t="s">
        <v>95</v>
      </c>
      <c r="S164" s="4" t="s">
        <v>95</v>
      </c>
      <c r="T164" s="4" t="s">
        <v>95</v>
      </c>
      <c r="U164" s="4" t="s">
        <v>209</v>
      </c>
      <c r="V164" s="4" t="s">
        <v>446</v>
      </c>
      <c r="W164" s="4" t="s">
        <v>446</v>
      </c>
      <c r="X164" s="4" t="s">
        <v>446</v>
      </c>
      <c r="Y164" s="4" t="s">
        <v>446</v>
      </c>
      <c r="Z164" s="4" t="s">
        <v>95</v>
      </c>
      <c r="AA164" s="4" t="s">
        <v>95</v>
      </c>
      <c r="AB164" s="4" t="s">
        <v>95</v>
      </c>
      <c r="AC164" s="4" t="s">
        <v>95</v>
      </c>
      <c r="AD164" s="4" t="s">
        <v>446</v>
      </c>
      <c r="AE164" s="4" t="s">
        <v>446</v>
      </c>
      <c r="AF164" s="4" t="s">
        <v>446</v>
      </c>
      <c r="AG164" s="4" t="s">
        <v>446</v>
      </c>
      <c r="AH164" s="4" t="s">
        <v>95</v>
      </c>
      <c r="AI164" s="4" t="s">
        <v>95</v>
      </c>
      <c r="AJ164" s="4" t="s">
        <v>95</v>
      </c>
      <c r="AK164" s="4" t="s">
        <v>95</v>
      </c>
      <c r="AL164" s="4" t="s">
        <v>446</v>
      </c>
      <c r="AM164" s="4" t="s">
        <v>446</v>
      </c>
      <c r="AN164" s="4" t="s">
        <v>446</v>
      </c>
      <c r="AO164" s="4" t="s">
        <v>446</v>
      </c>
      <c r="AP164" s="4" t="s">
        <v>95</v>
      </c>
      <c r="AQ164" s="4" t="s">
        <v>95</v>
      </c>
      <c r="AR164" s="4" t="s">
        <v>95</v>
      </c>
      <c r="AS164" s="4" t="s">
        <v>95</v>
      </c>
      <c r="AT164" s="4" t="s">
        <v>446</v>
      </c>
      <c r="AU164" s="4" t="s">
        <v>446</v>
      </c>
      <c r="AV164" s="4" t="s">
        <v>446</v>
      </c>
      <c r="AW164" s="4" t="s">
        <v>446</v>
      </c>
      <c r="AX164" s="4" t="s">
        <v>215</v>
      </c>
      <c r="AY164" s="4" t="s">
        <v>95</v>
      </c>
      <c r="AZ164" s="4" t="s">
        <v>95</v>
      </c>
      <c r="BA164" s="4" t="s">
        <v>95</v>
      </c>
      <c r="BB164" s="4" t="s">
        <v>446</v>
      </c>
      <c r="BC164" s="4" t="s">
        <v>446</v>
      </c>
      <c r="BD164" s="4" t="s">
        <v>446</v>
      </c>
      <c r="BE164" s="4" t="s">
        <v>446</v>
      </c>
      <c r="BF164" s="4" t="s">
        <v>446</v>
      </c>
      <c r="BG164" s="4" t="s">
        <v>446</v>
      </c>
      <c r="BH164" s="4" t="s">
        <v>446</v>
      </c>
      <c r="BI164" s="4" t="s">
        <v>446</v>
      </c>
      <c r="BJ164" s="4" t="s">
        <v>446</v>
      </c>
      <c r="BK164" s="4" t="s">
        <v>446</v>
      </c>
      <c r="BL164" s="4" t="s">
        <v>446</v>
      </c>
      <c r="BM164" s="4" t="s">
        <v>446</v>
      </c>
      <c r="BN164" s="4" t="s">
        <v>95</v>
      </c>
      <c r="BO164" s="4" t="s">
        <v>206</v>
      </c>
      <c r="BP164" s="4" t="s">
        <v>95</v>
      </c>
      <c r="BQ164" s="4" t="s">
        <v>95</v>
      </c>
      <c r="BR164" s="4" t="s">
        <v>446</v>
      </c>
      <c r="BS164" s="4" t="s">
        <v>446</v>
      </c>
      <c r="BT164" s="4" t="s">
        <v>446</v>
      </c>
      <c r="BU164" s="4" t="s">
        <v>446</v>
      </c>
      <c r="BV164" s="4" t="s">
        <v>446</v>
      </c>
      <c r="BW164" s="4" t="s">
        <v>446</v>
      </c>
      <c r="BX164" s="4" t="s">
        <v>446</v>
      </c>
      <c r="BY164" s="4" t="s">
        <v>446</v>
      </c>
      <c r="BZ164" s="4" t="s">
        <v>446</v>
      </c>
      <c r="CA164" s="4" t="s">
        <v>446</v>
      </c>
      <c r="CB164" s="4" t="s">
        <v>446</v>
      </c>
    </row>
    <row r="165" spans="1:80" x14ac:dyDescent="0.4">
      <c r="A165" s="1" t="s">
        <v>350</v>
      </c>
      <c r="B165" s="9">
        <v>0</v>
      </c>
      <c r="C165" s="9">
        <v>0</v>
      </c>
      <c r="D165" s="9">
        <v>0.1365057775513</v>
      </c>
      <c r="E165" s="9">
        <v>0.28123961529359998</v>
      </c>
      <c r="F165" s="9">
        <v>0</v>
      </c>
      <c r="G165" s="9">
        <v>0</v>
      </c>
      <c r="H165" s="9"/>
      <c r="I165" s="9">
        <v>6.7729191387420007E-2</v>
      </c>
      <c r="J165" s="9">
        <v>0.38329000281660003</v>
      </c>
      <c r="K165" s="9">
        <v>0.6525650066244999</v>
      </c>
      <c r="L165" s="9">
        <v>6.1586963442710002E-2</v>
      </c>
      <c r="M165" s="9">
        <v>0.23469923880970001</v>
      </c>
      <c r="N165" s="9">
        <v>0</v>
      </c>
      <c r="O165" s="9">
        <v>0</v>
      </c>
      <c r="P165" s="9"/>
      <c r="Q165" s="9">
        <v>0.32449959094460001</v>
      </c>
      <c r="R165" s="9">
        <v>0.22329955748749999</v>
      </c>
      <c r="S165" s="9">
        <v>0</v>
      </c>
      <c r="T165" s="9">
        <v>0.104124396723</v>
      </c>
      <c r="U165" s="9">
        <v>0</v>
      </c>
      <c r="V165" s="9">
        <v>0</v>
      </c>
      <c r="W165" s="9">
        <v>0</v>
      </c>
      <c r="X165" s="9"/>
      <c r="Y165" s="9">
        <v>8.2866172037489999E-2</v>
      </c>
      <c r="Z165" s="9">
        <v>0</v>
      </c>
      <c r="AA165" s="9">
        <v>0.16066920574349999</v>
      </c>
      <c r="AB165" s="9">
        <v>0.41559303306520001</v>
      </c>
      <c r="AC165" s="9">
        <v>0</v>
      </c>
      <c r="AD165" s="9">
        <v>0</v>
      </c>
      <c r="AE165" s="9">
        <v>0</v>
      </c>
      <c r="AF165" s="9"/>
      <c r="AG165" s="9">
        <v>0.17897663852600001</v>
      </c>
      <c r="AH165" s="9">
        <v>0.18676348787959998</v>
      </c>
      <c r="AI165" s="9">
        <v>0.186765787632</v>
      </c>
      <c r="AJ165" s="9">
        <v>0</v>
      </c>
      <c r="AK165" s="9">
        <v>0.48406114589669996</v>
      </c>
      <c r="AL165" s="9">
        <v>0</v>
      </c>
      <c r="AM165" s="9">
        <v>0</v>
      </c>
      <c r="AN165" s="9"/>
      <c r="AO165" s="9">
        <v>0.14169800764439999</v>
      </c>
      <c r="AP165" s="9">
        <v>0.17258590666149998</v>
      </c>
      <c r="AQ165" s="9">
        <v>0</v>
      </c>
      <c r="AR165" s="9">
        <v>0.2274514346955</v>
      </c>
      <c r="AS165" s="9">
        <v>0</v>
      </c>
      <c r="AT165" s="9">
        <v>0.1578784172121</v>
      </c>
      <c r="AU165" s="9">
        <v>0</v>
      </c>
      <c r="AV165" s="9"/>
      <c r="AW165" s="9">
        <v>0.1166873052035</v>
      </c>
      <c r="AX165" s="9">
        <v>3.4061045154810003E-2</v>
      </c>
      <c r="AY165" s="9">
        <v>0</v>
      </c>
      <c r="AZ165" s="9">
        <v>5.473839452228E-2</v>
      </c>
      <c r="BA165" s="9">
        <v>0</v>
      </c>
      <c r="BB165" s="9">
        <v>0.84212158278789995</v>
      </c>
      <c r="BC165" s="9">
        <v>1</v>
      </c>
      <c r="BD165" s="9"/>
      <c r="BE165" s="9">
        <v>8.7543094256590001E-2</v>
      </c>
      <c r="BF165" s="9">
        <v>0</v>
      </c>
      <c r="BG165" s="9">
        <v>0</v>
      </c>
      <c r="BH165" s="9">
        <v>0</v>
      </c>
      <c r="BI165" s="9">
        <v>0</v>
      </c>
      <c r="BJ165" s="9">
        <v>0</v>
      </c>
      <c r="BK165" s="9">
        <v>0</v>
      </c>
      <c r="BL165" s="9"/>
      <c r="BM165" s="9">
        <v>0</v>
      </c>
      <c r="BN165" s="9">
        <v>0.38329000281660003</v>
      </c>
      <c r="BO165" s="9">
        <v>0.6525650066244999</v>
      </c>
      <c r="BP165" s="9">
        <v>0.19809274099399998</v>
      </c>
      <c r="BQ165" s="9">
        <v>0.51593885410329998</v>
      </c>
      <c r="BR165" s="9">
        <v>0</v>
      </c>
      <c r="BS165" s="9">
        <v>0</v>
      </c>
      <c r="BT165" s="9"/>
      <c r="BU165" s="9">
        <v>0.39222878233199998</v>
      </c>
      <c r="BV165" s="9">
        <v>1</v>
      </c>
      <c r="BW165" s="9">
        <v>1</v>
      </c>
      <c r="BX165" s="9">
        <v>1</v>
      </c>
      <c r="BY165" s="9">
        <v>1</v>
      </c>
      <c r="BZ165" s="9">
        <v>1</v>
      </c>
      <c r="CA165" s="9">
        <v>1</v>
      </c>
      <c r="CB165" s="9"/>
    </row>
    <row r="166" spans="1:80" x14ac:dyDescent="0.4">
      <c r="B166" s="10">
        <v>0</v>
      </c>
      <c r="C166" s="10">
        <v>0</v>
      </c>
      <c r="D166" s="10">
        <v>3</v>
      </c>
      <c r="E166" s="10">
        <v>1</v>
      </c>
      <c r="F166" s="10">
        <v>0</v>
      </c>
      <c r="G166" s="10">
        <v>0</v>
      </c>
      <c r="H166" s="10">
        <v>0</v>
      </c>
      <c r="I166" s="10">
        <v>4</v>
      </c>
      <c r="J166" s="10">
        <v>3</v>
      </c>
      <c r="K166" s="10">
        <v>6</v>
      </c>
      <c r="L166" s="10">
        <v>1</v>
      </c>
      <c r="M166" s="10">
        <v>1</v>
      </c>
      <c r="N166" s="10">
        <v>0</v>
      </c>
      <c r="O166" s="10">
        <v>0</v>
      </c>
      <c r="P166" s="10">
        <v>0</v>
      </c>
      <c r="Q166" s="10">
        <v>11</v>
      </c>
      <c r="R166" s="10">
        <v>1</v>
      </c>
      <c r="S166" s="10">
        <v>0</v>
      </c>
      <c r="T166" s="10">
        <v>1</v>
      </c>
      <c r="U166" s="10">
        <v>0</v>
      </c>
      <c r="V166" s="10">
        <v>0</v>
      </c>
      <c r="W166" s="10">
        <v>0</v>
      </c>
      <c r="X166" s="10">
        <v>0</v>
      </c>
      <c r="Y166" s="10">
        <v>2</v>
      </c>
      <c r="Z166" s="10">
        <v>0</v>
      </c>
      <c r="AA166" s="10">
        <v>2</v>
      </c>
      <c r="AB166" s="10">
        <v>4</v>
      </c>
      <c r="AC166" s="10">
        <v>0</v>
      </c>
      <c r="AD166" s="10">
        <v>0</v>
      </c>
      <c r="AE166" s="10">
        <v>0</v>
      </c>
      <c r="AF166" s="10">
        <v>0</v>
      </c>
      <c r="AG166" s="10">
        <v>6</v>
      </c>
      <c r="AH166" s="10">
        <v>2</v>
      </c>
      <c r="AI166" s="10">
        <v>1</v>
      </c>
      <c r="AJ166" s="10">
        <v>0</v>
      </c>
      <c r="AK166" s="10">
        <v>1</v>
      </c>
      <c r="AL166" s="10">
        <v>0</v>
      </c>
      <c r="AM166" s="10">
        <v>0</v>
      </c>
      <c r="AN166" s="10">
        <v>0</v>
      </c>
      <c r="AO166" s="10">
        <v>4</v>
      </c>
      <c r="AP166" s="10">
        <v>1</v>
      </c>
      <c r="AQ166" s="10">
        <v>0</v>
      </c>
      <c r="AR166" s="10">
        <v>3</v>
      </c>
      <c r="AS166" s="10">
        <v>0</v>
      </c>
      <c r="AT166" s="10">
        <v>1</v>
      </c>
      <c r="AU166" s="10">
        <v>0</v>
      </c>
      <c r="AV166" s="10">
        <v>0</v>
      </c>
      <c r="AW166" s="10">
        <v>5</v>
      </c>
      <c r="AX166" s="10">
        <v>1</v>
      </c>
      <c r="AY166" s="10">
        <v>0</v>
      </c>
      <c r="AZ166" s="10">
        <v>1</v>
      </c>
      <c r="BA166" s="10">
        <v>0</v>
      </c>
      <c r="BB166" s="10">
        <v>1</v>
      </c>
      <c r="BC166" s="10">
        <v>2</v>
      </c>
      <c r="BD166" s="10">
        <v>0</v>
      </c>
      <c r="BE166" s="10">
        <v>5</v>
      </c>
      <c r="BF166" s="10">
        <v>0</v>
      </c>
      <c r="BG166" s="10">
        <v>0</v>
      </c>
      <c r="BH166" s="10">
        <v>0</v>
      </c>
      <c r="BI166" s="10">
        <v>0</v>
      </c>
      <c r="BJ166" s="10">
        <v>0</v>
      </c>
      <c r="BK166" s="10">
        <v>0</v>
      </c>
      <c r="BL166" s="10">
        <v>0</v>
      </c>
      <c r="BM166" s="10">
        <v>0</v>
      </c>
      <c r="BN166" s="10">
        <v>3</v>
      </c>
      <c r="BO166" s="10">
        <v>6</v>
      </c>
      <c r="BP166" s="10">
        <v>4</v>
      </c>
      <c r="BQ166" s="10">
        <v>2</v>
      </c>
      <c r="BR166" s="10">
        <v>0</v>
      </c>
      <c r="BS166" s="10">
        <v>0</v>
      </c>
      <c r="BT166" s="10">
        <v>0</v>
      </c>
      <c r="BU166" s="10">
        <v>15</v>
      </c>
      <c r="BV166" s="10">
        <v>8</v>
      </c>
      <c r="BW166" s="10">
        <v>9</v>
      </c>
      <c r="BX166" s="10">
        <v>13</v>
      </c>
      <c r="BY166" s="10">
        <v>3</v>
      </c>
      <c r="BZ166" s="10">
        <v>2</v>
      </c>
      <c r="CA166" s="10">
        <v>2</v>
      </c>
      <c r="CB166" s="10">
        <v>0</v>
      </c>
    </row>
    <row r="167" spans="1:80" x14ac:dyDescent="0.4">
      <c r="B167" s="10">
        <v>8</v>
      </c>
      <c r="C167" s="10">
        <v>9</v>
      </c>
      <c r="D167" s="10">
        <v>13</v>
      </c>
      <c r="E167" s="10">
        <v>3</v>
      </c>
      <c r="F167" s="10">
        <v>2</v>
      </c>
      <c r="G167" s="10">
        <v>2</v>
      </c>
      <c r="H167" s="10">
        <v>0</v>
      </c>
      <c r="I167" s="10">
        <v>37</v>
      </c>
      <c r="J167" s="10">
        <v>8</v>
      </c>
      <c r="K167" s="10">
        <v>9</v>
      </c>
      <c r="L167" s="10">
        <v>13</v>
      </c>
      <c r="M167" s="10">
        <v>3</v>
      </c>
      <c r="N167" s="10">
        <v>2</v>
      </c>
      <c r="O167" s="10">
        <v>2</v>
      </c>
      <c r="P167" s="10">
        <v>0</v>
      </c>
      <c r="Q167" s="10">
        <v>37</v>
      </c>
      <c r="R167" s="10">
        <v>8</v>
      </c>
      <c r="S167" s="10">
        <v>9</v>
      </c>
      <c r="T167" s="10">
        <v>13</v>
      </c>
      <c r="U167" s="10">
        <v>3</v>
      </c>
      <c r="V167" s="10">
        <v>2</v>
      </c>
      <c r="W167" s="10">
        <v>2</v>
      </c>
      <c r="X167" s="10">
        <v>0</v>
      </c>
      <c r="Y167" s="10">
        <v>37</v>
      </c>
      <c r="Z167" s="10">
        <v>8</v>
      </c>
      <c r="AA167" s="10">
        <v>9</v>
      </c>
      <c r="AB167" s="10">
        <v>13</v>
      </c>
      <c r="AC167" s="10">
        <v>3</v>
      </c>
      <c r="AD167" s="10">
        <v>2</v>
      </c>
      <c r="AE167" s="10">
        <v>2</v>
      </c>
      <c r="AF167" s="10">
        <v>0</v>
      </c>
      <c r="AG167" s="10">
        <v>37</v>
      </c>
      <c r="AH167" s="10">
        <v>8</v>
      </c>
      <c r="AI167" s="10">
        <v>9</v>
      </c>
      <c r="AJ167" s="10">
        <v>13</v>
      </c>
      <c r="AK167" s="10">
        <v>3</v>
      </c>
      <c r="AL167" s="10">
        <v>2</v>
      </c>
      <c r="AM167" s="10">
        <v>2</v>
      </c>
      <c r="AN167" s="10">
        <v>0</v>
      </c>
      <c r="AO167" s="10">
        <v>37</v>
      </c>
      <c r="AP167" s="10">
        <v>8</v>
      </c>
      <c r="AQ167" s="10">
        <v>9</v>
      </c>
      <c r="AR167" s="10">
        <v>13</v>
      </c>
      <c r="AS167" s="10">
        <v>3</v>
      </c>
      <c r="AT167" s="10">
        <v>2</v>
      </c>
      <c r="AU167" s="10">
        <v>2</v>
      </c>
      <c r="AV167" s="10">
        <v>0</v>
      </c>
      <c r="AW167" s="10">
        <v>37</v>
      </c>
      <c r="AX167" s="10">
        <v>8</v>
      </c>
      <c r="AY167" s="10">
        <v>9</v>
      </c>
      <c r="AZ167" s="10">
        <v>13</v>
      </c>
      <c r="BA167" s="10">
        <v>3</v>
      </c>
      <c r="BB167" s="10">
        <v>2</v>
      </c>
      <c r="BC167" s="10">
        <v>2</v>
      </c>
      <c r="BD167" s="10">
        <v>0</v>
      </c>
      <c r="BE167" s="10">
        <v>37</v>
      </c>
      <c r="BF167" s="10">
        <v>8</v>
      </c>
      <c r="BG167" s="10">
        <v>9</v>
      </c>
      <c r="BH167" s="10">
        <v>13</v>
      </c>
      <c r="BI167" s="10">
        <v>3</v>
      </c>
      <c r="BJ167" s="10">
        <v>2</v>
      </c>
      <c r="BK167" s="10">
        <v>2</v>
      </c>
      <c r="BL167" s="10">
        <v>0</v>
      </c>
      <c r="BM167" s="10">
        <v>37</v>
      </c>
      <c r="BN167" s="10">
        <v>8</v>
      </c>
      <c r="BO167" s="10">
        <v>9</v>
      </c>
      <c r="BP167" s="10">
        <v>13</v>
      </c>
      <c r="BQ167" s="10">
        <v>3</v>
      </c>
      <c r="BR167" s="10">
        <v>2</v>
      </c>
      <c r="BS167" s="10">
        <v>2</v>
      </c>
      <c r="BT167" s="10">
        <v>0</v>
      </c>
      <c r="BU167" s="10">
        <v>37</v>
      </c>
      <c r="BV167" s="10">
        <v>8</v>
      </c>
      <c r="BW167" s="10">
        <v>9</v>
      </c>
      <c r="BX167" s="10">
        <v>13</v>
      </c>
      <c r="BY167" s="10">
        <v>3</v>
      </c>
      <c r="BZ167" s="10">
        <v>2</v>
      </c>
      <c r="CA167" s="10">
        <v>2</v>
      </c>
      <c r="CB167" s="10">
        <v>0</v>
      </c>
    </row>
    <row r="168" spans="1:80" x14ac:dyDescent="0.4">
      <c r="B168" s="10">
        <v>0</v>
      </c>
      <c r="C168" s="10">
        <v>0</v>
      </c>
      <c r="D168" s="10">
        <v>1.2877043593990001</v>
      </c>
      <c r="E168" s="10">
        <v>0.75174025039850001</v>
      </c>
      <c r="F168" s="10">
        <v>0</v>
      </c>
      <c r="G168" s="10">
        <v>0</v>
      </c>
      <c r="H168" s="10">
        <v>0</v>
      </c>
      <c r="I168" s="10">
        <v>2.039444609797</v>
      </c>
      <c r="J168" s="10">
        <v>2.5970490957829999</v>
      </c>
      <c r="K168" s="10">
        <v>5.9658917833949996</v>
      </c>
      <c r="L168" s="10">
        <v>0.58097029100109998</v>
      </c>
      <c r="M168" s="10">
        <v>0.62734001526409999</v>
      </c>
      <c r="N168" s="10">
        <v>0</v>
      </c>
      <c r="O168" s="10">
        <v>0</v>
      </c>
      <c r="P168" s="10">
        <v>0</v>
      </c>
      <c r="Q168" s="10">
        <v>9.7712511854430009</v>
      </c>
      <c r="R168" s="10">
        <v>1.513005582196</v>
      </c>
      <c r="S168" s="10">
        <v>0</v>
      </c>
      <c r="T168" s="10">
        <v>0.98224003397659998</v>
      </c>
      <c r="U168" s="10">
        <v>0</v>
      </c>
      <c r="V168" s="10">
        <v>0</v>
      </c>
      <c r="W168" s="10">
        <v>0</v>
      </c>
      <c r="X168" s="10">
        <v>0</v>
      </c>
      <c r="Y168" s="10">
        <v>2.4952456161729999</v>
      </c>
      <c r="Z168" s="10">
        <v>0</v>
      </c>
      <c r="AA168" s="10">
        <v>1.4688729623250001</v>
      </c>
      <c r="AB168" s="10">
        <v>3.9204271790809999</v>
      </c>
      <c r="AC168" s="10">
        <v>0</v>
      </c>
      <c r="AD168" s="10">
        <v>0</v>
      </c>
      <c r="AE168" s="10">
        <v>0</v>
      </c>
      <c r="AF168" s="10">
        <v>0</v>
      </c>
      <c r="AG168" s="10">
        <v>5.3893001414060002</v>
      </c>
      <c r="AH168" s="10">
        <v>1.265448990995</v>
      </c>
      <c r="AI168" s="10">
        <v>1.707453612348</v>
      </c>
      <c r="AJ168" s="10">
        <v>0</v>
      </c>
      <c r="AK168" s="10">
        <v>1.293872652488</v>
      </c>
      <c r="AL168" s="10">
        <v>0</v>
      </c>
      <c r="AM168" s="10">
        <v>0</v>
      </c>
      <c r="AN168" s="10">
        <v>0</v>
      </c>
      <c r="AO168" s="10">
        <v>4.2667752558309999</v>
      </c>
      <c r="AP168" s="10">
        <v>1.1693862859619999</v>
      </c>
      <c r="AQ168" s="10">
        <v>0</v>
      </c>
      <c r="AR168" s="10">
        <v>2.1456249637410001</v>
      </c>
      <c r="AS168" s="10">
        <v>0</v>
      </c>
      <c r="AT168" s="10">
        <v>0.19864793851580001</v>
      </c>
      <c r="AU168" s="10">
        <v>0</v>
      </c>
      <c r="AV168" s="10">
        <v>0</v>
      </c>
      <c r="AW168" s="10">
        <v>3.513659188219</v>
      </c>
      <c r="AX168" s="10">
        <v>0.2307866259769</v>
      </c>
      <c r="AY168" s="10">
        <v>0</v>
      </c>
      <c r="AZ168" s="10">
        <v>0.51636546465099997</v>
      </c>
      <c r="BA168" s="10">
        <v>0</v>
      </c>
      <c r="BB168" s="10">
        <v>1.059585720167</v>
      </c>
      <c r="BC168" s="10">
        <v>0.82933812705760002</v>
      </c>
      <c r="BD168" s="10">
        <v>0</v>
      </c>
      <c r="BE168" s="10">
        <v>2.636075937852</v>
      </c>
      <c r="BF168" s="10">
        <v>0</v>
      </c>
      <c r="BG168" s="10">
        <v>0</v>
      </c>
      <c r="BH168" s="10">
        <v>0</v>
      </c>
      <c r="BI168" s="10">
        <v>0</v>
      </c>
      <c r="BJ168" s="10">
        <v>0</v>
      </c>
      <c r="BK168" s="10">
        <v>0</v>
      </c>
      <c r="BL168" s="10">
        <v>0</v>
      </c>
      <c r="BM168" s="10">
        <v>0</v>
      </c>
      <c r="BN168" s="10">
        <v>2.5970490957829999</v>
      </c>
      <c r="BO168" s="10">
        <v>5.9658917833949996</v>
      </c>
      <c r="BP168" s="10">
        <v>1.8686746504</v>
      </c>
      <c r="BQ168" s="10">
        <v>1.3790802656629999</v>
      </c>
      <c r="BR168" s="10">
        <v>0</v>
      </c>
      <c r="BS168" s="10">
        <v>0</v>
      </c>
      <c r="BT168" s="10">
        <v>0</v>
      </c>
      <c r="BU168" s="10">
        <v>11.810695795239999</v>
      </c>
      <c r="BV168" s="10">
        <v>6.7756765809130002</v>
      </c>
      <c r="BW168" s="10">
        <v>9.1422183580669998</v>
      </c>
      <c r="BX168" s="10">
        <v>9.4333322918500002</v>
      </c>
      <c r="BY168" s="10">
        <v>2.67295291815</v>
      </c>
      <c r="BZ168" s="10">
        <v>1.2582336586830001</v>
      </c>
      <c r="CA168" s="10">
        <v>0.82933812705760002</v>
      </c>
      <c r="CB168" s="10">
        <v>0</v>
      </c>
    </row>
    <row r="169" spans="1:80" x14ac:dyDescent="0.4">
      <c r="B169" s="10">
        <v>6.7756765809130002</v>
      </c>
      <c r="C169" s="10">
        <v>9.1422183580669998</v>
      </c>
      <c r="D169" s="10">
        <v>9.4333322918500002</v>
      </c>
      <c r="E169" s="10">
        <v>2.67295291815</v>
      </c>
      <c r="F169" s="10">
        <v>1.2582336586830001</v>
      </c>
      <c r="G169" s="10">
        <v>0.82933812705760002</v>
      </c>
      <c r="H169" s="10">
        <v>0</v>
      </c>
      <c r="I169" s="10">
        <v>30.111751934720001</v>
      </c>
      <c r="J169" s="10">
        <v>6.7756765809130002</v>
      </c>
      <c r="K169" s="10">
        <v>9.1422183580669998</v>
      </c>
      <c r="L169" s="10">
        <v>9.4333322918500002</v>
      </c>
      <c r="M169" s="10">
        <v>2.67295291815</v>
      </c>
      <c r="N169" s="10">
        <v>1.2582336586830001</v>
      </c>
      <c r="O169" s="10">
        <v>0.82933812705760002</v>
      </c>
      <c r="P169" s="10">
        <v>0</v>
      </c>
      <c r="Q169" s="10">
        <v>30.111751934720001</v>
      </c>
      <c r="R169" s="10">
        <v>6.7756765809130002</v>
      </c>
      <c r="S169" s="10">
        <v>9.1422183580669998</v>
      </c>
      <c r="T169" s="10">
        <v>9.4333322918500002</v>
      </c>
      <c r="U169" s="10">
        <v>2.67295291815</v>
      </c>
      <c r="V169" s="10">
        <v>1.2582336586830001</v>
      </c>
      <c r="W169" s="10">
        <v>0.82933812705760002</v>
      </c>
      <c r="X169" s="10">
        <v>0</v>
      </c>
      <c r="Y169" s="10">
        <v>30.111751934720001</v>
      </c>
      <c r="Z169" s="10">
        <v>6.7756765809130002</v>
      </c>
      <c r="AA169" s="10">
        <v>9.1422183580669998</v>
      </c>
      <c r="AB169" s="10">
        <v>9.4333322918500002</v>
      </c>
      <c r="AC169" s="10">
        <v>2.67295291815</v>
      </c>
      <c r="AD169" s="10">
        <v>1.2582336586830001</v>
      </c>
      <c r="AE169" s="10">
        <v>0.82933812705760002</v>
      </c>
      <c r="AF169" s="10">
        <v>0</v>
      </c>
      <c r="AG169" s="10">
        <v>30.111751934720001</v>
      </c>
      <c r="AH169" s="10">
        <v>6.7756765809130002</v>
      </c>
      <c r="AI169" s="10">
        <v>9.1422183580669998</v>
      </c>
      <c r="AJ169" s="10">
        <v>9.4333322918500002</v>
      </c>
      <c r="AK169" s="10">
        <v>2.67295291815</v>
      </c>
      <c r="AL169" s="10">
        <v>1.2582336586830001</v>
      </c>
      <c r="AM169" s="10">
        <v>0.82933812705760002</v>
      </c>
      <c r="AN169" s="10">
        <v>0</v>
      </c>
      <c r="AO169" s="10">
        <v>30.111751934720001</v>
      </c>
      <c r="AP169" s="10">
        <v>6.7756765809130002</v>
      </c>
      <c r="AQ169" s="10">
        <v>9.1422183580669998</v>
      </c>
      <c r="AR169" s="10">
        <v>9.4333322918500002</v>
      </c>
      <c r="AS169" s="10">
        <v>2.67295291815</v>
      </c>
      <c r="AT169" s="10">
        <v>1.2582336586830001</v>
      </c>
      <c r="AU169" s="10">
        <v>0.82933812705760002</v>
      </c>
      <c r="AV169" s="10">
        <v>0</v>
      </c>
      <c r="AW169" s="10">
        <v>30.111751934720001</v>
      </c>
      <c r="AX169" s="10">
        <v>6.7756765809130002</v>
      </c>
      <c r="AY169" s="10">
        <v>9.1422183580669998</v>
      </c>
      <c r="AZ169" s="10">
        <v>9.4333322918500002</v>
      </c>
      <c r="BA169" s="10">
        <v>2.67295291815</v>
      </c>
      <c r="BB169" s="10">
        <v>1.2582336586830001</v>
      </c>
      <c r="BC169" s="10">
        <v>0.82933812705760002</v>
      </c>
      <c r="BD169" s="10">
        <v>0</v>
      </c>
      <c r="BE169" s="10">
        <v>30.111751934720001</v>
      </c>
      <c r="BF169" s="10">
        <v>6.7756765809130002</v>
      </c>
      <c r="BG169" s="10">
        <v>9.1422183580669998</v>
      </c>
      <c r="BH169" s="10">
        <v>9.4333322918500002</v>
      </c>
      <c r="BI169" s="10">
        <v>2.67295291815</v>
      </c>
      <c r="BJ169" s="10">
        <v>1.2582336586830001</v>
      </c>
      <c r="BK169" s="10">
        <v>0.82933812705760002</v>
      </c>
      <c r="BL169" s="10">
        <v>0</v>
      </c>
      <c r="BM169" s="10">
        <v>30.111751934720001</v>
      </c>
      <c r="BN169" s="10">
        <v>6.7756765809130002</v>
      </c>
      <c r="BO169" s="10">
        <v>9.1422183580669998</v>
      </c>
      <c r="BP169" s="10">
        <v>9.4333322918500002</v>
      </c>
      <c r="BQ169" s="10">
        <v>2.67295291815</v>
      </c>
      <c r="BR169" s="10">
        <v>1.2582336586830001</v>
      </c>
      <c r="BS169" s="10">
        <v>0.82933812705760002</v>
      </c>
      <c r="BT169" s="10">
        <v>0</v>
      </c>
      <c r="BU169" s="10">
        <v>30.111751934720001</v>
      </c>
      <c r="BV169" s="10">
        <v>6.7756765809130002</v>
      </c>
      <c r="BW169" s="10">
        <v>9.1422183580669998</v>
      </c>
      <c r="BX169" s="10">
        <v>9.4333322918500002</v>
      </c>
      <c r="BY169" s="10">
        <v>2.67295291815</v>
      </c>
      <c r="BZ169" s="10">
        <v>1.2582336586830001</v>
      </c>
      <c r="CA169" s="10">
        <v>0.82933812705760002</v>
      </c>
      <c r="CB169" s="10">
        <v>0</v>
      </c>
    </row>
    <row r="170" spans="1:80" x14ac:dyDescent="0.4">
      <c r="B170" s="4" t="s">
        <v>155</v>
      </c>
      <c r="C170" s="4" t="s">
        <v>156</v>
      </c>
      <c r="D170" s="4" t="s">
        <v>157</v>
      </c>
      <c r="E170" s="4" t="s">
        <v>158</v>
      </c>
      <c r="F170" s="4" t="s">
        <v>159</v>
      </c>
      <c r="G170" s="4" t="s">
        <v>160</v>
      </c>
      <c r="H170" s="4" t="s">
        <v>161</v>
      </c>
      <c r="I170" s="4" t="s">
        <v>162</v>
      </c>
      <c r="J170" s="4" t="s">
        <v>155</v>
      </c>
      <c r="K170" s="4" t="s">
        <v>156</v>
      </c>
      <c r="L170" s="4" t="s">
        <v>157</v>
      </c>
      <c r="M170" s="4" t="s">
        <v>158</v>
      </c>
      <c r="N170" s="4" t="s">
        <v>159</v>
      </c>
      <c r="O170" s="4" t="s">
        <v>160</v>
      </c>
      <c r="P170" s="4" t="s">
        <v>161</v>
      </c>
      <c r="Q170" s="4" t="s">
        <v>162</v>
      </c>
      <c r="R170" s="4" t="s">
        <v>155</v>
      </c>
      <c r="S170" s="4" t="s">
        <v>156</v>
      </c>
      <c r="T170" s="4" t="s">
        <v>157</v>
      </c>
      <c r="U170" s="4" t="s">
        <v>158</v>
      </c>
      <c r="V170" s="4" t="s">
        <v>159</v>
      </c>
      <c r="W170" s="4" t="s">
        <v>160</v>
      </c>
      <c r="X170" s="4" t="s">
        <v>161</v>
      </c>
      <c r="Y170" s="4" t="s">
        <v>162</v>
      </c>
      <c r="Z170" s="4" t="s">
        <v>155</v>
      </c>
      <c r="AA170" s="4" t="s">
        <v>156</v>
      </c>
      <c r="AB170" s="4" t="s">
        <v>157</v>
      </c>
      <c r="AC170" s="4" t="s">
        <v>158</v>
      </c>
      <c r="AD170" s="4" t="s">
        <v>159</v>
      </c>
      <c r="AE170" s="4" t="s">
        <v>160</v>
      </c>
      <c r="AF170" s="4" t="s">
        <v>161</v>
      </c>
      <c r="AG170" s="4" t="s">
        <v>162</v>
      </c>
      <c r="AH170" s="4" t="s">
        <v>155</v>
      </c>
      <c r="AI170" s="4" t="s">
        <v>156</v>
      </c>
      <c r="AJ170" s="4" t="s">
        <v>157</v>
      </c>
      <c r="AK170" s="4" t="s">
        <v>158</v>
      </c>
      <c r="AL170" s="4" t="s">
        <v>159</v>
      </c>
      <c r="AM170" s="4" t="s">
        <v>160</v>
      </c>
      <c r="AN170" s="4" t="s">
        <v>161</v>
      </c>
      <c r="AO170" s="4" t="s">
        <v>162</v>
      </c>
      <c r="AP170" s="4" t="s">
        <v>155</v>
      </c>
      <c r="AQ170" s="4" t="s">
        <v>156</v>
      </c>
      <c r="AR170" s="4" t="s">
        <v>157</v>
      </c>
      <c r="AS170" s="4" t="s">
        <v>158</v>
      </c>
      <c r="AT170" s="4" t="s">
        <v>159</v>
      </c>
      <c r="AU170" s="4" t="s">
        <v>160</v>
      </c>
      <c r="AV170" s="4" t="s">
        <v>161</v>
      </c>
      <c r="AW170" s="4" t="s">
        <v>162</v>
      </c>
      <c r="AX170" s="4" t="s">
        <v>155</v>
      </c>
      <c r="AY170" s="4" t="s">
        <v>156</v>
      </c>
      <c r="AZ170" s="4" t="s">
        <v>157</v>
      </c>
      <c r="BA170" s="4" t="s">
        <v>158</v>
      </c>
      <c r="BB170" s="4" t="s">
        <v>159</v>
      </c>
      <c r="BC170" s="4" t="s">
        <v>160</v>
      </c>
      <c r="BD170" s="4" t="s">
        <v>161</v>
      </c>
      <c r="BE170" s="4" t="s">
        <v>162</v>
      </c>
      <c r="BF170" s="4" t="s">
        <v>155</v>
      </c>
      <c r="BG170" s="4" t="s">
        <v>156</v>
      </c>
      <c r="BH170" s="4" t="s">
        <v>157</v>
      </c>
      <c r="BI170" s="4" t="s">
        <v>158</v>
      </c>
      <c r="BJ170" s="4" t="s">
        <v>159</v>
      </c>
      <c r="BK170" s="4" t="s">
        <v>160</v>
      </c>
      <c r="BL170" s="4" t="s">
        <v>161</v>
      </c>
      <c r="BM170" s="4" t="s">
        <v>162</v>
      </c>
      <c r="BN170" s="4" t="s">
        <v>155</v>
      </c>
      <c r="BO170" s="4" t="s">
        <v>156</v>
      </c>
      <c r="BP170" s="4" t="s">
        <v>157</v>
      </c>
      <c r="BQ170" s="4" t="s">
        <v>158</v>
      </c>
      <c r="BR170" s="4" t="s">
        <v>159</v>
      </c>
      <c r="BS170" s="4" t="s">
        <v>160</v>
      </c>
      <c r="BT170" s="4" t="s">
        <v>161</v>
      </c>
      <c r="BU170" s="4" t="s">
        <v>162</v>
      </c>
      <c r="BV170" s="4" t="s">
        <v>155</v>
      </c>
      <c r="BW170" s="4" t="s">
        <v>156</v>
      </c>
      <c r="BX170" s="4" t="s">
        <v>157</v>
      </c>
      <c r="BY170" s="4" t="s">
        <v>158</v>
      </c>
      <c r="BZ170" s="4" t="s">
        <v>159</v>
      </c>
      <c r="CA170" s="4" t="s">
        <v>160</v>
      </c>
      <c r="CB170" s="4" t="s">
        <v>161</v>
      </c>
    </row>
    <row r="171" spans="1:80" x14ac:dyDescent="0.4">
      <c r="B171" s="4" t="s">
        <v>95</v>
      </c>
      <c r="C171" s="4" t="s">
        <v>95</v>
      </c>
      <c r="D171" s="4" t="s">
        <v>95</v>
      </c>
      <c r="E171" s="4" t="s">
        <v>95</v>
      </c>
      <c r="F171" s="4" t="s">
        <v>95</v>
      </c>
      <c r="G171" s="4" t="s">
        <v>95</v>
      </c>
      <c r="H171" s="4" t="s">
        <v>446</v>
      </c>
      <c r="I171" s="4" t="s">
        <v>446</v>
      </c>
      <c r="J171" s="4" t="s">
        <v>95</v>
      </c>
      <c r="K171" s="4" t="s">
        <v>189</v>
      </c>
      <c r="L171" s="4" t="s">
        <v>95</v>
      </c>
      <c r="M171" s="4" t="s">
        <v>95</v>
      </c>
      <c r="N171" s="4" t="s">
        <v>95</v>
      </c>
      <c r="O171" s="4" t="s">
        <v>95</v>
      </c>
      <c r="P171" s="4" t="s">
        <v>446</v>
      </c>
      <c r="Q171" s="4" t="s">
        <v>446</v>
      </c>
      <c r="R171" s="4" t="s">
        <v>95</v>
      </c>
      <c r="S171" s="4" t="s">
        <v>95</v>
      </c>
      <c r="T171" s="4" t="s">
        <v>95</v>
      </c>
      <c r="U171" s="4" t="s">
        <v>95</v>
      </c>
      <c r="V171" s="4" t="s">
        <v>95</v>
      </c>
      <c r="W171" s="4" t="s">
        <v>95</v>
      </c>
      <c r="X171" s="4" t="s">
        <v>446</v>
      </c>
      <c r="Y171" s="4" t="s">
        <v>446</v>
      </c>
      <c r="Z171" s="4" t="s">
        <v>95</v>
      </c>
      <c r="AA171" s="4" t="s">
        <v>95</v>
      </c>
      <c r="AB171" s="4" t="s">
        <v>95</v>
      </c>
      <c r="AC171" s="4" t="s">
        <v>95</v>
      </c>
      <c r="AD171" s="4" t="s">
        <v>95</v>
      </c>
      <c r="AE171" s="4" t="s">
        <v>95</v>
      </c>
      <c r="AF171" s="4" t="s">
        <v>446</v>
      </c>
      <c r="AG171" s="4" t="s">
        <v>446</v>
      </c>
      <c r="AH171" s="4" t="s">
        <v>95</v>
      </c>
      <c r="AI171" s="4" t="s">
        <v>95</v>
      </c>
      <c r="AJ171" s="4" t="s">
        <v>95</v>
      </c>
      <c r="AK171" s="4" t="s">
        <v>189</v>
      </c>
      <c r="AL171" s="4" t="s">
        <v>95</v>
      </c>
      <c r="AM171" s="4" t="s">
        <v>95</v>
      </c>
      <c r="AN171" s="4" t="s">
        <v>446</v>
      </c>
      <c r="AO171" s="4" t="s">
        <v>446</v>
      </c>
      <c r="AP171" s="4" t="s">
        <v>95</v>
      </c>
      <c r="AQ171" s="4" t="s">
        <v>95</v>
      </c>
      <c r="AR171" s="4" t="s">
        <v>95</v>
      </c>
      <c r="AS171" s="4" t="s">
        <v>95</v>
      </c>
      <c r="AT171" s="4" t="s">
        <v>95</v>
      </c>
      <c r="AU171" s="4" t="s">
        <v>95</v>
      </c>
      <c r="AV171" s="4" t="s">
        <v>446</v>
      </c>
      <c r="AW171" s="4" t="s">
        <v>446</v>
      </c>
      <c r="AX171" s="4" t="s">
        <v>95</v>
      </c>
      <c r="AY171" s="4" t="s">
        <v>95</v>
      </c>
      <c r="AZ171" s="4" t="s">
        <v>95</v>
      </c>
      <c r="BA171" s="4" t="s">
        <v>95</v>
      </c>
      <c r="BB171" s="4" t="s">
        <v>714</v>
      </c>
      <c r="BC171" s="4" t="s">
        <v>751</v>
      </c>
      <c r="BD171" s="4" t="s">
        <v>446</v>
      </c>
      <c r="BE171" s="4" t="s">
        <v>446</v>
      </c>
      <c r="BF171" s="4" t="s">
        <v>446</v>
      </c>
      <c r="BG171" s="4" t="s">
        <v>446</v>
      </c>
      <c r="BH171" s="4" t="s">
        <v>446</v>
      </c>
      <c r="BI171" s="4" t="s">
        <v>446</v>
      </c>
      <c r="BJ171" s="4" t="s">
        <v>446</v>
      </c>
      <c r="BK171" s="4" t="s">
        <v>446</v>
      </c>
      <c r="BL171" s="4" t="s">
        <v>446</v>
      </c>
      <c r="BM171" s="4" t="s">
        <v>446</v>
      </c>
      <c r="BN171" s="4" t="s">
        <v>95</v>
      </c>
      <c r="BO171" s="4" t="s">
        <v>95</v>
      </c>
      <c r="BP171" s="4" t="s">
        <v>95</v>
      </c>
      <c r="BQ171" s="4" t="s">
        <v>95</v>
      </c>
      <c r="BR171" s="4" t="s">
        <v>95</v>
      </c>
      <c r="BS171" s="4" t="s">
        <v>95</v>
      </c>
      <c r="BT171" s="4" t="s">
        <v>446</v>
      </c>
      <c r="BU171" s="4" t="s">
        <v>446</v>
      </c>
      <c r="BV171" s="4" t="s">
        <v>446</v>
      </c>
      <c r="BW171" s="4" t="s">
        <v>446</v>
      </c>
      <c r="BX171" s="4" t="s">
        <v>446</v>
      </c>
      <c r="BY171" s="4" t="s">
        <v>446</v>
      </c>
      <c r="BZ171" s="4" t="s">
        <v>446</v>
      </c>
      <c r="CA171" s="4" t="s">
        <v>446</v>
      </c>
      <c r="CB171" s="4" t="s">
        <v>446</v>
      </c>
    </row>
    <row r="172" spans="1:80" x14ac:dyDescent="0.4">
      <c r="A172" s="1" t="s">
        <v>346</v>
      </c>
      <c r="B172" s="9">
        <v>0</v>
      </c>
      <c r="C172" s="9">
        <v>4.6308952187830002E-2</v>
      </c>
      <c r="D172" s="9">
        <v>0.28751978143529999</v>
      </c>
      <c r="E172" s="9">
        <v>3.9451289622190001E-2</v>
      </c>
      <c r="F172" s="9">
        <v>0.32709669948100001</v>
      </c>
      <c r="G172" s="9">
        <v>0</v>
      </c>
      <c r="H172" s="9">
        <v>0</v>
      </c>
      <c r="I172" s="9">
        <v>0.13353398237649999</v>
      </c>
      <c r="J172" s="9">
        <v>0.41444496028659999</v>
      </c>
      <c r="K172" s="9">
        <v>0.2260977583746</v>
      </c>
      <c r="L172" s="9">
        <v>0</v>
      </c>
      <c r="M172" s="9">
        <v>0.4357163268748</v>
      </c>
      <c r="N172" s="9">
        <v>0</v>
      </c>
      <c r="O172" s="9">
        <v>0</v>
      </c>
      <c r="P172" s="9">
        <v>1</v>
      </c>
      <c r="Q172" s="9">
        <v>0.2176754207314</v>
      </c>
      <c r="R172" s="9">
        <v>0.14893318651240001</v>
      </c>
      <c r="S172" s="9">
        <v>0.3844179350502</v>
      </c>
      <c r="T172" s="9">
        <v>0.11016121762019999</v>
      </c>
      <c r="U172" s="9">
        <v>0.32195514670519998</v>
      </c>
      <c r="V172" s="9">
        <v>0</v>
      </c>
      <c r="W172" s="9">
        <v>0</v>
      </c>
      <c r="X172" s="9">
        <v>0</v>
      </c>
      <c r="Y172" s="9">
        <v>0.19000638647990001</v>
      </c>
      <c r="Z172" s="9">
        <v>0.2914288804529</v>
      </c>
      <c r="AA172" s="9">
        <v>0.34317535438740004</v>
      </c>
      <c r="AB172" s="9">
        <v>0.37206904951730002</v>
      </c>
      <c r="AC172" s="9">
        <v>0</v>
      </c>
      <c r="AD172" s="9">
        <v>0.1408606328092</v>
      </c>
      <c r="AE172" s="9">
        <v>0</v>
      </c>
      <c r="AF172" s="9">
        <v>0</v>
      </c>
      <c r="AG172" s="9">
        <v>0.23352352872070001</v>
      </c>
      <c r="AH172" s="9">
        <v>0.145192972748</v>
      </c>
      <c r="AI172" s="9">
        <v>0</v>
      </c>
      <c r="AJ172" s="9">
        <v>0</v>
      </c>
      <c r="AK172" s="9">
        <v>0</v>
      </c>
      <c r="AL172" s="9">
        <v>0</v>
      </c>
      <c r="AM172" s="9">
        <v>0</v>
      </c>
      <c r="AN172" s="9">
        <v>0</v>
      </c>
      <c r="AO172" s="9">
        <v>2.2741001528560002E-2</v>
      </c>
      <c r="AP172" s="9">
        <v>0</v>
      </c>
      <c r="AQ172" s="9">
        <v>0</v>
      </c>
      <c r="AR172" s="9">
        <v>0.1726091155675</v>
      </c>
      <c r="AS172" s="9">
        <v>0.20287723679780001</v>
      </c>
      <c r="AT172" s="9">
        <v>2.4666025220929998E-2</v>
      </c>
      <c r="AU172" s="9">
        <v>1</v>
      </c>
      <c r="AV172" s="9">
        <v>0</v>
      </c>
      <c r="AW172" s="9">
        <v>9.3341704547620002E-2</v>
      </c>
      <c r="AX172" s="9">
        <v>0</v>
      </c>
      <c r="AY172" s="9">
        <v>0</v>
      </c>
      <c r="AZ172" s="9">
        <v>5.7640835859690001E-2</v>
      </c>
      <c r="BA172" s="9">
        <v>0</v>
      </c>
      <c r="BB172" s="9">
        <v>0.50737664248890002</v>
      </c>
      <c r="BC172" s="9">
        <v>0</v>
      </c>
      <c r="BD172" s="9">
        <v>0</v>
      </c>
      <c r="BE172" s="9">
        <v>0.1091779756153</v>
      </c>
      <c r="BF172" s="9">
        <v>0</v>
      </c>
      <c r="BG172" s="9">
        <v>0</v>
      </c>
      <c r="BH172" s="9">
        <v>0</v>
      </c>
      <c r="BI172" s="9">
        <v>0</v>
      </c>
      <c r="BJ172" s="9">
        <v>0</v>
      </c>
      <c r="BK172" s="9">
        <v>0</v>
      </c>
      <c r="BL172" s="9">
        <v>0</v>
      </c>
      <c r="BM172" s="9">
        <v>0</v>
      </c>
      <c r="BN172" s="9">
        <v>0.41444496028659999</v>
      </c>
      <c r="BO172" s="9">
        <v>0.27240671056240001</v>
      </c>
      <c r="BP172" s="9">
        <v>0.28751978143529999</v>
      </c>
      <c r="BQ172" s="9">
        <v>0.47516761649700001</v>
      </c>
      <c r="BR172" s="9">
        <v>0.32709669948100001</v>
      </c>
      <c r="BS172" s="9">
        <v>0</v>
      </c>
      <c r="BT172" s="9">
        <v>1</v>
      </c>
      <c r="BU172" s="9">
        <v>0.3512094031079</v>
      </c>
      <c r="BV172" s="9">
        <v>1</v>
      </c>
      <c r="BW172" s="9">
        <v>1</v>
      </c>
      <c r="BX172" s="9">
        <v>1</v>
      </c>
      <c r="BY172" s="9">
        <v>1</v>
      </c>
      <c r="BZ172" s="9">
        <v>1</v>
      </c>
      <c r="CA172" s="9">
        <v>1</v>
      </c>
      <c r="CB172" s="9">
        <v>1</v>
      </c>
    </row>
    <row r="173" spans="1:80" x14ac:dyDescent="0.4">
      <c r="B173" s="10">
        <v>0</v>
      </c>
      <c r="C173" s="10">
        <v>1</v>
      </c>
      <c r="D173" s="10">
        <v>3</v>
      </c>
      <c r="E173" s="10">
        <v>1</v>
      </c>
      <c r="F173" s="10">
        <v>3</v>
      </c>
      <c r="G173" s="10">
        <v>0</v>
      </c>
      <c r="H173" s="10">
        <v>0</v>
      </c>
      <c r="I173" s="10">
        <v>8</v>
      </c>
      <c r="J173" s="10">
        <v>2</v>
      </c>
      <c r="K173" s="10">
        <v>3</v>
      </c>
      <c r="L173" s="10">
        <v>0</v>
      </c>
      <c r="M173" s="10">
        <v>3</v>
      </c>
      <c r="N173" s="10">
        <v>0</v>
      </c>
      <c r="O173" s="10">
        <v>0</v>
      </c>
      <c r="P173" s="10">
        <v>1</v>
      </c>
      <c r="Q173" s="10">
        <v>9</v>
      </c>
      <c r="R173" s="10">
        <v>1</v>
      </c>
      <c r="S173" s="10">
        <v>4</v>
      </c>
      <c r="T173" s="10">
        <v>2</v>
      </c>
      <c r="U173" s="10">
        <v>1</v>
      </c>
      <c r="V173" s="10">
        <v>0</v>
      </c>
      <c r="W173" s="10">
        <v>0</v>
      </c>
      <c r="X173" s="10">
        <v>0</v>
      </c>
      <c r="Y173" s="10">
        <v>8</v>
      </c>
      <c r="Z173" s="10">
        <v>2</v>
      </c>
      <c r="AA173" s="10">
        <v>4</v>
      </c>
      <c r="AB173" s="10">
        <v>3</v>
      </c>
      <c r="AC173" s="10">
        <v>0</v>
      </c>
      <c r="AD173" s="10">
        <v>1</v>
      </c>
      <c r="AE173" s="10">
        <v>0</v>
      </c>
      <c r="AF173" s="10">
        <v>0</v>
      </c>
      <c r="AG173" s="10">
        <v>10</v>
      </c>
      <c r="AH173" s="10">
        <v>1</v>
      </c>
      <c r="AI173" s="10">
        <v>0</v>
      </c>
      <c r="AJ173" s="10">
        <v>0</v>
      </c>
      <c r="AK173" s="10">
        <v>0</v>
      </c>
      <c r="AL173" s="10">
        <v>0</v>
      </c>
      <c r="AM173" s="10">
        <v>0</v>
      </c>
      <c r="AN173" s="10">
        <v>0</v>
      </c>
      <c r="AO173" s="10">
        <v>1</v>
      </c>
      <c r="AP173" s="10">
        <v>0</v>
      </c>
      <c r="AQ173" s="10">
        <v>0</v>
      </c>
      <c r="AR173" s="10">
        <v>1</v>
      </c>
      <c r="AS173" s="10">
        <v>1</v>
      </c>
      <c r="AT173" s="10">
        <v>1</v>
      </c>
      <c r="AU173" s="10">
        <v>1</v>
      </c>
      <c r="AV173" s="10">
        <v>0</v>
      </c>
      <c r="AW173" s="10">
        <v>4</v>
      </c>
      <c r="AX173" s="10">
        <v>0</v>
      </c>
      <c r="AY173" s="10">
        <v>0</v>
      </c>
      <c r="AZ173" s="10">
        <v>1</v>
      </c>
      <c r="BA173" s="10">
        <v>0</v>
      </c>
      <c r="BB173" s="10">
        <v>3</v>
      </c>
      <c r="BC173" s="10">
        <v>0</v>
      </c>
      <c r="BD173" s="10">
        <v>0</v>
      </c>
      <c r="BE173" s="10">
        <v>4</v>
      </c>
      <c r="BF173" s="10">
        <v>0</v>
      </c>
      <c r="BG173" s="10">
        <v>0</v>
      </c>
      <c r="BH173" s="10">
        <v>0</v>
      </c>
      <c r="BI173" s="10">
        <v>0</v>
      </c>
      <c r="BJ173" s="10">
        <v>0</v>
      </c>
      <c r="BK173" s="10">
        <v>0</v>
      </c>
      <c r="BL173" s="10">
        <v>0</v>
      </c>
      <c r="BM173" s="10">
        <v>0</v>
      </c>
      <c r="BN173" s="10">
        <v>2</v>
      </c>
      <c r="BO173" s="10">
        <v>4</v>
      </c>
      <c r="BP173" s="10">
        <v>3</v>
      </c>
      <c r="BQ173" s="10">
        <v>4</v>
      </c>
      <c r="BR173" s="10">
        <v>3</v>
      </c>
      <c r="BS173" s="10">
        <v>0</v>
      </c>
      <c r="BT173" s="10">
        <v>1</v>
      </c>
      <c r="BU173" s="10">
        <v>17</v>
      </c>
      <c r="BV173" s="10">
        <v>6</v>
      </c>
      <c r="BW173" s="10">
        <v>12</v>
      </c>
      <c r="BX173" s="10">
        <v>10</v>
      </c>
      <c r="BY173" s="10">
        <v>6</v>
      </c>
      <c r="BZ173" s="10">
        <v>8</v>
      </c>
      <c r="CA173" s="10">
        <v>1</v>
      </c>
      <c r="CB173" s="10">
        <v>1</v>
      </c>
    </row>
    <row r="174" spans="1:80" x14ac:dyDescent="0.4">
      <c r="B174" s="10">
        <v>6</v>
      </c>
      <c r="C174" s="10">
        <v>12</v>
      </c>
      <c r="D174" s="10">
        <v>10</v>
      </c>
      <c r="E174" s="10">
        <v>6</v>
      </c>
      <c r="F174" s="10">
        <v>8</v>
      </c>
      <c r="G174" s="10">
        <v>1</v>
      </c>
      <c r="H174" s="10">
        <v>1</v>
      </c>
      <c r="I174" s="10">
        <v>44</v>
      </c>
      <c r="J174" s="10">
        <v>6</v>
      </c>
      <c r="K174" s="10">
        <v>12</v>
      </c>
      <c r="L174" s="10">
        <v>10</v>
      </c>
      <c r="M174" s="10">
        <v>6</v>
      </c>
      <c r="N174" s="10">
        <v>8</v>
      </c>
      <c r="O174" s="10">
        <v>1</v>
      </c>
      <c r="P174" s="10">
        <v>1</v>
      </c>
      <c r="Q174" s="10">
        <v>44</v>
      </c>
      <c r="R174" s="10">
        <v>6</v>
      </c>
      <c r="S174" s="10">
        <v>12</v>
      </c>
      <c r="T174" s="10">
        <v>10</v>
      </c>
      <c r="U174" s="10">
        <v>6</v>
      </c>
      <c r="V174" s="10">
        <v>8</v>
      </c>
      <c r="W174" s="10">
        <v>1</v>
      </c>
      <c r="X174" s="10">
        <v>1</v>
      </c>
      <c r="Y174" s="10">
        <v>44</v>
      </c>
      <c r="Z174" s="10">
        <v>6</v>
      </c>
      <c r="AA174" s="10">
        <v>12</v>
      </c>
      <c r="AB174" s="10">
        <v>10</v>
      </c>
      <c r="AC174" s="10">
        <v>6</v>
      </c>
      <c r="AD174" s="10">
        <v>8</v>
      </c>
      <c r="AE174" s="10">
        <v>1</v>
      </c>
      <c r="AF174" s="10">
        <v>1</v>
      </c>
      <c r="AG174" s="10">
        <v>44</v>
      </c>
      <c r="AH174" s="10">
        <v>6</v>
      </c>
      <c r="AI174" s="10">
        <v>12</v>
      </c>
      <c r="AJ174" s="10">
        <v>10</v>
      </c>
      <c r="AK174" s="10">
        <v>6</v>
      </c>
      <c r="AL174" s="10">
        <v>8</v>
      </c>
      <c r="AM174" s="10">
        <v>1</v>
      </c>
      <c r="AN174" s="10">
        <v>1</v>
      </c>
      <c r="AO174" s="10">
        <v>44</v>
      </c>
      <c r="AP174" s="10">
        <v>6</v>
      </c>
      <c r="AQ174" s="10">
        <v>12</v>
      </c>
      <c r="AR174" s="10">
        <v>10</v>
      </c>
      <c r="AS174" s="10">
        <v>6</v>
      </c>
      <c r="AT174" s="10">
        <v>8</v>
      </c>
      <c r="AU174" s="10">
        <v>1</v>
      </c>
      <c r="AV174" s="10">
        <v>1</v>
      </c>
      <c r="AW174" s="10">
        <v>44</v>
      </c>
      <c r="AX174" s="10">
        <v>6</v>
      </c>
      <c r="AY174" s="10">
        <v>12</v>
      </c>
      <c r="AZ174" s="10">
        <v>10</v>
      </c>
      <c r="BA174" s="10">
        <v>6</v>
      </c>
      <c r="BB174" s="10">
        <v>8</v>
      </c>
      <c r="BC174" s="10">
        <v>1</v>
      </c>
      <c r="BD174" s="10">
        <v>1</v>
      </c>
      <c r="BE174" s="10">
        <v>44</v>
      </c>
      <c r="BF174" s="10">
        <v>6</v>
      </c>
      <c r="BG174" s="10">
        <v>12</v>
      </c>
      <c r="BH174" s="10">
        <v>10</v>
      </c>
      <c r="BI174" s="10">
        <v>6</v>
      </c>
      <c r="BJ174" s="10">
        <v>8</v>
      </c>
      <c r="BK174" s="10">
        <v>1</v>
      </c>
      <c r="BL174" s="10">
        <v>1</v>
      </c>
      <c r="BM174" s="10">
        <v>44</v>
      </c>
      <c r="BN174" s="10">
        <v>6</v>
      </c>
      <c r="BO174" s="10">
        <v>12</v>
      </c>
      <c r="BP174" s="10">
        <v>10</v>
      </c>
      <c r="BQ174" s="10">
        <v>6</v>
      </c>
      <c r="BR174" s="10">
        <v>8</v>
      </c>
      <c r="BS174" s="10">
        <v>1</v>
      </c>
      <c r="BT174" s="10">
        <v>1</v>
      </c>
      <c r="BU174" s="10">
        <v>44</v>
      </c>
      <c r="BV174" s="10">
        <v>6</v>
      </c>
      <c r="BW174" s="10">
        <v>12</v>
      </c>
      <c r="BX174" s="10">
        <v>10</v>
      </c>
      <c r="BY174" s="10">
        <v>6</v>
      </c>
      <c r="BZ174" s="10">
        <v>8</v>
      </c>
      <c r="CA174" s="10">
        <v>1</v>
      </c>
      <c r="CB174" s="10">
        <v>1</v>
      </c>
    </row>
    <row r="175" spans="1:80" x14ac:dyDescent="0.4">
      <c r="B175" s="10">
        <v>0</v>
      </c>
      <c r="C175" s="10">
        <v>0.62389515333930001</v>
      </c>
      <c r="D175" s="10">
        <v>2.5908520892519999</v>
      </c>
      <c r="E175" s="10">
        <v>0.25893657843029999</v>
      </c>
      <c r="F175" s="10">
        <v>3.1636612076000001</v>
      </c>
      <c r="G175" s="10">
        <v>0</v>
      </c>
      <c r="H175" s="10">
        <v>0</v>
      </c>
      <c r="I175" s="10">
        <v>6.6373450286219997</v>
      </c>
      <c r="J175" s="10">
        <v>3.2265131986750002</v>
      </c>
      <c r="K175" s="10">
        <v>3.0460912840060002</v>
      </c>
      <c r="L175" s="10">
        <v>0</v>
      </c>
      <c r="M175" s="10">
        <v>2.8598024532939998</v>
      </c>
      <c r="N175" s="10">
        <v>0</v>
      </c>
      <c r="O175" s="10">
        <v>0</v>
      </c>
      <c r="P175" s="10">
        <v>1.6872125041970001</v>
      </c>
      <c r="Q175" s="10">
        <v>10.819619440169999</v>
      </c>
      <c r="R175" s="10">
        <v>1.159466124695</v>
      </c>
      <c r="S175" s="10">
        <v>5.1790523258169996</v>
      </c>
      <c r="T175" s="10">
        <v>0.99266707633530005</v>
      </c>
      <c r="U175" s="10">
        <v>2.1131366019779998</v>
      </c>
      <c r="V175" s="10">
        <v>0</v>
      </c>
      <c r="W175" s="10">
        <v>0</v>
      </c>
      <c r="X175" s="10">
        <v>0</v>
      </c>
      <c r="Y175" s="10">
        <v>9.4443221288250001</v>
      </c>
      <c r="Z175" s="10">
        <v>2.2688154504429998</v>
      </c>
      <c r="AA175" s="10">
        <v>4.6234136216130004</v>
      </c>
      <c r="AB175" s="10">
        <v>3.3527288782559999</v>
      </c>
      <c r="AC175" s="10">
        <v>0</v>
      </c>
      <c r="AD175" s="10">
        <v>1.3623962589759999</v>
      </c>
      <c r="AE175" s="10">
        <v>0</v>
      </c>
      <c r="AF175" s="10">
        <v>0</v>
      </c>
      <c r="AG175" s="10">
        <v>11.60735420929</v>
      </c>
      <c r="AH175" s="10">
        <v>1.130348026436</v>
      </c>
      <c r="AI175" s="10">
        <v>0</v>
      </c>
      <c r="AJ175" s="10">
        <v>0</v>
      </c>
      <c r="AK175" s="10">
        <v>0</v>
      </c>
      <c r="AL175" s="10">
        <v>0</v>
      </c>
      <c r="AM175" s="10">
        <v>0</v>
      </c>
      <c r="AN175" s="10">
        <v>0</v>
      </c>
      <c r="AO175" s="10">
        <v>1.130348026436</v>
      </c>
      <c r="AP175" s="10">
        <v>0</v>
      </c>
      <c r="AQ175" s="10">
        <v>0</v>
      </c>
      <c r="AR175" s="10">
        <v>1.555387547457</v>
      </c>
      <c r="AS175" s="10">
        <v>1.331574659305</v>
      </c>
      <c r="AT175" s="10">
        <v>0.23856843331329999</v>
      </c>
      <c r="AU175" s="10">
        <v>1.514045650665</v>
      </c>
      <c r="AV175" s="10">
        <v>0</v>
      </c>
      <c r="AW175" s="10">
        <v>4.63957629074</v>
      </c>
      <c r="AX175" s="10">
        <v>0</v>
      </c>
      <c r="AY175" s="10">
        <v>0</v>
      </c>
      <c r="AZ175" s="10">
        <v>0.51940384507750004</v>
      </c>
      <c r="BA175" s="10">
        <v>0</v>
      </c>
      <c r="BB175" s="10">
        <v>4.9073188571799999</v>
      </c>
      <c r="BC175" s="10">
        <v>0</v>
      </c>
      <c r="BD175" s="10">
        <v>0</v>
      </c>
      <c r="BE175" s="10">
        <v>5.4267227022569999</v>
      </c>
      <c r="BF175" s="10">
        <v>0</v>
      </c>
      <c r="BG175" s="10">
        <v>0</v>
      </c>
      <c r="BH175" s="10">
        <v>0</v>
      </c>
      <c r="BI175" s="10">
        <v>0</v>
      </c>
      <c r="BJ175" s="10">
        <v>0</v>
      </c>
      <c r="BK175" s="10">
        <v>0</v>
      </c>
      <c r="BL175" s="10">
        <v>0</v>
      </c>
      <c r="BM175" s="10">
        <v>0</v>
      </c>
      <c r="BN175" s="10">
        <v>3.2265131986750002</v>
      </c>
      <c r="BO175" s="10">
        <v>3.669986437345</v>
      </c>
      <c r="BP175" s="10">
        <v>2.5908520892519999</v>
      </c>
      <c r="BQ175" s="10">
        <v>3.1187390317250001</v>
      </c>
      <c r="BR175" s="10">
        <v>3.1636612076000001</v>
      </c>
      <c r="BS175" s="10">
        <v>0</v>
      </c>
      <c r="BT175" s="10">
        <v>1.6872125041970001</v>
      </c>
      <c r="BU175" s="10">
        <v>17.456964468790002</v>
      </c>
      <c r="BV175" s="10">
        <v>7.7851428002500001</v>
      </c>
      <c r="BW175" s="10">
        <v>13.47245238477</v>
      </c>
      <c r="BX175" s="10">
        <v>9.0110394363780006</v>
      </c>
      <c r="BY175" s="10">
        <v>6.5634502930079996</v>
      </c>
      <c r="BZ175" s="10">
        <v>9.6719447570689994</v>
      </c>
      <c r="CA175" s="10">
        <v>1.514045650665</v>
      </c>
      <c r="CB175" s="10">
        <v>1.6872125041970001</v>
      </c>
    </row>
    <row r="176" spans="1:80" x14ac:dyDescent="0.4">
      <c r="B176" s="10">
        <v>7.7851428002500001</v>
      </c>
      <c r="C176" s="10">
        <v>13.47245238477</v>
      </c>
      <c r="D176" s="10">
        <v>9.0110394363780006</v>
      </c>
      <c r="E176" s="10">
        <v>6.5634502930079996</v>
      </c>
      <c r="F176" s="10">
        <v>9.6719447570689994</v>
      </c>
      <c r="G176" s="10">
        <v>1.514045650665</v>
      </c>
      <c r="H176" s="10">
        <v>1.6872125041970001</v>
      </c>
      <c r="I176" s="10">
        <v>49.705287826339998</v>
      </c>
      <c r="J176" s="10">
        <v>7.7851428002500001</v>
      </c>
      <c r="K176" s="10">
        <v>13.47245238477</v>
      </c>
      <c r="L176" s="10">
        <v>9.0110394363780006</v>
      </c>
      <c r="M176" s="10">
        <v>6.5634502930079996</v>
      </c>
      <c r="N176" s="10">
        <v>9.6719447570689994</v>
      </c>
      <c r="O176" s="10">
        <v>1.514045650665</v>
      </c>
      <c r="P176" s="10">
        <v>1.6872125041970001</v>
      </c>
      <c r="Q176" s="10">
        <v>49.705287826339998</v>
      </c>
      <c r="R176" s="10">
        <v>7.7851428002500001</v>
      </c>
      <c r="S176" s="10">
        <v>13.47245238477</v>
      </c>
      <c r="T176" s="10">
        <v>9.0110394363780006</v>
      </c>
      <c r="U176" s="10">
        <v>6.5634502930079996</v>
      </c>
      <c r="V176" s="10">
        <v>9.6719447570689994</v>
      </c>
      <c r="W176" s="10">
        <v>1.514045650665</v>
      </c>
      <c r="X176" s="10">
        <v>1.6872125041970001</v>
      </c>
      <c r="Y176" s="10">
        <v>49.705287826339998</v>
      </c>
      <c r="Z176" s="10">
        <v>7.7851428002500001</v>
      </c>
      <c r="AA176" s="10">
        <v>13.47245238477</v>
      </c>
      <c r="AB176" s="10">
        <v>9.0110394363780006</v>
      </c>
      <c r="AC176" s="10">
        <v>6.5634502930079996</v>
      </c>
      <c r="AD176" s="10">
        <v>9.6719447570689994</v>
      </c>
      <c r="AE176" s="10">
        <v>1.514045650665</v>
      </c>
      <c r="AF176" s="10">
        <v>1.6872125041970001</v>
      </c>
      <c r="AG176" s="10">
        <v>49.705287826339998</v>
      </c>
      <c r="AH176" s="10">
        <v>7.7851428002500001</v>
      </c>
      <c r="AI176" s="10">
        <v>13.47245238477</v>
      </c>
      <c r="AJ176" s="10">
        <v>9.0110394363780006</v>
      </c>
      <c r="AK176" s="10">
        <v>6.5634502930079996</v>
      </c>
      <c r="AL176" s="10">
        <v>9.6719447570689994</v>
      </c>
      <c r="AM176" s="10">
        <v>1.514045650665</v>
      </c>
      <c r="AN176" s="10">
        <v>1.6872125041970001</v>
      </c>
      <c r="AO176" s="10">
        <v>49.705287826339998</v>
      </c>
      <c r="AP176" s="10">
        <v>7.7851428002500001</v>
      </c>
      <c r="AQ176" s="10">
        <v>13.47245238477</v>
      </c>
      <c r="AR176" s="10">
        <v>9.0110394363780006</v>
      </c>
      <c r="AS176" s="10">
        <v>6.5634502930079996</v>
      </c>
      <c r="AT176" s="10">
        <v>9.6719447570689994</v>
      </c>
      <c r="AU176" s="10">
        <v>1.514045650665</v>
      </c>
      <c r="AV176" s="10">
        <v>1.6872125041970001</v>
      </c>
      <c r="AW176" s="10">
        <v>49.705287826339998</v>
      </c>
      <c r="AX176" s="10">
        <v>7.7851428002500001</v>
      </c>
      <c r="AY176" s="10">
        <v>13.47245238477</v>
      </c>
      <c r="AZ176" s="10">
        <v>9.0110394363780006</v>
      </c>
      <c r="BA176" s="10">
        <v>6.5634502930079996</v>
      </c>
      <c r="BB176" s="10">
        <v>9.6719447570689994</v>
      </c>
      <c r="BC176" s="10">
        <v>1.514045650665</v>
      </c>
      <c r="BD176" s="10">
        <v>1.6872125041970001</v>
      </c>
      <c r="BE176" s="10">
        <v>49.705287826339998</v>
      </c>
      <c r="BF176" s="10">
        <v>7.7851428002500001</v>
      </c>
      <c r="BG176" s="10">
        <v>13.47245238477</v>
      </c>
      <c r="BH176" s="10">
        <v>9.0110394363780006</v>
      </c>
      <c r="BI176" s="10">
        <v>6.5634502930079996</v>
      </c>
      <c r="BJ176" s="10">
        <v>9.6719447570689994</v>
      </c>
      <c r="BK176" s="10">
        <v>1.514045650665</v>
      </c>
      <c r="BL176" s="10">
        <v>1.6872125041970001</v>
      </c>
      <c r="BM176" s="10">
        <v>49.705287826339998</v>
      </c>
      <c r="BN176" s="10">
        <v>7.7851428002500001</v>
      </c>
      <c r="BO176" s="10">
        <v>13.47245238477</v>
      </c>
      <c r="BP176" s="10">
        <v>9.0110394363780006</v>
      </c>
      <c r="BQ176" s="10">
        <v>6.5634502930079996</v>
      </c>
      <c r="BR176" s="10">
        <v>9.6719447570689994</v>
      </c>
      <c r="BS176" s="10">
        <v>1.514045650665</v>
      </c>
      <c r="BT176" s="10">
        <v>1.6872125041970001</v>
      </c>
      <c r="BU176" s="10">
        <v>49.705287826339998</v>
      </c>
      <c r="BV176" s="10">
        <v>7.7851428002500001</v>
      </c>
      <c r="BW176" s="10">
        <v>13.47245238477</v>
      </c>
      <c r="BX176" s="10">
        <v>9.0110394363780006</v>
      </c>
      <c r="BY176" s="10">
        <v>6.5634502930079996</v>
      </c>
      <c r="BZ176" s="10">
        <v>9.6719447570689994</v>
      </c>
      <c r="CA176" s="10">
        <v>1.514045650665</v>
      </c>
      <c r="CB176" s="10">
        <v>1.6872125041970001</v>
      </c>
    </row>
    <row r="177" spans="1:80" x14ac:dyDescent="0.4">
      <c r="B177" s="4" t="s">
        <v>155</v>
      </c>
      <c r="C177" s="4" t="s">
        <v>156</v>
      </c>
      <c r="D177" s="4" t="s">
        <v>157</v>
      </c>
      <c r="E177" s="4" t="s">
        <v>158</v>
      </c>
      <c r="F177" s="4" t="s">
        <v>159</v>
      </c>
      <c r="G177" s="4" t="s">
        <v>160</v>
      </c>
      <c r="H177" s="4" t="s">
        <v>161</v>
      </c>
      <c r="I177" s="4" t="s">
        <v>162</v>
      </c>
      <c r="J177" s="4" t="s">
        <v>155</v>
      </c>
      <c r="K177" s="4" t="s">
        <v>156</v>
      </c>
      <c r="L177" s="4" t="s">
        <v>157</v>
      </c>
      <c r="M177" s="4" t="s">
        <v>158</v>
      </c>
      <c r="N177" s="4" t="s">
        <v>159</v>
      </c>
      <c r="O177" s="4" t="s">
        <v>160</v>
      </c>
      <c r="P177" s="4" t="s">
        <v>161</v>
      </c>
      <c r="Q177" s="4" t="s">
        <v>162</v>
      </c>
      <c r="R177" s="4" t="s">
        <v>155</v>
      </c>
      <c r="S177" s="4" t="s">
        <v>156</v>
      </c>
      <c r="T177" s="4" t="s">
        <v>157</v>
      </c>
      <c r="U177" s="4" t="s">
        <v>158</v>
      </c>
      <c r="V177" s="4" t="s">
        <v>159</v>
      </c>
      <c r="W177" s="4" t="s">
        <v>160</v>
      </c>
      <c r="X177" s="4" t="s">
        <v>161</v>
      </c>
      <c r="Y177" s="4" t="s">
        <v>162</v>
      </c>
      <c r="Z177" s="4" t="s">
        <v>155</v>
      </c>
      <c r="AA177" s="4" t="s">
        <v>156</v>
      </c>
      <c r="AB177" s="4" t="s">
        <v>157</v>
      </c>
      <c r="AC177" s="4" t="s">
        <v>158</v>
      </c>
      <c r="AD177" s="4" t="s">
        <v>159</v>
      </c>
      <c r="AE177" s="4" t="s">
        <v>160</v>
      </c>
      <c r="AF177" s="4" t="s">
        <v>161</v>
      </c>
      <c r="AG177" s="4" t="s">
        <v>162</v>
      </c>
      <c r="AH177" s="4" t="s">
        <v>155</v>
      </c>
      <c r="AI177" s="4" t="s">
        <v>156</v>
      </c>
      <c r="AJ177" s="4" t="s">
        <v>157</v>
      </c>
      <c r="AK177" s="4" t="s">
        <v>158</v>
      </c>
      <c r="AL177" s="4" t="s">
        <v>159</v>
      </c>
      <c r="AM177" s="4" t="s">
        <v>160</v>
      </c>
      <c r="AN177" s="4" t="s">
        <v>161</v>
      </c>
      <c r="AO177" s="4" t="s">
        <v>162</v>
      </c>
      <c r="AP177" s="4" t="s">
        <v>155</v>
      </c>
      <c r="AQ177" s="4" t="s">
        <v>156</v>
      </c>
      <c r="AR177" s="4" t="s">
        <v>157</v>
      </c>
      <c r="AS177" s="4" t="s">
        <v>158</v>
      </c>
      <c r="AT177" s="4" t="s">
        <v>159</v>
      </c>
      <c r="AU177" s="4" t="s">
        <v>160</v>
      </c>
      <c r="AV177" s="4" t="s">
        <v>161</v>
      </c>
      <c r="AW177" s="4" t="s">
        <v>162</v>
      </c>
      <c r="AX177" s="4" t="s">
        <v>155</v>
      </c>
      <c r="AY177" s="4" t="s">
        <v>156</v>
      </c>
      <c r="AZ177" s="4" t="s">
        <v>157</v>
      </c>
      <c r="BA177" s="4" t="s">
        <v>158</v>
      </c>
      <c r="BB177" s="4" t="s">
        <v>159</v>
      </c>
      <c r="BC177" s="4" t="s">
        <v>160</v>
      </c>
      <c r="BD177" s="4" t="s">
        <v>161</v>
      </c>
      <c r="BE177" s="4" t="s">
        <v>162</v>
      </c>
      <c r="BF177" s="4" t="s">
        <v>155</v>
      </c>
      <c r="BG177" s="4" t="s">
        <v>156</v>
      </c>
      <c r="BH177" s="4" t="s">
        <v>157</v>
      </c>
      <c r="BI177" s="4" t="s">
        <v>158</v>
      </c>
      <c r="BJ177" s="4" t="s">
        <v>159</v>
      </c>
      <c r="BK177" s="4" t="s">
        <v>160</v>
      </c>
      <c r="BL177" s="4" t="s">
        <v>161</v>
      </c>
      <c r="BM177" s="4" t="s">
        <v>162</v>
      </c>
      <c r="BN177" s="4" t="s">
        <v>155</v>
      </c>
      <c r="BO177" s="4" t="s">
        <v>156</v>
      </c>
      <c r="BP177" s="4" t="s">
        <v>157</v>
      </c>
      <c r="BQ177" s="4" t="s">
        <v>158</v>
      </c>
      <c r="BR177" s="4" t="s">
        <v>159</v>
      </c>
      <c r="BS177" s="4" t="s">
        <v>160</v>
      </c>
      <c r="BT177" s="4" t="s">
        <v>161</v>
      </c>
      <c r="BU177" s="4" t="s">
        <v>162</v>
      </c>
      <c r="BV177" s="4" t="s">
        <v>155</v>
      </c>
      <c r="BW177" s="4" t="s">
        <v>156</v>
      </c>
      <c r="BX177" s="4" t="s">
        <v>157</v>
      </c>
      <c r="BY177" s="4" t="s">
        <v>158</v>
      </c>
      <c r="BZ177" s="4" t="s">
        <v>159</v>
      </c>
      <c r="CA177" s="4" t="s">
        <v>160</v>
      </c>
      <c r="CB177" s="4" t="s">
        <v>161</v>
      </c>
    </row>
    <row r="178" spans="1:80" x14ac:dyDescent="0.4">
      <c r="B178" s="4" t="s">
        <v>95</v>
      </c>
      <c r="C178" s="4" t="s">
        <v>95</v>
      </c>
      <c r="D178" s="4" t="s">
        <v>95</v>
      </c>
      <c r="E178" s="4" t="s">
        <v>95</v>
      </c>
      <c r="F178" s="4" t="s">
        <v>95</v>
      </c>
      <c r="G178" s="4" t="s">
        <v>446</v>
      </c>
      <c r="H178" s="4" t="s">
        <v>446</v>
      </c>
      <c r="I178" s="4" t="s">
        <v>446</v>
      </c>
      <c r="J178" s="4" t="s">
        <v>95</v>
      </c>
      <c r="K178" s="4" t="s">
        <v>95</v>
      </c>
      <c r="L178" s="4" t="s">
        <v>95</v>
      </c>
      <c r="M178" s="4" t="s">
        <v>95</v>
      </c>
      <c r="N178" s="4" t="s">
        <v>95</v>
      </c>
      <c r="O178" s="4" t="s">
        <v>446</v>
      </c>
      <c r="P178" s="4" t="s">
        <v>446</v>
      </c>
      <c r="Q178" s="4" t="s">
        <v>446</v>
      </c>
      <c r="R178" s="4" t="s">
        <v>95</v>
      </c>
      <c r="S178" s="4" t="s">
        <v>95</v>
      </c>
      <c r="T178" s="4" t="s">
        <v>95</v>
      </c>
      <c r="U178" s="4" t="s">
        <v>95</v>
      </c>
      <c r="V178" s="4" t="s">
        <v>95</v>
      </c>
      <c r="W178" s="4" t="s">
        <v>446</v>
      </c>
      <c r="X178" s="4" t="s">
        <v>446</v>
      </c>
      <c r="Y178" s="4" t="s">
        <v>446</v>
      </c>
      <c r="Z178" s="4" t="s">
        <v>95</v>
      </c>
      <c r="AA178" s="4" t="s">
        <v>95</v>
      </c>
      <c r="AB178" s="4" t="s">
        <v>95</v>
      </c>
      <c r="AC178" s="4" t="s">
        <v>95</v>
      </c>
      <c r="AD178" s="4" t="s">
        <v>95</v>
      </c>
      <c r="AE178" s="4" t="s">
        <v>446</v>
      </c>
      <c r="AF178" s="4" t="s">
        <v>446</v>
      </c>
      <c r="AG178" s="4" t="s">
        <v>446</v>
      </c>
      <c r="AH178" s="4" t="s">
        <v>95</v>
      </c>
      <c r="AI178" s="4" t="s">
        <v>95</v>
      </c>
      <c r="AJ178" s="4" t="s">
        <v>95</v>
      </c>
      <c r="AK178" s="4" t="s">
        <v>95</v>
      </c>
      <c r="AL178" s="4" t="s">
        <v>95</v>
      </c>
      <c r="AM178" s="4" t="s">
        <v>446</v>
      </c>
      <c r="AN178" s="4" t="s">
        <v>446</v>
      </c>
      <c r="AO178" s="4" t="s">
        <v>446</v>
      </c>
      <c r="AP178" s="4" t="s">
        <v>95</v>
      </c>
      <c r="AQ178" s="4" t="s">
        <v>95</v>
      </c>
      <c r="AR178" s="4" t="s">
        <v>95</v>
      </c>
      <c r="AS178" s="4" t="s">
        <v>95</v>
      </c>
      <c r="AT178" s="4" t="s">
        <v>95</v>
      </c>
      <c r="AU178" s="4" t="s">
        <v>446</v>
      </c>
      <c r="AV178" s="4" t="s">
        <v>446</v>
      </c>
      <c r="AW178" s="4" t="s">
        <v>446</v>
      </c>
      <c r="AX178" s="4" t="s">
        <v>95</v>
      </c>
      <c r="AY178" s="4" t="s">
        <v>95</v>
      </c>
      <c r="AZ178" s="4" t="s">
        <v>95</v>
      </c>
      <c r="BA178" s="4" t="s">
        <v>95</v>
      </c>
      <c r="BB178" s="4" t="s">
        <v>708</v>
      </c>
      <c r="BC178" s="4" t="s">
        <v>446</v>
      </c>
      <c r="BD178" s="4" t="s">
        <v>446</v>
      </c>
      <c r="BE178" s="4" t="s">
        <v>446</v>
      </c>
      <c r="BF178" s="4" t="s">
        <v>446</v>
      </c>
      <c r="BG178" s="4" t="s">
        <v>446</v>
      </c>
      <c r="BH178" s="4" t="s">
        <v>446</v>
      </c>
      <c r="BI178" s="4" t="s">
        <v>446</v>
      </c>
      <c r="BJ178" s="4" t="s">
        <v>446</v>
      </c>
      <c r="BK178" s="4" t="s">
        <v>446</v>
      </c>
      <c r="BL178" s="4" t="s">
        <v>446</v>
      </c>
      <c r="BM178" s="4" t="s">
        <v>446</v>
      </c>
      <c r="BN178" s="4" t="s">
        <v>95</v>
      </c>
      <c r="BO178" s="4" t="s">
        <v>95</v>
      </c>
      <c r="BP178" s="4" t="s">
        <v>95</v>
      </c>
      <c r="BQ178" s="4" t="s">
        <v>95</v>
      </c>
      <c r="BR178" s="4" t="s">
        <v>95</v>
      </c>
      <c r="BS178" s="4" t="s">
        <v>446</v>
      </c>
      <c r="BT178" s="4" t="s">
        <v>446</v>
      </c>
      <c r="BU178" s="4" t="s">
        <v>446</v>
      </c>
      <c r="BV178" s="4" t="s">
        <v>446</v>
      </c>
      <c r="BW178" s="4" t="s">
        <v>446</v>
      </c>
      <c r="BX178" s="4" t="s">
        <v>446</v>
      </c>
      <c r="BY178" s="4" t="s">
        <v>446</v>
      </c>
      <c r="BZ178" s="4" t="s">
        <v>446</v>
      </c>
      <c r="CA178" s="4" t="s">
        <v>446</v>
      </c>
      <c r="CB178" s="4" t="s">
        <v>446</v>
      </c>
    </row>
    <row r="179" spans="1:80" x14ac:dyDescent="0.4">
      <c r="A179" s="1" t="s">
        <v>343</v>
      </c>
      <c r="B179" s="9">
        <v>0</v>
      </c>
      <c r="C179" s="9">
        <v>0</v>
      </c>
      <c r="D179" s="9">
        <v>0.27933542588260002</v>
      </c>
      <c r="E179" s="9">
        <v>0.2436930694177</v>
      </c>
      <c r="F179" s="9">
        <v>0.47712560699469997</v>
      </c>
      <c r="G179" s="9">
        <v>0.3308769350488</v>
      </c>
      <c r="H179" s="9">
        <v>0.51896313534829996</v>
      </c>
      <c r="I179" s="9">
        <v>0.32868693370860003</v>
      </c>
      <c r="J179" s="9">
        <v>0</v>
      </c>
      <c r="K179" s="9">
        <v>0.31141129004509999</v>
      </c>
      <c r="L179" s="9">
        <v>0.11704514547969999</v>
      </c>
      <c r="M179" s="9">
        <v>4.9436520379639998E-2</v>
      </c>
      <c r="N179" s="9">
        <v>0.19447896638460002</v>
      </c>
      <c r="O179" s="9">
        <v>0</v>
      </c>
      <c r="P179" s="9">
        <v>0.22257892603510002</v>
      </c>
      <c r="Q179" s="9">
        <v>0.1349316092824</v>
      </c>
      <c r="R179" s="9">
        <v>0</v>
      </c>
      <c r="S179" s="9">
        <v>0.50697935783839998</v>
      </c>
      <c r="T179" s="9">
        <v>0.32906575103750002</v>
      </c>
      <c r="U179" s="9">
        <v>0.4209573011737</v>
      </c>
      <c r="V179" s="9">
        <v>0.15157603230860001</v>
      </c>
      <c r="W179" s="9">
        <v>0.16047635793660001</v>
      </c>
      <c r="X179" s="9">
        <v>0.22226496584460001</v>
      </c>
      <c r="Y179" s="9">
        <v>0.27017675139449998</v>
      </c>
      <c r="Z179" s="9">
        <v>1</v>
      </c>
      <c r="AA179" s="9">
        <v>0</v>
      </c>
      <c r="AB179" s="9">
        <v>0.14937466369569999</v>
      </c>
      <c r="AC179" s="9">
        <v>0.16714974472979999</v>
      </c>
      <c r="AD179" s="9">
        <v>3.427467837203E-2</v>
      </c>
      <c r="AE179" s="9">
        <v>0.2335087375521</v>
      </c>
      <c r="AF179" s="9">
        <v>1.3517848341130002E-2</v>
      </c>
      <c r="AG179" s="9">
        <v>0.1204339440096</v>
      </c>
      <c r="AH179" s="9">
        <v>0</v>
      </c>
      <c r="AI179" s="9">
        <v>0</v>
      </c>
      <c r="AJ179" s="9">
        <v>0.102058089068</v>
      </c>
      <c r="AK179" s="9">
        <v>7.3808220777710001E-2</v>
      </c>
      <c r="AL179" s="9">
        <v>1.7274221394749999E-2</v>
      </c>
      <c r="AM179" s="9">
        <v>2.0363801992080002E-2</v>
      </c>
      <c r="AN179" s="9">
        <v>2.267512443084E-2</v>
      </c>
      <c r="AO179" s="9">
        <v>3.8927948712579999E-2</v>
      </c>
      <c r="AP179" s="9">
        <v>0</v>
      </c>
      <c r="AQ179" s="9">
        <v>0</v>
      </c>
      <c r="AR179" s="9">
        <v>0</v>
      </c>
      <c r="AS179" s="9">
        <v>0</v>
      </c>
      <c r="AT179" s="9">
        <v>0</v>
      </c>
      <c r="AU179" s="9">
        <v>3.6807834495399996E-2</v>
      </c>
      <c r="AV179" s="9">
        <v>0</v>
      </c>
      <c r="AW179" s="9">
        <v>7.4098308023070004E-3</v>
      </c>
      <c r="AX179" s="9">
        <v>0</v>
      </c>
      <c r="AY179" s="9">
        <v>0.18160935211649998</v>
      </c>
      <c r="AZ179" s="9">
        <v>2.312092483652E-2</v>
      </c>
      <c r="BA179" s="9">
        <v>4.4955143521499999E-2</v>
      </c>
      <c r="BB179" s="9">
        <v>0.12527049454529998</v>
      </c>
      <c r="BC179" s="9">
        <v>0.21796633297500001</v>
      </c>
      <c r="BD179" s="9">
        <v>0</v>
      </c>
      <c r="BE179" s="9">
        <v>9.943298209003E-2</v>
      </c>
      <c r="BF179" s="9">
        <v>0</v>
      </c>
      <c r="BG179" s="9">
        <v>0</v>
      </c>
      <c r="BH179" s="9">
        <v>0</v>
      </c>
      <c r="BI179" s="9">
        <v>0</v>
      </c>
      <c r="BJ179" s="9">
        <v>0</v>
      </c>
      <c r="BK179" s="9">
        <v>0</v>
      </c>
      <c r="BL179" s="9">
        <v>0</v>
      </c>
      <c r="BM179" s="9">
        <v>0</v>
      </c>
      <c r="BN179" s="9">
        <v>0</v>
      </c>
      <c r="BO179" s="9">
        <v>0.31141129004509999</v>
      </c>
      <c r="BP179" s="9">
        <v>0.39638057136230004</v>
      </c>
      <c r="BQ179" s="9">
        <v>0.29312958979729997</v>
      </c>
      <c r="BR179" s="9">
        <v>0.67160457337930002</v>
      </c>
      <c r="BS179" s="9">
        <v>0.3308769350488</v>
      </c>
      <c r="BT179" s="9">
        <v>0.74154206138340006</v>
      </c>
      <c r="BU179" s="9">
        <v>0.46361854299100003</v>
      </c>
      <c r="BV179" s="9">
        <v>1</v>
      </c>
      <c r="BW179" s="9">
        <v>1</v>
      </c>
      <c r="BX179" s="9">
        <v>1</v>
      </c>
      <c r="BY179" s="9">
        <v>1</v>
      </c>
      <c r="BZ179" s="9">
        <v>1</v>
      </c>
      <c r="CA179" s="9">
        <v>1</v>
      </c>
      <c r="CB179" s="9">
        <v>1</v>
      </c>
    </row>
    <row r="180" spans="1:80" x14ac:dyDescent="0.4">
      <c r="B180" s="10">
        <v>0</v>
      </c>
      <c r="C180" s="10">
        <v>0</v>
      </c>
      <c r="D180" s="10">
        <v>6</v>
      </c>
      <c r="E180" s="10">
        <v>5</v>
      </c>
      <c r="F180" s="10">
        <v>6</v>
      </c>
      <c r="G180" s="10">
        <v>8</v>
      </c>
      <c r="H180" s="10">
        <v>8</v>
      </c>
      <c r="I180" s="10">
        <v>33</v>
      </c>
      <c r="J180" s="10">
        <v>0</v>
      </c>
      <c r="K180" s="10">
        <v>2</v>
      </c>
      <c r="L180" s="10">
        <v>4</v>
      </c>
      <c r="M180" s="10">
        <v>1</v>
      </c>
      <c r="N180" s="10">
        <v>6</v>
      </c>
      <c r="O180" s="10">
        <v>0</v>
      </c>
      <c r="P180" s="10">
        <v>3</v>
      </c>
      <c r="Q180" s="10">
        <v>16</v>
      </c>
      <c r="R180" s="10">
        <v>0</v>
      </c>
      <c r="S180" s="10">
        <v>2</v>
      </c>
      <c r="T180" s="10">
        <v>3</v>
      </c>
      <c r="U180" s="10">
        <v>5</v>
      </c>
      <c r="V180" s="10">
        <v>4</v>
      </c>
      <c r="W180" s="10">
        <v>2</v>
      </c>
      <c r="X180" s="10">
        <v>3</v>
      </c>
      <c r="Y180" s="10">
        <v>19</v>
      </c>
      <c r="Z180" s="10">
        <v>1</v>
      </c>
      <c r="AA180" s="10">
        <v>0</v>
      </c>
      <c r="AB180" s="10">
        <v>2</v>
      </c>
      <c r="AC180" s="10">
        <v>1</v>
      </c>
      <c r="AD180" s="10">
        <v>1</v>
      </c>
      <c r="AE180" s="10">
        <v>4</v>
      </c>
      <c r="AF180" s="10">
        <v>1</v>
      </c>
      <c r="AG180" s="10">
        <v>10</v>
      </c>
      <c r="AH180" s="10">
        <v>0</v>
      </c>
      <c r="AI180" s="10">
        <v>0</v>
      </c>
      <c r="AJ180" s="10">
        <v>2</v>
      </c>
      <c r="AK180" s="10">
        <v>2</v>
      </c>
      <c r="AL180" s="10">
        <v>1</v>
      </c>
      <c r="AM180" s="10">
        <v>1</v>
      </c>
      <c r="AN180" s="10">
        <v>1</v>
      </c>
      <c r="AO180" s="10">
        <v>7</v>
      </c>
      <c r="AP180" s="10">
        <v>0</v>
      </c>
      <c r="AQ180" s="10">
        <v>0</v>
      </c>
      <c r="AR180" s="10">
        <v>0</v>
      </c>
      <c r="AS180" s="10">
        <v>0</v>
      </c>
      <c r="AT180" s="10">
        <v>0</v>
      </c>
      <c r="AU180" s="10">
        <v>1</v>
      </c>
      <c r="AV180" s="10">
        <v>0</v>
      </c>
      <c r="AW180" s="10">
        <v>1</v>
      </c>
      <c r="AX180" s="10">
        <v>0</v>
      </c>
      <c r="AY180" s="10">
        <v>1</v>
      </c>
      <c r="AZ180" s="10">
        <v>1</v>
      </c>
      <c r="BA180" s="10">
        <v>1</v>
      </c>
      <c r="BB180" s="10">
        <v>1</v>
      </c>
      <c r="BC180" s="10">
        <v>6</v>
      </c>
      <c r="BD180" s="10">
        <v>0</v>
      </c>
      <c r="BE180" s="10">
        <v>10</v>
      </c>
      <c r="BF180" s="10">
        <v>0</v>
      </c>
      <c r="BG180" s="10">
        <v>0</v>
      </c>
      <c r="BH180" s="10">
        <v>0</v>
      </c>
      <c r="BI180" s="10">
        <v>0</v>
      </c>
      <c r="BJ180" s="10">
        <v>0</v>
      </c>
      <c r="BK180" s="10">
        <v>0</v>
      </c>
      <c r="BL180" s="10">
        <v>0</v>
      </c>
      <c r="BM180" s="10">
        <v>0</v>
      </c>
      <c r="BN180" s="10">
        <v>0</v>
      </c>
      <c r="BO180" s="10">
        <v>2</v>
      </c>
      <c r="BP180" s="10">
        <v>10</v>
      </c>
      <c r="BQ180" s="10">
        <v>6</v>
      </c>
      <c r="BR180" s="10">
        <v>12</v>
      </c>
      <c r="BS180" s="10">
        <v>8</v>
      </c>
      <c r="BT180" s="10">
        <v>11</v>
      </c>
      <c r="BU180" s="10">
        <v>49</v>
      </c>
      <c r="BV180" s="10">
        <v>1</v>
      </c>
      <c r="BW180" s="10">
        <v>5</v>
      </c>
      <c r="BX180" s="10">
        <v>18</v>
      </c>
      <c r="BY180" s="10">
        <v>15</v>
      </c>
      <c r="BZ180" s="10">
        <v>19</v>
      </c>
      <c r="CA180" s="10">
        <v>22</v>
      </c>
      <c r="CB180" s="10">
        <v>16</v>
      </c>
    </row>
    <row r="181" spans="1:80" x14ac:dyDescent="0.4">
      <c r="B181" s="10">
        <v>1</v>
      </c>
      <c r="C181" s="10">
        <v>5</v>
      </c>
      <c r="D181" s="10">
        <v>18</v>
      </c>
      <c r="E181" s="10">
        <v>15</v>
      </c>
      <c r="F181" s="10">
        <v>19</v>
      </c>
      <c r="G181" s="10">
        <v>22</v>
      </c>
      <c r="H181" s="10">
        <v>16</v>
      </c>
      <c r="I181" s="10">
        <v>96</v>
      </c>
      <c r="J181" s="10">
        <v>1</v>
      </c>
      <c r="K181" s="10">
        <v>5</v>
      </c>
      <c r="L181" s="10">
        <v>18</v>
      </c>
      <c r="M181" s="10">
        <v>15</v>
      </c>
      <c r="N181" s="10">
        <v>19</v>
      </c>
      <c r="O181" s="10">
        <v>22</v>
      </c>
      <c r="P181" s="10">
        <v>16</v>
      </c>
      <c r="Q181" s="10">
        <v>96</v>
      </c>
      <c r="R181" s="10">
        <v>1</v>
      </c>
      <c r="S181" s="10">
        <v>5</v>
      </c>
      <c r="T181" s="10">
        <v>18</v>
      </c>
      <c r="U181" s="10">
        <v>15</v>
      </c>
      <c r="V181" s="10">
        <v>19</v>
      </c>
      <c r="W181" s="10">
        <v>22</v>
      </c>
      <c r="X181" s="10">
        <v>16</v>
      </c>
      <c r="Y181" s="10">
        <v>96</v>
      </c>
      <c r="Z181" s="10">
        <v>1</v>
      </c>
      <c r="AA181" s="10">
        <v>5</v>
      </c>
      <c r="AB181" s="10">
        <v>18</v>
      </c>
      <c r="AC181" s="10">
        <v>15</v>
      </c>
      <c r="AD181" s="10">
        <v>19</v>
      </c>
      <c r="AE181" s="10">
        <v>22</v>
      </c>
      <c r="AF181" s="10">
        <v>16</v>
      </c>
      <c r="AG181" s="10">
        <v>96</v>
      </c>
      <c r="AH181" s="10">
        <v>1</v>
      </c>
      <c r="AI181" s="10">
        <v>5</v>
      </c>
      <c r="AJ181" s="10">
        <v>18</v>
      </c>
      <c r="AK181" s="10">
        <v>15</v>
      </c>
      <c r="AL181" s="10">
        <v>19</v>
      </c>
      <c r="AM181" s="10">
        <v>22</v>
      </c>
      <c r="AN181" s="10">
        <v>16</v>
      </c>
      <c r="AO181" s="10">
        <v>96</v>
      </c>
      <c r="AP181" s="10">
        <v>1</v>
      </c>
      <c r="AQ181" s="10">
        <v>5</v>
      </c>
      <c r="AR181" s="10">
        <v>18</v>
      </c>
      <c r="AS181" s="10">
        <v>15</v>
      </c>
      <c r="AT181" s="10">
        <v>19</v>
      </c>
      <c r="AU181" s="10">
        <v>22</v>
      </c>
      <c r="AV181" s="10">
        <v>16</v>
      </c>
      <c r="AW181" s="10">
        <v>96</v>
      </c>
      <c r="AX181" s="10">
        <v>1</v>
      </c>
      <c r="AY181" s="10">
        <v>5</v>
      </c>
      <c r="AZ181" s="10">
        <v>18</v>
      </c>
      <c r="BA181" s="10">
        <v>15</v>
      </c>
      <c r="BB181" s="10">
        <v>19</v>
      </c>
      <c r="BC181" s="10">
        <v>22</v>
      </c>
      <c r="BD181" s="10">
        <v>16</v>
      </c>
      <c r="BE181" s="10">
        <v>96</v>
      </c>
      <c r="BF181" s="10">
        <v>1</v>
      </c>
      <c r="BG181" s="10">
        <v>5</v>
      </c>
      <c r="BH181" s="10">
        <v>18</v>
      </c>
      <c r="BI181" s="10">
        <v>15</v>
      </c>
      <c r="BJ181" s="10">
        <v>19</v>
      </c>
      <c r="BK181" s="10">
        <v>22</v>
      </c>
      <c r="BL181" s="10">
        <v>16</v>
      </c>
      <c r="BM181" s="10">
        <v>96</v>
      </c>
      <c r="BN181" s="10">
        <v>1</v>
      </c>
      <c r="BO181" s="10">
        <v>5</v>
      </c>
      <c r="BP181" s="10">
        <v>18</v>
      </c>
      <c r="BQ181" s="10">
        <v>15</v>
      </c>
      <c r="BR181" s="10">
        <v>19</v>
      </c>
      <c r="BS181" s="10">
        <v>22</v>
      </c>
      <c r="BT181" s="10">
        <v>16</v>
      </c>
      <c r="BU181" s="10">
        <v>96</v>
      </c>
      <c r="BV181" s="10">
        <v>1</v>
      </c>
      <c r="BW181" s="10">
        <v>5</v>
      </c>
      <c r="BX181" s="10">
        <v>18</v>
      </c>
      <c r="BY181" s="10">
        <v>15</v>
      </c>
      <c r="BZ181" s="10">
        <v>19</v>
      </c>
      <c r="CA181" s="10">
        <v>22</v>
      </c>
      <c r="CB181" s="10">
        <v>16</v>
      </c>
    </row>
    <row r="182" spans="1:80" x14ac:dyDescent="0.4">
      <c r="B182" s="10">
        <v>0</v>
      </c>
      <c r="C182" s="10">
        <v>0</v>
      </c>
      <c r="D182" s="10">
        <v>4.3511233053030001</v>
      </c>
      <c r="E182" s="10">
        <v>3.5806394409059998</v>
      </c>
      <c r="F182" s="10">
        <v>9.3760756886299994</v>
      </c>
      <c r="G182" s="10">
        <v>6.4320846184220004</v>
      </c>
      <c r="H182" s="10">
        <v>7.999546996536</v>
      </c>
      <c r="I182" s="10">
        <v>31.739470049800001</v>
      </c>
      <c r="J182" s="10">
        <v>0</v>
      </c>
      <c r="K182" s="10">
        <v>3.2273588801919999</v>
      </c>
      <c r="L182" s="10">
        <v>1.8231767727279999</v>
      </c>
      <c r="M182" s="10">
        <v>0.72638239206190003</v>
      </c>
      <c r="N182" s="10">
        <v>3.8217389340180001</v>
      </c>
      <c r="O182" s="10">
        <v>0</v>
      </c>
      <c r="P182" s="10">
        <v>3.4309384578180002</v>
      </c>
      <c r="Q182" s="10">
        <v>13.029595436819999</v>
      </c>
      <c r="R182" s="10">
        <v>0</v>
      </c>
      <c r="S182" s="10">
        <v>5.2541586798489996</v>
      </c>
      <c r="T182" s="10">
        <v>5.1257575146169998</v>
      </c>
      <c r="U182" s="10">
        <v>6.1852243854189997</v>
      </c>
      <c r="V182" s="10">
        <v>2.9786461482540001</v>
      </c>
      <c r="W182" s="10">
        <v>3.119581343293</v>
      </c>
      <c r="X182" s="10">
        <v>3.4260989246650002</v>
      </c>
      <c r="Y182" s="10">
        <v>26.089466996100001</v>
      </c>
      <c r="Z182" s="10">
        <v>1.425699284217</v>
      </c>
      <c r="AA182" s="10">
        <v>0</v>
      </c>
      <c r="AB182" s="10">
        <v>2.3267638838660001</v>
      </c>
      <c r="AC182" s="10">
        <v>2.4559704137130001</v>
      </c>
      <c r="AD182" s="10">
        <v>0.67353747924749996</v>
      </c>
      <c r="AE182" s="10">
        <v>4.5392948252940002</v>
      </c>
      <c r="AF182" s="10">
        <v>0.20837060617879999</v>
      </c>
      <c r="AG182" s="10">
        <v>11.62963649252</v>
      </c>
      <c r="AH182" s="10">
        <v>0</v>
      </c>
      <c r="AI182" s="10">
        <v>0</v>
      </c>
      <c r="AJ182" s="10">
        <v>1.5897279352789999</v>
      </c>
      <c r="AK182" s="10">
        <v>1.0844815037669999</v>
      </c>
      <c r="AL182" s="10">
        <v>0.33945863496930001</v>
      </c>
      <c r="AM182" s="10">
        <v>0.3958622789665</v>
      </c>
      <c r="AN182" s="10">
        <v>0.34952525754079999</v>
      </c>
      <c r="AO182" s="10">
        <v>3.7590556105230002</v>
      </c>
      <c r="AP182" s="10">
        <v>0</v>
      </c>
      <c r="AQ182" s="10">
        <v>0</v>
      </c>
      <c r="AR182" s="10">
        <v>0</v>
      </c>
      <c r="AS182" s="10">
        <v>0</v>
      </c>
      <c r="AT182" s="10">
        <v>0</v>
      </c>
      <c r="AU182" s="10">
        <v>0.71552617005579999</v>
      </c>
      <c r="AV182" s="10">
        <v>0</v>
      </c>
      <c r="AW182" s="10">
        <v>0.71552617005579999</v>
      </c>
      <c r="AX182" s="10">
        <v>0</v>
      </c>
      <c r="AY182" s="10">
        <v>1.8821364992709999</v>
      </c>
      <c r="AZ182" s="10">
        <v>0.3601476417767</v>
      </c>
      <c r="BA182" s="10">
        <v>0.66053647052550002</v>
      </c>
      <c r="BB182" s="10">
        <v>2.4617115937389999</v>
      </c>
      <c r="BC182" s="10">
        <v>4.2371581369219999</v>
      </c>
      <c r="BD182" s="10">
        <v>0</v>
      </c>
      <c r="BE182" s="10">
        <v>9.6016903422350008</v>
      </c>
      <c r="BF182" s="10">
        <v>0</v>
      </c>
      <c r="BG182" s="10">
        <v>0</v>
      </c>
      <c r="BH182" s="10">
        <v>0</v>
      </c>
      <c r="BI182" s="10">
        <v>0</v>
      </c>
      <c r="BJ182" s="10">
        <v>0</v>
      </c>
      <c r="BK182" s="10">
        <v>0</v>
      </c>
      <c r="BL182" s="10">
        <v>0</v>
      </c>
      <c r="BM182" s="10">
        <v>0</v>
      </c>
      <c r="BN182" s="10">
        <v>0</v>
      </c>
      <c r="BO182" s="10">
        <v>3.2273588801919999</v>
      </c>
      <c r="BP182" s="10">
        <v>6.1743000780299999</v>
      </c>
      <c r="BQ182" s="10">
        <v>4.3070218329680001</v>
      </c>
      <c r="BR182" s="10">
        <v>13.19781462265</v>
      </c>
      <c r="BS182" s="10">
        <v>6.4320846184220004</v>
      </c>
      <c r="BT182" s="10">
        <v>11.43048545435</v>
      </c>
      <c r="BU182" s="10">
        <v>44.769065486610003</v>
      </c>
      <c r="BV182" s="10">
        <v>1.425699284217</v>
      </c>
      <c r="BW182" s="10">
        <v>10.363654059310001</v>
      </c>
      <c r="BX182" s="10">
        <v>15.576697053569999</v>
      </c>
      <c r="BY182" s="10">
        <v>14.69323460639</v>
      </c>
      <c r="BZ182" s="10">
        <v>19.651168478860001</v>
      </c>
      <c r="CA182" s="10">
        <v>19.439507372950001</v>
      </c>
      <c r="CB182" s="10">
        <v>15.41448024274</v>
      </c>
    </row>
    <row r="183" spans="1:80" x14ac:dyDescent="0.4">
      <c r="B183" s="10">
        <v>1.425699284217</v>
      </c>
      <c r="C183" s="10">
        <v>10.363654059310001</v>
      </c>
      <c r="D183" s="10">
        <v>15.576697053569999</v>
      </c>
      <c r="E183" s="10">
        <v>14.69323460639</v>
      </c>
      <c r="F183" s="10">
        <v>19.651168478860001</v>
      </c>
      <c r="G183" s="10">
        <v>19.439507372950001</v>
      </c>
      <c r="H183" s="10">
        <v>15.41448024274</v>
      </c>
      <c r="I183" s="10">
        <v>96.564441098040007</v>
      </c>
      <c r="J183" s="10">
        <v>1.425699284217</v>
      </c>
      <c r="K183" s="10">
        <v>10.363654059310001</v>
      </c>
      <c r="L183" s="10">
        <v>15.576697053569999</v>
      </c>
      <c r="M183" s="10">
        <v>14.69323460639</v>
      </c>
      <c r="N183" s="10">
        <v>19.651168478860001</v>
      </c>
      <c r="O183" s="10">
        <v>19.439507372950001</v>
      </c>
      <c r="P183" s="10">
        <v>15.41448024274</v>
      </c>
      <c r="Q183" s="10">
        <v>96.564441098040007</v>
      </c>
      <c r="R183" s="10">
        <v>1.425699284217</v>
      </c>
      <c r="S183" s="10">
        <v>10.363654059310001</v>
      </c>
      <c r="T183" s="10">
        <v>15.576697053569999</v>
      </c>
      <c r="U183" s="10">
        <v>14.69323460639</v>
      </c>
      <c r="V183" s="10">
        <v>19.651168478860001</v>
      </c>
      <c r="W183" s="10">
        <v>19.439507372950001</v>
      </c>
      <c r="X183" s="10">
        <v>15.41448024274</v>
      </c>
      <c r="Y183" s="10">
        <v>96.564441098040007</v>
      </c>
      <c r="Z183" s="10">
        <v>1.425699284217</v>
      </c>
      <c r="AA183" s="10">
        <v>10.363654059310001</v>
      </c>
      <c r="AB183" s="10">
        <v>15.576697053569999</v>
      </c>
      <c r="AC183" s="10">
        <v>14.69323460639</v>
      </c>
      <c r="AD183" s="10">
        <v>19.651168478860001</v>
      </c>
      <c r="AE183" s="10">
        <v>19.439507372950001</v>
      </c>
      <c r="AF183" s="10">
        <v>15.41448024274</v>
      </c>
      <c r="AG183" s="10">
        <v>96.564441098040007</v>
      </c>
      <c r="AH183" s="10">
        <v>1.425699284217</v>
      </c>
      <c r="AI183" s="10">
        <v>10.363654059310001</v>
      </c>
      <c r="AJ183" s="10">
        <v>15.576697053569999</v>
      </c>
      <c r="AK183" s="10">
        <v>14.69323460639</v>
      </c>
      <c r="AL183" s="10">
        <v>19.651168478860001</v>
      </c>
      <c r="AM183" s="10">
        <v>19.439507372950001</v>
      </c>
      <c r="AN183" s="10">
        <v>15.41448024274</v>
      </c>
      <c r="AO183" s="10">
        <v>96.564441098040007</v>
      </c>
      <c r="AP183" s="10">
        <v>1.425699284217</v>
      </c>
      <c r="AQ183" s="10">
        <v>10.363654059310001</v>
      </c>
      <c r="AR183" s="10">
        <v>15.576697053569999</v>
      </c>
      <c r="AS183" s="10">
        <v>14.69323460639</v>
      </c>
      <c r="AT183" s="10">
        <v>19.651168478860001</v>
      </c>
      <c r="AU183" s="10">
        <v>19.439507372950001</v>
      </c>
      <c r="AV183" s="10">
        <v>15.41448024274</v>
      </c>
      <c r="AW183" s="10">
        <v>96.564441098040007</v>
      </c>
      <c r="AX183" s="10">
        <v>1.425699284217</v>
      </c>
      <c r="AY183" s="10">
        <v>10.363654059310001</v>
      </c>
      <c r="AZ183" s="10">
        <v>15.576697053569999</v>
      </c>
      <c r="BA183" s="10">
        <v>14.69323460639</v>
      </c>
      <c r="BB183" s="10">
        <v>19.651168478860001</v>
      </c>
      <c r="BC183" s="10">
        <v>19.439507372950001</v>
      </c>
      <c r="BD183" s="10">
        <v>15.41448024274</v>
      </c>
      <c r="BE183" s="10">
        <v>96.564441098040007</v>
      </c>
      <c r="BF183" s="10">
        <v>1.425699284217</v>
      </c>
      <c r="BG183" s="10">
        <v>10.363654059310001</v>
      </c>
      <c r="BH183" s="10">
        <v>15.576697053569999</v>
      </c>
      <c r="BI183" s="10">
        <v>14.69323460639</v>
      </c>
      <c r="BJ183" s="10">
        <v>19.651168478860001</v>
      </c>
      <c r="BK183" s="10">
        <v>19.439507372950001</v>
      </c>
      <c r="BL183" s="10">
        <v>15.41448024274</v>
      </c>
      <c r="BM183" s="10">
        <v>96.564441098040007</v>
      </c>
      <c r="BN183" s="10">
        <v>1.425699284217</v>
      </c>
      <c r="BO183" s="10">
        <v>10.363654059310001</v>
      </c>
      <c r="BP183" s="10">
        <v>15.576697053569999</v>
      </c>
      <c r="BQ183" s="10">
        <v>14.69323460639</v>
      </c>
      <c r="BR183" s="10">
        <v>19.651168478860001</v>
      </c>
      <c r="BS183" s="10">
        <v>19.439507372950001</v>
      </c>
      <c r="BT183" s="10">
        <v>15.41448024274</v>
      </c>
      <c r="BU183" s="10">
        <v>96.564441098040007</v>
      </c>
      <c r="BV183" s="10">
        <v>1.425699284217</v>
      </c>
      <c r="BW183" s="10">
        <v>10.363654059310001</v>
      </c>
      <c r="BX183" s="10">
        <v>15.576697053569999</v>
      </c>
      <c r="BY183" s="10">
        <v>14.69323460639</v>
      </c>
      <c r="BZ183" s="10">
        <v>19.651168478860001</v>
      </c>
      <c r="CA183" s="10">
        <v>19.439507372950001</v>
      </c>
      <c r="CB183" s="10">
        <v>15.41448024274</v>
      </c>
    </row>
    <row r="184" spans="1:80" x14ac:dyDescent="0.4">
      <c r="B184" s="4" t="s">
        <v>155</v>
      </c>
      <c r="C184" s="4" t="s">
        <v>156</v>
      </c>
      <c r="D184" s="4" t="s">
        <v>157</v>
      </c>
      <c r="E184" s="4" t="s">
        <v>158</v>
      </c>
      <c r="F184" s="4" t="s">
        <v>159</v>
      </c>
      <c r="G184" s="4" t="s">
        <v>160</v>
      </c>
      <c r="H184" s="4" t="s">
        <v>161</v>
      </c>
      <c r="I184" s="4" t="s">
        <v>162</v>
      </c>
      <c r="J184" s="4" t="s">
        <v>155</v>
      </c>
      <c r="K184" s="4" t="s">
        <v>156</v>
      </c>
      <c r="L184" s="4" t="s">
        <v>157</v>
      </c>
      <c r="M184" s="4" t="s">
        <v>158</v>
      </c>
      <c r="N184" s="4" t="s">
        <v>159</v>
      </c>
      <c r="O184" s="4" t="s">
        <v>160</v>
      </c>
      <c r="P184" s="4" t="s">
        <v>161</v>
      </c>
      <c r="Q184" s="4" t="s">
        <v>162</v>
      </c>
      <c r="R184" s="4" t="s">
        <v>155</v>
      </c>
      <c r="S184" s="4" t="s">
        <v>156</v>
      </c>
      <c r="T184" s="4" t="s">
        <v>157</v>
      </c>
      <c r="U184" s="4" t="s">
        <v>158</v>
      </c>
      <c r="V184" s="4" t="s">
        <v>159</v>
      </c>
      <c r="W184" s="4" t="s">
        <v>160</v>
      </c>
      <c r="X184" s="4" t="s">
        <v>161</v>
      </c>
      <c r="Y184" s="4" t="s">
        <v>162</v>
      </c>
      <c r="Z184" s="4" t="s">
        <v>155</v>
      </c>
      <c r="AA184" s="4" t="s">
        <v>156</v>
      </c>
      <c r="AB184" s="4" t="s">
        <v>157</v>
      </c>
      <c r="AC184" s="4" t="s">
        <v>158</v>
      </c>
      <c r="AD184" s="4" t="s">
        <v>159</v>
      </c>
      <c r="AE184" s="4" t="s">
        <v>160</v>
      </c>
      <c r="AF184" s="4" t="s">
        <v>161</v>
      </c>
      <c r="AG184" s="4" t="s">
        <v>162</v>
      </c>
      <c r="AH184" s="4" t="s">
        <v>155</v>
      </c>
      <c r="AI184" s="4" t="s">
        <v>156</v>
      </c>
      <c r="AJ184" s="4" t="s">
        <v>157</v>
      </c>
      <c r="AK184" s="4" t="s">
        <v>158</v>
      </c>
      <c r="AL184" s="4" t="s">
        <v>159</v>
      </c>
      <c r="AM184" s="4" t="s">
        <v>160</v>
      </c>
      <c r="AN184" s="4" t="s">
        <v>161</v>
      </c>
      <c r="AO184" s="4" t="s">
        <v>162</v>
      </c>
      <c r="AP184" s="4" t="s">
        <v>155</v>
      </c>
      <c r="AQ184" s="4" t="s">
        <v>156</v>
      </c>
      <c r="AR184" s="4" t="s">
        <v>157</v>
      </c>
      <c r="AS184" s="4" t="s">
        <v>158</v>
      </c>
      <c r="AT184" s="4" t="s">
        <v>159</v>
      </c>
      <c r="AU184" s="4" t="s">
        <v>160</v>
      </c>
      <c r="AV184" s="4" t="s">
        <v>161</v>
      </c>
      <c r="AW184" s="4" t="s">
        <v>162</v>
      </c>
      <c r="AX184" s="4" t="s">
        <v>155</v>
      </c>
      <c r="AY184" s="4" t="s">
        <v>156</v>
      </c>
      <c r="AZ184" s="4" t="s">
        <v>157</v>
      </c>
      <c r="BA184" s="4" t="s">
        <v>158</v>
      </c>
      <c r="BB184" s="4" t="s">
        <v>159</v>
      </c>
      <c r="BC184" s="4" t="s">
        <v>160</v>
      </c>
      <c r="BD184" s="4" t="s">
        <v>161</v>
      </c>
      <c r="BE184" s="4" t="s">
        <v>162</v>
      </c>
      <c r="BF184" s="4" t="s">
        <v>155</v>
      </c>
      <c r="BG184" s="4" t="s">
        <v>156</v>
      </c>
      <c r="BH184" s="4" t="s">
        <v>157</v>
      </c>
      <c r="BI184" s="4" t="s">
        <v>158</v>
      </c>
      <c r="BJ184" s="4" t="s">
        <v>159</v>
      </c>
      <c r="BK184" s="4" t="s">
        <v>160</v>
      </c>
      <c r="BL184" s="4" t="s">
        <v>161</v>
      </c>
      <c r="BM184" s="4" t="s">
        <v>162</v>
      </c>
      <c r="BN184" s="4" t="s">
        <v>155</v>
      </c>
      <c r="BO184" s="4" t="s">
        <v>156</v>
      </c>
      <c r="BP184" s="4" t="s">
        <v>157</v>
      </c>
      <c r="BQ184" s="4" t="s">
        <v>158</v>
      </c>
      <c r="BR184" s="4" t="s">
        <v>159</v>
      </c>
      <c r="BS184" s="4" t="s">
        <v>160</v>
      </c>
      <c r="BT184" s="4" t="s">
        <v>161</v>
      </c>
      <c r="BU184" s="4" t="s">
        <v>162</v>
      </c>
      <c r="BV184" s="4" t="s">
        <v>155</v>
      </c>
      <c r="BW184" s="4" t="s">
        <v>156</v>
      </c>
      <c r="BX184" s="4" t="s">
        <v>157</v>
      </c>
      <c r="BY184" s="4" t="s">
        <v>158</v>
      </c>
      <c r="BZ184" s="4" t="s">
        <v>159</v>
      </c>
      <c r="CA184" s="4" t="s">
        <v>160</v>
      </c>
      <c r="CB184" s="4" t="s">
        <v>161</v>
      </c>
    </row>
    <row r="185" spans="1:80" x14ac:dyDescent="0.4">
      <c r="B185" s="4" t="s">
        <v>446</v>
      </c>
      <c r="C185" s="4" t="s">
        <v>95</v>
      </c>
      <c r="D185" s="4" t="s">
        <v>95</v>
      </c>
      <c r="E185" s="4" t="s">
        <v>95</v>
      </c>
      <c r="F185" s="4" t="s">
        <v>215</v>
      </c>
      <c r="G185" s="4" t="s">
        <v>95</v>
      </c>
      <c r="H185" s="4" t="s">
        <v>215</v>
      </c>
      <c r="I185" s="4" t="s">
        <v>446</v>
      </c>
      <c r="J185" s="4" t="s">
        <v>446</v>
      </c>
      <c r="K185" s="4" t="s">
        <v>95</v>
      </c>
      <c r="L185" s="4" t="s">
        <v>95</v>
      </c>
      <c r="M185" s="4" t="s">
        <v>95</v>
      </c>
      <c r="N185" s="4" t="s">
        <v>95</v>
      </c>
      <c r="O185" s="4" t="s">
        <v>95</v>
      </c>
      <c r="P185" s="4" t="s">
        <v>95</v>
      </c>
      <c r="Q185" s="4" t="s">
        <v>446</v>
      </c>
      <c r="R185" s="4" t="s">
        <v>446</v>
      </c>
      <c r="S185" s="4" t="s">
        <v>95</v>
      </c>
      <c r="T185" s="4" t="s">
        <v>95</v>
      </c>
      <c r="U185" s="4" t="s">
        <v>95</v>
      </c>
      <c r="V185" s="4" t="s">
        <v>95</v>
      </c>
      <c r="W185" s="4" t="s">
        <v>95</v>
      </c>
      <c r="X185" s="4" t="s">
        <v>95</v>
      </c>
      <c r="Y185" s="4" t="s">
        <v>446</v>
      </c>
      <c r="Z185" s="4" t="s">
        <v>446</v>
      </c>
      <c r="AA185" s="4" t="s">
        <v>95</v>
      </c>
      <c r="AB185" s="4" t="s">
        <v>184</v>
      </c>
      <c r="AC185" s="4" t="s">
        <v>184</v>
      </c>
      <c r="AD185" s="4" t="s">
        <v>95</v>
      </c>
      <c r="AE185" s="4" t="s">
        <v>184</v>
      </c>
      <c r="AF185" s="4" t="s">
        <v>95</v>
      </c>
      <c r="AG185" s="4" t="s">
        <v>446</v>
      </c>
      <c r="AH185" s="4" t="s">
        <v>446</v>
      </c>
      <c r="AI185" s="4" t="s">
        <v>95</v>
      </c>
      <c r="AJ185" s="4" t="s">
        <v>95</v>
      </c>
      <c r="AK185" s="4" t="s">
        <v>95</v>
      </c>
      <c r="AL185" s="4" t="s">
        <v>95</v>
      </c>
      <c r="AM185" s="4" t="s">
        <v>95</v>
      </c>
      <c r="AN185" s="4" t="s">
        <v>95</v>
      </c>
      <c r="AO185" s="4" t="s">
        <v>446</v>
      </c>
      <c r="AP185" s="4" t="s">
        <v>446</v>
      </c>
      <c r="AQ185" s="4" t="s">
        <v>95</v>
      </c>
      <c r="AR185" s="4" t="s">
        <v>95</v>
      </c>
      <c r="AS185" s="4" t="s">
        <v>95</v>
      </c>
      <c r="AT185" s="4" t="s">
        <v>95</v>
      </c>
      <c r="AU185" s="4" t="s">
        <v>95</v>
      </c>
      <c r="AV185" s="4" t="s">
        <v>95</v>
      </c>
      <c r="AW185" s="4" t="s">
        <v>446</v>
      </c>
      <c r="AX185" s="4" t="s">
        <v>446</v>
      </c>
      <c r="AY185" s="4" t="s">
        <v>95</v>
      </c>
      <c r="AZ185" s="4" t="s">
        <v>95</v>
      </c>
      <c r="BA185" s="4" t="s">
        <v>95</v>
      </c>
      <c r="BB185" s="4" t="s">
        <v>95</v>
      </c>
      <c r="BC185" s="4" t="s">
        <v>189</v>
      </c>
      <c r="BD185" s="4" t="s">
        <v>95</v>
      </c>
      <c r="BE185" s="4" t="s">
        <v>446</v>
      </c>
      <c r="BF185" s="4" t="s">
        <v>446</v>
      </c>
      <c r="BG185" s="4" t="s">
        <v>446</v>
      </c>
      <c r="BH185" s="4" t="s">
        <v>446</v>
      </c>
      <c r="BI185" s="4" t="s">
        <v>446</v>
      </c>
      <c r="BJ185" s="4" t="s">
        <v>446</v>
      </c>
      <c r="BK185" s="4" t="s">
        <v>446</v>
      </c>
      <c r="BL185" s="4" t="s">
        <v>446</v>
      </c>
      <c r="BM185" s="4" t="s">
        <v>446</v>
      </c>
      <c r="BN185" s="4" t="s">
        <v>446</v>
      </c>
      <c r="BO185" s="4" t="s">
        <v>95</v>
      </c>
      <c r="BP185" s="4" t="s">
        <v>95</v>
      </c>
      <c r="BQ185" s="4" t="s">
        <v>95</v>
      </c>
      <c r="BR185" s="4" t="s">
        <v>95</v>
      </c>
      <c r="BS185" s="4" t="s">
        <v>95</v>
      </c>
      <c r="BT185" s="4" t="s">
        <v>95</v>
      </c>
      <c r="BU185" s="4" t="s">
        <v>446</v>
      </c>
      <c r="BV185" s="4" t="s">
        <v>446</v>
      </c>
      <c r="BW185" s="4" t="s">
        <v>446</v>
      </c>
      <c r="BX185" s="4" t="s">
        <v>446</v>
      </c>
      <c r="BY185" s="4" t="s">
        <v>446</v>
      </c>
      <c r="BZ185" s="4" t="s">
        <v>446</v>
      </c>
      <c r="CA185" s="4" t="s">
        <v>446</v>
      </c>
      <c r="CB185" s="4" t="s">
        <v>446</v>
      </c>
    </row>
    <row r="186" spans="1:80" x14ac:dyDescent="0.4">
      <c r="A186" s="1" t="s">
        <v>648</v>
      </c>
      <c r="B186" s="9"/>
      <c r="C186" s="9"/>
      <c r="D186" s="9"/>
      <c r="E186" s="9"/>
      <c r="F186" s="9"/>
      <c r="G186" s="9"/>
      <c r="H186" s="9"/>
      <c r="I186" s="9"/>
      <c r="J186" s="9"/>
      <c r="K186" s="9"/>
      <c r="L186" s="9"/>
      <c r="M186" s="9"/>
      <c r="N186" s="9"/>
      <c r="O186" s="9"/>
      <c r="P186" s="9"/>
      <c r="Q186" s="9"/>
      <c r="R186" s="9"/>
      <c r="S186" s="9"/>
      <c r="T186" s="9"/>
      <c r="U186" s="9"/>
      <c r="V186" s="9"/>
      <c r="W186" s="9"/>
      <c r="X186" s="9"/>
      <c r="Y186" s="9"/>
      <c r="Z186" s="9"/>
      <c r="AA186" s="9"/>
      <c r="AB186" s="9"/>
      <c r="AC186" s="9"/>
      <c r="AD186" s="9"/>
      <c r="AE186" s="9"/>
      <c r="AF186" s="9"/>
      <c r="AG186" s="9"/>
      <c r="AH186" s="9"/>
      <c r="AI186" s="9"/>
      <c r="AJ186" s="9"/>
      <c r="AK186" s="9"/>
      <c r="AL186" s="9"/>
      <c r="AM186" s="9"/>
      <c r="AN186" s="9"/>
      <c r="AO186" s="9"/>
      <c r="AP186" s="9"/>
      <c r="AQ186" s="9"/>
      <c r="AR186" s="9"/>
      <c r="AS186" s="9"/>
      <c r="AT186" s="9"/>
      <c r="AU186" s="9"/>
      <c r="AV186" s="9"/>
      <c r="AW186" s="9"/>
      <c r="AX186" s="9"/>
      <c r="AY186" s="9"/>
      <c r="AZ186" s="9"/>
      <c r="BA186" s="9"/>
      <c r="BB186" s="9"/>
      <c r="BC186" s="9"/>
      <c r="BD186" s="9"/>
      <c r="BE186" s="9"/>
      <c r="BF186" s="9"/>
      <c r="BG186" s="9"/>
      <c r="BH186" s="9"/>
      <c r="BI186" s="9"/>
      <c r="BJ186" s="9"/>
      <c r="BK186" s="9"/>
      <c r="BL186" s="9"/>
      <c r="BM186" s="9"/>
      <c r="BN186" s="9"/>
      <c r="BO186" s="9"/>
      <c r="BP186" s="9"/>
      <c r="BQ186" s="9"/>
      <c r="BR186" s="9"/>
      <c r="BS186" s="9"/>
      <c r="BT186" s="9"/>
      <c r="BU186" s="9"/>
      <c r="BV186" s="9"/>
      <c r="BW186" s="9"/>
      <c r="BX186" s="9"/>
      <c r="BY186" s="9"/>
      <c r="BZ186" s="9"/>
      <c r="CA186" s="9"/>
      <c r="CB186" s="9"/>
    </row>
    <row r="187" spans="1:80" x14ac:dyDescent="0.4">
      <c r="B187" s="10">
        <v>0</v>
      </c>
      <c r="C187" s="10">
        <v>0</v>
      </c>
      <c r="D187" s="10">
        <v>0</v>
      </c>
      <c r="E187" s="10">
        <v>0</v>
      </c>
      <c r="F187" s="10">
        <v>0</v>
      </c>
      <c r="G187" s="10">
        <v>0</v>
      </c>
      <c r="H187" s="10">
        <v>0</v>
      </c>
      <c r="I187" s="10">
        <v>0</v>
      </c>
      <c r="J187" s="10">
        <v>0</v>
      </c>
      <c r="K187" s="10">
        <v>0</v>
      </c>
      <c r="L187" s="10">
        <v>0</v>
      </c>
      <c r="M187" s="10">
        <v>0</v>
      </c>
      <c r="N187" s="10">
        <v>0</v>
      </c>
      <c r="O187" s="10">
        <v>0</v>
      </c>
      <c r="P187" s="10">
        <v>0</v>
      </c>
      <c r="Q187" s="10">
        <v>0</v>
      </c>
      <c r="R187" s="10">
        <v>0</v>
      </c>
      <c r="S187" s="10">
        <v>0</v>
      </c>
      <c r="T187" s="10">
        <v>0</v>
      </c>
      <c r="U187" s="10">
        <v>0</v>
      </c>
      <c r="V187" s="10">
        <v>0</v>
      </c>
      <c r="W187" s="10">
        <v>0</v>
      </c>
      <c r="X187" s="10">
        <v>0</v>
      </c>
      <c r="Y187" s="10">
        <v>0</v>
      </c>
      <c r="Z187" s="10">
        <v>0</v>
      </c>
      <c r="AA187" s="10">
        <v>0</v>
      </c>
      <c r="AB187" s="10">
        <v>0</v>
      </c>
      <c r="AC187" s="10">
        <v>0</v>
      </c>
      <c r="AD187" s="10">
        <v>0</v>
      </c>
      <c r="AE187" s="10">
        <v>0</v>
      </c>
      <c r="AF187" s="10">
        <v>0</v>
      </c>
      <c r="AG187" s="10">
        <v>0</v>
      </c>
      <c r="AH187" s="10">
        <v>0</v>
      </c>
      <c r="AI187" s="10">
        <v>0</v>
      </c>
      <c r="AJ187" s="10">
        <v>0</v>
      </c>
      <c r="AK187" s="10">
        <v>0</v>
      </c>
      <c r="AL187" s="10">
        <v>0</v>
      </c>
      <c r="AM187" s="10">
        <v>0</v>
      </c>
      <c r="AN187" s="10">
        <v>0</v>
      </c>
      <c r="AO187" s="10">
        <v>0</v>
      </c>
      <c r="AP187" s="10">
        <v>0</v>
      </c>
      <c r="AQ187" s="10">
        <v>0</v>
      </c>
      <c r="AR187" s="10">
        <v>0</v>
      </c>
      <c r="AS187" s="10">
        <v>0</v>
      </c>
      <c r="AT187" s="10">
        <v>0</v>
      </c>
      <c r="AU187" s="10">
        <v>0</v>
      </c>
      <c r="AV187" s="10">
        <v>0</v>
      </c>
      <c r="AW187" s="10">
        <v>0</v>
      </c>
      <c r="AX187" s="10">
        <v>0</v>
      </c>
      <c r="AY187" s="10">
        <v>0</v>
      </c>
      <c r="AZ187" s="10">
        <v>0</v>
      </c>
      <c r="BA187" s="10">
        <v>0</v>
      </c>
      <c r="BB187" s="10">
        <v>0</v>
      </c>
      <c r="BC187" s="10">
        <v>0</v>
      </c>
      <c r="BD187" s="10">
        <v>0</v>
      </c>
      <c r="BE187" s="10">
        <v>0</v>
      </c>
      <c r="BF187" s="10">
        <v>0</v>
      </c>
      <c r="BG187" s="10">
        <v>0</v>
      </c>
      <c r="BH187" s="10">
        <v>0</v>
      </c>
      <c r="BI187" s="10">
        <v>0</v>
      </c>
      <c r="BJ187" s="10">
        <v>0</v>
      </c>
      <c r="BK187" s="10">
        <v>0</v>
      </c>
      <c r="BL187" s="10">
        <v>0</v>
      </c>
      <c r="BM187" s="10">
        <v>0</v>
      </c>
      <c r="BN187" s="10">
        <v>0</v>
      </c>
      <c r="BO187" s="10">
        <v>0</v>
      </c>
      <c r="BP187" s="10">
        <v>0</v>
      </c>
      <c r="BQ187" s="10">
        <v>0</v>
      </c>
      <c r="BR187" s="10">
        <v>0</v>
      </c>
      <c r="BS187" s="10">
        <v>0</v>
      </c>
      <c r="BT187" s="10">
        <v>0</v>
      </c>
      <c r="BU187" s="10">
        <v>0</v>
      </c>
      <c r="BV187" s="10">
        <v>0</v>
      </c>
      <c r="BW187" s="10">
        <v>0</v>
      </c>
      <c r="BX187" s="10">
        <v>0</v>
      </c>
      <c r="BY187" s="10">
        <v>0</v>
      </c>
      <c r="BZ187" s="10">
        <v>0</v>
      </c>
      <c r="CA187" s="10">
        <v>0</v>
      </c>
      <c r="CB187" s="10">
        <v>0</v>
      </c>
    </row>
    <row r="188" spans="1:80" x14ac:dyDescent="0.4">
      <c r="B188" s="10">
        <v>0</v>
      </c>
      <c r="C188" s="10">
        <v>0</v>
      </c>
      <c r="D188" s="10">
        <v>0</v>
      </c>
      <c r="E188" s="10">
        <v>0</v>
      </c>
      <c r="F188" s="10">
        <v>0</v>
      </c>
      <c r="G188" s="10">
        <v>0</v>
      </c>
      <c r="H188" s="10">
        <v>0</v>
      </c>
      <c r="I188" s="10">
        <v>0</v>
      </c>
      <c r="J188" s="10">
        <v>0</v>
      </c>
      <c r="K188" s="10">
        <v>0</v>
      </c>
      <c r="L188" s="10">
        <v>0</v>
      </c>
      <c r="M188" s="10">
        <v>0</v>
      </c>
      <c r="N188" s="10">
        <v>0</v>
      </c>
      <c r="O188" s="10">
        <v>0</v>
      </c>
      <c r="P188" s="10">
        <v>0</v>
      </c>
      <c r="Q188" s="10">
        <v>0</v>
      </c>
      <c r="R188" s="10">
        <v>0</v>
      </c>
      <c r="S188" s="10">
        <v>0</v>
      </c>
      <c r="T188" s="10">
        <v>0</v>
      </c>
      <c r="U188" s="10">
        <v>0</v>
      </c>
      <c r="V188" s="10">
        <v>0</v>
      </c>
      <c r="W188" s="10">
        <v>0</v>
      </c>
      <c r="X188" s="10">
        <v>0</v>
      </c>
      <c r="Y188" s="10">
        <v>0</v>
      </c>
      <c r="Z188" s="10">
        <v>0</v>
      </c>
      <c r="AA188" s="10">
        <v>0</v>
      </c>
      <c r="AB188" s="10">
        <v>0</v>
      </c>
      <c r="AC188" s="10">
        <v>0</v>
      </c>
      <c r="AD188" s="10">
        <v>0</v>
      </c>
      <c r="AE188" s="10">
        <v>0</v>
      </c>
      <c r="AF188" s="10">
        <v>0</v>
      </c>
      <c r="AG188" s="10">
        <v>0</v>
      </c>
      <c r="AH188" s="10">
        <v>0</v>
      </c>
      <c r="AI188" s="10">
        <v>0</v>
      </c>
      <c r="AJ188" s="10">
        <v>0</v>
      </c>
      <c r="AK188" s="10">
        <v>0</v>
      </c>
      <c r="AL188" s="10">
        <v>0</v>
      </c>
      <c r="AM188" s="10">
        <v>0</v>
      </c>
      <c r="AN188" s="10">
        <v>0</v>
      </c>
      <c r="AO188" s="10">
        <v>0</v>
      </c>
      <c r="AP188" s="10">
        <v>0</v>
      </c>
      <c r="AQ188" s="10">
        <v>0</v>
      </c>
      <c r="AR188" s="10">
        <v>0</v>
      </c>
      <c r="AS188" s="10">
        <v>0</v>
      </c>
      <c r="AT188" s="10">
        <v>0</v>
      </c>
      <c r="AU188" s="10">
        <v>0</v>
      </c>
      <c r="AV188" s="10">
        <v>0</v>
      </c>
      <c r="AW188" s="10">
        <v>0</v>
      </c>
      <c r="AX188" s="10">
        <v>0</v>
      </c>
      <c r="AY188" s="10">
        <v>0</v>
      </c>
      <c r="AZ188" s="10">
        <v>0</v>
      </c>
      <c r="BA188" s="10">
        <v>0</v>
      </c>
      <c r="BB188" s="10">
        <v>0</v>
      </c>
      <c r="BC188" s="10">
        <v>0</v>
      </c>
      <c r="BD188" s="10">
        <v>0</v>
      </c>
      <c r="BE188" s="10">
        <v>0</v>
      </c>
      <c r="BF188" s="10">
        <v>0</v>
      </c>
      <c r="BG188" s="10">
        <v>0</v>
      </c>
      <c r="BH188" s="10">
        <v>0</v>
      </c>
      <c r="BI188" s="10">
        <v>0</v>
      </c>
      <c r="BJ188" s="10">
        <v>0</v>
      </c>
      <c r="BK188" s="10">
        <v>0</v>
      </c>
      <c r="BL188" s="10">
        <v>0</v>
      </c>
      <c r="BM188" s="10">
        <v>0</v>
      </c>
      <c r="BN188" s="10">
        <v>0</v>
      </c>
      <c r="BO188" s="10">
        <v>0</v>
      </c>
      <c r="BP188" s="10">
        <v>0</v>
      </c>
      <c r="BQ188" s="10">
        <v>0</v>
      </c>
      <c r="BR188" s="10">
        <v>0</v>
      </c>
      <c r="BS188" s="10">
        <v>0</v>
      </c>
      <c r="BT188" s="10">
        <v>0</v>
      </c>
      <c r="BU188" s="10">
        <v>0</v>
      </c>
      <c r="BV188" s="10">
        <v>0</v>
      </c>
      <c r="BW188" s="10">
        <v>0</v>
      </c>
      <c r="BX188" s="10">
        <v>0</v>
      </c>
      <c r="BY188" s="10">
        <v>0</v>
      </c>
      <c r="BZ188" s="10">
        <v>0</v>
      </c>
      <c r="CA188" s="10">
        <v>0</v>
      </c>
      <c r="CB188" s="10">
        <v>0</v>
      </c>
    </row>
    <row r="189" spans="1:80" x14ac:dyDescent="0.4">
      <c r="B189" s="10">
        <v>0</v>
      </c>
      <c r="C189" s="10">
        <v>0</v>
      </c>
      <c r="D189" s="10">
        <v>0</v>
      </c>
      <c r="E189" s="10">
        <v>0</v>
      </c>
      <c r="F189" s="10">
        <v>0</v>
      </c>
      <c r="G189" s="10">
        <v>0</v>
      </c>
      <c r="H189" s="10">
        <v>0</v>
      </c>
      <c r="I189" s="10">
        <v>0</v>
      </c>
      <c r="J189" s="10">
        <v>0</v>
      </c>
      <c r="K189" s="10">
        <v>0</v>
      </c>
      <c r="L189" s="10">
        <v>0</v>
      </c>
      <c r="M189" s="10">
        <v>0</v>
      </c>
      <c r="N189" s="10">
        <v>0</v>
      </c>
      <c r="O189" s="10">
        <v>0</v>
      </c>
      <c r="P189" s="10">
        <v>0</v>
      </c>
      <c r="Q189" s="10">
        <v>0</v>
      </c>
      <c r="R189" s="10">
        <v>0</v>
      </c>
      <c r="S189" s="10">
        <v>0</v>
      </c>
      <c r="T189" s="10">
        <v>0</v>
      </c>
      <c r="U189" s="10">
        <v>0</v>
      </c>
      <c r="V189" s="10">
        <v>0</v>
      </c>
      <c r="W189" s="10">
        <v>0</v>
      </c>
      <c r="X189" s="10">
        <v>0</v>
      </c>
      <c r="Y189" s="10">
        <v>0</v>
      </c>
      <c r="Z189" s="10">
        <v>0</v>
      </c>
      <c r="AA189" s="10">
        <v>0</v>
      </c>
      <c r="AB189" s="10">
        <v>0</v>
      </c>
      <c r="AC189" s="10">
        <v>0</v>
      </c>
      <c r="AD189" s="10">
        <v>0</v>
      </c>
      <c r="AE189" s="10">
        <v>0</v>
      </c>
      <c r="AF189" s="10">
        <v>0</v>
      </c>
      <c r="AG189" s="10">
        <v>0</v>
      </c>
      <c r="AH189" s="10">
        <v>0</v>
      </c>
      <c r="AI189" s="10">
        <v>0</v>
      </c>
      <c r="AJ189" s="10">
        <v>0</v>
      </c>
      <c r="AK189" s="10">
        <v>0</v>
      </c>
      <c r="AL189" s="10">
        <v>0</v>
      </c>
      <c r="AM189" s="10">
        <v>0</v>
      </c>
      <c r="AN189" s="10">
        <v>0</v>
      </c>
      <c r="AO189" s="10">
        <v>0</v>
      </c>
      <c r="AP189" s="10">
        <v>0</v>
      </c>
      <c r="AQ189" s="10">
        <v>0</v>
      </c>
      <c r="AR189" s="10">
        <v>0</v>
      </c>
      <c r="AS189" s="10">
        <v>0</v>
      </c>
      <c r="AT189" s="10">
        <v>0</v>
      </c>
      <c r="AU189" s="10">
        <v>0</v>
      </c>
      <c r="AV189" s="10">
        <v>0</v>
      </c>
      <c r="AW189" s="10">
        <v>0</v>
      </c>
      <c r="AX189" s="10">
        <v>0</v>
      </c>
      <c r="AY189" s="10">
        <v>0</v>
      </c>
      <c r="AZ189" s="10">
        <v>0</v>
      </c>
      <c r="BA189" s="10">
        <v>0</v>
      </c>
      <c r="BB189" s="10">
        <v>0</v>
      </c>
      <c r="BC189" s="10">
        <v>0</v>
      </c>
      <c r="BD189" s="10">
        <v>0</v>
      </c>
      <c r="BE189" s="10">
        <v>0</v>
      </c>
      <c r="BF189" s="10">
        <v>0</v>
      </c>
      <c r="BG189" s="10">
        <v>0</v>
      </c>
      <c r="BH189" s="10">
        <v>0</v>
      </c>
      <c r="BI189" s="10">
        <v>0</v>
      </c>
      <c r="BJ189" s="10">
        <v>0</v>
      </c>
      <c r="BK189" s="10">
        <v>0</v>
      </c>
      <c r="BL189" s="10">
        <v>0</v>
      </c>
      <c r="BM189" s="10">
        <v>0</v>
      </c>
      <c r="BN189" s="10">
        <v>0</v>
      </c>
      <c r="BO189" s="10">
        <v>0</v>
      </c>
      <c r="BP189" s="10">
        <v>0</v>
      </c>
      <c r="BQ189" s="10">
        <v>0</v>
      </c>
      <c r="BR189" s="10">
        <v>0</v>
      </c>
      <c r="BS189" s="10">
        <v>0</v>
      </c>
      <c r="BT189" s="10">
        <v>0</v>
      </c>
      <c r="BU189" s="10">
        <v>0</v>
      </c>
      <c r="BV189" s="10">
        <v>0</v>
      </c>
      <c r="BW189" s="10">
        <v>0</v>
      </c>
      <c r="BX189" s="10">
        <v>0</v>
      </c>
      <c r="BY189" s="10">
        <v>0</v>
      </c>
      <c r="BZ189" s="10">
        <v>0</v>
      </c>
      <c r="CA189" s="10">
        <v>0</v>
      </c>
      <c r="CB189" s="10">
        <v>0</v>
      </c>
    </row>
    <row r="190" spans="1:80" x14ac:dyDescent="0.4">
      <c r="B190" s="10">
        <v>0</v>
      </c>
      <c r="C190" s="10">
        <v>0</v>
      </c>
      <c r="D190" s="10">
        <v>0</v>
      </c>
      <c r="E190" s="10">
        <v>0</v>
      </c>
      <c r="F190" s="10">
        <v>0</v>
      </c>
      <c r="G190" s="10">
        <v>0</v>
      </c>
      <c r="H190" s="10">
        <v>0</v>
      </c>
      <c r="I190" s="10">
        <v>0</v>
      </c>
      <c r="J190" s="10">
        <v>0</v>
      </c>
      <c r="K190" s="10">
        <v>0</v>
      </c>
      <c r="L190" s="10">
        <v>0</v>
      </c>
      <c r="M190" s="10">
        <v>0</v>
      </c>
      <c r="N190" s="10">
        <v>0</v>
      </c>
      <c r="O190" s="10">
        <v>0</v>
      </c>
      <c r="P190" s="10">
        <v>0</v>
      </c>
      <c r="Q190" s="10">
        <v>0</v>
      </c>
      <c r="R190" s="10">
        <v>0</v>
      </c>
      <c r="S190" s="10">
        <v>0</v>
      </c>
      <c r="T190" s="10">
        <v>0</v>
      </c>
      <c r="U190" s="10">
        <v>0</v>
      </c>
      <c r="V190" s="10">
        <v>0</v>
      </c>
      <c r="W190" s="10">
        <v>0</v>
      </c>
      <c r="X190" s="10">
        <v>0</v>
      </c>
      <c r="Y190" s="10">
        <v>0</v>
      </c>
      <c r="Z190" s="10">
        <v>0</v>
      </c>
      <c r="AA190" s="10">
        <v>0</v>
      </c>
      <c r="AB190" s="10">
        <v>0</v>
      </c>
      <c r="AC190" s="10">
        <v>0</v>
      </c>
      <c r="AD190" s="10">
        <v>0</v>
      </c>
      <c r="AE190" s="10">
        <v>0</v>
      </c>
      <c r="AF190" s="10">
        <v>0</v>
      </c>
      <c r="AG190" s="10">
        <v>0</v>
      </c>
      <c r="AH190" s="10">
        <v>0</v>
      </c>
      <c r="AI190" s="10">
        <v>0</v>
      </c>
      <c r="AJ190" s="10">
        <v>0</v>
      </c>
      <c r="AK190" s="10">
        <v>0</v>
      </c>
      <c r="AL190" s="10">
        <v>0</v>
      </c>
      <c r="AM190" s="10">
        <v>0</v>
      </c>
      <c r="AN190" s="10">
        <v>0</v>
      </c>
      <c r="AO190" s="10">
        <v>0</v>
      </c>
      <c r="AP190" s="10">
        <v>0</v>
      </c>
      <c r="AQ190" s="10">
        <v>0</v>
      </c>
      <c r="AR190" s="10">
        <v>0</v>
      </c>
      <c r="AS190" s="10">
        <v>0</v>
      </c>
      <c r="AT190" s="10">
        <v>0</v>
      </c>
      <c r="AU190" s="10">
        <v>0</v>
      </c>
      <c r="AV190" s="10">
        <v>0</v>
      </c>
      <c r="AW190" s="10">
        <v>0</v>
      </c>
      <c r="AX190" s="10">
        <v>0</v>
      </c>
      <c r="AY190" s="10">
        <v>0</v>
      </c>
      <c r="AZ190" s="10">
        <v>0</v>
      </c>
      <c r="BA190" s="10">
        <v>0</v>
      </c>
      <c r="BB190" s="10">
        <v>0</v>
      </c>
      <c r="BC190" s="10">
        <v>0</v>
      </c>
      <c r="BD190" s="10">
        <v>0</v>
      </c>
      <c r="BE190" s="10">
        <v>0</v>
      </c>
      <c r="BF190" s="10">
        <v>0</v>
      </c>
      <c r="BG190" s="10">
        <v>0</v>
      </c>
      <c r="BH190" s="10">
        <v>0</v>
      </c>
      <c r="BI190" s="10">
        <v>0</v>
      </c>
      <c r="BJ190" s="10">
        <v>0</v>
      </c>
      <c r="BK190" s="10">
        <v>0</v>
      </c>
      <c r="BL190" s="10">
        <v>0</v>
      </c>
      <c r="BM190" s="10">
        <v>0</v>
      </c>
      <c r="BN190" s="10">
        <v>0</v>
      </c>
      <c r="BO190" s="10">
        <v>0</v>
      </c>
      <c r="BP190" s="10">
        <v>0</v>
      </c>
      <c r="BQ190" s="10">
        <v>0</v>
      </c>
      <c r="BR190" s="10">
        <v>0</v>
      </c>
      <c r="BS190" s="10">
        <v>0</v>
      </c>
      <c r="BT190" s="10">
        <v>0</v>
      </c>
      <c r="BU190" s="10">
        <v>0</v>
      </c>
      <c r="BV190" s="10">
        <v>0</v>
      </c>
      <c r="BW190" s="10">
        <v>0</v>
      </c>
      <c r="BX190" s="10">
        <v>0</v>
      </c>
      <c r="BY190" s="10">
        <v>0</v>
      </c>
      <c r="BZ190" s="10">
        <v>0</v>
      </c>
      <c r="CA190" s="10">
        <v>0</v>
      </c>
      <c r="CB190" s="10">
        <v>0</v>
      </c>
    </row>
    <row r="191" spans="1:80" x14ac:dyDescent="0.4">
      <c r="B191" s="4" t="s">
        <v>155</v>
      </c>
      <c r="C191" s="4" t="s">
        <v>156</v>
      </c>
      <c r="D191" s="4" t="s">
        <v>157</v>
      </c>
      <c r="E191" s="4" t="s">
        <v>158</v>
      </c>
      <c r="F191" s="4" t="s">
        <v>159</v>
      </c>
      <c r="G191" s="4" t="s">
        <v>160</v>
      </c>
      <c r="H191" s="4" t="s">
        <v>161</v>
      </c>
      <c r="I191" s="4" t="s">
        <v>162</v>
      </c>
      <c r="J191" s="4" t="s">
        <v>155</v>
      </c>
      <c r="K191" s="4" t="s">
        <v>156</v>
      </c>
      <c r="L191" s="4" t="s">
        <v>157</v>
      </c>
      <c r="M191" s="4" t="s">
        <v>158</v>
      </c>
      <c r="N191" s="4" t="s">
        <v>159</v>
      </c>
      <c r="O191" s="4" t="s">
        <v>160</v>
      </c>
      <c r="P191" s="4" t="s">
        <v>161</v>
      </c>
      <c r="Q191" s="4" t="s">
        <v>162</v>
      </c>
      <c r="R191" s="4" t="s">
        <v>155</v>
      </c>
      <c r="S191" s="4" t="s">
        <v>156</v>
      </c>
      <c r="T191" s="4" t="s">
        <v>157</v>
      </c>
      <c r="U191" s="4" t="s">
        <v>158</v>
      </c>
      <c r="V191" s="4" t="s">
        <v>159</v>
      </c>
      <c r="W191" s="4" t="s">
        <v>160</v>
      </c>
      <c r="X191" s="4" t="s">
        <v>161</v>
      </c>
      <c r="Y191" s="4" t="s">
        <v>162</v>
      </c>
      <c r="Z191" s="4" t="s">
        <v>155</v>
      </c>
      <c r="AA191" s="4" t="s">
        <v>156</v>
      </c>
      <c r="AB191" s="4" t="s">
        <v>157</v>
      </c>
      <c r="AC191" s="4" t="s">
        <v>158</v>
      </c>
      <c r="AD191" s="4" t="s">
        <v>159</v>
      </c>
      <c r="AE191" s="4" t="s">
        <v>160</v>
      </c>
      <c r="AF191" s="4" t="s">
        <v>161</v>
      </c>
      <c r="AG191" s="4" t="s">
        <v>162</v>
      </c>
      <c r="AH191" s="4" t="s">
        <v>155</v>
      </c>
      <c r="AI191" s="4" t="s">
        <v>156</v>
      </c>
      <c r="AJ191" s="4" t="s">
        <v>157</v>
      </c>
      <c r="AK191" s="4" t="s">
        <v>158</v>
      </c>
      <c r="AL191" s="4" t="s">
        <v>159</v>
      </c>
      <c r="AM191" s="4" t="s">
        <v>160</v>
      </c>
      <c r="AN191" s="4" t="s">
        <v>161</v>
      </c>
      <c r="AO191" s="4" t="s">
        <v>162</v>
      </c>
      <c r="AP191" s="4" t="s">
        <v>155</v>
      </c>
      <c r="AQ191" s="4" t="s">
        <v>156</v>
      </c>
      <c r="AR191" s="4" t="s">
        <v>157</v>
      </c>
      <c r="AS191" s="4" t="s">
        <v>158</v>
      </c>
      <c r="AT191" s="4" t="s">
        <v>159</v>
      </c>
      <c r="AU191" s="4" t="s">
        <v>160</v>
      </c>
      <c r="AV191" s="4" t="s">
        <v>161</v>
      </c>
      <c r="AW191" s="4" t="s">
        <v>162</v>
      </c>
      <c r="AX191" s="4" t="s">
        <v>155</v>
      </c>
      <c r="AY191" s="4" t="s">
        <v>156</v>
      </c>
      <c r="AZ191" s="4" t="s">
        <v>157</v>
      </c>
      <c r="BA191" s="4" t="s">
        <v>158</v>
      </c>
      <c r="BB191" s="4" t="s">
        <v>159</v>
      </c>
      <c r="BC191" s="4" t="s">
        <v>160</v>
      </c>
      <c r="BD191" s="4" t="s">
        <v>161</v>
      </c>
      <c r="BE191" s="4" t="s">
        <v>162</v>
      </c>
      <c r="BF191" s="4" t="s">
        <v>155</v>
      </c>
      <c r="BG191" s="4" t="s">
        <v>156</v>
      </c>
      <c r="BH191" s="4" t="s">
        <v>157</v>
      </c>
      <c r="BI191" s="4" t="s">
        <v>158</v>
      </c>
      <c r="BJ191" s="4" t="s">
        <v>159</v>
      </c>
      <c r="BK191" s="4" t="s">
        <v>160</v>
      </c>
      <c r="BL191" s="4" t="s">
        <v>161</v>
      </c>
      <c r="BM191" s="4" t="s">
        <v>162</v>
      </c>
      <c r="BN191" s="4" t="s">
        <v>155</v>
      </c>
      <c r="BO191" s="4" t="s">
        <v>156</v>
      </c>
      <c r="BP191" s="4" t="s">
        <v>157</v>
      </c>
      <c r="BQ191" s="4" t="s">
        <v>158</v>
      </c>
      <c r="BR191" s="4" t="s">
        <v>159</v>
      </c>
      <c r="BS191" s="4" t="s">
        <v>160</v>
      </c>
      <c r="BT191" s="4" t="s">
        <v>161</v>
      </c>
      <c r="BU191" s="4" t="s">
        <v>162</v>
      </c>
      <c r="BV191" s="4" t="s">
        <v>155</v>
      </c>
      <c r="BW191" s="4" t="s">
        <v>156</v>
      </c>
      <c r="BX191" s="4" t="s">
        <v>157</v>
      </c>
      <c r="BY191" s="4" t="s">
        <v>158</v>
      </c>
      <c r="BZ191" s="4" t="s">
        <v>159</v>
      </c>
      <c r="CA191" s="4" t="s">
        <v>160</v>
      </c>
      <c r="CB191" s="4" t="s">
        <v>161</v>
      </c>
    </row>
    <row r="192" spans="1:80" x14ac:dyDescent="0.4">
      <c r="B192" s="4" t="s">
        <v>446</v>
      </c>
      <c r="C192" s="4" t="s">
        <v>446</v>
      </c>
      <c r="D192" s="4" t="s">
        <v>446</v>
      </c>
      <c r="E192" s="4" t="s">
        <v>446</v>
      </c>
      <c r="F192" s="4" t="s">
        <v>446</v>
      </c>
      <c r="G192" s="4" t="s">
        <v>446</v>
      </c>
      <c r="H192" s="4" t="s">
        <v>446</v>
      </c>
      <c r="I192" s="4" t="s">
        <v>446</v>
      </c>
      <c r="J192" s="4" t="s">
        <v>446</v>
      </c>
      <c r="K192" s="4" t="s">
        <v>446</v>
      </c>
      <c r="L192" s="4" t="s">
        <v>446</v>
      </c>
      <c r="M192" s="4" t="s">
        <v>446</v>
      </c>
      <c r="N192" s="4" t="s">
        <v>446</v>
      </c>
      <c r="O192" s="4" t="s">
        <v>446</v>
      </c>
      <c r="P192" s="4" t="s">
        <v>446</v>
      </c>
      <c r="Q192" s="4" t="s">
        <v>446</v>
      </c>
      <c r="R192" s="4" t="s">
        <v>446</v>
      </c>
      <c r="S192" s="4" t="s">
        <v>446</v>
      </c>
      <c r="T192" s="4" t="s">
        <v>446</v>
      </c>
      <c r="U192" s="4" t="s">
        <v>446</v>
      </c>
      <c r="V192" s="4" t="s">
        <v>446</v>
      </c>
      <c r="W192" s="4" t="s">
        <v>446</v>
      </c>
      <c r="X192" s="4" t="s">
        <v>446</v>
      </c>
      <c r="Y192" s="4" t="s">
        <v>446</v>
      </c>
      <c r="Z192" s="4" t="s">
        <v>446</v>
      </c>
      <c r="AA192" s="4" t="s">
        <v>446</v>
      </c>
      <c r="AB192" s="4" t="s">
        <v>446</v>
      </c>
      <c r="AC192" s="4" t="s">
        <v>446</v>
      </c>
      <c r="AD192" s="4" t="s">
        <v>446</v>
      </c>
      <c r="AE192" s="4" t="s">
        <v>446</v>
      </c>
      <c r="AF192" s="4" t="s">
        <v>446</v>
      </c>
      <c r="AG192" s="4" t="s">
        <v>446</v>
      </c>
      <c r="AH192" s="4" t="s">
        <v>446</v>
      </c>
      <c r="AI192" s="4" t="s">
        <v>446</v>
      </c>
      <c r="AJ192" s="4" t="s">
        <v>446</v>
      </c>
      <c r="AK192" s="4" t="s">
        <v>446</v>
      </c>
      <c r="AL192" s="4" t="s">
        <v>446</v>
      </c>
      <c r="AM192" s="4" t="s">
        <v>446</v>
      </c>
      <c r="AN192" s="4" t="s">
        <v>446</v>
      </c>
      <c r="AO192" s="4" t="s">
        <v>446</v>
      </c>
      <c r="AP192" s="4" t="s">
        <v>446</v>
      </c>
      <c r="AQ192" s="4" t="s">
        <v>446</v>
      </c>
      <c r="AR192" s="4" t="s">
        <v>446</v>
      </c>
      <c r="AS192" s="4" t="s">
        <v>446</v>
      </c>
      <c r="AT192" s="4" t="s">
        <v>446</v>
      </c>
      <c r="AU192" s="4" t="s">
        <v>446</v>
      </c>
      <c r="AV192" s="4" t="s">
        <v>446</v>
      </c>
      <c r="AW192" s="4" t="s">
        <v>446</v>
      </c>
      <c r="AX192" s="4" t="s">
        <v>446</v>
      </c>
      <c r="AY192" s="4" t="s">
        <v>446</v>
      </c>
      <c r="AZ192" s="4" t="s">
        <v>446</v>
      </c>
      <c r="BA192" s="4" t="s">
        <v>446</v>
      </c>
      <c r="BB192" s="4" t="s">
        <v>446</v>
      </c>
      <c r="BC192" s="4" t="s">
        <v>446</v>
      </c>
      <c r="BD192" s="4" t="s">
        <v>446</v>
      </c>
      <c r="BE192" s="4" t="s">
        <v>446</v>
      </c>
      <c r="BF192" s="4" t="s">
        <v>446</v>
      </c>
      <c r="BG192" s="4" t="s">
        <v>446</v>
      </c>
      <c r="BH192" s="4" t="s">
        <v>446</v>
      </c>
      <c r="BI192" s="4" t="s">
        <v>446</v>
      </c>
      <c r="BJ192" s="4" t="s">
        <v>446</v>
      </c>
      <c r="BK192" s="4" t="s">
        <v>446</v>
      </c>
      <c r="BL192" s="4" t="s">
        <v>446</v>
      </c>
      <c r="BM192" s="4" t="s">
        <v>446</v>
      </c>
      <c r="BN192" s="4" t="s">
        <v>446</v>
      </c>
      <c r="BO192" s="4" t="s">
        <v>446</v>
      </c>
      <c r="BP192" s="4" t="s">
        <v>446</v>
      </c>
      <c r="BQ192" s="4" t="s">
        <v>446</v>
      </c>
      <c r="BR192" s="4" t="s">
        <v>446</v>
      </c>
      <c r="BS192" s="4" t="s">
        <v>446</v>
      </c>
      <c r="BT192" s="4" t="s">
        <v>446</v>
      </c>
      <c r="BU192" s="4" t="s">
        <v>446</v>
      </c>
      <c r="BV192" s="4" t="s">
        <v>446</v>
      </c>
      <c r="BW192" s="4" t="s">
        <v>446</v>
      </c>
      <c r="BX192" s="4" t="s">
        <v>446</v>
      </c>
      <c r="BY192" s="4" t="s">
        <v>446</v>
      </c>
      <c r="BZ192" s="4" t="s">
        <v>446</v>
      </c>
      <c r="CA192" s="4" t="s">
        <v>446</v>
      </c>
      <c r="CB192" s="4" t="s">
        <v>446</v>
      </c>
    </row>
    <row r="193" spans="1:80" x14ac:dyDescent="0.4">
      <c r="A193" s="1" t="s">
        <v>365</v>
      </c>
      <c r="B193" s="9"/>
      <c r="C193" s="9"/>
      <c r="D193" s="9"/>
      <c r="E193" s="9"/>
      <c r="F193" s="9"/>
      <c r="G193" s="9"/>
      <c r="H193" s="9"/>
      <c r="I193" s="9"/>
      <c r="J193" s="9"/>
      <c r="K193" s="9"/>
      <c r="L193" s="9"/>
      <c r="M193" s="9"/>
      <c r="N193" s="9"/>
      <c r="O193" s="9"/>
      <c r="P193" s="9"/>
      <c r="Q193" s="9"/>
      <c r="R193" s="9"/>
      <c r="S193" s="9"/>
      <c r="T193" s="9"/>
      <c r="U193" s="9"/>
      <c r="V193" s="9"/>
      <c r="W193" s="9"/>
      <c r="X193" s="9"/>
      <c r="Y193" s="9"/>
      <c r="Z193" s="9"/>
      <c r="AA193" s="9"/>
      <c r="AB193" s="9"/>
      <c r="AC193" s="9"/>
      <c r="AD193" s="9"/>
      <c r="AE193" s="9"/>
      <c r="AF193" s="9"/>
      <c r="AG193" s="9"/>
      <c r="AH193" s="9"/>
      <c r="AI193" s="9"/>
      <c r="AJ193" s="9"/>
      <c r="AK193" s="9"/>
      <c r="AL193" s="9"/>
      <c r="AM193" s="9"/>
      <c r="AN193" s="9"/>
      <c r="AO193" s="9"/>
      <c r="AP193" s="9"/>
      <c r="AQ193" s="9"/>
      <c r="AR193" s="9"/>
      <c r="AS193" s="9"/>
      <c r="AT193" s="9"/>
      <c r="AU193" s="9"/>
      <c r="AV193" s="9"/>
      <c r="AW193" s="9"/>
      <c r="AX193" s="9"/>
      <c r="AY193" s="9"/>
      <c r="AZ193" s="9"/>
      <c r="BA193" s="9"/>
      <c r="BB193" s="9"/>
      <c r="BC193" s="9"/>
      <c r="BD193" s="9"/>
      <c r="BE193" s="9"/>
      <c r="BF193" s="9"/>
      <c r="BG193" s="9"/>
      <c r="BH193" s="9"/>
      <c r="BI193" s="9"/>
      <c r="BJ193" s="9"/>
      <c r="BK193" s="9"/>
      <c r="BL193" s="9"/>
      <c r="BM193" s="9"/>
      <c r="BN193" s="9"/>
      <c r="BO193" s="9"/>
      <c r="BP193" s="9"/>
      <c r="BQ193" s="9"/>
      <c r="BR193" s="9"/>
      <c r="BS193" s="9"/>
      <c r="BT193" s="9"/>
      <c r="BU193" s="9"/>
      <c r="BV193" s="9"/>
      <c r="BW193" s="9"/>
      <c r="BX193" s="9"/>
      <c r="BY193" s="9"/>
      <c r="BZ193" s="9"/>
      <c r="CA193" s="9"/>
      <c r="CB193" s="9"/>
    </row>
    <row r="194" spans="1:80" x14ac:dyDescent="0.4">
      <c r="B194" s="10">
        <v>0</v>
      </c>
      <c r="C194" s="10">
        <v>0</v>
      </c>
      <c r="D194" s="10">
        <v>0</v>
      </c>
      <c r="E194" s="10">
        <v>0</v>
      </c>
      <c r="F194" s="10">
        <v>0</v>
      </c>
      <c r="G194" s="10">
        <v>0</v>
      </c>
      <c r="H194" s="10">
        <v>0</v>
      </c>
      <c r="I194" s="10">
        <v>0</v>
      </c>
      <c r="J194" s="10">
        <v>0</v>
      </c>
      <c r="K194" s="10">
        <v>0</v>
      </c>
      <c r="L194" s="10">
        <v>0</v>
      </c>
      <c r="M194" s="10">
        <v>0</v>
      </c>
      <c r="N194" s="10">
        <v>0</v>
      </c>
      <c r="O194" s="10">
        <v>0</v>
      </c>
      <c r="P194" s="10">
        <v>0</v>
      </c>
      <c r="Q194" s="10">
        <v>0</v>
      </c>
      <c r="R194" s="10">
        <v>0</v>
      </c>
      <c r="S194" s="10">
        <v>0</v>
      </c>
      <c r="T194" s="10">
        <v>0</v>
      </c>
      <c r="U194" s="10">
        <v>0</v>
      </c>
      <c r="V194" s="10">
        <v>0</v>
      </c>
      <c r="W194" s="10">
        <v>0</v>
      </c>
      <c r="X194" s="10">
        <v>0</v>
      </c>
      <c r="Y194" s="10">
        <v>0</v>
      </c>
      <c r="Z194" s="10">
        <v>0</v>
      </c>
      <c r="AA194" s="10">
        <v>0</v>
      </c>
      <c r="AB194" s="10">
        <v>0</v>
      </c>
      <c r="AC194" s="10">
        <v>0</v>
      </c>
      <c r="AD194" s="10">
        <v>0</v>
      </c>
      <c r="AE194" s="10">
        <v>0</v>
      </c>
      <c r="AF194" s="10">
        <v>0</v>
      </c>
      <c r="AG194" s="10">
        <v>0</v>
      </c>
      <c r="AH194" s="10">
        <v>0</v>
      </c>
      <c r="AI194" s="10">
        <v>0</v>
      </c>
      <c r="AJ194" s="10">
        <v>0</v>
      </c>
      <c r="AK194" s="10">
        <v>0</v>
      </c>
      <c r="AL194" s="10">
        <v>0</v>
      </c>
      <c r="AM194" s="10">
        <v>0</v>
      </c>
      <c r="AN194" s="10">
        <v>0</v>
      </c>
      <c r="AO194" s="10">
        <v>0</v>
      </c>
      <c r="AP194" s="10">
        <v>0</v>
      </c>
      <c r="AQ194" s="10">
        <v>0</v>
      </c>
      <c r="AR194" s="10">
        <v>0</v>
      </c>
      <c r="AS194" s="10">
        <v>0</v>
      </c>
      <c r="AT194" s="10">
        <v>0</v>
      </c>
      <c r="AU194" s="10">
        <v>0</v>
      </c>
      <c r="AV194" s="10">
        <v>0</v>
      </c>
      <c r="AW194" s="10">
        <v>0</v>
      </c>
      <c r="AX194" s="10">
        <v>0</v>
      </c>
      <c r="AY194" s="10">
        <v>0</v>
      </c>
      <c r="AZ194" s="10">
        <v>0</v>
      </c>
      <c r="BA194" s="10">
        <v>0</v>
      </c>
      <c r="BB194" s="10">
        <v>0</v>
      </c>
      <c r="BC194" s="10">
        <v>0</v>
      </c>
      <c r="BD194" s="10">
        <v>0</v>
      </c>
      <c r="BE194" s="10">
        <v>0</v>
      </c>
      <c r="BF194" s="10">
        <v>0</v>
      </c>
      <c r="BG194" s="10">
        <v>0</v>
      </c>
      <c r="BH194" s="10">
        <v>0</v>
      </c>
      <c r="BI194" s="10">
        <v>0</v>
      </c>
      <c r="BJ194" s="10">
        <v>0</v>
      </c>
      <c r="BK194" s="10">
        <v>0</v>
      </c>
      <c r="BL194" s="10">
        <v>0</v>
      </c>
      <c r="BM194" s="10">
        <v>0</v>
      </c>
      <c r="BN194" s="10">
        <v>0</v>
      </c>
      <c r="BO194" s="10">
        <v>0</v>
      </c>
      <c r="BP194" s="10">
        <v>0</v>
      </c>
      <c r="BQ194" s="10">
        <v>0</v>
      </c>
      <c r="BR194" s="10">
        <v>0</v>
      </c>
      <c r="BS194" s="10">
        <v>0</v>
      </c>
      <c r="BT194" s="10">
        <v>0</v>
      </c>
      <c r="BU194" s="10">
        <v>0</v>
      </c>
      <c r="BV194" s="10">
        <v>0</v>
      </c>
      <c r="BW194" s="10">
        <v>0</v>
      </c>
      <c r="BX194" s="10">
        <v>0</v>
      </c>
      <c r="BY194" s="10">
        <v>0</v>
      </c>
      <c r="BZ194" s="10">
        <v>0</v>
      </c>
      <c r="CA194" s="10">
        <v>0</v>
      </c>
      <c r="CB194" s="10">
        <v>0</v>
      </c>
    </row>
    <row r="195" spans="1:80" x14ac:dyDescent="0.4">
      <c r="B195" s="10">
        <v>0</v>
      </c>
      <c r="C195" s="10">
        <v>0</v>
      </c>
      <c r="D195" s="10">
        <v>0</v>
      </c>
      <c r="E195" s="10">
        <v>0</v>
      </c>
      <c r="F195" s="10">
        <v>0</v>
      </c>
      <c r="G195" s="10">
        <v>0</v>
      </c>
      <c r="H195" s="10">
        <v>0</v>
      </c>
      <c r="I195" s="10">
        <v>0</v>
      </c>
      <c r="J195" s="10">
        <v>0</v>
      </c>
      <c r="K195" s="10">
        <v>0</v>
      </c>
      <c r="L195" s="10">
        <v>0</v>
      </c>
      <c r="M195" s="10">
        <v>0</v>
      </c>
      <c r="N195" s="10">
        <v>0</v>
      </c>
      <c r="O195" s="10">
        <v>0</v>
      </c>
      <c r="P195" s="10">
        <v>0</v>
      </c>
      <c r="Q195" s="10">
        <v>0</v>
      </c>
      <c r="R195" s="10">
        <v>0</v>
      </c>
      <c r="S195" s="10">
        <v>0</v>
      </c>
      <c r="T195" s="10">
        <v>0</v>
      </c>
      <c r="U195" s="10">
        <v>0</v>
      </c>
      <c r="V195" s="10">
        <v>0</v>
      </c>
      <c r="W195" s="10">
        <v>0</v>
      </c>
      <c r="X195" s="10">
        <v>0</v>
      </c>
      <c r="Y195" s="10">
        <v>0</v>
      </c>
      <c r="Z195" s="10">
        <v>0</v>
      </c>
      <c r="AA195" s="10">
        <v>0</v>
      </c>
      <c r="AB195" s="10">
        <v>0</v>
      </c>
      <c r="AC195" s="10">
        <v>0</v>
      </c>
      <c r="AD195" s="10">
        <v>0</v>
      </c>
      <c r="AE195" s="10">
        <v>0</v>
      </c>
      <c r="AF195" s="10">
        <v>0</v>
      </c>
      <c r="AG195" s="10">
        <v>0</v>
      </c>
      <c r="AH195" s="10">
        <v>0</v>
      </c>
      <c r="AI195" s="10">
        <v>0</v>
      </c>
      <c r="AJ195" s="10">
        <v>0</v>
      </c>
      <c r="AK195" s="10">
        <v>0</v>
      </c>
      <c r="AL195" s="10">
        <v>0</v>
      </c>
      <c r="AM195" s="10">
        <v>0</v>
      </c>
      <c r="AN195" s="10">
        <v>0</v>
      </c>
      <c r="AO195" s="10">
        <v>0</v>
      </c>
      <c r="AP195" s="10">
        <v>0</v>
      </c>
      <c r="AQ195" s="10">
        <v>0</v>
      </c>
      <c r="AR195" s="10">
        <v>0</v>
      </c>
      <c r="AS195" s="10">
        <v>0</v>
      </c>
      <c r="AT195" s="10">
        <v>0</v>
      </c>
      <c r="AU195" s="10">
        <v>0</v>
      </c>
      <c r="AV195" s="10">
        <v>0</v>
      </c>
      <c r="AW195" s="10">
        <v>0</v>
      </c>
      <c r="AX195" s="10">
        <v>0</v>
      </c>
      <c r="AY195" s="10">
        <v>0</v>
      </c>
      <c r="AZ195" s="10">
        <v>0</v>
      </c>
      <c r="BA195" s="10">
        <v>0</v>
      </c>
      <c r="BB195" s="10">
        <v>0</v>
      </c>
      <c r="BC195" s="10">
        <v>0</v>
      </c>
      <c r="BD195" s="10">
        <v>0</v>
      </c>
      <c r="BE195" s="10">
        <v>0</v>
      </c>
      <c r="BF195" s="10">
        <v>0</v>
      </c>
      <c r="BG195" s="10">
        <v>0</v>
      </c>
      <c r="BH195" s="10">
        <v>0</v>
      </c>
      <c r="BI195" s="10">
        <v>0</v>
      </c>
      <c r="BJ195" s="10">
        <v>0</v>
      </c>
      <c r="BK195" s="10">
        <v>0</v>
      </c>
      <c r="BL195" s="10">
        <v>0</v>
      </c>
      <c r="BM195" s="10">
        <v>0</v>
      </c>
      <c r="BN195" s="10">
        <v>0</v>
      </c>
      <c r="BO195" s="10">
        <v>0</v>
      </c>
      <c r="BP195" s="10">
        <v>0</v>
      </c>
      <c r="BQ195" s="10">
        <v>0</v>
      </c>
      <c r="BR195" s="10">
        <v>0</v>
      </c>
      <c r="BS195" s="10">
        <v>0</v>
      </c>
      <c r="BT195" s="10">
        <v>0</v>
      </c>
      <c r="BU195" s="10">
        <v>0</v>
      </c>
      <c r="BV195" s="10">
        <v>0</v>
      </c>
      <c r="BW195" s="10">
        <v>0</v>
      </c>
      <c r="BX195" s="10">
        <v>0</v>
      </c>
      <c r="BY195" s="10">
        <v>0</v>
      </c>
      <c r="BZ195" s="10">
        <v>0</v>
      </c>
      <c r="CA195" s="10">
        <v>0</v>
      </c>
      <c r="CB195" s="10">
        <v>0</v>
      </c>
    </row>
    <row r="196" spans="1:80" x14ac:dyDescent="0.4">
      <c r="B196" s="10">
        <v>0</v>
      </c>
      <c r="C196" s="10">
        <v>0</v>
      </c>
      <c r="D196" s="10">
        <v>0</v>
      </c>
      <c r="E196" s="10">
        <v>0</v>
      </c>
      <c r="F196" s="10">
        <v>0</v>
      </c>
      <c r="G196" s="10">
        <v>0</v>
      </c>
      <c r="H196" s="10">
        <v>0</v>
      </c>
      <c r="I196" s="10">
        <v>0</v>
      </c>
      <c r="J196" s="10">
        <v>0</v>
      </c>
      <c r="K196" s="10">
        <v>0</v>
      </c>
      <c r="L196" s="10">
        <v>0</v>
      </c>
      <c r="M196" s="10">
        <v>0</v>
      </c>
      <c r="N196" s="10">
        <v>0</v>
      </c>
      <c r="O196" s="10">
        <v>0</v>
      </c>
      <c r="P196" s="10">
        <v>0</v>
      </c>
      <c r="Q196" s="10">
        <v>0</v>
      </c>
      <c r="R196" s="10">
        <v>0</v>
      </c>
      <c r="S196" s="10">
        <v>0</v>
      </c>
      <c r="T196" s="10">
        <v>0</v>
      </c>
      <c r="U196" s="10">
        <v>0</v>
      </c>
      <c r="V196" s="10">
        <v>0</v>
      </c>
      <c r="W196" s="10">
        <v>0</v>
      </c>
      <c r="X196" s="10">
        <v>0</v>
      </c>
      <c r="Y196" s="10">
        <v>0</v>
      </c>
      <c r="Z196" s="10">
        <v>0</v>
      </c>
      <c r="AA196" s="10">
        <v>0</v>
      </c>
      <c r="AB196" s="10">
        <v>0</v>
      </c>
      <c r="AC196" s="10">
        <v>0</v>
      </c>
      <c r="AD196" s="10">
        <v>0</v>
      </c>
      <c r="AE196" s="10">
        <v>0</v>
      </c>
      <c r="AF196" s="10">
        <v>0</v>
      </c>
      <c r="AG196" s="10">
        <v>0</v>
      </c>
      <c r="AH196" s="10">
        <v>0</v>
      </c>
      <c r="AI196" s="10">
        <v>0</v>
      </c>
      <c r="AJ196" s="10">
        <v>0</v>
      </c>
      <c r="AK196" s="10">
        <v>0</v>
      </c>
      <c r="AL196" s="10">
        <v>0</v>
      </c>
      <c r="AM196" s="10">
        <v>0</v>
      </c>
      <c r="AN196" s="10">
        <v>0</v>
      </c>
      <c r="AO196" s="10">
        <v>0</v>
      </c>
      <c r="AP196" s="10">
        <v>0</v>
      </c>
      <c r="AQ196" s="10">
        <v>0</v>
      </c>
      <c r="AR196" s="10">
        <v>0</v>
      </c>
      <c r="AS196" s="10">
        <v>0</v>
      </c>
      <c r="AT196" s="10">
        <v>0</v>
      </c>
      <c r="AU196" s="10">
        <v>0</v>
      </c>
      <c r="AV196" s="10">
        <v>0</v>
      </c>
      <c r="AW196" s="10">
        <v>0</v>
      </c>
      <c r="AX196" s="10">
        <v>0</v>
      </c>
      <c r="AY196" s="10">
        <v>0</v>
      </c>
      <c r="AZ196" s="10">
        <v>0</v>
      </c>
      <c r="BA196" s="10">
        <v>0</v>
      </c>
      <c r="BB196" s="10">
        <v>0</v>
      </c>
      <c r="BC196" s="10">
        <v>0</v>
      </c>
      <c r="BD196" s="10">
        <v>0</v>
      </c>
      <c r="BE196" s="10">
        <v>0</v>
      </c>
      <c r="BF196" s="10">
        <v>0</v>
      </c>
      <c r="BG196" s="10">
        <v>0</v>
      </c>
      <c r="BH196" s="10">
        <v>0</v>
      </c>
      <c r="BI196" s="10">
        <v>0</v>
      </c>
      <c r="BJ196" s="10">
        <v>0</v>
      </c>
      <c r="BK196" s="10">
        <v>0</v>
      </c>
      <c r="BL196" s="10">
        <v>0</v>
      </c>
      <c r="BM196" s="10">
        <v>0</v>
      </c>
      <c r="BN196" s="10">
        <v>0</v>
      </c>
      <c r="BO196" s="10">
        <v>0</v>
      </c>
      <c r="BP196" s="10">
        <v>0</v>
      </c>
      <c r="BQ196" s="10">
        <v>0</v>
      </c>
      <c r="BR196" s="10">
        <v>0</v>
      </c>
      <c r="BS196" s="10">
        <v>0</v>
      </c>
      <c r="BT196" s="10">
        <v>0</v>
      </c>
      <c r="BU196" s="10">
        <v>0</v>
      </c>
      <c r="BV196" s="10">
        <v>0</v>
      </c>
      <c r="BW196" s="10">
        <v>0</v>
      </c>
      <c r="BX196" s="10">
        <v>0</v>
      </c>
      <c r="BY196" s="10">
        <v>0</v>
      </c>
      <c r="BZ196" s="10">
        <v>0</v>
      </c>
      <c r="CA196" s="10">
        <v>0</v>
      </c>
      <c r="CB196" s="10">
        <v>0</v>
      </c>
    </row>
    <row r="197" spans="1:80" x14ac:dyDescent="0.4">
      <c r="B197" s="10">
        <v>0</v>
      </c>
      <c r="C197" s="10">
        <v>0</v>
      </c>
      <c r="D197" s="10">
        <v>0</v>
      </c>
      <c r="E197" s="10">
        <v>0</v>
      </c>
      <c r="F197" s="10">
        <v>0</v>
      </c>
      <c r="G197" s="10">
        <v>0</v>
      </c>
      <c r="H197" s="10">
        <v>0</v>
      </c>
      <c r="I197" s="10">
        <v>0</v>
      </c>
      <c r="J197" s="10">
        <v>0</v>
      </c>
      <c r="K197" s="10">
        <v>0</v>
      </c>
      <c r="L197" s="10">
        <v>0</v>
      </c>
      <c r="M197" s="10">
        <v>0</v>
      </c>
      <c r="N197" s="10">
        <v>0</v>
      </c>
      <c r="O197" s="10">
        <v>0</v>
      </c>
      <c r="P197" s="10">
        <v>0</v>
      </c>
      <c r="Q197" s="10">
        <v>0</v>
      </c>
      <c r="R197" s="10">
        <v>0</v>
      </c>
      <c r="S197" s="10">
        <v>0</v>
      </c>
      <c r="T197" s="10">
        <v>0</v>
      </c>
      <c r="U197" s="10">
        <v>0</v>
      </c>
      <c r="V197" s="10">
        <v>0</v>
      </c>
      <c r="W197" s="10">
        <v>0</v>
      </c>
      <c r="X197" s="10">
        <v>0</v>
      </c>
      <c r="Y197" s="10">
        <v>0</v>
      </c>
      <c r="Z197" s="10">
        <v>0</v>
      </c>
      <c r="AA197" s="10">
        <v>0</v>
      </c>
      <c r="AB197" s="10">
        <v>0</v>
      </c>
      <c r="AC197" s="10">
        <v>0</v>
      </c>
      <c r="AD197" s="10">
        <v>0</v>
      </c>
      <c r="AE197" s="10">
        <v>0</v>
      </c>
      <c r="AF197" s="10">
        <v>0</v>
      </c>
      <c r="AG197" s="10">
        <v>0</v>
      </c>
      <c r="AH197" s="10">
        <v>0</v>
      </c>
      <c r="AI197" s="10">
        <v>0</v>
      </c>
      <c r="AJ197" s="10">
        <v>0</v>
      </c>
      <c r="AK197" s="10">
        <v>0</v>
      </c>
      <c r="AL197" s="10">
        <v>0</v>
      </c>
      <c r="AM197" s="10">
        <v>0</v>
      </c>
      <c r="AN197" s="10">
        <v>0</v>
      </c>
      <c r="AO197" s="10">
        <v>0</v>
      </c>
      <c r="AP197" s="10">
        <v>0</v>
      </c>
      <c r="AQ197" s="10">
        <v>0</v>
      </c>
      <c r="AR197" s="10">
        <v>0</v>
      </c>
      <c r="AS197" s="10">
        <v>0</v>
      </c>
      <c r="AT197" s="10">
        <v>0</v>
      </c>
      <c r="AU197" s="10">
        <v>0</v>
      </c>
      <c r="AV197" s="10">
        <v>0</v>
      </c>
      <c r="AW197" s="10">
        <v>0</v>
      </c>
      <c r="AX197" s="10">
        <v>0</v>
      </c>
      <c r="AY197" s="10">
        <v>0</v>
      </c>
      <c r="AZ197" s="10">
        <v>0</v>
      </c>
      <c r="BA197" s="10">
        <v>0</v>
      </c>
      <c r="BB197" s="10">
        <v>0</v>
      </c>
      <c r="BC197" s="10">
        <v>0</v>
      </c>
      <c r="BD197" s="10">
        <v>0</v>
      </c>
      <c r="BE197" s="10">
        <v>0</v>
      </c>
      <c r="BF197" s="10">
        <v>0</v>
      </c>
      <c r="BG197" s="10">
        <v>0</v>
      </c>
      <c r="BH197" s="10">
        <v>0</v>
      </c>
      <c r="BI197" s="10">
        <v>0</v>
      </c>
      <c r="BJ197" s="10">
        <v>0</v>
      </c>
      <c r="BK197" s="10">
        <v>0</v>
      </c>
      <c r="BL197" s="10">
        <v>0</v>
      </c>
      <c r="BM197" s="10">
        <v>0</v>
      </c>
      <c r="BN197" s="10">
        <v>0</v>
      </c>
      <c r="BO197" s="10">
        <v>0</v>
      </c>
      <c r="BP197" s="10">
        <v>0</v>
      </c>
      <c r="BQ197" s="10">
        <v>0</v>
      </c>
      <c r="BR197" s="10">
        <v>0</v>
      </c>
      <c r="BS197" s="10">
        <v>0</v>
      </c>
      <c r="BT197" s="10">
        <v>0</v>
      </c>
      <c r="BU197" s="10">
        <v>0</v>
      </c>
      <c r="BV197" s="10">
        <v>0</v>
      </c>
      <c r="BW197" s="10">
        <v>0</v>
      </c>
      <c r="BX197" s="10">
        <v>0</v>
      </c>
      <c r="BY197" s="10">
        <v>0</v>
      </c>
      <c r="BZ197" s="10">
        <v>0</v>
      </c>
      <c r="CA197" s="10">
        <v>0</v>
      </c>
      <c r="CB197" s="10">
        <v>0</v>
      </c>
    </row>
    <row r="198" spans="1:80" x14ac:dyDescent="0.4">
      <c r="B198" s="4" t="s">
        <v>155</v>
      </c>
      <c r="C198" s="4" t="s">
        <v>156</v>
      </c>
      <c r="D198" s="4" t="s">
        <v>157</v>
      </c>
      <c r="E198" s="4" t="s">
        <v>158</v>
      </c>
      <c r="F198" s="4" t="s">
        <v>159</v>
      </c>
      <c r="G198" s="4" t="s">
        <v>160</v>
      </c>
      <c r="H198" s="4" t="s">
        <v>161</v>
      </c>
      <c r="I198" s="4" t="s">
        <v>162</v>
      </c>
      <c r="J198" s="4" t="s">
        <v>155</v>
      </c>
      <c r="K198" s="4" t="s">
        <v>156</v>
      </c>
      <c r="L198" s="4" t="s">
        <v>157</v>
      </c>
      <c r="M198" s="4" t="s">
        <v>158</v>
      </c>
      <c r="N198" s="4" t="s">
        <v>159</v>
      </c>
      <c r="O198" s="4" t="s">
        <v>160</v>
      </c>
      <c r="P198" s="4" t="s">
        <v>161</v>
      </c>
      <c r="Q198" s="4" t="s">
        <v>162</v>
      </c>
      <c r="R198" s="4" t="s">
        <v>155</v>
      </c>
      <c r="S198" s="4" t="s">
        <v>156</v>
      </c>
      <c r="T198" s="4" t="s">
        <v>157</v>
      </c>
      <c r="U198" s="4" t="s">
        <v>158</v>
      </c>
      <c r="V198" s="4" t="s">
        <v>159</v>
      </c>
      <c r="W198" s="4" t="s">
        <v>160</v>
      </c>
      <c r="X198" s="4" t="s">
        <v>161</v>
      </c>
      <c r="Y198" s="4" t="s">
        <v>162</v>
      </c>
      <c r="Z198" s="4" t="s">
        <v>155</v>
      </c>
      <c r="AA198" s="4" t="s">
        <v>156</v>
      </c>
      <c r="AB198" s="4" t="s">
        <v>157</v>
      </c>
      <c r="AC198" s="4" t="s">
        <v>158</v>
      </c>
      <c r="AD198" s="4" t="s">
        <v>159</v>
      </c>
      <c r="AE198" s="4" t="s">
        <v>160</v>
      </c>
      <c r="AF198" s="4" t="s">
        <v>161</v>
      </c>
      <c r="AG198" s="4" t="s">
        <v>162</v>
      </c>
      <c r="AH198" s="4" t="s">
        <v>155</v>
      </c>
      <c r="AI198" s="4" t="s">
        <v>156</v>
      </c>
      <c r="AJ198" s="4" t="s">
        <v>157</v>
      </c>
      <c r="AK198" s="4" t="s">
        <v>158</v>
      </c>
      <c r="AL198" s="4" t="s">
        <v>159</v>
      </c>
      <c r="AM198" s="4" t="s">
        <v>160</v>
      </c>
      <c r="AN198" s="4" t="s">
        <v>161</v>
      </c>
      <c r="AO198" s="4" t="s">
        <v>162</v>
      </c>
      <c r="AP198" s="4" t="s">
        <v>155</v>
      </c>
      <c r="AQ198" s="4" t="s">
        <v>156</v>
      </c>
      <c r="AR198" s="4" t="s">
        <v>157</v>
      </c>
      <c r="AS198" s="4" t="s">
        <v>158</v>
      </c>
      <c r="AT198" s="4" t="s">
        <v>159</v>
      </c>
      <c r="AU198" s="4" t="s">
        <v>160</v>
      </c>
      <c r="AV198" s="4" t="s">
        <v>161</v>
      </c>
      <c r="AW198" s="4" t="s">
        <v>162</v>
      </c>
      <c r="AX198" s="4" t="s">
        <v>155</v>
      </c>
      <c r="AY198" s="4" t="s">
        <v>156</v>
      </c>
      <c r="AZ198" s="4" t="s">
        <v>157</v>
      </c>
      <c r="BA198" s="4" t="s">
        <v>158</v>
      </c>
      <c r="BB198" s="4" t="s">
        <v>159</v>
      </c>
      <c r="BC198" s="4" t="s">
        <v>160</v>
      </c>
      <c r="BD198" s="4" t="s">
        <v>161</v>
      </c>
      <c r="BE198" s="4" t="s">
        <v>162</v>
      </c>
      <c r="BF198" s="4" t="s">
        <v>155</v>
      </c>
      <c r="BG198" s="4" t="s">
        <v>156</v>
      </c>
      <c r="BH198" s="4" t="s">
        <v>157</v>
      </c>
      <c r="BI198" s="4" t="s">
        <v>158</v>
      </c>
      <c r="BJ198" s="4" t="s">
        <v>159</v>
      </c>
      <c r="BK198" s="4" t="s">
        <v>160</v>
      </c>
      <c r="BL198" s="4" t="s">
        <v>161</v>
      </c>
      <c r="BM198" s="4" t="s">
        <v>162</v>
      </c>
      <c r="BN198" s="4" t="s">
        <v>155</v>
      </c>
      <c r="BO198" s="4" t="s">
        <v>156</v>
      </c>
      <c r="BP198" s="4" t="s">
        <v>157</v>
      </c>
      <c r="BQ198" s="4" t="s">
        <v>158</v>
      </c>
      <c r="BR198" s="4" t="s">
        <v>159</v>
      </c>
      <c r="BS198" s="4" t="s">
        <v>160</v>
      </c>
      <c r="BT198" s="4" t="s">
        <v>161</v>
      </c>
      <c r="BU198" s="4" t="s">
        <v>162</v>
      </c>
      <c r="BV198" s="4" t="s">
        <v>155</v>
      </c>
      <c r="BW198" s="4" t="s">
        <v>156</v>
      </c>
      <c r="BX198" s="4" t="s">
        <v>157</v>
      </c>
      <c r="BY198" s="4" t="s">
        <v>158</v>
      </c>
      <c r="BZ198" s="4" t="s">
        <v>159</v>
      </c>
      <c r="CA198" s="4" t="s">
        <v>160</v>
      </c>
      <c r="CB198" s="4" t="s">
        <v>161</v>
      </c>
    </row>
    <row r="199" spans="1:80" x14ac:dyDescent="0.4">
      <c r="B199" s="4" t="s">
        <v>446</v>
      </c>
      <c r="C199" s="4" t="s">
        <v>446</v>
      </c>
      <c r="D199" s="4" t="s">
        <v>446</v>
      </c>
      <c r="E199" s="4" t="s">
        <v>446</v>
      </c>
      <c r="F199" s="4" t="s">
        <v>446</v>
      </c>
      <c r="G199" s="4" t="s">
        <v>446</v>
      </c>
      <c r="H199" s="4" t="s">
        <v>446</v>
      </c>
      <c r="I199" s="4" t="s">
        <v>446</v>
      </c>
      <c r="J199" s="4" t="s">
        <v>446</v>
      </c>
      <c r="K199" s="4" t="s">
        <v>446</v>
      </c>
      <c r="L199" s="4" t="s">
        <v>446</v>
      </c>
      <c r="M199" s="4" t="s">
        <v>446</v>
      </c>
      <c r="N199" s="4" t="s">
        <v>446</v>
      </c>
      <c r="O199" s="4" t="s">
        <v>446</v>
      </c>
      <c r="P199" s="4" t="s">
        <v>446</v>
      </c>
      <c r="Q199" s="4" t="s">
        <v>446</v>
      </c>
      <c r="R199" s="4" t="s">
        <v>446</v>
      </c>
      <c r="S199" s="4" t="s">
        <v>446</v>
      </c>
      <c r="T199" s="4" t="s">
        <v>446</v>
      </c>
      <c r="U199" s="4" t="s">
        <v>446</v>
      </c>
      <c r="V199" s="4" t="s">
        <v>446</v>
      </c>
      <c r="W199" s="4" t="s">
        <v>446</v>
      </c>
      <c r="X199" s="4" t="s">
        <v>446</v>
      </c>
      <c r="Y199" s="4" t="s">
        <v>446</v>
      </c>
      <c r="Z199" s="4" t="s">
        <v>446</v>
      </c>
      <c r="AA199" s="4" t="s">
        <v>446</v>
      </c>
      <c r="AB199" s="4" t="s">
        <v>446</v>
      </c>
      <c r="AC199" s="4" t="s">
        <v>446</v>
      </c>
      <c r="AD199" s="4" t="s">
        <v>446</v>
      </c>
      <c r="AE199" s="4" t="s">
        <v>446</v>
      </c>
      <c r="AF199" s="4" t="s">
        <v>446</v>
      </c>
      <c r="AG199" s="4" t="s">
        <v>446</v>
      </c>
      <c r="AH199" s="4" t="s">
        <v>446</v>
      </c>
      <c r="AI199" s="4" t="s">
        <v>446</v>
      </c>
      <c r="AJ199" s="4" t="s">
        <v>446</v>
      </c>
      <c r="AK199" s="4" t="s">
        <v>446</v>
      </c>
      <c r="AL199" s="4" t="s">
        <v>446</v>
      </c>
      <c r="AM199" s="4" t="s">
        <v>446</v>
      </c>
      <c r="AN199" s="4" t="s">
        <v>446</v>
      </c>
      <c r="AO199" s="4" t="s">
        <v>446</v>
      </c>
      <c r="AP199" s="4" t="s">
        <v>446</v>
      </c>
      <c r="AQ199" s="4" t="s">
        <v>446</v>
      </c>
      <c r="AR199" s="4" t="s">
        <v>446</v>
      </c>
      <c r="AS199" s="4" t="s">
        <v>446</v>
      </c>
      <c r="AT199" s="4" t="s">
        <v>446</v>
      </c>
      <c r="AU199" s="4" t="s">
        <v>446</v>
      </c>
      <c r="AV199" s="4" t="s">
        <v>446</v>
      </c>
      <c r="AW199" s="4" t="s">
        <v>446</v>
      </c>
      <c r="AX199" s="4" t="s">
        <v>446</v>
      </c>
      <c r="AY199" s="4" t="s">
        <v>446</v>
      </c>
      <c r="AZ199" s="4" t="s">
        <v>446</v>
      </c>
      <c r="BA199" s="4" t="s">
        <v>446</v>
      </c>
      <c r="BB199" s="4" t="s">
        <v>446</v>
      </c>
      <c r="BC199" s="4" t="s">
        <v>446</v>
      </c>
      <c r="BD199" s="4" t="s">
        <v>446</v>
      </c>
      <c r="BE199" s="4" t="s">
        <v>446</v>
      </c>
      <c r="BF199" s="4" t="s">
        <v>446</v>
      </c>
      <c r="BG199" s="4" t="s">
        <v>446</v>
      </c>
      <c r="BH199" s="4" t="s">
        <v>446</v>
      </c>
      <c r="BI199" s="4" t="s">
        <v>446</v>
      </c>
      <c r="BJ199" s="4" t="s">
        <v>446</v>
      </c>
      <c r="BK199" s="4" t="s">
        <v>446</v>
      </c>
      <c r="BL199" s="4" t="s">
        <v>446</v>
      </c>
      <c r="BM199" s="4" t="s">
        <v>446</v>
      </c>
      <c r="BN199" s="4" t="s">
        <v>446</v>
      </c>
      <c r="BO199" s="4" t="s">
        <v>446</v>
      </c>
      <c r="BP199" s="4" t="s">
        <v>446</v>
      </c>
      <c r="BQ199" s="4" t="s">
        <v>446</v>
      </c>
      <c r="BR199" s="4" t="s">
        <v>446</v>
      </c>
      <c r="BS199" s="4" t="s">
        <v>446</v>
      </c>
      <c r="BT199" s="4" t="s">
        <v>446</v>
      </c>
      <c r="BU199" s="4" t="s">
        <v>446</v>
      </c>
      <c r="BV199" s="4" t="s">
        <v>446</v>
      </c>
      <c r="BW199" s="4" t="s">
        <v>446</v>
      </c>
      <c r="BX199" s="4" t="s">
        <v>446</v>
      </c>
      <c r="BY199" s="4" t="s">
        <v>446</v>
      </c>
      <c r="BZ199" s="4" t="s">
        <v>446</v>
      </c>
      <c r="CA199" s="4" t="s">
        <v>446</v>
      </c>
      <c r="CB199" s="4" t="s">
        <v>446</v>
      </c>
    </row>
    <row r="200" spans="1:80" x14ac:dyDescent="0.4">
      <c r="A200" s="1" t="s">
        <v>368</v>
      </c>
      <c r="B200" s="9"/>
      <c r="C200" s="9"/>
      <c r="D200" s="9"/>
      <c r="E200" s="9"/>
      <c r="F200" s="9"/>
      <c r="G200" s="9"/>
      <c r="H200" s="9"/>
      <c r="I200" s="9"/>
      <c r="J200" s="9"/>
      <c r="K200" s="9"/>
      <c r="L200" s="9"/>
      <c r="M200" s="9"/>
      <c r="N200" s="9"/>
      <c r="O200" s="9"/>
      <c r="P200" s="9"/>
      <c r="Q200" s="9"/>
      <c r="R200" s="9"/>
      <c r="S200" s="9"/>
      <c r="T200" s="9"/>
      <c r="U200" s="9"/>
      <c r="V200" s="9"/>
      <c r="W200" s="9"/>
      <c r="X200" s="9"/>
      <c r="Y200" s="9"/>
      <c r="Z200" s="9"/>
      <c r="AA200" s="9"/>
      <c r="AB200" s="9"/>
      <c r="AC200" s="9"/>
      <c r="AD200" s="9"/>
      <c r="AE200" s="9"/>
      <c r="AF200" s="9"/>
      <c r="AG200" s="9"/>
      <c r="AH200" s="9"/>
      <c r="AI200" s="9"/>
      <c r="AJ200" s="9"/>
      <c r="AK200" s="9"/>
      <c r="AL200" s="9"/>
      <c r="AM200" s="9"/>
      <c r="AN200" s="9"/>
      <c r="AO200" s="9"/>
      <c r="AP200" s="9"/>
      <c r="AQ200" s="9"/>
      <c r="AR200" s="9"/>
      <c r="AS200" s="9"/>
      <c r="AT200" s="9"/>
      <c r="AU200" s="9"/>
      <c r="AV200" s="9"/>
      <c r="AW200" s="9"/>
      <c r="AX200" s="9"/>
      <c r="AY200" s="9"/>
      <c r="AZ200" s="9"/>
      <c r="BA200" s="9"/>
      <c r="BB200" s="9"/>
      <c r="BC200" s="9"/>
      <c r="BD200" s="9"/>
      <c r="BE200" s="9"/>
      <c r="BF200" s="9"/>
      <c r="BG200" s="9"/>
      <c r="BH200" s="9"/>
      <c r="BI200" s="9"/>
      <c r="BJ200" s="9"/>
      <c r="BK200" s="9"/>
      <c r="BL200" s="9"/>
      <c r="BM200" s="9"/>
      <c r="BN200" s="9"/>
      <c r="BO200" s="9"/>
      <c r="BP200" s="9"/>
      <c r="BQ200" s="9"/>
      <c r="BR200" s="9"/>
      <c r="BS200" s="9"/>
      <c r="BT200" s="9"/>
      <c r="BU200" s="9"/>
      <c r="BV200" s="9"/>
      <c r="BW200" s="9"/>
      <c r="BX200" s="9"/>
      <c r="BY200" s="9"/>
      <c r="BZ200" s="9"/>
      <c r="CA200" s="9"/>
      <c r="CB200" s="9"/>
    </row>
    <row r="201" spans="1:80" x14ac:dyDescent="0.4">
      <c r="B201" s="10">
        <v>0</v>
      </c>
      <c r="C201" s="10">
        <v>0</v>
      </c>
      <c r="D201" s="10">
        <v>0</v>
      </c>
      <c r="E201" s="10">
        <v>0</v>
      </c>
      <c r="F201" s="10">
        <v>0</v>
      </c>
      <c r="G201" s="10">
        <v>0</v>
      </c>
      <c r="H201" s="10">
        <v>0</v>
      </c>
      <c r="I201" s="10">
        <v>0</v>
      </c>
      <c r="J201" s="10">
        <v>0</v>
      </c>
      <c r="K201" s="10">
        <v>0</v>
      </c>
      <c r="L201" s="10">
        <v>0</v>
      </c>
      <c r="M201" s="10">
        <v>0</v>
      </c>
      <c r="N201" s="10">
        <v>0</v>
      </c>
      <c r="O201" s="10">
        <v>0</v>
      </c>
      <c r="P201" s="10">
        <v>0</v>
      </c>
      <c r="Q201" s="10">
        <v>0</v>
      </c>
      <c r="R201" s="10">
        <v>0</v>
      </c>
      <c r="S201" s="10">
        <v>0</v>
      </c>
      <c r="T201" s="10">
        <v>0</v>
      </c>
      <c r="U201" s="10">
        <v>0</v>
      </c>
      <c r="V201" s="10">
        <v>0</v>
      </c>
      <c r="W201" s="10">
        <v>0</v>
      </c>
      <c r="X201" s="10">
        <v>0</v>
      </c>
      <c r="Y201" s="10">
        <v>0</v>
      </c>
      <c r="Z201" s="10">
        <v>0</v>
      </c>
      <c r="AA201" s="10">
        <v>0</v>
      </c>
      <c r="AB201" s="10">
        <v>0</v>
      </c>
      <c r="AC201" s="10">
        <v>0</v>
      </c>
      <c r="AD201" s="10">
        <v>0</v>
      </c>
      <c r="AE201" s="10">
        <v>0</v>
      </c>
      <c r="AF201" s="10">
        <v>0</v>
      </c>
      <c r="AG201" s="10">
        <v>0</v>
      </c>
      <c r="AH201" s="10">
        <v>0</v>
      </c>
      <c r="AI201" s="10">
        <v>0</v>
      </c>
      <c r="AJ201" s="10">
        <v>0</v>
      </c>
      <c r="AK201" s="10">
        <v>0</v>
      </c>
      <c r="AL201" s="10">
        <v>0</v>
      </c>
      <c r="AM201" s="10">
        <v>0</v>
      </c>
      <c r="AN201" s="10">
        <v>0</v>
      </c>
      <c r="AO201" s="10">
        <v>0</v>
      </c>
      <c r="AP201" s="10">
        <v>0</v>
      </c>
      <c r="AQ201" s="10">
        <v>0</v>
      </c>
      <c r="AR201" s="10">
        <v>0</v>
      </c>
      <c r="AS201" s="10">
        <v>0</v>
      </c>
      <c r="AT201" s="10">
        <v>0</v>
      </c>
      <c r="AU201" s="10">
        <v>0</v>
      </c>
      <c r="AV201" s="10">
        <v>0</v>
      </c>
      <c r="AW201" s="10">
        <v>0</v>
      </c>
      <c r="AX201" s="10">
        <v>0</v>
      </c>
      <c r="AY201" s="10">
        <v>0</v>
      </c>
      <c r="AZ201" s="10">
        <v>0</v>
      </c>
      <c r="BA201" s="10">
        <v>0</v>
      </c>
      <c r="BB201" s="10">
        <v>0</v>
      </c>
      <c r="BC201" s="10">
        <v>0</v>
      </c>
      <c r="BD201" s="10">
        <v>0</v>
      </c>
      <c r="BE201" s="10">
        <v>0</v>
      </c>
      <c r="BF201" s="10">
        <v>0</v>
      </c>
      <c r="BG201" s="10">
        <v>0</v>
      </c>
      <c r="BH201" s="10">
        <v>0</v>
      </c>
      <c r="BI201" s="10">
        <v>0</v>
      </c>
      <c r="BJ201" s="10">
        <v>0</v>
      </c>
      <c r="BK201" s="10">
        <v>0</v>
      </c>
      <c r="BL201" s="10">
        <v>0</v>
      </c>
      <c r="BM201" s="10">
        <v>0</v>
      </c>
      <c r="BN201" s="10">
        <v>0</v>
      </c>
      <c r="BO201" s="10">
        <v>0</v>
      </c>
      <c r="BP201" s="10">
        <v>0</v>
      </c>
      <c r="BQ201" s="10">
        <v>0</v>
      </c>
      <c r="BR201" s="10">
        <v>0</v>
      </c>
      <c r="BS201" s="10">
        <v>0</v>
      </c>
      <c r="BT201" s="10">
        <v>0</v>
      </c>
      <c r="BU201" s="10">
        <v>0</v>
      </c>
      <c r="BV201" s="10">
        <v>0</v>
      </c>
      <c r="BW201" s="10">
        <v>0</v>
      </c>
      <c r="BX201" s="10">
        <v>0</v>
      </c>
      <c r="BY201" s="10">
        <v>0</v>
      </c>
      <c r="BZ201" s="10">
        <v>0</v>
      </c>
      <c r="CA201" s="10">
        <v>0</v>
      </c>
      <c r="CB201" s="10">
        <v>0</v>
      </c>
    </row>
    <row r="202" spans="1:80" x14ac:dyDescent="0.4">
      <c r="B202" s="10">
        <v>0</v>
      </c>
      <c r="C202" s="10">
        <v>0</v>
      </c>
      <c r="D202" s="10">
        <v>0</v>
      </c>
      <c r="E202" s="10">
        <v>0</v>
      </c>
      <c r="F202" s="10">
        <v>0</v>
      </c>
      <c r="G202" s="10">
        <v>0</v>
      </c>
      <c r="H202" s="10">
        <v>0</v>
      </c>
      <c r="I202" s="10">
        <v>0</v>
      </c>
      <c r="J202" s="10">
        <v>0</v>
      </c>
      <c r="K202" s="10">
        <v>0</v>
      </c>
      <c r="L202" s="10">
        <v>0</v>
      </c>
      <c r="M202" s="10">
        <v>0</v>
      </c>
      <c r="N202" s="10">
        <v>0</v>
      </c>
      <c r="O202" s="10">
        <v>0</v>
      </c>
      <c r="P202" s="10">
        <v>0</v>
      </c>
      <c r="Q202" s="10">
        <v>0</v>
      </c>
      <c r="R202" s="10">
        <v>0</v>
      </c>
      <c r="S202" s="10">
        <v>0</v>
      </c>
      <c r="T202" s="10">
        <v>0</v>
      </c>
      <c r="U202" s="10">
        <v>0</v>
      </c>
      <c r="V202" s="10">
        <v>0</v>
      </c>
      <c r="W202" s="10">
        <v>0</v>
      </c>
      <c r="X202" s="10">
        <v>0</v>
      </c>
      <c r="Y202" s="10">
        <v>0</v>
      </c>
      <c r="Z202" s="10">
        <v>0</v>
      </c>
      <c r="AA202" s="10">
        <v>0</v>
      </c>
      <c r="AB202" s="10">
        <v>0</v>
      </c>
      <c r="AC202" s="10">
        <v>0</v>
      </c>
      <c r="AD202" s="10">
        <v>0</v>
      </c>
      <c r="AE202" s="10">
        <v>0</v>
      </c>
      <c r="AF202" s="10">
        <v>0</v>
      </c>
      <c r="AG202" s="10">
        <v>0</v>
      </c>
      <c r="AH202" s="10">
        <v>0</v>
      </c>
      <c r="AI202" s="10">
        <v>0</v>
      </c>
      <c r="AJ202" s="10">
        <v>0</v>
      </c>
      <c r="AK202" s="10">
        <v>0</v>
      </c>
      <c r="AL202" s="10">
        <v>0</v>
      </c>
      <c r="AM202" s="10">
        <v>0</v>
      </c>
      <c r="AN202" s="10">
        <v>0</v>
      </c>
      <c r="AO202" s="10">
        <v>0</v>
      </c>
      <c r="AP202" s="10">
        <v>0</v>
      </c>
      <c r="AQ202" s="10">
        <v>0</v>
      </c>
      <c r="AR202" s="10">
        <v>0</v>
      </c>
      <c r="AS202" s="10">
        <v>0</v>
      </c>
      <c r="AT202" s="10">
        <v>0</v>
      </c>
      <c r="AU202" s="10">
        <v>0</v>
      </c>
      <c r="AV202" s="10">
        <v>0</v>
      </c>
      <c r="AW202" s="10">
        <v>0</v>
      </c>
      <c r="AX202" s="10">
        <v>0</v>
      </c>
      <c r="AY202" s="10">
        <v>0</v>
      </c>
      <c r="AZ202" s="10">
        <v>0</v>
      </c>
      <c r="BA202" s="10">
        <v>0</v>
      </c>
      <c r="BB202" s="10">
        <v>0</v>
      </c>
      <c r="BC202" s="10">
        <v>0</v>
      </c>
      <c r="BD202" s="10">
        <v>0</v>
      </c>
      <c r="BE202" s="10">
        <v>0</v>
      </c>
      <c r="BF202" s="10">
        <v>0</v>
      </c>
      <c r="BG202" s="10">
        <v>0</v>
      </c>
      <c r="BH202" s="10">
        <v>0</v>
      </c>
      <c r="BI202" s="10">
        <v>0</v>
      </c>
      <c r="BJ202" s="10">
        <v>0</v>
      </c>
      <c r="BK202" s="10">
        <v>0</v>
      </c>
      <c r="BL202" s="10">
        <v>0</v>
      </c>
      <c r="BM202" s="10">
        <v>0</v>
      </c>
      <c r="BN202" s="10">
        <v>0</v>
      </c>
      <c r="BO202" s="10">
        <v>0</v>
      </c>
      <c r="BP202" s="10">
        <v>0</v>
      </c>
      <c r="BQ202" s="10">
        <v>0</v>
      </c>
      <c r="BR202" s="10">
        <v>0</v>
      </c>
      <c r="BS202" s="10">
        <v>0</v>
      </c>
      <c r="BT202" s="10">
        <v>0</v>
      </c>
      <c r="BU202" s="10">
        <v>0</v>
      </c>
      <c r="BV202" s="10">
        <v>0</v>
      </c>
      <c r="BW202" s="10">
        <v>0</v>
      </c>
      <c r="BX202" s="10">
        <v>0</v>
      </c>
      <c r="BY202" s="10">
        <v>0</v>
      </c>
      <c r="BZ202" s="10">
        <v>0</v>
      </c>
      <c r="CA202" s="10">
        <v>0</v>
      </c>
      <c r="CB202" s="10">
        <v>0</v>
      </c>
    </row>
    <row r="203" spans="1:80" x14ac:dyDescent="0.4">
      <c r="B203" s="10">
        <v>0</v>
      </c>
      <c r="C203" s="10">
        <v>0</v>
      </c>
      <c r="D203" s="10">
        <v>0</v>
      </c>
      <c r="E203" s="10">
        <v>0</v>
      </c>
      <c r="F203" s="10">
        <v>0</v>
      </c>
      <c r="G203" s="10">
        <v>0</v>
      </c>
      <c r="H203" s="10">
        <v>0</v>
      </c>
      <c r="I203" s="10">
        <v>0</v>
      </c>
      <c r="J203" s="10">
        <v>0</v>
      </c>
      <c r="K203" s="10">
        <v>0</v>
      </c>
      <c r="L203" s="10">
        <v>0</v>
      </c>
      <c r="M203" s="10">
        <v>0</v>
      </c>
      <c r="N203" s="10">
        <v>0</v>
      </c>
      <c r="O203" s="10">
        <v>0</v>
      </c>
      <c r="P203" s="10">
        <v>0</v>
      </c>
      <c r="Q203" s="10">
        <v>0</v>
      </c>
      <c r="R203" s="10">
        <v>0</v>
      </c>
      <c r="S203" s="10">
        <v>0</v>
      </c>
      <c r="T203" s="10">
        <v>0</v>
      </c>
      <c r="U203" s="10">
        <v>0</v>
      </c>
      <c r="V203" s="10">
        <v>0</v>
      </c>
      <c r="W203" s="10">
        <v>0</v>
      </c>
      <c r="X203" s="10">
        <v>0</v>
      </c>
      <c r="Y203" s="10">
        <v>0</v>
      </c>
      <c r="Z203" s="10">
        <v>0</v>
      </c>
      <c r="AA203" s="10">
        <v>0</v>
      </c>
      <c r="AB203" s="10">
        <v>0</v>
      </c>
      <c r="AC203" s="10">
        <v>0</v>
      </c>
      <c r="AD203" s="10">
        <v>0</v>
      </c>
      <c r="AE203" s="10">
        <v>0</v>
      </c>
      <c r="AF203" s="10">
        <v>0</v>
      </c>
      <c r="AG203" s="10">
        <v>0</v>
      </c>
      <c r="AH203" s="10">
        <v>0</v>
      </c>
      <c r="AI203" s="10">
        <v>0</v>
      </c>
      <c r="AJ203" s="10">
        <v>0</v>
      </c>
      <c r="AK203" s="10">
        <v>0</v>
      </c>
      <c r="AL203" s="10">
        <v>0</v>
      </c>
      <c r="AM203" s="10">
        <v>0</v>
      </c>
      <c r="AN203" s="10">
        <v>0</v>
      </c>
      <c r="AO203" s="10">
        <v>0</v>
      </c>
      <c r="AP203" s="10">
        <v>0</v>
      </c>
      <c r="AQ203" s="10">
        <v>0</v>
      </c>
      <c r="AR203" s="10">
        <v>0</v>
      </c>
      <c r="AS203" s="10">
        <v>0</v>
      </c>
      <c r="AT203" s="10">
        <v>0</v>
      </c>
      <c r="AU203" s="10">
        <v>0</v>
      </c>
      <c r="AV203" s="10">
        <v>0</v>
      </c>
      <c r="AW203" s="10">
        <v>0</v>
      </c>
      <c r="AX203" s="10">
        <v>0</v>
      </c>
      <c r="AY203" s="10">
        <v>0</v>
      </c>
      <c r="AZ203" s="10">
        <v>0</v>
      </c>
      <c r="BA203" s="10">
        <v>0</v>
      </c>
      <c r="BB203" s="10">
        <v>0</v>
      </c>
      <c r="BC203" s="10">
        <v>0</v>
      </c>
      <c r="BD203" s="10">
        <v>0</v>
      </c>
      <c r="BE203" s="10">
        <v>0</v>
      </c>
      <c r="BF203" s="10">
        <v>0</v>
      </c>
      <c r="BG203" s="10">
        <v>0</v>
      </c>
      <c r="BH203" s="10">
        <v>0</v>
      </c>
      <c r="BI203" s="10">
        <v>0</v>
      </c>
      <c r="BJ203" s="10">
        <v>0</v>
      </c>
      <c r="BK203" s="10">
        <v>0</v>
      </c>
      <c r="BL203" s="10">
        <v>0</v>
      </c>
      <c r="BM203" s="10">
        <v>0</v>
      </c>
      <c r="BN203" s="10">
        <v>0</v>
      </c>
      <c r="BO203" s="10">
        <v>0</v>
      </c>
      <c r="BP203" s="10">
        <v>0</v>
      </c>
      <c r="BQ203" s="10">
        <v>0</v>
      </c>
      <c r="BR203" s="10">
        <v>0</v>
      </c>
      <c r="BS203" s="10">
        <v>0</v>
      </c>
      <c r="BT203" s="10">
        <v>0</v>
      </c>
      <c r="BU203" s="10">
        <v>0</v>
      </c>
      <c r="BV203" s="10">
        <v>0</v>
      </c>
      <c r="BW203" s="10">
        <v>0</v>
      </c>
      <c r="BX203" s="10">
        <v>0</v>
      </c>
      <c r="BY203" s="10">
        <v>0</v>
      </c>
      <c r="BZ203" s="10">
        <v>0</v>
      </c>
      <c r="CA203" s="10">
        <v>0</v>
      </c>
      <c r="CB203" s="10">
        <v>0</v>
      </c>
    </row>
    <row r="204" spans="1:80" x14ac:dyDescent="0.4">
      <c r="B204" s="10">
        <v>0</v>
      </c>
      <c r="C204" s="10">
        <v>0</v>
      </c>
      <c r="D204" s="10">
        <v>0</v>
      </c>
      <c r="E204" s="10">
        <v>0</v>
      </c>
      <c r="F204" s="10">
        <v>0</v>
      </c>
      <c r="G204" s="10">
        <v>0</v>
      </c>
      <c r="H204" s="10">
        <v>0</v>
      </c>
      <c r="I204" s="10">
        <v>0</v>
      </c>
      <c r="J204" s="10">
        <v>0</v>
      </c>
      <c r="K204" s="10">
        <v>0</v>
      </c>
      <c r="L204" s="10">
        <v>0</v>
      </c>
      <c r="M204" s="10">
        <v>0</v>
      </c>
      <c r="N204" s="10">
        <v>0</v>
      </c>
      <c r="O204" s="10">
        <v>0</v>
      </c>
      <c r="P204" s="10">
        <v>0</v>
      </c>
      <c r="Q204" s="10">
        <v>0</v>
      </c>
      <c r="R204" s="10">
        <v>0</v>
      </c>
      <c r="S204" s="10">
        <v>0</v>
      </c>
      <c r="T204" s="10">
        <v>0</v>
      </c>
      <c r="U204" s="10">
        <v>0</v>
      </c>
      <c r="V204" s="10">
        <v>0</v>
      </c>
      <c r="W204" s="10">
        <v>0</v>
      </c>
      <c r="X204" s="10">
        <v>0</v>
      </c>
      <c r="Y204" s="10">
        <v>0</v>
      </c>
      <c r="Z204" s="10">
        <v>0</v>
      </c>
      <c r="AA204" s="10">
        <v>0</v>
      </c>
      <c r="AB204" s="10">
        <v>0</v>
      </c>
      <c r="AC204" s="10">
        <v>0</v>
      </c>
      <c r="AD204" s="10">
        <v>0</v>
      </c>
      <c r="AE204" s="10">
        <v>0</v>
      </c>
      <c r="AF204" s="10">
        <v>0</v>
      </c>
      <c r="AG204" s="10">
        <v>0</v>
      </c>
      <c r="AH204" s="10">
        <v>0</v>
      </c>
      <c r="AI204" s="10">
        <v>0</v>
      </c>
      <c r="AJ204" s="10">
        <v>0</v>
      </c>
      <c r="AK204" s="10">
        <v>0</v>
      </c>
      <c r="AL204" s="10">
        <v>0</v>
      </c>
      <c r="AM204" s="10">
        <v>0</v>
      </c>
      <c r="AN204" s="10">
        <v>0</v>
      </c>
      <c r="AO204" s="10">
        <v>0</v>
      </c>
      <c r="AP204" s="10">
        <v>0</v>
      </c>
      <c r="AQ204" s="10">
        <v>0</v>
      </c>
      <c r="AR204" s="10">
        <v>0</v>
      </c>
      <c r="AS204" s="10">
        <v>0</v>
      </c>
      <c r="AT204" s="10">
        <v>0</v>
      </c>
      <c r="AU204" s="10">
        <v>0</v>
      </c>
      <c r="AV204" s="10">
        <v>0</v>
      </c>
      <c r="AW204" s="10">
        <v>0</v>
      </c>
      <c r="AX204" s="10">
        <v>0</v>
      </c>
      <c r="AY204" s="10">
        <v>0</v>
      </c>
      <c r="AZ204" s="10">
        <v>0</v>
      </c>
      <c r="BA204" s="10">
        <v>0</v>
      </c>
      <c r="BB204" s="10">
        <v>0</v>
      </c>
      <c r="BC204" s="10">
        <v>0</v>
      </c>
      <c r="BD204" s="10">
        <v>0</v>
      </c>
      <c r="BE204" s="10">
        <v>0</v>
      </c>
      <c r="BF204" s="10">
        <v>0</v>
      </c>
      <c r="BG204" s="10">
        <v>0</v>
      </c>
      <c r="BH204" s="10">
        <v>0</v>
      </c>
      <c r="BI204" s="10">
        <v>0</v>
      </c>
      <c r="BJ204" s="10">
        <v>0</v>
      </c>
      <c r="BK204" s="10">
        <v>0</v>
      </c>
      <c r="BL204" s="10">
        <v>0</v>
      </c>
      <c r="BM204" s="10">
        <v>0</v>
      </c>
      <c r="BN204" s="10">
        <v>0</v>
      </c>
      <c r="BO204" s="10">
        <v>0</v>
      </c>
      <c r="BP204" s="10">
        <v>0</v>
      </c>
      <c r="BQ204" s="10">
        <v>0</v>
      </c>
      <c r="BR204" s="10">
        <v>0</v>
      </c>
      <c r="BS204" s="10">
        <v>0</v>
      </c>
      <c r="BT204" s="10">
        <v>0</v>
      </c>
      <c r="BU204" s="10">
        <v>0</v>
      </c>
      <c r="BV204" s="10">
        <v>0</v>
      </c>
      <c r="BW204" s="10">
        <v>0</v>
      </c>
      <c r="BX204" s="10">
        <v>0</v>
      </c>
      <c r="BY204" s="10">
        <v>0</v>
      </c>
      <c r="BZ204" s="10">
        <v>0</v>
      </c>
      <c r="CA204" s="10">
        <v>0</v>
      </c>
      <c r="CB204" s="10">
        <v>0</v>
      </c>
    </row>
    <row r="205" spans="1:80" x14ac:dyDescent="0.4">
      <c r="B205" s="4" t="s">
        <v>155</v>
      </c>
      <c r="C205" s="4" t="s">
        <v>156</v>
      </c>
      <c r="D205" s="4" t="s">
        <v>157</v>
      </c>
      <c r="E205" s="4" t="s">
        <v>158</v>
      </c>
      <c r="F205" s="4" t="s">
        <v>159</v>
      </c>
      <c r="G205" s="4" t="s">
        <v>160</v>
      </c>
      <c r="H205" s="4" t="s">
        <v>161</v>
      </c>
      <c r="I205" s="4" t="s">
        <v>162</v>
      </c>
      <c r="J205" s="4" t="s">
        <v>155</v>
      </c>
      <c r="K205" s="4" t="s">
        <v>156</v>
      </c>
      <c r="L205" s="4" t="s">
        <v>157</v>
      </c>
      <c r="M205" s="4" t="s">
        <v>158</v>
      </c>
      <c r="N205" s="4" t="s">
        <v>159</v>
      </c>
      <c r="O205" s="4" t="s">
        <v>160</v>
      </c>
      <c r="P205" s="4" t="s">
        <v>161</v>
      </c>
      <c r="Q205" s="4" t="s">
        <v>162</v>
      </c>
      <c r="R205" s="4" t="s">
        <v>155</v>
      </c>
      <c r="S205" s="4" t="s">
        <v>156</v>
      </c>
      <c r="T205" s="4" t="s">
        <v>157</v>
      </c>
      <c r="U205" s="4" t="s">
        <v>158</v>
      </c>
      <c r="V205" s="4" t="s">
        <v>159</v>
      </c>
      <c r="W205" s="4" t="s">
        <v>160</v>
      </c>
      <c r="X205" s="4" t="s">
        <v>161</v>
      </c>
      <c r="Y205" s="4" t="s">
        <v>162</v>
      </c>
      <c r="Z205" s="4" t="s">
        <v>155</v>
      </c>
      <c r="AA205" s="4" t="s">
        <v>156</v>
      </c>
      <c r="AB205" s="4" t="s">
        <v>157</v>
      </c>
      <c r="AC205" s="4" t="s">
        <v>158</v>
      </c>
      <c r="AD205" s="4" t="s">
        <v>159</v>
      </c>
      <c r="AE205" s="4" t="s">
        <v>160</v>
      </c>
      <c r="AF205" s="4" t="s">
        <v>161</v>
      </c>
      <c r="AG205" s="4" t="s">
        <v>162</v>
      </c>
      <c r="AH205" s="4" t="s">
        <v>155</v>
      </c>
      <c r="AI205" s="4" t="s">
        <v>156</v>
      </c>
      <c r="AJ205" s="4" t="s">
        <v>157</v>
      </c>
      <c r="AK205" s="4" t="s">
        <v>158</v>
      </c>
      <c r="AL205" s="4" t="s">
        <v>159</v>
      </c>
      <c r="AM205" s="4" t="s">
        <v>160</v>
      </c>
      <c r="AN205" s="4" t="s">
        <v>161</v>
      </c>
      <c r="AO205" s="4" t="s">
        <v>162</v>
      </c>
      <c r="AP205" s="4" t="s">
        <v>155</v>
      </c>
      <c r="AQ205" s="4" t="s">
        <v>156</v>
      </c>
      <c r="AR205" s="4" t="s">
        <v>157</v>
      </c>
      <c r="AS205" s="4" t="s">
        <v>158</v>
      </c>
      <c r="AT205" s="4" t="s">
        <v>159</v>
      </c>
      <c r="AU205" s="4" t="s">
        <v>160</v>
      </c>
      <c r="AV205" s="4" t="s">
        <v>161</v>
      </c>
      <c r="AW205" s="4" t="s">
        <v>162</v>
      </c>
      <c r="AX205" s="4" t="s">
        <v>155</v>
      </c>
      <c r="AY205" s="4" t="s">
        <v>156</v>
      </c>
      <c r="AZ205" s="4" t="s">
        <v>157</v>
      </c>
      <c r="BA205" s="4" t="s">
        <v>158</v>
      </c>
      <c r="BB205" s="4" t="s">
        <v>159</v>
      </c>
      <c r="BC205" s="4" t="s">
        <v>160</v>
      </c>
      <c r="BD205" s="4" t="s">
        <v>161</v>
      </c>
      <c r="BE205" s="4" t="s">
        <v>162</v>
      </c>
      <c r="BF205" s="4" t="s">
        <v>155</v>
      </c>
      <c r="BG205" s="4" t="s">
        <v>156</v>
      </c>
      <c r="BH205" s="4" t="s">
        <v>157</v>
      </c>
      <c r="BI205" s="4" t="s">
        <v>158</v>
      </c>
      <c r="BJ205" s="4" t="s">
        <v>159</v>
      </c>
      <c r="BK205" s="4" t="s">
        <v>160</v>
      </c>
      <c r="BL205" s="4" t="s">
        <v>161</v>
      </c>
      <c r="BM205" s="4" t="s">
        <v>162</v>
      </c>
      <c r="BN205" s="4" t="s">
        <v>155</v>
      </c>
      <c r="BO205" s="4" t="s">
        <v>156</v>
      </c>
      <c r="BP205" s="4" t="s">
        <v>157</v>
      </c>
      <c r="BQ205" s="4" t="s">
        <v>158</v>
      </c>
      <c r="BR205" s="4" t="s">
        <v>159</v>
      </c>
      <c r="BS205" s="4" t="s">
        <v>160</v>
      </c>
      <c r="BT205" s="4" t="s">
        <v>161</v>
      </c>
      <c r="BU205" s="4" t="s">
        <v>162</v>
      </c>
      <c r="BV205" s="4" t="s">
        <v>155</v>
      </c>
      <c r="BW205" s="4" t="s">
        <v>156</v>
      </c>
      <c r="BX205" s="4" t="s">
        <v>157</v>
      </c>
      <c r="BY205" s="4" t="s">
        <v>158</v>
      </c>
      <c r="BZ205" s="4" t="s">
        <v>159</v>
      </c>
      <c r="CA205" s="4" t="s">
        <v>160</v>
      </c>
      <c r="CB205" s="4" t="s">
        <v>161</v>
      </c>
    </row>
    <row r="206" spans="1:80" x14ac:dyDescent="0.4">
      <c r="B206" s="4" t="s">
        <v>446</v>
      </c>
      <c r="C206" s="4" t="s">
        <v>446</v>
      </c>
      <c r="D206" s="4" t="s">
        <v>446</v>
      </c>
      <c r="E206" s="4" t="s">
        <v>446</v>
      </c>
      <c r="F206" s="4" t="s">
        <v>446</v>
      </c>
      <c r="G206" s="4" t="s">
        <v>446</v>
      </c>
      <c r="H206" s="4" t="s">
        <v>446</v>
      </c>
      <c r="I206" s="4" t="s">
        <v>446</v>
      </c>
      <c r="J206" s="4" t="s">
        <v>446</v>
      </c>
      <c r="K206" s="4" t="s">
        <v>446</v>
      </c>
      <c r="L206" s="4" t="s">
        <v>446</v>
      </c>
      <c r="M206" s="4" t="s">
        <v>446</v>
      </c>
      <c r="N206" s="4" t="s">
        <v>446</v>
      </c>
      <c r="O206" s="4" t="s">
        <v>446</v>
      </c>
      <c r="P206" s="4" t="s">
        <v>446</v>
      </c>
      <c r="Q206" s="4" t="s">
        <v>446</v>
      </c>
      <c r="R206" s="4" t="s">
        <v>446</v>
      </c>
      <c r="S206" s="4" t="s">
        <v>446</v>
      </c>
      <c r="T206" s="4" t="s">
        <v>446</v>
      </c>
      <c r="U206" s="4" t="s">
        <v>446</v>
      </c>
      <c r="V206" s="4" t="s">
        <v>446</v>
      </c>
      <c r="W206" s="4" t="s">
        <v>446</v>
      </c>
      <c r="X206" s="4" t="s">
        <v>446</v>
      </c>
      <c r="Y206" s="4" t="s">
        <v>446</v>
      </c>
      <c r="Z206" s="4" t="s">
        <v>446</v>
      </c>
      <c r="AA206" s="4" t="s">
        <v>446</v>
      </c>
      <c r="AB206" s="4" t="s">
        <v>446</v>
      </c>
      <c r="AC206" s="4" t="s">
        <v>446</v>
      </c>
      <c r="AD206" s="4" t="s">
        <v>446</v>
      </c>
      <c r="AE206" s="4" t="s">
        <v>446</v>
      </c>
      <c r="AF206" s="4" t="s">
        <v>446</v>
      </c>
      <c r="AG206" s="4" t="s">
        <v>446</v>
      </c>
      <c r="AH206" s="4" t="s">
        <v>446</v>
      </c>
      <c r="AI206" s="4" t="s">
        <v>446</v>
      </c>
      <c r="AJ206" s="4" t="s">
        <v>446</v>
      </c>
      <c r="AK206" s="4" t="s">
        <v>446</v>
      </c>
      <c r="AL206" s="4" t="s">
        <v>446</v>
      </c>
      <c r="AM206" s="4" t="s">
        <v>446</v>
      </c>
      <c r="AN206" s="4" t="s">
        <v>446</v>
      </c>
      <c r="AO206" s="4" t="s">
        <v>446</v>
      </c>
      <c r="AP206" s="4" t="s">
        <v>446</v>
      </c>
      <c r="AQ206" s="4" t="s">
        <v>446</v>
      </c>
      <c r="AR206" s="4" t="s">
        <v>446</v>
      </c>
      <c r="AS206" s="4" t="s">
        <v>446</v>
      </c>
      <c r="AT206" s="4" t="s">
        <v>446</v>
      </c>
      <c r="AU206" s="4" t="s">
        <v>446</v>
      </c>
      <c r="AV206" s="4" t="s">
        <v>446</v>
      </c>
      <c r="AW206" s="4" t="s">
        <v>446</v>
      </c>
      <c r="AX206" s="4" t="s">
        <v>446</v>
      </c>
      <c r="AY206" s="4" t="s">
        <v>446</v>
      </c>
      <c r="AZ206" s="4" t="s">
        <v>446</v>
      </c>
      <c r="BA206" s="4" t="s">
        <v>446</v>
      </c>
      <c r="BB206" s="4" t="s">
        <v>446</v>
      </c>
      <c r="BC206" s="4" t="s">
        <v>446</v>
      </c>
      <c r="BD206" s="4" t="s">
        <v>446</v>
      </c>
      <c r="BE206" s="4" t="s">
        <v>446</v>
      </c>
      <c r="BF206" s="4" t="s">
        <v>446</v>
      </c>
      <c r="BG206" s="4" t="s">
        <v>446</v>
      </c>
      <c r="BH206" s="4" t="s">
        <v>446</v>
      </c>
      <c r="BI206" s="4" t="s">
        <v>446</v>
      </c>
      <c r="BJ206" s="4" t="s">
        <v>446</v>
      </c>
      <c r="BK206" s="4" t="s">
        <v>446</v>
      </c>
      <c r="BL206" s="4" t="s">
        <v>446</v>
      </c>
      <c r="BM206" s="4" t="s">
        <v>446</v>
      </c>
      <c r="BN206" s="4" t="s">
        <v>446</v>
      </c>
      <c r="BO206" s="4" t="s">
        <v>446</v>
      </c>
      <c r="BP206" s="4" t="s">
        <v>446</v>
      </c>
      <c r="BQ206" s="4" t="s">
        <v>446</v>
      </c>
      <c r="BR206" s="4" t="s">
        <v>446</v>
      </c>
      <c r="BS206" s="4" t="s">
        <v>446</v>
      </c>
      <c r="BT206" s="4" t="s">
        <v>446</v>
      </c>
      <c r="BU206" s="4" t="s">
        <v>446</v>
      </c>
      <c r="BV206" s="4" t="s">
        <v>446</v>
      </c>
      <c r="BW206" s="4" t="s">
        <v>446</v>
      </c>
      <c r="BX206" s="4" t="s">
        <v>446</v>
      </c>
      <c r="BY206" s="4" t="s">
        <v>446</v>
      </c>
      <c r="BZ206" s="4" t="s">
        <v>446</v>
      </c>
      <c r="CA206" s="4" t="s">
        <v>446</v>
      </c>
      <c r="CB206" s="4" t="s">
        <v>446</v>
      </c>
    </row>
    <row r="207" spans="1:80" x14ac:dyDescent="0.4">
      <c r="A207" s="1" t="s">
        <v>362</v>
      </c>
      <c r="B207" s="9"/>
      <c r="C207" s="9"/>
      <c r="D207" s="9"/>
      <c r="E207" s="9"/>
      <c r="F207" s="9"/>
      <c r="G207" s="9"/>
      <c r="H207" s="9"/>
      <c r="I207" s="9"/>
      <c r="J207" s="9"/>
      <c r="K207" s="9"/>
      <c r="L207" s="9"/>
      <c r="M207" s="9"/>
      <c r="N207" s="9"/>
      <c r="O207" s="9"/>
      <c r="P207" s="9"/>
      <c r="Q207" s="9"/>
      <c r="R207" s="9"/>
      <c r="S207" s="9"/>
      <c r="T207" s="9"/>
      <c r="U207" s="9"/>
      <c r="V207" s="9"/>
      <c r="W207" s="9"/>
      <c r="X207" s="9"/>
      <c r="Y207" s="9"/>
      <c r="Z207" s="9"/>
      <c r="AA207" s="9"/>
      <c r="AB207" s="9"/>
      <c r="AC207" s="9"/>
      <c r="AD207" s="9"/>
      <c r="AE207" s="9"/>
      <c r="AF207" s="9"/>
      <c r="AG207" s="9"/>
      <c r="AH207" s="9"/>
      <c r="AI207" s="9"/>
      <c r="AJ207" s="9"/>
      <c r="AK207" s="9"/>
      <c r="AL207" s="9"/>
      <c r="AM207" s="9"/>
      <c r="AN207" s="9"/>
      <c r="AO207" s="9"/>
      <c r="AP207" s="9"/>
      <c r="AQ207" s="9"/>
      <c r="AR207" s="9"/>
      <c r="AS207" s="9"/>
      <c r="AT207" s="9"/>
      <c r="AU207" s="9"/>
      <c r="AV207" s="9"/>
      <c r="AW207" s="9"/>
      <c r="AX207" s="9"/>
      <c r="AY207" s="9"/>
      <c r="AZ207" s="9"/>
      <c r="BA207" s="9"/>
      <c r="BB207" s="9"/>
      <c r="BC207" s="9"/>
      <c r="BD207" s="9"/>
      <c r="BE207" s="9"/>
      <c r="BF207" s="9"/>
      <c r="BG207" s="9"/>
      <c r="BH207" s="9"/>
      <c r="BI207" s="9"/>
      <c r="BJ207" s="9"/>
      <c r="BK207" s="9"/>
      <c r="BL207" s="9"/>
      <c r="BM207" s="9"/>
      <c r="BN207" s="9"/>
      <c r="BO207" s="9"/>
      <c r="BP207" s="9"/>
      <c r="BQ207" s="9"/>
      <c r="BR207" s="9"/>
      <c r="BS207" s="9"/>
      <c r="BT207" s="9"/>
      <c r="BU207" s="9"/>
      <c r="BV207" s="9"/>
      <c r="BW207" s="9"/>
      <c r="BX207" s="9"/>
      <c r="BY207" s="9"/>
      <c r="BZ207" s="9"/>
      <c r="CA207" s="9"/>
      <c r="CB207" s="9"/>
    </row>
    <row r="208" spans="1:80" x14ac:dyDescent="0.4">
      <c r="B208" s="10">
        <v>0</v>
      </c>
      <c r="C208" s="10">
        <v>0</v>
      </c>
      <c r="D208" s="10">
        <v>0</v>
      </c>
      <c r="E208" s="10">
        <v>0</v>
      </c>
      <c r="F208" s="10">
        <v>0</v>
      </c>
      <c r="G208" s="10">
        <v>0</v>
      </c>
      <c r="H208" s="10">
        <v>0</v>
      </c>
      <c r="I208" s="10">
        <v>0</v>
      </c>
      <c r="J208" s="10">
        <v>0</v>
      </c>
      <c r="K208" s="10">
        <v>0</v>
      </c>
      <c r="L208" s="10">
        <v>0</v>
      </c>
      <c r="M208" s="10">
        <v>0</v>
      </c>
      <c r="N208" s="10">
        <v>0</v>
      </c>
      <c r="O208" s="10">
        <v>0</v>
      </c>
      <c r="P208" s="10">
        <v>0</v>
      </c>
      <c r="Q208" s="10">
        <v>0</v>
      </c>
      <c r="R208" s="10">
        <v>0</v>
      </c>
      <c r="S208" s="10">
        <v>0</v>
      </c>
      <c r="T208" s="10">
        <v>0</v>
      </c>
      <c r="U208" s="10">
        <v>0</v>
      </c>
      <c r="V208" s="10">
        <v>0</v>
      </c>
      <c r="W208" s="10">
        <v>0</v>
      </c>
      <c r="X208" s="10">
        <v>0</v>
      </c>
      <c r="Y208" s="10">
        <v>0</v>
      </c>
      <c r="Z208" s="10">
        <v>0</v>
      </c>
      <c r="AA208" s="10">
        <v>0</v>
      </c>
      <c r="AB208" s="10">
        <v>0</v>
      </c>
      <c r="AC208" s="10">
        <v>0</v>
      </c>
      <c r="AD208" s="10">
        <v>0</v>
      </c>
      <c r="AE208" s="10">
        <v>0</v>
      </c>
      <c r="AF208" s="10">
        <v>0</v>
      </c>
      <c r="AG208" s="10">
        <v>0</v>
      </c>
      <c r="AH208" s="10">
        <v>0</v>
      </c>
      <c r="AI208" s="10">
        <v>0</v>
      </c>
      <c r="AJ208" s="10">
        <v>0</v>
      </c>
      <c r="AK208" s="10">
        <v>0</v>
      </c>
      <c r="AL208" s="10">
        <v>0</v>
      </c>
      <c r="AM208" s="10">
        <v>0</v>
      </c>
      <c r="AN208" s="10">
        <v>0</v>
      </c>
      <c r="AO208" s="10">
        <v>0</v>
      </c>
      <c r="AP208" s="10">
        <v>0</v>
      </c>
      <c r="AQ208" s="10">
        <v>0</v>
      </c>
      <c r="AR208" s="10">
        <v>0</v>
      </c>
      <c r="AS208" s="10">
        <v>0</v>
      </c>
      <c r="AT208" s="10">
        <v>0</v>
      </c>
      <c r="AU208" s="10">
        <v>0</v>
      </c>
      <c r="AV208" s="10">
        <v>0</v>
      </c>
      <c r="AW208" s="10">
        <v>0</v>
      </c>
      <c r="AX208" s="10">
        <v>0</v>
      </c>
      <c r="AY208" s="10">
        <v>0</v>
      </c>
      <c r="AZ208" s="10">
        <v>0</v>
      </c>
      <c r="BA208" s="10">
        <v>0</v>
      </c>
      <c r="BB208" s="10">
        <v>0</v>
      </c>
      <c r="BC208" s="10">
        <v>0</v>
      </c>
      <c r="BD208" s="10">
        <v>0</v>
      </c>
      <c r="BE208" s="10">
        <v>0</v>
      </c>
      <c r="BF208" s="10">
        <v>0</v>
      </c>
      <c r="BG208" s="10">
        <v>0</v>
      </c>
      <c r="BH208" s="10">
        <v>0</v>
      </c>
      <c r="BI208" s="10">
        <v>0</v>
      </c>
      <c r="BJ208" s="10">
        <v>0</v>
      </c>
      <c r="BK208" s="10">
        <v>0</v>
      </c>
      <c r="BL208" s="10">
        <v>0</v>
      </c>
      <c r="BM208" s="10">
        <v>0</v>
      </c>
      <c r="BN208" s="10">
        <v>0</v>
      </c>
      <c r="BO208" s="10">
        <v>0</v>
      </c>
      <c r="BP208" s="10">
        <v>0</v>
      </c>
      <c r="BQ208" s="10">
        <v>0</v>
      </c>
      <c r="BR208" s="10">
        <v>0</v>
      </c>
      <c r="BS208" s="10">
        <v>0</v>
      </c>
      <c r="BT208" s="10">
        <v>0</v>
      </c>
      <c r="BU208" s="10">
        <v>0</v>
      </c>
      <c r="BV208" s="10">
        <v>0</v>
      </c>
      <c r="BW208" s="10">
        <v>0</v>
      </c>
      <c r="BX208" s="10">
        <v>0</v>
      </c>
      <c r="BY208" s="10">
        <v>0</v>
      </c>
      <c r="BZ208" s="10">
        <v>0</v>
      </c>
      <c r="CA208" s="10">
        <v>0</v>
      </c>
      <c r="CB208" s="10">
        <v>0</v>
      </c>
    </row>
    <row r="209" spans="1:80" x14ac:dyDescent="0.4">
      <c r="B209" s="10">
        <v>0</v>
      </c>
      <c r="C209" s="10">
        <v>0</v>
      </c>
      <c r="D209" s="10">
        <v>0</v>
      </c>
      <c r="E209" s="10">
        <v>0</v>
      </c>
      <c r="F209" s="10">
        <v>0</v>
      </c>
      <c r="G209" s="10">
        <v>0</v>
      </c>
      <c r="H209" s="10">
        <v>0</v>
      </c>
      <c r="I209" s="10">
        <v>0</v>
      </c>
      <c r="J209" s="10">
        <v>0</v>
      </c>
      <c r="K209" s="10">
        <v>0</v>
      </c>
      <c r="L209" s="10">
        <v>0</v>
      </c>
      <c r="M209" s="10">
        <v>0</v>
      </c>
      <c r="N209" s="10">
        <v>0</v>
      </c>
      <c r="O209" s="10">
        <v>0</v>
      </c>
      <c r="P209" s="10">
        <v>0</v>
      </c>
      <c r="Q209" s="10">
        <v>0</v>
      </c>
      <c r="R209" s="10">
        <v>0</v>
      </c>
      <c r="S209" s="10">
        <v>0</v>
      </c>
      <c r="T209" s="10">
        <v>0</v>
      </c>
      <c r="U209" s="10">
        <v>0</v>
      </c>
      <c r="V209" s="10">
        <v>0</v>
      </c>
      <c r="W209" s="10">
        <v>0</v>
      </c>
      <c r="X209" s="10">
        <v>0</v>
      </c>
      <c r="Y209" s="10">
        <v>0</v>
      </c>
      <c r="Z209" s="10">
        <v>0</v>
      </c>
      <c r="AA209" s="10">
        <v>0</v>
      </c>
      <c r="AB209" s="10">
        <v>0</v>
      </c>
      <c r="AC209" s="10">
        <v>0</v>
      </c>
      <c r="AD209" s="10">
        <v>0</v>
      </c>
      <c r="AE209" s="10">
        <v>0</v>
      </c>
      <c r="AF209" s="10">
        <v>0</v>
      </c>
      <c r="AG209" s="10">
        <v>0</v>
      </c>
      <c r="AH209" s="10">
        <v>0</v>
      </c>
      <c r="AI209" s="10">
        <v>0</v>
      </c>
      <c r="AJ209" s="10">
        <v>0</v>
      </c>
      <c r="AK209" s="10">
        <v>0</v>
      </c>
      <c r="AL209" s="10">
        <v>0</v>
      </c>
      <c r="AM209" s="10">
        <v>0</v>
      </c>
      <c r="AN209" s="10">
        <v>0</v>
      </c>
      <c r="AO209" s="10">
        <v>0</v>
      </c>
      <c r="AP209" s="10">
        <v>0</v>
      </c>
      <c r="AQ209" s="10">
        <v>0</v>
      </c>
      <c r="AR209" s="10">
        <v>0</v>
      </c>
      <c r="AS209" s="10">
        <v>0</v>
      </c>
      <c r="AT209" s="10">
        <v>0</v>
      </c>
      <c r="AU209" s="10">
        <v>0</v>
      </c>
      <c r="AV209" s="10">
        <v>0</v>
      </c>
      <c r="AW209" s="10">
        <v>0</v>
      </c>
      <c r="AX209" s="10">
        <v>0</v>
      </c>
      <c r="AY209" s="10">
        <v>0</v>
      </c>
      <c r="AZ209" s="10">
        <v>0</v>
      </c>
      <c r="BA209" s="10">
        <v>0</v>
      </c>
      <c r="BB209" s="10">
        <v>0</v>
      </c>
      <c r="BC209" s="10">
        <v>0</v>
      </c>
      <c r="BD209" s="10">
        <v>0</v>
      </c>
      <c r="BE209" s="10">
        <v>0</v>
      </c>
      <c r="BF209" s="10">
        <v>0</v>
      </c>
      <c r="BG209" s="10">
        <v>0</v>
      </c>
      <c r="BH209" s="10">
        <v>0</v>
      </c>
      <c r="BI209" s="10">
        <v>0</v>
      </c>
      <c r="BJ209" s="10">
        <v>0</v>
      </c>
      <c r="BK209" s="10">
        <v>0</v>
      </c>
      <c r="BL209" s="10">
        <v>0</v>
      </c>
      <c r="BM209" s="10">
        <v>0</v>
      </c>
      <c r="BN209" s="10">
        <v>0</v>
      </c>
      <c r="BO209" s="10">
        <v>0</v>
      </c>
      <c r="BP209" s="10">
        <v>0</v>
      </c>
      <c r="BQ209" s="10">
        <v>0</v>
      </c>
      <c r="BR209" s="10">
        <v>0</v>
      </c>
      <c r="BS209" s="10">
        <v>0</v>
      </c>
      <c r="BT209" s="10">
        <v>0</v>
      </c>
      <c r="BU209" s="10">
        <v>0</v>
      </c>
      <c r="BV209" s="10">
        <v>0</v>
      </c>
      <c r="BW209" s="10">
        <v>0</v>
      </c>
      <c r="BX209" s="10">
        <v>0</v>
      </c>
      <c r="BY209" s="10">
        <v>0</v>
      </c>
      <c r="BZ209" s="10">
        <v>0</v>
      </c>
      <c r="CA209" s="10">
        <v>0</v>
      </c>
      <c r="CB209" s="10">
        <v>0</v>
      </c>
    </row>
    <row r="210" spans="1:80" x14ac:dyDescent="0.4">
      <c r="B210" s="10">
        <v>0</v>
      </c>
      <c r="C210" s="10">
        <v>0</v>
      </c>
      <c r="D210" s="10">
        <v>0</v>
      </c>
      <c r="E210" s="10">
        <v>0</v>
      </c>
      <c r="F210" s="10">
        <v>0</v>
      </c>
      <c r="G210" s="10">
        <v>0</v>
      </c>
      <c r="H210" s="10">
        <v>0</v>
      </c>
      <c r="I210" s="10">
        <v>0</v>
      </c>
      <c r="J210" s="10">
        <v>0</v>
      </c>
      <c r="K210" s="10">
        <v>0</v>
      </c>
      <c r="L210" s="10">
        <v>0</v>
      </c>
      <c r="M210" s="10">
        <v>0</v>
      </c>
      <c r="N210" s="10">
        <v>0</v>
      </c>
      <c r="O210" s="10">
        <v>0</v>
      </c>
      <c r="P210" s="10">
        <v>0</v>
      </c>
      <c r="Q210" s="10">
        <v>0</v>
      </c>
      <c r="R210" s="10">
        <v>0</v>
      </c>
      <c r="S210" s="10">
        <v>0</v>
      </c>
      <c r="T210" s="10">
        <v>0</v>
      </c>
      <c r="U210" s="10">
        <v>0</v>
      </c>
      <c r="V210" s="10">
        <v>0</v>
      </c>
      <c r="W210" s="10">
        <v>0</v>
      </c>
      <c r="X210" s="10">
        <v>0</v>
      </c>
      <c r="Y210" s="10">
        <v>0</v>
      </c>
      <c r="Z210" s="10">
        <v>0</v>
      </c>
      <c r="AA210" s="10">
        <v>0</v>
      </c>
      <c r="AB210" s="10">
        <v>0</v>
      </c>
      <c r="AC210" s="10">
        <v>0</v>
      </c>
      <c r="AD210" s="10">
        <v>0</v>
      </c>
      <c r="AE210" s="10">
        <v>0</v>
      </c>
      <c r="AF210" s="10">
        <v>0</v>
      </c>
      <c r="AG210" s="10">
        <v>0</v>
      </c>
      <c r="AH210" s="10">
        <v>0</v>
      </c>
      <c r="AI210" s="10">
        <v>0</v>
      </c>
      <c r="AJ210" s="10">
        <v>0</v>
      </c>
      <c r="AK210" s="10">
        <v>0</v>
      </c>
      <c r="AL210" s="10">
        <v>0</v>
      </c>
      <c r="AM210" s="10">
        <v>0</v>
      </c>
      <c r="AN210" s="10">
        <v>0</v>
      </c>
      <c r="AO210" s="10">
        <v>0</v>
      </c>
      <c r="AP210" s="10">
        <v>0</v>
      </c>
      <c r="AQ210" s="10">
        <v>0</v>
      </c>
      <c r="AR210" s="10">
        <v>0</v>
      </c>
      <c r="AS210" s="10">
        <v>0</v>
      </c>
      <c r="AT210" s="10">
        <v>0</v>
      </c>
      <c r="AU210" s="10">
        <v>0</v>
      </c>
      <c r="AV210" s="10">
        <v>0</v>
      </c>
      <c r="AW210" s="10">
        <v>0</v>
      </c>
      <c r="AX210" s="10">
        <v>0</v>
      </c>
      <c r="AY210" s="10">
        <v>0</v>
      </c>
      <c r="AZ210" s="10">
        <v>0</v>
      </c>
      <c r="BA210" s="10">
        <v>0</v>
      </c>
      <c r="BB210" s="10">
        <v>0</v>
      </c>
      <c r="BC210" s="10">
        <v>0</v>
      </c>
      <c r="BD210" s="10">
        <v>0</v>
      </c>
      <c r="BE210" s="10">
        <v>0</v>
      </c>
      <c r="BF210" s="10">
        <v>0</v>
      </c>
      <c r="BG210" s="10">
        <v>0</v>
      </c>
      <c r="BH210" s="10">
        <v>0</v>
      </c>
      <c r="BI210" s="10">
        <v>0</v>
      </c>
      <c r="BJ210" s="10">
        <v>0</v>
      </c>
      <c r="BK210" s="10">
        <v>0</v>
      </c>
      <c r="BL210" s="10">
        <v>0</v>
      </c>
      <c r="BM210" s="10">
        <v>0</v>
      </c>
      <c r="BN210" s="10">
        <v>0</v>
      </c>
      <c r="BO210" s="10">
        <v>0</v>
      </c>
      <c r="BP210" s="10">
        <v>0</v>
      </c>
      <c r="BQ210" s="10">
        <v>0</v>
      </c>
      <c r="BR210" s="10">
        <v>0</v>
      </c>
      <c r="BS210" s="10">
        <v>0</v>
      </c>
      <c r="BT210" s="10">
        <v>0</v>
      </c>
      <c r="BU210" s="10">
        <v>0</v>
      </c>
      <c r="BV210" s="10">
        <v>0</v>
      </c>
      <c r="BW210" s="10">
        <v>0</v>
      </c>
      <c r="BX210" s="10">
        <v>0</v>
      </c>
      <c r="BY210" s="10">
        <v>0</v>
      </c>
      <c r="BZ210" s="10">
        <v>0</v>
      </c>
      <c r="CA210" s="10">
        <v>0</v>
      </c>
      <c r="CB210" s="10">
        <v>0</v>
      </c>
    </row>
    <row r="211" spans="1:80" x14ac:dyDescent="0.4">
      <c r="B211" s="10">
        <v>0</v>
      </c>
      <c r="C211" s="10">
        <v>0</v>
      </c>
      <c r="D211" s="10">
        <v>0</v>
      </c>
      <c r="E211" s="10">
        <v>0</v>
      </c>
      <c r="F211" s="10">
        <v>0</v>
      </c>
      <c r="G211" s="10">
        <v>0</v>
      </c>
      <c r="H211" s="10">
        <v>0</v>
      </c>
      <c r="I211" s="10">
        <v>0</v>
      </c>
      <c r="J211" s="10">
        <v>0</v>
      </c>
      <c r="K211" s="10">
        <v>0</v>
      </c>
      <c r="L211" s="10">
        <v>0</v>
      </c>
      <c r="M211" s="10">
        <v>0</v>
      </c>
      <c r="N211" s="10">
        <v>0</v>
      </c>
      <c r="O211" s="10">
        <v>0</v>
      </c>
      <c r="P211" s="10">
        <v>0</v>
      </c>
      <c r="Q211" s="10">
        <v>0</v>
      </c>
      <c r="R211" s="10">
        <v>0</v>
      </c>
      <c r="S211" s="10">
        <v>0</v>
      </c>
      <c r="T211" s="10">
        <v>0</v>
      </c>
      <c r="U211" s="10">
        <v>0</v>
      </c>
      <c r="V211" s="10">
        <v>0</v>
      </c>
      <c r="W211" s="10">
        <v>0</v>
      </c>
      <c r="X211" s="10">
        <v>0</v>
      </c>
      <c r="Y211" s="10">
        <v>0</v>
      </c>
      <c r="Z211" s="10">
        <v>0</v>
      </c>
      <c r="AA211" s="10">
        <v>0</v>
      </c>
      <c r="AB211" s="10">
        <v>0</v>
      </c>
      <c r="AC211" s="10">
        <v>0</v>
      </c>
      <c r="AD211" s="10">
        <v>0</v>
      </c>
      <c r="AE211" s="10">
        <v>0</v>
      </c>
      <c r="AF211" s="10">
        <v>0</v>
      </c>
      <c r="AG211" s="10">
        <v>0</v>
      </c>
      <c r="AH211" s="10">
        <v>0</v>
      </c>
      <c r="AI211" s="10">
        <v>0</v>
      </c>
      <c r="AJ211" s="10">
        <v>0</v>
      </c>
      <c r="AK211" s="10">
        <v>0</v>
      </c>
      <c r="AL211" s="10">
        <v>0</v>
      </c>
      <c r="AM211" s="10">
        <v>0</v>
      </c>
      <c r="AN211" s="10">
        <v>0</v>
      </c>
      <c r="AO211" s="10">
        <v>0</v>
      </c>
      <c r="AP211" s="10">
        <v>0</v>
      </c>
      <c r="AQ211" s="10">
        <v>0</v>
      </c>
      <c r="AR211" s="10">
        <v>0</v>
      </c>
      <c r="AS211" s="10">
        <v>0</v>
      </c>
      <c r="AT211" s="10">
        <v>0</v>
      </c>
      <c r="AU211" s="10">
        <v>0</v>
      </c>
      <c r="AV211" s="10">
        <v>0</v>
      </c>
      <c r="AW211" s="10">
        <v>0</v>
      </c>
      <c r="AX211" s="10">
        <v>0</v>
      </c>
      <c r="AY211" s="10">
        <v>0</v>
      </c>
      <c r="AZ211" s="10">
        <v>0</v>
      </c>
      <c r="BA211" s="10">
        <v>0</v>
      </c>
      <c r="BB211" s="10">
        <v>0</v>
      </c>
      <c r="BC211" s="10">
        <v>0</v>
      </c>
      <c r="BD211" s="10">
        <v>0</v>
      </c>
      <c r="BE211" s="10">
        <v>0</v>
      </c>
      <c r="BF211" s="10">
        <v>0</v>
      </c>
      <c r="BG211" s="10">
        <v>0</v>
      </c>
      <c r="BH211" s="10">
        <v>0</v>
      </c>
      <c r="BI211" s="10">
        <v>0</v>
      </c>
      <c r="BJ211" s="10">
        <v>0</v>
      </c>
      <c r="BK211" s="10">
        <v>0</v>
      </c>
      <c r="BL211" s="10">
        <v>0</v>
      </c>
      <c r="BM211" s="10">
        <v>0</v>
      </c>
      <c r="BN211" s="10">
        <v>0</v>
      </c>
      <c r="BO211" s="10">
        <v>0</v>
      </c>
      <c r="BP211" s="10">
        <v>0</v>
      </c>
      <c r="BQ211" s="10">
        <v>0</v>
      </c>
      <c r="BR211" s="10">
        <v>0</v>
      </c>
      <c r="BS211" s="10">
        <v>0</v>
      </c>
      <c r="BT211" s="10">
        <v>0</v>
      </c>
      <c r="BU211" s="10">
        <v>0</v>
      </c>
      <c r="BV211" s="10">
        <v>0</v>
      </c>
      <c r="BW211" s="10">
        <v>0</v>
      </c>
      <c r="BX211" s="10">
        <v>0</v>
      </c>
      <c r="BY211" s="10">
        <v>0</v>
      </c>
      <c r="BZ211" s="10">
        <v>0</v>
      </c>
      <c r="CA211" s="10">
        <v>0</v>
      </c>
      <c r="CB211" s="10">
        <v>0</v>
      </c>
    </row>
    <row r="212" spans="1:80" x14ac:dyDescent="0.4">
      <c r="B212" s="4" t="s">
        <v>155</v>
      </c>
      <c r="C212" s="4" t="s">
        <v>156</v>
      </c>
      <c r="D212" s="4" t="s">
        <v>157</v>
      </c>
      <c r="E212" s="4" t="s">
        <v>158</v>
      </c>
      <c r="F212" s="4" t="s">
        <v>159</v>
      </c>
      <c r="G212" s="4" t="s">
        <v>160</v>
      </c>
      <c r="H212" s="4" t="s">
        <v>161</v>
      </c>
      <c r="I212" s="4" t="s">
        <v>162</v>
      </c>
      <c r="J212" s="4" t="s">
        <v>155</v>
      </c>
      <c r="K212" s="4" t="s">
        <v>156</v>
      </c>
      <c r="L212" s="4" t="s">
        <v>157</v>
      </c>
      <c r="M212" s="4" t="s">
        <v>158</v>
      </c>
      <c r="N212" s="4" t="s">
        <v>159</v>
      </c>
      <c r="O212" s="4" t="s">
        <v>160</v>
      </c>
      <c r="P212" s="4" t="s">
        <v>161</v>
      </c>
      <c r="Q212" s="4" t="s">
        <v>162</v>
      </c>
      <c r="R212" s="4" t="s">
        <v>155</v>
      </c>
      <c r="S212" s="4" t="s">
        <v>156</v>
      </c>
      <c r="T212" s="4" t="s">
        <v>157</v>
      </c>
      <c r="U212" s="4" t="s">
        <v>158</v>
      </c>
      <c r="V212" s="4" t="s">
        <v>159</v>
      </c>
      <c r="W212" s="4" t="s">
        <v>160</v>
      </c>
      <c r="X212" s="4" t="s">
        <v>161</v>
      </c>
      <c r="Y212" s="4" t="s">
        <v>162</v>
      </c>
      <c r="Z212" s="4" t="s">
        <v>155</v>
      </c>
      <c r="AA212" s="4" t="s">
        <v>156</v>
      </c>
      <c r="AB212" s="4" t="s">
        <v>157</v>
      </c>
      <c r="AC212" s="4" t="s">
        <v>158</v>
      </c>
      <c r="AD212" s="4" t="s">
        <v>159</v>
      </c>
      <c r="AE212" s="4" t="s">
        <v>160</v>
      </c>
      <c r="AF212" s="4" t="s">
        <v>161</v>
      </c>
      <c r="AG212" s="4" t="s">
        <v>162</v>
      </c>
      <c r="AH212" s="4" t="s">
        <v>155</v>
      </c>
      <c r="AI212" s="4" t="s">
        <v>156</v>
      </c>
      <c r="AJ212" s="4" t="s">
        <v>157</v>
      </c>
      <c r="AK212" s="4" t="s">
        <v>158</v>
      </c>
      <c r="AL212" s="4" t="s">
        <v>159</v>
      </c>
      <c r="AM212" s="4" t="s">
        <v>160</v>
      </c>
      <c r="AN212" s="4" t="s">
        <v>161</v>
      </c>
      <c r="AO212" s="4" t="s">
        <v>162</v>
      </c>
      <c r="AP212" s="4" t="s">
        <v>155</v>
      </c>
      <c r="AQ212" s="4" t="s">
        <v>156</v>
      </c>
      <c r="AR212" s="4" t="s">
        <v>157</v>
      </c>
      <c r="AS212" s="4" t="s">
        <v>158</v>
      </c>
      <c r="AT212" s="4" t="s">
        <v>159</v>
      </c>
      <c r="AU212" s="4" t="s">
        <v>160</v>
      </c>
      <c r="AV212" s="4" t="s">
        <v>161</v>
      </c>
      <c r="AW212" s="4" t="s">
        <v>162</v>
      </c>
      <c r="AX212" s="4" t="s">
        <v>155</v>
      </c>
      <c r="AY212" s="4" t="s">
        <v>156</v>
      </c>
      <c r="AZ212" s="4" t="s">
        <v>157</v>
      </c>
      <c r="BA212" s="4" t="s">
        <v>158</v>
      </c>
      <c r="BB212" s="4" t="s">
        <v>159</v>
      </c>
      <c r="BC212" s="4" t="s">
        <v>160</v>
      </c>
      <c r="BD212" s="4" t="s">
        <v>161</v>
      </c>
      <c r="BE212" s="4" t="s">
        <v>162</v>
      </c>
      <c r="BF212" s="4" t="s">
        <v>155</v>
      </c>
      <c r="BG212" s="4" t="s">
        <v>156</v>
      </c>
      <c r="BH212" s="4" t="s">
        <v>157</v>
      </c>
      <c r="BI212" s="4" t="s">
        <v>158</v>
      </c>
      <c r="BJ212" s="4" t="s">
        <v>159</v>
      </c>
      <c r="BK212" s="4" t="s">
        <v>160</v>
      </c>
      <c r="BL212" s="4" t="s">
        <v>161</v>
      </c>
      <c r="BM212" s="4" t="s">
        <v>162</v>
      </c>
      <c r="BN212" s="4" t="s">
        <v>155</v>
      </c>
      <c r="BO212" s="4" t="s">
        <v>156</v>
      </c>
      <c r="BP212" s="4" t="s">
        <v>157</v>
      </c>
      <c r="BQ212" s="4" t="s">
        <v>158</v>
      </c>
      <c r="BR212" s="4" t="s">
        <v>159</v>
      </c>
      <c r="BS212" s="4" t="s">
        <v>160</v>
      </c>
      <c r="BT212" s="4" t="s">
        <v>161</v>
      </c>
      <c r="BU212" s="4" t="s">
        <v>162</v>
      </c>
      <c r="BV212" s="4" t="s">
        <v>155</v>
      </c>
      <c r="BW212" s="4" t="s">
        <v>156</v>
      </c>
      <c r="BX212" s="4" t="s">
        <v>157</v>
      </c>
      <c r="BY212" s="4" t="s">
        <v>158</v>
      </c>
      <c r="BZ212" s="4" t="s">
        <v>159</v>
      </c>
      <c r="CA212" s="4" t="s">
        <v>160</v>
      </c>
      <c r="CB212" s="4" t="s">
        <v>161</v>
      </c>
    </row>
    <row r="213" spans="1:80" x14ac:dyDescent="0.4">
      <c r="B213" s="4" t="s">
        <v>446</v>
      </c>
      <c r="C213" s="4" t="s">
        <v>446</v>
      </c>
      <c r="D213" s="4" t="s">
        <v>446</v>
      </c>
      <c r="E213" s="4" t="s">
        <v>446</v>
      </c>
      <c r="F213" s="4" t="s">
        <v>446</v>
      </c>
      <c r="G213" s="4" t="s">
        <v>446</v>
      </c>
      <c r="H213" s="4" t="s">
        <v>446</v>
      </c>
      <c r="I213" s="4" t="s">
        <v>446</v>
      </c>
      <c r="J213" s="4" t="s">
        <v>446</v>
      </c>
      <c r="K213" s="4" t="s">
        <v>446</v>
      </c>
      <c r="L213" s="4" t="s">
        <v>446</v>
      </c>
      <c r="M213" s="4" t="s">
        <v>446</v>
      </c>
      <c r="N213" s="4" t="s">
        <v>446</v>
      </c>
      <c r="O213" s="4" t="s">
        <v>446</v>
      </c>
      <c r="P213" s="4" t="s">
        <v>446</v>
      </c>
      <c r="Q213" s="4" t="s">
        <v>446</v>
      </c>
      <c r="R213" s="4" t="s">
        <v>446</v>
      </c>
      <c r="S213" s="4" t="s">
        <v>446</v>
      </c>
      <c r="T213" s="4" t="s">
        <v>446</v>
      </c>
      <c r="U213" s="4" t="s">
        <v>446</v>
      </c>
      <c r="V213" s="4" t="s">
        <v>446</v>
      </c>
      <c r="W213" s="4" t="s">
        <v>446</v>
      </c>
      <c r="X213" s="4" t="s">
        <v>446</v>
      </c>
      <c r="Y213" s="4" t="s">
        <v>446</v>
      </c>
      <c r="Z213" s="4" t="s">
        <v>446</v>
      </c>
      <c r="AA213" s="4" t="s">
        <v>446</v>
      </c>
      <c r="AB213" s="4" t="s">
        <v>446</v>
      </c>
      <c r="AC213" s="4" t="s">
        <v>446</v>
      </c>
      <c r="AD213" s="4" t="s">
        <v>446</v>
      </c>
      <c r="AE213" s="4" t="s">
        <v>446</v>
      </c>
      <c r="AF213" s="4" t="s">
        <v>446</v>
      </c>
      <c r="AG213" s="4" t="s">
        <v>446</v>
      </c>
      <c r="AH213" s="4" t="s">
        <v>446</v>
      </c>
      <c r="AI213" s="4" t="s">
        <v>446</v>
      </c>
      <c r="AJ213" s="4" t="s">
        <v>446</v>
      </c>
      <c r="AK213" s="4" t="s">
        <v>446</v>
      </c>
      <c r="AL213" s="4" t="s">
        <v>446</v>
      </c>
      <c r="AM213" s="4" t="s">
        <v>446</v>
      </c>
      <c r="AN213" s="4" t="s">
        <v>446</v>
      </c>
      <c r="AO213" s="4" t="s">
        <v>446</v>
      </c>
      <c r="AP213" s="4" t="s">
        <v>446</v>
      </c>
      <c r="AQ213" s="4" t="s">
        <v>446</v>
      </c>
      <c r="AR213" s="4" t="s">
        <v>446</v>
      </c>
      <c r="AS213" s="4" t="s">
        <v>446</v>
      </c>
      <c r="AT213" s="4" t="s">
        <v>446</v>
      </c>
      <c r="AU213" s="4" t="s">
        <v>446</v>
      </c>
      <c r="AV213" s="4" t="s">
        <v>446</v>
      </c>
      <c r="AW213" s="4" t="s">
        <v>446</v>
      </c>
      <c r="AX213" s="4" t="s">
        <v>446</v>
      </c>
      <c r="AY213" s="4" t="s">
        <v>446</v>
      </c>
      <c r="AZ213" s="4" t="s">
        <v>446</v>
      </c>
      <c r="BA213" s="4" t="s">
        <v>446</v>
      </c>
      <c r="BB213" s="4" t="s">
        <v>446</v>
      </c>
      <c r="BC213" s="4" t="s">
        <v>446</v>
      </c>
      <c r="BD213" s="4" t="s">
        <v>446</v>
      </c>
      <c r="BE213" s="4" t="s">
        <v>446</v>
      </c>
      <c r="BF213" s="4" t="s">
        <v>446</v>
      </c>
      <c r="BG213" s="4" t="s">
        <v>446</v>
      </c>
      <c r="BH213" s="4" t="s">
        <v>446</v>
      </c>
      <c r="BI213" s="4" t="s">
        <v>446</v>
      </c>
      <c r="BJ213" s="4" t="s">
        <v>446</v>
      </c>
      <c r="BK213" s="4" t="s">
        <v>446</v>
      </c>
      <c r="BL213" s="4" t="s">
        <v>446</v>
      </c>
      <c r="BM213" s="4" t="s">
        <v>446</v>
      </c>
      <c r="BN213" s="4" t="s">
        <v>446</v>
      </c>
      <c r="BO213" s="4" t="s">
        <v>446</v>
      </c>
      <c r="BP213" s="4" t="s">
        <v>446</v>
      </c>
      <c r="BQ213" s="4" t="s">
        <v>446</v>
      </c>
      <c r="BR213" s="4" t="s">
        <v>446</v>
      </c>
      <c r="BS213" s="4" t="s">
        <v>446</v>
      </c>
      <c r="BT213" s="4" t="s">
        <v>446</v>
      </c>
      <c r="BU213" s="4" t="s">
        <v>446</v>
      </c>
      <c r="BV213" s="4" t="s">
        <v>446</v>
      </c>
      <c r="BW213" s="4" t="s">
        <v>446</v>
      </c>
      <c r="BX213" s="4" t="s">
        <v>446</v>
      </c>
      <c r="BY213" s="4" t="s">
        <v>446</v>
      </c>
      <c r="BZ213" s="4" t="s">
        <v>446</v>
      </c>
      <c r="CA213" s="4" t="s">
        <v>446</v>
      </c>
      <c r="CB213" s="4" t="s">
        <v>446</v>
      </c>
    </row>
    <row r="214" spans="1:80" x14ac:dyDescent="0.4">
      <c r="A214" s="1" t="s">
        <v>360</v>
      </c>
      <c r="B214" s="9"/>
      <c r="C214" s="9"/>
      <c r="D214" s="9"/>
      <c r="E214" s="9"/>
      <c r="F214" s="9"/>
      <c r="G214" s="9"/>
      <c r="H214" s="9"/>
      <c r="I214" s="9"/>
      <c r="J214" s="9"/>
      <c r="K214" s="9"/>
      <c r="L214" s="9"/>
      <c r="M214" s="9"/>
      <c r="N214" s="9"/>
      <c r="O214" s="9"/>
      <c r="P214" s="9"/>
      <c r="Q214" s="9"/>
      <c r="R214" s="9"/>
      <c r="S214" s="9"/>
      <c r="T214" s="9"/>
      <c r="U214" s="9"/>
      <c r="V214" s="9"/>
      <c r="W214" s="9"/>
      <c r="X214" s="9"/>
      <c r="Y214" s="9"/>
      <c r="Z214" s="9"/>
      <c r="AA214" s="9"/>
      <c r="AB214" s="9"/>
      <c r="AC214" s="9"/>
      <c r="AD214" s="9"/>
      <c r="AE214" s="9"/>
      <c r="AF214" s="9"/>
      <c r="AG214" s="9"/>
      <c r="AH214" s="9"/>
      <c r="AI214" s="9"/>
      <c r="AJ214" s="9"/>
      <c r="AK214" s="9"/>
      <c r="AL214" s="9"/>
      <c r="AM214" s="9"/>
      <c r="AN214" s="9"/>
      <c r="AO214" s="9"/>
      <c r="AP214" s="9"/>
      <c r="AQ214" s="9"/>
      <c r="AR214" s="9"/>
      <c r="AS214" s="9"/>
      <c r="AT214" s="9"/>
      <c r="AU214" s="9"/>
      <c r="AV214" s="9"/>
      <c r="AW214" s="9"/>
      <c r="AX214" s="9"/>
      <c r="AY214" s="9"/>
      <c r="AZ214" s="9"/>
      <c r="BA214" s="9"/>
      <c r="BB214" s="9"/>
      <c r="BC214" s="9"/>
      <c r="BD214" s="9"/>
      <c r="BE214" s="9"/>
      <c r="BF214" s="9"/>
      <c r="BG214" s="9"/>
      <c r="BH214" s="9"/>
      <c r="BI214" s="9"/>
      <c r="BJ214" s="9"/>
      <c r="BK214" s="9"/>
      <c r="BL214" s="9"/>
      <c r="BM214" s="9"/>
      <c r="BN214" s="9"/>
      <c r="BO214" s="9"/>
      <c r="BP214" s="9"/>
      <c r="BQ214" s="9"/>
      <c r="BR214" s="9"/>
      <c r="BS214" s="9"/>
      <c r="BT214" s="9"/>
      <c r="BU214" s="9"/>
      <c r="BV214" s="9"/>
      <c r="BW214" s="9"/>
      <c r="BX214" s="9"/>
      <c r="BY214" s="9"/>
      <c r="BZ214" s="9"/>
      <c r="CA214" s="9"/>
      <c r="CB214" s="9"/>
    </row>
    <row r="215" spans="1:80" x14ac:dyDescent="0.4">
      <c r="B215" s="10">
        <v>0</v>
      </c>
      <c r="C215" s="10">
        <v>0</v>
      </c>
      <c r="D215" s="10">
        <v>0</v>
      </c>
      <c r="E215" s="10">
        <v>0</v>
      </c>
      <c r="F215" s="10">
        <v>0</v>
      </c>
      <c r="G215" s="10">
        <v>0</v>
      </c>
      <c r="H215" s="10">
        <v>0</v>
      </c>
      <c r="I215" s="10">
        <v>0</v>
      </c>
      <c r="J215" s="10">
        <v>0</v>
      </c>
      <c r="K215" s="10">
        <v>0</v>
      </c>
      <c r="L215" s="10">
        <v>0</v>
      </c>
      <c r="M215" s="10">
        <v>0</v>
      </c>
      <c r="N215" s="10">
        <v>0</v>
      </c>
      <c r="O215" s="10">
        <v>0</v>
      </c>
      <c r="P215" s="10">
        <v>0</v>
      </c>
      <c r="Q215" s="10">
        <v>0</v>
      </c>
      <c r="R215" s="10">
        <v>0</v>
      </c>
      <c r="S215" s="10">
        <v>0</v>
      </c>
      <c r="T215" s="10">
        <v>0</v>
      </c>
      <c r="U215" s="10">
        <v>0</v>
      </c>
      <c r="V215" s="10">
        <v>0</v>
      </c>
      <c r="W215" s="10">
        <v>0</v>
      </c>
      <c r="X215" s="10">
        <v>0</v>
      </c>
      <c r="Y215" s="10">
        <v>0</v>
      </c>
      <c r="Z215" s="10">
        <v>0</v>
      </c>
      <c r="AA215" s="10">
        <v>0</v>
      </c>
      <c r="AB215" s="10">
        <v>0</v>
      </c>
      <c r="AC215" s="10">
        <v>0</v>
      </c>
      <c r="AD215" s="10">
        <v>0</v>
      </c>
      <c r="AE215" s="10">
        <v>0</v>
      </c>
      <c r="AF215" s="10">
        <v>0</v>
      </c>
      <c r="AG215" s="10">
        <v>0</v>
      </c>
      <c r="AH215" s="10">
        <v>0</v>
      </c>
      <c r="AI215" s="10">
        <v>0</v>
      </c>
      <c r="AJ215" s="10">
        <v>0</v>
      </c>
      <c r="AK215" s="10">
        <v>0</v>
      </c>
      <c r="AL215" s="10">
        <v>0</v>
      </c>
      <c r="AM215" s="10">
        <v>0</v>
      </c>
      <c r="AN215" s="10">
        <v>0</v>
      </c>
      <c r="AO215" s="10">
        <v>0</v>
      </c>
      <c r="AP215" s="10">
        <v>0</v>
      </c>
      <c r="AQ215" s="10">
        <v>0</v>
      </c>
      <c r="AR215" s="10">
        <v>0</v>
      </c>
      <c r="AS215" s="10">
        <v>0</v>
      </c>
      <c r="AT215" s="10">
        <v>0</v>
      </c>
      <c r="AU215" s="10">
        <v>0</v>
      </c>
      <c r="AV215" s="10">
        <v>0</v>
      </c>
      <c r="AW215" s="10">
        <v>0</v>
      </c>
      <c r="AX215" s="10">
        <v>0</v>
      </c>
      <c r="AY215" s="10">
        <v>0</v>
      </c>
      <c r="AZ215" s="10">
        <v>0</v>
      </c>
      <c r="BA215" s="10">
        <v>0</v>
      </c>
      <c r="BB215" s="10">
        <v>0</v>
      </c>
      <c r="BC215" s="10">
        <v>0</v>
      </c>
      <c r="BD215" s="10">
        <v>0</v>
      </c>
      <c r="BE215" s="10">
        <v>0</v>
      </c>
      <c r="BF215" s="10">
        <v>0</v>
      </c>
      <c r="BG215" s="10">
        <v>0</v>
      </c>
      <c r="BH215" s="10">
        <v>0</v>
      </c>
      <c r="BI215" s="10">
        <v>0</v>
      </c>
      <c r="BJ215" s="10">
        <v>0</v>
      </c>
      <c r="BK215" s="10">
        <v>0</v>
      </c>
      <c r="BL215" s="10">
        <v>0</v>
      </c>
      <c r="BM215" s="10">
        <v>0</v>
      </c>
      <c r="BN215" s="10">
        <v>0</v>
      </c>
      <c r="BO215" s="10">
        <v>0</v>
      </c>
      <c r="BP215" s="10">
        <v>0</v>
      </c>
      <c r="BQ215" s="10">
        <v>0</v>
      </c>
      <c r="BR215" s="10">
        <v>0</v>
      </c>
      <c r="BS215" s="10">
        <v>0</v>
      </c>
      <c r="BT215" s="10">
        <v>0</v>
      </c>
      <c r="BU215" s="10">
        <v>0</v>
      </c>
      <c r="BV215" s="10">
        <v>0</v>
      </c>
      <c r="BW215" s="10">
        <v>0</v>
      </c>
      <c r="BX215" s="10">
        <v>0</v>
      </c>
      <c r="BY215" s="10">
        <v>0</v>
      </c>
      <c r="BZ215" s="10">
        <v>0</v>
      </c>
      <c r="CA215" s="10">
        <v>0</v>
      </c>
      <c r="CB215" s="10">
        <v>0</v>
      </c>
    </row>
    <row r="216" spans="1:80" x14ac:dyDescent="0.4">
      <c r="B216" s="10">
        <v>0</v>
      </c>
      <c r="C216" s="10">
        <v>0</v>
      </c>
      <c r="D216" s="10">
        <v>0</v>
      </c>
      <c r="E216" s="10">
        <v>0</v>
      </c>
      <c r="F216" s="10">
        <v>0</v>
      </c>
      <c r="G216" s="10">
        <v>0</v>
      </c>
      <c r="H216" s="10">
        <v>0</v>
      </c>
      <c r="I216" s="10">
        <v>0</v>
      </c>
      <c r="J216" s="10">
        <v>0</v>
      </c>
      <c r="K216" s="10">
        <v>0</v>
      </c>
      <c r="L216" s="10">
        <v>0</v>
      </c>
      <c r="M216" s="10">
        <v>0</v>
      </c>
      <c r="N216" s="10">
        <v>0</v>
      </c>
      <c r="O216" s="10">
        <v>0</v>
      </c>
      <c r="P216" s="10">
        <v>0</v>
      </c>
      <c r="Q216" s="10">
        <v>0</v>
      </c>
      <c r="R216" s="10">
        <v>0</v>
      </c>
      <c r="S216" s="10">
        <v>0</v>
      </c>
      <c r="T216" s="10">
        <v>0</v>
      </c>
      <c r="U216" s="10">
        <v>0</v>
      </c>
      <c r="V216" s="10">
        <v>0</v>
      </c>
      <c r="W216" s="10">
        <v>0</v>
      </c>
      <c r="X216" s="10">
        <v>0</v>
      </c>
      <c r="Y216" s="10">
        <v>0</v>
      </c>
      <c r="Z216" s="10">
        <v>0</v>
      </c>
      <c r="AA216" s="10">
        <v>0</v>
      </c>
      <c r="AB216" s="10">
        <v>0</v>
      </c>
      <c r="AC216" s="10">
        <v>0</v>
      </c>
      <c r="AD216" s="10">
        <v>0</v>
      </c>
      <c r="AE216" s="10">
        <v>0</v>
      </c>
      <c r="AF216" s="10">
        <v>0</v>
      </c>
      <c r="AG216" s="10">
        <v>0</v>
      </c>
      <c r="AH216" s="10">
        <v>0</v>
      </c>
      <c r="AI216" s="10">
        <v>0</v>
      </c>
      <c r="AJ216" s="10">
        <v>0</v>
      </c>
      <c r="AK216" s="10">
        <v>0</v>
      </c>
      <c r="AL216" s="10">
        <v>0</v>
      </c>
      <c r="AM216" s="10">
        <v>0</v>
      </c>
      <c r="AN216" s="10">
        <v>0</v>
      </c>
      <c r="AO216" s="10">
        <v>0</v>
      </c>
      <c r="AP216" s="10">
        <v>0</v>
      </c>
      <c r="AQ216" s="10">
        <v>0</v>
      </c>
      <c r="AR216" s="10">
        <v>0</v>
      </c>
      <c r="AS216" s="10">
        <v>0</v>
      </c>
      <c r="AT216" s="10">
        <v>0</v>
      </c>
      <c r="AU216" s="10">
        <v>0</v>
      </c>
      <c r="AV216" s="10">
        <v>0</v>
      </c>
      <c r="AW216" s="10">
        <v>0</v>
      </c>
      <c r="AX216" s="10">
        <v>0</v>
      </c>
      <c r="AY216" s="10">
        <v>0</v>
      </c>
      <c r="AZ216" s="10">
        <v>0</v>
      </c>
      <c r="BA216" s="10">
        <v>0</v>
      </c>
      <c r="BB216" s="10">
        <v>0</v>
      </c>
      <c r="BC216" s="10">
        <v>0</v>
      </c>
      <c r="BD216" s="10">
        <v>0</v>
      </c>
      <c r="BE216" s="10">
        <v>0</v>
      </c>
      <c r="BF216" s="10">
        <v>0</v>
      </c>
      <c r="BG216" s="10">
        <v>0</v>
      </c>
      <c r="BH216" s="10">
        <v>0</v>
      </c>
      <c r="BI216" s="10">
        <v>0</v>
      </c>
      <c r="BJ216" s="10">
        <v>0</v>
      </c>
      <c r="BK216" s="10">
        <v>0</v>
      </c>
      <c r="BL216" s="10">
        <v>0</v>
      </c>
      <c r="BM216" s="10">
        <v>0</v>
      </c>
      <c r="BN216" s="10">
        <v>0</v>
      </c>
      <c r="BO216" s="10">
        <v>0</v>
      </c>
      <c r="BP216" s="10">
        <v>0</v>
      </c>
      <c r="BQ216" s="10">
        <v>0</v>
      </c>
      <c r="BR216" s="10">
        <v>0</v>
      </c>
      <c r="BS216" s="10">
        <v>0</v>
      </c>
      <c r="BT216" s="10">
        <v>0</v>
      </c>
      <c r="BU216" s="10">
        <v>0</v>
      </c>
      <c r="BV216" s="10">
        <v>0</v>
      </c>
      <c r="BW216" s="10">
        <v>0</v>
      </c>
      <c r="BX216" s="10">
        <v>0</v>
      </c>
      <c r="BY216" s="10">
        <v>0</v>
      </c>
      <c r="BZ216" s="10">
        <v>0</v>
      </c>
      <c r="CA216" s="10">
        <v>0</v>
      </c>
      <c r="CB216" s="10">
        <v>0</v>
      </c>
    </row>
    <row r="217" spans="1:80" x14ac:dyDescent="0.4">
      <c r="B217" s="10">
        <v>0</v>
      </c>
      <c r="C217" s="10">
        <v>0</v>
      </c>
      <c r="D217" s="10">
        <v>0</v>
      </c>
      <c r="E217" s="10">
        <v>0</v>
      </c>
      <c r="F217" s="10">
        <v>0</v>
      </c>
      <c r="G217" s="10">
        <v>0</v>
      </c>
      <c r="H217" s="10">
        <v>0</v>
      </c>
      <c r="I217" s="10">
        <v>0</v>
      </c>
      <c r="J217" s="10">
        <v>0</v>
      </c>
      <c r="K217" s="10">
        <v>0</v>
      </c>
      <c r="L217" s="10">
        <v>0</v>
      </c>
      <c r="M217" s="10">
        <v>0</v>
      </c>
      <c r="N217" s="10">
        <v>0</v>
      </c>
      <c r="O217" s="10">
        <v>0</v>
      </c>
      <c r="P217" s="10">
        <v>0</v>
      </c>
      <c r="Q217" s="10">
        <v>0</v>
      </c>
      <c r="R217" s="10">
        <v>0</v>
      </c>
      <c r="S217" s="10">
        <v>0</v>
      </c>
      <c r="T217" s="10">
        <v>0</v>
      </c>
      <c r="U217" s="10">
        <v>0</v>
      </c>
      <c r="V217" s="10">
        <v>0</v>
      </c>
      <c r="W217" s="10">
        <v>0</v>
      </c>
      <c r="X217" s="10">
        <v>0</v>
      </c>
      <c r="Y217" s="10">
        <v>0</v>
      </c>
      <c r="Z217" s="10">
        <v>0</v>
      </c>
      <c r="AA217" s="10">
        <v>0</v>
      </c>
      <c r="AB217" s="10">
        <v>0</v>
      </c>
      <c r="AC217" s="10">
        <v>0</v>
      </c>
      <c r="AD217" s="10">
        <v>0</v>
      </c>
      <c r="AE217" s="10">
        <v>0</v>
      </c>
      <c r="AF217" s="10">
        <v>0</v>
      </c>
      <c r="AG217" s="10">
        <v>0</v>
      </c>
      <c r="AH217" s="10">
        <v>0</v>
      </c>
      <c r="AI217" s="10">
        <v>0</v>
      </c>
      <c r="AJ217" s="10">
        <v>0</v>
      </c>
      <c r="AK217" s="10">
        <v>0</v>
      </c>
      <c r="AL217" s="10">
        <v>0</v>
      </c>
      <c r="AM217" s="10">
        <v>0</v>
      </c>
      <c r="AN217" s="10">
        <v>0</v>
      </c>
      <c r="AO217" s="10">
        <v>0</v>
      </c>
      <c r="AP217" s="10">
        <v>0</v>
      </c>
      <c r="AQ217" s="10">
        <v>0</v>
      </c>
      <c r="AR217" s="10">
        <v>0</v>
      </c>
      <c r="AS217" s="10">
        <v>0</v>
      </c>
      <c r="AT217" s="10">
        <v>0</v>
      </c>
      <c r="AU217" s="10">
        <v>0</v>
      </c>
      <c r="AV217" s="10">
        <v>0</v>
      </c>
      <c r="AW217" s="10">
        <v>0</v>
      </c>
      <c r="AX217" s="10">
        <v>0</v>
      </c>
      <c r="AY217" s="10">
        <v>0</v>
      </c>
      <c r="AZ217" s="10">
        <v>0</v>
      </c>
      <c r="BA217" s="10">
        <v>0</v>
      </c>
      <c r="BB217" s="10">
        <v>0</v>
      </c>
      <c r="BC217" s="10">
        <v>0</v>
      </c>
      <c r="BD217" s="10">
        <v>0</v>
      </c>
      <c r="BE217" s="10">
        <v>0</v>
      </c>
      <c r="BF217" s="10">
        <v>0</v>
      </c>
      <c r="BG217" s="10">
        <v>0</v>
      </c>
      <c r="BH217" s="10">
        <v>0</v>
      </c>
      <c r="BI217" s="10">
        <v>0</v>
      </c>
      <c r="BJ217" s="10">
        <v>0</v>
      </c>
      <c r="BK217" s="10">
        <v>0</v>
      </c>
      <c r="BL217" s="10">
        <v>0</v>
      </c>
      <c r="BM217" s="10">
        <v>0</v>
      </c>
      <c r="BN217" s="10">
        <v>0</v>
      </c>
      <c r="BO217" s="10">
        <v>0</v>
      </c>
      <c r="BP217" s="10">
        <v>0</v>
      </c>
      <c r="BQ217" s="10">
        <v>0</v>
      </c>
      <c r="BR217" s="10">
        <v>0</v>
      </c>
      <c r="BS217" s="10">
        <v>0</v>
      </c>
      <c r="BT217" s="10">
        <v>0</v>
      </c>
      <c r="BU217" s="10">
        <v>0</v>
      </c>
      <c r="BV217" s="10">
        <v>0</v>
      </c>
      <c r="BW217" s="10">
        <v>0</v>
      </c>
      <c r="BX217" s="10">
        <v>0</v>
      </c>
      <c r="BY217" s="10">
        <v>0</v>
      </c>
      <c r="BZ217" s="10">
        <v>0</v>
      </c>
      <c r="CA217" s="10">
        <v>0</v>
      </c>
      <c r="CB217" s="10">
        <v>0</v>
      </c>
    </row>
    <row r="218" spans="1:80" x14ac:dyDescent="0.4">
      <c r="B218" s="10">
        <v>0</v>
      </c>
      <c r="C218" s="10">
        <v>0</v>
      </c>
      <c r="D218" s="10">
        <v>0</v>
      </c>
      <c r="E218" s="10">
        <v>0</v>
      </c>
      <c r="F218" s="10">
        <v>0</v>
      </c>
      <c r="G218" s="10">
        <v>0</v>
      </c>
      <c r="H218" s="10">
        <v>0</v>
      </c>
      <c r="I218" s="10">
        <v>0</v>
      </c>
      <c r="J218" s="10">
        <v>0</v>
      </c>
      <c r="K218" s="10">
        <v>0</v>
      </c>
      <c r="L218" s="10">
        <v>0</v>
      </c>
      <c r="M218" s="10">
        <v>0</v>
      </c>
      <c r="N218" s="10">
        <v>0</v>
      </c>
      <c r="O218" s="10">
        <v>0</v>
      </c>
      <c r="P218" s="10">
        <v>0</v>
      </c>
      <c r="Q218" s="10">
        <v>0</v>
      </c>
      <c r="R218" s="10">
        <v>0</v>
      </c>
      <c r="S218" s="10">
        <v>0</v>
      </c>
      <c r="T218" s="10">
        <v>0</v>
      </c>
      <c r="U218" s="10">
        <v>0</v>
      </c>
      <c r="V218" s="10">
        <v>0</v>
      </c>
      <c r="W218" s="10">
        <v>0</v>
      </c>
      <c r="X218" s="10">
        <v>0</v>
      </c>
      <c r="Y218" s="10">
        <v>0</v>
      </c>
      <c r="Z218" s="10">
        <v>0</v>
      </c>
      <c r="AA218" s="10">
        <v>0</v>
      </c>
      <c r="AB218" s="10">
        <v>0</v>
      </c>
      <c r="AC218" s="10">
        <v>0</v>
      </c>
      <c r="AD218" s="10">
        <v>0</v>
      </c>
      <c r="AE218" s="10">
        <v>0</v>
      </c>
      <c r="AF218" s="10">
        <v>0</v>
      </c>
      <c r="AG218" s="10">
        <v>0</v>
      </c>
      <c r="AH218" s="10">
        <v>0</v>
      </c>
      <c r="AI218" s="10">
        <v>0</v>
      </c>
      <c r="AJ218" s="10">
        <v>0</v>
      </c>
      <c r="AK218" s="10">
        <v>0</v>
      </c>
      <c r="AL218" s="10">
        <v>0</v>
      </c>
      <c r="AM218" s="10">
        <v>0</v>
      </c>
      <c r="AN218" s="10">
        <v>0</v>
      </c>
      <c r="AO218" s="10">
        <v>0</v>
      </c>
      <c r="AP218" s="10">
        <v>0</v>
      </c>
      <c r="AQ218" s="10">
        <v>0</v>
      </c>
      <c r="AR218" s="10">
        <v>0</v>
      </c>
      <c r="AS218" s="10">
        <v>0</v>
      </c>
      <c r="AT218" s="10">
        <v>0</v>
      </c>
      <c r="AU218" s="10">
        <v>0</v>
      </c>
      <c r="AV218" s="10">
        <v>0</v>
      </c>
      <c r="AW218" s="10">
        <v>0</v>
      </c>
      <c r="AX218" s="10">
        <v>0</v>
      </c>
      <c r="AY218" s="10">
        <v>0</v>
      </c>
      <c r="AZ218" s="10">
        <v>0</v>
      </c>
      <c r="BA218" s="10">
        <v>0</v>
      </c>
      <c r="BB218" s="10">
        <v>0</v>
      </c>
      <c r="BC218" s="10">
        <v>0</v>
      </c>
      <c r="BD218" s="10">
        <v>0</v>
      </c>
      <c r="BE218" s="10">
        <v>0</v>
      </c>
      <c r="BF218" s="10">
        <v>0</v>
      </c>
      <c r="BG218" s="10">
        <v>0</v>
      </c>
      <c r="BH218" s="10">
        <v>0</v>
      </c>
      <c r="BI218" s="10">
        <v>0</v>
      </c>
      <c r="BJ218" s="10">
        <v>0</v>
      </c>
      <c r="BK218" s="10">
        <v>0</v>
      </c>
      <c r="BL218" s="10">
        <v>0</v>
      </c>
      <c r="BM218" s="10">
        <v>0</v>
      </c>
      <c r="BN218" s="10">
        <v>0</v>
      </c>
      <c r="BO218" s="10">
        <v>0</v>
      </c>
      <c r="BP218" s="10">
        <v>0</v>
      </c>
      <c r="BQ218" s="10">
        <v>0</v>
      </c>
      <c r="BR218" s="10">
        <v>0</v>
      </c>
      <c r="BS218" s="10">
        <v>0</v>
      </c>
      <c r="BT218" s="10">
        <v>0</v>
      </c>
      <c r="BU218" s="10">
        <v>0</v>
      </c>
      <c r="BV218" s="10">
        <v>0</v>
      </c>
      <c r="BW218" s="10">
        <v>0</v>
      </c>
      <c r="BX218" s="10">
        <v>0</v>
      </c>
      <c r="BY218" s="10">
        <v>0</v>
      </c>
      <c r="BZ218" s="10">
        <v>0</v>
      </c>
      <c r="CA218" s="10">
        <v>0</v>
      </c>
      <c r="CB218" s="10">
        <v>0</v>
      </c>
    </row>
    <row r="219" spans="1:80" x14ac:dyDescent="0.4">
      <c r="B219" s="4" t="s">
        <v>155</v>
      </c>
      <c r="C219" s="4" t="s">
        <v>156</v>
      </c>
      <c r="D219" s="4" t="s">
        <v>157</v>
      </c>
      <c r="E219" s="4" t="s">
        <v>158</v>
      </c>
      <c r="F219" s="4" t="s">
        <v>159</v>
      </c>
      <c r="G219" s="4" t="s">
        <v>160</v>
      </c>
      <c r="H219" s="4" t="s">
        <v>161</v>
      </c>
      <c r="I219" s="4" t="s">
        <v>162</v>
      </c>
      <c r="J219" s="4" t="s">
        <v>155</v>
      </c>
      <c r="K219" s="4" t="s">
        <v>156</v>
      </c>
      <c r="L219" s="4" t="s">
        <v>157</v>
      </c>
      <c r="M219" s="4" t="s">
        <v>158</v>
      </c>
      <c r="N219" s="4" t="s">
        <v>159</v>
      </c>
      <c r="O219" s="4" t="s">
        <v>160</v>
      </c>
      <c r="P219" s="4" t="s">
        <v>161</v>
      </c>
      <c r="Q219" s="4" t="s">
        <v>162</v>
      </c>
      <c r="R219" s="4" t="s">
        <v>155</v>
      </c>
      <c r="S219" s="4" t="s">
        <v>156</v>
      </c>
      <c r="T219" s="4" t="s">
        <v>157</v>
      </c>
      <c r="U219" s="4" t="s">
        <v>158</v>
      </c>
      <c r="V219" s="4" t="s">
        <v>159</v>
      </c>
      <c r="W219" s="4" t="s">
        <v>160</v>
      </c>
      <c r="X219" s="4" t="s">
        <v>161</v>
      </c>
      <c r="Y219" s="4" t="s">
        <v>162</v>
      </c>
      <c r="Z219" s="4" t="s">
        <v>155</v>
      </c>
      <c r="AA219" s="4" t="s">
        <v>156</v>
      </c>
      <c r="AB219" s="4" t="s">
        <v>157</v>
      </c>
      <c r="AC219" s="4" t="s">
        <v>158</v>
      </c>
      <c r="AD219" s="4" t="s">
        <v>159</v>
      </c>
      <c r="AE219" s="4" t="s">
        <v>160</v>
      </c>
      <c r="AF219" s="4" t="s">
        <v>161</v>
      </c>
      <c r="AG219" s="4" t="s">
        <v>162</v>
      </c>
      <c r="AH219" s="4" t="s">
        <v>155</v>
      </c>
      <c r="AI219" s="4" t="s">
        <v>156</v>
      </c>
      <c r="AJ219" s="4" t="s">
        <v>157</v>
      </c>
      <c r="AK219" s="4" t="s">
        <v>158</v>
      </c>
      <c r="AL219" s="4" t="s">
        <v>159</v>
      </c>
      <c r="AM219" s="4" t="s">
        <v>160</v>
      </c>
      <c r="AN219" s="4" t="s">
        <v>161</v>
      </c>
      <c r="AO219" s="4" t="s">
        <v>162</v>
      </c>
      <c r="AP219" s="4" t="s">
        <v>155</v>
      </c>
      <c r="AQ219" s="4" t="s">
        <v>156</v>
      </c>
      <c r="AR219" s="4" t="s">
        <v>157</v>
      </c>
      <c r="AS219" s="4" t="s">
        <v>158</v>
      </c>
      <c r="AT219" s="4" t="s">
        <v>159</v>
      </c>
      <c r="AU219" s="4" t="s">
        <v>160</v>
      </c>
      <c r="AV219" s="4" t="s">
        <v>161</v>
      </c>
      <c r="AW219" s="4" t="s">
        <v>162</v>
      </c>
      <c r="AX219" s="4" t="s">
        <v>155</v>
      </c>
      <c r="AY219" s="4" t="s">
        <v>156</v>
      </c>
      <c r="AZ219" s="4" t="s">
        <v>157</v>
      </c>
      <c r="BA219" s="4" t="s">
        <v>158</v>
      </c>
      <c r="BB219" s="4" t="s">
        <v>159</v>
      </c>
      <c r="BC219" s="4" t="s">
        <v>160</v>
      </c>
      <c r="BD219" s="4" t="s">
        <v>161</v>
      </c>
      <c r="BE219" s="4" t="s">
        <v>162</v>
      </c>
      <c r="BF219" s="4" t="s">
        <v>155</v>
      </c>
      <c r="BG219" s="4" t="s">
        <v>156</v>
      </c>
      <c r="BH219" s="4" t="s">
        <v>157</v>
      </c>
      <c r="BI219" s="4" t="s">
        <v>158</v>
      </c>
      <c r="BJ219" s="4" t="s">
        <v>159</v>
      </c>
      <c r="BK219" s="4" t="s">
        <v>160</v>
      </c>
      <c r="BL219" s="4" t="s">
        <v>161</v>
      </c>
      <c r="BM219" s="4" t="s">
        <v>162</v>
      </c>
      <c r="BN219" s="4" t="s">
        <v>155</v>
      </c>
      <c r="BO219" s="4" t="s">
        <v>156</v>
      </c>
      <c r="BP219" s="4" t="s">
        <v>157</v>
      </c>
      <c r="BQ219" s="4" t="s">
        <v>158</v>
      </c>
      <c r="BR219" s="4" t="s">
        <v>159</v>
      </c>
      <c r="BS219" s="4" t="s">
        <v>160</v>
      </c>
      <c r="BT219" s="4" t="s">
        <v>161</v>
      </c>
      <c r="BU219" s="4" t="s">
        <v>162</v>
      </c>
      <c r="BV219" s="4" t="s">
        <v>155</v>
      </c>
      <c r="BW219" s="4" t="s">
        <v>156</v>
      </c>
      <c r="BX219" s="4" t="s">
        <v>157</v>
      </c>
      <c r="BY219" s="4" t="s">
        <v>158</v>
      </c>
      <c r="BZ219" s="4" t="s">
        <v>159</v>
      </c>
      <c r="CA219" s="4" t="s">
        <v>160</v>
      </c>
      <c r="CB219" s="4" t="s">
        <v>161</v>
      </c>
    </row>
    <row r="220" spans="1:80" x14ac:dyDescent="0.4">
      <c r="B220" s="4" t="s">
        <v>446</v>
      </c>
      <c r="C220" s="4" t="s">
        <v>446</v>
      </c>
      <c r="D220" s="4" t="s">
        <v>446</v>
      </c>
      <c r="E220" s="4" t="s">
        <v>446</v>
      </c>
      <c r="F220" s="4" t="s">
        <v>446</v>
      </c>
      <c r="G220" s="4" t="s">
        <v>446</v>
      </c>
      <c r="H220" s="4" t="s">
        <v>446</v>
      </c>
      <c r="I220" s="4" t="s">
        <v>446</v>
      </c>
      <c r="J220" s="4" t="s">
        <v>446</v>
      </c>
      <c r="K220" s="4" t="s">
        <v>446</v>
      </c>
      <c r="L220" s="4" t="s">
        <v>446</v>
      </c>
      <c r="M220" s="4" t="s">
        <v>446</v>
      </c>
      <c r="N220" s="4" t="s">
        <v>446</v>
      </c>
      <c r="O220" s="4" t="s">
        <v>446</v>
      </c>
      <c r="P220" s="4" t="s">
        <v>446</v>
      </c>
      <c r="Q220" s="4" t="s">
        <v>446</v>
      </c>
      <c r="R220" s="4" t="s">
        <v>446</v>
      </c>
      <c r="S220" s="4" t="s">
        <v>446</v>
      </c>
      <c r="T220" s="4" t="s">
        <v>446</v>
      </c>
      <c r="U220" s="4" t="s">
        <v>446</v>
      </c>
      <c r="V220" s="4" t="s">
        <v>446</v>
      </c>
      <c r="W220" s="4" t="s">
        <v>446</v>
      </c>
      <c r="X220" s="4" t="s">
        <v>446</v>
      </c>
      <c r="Y220" s="4" t="s">
        <v>446</v>
      </c>
      <c r="Z220" s="4" t="s">
        <v>446</v>
      </c>
      <c r="AA220" s="4" t="s">
        <v>446</v>
      </c>
      <c r="AB220" s="4" t="s">
        <v>446</v>
      </c>
      <c r="AC220" s="4" t="s">
        <v>446</v>
      </c>
      <c r="AD220" s="4" t="s">
        <v>446</v>
      </c>
      <c r="AE220" s="4" t="s">
        <v>446</v>
      </c>
      <c r="AF220" s="4" t="s">
        <v>446</v>
      </c>
      <c r="AG220" s="4" t="s">
        <v>446</v>
      </c>
      <c r="AH220" s="4" t="s">
        <v>446</v>
      </c>
      <c r="AI220" s="4" t="s">
        <v>446</v>
      </c>
      <c r="AJ220" s="4" t="s">
        <v>446</v>
      </c>
      <c r="AK220" s="4" t="s">
        <v>446</v>
      </c>
      <c r="AL220" s="4" t="s">
        <v>446</v>
      </c>
      <c r="AM220" s="4" t="s">
        <v>446</v>
      </c>
      <c r="AN220" s="4" t="s">
        <v>446</v>
      </c>
      <c r="AO220" s="4" t="s">
        <v>446</v>
      </c>
      <c r="AP220" s="4" t="s">
        <v>446</v>
      </c>
      <c r="AQ220" s="4" t="s">
        <v>446</v>
      </c>
      <c r="AR220" s="4" t="s">
        <v>446</v>
      </c>
      <c r="AS220" s="4" t="s">
        <v>446</v>
      </c>
      <c r="AT220" s="4" t="s">
        <v>446</v>
      </c>
      <c r="AU220" s="4" t="s">
        <v>446</v>
      </c>
      <c r="AV220" s="4" t="s">
        <v>446</v>
      </c>
      <c r="AW220" s="4" t="s">
        <v>446</v>
      </c>
      <c r="AX220" s="4" t="s">
        <v>446</v>
      </c>
      <c r="AY220" s="4" t="s">
        <v>446</v>
      </c>
      <c r="AZ220" s="4" t="s">
        <v>446</v>
      </c>
      <c r="BA220" s="4" t="s">
        <v>446</v>
      </c>
      <c r="BB220" s="4" t="s">
        <v>446</v>
      </c>
      <c r="BC220" s="4" t="s">
        <v>446</v>
      </c>
      <c r="BD220" s="4" t="s">
        <v>446</v>
      </c>
      <c r="BE220" s="4" t="s">
        <v>446</v>
      </c>
      <c r="BF220" s="4" t="s">
        <v>446</v>
      </c>
      <c r="BG220" s="4" t="s">
        <v>446</v>
      </c>
      <c r="BH220" s="4" t="s">
        <v>446</v>
      </c>
      <c r="BI220" s="4" t="s">
        <v>446</v>
      </c>
      <c r="BJ220" s="4" t="s">
        <v>446</v>
      </c>
      <c r="BK220" s="4" t="s">
        <v>446</v>
      </c>
      <c r="BL220" s="4" t="s">
        <v>446</v>
      </c>
      <c r="BM220" s="4" t="s">
        <v>446</v>
      </c>
      <c r="BN220" s="4" t="s">
        <v>446</v>
      </c>
      <c r="BO220" s="4" t="s">
        <v>446</v>
      </c>
      <c r="BP220" s="4" t="s">
        <v>446</v>
      </c>
      <c r="BQ220" s="4" t="s">
        <v>446</v>
      </c>
      <c r="BR220" s="4" t="s">
        <v>446</v>
      </c>
      <c r="BS220" s="4" t="s">
        <v>446</v>
      </c>
      <c r="BT220" s="4" t="s">
        <v>446</v>
      </c>
      <c r="BU220" s="4" t="s">
        <v>446</v>
      </c>
      <c r="BV220" s="4" t="s">
        <v>446</v>
      </c>
      <c r="BW220" s="4" t="s">
        <v>446</v>
      </c>
      <c r="BX220" s="4" t="s">
        <v>446</v>
      </c>
      <c r="BY220" s="4" t="s">
        <v>446</v>
      </c>
      <c r="BZ220" s="4" t="s">
        <v>446</v>
      </c>
      <c r="CA220" s="4" t="s">
        <v>446</v>
      </c>
      <c r="CB220" s="4" t="s">
        <v>446</v>
      </c>
    </row>
    <row r="221" spans="1:80" x14ac:dyDescent="0.4">
      <c r="A221" s="1" t="s">
        <v>357</v>
      </c>
      <c r="B221" s="9"/>
      <c r="C221" s="9"/>
      <c r="D221" s="9"/>
      <c r="E221" s="9"/>
      <c r="F221" s="9"/>
      <c r="G221" s="9"/>
      <c r="H221" s="9"/>
      <c r="I221" s="9"/>
      <c r="J221" s="9"/>
      <c r="K221" s="9"/>
      <c r="L221" s="9"/>
      <c r="M221" s="9"/>
      <c r="N221" s="9"/>
      <c r="O221" s="9"/>
      <c r="P221" s="9"/>
      <c r="Q221" s="9"/>
      <c r="R221" s="9"/>
      <c r="S221" s="9"/>
      <c r="T221" s="9"/>
      <c r="U221" s="9"/>
      <c r="V221" s="9"/>
      <c r="W221" s="9"/>
      <c r="X221" s="9"/>
      <c r="Y221" s="9"/>
      <c r="Z221" s="9"/>
      <c r="AA221" s="9"/>
      <c r="AB221" s="9"/>
      <c r="AC221" s="9"/>
      <c r="AD221" s="9"/>
      <c r="AE221" s="9"/>
      <c r="AF221" s="9"/>
      <c r="AG221" s="9"/>
      <c r="AH221" s="9"/>
      <c r="AI221" s="9"/>
      <c r="AJ221" s="9"/>
      <c r="AK221" s="9"/>
      <c r="AL221" s="9"/>
      <c r="AM221" s="9"/>
      <c r="AN221" s="9"/>
      <c r="AO221" s="9"/>
      <c r="AP221" s="9"/>
      <c r="AQ221" s="9"/>
      <c r="AR221" s="9"/>
      <c r="AS221" s="9"/>
      <c r="AT221" s="9"/>
      <c r="AU221" s="9"/>
      <c r="AV221" s="9"/>
      <c r="AW221" s="9"/>
      <c r="AX221" s="9"/>
      <c r="AY221" s="9"/>
      <c r="AZ221" s="9"/>
      <c r="BA221" s="9"/>
      <c r="BB221" s="9"/>
      <c r="BC221" s="9"/>
      <c r="BD221" s="9"/>
      <c r="BE221" s="9"/>
      <c r="BF221" s="9"/>
      <c r="BG221" s="9"/>
      <c r="BH221" s="9"/>
      <c r="BI221" s="9"/>
      <c r="BJ221" s="9"/>
      <c r="BK221" s="9"/>
      <c r="BL221" s="9"/>
      <c r="BM221" s="9"/>
      <c r="BN221" s="9"/>
      <c r="BO221" s="9"/>
      <c r="BP221" s="9"/>
      <c r="BQ221" s="9"/>
      <c r="BR221" s="9"/>
      <c r="BS221" s="9"/>
      <c r="BT221" s="9"/>
      <c r="BU221" s="9"/>
      <c r="BV221" s="9"/>
      <c r="BW221" s="9"/>
      <c r="BX221" s="9"/>
      <c r="BY221" s="9"/>
      <c r="BZ221" s="9"/>
      <c r="CA221" s="9"/>
      <c r="CB221" s="9"/>
    </row>
    <row r="222" spans="1:80" x14ac:dyDescent="0.4">
      <c r="B222" s="10">
        <v>0</v>
      </c>
      <c r="C222" s="10">
        <v>0</v>
      </c>
      <c r="D222" s="10">
        <v>0</v>
      </c>
      <c r="E222" s="10">
        <v>0</v>
      </c>
      <c r="F222" s="10">
        <v>0</v>
      </c>
      <c r="G222" s="10">
        <v>0</v>
      </c>
      <c r="H222" s="10">
        <v>0</v>
      </c>
      <c r="I222" s="10">
        <v>0</v>
      </c>
      <c r="J222" s="10">
        <v>0</v>
      </c>
      <c r="K222" s="10">
        <v>0</v>
      </c>
      <c r="L222" s="10">
        <v>0</v>
      </c>
      <c r="M222" s="10">
        <v>0</v>
      </c>
      <c r="N222" s="10">
        <v>0</v>
      </c>
      <c r="O222" s="10">
        <v>0</v>
      </c>
      <c r="P222" s="10">
        <v>0</v>
      </c>
      <c r="Q222" s="10">
        <v>0</v>
      </c>
      <c r="R222" s="10">
        <v>0</v>
      </c>
      <c r="S222" s="10">
        <v>0</v>
      </c>
      <c r="T222" s="10">
        <v>0</v>
      </c>
      <c r="U222" s="10">
        <v>0</v>
      </c>
      <c r="V222" s="10">
        <v>0</v>
      </c>
      <c r="W222" s="10">
        <v>0</v>
      </c>
      <c r="X222" s="10">
        <v>0</v>
      </c>
      <c r="Y222" s="10">
        <v>0</v>
      </c>
      <c r="Z222" s="10">
        <v>0</v>
      </c>
      <c r="AA222" s="10">
        <v>0</v>
      </c>
      <c r="AB222" s="10">
        <v>0</v>
      </c>
      <c r="AC222" s="10">
        <v>0</v>
      </c>
      <c r="AD222" s="10">
        <v>0</v>
      </c>
      <c r="AE222" s="10">
        <v>0</v>
      </c>
      <c r="AF222" s="10">
        <v>0</v>
      </c>
      <c r="AG222" s="10">
        <v>0</v>
      </c>
      <c r="AH222" s="10">
        <v>0</v>
      </c>
      <c r="AI222" s="10">
        <v>0</v>
      </c>
      <c r="AJ222" s="10">
        <v>0</v>
      </c>
      <c r="AK222" s="10">
        <v>0</v>
      </c>
      <c r="AL222" s="10">
        <v>0</v>
      </c>
      <c r="AM222" s="10">
        <v>0</v>
      </c>
      <c r="AN222" s="10">
        <v>0</v>
      </c>
      <c r="AO222" s="10">
        <v>0</v>
      </c>
      <c r="AP222" s="10">
        <v>0</v>
      </c>
      <c r="AQ222" s="10">
        <v>0</v>
      </c>
      <c r="AR222" s="10">
        <v>0</v>
      </c>
      <c r="AS222" s="10">
        <v>0</v>
      </c>
      <c r="AT222" s="10">
        <v>0</v>
      </c>
      <c r="AU222" s="10">
        <v>0</v>
      </c>
      <c r="AV222" s="10">
        <v>0</v>
      </c>
      <c r="AW222" s="10">
        <v>0</v>
      </c>
      <c r="AX222" s="10">
        <v>0</v>
      </c>
      <c r="AY222" s="10">
        <v>0</v>
      </c>
      <c r="AZ222" s="10">
        <v>0</v>
      </c>
      <c r="BA222" s="10">
        <v>0</v>
      </c>
      <c r="BB222" s="10">
        <v>0</v>
      </c>
      <c r="BC222" s="10">
        <v>0</v>
      </c>
      <c r="BD222" s="10">
        <v>0</v>
      </c>
      <c r="BE222" s="10">
        <v>0</v>
      </c>
      <c r="BF222" s="10">
        <v>0</v>
      </c>
      <c r="BG222" s="10">
        <v>0</v>
      </c>
      <c r="BH222" s="10">
        <v>0</v>
      </c>
      <c r="BI222" s="10">
        <v>0</v>
      </c>
      <c r="BJ222" s="10">
        <v>0</v>
      </c>
      <c r="BK222" s="10">
        <v>0</v>
      </c>
      <c r="BL222" s="10">
        <v>0</v>
      </c>
      <c r="BM222" s="10">
        <v>0</v>
      </c>
      <c r="BN222" s="10">
        <v>0</v>
      </c>
      <c r="BO222" s="10">
        <v>0</v>
      </c>
      <c r="BP222" s="10">
        <v>0</v>
      </c>
      <c r="BQ222" s="10">
        <v>0</v>
      </c>
      <c r="BR222" s="10">
        <v>0</v>
      </c>
      <c r="BS222" s="10">
        <v>0</v>
      </c>
      <c r="BT222" s="10">
        <v>0</v>
      </c>
      <c r="BU222" s="10">
        <v>0</v>
      </c>
      <c r="BV222" s="10">
        <v>0</v>
      </c>
      <c r="BW222" s="10">
        <v>0</v>
      </c>
      <c r="BX222" s="10">
        <v>0</v>
      </c>
      <c r="BY222" s="10">
        <v>0</v>
      </c>
      <c r="BZ222" s="10">
        <v>0</v>
      </c>
      <c r="CA222" s="10">
        <v>0</v>
      </c>
      <c r="CB222" s="10">
        <v>0</v>
      </c>
    </row>
    <row r="223" spans="1:80" x14ac:dyDescent="0.4">
      <c r="B223" s="10">
        <v>0</v>
      </c>
      <c r="C223" s="10">
        <v>0</v>
      </c>
      <c r="D223" s="10">
        <v>0</v>
      </c>
      <c r="E223" s="10">
        <v>0</v>
      </c>
      <c r="F223" s="10">
        <v>0</v>
      </c>
      <c r="G223" s="10">
        <v>0</v>
      </c>
      <c r="H223" s="10">
        <v>0</v>
      </c>
      <c r="I223" s="10">
        <v>0</v>
      </c>
      <c r="J223" s="10">
        <v>0</v>
      </c>
      <c r="K223" s="10">
        <v>0</v>
      </c>
      <c r="L223" s="10">
        <v>0</v>
      </c>
      <c r="M223" s="10">
        <v>0</v>
      </c>
      <c r="N223" s="10">
        <v>0</v>
      </c>
      <c r="O223" s="10">
        <v>0</v>
      </c>
      <c r="P223" s="10">
        <v>0</v>
      </c>
      <c r="Q223" s="10">
        <v>0</v>
      </c>
      <c r="R223" s="10">
        <v>0</v>
      </c>
      <c r="S223" s="10">
        <v>0</v>
      </c>
      <c r="T223" s="10">
        <v>0</v>
      </c>
      <c r="U223" s="10">
        <v>0</v>
      </c>
      <c r="V223" s="10">
        <v>0</v>
      </c>
      <c r="W223" s="10">
        <v>0</v>
      </c>
      <c r="X223" s="10">
        <v>0</v>
      </c>
      <c r="Y223" s="10">
        <v>0</v>
      </c>
      <c r="Z223" s="10">
        <v>0</v>
      </c>
      <c r="AA223" s="10">
        <v>0</v>
      </c>
      <c r="AB223" s="10">
        <v>0</v>
      </c>
      <c r="AC223" s="10">
        <v>0</v>
      </c>
      <c r="AD223" s="10">
        <v>0</v>
      </c>
      <c r="AE223" s="10">
        <v>0</v>
      </c>
      <c r="AF223" s="10">
        <v>0</v>
      </c>
      <c r="AG223" s="10">
        <v>0</v>
      </c>
      <c r="AH223" s="10">
        <v>0</v>
      </c>
      <c r="AI223" s="10">
        <v>0</v>
      </c>
      <c r="AJ223" s="10">
        <v>0</v>
      </c>
      <c r="AK223" s="10">
        <v>0</v>
      </c>
      <c r="AL223" s="10">
        <v>0</v>
      </c>
      <c r="AM223" s="10">
        <v>0</v>
      </c>
      <c r="AN223" s="10">
        <v>0</v>
      </c>
      <c r="AO223" s="10">
        <v>0</v>
      </c>
      <c r="AP223" s="10">
        <v>0</v>
      </c>
      <c r="AQ223" s="10">
        <v>0</v>
      </c>
      <c r="AR223" s="10">
        <v>0</v>
      </c>
      <c r="AS223" s="10">
        <v>0</v>
      </c>
      <c r="AT223" s="10">
        <v>0</v>
      </c>
      <c r="AU223" s="10">
        <v>0</v>
      </c>
      <c r="AV223" s="10">
        <v>0</v>
      </c>
      <c r="AW223" s="10">
        <v>0</v>
      </c>
      <c r="AX223" s="10">
        <v>0</v>
      </c>
      <c r="AY223" s="10">
        <v>0</v>
      </c>
      <c r="AZ223" s="10">
        <v>0</v>
      </c>
      <c r="BA223" s="10">
        <v>0</v>
      </c>
      <c r="BB223" s="10">
        <v>0</v>
      </c>
      <c r="BC223" s="10">
        <v>0</v>
      </c>
      <c r="BD223" s="10">
        <v>0</v>
      </c>
      <c r="BE223" s="10">
        <v>0</v>
      </c>
      <c r="BF223" s="10">
        <v>0</v>
      </c>
      <c r="BG223" s="10">
        <v>0</v>
      </c>
      <c r="BH223" s="10">
        <v>0</v>
      </c>
      <c r="BI223" s="10">
        <v>0</v>
      </c>
      <c r="BJ223" s="10">
        <v>0</v>
      </c>
      <c r="BK223" s="10">
        <v>0</v>
      </c>
      <c r="BL223" s="10">
        <v>0</v>
      </c>
      <c r="BM223" s="10">
        <v>0</v>
      </c>
      <c r="BN223" s="10">
        <v>0</v>
      </c>
      <c r="BO223" s="10">
        <v>0</v>
      </c>
      <c r="BP223" s="10">
        <v>0</v>
      </c>
      <c r="BQ223" s="10">
        <v>0</v>
      </c>
      <c r="BR223" s="10">
        <v>0</v>
      </c>
      <c r="BS223" s="10">
        <v>0</v>
      </c>
      <c r="BT223" s="10">
        <v>0</v>
      </c>
      <c r="BU223" s="10">
        <v>0</v>
      </c>
      <c r="BV223" s="10">
        <v>0</v>
      </c>
      <c r="BW223" s="10">
        <v>0</v>
      </c>
      <c r="BX223" s="10">
        <v>0</v>
      </c>
      <c r="BY223" s="10">
        <v>0</v>
      </c>
      <c r="BZ223" s="10">
        <v>0</v>
      </c>
      <c r="CA223" s="10">
        <v>0</v>
      </c>
      <c r="CB223" s="10">
        <v>0</v>
      </c>
    </row>
    <row r="224" spans="1:80" x14ac:dyDescent="0.4">
      <c r="B224" s="10">
        <v>0</v>
      </c>
      <c r="C224" s="10">
        <v>0</v>
      </c>
      <c r="D224" s="10">
        <v>0</v>
      </c>
      <c r="E224" s="10">
        <v>0</v>
      </c>
      <c r="F224" s="10">
        <v>0</v>
      </c>
      <c r="G224" s="10">
        <v>0</v>
      </c>
      <c r="H224" s="10">
        <v>0</v>
      </c>
      <c r="I224" s="10">
        <v>0</v>
      </c>
      <c r="J224" s="10">
        <v>0</v>
      </c>
      <c r="K224" s="10">
        <v>0</v>
      </c>
      <c r="L224" s="10">
        <v>0</v>
      </c>
      <c r="M224" s="10">
        <v>0</v>
      </c>
      <c r="N224" s="10">
        <v>0</v>
      </c>
      <c r="O224" s="10">
        <v>0</v>
      </c>
      <c r="P224" s="10">
        <v>0</v>
      </c>
      <c r="Q224" s="10">
        <v>0</v>
      </c>
      <c r="R224" s="10">
        <v>0</v>
      </c>
      <c r="S224" s="10">
        <v>0</v>
      </c>
      <c r="T224" s="10">
        <v>0</v>
      </c>
      <c r="U224" s="10">
        <v>0</v>
      </c>
      <c r="V224" s="10">
        <v>0</v>
      </c>
      <c r="W224" s="10">
        <v>0</v>
      </c>
      <c r="X224" s="10">
        <v>0</v>
      </c>
      <c r="Y224" s="10">
        <v>0</v>
      </c>
      <c r="Z224" s="10">
        <v>0</v>
      </c>
      <c r="AA224" s="10">
        <v>0</v>
      </c>
      <c r="AB224" s="10">
        <v>0</v>
      </c>
      <c r="AC224" s="10">
        <v>0</v>
      </c>
      <c r="AD224" s="10">
        <v>0</v>
      </c>
      <c r="AE224" s="10">
        <v>0</v>
      </c>
      <c r="AF224" s="10">
        <v>0</v>
      </c>
      <c r="AG224" s="10">
        <v>0</v>
      </c>
      <c r="AH224" s="10">
        <v>0</v>
      </c>
      <c r="AI224" s="10">
        <v>0</v>
      </c>
      <c r="AJ224" s="10">
        <v>0</v>
      </c>
      <c r="AK224" s="10">
        <v>0</v>
      </c>
      <c r="AL224" s="10">
        <v>0</v>
      </c>
      <c r="AM224" s="10">
        <v>0</v>
      </c>
      <c r="AN224" s="10">
        <v>0</v>
      </c>
      <c r="AO224" s="10">
        <v>0</v>
      </c>
      <c r="AP224" s="10">
        <v>0</v>
      </c>
      <c r="AQ224" s="10">
        <v>0</v>
      </c>
      <c r="AR224" s="10">
        <v>0</v>
      </c>
      <c r="AS224" s="10">
        <v>0</v>
      </c>
      <c r="AT224" s="10">
        <v>0</v>
      </c>
      <c r="AU224" s="10">
        <v>0</v>
      </c>
      <c r="AV224" s="10">
        <v>0</v>
      </c>
      <c r="AW224" s="10">
        <v>0</v>
      </c>
      <c r="AX224" s="10">
        <v>0</v>
      </c>
      <c r="AY224" s="10">
        <v>0</v>
      </c>
      <c r="AZ224" s="10">
        <v>0</v>
      </c>
      <c r="BA224" s="10">
        <v>0</v>
      </c>
      <c r="BB224" s="10">
        <v>0</v>
      </c>
      <c r="BC224" s="10">
        <v>0</v>
      </c>
      <c r="BD224" s="10">
        <v>0</v>
      </c>
      <c r="BE224" s="10">
        <v>0</v>
      </c>
      <c r="BF224" s="10">
        <v>0</v>
      </c>
      <c r="BG224" s="10">
        <v>0</v>
      </c>
      <c r="BH224" s="10">
        <v>0</v>
      </c>
      <c r="BI224" s="10">
        <v>0</v>
      </c>
      <c r="BJ224" s="10">
        <v>0</v>
      </c>
      <c r="BK224" s="10">
        <v>0</v>
      </c>
      <c r="BL224" s="10">
        <v>0</v>
      </c>
      <c r="BM224" s="10">
        <v>0</v>
      </c>
      <c r="BN224" s="10">
        <v>0</v>
      </c>
      <c r="BO224" s="10">
        <v>0</v>
      </c>
      <c r="BP224" s="10">
        <v>0</v>
      </c>
      <c r="BQ224" s="10">
        <v>0</v>
      </c>
      <c r="BR224" s="10">
        <v>0</v>
      </c>
      <c r="BS224" s="10">
        <v>0</v>
      </c>
      <c r="BT224" s="10">
        <v>0</v>
      </c>
      <c r="BU224" s="10">
        <v>0</v>
      </c>
      <c r="BV224" s="10">
        <v>0</v>
      </c>
      <c r="BW224" s="10">
        <v>0</v>
      </c>
      <c r="BX224" s="10">
        <v>0</v>
      </c>
      <c r="BY224" s="10">
        <v>0</v>
      </c>
      <c r="BZ224" s="10">
        <v>0</v>
      </c>
      <c r="CA224" s="10">
        <v>0</v>
      </c>
      <c r="CB224" s="10">
        <v>0</v>
      </c>
    </row>
    <row r="225" spans="1:80" x14ac:dyDescent="0.4">
      <c r="B225" s="10">
        <v>0</v>
      </c>
      <c r="C225" s="10">
        <v>0</v>
      </c>
      <c r="D225" s="10">
        <v>0</v>
      </c>
      <c r="E225" s="10">
        <v>0</v>
      </c>
      <c r="F225" s="10">
        <v>0</v>
      </c>
      <c r="G225" s="10">
        <v>0</v>
      </c>
      <c r="H225" s="10">
        <v>0</v>
      </c>
      <c r="I225" s="10">
        <v>0</v>
      </c>
      <c r="J225" s="10">
        <v>0</v>
      </c>
      <c r="K225" s="10">
        <v>0</v>
      </c>
      <c r="L225" s="10">
        <v>0</v>
      </c>
      <c r="M225" s="10">
        <v>0</v>
      </c>
      <c r="N225" s="10">
        <v>0</v>
      </c>
      <c r="O225" s="10">
        <v>0</v>
      </c>
      <c r="P225" s="10">
        <v>0</v>
      </c>
      <c r="Q225" s="10">
        <v>0</v>
      </c>
      <c r="R225" s="10">
        <v>0</v>
      </c>
      <c r="S225" s="10">
        <v>0</v>
      </c>
      <c r="T225" s="10">
        <v>0</v>
      </c>
      <c r="U225" s="10">
        <v>0</v>
      </c>
      <c r="V225" s="10">
        <v>0</v>
      </c>
      <c r="W225" s="10">
        <v>0</v>
      </c>
      <c r="X225" s="10">
        <v>0</v>
      </c>
      <c r="Y225" s="10">
        <v>0</v>
      </c>
      <c r="Z225" s="10">
        <v>0</v>
      </c>
      <c r="AA225" s="10">
        <v>0</v>
      </c>
      <c r="AB225" s="10">
        <v>0</v>
      </c>
      <c r="AC225" s="10">
        <v>0</v>
      </c>
      <c r="AD225" s="10">
        <v>0</v>
      </c>
      <c r="AE225" s="10">
        <v>0</v>
      </c>
      <c r="AF225" s="10">
        <v>0</v>
      </c>
      <c r="AG225" s="10">
        <v>0</v>
      </c>
      <c r="AH225" s="10">
        <v>0</v>
      </c>
      <c r="AI225" s="10">
        <v>0</v>
      </c>
      <c r="AJ225" s="10">
        <v>0</v>
      </c>
      <c r="AK225" s="10">
        <v>0</v>
      </c>
      <c r="AL225" s="10">
        <v>0</v>
      </c>
      <c r="AM225" s="10">
        <v>0</v>
      </c>
      <c r="AN225" s="10">
        <v>0</v>
      </c>
      <c r="AO225" s="10">
        <v>0</v>
      </c>
      <c r="AP225" s="10">
        <v>0</v>
      </c>
      <c r="AQ225" s="10">
        <v>0</v>
      </c>
      <c r="AR225" s="10">
        <v>0</v>
      </c>
      <c r="AS225" s="10">
        <v>0</v>
      </c>
      <c r="AT225" s="10">
        <v>0</v>
      </c>
      <c r="AU225" s="10">
        <v>0</v>
      </c>
      <c r="AV225" s="10">
        <v>0</v>
      </c>
      <c r="AW225" s="10">
        <v>0</v>
      </c>
      <c r="AX225" s="10">
        <v>0</v>
      </c>
      <c r="AY225" s="10">
        <v>0</v>
      </c>
      <c r="AZ225" s="10">
        <v>0</v>
      </c>
      <c r="BA225" s="10">
        <v>0</v>
      </c>
      <c r="BB225" s="10">
        <v>0</v>
      </c>
      <c r="BC225" s="10">
        <v>0</v>
      </c>
      <c r="BD225" s="10">
        <v>0</v>
      </c>
      <c r="BE225" s="10">
        <v>0</v>
      </c>
      <c r="BF225" s="10">
        <v>0</v>
      </c>
      <c r="BG225" s="10">
        <v>0</v>
      </c>
      <c r="BH225" s="10">
        <v>0</v>
      </c>
      <c r="BI225" s="10">
        <v>0</v>
      </c>
      <c r="BJ225" s="10">
        <v>0</v>
      </c>
      <c r="BK225" s="10">
        <v>0</v>
      </c>
      <c r="BL225" s="10">
        <v>0</v>
      </c>
      <c r="BM225" s="10">
        <v>0</v>
      </c>
      <c r="BN225" s="10">
        <v>0</v>
      </c>
      <c r="BO225" s="10">
        <v>0</v>
      </c>
      <c r="BP225" s="10">
        <v>0</v>
      </c>
      <c r="BQ225" s="10">
        <v>0</v>
      </c>
      <c r="BR225" s="10">
        <v>0</v>
      </c>
      <c r="BS225" s="10">
        <v>0</v>
      </c>
      <c r="BT225" s="10">
        <v>0</v>
      </c>
      <c r="BU225" s="10">
        <v>0</v>
      </c>
      <c r="BV225" s="10">
        <v>0</v>
      </c>
      <c r="BW225" s="10">
        <v>0</v>
      </c>
      <c r="BX225" s="10">
        <v>0</v>
      </c>
      <c r="BY225" s="10">
        <v>0</v>
      </c>
      <c r="BZ225" s="10">
        <v>0</v>
      </c>
      <c r="CA225" s="10">
        <v>0</v>
      </c>
      <c r="CB225" s="10">
        <v>0</v>
      </c>
    </row>
    <row r="226" spans="1:80" x14ac:dyDescent="0.4">
      <c r="B226" s="4" t="s">
        <v>155</v>
      </c>
      <c r="C226" s="4" t="s">
        <v>156</v>
      </c>
      <c r="D226" s="4" t="s">
        <v>157</v>
      </c>
      <c r="E226" s="4" t="s">
        <v>158</v>
      </c>
      <c r="F226" s="4" t="s">
        <v>159</v>
      </c>
      <c r="G226" s="4" t="s">
        <v>160</v>
      </c>
      <c r="H226" s="4" t="s">
        <v>161</v>
      </c>
      <c r="I226" s="4" t="s">
        <v>162</v>
      </c>
      <c r="J226" s="4" t="s">
        <v>155</v>
      </c>
      <c r="K226" s="4" t="s">
        <v>156</v>
      </c>
      <c r="L226" s="4" t="s">
        <v>157</v>
      </c>
      <c r="M226" s="4" t="s">
        <v>158</v>
      </c>
      <c r="N226" s="4" t="s">
        <v>159</v>
      </c>
      <c r="O226" s="4" t="s">
        <v>160</v>
      </c>
      <c r="P226" s="4" t="s">
        <v>161</v>
      </c>
      <c r="Q226" s="4" t="s">
        <v>162</v>
      </c>
      <c r="R226" s="4" t="s">
        <v>155</v>
      </c>
      <c r="S226" s="4" t="s">
        <v>156</v>
      </c>
      <c r="T226" s="4" t="s">
        <v>157</v>
      </c>
      <c r="U226" s="4" t="s">
        <v>158</v>
      </c>
      <c r="V226" s="4" t="s">
        <v>159</v>
      </c>
      <c r="W226" s="4" t="s">
        <v>160</v>
      </c>
      <c r="X226" s="4" t="s">
        <v>161</v>
      </c>
      <c r="Y226" s="4" t="s">
        <v>162</v>
      </c>
      <c r="Z226" s="4" t="s">
        <v>155</v>
      </c>
      <c r="AA226" s="4" t="s">
        <v>156</v>
      </c>
      <c r="AB226" s="4" t="s">
        <v>157</v>
      </c>
      <c r="AC226" s="4" t="s">
        <v>158</v>
      </c>
      <c r="AD226" s="4" t="s">
        <v>159</v>
      </c>
      <c r="AE226" s="4" t="s">
        <v>160</v>
      </c>
      <c r="AF226" s="4" t="s">
        <v>161</v>
      </c>
      <c r="AG226" s="4" t="s">
        <v>162</v>
      </c>
      <c r="AH226" s="4" t="s">
        <v>155</v>
      </c>
      <c r="AI226" s="4" t="s">
        <v>156</v>
      </c>
      <c r="AJ226" s="4" t="s">
        <v>157</v>
      </c>
      <c r="AK226" s="4" t="s">
        <v>158</v>
      </c>
      <c r="AL226" s="4" t="s">
        <v>159</v>
      </c>
      <c r="AM226" s="4" t="s">
        <v>160</v>
      </c>
      <c r="AN226" s="4" t="s">
        <v>161</v>
      </c>
      <c r="AO226" s="4" t="s">
        <v>162</v>
      </c>
      <c r="AP226" s="4" t="s">
        <v>155</v>
      </c>
      <c r="AQ226" s="4" t="s">
        <v>156</v>
      </c>
      <c r="AR226" s="4" t="s">
        <v>157</v>
      </c>
      <c r="AS226" s="4" t="s">
        <v>158</v>
      </c>
      <c r="AT226" s="4" t="s">
        <v>159</v>
      </c>
      <c r="AU226" s="4" t="s">
        <v>160</v>
      </c>
      <c r="AV226" s="4" t="s">
        <v>161</v>
      </c>
      <c r="AW226" s="4" t="s">
        <v>162</v>
      </c>
      <c r="AX226" s="4" t="s">
        <v>155</v>
      </c>
      <c r="AY226" s="4" t="s">
        <v>156</v>
      </c>
      <c r="AZ226" s="4" t="s">
        <v>157</v>
      </c>
      <c r="BA226" s="4" t="s">
        <v>158</v>
      </c>
      <c r="BB226" s="4" t="s">
        <v>159</v>
      </c>
      <c r="BC226" s="4" t="s">
        <v>160</v>
      </c>
      <c r="BD226" s="4" t="s">
        <v>161</v>
      </c>
      <c r="BE226" s="4" t="s">
        <v>162</v>
      </c>
      <c r="BF226" s="4" t="s">
        <v>155</v>
      </c>
      <c r="BG226" s="4" t="s">
        <v>156</v>
      </c>
      <c r="BH226" s="4" t="s">
        <v>157</v>
      </c>
      <c r="BI226" s="4" t="s">
        <v>158</v>
      </c>
      <c r="BJ226" s="4" t="s">
        <v>159</v>
      </c>
      <c r="BK226" s="4" t="s">
        <v>160</v>
      </c>
      <c r="BL226" s="4" t="s">
        <v>161</v>
      </c>
      <c r="BM226" s="4" t="s">
        <v>162</v>
      </c>
      <c r="BN226" s="4" t="s">
        <v>155</v>
      </c>
      <c r="BO226" s="4" t="s">
        <v>156</v>
      </c>
      <c r="BP226" s="4" t="s">
        <v>157</v>
      </c>
      <c r="BQ226" s="4" t="s">
        <v>158</v>
      </c>
      <c r="BR226" s="4" t="s">
        <v>159</v>
      </c>
      <c r="BS226" s="4" t="s">
        <v>160</v>
      </c>
      <c r="BT226" s="4" t="s">
        <v>161</v>
      </c>
      <c r="BU226" s="4" t="s">
        <v>162</v>
      </c>
      <c r="BV226" s="4" t="s">
        <v>155</v>
      </c>
      <c r="BW226" s="4" t="s">
        <v>156</v>
      </c>
      <c r="BX226" s="4" t="s">
        <v>157</v>
      </c>
      <c r="BY226" s="4" t="s">
        <v>158</v>
      </c>
      <c r="BZ226" s="4" t="s">
        <v>159</v>
      </c>
      <c r="CA226" s="4" t="s">
        <v>160</v>
      </c>
      <c r="CB226" s="4" t="s">
        <v>161</v>
      </c>
    </row>
    <row r="227" spans="1:80" x14ac:dyDescent="0.4">
      <c r="B227" s="4" t="s">
        <v>446</v>
      </c>
      <c r="C227" s="4" t="s">
        <v>446</v>
      </c>
      <c r="D227" s="4" t="s">
        <v>446</v>
      </c>
      <c r="E227" s="4" t="s">
        <v>446</v>
      </c>
      <c r="F227" s="4" t="s">
        <v>446</v>
      </c>
      <c r="G227" s="4" t="s">
        <v>446</v>
      </c>
      <c r="H227" s="4" t="s">
        <v>446</v>
      </c>
      <c r="I227" s="4" t="s">
        <v>446</v>
      </c>
      <c r="J227" s="4" t="s">
        <v>446</v>
      </c>
      <c r="K227" s="4" t="s">
        <v>446</v>
      </c>
      <c r="L227" s="4" t="s">
        <v>446</v>
      </c>
      <c r="M227" s="4" t="s">
        <v>446</v>
      </c>
      <c r="N227" s="4" t="s">
        <v>446</v>
      </c>
      <c r="O227" s="4" t="s">
        <v>446</v>
      </c>
      <c r="P227" s="4" t="s">
        <v>446</v>
      </c>
      <c r="Q227" s="4" t="s">
        <v>446</v>
      </c>
      <c r="R227" s="4" t="s">
        <v>446</v>
      </c>
      <c r="S227" s="4" t="s">
        <v>446</v>
      </c>
      <c r="T227" s="4" t="s">
        <v>446</v>
      </c>
      <c r="U227" s="4" t="s">
        <v>446</v>
      </c>
      <c r="V227" s="4" t="s">
        <v>446</v>
      </c>
      <c r="W227" s="4" t="s">
        <v>446</v>
      </c>
      <c r="X227" s="4" t="s">
        <v>446</v>
      </c>
      <c r="Y227" s="4" t="s">
        <v>446</v>
      </c>
      <c r="Z227" s="4" t="s">
        <v>446</v>
      </c>
      <c r="AA227" s="4" t="s">
        <v>446</v>
      </c>
      <c r="AB227" s="4" t="s">
        <v>446</v>
      </c>
      <c r="AC227" s="4" t="s">
        <v>446</v>
      </c>
      <c r="AD227" s="4" t="s">
        <v>446</v>
      </c>
      <c r="AE227" s="4" t="s">
        <v>446</v>
      </c>
      <c r="AF227" s="4" t="s">
        <v>446</v>
      </c>
      <c r="AG227" s="4" t="s">
        <v>446</v>
      </c>
      <c r="AH227" s="4" t="s">
        <v>446</v>
      </c>
      <c r="AI227" s="4" t="s">
        <v>446</v>
      </c>
      <c r="AJ227" s="4" t="s">
        <v>446</v>
      </c>
      <c r="AK227" s="4" t="s">
        <v>446</v>
      </c>
      <c r="AL227" s="4" t="s">
        <v>446</v>
      </c>
      <c r="AM227" s="4" t="s">
        <v>446</v>
      </c>
      <c r="AN227" s="4" t="s">
        <v>446</v>
      </c>
      <c r="AO227" s="4" t="s">
        <v>446</v>
      </c>
      <c r="AP227" s="4" t="s">
        <v>446</v>
      </c>
      <c r="AQ227" s="4" t="s">
        <v>446</v>
      </c>
      <c r="AR227" s="4" t="s">
        <v>446</v>
      </c>
      <c r="AS227" s="4" t="s">
        <v>446</v>
      </c>
      <c r="AT227" s="4" t="s">
        <v>446</v>
      </c>
      <c r="AU227" s="4" t="s">
        <v>446</v>
      </c>
      <c r="AV227" s="4" t="s">
        <v>446</v>
      </c>
      <c r="AW227" s="4" t="s">
        <v>446</v>
      </c>
      <c r="AX227" s="4" t="s">
        <v>446</v>
      </c>
      <c r="AY227" s="4" t="s">
        <v>446</v>
      </c>
      <c r="AZ227" s="4" t="s">
        <v>446</v>
      </c>
      <c r="BA227" s="4" t="s">
        <v>446</v>
      </c>
      <c r="BB227" s="4" t="s">
        <v>446</v>
      </c>
      <c r="BC227" s="4" t="s">
        <v>446</v>
      </c>
      <c r="BD227" s="4" t="s">
        <v>446</v>
      </c>
      <c r="BE227" s="4" t="s">
        <v>446</v>
      </c>
      <c r="BF227" s="4" t="s">
        <v>446</v>
      </c>
      <c r="BG227" s="4" t="s">
        <v>446</v>
      </c>
      <c r="BH227" s="4" t="s">
        <v>446</v>
      </c>
      <c r="BI227" s="4" t="s">
        <v>446</v>
      </c>
      <c r="BJ227" s="4" t="s">
        <v>446</v>
      </c>
      <c r="BK227" s="4" t="s">
        <v>446</v>
      </c>
      <c r="BL227" s="4" t="s">
        <v>446</v>
      </c>
      <c r="BM227" s="4" t="s">
        <v>446</v>
      </c>
      <c r="BN227" s="4" t="s">
        <v>446</v>
      </c>
      <c r="BO227" s="4" t="s">
        <v>446</v>
      </c>
      <c r="BP227" s="4" t="s">
        <v>446</v>
      </c>
      <c r="BQ227" s="4" t="s">
        <v>446</v>
      </c>
      <c r="BR227" s="4" t="s">
        <v>446</v>
      </c>
      <c r="BS227" s="4" t="s">
        <v>446</v>
      </c>
      <c r="BT227" s="4" t="s">
        <v>446</v>
      </c>
      <c r="BU227" s="4" t="s">
        <v>446</v>
      </c>
      <c r="BV227" s="4" t="s">
        <v>446</v>
      </c>
      <c r="BW227" s="4" t="s">
        <v>446</v>
      </c>
      <c r="BX227" s="4" t="s">
        <v>446</v>
      </c>
      <c r="BY227" s="4" t="s">
        <v>446</v>
      </c>
      <c r="BZ227" s="4" t="s">
        <v>446</v>
      </c>
      <c r="CA227" s="4" t="s">
        <v>446</v>
      </c>
      <c r="CB227" s="4" t="s">
        <v>446</v>
      </c>
    </row>
    <row r="228" spans="1:80" x14ac:dyDescent="0.4">
      <c r="A228" s="1" t="s">
        <v>354</v>
      </c>
      <c r="B228" s="9"/>
      <c r="C228" s="9"/>
      <c r="D228" s="9"/>
      <c r="E228" s="9"/>
      <c r="F228" s="9"/>
      <c r="G228" s="9"/>
      <c r="H228" s="9"/>
      <c r="I228" s="9"/>
      <c r="J228" s="9"/>
      <c r="K228" s="9"/>
      <c r="L228" s="9"/>
      <c r="M228" s="9"/>
      <c r="N228" s="9"/>
      <c r="O228" s="9"/>
      <c r="P228" s="9"/>
      <c r="Q228" s="9"/>
      <c r="R228" s="9"/>
      <c r="S228" s="9"/>
      <c r="T228" s="9"/>
      <c r="U228" s="9"/>
      <c r="V228" s="9"/>
      <c r="W228" s="9"/>
      <c r="X228" s="9"/>
      <c r="Y228" s="9"/>
      <c r="Z228" s="9"/>
      <c r="AA228" s="9"/>
      <c r="AB228" s="9"/>
      <c r="AC228" s="9"/>
      <c r="AD228" s="9"/>
      <c r="AE228" s="9"/>
      <c r="AF228" s="9"/>
      <c r="AG228" s="9"/>
      <c r="AH228" s="9"/>
      <c r="AI228" s="9"/>
      <c r="AJ228" s="9"/>
      <c r="AK228" s="9"/>
      <c r="AL228" s="9"/>
      <c r="AM228" s="9"/>
      <c r="AN228" s="9"/>
      <c r="AO228" s="9"/>
      <c r="AP228" s="9"/>
      <c r="AQ228" s="9"/>
      <c r="AR228" s="9"/>
      <c r="AS228" s="9"/>
      <c r="AT228" s="9"/>
      <c r="AU228" s="9"/>
      <c r="AV228" s="9"/>
      <c r="AW228" s="9"/>
      <c r="AX228" s="9"/>
      <c r="AY228" s="9"/>
      <c r="AZ228" s="9"/>
      <c r="BA228" s="9"/>
      <c r="BB228" s="9"/>
      <c r="BC228" s="9"/>
      <c r="BD228" s="9"/>
      <c r="BE228" s="9"/>
      <c r="BF228" s="9"/>
      <c r="BG228" s="9"/>
      <c r="BH228" s="9"/>
      <c r="BI228" s="9"/>
      <c r="BJ228" s="9"/>
      <c r="BK228" s="9"/>
      <c r="BL228" s="9"/>
      <c r="BM228" s="9"/>
      <c r="BN228" s="9"/>
      <c r="BO228" s="9"/>
      <c r="BP228" s="9"/>
      <c r="BQ228" s="9"/>
      <c r="BR228" s="9"/>
      <c r="BS228" s="9"/>
      <c r="BT228" s="9"/>
      <c r="BU228" s="9"/>
      <c r="BV228" s="9"/>
      <c r="BW228" s="9"/>
      <c r="BX228" s="9"/>
      <c r="BY228" s="9"/>
      <c r="BZ228" s="9"/>
      <c r="CA228" s="9"/>
      <c r="CB228" s="9"/>
    </row>
    <row r="229" spans="1:80" x14ac:dyDescent="0.4">
      <c r="B229" s="10">
        <v>0</v>
      </c>
      <c r="C229" s="10">
        <v>0</v>
      </c>
      <c r="D229" s="10">
        <v>0</v>
      </c>
      <c r="E229" s="10">
        <v>0</v>
      </c>
      <c r="F229" s="10">
        <v>0</v>
      </c>
      <c r="G229" s="10">
        <v>0</v>
      </c>
      <c r="H229" s="10">
        <v>0</v>
      </c>
      <c r="I229" s="10">
        <v>0</v>
      </c>
      <c r="J229" s="10">
        <v>0</v>
      </c>
      <c r="K229" s="10">
        <v>0</v>
      </c>
      <c r="L229" s="10">
        <v>0</v>
      </c>
      <c r="M229" s="10">
        <v>0</v>
      </c>
      <c r="N229" s="10">
        <v>0</v>
      </c>
      <c r="O229" s="10">
        <v>0</v>
      </c>
      <c r="P229" s="10">
        <v>0</v>
      </c>
      <c r="Q229" s="10">
        <v>0</v>
      </c>
      <c r="R229" s="10">
        <v>0</v>
      </c>
      <c r="S229" s="10">
        <v>0</v>
      </c>
      <c r="T229" s="10">
        <v>0</v>
      </c>
      <c r="U229" s="10">
        <v>0</v>
      </c>
      <c r="V229" s="10">
        <v>0</v>
      </c>
      <c r="W229" s="10">
        <v>0</v>
      </c>
      <c r="X229" s="10">
        <v>0</v>
      </c>
      <c r="Y229" s="10">
        <v>0</v>
      </c>
      <c r="Z229" s="10">
        <v>0</v>
      </c>
      <c r="AA229" s="10">
        <v>0</v>
      </c>
      <c r="AB229" s="10">
        <v>0</v>
      </c>
      <c r="AC229" s="10">
        <v>0</v>
      </c>
      <c r="AD229" s="10">
        <v>0</v>
      </c>
      <c r="AE229" s="10">
        <v>0</v>
      </c>
      <c r="AF229" s="10">
        <v>0</v>
      </c>
      <c r="AG229" s="10">
        <v>0</v>
      </c>
      <c r="AH229" s="10">
        <v>0</v>
      </c>
      <c r="AI229" s="10">
        <v>0</v>
      </c>
      <c r="AJ229" s="10">
        <v>0</v>
      </c>
      <c r="AK229" s="10">
        <v>0</v>
      </c>
      <c r="AL229" s="10">
        <v>0</v>
      </c>
      <c r="AM229" s="10">
        <v>0</v>
      </c>
      <c r="AN229" s="10">
        <v>0</v>
      </c>
      <c r="AO229" s="10">
        <v>0</v>
      </c>
      <c r="AP229" s="10">
        <v>0</v>
      </c>
      <c r="AQ229" s="10">
        <v>0</v>
      </c>
      <c r="AR229" s="10">
        <v>0</v>
      </c>
      <c r="AS229" s="10">
        <v>0</v>
      </c>
      <c r="AT229" s="10">
        <v>0</v>
      </c>
      <c r="AU229" s="10">
        <v>0</v>
      </c>
      <c r="AV229" s="10">
        <v>0</v>
      </c>
      <c r="AW229" s="10">
        <v>0</v>
      </c>
      <c r="AX229" s="10">
        <v>0</v>
      </c>
      <c r="AY229" s="10">
        <v>0</v>
      </c>
      <c r="AZ229" s="10">
        <v>0</v>
      </c>
      <c r="BA229" s="10">
        <v>0</v>
      </c>
      <c r="BB229" s="10">
        <v>0</v>
      </c>
      <c r="BC229" s="10">
        <v>0</v>
      </c>
      <c r="BD229" s="10">
        <v>0</v>
      </c>
      <c r="BE229" s="10">
        <v>0</v>
      </c>
      <c r="BF229" s="10">
        <v>0</v>
      </c>
      <c r="BG229" s="10">
        <v>0</v>
      </c>
      <c r="BH229" s="10">
        <v>0</v>
      </c>
      <c r="BI229" s="10">
        <v>0</v>
      </c>
      <c r="BJ229" s="10">
        <v>0</v>
      </c>
      <c r="BK229" s="10">
        <v>0</v>
      </c>
      <c r="BL229" s="10">
        <v>0</v>
      </c>
      <c r="BM229" s="10">
        <v>0</v>
      </c>
      <c r="BN229" s="10">
        <v>0</v>
      </c>
      <c r="BO229" s="10">
        <v>0</v>
      </c>
      <c r="BP229" s="10">
        <v>0</v>
      </c>
      <c r="BQ229" s="10">
        <v>0</v>
      </c>
      <c r="BR229" s="10">
        <v>0</v>
      </c>
      <c r="BS229" s="10">
        <v>0</v>
      </c>
      <c r="BT229" s="10">
        <v>0</v>
      </c>
      <c r="BU229" s="10">
        <v>0</v>
      </c>
      <c r="BV229" s="10">
        <v>0</v>
      </c>
      <c r="BW229" s="10">
        <v>0</v>
      </c>
      <c r="BX229" s="10">
        <v>0</v>
      </c>
      <c r="BY229" s="10">
        <v>0</v>
      </c>
      <c r="BZ229" s="10">
        <v>0</v>
      </c>
      <c r="CA229" s="10">
        <v>0</v>
      </c>
      <c r="CB229" s="10">
        <v>0</v>
      </c>
    </row>
    <row r="230" spans="1:80" x14ac:dyDescent="0.4">
      <c r="B230" s="10">
        <v>0</v>
      </c>
      <c r="C230" s="10">
        <v>0</v>
      </c>
      <c r="D230" s="10">
        <v>0</v>
      </c>
      <c r="E230" s="10">
        <v>0</v>
      </c>
      <c r="F230" s="10">
        <v>0</v>
      </c>
      <c r="G230" s="10">
        <v>0</v>
      </c>
      <c r="H230" s="10">
        <v>0</v>
      </c>
      <c r="I230" s="10">
        <v>0</v>
      </c>
      <c r="J230" s="10">
        <v>0</v>
      </c>
      <c r="K230" s="10">
        <v>0</v>
      </c>
      <c r="L230" s="10">
        <v>0</v>
      </c>
      <c r="M230" s="10">
        <v>0</v>
      </c>
      <c r="N230" s="10">
        <v>0</v>
      </c>
      <c r="O230" s="10">
        <v>0</v>
      </c>
      <c r="P230" s="10">
        <v>0</v>
      </c>
      <c r="Q230" s="10">
        <v>0</v>
      </c>
      <c r="R230" s="10">
        <v>0</v>
      </c>
      <c r="S230" s="10">
        <v>0</v>
      </c>
      <c r="T230" s="10">
        <v>0</v>
      </c>
      <c r="U230" s="10">
        <v>0</v>
      </c>
      <c r="V230" s="10">
        <v>0</v>
      </c>
      <c r="W230" s="10">
        <v>0</v>
      </c>
      <c r="X230" s="10">
        <v>0</v>
      </c>
      <c r="Y230" s="10">
        <v>0</v>
      </c>
      <c r="Z230" s="10">
        <v>0</v>
      </c>
      <c r="AA230" s="10">
        <v>0</v>
      </c>
      <c r="AB230" s="10">
        <v>0</v>
      </c>
      <c r="AC230" s="10">
        <v>0</v>
      </c>
      <c r="AD230" s="10">
        <v>0</v>
      </c>
      <c r="AE230" s="10">
        <v>0</v>
      </c>
      <c r="AF230" s="10">
        <v>0</v>
      </c>
      <c r="AG230" s="10">
        <v>0</v>
      </c>
      <c r="AH230" s="10">
        <v>0</v>
      </c>
      <c r="AI230" s="10">
        <v>0</v>
      </c>
      <c r="AJ230" s="10">
        <v>0</v>
      </c>
      <c r="AK230" s="10">
        <v>0</v>
      </c>
      <c r="AL230" s="10">
        <v>0</v>
      </c>
      <c r="AM230" s="10">
        <v>0</v>
      </c>
      <c r="AN230" s="10">
        <v>0</v>
      </c>
      <c r="AO230" s="10">
        <v>0</v>
      </c>
      <c r="AP230" s="10">
        <v>0</v>
      </c>
      <c r="AQ230" s="10">
        <v>0</v>
      </c>
      <c r="AR230" s="10">
        <v>0</v>
      </c>
      <c r="AS230" s="10">
        <v>0</v>
      </c>
      <c r="AT230" s="10">
        <v>0</v>
      </c>
      <c r="AU230" s="10">
        <v>0</v>
      </c>
      <c r="AV230" s="10">
        <v>0</v>
      </c>
      <c r="AW230" s="10">
        <v>0</v>
      </c>
      <c r="AX230" s="10">
        <v>0</v>
      </c>
      <c r="AY230" s="10">
        <v>0</v>
      </c>
      <c r="AZ230" s="10">
        <v>0</v>
      </c>
      <c r="BA230" s="10">
        <v>0</v>
      </c>
      <c r="BB230" s="10">
        <v>0</v>
      </c>
      <c r="BC230" s="10">
        <v>0</v>
      </c>
      <c r="BD230" s="10">
        <v>0</v>
      </c>
      <c r="BE230" s="10">
        <v>0</v>
      </c>
      <c r="BF230" s="10">
        <v>0</v>
      </c>
      <c r="BG230" s="10">
        <v>0</v>
      </c>
      <c r="BH230" s="10">
        <v>0</v>
      </c>
      <c r="BI230" s="10">
        <v>0</v>
      </c>
      <c r="BJ230" s="10">
        <v>0</v>
      </c>
      <c r="BK230" s="10">
        <v>0</v>
      </c>
      <c r="BL230" s="10">
        <v>0</v>
      </c>
      <c r="BM230" s="10">
        <v>0</v>
      </c>
      <c r="BN230" s="10">
        <v>0</v>
      </c>
      <c r="BO230" s="10">
        <v>0</v>
      </c>
      <c r="BP230" s="10">
        <v>0</v>
      </c>
      <c r="BQ230" s="10">
        <v>0</v>
      </c>
      <c r="BR230" s="10">
        <v>0</v>
      </c>
      <c r="BS230" s="10">
        <v>0</v>
      </c>
      <c r="BT230" s="10">
        <v>0</v>
      </c>
      <c r="BU230" s="10">
        <v>0</v>
      </c>
      <c r="BV230" s="10">
        <v>0</v>
      </c>
      <c r="BW230" s="10">
        <v>0</v>
      </c>
      <c r="BX230" s="10">
        <v>0</v>
      </c>
      <c r="BY230" s="10">
        <v>0</v>
      </c>
      <c r="BZ230" s="10">
        <v>0</v>
      </c>
      <c r="CA230" s="10">
        <v>0</v>
      </c>
      <c r="CB230" s="10">
        <v>0</v>
      </c>
    </row>
    <row r="231" spans="1:80" x14ac:dyDescent="0.4">
      <c r="B231" s="10">
        <v>0</v>
      </c>
      <c r="C231" s="10">
        <v>0</v>
      </c>
      <c r="D231" s="10">
        <v>0</v>
      </c>
      <c r="E231" s="10">
        <v>0</v>
      </c>
      <c r="F231" s="10">
        <v>0</v>
      </c>
      <c r="G231" s="10">
        <v>0</v>
      </c>
      <c r="H231" s="10">
        <v>0</v>
      </c>
      <c r="I231" s="10">
        <v>0</v>
      </c>
      <c r="J231" s="10">
        <v>0</v>
      </c>
      <c r="K231" s="10">
        <v>0</v>
      </c>
      <c r="L231" s="10">
        <v>0</v>
      </c>
      <c r="M231" s="10">
        <v>0</v>
      </c>
      <c r="N231" s="10">
        <v>0</v>
      </c>
      <c r="O231" s="10">
        <v>0</v>
      </c>
      <c r="P231" s="10">
        <v>0</v>
      </c>
      <c r="Q231" s="10">
        <v>0</v>
      </c>
      <c r="R231" s="10">
        <v>0</v>
      </c>
      <c r="S231" s="10">
        <v>0</v>
      </c>
      <c r="T231" s="10">
        <v>0</v>
      </c>
      <c r="U231" s="10">
        <v>0</v>
      </c>
      <c r="V231" s="10">
        <v>0</v>
      </c>
      <c r="W231" s="10">
        <v>0</v>
      </c>
      <c r="X231" s="10">
        <v>0</v>
      </c>
      <c r="Y231" s="10">
        <v>0</v>
      </c>
      <c r="Z231" s="10">
        <v>0</v>
      </c>
      <c r="AA231" s="10">
        <v>0</v>
      </c>
      <c r="AB231" s="10">
        <v>0</v>
      </c>
      <c r="AC231" s="10">
        <v>0</v>
      </c>
      <c r="AD231" s="10">
        <v>0</v>
      </c>
      <c r="AE231" s="10">
        <v>0</v>
      </c>
      <c r="AF231" s="10">
        <v>0</v>
      </c>
      <c r="AG231" s="10">
        <v>0</v>
      </c>
      <c r="AH231" s="10">
        <v>0</v>
      </c>
      <c r="AI231" s="10">
        <v>0</v>
      </c>
      <c r="AJ231" s="10">
        <v>0</v>
      </c>
      <c r="AK231" s="10">
        <v>0</v>
      </c>
      <c r="AL231" s="10">
        <v>0</v>
      </c>
      <c r="AM231" s="10">
        <v>0</v>
      </c>
      <c r="AN231" s="10">
        <v>0</v>
      </c>
      <c r="AO231" s="10">
        <v>0</v>
      </c>
      <c r="AP231" s="10">
        <v>0</v>
      </c>
      <c r="AQ231" s="10">
        <v>0</v>
      </c>
      <c r="AR231" s="10">
        <v>0</v>
      </c>
      <c r="AS231" s="10">
        <v>0</v>
      </c>
      <c r="AT231" s="10">
        <v>0</v>
      </c>
      <c r="AU231" s="10">
        <v>0</v>
      </c>
      <c r="AV231" s="10">
        <v>0</v>
      </c>
      <c r="AW231" s="10">
        <v>0</v>
      </c>
      <c r="AX231" s="10">
        <v>0</v>
      </c>
      <c r="AY231" s="10">
        <v>0</v>
      </c>
      <c r="AZ231" s="10">
        <v>0</v>
      </c>
      <c r="BA231" s="10">
        <v>0</v>
      </c>
      <c r="BB231" s="10">
        <v>0</v>
      </c>
      <c r="BC231" s="10">
        <v>0</v>
      </c>
      <c r="BD231" s="10">
        <v>0</v>
      </c>
      <c r="BE231" s="10">
        <v>0</v>
      </c>
      <c r="BF231" s="10">
        <v>0</v>
      </c>
      <c r="BG231" s="10">
        <v>0</v>
      </c>
      <c r="BH231" s="10">
        <v>0</v>
      </c>
      <c r="BI231" s="10">
        <v>0</v>
      </c>
      <c r="BJ231" s="10">
        <v>0</v>
      </c>
      <c r="BK231" s="10">
        <v>0</v>
      </c>
      <c r="BL231" s="10">
        <v>0</v>
      </c>
      <c r="BM231" s="10">
        <v>0</v>
      </c>
      <c r="BN231" s="10">
        <v>0</v>
      </c>
      <c r="BO231" s="10">
        <v>0</v>
      </c>
      <c r="BP231" s="10">
        <v>0</v>
      </c>
      <c r="BQ231" s="10">
        <v>0</v>
      </c>
      <c r="BR231" s="10">
        <v>0</v>
      </c>
      <c r="BS231" s="10">
        <v>0</v>
      </c>
      <c r="BT231" s="10">
        <v>0</v>
      </c>
      <c r="BU231" s="10">
        <v>0</v>
      </c>
      <c r="BV231" s="10">
        <v>0</v>
      </c>
      <c r="BW231" s="10">
        <v>0</v>
      </c>
      <c r="BX231" s="10">
        <v>0</v>
      </c>
      <c r="BY231" s="10">
        <v>0</v>
      </c>
      <c r="BZ231" s="10">
        <v>0</v>
      </c>
      <c r="CA231" s="10">
        <v>0</v>
      </c>
      <c r="CB231" s="10">
        <v>0</v>
      </c>
    </row>
    <row r="232" spans="1:80" x14ac:dyDescent="0.4">
      <c r="B232" s="10">
        <v>0</v>
      </c>
      <c r="C232" s="10">
        <v>0</v>
      </c>
      <c r="D232" s="10">
        <v>0</v>
      </c>
      <c r="E232" s="10">
        <v>0</v>
      </c>
      <c r="F232" s="10">
        <v>0</v>
      </c>
      <c r="G232" s="10">
        <v>0</v>
      </c>
      <c r="H232" s="10">
        <v>0</v>
      </c>
      <c r="I232" s="10">
        <v>0</v>
      </c>
      <c r="J232" s="10">
        <v>0</v>
      </c>
      <c r="K232" s="10">
        <v>0</v>
      </c>
      <c r="L232" s="10">
        <v>0</v>
      </c>
      <c r="M232" s="10">
        <v>0</v>
      </c>
      <c r="N232" s="10">
        <v>0</v>
      </c>
      <c r="O232" s="10">
        <v>0</v>
      </c>
      <c r="P232" s="10">
        <v>0</v>
      </c>
      <c r="Q232" s="10">
        <v>0</v>
      </c>
      <c r="R232" s="10">
        <v>0</v>
      </c>
      <c r="S232" s="10">
        <v>0</v>
      </c>
      <c r="T232" s="10">
        <v>0</v>
      </c>
      <c r="U232" s="10">
        <v>0</v>
      </c>
      <c r="V232" s="10">
        <v>0</v>
      </c>
      <c r="W232" s="10">
        <v>0</v>
      </c>
      <c r="X232" s="10">
        <v>0</v>
      </c>
      <c r="Y232" s="10">
        <v>0</v>
      </c>
      <c r="Z232" s="10">
        <v>0</v>
      </c>
      <c r="AA232" s="10">
        <v>0</v>
      </c>
      <c r="AB232" s="10">
        <v>0</v>
      </c>
      <c r="AC232" s="10">
        <v>0</v>
      </c>
      <c r="AD232" s="10">
        <v>0</v>
      </c>
      <c r="AE232" s="10">
        <v>0</v>
      </c>
      <c r="AF232" s="10">
        <v>0</v>
      </c>
      <c r="AG232" s="10">
        <v>0</v>
      </c>
      <c r="AH232" s="10">
        <v>0</v>
      </c>
      <c r="AI232" s="10">
        <v>0</v>
      </c>
      <c r="AJ232" s="10">
        <v>0</v>
      </c>
      <c r="AK232" s="10">
        <v>0</v>
      </c>
      <c r="AL232" s="10">
        <v>0</v>
      </c>
      <c r="AM232" s="10">
        <v>0</v>
      </c>
      <c r="AN232" s="10">
        <v>0</v>
      </c>
      <c r="AO232" s="10">
        <v>0</v>
      </c>
      <c r="AP232" s="10">
        <v>0</v>
      </c>
      <c r="AQ232" s="10">
        <v>0</v>
      </c>
      <c r="AR232" s="10">
        <v>0</v>
      </c>
      <c r="AS232" s="10">
        <v>0</v>
      </c>
      <c r="AT232" s="10">
        <v>0</v>
      </c>
      <c r="AU232" s="10">
        <v>0</v>
      </c>
      <c r="AV232" s="10">
        <v>0</v>
      </c>
      <c r="AW232" s="10">
        <v>0</v>
      </c>
      <c r="AX232" s="10">
        <v>0</v>
      </c>
      <c r="AY232" s="10">
        <v>0</v>
      </c>
      <c r="AZ232" s="10">
        <v>0</v>
      </c>
      <c r="BA232" s="10">
        <v>0</v>
      </c>
      <c r="BB232" s="10">
        <v>0</v>
      </c>
      <c r="BC232" s="10">
        <v>0</v>
      </c>
      <c r="BD232" s="10">
        <v>0</v>
      </c>
      <c r="BE232" s="10">
        <v>0</v>
      </c>
      <c r="BF232" s="10">
        <v>0</v>
      </c>
      <c r="BG232" s="10">
        <v>0</v>
      </c>
      <c r="BH232" s="10">
        <v>0</v>
      </c>
      <c r="BI232" s="10">
        <v>0</v>
      </c>
      <c r="BJ232" s="10">
        <v>0</v>
      </c>
      <c r="BK232" s="10">
        <v>0</v>
      </c>
      <c r="BL232" s="10">
        <v>0</v>
      </c>
      <c r="BM232" s="10">
        <v>0</v>
      </c>
      <c r="BN232" s="10">
        <v>0</v>
      </c>
      <c r="BO232" s="10">
        <v>0</v>
      </c>
      <c r="BP232" s="10">
        <v>0</v>
      </c>
      <c r="BQ232" s="10">
        <v>0</v>
      </c>
      <c r="BR232" s="10">
        <v>0</v>
      </c>
      <c r="BS232" s="10">
        <v>0</v>
      </c>
      <c r="BT232" s="10">
        <v>0</v>
      </c>
      <c r="BU232" s="10">
        <v>0</v>
      </c>
      <c r="BV232" s="10">
        <v>0</v>
      </c>
      <c r="BW232" s="10">
        <v>0</v>
      </c>
      <c r="BX232" s="10">
        <v>0</v>
      </c>
      <c r="BY232" s="10">
        <v>0</v>
      </c>
      <c r="BZ232" s="10">
        <v>0</v>
      </c>
      <c r="CA232" s="10">
        <v>0</v>
      </c>
      <c r="CB232" s="10">
        <v>0</v>
      </c>
    </row>
    <row r="233" spans="1:80" x14ac:dyDescent="0.4">
      <c r="B233" s="4" t="s">
        <v>155</v>
      </c>
      <c r="C233" s="4" t="s">
        <v>156</v>
      </c>
      <c r="D233" s="4" t="s">
        <v>157</v>
      </c>
      <c r="E233" s="4" t="s">
        <v>158</v>
      </c>
      <c r="F233" s="4" t="s">
        <v>159</v>
      </c>
      <c r="G233" s="4" t="s">
        <v>160</v>
      </c>
      <c r="H233" s="4" t="s">
        <v>161</v>
      </c>
      <c r="I233" s="4" t="s">
        <v>162</v>
      </c>
      <c r="J233" s="4" t="s">
        <v>155</v>
      </c>
      <c r="K233" s="4" t="s">
        <v>156</v>
      </c>
      <c r="L233" s="4" t="s">
        <v>157</v>
      </c>
      <c r="M233" s="4" t="s">
        <v>158</v>
      </c>
      <c r="N233" s="4" t="s">
        <v>159</v>
      </c>
      <c r="O233" s="4" t="s">
        <v>160</v>
      </c>
      <c r="P233" s="4" t="s">
        <v>161</v>
      </c>
      <c r="Q233" s="4" t="s">
        <v>162</v>
      </c>
      <c r="R233" s="4" t="s">
        <v>155</v>
      </c>
      <c r="S233" s="4" t="s">
        <v>156</v>
      </c>
      <c r="T233" s="4" t="s">
        <v>157</v>
      </c>
      <c r="U233" s="4" t="s">
        <v>158</v>
      </c>
      <c r="V233" s="4" t="s">
        <v>159</v>
      </c>
      <c r="W233" s="4" t="s">
        <v>160</v>
      </c>
      <c r="X233" s="4" t="s">
        <v>161</v>
      </c>
      <c r="Y233" s="4" t="s">
        <v>162</v>
      </c>
      <c r="Z233" s="4" t="s">
        <v>155</v>
      </c>
      <c r="AA233" s="4" t="s">
        <v>156</v>
      </c>
      <c r="AB233" s="4" t="s">
        <v>157</v>
      </c>
      <c r="AC233" s="4" t="s">
        <v>158</v>
      </c>
      <c r="AD233" s="4" t="s">
        <v>159</v>
      </c>
      <c r="AE233" s="4" t="s">
        <v>160</v>
      </c>
      <c r="AF233" s="4" t="s">
        <v>161</v>
      </c>
      <c r="AG233" s="4" t="s">
        <v>162</v>
      </c>
      <c r="AH233" s="4" t="s">
        <v>155</v>
      </c>
      <c r="AI233" s="4" t="s">
        <v>156</v>
      </c>
      <c r="AJ233" s="4" t="s">
        <v>157</v>
      </c>
      <c r="AK233" s="4" t="s">
        <v>158</v>
      </c>
      <c r="AL233" s="4" t="s">
        <v>159</v>
      </c>
      <c r="AM233" s="4" t="s">
        <v>160</v>
      </c>
      <c r="AN233" s="4" t="s">
        <v>161</v>
      </c>
      <c r="AO233" s="4" t="s">
        <v>162</v>
      </c>
      <c r="AP233" s="4" t="s">
        <v>155</v>
      </c>
      <c r="AQ233" s="4" t="s">
        <v>156</v>
      </c>
      <c r="AR233" s="4" t="s">
        <v>157</v>
      </c>
      <c r="AS233" s="4" t="s">
        <v>158</v>
      </c>
      <c r="AT233" s="4" t="s">
        <v>159</v>
      </c>
      <c r="AU233" s="4" t="s">
        <v>160</v>
      </c>
      <c r="AV233" s="4" t="s">
        <v>161</v>
      </c>
      <c r="AW233" s="4" t="s">
        <v>162</v>
      </c>
      <c r="AX233" s="4" t="s">
        <v>155</v>
      </c>
      <c r="AY233" s="4" t="s">
        <v>156</v>
      </c>
      <c r="AZ233" s="4" t="s">
        <v>157</v>
      </c>
      <c r="BA233" s="4" t="s">
        <v>158</v>
      </c>
      <c r="BB233" s="4" t="s">
        <v>159</v>
      </c>
      <c r="BC233" s="4" t="s">
        <v>160</v>
      </c>
      <c r="BD233" s="4" t="s">
        <v>161</v>
      </c>
      <c r="BE233" s="4" t="s">
        <v>162</v>
      </c>
      <c r="BF233" s="4" t="s">
        <v>155</v>
      </c>
      <c r="BG233" s="4" t="s">
        <v>156</v>
      </c>
      <c r="BH233" s="4" t="s">
        <v>157</v>
      </c>
      <c r="BI233" s="4" t="s">
        <v>158</v>
      </c>
      <c r="BJ233" s="4" t="s">
        <v>159</v>
      </c>
      <c r="BK233" s="4" t="s">
        <v>160</v>
      </c>
      <c r="BL233" s="4" t="s">
        <v>161</v>
      </c>
      <c r="BM233" s="4" t="s">
        <v>162</v>
      </c>
      <c r="BN233" s="4" t="s">
        <v>155</v>
      </c>
      <c r="BO233" s="4" t="s">
        <v>156</v>
      </c>
      <c r="BP233" s="4" t="s">
        <v>157</v>
      </c>
      <c r="BQ233" s="4" t="s">
        <v>158</v>
      </c>
      <c r="BR233" s="4" t="s">
        <v>159</v>
      </c>
      <c r="BS233" s="4" t="s">
        <v>160</v>
      </c>
      <c r="BT233" s="4" t="s">
        <v>161</v>
      </c>
      <c r="BU233" s="4" t="s">
        <v>162</v>
      </c>
      <c r="BV233" s="4" t="s">
        <v>155</v>
      </c>
      <c r="BW233" s="4" t="s">
        <v>156</v>
      </c>
      <c r="BX233" s="4" t="s">
        <v>157</v>
      </c>
      <c r="BY233" s="4" t="s">
        <v>158</v>
      </c>
      <c r="BZ233" s="4" t="s">
        <v>159</v>
      </c>
      <c r="CA233" s="4" t="s">
        <v>160</v>
      </c>
      <c r="CB233" s="4" t="s">
        <v>161</v>
      </c>
    </row>
    <row r="234" spans="1:80" x14ac:dyDescent="0.4">
      <c r="B234" s="4" t="s">
        <v>446</v>
      </c>
      <c r="C234" s="4" t="s">
        <v>446</v>
      </c>
      <c r="D234" s="4" t="s">
        <v>446</v>
      </c>
      <c r="E234" s="4" t="s">
        <v>446</v>
      </c>
      <c r="F234" s="4" t="s">
        <v>446</v>
      </c>
      <c r="G234" s="4" t="s">
        <v>446</v>
      </c>
      <c r="H234" s="4" t="s">
        <v>446</v>
      </c>
      <c r="I234" s="4" t="s">
        <v>446</v>
      </c>
      <c r="J234" s="4" t="s">
        <v>446</v>
      </c>
      <c r="K234" s="4" t="s">
        <v>446</v>
      </c>
      <c r="L234" s="4" t="s">
        <v>446</v>
      </c>
      <c r="M234" s="4" t="s">
        <v>446</v>
      </c>
      <c r="N234" s="4" t="s">
        <v>446</v>
      </c>
      <c r="O234" s="4" t="s">
        <v>446</v>
      </c>
      <c r="P234" s="4" t="s">
        <v>446</v>
      </c>
      <c r="Q234" s="4" t="s">
        <v>446</v>
      </c>
      <c r="R234" s="4" t="s">
        <v>446</v>
      </c>
      <c r="S234" s="4" t="s">
        <v>446</v>
      </c>
      <c r="T234" s="4" t="s">
        <v>446</v>
      </c>
      <c r="U234" s="4" t="s">
        <v>446</v>
      </c>
      <c r="V234" s="4" t="s">
        <v>446</v>
      </c>
      <c r="W234" s="4" t="s">
        <v>446</v>
      </c>
      <c r="X234" s="4" t="s">
        <v>446</v>
      </c>
      <c r="Y234" s="4" t="s">
        <v>446</v>
      </c>
      <c r="Z234" s="4" t="s">
        <v>446</v>
      </c>
      <c r="AA234" s="4" t="s">
        <v>446</v>
      </c>
      <c r="AB234" s="4" t="s">
        <v>446</v>
      </c>
      <c r="AC234" s="4" t="s">
        <v>446</v>
      </c>
      <c r="AD234" s="4" t="s">
        <v>446</v>
      </c>
      <c r="AE234" s="4" t="s">
        <v>446</v>
      </c>
      <c r="AF234" s="4" t="s">
        <v>446</v>
      </c>
      <c r="AG234" s="4" t="s">
        <v>446</v>
      </c>
      <c r="AH234" s="4" t="s">
        <v>446</v>
      </c>
      <c r="AI234" s="4" t="s">
        <v>446</v>
      </c>
      <c r="AJ234" s="4" t="s">
        <v>446</v>
      </c>
      <c r="AK234" s="4" t="s">
        <v>446</v>
      </c>
      <c r="AL234" s="4" t="s">
        <v>446</v>
      </c>
      <c r="AM234" s="4" t="s">
        <v>446</v>
      </c>
      <c r="AN234" s="4" t="s">
        <v>446</v>
      </c>
      <c r="AO234" s="4" t="s">
        <v>446</v>
      </c>
      <c r="AP234" s="4" t="s">
        <v>446</v>
      </c>
      <c r="AQ234" s="4" t="s">
        <v>446</v>
      </c>
      <c r="AR234" s="4" t="s">
        <v>446</v>
      </c>
      <c r="AS234" s="4" t="s">
        <v>446</v>
      </c>
      <c r="AT234" s="4" t="s">
        <v>446</v>
      </c>
      <c r="AU234" s="4" t="s">
        <v>446</v>
      </c>
      <c r="AV234" s="4" t="s">
        <v>446</v>
      </c>
      <c r="AW234" s="4" t="s">
        <v>446</v>
      </c>
      <c r="AX234" s="4" t="s">
        <v>446</v>
      </c>
      <c r="AY234" s="4" t="s">
        <v>446</v>
      </c>
      <c r="AZ234" s="4" t="s">
        <v>446</v>
      </c>
      <c r="BA234" s="4" t="s">
        <v>446</v>
      </c>
      <c r="BB234" s="4" t="s">
        <v>446</v>
      </c>
      <c r="BC234" s="4" t="s">
        <v>446</v>
      </c>
      <c r="BD234" s="4" t="s">
        <v>446</v>
      </c>
      <c r="BE234" s="4" t="s">
        <v>446</v>
      </c>
      <c r="BF234" s="4" t="s">
        <v>446</v>
      </c>
      <c r="BG234" s="4" t="s">
        <v>446</v>
      </c>
      <c r="BH234" s="4" t="s">
        <v>446</v>
      </c>
      <c r="BI234" s="4" t="s">
        <v>446</v>
      </c>
      <c r="BJ234" s="4" t="s">
        <v>446</v>
      </c>
      <c r="BK234" s="4" t="s">
        <v>446</v>
      </c>
      <c r="BL234" s="4" t="s">
        <v>446</v>
      </c>
      <c r="BM234" s="4" t="s">
        <v>446</v>
      </c>
      <c r="BN234" s="4" t="s">
        <v>446</v>
      </c>
      <c r="BO234" s="4" t="s">
        <v>446</v>
      </c>
      <c r="BP234" s="4" t="s">
        <v>446</v>
      </c>
      <c r="BQ234" s="4" t="s">
        <v>446</v>
      </c>
      <c r="BR234" s="4" t="s">
        <v>446</v>
      </c>
      <c r="BS234" s="4" t="s">
        <v>446</v>
      </c>
      <c r="BT234" s="4" t="s">
        <v>446</v>
      </c>
      <c r="BU234" s="4" t="s">
        <v>446</v>
      </c>
      <c r="BV234" s="4" t="s">
        <v>446</v>
      </c>
      <c r="BW234" s="4" t="s">
        <v>446</v>
      </c>
      <c r="BX234" s="4" t="s">
        <v>446</v>
      </c>
      <c r="BY234" s="4" t="s">
        <v>446</v>
      </c>
      <c r="BZ234" s="4" t="s">
        <v>446</v>
      </c>
      <c r="CA234" s="4" t="s">
        <v>446</v>
      </c>
      <c r="CB234" s="4" t="s">
        <v>446</v>
      </c>
    </row>
    <row r="235" spans="1:80" x14ac:dyDescent="0.4">
      <c r="A235" s="1" t="s">
        <v>369</v>
      </c>
      <c r="B235" s="9"/>
      <c r="C235" s="9"/>
      <c r="D235" s="9"/>
      <c r="E235" s="9"/>
      <c r="F235" s="9"/>
      <c r="G235" s="9"/>
      <c r="H235" s="9"/>
      <c r="I235" s="9"/>
      <c r="J235" s="9"/>
      <c r="K235" s="9"/>
      <c r="L235" s="9"/>
      <c r="M235" s="9"/>
      <c r="N235" s="9"/>
      <c r="O235" s="9"/>
      <c r="P235" s="9"/>
      <c r="Q235" s="9"/>
      <c r="R235" s="9"/>
      <c r="S235" s="9"/>
      <c r="T235" s="9"/>
      <c r="U235" s="9"/>
      <c r="V235" s="9"/>
      <c r="W235" s="9"/>
      <c r="X235" s="9"/>
      <c r="Y235" s="9"/>
      <c r="Z235" s="9"/>
      <c r="AA235" s="9"/>
      <c r="AB235" s="9"/>
      <c r="AC235" s="9"/>
      <c r="AD235" s="9"/>
      <c r="AE235" s="9"/>
      <c r="AF235" s="9"/>
      <c r="AG235" s="9"/>
      <c r="AH235" s="9"/>
      <c r="AI235" s="9"/>
      <c r="AJ235" s="9"/>
      <c r="AK235" s="9"/>
      <c r="AL235" s="9"/>
      <c r="AM235" s="9"/>
      <c r="AN235" s="9"/>
      <c r="AO235" s="9"/>
      <c r="AP235" s="9"/>
      <c r="AQ235" s="9"/>
      <c r="AR235" s="9"/>
      <c r="AS235" s="9"/>
      <c r="AT235" s="9"/>
      <c r="AU235" s="9"/>
      <c r="AV235" s="9"/>
      <c r="AW235" s="9"/>
      <c r="AX235" s="9"/>
      <c r="AY235" s="9"/>
      <c r="AZ235" s="9"/>
      <c r="BA235" s="9"/>
      <c r="BB235" s="9"/>
      <c r="BC235" s="9"/>
      <c r="BD235" s="9"/>
      <c r="BE235" s="9"/>
      <c r="BF235" s="9"/>
      <c r="BG235" s="9"/>
      <c r="BH235" s="9"/>
      <c r="BI235" s="9"/>
      <c r="BJ235" s="9"/>
      <c r="BK235" s="9"/>
      <c r="BL235" s="9"/>
      <c r="BM235" s="9"/>
      <c r="BN235" s="9"/>
      <c r="BO235" s="9"/>
      <c r="BP235" s="9"/>
      <c r="BQ235" s="9"/>
      <c r="BR235" s="9"/>
      <c r="BS235" s="9"/>
      <c r="BT235" s="9"/>
      <c r="BU235" s="9"/>
      <c r="BV235" s="9"/>
      <c r="BW235" s="9"/>
      <c r="BX235" s="9"/>
      <c r="BY235" s="9"/>
      <c r="BZ235" s="9"/>
      <c r="CA235" s="9"/>
      <c r="CB235" s="9"/>
    </row>
    <row r="236" spans="1:80" x14ac:dyDescent="0.4">
      <c r="B236" s="10">
        <v>0</v>
      </c>
      <c r="C236" s="10">
        <v>0</v>
      </c>
      <c r="D236" s="10">
        <v>0</v>
      </c>
      <c r="E236" s="10">
        <v>0</v>
      </c>
      <c r="F236" s="10">
        <v>0</v>
      </c>
      <c r="G236" s="10">
        <v>0</v>
      </c>
      <c r="H236" s="10">
        <v>0</v>
      </c>
      <c r="I236" s="10">
        <v>0</v>
      </c>
      <c r="J236" s="10">
        <v>0</v>
      </c>
      <c r="K236" s="10">
        <v>0</v>
      </c>
      <c r="L236" s="10">
        <v>0</v>
      </c>
      <c r="M236" s="10">
        <v>0</v>
      </c>
      <c r="N236" s="10">
        <v>0</v>
      </c>
      <c r="O236" s="10">
        <v>0</v>
      </c>
      <c r="P236" s="10">
        <v>0</v>
      </c>
      <c r="Q236" s="10">
        <v>0</v>
      </c>
      <c r="R236" s="10">
        <v>0</v>
      </c>
      <c r="S236" s="10">
        <v>0</v>
      </c>
      <c r="T236" s="10">
        <v>0</v>
      </c>
      <c r="U236" s="10">
        <v>0</v>
      </c>
      <c r="V236" s="10">
        <v>0</v>
      </c>
      <c r="W236" s="10">
        <v>0</v>
      </c>
      <c r="X236" s="10">
        <v>0</v>
      </c>
      <c r="Y236" s="10">
        <v>0</v>
      </c>
      <c r="Z236" s="10">
        <v>0</v>
      </c>
      <c r="AA236" s="10">
        <v>0</v>
      </c>
      <c r="AB236" s="10">
        <v>0</v>
      </c>
      <c r="AC236" s="10">
        <v>0</v>
      </c>
      <c r="AD236" s="10">
        <v>0</v>
      </c>
      <c r="AE236" s="10">
        <v>0</v>
      </c>
      <c r="AF236" s="10">
        <v>0</v>
      </c>
      <c r="AG236" s="10">
        <v>0</v>
      </c>
      <c r="AH236" s="10">
        <v>0</v>
      </c>
      <c r="AI236" s="10">
        <v>0</v>
      </c>
      <c r="AJ236" s="10">
        <v>0</v>
      </c>
      <c r="AK236" s="10">
        <v>0</v>
      </c>
      <c r="AL236" s="10">
        <v>0</v>
      </c>
      <c r="AM236" s="10">
        <v>0</v>
      </c>
      <c r="AN236" s="10">
        <v>0</v>
      </c>
      <c r="AO236" s="10">
        <v>0</v>
      </c>
      <c r="AP236" s="10">
        <v>0</v>
      </c>
      <c r="AQ236" s="10">
        <v>0</v>
      </c>
      <c r="AR236" s="10">
        <v>0</v>
      </c>
      <c r="AS236" s="10">
        <v>0</v>
      </c>
      <c r="AT236" s="10">
        <v>0</v>
      </c>
      <c r="AU236" s="10">
        <v>0</v>
      </c>
      <c r="AV236" s="10">
        <v>0</v>
      </c>
      <c r="AW236" s="10">
        <v>0</v>
      </c>
      <c r="AX236" s="10">
        <v>0</v>
      </c>
      <c r="AY236" s="10">
        <v>0</v>
      </c>
      <c r="AZ236" s="10">
        <v>0</v>
      </c>
      <c r="BA236" s="10">
        <v>0</v>
      </c>
      <c r="BB236" s="10">
        <v>0</v>
      </c>
      <c r="BC236" s="10">
        <v>0</v>
      </c>
      <c r="BD236" s="10">
        <v>0</v>
      </c>
      <c r="BE236" s="10">
        <v>0</v>
      </c>
      <c r="BF236" s="10">
        <v>0</v>
      </c>
      <c r="BG236" s="10">
        <v>0</v>
      </c>
      <c r="BH236" s="10">
        <v>0</v>
      </c>
      <c r="BI236" s="10">
        <v>0</v>
      </c>
      <c r="BJ236" s="10">
        <v>0</v>
      </c>
      <c r="BK236" s="10">
        <v>0</v>
      </c>
      <c r="BL236" s="10">
        <v>0</v>
      </c>
      <c r="BM236" s="10">
        <v>0</v>
      </c>
      <c r="BN236" s="10">
        <v>0</v>
      </c>
      <c r="BO236" s="10">
        <v>0</v>
      </c>
      <c r="BP236" s="10">
        <v>0</v>
      </c>
      <c r="BQ236" s="10">
        <v>0</v>
      </c>
      <c r="BR236" s="10">
        <v>0</v>
      </c>
      <c r="BS236" s="10">
        <v>0</v>
      </c>
      <c r="BT236" s="10">
        <v>0</v>
      </c>
      <c r="BU236" s="10">
        <v>0</v>
      </c>
      <c r="BV236" s="10">
        <v>0</v>
      </c>
      <c r="BW236" s="10">
        <v>0</v>
      </c>
      <c r="BX236" s="10">
        <v>0</v>
      </c>
      <c r="BY236" s="10">
        <v>0</v>
      </c>
      <c r="BZ236" s="10">
        <v>0</v>
      </c>
      <c r="CA236" s="10">
        <v>0</v>
      </c>
      <c r="CB236" s="10">
        <v>0</v>
      </c>
    </row>
    <row r="237" spans="1:80" x14ac:dyDescent="0.4">
      <c r="B237" s="10">
        <v>0</v>
      </c>
      <c r="C237" s="10">
        <v>0</v>
      </c>
      <c r="D237" s="10">
        <v>0</v>
      </c>
      <c r="E237" s="10">
        <v>0</v>
      </c>
      <c r="F237" s="10">
        <v>0</v>
      </c>
      <c r="G237" s="10">
        <v>0</v>
      </c>
      <c r="H237" s="10">
        <v>0</v>
      </c>
      <c r="I237" s="10">
        <v>0</v>
      </c>
      <c r="J237" s="10">
        <v>0</v>
      </c>
      <c r="K237" s="10">
        <v>0</v>
      </c>
      <c r="L237" s="10">
        <v>0</v>
      </c>
      <c r="M237" s="10">
        <v>0</v>
      </c>
      <c r="N237" s="10">
        <v>0</v>
      </c>
      <c r="O237" s="10">
        <v>0</v>
      </c>
      <c r="P237" s="10">
        <v>0</v>
      </c>
      <c r="Q237" s="10">
        <v>0</v>
      </c>
      <c r="R237" s="10">
        <v>0</v>
      </c>
      <c r="S237" s="10">
        <v>0</v>
      </c>
      <c r="T237" s="10">
        <v>0</v>
      </c>
      <c r="U237" s="10">
        <v>0</v>
      </c>
      <c r="V237" s="10">
        <v>0</v>
      </c>
      <c r="W237" s="10">
        <v>0</v>
      </c>
      <c r="X237" s="10">
        <v>0</v>
      </c>
      <c r="Y237" s="10">
        <v>0</v>
      </c>
      <c r="Z237" s="10">
        <v>0</v>
      </c>
      <c r="AA237" s="10">
        <v>0</v>
      </c>
      <c r="AB237" s="10">
        <v>0</v>
      </c>
      <c r="AC237" s="10">
        <v>0</v>
      </c>
      <c r="AD237" s="10">
        <v>0</v>
      </c>
      <c r="AE237" s="10">
        <v>0</v>
      </c>
      <c r="AF237" s="10">
        <v>0</v>
      </c>
      <c r="AG237" s="10">
        <v>0</v>
      </c>
      <c r="AH237" s="10">
        <v>0</v>
      </c>
      <c r="AI237" s="10">
        <v>0</v>
      </c>
      <c r="AJ237" s="10">
        <v>0</v>
      </c>
      <c r="AK237" s="10">
        <v>0</v>
      </c>
      <c r="AL237" s="10">
        <v>0</v>
      </c>
      <c r="AM237" s="10">
        <v>0</v>
      </c>
      <c r="AN237" s="10">
        <v>0</v>
      </c>
      <c r="AO237" s="10">
        <v>0</v>
      </c>
      <c r="AP237" s="10">
        <v>0</v>
      </c>
      <c r="AQ237" s="10">
        <v>0</v>
      </c>
      <c r="AR237" s="10">
        <v>0</v>
      </c>
      <c r="AS237" s="10">
        <v>0</v>
      </c>
      <c r="AT237" s="10">
        <v>0</v>
      </c>
      <c r="AU237" s="10">
        <v>0</v>
      </c>
      <c r="AV237" s="10">
        <v>0</v>
      </c>
      <c r="AW237" s="10">
        <v>0</v>
      </c>
      <c r="AX237" s="10">
        <v>0</v>
      </c>
      <c r="AY237" s="10">
        <v>0</v>
      </c>
      <c r="AZ237" s="10">
        <v>0</v>
      </c>
      <c r="BA237" s="10">
        <v>0</v>
      </c>
      <c r="BB237" s="10">
        <v>0</v>
      </c>
      <c r="BC237" s="10">
        <v>0</v>
      </c>
      <c r="BD237" s="10">
        <v>0</v>
      </c>
      <c r="BE237" s="10">
        <v>0</v>
      </c>
      <c r="BF237" s="10">
        <v>0</v>
      </c>
      <c r="BG237" s="10">
        <v>0</v>
      </c>
      <c r="BH237" s="10">
        <v>0</v>
      </c>
      <c r="BI237" s="10">
        <v>0</v>
      </c>
      <c r="BJ237" s="10">
        <v>0</v>
      </c>
      <c r="BK237" s="10">
        <v>0</v>
      </c>
      <c r="BL237" s="10">
        <v>0</v>
      </c>
      <c r="BM237" s="10">
        <v>0</v>
      </c>
      <c r="BN237" s="10">
        <v>0</v>
      </c>
      <c r="BO237" s="10">
        <v>0</v>
      </c>
      <c r="BP237" s="10">
        <v>0</v>
      </c>
      <c r="BQ237" s="10">
        <v>0</v>
      </c>
      <c r="BR237" s="10">
        <v>0</v>
      </c>
      <c r="BS237" s="10">
        <v>0</v>
      </c>
      <c r="BT237" s="10">
        <v>0</v>
      </c>
      <c r="BU237" s="10">
        <v>0</v>
      </c>
      <c r="BV237" s="10">
        <v>0</v>
      </c>
      <c r="BW237" s="10">
        <v>0</v>
      </c>
      <c r="BX237" s="10">
        <v>0</v>
      </c>
      <c r="BY237" s="10">
        <v>0</v>
      </c>
      <c r="BZ237" s="10">
        <v>0</v>
      </c>
      <c r="CA237" s="10">
        <v>0</v>
      </c>
      <c r="CB237" s="10">
        <v>0</v>
      </c>
    </row>
    <row r="238" spans="1:80" x14ac:dyDescent="0.4">
      <c r="B238" s="10">
        <v>0</v>
      </c>
      <c r="C238" s="10">
        <v>0</v>
      </c>
      <c r="D238" s="10">
        <v>0</v>
      </c>
      <c r="E238" s="10">
        <v>0</v>
      </c>
      <c r="F238" s="10">
        <v>0</v>
      </c>
      <c r="G238" s="10">
        <v>0</v>
      </c>
      <c r="H238" s="10">
        <v>0</v>
      </c>
      <c r="I238" s="10">
        <v>0</v>
      </c>
      <c r="J238" s="10">
        <v>0</v>
      </c>
      <c r="K238" s="10">
        <v>0</v>
      </c>
      <c r="L238" s="10">
        <v>0</v>
      </c>
      <c r="M238" s="10">
        <v>0</v>
      </c>
      <c r="N238" s="10">
        <v>0</v>
      </c>
      <c r="O238" s="10">
        <v>0</v>
      </c>
      <c r="P238" s="10">
        <v>0</v>
      </c>
      <c r="Q238" s="10">
        <v>0</v>
      </c>
      <c r="R238" s="10">
        <v>0</v>
      </c>
      <c r="S238" s="10">
        <v>0</v>
      </c>
      <c r="T238" s="10">
        <v>0</v>
      </c>
      <c r="U238" s="10">
        <v>0</v>
      </c>
      <c r="V238" s="10">
        <v>0</v>
      </c>
      <c r="W238" s="10">
        <v>0</v>
      </c>
      <c r="X238" s="10">
        <v>0</v>
      </c>
      <c r="Y238" s="10">
        <v>0</v>
      </c>
      <c r="Z238" s="10">
        <v>0</v>
      </c>
      <c r="AA238" s="10">
        <v>0</v>
      </c>
      <c r="AB238" s="10">
        <v>0</v>
      </c>
      <c r="AC238" s="10">
        <v>0</v>
      </c>
      <c r="AD238" s="10">
        <v>0</v>
      </c>
      <c r="AE238" s="10">
        <v>0</v>
      </c>
      <c r="AF238" s="10">
        <v>0</v>
      </c>
      <c r="AG238" s="10">
        <v>0</v>
      </c>
      <c r="AH238" s="10">
        <v>0</v>
      </c>
      <c r="AI238" s="10">
        <v>0</v>
      </c>
      <c r="AJ238" s="10">
        <v>0</v>
      </c>
      <c r="AK238" s="10">
        <v>0</v>
      </c>
      <c r="AL238" s="10">
        <v>0</v>
      </c>
      <c r="AM238" s="10">
        <v>0</v>
      </c>
      <c r="AN238" s="10">
        <v>0</v>
      </c>
      <c r="AO238" s="10">
        <v>0</v>
      </c>
      <c r="AP238" s="10">
        <v>0</v>
      </c>
      <c r="AQ238" s="10">
        <v>0</v>
      </c>
      <c r="AR238" s="10">
        <v>0</v>
      </c>
      <c r="AS238" s="10">
        <v>0</v>
      </c>
      <c r="AT238" s="10">
        <v>0</v>
      </c>
      <c r="AU238" s="10">
        <v>0</v>
      </c>
      <c r="AV238" s="10">
        <v>0</v>
      </c>
      <c r="AW238" s="10">
        <v>0</v>
      </c>
      <c r="AX238" s="10">
        <v>0</v>
      </c>
      <c r="AY238" s="10">
        <v>0</v>
      </c>
      <c r="AZ238" s="10">
        <v>0</v>
      </c>
      <c r="BA238" s="10">
        <v>0</v>
      </c>
      <c r="BB238" s="10">
        <v>0</v>
      </c>
      <c r="BC238" s="10">
        <v>0</v>
      </c>
      <c r="BD238" s="10">
        <v>0</v>
      </c>
      <c r="BE238" s="10">
        <v>0</v>
      </c>
      <c r="BF238" s="10">
        <v>0</v>
      </c>
      <c r="BG238" s="10">
        <v>0</v>
      </c>
      <c r="BH238" s="10">
        <v>0</v>
      </c>
      <c r="BI238" s="10">
        <v>0</v>
      </c>
      <c r="BJ238" s="10">
        <v>0</v>
      </c>
      <c r="BK238" s="10">
        <v>0</v>
      </c>
      <c r="BL238" s="10">
        <v>0</v>
      </c>
      <c r="BM238" s="10">
        <v>0</v>
      </c>
      <c r="BN238" s="10">
        <v>0</v>
      </c>
      <c r="BO238" s="10">
        <v>0</v>
      </c>
      <c r="BP238" s="10">
        <v>0</v>
      </c>
      <c r="BQ238" s="10">
        <v>0</v>
      </c>
      <c r="BR238" s="10">
        <v>0</v>
      </c>
      <c r="BS238" s="10">
        <v>0</v>
      </c>
      <c r="BT238" s="10">
        <v>0</v>
      </c>
      <c r="BU238" s="10">
        <v>0</v>
      </c>
      <c r="BV238" s="10">
        <v>0</v>
      </c>
      <c r="BW238" s="10">
        <v>0</v>
      </c>
      <c r="BX238" s="10">
        <v>0</v>
      </c>
      <c r="BY238" s="10">
        <v>0</v>
      </c>
      <c r="BZ238" s="10">
        <v>0</v>
      </c>
      <c r="CA238" s="10">
        <v>0</v>
      </c>
      <c r="CB238" s="10">
        <v>0</v>
      </c>
    </row>
    <row r="239" spans="1:80" x14ac:dyDescent="0.4">
      <c r="B239" s="10">
        <v>0</v>
      </c>
      <c r="C239" s="10">
        <v>0</v>
      </c>
      <c r="D239" s="10">
        <v>0</v>
      </c>
      <c r="E239" s="10">
        <v>0</v>
      </c>
      <c r="F239" s="10">
        <v>0</v>
      </c>
      <c r="G239" s="10">
        <v>0</v>
      </c>
      <c r="H239" s="10">
        <v>0</v>
      </c>
      <c r="I239" s="10">
        <v>0</v>
      </c>
      <c r="J239" s="10">
        <v>0</v>
      </c>
      <c r="K239" s="10">
        <v>0</v>
      </c>
      <c r="L239" s="10">
        <v>0</v>
      </c>
      <c r="M239" s="10">
        <v>0</v>
      </c>
      <c r="N239" s="10">
        <v>0</v>
      </c>
      <c r="O239" s="10">
        <v>0</v>
      </c>
      <c r="P239" s="10">
        <v>0</v>
      </c>
      <c r="Q239" s="10">
        <v>0</v>
      </c>
      <c r="R239" s="10">
        <v>0</v>
      </c>
      <c r="S239" s="10">
        <v>0</v>
      </c>
      <c r="T239" s="10">
        <v>0</v>
      </c>
      <c r="U239" s="10">
        <v>0</v>
      </c>
      <c r="V239" s="10">
        <v>0</v>
      </c>
      <c r="W239" s="10">
        <v>0</v>
      </c>
      <c r="X239" s="10">
        <v>0</v>
      </c>
      <c r="Y239" s="10">
        <v>0</v>
      </c>
      <c r="Z239" s="10">
        <v>0</v>
      </c>
      <c r="AA239" s="10">
        <v>0</v>
      </c>
      <c r="AB239" s="10">
        <v>0</v>
      </c>
      <c r="AC239" s="10">
        <v>0</v>
      </c>
      <c r="AD239" s="10">
        <v>0</v>
      </c>
      <c r="AE239" s="10">
        <v>0</v>
      </c>
      <c r="AF239" s="10">
        <v>0</v>
      </c>
      <c r="AG239" s="10">
        <v>0</v>
      </c>
      <c r="AH239" s="10">
        <v>0</v>
      </c>
      <c r="AI239" s="10">
        <v>0</v>
      </c>
      <c r="AJ239" s="10">
        <v>0</v>
      </c>
      <c r="AK239" s="10">
        <v>0</v>
      </c>
      <c r="AL239" s="10">
        <v>0</v>
      </c>
      <c r="AM239" s="10">
        <v>0</v>
      </c>
      <c r="AN239" s="10">
        <v>0</v>
      </c>
      <c r="AO239" s="10">
        <v>0</v>
      </c>
      <c r="AP239" s="10">
        <v>0</v>
      </c>
      <c r="AQ239" s="10">
        <v>0</v>
      </c>
      <c r="AR239" s="10">
        <v>0</v>
      </c>
      <c r="AS239" s="10">
        <v>0</v>
      </c>
      <c r="AT239" s="10">
        <v>0</v>
      </c>
      <c r="AU239" s="10">
        <v>0</v>
      </c>
      <c r="AV239" s="10">
        <v>0</v>
      </c>
      <c r="AW239" s="10">
        <v>0</v>
      </c>
      <c r="AX239" s="10">
        <v>0</v>
      </c>
      <c r="AY239" s="10">
        <v>0</v>
      </c>
      <c r="AZ239" s="10">
        <v>0</v>
      </c>
      <c r="BA239" s="10">
        <v>0</v>
      </c>
      <c r="BB239" s="10">
        <v>0</v>
      </c>
      <c r="BC239" s="10">
        <v>0</v>
      </c>
      <c r="BD239" s="10">
        <v>0</v>
      </c>
      <c r="BE239" s="10">
        <v>0</v>
      </c>
      <c r="BF239" s="10">
        <v>0</v>
      </c>
      <c r="BG239" s="10">
        <v>0</v>
      </c>
      <c r="BH239" s="10">
        <v>0</v>
      </c>
      <c r="BI239" s="10">
        <v>0</v>
      </c>
      <c r="BJ239" s="10">
        <v>0</v>
      </c>
      <c r="BK239" s="10">
        <v>0</v>
      </c>
      <c r="BL239" s="10">
        <v>0</v>
      </c>
      <c r="BM239" s="10">
        <v>0</v>
      </c>
      <c r="BN239" s="10">
        <v>0</v>
      </c>
      <c r="BO239" s="10">
        <v>0</v>
      </c>
      <c r="BP239" s="10">
        <v>0</v>
      </c>
      <c r="BQ239" s="10">
        <v>0</v>
      </c>
      <c r="BR239" s="10">
        <v>0</v>
      </c>
      <c r="BS239" s="10">
        <v>0</v>
      </c>
      <c r="BT239" s="10">
        <v>0</v>
      </c>
      <c r="BU239" s="10">
        <v>0</v>
      </c>
      <c r="BV239" s="10">
        <v>0</v>
      </c>
      <c r="BW239" s="10">
        <v>0</v>
      </c>
      <c r="BX239" s="10">
        <v>0</v>
      </c>
      <c r="BY239" s="10">
        <v>0</v>
      </c>
      <c r="BZ239" s="10">
        <v>0</v>
      </c>
      <c r="CA239" s="10">
        <v>0</v>
      </c>
      <c r="CB239" s="10">
        <v>0</v>
      </c>
    </row>
    <row r="240" spans="1:80" x14ac:dyDescent="0.4">
      <c r="B240" s="4" t="s">
        <v>155</v>
      </c>
      <c r="C240" s="4" t="s">
        <v>156</v>
      </c>
      <c r="D240" s="4" t="s">
        <v>157</v>
      </c>
      <c r="E240" s="4" t="s">
        <v>158</v>
      </c>
      <c r="F240" s="4" t="s">
        <v>159</v>
      </c>
      <c r="G240" s="4" t="s">
        <v>160</v>
      </c>
      <c r="H240" s="4" t="s">
        <v>161</v>
      </c>
      <c r="I240" s="4" t="s">
        <v>162</v>
      </c>
      <c r="J240" s="4" t="s">
        <v>155</v>
      </c>
      <c r="K240" s="4" t="s">
        <v>156</v>
      </c>
      <c r="L240" s="4" t="s">
        <v>157</v>
      </c>
      <c r="M240" s="4" t="s">
        <v>158</v>
      </c>
      <c r="N240" s="4" t="s">
        <v>159</v>
      </c>
      <c r="O240" s="4" t="s">
        <v>160</v>
      </c>
      <c r="P240" s="4" t="s">
        <v>161</v>
      </c>
      <c r="Q240" s="4" t="s">
        <v>162</v>
      </c>
      <c r="R240" s="4" t="s">
        <v>155</v>
      </c>
      <c r="S240" s="4" t="s">
        <v>156</v>
      </c>
      <c r="T240" s="4" t="s">
        <v>157</v>
      </c>
      <c r="U240" s="4" t="s">
        <v>158</v>
      </c>
      <c r="V240" s="4" t="s">
        <v>159</v>
      </c>
      <c r="W240" s="4" t="s">
        <v>160</v>
      </c>
      <c r="X240" s="4" t="s">
        <v>161</v>
      </c>
      <c r="Y240" s="4" t="s">
        <v>162</v>
      </c>
      <c r="Z240" s="4" t="s">
        <v>155</v>
      </c>
      <c r="AA240" s="4" t="s">
        <v>156</v>
      </c>
      <c r="AB240" s="4" t="s">
        <v>157</v>
      </c>
      <c r="AC240" s="4" t="s">
        <v>158</v>
      </c>
      <c r="AD240" s="4" t="s">
        <v>159</v>
      </c>
      <c r="AE240" s="4" t="s">
        <v>160</v>
      </c>
      <c r="AF240" s="4" t="s">
        <v>161</v>
      </c>
      <c r="AG240" s="4" t="s">
        <v>162</v>
      </c>
      <c r="AH240" s="4" t="s">
        <v>155</v>
      </c>
      <c r="AI240" s="4" t="s">
        <v>156</v>
      </c>
      <c r="AJ240" s="4" t="s">
        <v>157</v>
      </c>
      <c r="AK240" s="4" t="s">
        <v>158</v>
      </c>
      <c r="AL240" s="4" t="s">
        <v>159</v>
      </c>
      <c r="AM240" s="4" t="s">
        <v>160</v>
      </c>
      <c r="AN240" s="4" t="s">
        <v>161</v>
      </c>
      <c r="AO240" s="4" t="s">
        <v>162</v>
      </c>
      <c r="AP240" s="4" t="s">
        <v>155</v>
      </c>
      <c r="AQ240" s="4" t="s">
        <v>156</v>
      </c>
      <c r="AR240" s="4" t="s">
        <v>157</v>
      </c>
      <c r="AS240" s="4" t="s">
        <v>158</v>
      </c>
      <c r="AT240" s="4" t="s">
        <v>159</v>
      </c>
      <c r="AU240" s="4" t="s">
        <v>160</v>
      </c>
      <c r="AV240" s="4" t="s">
        <v>161</v>
      </c>
      <c r="AW240" s="4" t="s">
        <v>162</v>
      </c>
      <c r="AX240" s="4" t="s">
        <v>155</v>
      </c>
      <c r="AY240" s="4" t="s">
        <v>156</v>
      </c>
      <c r="AZ240" s="4" t="s">
        <v>157</v>
      </c>
      <c r="BA240" s="4" t="s">
        <v>158</v>
      </c>
      <c r="BB240" s="4" t="s">
        <v>159</v>
      </c>
      <c r="BC240" s="4" t="s">
        <v>160</v>
      </c>
      <c r="BD240" s="4" t="s">
        <v>161</v>
      </c>
      <c r="BE240" s="4" t="s">
        <v>162</v>
      </c>
      <c r="BF240" s="4" t="s">
        <v>155</v>
      </c>
      <c r="BG240" s="4" t="s">
        <v>156</v>
      </c>
      <c r="BH240" s="4" t="s">
        <v>157</v>
      </c>
      <c r="BI240" s="4" t="s">
        <v>158</v>
      </c>
      <c r="BJ240" s="4" t="s">
        <v>159</v>
      </c>
      <c r="BK240" s="4" t="s">
        <v>160</v>
      </c>
      <c r="BL240" s="4" t="s">
        <v>161</v>
      </c>
      <c r="BM240" s="4" t="s">
        <v>162</v>
      </c>
      <c r="BN240" s="4" t="s">
        <v>155</v>
      </c>
      <c r="BO240" s="4" t="s">
        <v>156</v>
      </c>
      <c r="BP240" s="4" t="s">
        <v>157</v>
      </c>
      <c r="BQ240" s="4" t="s">
        <v>158</v>
      </c>
      <c r="BR240" s="4" t="s">
        <v>159</v>
      </c>
      <c r="BS240" s="4" t="s">
        <v>160</v>
      </c>
      <c r="BT240" s="4" t="s">
        <v>161</v>
      </c>
      <c r="BU240" s="4" t="s">
        <v>162</v>
      </c>
      <c r="BV240" s="4" t="s">
        <v>155</v>
      </c>
      <c r="BW240" s="4" t="s">
        <v>156</v>
      </c>
      <c r="BX240" s="4" t="s">
        <v>157</v>
      </c>
      <c r="BY240" s="4" t="s">
        <v>158</v>
      </c>
      <c r="BZ240" s="4" t="s">
        <v>159</v>
      </c>
      <c r="CA240" s="4" t="s">
        <v>160</v>
      </c>
      <c r="CB240" s="4" t="s">
        <v>161</v>
      </c>
    </row>
    <row r="241" spans="1:80" x14ac:dyDescent="0.4">
      <c r="B241" s="4" t="s">
        <v>446</v>
      </c>
      <c r="C241" s="4" t="s">
        <v>446</v>
      </c>
      <c r="D241" s="4" t="s">
        <v>446</v>
      </c>
      <c r="E241" s="4" t="s">
        <v>446</v>
      </c>
      <c r="F241" s="4" t="s">
        <v>446</v>
      </c>
      <c r="G241" s="4" t="s">
        <v>446</v>
      </c>
      <c r="H241" s="4" t="s">
        <v>446</v>
      </c>
      <c r="I241" s="4" t="s">
        <v>446</v>
      </c>
      <c r="J241" s="4" t="s">
        <v>446</v>
      </c>
      <c r="K241" s="4" t="s">
        <v>446</v>
      </c>
      <c r="L241" s="4" t="s">
        <v>446</v>
      </c>
      <c r="M241" s="4" t="s">
        <v>446</v>
      </c>
      <c r="N241" s="4" t="s">
        <v>446</v>
      </c>
      <c r="O241" s="4" t="s">
        <v>446</v>
      </c>
      <c r="P241" s="4" t="s">
        <v>446</v>
      </c>
      <c r="Q241" s="4" t="s">
        <v>446</v>
      </c>
      <c r="R241" s="4" t="s">
        <v>446</v>
      </c>
      <c r="S241" s="4" t="s">
        <v>446</v>
      </c>
      <c r="T241" s="4" t="s">
        <v>446</v>
      </c>
      <c r="U241" s="4" t="s">
        <v>446</v>
      </c>
      <c r="V241" s="4" t="s">
        <v>446</v>
      </c>
      <c r="W241" s="4" t="s">
        <v>446</v>
      </c>
      <c r="X241" s="4" t="s">
        <v>446</v>
      </c>
      <c r="Y241" s="4" t="s">
        <v>446</v>
      </c>
      <c r="Z241" s="4" t="s">
        <v>446</v>
      </c>
      <c r="AA241" s="4" t="s">
        <v>446</v>
      </c>
      <c r="AB241" s="4" t="s">
        <v>446</v>
      </c>
      <c r="AC241" s="4" t="s">
        <v>446</v>
      </c>
      <c r="AD241" s="4" t="s">
        <v>446</v>
      </c>
      <c r="AE241" s="4" t="s">
        <v>446</v>
      </c>
      <c r="AF241" s="4" t="s">
        <v>446</v>
      </c>
      <c r="AG241" s="4" t="s">
        <v>446</v>
      </c>
      <c r="AH241" s="4" t="s">
        <v>446</v>
      </c>
      <c r="AI241" s="4" t="s">
        <v>446</v>
      </c>
      <c r="AJ241" s="4" t="s">
        <v>446</v>
      </c>
      <c r="AK241" s="4" t="s">
        <v>446</v>
      </c>
      <c r="AL241" s="4" t="s">
        <v>446</v>
      </c>
      <c r="AM241" s="4" t="s">
        <v>446</v>
      </c>
      <c r="AN241" s="4" t="s">
        <v>446</v>
      </c>
      <c r="AO241" s="4" t="s">
        <v>446</v>
      </c>
      <c r="AP241" s="4" t="s">
        <v>446</v>
      </c>
      <c r="AQ241" s="4" t="s">
        <v>446</v>
      </c>
      <c r="AR241" s="4" t="s">
        <v>446</v>
      </c>
      <c r="AS241" s="4" t="s">
        <v>446</v>
      </c>
      <c r="AT241" s="4" t="s">
        <v>446</v>
      </c>
      <c r="AU241" s="4" t="s">
        <v>446</v>
      </c>
      <c r="AV241" s="4" t="s">
        <v>446</v>
      </c>
      <c r="AW241" s="4" t="s">
        <v>446</v>
      </c>
      <c r="AX241" s="4" t="s">
        <v>446</v>
      </c>
      <c r="AY241" s="4" t="s">
        <v>446</v>
      </c>
      <c r="AZ241" s="4" t="s">
        <v>446</v>
      </c>
      <c r="BA241" s="4" t="s">
        <v>446</v>
      </c>
      <c r="BB241" s="4" t="s">
        <v>446</v>
      </c>
      <c r="BC241" s="4" t="s">
        <v>446</v>
      </c>
      <c r="BD241" s="4" t="s">
        <v>446</v>
      </c>
      <c r="BE241" s="4" t="s">
        <v>446</v>
      </c>
      <c r="BF241" s="4" t="s">
        <v>446</v>
      </c>
      <c r="BG241" s="4" t="s">
        <v>446</v>
      </c>
      <c r="BH241" s="4" t="s">
        <v>446</v>
      </c>
      <c r="BI241" s="4" t="s">
        <v>446</v>
      </c>
      <c r="BJ241" s="4" t="s">
        <v>446</v>
      </c>
      <c r="BK241" s="4" t="s">
        <v>446</v>
      </c>
      <c r="BL241" s="4" t="s">
        <v>446</v>
      </c>
      <c r="BM241" s="4" t="s">
        <v>446</v>
      </c>
      <c r="BN241" s="4" t="s">
        <v>446</v>
      </c>
      <c r="BO241" s="4" t="s">
        <v>446</v>
      </c>
      <c r="BP241" s="4" t="s">
        <v>446</v>
      </c>
      <c r="BQ241" s="4" t="s">
        <v>446</v>
      </c>
      <c r="BR241" s="4" t="s">
        <v>446</v>
      </c>
      <c r="BS241" s="4" t="s">
        <v>446</v>
      </c>
      <c r="BT241" s="4" t="s">
        <v>446</v>
      </c>
      <c r="BU241" s="4" t="s">
        <v>446</v>
      </c>
      <c r="BV241" s="4" t="s">
        <v>446</v>
      </c>
      <c r="BW241" s="4" t="s">
        <v>446</v>
      </c>
      <c r="BX241" s="4" t="s">
        <v>446</v>
      </c>
      <c r="BY241" s="4" t="s">
        <v>446</v>
      </c>
      <c r="BZ241" s="4" t="s">
        <v>446</v>
      </c>
      <c r="CA241" s="4" t="s">
        <v>446</v>
      </c>
      <c r="CB241" s="4" t="s">
        <v>446</v>
      </c>
    </row>
    <row r="242" spans="1:80" x14ac:dyDescent="0.4">
      <c r="A242" t="s">
        <v>752</v>
      </c>
    </row>
    <row r="243" spans="1:80" x14ac:dyDescent="0.4">
      <c r="A243" t="s">
        <v>165</v>
      </c>
    </row>
  </sheetData>
  <mergeCells count="11">
    <mergeCell ref="AX2:BE2"/>
    <mergeCell ref="BF2:BM2"/>
    <mergeCell ref="BN2:BU2"/>
    <mergeCell ref="BV2:CB2"/>
    <mergeCell ref="A2:A3"/>
    <mergeCell ref="B2:I2"/>
    <mergeCell ref="J2:Q2"/>
    <mergeCell ref="R2:Y2"/>
    <mergeCell ref="Z2:AG2"/>
    <mergeCell ref="AH2:AO2"/>
    <mergeCell ref="AP2:AW2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807D965-C9CE-49B9-80F6-0A7FA5891D8B}">
  <dimension ref="A1:CB243"/>
  <sheetViews>
    <sheetView workbookViewId="0">
      <selection activeCell="A2" sqref="A2:A3"/>
    </sheetView>
  </sheetViews>
  <sheetFormatPr defaultRowHeight="14.6" x14ac:dyDescent="0.4"/>
  <cols>
    <col min="1" max="1" width="35.53515625" bestFit="1" customWidth="1"/>
    <col min="2" max="80" width="12.53515625" customWidth="1"/>
  </cols>
  <sheetData>
    <row r="1" spans="1:80" x14ac:dyDescent="0.4">
      <c r="A1" s="1" t="s">
        <v>32</v>
      </c>
    </row>
    <row r="2" spans="1:80" ht="101.5" customHeight="1" x14ac:dyDescent="0.4">
      <c r="A2" s="20" t="s">
        <v>682</v>
      </c>
      <c r="B2" s="19" t="s">
        <v>594</v>
      </c>
      <c r="C2" s="19"/>
      <c r="D2" s="19"/>
      <c r="E2" s="19"/>
      <c r="F2" s="19"/>
      <c r="G2" s="19"/>
      <c r="H2" s="19"/>
      <c r="I2" s="19"/>
      <c r="J2" s="19" t="s">
        <v>595</v>
      </c>
      <c r="K2" s="19"/>
      <c r="L2" s="19"/>
      <c r="M2" s="19"/>
      <c r="N2" s="19"/>
      <c r="O2" s="19"/>
      <c r="P2" s="19"/>
      <c r="Q2" s="19"/>
      <c r="R2" s="19" t="s">
        <v>596</v>
      </c>
      <c r="S2" s="19"/>
      <c r="T2" s="19"/>
      <c r="U2" s="19"/>
      <c r="V2" s="19"/>
      <c r="W2" s="19"/>
      <c r="X2" s="19"/>
      <c r="Y2" s="19"/>
      <c r="Z2" s="19" t="s">
        <v>597</v>
      </c>
      <c r="AA2" s="19"/>
      <c r="AB2" s="19"/>
      <c r="AC2" s="19"/>
      <c r="AD2" s="19"/>
      <c r="AE2" s="19"/>
      <c r="AF2" s="19"/>
      <c r="AG2" s="19"/>
      <c r="AH2" s="19" t="s">
        <v>598</v>
      </c>
      <c r="AI2" s="19"/>
      <c r="AJ2" s="19"/>
      <c r="AK2" s="19"/>
      <c r="AL2" s="19"/>
      <c r="AM2" s="19"/>
      <c r="AN2" s="19"/>
      <c r="AO2" s="19"/>
      <c r="AP2" s="19" t="s">
        <v>599</v>
      </c>
      <c r="AQ2" s="19"/>
      <c r="AR2" s="19"/>
      <c r="AS2" s="19"/>
      <c r="AT2" s="19"/>
      <c r="AU2" s="19"/>
      <c r="AV2" s="19"/>
      <c r="AW2" s="19"/>
      <c r="AX2" s="19" t="s">
        <v>600</v>
      </c>
      <c r="AY2" s="19"/>
      <c r="AZ2" s="19"/>
      <c r="BA2" s="19"/>
      <c r="BB2" s="19"/>
      <c r="BC2" s="19"/>
      <c r="BD2" s="19"/>
      <c r="BE2" s="19"/>
      <c r="BF2" s="19" t="s">
        <v>601</v>
      </c>
      <c r="BG2" s="19"/>
      <c r="BH2" s="19"/>
      <c r="BI2" s="19"/>
      <c r="BJ2" s="19"/>
      <c r="BK2" s="19"/>
      <c r="BL2" s="19"/>
      <c r="BM2" s="19"/>
      <c r="BN2" s="19" t="s">
        <v>602</v>
      </c>
      <c r="BO2" s="19"/>
      <c r="BP2" s="19"/>
      <c r="BQ2" s="19"/>
      <c r="BR2" s="19"/>
      <c r="BS2" s="19"/>
      <c r="BT2" s="19"/>
      <c r="BU2" s="19"/>
      <c r="BV2" s="19" t="s">
        <v>683</v>
      </c>
      <c r="BW2" s="19"/>
      <c r="BX2" s="19"/>
      <c r="BY2" s="19"/>
      <c r="BZ2" s="19"/>
      <c r="CA2" s="19"/>
      <c r="CB2" s="19"/>
    </row>
    <row r="3" spans="1:80" ht="203.15" customHeight="1" x14ac:dyDescent="0.4">
      <c r="A3" s="20"/>
      <c r="B3" s="1" t="s">
        <v>169</v>
      </c>
      <c r="C3" s="1" t="s">
        <v>170</v>
      </c>
      <c r="D3" s="1" t="s">
        <v>171</v>
      </c>
      <c r="E3" s="1" t="s">
        <v>172</v>
      </c>
      <c r="F3" s="1" t="s">
        <v>173</v>
      </c>
      <c r="G3" s="1" t="s">
        <v>174</v>
      </c>
      <c r="H3" s="1" t="s">
        <v>175</v>
      </c>
      <c r="I3" s="1" t="s">
        <v>683</v>
      </c>
      <c r="J3" s="1" t="s">
        <v>169</v>
      </c>
      <c r="K3" s="1" t="s">
        <v>170</v>
      </c>
      <c r="L3" s="1" t="s">
        <v>171</v>
      </c>
      <c r="M3" s="1" t="s">
        <v>172</v>
      </c>
      <c r="N3" s="1" t="s">
        <v>173</v>
      </c>
      <c r="O3" s="1" t="s">
        <v>174</v>
      </c>
      <c r="P3" s="1" t="s">
        <v>175</v>
      </c>
      <c r="Q3" s="1" t="s">
        <v>683</v>
      </c>
      <c r="R3" s="1" t="s">
        <v>169</v>
      </c>
      <c r="S3" s="1" t="s">
        <v>170</v>
      </c>
      <c r="T3" s="1" t="s">
        <v>171</v>
      </c>
      <c r="U3" s="1" t="s">
        <v>172</v>
      </c>
      <c r="V3" s="1" t="s">
        <v>173</v>
      </c>
      <c r="W3" s="1" t="s">
        <v>174</v>
      </c>
      <c r="X3" s="1" t="s">
        <v>175</v>
      </c>
      <c r="Y3" s="1" t="s">
        <v>683</v>
      </c>
      <c r="Z3" s="1" t="s">
        <v>169</v>
      </c>
      <c r="AA3" s="1" t="s">
        <v>170</v>
      </c>
      <c r="AB3" s="1" t="s">
        <v>171</v>
      </c>
      <c r="AC3" s="1" t="s">
        <v>172</v>
      </c>
      <c r="AD3" s="1" t="s">
        <v>173</v>
      </c>
      <c r="AE3" s="1" t="s">
        <v>174</v>
      </c>
      <c r="AF3" s="1" t="s">
        <v>175</v>
      </c>
      <c r="AG3" s="1" t="s">
        <v>683</v>
      </c>
      <c r="AH3" s="1" t="s">
        <v>169</v>
      </c>
      <c r="AI3" s="1" t="s">
        <v>170</v>
      </c>
      <c r="AJ3" s="1" t="s">
        <v>171</v>
      </c>
      <c r="AK3" s="1" t="s">
        <v>172</v>
      </c>
      <c r="AL3" s="1" t="s">
        <v>173</v>
      </c>
      <c r="AM3" s="1" t="s">
        <v>174</v>
      </c>
      <c r="AN3" s="1" t="s">
        <v>175</v>
      </c>
      <c r="AO3" s="1" t="s">
        <v>683</v>
      </c>
      <c r="AP3" s="1" t="s">
        <v>169</v>
      </c>
      <c r="AQ3" s="1" t="s">
        <v>170</v>
      </c>
      <c r="AR3" s="1" t="s">
        <v>171</v>
      </c>
      <c r="AS3" s="1" t="s">
        <v>172</v>
      </c>
      <c r="AT3" s="1" t="s">
        <v>173</v>
      </c>
      <c r="AU3" s="1" t="s">
        <v>174</v>
      </c>
      <c r="AV3" s="1" t="s">
        <v>175</v>
      </c>
      <c r="AW3" s="1" t="s">
        <v>683</v>
      </c>
      <c r="AX3" s="1" t="s">
        <v>169</v>
      </c>
      <c r="AY3" s="1" t="s">
        <v>170</v>
      </c>
      <c r="AZ3" s="1" t="s">
        <v>171</v>
      </c>
      <c r="BA3" s="1" t="s">
        <v>172</v>
      </c>
      <c r="BB3" s="1" t="s">
        <v>173</v>
      </c>
      <c r="BC3" s="1" t="s">
        <v>174</v>
      </c>
      <c r="BD3" s="1" t="s">
        <v>175</v>
      </c>
      <c r="BE3" s="1" t="s">
        <v>683</v>
      </c>
      <c r="BF3" s="1" t="s">
        <v>169</v>
      </c>
      <c r="BG3" s="1" t="s">
        <v>170</v>
      </c>
      <c r="BH3" s="1" t="s">
        <v>171</v>
      </c>
      <c r="BI3" s="1" t="s">
        <v>172</v>
      </c>
      <c r="BJ3" s="1" t="s">
        <v>173</v>
      </c>
      <c r="BK3" s="1" t="s">
        <v>174</v>
      </c>
      <c r="BL3" s="1" t="s">
        <v>175</v>
      </c>
      <c r="BM3" s="1" t="s">
        <v>683</v>
      </c>
      <c r="BN3" s="1" t="s">
        <v>169</v>
      </c>
      <c r="BO3" s="1" t="s">
        <v>170</v>
      </c>
      <c r="BP3" s="1" t="s">
        <v>171</v>
      </c>
      <c r="BQ3" s="1" t="s">
        <v>172</v>
      </c>
      <c r="BR3" s="1" t="s">
        <v>173</v>
      </c>
      <c r="BS3" s="1" t="s">
        <v>174</v>
      </c>
      <c r="BT3" s="1" t="s">
        <v>175</v>
      </c>
      <c r="BU3" s="1" t="s">
        <v>683</v>
      </c>
      <c r="BV3" s="1" t="s">
        <v>169</v>
      </c>
      <c r="BW3" s="1" t="s">
        <v>170</v>
      </c>
      <c r="BX3" s="1" t="s">
        <v>171</v>
      </c>
      <c r="BY3" s="1" t="s">
        <v>172</v>
      </c>
      <c r="BZ3" s="1" t="s">
        <v>173</v>
      </c>
      <c r="CA3" s="1" t="s">
        <v>174</v>
      </c>
      <c r="CB3" s="1" t="s">
        <v>175</v>
      </c>
    </row>
    <row r="4" spans="1:80" x14ac:dyDescent="0.4">
      <c r="A4" s="1" t="s">
        <v>299</v>
      </c>
      <c r="B4" s="9">
        <v>0.28230326092829999</v>
      </c>
      <c r="C4" s="9">
        <v>0.50547054251629997</v>
      </c>
      <c r="D4" s="9">
        <v>0.55780665032989996</v>
      </c>
      <c r="E4" s="9">
        <v>0.45076228306030003</v>
      </c>
      <c r="F4" s="9">
        <v>0.38886558427810003</v>
      </c>
      <c r="G4" s="9">
        <v>0.39603102626519998</v>
      </c>
      <c r="H4" s="9">
        <v>0.26722021425429998</v>
      </c>
      <c r="I4" s="9">
        <v>0.43571615999549995</v>
      </c>
      <c r="J4" s="9">
        <v>0.24683449870759999</v>
      </c>
      <c r="K4" s="9">
        <v>0.25120029484270001</v>
      </c>
      <c r="L4" s="9">
        <v>0.21883013898929998</v>
      </c>
      <c r="M4" s="9">
        <v>0.24636254244629999</v>
      </c>
      <c r="N4" s="9">
        <v>0.31222323833769999</v>
      </c>
      <c r="O4" s="9">
        <v>0.28156142905830001</v>
      </c>
      <c r="P4" s="9">
        <v>0.29981315168529998</v>
      </c>
      <c r="Q4" s="9">
        <v>0.25926963604230002</v>
      </c>
      <c r="R4" s="9">
        <v>0.19775609475729999</v>
      </c>
      <c r="S4" s="9">
        <v>0.1196656342004</v>
      </c>
      <c r="T4" s="9">
        <v>9.8318308054049994E-2</v>
      </c>
      <c r="U4" s="9">
        <v>0.14483935882070001</v>
      </c>
      <c r="V4" s="9">
        <v>0.15765927738499999</v>
      </c>
      <c r="W4" s="9">
        <v>0.1266858273782</v>
      </c>
      <c r="X4" s="9">
        <v>0.2209123945241</v>
      </c>
      <c r="Y4" s="9">
        <v>0.1414431319427</v>
      </c>
      <c r="Z4" s="9">
        <v>0.13008991886909999</v>
      </c>
      <c r="AA4" s="9">
        <v>5.8790019696340005E-2</v>
      </c>
      <c r="AB4" s="9">
        <v>3.7910035819840003E-2</v>
      </c>
      <c r="AC4" s="9">
        <v>6.5515158734909998E-2</v>
      </c>
      <c r="AD4" s="9">
        <v>4.416027248394E-2</v>
      </c>
      <c r="AE4" s="9">
        <v>9.9164133566300008E-2</v>
      </c>
      <c r="AF4" s="9">
        <v>4.7504695456099998E-2</v>
      </c>
      <c r="AG4" s="9">
        <v>6.6262934471360002E-2</v>
      </c>
      <c r="AH4" s="9">
        <v>3.5902529247300002E-2</v>
      </c>
      <c r="AI4" s="9">
        <v>2.6093370354940002E-2</v>
      </c>
      <c r="AJ4" s="9">
        <v>2.9156344686089998E-2</v>
      </c>
      <c r="AK4" s="9">
        <v>2.6610182503909997E-2</v>
      </c>
      <c r="AL4" s="9">
        <v>2.7815509332740001E-2</v>
      </c>
      <c r="AM4" s="9">
        <v>3.0669954595780001E-2</v>
      </c>
      <c r="AN4" s="9">
        <v>2.7133250884039999E-2</v>
      </c>
      <c r="AO4" s="9">
        <v>2.8738559524270003E-2</v>
      </c>
      <c r="AP4" s="9">
        <v>3.663004346663E-2</v>
      </c>
      <c r="AQ4" s="9">
        <v>1.628219429414E-2</v>
      </c>
      <c r="AR4" s="9">
        <v>2.9311909867469999E-2</v>
      </c>
      <c r="AS4" s="9">
        <v>1.8781843267749999E-2</v>
      </c>
      <c r="AT4" s="9">
        <v>2.9380681999879997E-2</v>
      </c>
      <c r="AU4" s="9">
        <v>3.731424356331E-2</v>
      </c>
      <c r="AV4" s="9">
        <v>2.8584895781120001E-2</v>
      </c>
      <c r="AW4" s="9">
        <v>2.6690982495059998E-2</v>
      </c>
      <c r="AX4" s="9">
        <v>7.0483654023820008E-2</v>
      </c>
      <c r="AY4" s="9">
        <v>2.2497944095190001E-2</v>
      </c>
      <c r="AZ4" s="9">
        <v>2.8666612253360001E-2</v>
      </c>
      <c r="BA4" s="9">
        <v>4.7128631166119997E-2</v>
      </c>
      <c r="BB4" s="9">
        <v>3.9895436182709999E-2</v>
      </c>
      <c r="BC4" s="9">
        <v>2.857338557285E-2</v>
      </c>
      <c r="BD4" s="9">
        <v>0.108831397415</v>
      </c>
      <c r="BE4" s="9">
        <v>4.1878595528769998E-2</v>
      </c>
      <c r="BF4" s="9">
        <v>0</v>
      </c>
      <c r="BG4" s="9">
        <v>0</v>
      </c>
      <c r="BH4" s="9">
        <v>0</v>
      </c>
      <c r="BI4" s="9">
        <v>0</v>
      </c>
      <c r="BJ4" s="9">
        <v>0</v>
      </c>
      <c r="BK4" s="9">
        <v>0</v>
      </c>
      <c r="BL4" s="9">
        <v>0</v>
      </c>
      <c r="BM4" s="9">
        <v>0</v>
      </c>
      <c r="BN4" s="9">
        <v>0.52913775963589993</v>
      </c>
      <c r="BO4" s="9">
        <v>0.75667083735899998</v>
      </c>
      <c r="BP4" s="9">
        <v>0.77663678931919999</v>
      </c>
      <c r="BQ4" s="9">
        <v>0.69712482550660004</v>
      </c>
      <c r="BR4" s="9">
        <v>0.70108882261580008</v>
      </c>
      <c r="BS4" s="9">
        <v>0.67759245532360002</v>
      </c>
      <c r="BT4" s="9">
        <v>0.56703336593960008</v>
      </c>
      <c r="BU4" s="9">
        <v>0.69498579603779997</v>
      </c>
      <c r="BV4" s="9">
        <v>1</v>
      </c>
      <c r="BW4" s="9">
        <v>1</v>
      </c>
      <c r="BX4" s="9">
        <v>1</v>
      </c>
      <c r="BY4" s="9">
        <v>1</v>
      </c>
      <c r="BZ4" s="9">
        <v>1</v>
      </c>
      <c r="CA4" s="9">
        <v>1</v>
      </c>
      <c r="CB4" s="9">
        <v>1</v>
      </c>
    </row>
    <row r="5" spans="1:80" x14ac:dyDescent="0.4">
      <c r="B5" s="10">
        <v>47</v>
      </c>
      <c r="C5" s="10">
        <v>204</v>
      </c>
      <c r="D5" s="10">
        <v>311</v>
      </c>
      <c r="E5" s="10">
        <v>220</v>
      </c>
      <c r="F5" s="10">
        <v>185</v>
      </c>
      <c r="G5" s="10">
        <v>160</v>
      </c>
      <c r="H5" s="10">
        <v>51</v>
      </c>
      <c r="I5" s="10">
        <v>1179</v>
      </c>
      <c r="J5" s="10">
        <v>37</v>
      </c>
      <c r="K5" s="10">
        <v>107</v>
      </c>
      <c r="L5" s="10">
        <v>119</v>
      </c>
      <c r="M5" s="10">
        <v>125</v>
      </c>
      <c r="N5" s="10">
        <v>134</v>
      </c>
      <c r="O5" s="10">
        <v>138</v>
      </c>
      <c r="P5" s="10">
        <v>53</v>
      </c>
      <c r="Q5" s="10">
        <v>713</v>
      </c>
      <c r="R5" s="10">
        <v>31</v>
      </c>
      <c r="S5" s="10">
        <v>51</v>
      </c>
      <c r="T5" s="10">
        <v>51</v>
      </c>
      <c r="U5" s="10">
        <v>74</v>
      </c>
      <c r="V5" s="10">
        <v>76</v>
      </c>
      <c r="W5" s="10">
        <v>67</v>
      </c>
      <c r="X5" s="10">
        <v>45</v>
      </c>
      <c r="Y5" s="10">
        <v>396</v>
      </c>
      <c r="Z5" s="10">
        <v>16</v>
      </c>
      <c r="AA5" s="10">
        <v>21</v>
      </c>
      <c r="AB5" s="10">
        <v>23</v>
      </c>
      <c r="AC5" s="10">
        <v>35</v>
      </c>
      <c r="AD5" s="10">
        <v>26</v>
      </c>
      <c r="AE5" s="10">
        <v>37</v>
      </c>
      <c r="AF5" s="10">
        <v>17</v>
      </c>
      <c r="AG5" s="10">
        <v>175</v>
      </c>
      <c r="AH5" s="10">
        <v>4</v>
      </c>
      <c r="AI5" s="10">
        <v>11</v>
      </c>
      <c r="AJ5" s="10">
        <v>17</v>
      </c>
      <c r="AK5" s="10">
        <v>11</v>
      </c>
      <c r="AL5" s="10">
        <v>18</v>
      </c>
      <c r="AM5" s="10">
        <v>14</v>
      </c>
      <c r="AN5" s="10">
        <v>8</v>
      </c>
      <c r="AO5" s="10">
        <v>83</v>
      </c>
      <c r="AP5" s="10">
        <v>5</v>
      </c>
      <c r="AQ5" s="10">
        <v>9</v>
      </c>
      <c r="AR5" s="10">
        <v>16</v>
      </c>
      <c r="AS5" s="10">
        <v>13</v>
      </c>
      <c r="AT5" s="10">
        <v>12</v>
      </c>
      <c r="AU5" s="10">
        <v>15</v>
      </c>
      <c r="AV5" s="10">
        <v>7</v>
      </c>
      <c r="AW5" s="10">
        <v>77</v>
      </c>
      <c r="AX5" s="10">
        <v>11</v>
      </c>
      <c r="AY5" s="10">
        <v>11</v>
      </c>
      <c r="AZ5" s="10">
        <v>14</v>
      </c>
      <c r="BA5" s="10">
        <v>24</v>
      </c>
      <c r="BB5" s="10">
        <v>24</v>
      </c>
      <c r="BC5" s="10">
        <v>21</v>
      </c>
      <c r="BD5" s="10">
        <v>23</v>
      </c>
      <c r="BE5" s="10">
        <v>128</v>
      </c>
      <c r="BF5" s="10">
        <v>0</v>
      </c>
      <c r="BG5" s="10">
        <v>0</v>
      </c>
      <c r="BH5" s="10">
        <v>0</v>
      </c>
      <c r="BI5" s="10">
        <v>0</v>
      </c>
      <c r="BJ5" s="10">
        <v>0</v>
      </c>
      <c r="BK5" s="10">
        <v>0</v>
      </c>
      <c r="BL5" s="10">
        <v>0</v>
      </c>
      <c r="BM5" s="10">
        <v>0</v>
      </c>
      <c r="BN5" s="10">
        <v>84</v>
      </c>
      <c r="BO5" s="10">
        <v>311</v>
      </c>
      <c r="BP5" s="10">
        <v>430</v>
      </c>
      <c r="BQ5" s="10">
        <v>345</v>
      </c>
      <c r="BR5" s="10">
        <v>319</v>
      </c>
      <c r="BS5" s="10">
        <v>298</v>
      </c>
      <c r="BT5" s="10">
        <v>104</v>
      </c>
      <c r="BU5" s="10">
        <v>1892</v>
      </c>
      <c r="BV5" s="10">
        <v>151</v>
      </c>
      <c r="BW5" s="10">
        <v>414</v>
      </c>
      <c r="BX5" s="10">
        <v>551</v>
      </c>
      <c r="BY5" s="10">
        <v>502</v>
      </c>
      <c r="BZ5" s="10">
        <v>475</v>
      </c>
      <c r="CA5" s="10">
        <v>452</v>
      </c>
      <c r="CB5" s="10">
        <v>204</v>
      </c>
    </row>
    <row r="6" spans="1:80" x14ac:dyDescent="0.4">
      <c r="B6" s="10">
        <v>151</v>
      </c>
      <c r="C6" s="10">
        <v>414</v>
      </c>
      <c r="D6" s="10">
        <v>551</v>
      </c>
      <c r="E6" s="10">
        <v>502</v>
      </c>
      <c r="F6" s="10">
        <v>475</v>
      </c>
      <c r="G6" s="10">
        <v>452</v>
      </c>
      <c r="H6" s="10">
        <v>204</v>
      </c>
      <c r="I6" s="10">
        <v>2751</v>
      </c>
      <c r="J6" s="10">
        <v>151</v>
      </c>
      <c r="K6" s="10">
        <v>414</v>
      </c>
      <c r="L6" s="10">
        <v>551</v>
      </c>
      <c r="M6" s="10">
        <v>502</v>
      </c>
      <c r="N6" s="10">
        <v>475</v>
      </c>
      <c r="O6" s="10">
        <v>452</v>
      </c>
      <c r="P6" s="10">
        <v>204</v>
      </c>
      <c r="Q6" s="10">
        <v>2751</v>
      </c>
      <c r="R6" s="10">
        <v>151</v>
      </c>
      <c r="S6" s="10">
        <v>414</v>
      </c>
      <c r="T6" s="10">
        <v>551</v>
      </c>
      <c r="U6" s="10">
        <v>502</v>
      </c>
      <c r="V6" s="10">
        <v>475</v>
      </c>
      <c r="W6" s="10">
        <v>452</v>
      </c>
      <c r="X6" s="10">
        <v>204</v>
      </c>
      <c r="Y6" s="10">
        <v>2751</v>
      </c>
      <c r="Z6" s="10">
        <v>151</v>
      </c>
      <c r="AA6" s="10">
        <v>414</v>
      </c>
      <c r="AB6" s="10">
        <v>551</v>
      </c>
      <c r="AC6" s="10">
        <v>502</v>
      </c>
      <c r="AD6" s="10">
        <v>475</v>
      </c>
      <c r="AE6" s="10">
        <v>452</v>
      </c>
      <c r="AF6" s="10">
        <v>204</v>
      </c>
      <c r="AG6" s="10">
        <v>2751</v>
      </c>
      <c r="AH6" s="10">
        <v>151</v>
      </c>
      <c r="AI6" s="10">
        <v>414</v>
      </c>
      <c r="AJ6" s="10">
        <v>551</v>
      </c>
      <c r="AK6" s="10">
        <v>502</v>
      </c>
      <c r="AL6" s="10">
        <v>475</v>
      </c>
      <c r="AM6" s="10">
        <v>452</v>
      </c>
      <c r="AN6" s="10">
        <v>204</v>
      </c>
      <c r="AO6" s="10">
        <v>2751</v>
      </c>
      <c r="AP6" s="10">
        <v>151</v>
      </c>
      <c r="AQ6" s="10">
        <v>414</v>
      </c>
      <c r="AR6" s="10">
        <v>551</v>
      </c>
      <c r="AS6" s="10">
        <v>502</v>
      </c>
      <c r="AT6" s="10">
        <v>475</v>
      </c>
      <c r="AU6" s="10">
        <v>452</v>
      </c>
      <c r="AV6" s="10">
        <v>204</v>
      </c>
      <c r="AW6" s="10">
        <v>2751</v>
      </c>
      <c r="AX6" s="10">
        <v>151</v>
      </c>
      <c r="AY6" s="10">
        <v>414</v>
      </c>
      <c r="AZ6" s="10">
        <v>551</v>
      </c>
      <c r="BA6" s="10">
        <v>502</v>
      </c>
      <c r="BB6" s="10">
        <v>475</v>
      </c>
      <c r="BC6" s="10">
        <v>452</v>
      </c>
      <c r="BD6" s="10">
        <v>204</v>
      </c>
      <c r="BE6" s="10">
        <v>2751</v>
      </c>
      <c r="BF6" s="10">
        <v>151</v>
      </c>
      <c r="BG6" s="10">
        <v>414</v>
      </c>
      <c r="BH6" s="10">
        <v>551</v>
      </c>
      <c r="BI6" s="10">
        <v>502</v>
      </c>
      <c r="BJ6" s="10">
        <v>475</v>
      </c>
      <c r="BK6" s="10">
        <v>452</v>
      </c>
      <c r="BL6" s="10">
        <v>204</v>
      </c>
      <c r="BM6" s="10">
        <v>2751</v>
      </c>
      <c r="BN6" s="10">
        <v>151</v>
      </c>
      <c r="BO6" s="10">
        <v>414</v>
      </c>
      <c r="BP6" s="10">
        <v>551</v>
      </c>
      <c r="BQ6" s="10">
        <v>502</v>
      </c>
      <c r="BR6" s="10">
        <v>475</v>
      </c>
      <c r="BS6" s="10">
        <v>452</v>
      </c>
      <c r="BT6" s="10">
        <v>204</v>
      </c>
      <c r="BU6" s="10">
        <v>2751</v>
      </c>
      <c r="BV6" s="10">
        <v>151</v>
      </c>
      <c r="BW6" s="10">
        <v>414</v>
      </c>
      <c r="BX6" s="10">
        <v>551</v>
      </c>
      <c r="BY6" s="10">
        <v>502</v>
      </c>
      <c r="BZ6" s="10">
        <v>475</v>
      </c>
      <c r="CA6" s="10">
        <v>452</v>
      </c>
      <c r="CB6" s="10">
        <v>204</v>
      </c>
    </row>
    <row r="7" spans="1:80" x14ac:dyDescent="0.4">
      <c r="B7" s="10">
        <v>89.159699651829996</v>
      </c>
      <c r="C7" s="10">
        <v>284.40110154199999</v>
      </c>
      <c r="D7" s="10">
        <v>288.50838419889999</v>
      </c>
      <c r="E7" s="10">
        <v>204.91445877039999</v>
      </c>
      <c r="F7" s="10">
        <v>153.79987425499999</v>
      </c>
      <c r="G7" s="10">
        <v>133.9643168822</v>
      </c>
      <c r="H7" s="10">
        <v>46.490677868680002</v>
      </c>
      <c r="I7" s="10">
        <v>1202.207006807</v>
      </c>
      <c r="J7" s="10">
        <v>77.957617974740003</v>
      </c>
      <c r="K7" s="10">
        <v>141.3369020582</v>
      </c>
      <c r="L7" s="10">
        <v>113.18317875290001</v>
      </c>
      <c r="M7" s="10">
        <v>111.9952776527</v>
      </c>
      <c r="N7" s="10">
        <v>123.4871295822</v>
      </c>
      <c r="O7" s="10">
        <v>95.243003710820005</v>
      </c>
      <c r="P7" s="10">
        <v>52.161161140799997</v>
      </c>
      <c r="Q7" s="10">
        <v>715.3642708722</v>
      </c>
      <c r="R7" s="10">
        <v>62.457209863229998</v>
      </c>
      <c r="S7" s="10">
        <v>67.329419463080001</v>
      </c>
      <c r="T7" s="10">
        <v>50.852129814279998</v>
      </c>
      <c r="U7" s="10">
        <v>65.843305743970006</v>
      </c>
      <c r="V7" s="10">
        <v>62.355677687309999</v>
      </c>
      <c r="W7" s="10">
        <v>42.853663470329998</v>
      </c>
      <c r="X7" s="10">
        <v>38.434094515189997</v>
      </c>
      <c r="Y7" s="10">
        <v>390.26306549679998</v>
      </c>
      <c r="Z7" s="10">
        <v>41.086234909070001</v>
      </c>
      <c r="AA7" s="10">
        <v>33.07798369036</v>
      </c>
      <c r="AB7" s="10">
        <v>19.607803479640001</v>
      </c>
      <c r="AC7" s="10">
        <v>29.78288955827</v>
      </c>
      <c r="AD7" s="10">
        <v>17.465789284749999</v>
      </c>
      <c r="AE7" s="10">
        <v>33.543976434640001</v>
      </c>
      <c r="AF7" s="10">
        <v>8.2648144709510003</v>
      </c>
      <c r="AG7" s="10">
        <v>182.8294918277</v>
      </c>
      <c r="AH7" s="10">
        <v>11.33907810312</v>
      </c>
      <c r="AI7" s="10">
        <v>14.68133678957</v>
      </c>
      <c r="AJ7" s="10">
        <v>15.08022518117</v>
      </c>
      <c r="AK7" s="10">
        <v>12.096866464850001</v>
      </c>
      <c r="AL7" s="10">
        <v>11.00128684737</v>
      </c>
      <c r="AM7" s="10">
        <v>10.374640479509999</v>
      </c>
      <c r="AN7" s="10">
        <v>4.720613034086</v>
      </c>
      <c r="AO7" s="10">
        <v>79.294046899660003</v>
      </c>
      <c r="AP7" s="10">
        <v>11.568848560159999</v>
      </c>
      <c r="AQ7" s="10">
        <v>9.1611154424969996</v>
      </c>
      <c r="AR7" s="10">
        <v>15.16068650069</v>
      </c>
      <c r="AS7" s="10">
        <v>8.5381394862770001</v>
      </c>
      <c r="AT7" s="10">
        <v>11.620326868199999</v>
      </c>
      <c r="AU7" s="10">
        <v>12.62218568095</v>
      </c>
      <c r="AV7" s="10">
        <v>4.9731686106849997</v>
      </c>
      <c r="AW7" s="10">
        <v>73.644471149449998</v>
      </c>
      <c r="AX7" s="10">
        <v>22.26081768401</v>
      </c>
      <c r="AY7" s="10">
        <v>12.658383713619999</v>
      </c>
      <c r="AZ7" s="10">
        <v>14.82692609846</v>
      </c>
      <c r="BA7" s="10">
        <v>21.424458768889998</v>
      </c>
      <c r="BB7" s="10">
        <v>15.779007750550001</v>
      </c>
      <c r="BC7" s="10">
        <v>9.6654398908519994</v>
      </c>
      <c r="BD7" s="10">
        <v>18.934366373970001</v>
      </c>
      <c r="BE7" s="10">
        <v>115.54940028039999</v>
      </c>
      <c r="BF7" s="10">
        <v>0</v>
      </c>
      <c r="BG7" s="10">
        <v>0</v>
      </c>
      <c r="BH7" s="10">
        <v>0</v>
      </c>
      <c r="BI7" s="10">
        <v>0</v>
      </c>
      <c r="BJ7" s="10">
        <v>0</v>
      </c>
      <c r="BK7" s="10">
        <v>0</v>
      </c>
      <c r="BL7" s="10">
        <v>0</v>
      </c>
      <c r="BM7" s="10">
        <v>0</v>
      </c>
      <c r="BN7" s="10">
        <v>167.1173176266</v>
      </c>
      <c r="BO7" s="10">
        <v>425.7380036001</v>
      </c>
      <c r="BP7" s="10">
        <v>401.69156295179999</v>
      </c>
      <c r="BQ7" s="10">
        <v>316.90973642310001</v>
      </c>
      <c r="BR7" s="10">
        <v>277.28700383720002</v>
      </c>
      <c r="BS7" s="10">
        <v>229.20732059299999</v>
      </c>
      <c r="BT7" s="10">
        <v>98.65183900948</v>
      </c>
      <c r="BU7" s="10">
        <v>1917.5712776800001</v>
      </c>
      <c r="BV7" s="10">
        <v>315.82950674620002</v>
      </c>
      <c r="BW7" s="10">
        <v>562.64624269930005</v>
      </c>
      <c r="BX7" s="10">
        <v>517.21933402599996</v>
      </c>
      <c r="BY7" s="10">
        <v>454.59539644530003</v>
      </c>
      <c r="BZ7" s="10">
        <v>395.50909227540001</v>
      </c>
      <c r="CA7" s="10">
        <v>338.26722654930001</v>
      </c>
      <c r="CB7" s="10">
        <v>173.97889601439999</v>
      </c>
    </row>
    <row r="8" spans="1:80" x14ac:dyDescent="0.4">
      <c r="B8" s="10">
        <v>315.82950674620002</v>
      </c>
      <c r="C8" s="10">
        <v>562.64624269930005</v>
      </c>
      <c r="D8" s="10">
        <v>517.21933402599996</v>
      </c>
      <c r="E8" s="10">
        <v>454.59539644530003</v>
      </c>
      <c r="F8" s="10">
        <v>395.50909227530002</v>
      </c>
      <c r="G8" s="10">
        <v>338.26722654930001</v>
      </c>
      <c r="H8" s="10">
        <v>173.97889601439999</v>
      </c>
      <c r="I8" s="10">
        <v>2759.1517533340002</v>
      </c>
      <c r="J8" s="10">
        <v>315.82950674620002</v>
      </c>
      <c r="K8" s="10">
        <v>562.64624269930005</v>
      </c>
      <c r="L8" s="10">
        <v>517.21933402599996</v>
      </c>
      <c r="M8" s="10">
        <v>454.59539644530003</v>
      </c>
      <c r="N8" s="10">
        <v>395.50909227530002</v>
      </c>
      <c r="O8" s="10">
        <v>338.26722654930001</v>
      </c>
      <c r="P8" s="10">
        <v>173.97889601439999</v>
      </c>
      <c r="Q8" s="10">
        <v>2759.1517533340002</v>
      </c>
      <c r="R8" s="10">
        <v>315.82950674620002</v>
      </c>
      <c r="S8" s="10">
        <v>562.64624269930005</v>
      </c>
      <c r="T8" s="10">
        <v>517.21933402599996</v>
      </c>
      <c r="U8" s="10">
        <v>454.59539644530003</v>
      </c>
      <c r="V8" s="10">
        <v>395.50909227530002</v>
      </c>
      <c r="W8" s="10">
        <v>338.26722654930001</v>
      </c>
      <c r="X8" s="10">
        <v>173.97889601439999</v>
      </c>
      <c r="Y8" s="10">
        <v>2759.1517533340002</v>
      </c>
      <c r="Z8" s="10">
        <v>315.82950674620002</v>
      </c>
      <c r="AA8" s="10">
        <v>562.64624269930005</v>
      </c>
      <c r="AB8" s="10">
        <v>517.21933402599996</v>
      </c>
      <c r="AC8" s="10">
        <v>454.59539644530003</v>
      </c>
      <c r="AD8" s="10">
        <v>395.50909227540001</v>
      </c>
      <c r="AE8" s="10">
        <v>338.26722654930001</v>
      </c>
      <c r="AF8" s="10">
        <v>173.97889601439999</v>
      </c>
      <c r="AG8" s="10">
        <v>2759.1517533340002</v>
      </c>
      <c r="AH8" s="10">
        <v>315.82950674620002</v>
      </c>
      <c r="AI8" s="10">
        <v>562.64624269930005</v>
      </c>
      <c r="AJ8" s="10">
        <v>517.21933402599996</v>
      </c>
      <c r="AK8" s="10">
        <v>454.59539644530003</v>
      </c>
      <c r="AL8" s="10">
        <v>395.50909227540001</v>
      </c>
      <c r="AM8" s="10">
        <v>338.26722654930001</v>
      </c>
      <c r="AN8" s="10">
        <v>173.97889601439999</v>
      </c>
      <c r="AO8" s="10">
        <v>2759.1517533340002</v>
      </c>
      <c r="AP8" s="10">
        <v>315.82950674620002</v>
      </c>
      <c r="AQ8" s="10">
        <v>562.64624269930005</v>
      </c>
      <c r="AR8" s="10">
        <v>517.21933402599996</v>
      </c>
      <c r="AS8" s="10">
        <v>454.59539644530003</v>
      </c>
      <c r="AT8" s="10">
        <v>395.50909227540001</v>
      </c>
      <c r="AU8" s="10">
        <v>338.26722654930001</v>
      </c>
      <c r="AV8" s="10">
        <v>173.97889601439999</v>
      </c>
      <c r="AW8" s="10">
        <v>2759.1517533340002</v>
      </c>
      <c r="AX8" s="10">
        <v>315.82950674620002</v>
      </c>
      <c r="AY8" s="10">
        <v>562.64624269930005</v>
      </c>
      <c r="AZ8" s="10">
        <v>517.21933402599996</v>
      </c>
      <c r="BA8" s="10">
        <v>454.59539644530003</v>
      </c>
      <c r="BB8" s="10">
        <v>395.50909227540001</v>
      </c>
      <c r="BC8" s="10">
        <v>338.26722654930001</v>
      </c>
      <c r="BD8" s="10">
        <v>173.97889601439999</v>
      </c>
      <c r="BE8" s="10">
        <v>2759.1517533340002</v>
      </c>
      <c r="BF8" s="10">
        <v>315.82950674620002</v>
      </c>
      <c r="BG8" s="10">
        <v>562.64624269930005</v>
      </c>
      <c r="BH8" s="10">
        <v>517.21933402599996</v>
      </c>
      <c r="BI8" s="10">
        <v>454.59539644530003</v>
      </c>
      <c r="BJ8" s="10">
        <v>395.50909227540001</v>
      </c>
      <c r="BK8" s="10">
        <v>338.26722654930001</v>
      </c>
      <c r="BL8" s="10">
        <v>173.97889601439999</v>
      </c>
      <c r="BM8" s="10">
        <v>2759.1517533340002</v>
      </c>
      <c r="BN8" s="10">
        <v>315.82950674620002</v>
      </c>
      <c r="BO8" s="10">
        <v>562.64624269930005</v>
      </c>
      <c r="BP8" s="10">
        <v>517.21933402599996</v>
      </c>
      <c r="BQ8" s="10">
        <v>454.59539644530003</v>
      </c>
      <c r="BR8" s="10">
        <v>395.50909227530002</v>
      </c>
      <c r="BS8" s="10">
        <v>338.26722654930001</v>
      </c>
      <c r="BT8" s="10">
        <v>173.97889601439999</v>
      </c>
      <c r="BU8" s="10">
        <v>2759.1517533340002</v>
      </c>
      <c r="BV8" s="10">
        <v>315.82950674620002</v>
      </c>
      <c r="BW8" s="10">
        <v>562.64624269930005</v>
      </c>
      <c r="BX8" s="10">
        <v>517.21933402599996</v>
      </c>
      <c r="BY8" s="10">
        <v>454.59539644530003</v>
      </c>
      <c r="BZ8" s="10">
        <v>395.50909227540001</v>
      </c>
      <c r="CA8" s="10">
        <v>338.26722654930001</v>
      </c>
      <c r="CB8" s="10">
        <v>173.97889601439999</v>
      </c>
    </row>
    <row r="9" spans="1:80" x14ac:dyDescent="0.4">
      <c r="B9" s="4" t="s">
        <v>155</v>
      </c>
      <c r="C9" s="4" t="s">
        <v>156</v>
      </c>
      <c r="D9" s="4" t="s">
        <v>157</v>
      </c>
      <c r="E9" s="4" t="s">
        <v>158</v>
      </c>
      <c r="F9" s="4" t="s">
        <v>159</v>
      </c>
      <c r="G9" s="4" t="s">
        <v>160</v>
      </c>
      <c r="H9" s="4" t="s">
        <v>161</v>
      </c>
      <c r="I9" s="4" t="s">
        <v>162</v>
      </c>
      <c r="J9" s="4" t="s">
        <v>155</v>
      </c>
      <c r="K9" s="4" t="s">
        <v>156</v>
      </c>
      <c r="L9" s="4" t="s">
        <v>157</v>
      </c>
      <c r="M9" s="4" t="s">
        <v>158</v>
      </c>
      <c r="N9" s="4" t="s">
        <v>159</v>
      </c>
      <c r="O9" s="4" t="s">
        <v>160</v>
      </c>
      <c r="P9" s="4" t="s">
        <v>161</v>
      </c>
      <c r="Q9" s="4" t="s">
        <v>162</v>
      </c>
      <c r="R9" s="4" t="s">
        <v>155</v>
      </c>
      <c r="S9" s="4" t="s">
        <v>156</v>
      </c>
      <c r="T9" s="4" t="s">
        <v>157</v>
      </c>
      <c r="U9" s="4" t="s">
        <v>158</v>
      </c>
      <c r="V9" s="4" t="s">
        <v>159</v>
      </c>
      <c r="W9" s="4" t="s">
        <v>160</v>
      </c>
      <c r="X9" s="4" t="s">
        <v>161</v>
      </c>
      <c r="Y9" s="4" t="s">
        <v>162</v>
      </c>
      <c r="Z9" s="4" t="s">
        <v>155</v>
      </c>
      <c r="AA9" s="4" t="s">
        <v>156</v>
      </c>
      <c r="AB9" s="4" t="s">
        <v>157</v>
      </c>
      <c r="AC9" s="4" t="s">
        <v>158</v>
      </c>
      <c r="AD9" s="4" t="s">
        <v>159</v>
      </c>
      <c r="AE9" s="4" t="s">
        <v>160</v>
      </c>
      <c r="AF9" s="4" t="s">
        <v>161</v>
      </c>
      <c r="AG9" s="4" t="s">
        <v>162</v>
      </c>
      <c r="AH9" s="4" t="s">
        <v>155</v>
      </c>
      <c r="AI9" s="4" t="s">
        <v>156</v>
      </c>
      <c r="AJ9" s="4" t="s">
        <v>157</v>
      </c>
      <c r="AK9" s="4" t="s">
        <v>158</v>
      </c>
      <c r="AL9" s="4" t="s">
        <v>159</v>
      </c>
      <c r="AM9" s="4" t="s">
        <v>160</v>
      </c>
      <c r="AN9" s="4" t="s">
        <v>161</v>
      </c>
      <c r="AO9" s="4" t="s">
        <v>162</v>
      </c>
      <c r="AP9" s="4" t="s">
        <v>155</v>
      </c>
      <c r="AQ9" s="4" t="s">
        <v>156</v>
      </c>
      <c r="AR9" s="4" t="s">
        <v>157</v>
      </c>
      <c r="AS9" s="4" t="s">
        <v>158</v>
      </c>
      <c r="AT9" s="4" t="s">
        <v>159</v>
      </c>
      <c r="AU9" s="4" t="s">
        <v>160</v>
      </c>
      <c r="AV9" s="4" t="s">
        <v>161</v>
      </c>
      <c r="AW9" s="4" t="s">
        <v>162</v>
      </c>
      <c r="AX9" s="4" t="s">
        <v>155</v>
      </c>
      <c r="AY9" s="4" t="s">
        <v>156</v>
      </c>
      <c r="AZ9" s="4" t="s">
        <v>157</v>
      </c>
      <c r="BA9" s="4" t="s">
        <v>158</v>
      </c>
      <c r="BB9" s="4" t="s">
        <v>159</v>
      </c>
      <c r="BC9" s="4" t="s">
        <v>160</v>
      </c>
      <c r="BD9" s="4" t="s">
        <v>161</v>
      </c>
      <c r="BE9" s="4" t="s">
        <v>162</v>
      </c>
      <c r="BF9" s="4" t="s">
        <v>155</v>
      </c>
      <c r="BG9" s="4" t="s">
        <v>156</v>
      </c>
      <c r="BH9" s="4" t="s">
        <v>157</v>
      </c>
      <c r="BI9" s="4" t="s">
        <v>158</v>
      </c>
      <c r="BJ9" s="4" t="s">
        <v>159</v>
      </c>
      <c r="BK9" s="4" t="s">
        <v>160</v>
      </c>
      <c r="BL9" s="4" t="s">
        <v>161</v>
      </c>
      <c r="BM9" s="4" t="s">
        <v>162</v>
      </c>
      <c r="BN9" s="4" t="s">
        <v>155</v>
      </c>
      <c r="BO9" s="4" t="s">
        <v>156</v>
      </c>
      <c r="BP9" s="4" t="s">
        <v>157</v>
      </c>
      <c r="BQ9" s="4" t="s">
        <v>158</v>
      </c>
      <c r="BR9" s="4" t="s">
        <v>159</v>
      </c>
      <c r="BS9" s="4" t="s">
        <v>160</v>
      </c>
      <c r="BT9" s="4" t="s">
        <v>161</v>
      </c>
      <c r="BU9" s="4" t="s">
        <v>162</v>
      </c>
      <c r="BV9" s="4" t="s">
        <v>155</v>
      </c>
      <c r="BW9" s="4" t="s">
        <v>156</v>
      </c>
      <c r="BX9" s="4" t="s">
        <v>157</v>
      </c>
      <c r="BY9" s="4" t="s">
        <v>158</v>
      </c>
      <c r="BZ9" s="4" t="s">
        <v>159</v>
      </c>
      <c r="CA9" s="4" t="s">
        <v>160</v>
      </c>
      <c r="CB9" s="4" t="s">
        <v>161</v>
      </c>
    </row>
    <row r="10" spans="1:80" x14ac:dyDescent="0.4">
      <c r="B10" s="4" t="s">
        <v>95</v>
      </c>
      <c r="C10" s="4" t="s">
        <v>753</v>
      </c>
      <c r="D10" s="4" t="s">
        <v>754</v>
      </c>
      <c r="E10" s="4" t="s">
        <v>755</v>
      </c>
      <c r="F10" s="4" t="s">
        <v>457</v>
      </c>
      <c r="G10" s="4" t="s">
        <v>457</v>
      </c>
      <c r="H10" s="4" t="s">
        <v>95</v>
      </c>
      <c r="I10" s="4" t="s">
        <v>446</v>
      </c>
      <c r="J10" s="4" t="s">
        <v>95</v>
      </c>
      <c r="K10" s="4" t="s">
        <v>95</v>
      </c>
      <c r="L10" s="4" t="s">
        <v>95</v>
      </c>
      <c r="M10" s="4" t="s">
        <v>95</v>
      </c>
      <c r="N10" s="4" t="s">
        <v>189</v>
      </c>
      <c r="O10" s="4" t="s">
        <v>95</v>
      </c>
      <c r="P10" s="4" t="s">
        <v>95</v>
      </c>
      <c r="Q10" s="4" t="s">
        <v>446</v>
      </c>
      <c r="R10" s="4" t="s">
        <v>756</v>
      </c>
      <c r="S10" s="4" t="s">
        <v>95</v>
      </c>
      <c r="T10" s="4" t="s">
        <v>95</v>
      </c>
      <c r="U10" s="4" t="s">
        <v>95</v>
      </c>
      <c r="V10" s="4" t="s">
        <v>189</v>
      </c>
      <c r="W10" s="4" t="s">
        <v>95</v>
      </c>
      <c r="X10" s="4" t="s">
        <v>757</v>
      </c>
      <c r="Y10" s="4" t="s">
        <v>446</v>
      </c>
      <c r="Z10" s="4" t="s">
        <v>758</v>
      </c>
      <c r="AA10" s="4" t="s">
        <v>95</v>
      </c>
      <c r="AB10" s="4" t="s">
        <v>95</v>
      </c>
      <c r="AC10" s="4" t="s">
        <v>95</v>
      </c>
      <c r="AD10" s="4" t="s">
        <v>95</v>
      </c>
      <c r="AE10" s="4" t="s">
        <v>759</v>
      </c>
      <c r="AF10" s="4" t="s">
        <v>95</v>
      </c>
      <c r="AG10" s="4" t="s">
        <v>446</v>
      </c>
      <c r="AH10" s="4" t="s">
        <v>95</v>
      </c>
      <c r="AI10" s="4" t="s">
        <v>95</v>
      </c>
      <c r="AJ10" s="4" t="s">
        <v>95</v>
      </c>
      <c r="AK10" s="4" t="s">
        <v>95</v>
      </c>
      <c r="AL10" s="4" t="s">
        <v>95</v>
      </c>
      <c r="AM10" s="4" t="s">
        <v>95</v>
      </c>
      <c r="AN10" s="4" t="s">
        <v>95</v>
      </c>
      <c r="AO10" s="4" t="s">
        <v>446</v>
      </c>
      <c r="AP10" s="4" t="s">
        <v>95</v>
      </c>
      <c r="AQ10" s="4" t="s">
        <v>95</v>
      </c>
      <c r="AR10" s="4" t="s">
        <v>95</v>
      </c>
      <c r="AS10" s="4" t="s">
        <v>95</v>
      </c>
      <c r="AT10" s="4" t="s">
        <v>95</v>
      </c>
      <c r="AU10" s="4" t="s">
        <v>95</v>
      </c>
      <c r="AV10" s="4" t="s">
        <v>95</v>
      </c>
      <c r="AW10" s="4" t="s">
        <v>446</v>
      </c>
      <c r="AX10" s="4" t="s">
        <v>756</v>
      </c>
      <c r="AY10" s="4" t="s">
        <v>95</v>
      </c>
      <c r="AZ10" s="4" t="s">
        <v>95</v>
      </c>
      <c r="BA10" s="4" t="s">
        <v>95</v>
      </c>
      <c r="BB10" s="4" t="s">
        <v>95</v>
      </c>
      <c r="BC10" s="4" t="s">
        <v>95</v>
      </c>
      <c r="BD10" s="4" t="s">
        <v>760</v>
      </c>
      <c r="BE10" s="4" t="s">
        <v>446</v>
      </c>
      <c r="BF10" s="4" t="s">
        <v>446</v>
      </c>
      <c r="BG10" s="4" t="s">
        <v>446</v>
      </c>
      <c r="BH10" s="4" t="s">
        <v>446</v>
      </c>
      <c r="BI10" s="4" t="s">
        <v>446</v>
      </c>
      <c r="BJ10" s="4" t="s">
        <v>446</v>
      </c>
      <c r="BK10" s="4" t="s">
        <v>446</v>
      </c>
      <c r="BL10" s="4" t="s">
        <v>446</v>
      </c>
      <c r="BM10" s="4" t="s">
        <v>446</v>
      </c>
      <c r="BN10" s="4" t="s">
        <v>95</v>
      </c>
      <c r="BO10" s="4" t="s">
        <v>684</v>
      </c>
      <c r="BP10" s="4" t="s">
        <v>761</v>
      </c>
      <c r="BQ10" s="4" t="s">
        <v>689</v>
      </c>
      <c r="BR10" s="4" t="s">
        <v>689</v>
      </c>
      <c r="BS10" s="4" t="s">
        <v>457</v>
      </c>
      <c r="BT10" s="4" t="s">
        <v>95</v>
      </c>
      <c r="BU10" s="4" t="s">
        <v>446</v>
      </c>
      <c r="BV10" s="4" t="s">
        <v>446</v>
      </c>
      <c r="BW10" s="4" t="s">
        <v>446</v>
      </c>
      <c r="BX10" s="4" t="s">
        <v>446</v>
      </c>
      <c r="BY10" s="4" t="s">
        <v>446</v>
      </c>
      <c r="BZ10" s="4" t="s">
        <v>446</v>
      </c>
      <c r="CA10" s="4" t="s">
        <v>446</v>
      </c>
      <c r="CB10" s="4" t="s">
        <v>446</v>
      </c>
    </row>
    <row r="11" spans="1:80" x14ac:dyDescent="0.4">
      <c r="A11" s="1" t="s">
        <v>311</v>
      </c>
      <c r="B11" s="9">
        <v>0.53349319476629997</v>
      </c>
      <c r="C11" s="9">
        <v>0.53056873742910005</v>
      </c>
      <c r="D11" s="9">
        <v>0.34202004224990001</v>
      </c>
      <c r="E11" s="9">
        <v>0.2365055137017</v>
      </c>
      <c r="F11" s="9">
        <v>0.17395105699919999</v>
      </c>
      <c r="G11" s="9">
        <v>0.12469151178440001</v>
      </c>
      <c r="H11" s="9">
        <v>0.1229079852562</v>
      </c>
      <c r="I11" s="9">
        <v>0.37281418572449998</v>
      </c>
      <c r="J11" s="9">
        <v>0.2759253899063</v>
      </c>
      <c r="K11" s="9">
        <v>0.2231515309996</v>
      </c>
      <c r="L11" s="9">
        <v>0.26368914678279998</v>
      </c>
      <c r="M11" s="9">
        <v>0.20452243073260001</v>
      </c>
      <c r="N11" s="9">
        <v>0.2092409079934</v>
      </c>
      <c r="O11" s="9">
        <v>0.24562661176100001</v>
      </c>
      <c r="P11" s="9">
        <v>0.19826642537979999</v>
      </c>
      <c r="Q11" s="9">
        <v>0.23749993249109999</v>
      </c>
      <c r="R11" s="9">
        <v>8.5704625110170005E-2</v>
      </c>
      <c r="S11" s="9">
        <v>0.1029277481343</v>
      </c>
      <c r="T11" s="9">
        <v>0.1694845853551</v>
      </c>
      <c r="U11" s="9">
        <v>0.18840613308359999</v>
      </c>
      <c r="V11" s="9">
        <v>0.23291790852979999</v>
      </c>
      <c r="W11" s="9">
        <v>0.1711034847373</v>
      </c>
      <c r="X11" s="9">
        <v>0.22979073845319997</v>
      </c>
      <c r="Y11" s="9">
        <v>0.1480122995847</v>
      </c>
      <c r="Z11" s="9">
        <v>5.8510901783429999E-2</v>
      </c>
      <c r="AA11" s="9">
        <v>4.3144146841650001E-2</v>
      </c>
      <c r="AB11" s="9">
        <v>9.0374988602090006E-2</v>
      </c>
      <c r="AC11" s="9">
        <v>0.17258262513219999</v>
      </c>
      <c r="AD11" s="9">
        <v>0.14086403059870001</v>
      </c>
      <c r="AE11" s="9">
        <v>0.19678388128590002</v>
      </c>
      <c r="AF11" s="9">
        <v>0.13552582785689998</v>
      </c>
      <c r="AG11" s="9">
        <v>9.8594963599399996E-2</v>
      </c>
      <c r="AH11" s="9">
        <v>6.1195045699650001E-3</v>
      </c>
      <c r="AI11" s="9">
        <v>1.1297504006489999E-2</v>
      </c>
      <c r="AJ11" s="9">
        <v>4.9964729200359999E-2</v>
      </c>
      <c r="AK11" s="9">
        <v>5.8318764499629999E-2</v>
      </c>
      <c r="AL11" s="9">
        <v>6.2904139405699999E-2</v>
      </c>
      <c r="AM11" s="9">
        <v>4.4406133188750002E-2</v>
      </c>
      <c r="AN11" s="9">
        <v>6.9925717733859999E-2</v>
      </c>
      <c r="AO11" s="9">
        <v>3.468324678793E-2</v>
      </c>
      <c r="AP11" s="9">
        <v>2.811464096454E-2</v>
      </c>
      <c r="AQ11" s="9">
        <v>4.5127423609569998E-2</v>
      </c>
      <c r="AR11" s="9">
        <v>4.6770219238459997E-2</v>
      </c>
      <c r="AS11" s="9">
        <v>5.9546055426280005E-2</v>
      </c>
      <c r="AT11" s="9">
        <v>5.8774234568120004E-2</v>
      </c>
      <c r="AU11" s="9">
        <v>0.100455010796</v>
      </c>
      <c r="AV11" s="9">
        <v>4.5487381850639996E-2</v>
      </c>
      <c r="AW11" s="9">
        <v>4.960795710351E-2</v>
      </c>
      <c r="AX11" s="9">
        <v>1.2131742899389999E-2</v>
      </c>
      <c r="AY11" s="9">
        <v>4.3782908979270001E-2</v>
      </c>
      <c r="AZ11" s="9">
        <v>3.7696288571349996E-2</v>
      </c>
      <c r="BA11" s="9">
        <v>8.0118477424020007E-2</v>
      </c>
      <c r="BB11" s="9">
        <v>0.12134772190519999</v>
      </c>
      <c r="BC11" s="9">
        <v>0.1169333664465</v>
      </c>
      <c r="BD11" s="9">
        <v>0.19809592346929999</v>
      </c>
      <c r="BE11" s="9">
        <v>5.8787414708850003E-2</v>
      </c>
      <c r="BF11" s="9">
        <v>0</v>
      </c>
      <c r="BG11" s="9">
        <v>0</v>
      </c>
      <c r="BH11" s="9">
        <v>0</v>
      </c>
      <c r="BI11" s="9">
        <v>0</v>
      </c>
      <c r="BJ11" s="9">
        <v>0</v>
      </c>
      <c r="BK11" s="9">
        <v>0</v>
      </c>
      <c r="BL11" s="9">
        <v>0</v>
      </c>
      <c r="BM11" s="9">
        <v>0</v>
      </c>
      <c r="BN11" s="9">
        <v>0.80941858467250005</v>
      </c>
      <c r="BO11" s="9">
        <v>0.75372026842880002</v>
      </c>
      <c r="BP11" s="9">
        <v>0.60570918903269999</v>
      </c>
      <c r="BQ11" s="9">
        <v>0.44102794443420001</v>
      </c>
      <c r="BR11" s="9">
        <v>0.3831919649926</v>
      </c>
      <c r="BS11" s="9">
        <v>0.37031812354549998</v>
      </c>
      <c r="BT11" s="9">
        <v>0.32117441063610003</v>
      </c>
      <c r="BU11" s="9">
        <v>0.6103141182156</v>
      </c>
      <c r="BV11" s="9">
        <v>1</v>
      </c>
      <c r="BW11" s="9">
        <v>1</v>
      </c>
      <c r="BX11" s="9">
        <v>1</v>
      </c>
      <c r="BY11" s="9">
        <v>1</v>
      </c>
      <c r="BZ11" s="9">
        <v>1</v>
      </c>
      <c r="CA11" s="9">
        <v>1</v>
      </c>
      <c r="CB11" s="9">
        <v>1</v>
      </c>
    </row>
    <row r="12" spans="1:80" x14ac:dyDescent="0.4">
      <c r="B12" s="10">
        <v>84</v>
      </c>
      <c r="C12" s="10">
        <v>192</v>
      </c>
      <c r="D12" s="10">
        <v>160</v>
      </c>
      <c r="E12" s="10">
        <v>76</v>
      </c>
      <c r="F12" s="10">
        <v>43</v>
      </c>
      <c r="G12" s="10">
        <v>19</v>
      </c>
      <c r="H12" s="10">
        <v>7</v>
      </c>
      <c r="I12" s="10">
        <v>581</v>
      </c>
      <c r="J12" s="10">
        <v>44</v>
      </c>
      <c r="K12" s="10">
        <v>72</v>
      </c>
      <c r="L12" s="10">
        <v>98</v>
      </c>
      <c r="M12" s="10">
        <v>69</v>
      </c>
      <c r="N12" s="10">
        <v>51</v>
      </c>
      <c r="O12" s="10">
        <v>36</v>
      </c>
      <c r="P12" s="10">
        <v>11</v>
      </c>
      <c r="Q12" s="10">
        <v>381</v>
      </c>
      <c r="R12" s="10">
        <v>14</v>
      </c>
      <c r="S12" s="10">
        <v>37</v>
      </c>
      <c r="T12" s="10">
        <v>63</v>
      </c>
      <c r="U12" s="10">
        <v>58</v>
      </c>
      <c r="V12" s="10">
        <v>55</v>
      </c>
      <c r="W12" s="10">
        <v>31</v>
      </c>
      <c r="X12" s="10">
        <v>12</v>
      </c>
      <c r="Y12" s="10">
        <v>270</v>
      </c>
      <c r="Z12" s="10">
        <v>9</v>
      </c>
      <c r="AA12" s="10">
        <v>14</v>
      </c>
      <c r="AB12" s="10">
        <v>32</v>
      </c>
      <c r="AC12" s="10">
        <v>53</v>
      </c>
      <c r="AD12" s="10">
        <v>34</v>
      </c>
      <c r="AE12" s="10">
        <v>28</v>
      </c>
      <c r="AF12" s="10">
        <v>10</v>
      </c>
      <c r="AG12" s="10">
        <v>180</v>
      </c>
      <c r="AH12" s="10">
        <v>1</v>
      </c>
      <c r="AI12" s="10">
        <v>5</v>
      </c>
      <c r="AJ12" s="10">
        <v>19</v>
      </c>
      <c r="AK12" s="10">
        <v>18</v>
      </c>
      <c r="AL12" s="10">
        <v>15</v>
      </c>
      <c r="AM12" s="10">
        <v>6</v>
      </c>
      <c r="AN12" s="10">
        <v>3</v>
      </c>
      <c r="AO12" s="10">
        <v>67</v>
      </c>
      <c r="AP12" s="10">
        <v>3</v>
      </c>
      <c r="AQ12" s="10">
        <v>13</v>
      </c>
      <c r="AR12" s="10">
        <v>21</v>
      </c>
      <c r="AS12" s="10">
        <v>22</v>
      </c>
      <c r="AT12" s="10">
        <v>12</v>
      </c>
      <c r="AU12" s="10">
        <v>10</v>
      </c>
      <c r="AV12" s="10">
        <v>4</v>
      </c>
      <c r="AW12" s="10">
        <v>85</v>
      </c>
      <c r="AX12" s="10">
        <v>2</v>
      </c>
      <c r="AY12" s="10">
        <v>14</v>
      </c>
      <c r="AZ12" s="10">
        <v>10</v>
      </c>
      <c r="BA12" s="10">
        <v>32</v>
      </c>
      <c r="BB12" s="10">
        <v>28</v>
      </c>
      <c r="BC12" s="10">
        <v>22</v>
      </c>
      <c r="BD12" s="10">
        <v>8</v>
      </c>
      <c r="BE12" s="10">
        <v>116</v>
      </c>
      <c r="BF12" s="10">
        <v>0</v>
      </c>
      <c r="BG12" s="10">
        <v>0</v>
      </c>
      <c r="BH12" s="10">
        <v>0</v>
      </c>
      <c r="BI12" s="10">
        <v>0</v>
      </c>
      <c r="BJ12" s="10">
        <v>0</v>
      </c>
      <c r="BK12" s="10">
        <v>0</v>
      </c>
      <c r="BL12" s="10">
        <v>0</v>
      </c>
      <c r="BM12" s="10">
        <v>0</v>
      </c>
      <c r="BN12" s="10">
        <v>128</v>
      </c>
      <c r="BO12" s="10">
        <v>264</v>
      </c>
      <c r="BP12" s="10">
        <v>258</v>
      </c>
      <c r="BQ12" s="10">
        <v>145</v>
      </c>
      <c r="BR12" s="10">
        <v>94</v>
      </c>
      <c r="BS12" s="10">
        <v>55</v>
      </c>
      <c r="BT12" s="10">
        <v>18</v>
      </c>
      <c r="BU12" s="10">
        <v>962</v>
      </c>
      <c r="BV12" s="10">
        <v>157</v>
      </c>
      <c r="BW12" s="10">
        <v>347</v>
      </c>
      <c r="BX12" s="10">
        <v>403</v>
      </c>
      <c r="BY12" s="10">
        <v>328</v>
      </c>
      <c r="BZ12" s="10">
        <v>238</v>
      </c>
      <c r="CA12" s="10">
        <v>152</v>
      </c>
      <c r="CB12" s="10">
        <v>55</v>
      </c>
    </row>
    <row r="13" spans="1:80" x14ac:dyDescent="0.4">
      <c r="B13" s="10">
        <v>157</v>
      </c>
      <c r="C13" s="10">
        <v>347</v>
      </c>
      <c r="D13" s="10">
        <v>403</v>
      </c>
      <c r="E13" s="10">
        <v>328</v>
      </c>
      <c r="F13" s="10">
        <v>238</v>
      </c>
      <c r="G13" s="10">
        <v>152</v>
      </c>
      <c r="H13" s="10">
        <v>55</v>
      </c>
      <c r="I13" s="10">
        <v>1680</v>
      </c>
      <c r="J13" s="10">
        <v>157</v>
      </c>
      <c r="K13" s="10">
        <v>347</v>
      </c>
      <c r="L13" s="10">
        <v>403</v>
      </c>
      <c r="M13" s="10">
        <v>328</v>
      </c>
      <c r="N13" s="10">
        <v>238</v>
      </c>
      <c r="O13" s="10">
        <v>152</v>
      </c>
      <c r="P13" s="10">
        <v>55</v>
      </c>
      <c r="Q13" s="10">
        <v>1680</v>
      </c>
      <c r="R13" s="10">
        <v>157</v>
      </c>
      <c r="S13" s="10">
        <v>347</v>
      </c>
      <c r="T13" s="10">
        <v>403</v>
      </c>
      <c r="U13" s="10">
        <v>328</v>
      </c>
      <c r="V13" s="10">
        <v>238</v>
      </c>
      <c r="W13" s="10">
        <v>152</v>
      </c>
      <c r="X13" s="10">
        <v>55</v>
      </c>
      <c r="Y13" s="10">
        <v>1680</v>
      </c>
      <c r="Z13" s="10">
        <v>157</v>
      </c>
      <c r="AA13" s="10">
        <v>347</v>
      </c>
      <c r="AB13" s="10">
        <v>403</v>
      </c>
      <c r="AC13" s="10">
        <v>328</v>
      </c>
      <c r="AD13" s="10">
        <v>238</v>
      </c>
      <c r="AE13" s="10">
        <v>152</v>
      </c>
      <c r="AF13" s="10">
        <v>55</v>
      </c>
      <c r="AG13" s="10">
        <v>1680</v>
      </c>
      <c r="AH13" s="10">
        <v>157</v>
      </c>
      <c r="AI13" s="10">
        <v>347</v>
      </c>
      <c r="AJ13" s="10">
        <v>403</v>
      </c>
      <c r="AK13" s="10">
        <v>328</v>
      </c>
      <c r="AL13" s="10">
        <v>238</v>
      </c>
      <c r="AM13" s="10">
        <v>152</v>
      </c>
      <c r="AN13" s="10">
        <v>55</v>
      </c>
      <c r="AO13" s="10">
        <v>1680</v>
      </c>
      <c r="AP13" s="10">
        <v>157</v>
      </c>
      <c r="AQ13" s="10">
        <v>347</v>
      </c>
      <c r="AR13" s="10">
        <v>403</v>
      </c>
      <c r="AS13" s="10">
        <v>328</v>
      </c>
      <c r="AT13" s="10">
        <v>238</v>
      </c>
      <c r="AU13" s="10">
        <v>152</v>
      </c>
      <c r="AV13" s="10">
        <v>55</v>
      </c>
      <c r="AW13" s="10">
        <v>1680</v>
      </c>
      <c r="AX13" s="10">
        <v>157</v>
      </c>
      <c r="AY13" s="10">
        <v>347</v>
      </c>
      <c r="AZ13" s="10">
        <v>403</v>
      </c>
      <c r="BA13" s="10">
        <v>328</v>
      </c>
      <c r="BB13" s="10">
        <v>238</v>
      </c>
      <c r="BC13" s="10">
        <v>152</v>
      </c>
      <c r="BD13" s="10">
        <v>55</v>
      </c>
      <c r="BE13" s="10">
        <v>1680</v>
      </c>
      <c r="BF13" s="10">
        <v>157</v>
      </c>
      <c r="BG13" s="10">
        <v>347</v>
      </c>
      <c r="BH13" s="10">
        <v>403</v>
      </c>
      <c r="BI13" s="10">
        <v>328</v>
      </c>
      <c r="BJ13" s="10">
        <v>238</v>
      </c>
      <c r="BK13" s="10">
        <v>152</v>
      </c>
      <c r="BL13" s="10">
        <v>55</v>
      </c>
      <c r="BM13" s="10">
        <v>1680</v>
      </c>
      <c r="BN13" s="10">
        <v>157</v>
      </c>
      <c r="BO13" s="10">
        <v>347</v>
      </c>
      <c r="BP13" s="10">
        <v>403</v>
      </c>
      <c r="BQ13" s="10">
        <v>328</v>
      </c>
      <c r="BR13" s="10">
        <v>238</v>
      </c>
      <c r="BS13" s="10">
        <v>152</v>
      </c>
      <c r="BT13" s="10">
        <v>55</v>
      </c>
      <c r="BU13" s="10">
        <v>1680</v>
      </c>
      <c r="BV13" s="10">
        <v>157</v>
      </c>
      <c r="BW13" s="10">
        <v>347</v>
      </c>
      <c r="BX13" s="10">
        <v>403</v>
      </c>
      <c r="BY13" s="10">
        <v>328</v>
      </c>
      <c r="BZ13" s="10">
        <v>238</v>
      </c>
      <c r="CA13" s="10">
        <v>152</v>
      </c>
      <c r="CB13" s="10">
        <v>55</v>
      </c>
    </row>
    <row r="14" spans="1:80" x14ac:dyDescent="0.4">
      <c r="B14" s="10">
        <v>174.5238401156</v>
      </c>
      <c r="C14" s="10">
        <v>245.69358862569999</v>
      </c>
      <c r="D14" s="10">
        <v>124.5899894289</v>
      </c>
      <c r="E14" s="10">
        <v>68.314245333610003</v>
      </c>
      <c r="F14" s="10">
        <v>32.774005490230003</v>
      </c>
      <c r="G14" s="10">
        <v>13.9843466626</v>
      </c>
      <c r="H14" s="10">
        <v>4.785749924388</v>
      </c>
      <c r="I14" s="10">
        <v>664.6657655811</v>
      </c>
      <c r="J14" s="10">
        <v>90.26461650169</v>
      </c>
      <c r="K14" s="10">
        <v>103.3360931221</v>
      </c>
      <c r="L14" s="10">
        <v>96.055856241859999</v>
      </c>
      <c r="M14" s="10">
        <v>59.075982164689997</v>
      </c>
      <c r="N14" s="10">
        <v>39.42294335922</v>
      </c>
      <c r="O14" s="10">
        <v>27.547405908150001</v>
      </c>
      <c r="P14" s="10">
        <v>7.7200316016250001</v>
      </c>
      <c r="Q14" s="10">
        <v>423.42292889930002</v>
      </c>
      <c r="R14" s="10">
        <v>28.036909255139999</v>
      </c>
      <c r="S14" s="10">
        <v>47.663358249879998</v>
      </c>
      <c r="T14" s="10">
        <v>61.739313751460003</v>
      </c>
      <c r="U14" s="10">
        <v>54.420814958530002</v>
      </c>
      <c r="V14" s="10">
        <v>43.883911627869999</v>
      </c>
      <c r="W14" s="10">
        <v>19.189521495920001</v>
      </c>
      <c r="X14" s="10">
        <v>8.9475147353929998</v>
      </c>
      <c r="Y14" s="10">
        <v>263.8813440742</v>
      </c>
      <c r="Z14" s="10">
        <v>19.14091382618</v>
      </c>
      <c r="AA14" s="10">
        <v>19.979014061560001</v>
      </c>
      <c r="AB14" s="10">
        <v>32.921517699680003</v>
      </c>
      <c r="AC14" s="10">
        <v>49.85021959561</v>
      </c>
      <c r="AD14" s="10">
        <v>26.54010036995</v>
      </c>
      <c r="AE14" s="10">
        <v>22.06961784432</v>
      </c>
      <c r="AF14" s="10">
        <v>5.2770592493780004</v>
      </c>
      <c r="AG14" s="10">
        <v>175.7784426467</v>
      </c>
      <c r="AH14" s="10">
        <v>2.0018988951179999</v>
      </c>
      <c r="AI14" s="10">
        <v>5.2316016871209996</v>
      </c>
      <c r="AJ14" s="10">
        <v>18.200995011700002</v>
      </c>
      <c r="AK14" s="10">
        <v>16.845283322259998</v>
      </c>
      <c r="AL14" s="10">
        <v>11.8517279849</v>
      </c>
      <c r="AM14" s="10">
        <v>4.98021678918</v>
      </c>
      <c r="AN14" s="10">
        <v>2.7227441541730002</v>
      </c>
      <c r="AO14" s="10">
        <v>61.834467844460001</v>
      </c>
      <c r="AP14" s="10">
        <v>9.1972590329900008</v>
      </c>
      <c r="AQ14" s="10">
        <v>20.89742170976</v>
      </c>
      <c r="AR14" s="10">
        <v>17.0373089313</v>
      </c>
      <c r="AS14" s="10">
        <v>17.199784374459998</v>
      </c>
      <c r="AT14" s="10">
        <v>11.073615301049999</v>
      </c>
      <c r="AU14" s="10">
        <v>11.266185443279999</v>
      </c>
      <c r="AV14" s="10">
        <v>1.771172424627</v>
      </c>
      <c r="AW14" s="10">
        <v>88.44274721747</v>
      </c>
      <c r="AX14" s="10">
        <v>3.968707340351</v>
      </c>
      <c r="AY14" s="10">
        <v>20.27480940493</v>
      </c>
      <c r="AZ14" s="10">
        <v>13.73188589686</v>
      </c>
      <c r="BA14" s="10">
        <v>23.142096084079999</v>
      </c>
      <c r="BB14" s="10">
        <v>22.8630453448</v>
      </c>
      <c r="BC14" s="10">
        <v>13.114258616420001</v>
      </c>
      <c r="BD14" s="10">
        <v>7.7133926553940002</v>
      </c>
      <c r="BE14" s="10">
        <v>104.8081953428</v>
      </c>
      <c r="BF14" s="10">
        <v>0</v>
      </c>
      <c r="BG14" s="10">
        <v>0</v>
      </c>
      <c r="BH14" s="10">
        <v>0</v>
      </c>
      <c r="BI14" s="10">
        <v>0</v>
      </c>
      <c r="BJ14" s="10">
        <v>0</v>
      </c>
      <c r="BK14" s="10">
        <v>0</v>
      </c>
      <c r="BL14" s="10">
        <v>0</v>
      </c>
      <c r="BM14" s="10">
        <v>0</v>
      </c>
      <c r="BN14" s="10">
        <v>264.78845661730003</v>
      </c>
      <c r="BO14" s="10">
        <v>349.0296817478</v>
      </c>
      <c r="BP14" s="10">
        <v>220.64584567080001</v>
      </c>
      <c r="BQ14" s="10">
        <v>127.39022749830001</v>
      </c>
      <c r="BR14" s="10">
        <v>72.196948849449996</v>
      </c>
      <c r="BS14" s="10">
        <v>41.531752570750001</v>
      </c>
      <c r="BT14" s="10">
        <v>12.505781526010001</v>
      </c>
      <c r="BU14" s="10">
        <v>1088.08869448</v>
      </c>
      <c r="BV14" s="10">
        <v>327.13414496709999</v>
      </c>
      <c r="BW14" s="10">
        <v>463.0758868611</v>
      </c>
      <c r="BX14" s="10">
        <v>364.27686696180001</v>
      </c>
      <c r="BY14" s="10">
        <v>288.8484258332</v>
      </c>
      <c r="BZ14" s="10">
        <v>188.409349478</v>
      </c>
      <c r="CA14" s="10">
        <v>112.1515527599</v>
      </c>
      <c r="CB14" s="10">
        <v>38.937664744979998</v>
      </c>
    </row>
    <row r="15" spans="1:80" x14ac:dyDescent="0.4">
      <c r="B15" s="10">
        <v>327.13414496709999</v>
      </c>
      <c r="C15" s="10">
        <v>463.0758868611</v>
      </c>
      <c r="D15" s="10">
        <v>364.27686696180001</v>
      </c>
      <c r="E15" s="10">
        <v>288.8484258332</v>
      </c>
      <c r="F15" s="10">
        <v>188.409349478</v>
      </c>
      <c r="G15" s="10">
        <v>112.1515527599</v>
      </c>
      <c r="H15" s="10">
        <v>38.937664744979998</v>
      </c>
      <c r="I15" s="10">
        <v>1782.833891606</v>
      </c>
      <c r="J15" s="10">
        <v>327.13414496709999</v>
      </c>
      <c r="K15" s="10">
        <v>463.0758868611</v>
      </c>
      <c r="L15" s="10">
        <v>364.27686696180001</v>
      </c>
      <c r="M15" s="10">
        <v>288.8484258332</v>
      </c>
      <c r="N15" s="10">
        <v>188.409349478</v>
      </c>
      <c r="O15" s="10">
        <v>112.1515527599</v>
      </c>
      <c r="P15" s="10">
        <v>38.937664744979998</v>
      </c>
      <c r="Q15" s="10">
        <v>1782.833891606</v>
      </c>
      <c r="R15" s="10">
        <v>327.13414496709999</v>
      </c>
      <c r="S15" s="10">
        <v>463.0758868611</v>
      </c>
      <c r="T15" s="10">
        <v>364.27686696180001</v>
      </c>
      <c r="U15" s="10">
        <v>288.8484258332</v>
      </c>
      <c r="V15" s="10">
        <v>188.409349478</v>
      </c>
      <c r="W15" s="10">
        <v>112.1515527599</v>
      </c>
      <c r="X15" s="10">
        <v>38.937664744979998</v>
      </c>
      <c r="Y15" s="10">
        <v>1782.833891606</v>
      </c>
      <c r="Z15" s="10">
        <v>327.13414496709999</v>
      </c>
      <c r="AA15" s="10">
        <v>463.0758868611</v>
      </c>
      <c r="AB15" s="10">
        <v>364.27686696180001</v>
      </c>
      <c r="AC15" s="10">
        <v>288.8484258332</v>
      </c>
      <c r="AD15" s="10">
        <v>188.409349478</v>
      </c>
      <c r="AE15" s="10">
        <v>112.1515527599</v>
      </c>
      <c r="AF15" s="10">
        <v>38.937664744979998</v>
      </c>
      <c r="AG15" s="10">
        <v>1782.833891606</v>
      </c>
      <c r="AH15" s="10">
        <v>327.13414496709999</v>
      </c>
      <c r="AI15" s="10">
        <v>463.0758868611</v>
      </c>
      <c r="AJ15" s="10">
        <v>364.27686696180001</v>
      </c>
      <c r="AK15" s="10">
        <v>288.8484258332</v>
      </c>
      <c r="AL15" s="10">
        <v>188.409349478</v>
      </c>
      <c r="AM15" s="10">
        <v>112.1515527599</v>
      </c>
      <c r="AN15" s="10">
        <v>38.937664744979998</v>
      </c>
      <c r="AO15" s="10">
        <v>1782.833891606</v>
      </c>
      <c r="AP15" s="10">
        <v>327.13414496709999</v>
      </c>
      <c r="AQ15" s="10">
        <v>463.0758868611</v>
      </c>
      <c r="AR15" s="10">
        <v>364.27686696180001</v>
      </c>
      <c r="AS15" s="10">
        <v>288.8484258332</v>
      </c>
      <c r="AT15" s="10">
        <v>188.409349478</v>
      </c>
      <c r="AU15" s="10">
        <v>112.1515527599</v>
      </c>
      <c r="AV15" s="10">
        <v>38.937664744979998</v>
      </c>
      <c r="AW15" s="10">
        <v>1782.833891606</v>
      </c>
      <c r="AX15" s="10">
        <v>327.13414496709999</v>
      </c>
      <c r="AY15" s="10">
        <v>463.0758868611</v>
      </c>
      <c r="AZ15" s="10">
        <v>364.27686696180001</v>
      </c>
      <c r="BA15" s="10">
        <v>288.8484258332</v>
      </c>
      <c r="BB15" s="10">
        <v>188.409349478</v>
      </c>
      <c r="BC15" s="10">
        <v>112.1515527599</v>
      </c>
      <c r="BD15" s="10">
        <v>38.937664744979998</v>
      </c>
      <c r="BE15" s="10">
        <v>1782.833891606</v>
      </c>
      <c r="BF15" s="10">
        <v>327.13414496709999</v>
      </c>
      <c r="BG15" s="10">
        <v>463.0758868611</v>
      </c>
      <c r="BH15" s="10">
        <v>364.27686696180001</v>
      </c>
      <c r="BI15" s="10">
        <v>288.8484258332</v>
      </c>
      <c r="BJ15" s="10">
        <v>188.409349478</v>
      </c>
      <c r="BK15" s="10">
        <v>112.1515527599</v>
      </c>
      <c r="BL15" s="10">
        <v>38.937664744979998</v>
      </c>
      <c r="BM15" s="10">
        <v>1782.833891606</v>
      </c>
      <c r="BN15" s="10">
        <v>327.13414496709999</v>
      </c>
      <c r="BO15" s="10">
        <v>463.0758868611</v>
      </c>
      <c r="BP15" s="10">
        <v>364.27686696180001</v>
      </c>
      <c r="BQ15" s="10">
        <v>288.8484258332</v>
      </c>
      <c r="BR15" s="10">
        <v>188.409349478</v>
      </c>
      <c r="BS15" s="10">
        <v>112.1515527599</v>
      </c>
      <c r="BT15" s="10">
        <v>38.937664744979998</v>
      </c>
      <c r="BU15" s="10">
        <v>1782.833891606</v>
      </c>
      <c r="BV15" s="10">
        <v>327.13414496709999</v>
      </c>
      <c r="BW15" s="10">
        <v>463.0758868611</v>
      </c>
      <c r="BX15" s="10">
        <v>364.27686696180001</v>
      </c>
      <c r="BY15" s="10">
        <v>288.8484258332</v>
      </c>
      <c r="BZ15" s="10">
        <v>188.409349478</v>
      </c>
      <c r="CA15" s="10">
        <v>112.1515527599</v>
      </c>
      <c r="CB15" s="10">
        <v>38.937664744979998</v>
      </c>
    </row>
    <row r="16" spans="1:80" x14ac:dyDescent="0.4">
      <c r="B16" s="4" t="s">
        <v>155</v>
      </c>
      <c r="C16" s="4" t="s">
        <v>156</v>
      </c>
      <c r="D16" s="4" t="s">
        <v>157</v>
      </c>
      <c r="E16" s="4" t="s">
        <v>158</v>
      </c>
      <c r="F16" s="4" t="s">
        <v>159</v>
      </c>
      <c r="G16" s="4" t="s">
        <v>160</v>
      </c>
      <c r="H16" s="4" t="s">
        <v>161</v>
      </c>
      <c r="I16" s="4" t="s">
        <v>162</v>
      </c>
      <c r="J16" s="4" t="s">
        <v>155</v>
      </c>
      <c r="K16" s="4" t="s">
        <v>156</v>
      </c>
      <c r="L16" s="4" t="s">
        <v>157</v>
      </c>
      <c r="M16" s="4" t="s">
        <v>158</v>
      </c>
      <c r="N16" s="4" t="s">
        <v>159</v>
      </c>
      <c r="O16" s="4" t="s">
        <v>160</v>
      </c>
      <c r="P16" s="4" t="s">
        <v>161</v>
      </c>
      <c r="Q16" s="4" t="s">
        <v>162</v>
      </c>
      <c r="R16" s="4" t="s">
        <v>155</v>
      </c>
      <c r="S16" s="4" t="s">
        <v>156</v>
      </c>
      <c r="T16" s="4" t="s">
        <v>157</v>
      </c>
      <c r="U16" s="4" t="s">
        <v>158</v>
      </c>
      <c r="V16" s="4" t="s">
        <v>159</v>
      </c>
      <c r="W16" s="4" t="s">
        <v>160</v>
      </c>
      <c r="X16" s="4" t="s">
        <v>161</v>
      </c>
      <c r="Y16" s="4" t="s">
        <v>162</v>
      </c>
      <c r="Z16" s="4" t="s">
        <v>155</v>
      </c>
      <c r="AA16" s="4" t="s">
        <v>156</v>
      </c>
      <c r="AB16" s="4" t="s">
        <v>157</v>
      </c>
      <c r="AC16" s="4" t="s">
        <v>158</v>
      </c>
      <c r="AD16" s="4" t="s">
        <v>159</v>
      </c>
      <c r="AE16" s="4" t="s">
        <v>160</v>
      </c>
      <c r="AF16" s="4" t="s">
        <v>161</v>
      </c>
      <c r="AG16" s="4" t="s">
        <v>162</v>
      </c>
      <c r="AH16" s="4" t="s">
        <v>155</v>
      </c>
      <c r="AI16" s="4" t="s">
        <v>156</v>
      </c>
      <c r="AJ16" s="4" t="s">
        <v>157</v>
      </c>
      <c r="AK16" s="4" t="s">
        <v>158</v>
      </c>
      <c r="AL16" s="4" t="s">
        <v>159</v>
      </c>
      <c r="AM16" s="4" t="s">
        <v>160</v>
      </c>
      <c r="AN16" s="4" t="s">
        <v>161</v>
      </c>
      <c r="AO16" s="4" t="s">
        <v>162</v>
      </c>
      <c r="AP16" s="4" t="s">
        <v>155</v>
      </c>
      <c r="AQ16" s="4" t="s">
        <v>156</v>
      </c>
      <c r="AR16" s="4" t="s">
        <v>157</v>
      </c>
      <c r="AS16" s="4" t="s">
        <v>158</v>
      </c>
      <c r="AT16" s="4" t="s">
        <v>159</v>
      </c>
      <c r="AU16" s="4" t="s">
        <v>160</v>
      </c>
      <c r="AV16" s="4" t="s">
        <v>161</v>
      </c>
      <c r="AW16" s="4" t="s">
        <v>162</v>
      </c>
      <c r="AX16" s="4" t="s">
        <v>155</v>
      </c>
      <c r="AY16" s="4" t="s">
        <v>156</v>
      </c>
      <c r="AZ16" s="4" t="s">
        <v>157</v>
      </c>
      <c r="BA16" s="4" t="s">
        <v>158</v>
      </c>
      <c r="BB16" s="4" t="s">
        <v>159</v>
      </c>
      <c r="BC16" s="4" t="s">
        <v>160</v>
      </c>
      <c r="BD16" s="4" t="s">
        <v>161</v>
      </c>
      <c r="BE16" s="4" t="s">
        <v>162</v>
      </c>
      <c r="BF16" s="4" t="s">
        <v>155</v>
      </c>
      <c r="BG16" s="4" t="s">
        <v>156</v>
      </c>
      <c r="BH16" s="4" t="s">
        <v>157</v>
      </c>
      <c r="BI16" s="4" t="s">
        <v>158</v>
      </c>
      <c r="BJ16" s="4" t="s">
        <v>159</v>
      </c>
      <c r="BK16" s="4" t="s">
        <v>160</v>
      </c>
      <c r="BL16" s="4" t="s">
        <v>161</v>
      </c>
      <c r="BM16" s="4" t="s">
        <v>162</v>
      </c>
      <c r="BN16" s="4" t="s">
        <v>155</v>
      </c>
      <c r="BO16" s="4" t="s">
        <v>156</v>
      </c>
      <c r="BP16" s="4" t="s">
        <v>157</v>
      </c>
      <c r="BQ16" s="4" t="s">
        <v>158</v>
      </c>
      <c r="BR16" s="4" t="s">
        <v>159</v>
      </c>
      <c r="BS16" s="4" t="s">
        <v>160</v>
      </c>
      <c r="BT16" s="4" t="s">
        <v>161</v>
      </c>
      <c r="BU16" s="4" t="s">
        <v>162</v>
      </c>
      <c r="BV16" s="4" t="s">
        <v>155</v>
      </c>
      <c r="BW16" s="4" t="s">
        <v>156</v>
      </c>
      <c r="BX16" s="4" t="s">
        <v>157</v>
      </c>
      <c r="BY16" s="4" t="s">
        <v>158</v>
      </c>
      <c r="BZ16" s="4" t="s">
        <v>159</v>
      </c>
      <c r="CA16" s="4" t="s">
        <v>160</v>
      </c>
      <c r="CB16" s="4" t="s">
        <v>161</v>
      </c>
    </row>
    <row r="17" spans="1:80" x14ac:dyDescent="0.4">
      <c r="B17" s="4" t="s">
        <v>762</v>
      </c>
      <c r="C17" s="4" t="s">
        <v>762</v>
      </c>
      <c r="D17" s="4" t="s">
        <v>699</v>
      </c>
      <c r="E17" s="4" t="s">
        <v>183</v>
      </c>
      <c r="F17" s="4" t="s">
        <v>95</v>
      </c>
      <c r="G17" s="4" t="s">
        <v>95</v>
      </c>
      <c r="H17" s="4" t="s">
        <v>95</v>
      </c>
      <c r="I17" s="4" t="s">
        <v>446</v>
      </c>
      <c r="J17" s="4" t="s">
        <v>95</v>
      </c>
      <c r="K17" s="4" t="s">
        <v>95</v>
      </c>
      <c r="L17" s="4" t="s">
        <v>95</v>
      </c>
      <c r="M17" s="4" t="s">
        <v>95</v>
      </c>
      <c r="N17" s="4" t="s">
        <v>95</v>
      </c>
      <c r="O17" s="4" t="s">
        <v>95</v>
      </c>
      <c r="P17" s="4" t="s">
        <v>95</v>
      </c>
      <c r="Q17" s="4" t="s">
        <v>446</v>
      </c>
      <c r="R17" s="4" t="s">
        <v>95</v>
      </c>
      <c r="S17" s="4" t="s">
        <v>95</v>
      </c>
      <c r="T17" s="4" t="s">
        <v>209</v>
      </c>
      <c r="U17" s="4" t="s">
        <v>209</v>
      </c>
      <c r="V17" s="4" t="s">
        <v>125</v>
      </c>
      <c r="W17" s="4" t="s">
        <v>206</v>
      </c>
      <c r="X17" s="4" t="s">
        <v>209</v>
      </c>
      <c r="Y17" s="4" t="s">
        <v>446</v>
      </c>
      <c r="Z17" s="4" t="s">
        <v>95</v>
      </c>
      <c r="AA17" s="4" t="s">
        <v>95</v>
      </c>
      <c r="AB17" s="4" t="s">
        <v>215</v>
      </c>
      <c r="AC17" s="4" t="s">
        <v>713</v>
      </c>
      <c r="AD17" s="4" t="s">
        <v>281</v>
      </c>
      <c r="AE17" s="4" t="s">
        <v>713</v>
      </c>
      <c r="AF17" s="4" t="s">
        <v>215</v>
      </c>
      <c r="AG17" s="4" t="s">
        <v>446</v>
      </c>
      <c r="AH17" s="4" t="s">
        <v>95</v>
      </c>
      <c r="AI17" s="4" t="s">
        <v>95</v>
      </c>
      <c r="AJ17" s="4" t="s">
        <v>209</v>
      </c>
      <c r="AK17" s="4" t="s">
        <v>209</v>
      </c>
      <c r="AL17" s="4" t="s">
        <v>281</v>
      </c>
      <c r="AM17" s="4" t="s">
        <v>209</v>
      </c>
      <c r="AN17" s="4" t="s">
        <v>209</v>
      </c>
      <c r="AO17" s="4" t="s">
        <v>446</v>
      </c>
      <c r="AP17" s="4" t="s">
        <v>95</v>
      </c>
      <c r="AQ17" s="4" t="s">
        <v>95</v>
      </c>
      <c r="AR17" s="4" t="s">
        <v>95</v>
      </c>
      <c r="AS17" s="4" t="s">
        <v>95</v>
      </c>
      <c r="AT17" s="4" t="s">
        <v>95</v>
      </c>
      <c r="AU17" s="4" t="s">
        <v>206</v>
      </c>
      <c r="AV17" s="4" t="s">
        <v>95</v>
      </c>
      <c r="AW17" s="4" t="s">
        <v>446</v>
      </c>
      <c r="AX17" s="4" t="s">
        <v>95</v>
      </c>
      <c r="AY17" s="4" t="s">
        <v>95</v>
      </c>
      <c r="AZ17" s="4" t="s">
        <v>95</v>
      </c>
      <c r="BA17" s="4" t="s">
        <v>206</v>
      </c>
      <c r="BB17" s="4" t="s">
        <v>694</v>
      </c>
      <c r="BC17" s="4" t="s">
        <v>694</v>
      </c>
      <c r="BD17" s="4" t="s">
        <v>256</v>
      </c>
      <c r="BE17" s="4" t="s">
        <v>446</v>
      </c>
      <c r="BF17" s="4" t="s">
        <v>446</v>
      </c>
      <c r="BG17" s="4" t="s">
        <v>446</v>
      </c>
      <c r="BH17" s="4" t="s">
        <v>446</v>
      </c>
      <c r="BI17" s="4" t="s">
        <v>446</v>
      </c>
      <c r="BJ17" s="4" t="s">
        <v>446</v>
      </c>
      <c r="BK17" s="4" t="s">
        <v>446</v>
      </c>
      <c r="BL17" s="4" t="s">
        <v>446</v>
      </c>
      <c r="BM17" s="4" t="s">
        <v>446</v>
      </c>
      <c r="BN17" s="4" t="s">
        <v>762</v>
      </c>
      <c r="BO17" s="4" t="s">
        <v>762</v>
      </c>
      <c r="BP17" s="4" t="s">
        <v>692</v>
      </c>
      <c r="BQ17" s="4" t="s">
        <v>95</v>
      </c>
      <c r="BR17" s="4" t="s">
        <v>95</v>
      </c>
      <c r="BS17" s="4" t="s">
        <v>95</v>
      </c>
      <c r="BT17" s="4" t="s">
        <v>95</v>
      </c>
      <c r="BU17" s="4" t="s">
        <v>446</v>
      </c>
      <c r="BV17" s="4" t="s">
        <v>446</v>
      </c>
      <c r="BW17" s="4" t="s">
        <v>446</v>
      </c>
      <c r="BX17" s="4" t="s">
        <v>446</v>
      </c>
      <c r="BY17" s="4" t="s">
        <v>446</v>
      </c>
      <c r="BZ17" s="4" t="s">
        <v>446</v>
      </c>
      <c r="CA17" s="4" t="s">
        <v>446</v>
      </c>
      <c r="CB17" s="4" t="s">
        <v>446</v>
      </c>
    </row>
    <row r="18" spans="1:80" x14ac:dyDescent="0.4">
      <c r="A18" s="1" t="s">
        <v>314</v>
      </c>
      <c r="B18" s="9">
        <v>0.58827193361100005</v>
      </c>
      <c r="C18" s="9">
        <v>0.35518684370750003</v>
      </c>
      <c r="D18" s="9">
        <v>0.26820316279739997</v>
      </c>
      <c r="E18" s="9">
        <v>0.26188274746769996</v>
      </c>
      <c r="F18" s="9">
        <v>0.1254943001012</v>
      </c>
      <c r="G18" s="9">
        <v>0.15201815713649999</v>
      </c>
      <c r="H18" s="9">
        <v>4.360240494539E-2</v>
      </c>
      <c r="I18" s="9">
        <v>0.35488210114509999</v>
      </c>
      <c r="J18" s="9">
        <v>0.16006969762330001</v>
      </c>
      <c r="K18" s="9">
        <v>0.23882911263170001</v>
      </c>
      <c r="L18" s="9">
        <v>0.17673245459510001</v>
      </c>
      <c r="M18" s="9">
        <v>0.15368684886600001</v>
      </c>
      <c r="N18" s="9">
        <v>0.16553463853610001</v>
      </c>
      <c r="O18" s="9">
        <v>0.1924842412752</v>
      </c>
      <c r="P18" s="9">
        <v>0.26576852031339998</v>
      </c>
      <c r="Q18" s="9">
        <v>0.1899879964142</v>
      </c>
      <c r="R18" s="9">
        <v>5.4086591240470001E-2</v>
      </c>
      <c r="S18" s="9">
        <v>0.21240628041890003</v>
      </c>
      <c r="T18" s="9">
        <v>0.16079467250150001</v>
      </c>
      <c r="U18" s="9">
        <v>0.2004658294119</v>
      </c>
      <c r="V18" s="9">
        <v>0.1457732384532</v>
      </c>
      <c r="W18" s="9">
        <v>0.20309835708939999</v>
      </c>
      <c r="X18" s="9">
        <v>0</v>
      </c>
      <c r="Y18" s="9">
        <v>0.1540179570413</v>
      </c>
      <c r="Z18" s="9">
        <v>6.9067933730000003E-2</v>
      </c>
      <c r="AA18" s="9">
        <v>6.7263904448509992E-2</v>
      </c>
      <c r="AB18" s="9">
        <v>0.1511777399368</v>
      </c>
      <c r="AC18" s="9">
        <v>7.899918650005E-2</v>
      </c>
      <c r="AD18" s="9">
        <v>0.23136409685440001</v>
      </c>
      <c r="AE18" s="9">
        <v>6.7283963683870004E-2</v>
      </c>
      <c r="AF18" s="9">
        <v>0</v>
      </c>
      <c r="AG18" s="9">
        <v>9.7768380793249995E-2</v>
      </c>
      <c r="AH18" s="9">
        <v>5.6262945131819994E-2</v>
      </c>
      <c r="AI18" s="9">
        <v>3.0658633273519999E-2</v>
      </c>
      <c r="AJ18" s="9">
        <v>8.7306386347290002E-2</v>
      </c>
      <c r="AK18" s="9">
        <v>8.9581897620939988E-2</v>
      </c>
      <c r="AL18" s="9">
        <v>0.12551914712340001</v>
      </c>
      <c r="AM18" s="9">
        <v>4.8940761944200002E-2</v>
      </c>
      <c r="AN18" s="9">
        <v>0.1321616187796</v>
      </c>
      <c r="AO18" s="9">
        <v>6.4028073417659995E-2</v>
      </c>
      <c r="AP18" s="9">
        <v>2.6404123222579998E-2</v>
      </c>
      <c r="AQ18" s="9">
        <v>4.0575834739329998E-2</v>
      </c>
      <c r="AR18" s="9">
        <v>7.2890537598550006E-2</v>
      </c>
      <c r="AS18" s="9">
        <v>8.8742411315850006E-2</v>
      </c>
      <c r="AT18" s="9">
        <v>3.5046174214319999E-2</v>
      </c>
      <c r="AU18" s="9">
        <v>0.14460476314369999</v>
      </c>
      <c r="AV18" s="9">
        <v>0.55846745596159997</v>
      </c>
      <c r="AW18" s="9">
        <v>5.7925397703449996E-2</v>
      </c>
      <c r="AX18" s="9">
        <v>3.483515402351E-2</v>
      </c>
      <c r="AY18" s="9">
        <v>5.5079390780629997E-2</v>
      </c>
      <c r="AZ18" s="9">
        <v>8.2895046223449995E-2</v>
      </c>
      <c r="BA18" s="9">
        <v>0.1266410788175</v>
      </c>
      <c r="BB18" s="9">
        <v>0.17126840471750002</v>
      </c>
      <c r="BC18" s="9">
        <v>0.1915697557271</v>
      </c>
      <c r="BD18" s="9">
        <v>0</v>
      </c>
      <c r="BE18" s="9">
        <v>7.8678723883519999E-2</v>
      </c>
      <c r="BF18" s="9">
        <v>1.100162141735E-2</v>
      </c>
      <c r="BG18" s="9">
        <v>0</v>
      </c>
      <c r="BH18" s="9">
        <v>0</v>
      </c>
      <c r="BI18" s="9">
        <v>0</v>
      </c>
      <c r="BJ18" s="9">
        <v>0</v>
      </c>
      <c r="BK18" s="9">
        <v>0</v>
      </c>
      <c r="BL18" s="9">
        <v>0</v>
      </c>
      <c r="BM18" s="9">
        <v>2.7113696015610002E-3</v>
      </c>
      <c r="BN18" s="9">
        <v>0.74834163123429998</v>
      </c>
      <c r="BO18" s="9">
        <v>0.59401595633909998</v>
      </c>
      <c r="BP18" s="9">
        <v>0.44493561739249998</v>
      </c>
      <c r="BQ18" s="9">
        <v>0.41556959633380003</v>
      </c>
      <c r="BR18" s="9">
        <v>0.29102893863719997</v>
      </c>
      <c r="BS18" s="9">
        <v>0.34450239841170005</v>
      </c>
      <c r="BT18" s="9">
        <v>0.3093709252588</v>
      </c>
      <c r="BU18" s="9">
        <v>0.54487009755930005</v>
      </c>
      <c r="BV18" s="9">
        <v>1</v>
      </c>
      <c r="BW18" s="9">
        <v>1</v>
      </c>
      <c r="BX18" s="9">
        <v>1</v>
      </c>
      <c r="BY18" s="9">
        <v>1</v>
      </c>
      <c r="BZ18" s="9">
        <v>1</v>
      </c>
      <c r="CA18" s="9">
        <v>1</v>
      </c>
      <c r="CB18" s="9">
        <v>1</v>
      </c>
    </row>
    <row r="19" spans="1:80" x14ac:dyDescent="0.4">
      <c r="B19" s="10">
        <v>66</v>
      </c>
      <c r="C19" s="10">
        <v>72</v>
      </c>
      <c r="D19" s="10">
        <v>48</v>
      </c>
      <c r="E19" s="10">
        <v>27</v>
      </c>
      <c r="F19" s="10">
        <v>13</v>
      </c>
      <c r="G19" s="10">
        <v>4</v>
      </c>
      <c r="H19" s="10">
        <v>1</v>
      </c>
      <c r="I19" s="10">
        <v>232</v>
      </c>
      <c r="J19" s="10">
        <v>18</v>
      </c>
      <c r="K19" s="10">
        <v>46</v>
      </c>
      <c r="L19" s="10">
        <v>31</v>
      </c>
      <c r="M19" s="10">
        <v>17</v>
      </c>
      <c r="N19" s="10">
        <v>15</v>
      </c>
      <c r="O19" s="10">
        <v>8</v>
      </c>
      <c r="P19" s="10">
        <v>2</v>
      </c>
      <c r="Q19" s="10">
        <v>137</v>
      </c>
      <c r="R19" s="10">
        <v>6</v>
      </c>
      <c r="S19" s="10">
        <v>39</v>
      </c>
      <c r="T19" s="10">
        <v>28</v>
      </c>
      <c r="U19" s="10">
        <v>21</v>
      </c>
      <c r="V19" s="10">
        <v>13</v>
      </c>
      <c r="W19" s="10">
        <v>8</v>
      </c>
      <c r="X19" s="10">
        <v>0</v>
      </c>
      <c r="Y19" s="10">
        <v>115</v>
      </c>
      <c r="Z19" s="10">
        <v>9</v>
      </c>
      <c r="AA19" s="10">
        <v>17</v>
      </c>
      <c r="AB19" s="10">
        <v>23</v>
      </c>
      <c r="AC19" s="10">
        <v>7</v>
      </c>
      <c r="AD19" s="10">
        <v>17</v>
      </c>
      <c r="AE19" s="10">
        <v>3</v>
      </c>
      <c r="AF19" s="10">
        <v>0</v>
      </c>
      <c r="AG19" s="10">
        <v>76</v>
      </c>
      <c r="AH19" s="10">
        <v>6</v>
      </c>
      <c r="AI19" s="10">
        <v>11</v>
      </c>
      <c r="AJ19" s="10">
        <v>14</v>
      </c>
      <c r="AK19" s="10">
        <v>11</v>
      </c>
      <c r="AL19" s="10">
        <v>11</v>
      </c>
      <c r="AM19" s="10">
        <v>4</v>
      </c>
      <c r="AN19" s="10">
        <v>2</v>
      </c>
      <c r="AO19" s="10">
        <v>59</v>
      </c>
      <c r="AP19" s="10">
        <v>3</v>
      </c>
      <c r="AQ19" s="10">
        <v>10</v>
      </c>
      <c r="AR19" s="10">
        <v>12</v>
      </c>
      <c r="AS19" s="10">
        <v>9</v>
      </c>
      <c r="AT19" s="10">
        <v>3</v>
      </c>
      <c r="AU19" s="10">
        <v>8</v>
      </c>
      <c r="AV19" s="10">
        <v>6</v>
      </c>
      <c r="AW19" s="10">
        <v>51</v>
      </c>
      <c r="AX19" s="10">
        <v>4</v>
      </c>
      <c r="AY19" s="10">
        <v>13</v>
      </c>
      <c r="AZ19" s="10">
        <v>20</v>
      </c>
      <c r="BA19" s="10">
        <v>17</v>
      </c>
      <c r="BB19" s="10">
        <v>16</v>
      </c>
      <c r="BC19" s="10">
        <v>9</v>
      </c>
      <c r="BD19" s="10">
        <v>0</v>
      </c>
      <c r="BE19" s="10">
        <v>79</v>
      </c>
      <c r="BF19" s="10">
        <v>1</v>
      </c>
      <c r="BG19" s="10">
        <v>0</v>
      </c>
      <c r="BH19" s="10">
        <v>0</v>
      </c>
      <c r="BI19" s="10">
        <v>0</v>
      </c>
      <c r="BJ19" s="10">
        <v>0</v>
      </c>
      <c r="BK19" s="10">
        <v>0</v>
      </c>
      <c r="BL19" s="10">
        <v>0</v>
      </c>
      <c r="BM19" s="10">
        <v>1</v>
      </c>
      <c r="BN19" s="10">
        <v>84</v>
      </c>
      <c r="BO19" s="10">
        <v>118</v>
      </c>
      <c r="BP19" s="10">
        <v>79</v>
      </c>
      <c r="BQ19" s="10">
        <v>44</v>
      </c>
      <c r="BR19" s="10">
        <v>28</v>
      </c>
      <c r="BS19" s="10">
        <v>12</v>
      </c>
      <c r="BT19" s="10">
        <v>3</v>
      </c>
      <c r="BU19" s="10">
        <v>369</v>
      </c>
      <c r="BV19" s="10">
        <v>113</v>
      </c>
      <c r="BW19" s="10">
        <v>208</v>
      </c>
      <c r="BX19" s="10">
        <v>176</v>
      </c>
      <c r="BY19" s="10">
        <v>109</v>
      </c>
      <c r="BZ19" s="10">
        <v>88</v>
      </c>
      <c r="CA19" s="10">
        <v>44</v>
      </c>
      <c r="CB19" s="10">
        <v>11</v>
      </c>
    </row>
    <row r="20" spans="1:80" x14ac:dyDescent="0.4">
      <c r="B20" s="10">
        <v>113</v>
      </c>
      <c r="C20" s="10">
        <v>208</v>
      </c>
      <c r="D20" s="10">
        <v>176</v>
      </c>
      <c r="E20" s="10">
        <v>109</v>
      </c>
      <c r="F20" s="10">
        <v>88</v>
      </c>
      <c r="G20" s="10">
        <v>44</v>
      </c>
      <c r="H20" s="10">
        <v>11</v>
      </c>
      <c r="I20" s="10">
        <v>750</v>
      </c>
      <c r="J20" s="10">
        <v>113</v>
      </c>
      <c r="K20" s="10">
        <v>208</v>
      </c>
      <c r="L20" s="10">
        <v>176</v>
      </c>
      <c r="M20" s="10">
        <v>109</v>
      </c>
      <c r="N20" s="10">
        <v>88</v>
      </c>
      <c r="O20" s="10">
        <v>44</v>
      </c>
      <c r="P20" s="10">
        <v>11</v>
      </c>
      <c r="Q20" s="10">
        <v>750</v>
      </c>
      <c r="R20" s="10">
        <v>113</v>
      </c>
      <c r="S20" s="10">
        <v>208</v>
      </c>
      <c r="T20" s="10">
        <v>176</v>
      </c>
      <c r="U20" s="10">
        <v>109</v>
      </c>
      <c r="V20" s="10">
        <v>88</v>
      </c>
      <c r="W20" s="10">
        <v>44</v>
      </c>
      <c r="X20" s="10">
        <v>11</v>
      </c>
      <c r="Y20" s="10">
        <v>750</v>
      </c>
      <c r="Z20" s="10">
        <v>113</v>
      </c>
      <c r="AA20" s="10">
        <v>208</v>
      </c>
      <c r="AB20" s="10">
        <v>176</v>
      </c>
      <c r="AC20" s="10">
        <v>109</v>
      </c>
      <c r="AD20" s="10">
        <v>88</v>
      </c>
      <c r="AE20" s="10">
        <v>44</v>
      </c>
      <c r="AF20" s="10">
        <v>11</v>
      </c>
      <c r="AG20" s="10">
        <v>750</v>
      </c>
      <c r="AH20" s="10">
        <v>113</v>
      </c>
      <c r="AI20" s="10">
        <v>208</v>
      </c>
      <c r="AJ20" s="10">
        <v>176</v>
      </c>
      <c r="AK20" s="10">
        <v>109</v>
      </c>
      <c r="AL20" s="10">
        <v>88</v>
      </c>
      <c r="AM20" s="10">
        <v>44</v>
      </c>
      <c r="AN20" s="10">
        <v>11</v>
      </c>
      <c r="AO20" s="10">
        <v>750</v>
      </c>
      <c r="AP20" s="10">
        <v>113</v>
      </c>
      <c r="AQ20" s="10">
        <v>208</v>
      </c>
      <c r="AR20" s="10">
        <v>176</v>
      </c>
      <c r="AS20" s="10">
        <v>109</v>
      </c>
      <c r="AT20" s="10">
        <v>88</v>
      </c>
      <c r="AU20" s="10">
        <v>44</v>
      </c>
      <c r="AV20" s="10">
        <v>11</v>
      </c>
      <c r="AW20" s="10">
        <v>750</v>
      </c>
      <c r="AX20" s="10">
        <v>113</v>
      </c>
      <c r="AY20" s="10">
        <v>208</v>
      </c>
      <c r="AZ20" s="10">
        <v>176</v>
      </c>
      <c r="BA20" s="10">
        <v>109</v>
      </c>
      <c r="BB20" s="10">
        <v>88</v>
      </c>
      <c r="BC20" s="10">
        <v>44</v>
      </c>
      <c r="BD20" s="10">
        <v>11</v>
      </c>
      <c r="BE20" s="10">
        <v>750</v>
      </c>
      <c r="BF20" s="10">
        <v>113</v>
      </c>
      <c r="BG20" s="10">
        <v>208</v>
      </c>
      <c r="BH20" s="10">
        <v>176</v>
      </c>
      <c r="BI20" s="10">
        <v>109</v>
      </c>
      <c r="BJ20" s="10">
        <v>88</v>
      </c>
      <c r="BK20" s="10">
        <v>44</v>
      </c>
      <c r="BL20" s="10">
        <v>11</v>
      </c>
      <c r="BM20" s="10">
        <v>750</v>
      </c>
      <c r="BN20" s="10">
        <v>113</v>
      </c>
      <c r="BO20" s="10">
        <v>208</v>
      </c>
      <c r="BP20" s="10">
        <v>176</v>
      </c>
      <c r="BQ20" s="10">
        <v>109</v>
      </c>
      <c r="BR20" s="10">
        <v>88</v>
      </c>
      <c r="BS20" s="10">
        <v>44</v>
      </c>
      <c r="BT20" s="10">
        <v>11</v>
      </c>
      <c r="BU20" s="10">
        <v>750</v>
      </c>
      <c r="BV20" s="10">
        <v>113</v>
      </c>
      <c r="BW20" s="10">
        <v>208</v>
      </c>
      <c r="BX20" s="10">
        <v>176</v>
      </c>
      <c r="BY20" s="10">
        <v>109</v>
      </c>
      <c r="BZ20" s="10">
        <v>88</v>
      </c>
      <c r="CA20" s="10">
        <v>44</v>
      </c>
      <c r="CB20" s="10">
        <v>11</v>
      </c>
    </row>
    <row r="21" spans="1:80" x14ac:dyDescent="0.4">
      <c r="B21" s="10">
        <v>137.5468316624</v>
      </c>
      <c r="C21" s="10">
        <v>105.85249287169999</v>
      </c>
      <c r="D21" s="10">
        <v>47.1563315454</v>
      </c>
      <c r="E21" s="10">
        <v>28.235127452250001</v>
      </c>
      <c r="F21" s="10">
        <v>10.104893565679999</v>
      </c>
      <c r="G21" s="10">
        <v>6.4001635897630003</v>
      </c>
      <c r="H21" s="10">
        <v>0.42125753290770002</v>
      </c>
      <c r="I21" s="10">
        <v>336.68559185859999</v>
      </c>
      <c r="J21" s="10">
        <v>37.4267043782</v>
      </c>
      <c r="K21" s="10">
        <v>71.17565695431</v>
      </c>
      <c r="L21" s="10">
        <v>31.073661237980001</v>
      </c>
      <c r="M21" s="10">
        <v>16.56988788848</v>
      </c>
      <c r="N21" s="10">
        <v>13.328971136470001</v>
      </c>
      <c r="O21" s="10">
        <v>8.1038387506979994</v>
      </c>
      <c r="P21" s="10">
        <v>2.5676792675079998</v>
      </c>
      <c r="Q21" s="10">
        <v>180.2463996136</v>
      </c>
      <c r="R21" s="10">
        <v>12.646259043640001</v>
      </c>
      <c r="S21" s="10">
        <v>63.301146093310003</v>
      </c>
      <c r="T21" s="10">
        <v>28.27142979273</v>
      </c>
      <c r="U21" s="10">
        <v>21.61340637364</v>
      </c>
      <c r="V21" s="10">
        <v>11.737768632570001</v>
      </c>
      <c r="W21" s="10">
        <v>8.5507069330980006</v>
      </c>
      <c r="X21" s="10">
        <v>0</v>
      </c>
      <c r="Y21" s="10">
        <v>146.12071686900001</v>
      </c>
      <c r="Z21" s="10">
        <v>16.149122389230001</v>
      </c>
      <c r="AA21" s="10">
        <v>20.045933829759999</v>
      </c>
      <c r="AB21" s="10">
        <v>26.58055017841</v>
      </c>
      <c r="AC21" s="10">
        <v>8.5173693991720008</v>
      </c>
      <c r="AD21" s="10">
        <v>18.62960765347</v>
      </c>
      <c r="AE21" s="10">
        <v>2.8327430265959999</v>
      </c>
      <c r="AF21" s="10">
        <v>0</v>
      </c>
      <c r="AG21" s="10">
        <v>92.755326476639993</v>
      </c>
      <c r="AH21" s="10">
        <v>13.155123337899999</v>
      </c>
      <c r="AI21" s="10">
        <v>9.1368608312399999</v>
      </c>
      <c r="AJ21" s="10">
        <v>15.35048601844</v>
      </c>
      <c r="AK21" s="10">
        <v>9.6583540580620006</v>
      </c>
      <c r="AL21" s="10">
        <v>10.106894266219999</v>
      </c>
      <c r="AM21" s="10">
        <v>2.060470200078</v>
      </c>
      <c r="AN21" s="10">
        <v>1.2768579518009999</v>
      </c>
      <c r="AO21" s="10">
        <v>60.745046663750003</v>
      </c>
      <c r="AP21" s="10">
        <v>6.1736813956049996</v>
      </c>
      <c r="AQ21" s="10">
        <v>12.09237710687</v>
      </c>
      <c r="AR21" s="10">
        <v>12.81584572557</v>
      </c>
      <c r="AS21" s="10">
        <v>9.5678440758349996</v>
      </c>
      <c r="AT21" s="10">
        <v>2.8219437857680001</v>
      </c>
      <c r="AU21" s="10">
        <v>6.0880499896330003</v>
      </c>
      <c r="AV21" s="10">
        <v>5.39554235603</v>
      </c>
      <c r="AW21" s="10">
        <v>54.955284435309999</v>
      </c>
      <c r="AX21" s="10">
        <v>8.1449832851879993</v>
      </c>
      <c r="AY21" s="10">
        <v>16.41471502472</v>
      </c>
      <c r="AZ21" s="10">
        <v>14.57487019323</v>
      </c>
      <c r="BA21" s="10">
        <v>13.653923504610001</v>
      </c>
      <c r="BB21" s="10">
        <v>13.79065821665</v>
      </c>
      <c r="BC21" s="10">
        <v>8.0653377109660003</v>
      </c>
      <c r="BD21" s="10">
        <v>0</v>
      </c>
      <c r="BE21" s="10">
        <v>74.644487935360004</v>
      </c>
      <c r="BF21" s="10">
        <v>2.5723446634910001</v>
      </c>
      <c r="BG21" s="10">
        <v>0</v>
      </c>
      <c r="BH21" s="10">
        <v>0</v>
      </c>
      <c r="BI21" s="10">
        <v>0</v>
      </c>
      <c r="BJ21" s="10">
        <v>0</v>
      </c>
      <c r="BK21" s="10">
        <v>0</v>
      </c>
      <c r="BL21" s="10">
        <v>0</v>
      </c>
      <c r="BM21" s="10">
        <v>2.5723446634910001</v>
      </c>
      <c r="BN21" s="10">
        <v>174.97353604060001</v>
      </c>
      <c r="BO21" s="10">
        <v>177.028149826</v>
      </c>
      <c r="BP21" s="10">
        <v>78.229992783379998</v>
      </c>
      <c r="BQ21" s="10">
        <v>44.805015340719997</v>
      </c>
      <c r="BR21" s="10">
        <v>23.433864702139999</v>
      </c>
      <c r="BS21" s="10">
        <v>14.50400234046</v>
      </c>
      <c r="BT21" s="10">
        <v>2.9889368004149999</v>
      </c>
      <c r="BU21" s="10">
        <v>516.93199147220002</v>
      </c>
      <c r="BV21" s="10">
        <v>233.81505015569999</v>
      </c>
      <c r="BW21" s="10">
        <v>298.01918271189999</v>
      </c>
      <c r="BX21" s="10">
        <v>175.82317469169999</v>
      </c>
      <c r="BY21" s="10">
        <v>107.815912752</v>
      </c>
      <c r="BZ21" s="10">
        <v>80.520737256819999</v>
      </c>
      <c r="CA21" s="10">
        <v>42.10131020083</v>
      </c>
      <c r="CB21" s="10">
        <v>9.6613371082470003</v>
      </c>
    </row>
    <row r="22" spans="1:80" x14ac:dyDescent="0.4">
      <c r="B22" s="10">
        <v>233.81505015569999</v>
      </c>
      <c r="C22" s="10">
        <v>298.01918271189999</v>
      </c>
      <c r="D22" s="10">
        <v>175.82317469169999</v>
      </c>
      <c r="E22" s="10">
        <v>107.815912752</v>
      </c>
      <c r="F22" s="10">
        <v>80.520737256819999</v>
      </c>
      <c r="G22" s="10">
        <v>42.10131020083</v>
      </c>
      <c r="H22" s="10">
        <v>9.6613371082470003</v>
      </c>
      <c r="I22" s="10">
        <v>948.72519851569996</v>
      </c>
      <c r="J22" s="10">
        <v>233.81505015569999</v>
      </c>
      <c r="K22" s="10">
        <v>298.01918271189999</v>
      </c>
      <c r="L22" s="10">
        <v>175.82317469169999</v>
      </c>
      <c r="M22" s="10">
        <v>107.815912752</v>
      </c>
      <c r="N22" s="10">
        <v>80.520737256819999</v>
      </c>
      <c r="O22" s="10">
        <v>42.10131020083</v>
      </c>
      <c r="P22" s="10">
        <v>9.6613371082470003</v>
      </c>
      <c r="Q22" s="10">
        <v>948.72519851569996</v>
      </c>
      <c r="R22" s="10">
        <v>233.81505015569999</v>
      </c>
      <c r="S22" s="10">
        <v>298.01918271189999</v>
      </c>
      <c r="T22" s="10">
        <v>175.82317469169999</v>
      </c>
      <c r="U22" s="10">
        <v>107.815912752</v>
      </c>
      <c r="V22" s="10">
        <v>80.520737256819999</v>
      </c>
      <c r="W22" s="10">
        <v>42.10131020083</v>
      </c>
      <c r="X22" s="10">
        <v>9.6613371082470003</v>
      </c>
      <c r="Y22" s="10">
        <v>948.72519851569996</v>
      </c>
      <c r="Z22" s="10">
        <v>233.81505015569999</v>
      </c>
      <c r="AA22" s="10">
        <v>298.01918271189999</v>
      </c>
      <c r="AB22" s="10">
        <v>175.82317469169999</v>
      </c>
      <c r="AC22" s="10">
        <v>107.815912752</v>
      </c>
      <c r="AD22" s="10">
        <v>80.520737256819999</v>
      </c>
      <c r="AE22" s="10">
        <v>42.10131020083</v>
      </c>
      <c r="AF22" s="10">
        <v>9.6613371082470003</v>
      </c>
      <c r="AG22" s="10">
        <v>948.72519851569996</v>
      </c>
      <c r="AH22" s="10">
        <v>233.81505015569999</v>
      </c>
      <c r="AI22" s="10">
        <v>298.01918271189999</v>
      </c>
      <c r="AJ22" s="10">
        <v>175.82317469169999</v>
      </c>
      <c r="AK22" s="10">
        <v>107.815912752</v>
      </c>
      <c r="AL22" s="10">
        <v>80.520737256819999</v>
      </c>
      <c r="AM22" s="10">
        <v>42.10131020083</v>
      </c>
      <c r="AN22" s="10">
        <v>9.6613371082470003</v>
      </c>
      <c r="AO22" s="10">
        <v>948.72519851569996</v>
      </c>
      <c r="AP22" s="10">
        <v>233.81505015569999</v>
      </c>
      <c r="AQ22" s="10">
        <v>298.01918271189999</v>
      </c>
      <c r="AR22" s="10">
        <v>175.82317469169999</v>
      </c>
      <c r="AS22" s="10">
        <v>107.815912752</v>
      </c>
      <c r="AT22" s="10">
        <v>80.520737256819999</v>
      </c>
      <c r="AU22" s="10">
        <v>42.10131020083</v>
      </c>
      <c r="AV22" s="10">
        <v>9.6613371082470003</v>
      </c>
      <c r="AW22" s="10">
        <v>948.72519851569996</v>
      </c>
      <c r="AX22" s="10">
        <v>233.81505015569999</v>
      </c>
      <c r="AY22" s="10">
        <v>298.01918271189999</v>
      </c>
      <c r="AZ22" s="10">
        <v>175.82317469169999</v>
      </c>
      <c r="BA22" s="10">
        <v>107.815912752</v>
      </c>
      <c r="BB22" s="10">
        <v>80.520737256819999</v>
      </c>
      <c r="BC22" s="10">
        <v>42.10131020083</v>
      </c>
      <c r="BD22" s="10">
        <v>9.6613371082470003</v>
      </c>
      <c r="BE22" s="10">
        <v>948.72519851569996</v>
      </c>
      <c r="BF22" s="10">
        <v>233.81505015569999</v>
      </c>
      <c r="BG22" s="10">
        <v>298.01918271189999</v>
      </c>
      <c r="BH22" s="10">
        <v>175.82317469169999</v>
      </c>
      <c r="BI22" s="10">
        <v>107.815912752</v>
      </c>
      <c r="BJ22" s="10">
        <v>80.520737256819999</v>
      </c>
      <c r="BK22" s="10">
        <v>42.10131020083</v>
      </c>
      <c r="BL22" s="10">
        <v>9.6613371082470003</v>
      </c>
      <c r="BM22" s="10">
        <v>948.72519851569996</v>
      </c>
      <c r="BN22" s="10">
        <v>233.81505015569999</v>
      </c>
      <c r="BO22" s="10">
        <v>298.01918271189999</v>
      </c>
      <c r="BP22" s="10">
        <v>175.82317469169999</v>
      </c>
      <c r="BQ22" s="10">
        <v>107.815912752</v>
      </c>
      <c r="BR22" s="10">
        <v>80.520737256819999</v>
      </c>
      <c r="BS22" s="10">
        <v>42.10131020083</v>
      </c>
      <c r="BT22" s="10">
        <v>9.6613371082470003</v>
      </c>
      <c r="BU22" s="10">
        <v>948.72519851569996</v>
      </c>
      <c r="BV22" s="10">
        <v>233.81505015569999</v>
      </c>
      <c r="BW22" s="10">
        <v>298.01918271189999</v>
      </c>
      <c r="BX22" s="10">
        <v>175.82317469169999</v>
      </c>
      <c r="BY22" s="10">
        <v>107.815912752</v>
      </c>
      <c r="BZ22" s="10">
        <v>80.520737256819999</v>
      </c>
      <c r="CA22" s="10">
        <v>42.10131020083</v>
      </c>
      <c r="CB22" s="10">
        <v>9.6613371082470003</v>
      </c>
    </row>
    <row r="23" spans="1:80" x14ac:dyDescent="0.4">
      <c r="B23" s="4" t="s">
        <v>155</v>
      </c>
      <c r="C23" s="4" t="s">
        <v>156</v>
      </c>
      <c r="D23" s="4" t="s">
        <v>157</v>
      </c>
      <c r="E23" s="4" t="s">
        <v>158</v>
      </c>
      <c r="F23" s="4" t="s">
        <v>159</v>
      </c>
      <c r="G23" s="4" t="s">
        <v>160</v>
      </c>
      <c r="H23" s="4" t="s">
        <v>161</v>
      </c>
      <c r="I23" s="4" t="s">
        <v>162</v>
      </c>
      <c r="J23" s="4" t="s">
        <v>155</v>
      </c>
      <c r="K23" s="4" t="s">
        <v>156</v>
      </c>
      <c r="L23" s="4" t="s">
        <v>157</v>
      </c>
      <c r="M23" s="4" t="s">
        <v>158</v>
      </c>
      <c r="N23" s="4" t="s">
        <v>159</v>
      </c>
      <c r="O23" s="4" t="s">
        <v>160</v>
      </c>
      <c r="P23" s="4" t="s">
        <v>161</v>
      </c>
      <c r="Q23" s="4" t="s">
        <v>162</v>
      </c>
      <c r="R23" s="4" t="s">
        <v>155</v>
      </c>
      <c r="S23" s="4" t="s">
        <v>156</v>
      </c>
      <c r="T23" s="4" t="s">
        <v>157</v>
      </c>
      <c r="U23" s="4" t="s">
        <v>158</v>
      </c>
      <c r="V23" s="4" t="s">
        <v>159</v>
      </c>
      <c r="W23" s="4" t="s">
        <v>160</v>
      </c>
      <c r="X23" s="4" t="s">
        <v>161</v>
      </c>
      <c r="Y23" s="4" t="s">
        <v>162</v>
      </c>
      <c r="Z23" s="4" t="s">
        <v>155</v>
      </c>
      <c r="AA23" s="4" t="s">
        <v>156</v>
      </c>
      <c r="AB23" s="4" t="s">
        <v>157</v>
      </c>
      <c r="AC23" s="4" t="s">
        <v>158</v>
      </c>
      <c r="AD23" s="4" t="s">
        <v>159</v>
      </c>
      <c r="AE23" s="4" t="s">
        <v>160</v>
      </c>
      <c r="AF23" s="4" t="s">
        <v>161</v>
      </c>
      <c r="AG23" s="4" t="s">
        <v>162</v>
      </c>
      <c r="AH23" s="4" t="s">
        <v>155</v>
      </c>
      <c r="AI23" s="4" t="s">
        <v>156</v>
      </c>
      <c r="AJ23" s="4" t="s">
        <v>157</v>
      </c>
      <c r="AK23" s="4" t="s">
        <v>158</v>
      </c>
      <c r="AL23" s="4" t="s">
        <v>159</v>
      </c>
      <c r="AM23" s="4" t="s">
        <v>160</v>
      </c>
      <c r="AN23" s="4" t="s">
        <v>161</v>
      </c>
      <c r="AO23" s="4" t="s">
        <v>162</v>
      </c>
      <c r="AP23" s="4" t="s">
        <v>155</v>
      </c>
      <c r="AQ23" s="4" t="s">
        <v>156</v>
      </c>
      <c r="AR23" s="4" t="s">
        <v>157</v>
      </c>
      <c r="AS23" s="4" t="s">
        <v>158</v>
      </c>
      <c r="AT23" s="4" t="s">
        <v>159</v>
      </c>
      <c r="AU23" s="4" t="s">
        <v>160</v>
      </c>
      <c r="AV23" s="4" t="s">
        <v>161</v>
      </c>
      <c r="AW23" s="4" t="s">
        <v>162</v>
      </c>
      <c r="AX23" s="4" t="s">
        <v>155</v>
      </c>
      <c r="AY23" s="4" t="s">
        <v>156</v>
      </c>
      <c r="AZ23" s="4" t="s">
        <v>157</v>
      </c>
      <c r="BA23" s="4" t="s">
        <v>158</v>
      </c>
      <c r="BB23" s="4" t="s">
        <v>159</v>
      </c>
      <c r="BC23" s="4" t="s">
        <v>160</v>
      </c>
      <c r="BD23" s="4" t="s">
        <v>161</v>
      </c>
      <c r="BE23" s="4" t="s">
        <v>162</v>
      </c>
      <c r="BF23" s="4" t="s">
        <v>155</v>
      </c>
      <c r="BG23" s="4" t="s">
        <v>156</v>
      </c>
      <c r="BH23" s="4" t="s">
        <v>157</v>
      </c>
      <c r="BI23" s="4" t="s">
        <v>158</v>
      </c>
      <c r="BJ23" s="4" t="s">
        <v>159</v>
      </c>
      <c r="BK23" s="4" t="s">
        <v>160</v>
      </c>
      <c r="BL23" s="4" t="s">
        <v>161</v>
      </c>
      <c r="BM23" s="4" t="s">
        <v>162</v>
      </c>
      <c r="BN23" s="4" t="s">
        <v>155</v>
      </c>
      <c r="BO23" s="4" t="s">
        <v>156</v>
      </c>
      <c r="BP23" s="4" t="s">
        <v>157</v>
      </c>
      <c r="BQ23" s="4" t="s">
        <v>158</v>
      </c>
      <c r="BR23" s="4" t="s">
        <v>159</v>
      </c>
      <c r="BS23" s="4" t="s">
        <v>160</v>
      </c>
      <c r="BT23" s="4" t="s">
        <v>161</v>
      </c>
      <c r="BU23" s="4" t="s">
        <v>162</v>
      </c>
      <c r="BV23" s="4" t="s">
        <v>155</v>
      </c>
      <c r="BW23" s="4" t="s">
        <v>156</v>
      </c>
      <c r="BX23" s="4" t="s">
        <v>157</v>
      </c>
      <c r="BY23" s="4" t="s">
        <v>158</v>
      </c>
      <c r="BZ23" s="4" t="s">
        <v>159</v>
      </c>
      <c r="CA23" s="4" t="s">
        <v>160</v>
      </c>
      <c r="CB23" s="4" t="s">
        <v>161</v>
      </c>
    </row>
    <row r="24" spans="1:80" x14ac:dyDescent="0.4">
      <c r="B24" s="4" t="s">
        <v>702</v>
      </c>
      <c r="C24" s="4" t="s">
        <v>763</v>
      </c>
      <c r="D24" s="4" t="s">
        <v>427</v>
      </c>
      <c r="E24" s="4" t="s">
        <v>427</v>
      </c>
      <c r="F24" s="4" t="s">
        <v>95</v>
      </c>
      <c r="G24" s="4" t="s">
        <v>95</v>
      </c>
      <c r="H24" s="4" t="s">
        <v>95</v>
      </c>
      <c r="I24" s="4" t="s">
        <v>446</v>
      </c>
      <c r="J24" s="4" t="s">
        <v>95</v>
      </c>
      <c r="K24" s="4" t="s">
        <v>95</v>
      </c>
      <c r="L24" s="4" t="s">
        <v>95</v>
      </c>
      <c r="M24" s="4" t="s">
        <v>95</v>
      </c>
      <c r="N24" s="4" t="s">
        <v>95</v>
      </c>
      <c r="O24" s="4" t="s">
        <v>95</v>
      </c>
      <c r="P24" s="4" t="s">
        <v>95</v>
      </c>
      <c r="Q24" s="4" t="s">
        <v>446</v>
      </c>
      <c r="R24" s="4" t="s">
        <v>95</v>
      </c>
      <c r="S24" s="4" t="s">
        <v>155</v>
      </c>
      <c r="T24" s="4" t="s">
        <v>206</v>
      </c>
      <c r="U24" s="4" t="s">
        <v>206</v>
      </c>
      <c r="V24" s="4" t="s">
        <v>206</v>
      </c>
      <c r="W24" s="4" t="s">
        <v>206</v>
      </c>
      <c r="X24" s="4" t="s">
        <v>95</v>
      </c>
      <c r="Y24" s="4" t="s">
        <v>446</v>
      </c>
      <c r="Z24" s="4" t="s">
        <v>95</v>
      </c>
      <c r="AA24" s="4" t="s">
        <v>95</v>
      </c>
      <c r="AB24" s="4" t="s">
        <v>209</v>
      </c>
      <c r="AC24" s="4" t="s">
        <v>95</v>
      </c>
      <c r="AD24" s="4" t="s">
        <v>764</v>
      </c>
      <c r="AE24" s="4" t="s">
        <v>95</v>
      </c>
      <c r="AF24" s="4" t="s">
        <v>95</v>
      </c>
      <c r="AG24" s="4" t="s">
        <v>446</v>
      </c>
      <c r="AH24" s="4" t="s">
        <v>95</v>
      </c>
      <c r="AI24" s="4" t="s">
        <v>95</v>
      </c>
      <c r="AJ24" s="4" t="s">
        <v>215</v>
      </c>
      <c r="AK24" s="4" t="s">
        <v>215</v>
      </c>
      <c r="AL24" s="4" t="s">
        <v>215</v>
      </c>
      <c r="AM24" s="4" t="s">
        <v>95</v>
      </c>
      <c r="AN24" s="4" t="s">
        <v>95</v>
      </c>
      <c r="AO24" s="4" t="s">
        <v>446</v>
      </c>
      <c r="AP24" s="4" t="s">
        <v>95</v>
      </c>
      <c r="AQ24" s="4" t="s">
        <v>95</v>
      </c>
      <c r="AR24" s="4" t="s">
        <v>95</v>
      </c>
      <c r="AS24" s="4" t="s">
        <v>95</v>
      </c>
      <c r="AT24" s="4" t="s">
        <v>95</v>
      </c>
      <c r="AU24" s="4" t="s">
        <v>542</v>
      </c>
      <c r="AV24" s="4" t="s">
        <v>127</v>
      </c>
      <c r="AW24" s="4" t="s">
        <v>446</v>
      </c>
      <c r="AX24" s="4" t="s">
        <v>95</v>
      </c>
      <c r="AY24" s="4" t="s">
        <v>95</v>
      </c>
      <c r="AZ24" s="4" t="s">
        <v>95</v>
      </c>
      <c r="BA24" s="4" t="s">
        <v>209</v>
      </c>
      <c r="BB24" s="4" t="s">
        <v>192</v>
      </c>
      <c r="BC24" s="4" t="s">
        <v>209</v>
      </c>
      <c r="BD24" s="4" t="s">
        <v>95</v>
      </c>
      <c r="BE24" s="4" t="s">
        <v>446</v>
      </c>
      <c r="BF24" s="4" t="s">
        <v>95</v>
      </c>
      <c r="BG24" s="4" t="s">
        <v>95</v>
      </c>
      <c r="BH24" s="4" t="s">
        <v>95</v>
      </c>
      <c r="BI24" s="4" t="s">
        <v>95</v>
      </c>
      <c r="BJ24" s="4" t="s">
        <v>95</v>
      </c>
      <c r="BK24" s="4" t="s">
        <v>95</v>
      </c>
      <c r="BL24" s="4" t="s">
        <v>95</v>
      </c>
      <c r="BM24" s="4" t="s">
        <v>446</v>
      </c>
      <c r="BN24" s="4" t="s">
        <v>765</v>
      </c>
      <c r="BO24" s="4" t="s">
        <v>766</v>
      </c>
      <c r="BP24" s="4" t="s">
        <v>236</v>
      </c>
      <c r="BQ24" s="4" t="s">
        <v>95</v>
      </c>
      <c r="BR24" s="4" t="s">
        <v>95</v>
      </c>
      <c r="BS24" s="4" t="s">
        <v>95</v>
      </c>
      <c r="BT24" s="4" t="s">
        <v>95</v>
      </c>
      <c r="BU24" s="4" t="s">
        <v>446</v>
      </c>
      <c r="BV24" s="4" t="s">
        <v>446</v>
      </c>
      <c r="BW24" s="4" t="s">
        <v>446</v>
      </c>
      <c r="BX24" s="4" t="s">
        <v>446</v>
      </c>
      <c r="BY24" s="4" t="s">
        <v>446</v>
      </c>
      <c r="BZ24" s="4" t="s">
        <v>446</v>
      </c>
      <c r="CA24" s="4" t="s">
        <v>446</v>
      </c>
      <c r="CB24" s="4" t="s">
        <v>446</v>
      </c>
    </row>
    <row r="25" spans="1:80" x14ac:dyDescent="0.4">
      <c r="A25" s="1" t="s">
        <v>317</v>
      </c>
      <c r="B25" s="9">
        <v>0.41074672065130002</v>
      </c>
      <c r="C25" s="9">
        <v>0.30067191726219999</v>
      </c>
      <c r="D25" s="9">
        <v>0.20456361114410002</v>
      </c>
      <c r="E25" s="9">
        <v>0.1512686515376</v>
      </c>
      <c r="F25" s="9">
        <v>0.15776170810699999</v>
      </c>
      <c r="G25" s="9">
        <v>8.9823732320590002E-2</v>
      </c>
      <c r="H25" s="9">
        <v>0</v>
      </c>
      <c r="I25" s="9">
        <v>0.28366706684939996</v>
      </c>
      <c r="J25" s="9">
        <v>0.30747250306439999</v>
      </c>
      <c r="K25" s="9">
        <v>0.29575985405330002</v>
      </c>
      <c r="L25" s="9">
        <v>0.22523177342469999</v>
      </c>
      <c r="M25" s="9">
        <v>0.20036336151170001</v>
      </c>
      <c r="N25" s="9">
        <v>0.23678279745809999</v>
      </c>
      <c r="O25" s="9">
        <v>0.1116527052122</v>
      </c>
      <c r="P25" s="9">
        <v>0.49303841904130002</v>
      </c>
      <c r="Q25" s="9">
        <v>0.27045548290229998</v>
      </c>
      <c r="R25" s="9">
        <v>0.1071519823885</v>
      </c>
      <c r="S25" s="9">
        <v>0.1298698715328</v>
      </c>
      <c r="T25" s="9">
        <v>0.19545168792190001</v>
      </c>
      <c r="U25" s="9">
        <v>0.20600415866409999</v>
      </c>
      <c r="V25" s="9">
        <v>0.28579898307360002</v>
      </c>
      <c r="W25" s="9">
        <v>0.3510337282521</v>
      </c>
      <c r="X25" s="9">
        <v>0</v>
      </c>
      <c r="Y25" s="9">
        <v>0.15624346441539999</v>
      </c>
      <c r="Z25" s="9">
        <v>2.583441562835E-2</v>
      </c>
      <c r="AA25" s="9">
        <v>9.4359026137680005E-2</v>
      </c>
      <c r="AB25" s="9">
        <v>9.5160477632389995E-2</v>
      </c>
      <c r="AC25" s="9">
        <v>0.1316034768904</v>
      </c>
      <c r="AD25" s="9">
        <v>0.12965242160929999</v>
      </c>
      <c r="AE25" s="9">
        <v>0.28480138380789999</v>
      </c>
      <c r="AF25" s="9">
        <v>0</v>
      </c>
      <c r="AG25" s="9">
        <v>8.4783957536429991E-2</v>
      </c>
      <c r="AH25" s="9">
        <v>5.6420660550330001E-2</v>
      </c>
      <c r="AI25" s="9">
        <v>7.5432977418370004E-2</v>
      </c>
      <c r="AJ25" s="9">
        <v>5.8726415391640002E-2</v>
      </c>
      <c r="AK25" s="9">
        <v>3.1842828187870001E-2</v>
      </c>
      <c r="AL25" s="9">
        <v>9.1468928173609992E-2</v>
      </c>
      <c r="AM25" s="9">
        <v>0</v>
      </c>
      <c r="AN25" s="9">
        <v>0</v>
      </c>
      <c r="AO25" s="9">
        <v>6.0861193456569998E-2</v>
      </c>
      <c r="AP25" s="9">
        <v>4.9949475384310001E-2</v>
      </c>
      <c r="AQ25" s="9">
        <v>3.4172555541800001E-2</v>
      </c>
      <c r="AR25" s="9">
        <v>0.11088683397900001</v>
      </c>
      <c r="AS25" s="9">
        <v>9.7739467035109995E-2</v>
      </c>
      <c r="AT25" s="9">
        <v>5.0903613463140006E-2</v>
      </c>
      <c r="AU25" s="9">
        <v>2.457900439447E-2</v>
      </c>
      <c r="AV25" s="9">
        <v>0.10546747934820001</v>
      </c>
      <c r="AW25" s="9">
        <v>6.0087708821460001E-2</v>
      </c>
      <c r="AX25" s="9">
        <v>4.2424242332919998E-2</v>
      </c>
      <c r="AY25" s="9">
        <v>6.9733798053910001E-2</v>
      </c>
      <c r="AZ25" s="9">
        <v>0.1099792005063</v>
      </c>
      <c r="BA25" s="9">
        <v>0.18117805617319999</v>
      </c>
      <c r="BB25" s="9">
        <v>4.7631548115299994E-2</v>
      </c>
      <c r="BC25" s="9">
        <v>0.13810944601290001</v>
      </c>
      <c r="BD25" s="9">
        <v>0.40149410161049998</v>
      </c>
      <c r="BE25" s="9">
        <v>8.3901126018479988E-2</v>
      </c>
      <c r="BF25" s="9">
        <v>0</v>
      </c>
      <c r="BG25" s="9">
        <v>0</v>
      </c>
      <c r="BH25" s="9">
        <v>0</v>
      </c>
      <c r="BI25" s="9">
        <v>0</v>
      </c>
      <c r="BJ25" s="9">
        <v>0</v>
      </c>
      <c r="BK25" s="9">
        <v>0</v>
      </c>
      <c r="BL25" s="9">
        <v>0</v>
      </c>
      <c r="BM25" s="9">
        <v>0</v>
      </c>
      <c r="BN25" s="9">
        <v>0.7182192237156001</v>
      </c>
      <c r="BO25" s="9">
        <v>0.59643177131540004</v>
      </c>
      <c r="BP25" s="9">
        <v>0.42979538456880001</v>
      </c>
      <c r="BQ25" s="9">
        <v>0.35163201304940001</v>
      </c>
      <c r="BR25" s="9">
        <v>0.39454450556509996</v>
      </c>
      <c r="BS25" s="9">
        <v>0.2014764375327</v>
      </c>
      <c r="BT25" s="9">
        <v>0.49303841904130002</v>
      </c>
      <c r="BU25" s="9">
        <v>0.55412254975170006</v>
      </c>
      <c r="BV25" s="9">
        <v>1</v>
      </c>
      <c r="BW25" s="9">
        <v>1</v>
      </c>
      <c r="BX25" s="9">
        <v>1</v>
      </c>
      <c r="BY25" s="9">
        <v>1</v>
      </c>
      <c r="BZ25" s="9">
        <v>1</v>
      </c>
      <c r="CA25" s="9">
        <v>1</v>
      </c>
      <c r="CB25" s="9">
        <v>1</v>
      </c>
    </row>
    <row r="26" spans="1:80" x14ac:dyDescent="0.4">
      <c r="B26" s="10">
        <v>52</v>
      </c>
      <c r="C26" s="10">
        <v>54</v>
      </c>
      <c r="D26" s="10">
        <v>29</v>
      </c>
      <c r="E26" s="10">
        <v>15</v>
      </c>
      <c r="F26" s="10">
        <v>8</v>
      </c>
      <c r="G26" s="10">
        <v>2</v>
      </c>
      <c r="H26" s="10">
        <v>0</v>
      </c>
      <c r="I26" s="10">
        <v>160</v>
      </c>
      <c r="J26" s="10">
        <v>33</v>
      </c>
      <c r="K26" s="10">
        <v>57</v>
      </c>
      <c r="L26" s="10">
        <v>32</v>
      </c>
      <c r="M26" s="10">
        <v>16</v>
      </c>
      <c r="N26" s="10">
        <v>14</v>
      </c>
      <c r="O26" s="10">
        <v>4</v>
      </c>
      <c r="P26" s="10">
        <v>3</v>
      </c>
      <c r="Q26" s="10">
        <v>159</v>
      </c>
      <c r="R26" s="10">
        <v>13</v>
      </c>
      <c r="S26" s="10">
        <v>30</v>
      </c>
      <c r="T26" s="10">
        <v>30</v>
      </c>
      <c r="U26" s="10">
        <v>19</v>
      </c>
      <c r="V26" s="10">
        <v>13</v>
      </c>
      <c r="W26" s="10">
        <v>6</v>
      </c>
      <c r="X26" s="10">
        <v>0</v>
      </c>
      <c r="Y26" s="10">
        <v>111</v>
      </c>
      <c r="Z26" s="10">
        <v>4</v>
      </c>
      <c r="AA26" s="10">
        <v>21</v>
      </c>
      <c r="AB26" s="10">
        <v>10</v>
      </c>
      <c r="AC26" s="10">
        <v>10</v>
      </c>
      <c r="AD26" s="10">
        <v>8</v>
      </c>
      <c r="AE26" s="10">
        <v>7</v>
      </c>
      <c r="AF26" s="10">
        <v>0</v>
      </c>
      <c r="AG26" s="10">
        <v>60</v>
      </c>
      <c r="AH26" s="10">
        <v>6</v>
      </c>
      <c r="AI26" s="10">
        <v>14</v>
      </c>
      <c r="AJ26" s="10">
        <v>10</v>
      </c>
      <c r="AK26" s="10">
        <v>3</v>
      </c>
      <c r="AL26" s="10">
        <v>5</v>
      </c>
      <c r="AM26" s="10">
        <v>0</v>
      </c>
      <c r="AN26" s="10">
        <v>0</v>
      </c>
      <c r="AO26" s="10">
        <v>38</v>
      </c>
      <c r="AP26" s="10">
        <v>6</v>
      </c>
      <c r="AQ26" s="10">
        <v>8</v>
      </c>
      <c r="AR26" s="10">
        <v>20</v>
      </c>
      <c r="AS26" s="10">
        <v>9</v>
      </c>
      <c r="AT26" s="10">
        <v>3</v>
      </c>
      <c r="AU26" s="10">
        <v>2</v>
      </c>
      <c r="AV26" s="10">
        <v>1</v>
      </c>
      <c r="AW26" s="10">
        <v>49</v>
      </c>
      <c r="AX26" s="10">
        <v>5</v>
      </c>
      <c r="AY26" s="10">
        <v>18</v>
      </c>
      <c r="AZ26" s="10">
        <v>17</v>
      </c>
      <c r="BA26" s="10">
        <v>18</v>
      </c>
      <c r="BB26" s="10">
        <v>4</v>
      </c>
      <c r="BC26" s="10">
        <v>4</v>
      </c>
      <c r="BD26" s="10">
        <v>4</v>
      </c>
      <c r="BE26" s="10">
        <v>70</v>
      </c>
      <c r="BF26" s="10">
        <v>0</v>
      </c>
      <c r="BG26" s="10">
        <v>0</v>
      </c>
      <c r="BH26" s="10">
        <v>0</v>
      </c>
      <c r="BI26" s="10">
        <v>0</v>
      </c>
      <c r="BJ26" s="10">
        <v>0</v>
      </c>
      <c r="BK26" s="10">
        <v>0</v>
      </c>
      <c r="BL26" s="10">
        <v>0</v>
      </c>
      <c r="BM26" s="10">
        <v>0</v>
      </c>
      <c r="BN26" s="10">
        <v>85</v>
      </c>
      <c r="BO26" s="10">
        <v>111</v>
      </c>
      <c r="BP26" s="10">
        <v>61</v>
      </c>
      <c r="BQ26" s="10">
        <v>31</v>
      </c>
      <c r="BR26" s="10">
        <v>22</v>
      </c>
      <c r="BS26" s="10">
        <v>6</v>
      </c>
      <c r="BT26" s="10">
        <v>3</v>
      </c>
      <c r="BU26" s="10">
        <v>319</v>
      </c>
      <c r="BV26" s="10">
        <v>119</v>
      </c>
      <c r="BW26" s="10">
        <v>202</v>
      </c>
      <c r="BX26" s="10">
        <v>148</v>
      </c>
      <c r="BY26" s="10">
        <v>90</v>
      </c>
      <c r="BZ26" s="10">
        <v>55</v>
      </c>
      <c r="CA26" s="10">
        <v>25</v>
      </c>
      <c r="CB26" s="10">
        <v>8</v>
      </c>
    </row>
    <row r="27" spans="1:80" x14ac:dyDescent="0.4">
      <c r="B27" s="10">
        <v>119</v>
      </c>
      <c r="C27" s="10">
        <v>202</v>
      </c>
      <c r="D27" s="10">
        <v>148</v>
      </c>
      <c r="E27" s="10">
        <v>90</v>
      </c>
      <c r="F27" s="10">
        <v>55</v>
      </c>
      <c r="G27" s="10">
        <v>25</v>
      </c>
      <c r="H27" s="10">
        <v>8</v>
      </c>
      <c r="I27" s="10">
        <v>647</v>
      </c>
      <c r="J27" s="10">
        <v>119</v>
      </c>
      <c r="K27" s="10">
        <v>202</v>
      </c>
      <c r="L27" s="10">
        <v>148</v>
      </c>
      <c r="M27" s="10">
        <v>90</v>
      </c>
      <c r="N27" s="10">
        <v>55</v>
      </c>
      <c r="O27" s="10">
        <v>25</v>
      </c>
      <c r="P27" s="10">
        <v>8</v>
      </c>
      <c r="Q27" s="10">
        <v>647</v>
      </c>
      <c r="R27" s="10">
        <v>119</v>
      </c>
      <c r="S27" s="10">
        <v>202</v>
      </c>
      <c r="T27" s="10">
        <v>148</v>
      </c>
      <c r="U27" s="10">
        <v>90</v>
      </c>
      <c r="V27" s="10">
        <v>55</v>
      </c>
      <c r="W27" s="10">
        <v>25</v>
      </c>
      <c r="X27" s="10">
        <v>8</v>
      </c>
      <c r="Y27" s="10">
        <v>647</v>
      </c>
      <c r="Z27" s="10">
        <v>119</v>
      </c>
      <c r="AA27" s="10">
        <v>202</v>
      </c>
      <c r="AB27" s="10">
        <v>148</v>
      </c>
      <c r="AC27" s="10">
        <v>90</v>
      </c>
      <c r="AD27" s="10">
        <v>55</v>
      </c>
      <c r="AE27" s="10">
        <v>25</v>
      </c>
      <c r="AF27" s="10">
        <v>8</v>
      </c>
      <c r="AG27" s="10">
        <v>647</v>
      </c>
      <c r="AH27" s="10">
        <v>119</v>
      </c>
      <c r="AI27" s="10">
        <v>202</v>
      </c>
      <c r="AJ27" s="10">
        <v>148</v>
      </c>
      <c r="AK27" s="10">
        <v>90</v>
      </c>
      <c r="AL27" s="10">
        <v>55</v>
      </c>
      <c r="AM27" s="10">
        <v>25</v>
      </c>
      <c r="AN27" s="10">
        <v>8</v>
      </c>
      <c r="AO27" s="10">
        <v>647</v>
      </c>
      <c r="AP27" s="10">
        <v>119</v>
      </c>
      <c r="AQ27" s="10">
        <v>202</v>
      </c>
      <c r="AR27" s="10">
        <v>148</v>
      </c>
      <c r="AS27" s="10">
        <v>90</v>
      </c>
      <c r="AT27" s="10">
        <v>55</v>
      </c>
      <c r="AU27" s="10">
        <v>25</v>
      </c>
      <c r="AV27" s="10">
        <v>8</v>
      </c>
      <c r="AW27" s="10">
        <v>647</v>
      </c>
      <c r="AX27" s="10">
        <v>119</v>
      </c>
      <c r="AY27" s="10">
        <v>202</v>
      </c>
      <c r="AZ27" s="10">
        <v>148</v>
      </c>
      <c r="BA27" s="10">
        <v>90</v>
      </c>
      <c r="BB27" s="10">
        <v>55</v>
      </c>
      <c r="BC27" s="10">
        <v>25</v>
      </c>
      <c r="BD27" s="10">
        <v>8</v>
      </c>
      <c r="BE27" s="10">
        <v>647</v>
      </c>
      <c r="BF27" s="10">
        <v>119</v>
      </c>
      <c r="BG27" s="10">
        <v>202</v>
      </c>
      <c r="BH27" s="10">
        <v>148</v>
      </c>
      <c r="BI27" s="10">
        <v>90</v>
      </c>
      <c r="BJ27" s="10">
        <v>55</v>
      </c>
      <c r="BK27" s="10">
        <v>25</v>
      </c>
      <c r="BL27" s="10">
        <v>8</v>
      </c>
      <c r="BM27" s="10">
        <v>647</v>
      </c>
      <c r="BN27" s="10">
        <v>119</v>
      </c>
      <c r="BO27" s="10">
        <v>202</v>
      </c>
      <c r="BP27" s="10">
        <v>148</v>
      </c>
      <c r="BQ27" s="10">
        <v>90</v>
      </c>
      <c r="BR27" s="10">
        <v>55</v>
      </c>
      <c r="BS27" s="10">
        <v>25</v>
      </c>
      <c r="BT27" s="10">
        <v>8</v>
      </c>
      <c r="BU27" s="10">
        <v>647</v>
      </c>
      <c r="BV27" s="10">
        <v>119</v>
      </c>
      <c r="BW27" s="10">
        <v>202</v>
      </c>
      <c r="BX27" s="10">
        <v>148</v>
      </c>
      <c r="BY27" s="10">
        <v>90</v>
      </c>
      <c r="BZ27" s="10">
        <v>55</v>
      </c>
      <c r="CA27" s="10">
        <v>25</v>
      </c>
      <c r="CB27" s="10">
        <v>8</v>
      </c>
    </row>
    <row r="28" spans="1:80" x14ac:dyDescent="0.4">
      <c r="B28" s="10">
        <v>100.593741612</v>
      </c>
      <c r="C28" s="10">
        <v>87.839417998559995</v>
      </c>
      <c r="D28" s="10">
        <v>30.54555493146</v>
      </c>
      <c r="E28" s="10">
        <v>13.481015694130001</v>
      </c>
      <c r="F28" s="10">
        <v>7.7503141463059997</v>
      </c>
      <c r="G28" s="10">
        <v>1.948142876915</v>
      </c>
      <c r="H28" s="10">
        <v>0</v>
      </c>
      <c r="I28" s="10">
        <v>242.15818725939999</v>
      </c>
      <c r="J28" s="10">
        <v>75.301415619340005</v>
      </c>
      <c r="K28" s="10">
        <v>86.404389488519996</v>
      </c>
      <c r="L28" s="10">
        <v>33.631736695379999</v>
      </c>
      <c r="M28" s="10">
        <v>17.856321145270002</v>
      </c>
      <c r="N28" s="10">
        <v>11.63236051867</v>
      </c>
      <c r="O28" s="10">
        <v>2.421580764102</v>
      </c>
      <c r="P28" s="10">
        <v>3.6320444637630001</v>
      </c>
      <c r="Q28" s="10">
        <v>230.87984869499999</v>
      </c>
      <c r="R28" s="10">
        <v>26.242008244170002</v>
      </c>
      <c r="S28" s="10">
        <v>37.940669800039998</v>
      </c>
      <c r="T28" s="10">
        <v>29.184957365950002</v>
      </c>
      <c r="U28" s="10">
        <v>18.35902725235</v>
      </c>
      <c r="V28" s="10">
        <v>14.040364598569999</v>
      </c>
      <c r="W28" s="10">
        <v>7.6133983701580004</v>
      </c>
      <c r="X28" s="10">
        <v>0</v>
      </c>
      <c r="Y28" s="10">
        <v>133.3804256313</v>
      </c>
      <c r="Z28" s="10">
        <v>6.3269659859829996</v>
      </c>
      <c r="AA28" s="10">
        <v>27.56639866575</v>
      </c>
      <c r="AB28" s="10">
        <v>14.209416721609999</v>
      </c>
      <c r="AC28" s="10">
        <v>11.72846137866</v>
      </c>
      <c r="AD28" s="10">
        <v>6.3693972977259996</v>
      </c>
      <c r="AE28" s="10">
        <v>6.1769175346729996</v>
      </c>
      <c r="AF28" s="10">
        <v>0</v>
      </c>
      <c r="AG28" s="10">
        <v>72.377557584409999</v>
      </c>
      <c r="AH28" s="10">
        <v>13.817676596369999</v>
      </c>
      <c r="AI28" s="10">
        <v>22.037272036120001</v>
      </c>
      <c r="AJ28" s="10">
        <v>8.7690617956950003</v>
      </c>
      <c r="AK28" s="10">
        <v>2.837823053108</v>
      </c>
      <c r="AL28" s="10">
        <v>4.4935677768569997</v>
      </c>
      <c r="AM28" s="10">
        <v>0</v>
      </c>
      <c r="AN28" s="10">
        <v>0</v>
      </c>
      <c r="AO28" s="10">
        <v>51.955401258149998</v>
      </c>
      <c r="AP28" s="10">
        <v>12.232853892290001</v>
      </c>
      <c r="AQ28" s="10">
        <v>9.9832981332220001</v>
      </c>
      <c r="AR28" s="10">
        <v>16.557685208719999</v>
      </c>
      <c r="AS28" s="10">
        <v>8.7105112370770001</v>
      </c>
      <c r="AT28" s="10">
        <v>2.5007272059579999</v>
      </c>
      <c r="AU28" s="10">
        <v>0.53308197172030003</v>
      </c>
      <c r="AV28" s="10">
        <v>0.77694264722490003</v>
      </c>
      <c r="AW28" s="10">
        <v>51.295100296210002</v>
      </c>
      <c r="AX28" s="10">
        <v>10.389890063039999</v>
      </c>
      <c r="AY28" s="10">
        <v>20.372292469680001</v>
      </c>
      <c r="AZ28" s="10">
        <v>16.42215686159</v>
      </c>
      <c r="BA28" s="10">
        <v>16.146532634980002</v>
      </c>
      <c r="BB28" s="10">
        <v>2.3399813909099998</v>
      </c>
      <c r="BC28" s="10">
        <v>2.9953880398149999</v>
      </c>
      <c r="BD28" s="10">
        <v>2.957668961829</v>
      </c>
      <c r="BE28" s="10">
        <v>71.623910421849999</v>
      </c>
      <c r="BF28" s="10">
        <v>0</v>
      </c>
      <c r="BG28" s="10">
        <v>0</v>
      </c>
      <c r="BH28" s="10">
        <v>0</v>
      </c>
      <c r="BI28" s="10">
        <v>0</v>
      </c>
      <c r="BJ28" s="10">
        <v>0</v>
      </c>
      <c r="BK28" s="10">
        <v>0</v>
      </c>
      <c r="BL28" s="10">
        <v>0</v>
      </c>
      <c r="BM28" s="10">
        <v>0</v>
      </c>
      <c r="BN28" s="10">
        <v>175.8951572313</v>
      </c>
      <c r="BO28" s="10">
        <v>174.24380748710001</v>
      </c>
      <c r="BP28" s="10">
        <v>64.177291626840002</v>
      </c>
      <c r="BQ28" s="10">
        <v>31.337336839399999</v>
      </c>
      <c r="BR28" s="10">
        <v>19.382674664980001</v>
      </c>
      <c r="BS28" s="10">
        <v>4.3697236410159999</v>
      </c>
      <c r="BT28" s="10">
        <v>3.6320444637630001</v>
      </c>
      <c r="BU28" s="10">
        <v>473.03803595440002</v>
      </c>
      <c r="BV28" s="10">
        <v>244.9045520132</v>
      </c>
      <c r="BW28" s="10">
        <v>292.14373859189999</v>
      </c>
      <c r="BX28" s="10">
        <v>149.32056958039999</v>
      </c>
      <c r="BY28" s="10">
        <v>89.119692395580003</v>
      </c>
      <c r="BZ28" s="10">
        <v>49.126712935</v>
      </c>
      <c r="CA28" s="10">
        <v>21.688509557380002</v>
      </c>
      <c r="CB28" s="10">
        <v>7.3666560728160002</v>
      </c>
    </row>
    <row r="29" spans="1:80" x14ac:dyDescent="0.4">
      <c r="B29" s="10">
        <v>244.9045520132</v>
      </c>
      <c r="C29" s="10">
        <v>292.14373859189999</v>
      </c>
      <c r="D29" s="10">
        <v>149.32056958039999</v>
      </c>
      <c r="E29" s="10">
        <v>89.119692395580003</v>
      </c>
      <c r="F29" s="10">
        <v>49.126712935</v>
      </c>
      <c r="G29" s="10">
        <v>21.688509557380002</v>
      </c>
      <c r="H29" s="10">
        <v>7.3666560728160002</v>
      </c>
      <c r="I29" s="10">
        <v>853.67043114629996</v>
      </c>
      <c r="J29" s="10">
        <v>244.9045520132</v>
      </c>
      <c r="K29" s="10">
        <v>292.14373859189999</v>
      </c>
      <c r="L29" s="10">
        <v>149.32056958039999</v>
      </c>
      <c r="M29" s="10">
        <v>89.119692395580003</v>
      </c>
      <c r="N29" s="10">
        <v>49.126712935</v>
      </c>
      <c r="O29" s="10">
        <v>21.688509557380002</v>
      </c>
      <c r="P29" s="10">
        <v>7.3666560728160002</v>
      </c>
      <c r="Q29" s="10">
        <v>853.67043114629996</v>
      </c>
      <c r="R29" s="10">
        <v>244.9045520132</v>
      </c>
      <c r="S29" s="10">
        <v>292.14373859189999</v>
      </c>
      <c r="T29" s="10">
        <v>149.32056958039999</v>
      </c>
      <c r="U29" s="10">
        <v>89.119692395580003</v>
      </c>
      <c r="V29" s="10">
        <v>49.126712935</v>
      </c>
      <c r="W29" s="10">
        <v>21.688509557380002</v>
      </c>
      <c r="X29" s="10">
        <v>7.3666560728160002</v>
      </c>
      <c r="Y29" s="10">
        <v>853.67043114629996</v>
      </c>
      <c r="Z29" s="10">
        <v>244.9045520132</v>
      </c>
      <c r="AA29" s="10">
        <v>292.14373859189999</v>
      </c>
      <c r="AB29" s="10">
        <v>149.32056958039999</v>
      </c>
      <c r="AC29" s="10">
        <v>89.119692395580003</v>
      </c>
      <c r="AD29" s="10">
        <v>49.126712935</v>
      </c>
      <c r="AE29" s="10">
        <v>21.688509557380002</v>
      </c>
      <c r="AF29" s="10">
        <v>7.3666560728160002</v>
      </c>
      <c r="AG29" s="10">
        <v>853.67043114629996</v>
      </c>
      <c r="AH29" s="10">
        <v>244.9045520132</v>
      </c>
      <c r="AI29" s="10">
        <v>292.14373859189999</v>
      </c>
      <c r="AJ29" s="10">
        <v>149.32056958039999</v>
      </c>
      <c r="AK29" s="10">
        <v>89.119692395580003</v>
      </c>
      <c r="AL29" s="10">
        <v>49.126712935</v>
      </c>
      <c r="AM29" s="10">
        <v>21.688509557380002</v>
      </c>
      <c r="AN29" s="10">
        <v>7.3666560728160002</v>
      </c>
      <c r="AO29" s="10">
        <v>853.67043114629996</v>
      </c>
      <c r="AP29" s="10">
        <v>244.9045520132</v>
      </c>
      <c r="AQ29" s="10">
        <v>292.14373859189999</v>
      </c>
      <c r="AR29" s="10">
        <v>149.32056958039999</v>
      </c>
      <c r="AS29" s="10">
        <v>89.119692395580003</v>
      </c>
      <c r="AT29" s="10">
        <v>49.126712935</v>
      </c>
      <c r="AU29" s="10">
        <v>21.688509557380002</v>
      </c>
      <c r="AV29" s="10">
        <v>7.3666560728160002</v>
      </c>
      <c r="AW29" s="10">
        <v>853.67043114629996</v>
      </c>
      <c r="AX29" s="10">
        <v>244.9045520132</v>
      </c>
      <c r="AY29" s="10">
        <v>292.14373859189999</v>
      </c>
      <c r="AZ29" s="10">
        <v>149.32056958039999</v>
      </c>
      <c r="BA29" s="10">
        <v>89.119692395580003</v>
      </c>
      <c r="BB29" s="10">
        <v>49.126712935</v>
      </c>
      <c r="BC29" s="10">
        <v>21.688509557380002</v>
      </c>
      <c r="BD29" s="10">
        <v>7.3666560728160002</v>
      </c>
      <c r="BE29" s="10">
        <v>853.67043114629996</v>
      </c>
      <c r="BF29" s="10">
        <v>244.9045520132</v>
      </c>
      <c r="BG29" s="10">
        <v>292.14373859189999</v>
      </c>
      <c r="BH29" s="10">
        <v>149.32056958039999</v>
      </c>
      <c r="BI29" s="10">
        <v>89.119692395580003</v>
      </c>
      <c r="BJ29" s="10">
        <v>49.126712935</v>
      </c>
      <c r="BK29" s="10">
        <v>21.688509557380002</v>
      </c>
      <c r="BL29" s="10">
        <v>7.3666560728160002</v>
      </c>
      <c r="BM29" s="10">
        <v>853.67043114629996</v>
      </c>
      <c r="BN29" s="10">
        <v>244.9045520132</v>
      </c>
      <c r="BO29" s="10">
        <v>292.14373859189999</v>
      </c>
      <c r="BP29" s="10">
        <v>149.32056958039999</v>
      </c>
      <c r="BQ29" s="10">
        <v>89.119692395580003</v>
      </c>
      <c r="BR29" s="10">
        <v>49.126712935</v>
      </c>
      <c r="BS29" s="10">
        <v>21.688509557380002</v>
      </c>
      <c r="BT29" s="10">
        <v>7.3666560728160002</v>
      </c>
      <c r="BU29" s="10">
        <v>853.67043114629996</v>
      </c>
      <c r="BV29" s="10">
        <v>244.9045520132</v>
      </c>
      <c r="BW29" s="10">
        <v>292.14373859189999</v>
      </c>
      <c r="BX29" s="10">
        <v>149.32056958039999</v>
      </c>
      <c r="BY29" s="10">
        <v>89.119692395580003</v>
      </c>
      <c r="BZ29" s="10">
        <v>49.126712935</v>
      </c>
      <c r="CA29" s="10">
        <v>21.688509557380002</v>
      </c>
      <c r="CB29" s="10">
        <v>7.3666560728160002</v>
      </c>
    </row>
    <row r="30" spans="1:80" x14ac:dyDescent="0.4">
      <c r="B30" s="4" t="s">
        <v>155</v>
      </c>
      <c r="C30" s="4" t="s">
        <v>156</v>
      </c>
      <c r="D30" s="4" t="s">
        <v>157</v>
      </c>
      <c r="E30" s="4" t="s">
        <v>158</v>
      </c>
      <c r="F30" s="4" t="s">
        <v>159</v>
      </c>
      <c r="G30" s="4" t="s">
        <v>160</v>
      </c>
      <c r="H30" s="4" t="s">
        <v>161</v>
      </c>
      <c r="I30" s="4" t="s">
        <v>162</v>
      </c>
      <c r="J30" s="4" t="s">
        <v>155</v>
      </c>
      <c r="K30" s="4" t="s">
        <v>156</v>
      </c>
      <c r="L30" s="4" t="s">
        <v>157</v>
      </c>
      <c r="M30" s="4" t="s">
        <v>158</v>
      </c>
      <c r="N30" s="4" t="s">
        <v>159</v>
      </c>
      <c r="O30" s="4" t="s">
        <v>160</v>
      </c>
      <c r="P30" s="4" t="s">
        <v>161</v>
      </c>
      <c r="Q30" s="4" t="s">
        <v>162</v>
      </c>
      <c r="R30" s="4" t="s">
        <v>155</v>
      </c>
      <c r="S30" s="4" t="s">
        <v>156</v>
      </c>
      <c r="T30" s="4" t="s">
        <v>157</v>
      </c>
      <c r="U30" s="4" t="s">
        <v>158</v>
      </c>
      <c r="V30" s="4" t="s">
        <v>159</v>
      </c>
      <c r="W30" s="4" t="s">
        <v>160</v>
      </c>
      <c r="X30" s="4" t="s">
        <v>161</v>
      </c>
      <c r="Y30" s="4" t="s">
        <v>162</v>
      </c>
      <c r="Z30" s="4" t="s">
        <v>155</v>
      </c>
      <c r="AA30" s="4" t="s">
        <v>156</v>
      </c>
      <c r="AB30" s="4" t="s">
        <v>157</v>
      </c>
      <c r="AC30" s="4" t="s">
        <v>158</v>
      </c>
      <c r="AD30" s="4" t="s">
        <v>159</v>
      </c>
      <c r="AE30" s="4" t="s">
        <v>160</v>
      </c>
      <c r="AF30" s="4" t="s">
        <v>161</v>
      </c>
      <c r="AG30" s="4" t="s">
        <v>162</v>
      </c>
      <c r="AH30" s="4" t="s">
        <v>155</v>
      </c>
      <c r="AI30" s="4" t="s">
        <v>156</v>
      </c>
      <c r="AJ30" s="4" t="s">
        <v>157</v>
      </c>
      <c r="AK30" s="4" t="s">
        <v>158</v>
      </c>
      <c r="AL30" s="4" t="s">
        <v>159</v>
      </c>
      <c r="AM30" s="4" t="s">
        <v>160</v>
      </c>
      <c r="AN30" s="4" t="s">
        <v>161</v>
      </c>
      <c r="AO30" s="4" t="s">
        <v>162</v>
      </c>
      <c r="AP30" s="4" t="s">
        <v>155</v>
      </c>
      <c r="AQ30" s="4" t="s">
        <v>156</v>
      </c>
      <c r="AR30" s="4" t="s">
        <v>157</v>
      </c>
      <c r="AS30" s="4" t="s">
        <v>158</v>
      </c>
      <c r="AT30" s="4" t="s">
        <v>159</v>
      </c>
      <c r="AU30" s="4" t="s">
        <v>160</v>
      </c>
      <c r="AV30" s="4" t="s">
        <v>161</v>
      </c>
      <c r="AW30" s="4" t="s">
        <v>162</v>
      </c>
      <c r="AX30" s="4" t="s">
        <v>155</v>
      </c>
      <c r="AY30" s="4" t="s">
        <v>156</v>
      </c>
      <c r="AZ30" s="4" t="s">
        <v>157</v>
      </c>
      <c r="BA30" s="4" t="s">
        <v>158</v>
      </c>
      <c r="BB30" s="4" t="s">
        <v>159</v>
      </c>
      <c r="BC30" s="4" t="s">
        <v>160</v>
      </c>
      <c r="BD30" s="4" t="s">
        <v>161</v>
      </c>
      <c r="BE30" s="4" t="s">
        <v>162</v>
      </c>
      <c r="BF30" s="4" t="s">
        <v>155</v>
      </c>
      <c r="BG30" s="4" t="s">
        <v>156</v>
      </c>
      <c r="BH30" s="4" t="s">
        <v>157</v>
      </c>
      <c r="BI30" s="4" t="s">
        <v>158</v>
      </c>
      <c r="BJ30" s="4" t="s">
        <v>159</v>
      </c>
      <c r="BK30" s="4" t="s">
        <v>160</v>
      </c>
      <c r="BL30" s="4" t="s">
        <v>161</v>
      </c>
      <c r="BM30" s="4" t="s">
        <v>162</v>
      </c>
      <c r="BN30" s="4" t="s">
        <v>155</v>
      </c>
      <c r="BO30" s="4" t="s">
        <v>156</v>
      </c>
      <c r="BP30" s="4" t="s">
        <v>157</v>
      </c>
      <c r="BQ30" s="4" t="s">
        <v>158</v>
      </c>
      <c r="BR30" s="4" t="s">
        <v>159</v>
      </c>
      <c r="BS30" s="4" t="s">
        <v>160</v>
      </c>
      <c r="BT30" s="4" t="s">
        <v>161</v>
      </c>
      <c r="BU30" s="4" t="s">
        <v>162</v>
      </c>
      <c r="BV30" s="4" t="s">
        <v>155</v>
      </c>
      <c r="BW30" s="4" t="s">
        <v>156</v>
      </c>
      <c r="BX30" s="4" t="s">
        <v>157</v>
      </c>
      <c r="BY30" s="4" t="s">
        <v>158</v>
      </c>
      <c r="BZ30" s="4" t="s">
        <v>159</v>
      </c>
      <c r="CA30" s="4" t="s">
        <v>160</v>
      </c>
      <c r="CB30" s="4" t="s">
        <v>161</v>
      </c>
    </row>
    <row r="31" spans="1:80" x14ac:dyDescent="0.4">
      <c r="B31" s="4" t="s">
        <v>767</v>
      </c>
      <c r="C31" s="4" t="s">
        <v>204</v>
      </c>
      <c r="D31" s="4" t="s">
        <v>95</v>
      </c>
      <c r="E31" s="4" t="s">
        <v>95</v>
      </c>
      <c r="F31" s="4" t="s">
        <v>95</v>
      </c>
      <c r="G31" s="4" t="s">
        <v>95</v>
      </c>
      <c r="H31" s="4" t="s">
        <v>95</v>
      </c>
      <c r="I31" s="4" t="s">
        <v>446</v>
      </c>
      <c r="J31" s="4" t="s">
        <v>95</v>
      </c>
      <c r="K31" s="4" t="s">
        <v>95</v>
      </c>
      <c r="L31" s="4" t="s">
        <v>95</v>
      </c>
      <c r="M31" s="4" t="s">
        <v>95</v>
      </c>
      <c r="N31" s="4" t="s">
        <v>95</v>
      </c>
      <c r="O31" s="4" t="s">
        <v>95</v>
      </c>
      <c r="P31" s="4" t="s">
        <v>95</v>
      </c>
      <c r="Q31" s="4" t="s">
        <v>446</v>
      </c>
      <c r="R31" s="4" t="s">
        <v>95</v>
      </c>
      <c r="S31" s="4" t="s">
        <v>95</v>
      </c>
      <c r="T31" s="4" t="s">
        <v>95</v>
      </c>
      <c r="U31" s="4" t="s">
        <v>95</v>
      </c>
      <c r="V31" s="4" t="s">
        <v>209</v>
      </c>
      <c r="W31" s="4" t="s">
        <v>209</v>
      </c>
      <c r="X31" s="4" t="s">
        <v>95</v>
      </c>
      <c r="Y31" s="4" t="s">
        <v>446</v>
      </c>
      <c r="Z31" s="4" t="s">
        <v>95</v>
      </c>
      <c r="AA31" s="4" t="s">
        <v>206</v>
      </c>
      <c r="AB31" s="4" t="s">
        <v>206</v>
      </c>
      <c r="AC31" s="4" t="s">
        <v>206</v>
      </c>
      <c r="AD31" s="4" t="s">
        <v>206</v>
      </c>
      <c r="AE31" s="4" t="s">
        <v>694</v>
      </c>
      <c r="AF31" s="4" t="s">
        <v>95</v>
      </c>
      <c r="AG31" s="4" t="s">
        <v>446</v>
      </c>
      <c r="AH31" s="4" t="s">
        <v>95</v>
      </c>
      <c r="AI31" s="4" t="s">
        <v>95</v>
      </c>
      <c r="AJ31" s="4" t="s">
        <v>95</v>
      </c>
      <c r="AK31" s="4" t="s">
        <v>95</v>
      </c>
      <c r="AL31" s="4" t="s">
        <v>95</v>
      </c>
      <c r="AM31" s="4" t="s">
        <v>95</v>
      </c>
      <c r="AN31" s="4" t="s">
        <v>95</v>
      </c>
      <c r="AO31" s="4" t="s">
        <v>446</v>
      </c>
      <c r="AP31" s="4" t="s">
        <v>95</v>
      </c>
      <c r="AQ31" s="4" t="s">
        <v>95</v>
      </c>
      <c r="AR31" s="4" t="s">
        <v>730</v>
      </c>
      <c r="AS31" s="4" t="s">
        <v>95</v>
      </c>
      <c r="AT31" s="4" t="s">
        <v>95</v>
      </c>
      <c r="AU31" s="4" t="s">
        <v>95</v>
      </c>
      <c r="AV31" s="4" t="s">
        <v>95</v>
      </c>
      <c r="AW31" s="4" t="s">
        <v>446</v>
      </c>
      <c r="AX31" s="4" t="s">
        <v>95</v>
      </c>
      <c r="AY31" s="4" t="s">
        <v>95</v>
      </c>
      <c r="AZ31" s="4" t="s">
        <v>95</v>
      </c>
      <c r="BA31" s="4" t="s">
        <v>542</v>
      </c>
      <c r="BB31" s="4" t="s">
        <v>95</v>
      </c>
      <c r="BC31" s="4" t="s">
        <v>95</v>
      </c>
      <c r="BD31" s="4" t="s">
        <v>705</v>
      </c>
      <c r="BE31" s="4" t="s">
        <v>446</v>
      </c>
      <c r="BF31" s="4" t="s">
        <v>446</v>
      </c>
      <c r="BG31" s="4" t="s">
        <v>446</v>
      </c>
      <c r="BH31" s="4" t="s">
        <v>446</v>
      </c>
      <c r="BI31" s="4" t="s">
        <v>446</v>
      </c>
      <c r="BJ31" s="4" t="s">
        <v>446</v>
      </c>
      <c r="BK31" s="4" t="s">
        <v>446</v>
      </c>
      <c r="BL31" s="4" t="s">
        <v>446</v>
      </c>
      <c r="BM31" s="4" t="s">
        <v>446</v>
      </c>
      <c r="BN31" s="4" t="s">
        <v>768</v>
      </c>
      <c r="BO31" s="4" t="s">
        <v>205</v>
      </c>
      <c r="BP31" s="4" t="s">
        <v>95</v>
      </c>
      <c r="BQ31" s="4" t="s">
        <v>95</v>
      </c>
      <c r="BR31" s="4" t="s">
        <v>95</v>
      </c>
      <c r="BS31" s="4" t="s">
        <v>95</v>
      </c>
      <c r="BT31" s="4" t="s">
        <v>95</v>
      </c>
      <c r="BU31" s="4" t="s">
        <v>446</v>
      </c>
      <c r="BV31" s="4" t="s">
        <v>446</v>
      </c>
      <c r="BW31" s="4" t="s">
        <v>446</v>
      </c>
      <c r="BX31" s="4" t="s">
        <v>446</v>
      </c>
      <c r="BY31" s="4" t="s">
        <v>446</v>
      </c>
      <c r="BZ31" s="4" t="s">
        <v>446</v>
      </c>
      <c r="CA31" s="4" t="s">
        <v>446</v>
      </c>
      <c r="CB31" s="4" t="s">
        <v>446</v>
      </c>
    </row>
    <row r="32" spans="1:80" x14ac:dyDescent="0.4">
      <c r="A32" s="1" t="s">
        <v>306</v>
      </c>
      <c r="B32" s="9">
        <v>0.35276812074210001</v>
      </c>
      <c r="C32" s="9">
        <v>0.47640227929020001</v>
      </c>
      <c r="D32" s="9">
        <v>0.42263656898450003</v>
      </c>
      <c r="E32" s="9">
        <v>0.31685782419280001</v>
      </c>
      <c r="F32" s="9">
        <v>0.25979019776270001</v>
      </c>
      <c r="G32" s="9">
        <v>0.17651635315779998</v>
      </c>
      <c r="H32" s="9">
        <v>7.974837589448E-2</v>
      </c>
      <c r="I32" s="9">
        <v>0.33925755068640001</v>
      </c>
      <c r="J32" s="9">
        <v>0.21082669358639999</v>
      </c>
      <c r="K32" s="9">
        <v>0.27750715150979999</v>
      </c>
      <c r="L32" s="9">
        <v>0.19887655166030002</v>
      </c>
      <c r="M32" s="9">
        <v>0.1643236324997</v>
      </c>
      <c r="N32" s="9">
        <v>0.2462425563566</v>
      </c>
      <c r="O32" s="9">
        <v>0.17244018058140001</v>
      </c>
      <c r="P32" s="9">
        <v>0.21315675102099998</v>
      </c>
      <c r="Q32" s="9">
        <v>0.215849937302</v>
      </c>
      <c r="R32" s="9">
        <v>0.144280187039</v>
      </c>
      <c r="S32" s="9">
        <v>0.1504310582424</v>
      </c>
      <c r="T32" s="9">
        <v>0.19880192036859998</v>
      </c>
      <c r="U32" s="9">
        <v>0.2342310661599</v>
      </c>
      <c r="V32" s="9">
        <v>0.22719972273389999</v>
      </c>
      <c r="W32" s="9">
        <v>0.28504503604519998</v>
      </c>
      <c r="X32" s="9">
        <v>0.21791432698840002</v>
      </c>
      <c r="Y32" s="9">
        <v>0.2031033208761</v>
      </c>
      <c r="Z32" s="9">
        <v>0.1610682620152</v>
      </c>
      <c r="AA32" s="9">
        <v>4.9150335194989993E-2</v>
      </c>
      <c r="AB32" s="9">
        <v>8.1736479980440008E-2</v>
      </c>
      <c r="AC32" s="9">
        <v>0.1161176784447</v>
      </c>
      <c r="AD32" s="9">
        <v>9.7431626098780005E-2</v>
      </c>
      <c r="AE32" s="9">
        <v>0.13558432650579999</v>
      </c>
      <c r="AF32" s="9">
        <v>0.19787203437459999</v>
      </c>
      <c r="AG32" s="9">
        <v>0.1038964699985</v>
      </c>
      <c r="AH32" s="9">
        <v>4.869425702961E-2</v>
      </c>
      <c r="AI32" s="9">
        <v>1.1391853926219999E-2</v>
      </c>
      <c r="AJ32" s="9">
        <v>4.6326648373549995E-2</v>
      </c>
      <c r="AK32" s="9">
        <v>6.221859555861E-2</v>
      </c>
      <c r="AL32" s="9">
        <v>4.9356683573510002E-2</v>
      </c>
      <c r="AM32" s="9">
        <v>5.0091126285129996E-2</v>
      </c>
      <c r="AN32" s="9">
        <v>8.7354594241359995E-2</v>
      </c>
      <c r="AO32" s="9">
        <v>4.4668149901309996E-2</v>
      </c>
      <c r="AP32" s="9">
        <v>3.8391267504590001E-2</v>
      </c>
      <c r="AQ32" s="9">
        <v>2.1937856468849999E-2</v>
      </c>
      <c r="AR32" s="9">
        <v>2.604120854348E-2</v>
      </c>
      <c r="AS32" s="9">
        <v>4.9141746383739998E-2</v>
      </c>
      <c r="AT32" s="9">
        <v>5.5889507919680004E-2</v>
      </c>
      <c r="AU32" s="9">
        <v>6.5489586824169999E-2</v>
      </c>
      <c r="AV32" s="9">
        <v>7.4779248268160001E-2</v>
      </c>
      <c r="AW32" s="9">
        <v>4.1722998554129996E-2</v>
      </c>
      <c r="AX32" s="9">
        <v>4.3971212083129999E-2</v>
      </c>
      <c r="AY32" s="9">
        <v>1.317946536752E-2</v>
      </c>
      <c r="AZ32" s="9">
        <v>2.5580622089079998E-2</v>
      </c>
      <c r="BA32" s="9">
        <v>5.7109456760540002E-2</v>
      </c>
      <c r="BB32" s="9">
        <v>6.4089705554930002E-2</v>
      </c>
      <c r="BC32" s="9">
        <v>0.1124102017476</v>
      </c>
      <c r="BD32" s="9">
        <v>0.1291746692121</v>
      </c>
      <c r="BE32" s="9">
        <v>5.1215828479549995E-2</v>
      </c>
      <c r="BF32" s="9">
        <v>0</v>
      </c>
      <c r="BG32" s="9">
        <v>0</v>
      </c>
      <c r="BH32" s="9">
        <v>0</v>
      </c>
      <c r="BI32" s="9">
        <v>0</v>
      </c>
      <c r="BJ32" s="9">
        <v>0</v>
      </c>
      <c r="BK32" s="9">
        <v>2.4231888527880001E-3</v>
      </c>
      <c r="BL32" s="9">
        <v>0</v>
      </c>
      <c r="BM32" s="9">
        <v>2.8574420203989999E-4</v>
      </c>
      <c r="BN32" s="9">
        <v>0.5635948143285</v>
      </c>
      <c r="BO32" s="9">
        <v>0.75390943079999995</v>
      </c>
      <c r="BP32" s="9">
        <v>0.62151312064480002</v>
      </c>
      <c r="BQ32" s="9">
        <v>0.48118145669249995</v>
      </c>
      <c r="BR32" s="9">
        <v>0.50603275411920001</v>
      </c>
      <c r="BS32" s="9">
        <v>0.34895653373919999</v>
      </c>
      <c r="BT32" s="9">
        <v>0.29290512691549997</v>
      </c>
      <c r="BU32" s="9">
        <v>0.55510748798839993</v>
      </c>
      <c r="BV32" s="9">
        <v>1</v>
      </c>
      <c r="BW32" s="9">
        <v>1</v>
      </c>
      <c r="BX32" s="9">
        <v>1</v>
      </c>
      <c r="BY32" s="9">
        <v>1</v>
      </c>
      <c r="BZ32" s="9">
        <v>1</v>
      </c>
      <c r="CA32" s="9">
        <v>1</v>
      </c>
      <c r="CB32" s="9">
        <v>1</v>
      </c>
    </row>
    <row r="33" spans="1:80" x14ac:dyDescent="0.4">
      <c r="B33" s="10">
        <v>53</v>
      </c>
      <c r="C33" s="10">
        <v>213</v>
      </c>
      <c r="D33" s="10">
        <v>238</v>
      </c>
      <c r="E33" s="10">
        <v>152</v>
      </c>
      <c r="F33" s="10">
        <v>126</v>
      </c>
      <c r="G33" s="10">
        <v>64</v>
      </c>
      <c r="H33" s="10">
        <v>15</v>
      </c>
      <c r="I33" s="10">
        <v>862</v>
      </c>
      <c r="J33" s="10">
        <v>30</v>
      </c>
      <c r="K33" s="10">
        <v>110</v>
      </c>
      <c r="L33" s="10">
        <v>104</v>
      </c>
      <c r="M33" s="10">
        <v>79</v>
      </c>
      <c r="N33" s="10">
        <v>97</v>
      </c>
      <c r="O33" s="10">
        <v>77</v>
      </c>
      <c r="P33" s="10">
        <v>32</v>
      </c>
      <c r="Q33" s="10">
        <v>529</v>
      </c>
      <c r="R33" s="10">
        <v>24</v>
      </c>
      <c r="S33" s="10">
        <v>62</v>
      </c>
      <c r="T33" s="10">
        <v>109</v>
      </c>
      <c r="U33" s="10">
        <v>105</v>
      </c>
      <c r="V33" s="10">
        <v>107</v>
      </c>
      <c r="W33" s="10">
        <v>122</v>
      </c>
      <c r="X33" s="10">
        <v>33</v>
      </c>
      <c r="Y33" s="10">
        <v>562</v>
      </c>
      <c r="Z33" s="10">
        <v>20</v>
      </c>
      <c r="AA33" s="10">
        <v>20</v>
      </c>
      <c r="AB33" s="10">
        <v>50</v>
      </c>
      <c r="AC33" s="10">
        <v>55</v>
      </c>
      <c r="AD33" s="10">
        <v>45</v>
      </c>
      <c r="AE33" s="10">
        <v>60</v>
      </c>
      <c r="AF33" s="10">
        <v>29</v>
      </c>
      <c r="AG33" s="10">
        <v>279</v>
      </c>
      <c r="AH33" s="10">
        <v>7</v>
      </c>
      <c r="AI33" s="10">
        <v>5</v>
      </c>
      <c r="AJ33" s="10">
        <v>24</v>
      </c>
      <c r="AK33" s="10">
        <v>27</v>
      </c>
      <c r="AL33" s="10">
        <v>23</v>
      </c>
      <c r="AM33" s="10">
        <v>23</v>
      </c>
      <c r="AN33" s="10">
        <v>12</v>
      </c>
      <c r="AO33" s="10">
        <v>121</v>
      </c>
      <c r="AP33" s="10">
        <v>5</v>
      </c>
      <c r="AQ33" s="10">
        <v>8</v>
      </c>
      <c r="AR33" s="10">
        <v>16</v>
      </c>
      <c r="AS33" s="10">
        <v>29</v>
      </c>
      <c r="AT33" s="10">
        <v>21</v>
      </c>
      <c r="AU33" s="10">
        <v>29</v>
      </c>
      <c r="AV33" s="10">
        <v>14</v>
      </c>
      <c r="AW33" s="10">
        <v>122</v>
      </c>
      <c r="AX33" s="10">
        <v>6</v>
      </c>
      <c r="AY33" s="10">
        <v>6</v>
      </c>
      <c r="AZ33" s="10">
        <v>17</v>
      </c>
      <c r="BA33" s="10">
        <v>27</v>
      </c>
      <c r="BB33" s="10">
        <v>30</v>
      </c>
      <c r="BC33" s="10">
        <v>46</v>
      </c>
      <c r="BD33" s="10">
        <v>20</v>
      </c>
      <c r="BE33" s="10">
        <v>152</v>
      </c>
      <c r="BF33" s="10">
        <v>0</v>
      </c>
      <c r="BG33" s="10">
        <v>0</v>
      </c>
      <c r="BH33" s="10">
        <v>0</v>
      </c>
      <c r="BI33" s="10">
        <v>0</v>
      </c>
      <c r="BJ33" s="10">
        <v>0</v>
      </c>
      <c r="BK33" s="10">
        <v>1</v>
      </c>
      <c r="BL33" s="10">
        <v>0</v>
      </c>
      <c r="BM33" s="10">
        <v>1</v>
      </c>
      <c r="BN33" s="10">
        <v>83</v>
      </c>
      <c r="BO33" s="10">
        <v>323</v>
      </c>
      <c r="BP33" s="10">
        <v>342</v>
      </c>
      <c r="BQ33" s="10">
        <v>231</v>
      </c>
      <c r="BR33" s="10">
        <v>223</v>
      </c>
      <c r="BS33" s="10">
        <v>141</v>
      </c>
      <c r="BT33" s="10">
        <v>47</v>
      </c>
      <c r="BU33" s="10">
        <v>1391</v>
      </c>
      <c r="BV33" s="10">
        <v>145</v>
      </c>
      <c r="BW33" s="10">
        <v>424</v>
      </c>
      <c r="BX33" s="10">
        <v>558</v>
      </c>
      <c r="BY33" s="10">
        <v>474</v>
      </c>
      <c r="BZ33" s="10">
        <v>449</v>
      </c>
      <c r="CA33" s="10">
        <v>422</v>
      </c>
      <c r="CB33" s="10">
        <v>155</v>
      </c>
    </row>
    <row r="34" spans="1:80" x14ac:dyDescent="0.4">
      <c r="B34" s="10">
        <v>145</v>
      </c>
      <c r="C34" s="10">
        <v>424</v>
      </c>
      <c r="D34" s="10">
        <v>558</v>
      </c>
      <c r="E34" s="10">
        <v>474</v>
      </c>
      <c r="F34" s="10">
        <v>449</v>
      </c>
      <c r="G34" s="10">
        <v>422</v>
      </c>
      <c r="H34" s="10">
        <v>155</v>
      </c>
      <c r="I34" s="10">
        <v>2628</v>
      </c>
      <c r="J34" s="10">
        <v>145</v>
      </c>
      <c r="K34" s="10">
        <v>424</v>
      </c>
      <c r="L34" s="10">
        <v>558</v>
      </c>
      <c r="M34" s="10">
        <v>474</v>
      </c>
      <c r="N34" s="10">
        <v>449</v>
      </c>
      <c r="O34" s="10">
        <v>422</v>
      </c>
      <c r="P34" s="10">
        <v>155</v>
      </c>
      <c r="Q34" s="10">
        <v>2628</v>
      </c>
      <c r="R34" s="10">
        <v>145</v>
      </c>
      <c r="S34" s="10">
        <v>424</v>
      </c>
      <c r="T34" s="10">
        <v>558</v>
      </c>
      <c r="U34" s="10">
        <v>474</v>
      </c>
      <c r="V34" s="10">
        <v>449</v>
      </c>
      <c r="W34" s="10">
        <v>422</v>
      </c>
      <c r="X34" s="10">
        <v>155</v>
      </c>
      <c r="Y34" s="10">
        <v>2628</v>
      </c>
      <c r="Z34" s="10">
        <v>145</v>
      </c>
      <c r="AA34" s="10">
        <v>424</v>
      </c>
      <c r="AB34" s="10">
        <v>558</v>
      </c>
      <c r="AC34" s="10">
        <v>474</v>
      </c>
      <c r="AD34" s="10">
        <v>449</v>
      </c>
      <c r="AE34" s="10">
        <v>422</v>
      </c>
      <c r="AF34" s="10">
        <v>155</v>
      </c>
      <c r="AG34" s="10">
        <v>2628</v>
      </c>
      <c r="AH34" s="10">
        <v>145</v>
      </c>
      <c r="AI34" s="10">
        <v>424</v>
      </c>
      <c r="AJ34" s="10">
        <v>558</v>
      </c>
      <c r="AK34" s="10">
        <v>474</v>
      </c>
      <c r="AL34" s="10">
        <v>449</v>
      </c>
      <c r="AM34" s="10">
        <v>422</v>
      </c>
      <c r="AN34" s="10">
        <v>155</v>
      </c>
      <c r="AO34" s="10">
        <v>2628</v>
      </c>
      <c r="AP34" s="10">
        <v>145</v>
      </c>
      <c r="AQ34" s="10">
        <v>424</v>
      </c>
      <c r="AR34" s="10">
        <v>558</v>
      </c>
      <c r="AS34" s="10">
        <v>474</v>
      </c>
      <c r="AT34" s="10">
        <v>449</v>
      </c>
      <c r="AU34" s="10">
        <v>422</v>
      </c>
      <c r="AV34" s="10">
        <v>155</v>
      </c>
      <c r="AW34" s="10">
        <v>2628</v>
      </c>
      <c r="AX34" s="10">
        <v>145</v>
      </c>
      <c r="AY34" s="10">
        <v>424</v>
      </c>
      <c r="AZ34" s="10">
        <v>558</v>
      </c>
      <c r="BA34" s="10">
        <v>474</v>
      </c>
      <c r="BB34" s="10">
        <v>449</v>
      </c>
      <c r="BC34" s="10">
        <v>422</v>
      </c>
      <c r="BD34" s="10">
        <v>155</v>
      </c>
      <c r="BE34" s="10">
        <v>2628</v>
      </c>
      <c r="BF34" s="10">
        <v>145</v>
      </c>
      <c r="BG34" s="10">
        <v>424</v>
      </c>
      <c r="BH34" s="10">
        <v>558</v>
      </c>
      <c r="BI34" s="10">
        <v>474</v>
      </c>
      <c r="BJ34" s="10">
        <v>449</v>
      </c>
      <c r="BK34" s="10">
        <v>422</v>
      </c>
      <c r="BL34" s="10">
        <v>155</v>
      </c>
      <c r="BM34" s="10">
        <v>2628</v>
      </c>
      <c r="BN34" s="10">
        <v>145</v>
      </c>
      <c r="BO34" s="10">
        <v>424</v>
      </c>
      <c r="BP34" s="10">
        <v>558</v>
      </c>
      <c r="BQ34" s="10">
        <v>474</v>
      </c>
      <c r="BR34" s="10">
        <v>449</v>
      </c>
      <c r="BS34" s="10">
        <v>422</v>
      </c>
      <c r="BT34" s="10">
        <v>155</v>
      </c>
      <c r="BU34" s="10">
        <v>2628</v>
      </c>
      <c r="BV34" s="10">
        <v>145</v>
      </c>
      <c r="BW34" s="10">
        <v>424</v>
      </c>
      <c r="BX34" s="10">
        <v>558</v>
      </c>
      <c r="BY34" s="10">
        <v>474</v>
      </c>
      <c r="BZ34" s="10">
        <v>449</v>
      </c>
      <c r="CA34" s="10">
        <v>422</v>
      </c>
      <c r="CB34" s="10">
        <v>155</v>
      </c>
    </row>
    <row r="35" spans="1:80" x14ac:dyDescent="0.4">
      <c r="B35" s="10">
        <v>105.3412108773</v>
      </c>
      <c r="C35" s="10">
        <v>268.99759688210003</v>
      </c>
      <c r="D35" s="10">
        <v>221.33829775749999</v>
      </c>
      <c r="E35" s="10">
        <v>134.0248016411</v>
      </c>
      <c r="F35" s="10">
        <v>97.826067059479996</v>
      </c>
      <c r="G35" s="10">
        <v>54.873390002439997</v>
      </c>
      <c r="H35" s="10">
        <v>10.9980404532</v>
      </c>
      <c r="I35" s="10">
        <v>894.36789831160002</v>
      </c>
      <c r="J35" s="10">
        <v>62.955629723389997</v>
      </c>
      <c r="K35" s="10">
        <v>156.69269463809999</v>
      </c>
      <c r="L35" s="10">
        <v>104.1533095779</v>
      </c>
      <c r="M35" s="10">
        <v>69.50575485025</v>
      </c>
      <c r="N35" s="10">
        <v>92.724594840359998</v>
      </c>
      <c r="O35" s="10">
        <v>53.60623597675</v>
      </c>
      <c r="P35" s="10">
        <v>29.396292329560001</v>
      </c>
      <c r="Q35" s="10">
        <v>569.03451193629996</v>
      </c>
      <c r="R35" s="10">
        <v>43.083965683519999</v>
      </c>
      <c r="S35" s="10">
        <v>84.939965492889996</v>
      </c>
      <c r="T35" s="10">
        <v>104.1142245477</v>
      </c>
      <c r="U35" s="10">
        <v>99.07526273098</v>
      </c>
      <c r="V35" s="10">
        <v>85.553864246890001</v>
      </c>
      <c r="W35" s="10">
        <v>88.611548739529994</v>
      </c>
      <c r="X35" s="10">
        <v>30.052406167129998</v>
      </c>
      <c r="Y35" s="10">
        <v>535.43123760859999</v>
      </c>
      <c r="Z35" s="10">
        <v>48.097106163959999</v>
      </c>
      <c r="AA35" s="10">
        <v>27.752432404610001</v>
      </c>
      <c r="AB35" s="10">
        <v>42.806076594430003</v>
      </c>
      <c r="AC35" s="10">
        <v>49.115557932740003</v>
      </c>
      <c r="AD35" s="10">
        <v>36.688654423990002</v>
      </c>
      <c r="AE35" s="10">
        <v>42.148908548549997</v>
      </c>
      <c r="AF35" s="10">
        <v>27.288388185959999</v>
      </c>
      <c r="AG35" s="10">
        <v>273.89712425419998</v>
      </c>
      <c r="AH35" s="10">
        <v>14.540747013880001</v>
      </c>
      <c r="AI35" s="10">
        <v>6.4323397754340004</v>
      </c>
      <c r="AJ35" s="10">
        <v>24.261652313830002</v>
      </c>
      <c r="AK35" s="10">
        <v>26.31727636638</v>
      </c>
      <c r="AL35" s="10">
        <v>18.58565210958</v>
      </c>
      <c r="AM35" s="10">
        <v>15.571757852079999</v>
      </c>
      <c r="AN35" s="10">
        <v>12.047008487179999</v>
      </c>
      <c r="AO35" s="10">
        <v>117.75643391840001</v>
      </c>
      <c r="AP35" s="10">
        <v>11.464138532530001</v>
      </c>
      <c r="AQ35" s="10">
        <v>12.38707480505</v>
      </c>
      <c r="AR35" s="10">
        <v>13.63799820827</v>
      </c>
      <c r="AS35" s="10">
        <v>20.786019181189999</v>
      </c>
      <c r="AT35" s="10">
        <v>21.045639122490002</v>
      </c>
      <c r="AU35" s="10">
        <v>20.358655584099999</v>
      </c>
      <c r="AV35" s="10">
        <v>10.31275168038</v>
      </c>
      <c r="AW35" s="10">
        <v>109.992277114</v>
      </c>
      <c r="AX35" s="10">
        <v>13.1303835359</v>
      </c>
      <c r="AY35" s="10">
        <v>7.4417035059860002</v>
      </c>
      <c r="AZ35" s="10">
        <v>13.39678523886</v>
      </c>
      <c r="BA35" s="10">
        <v>24.156208336230002</v>
      </c>
      <c r="BB35" s="10">
        <v>24.133488820730001</v>
      </c>
      <c r="BC35" s="10">
        <v>34.944801036290002</v>
      </c>
      <c r="BD35" s="10">
        <v>17.814384576350001</v>
      </c>
      <c r="BE35" s="10">
        <v>135.0177550503</v>
      </c>
      <c r="BF35" s="10">
        <v>0</v>
      </c>
      <c r="BG35" s="10">
        <v>0</v>
      </c>
      <c r="BH35" s="10">
        <v>0</v>
      </c>
      <c r="BI35" s="10">
        <v>0</v>
      </c>
      <c r="BJ35" s="10">
        <v>0</v>
      </c>
      <c r="BK35" s="10">
        <v>0.75329330450010001</v>
      </c>
      <c r="BL35" s="10">
        <v>0</v>
      </c>
      <c r="BM35" s="10">
        <v>0.75329330450010001</v>
      </c>
      <c r="BN35" s="10">
        <v>168.29684060069999</v>
      </c>
      <c r="BO35" s="10">
        <v>425.69029152019999</v>
      </c>
      <c r="BP35" s="10">
        <v>325.49160733529999</v>
      </c>
      <c r="BQ35" s="10">
        <v>203.53055649140001</v>
      </c>
      <c r="BR35" s="10">
        <v>190.55066189979999</v>
      </c>
      <c r="BS35" s="10">
        <v>108.47962597919999</v>
      </c>
      <c r="BT35" s="10">
        <v>40.394332782760003</v>
      </c>
      <c r="BU35" s="10">
        <v>1463.402410248</v>
      </c>
      <c r="BV35" s="10">
        <v>298.61318153050001</v>
      </c>
      <c r="BW35" s="10">
        <v>564.64380750420003</v>
      </c>
      <c r="BX35" s="10">
        <v>523.70834423839995</v>
      </c>
      <c r="BY35" s="10">
        <v>422.98088103890001</v>
      </c>
      <c r="BZ35" s="10">
        <v>376.55796062349998</v>
      </c>
      <c r="CA35" s="10">
        <v>310.8685910442</v>
      </c>
      <c r="CB35" s="10">
        <v>137.9092718798</v>
      </c>
    </row>
    <row r="36" spans="1:80" x14ac:dyDescent="0.4">
      <c r="B36" s="10">
        <v>298.61318153050001</v>
      </c>
      <c r="C36" s="10">
        <v>564.64380750420003</v>
      </c>
      <c r="D36" s="10">
        <v>523.70834423839995</v>
      </c>
      <c r="E36" s="10">
        <v>422.98088103890001</v>
      </c>
      <c r="F36" s="10">
        <v>376.55796062349998</v>
      </c>
      <c r="G36" s="10">
        <v>310.8685910442</v>
      </c>
      <c r="H36" s="10">
        <v>137.9092718798</v>
      </c>
      <c r="I36" s="10">
        <v>2636.2505314979999</v>
      </c>
      <c r="J36" s="10">
        <v>298.61318153050001</v>
      </c>
      <c r="K36" s="10">
        <v>564.64380750420003</v>
      </c>
      <c r="L36" s="10">
        <v>523.70834423839995</v>
      </c>
      <c r="M36" s="10">
        <v>422.98088103890001</v>
      </c>
      <c r="N36" s="10">
        <v>376.55796062349998</v>
      </c>
      <c r="O36" s="10">
        <v>310.8685910442</v>
      </c>
      <c r="P36" s="10">
        <v>137.9092718798</v>
      </c>
      <c r="Q36" s="10">
        <v>2636.2505314979999</v>
      </c>
      <c r="R36" s="10">
        <v>298.61318153050001</v>
      </c>
      <c r="S36" s="10">
        <v>564.64380750420003</v>
      </c>
      <c r="T36" s="10">
        <v>523.70834423839995</v>
      </c>
      <c r="U36" s="10">
        <v>422.98088103890001</v>
      </c>
      <c r="V36" s="10">
        <v>376.55796062349998</v>
      </c>
      <c r="W36" s="10">
        <v>310.8685910442</v>
      </c>
      <c r="X36" s="10">
        <v>137.9092718798</v>
      </c>
      <c r="Y36" s="10">
        <v>2636.2505314979999</v>
      </c>
      <c r="Z36" s="10">
        <v>298.61318153050001</v>
      </c>
      <c r="AA36" s="10">
        <v>564.64380750420003</v>
      </c>
      <c r="AB36" s="10">
        <v>523.70834423839995</v>
      </c>
      <c r="AC36" s="10">
        <v>422.98088103890001</v>
      </c>
      <c r="AD36" s="10">
        <v>376.55796062349998</v>
      </c>
      <c r="AE36" s="10">
        <v>310.8685910442</v>
      </c>
      <c r="AF36" s="10">
        <v>137.9092718798</v>
      </c>
      <c r="AG36" s="10">
        <v>2636.2505314979999</v>
      </c>
      <c r="AH36" s="10">
        <v>298.61318153050001</v>
      </c>
      <c r="AI36" s="10">
        <v>564.64380750420003</v>
      </c>
      <c r="AJ36" s="10">
        <v>523.70834423839995</v>
      </c>
      <c r="AK36" s="10">
        <v>422.98088103890001</v>
      </c>
      <c r="AL36" s="10">
        <v>376.55796062349998</v>
      </c>
      <c r="AM36" s="10">
        <v>310.8685910442</v>
      </c>
      <c r="AN36" s="10">
        <v>137.9092718798</v>
      </c>
      <c r="AO36" s="10">
        <v>2636.2505314979999</v>
      </c>
      <c r="AP36" s="10">
        <v>298.61318153050001</v>
      </c>
      <c r="AQ36" s="10">
        <v>564.64380750420003</v>
      </c>
      <c r="AR36" s="10">
        <v>523.70834423839995</v>
      </c>
      <c r="AS36" s="10">
        <v>422.98088103890001</v>
      </c>
      <c r="AT36" s="10">
        <v>376.55796062349998</v>
      </c>
      <c r="AU36" s="10">
        <v>310.8685910442</v>
      </c>
      <c r="AV36" s="10">
        <v>137.9092718798</v>
      </c>
      <c r="AW36" s="10">
        <v>2636.2505314979999</v>
      </c>
      <c r="AX36" s="10">
        <v>298.61318153050001</v>
      </c>
      <c r="AY36" s="10">
        <v>564.64380750420003</v>
      </c>
      <c r="AZ36" s="10">
        <v>523.70834423839995</v>
      </c>
      <c r="BA36" s="10">
        <v>422.98088103890001</v>
      </c>
      <c r="BB36" s="10">
        <v>376.55796062349998</v>
      </c>
      <c r="BC36" s="10">
        <v>310.8685910442</v>
      </c>
      <c r="BD36" s="10">
        <v>137.9092718798</v>
      </c>
      <c r="BE36" s="10">
        <v>2636.2505314979999</v>
      </c>
      <c r="BF36" s="10">
        <v>298.61318153050001</v>
      </c>
      <c r="BG36" s="10">
        <v>564.64380750420003</v>
      </c>
      <c r="BH36" s="10">
        <v>523.70834423839995</v>
      </c>
      <c r="BI36" s="10">
        <v>422.98088103890001</v>
      </c>
      <c r="BJ36" s="10">
        <v>376.55796062349998</v>
      </c>
      <c r="BK36" s="10">
        <v>310.8685910442</v>
      </c>
      <c r="BL36" s="10">
        <v>137.9092718798</v>
      </c>
      <c r="BM36" s="10">
        <v>2636.2505314979999</v>
      </c>
      <c r="BN36" s="10">
        <v>298.61318153050001</v>
      </c>
      <c r="BO36" s="10">
        <v>564.64380750420003</v>
      </c>
      <c r="BP36" s="10">
        <v>523.70834423839995</v>
      </c>
      <c r="BQ36" s="10">
        <v>422.98088103890001</v>
      </c>
      <c r="BR36" s="10">
        <v>376.55796062349998</v>
      </c>
      <c r="BS36" s="10">
        <v>310.8685910442</v>
      </c>
      <c r="BT36" s="10">
        <v>137.9092718798</v>
      </c>
      <c r="BU36" s="10">
        <v>2636.2505314979999</v>
      </c>
      <c r="BV36" s="10">
        <v>298.61318153050001</v>
      </c>
      <c r="BW36" s="10">
        <v>564.64380750420003</v>
      </c>
      <c r="BX36" s="10">
        <v>523.70834423839995</v>
      </c>
      <c r="BY36" s="10">
        <v>422.98088103890001</v>
      </c>
      <c r="BZ36" s="10">
        <v>376.55796062349998</v>
      </c>
      <c r="CA36" s="10">
        <v>310.8685910442</v>
      </c>
      <c r="CB36" s="10">
        <v>137.9092718798</v>
      </c>
    </row>
    <row r="37" spans="1:80" x14ac:dyDescent="0.4">
      <c r="B37" s="4" t="s">
        <v>155</v>
      </c>
      <c r="C37" s="4" t="s">
        <v>156</v>
      </c>
      <c r="D37" s="4" t="s">
        <v>157</v>
      </c>
      <c r="E37" s="4" t="s">
        <v>158</v>
      </c>
      <c r="F37" s="4" t="s">
        <v>159</v>
      </c>
      <c r="G37" s="4" t="s">
        <v>160</v>
      </c>
      <c r="H37" s="4" t="s">
        <v>161</v>
      </c>
      <c r="I37" s="4" t="s">
        <v>162</v>
      </c>
      <c r="J37" s="4" t="s">
        <v>155</v>
      </c>
      <c r="K37" s="4" t="s">
        <v>156</v>
      </c>
      <c r="L37" s="4" t="s">
        <v>157</v>
      </c>
      <c r="M37" s="4" t="s">
        <v>158</v>
      </c>
      <c r="N37" s="4" t="s">
        <v>159</v>
      </c>
      <c r="O37" s="4" t="s">
        <v>160</v>
      </c>
      <c r="P37" s="4" t="s">
        <v>161</v>
      </c>
      <c r="Q37" s="4" t="s">
        <v>162</v>
      </c>
      <c r="R37" s="4" t="s">
        <v>155</v>
      </c>
      <c r="S37" s="4" t="s">
        <v>156</v>
      </c>
      <c r="T37" s="4" t="s">
        <v>157</v>
      </c>
      <c r="U37" s="4" t="s">
        <v>158</v>
      </c>
      <c r="V37" s="4" t="s">
        <v>159</v>
      </c>
      <c r="W37" s="4" t="s">
        <v>160</v>
      </c>
      <c r="X37" s="4" t="s">
        <v>161</v>
      </c>
      <c r="Y37" s="4" t="s">
        <v>162</v>
      </c>
      <c r="Z37" s="4" t="s">
        <v>155</v>
      </c>
      <c r="AA37" s="4" t="s">
        <v>156</v>
      </c>
      <c r="AB37" s="4" t="s">
        <v>157</v>
      </c>
      <c r="AC37" s="4" t="s">
        <v>158</v>
      </c>
      <c r="AD37" s="4" t="s">
        <v>159</v>
      </c>
      <c r="AE37" s="4" t="s">
        <v>160</v>
      </c>
      <c r="AF37" s="4" t="s">
        <v>161</v>
      </c>
      <c r="AG37" s="4" t="s">
        <v>162</v>
      </c>
      <c r="AH37" s="4" t="s">
        <v>155</v>
      </c>
      <c r="AI37" s="4" t="s">
        <v>156</v>
      </c>
      <c r="AJ37" s="4" t="s">
        <v>157</v>
      </c>
      <c r="AK37" s="4" t="s">
        <v>158</v>
      </c>
      <c r="AL37" s="4" t="s">
        <v>159</v>
      </c>
      <c r="AM37" s="4" t="s">
        <v>160</v>
      </c>
      <c r="AN37" s="4" t="s">
        <v>161</v>
      </c>
      <c r="AO37" s="4" t="s">
        <v>162</v>
      </c>
      <c r="AP37" s="4" t="s">
        <v>155</v>
      </c>
      <c r="AQ37" s="4" t="s">
        <v>156</v>
      </c>
      <c r="AR37" s="4" t="s">
        <v>157</v>
      </c>
      <c r="AS37" s="4" t="s">
        <v>158</v>
      </c>
      <c r="AT37" s="4" t="s">
        <v>159</v>
      </c>
      <c r="AU37" s="4" t="s">
        <v>160</v>
      </c>
      <c r="AV37" s="4" t="s">
        <v>161</v>
      </c>
      <c r="AW37" s="4" t="s">
        <v>162</v>
      </c>
      <c r="AX37" s="4" t="s">
        <v>155</v>
      </c>
      <c r="AY37" s="4" t="s">
        <v>156</v>
      </c>
      <c r="AZ37" s="4" t="s">
        <v>157</v>
      </c>
      <c r="BA37" s="4" t="s">
        <v>158</v>
      </c>
      <c r="BB37" s="4" t="s">
        <v>159</v>
      </c>
      <c r="BC37" s="4" t="s">
        <v>160</v>
      </c>
      <c r="BD37" s="4" t="s">
        <v>161</v>
      </c>
      <c r="BE37" s="4" t="s">
        <v>162</v>
      </c>
      <c r="BF37" s="4" t="s">
        <v>155</v>
      </c>
      <c r="BG37" s="4" t="s">
        <v>156</v>
      </c>
      <c r="BH37" s="4" t="s">
        <v>157</v>
      </c>
      <c r="BI37" s="4" t="s">
        <v>158</v>
      </c>
      <c r="BJ37" s="4" t="s">
        <v>159</v>
      </c>
      <c r="BK37" s="4" t="s">
        <v>160</v>
      </c>
      <c r="BL37" s="4" t="s">
        <v>161</v>
      </c>
      <c r="BM37" s="4" t="s">
        <v>162</v>
      </c>
      <c r="BN37" s="4" t="s">
        <v>155</v>
      </c>
      <c r="BO37" s="4" t="s">
        <v>156</v>
      </c>
      <c r="BP37" s="4" t="s">
        <v>157</v>
      </c>
      <c r="BQ37" s="4" t="s">
        <v>158</v>
      </c>
      <c r="BR37" s="4" t="s">
        <v>159</v>
      </c>
      <c r="BS37" s="4" t="s">
        <v>160</v>
      </c>
      <c r="BT37" s="4" t="s">
        <v>161</v>
      </c>
      <c r="BU37" s="4" t="s">
        <v>162</v>
      </c>
      <c r="BV37" s="4" t="s">
        <v>155</v>
      </c>
      <c r="BW37" s="4" t="s">
        <v>156</v>
      </c>
      <c r="BX37" s="4" t="s">
        <v>157</v>
      </c>
      <c r="BY37" s="4" t="s">
        <v>158</v>
      </c>
      <c r="BZ37" s="4" t="s">
        <v>159</v>
      </c>
      <c r="CA37" s="4" t="s">
        <v>160</v>
      </c>
      <c r="CB37" s="4" t="s">
        <v>161</v>
      </c>
    </row>
    <row r="38" spans="1:80" x14ac:dyDescent="0.4">
      <c r="B38" s="4" t="s">
        <v>716</v>
      </c>
      <c r="C38" s="4" t="s">
        <v>707</v>
      </c>
      <c r="D38" s="4" t="s">
        <v>718</v>
      </c>
      <c r="E38" s="4" t="s">
        <v>122</v>
      </c>
      <c r="F38" s="4" t="s">
        <v>693</v>
      </c>
      <c r="G38" s="4" t="s">
        <v>184</v>
      </c>
      <c r="H38" s="4" t="s">
        <v>95</v>
      </c>
      <c r="I38" s="4" t="s">
        <v>446</v>
      </c>
      <c r="J38" s="4" t="s">
        <v>95</v>
      </c>
      <c r="K38" s="4" t="s">
        <v>769</v>
      </c>
      <c r="L38" s="4" t="s">
        <v>95</v>
      </c>
      <c r="M38" s="4" t="s">
        <v>95</v>
      </c>
      <c r="N38" s="4" t="s">
        <v>204</v>
      </c>
      <c r="O38" s="4" t="s">
        <v>95</v>
      </c>
      <c r="P38" s="4" t="s">
        <v>95</v>
      </c>
      <c r="Q38" s="4" t="s">
        <v>446</v>
      </c>
      <c r="R38" s="4" t="s">
        <v>95</v>
      </c>
      <c r="S38" s="4" t="s">
        <v>95</v>
      </c>
      <c r="T38" s="4" t="s">
        <v>95</v>
      </c>
      <c r="U38" s="4" t="s">
        <v>209</v>
      </c>
      <c r="V38" s="4" t="s">
        <v>209</v>
      </c>
      <c r="W38" s="4" t="s">
        <v>713</v>
      </c>
      <c r="X38" s="4" t="s">
        <v>95</v>
      </c>
      <c r="Y38" s="4" t="s">
        <v>446</v>
      </c>
      <c r="Z38" s="4" t="s">
        <v>711</v>
      </c>
      <c r="AA38" s="4" t="s">
        <v>95</v>
      </c>
      <c r="AB38" s="4" t="s">
        <v>95</v>
      </c>
      <c r="AC38" s="4" t="s">
        <v>215</v>
      </c>
      <c r="AD38" s="4" t="s">
        <v>215</v>
      </c>
      <c r="AE38" s="4" t="s">
        <v>711</v>
      </c>
      <c r="AF38" s="4" t="s">
        <v>770</v>
      </c>
      <c r="AG38" s="4" t="s">
        <v>446</v>
      </c>
      <c r="AH38" s="4" t="s">
        <v>215</v>
      </c>
      <c r="AI38" s="4" t="s">
        <v>95</v>
      </c>
      <c r="AJ38" s="4" t="s">
        <v>215</v>
      </c>
      <c r="AK38" s="4" t="s">
        <v>156</v>
      </c>
      <c r="AL38" s="4" t="s">
        <v>215</v>
      </c>
      <c r="AM38" s="4" t="s">
        <v>215</v>
      </c>
      <c r="AN38" s="4" t="s">
        <v>156</v>
      </c>
      <c r="AO38" s="4" t="s">
        <v>446</v>
      </c>
      <c r="AP38" s="4" t="s">
        <v>95</v>
      </c>
      <c r="AQ38" s="4" t="s">
        <v>95</v>
      </c>
      <c r="AR38" s="4" t="s">
        <v>95</v>
      </c>
      <c r="AS38" s="4" t="s">
        <v>95</v>
      </c>
      <c r="AT38" s="4" t="s">
        <v>708</v>
      </c>
      <c r="AU38" s="4" t="s">
        <v>708</v>
      </c>
      <c r="AV38" s="4" t="s">
        <v>708</v>
      </c>
      <c r="AW38" s="4" t="s">
        <v>446</v>
      </c>
      <c r="AX38" s="4" t="s">
        <v>215</v>
      </c>
      <c r="AY38" s="4" t="s">
        <v>95</v>
      </c>
      <c r="AZ38" s="4" t="s">
        <v>95</v>
      </c>
      <c r="BA38" s="4" t="s">
        <v>708</v>
      </c>
      <c r="BB38" s="4" t="s">
        <v>711</v>
      </c>
      <c r="BC38" s="4" t="s">
        <v>709</v>
      </c>
      <c r="BD38" s="4" t="s">
        <v>709</v>
      </c>
      <c r="BE38" s="4" t="s">
        <v>446</v>
      </c>
      <c r="BF38" s="4" t="s">
        <v>95</v>
      </c>
      <c r="BG38" s="4" t="s">
        <v>95</v>
      </c>
      <c r="BH38" s="4" t="s">
        <v>95</v>
      </c>
      <c r="BI38" s="4" t="s">
        <v>95</v>
      </c>
      <c r="BJ38" s="4" t="s">
        <v>95</v>
      </c>
      <c r="BK38" s="4" t="s">
        <v>95</v>
      </c>
      <c r="BL38" s="4" t="s">
        <v>95</v>
      </c>
      <c r="BM38" s="4" t="s">
        <v>446</v>
      </c>
      <c r="BN38" s="4" t="s">
        <v>122</v>
      </c>
      <c r="BO38" s="4" t="s">
        <v>771</v>
      </c>
      <c r="BP38" s="4" t="s">
        <v>772</v>
      </c>
      <c r="BQ38" s="4" t="s">
        <v>693</v>
      </c>
      <c r="BR38" s="4" t="s">
        <v>122</v>
      </c>
      <c r="BS38" s="4" t="s">
        <v>95</v>
      </c>
      <c r="BT38" s="4" t="s">
        <v>95</v>
      </c>
      <c r="BU38" s="4" t="s">
        <v>446</v>
      </c>
      <c r="BV38" s="4" t="s">
        <v>446</v>
      </c>
      <c r="BW38" s="4" t="s">
        <v>446</v>
      </c>
      <c r="BX38" s="4" t="s">
        <v>446</v>
      </c>
      <c r="BY38" s="4" t="s">
        <v>446</v>
      </c>
      <c r="BZ38" s="4" t="s">
        <v>446</v>
      </c>
      <c r="CA38" s="4" t="s">
        <v>446</v>
      </c>
      <c r="CB38" s="4" t="s">
        <v>446</v>
      </c>
    </row>
    <row r="39" spans="1:80" x14ac:dyDescent="0.4">
      <c r="A39" s="1" t="s">
        <v>303</v>
      </c>
      <c r="B39" s="9">
        <v>0.41840149795629999</v>
      </c>
      <c r="C39" s="9">
        <v>0.35229757998380001</v>
      </c>
      <c r="D39" s="9">
        <v>0.30946637648180003</v>
      </c>
      <c r="E39" s="9">
        <v>0.2272804943058</v>
      </c>
      <c r="F39" s="9">
        <v>0.1631849799157</v>
      </c>
      <c r="G39" s="9">
        <v>0.1903793031464</v>
      </c>
      <c r="H39" s="9">
        <v>9.777637678784E-2</v>
      </c>
      <c r="I39" s="9">
        <v>0.2737810560233</v>
      </c>
      <c r="J39" s="9">
        <v>0.29059267195080002</v>
      </c>
      <c r="K39" s="9">
        <v>0.25582077126809999</v>
      </c>
      <c r="L39" s="9">
        <v>0.2771879268702</v>
      </c>
      <c r="M39" s="9">
        <v>0.21835691694209999</v>
      </c>
      <c r="N39" s="9">
        <v>0.25158946446070002</v>
      </c>
      <c r="O39" s="9">
        <v>0.20659978852569999</v>
      </c>
      <c r="P39" s="9">
        <v>0.15494239863440001</v>
      </c>
      <c r="Q39" s="9">
        <v>0.24630255962450001</v>
      </c>
      <c r="R39" s="9">
        <v>0.1395939157684</v>
      </c>
      <c r="S39" s="9">
        <v>0.18312291947590001</v>
      </c>
      <c r="T39" s="9">
        <v>0.1838432598369</v>
      </c>
      <c r="U39" s="9">
        <v>0.208104362067</v>
      </c>
      <c r="V39" s="9">
        <v>0.23375152186789999</v>
      </c>
      <c r="W39" s="9">
        <v>0.18837631411520001</v>
      </c>
      <c r="X39" s="9">
        <v>0.31304103643769998</v>
      </c>
      <c r="Y39" s="9">
        <v>0.19646818741640001</v>
      </c>
      <c r="Z39" s="9">
        <v>7.4252974718209991E-2</v>
      </c>
      <c r="AA39" s="9">
        <v>0.10332491688999999</v>
      </c>
      <c r="AB39" s="9">
        <v>0.12134997319349999</v>
      </c>
      <c r="AC39" s="9">
        <v>0.13308203524289999</v>
      </c>
      <c r="AD39" s="9">
        <v>0.14453527069470001</v>
      </c>
      <c r="AE39" s="9">
        <v>0.14599671691990002</v>
      </c>
      <c r="AF39" s="9">
        <v>0.14226005348759999</v>
      </c>
      <c r="AG39" s="9">
        <v>0.1204150369085</v>
      </c>
      <c r="AH39" s="9">
        <v>2.0782200986419998E-2</v>
      </c>
      <c r="AI39" s="9">
        <v>4.6360428342859999E-2</v>
      </c>
      <c r="AJ39" s="9">
        <v>5.044897933505E-2</v>
      </c>
      <c r="AK39" s="9">
        <v>4.9525970026739995E-2</v>
      </c>
      <c r="AL39" s="9">
        <v>3.043955544423E-2</v>
      </c>
      <c r="AM39" s="9">
        <v>6.0338588969159994E-2</v>
      </c>
      <c r="AN39" s="9">
        <v>8.4805693430819992E-2</v>
      </c>
      <c r="AO39" s="9">
        <v>4.5751177954450002E-2</v>
      </c>
      <c r="AP39" s="9">
        <v>2.9567795979159997E-2</v>
      </c>
      <c r="AQ39" s="9">
        <v>3.287430173605E-2</v>
      </c>
      <c r="AR39" s="9">
        <v>3.7072104469799999E-2</v>
      </c>
      <c r="AS39" s="9">
        <v>0.10985864092950001</v>
      </c>
      <c r="AT39" s="9">
        <v>8.7593371936020001E-2</v>
      </c>
      <c r="AU39" s="9">
        <v>8.6904131813779997E-2</v>
      </c>
      <c r="AV39" s="9">
        <v>6.0023570188670002E-2</v>
      </c>
      <c r="AW39" s="9">
        <v>6.1242281884510003E-2</v>
      </c>
      <c r="AX39" s="9">
        <v>2.6808942640759999E-2</v>
      </c>
      <c r="AY39" s="9">
        <v>2.619908230322E-2</v>
      </c>
      <c r="AZ39" s="9">
        <v>1.890469714566E-2</v>
      </c>
      <c r="BA39" s="9">
        <v>5.3791580485930003E-2</v>
      </c>
      <c r="BB39" s="9">
        <v>8.8905835680750001E-2</v>
      </c>
      <c r="BC39" s="9">
        <v>0.11450401579779999</v>
      </c>
      <c r="BD39" s="9">
        <v>0.13771029130429999</v>
      </c>
      <c r="BE39" s="9">
        <v>5.4406191048189993E-2</v>
      </c>
      <c r="BF39" s="9">
        <v>0</v>
      </c>
      <c r="BG39" s="9">
        <v>0</v>
      </c>
      <c r="BH39" s="9">
        <v>1.7266826670470001E-3</v>
      </c>
      <c r="BI39" s="9">
        <v>0</v>
      </c>
      <c r="BJ39" s="9">
        <v>0</v>
      </c>
      <c r="BK39" s="9">
        <v>6.9011407121769997E-3</v>
      </c>
      <c r="BL39" s="9">
        <v>9.440579728628001E-3</v>
      </c>
      <c r="BM39" s="9">
        <v>1.6335091402150002E-3</v>
      </c>
      <c r="BN39" s="9">
        <v>0.70899416990709996</v>
      </c>
      <c r="BO39" s="9">
        <v>0.60811835125190006</v>
      </c>
      <c r="BP39" s="9">
        <v>0.58665430335199997</v>
      </c>
      <c r="BQ39" s="9">
        <v>0.44563741124790002</v>
      </c>
      <c r="BR39" s="9">
        <v>0.41477444437640004</v>
      </c>
      <c r="BS39" s="9">
        <v>0.39697909167209999</v>
      </c>
      <c r="BT39" s="9">
        <v>0.25271877542230003</v>
      </c>
      <c r="BU39" s="9">
        <v>0.5200836156477</v>
      </c>
      <c r="BV39" s="9">
        <v>1</v>
      </c>
      <c r="BW39" s="9">
        <v>1</v>
      </c>
      <c r="BX39" s="9">
        <v>1</v>
      </c>
      <c r="BY39" s="9">
        <v>1</v>
      </c>
      <c r="BZ39" s="9">
        <v>1</v>
      </c>
      <c r="CA39" s="9">
        <v>1</v>
      </c>
      <c r="CB39" s="9">
        <v>1</v>
      </c>
    </row>
    <row r="40" spans="1:80" x14ac:dyDescent="0.4">
      <c r="B40" s="10">
        <v>61</v>
      </c>
      <c r="C40" s="10">
        <v>123</v>
      </c>
      <c r="D40" s="10">
        <v>128</v>
      </c>
      <c r="E40" s="10">
        <v>91</v>
      </c>
      <c r="F40" s="10">
        <v>57</v>
      </c>
      <c r="G40" s="10">
        <v>52</v>
      </c>
      <c r="H40" s="10">
        <v>14</v>
      </c>
      <c r="I40" s="10">
        <v>527</v>
      </c>
      <c r="J40" s="10">
        <v>43</v>
      </c>
      <c r="K40" s="10">
        <v>82</v>
      </c>
      <c r="L40" s="10">
        <v>130</v>
      </c>
      <c r="M40" s="10">
        <v>90</v>
      </c>
      <c r="N40" s="10">
        <v>85</v>
      </c>
      <c r="O40" s="10">
        <v>59</v>
      </c>
      <c r="P40" s="10">
        <v>22</v>
      </c>
      <c r="Q40" s="10">
        <v>511</v>
      </c>
      <c r="R40" s="10">
        <v>27</v>
      </c>
      <c r="S40" s="10">
        <v>79</v>
      </c>
      <c r="T40" s="10">
        <v>103</v>
      </c>
      <c r="U40" s="10">
        <v>96</v>
      </c>
      <c r="V40" s="10">
        <v>97</v>
      </c>
      <c r="W40" s="10">
        <v>75</v>
      </c>
      <c r="X40" s="10">
        <v>46</v>
      </c>
      <c r="Y40" s="10">
        <v>523</v>
      </c>
      <c r="Z40" s="10">
        <v>13</v>
      </c>
      <c r="AA40" s="10">
        <v>39</v>
      </c>
      <c r="AB40" s="10">
        <v>68</v>
      </c>
      <c r="AC40" s="10">
        <v>70</v>
      </c>
      <c r="AD40" s="10">
        <v>69</v>
      </c>
      <c r="AE40" s="10">
        <v>63</v>
      </c>
      <c r="AF40" s="10">
        <v>31</v>
      </c>
      <c r="AG40" s="10">
        <v>353</v>
      </c>
      <c r="AH40" s="10">
        <v>4</v>
      </c>
      <c r="AI40" s="10">
        <v>23</v>
      </c>
      <c r="AJ40" s="10">
        <v>28</v>
      </c>
      <c r="AK40" s="10">
        <v>29</v>
      </c>
      <c r="AL40" s="10">
        <v>20</v>
      </c>
      <c r="AM40" s="10">
        <v>31</v>
      </c>
      <c r="AN40" s="10">
        <v>17</v>
      </c>
      <c r="AO40" s="10">
        <v>152</v>
      </c>
      <c r="AP40" s="10">
        <v>5</v>
      </c>
      <c r="AQ40" s="10">
        <v>18</v>
      </c>
      <c r="AR40" s="10">
        <v>26</v>
      </c>
      <c r="AS40" s="10">
        <v>48</v>
      </c>
      <c r="AT40" s="10">
        <v>37</v>
      </c>
      <c r="AU40" s="10">
        <v>35</v>
      </c>
      <c r="AV40" s="10">
        <v>13</v>
      </c>
      <c r="AW40" s="10">
        <v>182</v>
      </c>
      <c r="AX40" s="10">
        <v>4</v>
      </c>
      <c r="AY40" s="10">
        <v>10</v>
      </c>
      <c r="AZ40" s="10">
        <v>10</v>
      </c>
      <c r="BA40" s="10">
        <v>27</v>
      </c>
      <c r="BB40" s="10">
        <v>39</v>
      </c>
      <c r="BC40" s="10">
        <v>48</v>
      </c>
      <c r="BD40" s="10">
        <v>26</v>
      </c>
      <c r="BE40" s="10">
        <v>164</v>
      </c>
      <c r="BF40" s="10">
        <v>0</v>
      </c>
      <c r="BG40" s="10">
        <v>0</v>
      </c>
      <c r="BH40" s="10">
        <v>1</v>
      </c>
      <c r="BI40" s="10">
        <v>0</v>
      </c>
      <c r="BJ40" s="10">
        <v>0</v>
      </c>
      <c r="BK40" s="10">
        <v>1</v>
      </c>
      <c r="BL40" s="10">
        <v>1</v>
      </c>
      <c r="BM40" s="10">
        <v>3</v>
      </c>
      <c r="BN40" s="10">
        <v>104</v>
      </c>
      <c r="BO40" s="10">
        <v>205</v>
      </c>
      <c r="BP40" s="10">
        <v>258</v>
      </c>
      <c r="BQ40" s="10">
        <v>181</v>
      </c>
      <c r="BR40" s="10">
        <v>142</v>
      </c>
      <c r="BS40" s="10">
        <v>111</v>
      </c>
      <c r="BT40" s="10">
        <v>36</v>
      </c>
      <c r="BU40" s="10">
        <v>1038</v>
      </c>
      <c r="BV40" s="10">
        <v>157</v>
      </c>
      <c r="BW40" s="10">
        <v>374</v>
      </c>
      <c r="BX40" s="10">
        <v>494</v>
      </c>
      <c r="BY40" s="10">
        <v>451</v>
      </c>
      <c r="BZ40" s="10">
        <v>404</v>
      </c>
      <c r="CA40" s="10">
        <v>364</v>
      </c>
      <c r="CB40" s="10">
        <v>170</v>
      </c>
    </row>
    <row r="41" spans="1:80" x14ac:dyDescent="0.4">
      <c r="B41" s="10">
        <v>157</v>
      </c>
      <c r="C41" s="10">
        <v>374</v>
      </c>
      <c r="D41" s="10">
        <v>494</v>
      </c>
      <c r="E41" s="10">
        <v>451</v>
      </c>
      <c r="F41" s="10">
        <v>404</v>
      </c>
      <c r="G41" s="10">
        <v>364</v>
      </c>
      <c r="H41" s="10">
        <v>170</v>
      </c>
      <c r="I41" s="10">
        <v>2415</v>
      </c>
      <c r="J41" s="10">
        <v>157</v>
      </c>
      <c r="K41" s="10">
        <v>374</v>
      </c>
      <c r="L41" s="10">
        <v>494</v>
      </c>
      <c r="M41" s="10">
        <v>451</v>
      </c>
      <c r="N41" s="10">
        <v>404</v>
      </c>
      <c r="O41" s="10">
        <v>364</v>
      </c>
      <c r="P41" s="10">
        <v>170</v>
      </c>
      <c r="Q41" s="10">
        <v>2415</v>
      </c>
      <c r="R41" s="10">
        <v>157</v>
      </c>
      <c r="S41" s="10">
        <v>374</v>
      </c>
      <c r="T41" s="10">
        <v>494</v>
      </c>
      <c r="U41" s="10">
        <v>451</v>
      </c>
      <c r="V41" s="10">
        <v>404</v>
      </c>
      <c r="W41" s="10">
        <v>364</v>
      </c>
      <c r="X41" s="10">
        <v>170</v>
      </c>
      <c r="Y41" s="10">
        <v>2415</v>
      </c>
      <c r="Z41" s="10">
        <v>157</v>
      </c>
      <c r="AA41" s="10">
        <v>374</v>
      </c>
      <c r="AB41" s="10">
        <v>494</v>
      </c>
      <c r="AC41" s="10">
        <v>451</v>
      </c>
      <c r="AD41" s="10">
        <v>404</v>
      </c>
      <c r="AE41" s="10">
        <v>364</v>
      </c>
      <c r="AF41" s="10">
        <v>170</v>
      </c>
      <c r="AG41" s="10">
        <v>2415</v>
      </c>
      <c r="AH41" s="10">
        <v>157</v>
      </c>
      <c r="AI41" s="10">
        <v>374</v>
      </c>
      <c r="AJ41" s="10">
        <v>494</v>
      </c>
      <c r="AK41" s="10">
        <v>451</v>
      </c>
      <c r="AL41" s="10">
        <v>404</v>
      </c>
      <c r="AM41" s="10">
        <v>364</v>
      </c>
      <c r="AN41" s="10">
        <v>170</v>
      </c>
      <c r="AO41" s="10">
        <v>2415</v>
      </c>
      <c r="AP41" s="10">
        <v>157</v>
      </c>
      <c r="AQ41" s="10">
        <v>374</v>
      </c>
      <c r="AR41" s="10">
        <v>494</v>
      </c>
      <c r="AS41" s="10">
        <v>451</v>
      </c>
      <c r="AT41" s="10">
        <v>404</v>
      </c>
      <c r="AU41" s="10">
        <v>364</v>
      </c>
      <c r="AV41" s="10">
        <v>170</v>
      </c>
      <c r="AW41" s="10">
        <v>2415</v>
      </c>
      <c r="AX41" s="10">
        <v>157</v>
      </c>
      <c r="AY41" s="10">
        <v>374</v>
      </c>
      <c r="AZ41" s="10">
        <v>494</v>
      </c>
      <c r="BA41" s="10">
        <v>451</v>
      </c>
      <c r="BB41" s="10">
        <v>404</v>
      </c>
      <c r="BC41" s="10">
        <v>364</v>
      </c>
      <c r="BD41" s="10">
        <v>170</v>
      </c>
      <c r="BE41" s="10">
        <v>2415</v>
      </c>
      <c r="BF41" s="10">
        <v>157</v>
      </c>
      <c r="BG41" s="10">
        <v>374</v>
      </c>
      <c r="BH41" s="10">
        <v>494</v>
      </c>
      <c r="BI41" s="10">
        <v>451</v>
      </c>
      <c r="BJ41" s="10">
        <v>404</v>
      </c>
      <c r="BK41" s="10">
        <v>364</v>
      </c>
      <c r="BL41" s="10">
        <v>170</v>
      </c>
      <c r="BM41" s="10">
        <v>2415</v>
      </c>
      <c r="BN41" s="10">
        <v>157</v>
      </c>
      <c r="BO41" s="10">
        <v>374</v>
      </c>
      <c r="BP41" s="10">
        <v>494</v>
      </c>
      <c r="BQ41" s="10">
        <v>451</v>
      </c>
      <c r="BR41" s="10">
        <v>404</v>
      </c>
      <c r="BS41" s="10">
        <v>364</v>
      </c>
      <c r="BT41" s="10">
        <v>170</v>
      </c>
      <c r="BU41" s="10">
        <v>2415</v>
      </c>
      <c r="BV41" s="10">
        <v>157</v>
      </c>
      <c r="BW41" s="10">
        <v>374</v>
      </c>
      <c r="BX41" s="10">
        <v>494</v>
      </c>
      <c r="BY41" s="10">
        <v>451</v>
      </c>
      <c r="BZ41" s="10">
        <v>404</v>
      </c>
      <c r="CA41" s="10">
        <v>364</v>
      </c>
      <c r="CB41" s="10">
        <v>170</v>
      </c>
    </row>
    <row r="42" spans="1:80" x14ac:dyDescent="0.4">
      <c r="B42" s="10">
        <v>140.18544176509999</v>
      </c>
      <c r="C42" s="10">
        <v>178.21335946490001</v>
      </c>
      <c r="D42" s="10">
        <v>144.47573173020001</v>
      </c>
      <c r="E42" s="10">
        <v>94.759145747879998</v>
      </c>
      <c r="F42" s="10">
        <v>56.048537825510003</v>
      </c>
      <c r="G42" s="10">
        <v>53.105839980159999</v>
      </c>
      <c r="H42" s="10">
        <v>13.83200881894</v>
      </c>
      <c r="I42" s="10">
        <v>681.58855897110004</v>
      </c>
      <c r="J42" s="10">
        <v>97.363088540800007</v>
      </c>
      <c r="K42" s="10">
        <v>129.40957207450001</v>
      </c>
      <c r="L42" s="10">
        <v>129.40639631560001</v>
      </c>
      <c r="M42" s="10">
        <v>91.038674395599998</v>
      </c>
      <c r="N42" s="10">
        <v>86.412497171029997</v>
      </c>
      <c r="O42" s="10">
        <v>57.630504619210001</v>
      </c>
      <c r="P42" s="10">
        <v>21.919043175319999</v>
      </c>
      <c r="Q42" s="10">
        <v>613.17977629200004</v>
      </c>
      <c r="R42" s="10">
        <v>46.77094810917</v>
      </c>
      <c r="S42" s="10">
        <v>92.634614964790003</v>
      </c>
      <c r="T42" s="10">
        <v>85.828030141940005</v>
      </c>
      <c r="U42" s="10">
        <v>86.764117774880006</v>
      </c>
      <c r="V42" s="10">
        <v>80.285765405320006</v>
      </c>
      <c r="W42" s="10">
        <v>52.547111099369999</v>
      </c>
      <c r="X42" s="10">
        <v>44.284586102959999</v>
      </c>
      <c r="Y42" s="10">
        <v>489.11517359840002</v>
      </c>
      <c r="Z42" s="10">
        <v>24.878462706490001</v>
      </c>
      <c r="AA42" s="10">
        <v>52.267973445220001</v>
      </c>
      <c r="AB42" s="10">
        <v>56.652765873589999</v>
      </c>
      <c r="AC42" s="10">
        <v>55.485359676500003</v>
      </c>
      <c r="AD42" s="10">
        <v>49.642991596610003</v>
      </c>
      <c r="AE42" s="10">
        <v>40.72542633698</v>
      </c>
      <c r="AF42" s="10">
        <v>20.12492566269</v>
      </c>
      <c r="AG42" s="10">
        <v>299.77790529809999</v>
      </c>
      <c r="AH42" s="10">
        <v>6.9630774276940004</v>
      </c>
      <c r="AI42" s="10">
        <v>23.45190018504</v>
      </c>
      <c r="AJ42" s="10">
        <v>23.552326709399999</v>
      </c>
      <c r="AK42" s="10">
        <v>20.648664226129998</v>
      </c>
      <c r="AL42" s="10">
        <v>10.45496084008</v>
      </c>
      <c r="AM42" s="10">
        <v>16.831301498990001</v>
      </c>
      <c r="AN42" s="10">
        <v>11.997101324140001</v>
      </c>
      <c r="AO42" s="10">
        <v>113.8993322115</v>
      </c>
      <c r="AP42" s="10">
        <v>9.9066914473440004</v>
      </c>
      <c r="AQ42" s="10">
        <v>16.62980413523</v>
      </c>
      <c r="AR42" s="10">
        <v>17.3072741567</v>
      </c>
      <c r="AS42" s="10">
        <v>45.802922944610003</v>
      </c>
      <c r="AT42" s="10">
        <v>30.08536951596</v>
      </c>
      <c r="AU42" s="10">
        <v>24.241694561559999</v>
      </c>
      <c r="AV42" s="10">
        <v>8.4912795858180008</v>
      </c>
      <c r="AW42" s="10">
        <v>152.4650363472</v>
      </c>
      <c r="AX42" s="10">
        <v>8.9823375052610004</v>
      </c>
      <c r="AY42" s="10">
        <v>13.253075631030001</v>
      </c>
      <c r="AZ42" s="10">
        <v>8.8257405677059992</v>
      </c>
      <c r="BA42" s="10">
        <v>22.42710810202</v>
      </c>
      <c r="BB42" s="10">
        <v>30.536156554569999</v>
      </c>
      <c r="BC42" s="10">
        <v>31.940614549709998</v>
      </c>
      <c r="BD42" s="10">
        <v>19.481290127089999</v>
      </c>
      <c r="BE42" s="10">
        <v>135.44632303739999</v>
      </c>
      <c r="BF42" s="10">
        <v>0</v>
      </c>
      <c r="BG42" s="10">
        <v>0</v>
      </c>
      <c r="BH42" s="10">
        <v>0.80610935709249998</v>
      </c>
      <c r="BI42" s="10">
        <v>0</v>
      </c>
      <c r="BJ42" s="10">
        <v>0</v>
      </c>
      <c r="BK42" s="10">
        <v>1.9250562865</v>
      </c>
      <c r="BL42" s="10">
        <v>1.3355187249939999</v>
      </c>
      <c r="BM42" s="10">
        <v>4.0666843685870004</v>
      </c>
      <c r="BN42" s="10">
        <v>237.54853030589999</v>
      </c>
      <c r="BO42" s="10">
        <v>307.62293153939999</v>
      </c>
      <c r="BP42" s="10">
        <v>273.88212804580002</v>
      </c>
      <c r="BQ42" s="10">
        <v>185.79782014349999</v>
      </c>
      <c r="BR42" s="10">
        <v>142.46103499649999</v>
      </c>
      <c r="BS42" s="10">
        <v>110.7363445994</v>
      </c>
      <c r="BT42" s="10">
        <v>35.751051994260003</v>
      </c>
      <c r="BU42" s="10">
        <v>1294.7683352629999</v>
      </c>
      <c r="BV42" s="10">
        <v>335.0500475019</v>
      </c>
      <c r="BW42" s="10">
        <v>505.8602999007</v>
      </c>
      <c r="BX42" s="10">
        <v>466.85437485220001</v>
      </c>
      <c r="BY42" s="10">
        <v>416.92599286759997</v>
      </c>
      <c r="BZ42" s="10">
        <v>343.46627890910003</v>
      </c>
      <c r="CA42" s="10">
        <v>278.94754893250001</v>
      </c>
      <c r="CB42" s="10">
        <v>141.465753522</v>
      </c>
    </row>
    <row r="43" spans="1:80" x14ac:dyDescent="0.4">
      <c r="B43" s="10">
        <v>335.0500475019</v>
      </c>
      <c r="C43" s="10">
        <v>505.8602999007</v>
      </c>
      <c r="D43" s="10">
        <v>466.85437485220001</v>
      </c>
      <c r="E43" s="10">
        <v>416.92599286759997</v>
      </c>
      <c r="F43" s="10">
        <v>343.46627890910003</v>
      </c>
      <c r="G43" s="10">
        <v>278.94754893250001</v>
      </c>
      <c r="H43" s="10">
        <v>141.465753522</v>
      </c>
      <c r="I43" s="10">
        <v>2489.5387901240001</v>
      </c>
      <c r="J43" s="10">
        <v>335.0500475019</v>
      </c>
      <c r="K43" s="10">
        <v>505.8602999007</v>
      </c>
      <c r="L43" s="10">
        <v>466.85437485220001</v>
      </c>
      <c r="M43" s="10">
        <v>416.92599286759997</v>
      </c>
      <c r="N43" s="10">
        <v>343.46627890910003</v>
      </c>
      <c r="O43" s="10">
        <v>278.94754893250001</v>
      </c>
      <c r="P43" s="10">
        <v>141.465753522</v>
      </c>
      <c r="Q43" s="10">
        <v>2489.5387901240001</v>
      </c>
      <c r="R43" s="10">
        <v>335.0500475019</v>
      </c>
      <c r="S43" s="10">
        <v>505.8602999007</v>
      </c>
      <c r="T43" s="10">
        <v>466.85437485220001</v>
      </c>
      <c r="U43" s="10">
        <v>416.92599286759997</v>
      </c>
      <c r="V43" s="10">
        <v>343.46627890910003</v>
      </c>
      <c r="W43" s="10">
        <v>278.94754893250001</v>
      </c>
      <c r="X43" s="10">
        <v>141.465753522</v>
      </c>
      <c r="Y43" s="10">
        <v>2489.5387901240001</v>
      </c>
      <c r="Z43" s="10">
        <v>335.0500475019</v>
      </c>
      <c r="AA43" s="10">
        <v>505.8602999007</v>
      </c>
      <c r="AB43" s="10">
        <v>466.85437485220001</v>
      </c>
      <c r="AC43" s="10">
        <v>416.92599286759997</v>
      </c>
      <c r="AD43" s="10">
        <v>343.46627890910003</v>
      </c>
      <c r="AE43" s="10">
        <v>278.94754893250001</v>
      </c>
      <c r="AF43" s="10">
        <v>141.465753522</v>
      </c>
      <c r="AG43" s="10">
        <v>2489.5387901240001</v>
      </c>
      <c r="AH43" s="10">
        <v>335.0500475019</v>
      </c>
      <c r="AI43" s="10">
        <v>505.8602999007</v>
      </c>
      <c r="AJ43" s="10">
        <v>466.85437485220001</v>
      </c>
      <c r="AK43" s="10">
        <v>416.92599286759997</v>
      </c>
      <c r="AL43" s="10">
        <v>343.46627890910003</v>
      </c>
      <c r="AM43" s="10">
        <v>278.94754893250001</v>
      </c>
      <c r="AN43" s="10">
        <v>141.465753522</v>
      </c>
      <c r="AO43" s="10">
        <v>2489.5387901240001</v>
      </c>
      <c r="AP43" s="10">
        <v>335.0500475019</v>
      </c>
      <c r="AQ43" s="10">
        <v>505.8602999007</v>
      </c>
      <c r="AR43" s="10">
        <v>466.85437485220001</v>
      </c>
      <c r="AS43" s="10">
        <v>416.92599286759997</v>
      </c>
      <c r="AT43" s="10">
        <v>343.46627890910003</v>
      </c>
      <c r="AU43" s="10">
        <v>278.94754893250001</v>
      </c>
      <c r="AV43" s="10">
        <v>141.465753522</v>
      </c>
      <c r="AW43" s="10">
        <v>2489.5387901240001</v>
      </c>
      <c r="AX43" s="10">
        <v>335.0500475019</v>
      </c>
      <c r="AY43" s="10">
        <v>505.8602999007</v>
      </c>
      <c r="AZ43" s="10">
        <v>466.85437485220001</v>
      </c>
      <c r="BA43" s="10">
        <v>416.92599286759997</v>
      </c>
      <c r="BB43" s="10">
        <v>343.46627890910003</v>
      </c>
      <c r="BC43" s="10">
        <v>278.94754893250001</v>
      </c>
      <c r="BD43" s="10">
        <v>141.465753522</v>
      </c>
      <c r="BE43" s="10">
        <v>2489.5387901240001</v>
      </c>
      <c r="BF43" s="10">
        <v>335.0500475019</v>
      </c>
      <c r="BG43" s="10">
        <v>505.8602999007</v>
      </c>
      <c r="BH43" s="10">
        <v>466.85437485220001</v>
      </c>
      <c r="BI43" s="10">
        <v>416.92599286759997</v>
      </c>
      <c r="BJ43" s="10">
        <v>343.46627890910003</v>
      </c>
      <c r="BK43" s="10">
        <v>278.94754893250001</v>
      </c>
      <c r="BL43" s="10">
        <v>141.465753522</v>
      </c>
      <c r="BM43" s="10">
        <v>2489.5387901240001</v>
      </c>
      <c r="BN43" s="10">
        <v>335.0500475019</v>
      </c>
      <c r="BO43" s="10">
        <v>505.8602999007</v>
      </c>
      <c r="BP43" s="10">
        <v>466.85437485220001</v>
      </c>
      <c r="BQ43" s="10">
        <v>416.92599286759997</v>
      </c>
      <c r="BR43" s="10">
        <v>343.46627890910003</v>
      </c>
      <c r="BS43" s="10">
        <v>278.94754893250001</v>
      </c>
      <c r="BT43" s="10">
        <v>141.465753522</v>
      </c>
      <c r="BU43" s="10">
        <v>2489.5387901240001</v>
      </c>
      <c r="BV43" s="10">
        <v>335.0500475019</v>
      </c>
      <c r="BW43" s="10">
        <v>505.8602999007</v>
      </c>
      <c r="BX43" s="10">
        <v>466.85437485220001</v>
      </c>
      <c r="BY43" s="10">
        <v>416.92599286759997</v>
      </c>
      <c r="BZ43" s="10">
        <v>343.46627890910003</v>
      </c>
      <c r="CA43" s="10">
        <v>278.94754893250001</v>
      </c>
      <c r="CB43" s="10">
        <v>141.465753522</v>
      </c>
    </row>
    <row r="44" spans="1:80" x14ac:dyDescent="0.4">
      <c r="B44" s="4" t="s">
        <v>155</v>
      </c>
      <c r="C44" s="4" t="s">
        <v>156</v>
      </c>
      <c r="D44" s="4" t="s">
        <v>157</v>
      </c>
      <c r="E44" s="4" t="s">
        <v>158</v>
      </c>
      <c r="F44" s="4" t="s">
        <v>159</v>
      </c>
      <c r="G44" s="4" t="s">
        <v>160</v>
      </c>
      <c r="H44" s="4" t="s">
        <v>161</v>
      </c>
      <c r="I44" s="4" t="s">
        <v>162</v>
      </c>
      <c r="J44" s="4" t="s">
        <v>155</v>
      </c>
      <c r="K44" s="4" t="s">
        <v>156</v>
      </c>
      <c r="L44" s="4" t="s">
        <v>157</v>
      </c>
      <c r="M44" s="4" t="s">
        <v>158</v>
      </c>
      <c r="N44" s="4" t="s">
        <v>159</v>
      </c>
      <c r="O44" s="4" t="s">
        <v>160</v>
      </c>
      <c r="P44" s="4" t="s">
        <v>161</v>
      </c>
      <c r="Q44" s="4" t="s">
        <v>162</v>
      </c>
      <c r="R44" s="4" t="s">
        <v>155</v>
      </c>
      <c r="S44" s="4" t="s">
        <v>156</v>
      </c>
      <c r="T44" s="4" t="s">
        <v>157</v>
      </c>
      <c r="U44" s="4" t="s">
        <v>158</v>
      </c>
      <c r="V44" s="4" t="s">
        <v>159</v>
      </c>
      <c r="W44" s="4" t="s">
        <v>160</v>
      </c>
      <c r="X44" s="4" t="s">
        <v>161</v>
      </c>
      <c r="Y44" s="4" t="s">
        <v>162</v>
      </c>
      <c r="Z44" s="4" t="s">
        <v>155</v>
      </c>
      <c r="AA44" s="4" t="s">
        <v>156</v>
      </c>
      <c r="AB44" s="4" t="s">
        <v>157</v>
      </c>
      <c r="AC44" s="4" t="s">
        <v>158</v>
      </c>
      <c r="AD44" s="4" t="s">
        <v>159</v>
      </c>
      <c r="AE44" s="4" t="s">
        <v>160</v>
      </c>
      <c r="AF44" s="4" t="s">
        <v>161</v>
      </c>
      <c r="AG44" s="4" t="s">
        <v>162</v>
      </c>
      <c r="AH44" s="4" t="s">
        <v>155</v>
      </c>
      <c r="AI44" s="4" t="s">
        <v>156</v>
      </c>
      <c r="AJ44" s="4" t="s">
        <v>157</v>
      </c>
      <c r="AK44" s="4" t="s">
        <v>158</v>
      </c>
      <c r="AL44" s="4" t="s">
        <v>159</v>
      </c>
      <c r="AM44" s="4" t="s">
        <v>160</v>
      </c>
      <c r="AN44" s="4" t="s">
        <v>161</v>
      </c>
      <c r="AO44" s="4" t="s">
        <v>162</v>
      </c>
      <c r="AP44" s="4" t="s">
        <v>155</v>
      </c>
      <c r="AQ44" s="4" t="s">
        <v>156</v>
      </c>
      <c r="AR44" s="4" t="s">
        <v>157</v>
      </c>
      <c r="AS44" s="4" t="s">
        <v>158</v>
      </c>
      <c r="AT44" s="4" t="s">
        <v>159</v>
      </c>
      <c r="AU44" s="4" t="s">
        <v>160</v>
      </c>
      <c r="AV44" s="4" t="s">
        <v>161</v>
      </c>
      <c r="AW44" s="4" t="s">
        <v>162</v>
      </c>
      <c r="AX44" s="4" t="s">
        <v>155</v>
      </c>
      <c r="AY44" s="4" t="s">
        <v>156</v>
      </c>
      <c r="AZ44" s="4" t="s">
        <v>157</v>
      </c>
      <c r="BA44" s="4" t="s">
        <v>158</v>
      </c>
      <c r="BB44" s="4" t="s">
        <v>159</v>
      </c>
      <c r="BC44" s="4" t="s">
        <v>160</v>
      </c>
      <c r="BD44" s="4" t="s">
        <v>161</v>
      </c>
      <c r="BE44" s="4" t="s">
        <v>162</v>
      </c>
      <c r="BF44" s="4" t="s">
        <v>155</v>
      </c>
      <c r="BG44" s="4" t="s">
        <v>156</v>
      </c>
      <c r="BH44" s="4" t="s">
        <v>157</v>
      </c>
      <c r="BI44" s="4" t="s">
        <v>158</v>
      </c>
      <c r="BJ44" s="4" t="s">
        <v>159</v>
      </c>
      <c r="BK44" s="4" t="s">
        <v>160</v>
      </c>
      <c r="BL44" s="4" t="s">
        <v>161</v>
      </c>
      <c r="BM44" s="4" t="s">
        <v>162</v>
      </c>
      <c r="BN44" s="4" t="s">
        <v>155</v>
      </c>
      <c r="BO44" s="4" t="s">
        <v>156</v>
      </c>
      <c r="BP44" s="4" t="s">
        <v>157</v>
      </c>
      <c r="BQ44" s="4" t="s">
        <v>158</v>
      </c>
      <c r="BR44" s="4" t="s">
        <v>159</v>
      </c>
      <c r="BS44" s="4" t="s">
        <v>160</v>
      </c>
      <c r="BT44" s="4" t="s">
        <v>161</v>
      </c>
      <c r="BU44" s="4" t="s">
        <v>162</v>
      </c>
      <c r="BV44" s="4" t="s">
        <v>155</v>
      </c>
      <c r="BW44" s="4" t="s">
        <v>156</v>
      </c>
      <c r="BX44" s="4" t="s">
        <v>157</v>
      </c>
      <c r="BY44" s="4" t="s">
        <v>158</v>
      </c>
      <c r="BZ44" s="4" t="s">
        <v>159</v>
      </c>
      <c r="CA44" s="4" t="s">
        <v>160</v>
      </c>
      <c r="CB44" s="4" t="s">
        <v>161</v>
      </c>
    </row>
    <row r="45" spans="1:80" x14ac:dyDescent="0.4">
      <c r="B45" s="4" t="s">
        <v>691</v>
      </c>
      <c r="C45" s="4" t="s">
        <v>718</v>
      </c>
      <c r="D45" s="4" t="s">
        <v>773</v>
      </c>
      <c r="E45" s="4" t="s">
        <v>184</v>
      </c>
      <c r="F45" s="4" t="s">
        <v>95</v>
      </c>
      <c r="G45" s="4" t="s">
        <v>184</v>
      </c>
      <c r="H45" s="4" t="s">
        <v>95</v>
      </c>
      <c r="I45" s="4" t="s">
        <v>446</v>
      </c>
      <c r="J45" s="4" t="s">
        <v>184</v>
      </c>
      <c r="K45" s="4" t="s">
        <v>184</v>
      </c>
      <c r="L45" s="4" t="s">
        <v>184</v>
      </c>
      <c r="M45" s="4" t="s">
        <v>95</v>
      </c>
      <c r="N45" s="4" t="s">
        <v>184</v>
      </c>
      <c r="O45" s="4" t="s">
        <v>95</v>
      </c>
      <c r="P45" s="4" t="s">
        <v>95</v>
      </c>
      <c r="Q45" s="4" t="s">
        <v>446</v>
      </c>
      <c r="R45" s="4" t="s">
        <v>95</v>
      </c>
      <c r="S45" s="4" t="s">
        <v>95</v>
      </c>
      <c r="T45" s="4" t="s">
        <v>95</v>
      </c>
      <c r="U45" s="4" t="s">
        <v>95</v>
      </c>
      <c r="V45" s="4" t="s">
        <v>206</v>
      </c>
      <c r="W45" s="4" t="s">
        <v>95</v>
      </c>
      <c r="X45" s="4" t="s">
        <v>774</v>
      </c>
      <c r="Y45" s="4" t="s">
        <v>446</v>
      </c>
      <c r="Z45" s="4" t="s">
        <v>95</v>
      </c>
      <c r="AA45" s="4" t="s">
        <v>95</v>
      </c>
      <c r="AB45" s="4" t="s">
        <v>95</v>
      </c>
      <c r="AC45" s="4" t="s">
        <v>95</v>
      </c>
      <c r="AD45" s="4" t="s">
        <v>206</v>
      </c>
      <c r="AE45" s="4" t="s">
        <v>206</v>
      </c>
      <c r="AF45" s="4" t="s">
        <v>95</v>
      </c>
      <c r="AG45" s="4" t="s">
        <v>446</v>
      </c>
      <c r="AH45" s="4" t="s">
        <v>95</v>
      </c>
      <c r="AI45" s="4" t="s">
        <v>95</v>
      </c>
      <c r="AJ45" s="4" t="s">
        <v>95</v>
      </c>
      <c r="AK45" s="4" t="s">
        <v>95</v>
      </c>
      <c r="AL45" s="4" t="s">
        <v>95</v>
      </c>
      <c r="AM45" s="4" t="s">
        <v>95</v>
      </c>
      <c r="AN45" s="4" t="s">
        <v>434</v>
      </c>
      <c r="AO45" s="4" t="s">
        <v>446</v>
      </c>
      <c r="AP45" s="4" t="s">
        <v>95</v>
      </c>
      <c r="AQ45" s="4" t="s">
        <v>95</v>
      </c>
      <c r="AR45" s="4" t="s">
        <v>95</v>
      </c>
      <c r="AS45" s="4" t="s">
        <v>775</v>
      </c>
      <c r="AT45" s="4" t="s">
        <v>192</v>
      </c>
      <c r="AU45" s="4" t="s">
        <v>192</v>
      </c>
      <c r="AV45" s="4" t="s">
        <v>95</v>
      </c>
      <c r="AW45" s="4" t="s">
        <v>446</v>
      </c>
      <c r="AX45" s="4" t="s">
        <v>95</v>
      </c>
      <c r="AY45" s="4" t="s">
        <v>95</v>
      </c>
      <c r="AZ45" s="4" t="s">
        <v>95</v>
      </c>
      <c r="BA45" s="4" t="s">
        <v>189</v>
      </c>
      <c r="BB45" s="4" t="s">
        <v>200</v>
      </c>
      <c r="BC45" s="4" t="s">
        <v>776</v>
      </c>
      <c r="BD45" s="4" t="s">
        <v>776</v>
      </c>
      <c r="BE45" s="4" t="s">
        <v>446</v>
      </c>
      <c r="BF45" s="4" t="s">
        <v>95</v>
      </c>
      <c r="BG45" s="4" t="s">
        <v>95</v>
      </c>
      <c r="BH45" s="4" t="s">
        <v>95</v>
      </c>
      <c r="BI45" s="4" t="s">
        <v>95</v>
      </c>
      <c r="BJ45" s="4" t="s">
        <v>95</v>
      </c>
      <c r="BK45" s="4" t="s">
        <v>95</v>
      </c>
      <c r="BL45" s="4" t="s">
        <v>95</v>
      </c>
      <c r="BM45" s="4" t="s">
        <v>446</v>
      </c>
      <c r="BN45" s="4" t="s">
        <v>777</v>
      </c>
      <c r="BO45" s="4" t="s">
        <v>692</v>
      </c>
      <c r="BP45" s="4" t="s">
        <v>692</v>
      </c>
      <c r="BQ45" s="4" t="s">
        <v>161</v>
      </c>
      <c r="BR45" s="4" t="s">
        <v>184</v>
      </c>
      <c r="BS45" s="4" t="s">
        <v>184</v>
      </c>
      <c r="BT45" s="4" t="s">
        <v>95</v>
      </c>
      <c r="BU45" s="4" t="s">
        <v>446</v>
      </c>
      <c r="BV45" s="4" t="s">
        <v>446</v>
      </c>
      <c r="BW45" s="4" t="s">
        <v>446</v>
      </c>
      <c r="BX45" s="4" t="s">
        <v>446</v>
      </c>
      <c r="BY45" s="4" t="s">
        <v>446</v>
      </c>
      <c r="BZ45" s="4" t="s">
        <v>446</v>
      </c>
      <c r="CA45" s="4" t="s">
        <v>446</v>
      </c>
      <c r="CB45" s="4" t="s">
        <v>446</v>
      </c>
    </row>
    <row r="46" spans="1:80" x14ac:dyDescent="0.4">
      <c r="A46" s="1" t="s">
        <v>328</v>
      </c>
      <c r="B46" s="9">
        <v>0.22892999587759999</v>
      </c>
      <c r="C46" s="9">
        <v>0.43346795639219998</v>
      </c>
      <c r="D46" s="9">
        <v>0.32876720725680003</v>
      </c>
      <c r="E46" s="9">
        <v>0.28811047238779997</v>
      </c>
      <c r="F46" s="9">
        <v>0.11820967612609999</v>
      </c>
      <c r="G46" s="9">
        <v>0.4799314065968</v>
      </c>
      <c r="H46" s="9">
        <v>0.60896983834410001</v>
      </c>
      <c r="I46" s="9">
        <v>0.3018015806205</v>
      </c>
      <c r="J46" s="9">
        <v>0.1489840234699</v>
      </c>
      <c r="K46" s="9">
        <v>5.8735938885469997E-2</v>
      </c>
      <c r="L46" s="9">
        <v>0.1900730164353</v>
      </c>
      <c r="M46" s="9">
        <v>0.20593506352799998</v>
      </c>
      <c r="N46" s="9">
        <v>0.10933067509720001</v>
      </c>
      <c r="O46" s="9">
        <v>0</v>
      </c>
      <c r="P46" s="9">
        <v>0</v>
      </c>
      <c r="Q46" s="9">
        <v>0.1370107951931</v>
      </c>
      <c r="R46" s="9">
        <v>0.20430636388979997</v>
      </c>
      <c r="S46" s="9">
        <v>7.9883104359350005E-2</v>
      </c>
      <c r="T46" s="9">
        <v>0.232395137896</v>
      </c>
      <c r="U46" s="9">
        <v>3.2410212738540001E-2</v>
      </c>
      <c r="V46" s="9">
        <v>0.57839796900890006</v>
      </c>
      <c r="W46" s="9">
        <v>0.16495829339439999</v>
      </c>
      <c r="X46" s="9">
        <v>0.16968519402859999</v>
      </c>
      <c r="Y46" s="9">
        <v>0.20340862715870001</v>
      </c>
      <c r="Z46" s="9">
        <v>0.18294976257399997</v>
      </c>
      <c r="AA46" s="9">
        <v>0.11042194095170001</v>
      </c>
      <c r="AB46" s="9">
        <v>0.17947599174419998</v>
      </c>
      <c r="AC46" s="9">
        <v>0.21411927378099999</v>
      </c>
      <c r="AD46" s="9">
        <v>0.1192870356779</v>
      </c>
      <c r="AE46" s="9">
        <v>0</v>
      </c>
      <c r="AF46" s="9">
        <v>0</v>
      </c>
      <c r="AG46" s="9">
        <v>0.15550082535699999</v>
      </c>
      <c r="AH46" s="9">
        <v>0.1136701976661</v>
      </c>
      <c r="AI46" s="9">
        <v>0.11966006048700001</v>
      </c>
      <c r="AJ46" s="9">
        <v>3.3053038179099999E-2</v>
      </c>
      <c r="AK46" s="9">
        <v>9.2595093197989989E-2</v>
      </c>
      <c r="AL46" s="9">
        <v>0</v>
      </c>
      <c r="AM46" s="9">
        <v>0</v>
      </c>
      <c r="AN46" s="9">
        <v>0</v>
      </c>
      <c r="AO46" s="9">
        <v>7.3923361399729992E-2</v>
      </c>
      <c r="AP46" s="9">
        <v>0.1211596565226</v>
      </c>
      <c r="AQ46" s="9">
        <v>6.0373940767240002E-2</v>
      </c>
      <c r="AR46" s="9">
        <v>0</v>
      </c>
      <c r="AS46" s="9">
        <v>3.814502989534E-2</v>
      </c>
      <c r="AT46" s="9">
        <v>5.9022954830799994E-2</v>
      </c>
      <c r="AU46" s="9">
        <v>0.27997835713469998</v>
      </c>
      <c r="AV46" s="9">
        <v>0</v>
      </c>
      <c r="AW46" s="9">
        <v>6.845988340966E-2</v>
      </c>
      <c r="AX46" s="9">
        <v>0</v>
      </c>
      <c r="AY46" s="9">
        <v>0.13745705815709999</v>
      </c>
      <c r="AZ46" s="9">
        <v>3.6235608488569999E-2</v>
      </c>
      <c r="BA46" s="9">
        <v>0.12868485447130001</v>
      </c>
      <c r="BB46" s="9">
        <v>1.5751689258999998E-2</v>
      </c>
      <c r="BC46" s="9">
        <v>7.513194287404E-2</v>
      </c>
      <c r="BD46" s="9">
        <v>0.22134496762729999</v>
      </c>
      <c r="BE46" s="9">
        <v>5.989492686128E-2</v>
      </c>
      <c r="BF46" s="9">
        <v>0</v>
      </c>
      <c r="BG46" s="9">
        <v>0</v>
      </c>
      <c r="BH46" s="9">
        <v>0</v>
      </c>
      <c r="BI46" s="9">
        <v>0</v>
      </c>
      <c r="BJ46" s="9">
        <v>0</v>
      </c>
      <c r="BK46" s="9">
        <v>0</v>
      </c>
      <c r="BL46" s="9">
        <v>0</v>
      </c>
      <c r="BM46" s="9">
        <v>0</v>
      </c>
      <c r="BN46" s="9">
        <v>0.37791401934749996</v>
      </c>
      <c r="BO46" s="9">
        <v>0.4922038952776</v>
      </c>
      <c r="BP46" s="9">
        <v>0.51884022369210003</v>
      </c>
      <c r="BQ46" s="9">
        <v>0.49404553591579997</v>
      </c>
      <c r="BR46" s="9">
        <v>0.22754035122339999</v>
      </c>
      <c r="BS46" s="9">
        <v>0.4799314065968</v>
      </c>
      <c r="BT46" s="9">
        <v>0.60896983834410001</v>
      </c>
      <c r="BU46" s="9">
        <v>0.4388123758136</v>
      </c>
      <c r="BV46" s="9">
        <v>1</v>
      </c>
      <c r="BW46" s="9">
        <v>1</v>
      </c>
      <c r="BX46" s="9">
        <v>1</v>
      </c>
      <c r="BY46" s="9">
        <v>1</v>
      </c>
      <c r="BZ46" s="9">
        <v>1</v>
      </c>
      <c r="CA46" s="9">
        <v>1</v>
      </c>
      <c r="CB46" s="9">
        <v>1</v>
      </c>
    </row>
    <row r="47" spans="1:80" x14ac:dyDescent="0.4">
      <c r="B47" s="10">
        <v>4</v>
      </c>
      <c r="C47" s="10">
        <v>11</v>
      </c>
      <c r="D47" s="10">
        <v>11</v>
      </c>
      <c r="E47" s="10">
        <v>6</v>
      </c>
      <c r="F47" s="10">
        <v>1</v>
      </c>
      <c r="G47" s="10">
        <v>3</v>
      </c>
      <c r="H47" s="10">
        <v>2</v>
      </c>
      <c r="I47" s="10">
        <v>38</v>
      </c>
      <c r="J47" s="10">
        <v>3</v>
      </c>
      <c r="K47" s="10">
        <v>3</v>
      </c>
      <c r="L47" s="10">
        <v>7</v>
      </c>
      <c r="M47" s="10">
        <v>4</v>
      </c>
      <c r="N47" s="10">
        <v>2</v>
      </c>
      <c r="O47" s="10">
        <v>0</v>
      </c>
      <c r="P47" s="10">
        <v>0</v>
      </c>
      <c r="Q47" s="10">
        <v>19</v>
      </c>
      <c r="R47" s="10">
        <v>4</v>
      </c>
      <c r="S47" s="10">
        <v>2</v>
      </c>
      <c r="T47" s="10">
        <v>9</v>
      </c>
      <c r="U47" s="10">
        <v>1</v>
      </c>
      <c r="V47" s="10">
        <v>8</v>
      </c>
      <c r="W47" s="10">
        <v>2</v>
      </c>
      <c r="X47" s="10">
        <v>1</v>
      </c>
      <c r="Y47" s="10">
        <v>27</v>
      </c>
      <c r="Z47" s="10">
        <v>4</v>
      </c>
      <c r="AA47" s="10">
        <v>4</v>
      </c>
      <c r="AB47" s="10">
        <v>7</v>
      </c>
      <c r="AC47" s="10">
        <v>3</v>
      </c>
      <c r="AD47" s="10">
        <v>2</v>
      </c>
      <c r="AE47" s="10">
        <v>0</v>
      </c>
      <c r="AF47" s="10">
        <v>0</v>
      </c>
      <c r="AG47" s="10">
        <v>20</v>
      </c>
      <c r="AH47" s="10">
        <v>2</v>
      </c>
      <c r="AI47" s="10">
        <v>1</v>
      </c>
      <c r="AJ47" s="10">
        <v>2</v>
      </c>
      <c r="AK47" s="10">
        <v>2</v>
      </c>
      <c r="AL47" s="10">
        <v>0</v>
      </c>
      <c r="AM47" s="10">
        <v>0</v>
      </c>
      <c r="AN47" s="10">
        <v>0</v>
      </c>
      <c r="AO47" s="10">
        <v>7</v>
      </c>
      <c r="AP47" s="10">
        <v>2</v>
      </c>
      <c r="AQ47" s="10">
        <v>2</v>
      </c>
      <c r="AR47" s="10">
        <v>0</v>
      </c>
      <c r="AS47" s="10">
        <v>1</v>
      </c>
      <c r="AT47" s="10">
        <v>2</v>
      </c>
      <c r="AU47" s="10">
        <v>2</v>
      </c>
      <c r="AV47" s="10">
        <v>0</v>
      </c>
      <c r="AW47" s="10">
        <v>9</v>
      </c>
      <c r="AX47" s="10">
        <v>0</v>
      </c>
      <c r="AY47" s="10">
        <v>2</v>
      </c>
      <c r="AZ47" s="10">
        <v>2</v>
      </c>
      <c r="BA47" s="10">
        <v>3</v>
      </c>
      <c r="BB47" s="10">
        <v>1</v>
      </c>
      <c r="BC47" s="10">
        <v>1</v>
      </c>
      <c r="BD47" s="10">
        <v>1</v>
      </c>
      <c r="BE47" s="10">
        <v>10</v>
      </c>
      <c r="BF47" s="10">
        <v>0</v>
      </c>
      <c r="BG47" s="10">
        <v>0</v>
      </c>
      <c r="BH47" s="10">
        <v>0</v>
      </c>
      <c r="BI47" s="10">
        <v>0</v>
      </c>
      <c r="BJ47" s="10">
        <v>0</v>
      </c>
      <c r="BK47" s="10">
        <v>0</v>
      </c>
      <c r="BL47" s="10">
        <v>0</v>
      </c>
      <c r="BM47" s="10">
        <v>0</v>
      </c>
      <c r="BN47" s="10">
        <v>7</v>
      </c>
      <c r="BO47" s="10">
        <v>14</v>
      </c>
      <c r="BP47" s="10">
        <v>18</v>
      </c>
      <c r="BQ47" s="10">
        <v>10</v>
      </c>
      <c r="BR47" s="10">
        <v>3</v>
      </c>
      <c r="BS47" s="10">
        <v>3</v>
      </c>
      <c r="BT47" s="10">
        <v>2</v>
      </c>
      <c r="BU47" s="10">
        <v>57</v>
      </c>
      <c r="BV47" s="10">
        <v>19</v>
      </c>
      <c r="BW47" s="10">
        <v>25</v>
      </c>
      <c r="BX47" s="10">
        <v>38</v>
      </c>
      <c r="BY47" s="10">
        <v>20</v>
      </c>
      <c r="BZ47" s="10">
        <v>16</v>
      </c>
      <c r="CA47" s="10">
        <v>8</v>
      </c>
      <c r="CB47" s="10">
        <v>4</v>
      </c>
    </row>
    <row r="48" spans="1:80" x14ac:dyDescent="0.4">
      <c r="B48" s="10">
        <v>19</v>
      </c>
      <c r="C48" s="10">
        <v>25</v>
      </c>
      <c r="D48" s="10">
        <v>38</v>
      </c>
      <c r="E48" s="10">
        <v>20</v>
      </c>
      <c r="F48" s="10">
        <v>16</v>
      </c>
      <c r="G48" s="10">
        <v>8</v>
      </c>
      <c r="H48" s="10">
        <v>4</v>
      </c>
      <c r="I48" s="10">
        <v>130</v>
      </c>
      <c r="J48" s="10">
        <v>19</v>
      </c>
      <c r="K48" s="10">
        <v>25</v>
      </c>
      <c r="L48" s="10">
        <v>38</v>
      </c>
      <c r="M48" s="10">
        <v>20</v>
      </c>
      <c r="N48" s="10">
        <v>16</v>
      </c>
      <c r="O48" s="10">
        <v>8</v>
      </c>
      <c r="P48" s="10">
        <v>4</v>
      </c>
      <c r="Q48" s="10">
        <v>130</v>
      </c>
      <c r="R48" s="10">
        <v>19</v>
      </c>
      <c r="S48" s="10">
        <v>25</v>
      </c>
      <c r="T48" s="10">
        <v>38</v>
      </c>
      <c r="U48" s="10">
        <v>20</v>
      </c>
      <c r="V48" s="10">
        <v>16</v>
      </c>
      <c r="W48" s="10">
        <v>8</v>
      </c>
      <c r="X48" s="10">
        <v>4</v>
      </c>
      <c r="Y48" s="10">
        <v>130</v>
      </c>
      <c r="Z48" s="10">
        <v>19</v>
      </c>
      <c r="AA48" s="10">
        <v>25</v>
      </c>
      <c r="AB48" s="10">
        <v>38</v>
      </c>
      <c r="AC48" s="10">
        <v>20</v>
      </c>
      <c r="AD48" s="10">
        <v>16</v>
      </c>
      <c r="AE48" s="10">
        <v>8</v>
      </c>
      <c r="AF48" s="10">
        <v>4</v>
      </c>
      <c r="AG48" s="10">
        <v>130</v>
      </c>
      <c r="AH48" s="10">
        <v>19</v>
      </c>
      <c r="AI48" s="10">
        <v>25</v>
      </c>
      <c r="AJ48" s="10">
        <v>38</v>
      </c>
      <c r="AK48" s="10">
        <v>20</v>
      </c>
      <c r="AL48" s="10">
        <v>16</v>
      </c>
      <c r="AM48" s="10">
        <v>8</v>
      </c>
      <c r="AN48" s="10">
        <v>4</v>
      </c>
      <c r="AO48" s="10">
        <v>130</v>
      </c>
      <c r="AP48" s="10">
        <v>19</v>
      </c>
      <c r="AQ48" s="10">
        <v>25</v>
      </c>
      <c r="AR48" s="10">
        <v>38</v>
      </c>
      <c r="AS48" s="10">
        <v>20</v>
      </c>
      <c r="AT48" s="10">
        <v>16</v>
      </c>
      <c r="AU48" s="10">
        <v>8</v>
      </c>
      <c r="AV48" s="10">
        <v>4</v>
      </c>
      <c r="AW48" s="10">
        <v>130</v>
      </c>
      <c r="AX48" s="10">
        <v>19</v>
      </c>
      <c r="AY48" s="10">
        <v>25</v>
      </c>
      <c r="AZ48" s="10">
        <v>38</v>
      </c>
      <c r="BA48" s="10">
        <v>20</v>
      </c>
      <c r="BB48" s="10">
        <v>16</v>
      </c>
      <c r="BC48" s="10">
        <v>8</v>
      </c>
      <c r="BD48" s="10">
        <v>4</v>
      </c>
      <c r="BE48" s="10">
        <v>130</v>
      </c>
      <c r="BF48" s="10">
        <v>19</v>
      </c>
      <c r="BG48" s="10">
        <v>25</v>
      </c>
      <c r="BH48" s="10">
        <v>38</v>
      </c>
      <c r="BI48" s="10">
        <v>20</v>
      </c>
      <c r="BJ48" s="10">
        <v>16</v>
      </c>
      <c r="BK48" s="10">
        <v>8</v>
      </c>
      <c r="BL48" s="10">
        <v>4</v>
      </c>
      <c r="BM48" s="10">
        <v>130</v>
      </c>
      <c r="BN48" s="10">
        <v>19</v>
      </c>
      <c r="BO48" s="10">
        <v>25</v>
      </c>
      <c r="BP48" s="10">
        <v>38</v>
      </c>
      <c r="BQ48" s="10">
        <v>20</v>
      </c>
      <c r="BR48" s="10">
        <v>16</v>
      </c>
      <c r="BS48" s="10">
        <v>8</v>
      </c>
      <c r="BT48" s="10">
        <v>4</v>
      </c>
      <c r="BU48" s="10">
        <v>130</v>
      </c>
      <c r="BV48" s="10">
        <v>19</v>
      </c>
      <c r="BW48" s="10">
        <v>25</v>
      </c>
      <c r="BX48" s="10">
        <v>38</v>
      </c>
      <c r="BY48" s="10">
        <v>20</v>
      </c>
      <c r="BZ48" s="10">
        <v>16</v>
      </c>
      <c r="CA48" s="10">
        <v>8</v>
      </c>
      <c r="CB48" s="10">
        <v>4</v>
      </c>
    </row>
    <row r="49" spans="1:80" x14ac:dyDescent="0.4">
      <c r="B49" s="10">
        <v>11.883972345529999</v>
      </c>
      <c r="C49" s="10">
        <v>12.55462488067</v>
      </c>
      <c r="D49" s="10">
        <v>12.775168476119999</v>
      </c>
      <c r="E49" s="10">
        <v>7.1664150048749997</v>
      </c>
      <c r="F49" s="10">
        <v>2.233698860904</v>
      </c>
      <c r="G49" s="10">
        <v>3.2472992997430001</v>
      </c>
      <c r="H49" s="10">
        <v>3.0253111344289998</v>
      </c>
      <c r="I49" s="10">
        <v>52.886490002259997</v>
      </c>
      <c r="J49" s="10">
        <v>7.7339013966010004</v>
      </c>
      <c r="K49" s="10">
        <v>1.701181526447</v>
      </c>
      <c r="L49" s="10">
        <v>7.3858181537840002</v>
      </c>
      <c r="M49" s="10">
        <v>5.1223966871669999</v>
      </c>
      <c r="N49" s="10">
        <v>2.0659205949100001</v>
      </c>
      <c r="O49" s="10">
        <v>0</v>
      </c>
      <c r="P49" s="10">
        <v>0</v>
      </c>
      <c r="Q49" s="10">
        <v>24.009218358910001</v>
      </c>
      <c r="R49" s="10">
        <v>10.605736348240001</v>
      </c>
      <c r="S49" s="10">
        <v>2.3136713908040001</v>
      </c>
      <c r="T49" s="10">
        <v>9.0303624392029995</v>
      </c>
      <c r="U49" s="10">
        <v>0.80616658240740002</v>
      </c>
      <c r="V49" s="10">
        <v>10.929451182539999</v>
      </c>
      <c r="W49" s="10">
        <v>1.116136479638</v>
      </c>
      <c r="X49" s="10">
        <v>0.84298182688059997</v>
      </c>
      <c r="Y49" s="10">
        <v>35.644506249709998</v>
      </c>
      <c r="Z49" s="10">
        <v>9.4970949993510008</v>
      </c>
      <c r="AA49" s="10">
        <v>3.1981742290309998</v>
      </c>
      <c r="AB49" s="10">
        <v>6.9740411493050001</v>
      </c>
      <c r="AC49" s="10">
        <v>5.325969457966</v>
      </c>
      <c r="AD49" s="10">
        <v>2.2540567273869998</v>
      </c>
      <c r="AE49" s="10">
        <v>0</v>
      </c>
      <c r="AF49" s="10">
        <v>0</v>
      </c>
      <c r="AG49" s="10">
        <v>27.24933656304</v>
      </c>
      <c r="AH49" s="10">
        <v>5.9007273397970001</v>
      </c>
      <c r="AI49" s="10">
        <v>3.465739855642</v>
      </c>
      <c r="AJ49" s="10">
        <v>1.284368154929</v>
      </c>
      <c r="AK49" s="10">
        <v>2.3031959226350001</v>
      </c>
      <c r="AL49" s="10">
        <v>0</v>
      </c>
      <c r="AM49" s="10">
        <v>0</v>
      </c>
      <c r="AN49" s="10">
        <v>0</v>
      </c>
      <c r="AO49" s="10">
        <v>12.954031273</v>
      </c>
      <c r="AP49" s="10">
        <v>6.2895122239810002</v>
      </c>
      <c r="AQ49" s="10">
        <v>1.7486233243380001</v>
      </c>
      <c r="AR49" s="10">
        <v>0</v>
      </c>
      <c r="AS49" s="10">
        <v>0.9488135309272</v>
      </c>
      <c r="AT49" s="10">
        <v>1.1153021587850001</v>
      </c>
      <c r="AU49" s="10">
        <v>1.894382219146</v>
      </c>
      <c r="AV49" s="10">
        <v>0</v>
      </c>
      <c r="AW49" s="10">
        <v>11.99663345718</v>
      </c>
      <c r="AX49" s="10">
        <v>0</v>
      </c>
      <c r="AY49" s="10">
        <v>3.9811980952999999</v>
      </c>
      <c r="AZ49" s="10">
        <v>1.4080358170109999</v>
      </c>
      <c r="BA49" s="10">
        <v>3.200887022051</v>
      </c>
      <c r="BB49" s="10">
        <v>0.29764509563149999</v>
      </c>
      <c r="BC49" s="10">
        <v>0.50835578195060005</v>
      </c>
      <c r="BD49" s="10">
        <v>1.099623253811</v>
      </c>
      <c r="BE49" s="10">
        <v>10.49574506576</v>
      </c>
      <c r="BF49" s="10">
        <v>0</v>
      </c>
      <c r="BG49" s="10">
        <v>0</v>
      </c>
      <c r="BH49" s="10">
        <v>0</v>
      </c>
      <c r="BI49" s="10">
        <v>0</v>
      </c>
      <c r="BJ49" s="10">
        <v>0</v>
      </c>
      <c r="BK49" s="10">
        <v>0</v>
      </c>
      <c r="BL49" s="10">
        <v>0</v>
      </c>
      <c r="BM49" s="10">
        <v>0</v>
      </c>
      <c r="BN49" s="10">
        <v>19.617873742130001</v>
      </c>
      <c r="BO49" s="10">
        <v>14.255806407110001</v>
      </c>
      <c r="BP49" s="10">
        <v>20.160986629899998</v>
      </c>
      <c r="BQ49" s="10">
        <v>12.288811692039999</v>
      </c>
      <c r="BR49" s="10">
        <v>4.2996194558139997</v>
      </c>
      <c r="BS49" s="10">
        <v>3.2472992997430001</v>
      </c>
      <c r="BT49" s="10">
        <v>3.0253111344289998</v>
      </c>
      <c r="BU49" s="10">
        <v>76.895708361169994</v>
      </c>
      <c r="BV49" s="10">
        <v>51.910944653500003</v>
      </c>
      <c r="BW49" s="10">
        <v>28.963213302229999</v>
      </c>
      <c r="BX49" s="10">
        <v>38.857794190349999</v>
      </c>
      <c r="BY49" s="10">
        <v>24.87384420803</v>
      </c>
      <c r="BZ49" s="10">
        <v>18.89607462016</v>
      </c>
      <c r="CA49" s="10">
        <v>6.7661737804769997</v>
      </c>
      <c r="CB49" s="10">
        <v>4.9679162151209999</v>
      </c>
    </row>
    <row r="50" spans="1:80" x14ac:dyDescent="0.4">
      <c r="B50" s="10">
        <v>51.910944653500003</v>
      </c>
      <c r="C50" s="10">
        <v>28.963213302229999</v>
      </c>
      <c r="D50" s="10">
        <v>38.857794190349999</v>
      </c>
      <c r="E50" s="10">
        <v>24.87384420803</v>
      </c>
      <c r="F50" s="10">
        <v>18.89607462016</v>
      </c>
      <c r="G50" s="10">
        <v>6.7661737804769997</v>
      </c>
      <c r="H50" s="10">
        <v>4.9679162151209999</v>
      </c>
      <c r="I50" s="10">
        <v>175.23596096989999</v>
      </c>
      <c r="J50" s="10">
        <v>51.910944653500003</v>
      </c>
      <c r="K50" s="10">
        <v>28.963213302229999</v>
      </c>
      <c r="L50" s="10">
        <v>38.857794190349999</v>
      </c>
      <c r="M50" s="10">
        <v>24.87384420803</v>
      </c>
      <c r="N50" s="10">
        <v>18.89607462016</v>
      </c>
      <c r="O50" s="10">
        <v>6.7661737804769997</v>
      </c>
      <c r="P50" s="10">
        <v>4.9679162151209999</v>
      </c>
      <c r="Q50" s="10">
        <v>175.23596096989999</v>
      </c>
      <c r="R50" s="10">
        <v>51.910944653500003</v>
      </c>
      <c r="S50" s="10">
        <v>28.963213302229999</v>
      </c>
      <c r="T50" s="10">
        <v>38.857794190349999</v>
      </c>
      <c r="U50" s="10">
        <v>24.87384420803</v>
      </c>
      <c r="V50" s="10">
        <v>18.89607462016</v>
      </c>
      <c r="W50" s="10">
        <v>6.7661737804769997</v>
      </c>
      <c r="X50" s="10">
        <v>4.9679162151209999</v>
      </c>
      <c r="Y50" s="10">
        <v>175.23596096989999</v>
      </c>
      <c r="Z50" s="10">
        <v>51.910944653500003</v>
      </c>
      <c r="AA50" s="10">
        <v>28.963213302229999</v>
      </c>
      <c r="AB50" s="10">
        <v>38.857794190349999</v>
      </c>
      <c r="AC50" s="10">
        <v>24.87384420803</v>
      </c>
      <c r="AD50" s="10">
        <v>18.89607462016</v>
      </c>
      <c r="AE50" s="10">
        <v>6.7661737804769997</v>
      </c>
      <c r="AF50" s="10">
        <v>4.9679162151209999</v>
      </c>
      <c r="AG50" s="10">
        <v>175.23596096989999</v>
      </c>
      <c r="AH50" s="10">
        <v>51.910944653500003</v>
      </c>
      <c r="AI50" s="10">
        <v>28.963213302229999</v>
      </c>
      <c r="AJ50" s="10">
        <v>38.857794190349999</v>
      </c>
      <c r="AK50" s="10">
        <v>24.87384420803</v>
      </c>
      <c r="AL50" s="10">
        <v>18.89607462016</v>
      </c>
      <c r="AM50" s="10">
        <v>6.7661737804769997</v>
      </c>
      <c r="AN50" s="10">
        <v>4.9679162151209999</v>
      </c>
      <c r="AO50" s="10">
        <v>175.23596096989999</v>
      </c>
      <c r="AP50" s="10">
        <v>51.910944653500003</v>
      </c>
      <c r="AQ50" s="10">
        <v>28.963213302229999</v>
      </c>
      <c r="AR50" s="10">
        <v>38.857794190349999</v>
      </c>
      <c r="AS50" s="10">
        <v>24.87384420803</v>
      </c>
      <c r="AT50" s="10">
        <v>18.89607462016</v>
      </c>
      <c r="AU50" s="10">
        <v>6.7661737804769997</v>
      </c>
      <c r="AV50" s="10">
        <v>4.9679162151209999</v>
      </c>
      <c r="AW50" s="10">
        <v>175.23596096989999</v>
      </c>
      <c r="AX50" s="10">
        <v>51.910944653500003</v>
      </c>
      <c r="AY50" s="10">
        <v>28.963213302229999</v>
      </c>
      <c r="AZ50" s="10">
        <v>38.857794190349999</v>
      </c>
      <c r="BA50" s="10">
        <v>24.87384420803</v>
      </c>
      <c r="BB50" s="10">
        <v>18.89607462016</v>
      </c>
      <c r="BC50" s="10">
        <v>6.7661737804769997</v>
      </c>
      <c r="BD50" s="10">
        <v>4.9679162151209999</v>
      </c>
      <c r="BE50" s="10">
        <v>175.23596096989999</v>
      </c>
      <c r="BF50" s="10">
        <v>51.910944653500003</v>
      </c>
      <c r="BG50" s="10">
        <v>28.963213302229999</v>
      </c>
      <c r="BH50" s="10">
        <v>38.857794190349999</v>
      </c>
      <c r="BI50" s="10">
        <v>24.87384420803</v>
      </c>
      <c r="BJ50" s="10">
        <v>18.89607462016</v>
      </c>
      <c r="BK50" s="10">
        <v>6.7661737804769997</v>
      </c>
      <c r="BL50" s="10">
        <v>4.9679162151209999</v>
      </c>
      <c r="BM50" s="10">
        <v>175.23596096989999</v>
      </c>
      <c r="BN50" s="10">
        <v>51.910944653500003</v>
      </c>
      <c r="BO50" s="10">
        <v>28.963213302229999</v>
      </c>
      <c r="BP50" s="10">
        <v>38.857794190349999</v>
      </c>
      <c r="BQ50" s="10">
        <v>24.87384420803</v>
      </c>
      <c r="BR50" s="10">
        <v>18.89607462016</v>
      </c>
      <c r="BS50" s="10">
        <v>6.7661737804769997</v>
      </c>
      <c r="BT50" s="10">
        <v>4.9679162151209999</v>
      </c>
      <c r="BU50" s="10">
        <v>175.23596096989999</v>
      </c>
      <c r="BV50" s="10">
        <v>51.910944653500003</v>
      </c>
      <c r="BW50" s="10">
        <v>28.963213302229999</v>
      </c>
      <c r="BX50" s="10">
        <v>38.857794190349999</v>
      </c>
      <c r="BY50" s="10">
        <v>24.87384420803</v>
      </c>
      <c r="BZ50" s="10">
        <v>18.89607462016</v>
      </c>
      <c r="CA50" s="10">
        <v>6.7661737804769997</v>
      </c>
      <c r="CB50" s="10">
        <v>4.9679162151209999</v>
      </c>
    </row>
    <row r="51" spans="1:80" x14ac:dyDescent="0.4">
      <c r="B51" s="4" t="s">
        <v>155</v>
      </c>
      <c r="C51" s="4" t="s">
        <v>156</v>
      </c>
      <c r="D51" s="4" t="s">
        <v>157</v>
      </c>
      <c r="E51" s="4" t="s">
        <v>158</v>
      </c>
      <c r="F51" s="4" t="s">
        <v>159</v>
      </c>
      <c r="G51" s="4" t="s">
        <v>160</v>
      </c>
      <c r="H51" s="4" t="s">
        <v>161</v>
      </c>
      <c r="I51" s="4" t="s">
        <v>162</v>
      </c>
      <c r="J51" s="4" t="s">
        <v>155</v>
      </c>
      <c r="K51" s="4" t="s">
        <v>156</v>
      </c>
      <c r="L51" s="4" t="s">
        <v>157</v>
      </c>
      <c r="M51" s="4" t="s">
        <v>158</v>
      </c>
      <c r="N51" s="4" t="s">
        <v>159</v>
      </c>
      <c r="O51" s="4" t="s">
        <v>160</v>
      </c>
      <c r="P51" s="4" t="s">
        <v>161</v>
      </c>
      <c r="Q51" s="4" t="s">
        <v>162</v>
      </c>
      <c r="R51" s="4" t="s">
        <v>155</v>
      </c>
      <c r="S51" s="4" t="s">
        <v>156</v>
      </c>
      <c r="T51" s="4" t="s">
        <v>157</v>
      </c>
      <c r="U51" s="4" t="s">
        <v>158</v>
      </c>
      <c r="V51" s="4" t="s">
        <v>159</v>
      </c>
      <c r="W51" s="4" t="s">
        <v>160</v>
      </c>
      <c r="X51" s="4" t="s">
        <v>161</v>
      </c>
      <c r="Y51" s="4" t="s">
        <v>162</v>
      </c>
      <c r="Z51" s="4" t="s">
        <v>155</v>
      </c>
      <c r="AA51" s="4" t="s">
        <v>156</v>
      </c>
      <c r="AB51" s="4" t="s">
        <v>157</v>
      </c>
      <c r="AC51" s="4" t="s">
        <v>158</v>
      </c>
      <c r="AD51" s="4" t="s">
        <v>159</v>
      </c>
      <c r="AE51" s="4" t="s">
        <v>160</v>
      </c>
      <c r="AF51" s="4" t="s">
        <v>161</v>
      </c>
      <c r="AG51" s="4" t="s">
        <v>162</v>
      </c>
      <c r="AH51" s="4" t="s">
        <v>155</v>
      </c>
      <c r="AI51" s="4" t="s">
        <v>156</v>
      </c>
      <c r="AJ51" s="4" t="s">
        <v>157</v>
      </c>
      <c r="AK51" s="4" t="s">
        <v>158</v>
      </c>
      <c r="AL51" s="4" t="s">
        <v>159</v>
      </c>
      <c r="AM51" s="4" t="s">
        <v>160</v>
      </c>
      <c r="AN51" s="4" t="s">
        <v>161</v>
      </c>
      <c r="AO51" s="4" t="s">
        <v>162</v>
      </c>
      <c r="AP51" s="4" t="s">
        <v>155</v>
      </c>
      <c r="AQ51" s="4" t="s">
        <v>156</v>
      </c>
      <c r="AR51" s="4" t="s">
        <v>157</v>
      </c>
      <c r="AS51" s="4" t="s">
        <v>158</v>
      </c>
      <c r="AT51" s="4" t="s">
        <v>159</v>
      </c>
      <c r="AU51" s="4" t="s">
        <v>160</v>
      </c>
      <c r="AV51" s="4" t="s">
        <v>161</v>
      </c>
      <c r="AW51" s="4" t="s">
        <v>162</v>
      </c>
      <c r="AX51" s="4" t="s">
        <v>155</v>
      </c>
      <c r="AY51" s="4" t="s">
        <v>156</v>
      </c>
      <c r="AZ51" s="4" t="s">
        <v>157</v>
      </c>
      <c r="BA51" s="4" t="s">
        <v>158</v>
      </c>
      <c r="BB51" s="4" t="s">
        <v>159</v>
      </c>
      <c r="BC51" s="4" t="s">
        <v>160</v>
      </c>
      <c r="BD51" s="4" t="s">
        <v>161</v>
      </c>
      <c r="BE51" s="4" t="s">
        <v>162</v>
      </c>
      <c r="BF51" s="4" t="s">
        <v>155</v>
      </c>
      <c r="BG51" s="4" t="s">
        <v>156</v>
      </c>
      <c r="BH51" s="4" t="s">
        <v>157</v>
      </c>
      <c r="BI51" s="4" t="s">
        <v>158</v>
      </c>
      <c r="BJ51" s="4" t="s">
        <v>159</v>
      </c>
      <c r="BK51" s="4" t="s">
        <v>160</v>
      </c>
      <c r="BL51" s="4" t="s">
        <v>161</v>
      </c>
      <c r="BM51" s="4" t="s">
        <v>162</v>
      </c>
      <c r="BN51" s="4" t="s">
        <v>155</v>
      </c>
      <c r="BO51" s="4" t="s">
        <v>156</v>
      </c>
      <c r="BP51" s="4" t="s">
        <v>157</v>
      </c>
      <c r="BQ51" s="4" t="s">
        <v>158</v>
      </c>
      <c r="BR51" s="4" t="s">
        <v>159</v>
      </c>
      <c r="BS51" s="4" t="s">
        <v>160</v>
      </c>
      <c r="BT51" s="4" t="s">
        <v>161</v>
      </c>
      <c r="BU51" s="4" t="s">
        <v>162</v>
      </c>
      <c r="BV51" s="4" t="s">
        <v>155</v>
      </c>
      <c r="BW51" s="4" t="s">
        <v>156</v>
      </c>
      <c r="BX51" s="4" t="s">
        <v>157</v>
      </c>
      <c r="BY51" s="4" t="s">
        <v>158</v>
      </c>
      <c r="BZ51" s="4" t="s">
        <v>159</v>
      </c>
      <c r="CA51" s="4" t="s">
        <v>160</v>
      </c>
      <c r="CB51" s="4" t="s">
        <v>161</v>
      </c>
    </row>
    <row r="52" spans="1:80" x14ac:dyDescent="0.4">
      <c r="B52" s="4" t="s">
        <v>95</v>
      </c>
      <c r="C52" s="4" t="s">
        <v>95</v>
      </c>
      <c r="D52" s="4" t="s">
        <v>95</v>
      </c>
      <c r="E52" s="4" t="s">
        <v>95</v>
      </c>
      <c r="F52" s="4" t="s">
        <v>95</v>
      </c>
      <c r="G52" s="4" t="s">
        <v>95</v>
      </c>
      <c r="H52" s="4" t="s">
        <v>95</v>
      </c>
      <c r="I52" s="4" t="s">
        <v>446</v>
      </c>
      <c r="J52" s="4" t="s">
        <v>95</v>
      </c>
      <c r="K52" s="4" t="s">
        <v>95</v>
      </c>
      <c r="L52" s="4" t="s">
        <v>95</v>
      </c>
      <c r="M52" s="4" t="s">
        <v>95</v>
      </c>
      <c r="N52" s="4" t="s">
        <v>95</v>
      </c>
      <c r="O52" s="4" t="s">
        <v>95</v>
      </c>
      <c r="P52" s="4" t="s">
        <v>95</v>
      </c>
      <c r="Q52" s="4" t="s">
        <v>446</v>
      </c>
      <c r="R52" s="4" t="s">
        <v>95</v>
      </c>
      <c r="S52" s="4" t="s">
        <v>95</v>
      </c>
      <c r="T52" s="4" t="s">
        <v>118</v>
      </c>
      <c r="U52" s="4" t="s">
        <v>95</v>
      </c>
      <c r="V52" s="4" t="s">
        <v>778</v>
      </c>
      <c r="W52" s="4" t="s">
        <v>95</v>
      </c>
      <c r="X52" s="4" t="s">
        <v>95</v>
      </c>
      <c r="Y52" s="4" t="s">
        <v>446</v>
      </c>
      <c r="Z52" s="4" t="s">
        <v>95</v>
      </c>
      <c r="AA52" s="4" t="s">
        <v>95</v>
      </c>
      <c r="AB52" s="4" t="s">
        <v>95</v>
      </c>
      <c r="AC52" s="4" t="s">
        <v>95</v>
      </c>
      <c r="AD52" s="4" t="s">
        <v>95</v>
      </c>
      <c r="AE52" s="4" t="s">
        <v>95</v>
      </c>
      <c r="AF52" s="4" t="s">
        <v>95</v>
      </c>
      <c r="AG52" s="4" t="s">
        <v>446</v>
      </c>
      <c r="AH52" s="4" t="s">
        <v>95</v>
      </c>
      <c r="AI52" s="4" t="s">
        <v>95</v>
      </c>
      <c r="AJ52" s="4" t="s">
        <v>95</v>
      </c>
      <c r="AK52" s="4" t="s">
        <v>95</v>
      </c>
      <c r="AL52" s="4" t="s">
        <v>95</v>
      </c>
      <c r="AM52" s="4" t="s">
        <v>95</v>
      </c>
      <c r="AN52" s="4" t="s">
        <v>95</v>
      </c>
      <c r="AO52" s="4" t="s">
        <v>446</v>
      </c>
      <c r="AP52" s="4" t="s">
        <v>95</v>
      </c>
      <c r="AQ52" s="4" t="s">
        <v>95</v>
      </c>
      <c r="AR52" s="4" t="s">
        <v>95</v>
      </c>
      <c r="AS52" s="4" t="s">
        <v>95</v>
      </c>
      <c r="AT52" s="4" t="s">
        <v>95</v>
      </c>
      <c r="AU52" s="4" t="s">
        <v>189</v>
      </c>
      <c r="AV52" s="4" t="s">
        <v>95</v>
      </c>
      <c r="AW52" s="4" t="s">
        <v>446</v>
      </c>
      <c r="AX52" s="4" t="s">
        <v>95</v>
      </c>
      <c r="AY52" s="4" t="s">
        <v>95</v>
      </c>
      <c r="AZ52" s="4" t="s">
        <v>95</v>
      </c>
      <c r="BA52" s="4" t="s">
        <v>434</v>
      </c>
      <c r="BB52" s="4" t="s">
        <v>95</v>
      </c>
      <c r="BC52" s="4" t="s">
        <v>206</v>
      </c>
      <c r="BD52" s="4" t="s">
        <v>434</v>
      </c>
      <c r="BE52" s="4" t="s">
        <v>446</v>
      </c>
      <c r="BF52" s="4" t="s">
        <v>446</v>
      </c>
      <c r="BG52" s="4" t="s">
        <v>446</v>
      </c>
      <c r="BH52" s="4" t="s">
        <v>446</v>
      </c>
      <c r="BI52" s="4" t="s">
        <v>446</v>
      </c>
      <c r="BJ52" s="4" t="s">
        <v>446</v>
      </c>
      <c r="BK52" s="4" t="s">
        <v>446</v>
      </c>
      <c r="BL52" s="4" t="s">
        <v>446</v>
      </c>
      <c r="BM52" s="4" t="s">
        <v>446</v>
      </c>
      <c r="BN52" s="4" t="s">
        <v>95</v>
      </c>
      <c r="BO52" s="4" t="s">
        <v>95</v>
      </c>
      <c r="BP52" s="4" t="s">
        <v>95</v>
      </c>
      <c r="BQ52" s="4" t="s">
        <v>95</v>
      </c>
      <c r="BR52" s="4" t="s">
        <v>95</v>
      </c>
      <c r="BS52" s="4" t="s">
        <v>95</v>
      </c>
      <c r="BT52" s="4" t="s">
        <v>95</v>
      </c>
      <c r="BU52" s="4" t="s">
        <v>446</v>
      </c>
      <c r="BV52" s="4" t="s">
        <v>446</v>
      </c>
      <c r="BW52" s="4" t="s">
        <v>446</v>
      </c>
      <c r="BX52" s="4" t="s">
        <v>446</v>
      </c>
      <c r="BY52" s="4" t="s">
        <v>446</v>
      </c>
      <c r="BZ52" s="4" t="s">
        <v>446</v>
      </c>
      <c r="CA52" s="4" t="s">
        <v>446</v>
      </c>
      <c r="CB52" s="4" t="s">
        <v>446</v>
      </c>
    </row>
    <row r="53" spans="1:80" x14ac:dyDescent="0.4">
      <c r="A53" s="1" t="s">
        <v>309</v>
      </c>
      <c r="B53" s="9">
        <v>0.11968154271199999</v>
      </c>
      <c r="C53" s="9">
        <v>0.32878179790540002</v>
      </c>
      <c r="D53" s="9">
        <v>0.34844821541139998</v>
      </c>
      <c r="E53" s="9">
        <v>0.29550301469829998</v>
      </c>
      <c r="F53" s="9">
        <v>0.13913786709100001</v>
      </c>
      <c r="G53" s="9">
        <v>0.15271302541910001</v>
      </c>
      <c r="H53" s="9">
        <v>9.0477308091409997E-2</v>
      </c>
      <c r="I53" s="9">
        <v>0.24462090514359999</v>
      </c>
      <c r="J53" s="9">
        <v>0.16630508726790003</v>
      </c>
      <c r="K53" s="9">
        <v>0.17384551056469999</v>
      </c>
      <c r="L53" s="9">
        <v>0.17456973876669998</v>
      </c>
      <c r="M53" s="9">
        <v>0.1772732830372</v>
      </c>
      <c r="N53" s="9">
        <v>0.17292589557349999</v>
      </c>
      <c r="O53" s="9">
        <v>0.1293372995415</v>
      </c>
      <c r="P53" s="9">
        <v>0.17109271012690003</v>
      </c>
      <c r="Q53" s="9">
        <v>0.16851599651480001</v>
      </c>
      <c r="R53" s="9">
        <v>0.21427373003629999</v>
      </c>
      <c r="S53" s="9">
        <v>0.21158761599089998</v>
      </c>
      <c r="T53" s="9">
        <v>0.18659676329460001</v>
      </c>
      <c r="U53" s="9">
        <v>0.17060980553170002</v>
      </c>
      <c r="V53" s="9">
        <v>0.24094088180819997</v>
      </c>
      <c r="W53" s="9">
        <v>0.23569051147010001</v>
      </c>
      <c r="X53" s="9">
        <v>0.20415015130360001</v>
      </c>
      <c r="Y53" s="9">
        <v>0.20564892558450001</v>
      </c>
      <c r="Z53" s="9">
        <v>0.2050001168492</v>
      </c>
      <c r="AA53" s="9">
        <v>0.10687596702720001</v>
      </c>
      <c r="AB53" s="9">
        <v>0.14042470196580001</v>
      </c>
      <c r="AC53" s="9">
        <v>8.3917667981760008E-2</v>
      </c>
      <c r="AD53" s="9">
        <v>0.12622350076120001</v>
      </c>
      <c r="AE53" s="9">
        <v>0.1673618716461</v>
      </c>
      <c r="AF53" s="9">
        <v>0.11161167009459999</v>
      </c>
      <c r="AG53" s="9">
        <v>0.13159205605069998</v>
      </c>
      <c r="AH53" s="9">
        <v>9.0211984190059991E-2</v>
      </c>
      <c r="AI53" s="9">
        <v>5.524140491125E-2</v>
      </c>
      <c r="AJ53" s="9">
        <v>4.7007954926939995E-2</v>
      </c>
      <c r="AK53" s="9">
        <v>8.4740767736199998E-2</v>
      </c>
      <c r="AL53" s="9">
        <v>8.2654891459430002E-2</v>
      </c>
      <c r="AM53" s="9">
        <v>8.0914703914870004E-2</v>
      </c>
      <c r="AN53" s="9">
        <v>0.11552291537800001</v>
      </c>
      <c r="AO53" s="9">
        <v>7.2413766011609995E-2</v>
      </c>
      <c r="AP53" s="9">
        <v>8.5793461886930003E-2</v>
      </c>
      <c r="AQ53" s="9">
        <v>4.7224068363349997E-2</v>
      </c>
      <c r="AR53" s="9">
        <v>5.4521351337040003E-2</v>
      </c>
      <c r="AS53" s="9">
        <v>7.3669189677420005E-2</v>
      </c>
      <c r="AT53" s="9">
        <v>0.10253320859460001</v>
      </c>
      <c r="AU53" s="9">
        <v>0.1134676041667</v>
      </c>
      <c r="AV53" s="9">
        <v>5.5993554340299997E-2</v>
      </c>
      <c r="AW53" s="9">
        <v>7.3543352406220008E-2</v>
      </c>
      <c r="AX53" s="9">
        <v>0.1187340770576</v>
      </c>
      <c r="AY53" s="9">
        <v>7.6443635237279997E-2</v>
      </c>
      <c r="AZ53" s="9">
        <v>4.8431274297640006E-2</v>
      </c>
      <c r="BA53" s="9">
        <v>0.11428627133739999</v>
      </c>
      <c r="BB53" s="9">
        <v>0.13558375471210002</v>
      </c>
      <c r="BC53" s="9">
        <v>0.12051498384169999</v>
      </c>
      <c r="BD53" s="9">
        <v>0.25115169066519999</v>
      </c>
      <c r="BE53" s="9">
        <v>0.1036649982886</v>
      </c>
      <c r="BF53" s="9">
        <v>0</v>
      </c>
      <c r="BG53" s="9">
        <v>0</v>
      </c>
      <c r="BH53" s="9">
        <v>0</v>
      </c>
      <c r="BI53" s="9">
        <v>0</v>
      </c>
      <c r="BJ53" s="9">
        <v>0</v>
      </c>
      <c r="BK53" s="9">
        <v>0</v>
      </c>
      <c r="BL53" s="9">
        <v>0</v>
      </c>
      <c r="BM53" s="9">
        <v>0</v>
      </c>
      <c r="BN53" s="9">
        <v>0.28598662997989999</v>
      </c>
      <c r="BO53" s="9">
        <v>0.50262730847009995</v>
      </c>
      <c r="BP53" s="9">
        <v>0.52301795417800001</v>
      </c>
      <c r="BQ53" s="9">
        <v>0.47277629773549995</v>
      </c>
      <c r="BR53" s="9">
        <v>0.31206376266449998</v>
      </c>
      <c r="BS53" s="9">
        <v>0.28205032496060001</v>
      </c>
      <c r="BT53" s="9">
        <v>0.2615700182183</v>
      </c>
      <c r="BU53" s="9">
        <v>0.4131369016584</v>
      </c>
      <c r="BV53" s="9">
        <v>1</v>
      </c>
      <c r="BW53" s="9">
        <v>1</v>
      </c>
      <c r="BX53" s="9">
        <v>1</v>
      </c>
      <c r="BY53" s="9">
        <v>1</v>
      </c>
      <c r="BZ53" s="9">
        <v>1</v>
      </c>
      <c r="CA53" s="9">
        <v>1</v>
      </c>
      <c r="CB53" s="9">
        <v>1</v>
      </c>
    </row>
    <row r="54" spans="1:80" x14ac:dyDescent="0.4">
      <c r="B54" s="10">
        <v>13</v>
      </c>
      <c r="C54" s="10">
        <v>96</v>
      </c>
      <c r="D54" s="10">
        <v>161</v>
      </c>
      <c r="E54" s="10">
        <v>106</v>
      </c>
      <c r="F54" s="10">
        <v>53</v>
      </c>
      <c r="G54" s="10">
        <v>48</v>
      </c>
      <c r="H54" s="10">
        <v>15</v>
      </c>
      <c r="I54" s="10">
        <v>492</v>
      </c>
      <c r="J54" s="10">
        <v>18</v>
      </c>
      <c r="K54" s="10">
        <v>47</v>
      </c>
      <c r="L54" s="10">
        <v>88</v>
      </c>
      <c r="M54" s="10">
        <v>73</v>
      </c>
      <c r="N54" s="10">
        <v>53</v>
      </c>
      <c r="O54" s="10">
        <v>43</v>
      </c>
      <c r="P54" s="10">
        <v>21</v>
      </c>
      <c r="Q54" s="10">
        <v>343</v>
      </c>
      <c r="R54" s="10">
        <v>24</v>
      </c>
      <c r="S54" s="10">
        <v>58</v>
      </c>
      <c r="T54" s="10">
        <v>97</v>
      </c>
      <c r="U54" s="10">
        <v>76</v>
      </c>
      <c r="V54" s="10">
        <v>85</v>
      </c>
      <c r="W54" s="10">
        <v>83</v>
      </c>
      <c r="X54" s="10">
        <v>24</v>
      </c>
      <c r="Y54" s="10">
        <v>447</v>
      </c>
      <c r="Z54" s="10">
        <v>19</v>
      </c>
      <c r="AA54" s="10">
        <v>29</v>
      </c>
      <c r="AB54" s="10">
        <v>66</v>
      </c>
      <c r="AC54" s="10">
        <v>42</v>
      </c>
      <c r="AD54" s="10">
        <v>46</v>
      </c>
      <c r="AE54" s="10">
        <v>48</v>
      </c>
      <c r="AF54" s="10">
        <v>19</v>
      </c>
      <c r="AG54" s="10">
        <v>269</v>
      </c>
      <c r="AH54" s="10">
        <v>10</v>
      </c>
      <c r="AI54" s="10">
        <v>14</v>
      </c>
      <c r="AJ54" s="10">
        <v>21</v>
      </c>
      <c r="AK54" s="10">
        <v>39</v>
      </c>
      <c r="AL54" s="10">
        <v>27</v>
      </c>
      <c r="AM54" s="10">
        <v>22</v>
      </c>
      <c r="AN54" s="10">
        <v>12</v>
      </c>
      <c r="AO54" s="10">
        <v>145</v>
      </c>
      <c r="AP54" s="10">
        <v>9</v>
      </c>
      <c r="AQ54" s="10">
        <v>13</v>
      </c>
      <c r="AR54" s="10">
        <v>25</v>
      </c>
      <c r="AS54" s="10">
        <v>24</v>
      </c>
      <c r="AT54" s="10">
        <v>30</v>
      </c>
      <c r="AU54" s="10">
        <v>30</v>
      </c>
      <c r="AV54" s="10">
        <v>10</v>
      </c>
      <c r="AW54" s="10">
        <v>141</v>
      </c>
      <c r="AX54" s="10">
        <v>11</v>
      </c>
      <c r="AY54" s="10">
        <v>22</v>
      </c>
      <c r="AZ54" s="10">
        <v>19</v>
      </c>
      <c r="BA54" s="10">
        <v>41</v>
      </c>
      <c r="BB54" s="10">
        <v>39</v>
      </c>
      <c r="BC54" s="10">
        <v>38</v>
      </c>
      <c r="BD54" s="10">
        <v>27</v>
      </c>
      <c r="BE54" s="10">
        <v>197</v>
      </c>
      <c r="BF54" s="10">
        <v>0</v>
      </c>
      <c r="BG54" s="10">
        <v>0</v>
      </c>
      <c r="BH54" s="10">
        <v>0</v>
      </c>
      <c r="BI54" s="10">
        <v>0</v>
      </c>
      <c r="BJ54" s="10">
        <v>0</v>
      </c>
      <c r="BK54" s="10">
        <v>0</v>
      </c>
      <c r="BL54" s="10">
        <v>0</v>
      </c>
      <c r="BM54" s="10">
        <v>0</v>
      </c>
      <c r="BN54" s="10">
        <v>31</v>
      </c>
      <c r="BO54" s="10">
        <v>143</v>
      </c>
      <c r="BP54" s="10">
        <v>249</v>
      </c>
      <c r="BQ54" s="10">
        <v>179</v>
      </c>
      <c r="BR54" s="10">
        <v>106</v>
      </c>
      <c r="BS54" s="10">
        <v>91</v>
      </c>
      <c r="BT54" s="10">
        <v>36</v>
      </c>
      <c r="BU54" s="10">
        <v>835</v>
      </c>
      <c r="BV54" s="10">
        <v>104</v>
      </c>
      <c r="BW54" s="10">
        <v>279</v>
      </c>
      <c r="BX54" s="10">
        <v>477</v>
      </c>
      <c r="BY54" s="10">
        <v>401</v>
      </c>
      <c r="BZ54" s="10">
        <v>333</v>
      </c>
      <c r="CA54" s="10">
        <v>312</v>
      </c>
      <c r="CB54" s="10">
        <v>128</v>
      </c>
    </row>
    <row r="55" spans="1:80" x14ac:dyDescent="0.4">
      <c r="B55" s="10">
        <v>104</v>
      </c>
      <c r="C55" s="10">
        <v>279</v>
      </c>
      <c r="D55" s="10">
        <v>477</v>
      </c>
      <c r="E55" s="10">
        <v>401</v>
      </c>
      <c r="F55" s="10">
        <v>333</v>
      </c>
      <c r="G55" s="10">
        <v>312</v>
      </c>
      <c r="H55" s="10">
        <v>128</v>
      </c>
      <c r="I55" s="10">
        <v>2034</v>
      </c>
      <c r="J55" s="10">
        <v>104</v>
      </c>
      <c r="K55" s="10">
        <v>279</v>
      </c>
      <c r="L55" s="10">
        <v>477</v>
      </c>
      <c r="M55" s="10">
        <v>401</v>
      </c>
      <c r="N55" s="10">
        <v>333</v>
      </c>
      <c r="O55" s="10">
        <v>312</v>
      </c>
      <c r="P55" s="10">
        <v>128</v>
      </c>
      <c r="Q55" s="10">
        <v>2034</v>
      </c>
      <c r="R55" s="10">
        <v>104</v>
      </c>
      <c r="S55" s="10">
        <v>279</v>
      </c>
      <c r="T55" s="10">
        <v>477</v>
      </c>
      <c r="U55" s="10">
        <v>401</v>
      </c>
      <c r="V55" s="10">
        <v>333</v>
      </c>
      <c r="W55" s="10">
        <v>312</v>
      </c>
      <c r="X55" s="10">
        <v>128</v>
      </c>
      <c r="Y55" s="10">
        <v>2034</v>
      </c>
      <c r="Z55" s="10">
        <v>104</v>
      </c>
      <c r="AA55" s="10">
        <v>279</v>
      </c>
      <c r="AB55" s="10">
        <v>477</v>
      </c>
      <c r="AC55" s="10">
        <v>401</v>
      </c>
      <c r="AD55" s="10">
        <v>333</v>
      </c>
      <c r="AE55" s="10">
        <v>312</v>
      </c>
      <c r="AF55" s="10">
        <v>128</v>
      </c>
      <c r="AG55" s="10">
        <v>2034</v>
      </c>
      <c r="AH55" s="10">
        <v>104</v>
      </c>
      <c r="AI55" s="10">
        <v>279</v>
      </c>
      <c r="AJ55" s="10">
        <v>477</v>
      </c>
      <c r="AK55" s="10">
        <v>401</v>
      </c>
      <c r="AL55" s="10">
        <v>333</v>
      </c>
      <c r="AM55" s="10">
        <v>312</v>
      </c>
      <c r="AN55" s="10">
        <v>128</v>
      </c>
      <c r="AO55" s="10">
        <v>2034</v>
      </c>
      <c r="AP55" s="10">
        <v>104</v>
      </c>
      <c r="AQ55" s="10">
        <v>279</v>
      </c>
      <c r="AR55" s="10">
        <v>477</v>
      </c>
      <c r="AS55" s="10">
        <v>401</v>
      </c>
      <c r="AT55" s="10">
        <v>333</v>
      </c>
      <c r="AU55" s="10">
        <v>312</v>
      </c>
      <c r="AV55" s="10">
        <v>128</v>
      </c>
      <c r="AW55" s="10">
        <v>2034</v>
      </c>
      <c r="AX55" s="10">
        <v>104</v>
      </c>
      <c r="AY55" s="10">
        <v>279</v>
      </c>
      <c r="AZ55" s="10">
        <v>477</v>
      </c>
      <c r="BA55" s="10">
        <v>401</v>
      </c>
      <c r="BB55" s="10">
        <v>333</v>
      </c>
      <c r="BC55" s="10">
        <v>312</v>
      </c>
      <c r="BD55" s="10">
        <v>128</v>
      </c>
      <c r="BE55" s="10">
        <v>2034</v>
      </c>
      <c r="BF55" s="10">
        <v>104</v>
      </c>
      <c r="BG55" s="10">
        <v>279</v>
      </c>
      <c r="BH55" s="10">
        <v>477</v>
      </c>
      <c r="BI55" s="10">
        <v>401</v>
      </c>
      <c r="BJ55" s="10">
        <v>333</v>
      </c>
      <c r="BK55" s="10">
        <v>312</v>
      </c>
      <c r="BL55" s="10">
        <v>128</v>
      </c>
      <c r="BM55" s="10">
        <v>2034</v>
      </c>
      <c r="BN55" s="10">
        <v>104</v>
      </c>
      <c r="BO55" s="10">
        <v>279</v>
      </c>
      <c r="BP55" s="10">
        <v>477</v>
      </c>
      <c r="BQ55" s="10">
        <v>401</v>
      </c>
      <c r="BR55" s="10">
        <v>333</v>
      </c>
      <c r="BS55" s="10">
        <v>312</v>
      </c>
      <c r="BT55" s="10">
        <v>128</v>
      </c>
      <c r="BU55" s="10">
        <v>2034</v>
      </c>
      <c r="BV55" s="10">
        <v>104</v>
      </c>
      <c r="BW55" s="10">
        <v>279</v>
      </c>
      <c r="BX55" s="10">
        <v>477</v>
      </c>
      <c r="BY55" s="10">
        <v>401</v>
      </c>
      <c r="BZ55" s="10">
        <v>333</v>
      </c>
      <c r="CA55" s="10">
        <v>312</v>
      </c>
      <c r="CB55" s="10">
        <v>128</v>
      </c>
    </row>
    <row r="56" spans="1:80" x14ac:dyDescent="0.4">
      <c r="B56" s="10">
        <v>27.75650776042</v>
      </c>
      <c r="C56" s="10">
        <v>118.7704045481</v>
      </c>
      <c r="D56" s="10">
        <v>146.85064802540001</v>
      </c>
      <c r="E56" s="10">
        <v>99.943471719789997</v>
      </c>
      <c r="F56" s="10">
        <v>37.342050391459999</v>
      </c>
      <c r="G56" s="10">
        <v>32.552701164630001</v>
      </c>
      <c r="H56" s="10">
        <v>8.5062901335929997</v>
      </c>
      <c r="I56" s="10">
        <v>471.72207374340002</v>
      </c>
      <c r="J56" s="10">
        <v>38.569426335480003</v>
      </c>
      <c r="K56" s="10">
        <v>62.800622632370001</v>
      </c>
      <c r="L56" s="10">
        <v>73.570987394040003</v>
      </c>
      <c r="M56" s="10">
        <v>59.956435192370002</v>
      </c>
      <c r="N56" s="10">
        <v>46.410137236529998</v>
      </c>
      <c r="O56" s="10">
        <v>27.569871331289999</v>
      </c>
      <c r="P56" s="10">
        <v>16.085405973970001</v>
      </c>
      <c r="Q56" s="10">
        <v>324.96288609599998</v>
      </c>
      <c r="R56" s="10">
        <v>49.694299687589996</v>
      </c>
      <c r="S56" s="10">
        <v>76.434726340430004</v>
      </c>
      <c r="T56" s="10">
        <v>78.639678429390003</v>
      </c>
      <c r="U56" s="10">
        <v>57.70274896075</v>
      </c>
      <c r="V56" s="10">
        <v>64.664111488499998</v>
      </c>
      <c r="W56" s="10">
        <v>50.240395448709997</v>
      </c>
      <c r="X56" s="10">
        <v>19.193325425320001</v>
      </c>
      <c r="Y56" s="10">
        <v>396.5692857807</v>
      </c>
      <c r="Z56" s="10">
        <v>47.543566077709997</v>
      </c>
      <c r="AA56" s="10">
        <v>38.608286471939998</v>
      </c>
      <c r="AB56" s="10">
        <v>59.180841141919998</v>
      </c>
      <c r="AC56" s="10">
        <v>28.382191245289999</v>
      </c>
      <c r="AD56" s="10">
        <v>33.876071443070003</v>
      </c>
      <c r="AE56" s="10">
        <v>35.675286892510002</v>
      </c>
      <c r="AF56" s="10">
        <v>10.49325259722</v>
      </c>
      <c r="AG56" s="10">
        <v>253.7594958697</v>
      </c>
      <c r="AH56" s="10">
        <v>20.921936520140001</v>
      </c>
      <c r="AI56" s="10">
        <v>19.955618136150001</v>
      </c>
      <c r="AJ56" s="10">
        <v>19.811117801879998</v>
      </c>
      <c r="AK56" s="10">
        <v>28.660575704799999</v>
      </c>
      <c r="AL56" s="10">
        <v>22.183056176649998</v>
      </c>
      <c r="AM56" s="10">
        <v>17.247986339979999</v>
      </c>
      <c r="AN56" s="10">
        <v>10.860971176230001</v>
      </c>
      <c r="AO56" s="10">
        <v>139.6412618558</v>
      </c>
      <c r="AP56" s="10">
        <v>19.897194142859998</v>
      </c>
      <c r="AQ56" s="10">
        <v>17.059404564539999</v>
      </c>
      <c r="AR56" s="10">
        <v>22.977577215059998</v>
      </c>
      <c r="AS56" s="10">
        <v>24.916004943850002</v>
      </c>
      <c r="AT56" s="10">
        <v>27.518031734899999</v>
      </c>
      <c r="AU56" s="10">
        <v>24.18704625993</v>
      </c>
      <c r="AV56" s="10">
        <v>5.2642748649030002</v>
      </c>
      <c r="AW56" s="10">
        <v>141.819533726</v>
      </c>
      <c r="AX56" s="10">
        <v>27.536771807859999</v>
      </c>
      <c r="AY56" s="10">
        <v>27.614793580739999</v>
      </c>
      <c r="AZ56" s="10">
        <v>20.410964099520001</v>
      </c>
      <c r="BA56" s="10">
        <v>38.653300166930002</v>
      </c>
      <c r="BB56" s="10">
        <v>36.388191845789997</v>
      </c>
      <c r="BC56" s="10">
        <v>25.689283832160001</v>
      </c>
      <c r="BD56" s="10">
        <v>23.61220944131</v>
      </c>
      <c r="BE56" s="10">
        <v>199.9055147743</v>
      </c>
      <c r="BF56" s="10">
        <v>0</v>
      </c>
      <c r="BG56" s="10">
        <v>0</v>
      </c>
      <c r="BH56" s="10">
        <v>0</v>
      </c>
      <c r="BI56" s="10">
        <v>0</v>
      </c>
      <c r="BJ56" s="10">
        <v>0</v>
      </c>
      <c r="BK56" s="10">
        <v>0</v>
      </c>
      <c r="BL56" s="10">
        <v>0</v>
      </c>
      <c r="BM56" s="10">
        <v>0</v>
      </c>
      <c r="BN56" s="10">
        <v>66.325934095899996</v>
      </c>
      <c r="BO56" s="10">
        <v>181.57102718050001</v>
      </c>
      <c r="BP56" s="10">
        <v>220.42163541939999</v>
      </c>
      <c r="BQ56" s="10">
        <v>159.89990691220001</v>
      </c>
      <c r="BR56" s="10">
        <v>83.752187628000001</v>
      </c>
      <c r="BS56" s="10">
        <v>60.122572495919997</v>
      </c>
      <c r="BT56" s="10">
        <v>24.591696107560001</v>
      </c>
      <c r="BU56" s="10">
        <v>796.68495983950004</v>
      </c>
      <c r="BV56" s="10">
        <v>231.9197023321</v>
      </c>
      <c r="BW56" s="10">
        <v>361.24385627430001</v>
      </c>
      <c r="BX56" s="10">
        <v>421.4418141072</v>
      </c>
      <c r="BY56" s="10">
        <v>338.21472793380002</v>
      </c>
      <c r="BZ56" s="10">
        <v>268.38165031689999</v>
      </c>
      <c r="CA56" s="10">
        <v>213.16257126919999</v>
      </c>
      <c r="CB56" s="10">
        <v>94.015729612539999</v>
      </c>
    </row>
    <row r="57" spans="1:80" x14ac:dyDescent="0.4">
      <c r="B57" s="10">
        <v>231.9197023321</v>
      </c>
      <c r="C57" s="10">
        <v>361.24385627430001</v>
      </c>
      <c r="D57" s="10">
        <v>421.4418141072</v>
      </c>
      <c r="E57" s="10">
        <v>338.21472793380002</v>
      </c>
      <c r="F57" s="10">
        <v>268.38165031689999</v>
      </c>
      <c r="G57" s="10">
        <v>213.16257126919999</v>
      </c>
      <c r="H57" s="10">
        <v>94.015729612539999</v>
      </c>
      <c r="I57" s="10">
        <v>1928.380051846</v>
      </c>
      <c r="J57" s="10">
        <v>231.9197023321</v>
      </c>
      <c r="K57" s="10">
        <v>361.24385627430001</v>
      </c>
      <c r="L57" s="10">
        <v>421.4418141072</v>
      </c>
      <c r="M57" s="10">
        <v>338.21472793380002</v>
      </c>
      <c r="N57" s="10">
        <v>268.38165031689999</v>
      </c>
      <c r="O57" s="10">
        <v>213.16257126919999</v>
      </c>
      <c r="P57" s="10">
        <v>94.015729612539999</v>
      </c>
      <c r="Q57" s="10">
        <v>1928.380051846</v>
      </c>
      <c r="R57" s="10">
        <v>231.9197023321</v>
      </c>
      <c r="S57" s="10">
        <v>361.24385627430001</v>
      </c>
      <c r="T57" s="10">
        <v>421.4418141072</v>
      </c>
      <c r="U57" s="10">
        <v>338.21472793380002</v>
      </c>
      <c r="V57" s="10">
        <v>268.38165031689999</v>
      </c>
      <c r="W57" s="10">
        <v>213.16257126919999</v>
      </c>
      <c r="X57" s="10">
        <v>94.015729612539999</v>
      </c>
      <c r="Y57" s="10">
        <v>1928.380051846</v>
      </c>
      <c r="Z57" s="10">
        <v>231.9197023321</v>
      </c>
      <c r="AA57" s="10">
        <v>361.24385627430001</v>
      </c>
      <c r="AB57" s="10">
        <v>421.4418141072</v>
      </c>
      <c r="AC57" s="10">
        <v>338.21472793380002</v>
      </c>
      <c r="AD57" s="10">
        <v>268.38165031689999</v>
      </c>
      <c r="AE57" s="10">
        <v>213.16257126919999</v>
      </c>
      <c r="AF57" s="10">
        <v>94.015729612539999</v>
      </c>
      <c r="AG57" s="10">
        <v>1928.380051846</v>
      </c>
      <c r="AH57" s="10">
        <v>231.9197023321</v>
      </c>
      <c r="AI57" s="10">
        <v>361.24385627430001</v>
      </c>
      <c r="AJ57" s="10">
        <v>421.4418141072</v>
      </c>
      <c r="AK57" s="10">
        <v>338.21472793380002</v>
      </c>
      <c r="AL57" s="10">
        <v>268.38165031689999</v>
      </c>
      <c r="AM57" s="10">
        <v>213.16257126919999</v>
      </c>
      <c r="AN57" s="10">
        <v>94.015729612539999</v>
      </c>
      <c r="AO57" s="10">
        <v>1928.380051846</v>
      </c>
      <c r="AP57" s="10">
        <v>231.9197023321</v>
      </c>
      <c r="AQ57" s="10">
        <v>361.24385627430001</v>
      </c>
      <c r="AR57" s="10">
        <v>421.4418141072</v>
      </c>
      <c r="AS57" s="10">
        <v>338.21472793380002</v>
      </c>
      <c r="AT57" s="10">
        <v>268.38165031689999</v>
      </c>
      <c r="AU57" s="10">
        <v>213.16257126919999</v>
      </c>
      <c r="AV57" s="10">
        <v>94.015729612539999</v>
      </c>
      <c r="AW57" s="10">
        <v>1928.380051846</v>
      </c>
      <c r="AX57" s="10">
        <v>231.9197023321</v>
      </c>
      <c r="AY57" s="10">
        <v>361.24385627430001</v>
      </c>
      <c r="AZ57" s="10">
        <v>421.4418141072</v>
      </c>
      <c r="BA57" s="10">
        <v>338.21472793380002</v>
      </c>
      <c r="BB57" s="10">
        <v>268.38165031689999</v>
      </c>
      <c r="BC57" s="10">
        <v>213.16257126919999</v>
      </c>
      <c r="BD57" s="10">
        <v>94.015729612539999</v>
      </c>
      <c r="BE57" s="10">
        <v>1928.380051846</v>
      </c>
      <c r="BF57" s="10">
        <v>231.9197023321</v>
      </c>
      <c r="BG57" s="10">
        <v>361.24385627430001</v>
      </c>
      <c r="BH57" s="10">
        <v>421.4418141072</v>
      </c>
      <c r="BI57" s="10">
        <v>338.21472793380002</v>
      </c>
      <c r="BJ57" s="10">
        <v>268.38165031689999</v>
      </c>
      <c r="BK57" s="10">
        <v>213.16257126919999</v>
      </c>
      <c r="BL57" s="10">
        <v>94.015729612539999</v>
      </c>
      <c r="BM57" s="10">
        <v>1928.380051846</v>
      </c>
      <c r="BN57" s="10">
        <v>231.9197023321</v>
      </c>
      <c r="BO57" s="10">
        <v>361.24385627430001</v>
      </c>
      <c r="BP57" s="10">
        <v>421.4418141072</v>
      </c>
      <c r="BQ57" s="10">
        <v>338.21472793380002</v>
      </c>
      <c r="BR57" s="10">
        <v>268.38165031689999</v>
      </c>
      <c r="BS57" s="10">
        <v>213.16257126919999</v>
      </c>
      <c r="BT57" s="10">
        <v>94.015729612539999</v>
      </c>
      <c r="BU57" s="10">
        <v>1928.380051846</v>
      </c>
      <c r="BV57" s="10">
        <v>231.9197023321</v>
      </c>
      <c r="BW57" s="10">
        <v>361.24385627430001</v>
      </c>
      <c r="BX57" s="10">
        <v>421.4418141072</v>
      </c>
      <c r="BY57" s="10">
        <v>338.21472793380002</v>
      </c>
      <c r="BZ57" s="10">
        <v>268.38165031689999</v>
      </c>
      <c r="CA57" s="10">
        <v>213.16257126919999</v>
      </c>
      <c r="CB57" s="10">
        <v>94.015729612539999</v>
      </c>
    </row>
    <row r="58" spans="1:80" x14ac:dyDescent="0.4">
      <c r="B58" s="4" t="s">
        <v>155</v>
      </c>
      <c r="C58" s="4" t="s">
        <v>156</v>
      </c>
      <c r="D58" s="4" t="s">
        <v>157</v>
      </c>
      <c r="E58" s="4" t="s">
        <v>158</v>
      </c>
      <c r="F58" s="4" t="s">
        <v>159</v>
      </c>
      <c r="G58" s="4" t="s">
        <v>160</v>
      </c>
      <c r="H58" s="4" t="s">
        <v>161</v>
      </c>
      <c r="I58" s="4" t="s">
        <v>162</v>
      </c>
      <c r="J58" s="4" t="s">
        <v>155</v>
      </c>
      <c r="K58" s="4" t="s">
        <v>156</v>
      </c>
      <c r="L58" s="4" t="s">
        <v>157</v>
      </c>
      <c r="M58" s="4" t="s">
        <v>158</v>
      </c>
      <c r="N58" s="4" t="s">
        <v>159</v>
      </c>
      <c r="O58" s="4" t="s">
        <v>160</v>
      </c>
      <c r="P58" s="4" t="s">
        <v>161</v>
      </c>
      <c r="Q58" s="4" t="s">
        <v>162</v>
      </c>
      <c r="R58" s="4" t="s">
        <v>155</v>
      </c>
      <c r="S58" s="4" t="s">
        <v>156</v>
      </c>
      <c r="T58" s="4" t="s">
        <v>157</v>
      </c>
      <c r="U58" s="4" t="s">
        <v>158</v>
      </c>
      <c r="V58" s="4" t="s">
        <v>159</v>
      </c>
      <c r="W58" s="4" t="s">
        <v>160</v>
      </c>
      <c r="X58" s="4" t="s">
        <v>161</v>
      </c>
      <c r="Y58" s="4" t="s">
        <v>162</v>
      </c>
      <c r="Z58" s="4" t="s">
        <v>155</v>
      </c>
      <c r="AA58" s="4" t="s">
        <v>156</v>
      </c>
      <c r="AB58" s="4" t="s">
        <v>157</v>
      </c>
      <c r="AC58" s="4" t="s">
        <v>158</v>
      </c>
      <c r="AD58" s="4" t="s">
        <v>159</v>
      </c>
      <c r="AE58" s="4" t="s">
        <v>160</v>
      </c>
      <c r="AF58" s="4" t="s">
        <v>161</v>
      </c>
      <c r="AG58" s="4" t="s">
        <v>162</v>
      </c>
      <c r="AH58" s="4" t="s">
        <v>155</v>
      </c>
      <c r="AI58" s="4" t="s">
        <v>156</v>
      </c>
      <c r="AJ58" s="4" t="s">
        <v>157</v>
      </c>
      <c r="AK58" s="4" t="s">
        <v>158</v>
      </c>
      <c r="AL58" s="4" t="s">
        <v>159</v>
      </c>
      <c r="AM58" s="4" t="s">
        <v>160</v>
      </c>
      <c r="AN58" s="4" t="s">
        <v>161</v>
      </c>
      <c r="AO58" s="4" t="s">
        <v>162</v>
      </c>
      <c r="AP58" s="4" t="s">
        <v>155</v>
      </c>
      <c r="AQ58" s="4" t="s">
        <v>156</v>
      </c>
      <c r="AR58" s="4" t="s">
        <v>157</v>
      </c>
      <c r="AS58" s="4" t="s">
        <v>158</v>
      </c>
      <c r="AT58" s="4" t="s">
        <v>159</v>
      </c>
      <c r="AU58" s="4" t="s">
        <v>160</v>
      </c>
      <c r="AV58" s="4" t="s">
        <v>161</v>
      </c>
      <c r="AW58" s="4" t="s">
        <v>162</v>
      </c>
      <c r="AX58" s="4" t="s">
        <v>155</v>
      </c>
      <c r="AY58" s="4" t="s">
        <v>156</v>
      </c>
      <c r="AZ58" s="4" t="s">
        <v>157</v>
      </c>
      <c r="BA58" s="4" t="s">
        <v>158</v>
      </c>
      <c r="BB58" s="4" t="s">
        <v>159</v>
      </c>
      <c r="BC58" s="4" t="s">
        <v>160</v>
      </c>
      <c r="BD58" s="4" t="s">
        <v>161</v>
      </c>
      <c r="BE58" s="4" t="s">
        <v>162</v>
      </c>
      <c r="BF58" s="4" t="s">
        <v>155</v>
      </c>
      <c r="BG58" s="4" t="s">
        <v>156</v>
      </c>
      <c r="BH58" s="4" t="s">
        <v>157</v>
      </c>
      <c r="BI58" s="4" t="s">
        <v>158</v>
      </c>
      <c r="BJ58" s="4" t="s">
        <v>159</v>
      </c>
      <c r="BK58" s="4" t="s">
        <v>160</v>
      </c>
      <c r="BL58" s="4" t="s">
        <v>161</v>
      </c>
      <c r="BM58" s="4" t="s">
        <v>162</v>
      </c>
      <c r="BN58" s="4" t="s">
        <v>155</v>
      </c>
      <c r="BO58" s="4" t="s">
        <v>156</v>
      </c>
      <c r="BP58" s="4" t="s">
        <v>157</v>
      </c>
      <c r="BQ58" s="4" t="s">
        <v>158</v>
      </c>
      <c r="BR58" s="4" t="s">
        <v>159</v>
      </c>
      <c r="BS58" s="4" t="s">
        <v>160</v>
      </c>
      <c r="BT58" s="4" t="s">
        <v>161</v>
      </c>
      <c r="BU58" s="4" t="s">
        <v>162</v>
      </c>
      <c r="BV58" s="4" t="s">
        <v>155</v>
      </c>
      <c r="BW58" s="4" t="s">
        <v>156</v>
      </c>
      <c r="BX58" s="4" t="s">
        <v>157</v>
      </c>
      <c r="BY58" s="4" t="s">
        <v>158</v>
      </c>
      <c r="BZ58" s="4" t="s">
        <v>159</v>
      </c>
      <c r="CA58" s="4" t="s">
        <v>160</v>
      </c>
      <c r="CB58" s="4" t="s">
        <v>161</v>
      </c>
    </row>
    <row r="59" spans="1:80" x14ac:dyDescent="0.4">
      <c r="B59" s="4" t="s">
        <v>95</v>
      </c>
      <c r="C59" s="4" t="s">
        <v>779</v>
      </c>
      <c r="D59" s="4" t="s">
        <v>779</v>
      </c>
      <c r="E59" s="4" t="s">
        <v>779</v>
      </c>
      <c r="F59" s="4" t="s">
        <v>95</v>
      </c>
      <c r="G59" s="4" t="s">
        <v>95</v>
      </c>
      <c r="H59" s="4" t="s">
        <v>95</v>
      </c>
      <c r="I59" s="4" t="s">
        <v>446</v>
      </c>
      <c r="J59" s="4" t="s">
        <v>95</v>
      </c>
      <c r="K59" s="4" t="s">
        <v>95</v>
      </c>
      <c r="L59" s="4" t="s">
        <v>95</v>
      </c>
      <c r="M59" s="4" t="s">
        <v>95</v>
      </c>
      <c r="N59" s="4" t="s">
        <v>95</v>
      </c>
      <c r="O59" s="4" t="s">
        <v>95</v>
      </c>
      <c r="P59" s="4" t="s">
        <v>95</v>
      </c>
      <c r="Q59" s="4" t="s">
        <v>446</v>
      </c>
      <c r="R59" s="4" t="s">
        <v>95</v>
      </c>
      <c r="S59" s="4" t="s">
        <v>95</v>
      </c>
      <c r="T59" s="4" t="s">
        <v>95</v>
      </c>
      <c r="U59" s="4" t="s">
        <v>95</v>
      </c>
      <c r="V59" s="4" t="s">
        <v>118</v>
      </c>
      <c r="W59" s="4" t="s">
        <v>95</v>
      </c>
      <c r="X59" s="4" t="s">
        <v>95</v>
      </c>
      <c r="Y59" s="4" t="s">
        <v>446</v>
      </c>
      <c r="Z59" s="4" t="s">
        <v>749</v>
      </c>
      <c r="AA59" s="4" t="s">
        <v>95</v>
      </c>
      <c r="AB59" s="4" t="s">
        <v>118</v>
      </c>
      <c r="AC59" s="4" t="s">
        <v>95</v>
      </c>
      <c r="AD59" s="4" t="s">
        <v>95</v>
      </c>
      <c r="AE59" s="4" t="s">
        <v>118</v>
      </c>
      <c r="AF59" s="4" t="s">
        <v>95</v>
      </c>
      <c r="AG59" s="4" t="s">
        <v>446</v>
      </c>
      <c r="AH59" s="4" t="s">
        <v>95</v>
      </c>
      <c r="AI59" s="4" t="s">
        <v>95</v>
      </c>
      <c r="AJ59" s="4" t="s">
        <v>95</v>
      </c>
      <c r="AK59" s="4" t="s">
        <v>95</v>
      </c>
      <c r="AL59" s="4" t="s">
        <v>95</v>
      </c>
      <c r="AM59" s="4" t="s">
        <v>95</v>
      </c>
      <c r="AN59" s="4" t="s">
        <v>189</v>
      </c>
      <c r="AO59" s="4" t="s">
        <v>446</v>
      </c>
      <c r="AP59" s="4" t="s">
        <v>95</v>
      </c>
      <c r="AQ59" s="4" t="s">
        <v>95</v>
      </c>
      <c r="AR59" s="4" t="s">
        <v>95</v>
      </c>
      <c r="AS59" s="4" t="s">
        <v>95</v>
      </c>
      <c r="AT59" s="4" t="s">
        <v>708</v>
      </c>
      <c r="AU59" s="4" t="s">
        <v>708</v>
      </c>
      <c r="AV59" s="4" t="s">
        <v>95</v>
      </c>
      <c r="AW59" s="4" t="s">
        <v>446</v>
      </c>
      <c r="AX59" s="4" t="s">
        <v>189</v>
      </c>
      <c r="AY59" s="4" t="s">
        <v>95</v>
      </c>
      <c r="AZ59" s="4" t="s">
        <v>95</v>
      </c>
      <c r="BA59" s="4" t="s">
        <v>189</v>
      </c>
      <c r="BB59" s="4" t="s">
        <v>157</v>
      </c>
      <c r="BC59" s="4" t="s">
        <v>189</v>
      </c>
      <c r="BD59" s="4" t="s">
        <v>732</v>
      </c>
      <c r="BE59" s="4" t="s">
        <v>446</v>
      </c>
      <c r="BF59" s="4" t="s">
        <v>446</v>
      </c>
      <c r="BG59" s="4" t="s">
        <v>446</v>
      </c>
      <c r="BH59" s="4" t="s">
        <v>446</v>
      </c>
      <c r="BI59" s="4" t="s">
        <v>446</v>
      </c>
      <c r="BJ59" s="4" t="s">
        <v>446</v>
      </c>
      <c r="BK59" s="4" t="s">
        <v>446</v>
      </c>
      <c r="BL59" s="4" t="s">
        <v>446</v>
      </c>
      <c r="BM59" s="4" t="s">
        <v>446</v>
      </c>
      <c r="BN59" s="4" t="s">
        <v>95</v>
      </c>
      <c r="BO59" s="4" t="s">
        <v>779</v>
      </c>
      <c r="BP59" s="4" t="s">
        <v>779</v>
      </c>
      <c r="BQ59" s="4" t="s">
        <v>780</v>
      </c>
      <c r="BR59" s="4" t="s">
        <v>95</v>
      </c>
      <c r="BS59" s="4" t="s">
        <v>95</v>
      </c>
      <c r="BT59" s="4" t="s">
        <v>95</v>
      </c>
      <c r="BU59" s="4" t="s">
        <v>446</v>
      </c>
      <c r="BV59" s="4" t="s">
        <v>446</v>
      </c>
      <c r="BW59" s="4" t="s">
        <v>446</v>
      </c>
      <c r="BX59" s="4" t="s">
        <v>446</v>
      </c>
      <c r="BY59" s="4" t="s">
        <v>446</v>
      </c>
      <c r="BZ59" s="4" t="s">
        <v>446</v>
      </c>
      <c r="CA59" s="4" t="s">
        <v>446</v>
      </c>
      <c r="CB59" s="4" t="s">
        <v>446</v>
      </c>
    </row>
    <row r="60" spans="1:80" x14ac:dyDescent="0.4">
      <c r="A60" s="1" t="s">
        <v>321</v>
      </c>
      <c r="B60" s="9">
        <v>0.29707119918280001</v>
      </c>
      <c r="C60" s="9">
        <v>0.25071422237399998</v>
      </c>
      <c r="D60" s="9">
        <v>0.15911349012080001</v>
      </c>
      <c r="E60" s="9">
        <v>0.25657959686179999</v>
      </c>
      <c r="F60" s="9">
        <v>0.2436760134431</v>
      </c>
      <c r="G60" s="9">
        <v>0.1953854727456</v>
      </c>
      <c r="H60" s="9">
        <v>0.12762921783219999</v>
      </c>
      <c r="I60" s="9">
        <v>0.23515461394420001</v>
      </c>
      <c r="J60" s="9">
        <v>0.16776656759550002</v>
      </c>
      <c r="K60" s="9">
        <v>0.14629333083570001</v>
      </c>
      <c r="L60" s="9">
        <v>0.19586006793469998</v>
      </c>
      <c r="M60" s="9">
        <v>0.12822796365880001</v>
      </c>
      <c r="N60" s="9">
        <v>0.19397207683880002</v>
      </c>
      <c r="O60" s="9">
        <v>0.27070750776719998</v>
      </c>
      <c r="P60" s="9">
        <v>0.16174695201190001</v>
      </c>
      <c r="Q60" s="9">
        <v>0.17428160717579999</v>
      </c>
      <c r="R60" s="9">
        <v>0.16752440199420002</v>
      </c>
      <c r="S60" s="9">
        <v>0.23217198738570002</v>
      </c>
      <c r="T60" s="9">
        <v>0.21160897906110002</v>
      </c>
      <c r="U60" s="9">
        <v>0.14630845975170001</v>
      </c>
      <c r="V60" s="9">
        <v>0.1481760765555</v>
      </c>
      <c r="W60" s="9">
        <v>0.18698924018789997</v>
      </c>
      <c r="X60" s="9">
        <v>2.998571246136E-2</v>
      </c>
      <c r="Y60" s="9">
        <v>0.18538400070860001</v>
      </c>
      <c r="Z60" s="9">
        <v>0.20926098736170001</v>
      </c>
      <c r="AA60" s="9">
        <v>0.11472558594769999</v>
      </c>
      <c r="AB60" s="9">
        <v>0.14886571000320001</v>
      </c>
      <c r="AC60" s="9">
        <v>0.16561026781140001</v>
      </c>
      <c r="AD60" s="9">
        <v>0.136459522359</v>
      </c>
      <c r="AE60" s="9">
        <v>0.1039195176243</v>
      </c>
      <c r="AF60" s="9">
        <v>0</v>
      </c>
      <c r="AG60" s="9">
        <v>0.14992009521060001</v>
      </c>
      <c r="AH60" s="9">
        <v>7.5834872499120007E-2</v>
      </c>
      <c r="AI60" s="9">
        <v>9.8970227232380012E-2</v>
      </c>
      <c r="AJ60" s="9">
        <v>0.10349694706779999</v>
      </c>
      <c r="AK60" s="9">
        <v>4.8471230009420004E-2</v>
      </c>
      <c r="AL60" s="9">
        <v>6.7001893876690005E-2</v>
      </c>
      <c r="AM60" s="9">
        <v>2.476421645067E-2</v>
      </c>
      <c r="AN60" s="9">
        <v>0.35636201503409998</v>
      </c>
      <c r="AO60" s="9">
        <v>8.0743834434549994E-2</v>
      </c>
      <c r="AP60" s="9">
        <v>3.5402086196640002E-2</v>
      </c>
      <c r="AQ60" s="9">
        <v>9.0399119028420002E-2</v>
      </c>
      <c r="AR60" s="9">
        <v>8.947149408659999E-2</v>
      </c>
      <c r="AS60" s="9">
        <v>0.1358768251229</v>
      </c>
      <c r="AT60" s="9">
        <v>0.1189962983022</v>
      </c>
      <c r="AU60" s="9">
        <v>7.7603870507480008E-2</v>
      </c>
      <c r="AV60" s="9">
        <v>0.13900772776180001</v>
      </c>
      <c r="AW60" s="9">
        <v>8.8127395689440002E-2</v>
      </c>
      <c r="AX60" s="9">
        <v>4.713988517E-2</v>
      </c>
      <c r="AY60" s="9">
        <v>6.672552719607E-2</v>
      </c>
      <c r="AZ60" s="9">
        <v>9.1583311725940003E-2</v>
      </c>
      <c r="BA60" s="9">
        <v>0.1189256567841</v>
      </c>
      <c r="BB60" s="9">
        <v>9.1718118624729991E-2</v>
      </c>
      <c r="BC60" s="9">
        <v>0.14063017471689998</v>
      </c>
      <c r="BD60" s="9">
        <v>0.18526837489860001</v>
      </c>
      <c r="BE60" s="9">
        <v>8.6388452836790003E-2</v>
      </c>
      <c r="BF60" s="9">
        <v>0</v>
      </c>
      <c r="BG60" s="9">
        <v>0</v>
      </c>
      <c r="BH60" s="9">
        <v>0</v>
      </c>
      <c r="BI60" s="9">
        <v>0</v>
      </c>
      <c r="BJ60" s="9">
        <v>0</v>
      </c>
      <c r="BK60" s="9">
        <v>0</v>
      </c>
      <c r="BL60" s="9">
        <v>0</v>
      </c>
      <c r="BM60" s="9">
        <v>0</v>
      </c>
      <c r="BN60" s="9">
        <v>0.4648377667784</v>
      </c>
      <c r="BO60" s="9">
        <v>0.39700755320970005</v>
      </c>
      <c r="BP60" s="9">
        <v>0.35497355805550002</v>
      </c>
      <c r="BQ60" s="9">
        <v>0.38480756052049997</v>
      </c>
      <c r="BR60" s="9">
        <v>0.43764809028189999</v>
      </c>
      <c r="BS60" s="9">
        <v>0.46609298051280001</v>
      </c>
      <c r="BT60" s="9">
        <v>0.28937616984409997</v>
      </c>
      <c r="BU60" s="9">
        <v>0.40943622112009997</v>
      </c>
      <c r="BV60" s="9">
        <v>1</v>
      </c>
      <c r="BW60" s="9">
        <v>1</v>
      </c>
      <c r="BX60" s="9">
        <v>1</v>
      </c>
      <c r="BY60" s="9">
        <v>1</v>
      </c>
      <c r="BZ60" s="9">
        <v>1</v>
      </c>
      <c r="CA60" s="9">
        <v>1</v>
      </c>
      <c r="CB60" s="9">
        <v>1</v>
      </c>
    </row>
    <row r="61" spans="1:80" x14ac:dyDescent="0.4">
      <c r="B61" s="10">
        <v>16</v>
      </c>
      <c r="C61" s="10">
        <v>22</v>
      </c>
      <c r="D61" s="10">
        <v>22</v>
      </c>
      <c r="E61" s="10">
        <v>24</v>
      </c>
      <c r="F61" s="10">
        <v>12</v>
      </c>
      <c r="G61" s="10">
        <v>12</v>
      </c>
      <c r="H61" s="10">
        <v>2</v>
      </c>
      <c r="I61" s="10">
        <v>110</v>
      </c>
      <c r="J61" s="10">
        <v>8</v>
      </c>
      <c r="K61" s="10">
        <v>14</v>
      </c>
      <c r="L61" s="10">
        <v>21</v>
      </c>
      <c r="M61" s="10">
        <v>12</v>
      </c>
      <c r="N61" s="10">
        <v>13</v>
      </c>
      <c r="O61" s="10">
        <v>14</v>
      </c>
      <c r="P61" s="10">
        <v>3</v>
      </c>
      <c r="Q61" s="10">
        <v>85</v>
      </c>
      <c r="R61" s="10">
        <v>10</v>
      </c>
      <c r="S61" s="10">
        <v>13</v>
      </c>
      <c r="T61" s="10">
        <v>25</v>
      </c>
      <c r="U61" s="10">
        <v>13</v>
      </c>
      <c r="V61" s="10">
        <v>8</v>
      </c>
      <c r="W61" s="10">
        <v>9</v>
      </c>
      <c r="X61" s="10">
        <v>1</v>
      </c>
      <c r="Y61" s="10">
        <v>79</v>
      </c>
      <c r="Z61" s="10">
        <v>11</v>
      </c>
      <c r="AA61" s="10">
        <v>11</v>
      </c>
      <c r="AB61" s="10">
        <v>18</v>
      </c>
      <c r="AC61" s="10">
        <v>15</v>
      </c>
      <c r="AD61" s="10">
        <v>11</v>
      </c>
      <c r="AE61" s="10">
        <v>7</v>
      </c>
      <c r="AF61" s="10">
        <v>0</v>
      </c>
      <c r="AG61" s="10">
        <v>73</v>
      </c>
      <c r="AH61" s="10">
        <v>5</v>
      </c>
      <c r="AI61" s="10">
        <v>13</v>
      </c>
      <c r="AJ61" s="10">
        <v>10</v>
      </c>
      <c r="AK61" s="10">
        <v>6</v>
      </c>
      <c r="AL61" s="10">
        <v>3</v>
      </c>
      <c r="AM61" s="10">
        <v>2</v>
      </c>
      <c r="AN61" s="10">
        <v>1</v>
      </c>
      <c r="AO61" s="10">
        <v>40</v>
      </c>
      <c r="AP61" s="10">
        <v>2</v>
      </c>
      <c r="AQ61" s="10">
        <v>7</v>
      </c>
      <c r="AR61" s="10">
        <v>10</v>
      </c>
      <c r="AS61" s="10">
        <v>11</v>
      </c>
      <c r="AT61" s="10">
        <v>7</v>
      </c>
      <c r="AU61" s="10">
        <v>5</v>
      </c>
      <c r="AV61" s="10">
        <v>3</v>
      </c>
      <c r="AW61" s="10">
        <v>45</v>
      </c>
      <c r="AX61" s="10">
        <v>3</v>
      </c>
      <c r="AY61" s="10">
        <v>9</v>
      </c>
      <c r="AZ61" s="10">
        <v>14</v>
      </c>
      <c r="BA61" s="10">
        <v>14</v>
      </c>
      <c r="BB61" s="10">
        <v>9</v>
      </c>
      <c r="BC61" s="10">
        <v>7</v>
      </c>
      <c r="BD61" s="10">
        <v>2</v>
      </c>
      <c r="BE61" s="10">
        <v>58</v>
      </c>
      <c r="BF61" s="10">
        <v>0</v>
      </c>
      <c r="BG61" s="10">
        <v>0</v>
      </c>
      <c r="BH61" s="10">
        <v>0</v>
      </c>
      <c r="BI61" s="10">
        <v>0</v>
      </c>
      <c r="BJ61" s="10">
        <v>0</v>
      </c>
      <c r="BK61" s="10">
        <v>0</v>
      </c>
      <c r="BL61" s="10">
        <v>0</v>
      </c>
      <c r="BM61" s="10">
        <v>0</v>
      </c>
      <c r="BN61" s="10">
        <v>24</v>
      </c>
      <c r="BO61" s="10">
        <v>36</v>
      </c>
      <c r="BP61" s="10">
        <v>43</v>
      </c>
      <c r="BQ61" s="10">
        <v>36</v>
      </c>
      <c r="BR61" s="10">
        <v>25</v>
      </c>
      <c r="BS61" s="10">
        <v>26</v>
      </c>
      <c r="BT61" s="10">
        <v>5</v>
      </c>
      <c r="BU61" s="10">
        <v>195</v>
      </c>
      <c r="BV61" s="10">
        <v>55</v>
      </c>
      <c r="BW61" s="10">
        <v>89</v>
      </c>
      <c r="BX61" s="10">
        <v>120</v>
      </c>
      <c r="BY61" s="10">
        <v>95</v>
      </c>
      <c r="BZ61" s="10">
        <v>63</v>
      </c>
      <c r="CA61" s="10">
        <v>56</v>
      </c>
      <c r="CB61" s="10">
        <v>12</v>
      </c>
    </row>
    <row r="62" spans="1:80" x14ac:dyDescent="0.4">
      <c r="B62" s="10">
        <v>55</v>
      </c>
      <c r="C62" s="10">
        <v>89</v>
      </c>
      <c r="D62" s="10">
        <v>120</v>
      </c>
      <c r="E62" s="10">
        <v>95</v>
      </c>
      <c r="F62" s="10">
        <v>63</v>
      </c>
      <c r="G62" s="10">
        <v>56</v>
      </c>
      <c r="H62" s="10">
        <v>12</v>
      </c>
      <c r="I62" s="10">
        <v>490</v>
      </c>
      <c r="J62" s="10">
        <v>55</v>
      </c>
      <c r="K62" s="10">
        <v>89</v>
      </c>
      <c r="L62" s="10">
        <v>120</v>
      </c>
      <c r="M62" s="10">
        <v>95</v>
      </c>
      <c r="N62" s="10">
        <v>63</v>
      </c>
      <c r="O62" s="10">
        <v>56</v>
      </c>
      <c r="P62" s="10">
        <v>12</v>
      </c>
      <c r="Q62" s="10">
        <v>490</v>
      </c>
      <c r="R62" s="10">
        <v>55</v>
      </c>
      <c r="S62" s="10">
        <v>89</v>
      </c>
      <c r="T62" s="10">
        <v>120</v>
      </c>
      <c r="U62" s="10">
        <v>95</v>
      </c>
      <c r="V62" s="10">
        <v>63</v>
      </c>
      <c r="W62" s="10">
        <v>56</v>
      </c>
      <c r="X62" s="10">
        <v>12</v>
      </c>
      <c r="Y62" s="10">
        <v>490</v>
      </c>
      <c r="Z62" s="10">
        <v>55</v>
      </c>
      <c r="AA62" s="10">
        <v>89</v>
      </c>
      <c r="AB62" s="10">
        <v>120</v>
      </c>
      <c r="AC62" s="10">
        <v>95</v>
      </c>
      <c r="AD62" s="10">
        <v>63</v>
      </c>
      <c r="AE62" s="10">
        <v>56</v>
      </c>
      <c r="AF62" s="10">
        <v>12</v>
      </c>
      <c r="AG62" s="10">
        <v>490</v>
      </c>
      <c r="AH62" s="10">
        <v>55</v>
      </c>
      <c r="AI62" s="10">
        <v>89</v>
      </c>
      <c r="AJ62" s="10">
        <v>120</v>
      </c>
      <c r="AK62" s="10">
        <v>95</v>
      </c>
      <c r="AL62" s="10">
        <v>63</v>
      </c>
      <c r="AM62" s="10">
        <v>56</v>
      </c>
      <c r="AN62" s="10">
        <v>12</v>
      </c>
      <c r="AO62" s="10">
        <v>490</v>
      </c>
      <c r="AP62" s="10">
        <v>55</v>
      </c>
      <c r="AQ62" s="10">
        <v>89</v>
      </c>
      <c r="AR62" s="10">
        <v>120</v>
      </c>
      <c r="AS62" s="10">
        <v>95</v>
      </c>
      <c r="AT62" s="10">
        <v>63</v>
      </c>
      <c r="AU62" s="10">
        <v>56</v>
      </c>
      <c r="AV62" s="10">
        <v>12</v>
      </c>
      <c r="AW62" s="10">
        <v>490</v>
      </c>
      <c r="AX62" s="10">
        <v>55</v>
      </c>
      <c r="AY62" s="10">
        <v>89</v>
      </c>
      <c r="AZ62" s="10">
        <v>120</v>
      </c>
      <c r="BA62" s="10">
        <v>95</v>
      </c>
      <c r="BB62" s="10">
        <v>63</v>
      </c>
      <c r="BC62" s="10">
        <v>56</v>
      </c>
      <c r="BD62" s="10">
        <v>12</v>
      </c>
      <c r="BE62" s="10">
        <v>490</v>
      </c>
      <c r="BF62" s="10">
        <v>55</v>
      </c>
      <c r="BG62" s="10">
        <v>89</v>
      </c>
      <c r="BH62" s="10">
        <v>120</v>
      </c>
      <c r="BI62" s="10">
        <v>95</v>
      </c>
      <c r="BJ62" s="10">
        <v>63</v>
      </c>
      <c r="BK62" s="10">
        <v>56</v>
      </c>
      <c r="BL62" s="10">
        <v>12</v>
      </c>
      <c r="BM62" s="10">
        <v>490</v>
      </c>
      <c r="BN62" s="10">
        <v>55</v>
      </c>
      <c r="BO62" s="10">
        <v>89</v>
      </c>
      <c r="BP62" s="10">
        <v>120</v>
      </c>
      <c r="BQ62" s="10">
        <v>95</v>
      </c>
      <c r="BR62" s="10">
        <v>63</v>
      </c>
      <c r="BS62" s="10">
        <v>56</v>
      </c>
      <c r="BT62" s="10">
        <v>12</v>
      </c>
      <c r="BU62" s="10">
        <v>490</v>
      </c>
      <c r="BV62" s="10">
        <v>55</v>
      </c>
      <c r="BW62" s="10">
        <v>89</v>
      </c>
      <c r="BX62" s="10">
        <v>120</v>
      </c>
      <c r="BY62" s="10">
        <v>95</v>
      </c>
      <c r="BZ62" s="10">
        <v>63</v>
      </c>
      <c r="CA62" s="10">
        <v>56</v>
      </c>
      <c r="CB62" s="10">
        <v>12</v>
      </c>
    </row>
    <row r="63" spans="1:80" x14ac:dyDescent="0.4">
      <c r="B63" s="10">
        <v>35.995672178109999</v>
      </c>
      <c r="C63" s="10">
        <v>30.89728906261</v>
      </c>
      <c r="D63" s="10">
        <v>19.091593068720002</v>
      </c>
      <c r="E63" s="10">
        <v>22.812606643870001</v>
      </c>
      <c r="F63" s="10">
        <v>14.517997123780001</v>
      </c>
      <c r="G63" s="10">
        <v>9.4476126899660002</v>
      </c>
      <c r="H63" s="10">
        <v>0.93237581908040001</v>
      </c>
      <c r="I63" s="10">
        <v>133.69514658610001</v>
      </c>
      <c r="J63" s="10">
        <v>20.328023673210001</v>
      </c>
      <c r="K63" s="10">
        <v>18.02876313901</v>
      </c>
      <c r="L63" s="10">
        <v>23.50071456909</v>
      </c>
      <c r="M63" s="10">
        <v>11.40080556471</v>
      </c>
      <c r="N63" s="10">
        <v>11.556681405979999</v>
      </c>
      <c r="O63" s="10">
        <v>13.08971260611</v>
      </c>
      <c r="P63" s="10">
        <v>1.1816177316400001</v>
      </c>
      <c r="Q63" s="10">
        <v>99.086318689739997</v>
      </c>
      <c r="R63" s="10">
        <v>20.298680830070001</v>
      </c>
      <c r="S63" s="10">
        <v>28.612198137669999</v>
      </c>
      <c r="T63" s="10">
        <v>25.39038339775</v>
      </c>
      <c r="U63" s="10">
        <v>13.00835055402</v>
      </c>
      <c r="V63" s="10">
        <v>8.8281970098309994</v>
      </c>
      <c r="W63" s="10">
        <v>9.0416236870720006</v>
      </c>
      <c r="X63" s="10">
        <v>0.2190560570043</v>
      </c>
      <c r="Y63" s="10">
        <v>105.39848967339999</v>
      </c>
      <c r="Z63" s="10">
        <v>25.355840355640002</v>
      </c>
      <c r="AA63" s="10">
        <v>14.13844638864</v>
      </c>
      <c r="AB63" s="10">
        <v>17.86198992373</v>
      </c>
      <c r="AC63" s="10">
        <v>14.72448293619</v>
      </c>
      <c r="AD63" s="10">
        <v>8.1301352772839994</v>
      </c>
      <c r="AE63" s="10">
        <v>5.0248943263069998</v>
      </c>
      <c r="AF63" s="10">
        <v>0</v>
      </c>
      <c r="AG63" s="10">
        <v>85.235789207790006</v>
      </c>
      <c r="AH63" s="10">
        <v>9.1887978964499997</v>
      </c>
      <c r="AI63" s="10">
        <v>12.196801962149999</v>
      </c>
      <c r="AJ63" s="10">
        <v>12.41831598171</v>
      </c>
      <c r="AK63" s="10">
        <v>4.3095987259859996</v>
      </c>
      <c r="AL63" s="10">
        <v>3.9919124120810001</v>
      </c>
      <c r="AM63" s="10">
        <v>1.1974417663129999</v>
      </c>
      <c r="AN63" s="10">
        <v>2.6033484440330001</v>
      </c>
      <c r="AO63" s="10">
        <v>45.906217188719999</v>
      </c>
      <c r="AP63" s="10">
        <v>4.2896177504270003</v>
      </c>
      <c r="AQ63" s="10">
        <v>11.140523601650001</v>
      </c>
      <c r="AR63" s="10">
        <v>10.735440188349999</v>
      </c>
      <c r="AS63" s="10">
        <v>12.080869256390001</v>
      </c>
      <c r="AT63" s="10">
        <v>7.0896921370379999</v>
      </c>
      <c r="AU63" s="10">
        <v>3.7524351298699998</v>
      </c>
      <c r="AV63" s="10">
        <v>1.015499790971</v>
      </c>
      <c r="AW63" s="10">
        <v>50.104077854700002</v>
      </c>
      <c r="AX63" s="10">
        <v>5.7118692682449996</v>
      </c>
      <c r="AY63" s="10">
        <v>8.2230592349740004</v>
      </c>
      <c r="AZ63" s="10">
        <v>10.988831418569999</v>
      </c>
      <c r="BA63" s="10">
        <v>10.573733302500001</v>
      </c>
      <c r="BB63" s="10">
        <v>5.4644827924510002</v>
      </c>
      <c r="BC63" s="10">
        <v>6.7999908313399997</v>
      </c>
      <c r="BD63" s="10">
        <v>1.3534499053569999</v>
      </c>
      <c r="BE63" s="10">
        <v>49.115416753440002</v>
      </c>
      <c r="BF63" s="10">
        <v>0</v>
      </c>
      <c r="BG63" s="10">
        <v>0</v>
      </c>
      <c r="BH63" s="10">
        <v>0</v>
      </c>
      <c r="BI63" s="10">
        <v>0</v>
      </c>
      <c r="BJ63" s="10">
        <v>0</v>
      </c>
      <c r="BK63" s="10">
        <v>0</v>
      </c>
      <c r="BL63" s="10">
        <v>0</v>
      </c>
      <c r="BM63" s="10">
        <v>0</v>
      </c>
      <c r="BN63" s="10">
        <v>56.323695851309999</v>
      </c>
      <c r="BO63" s="10">
        <v>48.926052201620003</v>
      </c>
      <c r="BP63" s="10">
        <v>42.592307637810002</v>
      </c>
      <c r="BQ63" s="10">
        <v>34.213412208580003</v>
      </c>
      <c r="BR63" s="10">
        <v>26.07467852976</v>
      </c>
      <c r="BS63" s="10">
        <v>22.537325296079999</v>
      </c>
      <c r="BT63" s="10">
        <v>2.1139935507210001</v>
      </c>
      <c r="BU63" s="10">
        <v>232.78146527589999</v>
      </c>
      <c r="BV63" s="10">
        <v>121.1685019521</v>
      </c>
      <c r="BW63" s="10">
        <v>123.2370815267</v>
      </c>
      <c r="BX63" s="10">
        <v>119.9872685479</v>
      </c>
      <c r="BY63" s="10">
        <v>88.910446983669999</v>
      </c>
      <c r="BZ63" s="10">
        <v>59.579098158439997</v>
      </c>
      <c r="CA63" s="10">
        <v>48.353711036980002</v>
      </c>
      <c r="CB63" s="10">
        <v>7.3053477480859996</v>
      </c>
    </row>
    <row r="64" spans="1:80" x14ac:dyDescent="0.4">
      <c r="B64" s="10">
        <v>121.1685019521</v>
      </c>
      <c r="C64" s="10">
        <v>123.2370815267</v>
      </c>
      <c r="D64" s="10">
        <v>119.9872685479</v>
      </c>
      <c r="E64" s="10">
        <v>88.910446983669999</v>
      </c>
      <c r="F64" s="10">
        <v>59.579098158439997</v>
      </c>
      <c r="G64" s="10">
        <v>48.353711036980002</v>
      </c>
      <c r="H64" s="10">
        <v>7.3053477480859996</v>
      </c>
      <c r="I64" s="10">
        <v>568.54145595390003</v>
      </c>
      <c r="J64" s="10">
        <v>121.1685019521</v>
      </c>
      <c r="K64" s="10">
        <v>123.2370815267</v>
      </c>
      <c r="L64" s="10">
        <v>119.9872685479</v>
      </c>
      <c r="M64" s="10">
        <v>88.910446983669999</v>
      </c>
      <c r="N64" s="10">
        <v>59.579098158439997</v>
      </c>
      <c r="O64" s="10">
        <v>48.353711036980002</v>
      </c>
      <c r="P64" s="10">
        <v>7.3053477480859996</v>
      </c>
      <c r="Q64" s="10">
        <v>568.54145595390003</v>
      </c>
      <c r="R64" s="10">
        <v>121.1685019521</v>
      </c>
      <c r="S64" s="10">
        <v>123.2370815267</v>
      </c>
      <c r="T64" s="10">
        <v>119.9872685479</v>
      </c>
      <c r="U64" s="10">
        <v>88.910446983669999</v>
      </c>
      <c r="V64" s="10">
        <v>59.579098158439997</v>
      </c>
      <c r="W64" s="10">
        <v>48.353711036980002</v>
      </c>
      <c r="X64" s="10">
        <v>7.3053477480859996</v>
      </c>
      <c r="Y64" s="10">
        <v>568.54145595390003</v>
      </c>
      <c r="Z64" s="10">
        <v>121.1685019521</v>
      </c>
      <c r="AA64" s="10">
        <v>123.2370815267</v>
      </c>
      <c r="AB64" s="10">
        <v>119.9872685479</v>
      </c>
      <c r="AC64" s="10">
        <v>88.910446983669999</v>
      </c>
      <c r="AD64" s="10">
        <v>59.579098158439997</v>
      </c>
      <c r="AE64" s="10">
        <v>48.353711036980002</v>
      </c>
      <c r="AF64" s="10">
        <v>7.3053477480859996</v>
      </c>
      <c r="AG64" s="10">
        <v>568.54145595390003</v>
      </c>
      <c r="AH64" s="10">
        <v>121.1685019521</v>
      </c>
      <c r="AI64" s="10">
        <v>123.2370815267</v>
      </c>
      <c r="AJ64" s="10">
        <v>119.9872685479</v>
      </c>
      <c r="AK64" s="10">
        <v>88.910446983669999</v>
      </c>
      <c r="AL64" s="10">
        <v>59.579098158439997</v>
      </c>
      <c r="AM64" s="10">
        <v>48.353711036980002</v>
      </c>
      <c r="AN64" s="10">
        <v>7.3053477480859996</v>
      </c>
      <c r="AO64" s="10">
        <v>568.54145595390003</v>
      </c>
      <c r="AP64" s="10">
        <v>121.1685019521</v>
      </c>
      <c r="AQ64" s="10">
        <v>123.2370815267</v>
      </c>
      <c r="AR64" s="10">
        <v>119.9872685479</v>
      </c>
      <c r="AS64" s="10">
        <v>88.910446983669999</v>
      </c>
      <c r="AT64" s="10">
        <v>59.579098158439997</v>
      </c>
      <c r="AU64" s="10">
        <v>48.353711036980002</v>
      </c>
      <c r="AV64" s="10">
        <v>7.3053477480859996</v>
      </c>
      <c r="AW64" s="10">
        <v>568.54145595390003</v>
      </c>
      <c r="AX64" s="10">
        <v>121.1685019521</v>
      </c>
      <c r="AY64" s="10">
        <v>123.2370815267</v>
      </c>
      <c r="AZ64" s="10">
        <v>119.9872685479</v>
      </c>
      <c r="BA64" s="10">
        <v>88.910446983669999</v>
      </c>
      <c r="BB64" s="10">
        <v>59.579098158439997</v>
      </c>
      <c r="BC64" s="10">
        <v>48.353711036980002</v>
      </c>
      <c r="BD64" s="10">
        <v>7.3053477480859996</v>
      </c>
      <c r="BE64" s="10">
        <v>568.54145595390003</v>
      </c>
      <c r="BF64" s="10">
        <v>121.1685019521</v>
      </c>
      <c r="BG64" s="10">
        <v>123.2370815267</v>
      </c>
      <c r="BH64" s="10">
        <v>119.9872685479</v>
      </c>
      <c r="BI64" s="10">
        <v>88.910446983669999</v>
      </c>
      <c r="BJ64" s="10">
        <v>59.579098158439997</v>
      </c>
      <c r="BK64" s="10">
        <v>48.353711036980002</v>
      </c>
      <c r="BL64" s="10">
        <v>7.3053477480859996</v>
      </c>
      <c r="BM64" s="10">
        <v>568.54145595390003</v>
      </c>
      <c r="BN64" s="10">
        <v>121.1685019521</v>
      </c>
      <c r="BO64" s="10">
        <v>123.2370815267</v>
      </c>
      <c r="BP64" s="10">
        <v>119.9872685479</v>
      </c>
      <c r="BQ64" s="10">
        <v>88.910446983669999</v>
      </c>
      <c r="BR64" s="10">
        <v>59.579098158439997</v>
      </c>
      <c r="BS64" s="10">
        <v>48.353711036980002</v>
      </c>
      <c r="BT64" s="10">
        <v>7.3053477480859996</v>
      </c>
      <c r="BU64" s="10">
        <v>568.54145595390003</v>
      </c>
      <c r="BV64" s="10">
        <v>121.1685019521</v>
      </c>
      <c r="BW64" s="10">
        <v>123.2370815267</v>
      </c>
      <c r="BX64" s="10">
        <v>119.9872685479</v>
      </c>
      <c r="BY64" s="10">
        <v>88.910446983669999</v>
      </c>
      <c r="BZ64" s="10">
        <v>59.579098158439997</v>
      </c>
      <c r="CA64" s="10">
        <v>48.353711036980002</v>
      </c>
      <c r="CB64" s="10">
        <v>7.3053477480859996</v>
      </c>
    </row>
    <row r="65" spans="1:80" x14ac:dyDescent="0.4">
      <c r="B65" s="4" t="s">
        <v>155</v>
      </c>
      <c r="C65" s="4" t="s">
        <v>156</v>
      </c>
      <c r="D65" s="4" t="s">
        <v>157</v>
      </c>
      <c r="E65" s="4" t="s">
        <v>158</v>
      </c>
      <c r="F65" s="4" t="s">
        <v>159</v>
      </c>
      <c r="G65" s="4" t="s">
        <v>160</v>
      </c>
      <c r="H65" s="4" t="s">
        <v>161</v>
      </c>
      <c r="I65" s="4" t="s">
        <v>162</v>
      </c>
      <c r="J65" s="4" t="s">
        <v>155</v>
      </c>
      <c r="K65" s="4" t="s">
        <v>156</v>
      </c>
      <c r="L65" s="4" t="s">
        <v>157</v>
      </c>
      <c r="M65" s="4" t="s">
        <v>158</v>
      </c>
      <c r="N65" s="4" t="s">
        <v>159</v>
      </c>
      <c r="O65" s="4" t="s">
        <v>160</v>
      </c>
      <c r="P65" s="4" t="s">
        <v>161</v>
      </c>
      <c r="Q65" s="4" t="s">
        <v>162</v>
      </c>
      <c r="R65" s="4" t="s">
        <v>155</v>
      </c>
      <c r="S65" s="4" t="s">
        <v>156</v>
      </c>
      <c r="T65" s="4" t="s">
        <v>157</v>
      </c>
      <c r="U65" s="4" t="s">
        <v>158</v>
      </c>
      <c r="V65" s="4" t="s">
        <v>159</v>
      </c>
      <c r="W65" s="4" t="s">
        <v>160</v>
      </c>
      <c r="X65" s="4" t="s">
        <v>161</v>
      </c>
      <c r="Y65" s="4" t="s">
        <v>162</v>
      </c>
      <c r="Z65" s="4" t="s">
        <v>155</v>
      </c>
      <c r="AA65" s="4" t="s">
        <v>156</v>
      </c>
      <c r="AB65" s="4" t="s">
        <v>157</v>
      </c>
      <c r="AC65" s="4" t="s">
        <v>158</v>
      </c>
      <c r="AD65" s="4" t="s">
        <v>159</v>
      </c>
      <c r="AE65" s="4" t="s">
        <v>160</v>
      </c>
      <c r="AF65" s="4" t="s">
        <v>161</v>
      </c>
      <c r="AG65" s="4" t="s">
        <v>162</v>
      </c>
      <c r="AH65" s="4" t="s">
        <v>155</v>
      </c>
      <c r="AI65" s="4" t="s">
        <v>156</v>
      </c>
      <c r="AJ65" s="4" t="s">
        <v>157</v>
      </c>
      <c r="AK65" s="4" t="s">
        <v>158</v>
      </c>
      <c r="AL65" s="4" t="s">
        <v>159</v>
      </c>
      <c r="AM65" s="4" t="s">
        <v>160</v>
      </c>
      <c r="AN65" s="4" t="s">
        <v>161</v>
      </c>
      <c r="AO65" s="4" t="s">
        <v>162</v>
      </c>
      <c r="AP65" s="4" t="s">
        <v>155</v>
      </c>
      <c r="AQ65" s="4" t="s">
        <v>156</v>
      </c>
      <c r="AR65" s="4" t="s">
        <v>157</v>
      </c>
      <c r="AS65" s="4" t="s">
        <v>158</v>
      </c>
      <c r="AT65" s="4" t="s">
        <v>159</v>
      </c>
      <c r="AU65" s="4" t="s">
        <v>160</v>
      </c>
      <c r="AV65" s="4" t="s">
        <v>161</v>
      </c>
      <c r="AW65" s="4" t="s">
        <v>162</v>
      </c>
      <c r="AX65" s="4" t="s">
        <v>155</v>
      </c>
      <c r="AY65" s="4" t="s">
        <v>156</v>
      </c>
      <c r="AZ65" s="4" t="s">
        <v>157</v>
      </c>
      <c r="BA65" s="4" t="s">
        <v>158</v>
      </c>
      <c r="BB65" s="4" t="s">
        <v>159</v>
      </c>
      <c r="BC65" s="4" t="s">
        <v>160</v>
      </c>
      <c r="BD65" s="4" t="s">
        <v>161</v>
      </c>
      <c r="BE65" s="4" t="s">
        <v>162</v>
      </c>
      <c r="BF65" s="4" t="s">
        <v>155</v>
      </c>
      <c r="BG65" s="4" t="s">
        <v>156</v>
      </c>
      <c r="BH65" s="4" t="s">
        <v>157</v>
      </c>
      <c r="BI65" s="4" t="s">
        <v>158</v>
      </c>
      <c r="BJ65" s="4" t="s">
        <v>159</v>
      </c>
      <c r="BK65" s="4" t="s">
        <v>160</v>
      </c>
      <c r="BL65" s="4" t="s">
        <v>161</v>
      </c>
      <c r="BM65" s="4" t="s">
        <v>162</v>
      </c>
      <c r="BN65" s="4" t="s">
        <v>155</v>
      </c>
      <c r="BO65" s="4" t="s">
        <v>156</v>
      </c>
      <c r="BP65" s="4" t="s">
        <v>157</v>
      </c>
      <c r="BQ65" s="4" t="s">
        <v>158</v>
      </c>
      <c r="BR65" s="4" t="s">
        <v>159</v>
      </c>
      <c r="BS65" s="4" t="s">
        <v>160</v>
      </c>
      <c r="BT65" s="4" t="s">
        <v>161</v>
      </c>
      <c r="BU65" s="4" t="s">
        <v>162</v>
      </c>
      <c r="BV65" s="4" t="s">
        <v>155</v>
      </c>
      <c r="BW65" s="4" t="s">
        <v>156</v>
      </c>
      <c r="BX65" s="4" t="s">
        <v>157</v>
      </c>
      <c r="BY65" s="4" t="s">
        <v>158</v>
      </c>
      <c r="BZ65" s="4" t="s">
        <v>159</v>
      </c>
      <c r="CA65" s="4" t="s">
        <v>160</v>
      </c>
      <c r="CB65" s="4" t="s">
        <v>161</v>
      </c>
    </row>
    <row r="66" spans="1:80" x14ac:dyDescent="0.4">
      <c r="B66" s="4" t="s">
        <v>95</v>
      </c>
      <c r="C66" s="4" t="s">
        <v>95</v>
      </c>
      <c r="D66" s="4" t="s">
        <v>95</v>
      </c>
      <c r="E66" s="4" t="s">
        <v>95</v>
      </c>
      <c r="F66" s="4" t="s">
        <v>95</v>
      </c>
      <c r="G66" s="4" t="s">
        <v>95</v>
      </c>
      <c r="H66" s="4" t="s">
        <v>95</v>
      </c>
      <c r="I66" s="4" t="s">
        <v>446</v>
      </c>
      <c r="J66" s="4" t="s">
        <v>95</v>
      </c>
      <c r="K66" s="4" t="s">
        <v>95</v>
      </c>
      <c r="L66" s="4" t="s">
        <v>95</v>
      </c>
      <c r="M66" s="4" t="s">
        <v>95</v>
      </c>
      <c r="N66" s="4" t="s">
        <v>95</v>
      </c>
      <c r="O66" s="4" t="s">
        <v>95</v>
      </c>
      <c r="P66" s="4" t="s">
        <v>95</v>
      </c>
      <c r="Q66" s="4" t="s">
        <v>446</v>
      </c>
      <c r="R66" s="4" t="s">
        <v>95</v>
      </c>
      <c r="S66" s="4" t="s">
        <v>184</v>
      </c>
      <c r="T66" s="4" t="s">
        <v>184</v>
      </c>
      <c r="U66" s="4" t="s">
        <v>95</v>
      </c>
      <c r="V66" s="4" t="s">
        <v>95</v>
      </c>
      <c r="W66" s="4" t="s">
        <v>95</v>
      </c>
      <c r="X66" s="4" t="s">
        <v>95</v>
      </c>
      <c r="Y66" s="4" t="s">
        <v>446</v>
      </c>
      <c r="Z66" s="4" t="s">
        <v>95</v>
      </c>
      <c r="AA66" s="4" t="s">
        <v>95</v>
      </c>
      <c r="AB66" s="4" t="s">
        <v>95</v>
      </c>
      <c r="AC66" s="4" t="s">
        <v>95</v>
      </c>
      <c r="AD66" s="4" t="s">
        <v>95</v>
      </c>
      <c r="AE66" s="4" t="s">
        <v>95</v>
      </c>
      <c r="AF66" s="4" t="s">
        <v>95</v>
      </c>
      <c r="AG66" s="4" t="s">
        <v>446</v>
      </c>
      <c r="AH66" s="4" t="s">
        <v>95</v>
      </c>
      <c r="AI66" s="4" t="s">
        <v>95</v>
      </c>
      <c r="AJ66" s="4" t="s">
        <v>95</v>
      </c>
      <c r="AK66" s="4" t="s">
        <v>95</v>
      </c>
      <c r="AL66" s="4" t="s">
        <v>95</v>
      </c>
      <c r="AM66" s="4" t="s">
        <v>95</v>
      </c>
      <c r="AN66" s="4" t="s">
        <v>204</v>
      </c>
      <c r="AO66" s="4" t="s">
        <v>446</v>
      </c>
      <c r="AP66" s="4" t="s">
        <v>95</v>
      </c>
      <c r="AQ66" s="4" t="s">
        <v>95</v>
      </c>
      <c r="AR66" s="4" t="s">
        <v>95</v>
      </c>
      <c r="AS66" s="4" t="s">
        <v>95</v>
      </c>
      <c r="AT66" s="4" t="s">
        <v>95</v>
      </c>
      <c r="AU66" s="4" t="s">
        <v>95</v>
      </c>
      <c r="AV66" s="4" t="s">
        <v>95</v>
      </c>
      <c r="AW66" s="4" t="s">
        <v>446</v>
      </c>
      <c r="AX66" s="4" t="s">
        <v>95</v>
      </c>
      <c r="AY66" s="4" t="s">
        <v>95</v>
      </c>
      <c r="AZ66" s="4" t="s">
        <v>95</v>
      </c>
      <c r="BA66" s="4" t="s">
        <v>95</v>
      </c>
      <c r="BB66" s="4" t="s">
        <v>95</v>
      </c>
      <c r="BC66" s="4" t="s">
        <v>95</v>
      </c>
      <c r="BD66" s="4" t="s">
        <v>95</v>
      </c>
      <c r="BE66" s="4" t="s">
        <v>446</v>
      </c>
      <c r="BF66" s="4" t="s">
        <v>446</v>
      </c>
      <c r="BG66" s="4" t="s">
        <v>446</v>
      </c>
      <c r="BH66" s="4" t="s">
        <v>446</v>
      </c>
      <c r="BI66" s="4" t="s">
        <v>446</v>
      </c>
      <c r="BJ66" s="4" t="s">
        <v>446</v>
      </c>
      <c r="BK66" s="4" t="s">
        <v>446</v>
      </c>
      <c r="BL66" s="4" t="s">
        <v>446</v>
      </c>
      <c r="BM66" s="4" t="s">
        <v>446</v>
      </c>
      <c r="BN66" s="4" t="s">
        <v>95</v>
      </c>
      <c r="BO66" s="4" t="s">
        <v>95</v>
      </c>
      <c r="BP66" s="4" t="s">
        <v>95</v>
      </c>
      <c r="BQ66" s="4" t="s">
        <v>95</v>
      </c>
      <c r="BR66" s="4" t="s">
        <v>95</v>
      </c>
      <c r="BS66" s="4" t="s">
        <v>95</v>
      </c>
      <c r="BT66" s="4" t="s">
        <v>95</v>
      </c>
      <c r="BU66" s="4" t="s">
        <v>446</v>
      </c>
      <c r="BV66" s="4" t="s">
        <v>446</v>
      </c>
      <c r="BW66" s="4" t="s">
        <v>446</v>
      </c>
      <c r="BX66" s="4" t="s">
        <v>446</v>
      </c>
      <c r="BY66" s="4" t="s">
        <v>446</v>
      </c>
      <c r="BZ66" s="4" t="s">
        <v>446</v>
      </c>
      <c r="CA66" s="4" t="s">
        <v>446</v>
      </c>
      <c r="CB66" s="4" t="s">
        <v>446</v>
      </c>
    </row>
    <row r="67" spans="1:80" x14ac:dyDescent="0.4">
      <c r="A67" s="1" t="s">
        <v>324</v>
      </c>
      <c r="B67" s="9">
        <v>0.34052558965579999</v>
      </c>
      <c r="C67" s="9">
        <v>0.2714804012332</v>
      </c>
      <c r="D67" s="9">
        <v>0.1630302748196</v>
      </c>
      <c r="E67" s="9">
        <v>7.9965740243930009E-2</v>
      </c>
      <c r="F67" s="9">
        <v>0</v>
      </c>
      <c r="G67" s="9">
        <v>0</v>
      </c>
      <c r="H67" s="9">
        <v>0</v>
      </c>
      <c r="I67" s="9">
        <v>0.23417842898050001</v>
      </c>
      <c r="J67" s="9">
        <v>7.0176956768169999E-2</v>
      </c>
      <c r="K67" s="9">
        <v>0.1236869203228</v>
      </c>
      <c r="L67" s="9">
        <v>0.1192229792605</v>
      </c>
      <c r="M67" s="9">
        <v>9.0185066185450011E-2</v>
      </c>
      <c r="N67" s="9">
        <v>4.657087491893E-2</v>
      </c>
      <c r="O67" s="9">
        <v>6.0621733218560001E-2</v>
      </c>
      <c r="P67" s="9">
        <v>0</v>
      </c>
      <c r="Q67" s="9">
        <v>9.5818150443879993E-2</v>
      </c>
      <c r="R67" s="9">
        <v>0.11845484196390001</v>
      </c>
      <c r="S67" s="9">
        <v>0.2576542060832</v>
      </c>
      <c r="T67" s="9">
        <v>7.9810942636889995E-2</v>
      </c>
      <c r="U67" s="9">
        <v>0.31753482639880004</v>
      </c>
      <c r="V67" s="9">
        <v>0.41606654918039998</v>
      </c>
      <c r="W67" s="9">
        <v>0.21118908794919999</v>
      </c>
      <c r="X67" s="9">
        <v>0</v>
      </c>
      <c r="Y67" s="9">
        <v>0.18279615170800001</v>
      </c>
      <c r="Z67" s="9">
        <v>8.0827440645430002E-2</v>
      </c>
      <c r="AA67" s="9">
        <v>9.7593433793339998E-2</v>
      </c>
      <c r="AB67" s="9">
        <v>0.1128519704917</v>
      </c>
      <c r="AC67" s="9">
        <v>0.1217583927482</v>
      </c>
      <c r="AD67" s="9">
        <v>0.27592779602950002</v>
      </c>
      <c r="AE67" s="9">
        <v>0.13331544774240001</v>
      </c>
      <c r="AF67" s="9">
        <v>0.29851740392269999</v>
      </c>
      <c r="AG67" s="9">
        <v>0.10682865543760001</v>
      </c>
      <c r="AH67" s="9">
        <v>7.1469531331549999E-2</v>
      </c>
      <c r="AI67" s="9">
        <v>0.13023434327289998</v>
      </c>
      <c r="AJ67" s="9">
        <v>0.13565641132619999</v>
      </c>
      <c r="AK67" s="9">
        <v>3.2598235115300002E-2</v>
      </c>
      <c r="AL67" s="9">
        <v>0.16881338547879998</v>
      </c>
      <c r="AM67" s="9">
        <v>6.7390431513920004E-2</v>
      </c>
      <c r="AN67" s="9">
        <v>0.17629472439710001</v>
      </c>
      <c r="AO67" s="9">
        <v>0.1019441997881</v>
      </c>
      <c r="AP67" s="9">
        <v>0.1224188138703</v>
      </c>
      <c r="AQ67" s="9">
        <v>5.6827893173500003E-2</v>
      </c>
      <c r="AR67" s="9">
        <v>9.7314287375830005E-2</v>
      </c>
      <c r="AS67" s="9">
        <v>0.1046558102181</v>
      </c>
      <c r="AT67" s="9">
        <v>0</v>
      </c>
      <c r="AU67" s="9">
        <v>0</v>
      </c>
      <c r="AV67" s="9">
        <v>0</v>
      </c>
      <c r="AW67" s="9">
        <v>8.7907130354229993E-2</v>
      </c>
      <c r="AX67" s="9">
        <v>0.19612682576480001</v>
      </c>
      <c r="AY67" s="9">
        <v>6.252280212099999E-2</v>
      </c>
      <c r="AZ67" s="9">
        <v>0.29211313408930001</v>
      </c>
      <c r="BA67" s="9">
        <v>0.25330192909030003</v>
      </c>
      <c r="BB67" s="9">
        <v>9.262139439231E-2</v>
      </c>
      <c r="BC67" s="9">
        <v>0.52748329957590001</v>
      </c>
      <c r="BD67" s="9">
        <v>0.52518787168019998</v>
      </c>
      <c r="BE67" s="9">
        <v>0.19052728328749999</v>
      </c>
      <c r="BF67" s="9">
        <v>0</v>
      </c>
      <c r="BG67" s="9">
        <v>0</v>
      </c>
      <c r="BH67" s="9">
        <v>0</v>
      </c>
      <c r="BI67" s="9">
        <v>0</v>
      </c>
      <c r="BJ67" s="9">
        <v>0</v>
      </c>
      <c r="BK67" s="9">
        <v>0</v>
      </c>
      <c r="BL67" s="9">
        <v>0</v>
      </c>
      <c r="BM67" s="9">
        <v>0</v>
      </c>
      <c r="BN67" s="9">
        <v>0.410702546424</v>
      </c>
      <c r="BO67" s="9">
        <v>0.39516732155600004</v>
      </c>
      <c r="BP67" s="9">
        <v>0.28225325408009999</v>
      </c>
      <c r="BQ67" s="9">
        <v>0.1701508064294</v>
      </c>
      <c r="BR67" s="9">
        <v>4.657087491893E-2</v>
      </c>
      <c r="BS67" s="9">
        <v>6.0621733218560001E-2</v>
      </c>
      <c r="BT67" s="9">
        <v>0</v>
      </c>
      <c r="BU67" s="9">
        <v>0.32999657942440003</v>
      </c>
      <c r="BV67" s="9">
        <v>1</v>
      </c>
      <c r="BW67" s="9">
        <v>1</v>
      </c>
      <c r="BX67" s="9">
        <v>1</v>
      </c>
      <c r="BY67" s="9">
        <v>1</v>
      </c>
      <c r="BZ67" s="9">
        <v>1</v>
      </c>
      <c r="CA67" s="9">
        <v>1</v>
      </c>
      <c r="CB67" s="9">
        <v>1</v>
      </c>
    </row>
    <row r="68" spans="1:80" x14ac:dyDescent="0.4">
      <c r="B68" s="10">
        <v>23</v>
      </c>
      <c r="C68" s="10">
        <v>23</v>
      </c>
      <c r="D68" s="10">
        <v>17</v>
      </c>
      <c r="E68" s="10">
        <v>4</v>
      </c>
      <c r="F68" s="10">
        <v>0</v>
      </c>
      <c r="G68" s="10">
        <v>0</v>
      </c>
      <c r="H68" s="10">
        <v>0</v>
      </c>
      <c r="I68" s="10">
        <v>67</v>
      </c>
      <c r="J68" s="10">
        <v>5</v>
      </c>
      <c r="K68" s="10">
        <v>10</v>
      </c>
      <c r="L68" s="10">
        <v>8</v>
      </c>
      <c r="M68" s="10">
        <v>5</v>
      </c>
      <c r="N68" s="10">
        <v>1</v>
      </c>
      <c r="O68" s="10">
        <v>1</v>
      </c>
      <c r="P68" s="10">
        <v>0</v>
      </c>
      <c r="Q68" s="10">
        <v>30</v>
      </c>
      <c r="R68" s="10">
        <v>7</v>
      </c>
      <c r="S68" s="10">
        <v>17</v>
      </c>
      <c r="T68" s="10">
        <v>7</v>
      </c>
      <c r="U68" s="10">
        <v>13</v>
      </c>
      <c r="V68" s="10">
        <v>5</v>
      </c>
      <c r="W68" s="10">
        <v>2</v>
      </c>
      <c r="X68" s="10">
        <v>0</v>
      </c>
      <c r="Y68" s="10">
        <v>51</v>
      </c>
      <c r="Z68" s="10">
        <v>7</v>
      </c>
      <c r="AA68" s="10">
        <v>11</v>
      </c>
      <c r="AB68" s="10">
        <v>13</v>
      </c>
      <c r="AC68" s="10">
        <v>5</v>
      </c>
      <c r="AD68" s="10">
        <v>4</v>
      </c>
      <c r="AE68" s="10">
        <v>1</v>
      </c>
      <c r="AF68" s="10">
        <v>1</v>
      </c>
      <c r="AG68" s="10">
        <v>42</v>
      </c>
      <c r="AH68" s="10">
        <v>5</v>
      </c>
      <c r="AI68" s="10">
        <v>13</v>
      </c>
      <c r="AJ68" s="10">
        <v>11</v>
      </c>
      <c r="AK68" s="10">
        <v>3</v>
      </c>
      <c r="AL68" s="10">
        <v>2</v>
      </c>
      <c r="AM68" s="10">
        <v>1</v>
      </c>
      <c r="AN68" s="10">
        <v>1</v>
      </c>
      <c r="AO68" s="10">
        <v>36</v>
      </c>
      <c r="AP68" s="10">
        <v>10</v>
      </c>
      <c r="AQ68" s="10">
        <v>9</v>
      </c>
      <c r="AR68" s="10">
        <v>8</v>
      </c>
      <c r="AS68" s="10">
        <v>6</v>
      </c>
      <c r="AT68" s="10">
        <v>0</v>
      </c>
      <c r="AU68" s="10">
        <v>0</v>
      </c>
      <c r="AV68" s="10">
        <v>0</v>
      </c>
      <c r="AW68" s="10">
        <v>33</v>
      </c>
      <c r="AX68" s="10">
        <v>13</v>
      </c>
      <c r="AY68" s="10">
        <v>10</v>
      </c>
      <c r="AZ68" s="10">
        <v>26</v>
      </c>
      <c r="BA68" s="10">
        <v>11</v>
      </c>
      <c r="BB68" s="10">
        <v>2</v>
      </c>
      <c r="BC68" s="10">
        <v>6</v>
      </c>
      <c r="BD68" s="10">
        <v>2</v>
      </c>
      <c r="BE68" s="10">
        <v>70</v>
      </c>
      <c r="BF68" s="10">
        <v>0</v>
      </c>
      <c r="BG68" s="10">
        <v>0</v>
      </c>
      <c r="BH68" s="10">
        <v>0</v>
      </c>
      <c r="BI68" s="10">
        <v>0</v>
      </c>
      <c r="BJ68" s="10">
        <v>0</v>
      </c>
      <c r="BK68" s="10">
        <v>0</v>
      </c>
      <c r="BL68" s="10">
        <v>0</v>
      </c>
      <c r="BM68" s="10">
        <v>0</v>
      </c>
      <c r="BN68" s="10">
        <v>28</v>
      </c>
      <c r="BO68" s="10">
        <v>33</v>
      </c>
      <c r="BP68" s="10">
        <v>25</v>
      </c>
      <c r="BQ68" s="10">
        <v>9</v>
      </c>
      <c r="BR68" s="10">
        <v>1</v>
      </c>
      <c r="BS68" s="10">
        <v>1</v>
      </c>
      <c r="BT68" s="10">
        <v>0</v>
      </c>
      <c r="BU68" s="10">
        <v>97</v>
      </c>
      <c r="BV68" s="10">
        <v>70</v>
      </c>
      <c r="BW68" s="10">
        <v>93</v>
      </c>
      <c r="BX68" s="10">
        <v>90</v>
      </c>
      <c r="BY68" s="10">
        <v>47</v>
      </c>
      <c r="BZ68" s="10">
        <v>14</v>
      </c>
      <c r="CA68" s="10">
        <v>11</v>
      </c>
      <c r="CB68" s="10">
        <v>4</v>
      </c>
    </row>
    <row r="69" spans="1:80" x14ac:dyDescent="0.4">
      <c r="B69" s="10">
        <v>70</v>
      </c>
      <c r="C69" s="10">
        <v>93</v>
      </c>
      <c r="D69" s="10">
        <v>90</v>
      </c>
      <c r="E69" s="10">
        <v>47</v>
      </c>
      <c r="F69" s="10">
        <v>14</v>
      </c>
      <c r="G69" s="10">
        <v>11</v>
      </c>
      <c r="H69" s="10">
        <v>4</v>
      </c>
      <c r="I69" s="10">
        <v>329</v>
      </c>
      <c r="J69" s="10">
        <v>70</v>
      </c>
      <c r="K69" s="10">
        <v>93</v>
      </c>
      <c r="L69" s="10">
        <v>90</v>
      </c>
      <c r="M69" s="10">
        <v>47</v>
      </c>
      <c r="N69" s="10">
        <v>14</v>
      </c>
      <c r="O69" s="10">
        <v>11</v>
      </c>
      <c r="P69" s="10">
        <v>4</v>
      </c>
      <c r="Q69" s="10">
        <v>329</v>
      </c>
      <c r="R69" s="10">
        <v>70</v>
      </c>
      <c r="S69" s="10">
        <v>93</v>
      </c>
      <c r="T69" s="10">
        <v>90</v>
      </c>
      <c r="U69" s="10">
        <v>47</v>
      </c>
      <c r="V69" s="10">
        <v>14</v>
      </c>
      <c r="W69" s="10">
        <v>11</v>
      </c>
      <c r="X69" s="10">
        <v>4</v>
      </c>
      <c r="Y69" s="10">
        <v>329</v>
      </c>
      <c r="Z69" s="10">
        <v>70</v>
      </c>
      <c r="AA69" s="10">
        <v>93</v>
      </c>
      <c r="AB69" s="10">
        <v>90</v>
      </c>
      <c r="AC69" s="10">
        <v>47</v>
      </c>
      <c r="AD69" s="10">
        <v>14</v>
      </c>
      <c r="AE69" s="10">
        <v>11</v>
      </c>
      <c r="AF69" s="10">
        <v>4</v>
      </c>
      <c r="AG69" s="10">
        <v>329</v>
      </c>
      <c r="AH69" s="10">
        <v>70</v>
      </c>
      <c r="AI69" s="10">
        <v>93</v>
      </c>
      <c r="AJ69" s="10">
        <v>90</v>
      </c>
      <c r="AK69" s="10">
        <v>47</v>
      </c>
      <c r="AL69" s="10">
        <v>14</v>
      </c>
      <c r="AM69" s="10">
        <v>11</v>
      </c>
      <c r="AN69" s="10">
        <v>4</v>
      </c>
      <c r="AO69" s="10">
        <v>329</v>
      </c>
      <c r="AP69" s="10">
        <v>70</v>
      </c>
      <c r="AQ69" s="10">
        <v>93</v>
      </c>
      <c r="AR69" s="10">
        <v>90</v>
      </c>
      <c r="AS69" s="10">
        <v>47</v>
      </c>
      <c r="AT69" s="10">
        <v>14</v>
      </c>
      <c r="AU69" s="10">
        <v>11</v>
      </c>
      <c r="AV69" s="10">
        <v>4</v>
      </c>
      <c r="AW69" s="10">
        <v>329</v>
      </c>
      <c r="AX69" s="10">
        <v>70</v>
      </c>
      <c r="AY69" s="10">
        <v>93</v>
      </c>
      <c r="AZ69" s="10">
        <v>90</v>
      </c>
      <c r="BA69" s="10">
        <v>47</v>
      </c>
      <c r="BB69" s="10">
        <v>14</v>
      </c>
      <c r="BC69" s="10">
        <v>11</v>
      </c>
      <c r="BD69" s="10">
        <v>4</v>
      </c>
      <c r="BE69" s="10">
        <v>329</v>
      </c>
      <c r="BF69" s="10">
        <v>70</v>
      </c>
      <c r="BG69" s="10">
        <v>93</v>
      </c>
      <c r="BH69" s="10">
        <v>90</v>
      </c>
      <c r="BI69" s="10">
        <v>47</v>
      </c>
      <c r="BJ69" s="10">
        <v>14</v>
      </c>
      <c r="BK69" s="10">
        <v>11</v>
      </c>
      <c r="BL69" s="10">
        <v>4</v>
      </c>
      <c r="BM69" s="10">
        <v>329</v>
      </c>
      <c r="BN69" s="10">
        <v>70</v>
      </c>
      <c r="BO69" s="10">
        <v>93</v>
      </c>
      <c r="BP69" s="10">
        <v>90</v>
      </c>
      <c r="BQ69" s="10">
        <v>47</v>
      </c>
      <c r="BR69" s="10">
        <v>14</v>
      </c>
      <c r="BS69" s="10">
        <v>11</v>
      </c>
      <c r="BT69" s="10">
        <v>4</v>
      </c>
      <c r="BU69" s="10">
        <v>329</v>
      </c>
      <c r="BV69" s="10">
        <v>70</v>
      </c>
      <c r="BW69" s="10">
        <v>93</v>
      </c>
      <c r="BX69" s="10">
        <v>90</v>
      </c>
      <c r="BY69" s="10">
        <v>47</v>
      </c>
      <c r="BZ69" s="10">
        <v>14</v>
      </c>
      <c r="CA69" s="10">
        <v>11</v>
      </c>
      <c r="CB69" s="10">
        <v>4</v>
      </c>
    </row>
    <row r="70" spans="1:80" x14ac:dyDescent="0.4">
      <c r="B70" s="10">
        <v>54.32672273523</v>
      </c>
      <c r="C70" s="10">
        <v>37.550562642679999</v>
      </c>
      <c r="D70" s="10">
        <v>15.599007074179999</v>
      </c>
      <c r="E70" s="10">
        <v>3.9031359751129999</v>
      </c>
      <c r="F70" s="10">
        <v>0</v>
      </c>
      <c r="G70" s="10">
        <v>0</v>
      </c>
      <c r="H70" s="10">
        <v>0</v>
      </c>
      <c r="I70" s="10">
        <v>111.3794284272</v>
      </c>
      <c r="J70" s="10">
        <v>11.19588127459</v>
      </c>
      <c r="K70" s="10">
        <v>17.10809851674</v>
      </c>
      <c r="L70" s="10">
        <v>11.40745238237</v>
      </c>
      <c r="M70" s="10">
        <v>4.4019423214579998</v>
      </c>
      <c r="N70" s="10">
        <v>0.76789395338900002</v>
      </c>
      <c r="O70" s="10">
        <v>0.69154914977540005</v>
      </c>
      <c r="P70" s="10">
        <v>0</v>
      </c>
      <c r="Q70" s="10">
        <v>45.57281759832</v>
      </c>
      <c r="R70" s="10">
        <v>18.89803160616</v>
      </c>
      <c r="S70" s="10">
        <v>35.638154215649998</v>
      </c>
      <c r="T70" s="10">
        <v>7.6364433548750004</v>
      </c>
      <c r="U70" s="10">
        <v>15.4989074132</v>
      </c>
      <c r="V70" s="10">
        <v>6.8604033718329998</v>
      </c>
      <c r="W70" s="10">
        <v>2.409162959538</v>
      </c>
      <c r="X70" s="10">
        <v>0</v>
      </c>
      <c r="Y70" s="10">
        <v>86.941102921250007</v>
      </c>
      <c r="Z70" s="10">
        <v>12.895036645499999</v>
      </c>
      <c r="AA70" s="10">
        <v>13.49890574982</v>
      </c>
      <c r="AB70" s="10">
        <v>10.7978636973</v>
      </c>
      <c r="AC70" s="10">
        <v>5.94303962619</v>
      </c>
      <c r="AD70" s="10">
        <v>4.5496952013860001</v>
      </c>
      <c r="AE70" s="10">
        <v>1.520810766096</v>
      </c>
      <c r="AF70" s="10">
        <v>1.604258037745</v>
      </c>
      <c r="AG70" s="10">
        <v>50.809609724040001</v>
      </c>
      <c r="AH70" s="10">
        <v>11.4020958501</v>
      </c>
      <c r="AI70" s="10">
        <v>18.01372343301</v>
      </c>
      <c r="AJ70" s="10">
        <v>12.97983041663</v>
      </c>
      <c r="AK70" s="10">
        <v>1.591123196204</v>
      </c>
      <c r="AL70" s="10">
        <v>2.7835160534560002</v>
      </c>
      <c r="AM70" s="10">
        <v>0.76876382680160005</v>
      </c>
      <c r="AN70" s="10">
        <v>0.94742291373849996</v>
      </c>
      <c r="AO70" s="10">
        <v>48.486475689940001</v>
      </c>
      <c r="AP70" s="10">
        <v>19.530435188230001</v>
      </c>
      <c r="AQ70" s="10">
        <v>7.8603072368009999</v>
      </c>
      <c r="AR70" s="10">
        <v>9.3111924081200002</v>
      </c>
      <c r="AS70" s="10">
        <v>5.1082608204550004</v>
      </c>
      <c r="AT70" s="10">
        <v>0</v>
      </c>
      <c r="AU70" s="10">
        <v>0</v>
      </c>
      <c r="AV70" s="10">
        <v>0</v>
      </c>
      <c r="AW70" s="10">
        <v>41.810195653610002</v>
      </c>
      <c r="AX70" s="10">
        <v>31.289653429680001</v>
      </c>
      <c r="AY70" s="10">
        <v>8.6480143206490006</v>
      </c>
      <c r="AZ70" s="10">
        <v>27.949869128060001</v>
      </c>
      <c r="BA70" s="10">
        <v>12.363693113849999</v>
      </c>
      <c r="BB70" s="10">
        <v>1.5272079133600001</v>
      </c>
      <c r="BC70" s="10">
        <v>6.0173242824860003</v>
      </c>
      <c r="BD70" s="10">
        <v>2.822404501037</v>
      </c>
      <c r="BE70" s="10">
        <v>90.618166689120002</v>
      </c>
      <c r="BF70" s="10">
        <v>0</v>
      </c>
      <c r="BG70" s="10">
        <v>0</v>
      </c>
      <c r="BH70" s="10">
        <v>0</v>
      </c>
      <c r="BI70" s="10">
        <v>0</v>
      </c>
      <c r="BJ70" s="10">
        <v>0</v>
      </c>
      <c r="BK70" s="10">
        <v>0</v>
      </c>
      <c r="BL70" s="10">
        <v>0</v>
      </c>
      <c r="BM70" s="10">
        <v>0</v>
      </c>
      <c r="BN70" s="10">
        <v>65.522604009830005</v>
      </c>
      <c r="BO70" s="10">
        <v>54.658661159419999</v>
      </c>
      <c r="BP70" s="10">
        <v>27.00645945654</v>
      </c>
      <c r="BQ70" s="10">
        <v>8.3050782965710006</v>
      </c>
      <c r="BR70" s="10">
        <v>0.76789395338900002</v>
      </c>
      <c r="BS70" s="10">
        <v>0.69154914977540005</v>
      </c>
      <c r="BT70" s="10">
        <v>0</v>
      </c>
      <c r="BU70" s="10">
        <v>156.95224602549999</v>
      </c>
      <c r="BV70" s="10">
        <v>159.53785672949999</v>
      </c>
      <c r="BW70" s="10">
        <v>138.31776611539999</v>
      </c>
      <c r="BX70" s="10">
        <v>95.681658461520001</v>
      </c>
      <c r="BY70" s="10">
        <v>48.810102466469999</v>
      </c>
      <c r="BZ70" s="10">
        <v>16.48871649342</v>
      </c>
      <c r="CA70" s="10">
        <v>11.4076109847</v>
      </c>
      <c r="CB70" s="10">
        <v>5.3740854525210002</v>
      </c>
    </row>
    <row r="71" spans="1:80" x14ac:dyDescent="0.4">
      <c r="B71" s="10">
        <v>159.53785672949999</v>
      </c>
      <c r="C71" s="10">
        <v>138.31776611539999</v>
      </c>
      <c r="D71" s="10">
        <v>95.681658461520001</v>
      </c>
      <c r="E71" s="10">
        <v>48.810102466469999</v>
      </c>
      <c r="F71" s="10">
        <v>16.48871649342</v>
      </c>
      <c r="G71" s="10">
        <v>11.4076109847</v>
      </c>
      <c r="H71" s="10">
        <v>5.3740854525210002</v>
      </c>
      <c r="I71" s="10">
        <v>475.61779670350001</v>
      </c>
      <c r="J71" s="10">
        <v>159.53785672949999</v>
      </c>
      <c r="K71" s="10">
        <v>138.31776611539999</v>
      </c>
      <c r="L71" s="10">
        <v>95.681658461520001</v>
      </c>
      <c r="M71" s="10">
        <v>48.810102466469999</v>
      </c>
      <c r="N71" s="10">
        <v>16.48871649342</v>
      </c>
      <c r="O71" s="10">
        <v>11.4076109847</v>
      </c>
      <c r="P71" s="10">
        <v>5.3740854525210002</v>
      </c>
      <c r="Q71" s="10">
        <v>475.61779670350001</v>
      </c>
      <c r="R71" s="10">
        <v>159.53785672949999</v>
      </c>
      <c r="S71" s="10">
        <v>138.31776611539999</v>
      </c>
      <c r="T71" s="10">
        <v>95.681658461520001</v>
      </c>
      <c r="U71" s="10">
        <v>48.810102466469999</v>
      </c>
      <c r="V71" s="10">
        <v>16.48871649342</v>
      </c>
      <c r="W71" s="10">
        <v>11.4076109847</v>
      </c>
      <c r="X71" s="10">
        <v>5.3740854525210002</v>
      </c>
      <c r="Y71" s="10">
        <v>475.61779670350001</v>
      </c>
      <c r="Z71" s="10">
        <v>159.53785672949999</v>
      </c>
      <c r="AA71" s="10">
        <v>138.31776611539999</v>
      </c>
      <c r="AB71" s="10">
        <v>95.681658461520001</v>
      </c>
      <c r="AC71" s="10">
        <v>48.810102466469999</v>
      </c>
      <c r="AD71" s="10">
        <v>16.48871649342</v>
      </c>
      <c r="AE71" s="10">
        <v>11.4076109847</v>
      </c>
      <c r="AF71" s="10">
        <v>5.3740854525210002</v>
      </c>
      <c r="AG71" s="10">
        <v>475.61779670350001</v>
      </c>
      <c r="AH71" s="10">
        <v>159.53785672949999</v>
      </c>
      <c r="AI71" s="10">
        <v>138.31776611539999</v>
      </c>
      <c r="AJ71" s="10">
        <v>95.681658461520001</v>
      </c>
      <c r="AK71" s="10">
        <v>48.810102466469999</v>
      </c>
      <c r="AL71" s="10">
        <v>16.48871649342</v>
      </c>
      <c r="AM71" s="10">
        <v>11.4076109847</v>
      </c>
      <c r="AN71" s="10">
        <v>5.3740854525210002</v>
      </c>
      <c r="AO71" s="10">
        <v>475.61779670350001</v>
      </c>
      <c r="AP71" s="10">
        <v>159.53785672949999</v>
      </c>
      <c r="AQ71" s="10">
        <v>138.31776611539999</v>
      </c>
      <c r="AR71" s="10">
        <v>95.681658461520001</v>
      </c>
      <c r="AS71" s="10">
        <v>48.810102466469999</v>
      </c>
      <c r="AT71" s="10">
        <v>16.48871649342</v>
      </c>
      <c r="AU71" s="10">
        <v>11.4076109847</v>
      </c>
      <c r="AV71" s="10">
        <v>5.3740854525210002</v>
      </c>
      <c r="AW71" s="10">
        <v>475.61779670350001</v>
      </c>
      <c r="AX71" s="10">
        <v>159.53785672949999</v>
      </c>
      <c r="AY71" s="10">
        <v>138.31776611539999</v>
      </c>
      <c r="AZ71" s="10">
        <v>95.681658461520001</v>
      </c>
      <c r="BA71" s="10">
        <v>48.810102466469999</v>
      </c>
      <c r="BB71" s="10">
        <v>16.48871649342</v>
      </c>
      <c r="BC71" s="10">
        <v>11.4076109847</v>
      </c>
      <c r="BD71" s="10">
        <v>5.3740854525210002</v>
      </c>
      <c r="BE71" s="10">
        <v>475.61779670350001</v>
      </c>
      <c r="BF71" s="10">
        <v>159.53785672949999</v>
      </c>
      <c r="BG71" s="10">
        <v>138.31776611539999</v>
      </c>
      <c r="BH71" s="10">
        <v>95.681658461520001</v>
      </c>
      <c r="BI71" s="10">
        <v>48.810102466469999</v>
      </c>
      <c r="BJ71" s="10">
        <v>16.48871649342</v>
      </c>
      <c r="BK71" s="10">
        <v>11.4076109847</v>
      </c>
      <c r="BL71" s="10">
        <v>5.3740854525210002</v>
      </c>
      <c r="BM71" s="10">
        <v>475.61779670350001</v>
      </c>
      <c r="BN71" s="10">
        <v>159.53785672949999</v>
      </c>
      <c r="BO71" s="10">
        <v>138.31776611539999</v>
      </c>
      <c r="BP71" s="10">
        <v>95.681658461520001</v>
      </c>
      <c r="BQ71" s="10">
        <v>48.810102466469999</v>
      </c>
      <c r="BR71" s="10">
        <v>16.48871649342</v>
      </c>
      <c r="BS71" s="10">
        <v>11.4076109847</v>
      </c>
      <c r="BT71" s="10">
        <v>5.3740854525210002</v>
      </c>
      <c r="BU71" s="10">
        <v>475.61779670350001</v>
      </c>
      <c r="BV71" s="10">
        <v>159.53785672949999</v>
      </c>
      <c r="BW71" s="10">
        <v>138.31776611539999</v>
      </c>
      <c r="BX71" s="10">
        <v>95.681658461520001</v>
      </c>
      <c r="BY71" s="10">
        <v>48.810102466469999</v>
      </c>
      <c r="BZ71" s="10">
        <v>16.48871649342</v>
      </c>
      <c r="CA71" s="10">
        <v>11.4076109847</v>
      </c>
      <c r="CB71" s="10">
        <v>5.3740854525210002</v>
      </c>
    </row>
    <row r="72" spans="1:80" x14ac:dyDescent="0.4">
      <c r="B72" s="4" t="s">
        <v>155</v>
      </c>
      <c r="C72" s="4" t="s">
        <v>156</v>
      </c>
      <c r="D72" s="4" t="s">
        <v>157</v>
      </c>
      <c r="E72" s="4" t="s">
        <v>158</v>
      </c>
      <c r="F72" s="4" t="s">
        <v>159</v>
      </c>
      <c r="G72" s="4" t="s">
        <v>160</v>
      </c>
      <c r="H72" s="4" t="s">
        <v>161</v>
      </c>
      <c r="I72" s="4" t="s">
        <v>162</v>
      </c>
      <c r="J72" s="4" t="s">
        <v>155</v>
      </c>
      <c r="K72" s="4" t="s">
        <v>156</v>
      </c>
      <c r="L72" s="4" t="s">
        <v>157</v>
      </c>
      <c r="M72" s="4" t="s">
        <v>158</v>
      </c>
      <c r="N72" s="4" t="s">
        <v>159</v>
      </c>
      <c r="O72" s="4" t="s">
        <v>160</v>
      </c>
      <c r="P72" s="4" t="s">
        <v>161</v>
      </c>
      <c r="Q72" s="4" t="s">
        <v>162</v>
      </c>
      <c r="R72" s="4" t="s">
        <v>155</v>
      </c>
      <c r="S72" s="4" t="s">
        <v>156</v>
      </c>
      <c r="T72" s="4" t="s">
        <v>157</v>
      </c>
      <c r="U72" s="4" t="s">
        <v>158</v>
      </c>
      <c r="V72" s="4" t="s">
        <v>159</v>
      </c>
      <c r="W72" s="4" t="s">
        <v>160</v>
      </c>
      <c r="X72" s="4" t="s">
        <v>161</v>
      </c>
      <c r="Y72" s="4" t="s">
        <v>162</v>
      </c>
      <c r="Z72" s="4" t="s">
        <v>155</v>
      </c>
      <c r="AA72" s="4" t="s">
        <v>156</v>
      </c>
      <c r="AB72" s="4" t="s">
        <v>157</v>
      </c>
      <c r="AC72" s="4" t="s">
        <v>158</v>
      </c>
      <c r="AD72" s="4" t="s">
        <v>159</v>
      </c>
      <c r="AE72" s="4" t="s">
        <v>160</v>
      </c>
      <c r="AF72" s="4" t="s">
        <v>161</v>
      </c>
      <c r="AG72" s="4" t="s">
        <v>162</v>
      </c>
      <c r="AH72" s="4" t="s">
        <v>155</v>
      </c>
      <c r="AI72" s="4" t="s">
        <v>156</v>
      </c>
      <c r="AJ72" s="4" t="s">
        <v>157</v>
      </c>
      <c r="AK72" s="4" t="s">
        <v>158</v>
      </c>
      <c r="AL72" s="4" t="s">
        <v>159</v>
      </c>
      <c r="AM72" s="4" t="s">
        <v>160</v>
      </c>
      <c r="AN72" s="4" t="s">
        <v>161</v>
      </c>
      <c r="AO72" s="4" t="s">
        <v>162</v>
      </c>
      <c r="AP72" s="4" t="s">
        <v>155</v>
      </c>
      <c r="AQ72" s="4" t="s">
        <v>156</v>
      </c>
      <c r="AR72" s="4" t="s">
        <v>157</v>
      </c>
      <c r="AS72" s="4" t="s">
        <v>158</v>
      </c>
      <c r="AT72" s="4" t="s">
        <v>159</v>
      </c>
      <c r="AU72" s="4" t="s">
        <v>160</v>
      </c>
      <c r="AV72" s="4" t="s">
        <v>161</v>
      </c>
      <c r="AW72" s="4" t="s">
        <v>162</v>
      </c>
      <c r="AX72" s="4" t="s">
        <v>155</v>
      </c>
      <c r="AY72" s="4" t="s">
        <v>156</v>
      </c>
      <c r="AZ72" s="4" t="s">
        <v>157</v>
      </c>
      <c r="BA72" s="4" t="s">
        <v>158</v>
      </c>
      <c r="BB72" s="4" t="s">
        <v>159</v>
      </c>
      <c r="BC72" s="4" t="s">
        <v>160</v>
      </c>
      <c r="BD72" s="4" t="s">
        <v>161</v>
      </c>
      <c r="BE72" s="4" t="s">
        <v>162</v>
      </c>
      <c r="BF72" s="4" t="s">
        <v>155</v>
      </c>
      <c r="BG72" s="4" t="s">
        <v>156</v>
      </c>
      <c r="BH72" s="4" t="s">
        <v>157</v>
      </c>
      <c r="BI72" s="4" t="s">
        <v>158</v>
      </c>
      <c r="BJ72" s="4" t="s">
        <v>159</v>
      </c>
      <c r="BK72" s="4" t="s">
        <v>160</v>
      </c>
      <c r="BL72" s="4" t="s">
        <v>161</v>
      </c>
      <c r="BM72" s="4" t="s">
        <v>162</v>
      </c>
      <c r="BN72" s="4" t="s">
        <v>155</v>
      </c>
      <c r="BO72" s="4" t="s">
        <v>156</v>
      </c>
      <c r="BP72" s="4" t="s">
        <v>157</v>
      </c>
      <c r="BQ72" s="4" t="s">
        <v>158</v>
      </c>
      <c r="BR72" s="4" t="s">
        <v>159</v>
      </c>
      <c r="BS72" s="4" t="s">
        <v>160</v>
      </c>
      <c r="BT72" s="4" t="s">
        <v>161</v>
      </c>
      <c r="BU72" s="4" t="s">
        <v>162</v>
      </c>
      <c r="BV72" s="4" t="s">
        <v>155</v>
      </c>
      <c r="BW72" s="4" t="s">
        <v>156</v>
      </c>
      <c r="BX72" s="4" t="s">
        <v>157</v>
      </c>
      <c r="BY72" s="4" t="s">
        <v>158</v>
      </c>
      <c r="BZ72" s="4" t="s">
        <v>159</v>
      </c>
      <c r="CA72" s="4" t="s">
        <v>160</v>
      </c>
      <c r="CB72" s="4" t="s">
        <v>161</v>
      </c>
    </row>
    <row r="73" spans="1:80" x14ac:dyDescent="0.4">
      <c r="B73" s="4" t="s">
        <v>781</v>
      </c>
      <c r="C73" s="4" t="s">
        <v>118</v>
      </c>
      <c r="D73" s="4" t="s">
        <v>95</v>
      </c>
      <c r="E73" s="4" t="s">
        <v>95</v>
      </c>
      <c r="F73" s="4" t="s">
        <v>95</v>
      </c>
      <c r="G73" s="4" t="s">
        <v>95</v>
      </c>
      <c r="H73" s="4" t="s">
        <v>95</v>
      </c>
      <c r="I73" s="4" t="s">
        <v>446</v>
      </c>
      <c r="J73" s="4" t="s">
        <v>95</v>
      </c>
      <c r="K73" s="4" t="s">
        <v>95</v>
      </c>
      <c r="L73" s="4" t="s">
        <v>95</v>
      </c>
      <c r="M73" s="4" t="s">
        <v>95</v>
      </c>
      <c r="N73" s="4" t="s">
        <v>95</v>
      </c>
      <c r="O73" s="4" t="s">
        <v>95</v>
      </c>
      <c r="P73" s="4" t="s">
        <v>95</v>
      </c>
      <c r="Q73" s="4" t="s">
        <v>446</v>
      </c>
      <c r="R73" s="4" t="s">
        <v>95</v>
      </c>
      <c r="S73" s="4" t="s">
        <v>189</v>
      </c>
      <c r="T73" s="4" t="s">
        <v>95</v>
      </c>
      <c r="U73" s="4" t="s">
        <v>98</v>
      </c>
      <c r="V73" s="4" t="s">
        <v>98</v>
      </c>
      <c r="W73" s="4" t="s">
        <v>95</v>
      </c>
      <c r="X73" s="4" t="s">
        <v>95</v>
      </c>
      <c r="Y73" s="4" t="s">
        <v>446</v>
      </c>
      <c r="Z73" s="4" t="s">
        <v>95</v>
      </c>
      <c r="AA73" s="4" t="s">
        <v>95</v>
      </c>
      <c r="AB73" s="4" t="s">
        <v>95</v>
      </c>
      <c r="AC73" s="4" t="s">
        <v>95</v>
      </c>
      <c r="AD73" s="4" t="s">
        <v>206</v>
      </c>
      <c r="AE73" s="4" t="s">
        <v>95</v>
      </c>
      <c r="AF73" s="4" t="s">
        <v>95</v>
      </c>
      <c r="AG73" s="4" t="s">
        <v>446</v>
      </c>
      <c r="AH73" s="4" t="s">
        <v>95</v>
      </c>
      <c r="AI73" s="4" t="s">
        <v>118</v>
      </c>
      <c r="AJ73" s="4" t="s">
        <v>118</v>
      </c>
      <c r="AK73" s="4" t="s">
        <v>95</v>
      </c>
      <c r="AL73" s="4" t="s">
        <v>95</v>
      </c>
      <c r="AM73" s="4" t="s">
        <v>95</v>
      </c>
      <c r="AN73" s="4" t="s">
        <v>95</v>
      </c>
      <c r="AO73" s="4" t="s">
        <v>446</v>
      </c>
      <c r="AP73" s="4" t="s">
        <v>95</v>
      </c>
      <c r="AQ73" s="4" t="s">
        <v>95</v>
      </c>
      <c r="AR73" s="4" t="s">
        <v>95</v>
      </c>
      <c r="AS73" s="4" t="s">
        <v>95</v>
      </c>
      <c r="AT73" s="4" t="s">
        <v>95</v>
      </c>
      <c r="AU73" s="4" t="s">
        <v>95</v>
      </c>
      <c r="AV73" s="4" t="s">
        <v>95</v>
      </c>
      <c r="AW73" s="4" t="s">
        <v>446</v>
      </c>
      <c r="AX73" s="4" t="s">
        <v>215</v>
      </c>
      <c r="AY73" s="4" t="s">
        <v>95</v>
      </c>
      <c r="AZ73" s="4" t="s">
        <v>156</v>
      </c>
      <c r="BA73" s="4" t="s">
        <v>215</v>
      </c>
      <c r="BB73" s="4" t="s">
        <v>95</v>
      </c>
      <c r="BC73" s="4" t="s">
        <v>782</v>
      </c>
      <c r="BD73" s="4" t="s">
        <v>215</v>
      </c>
      <c r="BE73" s="4" t="s">
        <v>446</v>
      </c>
      <c r="BF73" s="4" t="s">
        <v>446</v>
      </c>
      <c r="BG73" s="4" t="s">
        <v>446</v>
      </c>
      <c r="BH73" s="4" t="s">
        <v>446</v>
      </c>
      <c r="BI73" s="4" t="s">
        <v>446</v>
      </c>
      <c r="BJ73" s="4" t="s">
        <v>446</v>
      </c>
      <c r="BK73" s="4" t="s">
        <v>446</v>
      </c>
      <c r="BL73" s="4" t="s">
        <v>446</v>
      </c>
      <c r="BM73" s="4" t="s">
        <v>446</v>
      </c>
      <c r="BN73" s="4" t="s">
        <v>203</v>
      </c>
      <c r="BO73" s="4" t="s">
        <v>203</v>
      </c>
      <c r="BP73" s="4" t="s">
        <v>236</v>
      </c>
      <c r="BQ73" s="4" t="s">
        <v>95</v>
      </c>
      <c r="BR73" s="4" t="s">
        <v>95</v>
      </c>
      <c r="BS73" s="4" t="s">
        <v>95</v>
      </c>
      <c r="BT73" s="4" t="s">
        <v>95</v>
      </c>
      <c r="BU73" s="4" t="s">
        <v>446</v>
      </c>
      <c r="BV73" s="4" t="s">
        <v>446</v>
      </c>
      <c r="BW73" s="4" t="s">
        <v>446</v>
      </c>
      <c r="BX73" s="4" t="s">
        <v>446</v>
      </c>
      <c r="BY73" s="4" t="s">
        <v>446</v>
      </c>
      <c r="BZ73" s="4" t="s">
        <v>446</v>
      </c>
      <c r="CA73" s="4" t="s">
        <v>446</v>
      </c>
      <c r="CB73" s="4" t="s">
        <v>446</v>
      </c>
    </row>
    <row r="74" spans="1:80" x14ac:dyDescent="0.4">
      <c r="A74" s="1" t="s">
        <v>325</v>
      </c>
      <c r="B74" s="9">
        <v>4.6735729157719993E-2</v>
      </c>
      <c r="C74" s="9">
        <v>0.1177984715316</v>
      </c>
      <c r="D74" s="9">
        <v>0.1466308135145</v>
      </c>
      <c r="E74" s="9">
        <v>8.1266158683180004E-2</v>
      </c>
      <c r="F74" s="9">
        <v>0.1003127796598</v>
      </c>
      <c r="G74" s="9">
        <v>0.13419687705899999</v>
      </c>
      <c r="H74" s="9">
        <v>0</v>
      </c>
      <c r="I74" s="9">
        <v>0.1086126261341</v>
      </c>
      <c r="J74" s="9">
        <v>0.18321483536569999</v>
      </c>
      <c r="K74" s="9">
        <v>9.3936833158430003E-2</v>
      </c>
      <c r="L74" s="9">
        <v>0.2005708277237</v>
      </c>
      <c r="M74" s="9">
        <v>0.1466139250348</v>
      </c>
      <c r="N74" s="9">
        <v>0.104415299389</v>
      </c>
      <c r="O74" s="9">
        <v>0.2353584243396</v>
      </c>
      <c r="P74" s="9">
        <v>0.46338068357879997</v>
      </c>
      <c r="Q74" s="9">
        <v>0.16458860287309998</v>
      </c>
      <c r="R74" s="9">
        <v>0.16266068302450001</v>
      </c>
      <c r="S74" s="9">
        <v>0.15427264519850001</v>
      </c>
      <c r="T74" s="9">
        <v>0.1308992755052</v>
      </c>
      <c r="U74" s="9">
        <v>0.15855999742010002</v>
      </c>
      <c r="V74" s="9">
        <v>0.12780196973169999</v>
      </c>
      <c r="W74" s="9">
        <v>0.17375154986590002</v>
      </c>
      <c r="X74" s="9">
        <v>0</v>
      </c>
      <c r="Y74" s="9">
        <v>0.14494842290849999</v>
      </c>
      <c r="Z74" s="9">
        <v>9.3733180121170004E-2</v>
      </c>
      <c r="AA74" s="9">
        <v>0.22448653282889999</v>
      </c>
      <c r="AB74" s="9">
        <v>0.1308849836274</v>
      </c>
      <c r="AC74" s="9">
        <v>0.20196223118359999</v>
      </c>
      <c r="AD74" s="9">
        <v>0.25365431984019998</v>
      </c>
      <c r="AE74" s="9">
        <v>0.12715597891559999</v>
      </c>
      <c r="AF74" s="9">
        <v>0.34858921082380001</v>
      </c>
      <c r="AG74" s="9">
        <v>0.17464403840300002</v>
      </c>
      <c r="AH74" s="9">
        <v>0.13275638691470001</v>
      </c>
      <c r="AI74" s="9">
        <v>6.7264928603430002E-2</v>
      </c>
      <c r="AJ74" s="9">
        <v>8.0112435746610006E-2</v>
      </c>
      <c r="AK74" s="9">
        <v>7.465336905403E-2</v>
      </c>
      <c r="AL74" s="9">
        <v>0.16848811166950001</v>
      </c>
      <c r="AM74" s="9">
        <v>1.3332093933689998E-2</v>
      </c>
      <c r="AN74" s="9">
        <v>0</v>
      </c>
      <c r="AO74" s="9">
        <v>8.4519614543589985E-2</v>
      </c>
      <c r="AP74" s="9">
        <v>6.9518918564620003E-2</v>
      </c>
      <c r="AQ74" s="9">
        <v>0.14831709008970001</v>
      </c>
      <c r="AR74" s="9">
        <v>6.7772238966509996E-2</v>
      </c>
      <c r="AS74" s="9">
        <v>7.91440990047E-2</v>
      </c>
      <c r="AT74" s="9">
        <v>0</v>
      </c>
      <c r="AU74" s="9">
        <v>3.3140111354740001E-2</v>
      </c>
      <c r="AV74" s="9">
        <v>0</v>
      </c>
      <c r="AW74" s="9">
        <v>7.6501023326569995E-2</v>
      </c>
      <c r="AX74" s="9">
        <v>0.31138026685159997</v>
      </c>
      <c r="AY74" s="9">
        <v>0.19392349858949998</v>
      </c>
      <c r="AZ74" s="9">
        <v>0.24312942491600001</v>
      </c>
      <c r="BA74" s="9">
        <v>0.2578002196195</v>
      </c>
      <c r="BB74" s="9">
        <v>0.24532751970980002</v>
      </c>
      <c r="BC74" s="9">
        <v>0.28306496453160002</v>
      </c>
      <c r="BD74" s="9">
        <v>0.18803010559739999</v>
      </c>
      <c r="BE74" s="9">
        <v>0.24618567181109999</v>
      </c>
      <c r="BF74" s="9">
        <v>0</v>
      </c>
      <c r="BG74" s="9">
        <v>0</v>
      </c>
      <c r="BH74" s="9">
        <v>0</v>
      </c>
      <c r="BI74" s="9">
        <v>0</v>
      </c>
      <c r="BJ74" s="9">
        <v>0</v>
      </c>
      <c r="BK74" s="9">
        <v>0</v>
      </c>
      <c r="BL74" s="9">
        <v>0</v>
      </c>
      <c r="BM74" s="9">
        <v>0</v>
      </c>
      <c r="BN74" s="9">
        <v>0.22995056452339999</v>
      </c>
      <c r="BO74" s="9">
        <v>0.21173530468999999</v>
      </c>
      <c r="BP74" s="9">
        <v>0.34720164123819997</v>
      </c>
      <c r="BQ74" s="9">
        <v>0.227880083718</v>
      </c>
      <c r="BR74" s="9">
        <v>0.2047280790488</v>
      </c>
      <c r="BS74" s="9">
        <v>0.36955530139860004</v>
      </c>
      <c r="BT74" s="9">
        <v>0.46338068357879997</v>
      </c>
      <c r="BU74" s="9">
        <v>0.27320122900720001</v>
      </c>
      <c r="BV74" s="9">
        <v>1</v>
      </c>
      <c r="BW74" s="9">
        <v>1</v>
      </c>
      <c r="BX74" s="9">
        <v>1</v>
      </c>
      <c r="BY74" s="9">
        <v>1</v>
      </c>
      <c r="BZ74" s="9">
        <v>1</v>
      </c>
      <c r="CA74" s="9">
        <v>1</v>
      </c>
      <c r="CB74" s="9">
        <v>1</v>
      </c>
    </row>
    <row r="75" spans="1:80" x14ac:dyDescent="0.4">
      <c r="B75" s="10">
        <v>1</v>
      </c>
      <c r="C75" s="10">
        <v>5</v>
      </c>
      <c r="D75" s="10">
        <v>9</v>
      </c>
      <c r="E75" s="10">
        <v>6</v>
      </c>
      <c r="F75" s="10">
        <v>2</v>
      </c>
      <c r="G75" s="10">
        <v>4</v>
      </c>
      <c r="H75" s="10">
        <v>0</v>
      </c>
      <c r="I75" s="10">
        <v>28</v>
      </c>
      <c r="J75" s="10">
        <v>3</v>
      </c>
      <c r="K75" s="10">
        <v>5</v>
      </c>
      <c r="L75" s="10">
        <v>13</v>
      </c>
      <c r="M75" s="10">
        <v>7</v>
      </c>
      <c r="N75" s="10">
        <v>3</v>
      </c>
      <c r="O75" s="10">
        <v>4</v>
      </c>
      <c r="P75" s="10">
        <v>3</v>
      </c>
      <c r="Q75" s="10">
        <v>38</v>
      </c>
      <c r="R75" s="10">
        <v>2</v>
      </c>
      <c r="S75" s="10">
        <v>5</v>
      </c>
      <c r="T75" s="10">
        <v>10</v>
      </c>
      <c r="U75" s="10">
        <v>7</v>
      </c>
      <c r="V75" s="10">
        <v>3</v>
      </c>
      <c r="W75" s="10">
        <v>3</v>
      </c>
      <c r="X75" s="10">
        <v>0</v>
      </c>
      <c r="Y75" s="10">
        <v>30</v>
      </c>
      <c r="Z75" s="10">
        <v>1</v>
      </c>
      <c r="AA75" s="10">
        <v>6</v>
      </c>
      <c r="AB75" s="10">
        <v>10</v>
      </c>
      <c r="AC75" s="10">
        <v>9</v>
      </c>
      <c r="AD75" s="10">
        <v>4</v>
      </c>
      <c r="AE75" s="10">
        <v>3</v>
      </c>
      <c r="AF75" s="10">
        <v>2</v>
      </c>
      <c r="AG75" s="10">
        <v>35</v>
      </c>
      <c r="AH75" s="10">
        <v>2</v>
      </c>
      <c r="AI75" s="10">
        <v>2</v>
      </c>
      <c r="AJ75" s="10">
        <v>4</v>
      </c>
      <c r="AK75" s="10">
        <v>4</v>
      </c>
      <c r="AL75" s="10">
        <v>2</v>
      </c>
      <c r="AM75" s="10">
        <v>1</v>
      </c>
      <c r="AN75" s="10">
        <v>0</v>
      </c>
      <c r="AO75" s="10">
        <v>15</v>
      </c>
      <c r="AP75" s="10">
        <v>2</v>
      </c>
      <c r="AQ75" s="10">
        <v>7</v>
      </c>
      <c r="AR75" s="10">
        <v>4</v>
      </c>
      <c r="AS75" s="10">
        <v>3</v>
      </c>
      <c r="AT75" s="10">
        <v>0</v>
      </c>
      <c r="AU75" s="10">
        <v>2</v>
      </c>
      <c r="AV75" s="10">
        <v>0</v>
      </c>
      <c r="AW75" s="10">
        <v>18</v>
      </c>
      <c r="AX75" s="10">
        <v>5</v>
      </c>
      <c r="AY75" s="10">
        <v>8</v>
      </c>
      <c r="AZ75" s="10">
        <v>15</v>
      </c>
      <c r="BA75" s="10">
        <v>12</v>
      </c>
      <c r="BB75" s="10">
        <v>7</v>
      </c>
      <c r="BC75" s="10">
        <v>8</v>
      </c>
      <c r="BD75" s="10">
        <v>1</v>
      </c>
      <c r="BE75" s="10">
        <v>56</v>
      </c>
      <c r="BF75" s="10">
        <v>0</v>
      </c>
      <c r="BG75" s="10">
        <v>0</v>
      </c>
      <c r="BH75" s="10">
        <v>0</v>
      </c>
      <c r="BI75" s="10">
        <v>0</v>
      </c>
      <c r="BJ75" s="10">
        <v>0</v>
      </c>
      <c r="BK75" s="10">
        <v>0</v>
      </c>
      <c r="BL75" s="10">
        <v>0</v>
      </c>
      <c r="BM75" s="10">
        <v>0</v>
      </c>
      <c r="BN75" s="10">
        <v>4</v>
      </c>
      <c r="BO75" s="10">
        <v>10</v>
      </c>
      <c r="BP75" s="10">
        <v>22</v>
      </c>
      <c r="BQ75" s="10">
        <v>13</v>
      </c>
      <c r="BR75" s="10">
        <v>5</v>
      </c>
      <c r="BS75" s="10">
        <v>8</v>
      </c>
      <c r="BT75" s="10">
        <v>3</v>
      </c>
      <c r="BU75" s="10">
        <v>66</v>
      </c>
      <c r="BV75" s="10">
        <v>16</v>
      </c>
      <c r="BW75" s="10">
        <v>38</v>
      </c>
      <c r="BX75" s="10">
        <v>65</v>
      </c>
      <c r="BY75" s="10">
        <v>48</v>
      </c>
      <c r="BZ75" s="10">
        <v>21</v>
      </c>
      <c r="CA75" s="10">
        <v>25</v>
      </c>
      <c r="CB75" s="10">
        <v>6</v>
      </c>
    </row>
    <row r="76" spans="1:80" x14ac:dyDescent="0.4">
      <c r="B76" s="10">
        <v>16</v>
      </c>
      <c r="C76" s="10">
        <v>38</v>
      </c>
      <c r="D76" s="10">
        <v>65</v>
      </c>
      <c r="E76" s="10">
        <v>48</v>
      </c>
      <c r="F76" s="10">
        <v>21</v>
      </c>
      <c r="G76" s="10">
        <v>25</v>
      </c>
      <c r="H76" s="10">
        <v>6</v>
      </c>
      <c r="I76" s="10">
        <v>220</v>
      </c>
      <c r="J76" s="10">
        <v>16</v>
      </c>
      <c r="K76" s="10">
        <v>38</v>
      </c>
      <c r="L76" s="10">
        <v>65</v>
      </c>
      <c r="M76" s="10">
        <v>48</v>
      </c>
      <c r="N76" s="10">
        <v>21</v>
      </c>
      <c r="O76" s="10">
        <v>25</v>
      </c>
      <c r="P76" s="10">
        <v>6</v>
      </c>
      <c r="Q76" s="10">
        <v>220</v>
      </c>
      <c r="R76" s="10">
        <v>16</v>
      </c>
      <c r="S76" s="10">
        <v>38</v>
      </c>
      <c r="T76" s="10">
        <v>65</v>
      </c>
      <c r="U76" s="10">
        <v>48</v>
      </c>
      <c r="V76" s="10">
        <v>21</v>
      </c>
      <c r="W76" s="10">
        <v>25</v>
      </c>
      <c r="X76" s="10">
        <v>6</v>
      </c>
      <c r="Y76" s="10">
        <v>220</v>
      </c>
      <c r="Z76" s="10">
        <v>16</v>
      </c>
      <c r="AA76" s="10">
        <v>38</v>
      </c>
      <c r="AB76" s="10">
        <v>65</v>
      </c>
      <c r="AC76" s="10">
        <v>48</v>
      </c>
      <c r="AD76" s="10">
        <v>21</v>
      </c>
      <c r="AE76" s="10">
        <v>25</v>
      </c>
      <c r="AF76" s="10">
        <v>6</v>
      </c>
      <c r="AG76" s="10">
        <v>220</v>
      </c>
      <c r="AH76" s="10">
        <v>16</v>
      </c>
      <c r="AI76" s="10">
        <v>38</v>
      </c>
      <c r="AJ76" s="10">
        <v>65</v>
      </c>
      <c r="AK76" s="10">
        <v>48</v>
      </c>
      <c r="AL76" s="10">
        <v>21</v>
      </c>
      <c r="AM76" s="10">
        <v>25</v>
      </c>
      <c r="AN76" s="10">
        <v>6</v>
      </c>
      <c r="AO76" s="10">
        <v>220</v>
      </c>
      <c r="AP76" s="10">
        <v>16</v>
      </c>
      <c r="AQ76" s="10">
        <v>38</v>
      </c>
      <c r="AR76" s="10">
        <v>65</v>
      </c>
      <c r="AS76" s="10">
        <v>48</v>
      </c>
      <c r="AT76" s="10">
        <v>21</v>
      </c>
      <c r="AU76" s="10">
        <v>25</v>
      </c>
      <c r="AV76" s="10">
        <v>6</v>
      </c>
      <c r="AW76" s="10">
        <v>220</v>
      </c>
      <c r="AX76" s="10">
        <v>16</v>
      </c>
      <c r="AY76" s="10">
        <v>38</v>
      </c>
      <c r="AZ76" s="10">
        <v>65</v>
      </c>
      <c r="BA76" s="10">
        <v>48</v>
      </c>
      <c r="BB76" s="10">
        <v>21</v>
      </c>
      <c r="BC76" s="10">
        <v>25</v>
      </c>
      <c r="BD76" s="10">
        <v>6</v>
      </c>
      <c r="BE76" s="10">
        <v>220</v>
      </c>
      <c r="BF76" s="10">
        <v>16</v>
      </c>
      <c r="BG76" s="10">
        <v>38</v>
      </c>
      <c r="BH76" s="10">
        <v>65</v>
      </c>
      <c r="BI76" s="10">
        <v>48</v>
      </c>
      <c r="BJ76" s="10">
        <v>21</v>
      </c>
      <c r="BK76" s="10">
        <v>25</v>
      </c>
      <c r="BL76" s="10">
        <v>6</v>
      </c>
      <c r="BM76" s="10">
        <v>220</v>
      </c>
      <c r="BN76" s="10">
        <v>16</v>
      </c>
      <c r="BO76" s="10">
        <v>38</v>
      </c>
      <c r="BP76" s="10">
        <v>65</v>
      </c>
      <c r="BQ76" s="10">
        <v>48</v>
      </c>
      <c r="BR76" s="10">
        <v>21</v>
      </c>
      <c r="BS76" s="10">
        <v>25</v>
      </c>
      <c r="BT76" s="10">
        <v>6</v>
      </c>
      <c r="BU76" s="10">
        <v>220</v>
      </c>
      <c r="BV76" s="10">
        <v>16</v>
      </c>
      <c r="BW76" s="10">
        <v>38</v>
      </c>
      <c r="BX76" s="10">
        <v>65</v>
      </c>
      <c r="BY76" s="10">
        <v>48</v>
      </c>
      <c r="BZ76" s="10">
        <v>21</v>
      </c>
      <c r="CA76" s="10">
        <v>25</v>
      </c>
      <c r="CB76" s="10">
        <v>6</v>
      </c>
    </row>
    <row r="77" spans="1:80" x14ac:dyDescent="0.4">
      <c r="B77" s="10">
        <v>1.618837231995</v>
      </c>
      <c r="C77" s="10">
        <v>6.111459539618</v>
      </c>
      <c r="D77" s="10">
        <v>9.6688659776320005</v>
      </c>
      <c r="E77" s="10">
        <v>4.0183524807050004</v>
      </c>
      <c r="F77" s="10">
        <v>2.2556566639579998</v>
      </c>
      <c r="G77" s="10">
        <v>2.467957387782</v>
      </c>
      <c r="H77" s="10">
        <v>0</v>
      </c>
      <c r="I77" s="10">
        <v>27.109622920090001</v>
      </c>
      <c r="J77" s="10">
        <v>6.3462152466479997</v>
      </c>
      <c r="K77" s="10">
        <v>4.8735025816829998</v>
      </c>
      <c r="L77" s="10">
        <v>13.22568159994</v>
      </c>
      <c r="M77" s="10">
        <v>7.2495912064250003</v>
      </c>
      <c r="N77" s="10">
        <v>2.3479068836939998</v>
      </c>
      <c r="O77" s="10">
        <v>4.3283761504399996</v>
      </c>
      <c r="P77" s="10">
        <v>2.7099074023880001</v>
      </c>
      <c r="Q77" s="10">
        <v>41.081181071220001</v>
      </c>
      <c r="R77" s="10">
        <v>5.6342582988950003</v>
      </c>
      <c r="S77" s="10">
        <v>8.0037628412469992</v>
      </c>
      <c r="T77" s="10">
        <v>8.6315251282729992</v>
      </c>
      <c r="U77" s="10">
        <v>7.8402864033200004</v>
      </c>
      <c r="V77" s="10">
        <v>2.8737850318749998</v>
      </c>
      <c r="W77" s="10">
        <v>3.1953904630849999</v>
      </c>
      <c r="X77" s="10">
        <v>0</v>
      </c>
      <c r="Y77" s="10">
        <v>36.179008166700001</v>
      </c>
      <c r="Z77" s="10">
        <v>3.2467400121519998</v>
      </c>
      <c r="AA77" s="10">
        <v>11.64650393792</v>
      </c>
      <c r="AB77" s="10">
        <v>8.6305827189140008</v>
      </c>
      <c r="AC77" s="10">
        <v>9.9863885021230008</v>
      </c>
      <c r="AD77" s="10">
        <v>5.7037304601620002</v>
      </c>
      <c r="AE77" s="10">
        <v>2.3384712404850001</v>
      </c>
      <c r="AF77" s="10">
        <v>2.0385927085010001</v>
      </c>
      <c r="AG77" s="10">
        <v>43.591009580250002</v>
      </c>
      <c r="AH77" s="10">
        <v>4.5984300618790002</v>
      </c>
      <c r="AI77" s="10">
        <v>3.489747228892</v>
      </c>
      <c r="AJ77" s="10">
        <v>5.2826304772499997</v>
      </c>
      <c r="AK77" s="10">
        <v>3.691371114276</v>
      </c>
      <c r="AL77" s="10">
        <v>3.788663151133</v>
      </c>
      <c r="AM77" s="10">
        <v>0.2451848391658</v>
      </c>
      <c r="AN77" s="10">
        <v>0</v>
      </c>
      <c r="AO77" s="10">
        <v>21.0960268726</v>
      </c>
      <c r="AP77" s="10">
        <v>2.4080038062670002</v>
      </c>
      <c r="AQ77" s="10">
        <v>7.6947848586800003</v>
      </c>
      <c r="AR77" s="10">
        <v>4.4689153655049996</v>
      </c>
      <c r="AS77" s="10">
        <v>3.9134233944600001</v>
      </c>
      <c r="AT77" s="10">
        <v>0</v>
      </c>
      <c r="AU77" s="10">
        <v>0.6094656182939</v>
      </c>
      <c r="AV77" s="10">
        <v>0</v>
      </c>
      <c r="AW77" s="10">
        <v>19.094593043210001</v>
      </c>
      <c r="AX77" s="10">
        <v>10.785623298759999</v>
      </c>
      <c r="AY77" s="10">
        <v>10.06087430509</v>
      </c>
      <c r="AZ77" s="10">
        <v>16.032004245140001</v>
      </c>
      <c r="BA77" s="10">
        <v>12.747399025869999</v>
      </c>
      <c r="BB77" s="10">
        <v>5.5164920816879999</v>
      </c>
      <c r="BC77" s="10">
        <v>5.2057267333509998</v>
      </c>
      <c r="BD77" s="10">
        <v>1.099623253811</v>
      </c>
      <c r="BE77" s="10">
        <v>61.447742943709997</v>
      </c>
      <c r="BF77" s="10">
        <v>0</v>
      </c>
      <c r="BG77" s="10">
        <v>0</v>
      </c>
      <c r="BH77" s="10">
        <v>0</v>
      </c>
      <c r="BI77" s="10">
        <v>0</v>
      </c>
      <c r="BJ77" s="10">
        <v>0</v>
      </c>
      <c r="BK77" s="10">
        <v>0</v>
      </c>
      <c r="BL77" s="10">
        <v>0</v>
      </c>
      <c r="BM77" s="10">
        <v>0</v>
      </c>
      <c r="BN77" s="10">
        <v>7.9650524786429999</v>
      </c>
      <c r="BO77" s="10">
        <v>10.984962121300001</v>
      </c>
      <c r="BP77" s="10">
        <v>22.894547577579999</v>
      </c>
      <c r="BQ77" s="10">
        <v>11.26794368713</v>
      </c>
      <c r="BR77" s="10">
        <v>4.6035635476519996</v>
      </c>
      <c r="BS77" s="10">
        <v>6.7963335382230001</v>
      </c>
      <c r="BT77" s="10">
        <v>2.7099074023880001</v>
      </c>
      <c r="BU77" s="10">
        <v>68.190803991310005</v>
      </c>
      <c r="BV77" s="10">
        <v>34.638107956600003</v>
      </c>
      <c r="BW77" s="10">
        <v>51.880635293120001</v>
      </c>
      <c r="BX77" s="10">
        <v>65.940205512649996</v>
      </c>
      <c r="BY77" s="10">
        <v>49.446812127180003</v>
      </c>
      <c r="BZ77" s="10">
        <v>22.48623427251</v>
      </c>
      <c r="CA77" s="10">
        <v>18.390572432599999</v>
      </c>
      <c r="CB77" s="10">
        <v>5.8481233647000002</v>
      </c>
    </row>
    <row r="78" spans="1:80" x14ac:dyDescent="0.4">
      <c r="B78" s="10">
        <v>34.638107956600003</v>
      </c>
      <c r="C78" s="10">
        <v>51.880635293120001</v>
      </c>
      <c r="D78" s="10">
        <v>65.940205512649996</v>
      </c>
      <c r="E78" s="10">
        <v>49.446812127180003</v>
      </c>
      <c r="F78" s="10">
        <v>22.48623427251</v>
      </c>
      <c r="G78" s="10">
        <v>18.390572432599999</v>
      </c>
      <c r="H78" s="10">
        <v>5.8481233647000002</v>
      </c>
      <c r="I78" s="10">
        <v>249.59918459779999</v>
      </c>
      <c r="J78" s="10">
        <v>34.638107956600003</v>
      </c>
      <c r="K78" s="10">
        <v>51.880635293120001</v>
      </c>
      <c r="L78" s="10">
        <v>65.940205512649996</v>
      </c>
      <c r="M78" s="10">
        <v>49.446812127180003</v>
      </c>
      <c r="N78" s="10">
        <v>22.48623427251</v>
      </c>
      <c r="O78" s="10">
        <v>18.390572432599999</v>
      </c>
      <c r="P78" s="10">
        <v>5.8481233647000002</v>
      </c>
      <c r="Q78" s="10">
        <v>249.59918459779999</v>
      </c>
      <c r="R78" s="10">
        <v>34.638107956600003</v>
      </c>
      <c r="S78" s="10">
        <v>51.880635293120001</v>
      </c>
      <c r="T78" s="10">
        <v>65.940205512649996</v>
      </c>
      <c r="U78" s="10">
        <v>49.446812127180003</v>
      </c>
      <c r="V78" s="10">
        <v>22.48623427251</v>
      </c>
      <c r="W78" s="10">
        <v>18.390572432599999</v>
      </c>
      <c r="X78" s="10">
        <v>5.8481233647000002</v>
      </c>
      <c r="Y78" s="10">
        <v>249.59918459779999</v>
      </c>
      <c r="Z78" s="10">
        <v>34.638107956600003</v>
      </c>
      <c r="AA78" s="10">
        <v>51.880635293120001</v>
      </c>
      <c r="AB78" s="10">
        <v>65.940205512649996</v>
      </c>
      <c r="AC78" s="10">
        <v>49.446812127180003</v>
      </c>
      <c r="AD78" s="10">
        <v>22.48623427251</v>
      </c>
      <c r="AE78" s="10">
        <v>18.390572432599999</v>
      </c>
      <c r="AF78" s="10">
        <v>5.8481233647000002</v>
      </c>
      <c r="AG78" s="10">
        <v>249.59918459779999</v>
      </c>
      <c r="AH78" s="10">
        <v>34.638107956600003</v>
      </c>
      <c r="AI78" s="10">
        <v>51.880635293120001</v>
      </c>
      <c r="AJ78" s="10">
        <v>65.940205512649996</v>
      </c>
      <c r="AK78" s="10">
        <v>49.446812127180003</v>
      </c>
      <c r="AL78" s="10">
        <v>22.48623427251</v>
      </c>
      <c r="AM78" s="10">
        <v>18.390572432599999</v>
      </c>
      <c r="AN78" s="10">
        <v>5.8481233647000002</v>
      </c>
      <c r="AO78" s="10">
        <v>249.59918459779999</v>
      </c>
      <c r="AP78" s="10">
        <v>34.638107956600003</v>
      </c>
      <c r="AQ78" s="10">
        <v>51.880635293120001</v>
      </c>
      <c r="AR78" s="10">
        <v>65.940205512649996</v>
      </c>
      <c r="AS78" s="10">
        <v>49.446812127180003</v>
      </c>
      <c r="AT78" s="10">
        <v>22.48623427251</v>
      </c>
      <c r="AU78" s="10">
        <v>18.390572432599999</v>
      </c>
      <c r="AV78" s="10">
        <v>5.8481233647000002</v>
      </c>
      <c r="AW78" s="10">
        <v>249.59918459779999</v>
      </c>
      <c r="AX78" s="10">
        <v>34.638107956600003</v>
      </c>
      <c r="AY78" s="10">
        <v>51.880635293120001</v>
      </c>
      <c r="AZ78" s="10">
        <v>65.940205512649996</v>
      </c>
      <c r="BA78" s="10">
        <v>49.446812127180003</v>
      </c>
      <c r="BB78" s="10">
        <v>22.48623427251</v>
      </c>
      <c r="BC78" s="10">
        <v>18.390572432599999</v>
      </c>
      <c r="BD78" s="10">
        <v>5.8481233647000002</v>
      </c>
      <c r="BE78" s="10">
        <v>249.59918459779999</v>
      </c>
      <c r="BF78" s="10">
        <v>34.638107956600003</v>
      </c>
      <c r="BG78" s="10">
        <v>51.880635293120001</v>
      </c>
      <c r="BH78" s="10">
        <v>65.940205512649996</v>
      </c>
      <c r="BI78" s="10">
        <v>49.446812127180003</v>
      </c>
      <c r="BJ78" s="10">
        <v>22.48623427251</v>
      </c>
      <c r="BK78" s="10">
        <v>18.390572432599999</v>
      </c>
      <c r="BL78" s="10">
        <v>5.8481233647000002</v>
      </c>
      <c r="BM78" s="10">
        <v>249.59918459779999</v>
      </c>
      <c r="BN78" s="10">
        <v>34.638107956600003</v>
      </c>
      <c r="BO78" s="10">
        <v>51.880635293120001</v>
      </c>
      <c r="BP78" s="10">
        <v>65.940205512649996</v>
      </c>
      <c r="BQ78" s="10">
        <v>49.446812127180003</v>
      </c>
      <c r="BR78" s="10">
        <v>22.48623427251</v>
      </c>
      <c r="BS78" s="10">
        <v>18.390572432599999</v>
      </c>
      <c r="BT78" s="10">
        <v>5.8481233647000002</v>
      </c>
      <c r="BU78" s="10">
        <v>249.59918459779999</v>
      </c>
      <c r="BV78" s="10">
        <v>34.638107956600003</v>
      </c>
      <c r="BW78" s="10">
        <v>51.880635293120001</v>
      </c>
      <c r="BX78" s="10">
        <v>65.940205512649996</v>
      </c>
      <c r="BY78" s="10">
        <v>49.446812127180003</v>
      </c>
      <c r="BZ78" s="10">
        <v>22.48623427251</v>
      </c>
      <c r="CA78" s="10">
        <v>18.390572432599999</v>
      </c>
      <c r="CB78" s="10">
        <v>5.8481233647000002</v>
      </c>
    </row>
    <row r="79" spans="1:80" x14ac:dyDescent="0.4">
      <c r="B79" s="4" t="s">
        <v>155</v>
      </c>
      <c r="C79" s="4" t="s">
        <v>156</v>
      </c>
      <c r="D79" s="4" t="s">
        <v>157</v>
      </c>
      <c r="E79" s="4" t="s">
        <v>158</v>
      </c>
      <c r="F79" s="4" t="s">
        <v>159</v>
      </c>
      <c r="G79" s="4" t="s">
        <v>160</v>
      </c>
      <c r="H79" s="4" t="s">
        <v>161</v>
      </c>
      <c r="I79" s="4" t="s">
        <v>162</v>
      </c>
      <c r="J79" s="4" t="s">
        <v>155</v>
      </c>
      <c r="K79" s="4" t="s">
        <v>156</v>
      </c>
      <c r="L79" s="4" t="s">
        <v>157</v>
      </c>
      <c r="M79" s="4" t="s">
        <v>158</v>
      </c>
      <c r="N79" s="4" t="s">
        <v>159</v>
      </c>
      <c r="O79" s="4" t="s">
        <v>160</v>
      </c>
      <c r="P79" s="4" t="s">
        <v>161</v>
      </c>
      <c r="Q79" s="4" t="s">
        <v>162</v>
      </c>
      <c r="R79" s="4" t="s">
        <v>155</v>
      </c>
      <c r="S79" s="4" t="s">
        <v>156</v>
      </c>
      <c r="T79" s="4" t="s">
        <v>157</v>
      </c>
      <c r="U79" s="4" t="s">
        <v>158</v>
      </c>
      <c r="V79" s="4" t="s">
        <v>159</v>
      </c>
      <c r="W79" s="4" t="s">
        <v>160</v>
      </c>
      <c r="X79" s="4" t="s">
        <v>161</v>
      </c>
      <c r="Y79" s="4" t="s">
        <v>162</v>
      </c>
      <c r="Z79" s="4" t="s">
        <v>155</v>
      </c>
      <c r="AA79" s="4" t="s">
        <v>156</v>
      </c>
      <c r="AB79" s="4" t="s">
        <v>157</v>
      </c>
      <c r="AC79" s="4" t="s">
        <v>158</v>
      </c>
      <c r="AD79" s="4" t="s">
        <v>159</v>
      </c>
      <c r="AE79" s="4" t="s">
        <v>160</v>
      </c>
      <c r="AF79" s="4" t="s">
        <v>161</v>
      </c>
      <c r="AG79" s="4" t="s">
        <v>162</v>
      </c>
      <c r="AH79" s="4" t="s">
        <v>155</v>
      </c>
      <c r="AI79" s="4" t="s">
        <v>156</v>
      </c>
      <c r="AJ79" s="4" t="s">
        <v>157</v>
      </c>
      <c r="AK79" s="4" t="s">
        <v>158</v>
      </c>
      <c r="AL79" s="4" t="s">
        <v>159</v>
      </c>
      <c r="AM79" s="4" t="s">
        <v>160</v>
      </c>
      <c r="AN79" s="4" t="s">
        <v>161</v>
      </c>
      <c r="AO79" s="4" t="s">
        <v>162</v>
      </c>
      <c r="AP79" s="4" t="s">
        <v>155</v>
      </c>
      <c r="AQ79" s="4" t="s">
        <v>156</v>
      </c>
      <c r="AR79" s="4" t="s">
        <v>157</v>
      </c>
      <c r="AS79" s="4" t="s">
        <v>158</v>
      </c>
      <c r="AT79" s="4" t="s">
        <v>159</v>
      </c>
      <c r="AU79" s="4" t="s">
        <v>160</v>
      </c>
      <c r="AV79" s="4" t="s">
        <v>161</v>
      </c>
      <c r="AW79" s="4" t="s">
        <v>162</v>
      </c>
      <c r="AX79" s="4" t="s">
        <v>155</v>
      </c>
      <c r="AY79" s="4" t="s">
        <v>156</v>
      </c>
      <c r="AZ79" s="4" t="s">
        <v>157</v>
      </c>
      <c r="BA79" s="4" t="s">
        <v>158</v>
      </c>
      <c r="BB79" s="4" t="s">
        <v>159</v>
      </c>
      <c r="BC79" s="4" t="s">
        <v>160</v>
      </c>
      <c r="BD79" s="4" t="s">
        <v>161</v>
      </c>
      <c r="BE79" s="4" t="s">
        <v>162</v>
      </c>
      <c r="BF79" s="4" t="s">
        <v>155</v>
      </c>
      <c r="BG79" s="4" t="s">
        <v>156</v>
      </c>
      <c r="BH79" s="4" t="s">
        <v>157</v>
      </c>
      <c r="BI79" s="4" t="s">
        <v>158</v>
      </c>
      <c r="BJ79" s="4" t="s">
        <v>159</v>
      </c>
      <c r="BK79" s="4" t="s">
        <v>160</v>
      </c>
      <c r="BL79" s="4" t="s">
        <v>161</v>
      </c>
      <c r="BM79" s="4" t="s">
        <v>162</v>
      </c>
      <c r="BN79" s="4" t="s">
        <v>155</v>
      </c>
      <c r="BO79" s="4" t="s">
        <v>156</v>
      </c>
      <c r="BP79" s="4" t="s">
        <v>157</v>
      </c>
      <c r="BQ79" s="4" t="s">
        <v>158</v>
      </c>
      <c r="BR79" s="4" t="s">
        <v>159</v>
      </c>
      <c r="BS79" s="4" t="s">
        <v>160</v>
      </c>
      <c r="BT79" s="4" t="s">
        <v>161</v>
      </c>
      <c r="BU79" s="4" t="s">
        <v>162</v>
      </c>
      <c r="BV79" s="4" t="s">
        <v>155</v>
      </c>
      <c r="BW79" s="4" t="s">
        <v>156</v>
      </c>
      <c r="BX79" s="4" t="s">
        <v>157</v>
      </c>
      <c r="BY79" s="4" t="s">
        <v>158</v>
      </c>
      <c r="BZ79" s="4" t="s">
        <v>159</v>
      </c>
      <c r="CA79" s="4" t="s">
        <v>160</v>
      </c>
      <c r="CB79" s="4" t="s">
        <v>161</v>
      </c>
    </row>
    <row r="80" spans="1:80" x14ac:dyDescent="0.4">
      <c r="B80" s="4" t="s">
        <v>95</v>
      </c>
      <c r="C80" s="4" t="s">
        <v>95</v>
      </c>
      <c r="D80" s="4" t="s">
        <v>95</v>
      </c>
      <c r="E80" s="4" t="s">
        <v>95</v>
      </c>
      <c r="F80" s="4" t="s">
        <v>95</v>
      </c>
      <c r="G80" s="4" t="s">
        <v>95</v>
      </c>
      <c r="H80" s="4" t="s">
        <v>95</v>
      </c>
      <c r="I80" s="4" t="s">
        <v>446</v>
      </c>
      <c r="J80" s="4" t="s">
        <v>95</v>
      </c>
      <c r="K80" s="4" t="s">
        <v>95</v>
      </c>
      <c r="L80" s="4" t="s">
        <v>95</v>
      </c>
      <c r="M80" s="4" t="s">
        <v>95</v>
      </c>
      <c r="N80" s="4" t="s">
        <v>95</v>
      </c>
      <c r="O80" s="4" t="s">
        <v>95</v>
      </c>
      <c r="P80" s="4" t="s">
        <v>215</v>
      </c>
      <c r="Q80" s="4" t="s">
        <v>446</v>
      </c>
      <c r="R80" s="4" t="s">
        <v>95</v>
      </c>
      <c r="S80" s="4" t="s">
        <v>95</v>
      </c>
      <c r="T80" s="4" t="s">
        <v>95</v>
      </c>
      <c r="U80" s="4" t="s">
        <v>95</v>
      </c>
      <c r="V80" s="4" t="s">
        <v>95</v>
      </c>
      <c r="W80" s="4" t="s">
        <v>95</v>
      </c>
      <c r="X80" s="4" t="s">
        <v>95</v>
      </c>
      <c r="Y80" s="4" t="s">
        <v>446</v>
      </c>
      <c r="Z80" s="4" t="s">
        <v>95</v>
      </c>
      <c r="AA80" s="4" t="s">
        <v>95</v>
      </c>
      <c r="AB80" s="4" t="s">
        <v>95</v>
      </c>
      <c r="AC80" s="4" t="s">
        <v>95</v>
      </c>
      <c r="AD80" s="4" t="s">
        <v>95</v>
      </c>
      <c r="AE80" s="4" t="s">
        <v>95</v>
      </c>
      <c r="AF80" s="4" t="s">
        <v>95</v>
      </c>
      <c r="AG80" s="4" t="s">
        <v>446</v>
      </c>
      <c r="AH80" s="4" t="s">
        <v>183</v>
      </c>
      <c r="AI80" s="4" t="s">
        <v>95</v>
      </c>
      <c r="AJ80" s="4" t="s">
        <v>95</v>
      </c>
      <c r="AK80" s="4" t="s">
        <v>95</v>
      </c>
      <c r="AL80" s="4" t="s">
        <v>183</v>
      </c>
      <c r="AM80" s="4" t="s">
        <v>95</v>
      </c>
      <c r="AN80" s="4" t="s">
        <v>95</v>
      </c>
      <c r="AO80" s="4" t="s">
        <v>446</v>
      </c>
      <c r="AP80" s="4" t="s">
        <v>95</v>
      </c>
      <c r="AQ80" s="4" t="s">
        <v>95</v>
      </c>
      <c r="AR80" s="4" t="s">
        <v>95</v>
      </c>
      <c r="AS80" s="4" t="s">
        <v>95</v>
      </c>
      <c r="AT80" s="4" t="s">
        <v>95</v>
      </c>
      <c r="AU80" s="4" t="s">
        <v>95</v>
      </c>
      <c r="AV80" s="4" t="s">
        <v>95</v>
      </c>
      <c r="AW80" s="4" t="s">
        <v>446</v>
      </c>
      <c r="AX80" s="4" t="s">
        <v>95</v>
      </c>
      <c r="AY80" s="4" t="s">
        <v>95</v>
      </c>
      <c r="AZ80" s="4" t="s">
        <v>95</v>
      </c>
      <c r="BA80" s="4" t="s">
        <v>95</v>
      </c>
      <c r="BB80" s="4" t="s">
        <v>95</v>
      </c>
      <c r="BC80" s="4" t="s">
        <v>95</v>
      </c>
      <c r="BD80" s="4" t="s">
        <v>95</v>
      </c>
      <c r="BE80" s="4" t="s">
        <v>446</v>
      </c>
      <c r="BF80" s="4" t="s">
        <v>446</v>
      </c>
      <c r="BG80" s="4" t="s">
        <v>446</v>
      </c>
      <c r="BH80" s="4" t="s">
        <v>446</v>
      </c>
      <c r="BI80" s="4" t="s">
        <v>446</v>
      </c>
      <c r="BJ80" s="4" t="s">
        <v>446</v>
      </c>
      <c r="BK80" s="4" t="s">
        <v>446</v>
      </c>
      <c r="BL80" s="4" t="s">
        <v>446</v>
      </c>
      <c r="BM80" s="4" t="s">
        <v>446</v>
      </c>
      <c r="BN80" s="4" t="s">
        <v>95</v>
      </c>
      <c r="BO80" s="4" t="s">
        <v>95</v>
      </c>
      <c r="BP80" s="4" t="s">
        <v>95</v>
      </c>
      <c r="BQ80" s="4" t="s">
        <v>95</v>
      </c>
      <c r="BR80" s="4" t="s">
        <v>95</v>
      </c>
      <c r="BS80" s="4" t="s">
        <v>95</v>
      </c>
      <c r="BT80" s="4" t="s">
        <v>95</v>
      </c>
      <c r="BU80" s="4" t="s">
        <v>446</v>
      </c>
      <c r="BV80" s="4" t="s">
        <v>446</v>
      </c>
      <c r="BW80" s="4" t="s">
        <v>446</v>
      </c>
      <c r="BX80" s="4" t="s">
        <v>446</v>
      </c>
      <c r="BY80" s="4" t="s">
        <v>446</v>
      </c>
      <c r="BZ80" s="4" t="s">
        <v>446</v>
      </c>
      <c r="CA80" s="4" t="s">
        <v>446</v>
      </c>
      <c r="CB80" s="4" t="s">
        <v>446</v>
      </c>
    </row>
    <row r="81" spans="1:80" x14ac:dyDescent="0.4">
      <c r="A81" s="1" t="s">
        <v>330</v>
      </c>
      <c r="B81" s="9">
        <v>9.4262672568199993E-2</v>
      </c>
      <c r="C81" s="9">
        <v>0.19467837266570001</v>
      </c>
      <c r="D81" s="9">
        <v>0.1671250213545</v>
      </c>
      <c r="E81" s="9">
        <v>0.179302220161</v>
      </c>
      <c r="F81" s="9">
        <v>0.14333256893599999</v>
      </c>
      <c r="G81" s="9">
        <v>0.30664686714270001</v>
      </c>
      <c r="H81" s="9">
        <v>6.4793513815670001E-2</v>
      </c>
      <c r="I81" s="9">
        <v>0.17904966765310001</v>
      </c>
      <c r="J81" s="9">
        <v>5.9035423946999996E-2</v>
      </c>
      <c r="K81" s="9">
        <v>0.33568428491859997</v>
      </c>
      <c r="L81" s="9">
        <v>0.19749196506739999</v>
      </c>
      <c r="M81" s="9">
        <v>0.24900041763330003</v>
      </c>
      <c r="N81" s="9">
        <v>0</v>
      </c>
      <c r="O81" s="9">
        <v>6.9806205133799995E-2</v>
      </c>
      <c r="P81" s="9">
        <v>0.2279472359926</v>
      </c>
      <c r="Q81" s="9">
        <v>0.19851347464469998</v>
      </c>
      <c r="R81" s="9">
        <v>0.34146170953240002</v>
      </c>
      <c r="S81" s="9">
        <v>9.6369977664640005E-2</v>
      </c>
      <c r="T81" s="9">
        <v>0.26238205653890001</v>
      </c>
      <c r="U81" s="9">
        <v>0.1897042339586</v>
      </c>
      <c r="V81" s="9">
        <v>0.1541040065149</v>
      </c>
      <c r="W81" s="9">
        <v>3.7307858791130001E-2</v>
      </c>
      <c r="X81" s="9">
        <v>0</v>
      </c>
      <c r="Y81" s="9">
        <v>0.17820577490089998</v>
      </c>
      <c r="Z81" s="9">
        <v>0.14628226537219999</v>
      </c>
      <c r="AA81" s="9">
        <v>5.3662096317500005E-2</v>
      </c>
      <c r="AB81" s="9">
        <v>9.5688799225629992E-2</v>
      </c>
      <c r="AC81" s="9">
        <v>0.1640191181465</v>
      </c>
      <c r="AD81" s="9">
        <v>0.24556872730939999</v>
      </c>
      <c r="AE81" s="9">
        <v>9.2154810725750005E-2</v>
      </c>
      <c r="AF81" s="9">
        <v>3.5669876143210003E-2</v>
      </c>
      <c r="AG81" s="9">
        <v>0.1141573503324</v>
      </c>
      <c r="AH81" s="9">
        <v>0</v>
      </c>
      <c r="AI81" s="9">
        <v>0.20286946144510001</v>
      </c>
      <c r="AJ81" s="9">
        <v>8.0574244183689997E-2</v>
      </c>
      <c r="AK81" s="9">
        <v>0</v>
      </c>
      <c r="AL81" s="9">
        <v>0.1544812367989</v>
      </c>
      <c r="AM81" s="9">
        <v>0.1488147126744</v>
      </c>
      <c r="AN81" s="9">
        <v>0.31556879296849999</v>
      </c>
      <c r="AO81" s="9">
        <v>0.1061161111705</v>
      </c>
      <c r="AP81" s="9">
        <v>0.23315827006669998</v>
      </c>
      <c r="AQ81" s="9">
        <v>1.289155269491E-2</v>
      </c>
      <c r="AR81" s="9">
        <v>0.1151544387046</v>
      </c>
      <c r="AS81" s="9">
        <v>3.1586642253060002E-2</v>
      </c>
      <c r="AT81" s="9">
        <v>6.1263344853920002E-2</v>
      </c>
      <c r="AU81" s="9">
        <v>0.22372314590759998</v>
      </c>
      <c r="AV81" s="9">
        <v>0.35602058108009998</v>
      </c>
      <c r="AW81" s="9">
        <v>9.9027094356359993E-2</v>
      </c>
      <c r="AX81" s="9">
        <v>0.1257996585135</v>
      </c>
      <c r="AY81" s="9">
        <v>0.10384425429369999</v>
      </c>
      <c r="AZ81" s="9">
        <v>8.1583474925390004E-2</v>
      </c>
      <c r="BA81" s="9">
        <v>0.18638736784740001</v>
      </c>
      <c r="BB81" s="9">
        <v>0.24125011558690002</v>
      </c>
      <c r="BC81" s="9">
        <v>0.1215463996246</v>
      </c>
      <c r="BD81" s="9">
        <v>0</v>
      </c>
      <c r="BE81" s="9">
        <v>0.12493052694199999</v>
      </c>
      <c r="BF81" s="9">
        <v>0</v>
      </c>
      <c r="BG81" s="9">
        <v>0</v>
      </c>
      <c r="BH81" s="9">
        <v>0</v>
      </c>
      <c r="BI81" s="9">
        <v>0</v>
      </c>
      <c r="BJ81" s="9">
        <v>0</v>
      </c>
      <c r="BK81" s="9">
        <v>0</v>
      </c>
      <c r="BL81" s="9">
        <v>0</v>
      </c>
      <c r="BM81" s="9">
        <v>0</v>
      </c>
      <c r="BN81" s="9">
        <v>0.15329809651519999</v>
      </c>
      <c r="BO81" s="9">
        <v>0.53036265758419998</v>
      </c>
      <c r="BP81" s="9">
        <v>0.36461698642179996</v>
      </c>
      <c r="BQ81" s="9">
        <v>0.4283026377943</v>
      </c>
      <c r="BR81" s="9">
        <v>0.14333256893599999</v>
      </c>
      <c r="BS81" s="9">
        <v>0.37645307227649999</v>
      </c>
      <c r="BT81" s="9">
        <v>0.29274074980819997</v>
      </c>
      <c r="BU81" s="9">
        <v>0.37756314229780003</v>
      </c>
      <c r="BV81" s="9">
        <v>1</v>
      </c>
      <c r="BW81" s="9">
        <v>1</v>
      </c>
      <c r="BX81" s="9">
        <v>1</v>
      </c>
      <c r="BY81" s="9">
        <v>1</v>
      </c>
      <c r="BZ81" s="9">
        <v>1</v>
      </c>
      <c r="CA81" s="9">
        <v>1</v>
      </c>
      <c r="CB81" s="9">
        <v>1</v>
      </c>
    </row>
    <row r="82" spans="1:80" x14ac:dyDescent="0.4">
      <c r="B82" s="10">
        <v>1</v>
      </c>
      <c r="C82" s="10">
        <v>7</v>
      </c>
      <c r="D82" s="10">
        <v>13</v>
      </c>
      <c r="E82" s="10">
        <v>7</v>
      </c>
      <c r="F82" s="10">
        <v>5</v>
      </c>
      <c r="G82" s="10">
        <v>6</v>
      </c>
      <c r="H82" s="10">
        <v>2</v>
      </c>
      <c r="I82" s="10">
        <v>41</v>
      </c>
      <c r="J82" s="10">
        <v>1</v>
      </c>
      <c r="K82" s="10">
        <v>8</v>
      </c>
      <c r="L82" s="10">
        <v>10</v>
      </c>
      <c r="M82" s="10">
        <v>9</v>
      </c>
      <c r="N82" s="10">
        <v>0</v>
      </c>
      <c r="O82" s="10">
        <v>2</v>
      </c>
      <c r="P82" s="10">
        <v>1</v>
      </c>
      <c r="Q82" s="10">
        <v>31</v>
      </c>
      <c r="R82" s="10">
        <v>3</v>
      </c>
      <c r="S82" s="10">
        <v>5</v>
      </c>
      <c r="T82" s="10">
        <v>16</v>
      </c>
      <c r="U82" s="10">
        <v>6</v>
      </c>
      <c r="V82" s="10">
        <v>2</v>
      </c>
      <c r="W82" s="10">
        <v>3</v>
      </c>
      <c r="X82" s="10">
        <v>0</v>
      </c>
      <c r="Y82" s="10">
        <v>35</v>
      </c>
      <c r="Z82" s="10">
        <v>1</v>
      </c>
      <c r="AA82" s="10">
        <v>2</v>
      </c>
      <c r="AB82" s="10">
        <v>4</v>
      </c>
      <c r="AC82" s="10">
        <v>5</v>
      </c>
      <c r="AD82" s="10">
        <v>5</v>
      </c>
      <c r="AE82" s="10">
        <v>3</v>
      </c>
      <c r="AF82" s="10">
        <v>1</v>
      </c>
      <c r="AG82" s="10">
        <v>21</v>
      </c>
      <c r="AH82" s="10">
        <v>0</v>
      </c>
      <c r="AI82" s="10">
        <v>5</v>
      </c>
      <c r="AJ82" s="10">
        <v>4</v>
      </c>
      <c r="AK82" s="10">
        <v>0</v>
      </c>
      <c r="AL82" s="10">
        <v>1</v>
      </c>
      <c r="AM82" s="10">
        <v>5</v>
      </c>
      <c r="AN82" s="10">
        <v>1</v>
      </c>
      <c r="AO82" s="10">
        <v>16</v>
      </c>
      <c r="AP82" s="10">
        <v>1</v>
      </c>
      <c r="AQ82" s="10">
        <v>1</v>
      </c>
      <c r="AR82" s="10">
        <v>6</v>
      </c>
      <c r="AS82" s="10">
        <v>3</v>
      </c>
      <c r="AT82" s="10">
        <v>1</v>
      </c>
      <c r="AU82" s="10">
        <v>5</v>
      </c>
      <c r="AV82" s="10">
        <v>1</v>
      </c>
      <c r="AW82" s="10">
        <v>18</v>
      </c>
      <c r="AX82" s="10">
        <v>1</v>
      </c>
      <c r="AY82" s="10">
        <v>4</v>
      </c>
      <c r="AZ82" s="10">
        <v>5</v>
      </c>
      <c r="BA82" s="10">
        <v>11</v>
      </c>
      <c r="BB82" s="10">
        <v>5</v>
      </c>
      <c r="BC82" s="10">
        <v>2</v>
      </c>
      <c r="BD82" s="10">
        <v>0</v>
      </c>
      <c r="BE82" s="10">
        <v>28</v>
      </c>
      <c r="BF82" s="10">
        <v>0</v>
      </c>
      <c r="BG82" s="10">
        <v>0</v>
      </c>
      <c r="BH82" s="10">
        <v>0</v>
      </c>
      <c r="BI82" s="10">
        <v>0</v>
      </c>
      <c r="BJ82" s="10">
        <v>0</v>
      </c>
      <c r="BK82" s="10">
        <v>0</v>
      </c>
      <c r="BL82" s="10">
        <v>0</v>
      </c>
      <c r="BM82" s="10">
        <v>0</v>
      </c>
      <c r="BN82" s="10">
        <v>2</v>
      </c>
      <c r="BO82" s="10">
        <v>15</v>
      </c>
      <c r="BP82" s="10">
        <v>23</v>
      </c>
      <c r="BQ82" s="10">
        <v>16</v>
      </c>
      <c r="BR82" s="10">
        <v>5</v>
      </c>
      <c r="BS82" s="10">
        <v>8</v>
      </c>
      <c r="BT82" s="10">
        <v>3</v>
      </c>
      <c r="BU82" s="10">
        <v>72</v>
      </c>
      <c r="BV82" s="10">
        <v>8</v>
      </c>
      <c r="BW82" s="10">
        <v>32</v>
      </c>
      <c r="BX82" s="10">
        <v>58</v>
      </c>
      <c r="BY82" s="10">
        <v>41</v>
      </c>
      <c r="BZ82" s="10">
        <v>19</v>
      </c>
      <c r="CA82" s="10">
        <v>26</v>
      </c>
      <c r="CB82" s="10">
        <v>6</v>
      </c>
    </row>
    <row r="83" spans="1:80" x14ac:dyDescent="0.4">
      <c r="B83" s="10">
        <v>8</v>
      </c>
      <c r="C83" s="10">
        <v>32</v>
      </c>
      <c r="D83" s="10">
        <v>58</v>
      </c>
      <c r="E83" s="10">
        <v>41</v>
      </c>
      <c r="F83" s="10">
        <v>19</v>
      </c>
      <c r="G83" s="10">
        <v>26</v>
      </c>
      <c r="H83" s="10">
        <v>6</v>
      </c>
      <c r="I83" s="10">
        <v>190</v>
      </c>
      <c r="J83" s="10">
        <v>8</v>
      </c>
      <c r="K83" s="10">
        <v>32</v>
      </c>
      <c r="L83" s="10">
        <v>58</v>
      </c>
      <c r="M83" s="10">
        <v>41</v>
      </c>
      <c r="N83" s="10">
        <v>19</v>
      </c>
      <c r="O83" s="10">
        <v>26</v>
      </c>
      <c r="P83" s="10">
        <v>6</v>
      </c>
      <c r="Q83" s="10">
        <v>190</v>
      </c>
      <c r="R83" s="10">
        <v>8</v>
      </c>
      <c r="S83" s="10">
        <v>32</v>
      </c>
      <c r="T83" s="10">
        <v>58</v>
      </c>
      <c r="U83" s="10">
        <v>41</v>
      </c>
      <c r="V83" s="10">
        <v>19</v>
      </c>
      <c r="W83" s="10">
        <v>26</v>
      </c>
      <c r="X83" s="10">
        <v>6</v>
      </c>
      <c r="Y83" s="10">
        <v>190</v>
      </c>
      <c r="Z83" s="10">
        <v>8</v>
      </c>
      <c r="AA83" s="10">
        <v>32</v>
      </c>
      <c r="AB83" s="10">
        <v>58</v>
      </c>
      <c r="AC83" s="10">
        <v>41</v>
      </c>
      <c r="AD83" s="10">
        <v>19</v>
      </c>
      <c r="AE83" s="10">
        <v>26</v>
      </c>
      <c r="AF83" s="10">
        <v>6</v>
      </c>
      <c r="AG83" s="10">
        <v>190</v>
      </c>
      <c r="AH83" s="10">
        <v>8</v>
      </c>
      <c r="AI83" s="10">
        <v>32</v>
      </c>
      <c r="AJ83" s="10">
        <v>58</v>
      </c>
      <c r="AK83" s="10">
        <v>41</v>
      </c>
      <c r="AL83" s="10">
        <v>19</v>
      </c>
      <c r="AM83" s="10">
        <v>26</v>
      </c>
      <c r="AN83" s="10">
        <v>6</v>
      </c>
      <c r="AO83" s="10">
        <v>190</v>
      </c>
      <c r="AP83" s="10">
        <v>8</v>
      </c>
      <c r="AQ83" s="10">
        <v>32</v>
      </c>
      <c r="AR83" s="10">
        <v>58</v>
      </c>
      <c r="AS83" s="10">
        <v>41</v>
      </c>
      <c r="AT83" s="10">
        <v>19</v>
      </c>
      <c r="AU83" s="10">
        <v>26</v>
      </c>
      <c r="AV83" s="10">
        <v>6</v>
      </c>
      <c r="AW83" s="10">
        <v>190</v>
      </c>
      <c r="AX83" s="10">
        <v>8</v>
      </c>
      <c r="AY83" s="10">
        <v>32</v>
      </c>
      <c r="AZ83" s="10">
        <v>58</v>
      </c>
      <c r="BA83" s="10">
        <v>41</v>
      </c>
      <c r="BB83" s="10">
        <v>19</v>
      </c>
      <c r="BC83" s="10">
        <v>26</v>
      </c>
      <c r="BD83" s="10">
        <v>6</v>
      </c>
      <c r="BE83" s="10">
        <v>190</v>
      </c>
      <c r="BF83" s="10">
        <v>8</v>
      </c>
      <c r="BG83" s="10">
        <v>32</v>
      </c>
      <c r="BH83" s="10">
        <v>58</v>
      </c>
      <c r="BI83" s="10">
        <v>41</v>
      </c>
      <c r="BJ83" s="10">
        <v>19</v>
      </c>
      <c r="BK83" s="10">
        <v>26</v>
      </c>
      <c r="BL83" s="10">
        <v>6</v>
      </c>
      <c r="BM83" s="10">
        <v>190</v>
      </c>
      <c r="BN83" s="10">
        <v>8</v>
      </c>
      <c r="BO83" s="10">
        <v>32</v>
      </c>
      <c r="BP83" s="10">
        <v>58</v>
      </c>
      <c r="BQ83" s="10">
        <v>41</v>
      </c>
      <c r="BR83" s="10">
        <v>19</v>
      </c>
      <c r="BS83" s="10">
        <v>26</v>
      </c>
      <c r="BT83" s="10">
        <v>6</v>
      </c>
      <c r="BU83" s="10">
        <v>190</v>
      </c>
      <c r="BV83" s="10">
        <v>8</v>
      </c>
      <c r="BW83" s="10">
        <v>32</v>
      </c>
      <c r="BX83" s="10">
        <v>58</v>
      </c>
      <c r="BY83" s="10">
        <v>41</v>
      </c>
      <c r="BZ83" s="10">
        <v>19</v>
      </c>
      <c r="CA83" s="10">
        <v>26</v>
      </c>
      <c r="CB83" s="10">
        <v>6</v>
      </c>
    </row>
    <row r="84" spans="1:80" x14ac:dyDescent="0.4">
      <c r="B84" s="10">
        <v>1.1513520311629999</v>
      </c>
      <c r="C84" s="10">
        <v>7.3583325395010002</v>
      </c>
      <c r="D84" s="10">
        <v>9.0470945479869993</v>
      </c>
      <c r="E84" s="10">
        <v>6.1403282254539997</v>
      </c>
      <c r="F84" s="10">
        <v>2.1930414646109999</v>
      </c>
      <c r="G84" s="10">
        <v>5.4328883105730004</v>
      </c>
      <c r="H84" s="10">
        <v>0.35862763392469998</v>
      </c>
      <c r="I84" s="10">
        <v>31.681664753210001</v>
      </c>
      <c r="J84" s="10">
        <v>0.72107604654180002</v>
      </c>
      <c r="K84" s="10">
        <v>12.687986666900001</v>
      </c>
      <c r="L84" s="10">
        <v>10.69096934709</v>
      </c>
      <c r="M84" s="10">
        <v>8.5271910809090006</v>
      </c>
      <c r="N84" s="10">
        <v>0</v>
      </c>
      <c r="O84" s="10">
        <v>1.2367624016859999</v>
      </c>
      <c r="P84" s="10">
        <v>1.2616722429389999</v>
      </c>
      <c r="Q84" s="10">
        <v>35.125657786060003</v>
      </c>
      <c r="R84" s="10">
        <v>4.1707138374420003</v>
      </c>
      <c r="S84" s="10">
        <v>3.6425327208709999</v>
      </c>
      <c r="T84" s="10">
        <v>14.20370961789</v>
      </c>
      <c r="U84" s="10">
        <v>6.4965523640400002</v>
      </c>
      <c r="V84" s="10">
        <v>2.3578484545320002</v>
      </c>
      <c r="W84" s="10">
        <v>0.66098646892260005</v>
      </c>
      <c r="X84" s="10">
        <v>0</v>
      </c>
      <c r="Y84" s="10">
        <v>31.532343463699998</v>
      </c>
      <c r="Z84" s="10">
        <v>1.786734650851</v>
      </c>
      <c r="AA84" s="10">
        <v>2.0282866764510001</v>
      </c>
      <c r="AB84" s="10">
        <v>5.1799880518270003</v>
      </c>
      <c r="AC84" s="10">
        <v>5.6169478535459998</v>
      </c>
      <c r="AD84" s="10">
        <v>3.7572926055760001</v>
      </c>
      <c r="AE84" s="10">
        <v>1.6327145247570001</v>
      </c>
      <c r="AF84" s="10">
        <v>0.1974303063733</v>
      </c>
      <c r="AG84" s="10">
        <v>20.199394669379998</v>
      </c>
      <c r="AH84" s="10">
        <v>0</v>
      </c>
      <c r="AI84" s="10">
        <v>7.6679342393410002</v>
      </c>
      <c r="AJ84" s="10">
        <v>4.361781373935</v>
      </c>
      <c r="AK84" s="10">
        <v>0</v>
      </c>
      <c r="AL84" s="10">
        <v>2.363620217786</v>
      </c>
      <c r="AM84" s="10">
        <v>2.636562768319</v>
      </c>
      <c r="AN84" s="10">
        <v>1.746651522631</v>
      </c>
      <c r="AO84" s="10">
        <v>18.776550122010001</v>
      </c>
      <c r="AP84" s="10">
        <v>2.8478637461659999</v>
      </c>
      <c r="AQ84" s="10">
        <v>0.4872669232886</v>
      </c>
      <c r="AR84" s="10">
        <v>6.2337349975330003</v>
      </c>
      <c r="AS84" s="10">
        <v>1.0817063547770001</v>
      </c>
      <c r="AT84" s="10">
        <v>0.93735189791649998</v>
      </c>
      <c r="AU84" s="10">
        <v>3.9637217739459998</v>
      </c>
      <c r="AV84" s="10">
        <v>1.9705493822189999</v>
      </c>
      <c r="AW84" s="10">
        <v>17.52219507585</v>
      </c>
      <c r="AX84" s="10">
        <v>1.536554061146</v>
      </c>
      <c r="AY84" s="10">
        <v>3.9250407990689999</v>
      </c>
      <c r="AZ84" s="10">
        <v>4.416414760766</v>
      </c>
      <c r="BA84" s="10">
        <v>6.38296399584</v>
      </c>
      <c r="BB84" s="10">
        <v>3.6912162445119998</v>
      </c>
      <c r="BC84" s="10">
        <v>2.153447774849</v>
      </c>
      <c r="BD84" s="10">
        <v>0</v>
      </c>
      <c r="BE84" s="10">
        <v>22.105637636179999</v>
      </c>
      <c r="BF84" s="10">
        <v>0</v>
      </c>
      <c r="BG84" s="10">
        <v>0</v>
      </c>
      <c r="BH84" s="10">
        <v>0</v>
      </c>
      <c r="BI84" s="10">
        <v>0</v>
      </c>
      <c r="BJ84" s="10">
        <v>0</v>
      </c>
      <c r="BK84" s="10">
        <v>0</v>
      </c>
      <c r="BL84" s="10">
        <v>0</v>
      </c>
      <c r="BM84" s="10">
        <v>0</v>
      </c>
      <c r="BN84" s="10">
        <v>1.872428077705</v>
      </c>
      <c r="BO84" s="10">
        <v>20.0463192064</v>
      </c>
      <c r="BP84" s="10">
        <v>19.738063895069999</v>
      </c>
      <c r="BQ84" s="10">
        <v>14.667519306359999</v>
      </c>
      <c r="BR84" s="10">
        <v>2.1930414646109999</v>
      </c>
      <c r="BS84" s="10">
        <v>6.6696507122590001</v>
      </c>
      <c r="BT84" s="10">
        <v>1.6202998768629999</v>
      </c>
      <c r="BU84" s="10">
        <v>66.807322539270004</v>
      </c>
      <c r="BV84" s="10">
        <v>12.21429437331</v>
      </c>
      <c r="BW84" s="10">
        <v>37.797380565419999</v>
      </c>
      <c r="BX84" s="10">
        <v>54.133692697020003</v>
      </c>
      <c r="BY84" s="10">
        <v>34.245689874569997</v>
      </c>
      <c r="BZ84" s="10">
        <v>15.30037088493</v>
      </c>
      <c r="CA84" s="10">
        <v>17.717084023049999</v>
      </c>
      <c r="CB84" s="10">
        <v>5.5349310880870002</v>
      </c>
    </row>
    <row r="85" spans="1:80" x14ac:dyDescent="0.4">
      <c r="B85" s="10">
        <v>12.21429437331</v>
      </c>
      <c r="C85" s="10">
        <v>37.797380565419999</v>
      </c>
      <c r="D85" s="10">
        <v>54.133692697020003</v>
      </c>
      <c r="E85" s="10">
        <v>34.245689874569997</v>
      </c>
      <c r="F85" s="10">
        <v>15.30037088493</v>
      </c>
      <c r="G85" s="10">
        <v>17.717084023049999</v>
      </c>
      <c r="H85" s="10">
        <v>5.5349310880870002</v>
      </c>
      <c r="I85" s="10">
        <v>176.9434435064</v>
      </c>
      <c r="J85" s="10">
        <v>12.21429437331</v>
      </c>
      <c r="K85" s="10">
        <v>37.797380565419999</v>
      </c>
      <c r="L85" s="10">
        <v>54.133692697020003</v>
      </c>
      <c r="M85" s="10">
        <v>34.245689874569997</v>
      </c>
      <c r="N85" s="10">
        <v>15.30037088493</v>
      </c>
      <c r="O85" s="10">
        <v>17.717084023049999</v>
      </c>
      <c r="P85" s="10">
        <v>5.5349310880870002</v>
      </c>
      <c r="Q85" s="10">
        <v>176.9434435064</v>
      </c>
      <c r="R85" s="10">
        <v>12.21429437331</v>
      </c>
      <c r="S85" s="10">
        <v>37.797380565419999</v>
      </c>
      <c r="T85" s="10">
        <v>54.133692697020003</v>
      </c>
      <c r="U85" s="10">
        <v>34.245689874569997</v>
      </c>
      <c r="V85" s="10">
        <v>15.30037088493</v>
      </c>
      <c r="W85" s="10">
        <v>17.717084023049999</v>
      </c>
      <c r="X85" s="10">
        <v>5.5349310880870002</v>
      </c>
      <c r="Y85" s="10">
        <v>176.9434435064</v>
      </c>
      <c r="Z85" s="10">
        <v>12.21429437331</v>
      </c>
      <c r="AA85" s="10">
        <v>37.797380565419999</v>
      </c>
      <c r="AB85" s="10">
        <v>54.133692697020003</v>
      </c>
      <c r="AC85" s="10">
        <v>34.245689874569997</v>
      </c>
      <c r="AD85" s="10">
        <v>15.30037088493</v>
      </c>
      <c r="AE85" s="10">
        <v>17.717084023049999</v>
      </c>
      <c r="AF85" s="10">
        <v>5.5349310880870002</v>
      </c>
      <c r="AG85" s="10">
        <v>176.9434435064</v>
      </c>
      <c r="AH85" s="10">
        <v>12.21429437331</v>
      </c>
      <c r="AI85" s="10">
        <v>37.797380565419999</v>
      </c>
      <c r="AJ85" s="10">
        <v>54.133692697020003</v>
      </c>
      <c r="AK85" s="10">
        <v>34.245689874569997</v>
      </c>
      <c r="AL85" s="10">
        <v>15.30037088493</v>
      </c>
      <c r="AM85" s="10">
        <v>17.717084023049999</v>
      </c>
      <c r="AN85" s="10">
        <v>5.5349310880870002</v>
      </c>
      <c r="AO85" s="10">
        <v>176.9434435064</v>
      </c>
      <c r="AP85" s="10">
        <v>12.21429437331</v>
      </c>
      <c r="AQ85" s="10">
        <v>37.797380565419999</v>
      </c>
      <c r="AR85" s="10">
        <v>54.133692697020003</v>
      </c>
      <c r="AS85" s="10">
        <v>34.245689874569997</v>
      </c>
      <c r="AT85" s="10">
        <v>15.30037088493</v>
      </c>
      <c r="AU85" s="10">
        <v>17.717084023049999</v>
      </c>
      <c r="AV85" s="10">
        <v>5.5349310880870002</v>
      </c>
      <c r="AW85" s="10">
        <v>176.9434435064</v>
      </c>
      <c r="AX85" s="10">
        <v>12.21429437331</v>
      </c>
      <c r="AY85" s="10">
        <v>37.797380565419999</v>
      </c>
      <c r="AZ85" s="10">
        <v>54.133692697020003</v>
      </c>
      <c r="BA85" s="10">
        <v>34.245689874569997</v>
      </c>
      <c r="BB85" s="10">
        <v>15.30037088493</v>
      </c>
      <c r="BC85" s="10">
        <v>17.717084023049999</v>
      </c>
      <c r="BD85" s="10">
        <v>5.5349310880870002</v>
      </c>
      <c r="BE85" s="10">
        <v>176.9434435064</v>
      </c>
      <c r="BF85" s="10">
        <v>12.21429437331</v>
      </c>
      <c r="BG85" s="10">
        <v>37.797380565419999</v>
      </c>
      <c r="BH85" s="10">
        <v>54.133692697020003</v>
      </c>
      <c r="BI85" s="10">
        <v>34.245689874569997</v>
      </c>
      <c r="BJ85" s="10">
        <v>15.30037088493</v>
      </c>
      <c r="BK85" s="10">
        <v>17.717084023049999</v>
      </c>
      <c r="BL85" s="10">
        <v>5.5349310880870002</v>
      </c>
      <c r="BM85" s="10">
        <v>176.9434435064</v>
      </c>
      <c r="BN85" s="10">
        <v>12.21429437331</v>
      </c>
      <c r="BO85" s="10">
        <v>37.797380565419999</v>
      </c>
      <c r="BP85" s="10">
        <v>54.133692697020003</v>
      </c>
      <c r="BQ85" s="10">
        <v>34.245689874569997</v>
      </c>
      <c r="BR85" s="10">
        <v>15.30037088493</v>
      </c>
      <c r="BS85" s="10">
        <v>17.717084023049999</v>
      </c>
      <c r="BT85" s="10">
        <v>5.5349310880870002</v>
      </c>
      <c r="BU85" s="10">
        <v>176.9434435064</v>
      </c>
      <c r="BV85" s="10">
        <v>12.21429437331</v>
      </c>
      <c r="BW85" s="10">
        <v>37.797380565419999</v>
      </c>
      <c r="BX85" s="10">
        <v>54.133692697020003</v>
      </c>
      <c r="BY85" s="10">
        <v>34.245689874569997</v>
      </c>
      <c r="BZ85" s="10">
        <v>15.30037088493</v>
      </c>
      <c r="CA85" s="10">
        <v>17.717084023049999</v>
      </c>
      <c r="CB85" s="10">
        <v>5.5349310880870002</v>
      </c>
    </row>
    <row r="86" spans="1:80" x14ac:dyDescent="0.4">
      <c r="B86" s="4" t="s">
        <v>155</v>
      </c>
      <c r="C86" s="4" t="s">
        <v>156</v>
      </c>
      <c r="D86" s="4" t="s">
        <v>157</v>
      </c>
      <c r="E86" s="4" t="s">
        <v>158</v>
      </c>
      <c r="F86" s="4" t="s">
        <v>159</v>
      </c>
      <c r="G86" s="4" t="s">
        <v>160</v>
      </c>
      <c r="H86" s="4" t="s">
        <v>161</v>
      </c>
      <c r="I86" s="4" t="s">
        <v>162</v>
      </c>
      <c r="J86" s="4" t="s">
        <v>155</v>
      </c>
      <c r="K86" s="4" t="s">
        <v>156</v>
      </c>
      <c r="L86" s="4" t="s">
        <v>157</v>
      </c>
      <c r="M86" s="4" t="s">
        <v>158</v>
      </c>
      <c r="N86" s="4" t="s">
        <v>159</v>
      </c>
      <c r="O86" s="4" t="s">
        <v>160</v>
      </c>
      <c r="P86" s="4" t="s">
        <v>161</v>
      </c>
      <c r="Q86" s="4" t="s">
        <v>162</v>
      </c>
      <c r="R86" s="4" t="s">
        <v>155</v>
      </c>
      <c r="S86" s="4" t="s">
        <v>156</v>
      </c>
      <c r="T86" s="4" t="s">
        <v>157</v>
      </c>
      <c r="U86" s="4" t="s">
        <v>158</v>
      </c>
      <c r="V86" s="4" t="s">
        <v>159</v>
      </c>
      <c r="W86" s="4" t="s">
        <v>160</v>
      </c>
      <c r="X86" s="4" t="s">
        <v>161</v>
      </c>
      <c r="Y86" s="4" t="s">
        <v>162</v>
      </c>
      <c r="Z86" s="4" t="s">
        <v>155</v>
      </c>
      <c r="AA86" s="4" t="s">
        <v>156</v>
      </c>
      <c r="AB86" s="4" t="s">
        <v>157</v>
      </c>
      <c r="AC86" s="4" t="s">
        <v>158</v>
      </c>
      <c r="AD86" s="4" t="s">
        <v>159</v>
      </c>
      <c r="AE86" s="4" t="s">
        <v>160</v>
      </c>
      <c r="AF86" s="4" t="s">
        <v>161</v>
      </c>
      <c r="AG86" s="4" t="s">
        <v>162</v>
      </c>
      <c r="AH86" s="4" t="s">
        <v>155</v>
      </c>
      <c r="AI86" s="4" t="s">
        <v>156</v>
      </c>
      <c r="AJ86" s="4" t="s">
        <v>157</v>
      </c>
      <c r="AK86" s="4" t="s">
        <v>158</v>
      </c>
      <c r="AL86" s="4" t="s">
        <v>159</v>
      </c>
      <c r="AM86" s="4" t="s">
        <v>160</v>
      </c>
      <c r="AN86" s="4" t="s">
        <v>161</v>
      </c>
      <c r="AO86" s="4" t="s">
        <v>162</v>
      </c>
      <c r="AP86" s="4" t="s">
        <v>155</v>
      </c>
      <c r="AQ86" s="4" t="s">
        <v>156</v>
      </c>
      <c r="AR86" s="4" t="s">
        <v>157</v>
      </c>
      <c r="AS86" s="4" t="s">
        <v>158</v>
      </c>
      <c r="AT86" s="4" t="s">
        <v>159</v>
      </c>
      <c r="AU86" s="4" t="s">
        <v>160</v>
      </c>
      <c r="AV86" s="4" t="s">
        <v>161</v>
      </c>
      <c r="AW86" s="4" t="s">
        <v>162</v>
      </c>
      <c r="AX86" s="4" t="s">
        <v>155</v>
      </c>
      <c r="AY86" s="4" t="s">
        <v>156</v>
      </c>
      <c r="AZ86" s="4" t="s">
        <v>157</v>
      </c>
      <c r="BA86" s="4" t="s">
        <v>158</v>
      </c>
      <c r="BB86" s="4" t="s">
        <v>159</v>
      </c>
      <c r="BC86" s="4" t="s">
        <v>160</v>
      </c>
      <c r="BD86" s="4" t="s">
        <v>161</v>
      </c>
      <c r="BE86" s="4" t="s">
        <v>162</v>
      </c>
      <c r="BF86" s="4" t="s">
        <v>155</v>
      </c>
      <c r="BG86" s="4" t="s">
        <v>156</v>
      </c>
      <c r="BH86" s="4" t="s">
        <v>157</v>
      </c>
      <c r="BI86" s="4" t="s">
        <v>158</v>
      </c>
      <c r="BJ86" s="4" t="s">
        <v>159</v>
      </c>
      <c r="BK86" s="4" t="s">
        <v>160</v>
      </c>
      <c r="BL86" s="4" t="s">
        <v>161</v>
      </c>
      <c r="BM86" s="4" t="s">
        <v>162</v>
      </c>
      <c r="BN86" s="4" t="s">
        <v>155</v>
      </c>
      <c r="BO86" s="4" t="s">
        <v>156</v>
      </c>
      <c r="BP86" s="4" t="s">
        <v>157</v>
      </c>
      <c r="BQ86" s="4" t="s">
        <v>158</v>
      </c>
      <c r="BR86" s="4" t="s">
        <v>159</v>
      </c>
      <c r="BS86" s="4" t="s">
        <v>160</v>
      </c>
      <c r="BT86" s="4" t="s">
        <v>161</v>
      </c>
      <c r="BU86" s="4" t="s">
        <v>162</v>
      </c>
      <c r="BV86" s="4" t="s">
        <v>155</v>
      </c>
      <c r="BW86" s="4" t="s">
        <v>156</v>
      </c>
      <c r="BX86" s="4" t="s">
        <v>157</v>
      </c>
      <c r="BY86" s="4" t="s">
        <v>158</v>
      </c>
      <c r="BZ86" s="4" t="s">
        <v>159</v>
      </c>
      <c r="CA86" s="4" t="s">
        <v>160</v>
      </c>
      <c r="CB86" s="4" t="s">
        <v>161</v>
      </c>
    </row>
    <row r="87" spans="1:80" x14ac:dyDescent="0.4">
      <c r="B87" s="4" t="s">
        <v>95</v>
      </c>
      <c r="C87" s="4" t="s">
        <v>95</v>
      </c>
      <c r="D87" s="4" t="s">
        <v>95</v>
      </c>
      <c r="E87" s="4" t="s">
        <v>95</v>
      </c>
      <c r="F87" s="4" t="s">
        <v>95</v>
      </c>
      <c r="G87" s="4" t="s">
        <v>95</v>
      </c>
      <c r="H87" s="4" t="s">
        <v>95</v>
      </c>
      <c r="I87" s="4" t="s">
        <v>446</v>
      </c>
      <c r="J87" s="4" t="s">
        <v>95</v>
      </c>
      <c r="K87" s="4" t="s">
        <v>202</v>
      </c>
      <c r="L87" s="4" t="s">
        <v>95</v>
      </c>
      <c r="M87" s="4" t="s">
        <v>95</v>
      </c>
      <c r="N87" s="4" t="s">
        <v>95</v>
      </c>
      <c r="O87" s="4" t="s">
        <v>95</v>
      </c>
      <c r="P87" s="4" t="s">
        <v>95</v>
      </c>
      <c r="Q87" s="4" t="s">
        <v>446</v>
      </c>
      <c r="R87" s="4" t="s">
        <v>183</v>
      </c>
      <c r="S87" s="4" t="s">
        <v>95</v>
      </c>
      <c r="T87" s="4" t="s">
        <v>160</v>
      </c>
      <c r="U87" s="4" t="s">
        <v>183</v>
      </c>
      <c r="V87" s="4" t="s">
        <v>95</v>
      </c>
      <c r="W87" s="4" t="s">
        <v>95</v>
      </c>
      <c r="X87" s="4" t="s">
        <v>95</v>
      </c>
      <c r="Y87" s="4" t="s">
        <v>446</v>
      </c>
      <c r="Z87" s="4" t="s">
        <v>95</v>
      </c>
      <c r="AA87" s="4" t="s">
        <v>95</v>
      </c>
      <c r="AB87" s="4" t="s">
        <v>95</v>
      </c>
      <c r="AC87" s="4" t="s">
        <v>95</v>
      </c>
      <c r="AD87" s="4" t="s">
        <v>95</v>
      </c>
      <c r="AE87" s="4" t="s">
        <v>95</v>
      </c>
      <c r="AF87" s="4" t="s">
        <v>95</v>
      </c>
      <c r="AG87" s="4" t="s">
        <v>446</v>
      </c>
      <c r="AH87" s="4" t="s">
        <v>95</v>
      </c>
      <c r="AI87" s="4" t="s">
        <v>118</v>
      </c>
      <c r="AJ87" s="4" t="s">
        <v>95</v>
      </c>
      <c r="AK87" s="4" t="s">
        <v>95</v>
      </c>
      <c r="AL87" s="4" t="s">
        <v>95</v>
      </c>
      <c r="AM87" s="4" t="s">
        <v>118</v>
      </c>
      <c r="AN87" s="4" t="s">
        <v>118</v>
      </c>
      <c r="AO87" s="4" t="s">
        <v>446</v>
      </c>
      <c r="AP87" s="4" t="s">
        <v>749</v>
      </c>
      <c r="AQ87" s="4" t="s">
        <v>95</v>
      </c>
      <c r="AR87" s="4" t="s">
        <v>215</v>
      </c>
      <c r="AS87" s="4" t="s">
        <v>95</v>
      </c>
      <c r="AT87" s="4" t="s">
        <v>95</v>
      </c>
      <c r="AU87" s="4" t="s">
        <v>749</v>
      </c>
      <c r="AV87" s="4" t="s">
        <v>749</v>
      </c>
      <c r="AW87" s="4" t="s">
        <v>446</v>
      </c>
      <c r="AX87" s="4" t="s">
        <v>95</v>
      </c>
      <c r="AY87" s="4" t="s">
        <v>95</v>
      </c>
      <c r="AZ87" s="4" t="s">
        <v>95</v>
      </c>
      <c r="BA87" s="4" t="s">
        <v>95</v>
      </c>
      <c r="BB87" s="4" t="s">
        <v>95</v>
      </c>
      <c r="BC87" s="4" t="s">
        <v>95</v>
      </c>
      <c r="BD87" s="4" t="s">
        <v>95</v>
      </c>
      <c r="BE87" s="4" t="s">
        <v>446</v>
      </c>
      <c r="BF87" s="4" t="s">
        <v>446</v>
      </c>
      <c r="BG87" s="4" t="s">
        <v>446</v>
      </c>
      <c r="BH87" s="4" t="s">
        <v>446</v>
      </c>
      <c r="BI87" s="4" t="s">
        <v>446</v>
      </c>
      <c r="BJ87" s="4" t="s">
        <v>446</v>
      </c>
      <c r="BK87" s="4" t="s">
        <v>446</v>
      </c>
      <c r="BL87" s="4" t="s">
        <v>446</v>
      </c>
      <c r="BM87" s="4" t="s">
        <v>446</v>
      </c>
      <c r="BN87" s="4" t="s">
        <v>95</v>
      </c>
      <c r="BO87" s="4" t="s">
        <v>434</v>
      </c>
      <c r="BP87" s="4" t="s">
        <v>95</v>
      </c>
      <c r="BQ87" s="4" t="s">
        <v>236</v>
      </c>
      <c r="BR87" s="4" t="s">
        <v>95</v>
      </c>
      <c r="BS87" s="4" t="s">
        <v>95</v>
      </c>
      <c r="BT87" s="4" t="s">
        <v>95</v>
      </c>
      <c r="BU87" s="4" t="s">
        <v>446</v>
      </c>
      <c r="BV87" s="4" t="s">
        <v>446</v>
      </c>
      <c r="BW87" s="4" t="s">
        <v>446</v>
      </c>
      <c r="BX87" s="4" t="s">
        <v>446</v>
      </c>
      <c r="BY87" s="4" t="s">
        <v>446</v>
      </c>
      <c r="BZ87" s="4" t="s">
        <v>446</v>
      </c>
      <c r="CA87" s="4" t="s">
        <v>446</v>
      </c>
      <c r="CB87" s="4" t="s">
        <v>446</v>
      </c>
    </row>
    <row r="88" spans="1:80" x14ac:dyDescent="0.4">
      <c r="A88" s="1" t="s">
        <v>315</v>
      </c>
      <c r="B88" s="9">
        <v>0.18462640230000002</v>
      </c>
      <c r="C88" s="9">
        <v>0.23366775856469998</v>
      </c>
      <c r="D88" s="9">
        <v>0.24911232757669999</v>
      </c>
      <c r="E88" s="9">
        <v>0.1375184854813</v>
      </c>
      <c r="F88" s="9">
        <v>3.33082777715E-2</v>
      </c>
      <c r="G88" s="9">
        <v>0</v>
      </c>
      <c r="H88" s="9">
        <v>0</v>
      </c>
      <c r="I88" s="9">
        <v>0.1964036032781</v>
      </c>
      <c r="J88" s="9">
        <v>0.13049808189340001</v>
      </c>
      <c r="K88" s="9">
        <v>0.18233967645320001</v>
      </c>
      <c r="L88" s="9">
        <v>0.1479482286013</v>
      </c>
      <c r="M88" s="9">
        <v>0.13510925460919998</v>
      </c>
      <c r="N88" s="9">
        <v>0.1131998858565</v>
      </c>
      <c r="O88" s="9">
        <v>0.21780483782269999</v>
      </c>
      <c r="P88" s="9">
        <v>0</v>
      </c>
      <c r="Q88" s="9">
        <v>0.15364163644500001</v>
      </c>
      <c r="R88" s="9">
        <v>0.19729336840689998</v>
      </c>
      <c r="S88" s="9">
        <v>0.21835392218789998</v>
      </c>
      <c r="T88" s="9">
        <v>0.18495084692370001</v>
      </c>
      <c r="U88" s="9">
        <v>0.13204090105069999</v>
      </c>
      <c r="V88" s="9">
        <v>0.1004201150952</v>
      </c>
      <c r="W88" s="9">
        <v>6.9985169080849993E-2</v>
      </c>
      <c r="X88" s="9">
        <v>0</v>
      </c>
      <c r="Y88" s="9">
        <v>0.18506625614560002</v>
      </c>
      <c r="Z88" s="9">
        <v>0.17530861689990002</v>
      </c>
      <c r="AA88" s="9">
        <v>6.4984727265640002E-2</v>
      </c>
      <c r="AB88" s="9">
        <v>0.1722729790384</v>
      </c>
      <c r="AC88" s="9">
        <v>0.16787175298659998</v>
      </c>
      <c r="AD88" s="9">
        <v>0.1140267827283</v>
      </c>
      <c r="AE88" s="9">
        <v>0.1314247358358</v>
      </c>
      <c r="AF88" s="9">
        <v>0</v>
      </c>
      <c r="AG88" s="9">
        <v>0.13138630635349999</v>
      </c>
      <c r="AH88" s="9">
        <v>0.1353505096872</v>
      </c>
      <c r="AI88" s="9">
        <v>0.105296079397</v>
      </c>
      <c r="AJ88" s="9">
        <v>8.1705779862870004E-2</v>
      </c>
      <c r="AK88" s="9">
        <v>8.688843374576001E-2</v>
      </c>
      <c r="AL88" s="9">
        <v>0.14920930405980001</v>
      </c>
      <c r="AM88" s="9">
        <v>2.9336890954069998E-2</v>
      </c>
      <c r="AN88" s="9">
        <v>0</v>
      </c>
      <c r="AO88" s="9">
        <v>0.105448136585</v>
      </c>
      <c r="AP88" s="9">
        <v>0.1443476524914</v>
      </c>
      <c r="AQ88" s="9">
        <v>0.1529146482656</v>
      </c>
      <c r="AR88" s="9">
        <v>9.2062198853470001E-2</v>
      </c>
      <c r="AS88" s="9">
        <v>0.179223206508</v>
      </c>
      <c r="AT88" s="9">
        <v>0.18374466726049998</v>
      </c>
      <c r="AU88" s="9">
        <v>0.217810532428</v>
      </c>
      <c r="AV88" s="9">
        <v>0</v>
      </c>
      <c r="AW88" s="9">
        <v>0.14443959366670001</v>
      </c>
      <c r="AX88" s="9">
        <v>3.2575368321279996E-2</v>
      </c>
      <c r="AY88" s="9">
        <v>4.244318786601E-2</v>
      </c>
      <c r="AZ88" s="9">
        <v>7.1947639143560005E-2</v>
      </c>
      <c r="BA88" s="9">
        <v>0.16134796561840001</v>
      </c>
      <c r="BB88" s="9">
        <v>0.30609096722820001</v>
      </c>
      <c r="BC88" s="9">
        <v>0.33363783387860002</v>
      </c>
      <c r="BD88" s="9">
        <v>1</v>
      </c>
      <c r="BE88" s="9">
        <v>8.3614467526099995E-2</v>
      </c>
      <c r="BF88" s="9">
        <v>0</v>
      </c>
      <c r="BG88" s="9">
        <v>0</v>
      </c>
      <c r="BH88" s="9">
        <v>0</v>
      </c>
      <c r="BI88" s="9">
        <v>0</v>
      </c>
      <c r="BJ88" s="9">
        <v>0</v>
      </c>
      <c r="BK88" s="9">
        <v>0</v>
      </c>
      <c r="BL88" s="9">
        <v>0</v>
      </c>
      <c r="BM88" s="9">
        <v>0</v>
      </c>
      <c r="BN88" s="9">
        <v>0.31512448419329997</v>
      </c>
      <c r="BO88" s="9">
        <v>0.4160074350179</v>
      </c>
      <c r="BP88" s="9">
        <v>0.39706055617799996</v>
      </c>
      <c r="BQ88" s="9">
        <v>0.2726277400905</v>
      </c>
      <c r="BR88" s="9">
        <v>0.14650816362800001</v>
      </c>
      <c r="BS88" s="9">
        <v>0.21780483782269999</v>
      </c>
      <c r="BT88" s="9">
        <v>0</v>
      </c>
      <c r="BU88" s="9">
        <v>0.35004523972309998</v>
      </c>
      <c r="BV88" s="9">
        <v>1</v>
      </c>
      <c r="BW88" s="9">
        <v>1</v>
      </c>
      <c r="BX88" s="9">
        <v>1</v>
      </c>
      <c r="BY88" s="9">
        <v>1</v>
      </c>
      <c r="BZ88" s="9">
        <v>1</v>
      </c>
      <c r="CA88" s="9">
        <v>1</v>
      </c>
      <c r="CB88" s="9">
        <v>1</v>
      </c>
    </row>
    <row r="89" spans="1:80" x14ac:dyDescent="0.4">
      <c r="B89" s="10">
        <v>14</v>
      </c>
      <c r="C89" s="10">
        <v>47</v>
      </c>
      <c r="D89" s="10">
        <v>39</v>
      </c>
      <c r="E89" s="10">
        <v>18</v>
      </c>
      <c r="F89" s="10">
        <v>1</v>
      </c>
      <c r="G89" s="10">
        <v>0</v>
      </c>
      <c r="H89" s="10">
        <v>0</v>
      </c>
      <c r="I89" s="10">
        <v>119</v>
      </c>
      <c r="J89" s="10">
        <v>10</v>
      </c>
      <c r="K89" s="10">
        <v>34</v>
      </c>
      <c r="L89" s="10">
        <v>27</v>
      </c>
      <c r="M89" s="10">
        <v>9</v>
      </c>
      <c r="N89" s="10">
        <v>3</v>
      </c>
      <c r="O89" s="10">
        <v>4</v>
      </c>
      <c r="P89" s="10">
        <v>0</v>
      </c>
      <c r="Q89" s="10">
        <v>87</v>
      </c>
      <c r="R89" s="10">
        <v>19</v>
      </c>
      <c r="S89" s="10">
        <v>43</v>
      </c>
      <c r="T89" s="10">
        <v>39</v>
      </c>
      <c r="U89" s="10">
        <v>16</v>
      </c>
      <c r="V89" s="10">
        <v>5</v>
      </c>
      <c r="W89" s="10">
        <v>2</v>
      </c>
      <c r="X89" s="10">
        <v>0</v>
      </c>
      <c r="Y89" s="10">
        <v>124</v>
      </c>
      <c r="Z89" s="10">
        <v>15</v>
      </c>
      <c r="AA89" s="10">
        <v>15</v>
      </c>
      <c r="AB89" s="10">
        <v>25</v>
      </c>
      <c r="AC89" s="10">
        <v>18</v>
      </c>
      <c r="AD89" s="10">
        <v>7</v>
      </c>
      <c r="AE89" s="10">
        <v>5</v>
      </c>
      <c r="AF89" s="10">
        <v>0</v>
      </c>
      <c r="AG89" s="10">
        <v>85</v>
      </c>
      <c r="AH89" s="10">
        <v>11</v>
      </c>
      <c r="AI89" s="10">
        <v>21</v>
      </c>
      <c r="AJ89" s="10">
        <v>14</v>
      </c>
      <c r="AK89" s="10">
        <v>9</v>
      </c>
      <c r="AL89" s="10">
        <v>6</v>
      </c>
      <c r="AM89" s="10">
        <v>1</v>
      </c>
      <c r="AN89" s="10">
        <v>0</v>
      </c>
      <c r="AO89" s="10">
        <v>62</v>
      </c>
      <c r="AP89" s="10">
        <v>12</v>
      </c>
      <c r="AQ89" s="10">
        <v>25</v>
      </c>
      <c r="AR89" s="10">
        <v>20</v>
      </c>
      <c r="AS89" s="10">
        <v>17</v>
      </c>
      <c r="AT89" s="10">
        <v>9</v>
      </c>
      <c r="AU89" s="10">
        <v>4</v>
      </c>
      <c r="AV89" s="10">
        <v>0</v>
      </c>
      <c r="AW89" s="10">
        <v>87</v>
      </c>
      <c r="AX89" s="10">
        <v>3</v>
      </c>
      <c r="AY89" s="10">
        <v>12</v>
      </c>
      <c r="AZ89" s="10">
        <v>18</v>
      </c>
      <c r="BA89" s="10">
        <v>25</v>
      </c>
      <c r="BB89" s="10">
        <v>16</v>
      </c>
      <c r="BC89" s="10">
        <v>8</v>
      </c>
      <c r="BD89" s="10">
        <v>2</v>
      </c>
      <c r="BE89" s="10">
        <v>84</v>
      </c>
      <c r="BF89" s="10">
        <v>0</v>
      </c>
      <c r="BG89" s="10">
        <v>0</v>
      </c>
      <c r="BH89" s="10">
        <v>0</v>
      </c>
      <c r="BI89" s="10">
        <v>0</v>
      </c>
      <c r="BJ89" s="10">
        <v>0</v>
      </c>
      <c r="BK89" s="10">
        <v>0</v>
      </c>
      <c r="BL89" s="10">
        <v>0</v>
      </c>
      <c r="BM89" s="10">
        <v>0</v>
      </c>
      <c r="BN89" s="10">
        <v>24</v>
      </c>
      <c r="BO89" s="10">
        <v>81</v>
      </c>
      <c r="BP89" s="10">
        <v>66</v>
      </c>
      <c r="BQ89" s="10">
        <v>27</v>
      </c>
      <c r="BR89" s="10">
        <v>4</v>
      </c>
      <c r="BS89" s="10">
        <v>4</v>
      </c>
      <c r="BT89" s="10">
        <v>0</v>
      </c>
      <c r="BU89" s="10">
        <v>206</v>
      </c>
      <c r="BV89" s="10">
        <v>84</v>
      </c>
      <c r="BW89" s="10">
        <v>197</v>
      </c>
      <c r="BX89" s="10">
        <v>182</v>
      </c>
      <c r="BY89" s="10">
        <v>112</v>
      </c>
      <c r="BZ89" s="10">
        <v>47</v>
      </c>
      <c r="CA89" s="10">
        <v>24</v>
      </c>
      <c r="CB89" s="10">
        <v>2</v>
      </c>
    </row>
    <row r="90" spans="1:80" x14ac:dyDescent="0.4">
      <c r="B90" s="10">
        <v>84</v>
      </c>
      <c r="C90" s="10">
        <v>197</v>
      </c>
      <c r="D90" s="10">
        <v>182</v>
      </c>
      <c r="E90" s="10">
        <v>112</v>
      </c>
      <c r="F90" s="10">
        <v>47</v>
      </c>
      <c r="G90" s="10">
        <v>24</v>
      </c>
      <c r="H90" s="10">
        <v>2</v>
      </c>
      <c r="I90" s="10">
        <v>648</v>
      </c>
      <c r="J90" s="10">
        <v>84</v>
      </c>
      <c r="K90" s="10">
        <v>197</v>
      </c>
      <c r="L90" s="10">
        <v>182</v>
      </c>
      <c r="M90" s="10">
        <v>112</v>
      </c>
      <c r="N90" s="10">
        <v>47</v>
      </c>
      <c r="O90" s="10">
        <v>24</v>
      </c>
      <c r="P90" s="10">
        <v>2</v>
      </c>
      <c r="Q90" s="10">
        <v>648</v>
      </c>
      <c r="R90" s="10">
        <v>84</v>
      </c>
      <c r="S90" s="10">
        <v>197</v>
      </c>
      <c r="T90" s="10">
        <v>182</v>
      </c>
      <c r="U90" s="10">
        <v>112</v>
      </c>
      <c r="V90" s="10">
        <v>47</v>
      </c>
      <c r="W90" s="10">
        <v>24</v>
      </c>
      <c r="X90" s="10">
        <v>2</v>
      </c>
      <c r="Y90" s="10">
        <v>648</v>
      </c>
      <c r="Z90" s="10">
        <v>84</v>
      </c>
      <c r="AA90" s="10">
        <v>197</v>
      </c>
      <c r="AB90" s="10">
        <v>182</v>
      </c>
      <c r="AC90" s="10">
        <v>112</v>
      </c>
      <c r="AD90" s="10">
        <v>47</v>
      </c>
      <c r="AE90" s="10">
        <v>24</v>
      </c>
      <c r="AF90" s="10">
        <v>2</v>
      </c>
      <c r="AG90" s="10">
        <v>648</v>
      </c>
      <c r="AH90" s="10">
        <v>84</v>
      </c>
      <c r="AI90" s="10">
        <v>197</v>
      </c>
      <c r="AJ90" s="10">
        <v>182</v>
      </c>
      <c r="AK90" s="10">
        <v>112</v>
      </c>
      <c r="AL90" s="10">
        <v>47</v>
      </c>
      <c r="AM90" s="10">
        <v>24</v>
      </c>
      <c r="AN90" s="10">
        <v>2</v>
      </c>
      <c r="AO90" s="10">
        <v>648</v>
      </c>
      <c r="AP90" s="10">
        <v>84</v>
      </c>
      <c r="AQ90" s="10">
        <v>197</v>
      </c>
      <c r="AR90" s="10">
        <v>182</v>
      </c>
      <c r="AS90" s="10">
        <v>112</v>
      </c>
      <c r="AT90" s="10">
        <v>47</v>
      </c>
      <c r="AU90" s="10">
        <v>24</v>
      </c>
      <c r="AV90" s="10">
        <v>2</v>
      </c>
      <c r="AW90" s="10">
        <v>648</v>
      </c>
      <c r="AX90" s="10">
        <v>84</v>
      </c>
      <c r="AY90" s="10">
        <v>197</v>
      </c>
      <c r="AZ90" s="10">
        <v>182</v>
      </c>
      <c r="BA90" s="10">
        <v>112</v>
      </c>
      <c r="BB90" s="10">
        <v>47</v>
      </c>
      <c r="BC90" s="10">
        <v>24</v>
      </c>
      <c r="BD90" s="10">
        <v>2</v>
      </c>
      <c r="BE90" s="10">
        <v>648</v>
      </c>
      <c r="BF90" s="10">
        <v>84</v>
      </c>
      <c r="BG90" s="10">
        <v>197</v>
      </c>
      <c r="BH90" s="10">
        <v>182</v>
      </c>
      <c r="BI90" s="10">
        <v>112</v>
      </c>
      <c r="BJ90" s="10">
        <v>47</v>
      </c>
      <c r="BK90" s="10">
        <v>24</v>
      </c>
      <c r="BL90" s="10">
        <v>2</v>
      </c>
      <c r="BM90" s="10">
        <v>648</v>
      </c>
      <c r="BN90" s="10">
        <v>84</v>
      </c>
      <c r="BO90" s="10">
        <v>197</v>
      </c>
      <c r="BP90" s="10">
        <v>182</v>
      </c>
      <c r="BQ90" s="10">
        <v>112</v>
      </c>
      <c r="BR90" s="10">
        <v>47</v>
      </c>
      <c r="BS90" s="10">
        <v>24</v>
      </c>
      <c r="BT90" s="10">
        <v>2</v>
      </c>
      <c r="BU90" s="10">
        <v>648</v>
      </c>
      <c r="BV90" s="10">
        <v>84</v>
      </c>
      <c r="BW90" s="10">
        <v>197</v>
      </c>
      <c r="BX90" s="10">
        <v>182</v>
      </c>
      <c r="BY90" s="10">
        <v>112</v>
      </c>
      <c r="BZ90" s="10">
        <v>47</v>
      </c>
      <c r="CA90" s="10">
        <v>24</v>
      </c>
      <c r="CB90" s="10">
        <v>2</v>
      </c>
    </row>
    <row r="91" spans="1:80" x14ac:dyDescent="0.4">
      <c r="B91" s="10">
        <v>33.981334158990002</v>
      </c>
      <c r="C91" s="10">
        <v>62.260717153089999</v>
      </c>
      <c r="D91" s="10">
        <v>41.057835505029999</v>
      </c>
      <c r="E91" s="10">
        <v>13.852987035769999</v>
      </c>
      <c r="F91" s="10">
        <v>1.3748641931509999</v>
      </c>
      <c r="G91" s="10">
        <v>0</v>
      </c>
      <c r="H91" s="10">
        <v>0</v>
      </c>
      <c r="I91" s="10">
        <v>152.527738046</v>
      </c>
      <c r="J91" s="10">
        <v>24.01876910715</v>
      </c>
      <c r="K91" s="10">
        <v>48.584362220839999</v>
      </c>
      <c r="L91" s="10">
        <v>24.384317276720001</v>
      </c>
      <c r="M91" s="10">
        <v>13.610292070650001</v>
      </c>
      <c r="N91" s="10">
        <v>4.672546290164</v>
      </c>
      <c r="O91" s="10">
        <v>4.0483552870280004</v>
      </c>
      <c r="P91" s="10">
        <v>0</v>
      </c>
      <c r="Q91" s="10">
        <v>119.3186422526</v>
      </c>
      <c r="R91" s="10">
        <v>36.312747232619998</v>
      </c>
      <c r="S91" s="10">
        <v>58.180349193730002</v>
      </c>
      <c r="T91" s="10">
        <v>30.482961334670001</v>
      </c>
      <c r="U91" s="10">
        <v>13.30120008263</v>
      </c>
      <c r="V91" s="10">
        <v>4.1450363018949998</v>
      </c>
      <c r="W91" s="10">
        <v>1.3008197251</v>
      </c>
      <c r="X91" s="10">
        <v>0</v>
      </c>
      <c r="Y91" s="10">
        <v>143.7231138706</v>
      </c>
      <c r="Z91" s="10">
        <v>32.266353119670001</v>
      </c>
      <c r="AA91" s="10">
        <v>17.315164695419998</v>
      </c>
      <c r="AB91" s="10">
        <v>28.393438831899999</v>
      </c>
      <c r="AC91" s="10">
        <v>16.910637211099999</v>
      </c>
      <c r="AD91" s="10">
        <v>4.7066780729069997</v>
      </c>
      <c r="AE91" s="10">
        <v>2.4428016819359999</v>
      </c>
      <c r="AF91" s="10">
        <v>0</v>
      </c>
      <c r="AG91" s="10">
        <v>102.03507361290001</v>
      </c>
      <c r="AH91" s="10">
        <v>24.911880646389999</v>
      </c>
      <c r="AI91" s="10">
        <v>28.05611461733</v>
      </c>
      <c r="AJ91" s="10">
        <v>13.466465116569999</v>
      </c>
      <c r="AK91" s="10">
        <v>8.7527458001419998</v>
      </c>
      <c r="AL91" s="10">
        <v>6.1589053281039998</v>
      </c>
      <c r="AM91" s="10">
        <v>0.54528705049049997</v>
      </c>
      <c r="AN91" s="10">
        <v>0</v>
      </c>
      <c r="AO91" s="10">
        <v>81.891398559029994</v>
      </c>
      <c r="AP91" s="10">
        <v>26.567845948750001</v>
      </c>
      <c r="AQ91" s="10">
        <v>40.74407065274</v>
      </c>
      <c r="AR91" s="10">
        <v>15.173374411159999</v>
      </c>
      <c r="AS91" s="10">
        <v>18.054131032459999</v>
      </c>
      <c r="AT91" s="10">
        <v>7.5844198680000003</v>
      </c>
      <c r="AU91" s="10">
        <v>4.0484611330950004</v>
      </c>
      <c r="AV91" s="10">
        <v>0</v>
      </c>
      <c r="AW91" s="10">
        <v>112.1723030462</v>
      </c>
      <c r="AX91" s="10">
        <v>5.9956455982880001</v>
      </c>
      <c r="AY91" s="10">
        <v>11.30897703232</v>
      </c>
      <c r="AZ91" s="10">
        <v>11.85816198527</v>
      </c>
      <c r="BA91" s="10">
        <v>16.253460530320002</v>
      </c>
      <c r="BB91" s="10">
        <v>12.63450225725</v>
      </c>
      <c r="BC91" s="10">
        <v>6.2013521014390003</v>
      </c>
      <c r="BD91" s="10">
        <v>0.68319387475869997</v>
      </c>
      <c r="BE91" s="10">
        <v>64.935293379640001</v>
      </c>
      <c r="BF91" s="10">
        <v>0</v>
      </c>
      <c r="BG91" s="10">
        <v>0</v>
      </c>
      <c r="BH91" s="10">
        <v>0</v>
      </c>
      <c r="BI91" s="10">
        <v>0</v>
      </c>
      <c r="BJ91" s="10">
        <v>0</v>
      </c>
      <c r="BK91" s="10">
        <v>0</v>
      </c>
      <c r="BL91" s="10">
        <v>0</v>
      </c>
      <c r="BM91" s="10">
        <v>0</v>
      </c>
      <c r="BN91" s="10">
        <v>58.000103266140002</v>
      </c>
      <c r="BO91" s="10">
        <v>110.84507937390001</v>
      </c>
      <c r="BP91" s="10">
        <v>65.442152781760001</v>
      </c>
      <c r="BQ91" s="10">
        <v>27.46327910642</v>
      </c>
      <c r="BR91" s="10">
        <v>6.0474104833149998</v>
      </c>
      <c r="BS91" s="10">
        <v>4.0483552870280004</v>
      </c>
      <c r="BT91" s="10">
        <v>0</v>
      </c>
      <c r="BU91" s="10">
        <v>271.84638029860002</v>
      </c>
      <c r="BV91" s="10">
        <v>184.05457581190001</v>
      </c>
      <c r="BW91" s="10">
        <v>266.44975556550003</v>
      </c>
      <c r="BX91" s="10">
        <v>164.8165544613</v>
      </c>
      <c r="BY91" s="10">
        <v>100.7354537631</v>
      </c>
      <c r="BZ91" s="10">
        <v>41.276952311469998</v>
      </c>
      <c r="CA91" s="10">
        <v>18.58707697909</v>
      </c>
      <c r="CB91" s="10">
        <v>0.68319387475869997</v>
      </c>
    </row>
    <row r="92" spans="1:80" x14ac:dyDescent="0.4">
      <c r="B92" s="10">
        <v>184.05457581190001</v>
      </c>
      <c r="C92" s="10">
        <v>266.44975556550003</v>
      </c>
      <c r="D92" s="10">
        <v>164.8165544613</v>
      </c>
      <c r="E92" s="10">
        <v>100.7354537631</v>
      </c>
      <c r="F92" s="10">
        <v>41.276952311469998</v>
      </c>
      <c r="G92" s="10">
        <v>18.58707697909</v>
      </c>
      <c r="H92" s="10">
        <v>0.68319387475869997</v>
      </c>
      <c r="I92" s="10">
        <v>776.60356276699997</v>
      </c>
      <c r="J92" s="10">
        <v>184.05457581190001</v>
      </c>
      <c r="K92" s="10">
        <v>266.44975556550003</v>
      </c>
      <c r="L92" s="10">
        <v>164.8165544613</v>
      </c>
      <c r="M92" s="10">
        <v>100.7354537631</v>
      </c>
      <c r="N92" s="10">
        <v>41.276952311469998</v>
      </c>
      <c r="O92" s="10">
        <v>18.58707697909</v>
      </c>
      <c r="P92" s="10">
        <v>0.68319387475869997</v>
      </c>
      <c r="Q92" s="10">
        <v>776.60356276699997</v>
      </c>
      <c r="R92" s="10">
        <v>184.05457581190001</v>
      </c>
      <c r="S92" s="10">
        <v>266.44975556550003</v>
      </c>
      <c r="T92" s="10">
        <v>164.8165544613</v>
      </c>
      <c r="U92" s="10">
        <v>100.7354537631</v>
      </c>
      <c r="V92" s="10">
        <v>41.276952311469998</v>
      </c>
      <c r="W92" s="10">
        <v>18.58707697909</v>
      </c>
      <c r="X92" s="10">
        <v>0.68319387475869997</v>
      </c>
      <c r="Y92" s="10">
        <v>776.60356276699997</v>
      </c>
      <c r="Z92" s="10">
        <v>184.05457581190001</v>
      </c>
      <c r="AA92" s="10">
        <v>266.44975556550003</v>
      </c>
      <c r="AB92" s="10">
        <v>164.8165544613</v>
      </c>
      <c r="AC92" s="10">
        <v>100.7354537631</v>
      </c>
      <c r="AD92" s="10">
        <v>41.276952311469998</v>
      </c>
      <c r="AE92" s="10">
        <v>18.58707697909</v>
      </c>
      <c r="AF92" s="10">
        <v>0.68319387475869997</v>
      </c>
      <c r="AG92" s="10">
        <v>776.60356276699997</v>
      </c>
      <c r="AH92" s="10">
        <v>184.05457581190001</v>
      </c>
      <c r="AI92" s="10">
        <v>266.44975556550003</v>
      </c>
      <c r="AJ92" s="10">
        <v>164.8165544613</v>
      </c>
      <c r="AK92" s="10">
        <v>100.7354537631</v>
      </c>
      <c r="AL92" s="10">
        <v>41.276952311469998</v>
      </c>
      <c r="AM92" s="10">
        <v>18.58707697909</v>
      </c>
      <c r="AN92" s="10">
        <v>0.68319387475869997</v>
      </c>
      <c r="AO92" s="10">
        <v>776.60356276699997</v>
      </c>
      <c r="AP92" s="10">
        <v>184.05457581190001</v>
      </c>
      <c r="AQ92" s="10">
        <v>266.44975556550003</v>
      </c>
      <c r="AR92" s="10">
        <v>164.8165544613</v>
      </c>
      <c r="AS92" s="10">
        <v>100.7354537631</v>
      </c>
      <c r="AT92" s="10">
        <v>41.276952311469998</v>
      </c>
      <c r="AU92" s="10">
        <v>18.58707697909</v>
      </c>
      <c r="AV92" s="10">
        <v>0.68319387475869997</v>
      </c>
      <c r="AW92" s="10">
        <v>776.60356276699997</v>
      </c>
      <c r="AX92" s="10">
        <v>184.05457581190001</v>
      </c>
      <c r="AY92" s="10">
        <v>266.44975556550003</v>
      </c>
      <c r="AZ92" s="10">
        <v>164.8165544613</v>
      </c>
      <c r="BA92" s="10">
        <v>100.7354537631</v>
      </c>
      <c r="BB92" s="10">
        <v>41.276952311469998</v>
      </c>
      <c r="BC92" s="10">
        <v>18.58707697909</v>
      </c>
      <c r="BD92" s="10">
        <v>0.68319387475869997</v>
      </c>
      <c r="BE92" s="10">
        <v>776.60356276699997</v>
      </c>
      <c r="BF92" s="10">
        <v>184.05457581190001</v>
      </c>
      <c r="BG92" s="10">
        <v>266.44975556550003</v>
      </c>
      <c r="BH92" s="10">
        <v>164.8165544613</v>
      </c>
      <c r="BI92" s="10">
        <v>100.7354537631</v>
      </c>
      <c r="BJ92" s="10">
        <v>41.276952311469998</v>
      </c>
      <c r="BK92" s="10">
        <v>18.58707697909</v>
      </c>
      <c r="BL92" s="10">
        <v>0.68319387475869997</v>
      </c>
      <c r="BM92" s="10">
        <v>776.60356276699997</v>
      </c>
      <c r="BN92" s="10">
        <v>184.05457581190001</v>
      </c>
      <c r="BO92" s="10">
        <v>266.44975556550003</v>
      </c>
      <c r="BP92" s="10">
        <v>164.8165544613</v>
      </c>
      <c r="BQ92" s="10">
        <v>100.7354537631</v>
      </c>
      <c r="BR92" s="10">
        <v>41.276952311469998</v>
      </c>
      <c r="BS92" s="10">
        <v>18.58707697909</v>
      </c>
      <c r="BT92" s="10">
        <v>0.68319387475869997</v>
      </c>
      <c r="BU92" s="10">
        <v>776.60356276699997</v>
      </c>
      <c r="BV92" s="10">
        <v>184.05457581190001</v>
      </c>
      <c r="BW92" s="10">
        <v>266.44975556550003</v>
      </c>
      <c r="BX92" s="10">
        <v>164.8165544613</v>
      </c>
      <c r="BY92" s="10">
        <v>100.7354537631</v>
      </c>
      <c r="BZ92" s="10">
        <v>41.276952311469998</v>
      </c>
      <c r="CA92" s="10">
        <v>18.58707697909</v>
      </c>
      <c r="CB92" s="10">
        <v>0.68319387475869997</v>
      </c>
    </row>
    <row r="93" spans="1:80" x14ac:dyDescent="0.4">
      <c r="B93" s="4" t="s">
        <v>155</v>
      </c>
      <c r="C93" s="4" t="s">
        <v>156</v>
      </c>
      <c r="D93" s="4" t="s">
        <v>157</v>
      </c>
      <c r="E93" s="4" t="s">
        <v>158</v>
      </c>
      <c r="F93" s="4" t="s">
        <v>159</v>
      </c>
      <c r="G93" s="4" t="s">
        <v>160</v>
      </c>
      <c r="H93" s="4" t="s">
        <v>161</v>
      </c>
      <c r="I93" s="4" t="s">
        <v>162</v>
      </c>
      <c r="J93" s="4" t="s">
        <v>155</v>
      </c>
      <c r="K93" s="4" t="s">
        <v>156</v>
      </c>
      <c r="L93" s="4" t="s">
        <v>157</v>
      </c>
      <c r="M93" s="4" t="s">
        <v>158</v>
      </c>
      <c r="N93" s="4" t="s">
        <v>159</v>
      </c>
      <c r="O93" s="4" t="s">
        <v>160</v>
      </c>
      <c r="P93" s="4" t="s">
        <v>161</v>
      </c>
      <c r="Q93" s="4" t="s">
        <v>162</v>
      </c>
      <c r="R93" s="4" t="s">
        <v>155</v>
      </c>
      <c r="S93" s="4" t="s">
        <v>156</v>
      </c>
      <c r="T93" s="4" t="s">
        <v>157</v>
      </c>
      <c r="U93" s="4" t="s">
        <v>158</v>
      </c>
      <c r="V93" s="4" t="s">
        <v>159</v>
      </c>
      <c r="W93" s="4" t="s">
        <v>160</v>
      </c>
      <c r="X93" s="4" t="s">
        <v>161</v>
      </c>
      <c r="Y93" s="4" t="s">
        <v>162</v>
      </c>
      <c r="Z93" s="4" t="s">
        <v>155</v>
      </c>
      <c r="AA93" s="4" t="s">
        <v>156</v>
      </c>
      <c r="AB93" s="4" t="s">
        <v>157</v>
      </c>
      <c r="AC93" s="4" t="s">
        <v>158</v>
      </c>
      <c r="AD93" s="4" t="s">
        <v>159</v>
      </c>
      <c r="AE93" s="4" t="s">
        <v>160</v>
      </c>
      <c r="AF93" s="4" t="s">
        <v>161</v>
      </c>
      <c r="AG93" s="4" t="s">
        <v>162</v>
      </c>
      <c r="AH93" s="4" t="s">
        <v>155</v>
      </c>
      <c r="AI93" s="4" t="s">
        <v>156</v>
      </c>
      <c r="AJ93" s="4" t="s">
        <v>157</v>
      </c>
      <c r="AK93" s="4" t="s">
        <v>158</v>
      </c>
      <c r="AL93" s="4" t="s">
        <v>159</v>
      </c>
      <c r="AM93" s="4" t="s">
        <v>160</v>
      </c>
      <c r="AN93" s="4" t="s">
        <v>161</v>
      </c>
      <c r="AO93" s="4" t="s">
        <v>162</v>
      </c>
      <c r="AP93" s="4" t="s">
        <v>155</v>
      </c>
      <c r="AQ93" s="4" t="s">
        <v>156</v>
      </c>
      <c r="AR93" s="4" t="s">
        <v>157</v>
      </c>
      <c r="AS93" s="4" t="s">
        <v>158</v>
      </c>
      <c r="AT93" s="4" t="s">
        <v>159</v>
      </c>
      <c r="AU93" s="4" t="s">
        <v>160</v>
      </c>
      <c r="AV93" s="4" t="s">
        <v>161</v>
      </c>
      <c r="AW93" s="4" t="s">
        <v>162</v>
      </c>
      <c r="AX93" s="4" t="s">
        <v>155</v>
      </c>
      <c r="AY93" s="4" t="s">
        <v>156</v>
      </c>
      <c r="AZ93" s="4" t="s">
        <v>157</v>
      </c>
      <c r="BA93" s="4" t="s">
        <v>158</v>
      </c>
      <c r="BB93" s="4" t="s">
        <v>159</v>
      </c>
      <c r="BC93" s="4" t="s">
        <v>160</v>
      </c>
      <c r="BD93" s="4" t="s">
        <v>161</v>
      </c>
      <c r="BE93" s="4" t="s">
        <v>162</v>
      </c>
      <c r="BF93" s="4" t="s">
        <v>155</v>
      </c>
      <c r="BG93" s="4" t="s">
        <v>156</v>
      </c>
      <c r="BH93" s="4" t="s">
        <v>157</v>
      </c>
      <c r="BI93" s="4" t="s">
        <v>158</v>
      </c>
      <c r="BJ93" s="4" t="s">
        <v>159</v>
      </c>
      <c r="BK93" s="4" t="s">
        <v>160</v>
      </c>
      <c r="BL93" s="4" t="s">
        <v>161</v>
      </c>
      <c r="BM93" s="4" t="s">
        <v>162</v>
      </c>
      <c r="BN93" s="4" t="s">
        <v>155</v>
      </c>
      <c r="BO93" s="4" t="s">
        <v>156</v>
      </c>
      <c r="BP93" s="4" t="s">
        <v>157</v>
      </c>
      <c r="BQ93" s="4" t="s">
        <v>158</v>
      </c>
      <c r="BR93" s="4" t="s">
        <v>159</v>
      </c>
      <c r="BS93" s="4" t="s">
        <v>160</v>
      </c>
      <c r="BT93" s="4" t="s">
        <v>161</v>
      </c>
      <c r="BU93" s="4" t="s">
        <v>162</v>
      </c>
      <c r="BV93" s="4" t="s">
        <v>155</v>
      </c>
      <c r="BW93" s="4" t="s">
        <v>156</v>
      </c>
      <c r="BX93" s="4" t="s">
        <v>157</v>
      </c>
      <c r="BY93" s="4" t="s">
        <v>158</v>
      </c>
      <c r="BZ93" s="4" t="s">
        <v>159</v>
      </c>
      <c r="CA93" s="4" t="s">
        <v>160</v>
      </c>
      <c r="CB93" s="4" t="s">
        <v>161</v>
      </c>
    </row>
    <row r="94" spans="1:80" x14ac:dyDescent="0.4">
      <c r="B94" s="4" t="s">
        <v>236</v>
      </c>
      <c r="C94" s="4" t="s">
        <v>202</v>
      </c>
      <c r="D94" s="4" t="s">
        <v>203</v>
      </c>
      <c r="E94" s="4" t="s">
        <v>95</v>
      </c>
      <c r="F94" s="4" t="s">
        <v>95</v>
      </c>
      <c r="G94" s="4" t="s">
        <v>95</v>
      </c>
      <c r="H94" s="4" t="s">
        <v>446</v>
      </c>
      <c r="I94" s="4" t="s">
        <v>446</v>
      </c>
      <c r="J94" s="4" t="s">
        <v>95</v>
      </c>
      <c r="K94" s="4" t="s">
        <v>95</v>
      </c>
      <c r="L94" s="4" t="s">
        <v>95</v>
      </c>
      <c r="M94" s="4" t="s">
        <v>95</v>
      </c>
      <c r="N94" s="4" t="s">
        <v>95</v>
      </c>
      <c r="O94" s="4" t="s">
        <v>95</v>
      </c>
      <c r="P94" s="4" t="s">
        <v>446</v>
      </c>
      <c r="Q94" s="4" t="s">
        <v>446</v>
      </c>
      <c r="R94" s="4" t="s">
        <v>95</v>
      </c>
      <c r="S94" s="4" t="s">
        <v>95</v>
      </c>
      <c r="T94" s="4" t="s">
        <v>95</v>
      </c>
      <c r="U94" s="4" t="s">
        <v>95</v>
      </c>
      <c r="V94" s="4" t="s">
        <v>95</v>
      </c>
      <c r="W94" s="4" t="s">
        <v>95</v>
      </c>
      <c r="X94" s="4" t="s">
        <v>446</v>
      </c>
      <c r="Y94" s="4" t="s">
        <v>446</v>
      </c>
      <c r="Z94" s="4" t="s">
        <v>215</v>
      </c>
      <c r="AA94" s="4" t="s">
        <v>95</v>
      </c>
      <c r="AB94" s="4" t="s">
        <v>215</v>
      </c>
      <c r="AC94" s="4" t="s">
        <v>215</v>
      </c>
      <c r="AD94" s="4" t="s">
        <v>95</v>
      </c>
      <c r="AE94" s="4" t="s">
        <v>95</v>
      </c>
      <c r="AF94" s="4" t="s">
        <v>446</v>
      </c>
      <c r="AG94" s="4" t="s">
        <v>446</v>
      </c>
      <c r="AH94" s="4" t="s">
        <v>95</v>
      </c>
      <c r="AI94" s="4" t="s">
        <v>95</v>
      </c>
      <c r="AJ94" s="4" t="s">
        <v>95</v>
      </c>
      <c r="AK94" s="4" t="s">
        <v>95</v>
      </c>
      <c r="AL94" s="4" t="s">
        <v>95</v>
      </c>
      <c r="AM94" s="4" t="s">
        <v>95</v>
      </c>
      <c r="AN94" s="4" t="s">
        <v>446</v>
      </c>
      <c r="AO94" s="4" t="s">
        <v>446</v>
      </c>
      <c r="AP94" s="4" t="s">
        <v>95</v>
      </c>
      <c r="AQ94" s="4" t="s">
        <v>95</v>
      </c>
      <c r="AR94" s="4" t="s">
        <v>95</v>
      </c>
      <c r="AS94" s="4" t="s">
        <v>95</v>
      </c>
      <c r="AT94" s="4" t="s">
        <v>95</v>
      </c>
      <c r="AU94" s="4" t="s">
        <v>95</v>
      </c>
      <c r="AV94" s="4" t="s">
        <v>446</v>
      </c>
      <c r="AW94" s="4" t="s">
        <v>446</v>
      </c>
      <c r="AX94" s="4" t="s">
        <v>95</v>
      </c>
      <c r="AY94" s="4" t="s">
        <v>95</v>
      </c>
      <c r="AZ94" s="4" t="s">
        <v>95</v>
      </c>
      <c r="BA94" s="4" t="s">
        <v>713</v>
      </c>
      <c r="BB94" s="4" t="s">
        <v>100</v>
      </c>
      <c r="BC94" s="4" t="s">
        <v>101</v>
      </c>
      <c r="BD94" s="4" t="s">
        <v>446</v>
      </c>
      <c r="BE94" s="4" t="s">
        <v>446</v>
      </c>
      <c r="BF94" s="4" t="s">
        <v>446</v>
      </c>
      <c r="BG94" s="4" t="s">
        <v>446</v>
      </c>
      <c r="BH94" s="4" t="s">
        <v>446</v>
      </c>
      <c r="BI94" s="4" t="s">
        <v>446</v>
      </c>
      <c r="BJ94" s="4" t="s">
        <v>446</v>
      </c>
      <c r="BK94" s="4" t="s">
        <v>446</v>
      </c>
      <c r="BL94" s="4" t="s">
        <v>446</v>
      </c>
      <c r="BM94" s="4" t="s">
        <v>446</v>
      </c>
      <c r="BN94" s="4" t="s">
        <v>95</v>
      </c>
      <c r="BO94" s="4" t="s">
        <v>119</v>
      </c>
      <c r="BP94" s="4" t="s">
        <v>236</v>
      </c>
      <c r="BQ94" s="4" t="s">
        <v>95</v>
      </c>
      <c r="BR94" s="4" t="s">
        <v>95</v>
      </c>
      <c r="BS94" s="4" t="s">
        <v>95</v>
      </c>
      <c r="BT94" s="4" t="s">
        <v>446</v>
      </c>
      <c r="BU94" s="4" t="s">
        <v>446</v>
      </c>
      <c r="BV94" s="4" t="s">
        <v>446</v>
      </c>
      <c r="BW94" s="4" t="s">
        <v>446</v>
      </c>
      <c r="BX94" s="4" t="s">
        <v>446</v>
      </c>
      <c r="BY94" s="4" t="s">
        <v>446</v>
      </c>
      <c r="BZ94" s="4" t="s">
        <v>446</v>
      </c>
      <c r="CA94" s="4" t="s">
        <v>446</v>
      </c>
      <c r="CB94" s="4" t="s">
        <v>446</v>
      </c>
    </row>
    <row r="95" spans="1:80" x14ac:dyDescent="0.4">
      <c r="A95" s="1" t="s">
        <v>326</v>
      </c>
      <c r="B95" s="9">
        <v>6.8457456126430005E-2</v>
      </c>
      <c r="C95" s="9">
        <v>8.5406081601650002E-2</v>
      </c>
      <c r="D95" s="9">
        <v>6.5036185604819996E-2</v>
      </c>
      <c r="E95" s="9">
        <v>0.17243544545039999</v>
      </c>
      <c r="F95" s="9">
        <v>0.2297353151938</v>
      </c>
      <c r="G95" s="9">
        <v>0</v>
      </c>
      <c r="H95" s="9">
        <v>0.1375687341538</v>
      </c>
      <c r="I95" s="9">
        <v>9.5359761866389989E-2</v>
      </c>
      <c r="J95" s="9">
        <v>6.0263759851629996E-2</v>
      </c>
      <c r="K95" s="9">
        <v>0.1013518115213</v>
      </c>
      <c r="L95" s="9">
        <v>0.2382503766888</v>
      </c>
      <c r="M95" s="9">
        <v>0.30157124948719999</v>
      </c>
      <c r="N95" s="9">
        <v>3.7790185787010003E-2</v>
      </c>
      <c r="O95" s="9">
        <v>0.17808522957469999</v>
      </c>
      <c r="P95" s="9">
        <v>0</v>
      </c>
      <c r="Q95" s="9">
        <v>0.12971048341249999</v>
      </c>
      <c r="R95" s="9">
        <v>0.13548131240620001</v>
      </c>
      <c r="S95" s="9">
        <v>0.204983544923</v>
      </c>
      <c r="T95" s="9">
        <v>0.21018699169830002</v>
      </c>
      <c r="U95" s="9">
        <v>0.16652838934110001</v>
      </c>
      <c r="V95" s="9">
        <v>0.2191324244691</v>
      </c>
      <c r="W95" s="9">
        <v>0.42513990651550004</v>
      </c>
      <c r="X95" s="9">
        <v>0</v>
      </c>
      <c r="Y95" s="9">
        <v>0.19351733193699999</v>
      </c>
      <c r="Z95" s="9">
        <v>9.2789694200960005E-2</v>
      </c>
      <c r="AA95" s="9">
        <v>0.21564092427170001</v>
      </c>
      <c r="AB95" s="9">
        <v>5.7783704477840002E-2</v>
      </c>
      <c r="AC95" s="9">
        <v>0.18988815577910001</v>
      </c>
      <c r="AD95" s="9">
        <v>6.1264671334149999E-2</v>
      </c>
      <c r="AE95" s="9">
        <v>4.759370662364E-2</v>
      </c>
      <c r="AF95" s="9">
        <v>0</v>
      </c>
      <c r="AG95" s="9">
        <v>0.12255470989459999</v>
      </c>
      <c r="AH95" s="9">
        <v>3.6848546888920003E-2</v>
      </c>
      <c r="AI95" s="9">
        <v>6.8430496275870001E-2</v>
      </c>
      <c r="AJ95" s="9">
        <v>0.1093541940739</v>
      </c>
      <c r="AK95" s="9">
        <v>0.14405244387960001</v>
      </c>
      <c r="AL95" s="9">
        <v>4.4131533386059997E-2</v>
      </c>
      <c r="AM95" s="9">
        <v>0.15326163568000001</v>
      </c>
      <c r="AN95" s="9">
        <v>0.8624312658462</v>
      </c>
      <c r="AO95" s="9">
        <v>9.3432773742009992E-2</v>
      </c>
      <c r="AP95" s="9">
        <v>0.31507139699839998</v>
      </c>
      <c r="AQ95" s="9">
        <v>0.11977940279009999</v>
      </c>
      <c r="AR95" s="9">
        <v>5.6181654101160002E-2</v>
      </c>
      <c r="AS95" s="9">
        <v>0</v>
      </c>
      <c r="AT95" s="9">
        <v>6.2292438838509996E-2</v>
      </c>
      <c r="AU95" s="9">
        <v>0.1684104708037</v>
      </c>
      <c r="AV95" s="9">
        <v>0</v>
      </c>
      <c r="AW95" s="9">
        <v>0.1445753946758</v>
      </c>
      <c r="AX95" s="9">
        <v>0.29108783352740003</v>
      </c>
      <c r="AY95" s="9">
        <v>0.20440773861639999</v>
      </c>
      <c r="AZ95" s="9">
        <v>0.26320689335520003</v>
      </c>
      <c r="BA95" s="9">
        <v>2.5524316062520001E-2</v>
      </c>
      <c r="BB95" s="9">
        <v>0.3456534309914</v>
      </c>
      <c r="BC95" s="9">
        <v>2.7509050802489998E-2</v>
      </c>
      <c r="BD95" s="9">
        <v>0</v>
      </c>
      <c r="BE95" s="9">
        <v>0.22084954447169999</v>
      </c>
      <c r="BF95" s="9">
        <v>0</v>
      </c>
      <c r="BG95" s="9">
        <v>0</v>
      </c>
      <c r="BH95" s="9">
        <v>0</v>
      </c>
      <c r="BI95" s="9">
        <v>0</v>
      </c>
      <c r="BJ95" s="9">
        <v>0</v>
      </c>
      <c r="BK95" s="9">
        <v>0</v>
      </c>
      <c r="BL95" s="9">
        <v>0</v>
      </c>
      <c r="BM95" s="9">
        <v>0</v>
      </c>
      <c r="BN95" s="9">
        <v>0.12872121597810002</v>
      </c>
      <c r="BO95" s="9">
        <v>0.18675789312300001</v>
      </c>
      <c r="BP95" s="9">
        <v>0.30328656229369999</v>
      </c>
      <c r="BQ95" s="9">
        <v>0.4740066949376</v>
      </c>
      <c r="BR95" s="9">
        <v>0.26752550098080002</v>
      </c>
      <c r="BS95" s="9">
        <v>0.17808522957469999</v>
      </c>
      <c r="BT95" s="9">
        <v>0.1375687341538</v>
      </c>
      <c r="BU95" s="9">
        <v>0.22507024527879999</v>
      </c>
      <c r="BV95" s="9">
        <v>1</v>
      </c>
      <c r="BW95" s="9">
        <v>1</v>
      </c>
      <c r="BX95" s="9">
        <v>1</v>
      </c>
      <c r="BY95" s="9">
        <v>1</v>
      </c>
      <c r="BZ95" s="9">
        <v>1</v>
      </c>
      <c r="CA95" s="9">
        <v>1</v>
      </c>
      <c r="CB95" s="9">
        <v>1</v>
      </c>
    </row>
    <row r="96" spans="1:80" x14ac:dyDescent="0.4">
      <c r="B96" s="10">
        <v>1</v>
      </c>
      <c r="C96" s="10">
        <v>3</v>
      </c>
      <c r="D96" s="10">
        <v>2</v>
      </c>
      <c r="E96" s="10">
        <v>2</v>
      </c>
      <c r="F96" s="10">
        <v>4</v>
      </c>
      <c r="G96" s="10">
        <v>0</v>
      </c>
      <c r="H96" s="10">
        <v>1</v>
      </c>
      <c r="I96" s="10">
        <v>13</v>
      </c>
      <c r="J96" s="10">
        <v>1</v>
      </c>
      <c r="K96" s="10">
        <v>5</v>
      </c>
      <c r="L96" s="10">
        <v>6</v>
      </c>
      <c r="M96" s="10">
        <v>6</v>
      </c>
      <c r="N96" s="10">
        <v>2</v>
      </c>
      <c r="O96" s="10">
        <v>1</v>
      </c>
      <c r="P96" s="10">
        <v>0</v>
      </c>
      <c r="Q96" s="10">
        <v>21</v>
      </c>
      <c r="R96" s="10">
        <v>3</v>
      </c>
      <c r="S96" s="10">
        <v>6</v>
      </c>
      <c r="T96" s="10">
        <v>8</v>
      </c>
      <c r="U96" s="10">
        <v>3</v>
      </c>
      <c r="V96" s="10">
        <v>3</v>
      </c>
      <c r="W96" s="10">
        <v>3</v>
      </c>
      <c r="X96" s="10">
        <v>0</v>
      </c>
      <c r="Y96" s="10">
        <v>26</v>
      </c>
      <c r="Z96" s="10">
        <v>2</v>
      </c>
      <c r="AA96" s="10">
        <v>5</v>
      </c>
      <c r="AB96" s="10">
        <v>2</v>
      </c>
      <c r="AC96" s="10">
        <v>3</v>
      </c>
      <c r="AD96" s="10">
        <v>1</v>
      </c>
      <c r="AE96" s="10">
        <v>2</v>
      </c>
      <c r="AF96" s="10">
        <v>0</v>
      </c>
      <c r="AG96" s="10">
        <v>15</v>
      </c>
      <c r="AH96" s="10">
        <v>1</v>
      </c>
      <c r="AI96" s="10">
        <v>2</v>
      </c>
      <c r="AJ96" s="10">
        <v>5</v>
      </c>
      <c r="AK96" s="10">
        <v>2</v>
      </c>
      <c r="AL96" s="10">
        <v>2</v>
      </c>
      <c r="AM96" s="10">
        <v>1</v>
      </c>
      <c r="AN96" s="10">
        <v>3</v>
      </c>
      <c r="AO96" s="10">
        <v>16</v>
      </c>
      <c r="AP96" s="10">
        <v>5</v>
      </c>
      <c r="AQ96" s="10">
        <v>3</v>
      </c>
      <c r="AR96" s="10">
        <v>4</v>
      </c>
      <c r="AS96" s="10">
        <v>0</v>
      </c>
      <c r="AT96" s="10">
        <v>1</v>
      </c>
      <c r="AU96" s="10">
        <v>2</v>
      </c>
      <c r="AV96" s="10">
        <v>0</v>
      </c>
      <c r="AW96" s="10">
        <v>15</v>
      </c>
      <c r="AX96" s="10">
        <v>5</v>
      </c>
      <c r="AY96" s="10">
        <v>6</v>
      </c>
      <c r="AZ96" s="10">
        <v>9</v>
      </c>
      <c r="BA96" s="10">
        <v>1</v>
      </c>
      <c r="BB96" s="10">
        <v>5</v>
      </c>
      <c r="BC96" s="10">
        <v>1</v>
      </c>
      <c r="BD96" s="10">
        <v>0</v>
      </c>
      <c r="BE96" s="10">
        <v>27</v>
      </c>
      <c r="BF96" s="10">
        <v>0</v>
      </c>
      <c r="BG96" s="10">
        <v>0</v>
      </c>
      <c r="BH96" s="10">
        <v>0</v>
      </c>
      <c r="BI96" s="10">
        <v>0</v>
      </c>
      <c r="BJ96" s="10">
        <v>0</v>
      </c>
      <c r="BK96" s="10">
        <v>0</v>
      </c>
      <c r="BL96" s="10">
        <v>0</v>
      </c>
      <c r="BM96" s="10">
        <v>0</v>
      </c>
      <c r="BN96" s="10">
        <v>2</v>
      </c>
      <c r="BO96" s="10">
        <v>8</v>
      </c>
      <c r="BP96" s="10">
        <v>8</v>
      </c>
      <c r="BQ96" s="10">
        <v>8</v>
      </c>
      <c r="BR96" s="10">
        <v>6</v>
      </c>
      <c r="BS96" s="10">
        <v>1</v>
      </c>
      <c r="BT96" s="10">
        <v>1</v>
      </c>
      <c r="BU96" s="10">
        <v>34</v>
      </c>
      <c r="BV96" s="10">
        <v>18</v>
      </c>
      <c r="BW96" s="10">
        <v>30</v>
      </c>
      <c r="BX96" s="10">
        <v>36</v>
      </c>
      <c r="BY96" s="10">
        <v>17</v>
      </c>
      <c r="BZ96" s="10">
        <v>18</v>
      </c>
      <c r="CA96" s="10">
        <v>10</v>
      </c>
      <c r="CB96" s="10">
        <v>4</v>
      </c>
    </row>
    <row r="97" spans="1:80" x14ac:dyDescent="0.4">
      <c r="B97" s="10">
        <v>18</v>
      </c>
      <c r="C97" s="10">
        <v>30</v>
      </c>
      <c r="D97" s="10">
        <v>36</v>
      </c>
      <c r="E97" s="10">
        <v>17</v>
      </c>
      <c r="F97" s="10">
        <v>18</v>
      </c>
      <c r="G97" s="10">
        <v>10</v>
      </c>
      <c r="H97" s="10">
        <v>4</v>
      </c>
      <c r="I97" s="10">
        <v>133</v>
      </c>
      <c r="J97" s="10">
        <v>18</v>
      </c>
      <c r="K97" s="10">
        <v>30</v>
      </c>
      <c r="L97" s="10">
        <v>36</v>
      </c>
      <c r="M97" s="10">
        <v>17</v>
      </c>
      <c r="N97" s="10">
        <v>18</v>
      </c>
      <c r="O97" s="10">
        <v>10</v>
      </c>
      <c r="P97" s="10">
        <v>4</v>
      </c>
      <c r="Q97" s="10">
        <v>133</v>
      </c>
      <c r="R97" s="10">
        <v>18</v>
      </c>
      <c r="S97" s="10">
        <v>30</v>
      </c>
      <c r="T97" s="10">
        <v>36</v>
      </c>
      <c r="U97" s="10">
        <v>17</v>
      </c>
      <c r="V97" s="10">
        <v>18</v>
      </c>
      <c r="W97" s="10">
        <v>10</v>
      </c>
      <c r="X97" s="10">
        <v>4</v>
      </c>
      <c r="Y97" s="10">
        <v>133</v>
      </c>
      <c r="Z97" s="10">
        <v>18</v>
      </c>
      <c r="AA97" s="10">
        <v>30</v>
      </c>
      <c r="AB97" s="10">
        <v>36</v>
      </c>
      <c r="AC97" s="10">
        <v>17</v>
      </c>
      <c r="AD97" s="10">
        <v>18</v>
      </c>
      <c r="AE97" s="10">
        <v>10</v>
      </c>
      <c r="AF97" s="10">
        <v>4</v>
      </c>
      <c r="AG97" s="10">
        <v>133</v>
      </c>
      <c r="AH97" s="10">
        <v>18</v>
      </c>
      <c r="AI97" s="10">
        <v>30</v>
      </c>
      <c r="AJ97" s="10">
        <v>36</v>
      </c>
      <c r="AK97" s="10">
        <v>17</v>
      </c>
      <c r="AL97" s="10">
        <v>18</v>
      </c>
      <c r="AM97" s="10">
        <v>10</v>
      </c>
      <c r="AN97" s="10">
        <v>4</v>
      </c>
      <c r="AO97" s="10">
        <v>133</v>
      </c>
      <c r="AP97" s="10">
        <v>18</v>
      </c>
      <c r="AQ97" s="10">
        <v>30</v>
      </c>
      <c r="AR97" s="10">
        <v>36</v>
      </c>
      <c r="AS97" s="10">
        <v>17</v>
      </c>
      <c r="AT97" s="10">
        <v>18</v>
      </c>
      <c r="AU97" s="10">
        <v>10</v>
      </c>
      <c r="AV97" s="10">
        <v>4</v>
      </c>
      <c r="AW97" s="10">
        <v>133</v>
      </c>
      <c r="AX97" s="10">
        <v>18</v>
      </c>
      <c r="AY97" s="10">
        <v>30</v>
      </c>
      <c r="AZ97" s="10">
        <v>36</v>
      </c>
      <c r="BA97" s="10">
        <v>17</v>
      </c>
      <c r="BB97" s="10">
        <v>18</v>
      </c>
      <c r="BC97" s="10">
        <v>10</v>
      </c>
      <c r="BD97" s="10">
        <v>4</v>
      </c>
      <c r="BE97" s="10">
        <v>133</v>
      </c>
      <c r="BF97" s="10">
        <v>18</v>
      </c>
      <c r="BG97" s="10">
        <v>30</v>
      </c>
      <c r="BH97" s="10">
        <v>36</v>
      </c>
      <c r="BI97" s="10">
        <v>17</v>
      </c>
      <c r="BJ97" s="10">
        <v>18</v>
      </c>
      <c r="BK97" s="10">
        <v>10</v>
      </c>
      <c r="BL97" s="10">
        <v>4</v>
      </c>
      <c r="BM97" s="10">
        <v>133</v>
      </c>
      <c r="BN97" s="10">
        <v>18</v>
      </c>
      <c r="BO97" s="10">
        <v>30</v>
      </c>
      <c r="BP97" s="10">
        <v>36</v>
      </c>
      <c r="BQ97" s="10">
        <v>17</v>
      </c>
      <c r="BR97" s="10">
        <v>18</v>
      </c>
      <c r="BS97" s="10">
        <v>10</v>
      </c>
      <c r="BT97" s="10">
        <v>4</v>
      </c>
      <c r="BU97" s="10">
        <v>133</v>
      </c>
      <c r="BV97" s="10">
        <v>18</v>
      </c>
      <c r="BW97" s="10">
        <v>30</v>
      </c>
      <c r="BX97" s="10">
        <v>36</v>
      </c>
      <c r="BY97" s="10">
        <v>17</v>
      </c>
      <c r="BZ97" s="10">
        <v>18</v>
      </c>
      <c r="CA97" s="10">
        <v>10</v>
      </c>
      <c r="CB97" s="10">
        <v>4</v>
      </c>
    </row>
    <row r="98" spans="1:80" x14ac:dyDescent="0.4">
      <c r="B98" s="10">
        <v>2.7099924397300001</v>
      </c>
      <c r="C98" s="10">
        <v>3.540547098262</v>
      </c>
      <c r="D98" s="10">
        <v>1.7196199451650001</v>
      </c>
      <c r="E98" s="10">
        <v>2.354704674832</v>
      </c>
      <c r="F98" s="10">
        <v>3.2688136528610001</v>
      </c>
      <c r="G98" s="10">
        <v>0</v>
      </c>
      <c r="H98" s="10">
        <v>0.42125753290770002</v>
      </c>
      <c r="I98" s="10">
        <v>14.014935343759999</v>
      </c>
      <c r="J98" s="10">
        <v>2.385632520233</v>
      </c>
      <c r="K98" s="10">
        <v>4.2015844241520002</v>
      </c>
      <c r="L98" s="10">
        <v>6.2995714752790004</v>
      </c>
      <c r="M98" s="10">
        <v>4.1181279701950002</v>
      </c>
      <c r="N98" s="10">
        <v>0.53770172487650003</v>
      </c>
      <c r="O98" s="10">
        <v>1.520810766096</v>
      </c>
      <c r="P98" s="10">
        <v>0</v>
      </c>
      <c r="Q98" s="10">
        <v>19.063428880829999</v>
      </c>
      <c r="R98" s="10">
        <v>5.3632336507999998</v>
      </c>
      <c r="S98" s="10">
        <v>8.4976840238789997</v>
      </c>
      <c r="T98" s="10">
        <v>5.5575483060269999</v>
      </c>
      <c r="U98" s="10">
        <v>2.274040443654</v>
      </c>
      <c r="V98" s="10">
        <v>3.1179492812629999</v>
      </c>
      <c r="W98" s="10">
        <v>3.6306062466259998</v>
      </c>
      <c r="X98" s="10">
        <v>0</v>
      </c>
      <c r="Y98" s="10">
        <v>28.441061952249999</v>
      </c>
      <c r="Z98" s="10">
        <v>3.6732210630940001</v>
      </c>
      <c r="AA98" s="10">
        <v>8.9394904247869995</v>
      </c>
      <c r="AB98" s="10">
        <v>1.527857296696</v>
      </c>
      <c r="AC98" s="10">
        <v>2.5930314207760001</v>
      </c>
      <c r="AD98" s="10">
        <v>0.87171096845160001</v>
      </c>
      <c r="AE98" s="10">
        <v>0.4064403409788</v>
      </c>
      <c r="AF98" s="10">
        <v>0</v>
      </c>
      <c r="AG98" s="10">
        <v>18.011751514779998</v>
      </c>
      <c r="AH98" s="10">
        <v>1.458705729579</v>
      </c>
      <c r="AI98" s="10">
        <v>2.836816658469</v>
      </c>
      <c r="AJ98" s="10">
        <v>2.8914311543340001</v>
      </c>
      <c r="AK98" s="10">
        <v>1.9671185476869999</v>
      </c>
      <c r="AL98" s="10">
        <v>0.6279302715492</v>
      </c>
      <c r="AM98" s="10">
        <v>1.308822444894</v>
      </c>
      <c r="AN98" s="10">
        <v>2.6409028882009999</v>
      </c>
      <c r="AO98" s="10">
        <v>13.731727694710001</v>
      </c>
      <c r="AP98" s="10">
        <v>12.47258008337</v>
      </c>
      <c r="AQ98" s="10">
        <v>4.9655084161099996</v>
      </c>
      <c r="AR98" s="10">
        <v>1.485497527972</v>
      </c>
      <c r="AS98" s="10">
        <v>0</v>
      </c>
      <c r="AT98" s="10">
        <v>0.88633466898019997</v>
      </c>
      <c r="AU98" s="10">
        <v>1.438190341406</v>
      </c>
      <c r="AV98" s="10">
        <v>0</v>
      </c>
      <c r="AW98" s="10">
        <v>21.248111037840001</v>
      </c>
      <c r="AX98" s="10">
        <v>11.52315427409</v>
      </c>
      <c r="AY98" s="10">
        <v>8.4738137173449992</v>
      </c>
      <c r="AZ98" s="10">
        <v>6.9594460269939997</v>
      </c>
      <c r="BA98" s="10">
        <v>0.34854914079479998</v>
      </c>
      <c r="BB98" s="10">
        <v>4.9181670368350003</v>
      </c>
      <c r="BC98" s="10">
        <v>0.23492156382320001</v>
      </c>
      <c r="BD98" s="10">
        <v>0</v>
      </c>
      <c r="BE98" s="10">
        <v>32.45805175988</v>
      </c>
      <c r="BF98" s="10">
        <v>0</v>
      </c>
      <c r="BG98" s="10">
        <v>0</v>
      </c>
      <c r="BH98" s="10">
        <v>0</v>
      </c>
      <c r="BI98" s="10">
        <v>0</v>
      </c>
      <c r="BJ98" s="10">
        <v>0</v>
      </c>
      <c r="BK98" s="10">
        <v>0</v>
      </c>
      <c r="BL98" s="10">
        <v>0</v>
      </c>
      <c r="BM98" s="10">
        <v>0</v>
      </c>
      <c r="BN98" s="10">
        <v>5.0956249599619996</v>
      </c>
      <c r="BO98" s="10">
        <v>7.7421315224139997</v>
      </c>
      <c r="BP98" s="10">
        <v>8.0191914204440007</v>
      </c>
      <c r="BQ98" s="10">
        <v>6.4728326450270002</v>
      </c>
      <c r="BR98" s="10">
        <v>3.8065153777380001</v>
      </c>
      <c r="BS98" s="10">
        <v>1.520810766096</v>
      </c>
      <c r="BT98" s="10">
        <v>0.42125753290770002</v>
      </c>
      <c r="BU98" s="10">
        <v>33.078364224589997</v>
      </c>
      <c r="BV98" s="10">
        <v>39.586519760900003</v>
      </c>
      <c r="BW98" s="10">
        <v>41.455444763000003</v>
      </c>
      <c r="BX98" s="10">
        <v>26.44097173247</v>
      </c>
      <c r="BY98" s="10">
        <v>13.65557219794</v>
      </c>
      <c r="BZ98" s="10">
        <v>14.228607604820001</v>
      </c>
      <c r="CA98" s="10">
        <v>8.5397917038239992</v>
      </c>
      <c r="CB98" s="10">
        <v>3.0621604211090001</v>
      </c>
    </row>
    <row r="99" spans="1:80" x14ac:dyDescent="0.4">
      <c r="B99" s="10">
        <v>39.586519760900003</v>
      </c>
      <c r="C99" s="10">
        <v>41.455444763000003</v>
      </c>
      <c r="D99" s="10">
        <v>26.44097173247</v>
      </c>
      <c r="E99" s="10">
        <v>13.65557219794</v>
      </c>
      <c r="F99" s="10">
        <v>14.228607604820001</v>
      </c>
      <c r="G99" s="10">
        <v>8.5397917038239992</v>
      </c>
      <c r="H99" s="10">
        <v>3.0621604211090001</v>
      </c>
      <c r="I99" s="10">
        <v>146.9690681841</v>
      </c>
      <c r="J99" s="10">
        <v>39.586519760900003</v>
      </c>
      <c r="K99" s="10">
        <v>41.455444763000003</v>
      </c>
      <c r="L99" s="10">
        <v>26.44097173247</v>
      </c>
      <c r="M99" s="10">
        <v>13.65557219794</v>
      </c>
      <c r="N99" s="10">
        <v>14.228607604820001</v>
      </c>
      <c r="O99" s="10">
        <v>8.5397917038239992</v>
      </c>
      <c r="P99" s="10">
        <v>3.0621604211090001</v>
      </c>
      <c r="Q99" s="10">
        <v>146.9690681841</v>
      </c>
      <c r="R99" s="10">
        <v>39.586519760900003</v>
      </c>
      <c r="S99" s="10">
        <v>41.455444763000003</v>
      </c>
      <c r="T99" s="10">
        <v>26.44097173247</v>
      </c>
      <c r="U99" s="10">
        <v>13.65557219794</v>
      </c>
      <c r="V99" s="10">
        <v>14.228607604820001</v>
      </c>
      <c r="W99" s="10">
        <v>8.5397917038239992</v>
      </c>
      <c r="X99" s="10">
        <v>3.0621604211090001</v>
      </c>
      <c r="Y99" s="10">
        <v>146.9690681841</v>
      </c>
      <c r="Z99" s="10">
        <v>39.586519760900003</v>
      </c>
      <c r="AA99" s="10">
        <v>41.455444763000003</v>
      </c>
      <c r="AB99" s="10">
        <v>26.44097173247</v>
      </c>
      <c r="AC99" s="10">
        <v>13.65557219794</v>
      </c>
      <c r="AD99" s="10">
        <v>14.228607604820001</v>
      </c>
      <c r="AE99" s="10">
        <v>8.5397917038239992</v>
      </c>
      <c r="AF99" s="10">
        <v>3.0621604211090001</v>
      </c>
      <c r="AG99" s="10">
        <v>146.9690681841</v>
      </c>
      <c r="AH99" s="10">
        <v>39.586519760900003</v>
      </c>
      <c r="AI99" s="10">
        <v>41.455444763000003</v>
      </c>
      <c r="AJ99" s="10">
        <v>26.44097173247</v>
      </c>
      <c r="AK99" s="10">
        <v>13.65557219794</v>
      </c>
      <c r="AL99" s="10">
        <v>14.228607604820001</v>
      </c>
      <c r="AM99" s="10">
        <v>8.5397917038239992</v>
      </c>
      <c r="AN99" s="10">
        <v>3.0621604211090001</v>
      </c>
      <c r="AO99" s="10">
        <v>146.9690681841</v>
      </c>
      <c r="AP99" s="10">
        <v>39.586519760900003</v>
      </c>
      <c r="AQ99" s="10">
        <v>41.455444763000003</v>
      </c>
      <c r="AR99" s="10">
        <v>26.44097173247</v>
      </c>
      <c r="AS99" s="10">
        <v>13.65557219794</v>
      </c>
      <c r="AT99" s="10">
        <v>14.228607604820001</v>
      </c>
      <c r="AU99" s="10">
        <v>8.5397917038239992</v>
      </c>
      <c r="AV99" s="10">
        <v>3.0621604211090001</v>
      </c>
      <c r="AW99" s="10">
        <v>146.9690681841</v>
      </c>
      <c r="AX99" s="10">
        <v>39.586519760900003</v>
      </c>
      <c r="AY99" s="10">
        <v>41.455444763000003</v>
      </c>
      <c r="AZ99" s="10">
        <v>26.44097173247</v>
      </c>
      <c r="BA99" s="10">
        <v>13.65557219794</v>
      </c>
      <c r="BB99" s="10">
        <v>14.228607604820001</v>
      </c>
      <c r="BC99" s="10">
        <v>8.5397917038239992</v>
      </c>
      <c r="BD99" s="10">
        <v>3.0621604211090001</v>
      </c>
      <c r="BE99" s="10">
        <v>146.9690681841</v>
      </c>
      <c r="BF99" s="10">
        <v>39.586519760900003</v>
      </c>
      <c r="BG99" s="10">
        <v>41.455444763000003</v>
      </c>
      <c r="BH99" s="10">
        <v>26.44097173247</v>
      </c>
      <c r="BI99" s="10">
        <v>13.65557219794</v>
      </c>
      <c r="BJ99" s="10">
        <v>14.228607604820001</v>
      </c>
      <c r="BK99" s="10">
        <v>8.5397917038239992</v>
      </c>
      <c r="BL99" s="10">
        <v>3.0621604211090001</v>
      </c>
      <c r="BM99" s="10">
        <v>146.9690681841</v>
      </c>
      <c r="BN99" s="10">
        <v>39.586519760900003</v>
      </c>
      <c r="BO99" s="10">
        <v>41.455444763000003</v>
      </c>
      <c r="BP99" s="10">
        <v>26.44097173247</v>
      </c>
      <c r="BQ99" s="10">
        <v>13.65557219794</v>
      </c>
      <c r="BR99" s="10">
        <v>14.228607604820001</v>
      </c>
      <c r="BS99" s="10">
        <v>8.5397917038239992</v>
      </c>
      <c r="BT99" s="10">
        <v>3.0621604211090001</v>
      </c>
      <c r="BU99" s="10">
        <v>146.9690681841</v>
      </c>
      <c r="BV99" s="10">
        <v>39.586519760900003</v>
      </c>
      <c r="BW99" s="10">
        <v>41.455444763000003</v>
      </c>
      <c r="BX99" s="10">
        <v>26.44097173247</v>
      </c>
      <c r="BY99" s="10">
        <v>13.65557219794</v>
      </c>
      <c r="BZ99" s="10">
        <v>14.228607604820001</v>
      </c>
      <c r="CA99" s="10">
        <v>8.5397917038239992</v>
      </c>
      <c r="CB99" s="10">
        <v>3.0621604211090001</v>
      </c>
    </row>
    <row r="100" spans="1:80" x14ac:dyDescent="0.4">
      <c r="B100" s="4" t="s">
        <v>155</v>
      </c>
      <c r="C100" s="4" t="s">
        <v>156</v>
      </c>
      <c r="D100" s="4" t="s">
        <v>157</v>
      </c>
      <c r="E100" s="4" t="s">
        <v>158</v>
      </c>
      <c r="F100" s="4" t="s">
        <v>159</v>
      </c>
      <c r="G100" s="4" t="s">
        <v>160</v>
      </c>
      <c r="H100" s="4" t="s">
        <v>161</v>
      </c>
      <c r="I100" s="4" t="s">
        <v>162</v>
      </c>
      <c r="J100" s="4" t="s">
        <v>155</v>
      </c>
      <c r="K100" s="4" t="s">
        <v>156</v>
      </c>
      <c r="L100" s="4" t="s">
        <v>157</v>
      </c>
      <c r="M100" s="4" t="s">
        <v>158</v>
      </c>
      <c r="N100" s="4" t="s">
        <v>159</v>
      </c>
      <c r="O100" s="4" t="s">
        <v>160</v>
      </c>
      <c r="P100" s="4" t="s">
        <v>161</v>
      </c>
      <c r="Q100" s="4" t="s">
        <v>162</v>
      </c>
      <c r="R100" s="4" t="s">
        <v>155</v>
      </c>
      <c r="S100" s="4" t="s">
        <v>156</v>
      </c>
      <c r="T100" s="4" t="s">
        <v>157</v>
      </c>
      <c r="U100" s="4" t="s">
        <v>158</v>
      </c>
      <c r="V100" s="4" t="s">
        <v>159</v>
      </c>
      <c r="W100" s="4" t="s">
        <v>160</v>
      </c>
      <c r="X100" s="4" t="s">
        <v>161</v>
      </c>
      <c r="Y100" s="4" t="s">
        <v>162</v>
      </c>
      <c r="Z100" s="4" t="s">
        <v>155</v>
      </c>
      <c r="AA100" s="4" t="s">
        <v>156</v>
      </c>
      <c r="AB100" s="4" t="s">
        <v>157</v>
      </c>
      <c r="AC100" s="4" t="s">
        <v>158</v>
      </c>
      <c r="AD100" s="4" t="s">
        <v>159</v>
      </c>
      <c r="AE100" s="4" t="s">
        <v>160</v>
      </c>
      <c r="AF100" s="4" t="s">
        <v>161</v>
      </c>
      <c r="AG100" s="4" t="s">
        <v>162</v>
      </c>
      <c r="AH100" s="4" t="s">
        <v>155</v>
      </c>
      <c r="AI100" s="4" t="s">
        <v>156</v>
      </c>
      <c r="AJ100" s="4" t="s">
        <v>157</v>
      </c>
      <c r="AK100" s="4" t="s">
        <v>158</v>
      </c>
      <c r="AL100" s="4" t="s">
        <v>159</v>
      </c>
      <c r="AM100" s="4" t="s">
        <v>160</v>
      </c>
      <c r="AN100" s="4" t="s">
        <v>161</v>
      </c>
      <c r="AO100" s="4" t="s">
        <v>162</v>
      </c>
      <c r="AP100" s="4" t="s">
        <v>155</v>
      </c>
      <c r="AQ100" s="4" t="s">
        <v>156</v>
      </c>
      <c r="AR100" s="4" t="s">
        <v>157</v>
      </c>
      <c r="AS100" s="4" t="s">
        <v>158</v>
      </c>
      <c r="AT100" s="4" t="s">
        <v>159</v>
      </c>
      <c r="AU100" s="4" t="s">
        <v>160</v>
      </c>
      <c r="AV100" s="4" t="s">
        <v>161</v>
      </c>
      <c r="AW100" s="4" t="s">
        <v>162</v>
      </c>
      <c r="AX100" s="4" t="s">
        <v>155</v>
      </c>
      <c r="AY100" s="4" t="s">
        <v>156</v>
      </c>
      <c r="AZ100" s="4" t="s">
        <v>157</v>
      </c>
      <c r="BA100" s="4" t="s">
        <v>158</v>
      </c>
      <c r="BB100" s="4" t="s">
        <v>159</v>
      </c>
      <c r="BC100" s="4" t="s">
        <v>160</v>
      </c>
      <c r="BD100" s="4" t="s">
        <v>161</v>
      </c>
      <c r="BE100" s="4" t="s">
        <v>162</v>
      </c>
      <c r="BF100" s="4" t="s">
        <v>155</v>
      </c>
      <c r="BG100" s="4" t="s">
        <v>156</v>
      </c>
      <c r="BH100" s="4" t="s">
        <v>157</v>
      </c>
      <c r="BI100" s="4" t="s">
        <v>158</v>
      </c>
      <c r="BJ100" s="4" t="s">
        <v>159</v>
      </c>
      <c r="BK100" s="4" t="s">
        <v>160</v>
      </c>
      <c r="BL100" s="4" t="s">
        <v>161</v>
      </c>
      <c r="BM100" s="4" t="s">
        <v>162</v>
      </c>
      <c r="BN100" s="4" t="s">
        <v>155</v>
      </c>
      <c r="BO100" s="4" t="s">
        <v>156</v>
      </c>
      <c r="BP100" s="4" t="s">
        <v>157</v>
      </c>
      <c r="BQ100" s="4" t="s">
        <v>158</v>
      </c>
      <c r="BR100" s="4" t="s">
        <v>159</v>
      </c>
      <c r="BS100" s="4" t="s">
        <v>160</v>
      </c>
      <c r="BT100" s="4" t="s">
        <v>161</v>
      </c>
      <c r="BU100" s="4" t="s">
        <v>162</v>
      </c>
      <c r="BV100" s="4" t="s">
        <v>155</v>
      </c>
      <c r="BW100" s="4" t="s">
        <v>156</v>
      </c>
      <c r="BX100" s="4" t="s">
        <v>157</v>
      </c>
      <c r="BY100" s="4" t="s">
        <v>158</v>
      </c>
      <c r="BZ100" s="4" t="s">
        <v>159</v>
      </c>
      <c r="CA100" s="4" t="s">
        <v>160</v>
      </c>
      <c r="CB100" s="4" t="s">
        <v>161</v>
      </c>
    </row>
    <row r="101" spans="1:80" x14ac:dyDescent="0.4">
      <c r="B101" s="4" t="s">
        <v>95</v>
      </c>
      <c r="C101" s="4" t="s">
        <v>95</v>
      </c>
      <c r="D101" s="4" t="s">
        <v>95</v>
      </c>
      <c r="E101" s="4" t="s">
        <v>95</v>
      </c>
      <c r="F101" s="4" t="s">
        <v>95</v>
      </c>
      <c r="G101" s="4" t="s">
        <v>95</v>
      </c>
      <c r="H101" s="4" t="s">
        <v>95</v>
      </c>
      <c r="I101" s="4" t="s">
        <v>446</v>
      </c>
      <c r="J101" s="4" t="s">
        <v>95</v>
      </c>
      <c r="K101" s="4" t="s">
        <v>95</v>
      </c>
      <c r="L101" s="4" t="s">
        <v>236</v>
      </c>
      <c r="M101" s="4" t="s">
        <v>236</v>
      </c>
      <c r="N101" s="4" t="s">
        <v>95</v>
      </c>
      <c r="O101" s="4" t="s">
        <v>95</v>
      </c>
      <c r="P101" s="4" t="s">
        <v>95</v>
      </c>
      <c r="Q101" s="4" t="s">
        <v>446</v>
      </c>
      <c r="R101" s="4" t="s">
        <v>95</v>
      </c>
      <c r="S101" s="4" t="s">
        <v>95</v>
      </c>
      <c r="T101" s="4" t="s">
        <v>95</v>
      </c>
      <c r="U101" s="4" t="s">
        <v>95</v>
      </c>
      <c r="V101" s="4" t="s">
        <v>95</v>
      </c>
      <c r="W101" s="4" t="s">
        <v>95</v>
      </c>
      <c r="X101" s="4" t="s">
        <v>95</v>
      </c>
      <c r="Y101" s="4" t="s">
        <v>446</v>
      </c>
      <c r="Z101" s="4" t="s">
        <v>95</v>
      </c>
      <c r="AA101" s="4" t="s">
        <v>95</v>
      </c>
      <c r="AB101" s="4" t="s">
        <v>95</v>
      </c>
      <c r="AC101" s="4" t="s">
        <v>95</v>
      </c>
      <c r="AD101" s="4" t="s">
        <v>95</v>
      </c>
      <c r="AE101" s="4" t="s">
        <v>95</v>
      </c>
      <c r="AF101" s="4" t="s">
        <v>95</v>
      </c>
      <c r="AG101" s="4" t="s">
        <v>446</v>
      </c>
      <c r="AH101" s="4" t="s">
        <v>95</v>
      </c>
      <c r="AI101" s="4" t="s">
        <v>95</v>
      </c>
      <c r="AJ101" s="4" t="s">
        <v>95</v>
      </c>
      <c r="AK101" s="4" t="s">
        <v>95</v>
      </c>
      <c r="AL101" s="4" t="s">
        <v>95</v>
      </c>
      <c r="AM101" s="4" t="s">
        <v>95</v>
      </c>
      <c r="AN101" s="4" t="s">
        <v>270</v>
      </c>
      <c r="AO101" s="4" t="s">
        <v>446</v>
      </c>
      <c r="AP101" s="4" t="s">
        <v>189</v>
      </c>
      <c r="AQ101" s="4" t="s">
        <v>95</v>
      </c>
      <c r="AR101" s="4" t="s">
        <v>95</v>
      </c>
      <c r="AS101" s="4" t="s">
        <v>95</v>
      </c>
      <c r="AT101" s="4" t="s">
        <v>95</v>
      </c>
      <c r="AU101" s="4" t="s">
        <v>95</v>
      </c>
      <c r="AV101" s="4" t="s">
        <v>95</v>
      </c>
      <c r="AW101" s="4" t="s">
        <v>446</v>
      </c>
      <c r="AX101" s="4" t="s">
        <v>204</v>
      </c>
      <c r="AY101" s="4" t="s">
        <v>204</v>
      </c>
      <c r="AZ101" s="4" t="s">
        <v>204</v>
      </c>
      <c r="BA101" s="4" t="s">
        <v>95</v>
      </c>
      <c r="BB101" s="4" t="s">
        <v>204</v>
      </c>
      <c r="BC101" s="4" t="s">
        <v>95</v>
      </c>
      <c r="BD101" s="4" t="s">
        <v>95</v>
      </c>
      <c r="BE101" s="4" t="s">
        <v>446</v>
      </c>
      <c r="BF101" s="4" t="s">
        <v>446</v>
      </c>
      <c r="BG101" s="4" t="s">
        <v>446</v>
      </c>
      <c r="BH101" s="4" t="s">
        <v>446</v>
      </c>
      <c r="BI101" s="4" t="s">
        <v>446</v>
      </c>
      <c r="BJ101" s="4" t="s">
        <v>446</v>
      </c>
      <c r="BK101" s="4" t="s">
        <v>446</v>
      </c>
      <c r="BL101" s="4" t="s">
        <v>446</v>
      </c>
      <c r="BM101" s="4" t="s">
        <v>446</v>
      </c>
      <c r="BN101" s="4" t="s">
        <v>95</v>
      </c>
      <c r="BO101" s="4" t="s">
        <v>95</v>
      </c>
      <c r="BP101" s="4" t="s">
        <v>95</v>
      </c>
      <c r="BQ101" s="4" t="s">
        <v>95</v>
      </c>
      <c r="BR101" s="4" t="s">
        <v>95</v>
      </c>
      <c r="BS101" s="4" t="s">
        <v>95</v>
      </c>
      <c r="BT101" s="4" t="s">
        <v>95</v>
      </c>
      <c r="BU101" s="4" t="s">
        <v>446</v>
      </c>
      <c r="BV101" s="4" t="s">
        <v>446</v>
      </c>
      <c r="BW101" s="4" t="s">
        <v>446</v>
      </c>
      <c r="BX101" s="4" t="s">
        <v>446</v>
      </c>
      <c r="BY101" s="4" t="s">
        <v>446</v>
      </c>
      <c r="BZ101" s="4" t="s">
        <v>446</v>
      </c>
      <c r="CA101" s="4" t="s">
        <v>446</v>
      </c>
      <c r="CB101" s="4" t="s">
        <v>446</v>
      </c>
    </row>
    <row r="102" spans="1:80" x14ac:dyDescent="0.4">
      <c r="A102" s="1" t="s">
        <v>316</v>
      </c>
      <c r="B102" s="9">
        <v>3.3464216410430001E-2</v>
      </c>
      <c r="C102" s="9">
        <v>9.097986022502999E-2</v>
      </c>
      <c r="D102" s="9">
        <v>0.13778579491509999</v>
      </c>
      <c r="E102" s="9">
        <v>7.5290365747320009E-2</v>
      </c>
      <c r="F102" s="9">
        <v>5.9932415367280001E-2</v>
      </c>
      <c r="G102" s="9">
        <v>1.698469102706E-2</v>
      </c>
      <c r="H102" s="9">
        <v>8.6432718033060005E-2</v>
      </c>
      <c r="I102" s="9">
        <v>8.3630198867670008E-2</v>
      </c>
      <c r="J102" s="9">
        <v>2.3603363829659999E-2</v>
      </c>
      <c r="K102" s="9">
        <v>8.5704457858319996E-2</v>
      </c>
      <c r="L102" s="9">
        <v>0.1058061275674</v>
      </c>
      <c r="M102" s="9">
        <v>7.8678872977100009E-2</v>
      </c>
      <c r="N102" s="9">
        <v>9.6408366293839989E-2</v>
      </c>
      <c r="O102" s="9">
        <v>5.1957154755949995E-2</v>
      </c>
      <c r="P102" s="9">
        <v>0</v>
      </c>
      <c r="Q102" s="9">
        <v>7.9045021837179999E-2</v>
      </c>
      <c r="R102" s="9">
        <v>0.22913730656849998</v>
      </c>
      <c r="S102" s="9">
        <v>0.26080380394579999</v>
      </c>
      <c r="T102" s="9">
        <v>0.22303490399949999</v>
      </c>
      <c r="U102" s="9">
        <v>0.26987206802429997</v>
      </c>
      <c r="V102" s="9">
        <v>0.18990521968420002</v>
      </c>
      <c r="W102" s="9">
        <v>0.15596287437599998</v>
      </c>
      <c r="X102" s="9">
        <v>3.650978776522E-2</v>
      </c>
      <c r="Y102" s="9">
        <v>0.22870749448150002</v>
      </c>
      <c r="Z102" s="9">
        <v>0.21273842877420002</v>
      </c>
      <c r="AA102" s="9">
        <v>0.2245863431647</v>
      </c>
      <c r="AB102" s="9">
        <v>0.14531894213490001</v>
      </c>
      <c r="AC102" s="9">
        <v>0.15646126388440001</v>
      </c>
      <c r="AD102" s="9">
        <v>0.1845071192129</v>
      </c>
      <c r="AE102" s="9">
        <v>0.21191664023789999</v>
      </c>
      <c r="AF102" s="9">
        <v>0.21860753449939999</v>
      </c>
      <c r="AG102" s="9">
        <v>0.1831572794553</v>
      </c>
      <c r="AH102" s="9">
        <v>0.1346483139014</v>
      </c>
      <c r="AI102" s="9">
        <v>9.2733621599169994E-2</v>
      </c>
      <c r="AJ102" s="9">
        <v>0.1165407916291</v>
      </c>
      <c r="AK102" s="9">
        <v>0.12997810796090001</v>
      </c>
      <c r="AL102" s="9">
        <v>8.0774218001590001E-2</v>
      </c>
      <c r="AM102" s="9">
        <v>0.12519509368850001</v>
      </c>
      <c r="AN102" s="9">
        <v>0.117606669469</v>
      </c>
      <c r="AO102" s="9">
        <v>0.1125716966825</v>
      </c>
      <c r="AP102" s="9">
        <v>0.23424177344019997</v>
      </c>
      <c r="AQ102" s="9">
        <v>0.10340330520469999</v>
      </c>
      <c r="AR102" s="9">
        <v>0.14740382289339998</v>
      </c>
      <c r="AS102" s="9">
        <v>0.13325791866809999</v>
      </c>
      <c r="AT102" s="9">
        <v>0.1610556259083</v>
      </c>
      <c r="AU102" s="9">
        <v>0.17398412403329999</v>
      </c>
      <c r="AV102" s="9">
        <v>0.1244254909693</v>
      </c>
      <c r="AW102" s="9">
        <v>0.14891450966280001</v>
      </c>
      <c r="AX102" s="9">
        <v>0.13216659707550002</v>
      </c>
      <c r="AY102" s="9">
        <v>0.14178860800240001</v>
      </c>
      <c r="AZ102" s="9">
        <v>0.1241096168606</v>
      </c>
      <c r="BA102" s="9">
        <v>0.15646140273780001</v>
      </c>
      <c r="BB102" s="9">
        <v>0.22741703553189999</v>
      </c>
      <c r="BC102" s="9">
        <v>0.26399942188129999</v>
      </c>
      <c r="BD102" s="9">
        <v>0.41641779926399997</v>
      </c>
      <c r="BE102" s="9">
        <v>0.16397379901299999</v>
      </c>
      <c r="BF102" s="9">
        <v>0</v>
      </c>
      <c r="BG102" s="9">
        <v>0</v>
      </c>
      <c r="BH102" s="9">
        <v>0</v>
      </c>
      <c r="BI102" s="9">
        <v>0</v>
      </c>
      <c r="BJ102" s="9">
        <v>0</v>
      </c>
      <c r="BK102" s="9">
        <v>0</v>
      </c>
      <c r="BL102" s="9">
        <v>0</v>
      </c>
      <c r="BM102" s="9">
        <v>0</v>
      </c>
      <c r="BN102" s="9">
        <v>5.7067580240089996E-2</v>
      </c>
      <c r="BO102" s="9">
        <v>0.17668431808339999</v>
      </c>
      <c r="BP102" s="9">
        <v>0.2435919224825</v>
      </c>
      <c r="BQ102" s="9">
        <v>0.15396923872439999</v>
      </c>
      <c r="BR102" s="9">
        <v>0.15634078166109999</v>
      </c>
      <c r="BS102" s="9">
        <v>6.8941845783010006E-2</v>
      </c>
      <c r="BT102" s="9">
        <v>8.6432718033060005E-2</v>
      </c>
      <c r="BU102" s="9">
        <v>0.16267522070479998</v>
      </c>
      <c r="BV102" s="9">
        <v>1</v>
      </c>
      <c r="BW102" s="9">
        <v>1</v>
      </c>
      <c r="BX102" s="9">
        <v>1</v>
      </c>
      <c r="BY102" s="9">
        <v>1</v>
      </c>
      <c r="BZ102" s="9">
        <v>1</v>
      </c>
      <c r="CA102" s="9">
        <v>1</v>
      </c>
      <c r="CB102" s="9">
        <v>1</v>
      </c>
    </row>
    <row r="103" spans="1:80" x14ac:dyDescent="0.4">
      <c r="B103" s="10">
        <v>1</v>
      </c>
      <c r="C103" s="10">
        <v>15</v>
      </c>
      <c r="D103" s="10">
        <v>28</v>
      </c>
      <c r="E103" s="10">
        <v>13</v>
      </c>
      <c r="F103" s="10">
        <v>5</v>
      </c>
      <c r="G103" s="10">
        <v>1</v>
      </c>
      <c r="H103" s="10">
        <v>2</v>
      </c>
      <c r="I103" s="10">
        <v>65</v>
      </c>
      <c r="J103" s="10">
        <v>2</v>
      </c>
      <c r="K103" s="10">
        <v>16</v>
      </c>
      <c r="L103" s="10">
        <v>22</v>
      </c>
      <c r="M103" s="10">
        <v>19</v>
      </c>
      <c r="N103" s="10">
        <v>13</v>
      </c>
      <c r="O103" s="10">
        <v>6</v>
      </c>
      <c r="P103" s="10">
        <v>0</v>
      </c>
      <c r="Q103" s="10">
        <v>78</v>
      </c>
      <c r="R103" s="10">
        <v>13</v>
      </c>
      <c r="S103" s="10">
        <v>40</v>
      </c>
      <c r="T103" s="10">
        <v>45</v>
      </c>
      <c r="U103" s="10">
        <v>53</v>
      </c>
      <c r="V103" s="10">
        <v>26</v>
      </c>
      <c r="W103" s="10">
        <v>8</v>
      </c>
      <c r="X103" s="10">
        <v>1</v>
      </c>
      <c r="Y103" s="10">
        <v>186</v>
      </c>
      <c r="Z103" s="10">
        <v>9</v>
      </c>
      <c r="AA103" s="10">
        <v>27</v>
      </c>
      <c r="AB103" s="10">
        <v>37</v>
      </c>
      <c r="AC103" s="10">
        <v>30</v>
      </c>
      <c r="AD103" s="10">
        <v>24</v>
      </c>
      <c r="AE103" s="10">
        <v>11</v>
      </c>
      <c r="AF103" s="10">
        <v>7</v>
      </c>
      <c r="AG103" s="10">
        <v>145</v>
      </c>
      <c r="AH103" s="10">
        <v>7</v>
      </c>
      <c r="AI103" s="10">
        <v>17</v>
      </c>
      <c r="AJ103" s="10">
        <v>28</v>
      </c>
      <c r="AK103" s="10">
        <v>27</v>
      </c>
      <c r="AL103" s="10">
        <v>11</v>
      </c>
      <c r="AM103" s="10">
        <v>8</v>
      </c>
      <c r="AN103" s="10">
        <v>4</v>
      </c>
      <c r="AO103" s="10">
        <v>102</v>
      </c>
      <c r="AP103" s="10">
        <v>10</v>
      </c>
      <c r="AQ103" s="10">
        <v>19</v>
      </c>
      <c r="AR103" s="10">
        <v>36</v>
      </c>
      <c r="AS103" s="10">
        <v>32</v>
      </c>
      <c r="AT103" s="10">
        <v>19</v>
      </c>
      <c r="AU103" s="10">
        <v>13</v>
      </c>
      <c r="AV103" s="10">
        <v>2</v>
      </c>
      <c r="AW103" s="10">
        <v>132</v>
      </c>
      <c r="AX103" s="10">
        <v>6</v>
      </c>
      <c r="AY103" s="10">
        <v>20</v>
      </c>
      <c r="AZ103" s="10">
        <v>36</v>
      </c>
      <c r="BA103" s="10">
        <v>31</v>
      </c>
      <c r="BB103" s="10">
        <v>37</v>
      </c>
      <c r="BC103" s="10">
        <v>19</v>
      </c>
      <c r="BD103" s="10">
        <v>10</v>
      </c>
      <c r="BE103" s="10">
        <v>159</v>
      </c>
      <c r="BF103" s="10">
        <v>0</v>
      </c>
      <c r="BG103" s="10">
        <v>0</v>
      </c>
      <c r="BH103" s="10">
        <v>0</v>
      </c>
      <c r="BI103" s="10">
        <v>0</v>
      </c>
      <c r="BJ103" s="10">
        <v>0</v>
      </c>
      <c r="BK103" s="10">
        <v>0</v>
      </c>
      <c r="BL103" s="10">
        <v>0</v>
      </c>
      <c r="BM103" s="10">
        <v>0</v>
      </c>
      <c r="BN103" s="10">
        <v>3</v>
      </c>
      <c r="BO103" s="10">
        <v>31</v>
      </c>
      <c r="BP103" s="10">
        <v>50</v>
      </c>
      <c r="BQ103" s="10">
        <v>32</v>
      </c>
      <c r="BR103" s="10">
        <v>18</v>
      </c>
      <c r="BS103" s="10">
        <v>7</v>
      </c>
      <c r="BT103" s="10">
        <v>2</v>
      </c>
      <c r="BU103" s="10">
        <v>143</v>
      </c>
      <c r="BV103" s="10">
        <v>48</v>
      </c>
      <c r="BW103" s="10">
        <v>154</v>
      </c>
      <c r="BX103" s="10">
        <v>232</v>
      </c>
      <c r="BY103" s="10">
        <v>205</v>
      </c>
      <c r="BZ103" s="10">
        <v>135</v>
      </c>
      <c r="CA103" s="10">
        <v>66</v>
      </c>
      <c r="CB103" s="10">
        <v>26</v>
      </c>
    </row>
    <row r="104" spans="1:80" x14ac:dyDescent="0.4">
      <c r="B104" s="10">
        <v>48</v>
      </c>
      <c r="C104" s="10">
        <v>154</v>
      </c>
      <c r="D104" s="10">
        <v>232</v>
      </c>
      <c r="E104" s="10">
        <v>205</v>
      </c>
      <c r="F104" s="10">
        <v>135</v>
      </c>
      <c r="G104" s="10">
        <v>66</v>
      </c>
      <c r="H104" s="10">
        <v>26</v>
      </c>
      <c r="I104" s="10">
        <v>867</v>
      </c>
      <c r="J104" s="10">
        <v>48</v>
      </c>
      <c r="K104" s="10">
        <v>154</v>
      </c>
      <c r="L104" s="10">
        <v>232</v>
      </c>
      <c r="M104" s="10">
        <v>205</v>
      </c>
      <c r="N104" s="10">
        <v>135</v>
      </c>
      <c r="O104" s="10">
        <v>66</v>
      </c>
      <c r="P104" s="10">
        <v>26</v>
      </c>
      <c r="Q104" s="10">
        <v>867</v>
      </c>
      <c r="R104" s="10">
        <v>48</v>
      </c>
      <c r="S104" s="10">
        <v>154</v>
      </c>
      <c r="T104" s="10">
        <v>232</v>
      </c>
      <c r="U104" s="10">
        <v>205</v>
      </c>
      <c r="V104" s="10">
        <v>135</v>
      </c>
      <c r="W104" s="10">
        <v>66</v>
      </c>
      <c r="X104" s="10">
        <v>26</v>
      </c>
      <c r="Y104" s="10">
        <v>867</v>
      </c>
      <c r="Z104" s="10">
        <v>48</v>
      </c>
      <c r="AA104" s="10">
        <v>154</v>
      </c>
      <c r="AB104" s="10">
        <v>232</v>
      </c>
      <c r="AC104" s="10">
        <v>205</v>
      </c>
      <c r="AD104" s="10">
        <v>135</v>
      </c>
      <c r="AE104" s="10">
        <v>66</v>
      </c>
      <c r="AF104" s="10">
        <v>26</v>
      </c>
      <c r="AG104" s="10">
        <v>867</v>
      </c>
      <c r="AH104" s="10">
        <v>48</v>
      </c>
      <c r="AI104" s="10">
        <v>154</v>
      </c>
      <c r="AJ104" s="10">
        <v>232</v>
      </c>
      <c r="AK104" s="10">
        <v>205</v>
      </c>
      <c r="AL104" s="10">
        <v>135</v>
      </c>
      <c r="AM104" s="10">
        <v>66</v>
      </c>
      <c r="AN104" s="10">
        <v>26</v>
      </c>
      <c r="AO104" s="10">
        <v>867</v>
      </c>
      <c r="AP104" s="10">
        <v>48</v>
      </c>
      <c r="AQ104" s="10">
        <v>154</v>
      </c>
      <c r="AR104" s="10">
        <v>232</v>
      </c>
      <c r="AS104" s="10">
        <v>205</v>
      </c>
      <c r="AT104" s="10">
        <v>135</v>
      </c>
      <c r="AU104" s="10">
        <v>66</v>
      </c>
      <c r="AV104" s="10">
        <v>26</v>
      </c>
      <c r="AW104" s="10">
        <v>867</v>
      </c>
      <c r="AX104" s="10">
        <v>48</v>
      </c>
      <c r="AY104" s="10">
        <v>154</v>
      </c>
      <c r="AZ104" s="10">
        <v>232</v>
      </c>
      <c r="BA104" s="10">
        <v>205</v>
      </c>
      <c r="BB104" s="10">
        <v>135</v>
      </c>
      <c r="BC104" s="10">
        <v>66</v>
      </c>
      <c r="BD104" s="10">
        <v>26</v>
      </c>
      <c r="BE104" s="10">
        <v>867</v>
      </c>
      <c r="BF104" s="10">
        <v>48</v>
      </c>
      <c r="BG104" s="10">
        <v>154</v>
      </c>
      <c r="BH104" s="10">
        <v>232</v>
      </c>
      <c r="BI104" s="10">
        <v>205</v>
      </c>
      <c r="BJ104" s="10">
        <v>135</v>
      </c>
      <c r="BK104" s="10">
        <v>66</v>
      </c>
      <c r="BL104" s="10">
        <v>26</v>
      </c>
      <c r="BM104" s="10">
        <v>867</v>
      </c>
      <c r="BN104" s="10">
        <v>48</v>
      </c>
      <c r="BO104" s="10">
        <v>154</v>
      </c>
      <c r="BP104" s="10">
        <v>232</v>
      </c>
      <c r="BQ104" s="10">
        <v>205</v>
      </c>
      <c r="BR104" s="10">
        <v>135</v>
      </c>
      <c r="BS104" s="10">
        <v>66</v>
      </c>
      <c r="BT104" s="10">
        <v>26</v>
      </c>
      <c r="BU104" s="10">
        <v>867</v>
      </c>
      <c r="BV104" s="10">
        <v>48</v>
      </c>
      <c r="BW104" s="10">
        <v>154</v>
      </c>
      <c r="BX104" s="10">
        <v>232</v>
      </c>
      <c r="BY104" s="10">
        <v>205</v>
      </c>
      <c r="BZ104" s="10">
        <v>135</v>
      </c>
      <c r="CA104" s="10">
        <v>66</v>
      </c>
      <c r="CB104" s="10">
        <v>26</v>
      </c>
    </row>
    <row r="105" spans="1:80" x14ac:dyDescent="0.4">
      <c r="B105" s="10">
        <v>3.4120003626890001</v>
      </c>
      <c r="C105" s="10">
        <v>15.940616383009999</v>
      </c>
      <c r="D105" s="10">
        <v>28.94356769601</v>
      </c>
      <c r="E105" s="10">
        <v>13.119584937580001</v>
      </c>
      <c r="F105" s="10">
        <v>6.4105911875499997</v>
      </c>
      <c r="G105" s="10">
        <v>0.91769018699189997</v>
      </c>
      <c r="H105" s="10">
        <v>1.590422604559</v>
      </c>
      <c r="I105" s="10">
        <v>70.334473358389999</v>
      </c>
      <c r="J105" s="10">
        <v>2.406591116904</v>
      </c>
      <c r="K105" s="10">
        <v>15.01631110065</v>
      </c>
      <c r="L105" s="10">
        <v>22.225852946500002</v>
      </c>
      <c r="M105" s="10">
        <v>13.710043065540001</v>
      </c>
      <c r="N105" s="10">
        <v>10.312192818890001</v>
      </c>
      <c r="O105" s="10">
        <v>2.8072674968059999</v>
      </c>
      <c r="P105" s="10">
        <v>0</v>
      </c>
      <c r="Q105" s="10">
        <v>66.478258545299994</v>
      </c>
      <c r="R105" s="10">
        <v>23.3627634823</v>
      </c>
      <c r="S105" s="10">
        <v>45.6955350299</v>
      </c>
      <c r="T105" s="10">
        <v>46.851171025719999</v>
      </c>
      <c r="U105" s="10">
        <v>47.026063475480001</v>
      </c>
      <c r="V105" s="10">
        <v>20.312959528099999</v>
      </c>
      <c r="W105" s="10">
        <v>8.4267414180140001</v>
      </c>
      <c r="X105" s="10">
        <v>0.67180568968400001</v>
      </c>
      <c r="Y105" s="10">
        <v>192.34703964920001</v>
      </c>
      <c r="Z105" s="10">
        <v>21.6907393627</v>
      </c>
      <c r="AA105" s="10">
        <v>39.349859764510001</v>
      </c>
      <c r="AB105" s="10">
        <v>30.52599610711</v>
      </c>
      <c r="AC105" s="10">
        <v>27.263871288160001</v>
      </c>
      <c r="AD105" s="10">
        <v>19.735558882749999</v>
      </c>
      <c r="AE105" s="10">
        <v>11.44994753786</v>
      </c>
      <c r="AF105" s="10">
        <v>4.0225318873100004</v>
      </c>
      <c r="AG105" s="10">
        <v>154.0385048304</v>
      </c>
      <c r="AH105" s="10">
        <v>13.728697251790001</v>
      </c>
      <c r="AI105" s="10">
        <v>16.247893589450001</v>
      </c>
      <c r="AJ105" s="10">
        <v>24.480798575369999</v>
      </c>
      <c r="AK105" s="10">
        <v>22.649097404340001</v>
      </c>
      <c r="AL105" s="10">
        <v>8.6399069173009995</v>
      </c>
      <c r="AM105" s="10">
        <v>6.7643449477189996</v>
      </c>
      <c r="AN105" s="10">
        <v>2.1640451651519998</v>
      </c>
      <c r="AO105" s="10">
        <v>94.674783851119997</v>
      </c>
      <c r="AP105" s="10">
        <v>23.883213224919999</v>
      </c>
      <c r="AQ105" s="10">
        <v>18.117332967159999</v>
      </c>
      <c r="AR105" s="10">
        <v>30.96395045073</v>
      </c>
      <c r="AS105" s="10">
        <v>23.220614818630001</v>
      </c>
      <c r="AT105" s="10">
        <v>17.227101057510001</v>
      </c>
      <c r="AU105" s="10">
        <v>9.4004373151920007</v>
      </c>
      <c r="AV105" s="10">
        <v>2.2895162610200002</v>
      </c>
      <c r="AW105" s="10">
        <v>125.2397310346</v>
      </c>
      <c r="AX105" s="10">
        <v>13.475662230559999</v>
      </c>
      <c r="AY105" s="10">
        <v>24.842836667989999</v>
      </c>
      <c r="AZ105" s="10">
        <v>26.070721583040001</v>
      </c>
      <c r="BA105" s="10">
        <v>27.26389548381</v>
      </c>
      <c r="BB105" s="10">
        <v>24.32536107456</v>
      </c>
      <c r="BC105" s="10">
        <v>14.26400270962</v>
      </c>
      <c r="BD105" s="10">
        <v>7.6623794317899998</v>
      </c>
      <c r="BE105" s="10">
        <v>137.90485918140001</v>
      </c>
      <c r="BF105" s="10">
        <v>0</v>
      </c>
      <c r="BG105" s="10">
        <v>0</v>
      </c>
      <c r="BH105" s="10">
        <v>0</v>
      </c>
      <c r="BI105" s="10">
        <v>0</v>
      </c>
      <c r="BJ105" s="10">
        <v>0</v>
      </c>
      <c r="BK105" s="10">
        <v>0</v>
      </c>
      <c r="BL105" s="10">
        <v>0</v>
      </c>
      <c r="BM105" s="10">
        <v>0</v>
      </c>
      <c r="BN105" s="10">
        <v>5.8185914795939997</v>
      </c>
      <c r="BO105" s="10">
        <v>30.956927483659999</v>
      </c>
      <c r="BP105" s="10">
        <v>51.1694206425</v>
      </c>
      <c r="BQ105" s="10">
        <v>26.829628003130001</v>
      </c>
      <c r="BR105" s="10">
        <v>16.722784006440001</v>
      </c>
      <c r="BS105" s="10">
        <v>3.7249576837979999</v>
      </c>
      <c r="BT105" s="10">
        <v>1.590422604559</v>
      </c>
      <c r="BU105" s="10">
        <v>136.81273190370001</v>
      </c>
      <c r="BV105" s="10">
        <v>101.9596670319</v>
      </c>
      <c r="BW105" s="10">
        <v>175.21038550270001</v>
      </c>
      <c r="BX105" s="10">
        <v>210.06205838450001</v>
      </c>
      <c r="BY105" s="10">
        <v>174.25317047359999</v>
      </c>
      <c r="BZ105" s="10">
        <v>106.96367146670001</v>
      </c>
      <c r="CA105" s="10">
        <v>54.030431612199997</v>
      </c>
      <c r="CB105" s="10">
        <v>18.400701039520001</v>
      </c>
    </row>
    <row r="106" spans="1:80" x14ac:dyDescent="0.4">
      <c r="B106" s="10">
        <v>101.9596670319</v>
      </c>
      <c r="C106" s="10">
        <v>175.21038550270001</v>
      </c>
      <c r="D106" s="10">
        <v>210.06205838450001</v>
      </c>
      <c r="E106" s="10">
        <v>174.25317047359999</v>
      </c>
      <c r="F106" s="10">
        <v>106.96367146670001</v>
      </c>
      <c r="G106" s="10">
        <v>54.030431612199997</v>
      </c>
      <c r="H106" s="10">
        <v>18.400701039520001</v>
      </c>
      <c r="I106" s="10">
        <v>841.01765045039997</v>
      </c>
      <c r="J106" s="10">
        <v>101.9596670319</v>
      </c>
      <c r="K106" s="10">
        <v>175.21038550270001</v>
      </c>
      <c r="L106" s="10">
        <v>210.06205838450001</v>
      </c>
      <c r="M106" s="10">
        <v>174.25317047359999</v>
      </c>
      <c r="N106" s="10">
        <v>106.96367146670001</v>
      </c>
      <c r="O106" s="10">
        <v>54.030431612199997</v>
      </c>
      <c r="P106" s="10">
        <v>18.400701039520001</v>
      </c>
      <c r="Q106" s="10">
        <v>841.01765045039997</v>
      </c>
      <c r="R106" s="10">
        <v>101.9596670319</v>
      </c>
      <c r="S106" s="10">
        <v>175.21038550270001</v>
      </c>
      <c r="T106" s="10">
        <v>210.06205838450001</v>
      </c>
      <c r="U106" s="10">
        <v>174.25317047359999</v>
      </c>
      <c r="V106" s="10">
        <v>106.96367146670001</v>
      </c>
      <c r="W106" s="10">
        <v>54.030431612199997</v>
      </c>
      <c r="X106" s="10">
        <v>18.400701039520001</v>
      </c>
      <c r="Y106" s="10">
        <v>841.01765045039997</v>
      </c>
      <c r="Z106" s="10">
        <v>101.9596670319</v>
      </c>
      <c r="AA106" s="10">
        <v>175.21038550270001</v>
      </c>
      <c r="AB106" s="10">
        <v>210.06205838450001</v>
      </c>
      <c r="AC106" s="10">
        <v>174.25317047359999</v>
      </c>
      <c r="AD106" s="10">
        <v>106.96367146670001</v>
      </c>
      <c r="AE106" s="10">
        <v>54.030431612199997</v>
      </c>
      <c r="AF106" s="10">
        <v>18.400701039520001</v>
      </c>
      <c r="AG106" s="10">
        <v>841.01765045039997</v>
      </c>
      <c r="AH106" s="10">
        <v>101.9596670319</v>
      </c>
      <c r="AI106" s="10">
        <v>175.21038550270001</v>
      </c>
      <c r="AJ106" s="10">
        <v>210.06205838450001</v>
      </c>
      <c r="AK106" s="10">
        <v>174.25317047359999</v>
      </c>
      <c r="AL106" s="10">
        <v>106.96367146670001</v>
      </c>
      <c r="AM106" s="10">
        <v>54.030431612199997</v>
      </c>
      <c r="AN106" s="10">
        <v>18.400701039520001</v>
      </c>
      <c r="AO106" s="10">
        <v>841.01765045039997</v>
      </c>
      <c r="AP106" s="10">
        <v>101.9596670319</v>
      </c>
      <c r="AQ106" s="10">
        <v>175.21038550270001</v>
      </c>
      <c r="AR106" s="10">
        <v>210.06205838450001</v>
      </c>
      <c r="AS106" s="10">
        <v>174.25317047359999</v>
      </c>
      <c r="AT106" s="10">
        <v>106.96367146670001</v>
      </c>
      <c r="AU106" s="10">
        <v>54.030431612199997</v>
      </c>
      <c r="AV106" s="10">
        <v>18.400701039520001</v>
      </c>
      <c r="AW106" s="10">
        <v>841.01765045039997</v>
      </c>
      <c r="AX106" s="10">
        <v>101.9596670319</v>
      </c>
      <c r="AY106" s="10">
        <v>175.21038550270001</v>
      </c>
      <c r="AZ106" s="10">
        <v>210.06205838450001</v>
      </c>
      <c r="BA106" s="10">
        <v>174.25317047359999</v>
      </c>
      <c r="BB106" s="10">
        <v>106.96367146670001</v>
      </c>
      <c r="BC106" s="10">
        <v>54.030431612199997</v>
      </c>
      <c r="BD106" s="10">
        <v>18.400701039520001</v>
      </c>
      <c r="BE106" s="10">
        <v>841.01765045039997</v>
      </c>
      <c r="BF106" s="10">
        <v>101.9596670319</v>
      </c>
      <c r="BG106" s="10">
        <v>175.21038550270001</v>
      </c>
      <c r="BH106" s="10">
        <v>210.06205838450001</v>
      </c>
      <c r="BI106" s="10">
        <v>174.25317047359999</v>
      </c>
      <c r="BJ106" s="10">
        <v>106.96367146670001</v>
      </c>
      <c r="BK106" s="10">
        <v>54.030431612199997</v>
      </c>
      <c r="BL106" s="10">
        <v>18.400701039520001</v>
      </c>
      <c r="BM106" s="10">
        <v>841.01765045039997</v>
      </c>
      <c r="BN106" s="10">
        <v>101.9596670319</v>
      </c>
      <c r="BO106" s="10">
        <v>175.21038550270001</v>
      </c>
      <c r="BP106" s="10">
        <v>210.06205838450001</v>
      </c>
      <c r="BQ106" s="10">
        <v>174.25317047359999</v>
      </c>
      <c r="BR106" s="10">
        <v>106.96367146670001</v>
      </c>
      <c r="BS106" s="10">
        <v>54.030431612199997</v>
      </c>
      <c r="BT106" s="10">
        <v>18.400701039520001</v>
      </c>
      <c r="BU106" s="10">
        <v>841.01765045039997</v>
      </c>
      <c r="BV106" s="10">
        <v>101.9596670319</v>
      </c>
      <c r="BW106" s="10">
        <v>175.21038550270001</v>
      </c>
      <c r="BX106" s="10">
        <v>210.06205838450001</v>
      </c>
      <c r="BY106" s="10">
        <v>174.25317047359999</v>
      </c>
      <c r="BZ106" s="10">
        <v>106.96367146670001</v>
      </c>
      <c r="CA106" s="10">
        <v>54.030431612199997</v>
      </c>
      <c r="CB106" s="10">
        <v>18.400701039520001</v>
      </c>
    </row>
    <row r="107" spans="1:80" x14ac:dyDescent="0.4">
      <c r="B107" s="4" t="s">
        <v>155</v>
      </c>
      <c r="C107" s="4" t="s">
        <v>156</v>
      </c>
      <c r="D107" s="4" t="s">
        <v>157</v>
      </c>
      <c r="E107" s="4" t="s">
        <v>158</v>
      </c>
      <c r="F107" s="4" t="s">
        <v>159</v>
      </c>
      <c r="G107" s="4" t="s">
        <v>160</v>
      </c>
      <c r="H107" s="4" t="s">
        <v>161</v>
      </c>
      <c r="I107" s="4" t="s">
        <v>162</v>
      </c>
      <c r="J107" s="4" t="s">
        <v>155</v>
      </c>
      <c r="K107" s="4" t="s">
        <v>156</v>
      </c>
      <c r="L107" s="4" t="s">
        <v>157</v>
      </c>
      <c r="M107" s="4" t="s">
        <v>158</v>
      </c>
      <c r="N107" s="4" t="s">
        <v>159</v>
      </c>
      <c r="O107" s="4" t="s">
        <v>160</v>
      </c>
      <c r="P107" s="4" t="s">
        <v>161</v>
      </c>
      <c r="Q107" s="4" t="s">
        <v>162</v>
      </c>
      <c r="R107" s="4" t="s">
        <v>155</v>
      </c>
      <c r="S107" s="4" t="s">
        <v>156</v>
      </c>
      <c r="T107" s="4" t="s">
        <v>157</v>
      </c>
      <c r="U107" s="4" t="s">
        <v>158</v>
      </c>
      <c r="V107" s="4" t="s">
        <v>159</v>
      </c>
      <c r="W107" s="4" t="s">
        <v>160</v>
      </c>
      <c r="X107" s="4" t="s">
        <v>161</v>
      </c>
      <c r="Y107" s="4" t="s">
        <v>162</v>
      </c>
      <c r="Z107" s="4" t="s">
        <v>155</v>
      </c>
      <c r="AA107" s="4" t="s">
        <v>156</v>
      </c>
      <c r="AB107" s="4" t="s">
        <v>157</v>
      </c>
      <c r="AC107" s="4" t="s">
        <v>158</v>
      </c>
      <c r="AD107" s="4" t="s">
        <v>159</v>
      </c>
      <c r="AE107" s="4" t="s">
        <v>160</v>
      </c>
      <c r="AF107" s="4" t="s">
        <v>161</v>
      </c>
      <c r="AG107" s="4" t="s">
        <v>162</v>
      </c>
      <c r="AH107" s="4" t="s">
        <v>155</v>
      </c>
      <c r="AI107" s="4" t="s">
        <v>156</v>
      </c>
      <c r="AJ107" s="4" t="s">
        <v>157</v>
      </c>
      <c r="AK107" s="4" t="s">
        <v>158</v>
      </c>
      <c r="AL107" s="4" t="s">
        <v>159</v>
      </c>
      <c r="AM107" s="4" t="s">
        <v>160</v>
      </c>
      <c r="AN107" s="4" t="s">
        <v>161</v>
      </c>
      <c r="AO107" s="4" t="s">
        <v>162</v>
      </c>
      <c r="AP107" s="4" t="s">
        <v>155</v>
      </c>
      <c r="AQ107" s="4" t="s">
        <v>156</v>
      </c>
      <c r="AR107" s="4" t="s">
        <v>157</v>
      </c>
      <c r="AS107" s="4" t="s">
        <v>158</v>
      </c>
      <c r="AT107" s="4" t="s">
        <v>159</v>
      </c>
      <c r="AU107" s="4" t="s">
        <v>160</v>
      </c>
      <c r="AV107" s="4" t="s">
        <v>161</v>
      </c>
      <c r="AW107" s="4" t="s">
        <v>162</v>
      </c>
      <c r="AX107" s="4" t="s">
        <v>155</v>
      </c>
      <c r="AY107" s="4" t="s">
        <v>156</v>
      </c>
      <c r="AZ107" s="4" t="s">
        <v>157</v>
      </c>
      <c r="BA107" s="4" t="s">
        <v>158</v>
      </c>
      <c r="BB107" s="4" t="s">
        <v>159</v>
      </c>
      <c r="BC107" s="4" t="s">
        <v>160</v>
      </c>
      <c r="BD107" s="4" t="s">
        <v>161</v>
      </c>
      <c r="BE107" s="4" t="s">
        <v>162</v>
      </c>
      <c r="BF107" s="4" t="s">
        <v>155</v>
      </c>
      <c r="BG107" s="4" t="s">
        <v>156</v>
      </c>
      <c r="BH107" s="4" t="s">
        <v>157</v>
      </c>
      <c r="BI107" s="4" t="s">
        <v>158</v>
      </c>
      <c r="BJ107" s="4" t="s">
        <v>159</v>
      </c>
      <c r="BK107" s="4" t="s">
        <v>160</v>
      </c>
      <c r="BL107" s="4" t="s">
        <v>161</v>
      </c>
      <c r="BM107" s="4" t="s">
        <v>162</v>
      </c>
      <c r="BN107" s="4" t="s">
        <v>155</v>
      </c>
      <c r="BO107" s="4" t="s">
        <v>156</v>
      </c>
      <c r="BP107" s="4" t="s">
        <v>157</v>
      </c>
      <c r="BQ107" s="4" t="s">
        <v>158</v>
      </c>
      <c r="BR107" s="4" t="s">
        <v>159</v>
      </c>
      <c r="BS107" s="4" t="s">
        <v>160</v>
      </c>
      <c r="BT107" s="4" t="s">
        <v>161</v>
      </c>
      <c r="BU107" s="4" t="s">
        <v>162</v>
      </c>
      <c r="BV107" s="4" t="s">
        <v>155</v>
      </c>
      <c r="BW107" s="4" t="s">
        <v>156</v>
      </c>
      <c r="BX107" s="4" t="s">
        <v>157</v>
      </c>
      <c r="BY107" s="4" t="s">
        <v>158</v>
      </c>
      <c r="BZ107" s="4" t="s">
        <v>159</v>
      </c>
      <c r="CA107" s="4" t="s">
        <v>160</v>
      </c>
      <c r="CB107" s="4" t="s">
        <v>161</v>
      </c>
    </row>
    <row r="108" spans="1:80" x14ac:dyDescent="0.4">
      <c r="B108" s="4" t="s">
        <v>95</v>
      </c>
      <c r="C108" s="4" t="s">
        <v>95</v>
      </c>
      <c r="D108" s="4" t="s">
        <v>183</v>
      </c>
      <c r="E108" s="4" t="s">
        <v>95</v>
      </c>
      <c r="F108" s="4" t="s">
        <v>95</v>
      </c>
      <c r="G108" s="4" t="s">
        <v>95</v>
      </c>
      <c r="H108" s="4" t="s">
        <v>95</v>
      </c>
      <c r="I108" s="4" t="s">
        <v>446</v>
      </c>
      <c r="J108" s="4" t="s">
        <v>95</v>
      </c>
      <c r="K108" s="4" t="s">
        <v>95</v>
      </c>
      <c r="L108" s="4" t="s">
        <v>206</v>
      </c>
      <c r="M108" s="4" t="s">
        <v>95</v>
      </c>
      <c r="N108" s="4" t="s">
        <v>95</v>
      </c>
      <c r="O108" s="4" t="s">
        <v>95</v>
      </c>
      <c r="P108" s="4" t="s">
        <v>95</v>
      </c>
      <c r="Q108" s="4" t="s">
        <v>446</v>
      </c>
      <c r="R108" s="4" t="s">
        <v>184</v>
      </c>
      <c r="S108" s="4" t="s">
        <v>184</v>
      </c>
      <c r="T108" s="4" t="s">
        <v>184</v>
      </c>
      <c r="U108" s="4" t="s">
        <v>184</v>
      </c>
      <c r="V108" s="4" t="s">
        <v>95</v>
      </c>
      <c r="W108" s="4" t="s">
        <v>95</v>
      </c>
      <c r="X108" s="4" t="s">
        <v>95</v>
      </c>
      <c r="Y108" s="4" t="s">
        <v>446</v>
      </c>
      <c r="Z108" s="4" t="s">
        <v>95</v>
      </c>
      <c r="AA108" s="4" t="s">
        <v>95</v>
      </c>
      <c r="AB108" s="4" t="s">
        <v>95</v>
      </c>
      <c r="AC108" s="4" t="s">
        <v>95</v>
      </c>
      <c r="AD108" s="4" t="s">
        <v>95</v>
      </c>
      <c r="AE108" s="4" t="s">
        <v>95</v>
      </c>
      <c r="AF108" s="4" t="s">
        <v>95</v>
      </c>
      <c r="AG108" s="4" t="s">
        <v>446</v>
      </c>
      <c r="AH108" s="4" t="s">
        <v>95</v>
      </c>
      <c r="AI108" s="4" t="s">
        <v>95</v>
      </c>
      <c r="AJ108" s="4" t="s">
        <v>95</v>
      </c>
      <c r="AK108" s="4" t="s">
        <v>95</v>
      </c>
      <c r="AL108" s="4" t="s">
        <v>95</v>
      </c>
      <c r="AM108" s="4" t="s">
        <v>95</v>
      </c>
      <c r="AN108" s="4" t="s">
        <v>95</v>
      </c>
      <c r="AO108" s="4" t="s">
        <v>446</v>
      </c>
      <c r="AP108" s="4" t="s">
        <v>215</v>
      </c>
      <c r="AQ108" s="4" t="s">
        <v>95</v>
      </c>
      <c r="AR108" s="4" t="s">
        <v>95</v>
      </c>
      <c r="AS108" s="4" t="s">
        <v>95</v>
      </c>
      <c r="AT108" s="4" t="s">
        <v>95</v>
      </c>
      <c r="AU108" s="4" t="s">
        <v>95</v>
      </c>
      <c r="AV108" s="4" t="s">
        <v>95</v>
      </c>
      <c r="AW108" s="4" t="s">
        <v>446</v>
      </c>
      <c r="AX108" s="4" t="s">
        <v>95</v>
      </c>
      <c r="AY108" s="4" t="s">
        <v>95</v>
      </c>
      <c r="AZ108" s="4" t="s">
        <v>95</v>
      </c>
      <c r="BA108" s="4" t="s">
        <v>95</v>
      </c>
      <c r="BB108" s="4" t="s">
        <v>189</v>
      </c>
      <c r="BC108" s="4" t="s">
        <v>189</v>
      </c>
      <c r="BD108" s="4" t="s">
        <v>395</v>
      </c>
      <c r="BE108" s="4" t="s">
        <v>446</v>
      </c>
      <c r="BF108" s="4" t="s">
        <v>446</v>
      </c>
      <c r="BG108" s="4" t="s">
        <v>446</v>
      </c>
      <c r="BH108" s="4" t="s">
        <v>446</v>
      </c>
      <c r="BI108" s="4" t="s">
        <v>446</v>
      </c>
      <c r="BJ108" s="4" t="s">
        <v>446</v>
      </c>
      <c r="BK108" s="4" t="s">
        <v>446</v>
      </c>
      <c r="BL108" s="4" t="s">
        <v>446</v>
      </c>
      <c r="BM108" s="4" t="s">
        <v>446</v>
      </c>
      <c r="BN108" s="4" t="s">
        <v>95</v>
      </c>
      <c r="BO108" s="4" t="s">
        <v>183</v>
      </c>
      <c r="BP108" s="4" t="s">
        <v>277</v>
      </c>
      <c r="BQ108" s="4" t="s">
        <v>95</v>
      </c>
      <c r="BR108" s="4" t="s">
        <v>95</v>
      </c>
      <c r="BS108" s="4" t="s">
        <v>95</v>
      </c>
      <c r="BT108" s="4" t="s">
        <v>95</v>
      </c>
      <c r="BU108" s="4" t="s">
        <v>446</v>
      </c>
      <c r="BV108" s="4" t="s">
        <v>446</v>
      </c>
      <c r="BW108" s="4" t="s">
        <v>446</v>
      </c>
      <c r="BX108" s="4" t="s">
        <v>446</v>
      </c>
      <c r="BY108" s="4" t="s">
        <v>446</v>
      </c>
      <c r="BZ108" s="4" t="s">
        <v>446</v>
      </c>
      <c r="CA108" s="4" t="s">
        <v>446</v>
      </c>
      <c r="CB108" s="4" t="s">
        <v>446</v>
      </c>
    </row>
    <row r="109" spans="1:80" x14ac:dyDescent="0.4">
      <c r="A109" s="1" t="s">
        <v>329</v>
      </c>
      <c r="B109" s="9">
        <v>4.1707296322809999E-2</v>
      </c>
      <c r="C109" s="9">
        <v>2.3915487355499997E-2</v>
      </c>
      <c r="D109" s="9">
        <v>0</v>
      </c>
      <c r="E109" s="9">
        <v>0.15363448062079998</v>
      </c>
      <c r="F109" s="9">
        <v>0</v>
      </c>
      <c r="G109" s="9">
        <v>0</v>
      </c>
      <c r="H109" s="9">
        <v>0</v>
      </c>
      <c r="I109" s="9">
        <v>3.3801718207590002E-2</v>
      </c>
      <c r="J109" s="9">
        <v>5.7265934727880004E-2</v>
      </c>
      <c r="K109" s="9">
        <v>0.15897654370790001</v>
      </c>
      <c r="L109" s="9">
        <v>6.705622898096E-3</v>
      </c>
      <c r="M109" s="9">
        <v>8.1282005210709996E-2</v>
      </c>
      <c r="N109" s="9">
        <v>0</v>
      </c>
      <c r="O109" s="9">
        <v>0</v>
      </c>
      <c r="P109" s="9">
        <v>0</v>
      </c>
      <c r="Q109" s="9">
        <v>8.9015060503600002E-2</v>
      </c>
      <c r="R109" s="9">
        <v>0.13807322240699998</v>
      </c>
      <c r="S109" s="9">
        <v>0.19860291924340001</v>
      </c>
      <c r="T109" s="9">
        <v>0.22198714088229998</v>
      </c>
      <c r="U109" s="9">
        <v>0.35536143285260002</v>
      </c>
      <c r="V109" s="9">
        <v>0</v>
      </c>
      <c r="W109" s="9">
        <v>0.7083624166768</v>
      </c>
      <c r="X109" s="9">
        <v>0</v>
      </c>
      <c r="Y109" s="9">
        <v>0.19848369163189999</v>
      </c>
      <c r="Z109" s="9">
        <v>9.7534104203210001E-2</v>
      </c>
      <c r="AA109" s="9">
        <v>7.9027371925789999E-2</v>
      </c>
      <c r="AB109" s="9">
        <v>0.20833795830810001</v>
      </c>
      <c r="AC109" s="9">
        <v>0.1732016961508</v>
      </c>
      <c r="AD109" s="9">
        <v>0</v>
      </c>
      <c r="AE109" s="9">
        <v>0.2916375833232</v>
      </c>
      <c r="AF109" s="9">
        <v>0</v>
      </c>
      <c r="AG109" s="9">
        <v>0.1168442930722</v>
      </c>
      <c r="AH109" s="9">
        <v>0.15790582167510001</v>
      </c>
      <c r="AI109" s="9">
        <v>0.24666755060829998</v>
      </c>
      <c r="AJ109" s="9">
        <v>0.14239863066960001</v>
      </c>
      <c r="AK109" s="9">
        <v>4.923995958717E-2</v>
      </c>
      <c r="AL109" s="9">
        <v>0</v>
      </c>
      <c r="AM109" s="9">
        <v>0</v>
      </c>
      <c r="AN109" s="9">
        <v>0</v>
      </c>
      <c r="AO109" s="9">
        <v>0.17846328457290001</v>
      </c>
      <c r="AP109" s="9">
        <v>0.22801862432029998</v>
      </c>
      <c r="AQ109" s="9">
        <v>0.13500124380510001</v>
      </c>
      <c r="AR109" s="9">
        <v>0.25013619048410002</v>
      </c>
      <c r="AS109" s="9">
        <v>2.7619422346500003E-2</v>
      </c>
      <c r="AT109" s="9">
        <v>1</v>
      </c>
      <c r="AU109" s="9">
        <v>0</v>
      </c>
      <c r="AV109" s="9">
        <v>1</v>
      </c>
      <c r="AW109" s="9">
        <v>0.1895074150172</v>
      </c>
      <c r="AX109" s="9">
        <v>0.27949499634370001</v>
      </c>
      <c r="AY109" s="9">
        <v>0.15780888335400001</v>
      </c>
      <c r="AZ109" s="9">
        <v>0.12809405460080001</v>
      </c>
      <c r="BA109" s="9">
        <v>0.15966100323139998</v>
      </c>
      <c r="BB109" s="9">
        <v>0</v>
      </c>
      <c r="BC109" s="9">
        <v>0</v>
      </c>
      <c r="BD109" s="9">
        <v>0</v>
      </c>
      <c r="BE109" s="9">
        <v>0.18607871513919999</v>
      </c>
      <c r="BF109" s="9">
        <v>0</v>
      </c>
      <c r="BG109" s="9">
        <v>0</v>
      </c>
      <c r="BH109" s="9">
        <v>4.234040215696E-2</v>
      </c>
      <c r="BI109" s="9">
        <v>0</v>
      </c>
      <c r="BJ109" s="9">
        <v>0</v>
      </c>
      <c r="BK109" s="9">
        <v>0</v>
      </c>
      <c r="BL109" s="9">
        <v>0</v>
      </c>
      <c r="BM109" s="9">
        <v>7.8058218553680005E-3</v>
      </c>
      <c r="BN109" s="9">
        <v>9.8973231050680011E-2</v>
      </c>
      <c r="BO109" s="9">
        <v>0.18289203106340002</v>
      </c>
      <c r="BP109" s="9">
        <v>6.705622898096E-3</v>
      </c>
      <c r="BQ109" s="9">
        <v>0.23491648583149999</v>
      </c>
      <c r="BR109" s="9">
        <v>0</v>
      </c>
      <c r="BS109" s="9">
        <v>0</v>
      </c>
      <c r="BT109" s="9">
        <v>0</v>
      </c>
      <c r="BU109" s="9">
        <v>0.12281677871119999</v>
      </c>
      <c r="BV109" s="9">
        <v>1</v>
      </c>
      <c r="BW109" s="9">
        <v>1</v>
      </c>
      <c r="BX109" s="9">
        <v>1</v>
      </c>
      <c r="BY109" s="9">
        <v>1</v>
      </c>
      <c r="BZ109" s="9">
        <v>1</v>
      </c>
      <c r="CA109" s="9">
        <v>1</v>
      </c>
      <c r="CB109" s="9">
        <v>1</v>
      </c>
    </row>
    <row r="110" spans="1:80" x14ac:dyDescent="0.4">
      <c r="B110" s="10">
        <v>1</v>
      </c>
      <c r="C110" s="10">
        <v>2</v>
      </c>
      <c r="D110" s="10">
        <v>0</v>
      </c>
      <c r="E110" s="10">
        <v>1</v>
      </c>
      <c r="F110" s="10">
        <v>0</v>
      </c>
      <c r="G110" s="10">
        <v>0</v>
      </c>
      <c r="H110" s="10">
        <v>0</v>
      </c>
      <c r="I110" s="10">
        <v>4</v>
      </c>
      <c r="J110" s="10">
        <v>1</v>
      </c>
      <c r="K110" s="10">
        <v>5</v>
      </c>
      <c r="L110" s="10">
        <v>1</v>
      </c>
      <c r="M110" s="10">
        <v>2</v>
      </c>
      <c r="N110" s="10">
        <v>0</v>
      </c>
      <c r="O110" s="10">
        <v>0</v>
      </c>
      <c r="P110" s="10">
        <v>0</v>
      </c>
      <c r="Q110" s="10">
        <v>9</v>
      </c>
      <c r="R110" s="10">
        <v>4</v>
      </c>
      <c r="S110" s="10">
        <v>10</v>
      </c>
      <c r="T110" s="10">
        <v>7</v>
      </c>
      <c r="U110" s="10">
        <v>4</v>
      </c>
      <c r="V110" s="10">
        <v>0</v>
      </c>
      <c r="W110" s="10">
        <v>1</v>
      </c>
      <c r="X110" s="10">
        <v>0</v>
      </c>
      <c r="Y110" s="10">
        <v>26</v>
      </c>
      <c r="Z110" s="10">
        <v>2</v>
      </c>
      <c r="AA110" s="10">
        <v>4</v>
      </c>
      <c r="AB110" s="10">
        <v>6</v>
      </c>
      <c r="AC110" s="10">
        <v>2</v>
      </c>
      <c r="AD110" s="10">
        <v>0</v>
      </c>
      <c r="AE110" s="10">
        <v>1</v>
      </c>
      <c r="AF110" s="10">
        <v>0</v>
      </c>
      <c r="AG110" s="10">
        <v>15</v>
      </c>
      <c r="AH110" s="10">
        <v>5</v>
      </c>
      <c r="AI110" s="10">
        <v>9</v>
      </c>
      <c r="AJ110" s="10">
        <v>5</v>
      </c>
      <c r="AK110" s="10">
        <v>1</v>
      </c>
      <c r="AL110" s="10">
        <v>0</v>
      </c>
      <c r="AM110" s="10">
        <v>0</v>
      </c>
      <c r="AN110" s="10">
        <v>0</v>
      </c>
      <c r="AO110" s="10">
        <v>20</v>
      </c>
      <c r="AP110" s="10">
        <v>6</v>
      </c>
      <c r="AQ110" s="10">
        <v>7</v>
      </c>
      <c r="AR110" s="10">
        <v>7</v>
      </c>
      <c r="AS110" s="10">
        <v>1</v>
      </c>
      <c r="AT110" s="10">
        <v>1</v>
      </c>
      <c r="AU110" s="10">
        <v>0</v>
      </c>
      <c r="AV110" s="10">
        <v>1</v>
      </c>
      <c r="AW110" s="10">
        <v>23</v>
      </c>
      <c r="AX110" s="10">
        <v>7</v>
      </c>
      <c r="AY110" s="10">
        <v>9</v>
      </c>
      <c r="AZ110" s="10">
        <v>6</v>
      </c>
      <c r="BA110" s="10">
        <v>2</v>
      </c>
      <c r="BB110" s="10">
        <v>0</v>
      </c>
      <c r="BC110" s="10">
        <v>0</v>
      </c>
      <c r="BD110" s="10">
        <v>0</v>
      </c>
      <c r="BE110" s="10">
        <v>24</v>
      </c>
      <c r="BF110" s="10">
        <v>0</v>
      </c>
      <c r="BG110" s="10">
        <v>0</v>
      </c>
      <c r="BH110" s="10">
        <v>2</v>
      </c>
      <c r="BI110" s="10">
        <v>0</v>
      </c>
      <c r="BJ110" s="10">
        <v>0</v>
      </c>
      <c r="BK110" s="10">
        <v>0</v>
      </c>
      <c r="BL110" s="10">
        <v>0</v>
      </c>
      <c r="BM110" s="10">
        <v>2</v>
      </c>
      <c r="BN110" s="10">
        <v>2</v>
      </c>
      <c r="BO110" s="10">
        <v>7</v>
      </c>
      <c r="BP110" s="10">
        <v>1</v>
      </c>
      <c r="BQ110" s="10">
        <v>3</v>
      </c>
      <c r="BR110" s="10">
        <v>0</v>
      </c>
      <c r="BS110" s="10">
        <v>0</v>
      </c>
      <c r="BT110" s="10">
        <v>0</v>
      </c>
      <c r="BU110" s="10">
        <v>13</v>
      </c>
      <c r="BV110" s="10">
        <v>26</v>
      </c>
      <c r="BW110" s="10">
        <v>46</v>
      </c>
      <c r="BX110" s="10">
        <v>34</v>
      </c>
      <c r="BY110" s="10">
        <v>13</v>
      </c>
      <c r="BZ110" s="10">
        <v>1</v>
      </c>
      <c r="CA110" s="10">
        <v>2</v>
      </c>
      <c r="CB110" s="10">
        <v>1</v>
      </c>
    </row>
    <row r="111" spans="1:80" x14ac:dyDescent="0.4">
      <c r="B111" s="10">
        <v>26</v>
      </c>
      <c r="C111" s="10">
        <v>46</v>
      </c>
      <c r="D111" s="10">
        <v>34</v>
      </c>
      <c r="E111" s="10">
        <v>13</v>
      </c>
      <c r="F111" s="10">
        <v>1</v>
      </c>
      <c r="G111" s="10">
        <v>2</v>
      </c>
      <c r="H111" s="10">
        <v>1</v>
      </c>
      <c r="I111" s="10">
        <v>123</v>
      </c>
      <c r="J111" s="10">
        <v>26</v>
      </c>
      <c r="K111" s="10">
        <v>46</v>
      </c>
      <c r="L111" s="10">
        <v>34</v>
      </c>
      <c r="M111" s="10">
        <v>13</v>
      </c>
      <c r="N111" s="10">
        <v>1</v>
      </c>
      <c r="O111" s="10">
        <v>2</v>
      </c>
      <c r="P111" s="10">
        <v>1</v>
      </c>
      <c r="Q111" s="10">
        <v>123</v>
      </c>
      <c r="R111" s="10">
        <v>26</v>
      </c>
      <c r="S111" s="10">
        <v>46</v>
      </c>
      <c r="T111" s="10">
        <v>34</v>
      </c>
      <c r="U111" s="10">
        <v>13</v>
      </c>
      <c r="V111" s="10">
        <v>1</v>
      </c>
      <c r="W111" s="10">
        <v>2</v>
      </c>
      <c r="X111" s="10">
        <v>1</v>
      </c>
      <c r="Y111" s="10">
        <v>123</v>
      </c>
      <c r="Z111" s="10">
        <v>26</v>
      </c>
      <c r="AA111" s="10">
        <v>46</v>
      </c>
      <c r="AB111" s="10">
        <v>34</v>
      </c>
      <c r="AC111" s="10">
        <v>13</v>
      </c>
      <c r="AD111" s="10">
        <v>1</v>
      </c>
      <c r="AE111" s="10">
        <v>2</v>
      </c>
      <c r="AF111" s="10">
        <v>1</v>
      </c>
      <c r="AG111" s="10">
        <v>123</v>
      </c>
      <c r="AH111" s="10">
        <v>26</v>
      </c>
      <c r="AI111" s="10">
        <v>46</v>
      </c>
      <c r="AJ111" s="10">
        <v>34</v>
      </c>
      <c r="AK111" s="10">
        <v>13</v>
      </c>
      <c r="AL111" s="10">
        <v>1</v>
      </c>
      <c r="AM111" s="10">
        <v>2</v>
      </c>
      <c r="AN111" s="10">
        <v>1</v>
      </c>
      <c r="AO111" s="10">
        <v>123</v>
      </c>
      <c r="AP111" s="10">
        <v>26</v>
      </c>
      <c r="AQ111" s="10">
        <v>46</v>
      </c>
      <c r="AR111" s="10">
        <v>34</v>
      </c>
      <c r="AS111" s="10">
        <v>13</v>
      </c>
      <c r="AT111" s="10">
        <v>1</v>
      </c>
      <c r="AU111" s="10">
        <v>2</v>
      </c>
      <c r="AV111" s="10">
        <v>1</v>
      </c>
      <c r="AW111" s="10">
        <v>123</v>
      </c>
      <c r="AX111" s="10">
        <v>26</v>
      </c>
      <c r="AY111" s="10">
        <v>46</v>
      </c>
      <c r="AZ111" s="10">
        <v>34</v>
      </c>
      <c r="BA111" s="10">
        <v>13</v>
      </c>
      <c r="BB111" s="10">
        <v>1</v>
      </c>
      <c r="BC111" s="10">
        <v>2</v>
      </c>
      <c r="BD111" s="10">
        <v>1</v>
      </c>
      <c r="BE111" s="10">
        <v>123</v>
      </c>
      <c r="BF111" s="10">
        <v>26</v>
      </c>
      <c r="BG111" s="10">
        <v>46</v>
      </c>
      <c r="BH111" s="10">
        <v>34</v>
      </c>
      <c r="BI111" s="10">
        <v>13</v>
      </c>
      <c r="BJ111" s="10">
        <v>1</v>
      </c>
      <c r="BK111" s="10">
        <v>2</v>
      </c>
      <c r="BL111" s="10">
        <v>1</v>
      </c>
      <c r="BM111" s="10">
        <v>123</v>
      </c>
      <c r="BN111" s="10">
        <v>26</v>
      </c>
      <c r="BO111" s="10">
        <v>46</v>
      </c>
      <c r="BP111" s="10">
        <v>34</v>
      </c>
      <c r="BQ111" s="10">
        <v>13</v>
      </c>
      <c r="BR111" s="10">
        <v>1</v>
      </c>
      <c r="BS111" s="10">
        <v>2</v>
      </c>
      <c r="BT111" s="10">
        <v>1</v>
      </c>
      <c r="BU111" s="10">
        <v>123</v>
      </c>
      <c r="BV111" s="10">
        <v>26</v>
      </c>
      <c r="BW111" s="10">
        <v>46</v>
      </c>
      <c r="BX111" s="10">
        <v>34</v>
      </c>
      <c r="BY111" s="10">
        <v>13</v>
      </c>
      <c r="BZ111" s="10">
        <v>1</v>
      </c>
      <c r="CA111" s="10">
        <v>2</v>
      </c>
      <c r="CB111" s="10">
        <v>1</v>
      </c>
    </row>
    <row r="112" spans="1:80" x14ac:dyDescent="0.4">
      <c r="B112" s="10">
        <v>2.5174617167740001</v>
      </c>
      <c r="C112" s="10">
        <v>1.858473567546</v>
      </c>
      <c r="D112" s="10">
        <v>0</v>
      </c>
      <c r="E112" s="10">
        <v>2.1505342851839999</v>
      </c>
      <c r="F112" s="10">
        <v>0</v>
      </c>
      <c r="G112" s="10">
        <v>0</v>
      </c>
      <c r="H112" s="10">
        <v>0</v>
      </c>
      <c r="I112" s="10">
        <v>6.526469569504</v>
      </c>
      <c r="J112" s="10">
        <v>3.4565846042109998</v>
      </c>
      <c r="K112" s="10">
        <v>12.354074159110001</v>
      </c>
      <c r="L112" s="10">
        <v>0.238694451517</v>
      </c>
      <c r="M112" s="10">
        <v>1.1377637250949999</v>
      </c>
      <c r="N112" s="10">
        <v>0</v>
      </c>
      <c r="O112" s="10">
        <v>0</v>
      </c>
      <c r="P112" s="10">
        <v>0</v>
      </c>
      <c r="Q112" s="10">
        <v>17.18711693993</v>
      </c>
      <c r="R112" s="10">
        <v>8.334130527928</v>
      </c>
      <c r="S112" s="10">
        <v>15.43344153372</v>
      </c>
      <c r="T112" s="10">
        <v>7.9018906434150002</v>
      </c>
      <c r="U112" s="10">
        <v>4.9742540990380002</v>
      </c>
      <c r="V112" s="10">
        <v>0</v>
      </c>
      <c r="W112" s="10">
        <v>1.6797129553870001</v>
      </c>
      <c r="X112" s="10">
        <v>0</v>
      </c>
      <c r="Y112" s="10">
        <v>38.323429759489997</v>
      </c>
      <c r="Z112" s="10">
        <v>5.8871803032010002</v>
      </c>
      <c r="AA112" s="10">
        <v>6.1412205259950001</v>
      </c>
      <c r="AB112" s="10">
        <v>7.4160321038410002</v>
      </c>
      <c r="AC112" s="10">
        <v>2.4244309240940001</v>
      </c>
      <c r="AD112" s="10">
        <v>0</v>
      </c>
      <c r="AE112" s="10">
        <v>0.69154914977540005</v>
      </c>
      <c r="AF112" s="10">
        <v>0</v>
      </c>
      <c r="AG112" s="10">
        <v>22.56041300691</v>
      </c>
      <c r="AH112" s="10">
        <v>9.5312306471780008</v>
      </c>
      <c r="AI112" s="10">
        <v>19.1685461376</v>
      </c>
      <c r="AJ112" s="10">
        <v>5.068844991882</v>
      </c>
      <c r="AK112" s="10">
        <v>0.68924775783009995</v>
      </c>
      <c r="AL112" s="10">
        <v>0</v>
      </c>
      <c r="AM112" s="10">
        <v>0</v>
      </c>
      <c r="AN112" s="10">
        <v>0</v>
      </c>
      <c r="AO112" s="10">
        <v>34.457869534490001</v>
      </c>
      <c r="AP112" s="10">
        <v>13.76325506681</v>
      </c>
      <c r="AQ112" s="10">
        <v>10.4909525559</v>
      </c>
      <c r="AR112" s="10">
        <v>8.9038888257649997</v>
      </c>
      <c r="AS112" s="10">
        <v>0.38660927191029998</v>
      </c>
      <c r="AT112" s="10">
        <v>1.524764803659</v>
      </c>
      <c r="AU112" s="10">
        <v>0</v>
      </c>
      <c r="AV112" s="10">
        <v>1.520810766096</v>
      </c>
      <c r="AW112" s="10">
        <v>36.590281290130001</v>
      </c>
      <c r="AX112" s="10">
        <v>16.87038037372</v>
      </c>
      <c r="AY112" s="10">
        <v>12.26333522198</v>
      </c>
      <c r="AZ112" s="10">
        <v>4.5596569580750002</v>
      </c>
      <c r="BA112" s="10">
        <v>2.2348919335590001</v>
      </c>
      <c r="BB112" s="10">
        <v>0</v>
      </c>
      <c r="BC112" s="10">
        <v>0</v>
      </c>
      <c r="BD112" s="10">
        <v>0</v>
      </c>
      <c r="BE112" s="10">
        <v>35.928264487329997</v>
      </c>
      <c r="BF112" s="10">
        <v>0</v>
      </c>
      <c r="BG112" s="10">
        <v>0</v>
      </c>
      <c r="BH112" s="10">
        <v>1.507155893412</v>
      </c>
      <c r="BI112" s="10">
        <v>0</v>
      </c>
      <c r="BJ112" s="10">
        <v>0</v>
      </c>
      <c r="BK112" s="10">
        <v>0</v>
      </c>
      <c r="BL112" s="10">
        <v>0</v>
      </c>
      <c r="BM112" s="10">
        <v>1.507155893412</v>
      </c>
      <c r="BN112" s="10">
        <v>5.9740463209849999</v>
      </c>
      <c r="BO112" s="10">
        <v>14.21254772665</v>
      </c>
      <c r="BP112" s="10">
        <v>0.238694451517</v>
      </c>
      <c r="BQ112" s="10">
        <v>3.288298010279</v>
      </c>
      <c r="BR112" s="10">
        <v>0</v>
      </c>
      <c r="BS112" s="10">
        <v>0</v>
      </c>
      <c r="BT112" s="10">
        <v>0</v>
      </c>
      <c r="BU112" s="10">
        <v>23.713586509430002</v>
      </c>
      <c r="BV112" s="10">
        <v>60.360223239809997</v>
      </c>
      <c r="BW112" s="10">
        <v>77.710043701839993</v>
      </c>
      <c r="BX112" s="10">
        <v>35.596163867910001</v>
      </c>
      <c r="BY112" s="10">
        <v>13.99773199671</v>
      </c>
      <c r="BZ112" s="10">
        <v>1.524764803659</v>
      </c>
      <c r="CA112" s="10">
        <v>2.3712621051620002</v>
      </c>
      <c r="CB112" s="10">
        <v>1.520810766096</v>
      </c>
    </row>
    <row r="113" spans="1:80" x14ac:dyDescent="0.4">
      <c r="B113" s="10">
        <v>60.360223239809997</v>
      </c>
      <c r="C113" s="10">
        <v>77.710043701839993</v>
      </c>
      <c r="D113" s="10">
        <v>35.596163867910001</v>
      </c>
      <c r="E113" s="10">
        <v>13.99773199671</v>
      </c>
      <c r="F113" s="10">
        <v>1.524764803659</v>
      </c>
      <c r="G113" s="10">
        <v>2.3712621051620002</v>
      </c>
      <c r="H113" s="10">
        <v>1.520810766096</v>
      </c>
      <c r="I113" s="10">
        <v>193.08100048119999</v>
      </c>
      <c r="J113" s="10">
        <v>60.360223239809997</v>
      </c>
      <c r="K113" s="10">
        <v>77.710043701839993</v>
      </c>
      <c r="L113" s="10">
        <v>35.596163867910001</v>
      </c>
      <c r="M113" s="10">
        <v>13.99773199671</v>
      </c>
      <c r="N113" s="10">
        <v>1.524764803659</v>
      </c>
      <c r="O113" s="10">
        <v>2.3712621051620002</v>
      </c>
      <c r="P113" s="10">
        <v>1.520810766096</v>
      </c>
      <c r="Q113" s="10">
        <v>193.08100048119999</v>
      </c>
      <c r="R113" s="10">
        <v>60.360223239809997</v>
      </c>
      <c r="S113" s="10">
        <v>77.710043701839993</v>
      </c>
      <c r="T113" s="10">
        <v>35.596163867910001</v>
      </c>
      <c r="U113" s="10">
        <v>13.99773199671</v>
      </c>
      <c r="V113" s="10">
        <v>1.524764803659</v>
      </c>
      <c r="W113" s="10">
        <v>2.3712621051620002</v>
      </c>
      <c r="X113" s="10">
        <v>1.520810766096</v>
      </c>
      <c r="Y113" s="10">
        <v>193.08100048119999</v>
      </c>
      <c r="Z113" s="10">
        <v>60.360223239809997</v>
      </c>
      <c r="AA113" s="10">
        <v>77.710043701839993</v>
      </c>
      <c r="AB113" s="10">
        <v>35.596163867910001</v>
      </c>
      <c r="AC113" s="10">
        <v>13.99773199671</v>
      </c>
      <c r="AD113" s="10">
        <v>1.524764803659</v>
      </c>
      <c r="AE113" s="10">
        <v>2.3712621051620002</v>
      </c>
      <c r="AF113" s="10">
        <v>1.520810766096</v>
      </c>
      <c r="AG113" s="10">
        <v>193.08100048119999</v>
      </c>
      <c r="AH113" s="10">
        <v>60.360223239809997</v>
      </c>
      <c r="AI113" s="10">
        <v>77.710043701839993</v>
      </c>
      <c r="AJ113" s="10">
        <v>35.596163867910001</v>
      </c>
      <c r="AK113" s="10">
        <v>13.99773199671</v>
      </c>
      <c r="AL113" s="10">
        <v>1.524764803659</v>
      </c>
      <c r="AM113" s="10">
        <v>2.3712621051620002</v>
      </c>
      <c r="AN113" s="10">
        <v>1.520810766096</v>
      </c>
      <c r="AO113" s="10">
        <v>193.08100048119999</v>
      </c>
      <c r="AP113" s="10">
        <v>60.360223239809997</v>
      </c>
      <c r="AQ113" s="10">
        <v>77.710043701839993</v>
      </c>
      <c r="AR113" s="10">
        <v>35.596163867910001</v>
      </c>
      <c r="AS113" s="10">
        <v>13.99773199671</v>
      </c>
      <c r="AT113" s="10">
        <v>1.524764803659</v>
      </c>
      <c r="AU113" s="10">
        <v>2.3712621051620002</v>
      </c>
      <c r="AV113" s="10">
        <v>1.520810766096</v>
      </c>
      <c r="AW113" s="10">
        <v>193.08100048119999</v>
      </c>
      <c r="AX113" s="10">
        <v>60.360223239809997</v>
      </c>
      <c r="AY113" s="10">
        <v>77.710043701839993</v>
      </c>
      <c r="AZ113" s="10">
        <v>35.596163867910001</v>
      </c>
      <c r="BA113" s="10">
        <v>13.99773199671</v>
      </c>
      <c r="BB113" s="10">
        <v>1.524764803659</v>
      </c>
      <c r="BC113" s="10">
        <v>2.3712621051620002</v>
      </c>
      <c r="BD113" s="10">
        <v>1.520810766096</v>
      </c>
      <c r="BE113" s="10">
        <v>193.08100048119999</v>
      </c>
      <c r="BF113" s="10">
        <v>60.360223239809997</v>
      </c>
      <c r="BG113" s="10">
        <v>77.710043701839993</v>
      </c>
      <c r="BH113" s="10">
        <v>35.596163867910001</v>
      </c>
      <c r="BI113" s="10">
        <v>13.99773199671</v>
      </c>
      <c r="BJ113" s="10">
        <v>1.524764803659</v>
      </c>
      <c r="BK113" s="10">
        <v>2.3712621051620002</v>
      </c>
      <c r="BL113" s="10">
        <v>1.520810766096</v>
      </c>
      <c r="BM113" s="10">
        <v>193.08100048119999</v>
      </c>
      <c r="BN113" s="10">
        <v>60.360223239809997</v>
      </c>
      <c r="BO113" s="10">
        <v>77.710043701839993</v>
      </c>
      <c r="BP113" s="10">
        <v>35.596163867910001</v>
      </c>
      <c r="BQ113" s="10">
        <v>13.99773199671</v>
      </c>
      <c r="BR113" s="10">
        <v>1.524764803659</v>
      </c>
      <c r="BS113" s="10">
        <v>2.3712621051620002</v>
      </c>
      <c r="BT113" s="10">
        <v>1.520810766096</v>
      </c>
      <c r="BU113" s="10">
        <v>193.08100048119999</v>
      </c>
      <c r="BV113" s="10">
        <v>60.360223239809997</v>
      </c>
      <c r="BW113" s="10">
        <v>77.710043701839993</v>
      </c>
      <c r="BX113" s="10">
        <v>35.596163867910001</v>
      </c>
      <c r="BY113" s="10">
        <v>13.99773199671</v>
      </c>
      <c r="BZ113" s="10">
        <v>1.524764803659</v>
      </c>
      <c r="CA113" s="10">
        <v>2.3712621051620002</v>
      </c>
      <c r="CB113" s="10">
        <v>1.520810766096</v>
      </c>
    </row>
    <row r="114" spans="1:80" x14ac:dyDescent="0.4">
      <c r="B114" s="4" t="s">
        <v>155</v>
      </c>
      <c r="C114" s="4" t="s">
        <v>156</v>
      </c>
      <c r="D114" s="4" t="s">
        <v>157</v>
      </c>
      <c r="E114" s="4" t="s">
        <v>158</v>
      </c>
      <c r="F114" s="4" t="s">
        <v>159</v>
      </c>
      <c r="G114" s="4" t="s">
        <v>160</v>
      </c>
      <c r="H114" s="4" t="s">
        <v>161</v>
      </c>
      <c r="I114" s="4" t="s">
        <v>162</v>
      </c>
      <c r="J114" s="4" t="s">
        <v>155</v>
      </c>
      <c r="K114" s="4" t="s">
        <v>156</v>
      </c>
      <c r="L114" s="4" t="s">
        <v>157</v>
      </c>
      <c r="M114" s="4" t="s">
        <v>158</v>
      </c>
      <c r="N114" s="4" t="s">
        <v>159</v>
      </c>
      <c r="O114" s="4" t="s">
        <v>160</v>
      </c>
      <c r="P114" s="4" t="s">
        <v>161</v>
      </c>
      <c r="Q114" s="4" t="s">
        <v>162</v>
      </c>
      <c r="R114" s="4" t="s">
        <v>155</v>
      </c>
      <c r="S114" s="4" t="s">
        <v>156</v>
      </c>
      <c r="T114" s="4" t="s">
        <v>157</v>
      </c>
      <c r="U114" s="4" t="s">
        <v>158</v>
      </c>
      <c r="V114" s="4" t="s">
        <v>159</v>
      </c>
      <c r="W114" s="4" t="s">
        <v>160</v>
      </c>
      <c r="X114" s="4" t="s">
        <v>161</v>
      </c>
      <c r="Y114" s="4" t="s">
        <v>162</v>
      </c>
      <c r="Z114" s="4" t="s">
        <v>155</v>
      </c>
      <c r="AA114" s="4" t="s">
        <v>156</v>
      </c>
      <c r="AB114" s="4" t="s">
        <v>157</v>
      </c>
      <c r="AC114" s="4" t="s">
        <v>158</v>
      </c>
      <c r="AD114" s="4" t="s">
        <v>159</v>
      </c>
      <c r="AE114" s="4" t="s">
        <v>160</v>
      </c>
      <c r="AF114" s="4" t="s">
        <v>161</v>
      </c>
      <c r="AG114" s="4" t="s">
        <v>162</v>
      </c>
      <c r="AH114" s="4" t="s">
        <v>155</v>
      </c>
      <c r="AI114" s="4" t="s">
        <v>156</v>
      </c>
      <c r="AJ114" s="4" t="s">
        <v>157</v>
      </c>
      <c r="AK114" s="4" t="s">
        <v>158</v>
      </c>
      <c r="AL114" s="4" t="s">
        <v>159</v>
      </c>
      <c r="AM114" s="4" t="s">
        <v>160</v>
      </c>
      <c r="AN114" s="4" t="s">
        <v>161</v>
      </c>
      <c r="AO114" s="4" t="s">
        <v>162</v>
      </c>
      <c r="AP114" s="4" t="s">
        <v>155</v>
      </c>
      <c r="AQ114" s="4" t="s">
        <v>156</v>
      </c>
      <c r="AR114" s="4" t="s">
        <v>157</v>
      </c>
      <c r="AS114" s="4" t="s">
        <v>158</v>
      </c>
      <c r="AT114" s="4" t="s">
        <v>159</v>
      </c>
      <c r="AU114" s="4" t="s">
        <v>160</v>
      </c>
      <c r="AV114" s="4" t="s">
        <v>161</v>
      </c>
      <c r="AW114" s="4" t="s">
        <v>162</v>
      </c>
      <c r="AX114" s="4" t="s">
        <v>155</v>
      </c>
      <c r="AY114" s="4" t="s">
        <v>156</v>
      </c>
      <c r="AZ114" s="4" t="s">
        <v>157</v>
      </c>
      <c r="BA114" s="4" t="s">
        <v>158</v>
      </c>
      <c r="BB114" s="4" t="s">
        <v>159</v>
      </c>
      <c r="BC114" s="4" t="s">
        <v>160</v>
      </c>
      <c r="BD114" s="4" t="s">
        <v>161</v>
      </c>
      <c r="BE114" s="4" t="s">
        <v>162</v>
      </c>
      <c r="BF114" s="4" t="s">
        <v>155</v>
      </c>
      <c r="BG114" s="4" t="s">
        <v>156</v>
      </c>
      <c r="BH114" s="4" t="s">
        <v>157</v>
      </c>
      <c r="BI114" s="4" t="s">
        <v>158</v>
      </c>
      <c r="BJ114" s="4" t="s">
        <v>159</v>
      </c>
      <c r="BK114" s="4" t="s">
        <v>160</v>
      </c>
      <c r="BL114" s="4" t="s">
        <v>161</v>
      </c>
      <c r="BM114" s="4" t="s">
        <v>162</v>
      </c>
      <c r="BN114" s="4" t="s">
        <v>155</v>
      </c>
      <c r="BO114" s="4" t="s">
        <v>156</v>
      </c>
      <c r="BP114" s="4" t="s">
        <v>157</v>
      </c>
      <c r="BQ114" s="4" t="s">
        <v>158</v>
      </c>
      <c r="BR114" s="4" t="s">
        <v>159</v>
      </c>
      <c r="BS114" s="4" t="s">
        <v>160</v>
      </c>
      <c r="BT114" s="4" t="s">
        <v>161</v>
      </c>
      <c r="BU114" s="4" t="s">
        <v>162</v>
      </c>
      <c r="BV114" s="4" t="s">
        <v>155</v>
      </c>
      <c r="BW114" s="4" t="s">
        <v>156</v>
      </c>
      <c r="BX114" s="4" t="s">
        <v>157</v>
      </c>
      <c r="BY114" s="4" t="s">
        <v>158</v>
      </c>
      <c r="BZ114" s="4" t="s">
        <v>159</v>
      </c>
      <c r="CA114" s="4" t="s">
        <v>160</v>
      </c>
      <c r="CB114" s="4" t="s">
        <v>161</v>
      </c>
    </row>
    <row r="115" spans="1:80" x14ac:dyDescent="0.4">
      <c r="B115" s="4" t="s">
        <v>95</v>
      </c>
      <c r="C115" s="4" t="s">
        <v>95</v>
      </c>
      <c r="D115" s="4" t="s">
        <v>95</v>
      </c>
      <c r="E115" s="4" t="s">
        <v>95</v>
      </c>
      <c r="F115" s="4" t="s">
        <v>446</v>
      </c>
      <c r="G115" s="4" t="s">
        <v>95</v>
      </c>
      <c r="H115" s="4" t="s">
        <v>446</v>
      </c>
      <c r="I115" s="4" t="s">
        <v>446</v>
      </c>
      <c r="J115" s="4" t="s">
        <v>95</v>
      </c>
      <c r="K115" s="4" t="s">
        <v>157</v>
      </c>
      <c r="L115" s="4" t="s">
        <v>95</v>
      </c>
      <c r="M115" s="4" t="s">
        <v>189</v>
      </c>
      <c r="N115" s="4" t="s">
        <v>446</v>
      </c>
      <c r="O115" s="4" t="s">
        <v>95</v>
      </c>
      <c r="P115" s="4" t="s">
        <v>446</v>
      </c>
      <c r="Q115" s="4" t="s">
        <v>446</v>
      </c>
      <c r="R115" s="4" t="s">
        <v>95</v>
      </c>
      <c r="S115" s="4" t="s">
        <v>95</v>
      </c>
      <c r="T115" s="4" t="s">
        <v>95</v>
      </c>
      <c r="U115" s="4" t="s">
        <v>95</v>
      </c>
      <c r="V115" s="4" t="s">
        <v>446</v>
      </c>
      <c r="W115" s="4" t="s">
        <v>206</v>
      </c>
      <c r="X115" s="4" t="s">
        <v>446</v>
      </c>
      <c r="Y115" s="4" t="s">
        <v>446</v>
      </c>
      <c r="Z115" s="4" t="s">
        <v>95</v>
      </c>
      <c r="AA115" s="4" t="s">
        <v>95</v>
      </c>
      <c r="AB115" s="4" t="s">
        <v>95</v>
      </c>
      <c r="AC115" s="4" t="s">
        <v>95</v>
      </c>
      <c r="AD115" s="4" t="s">
        <v>446</v>
      </c>
      <c r="AE115" s="4" t="s">
        <v>95</v>
      </c>
      <c r="AF115" s="4" t="s">
        <v>446</v>
      </c>
      <c r="AG115" s="4" t="s">
        <v>446</v>
      </c>
      <c r="AH115" s="4" t="s">
        <v>95</v>
      </c>
      <c r="AI115" s="4" t="s">
        <v>95</v>
      </c>
      <c r="AJ115" s="4" t="s">
        <v>95</v>
      </c>
      <c r="AK115" s="4" t="s">
        <v>95</v>
      </c>
      <c r="AL115" s="4" t="s">
        <v>446</v>
      </c>
      <c r="AM115" s="4" t="s">
        <v>95</v>
      </c>
      <c r="AN115" s="4" t="s">
        <v>446</v>
      </c>
      <c r="AO115" s="4" t="s">
        <v>446</v>
      </c>
      <c r="AP115" s="4" t="s">
        <v>118</v>
      </c>
      <c r="AQ115" s="4" t="s">
        <v>95</v>
      </c>
      <c r="AR115" s="4" t="s">
        <v>118</v>
      </c>
      <c r="AS115" s="4" t="s">
        <v>95</v>
      </c>
      <c r="AT115" s="4" t="s">
        <v>446</v>
      </c>
      <c r="AU115" s="4" t="s">
        <v>95</v>
      </c>
      <c r="AV115" s="4" t="s">
        <v>446</v>
      </c>
      <c r="AW115" s="4" t="s">
        <v>446</v>
      </c>
      <c r="AX115" s="4" t="s">
        <v>95</v>
      </c>
      <c r="AY115" s="4" t="s">
        <v>95</v>
      </c>
      <c r="AZ115" s="4" t="s">
        <v>95</v>
      </c>
      <c r="BA115" s="4" t="s">
        <v>95</v>
      </c>
      <c r="BB115" s="4" t="s">
        <v>446</v>
      </c>
      <c r="BC115" s="4" t="s">
        <v>95</v>
      </c>
      <c r="BD115" s="4" t="s">
        <v>446</v>
      </c>
      <c r="BE115" s="4" t="s">
        <v>446</v>
      </c>
      <c r="BF115" s="4" t="s">
        <v>95</v>
      </c>
      <c r="BG115" s="4" t="s">
        <v>95</v>
      </c>
      <c r="BH115" s="4" t="s">
        <v>215</v>
      </c>
      <c r="BI115" s="4" t="s">
        <v>95</v>
      </c>
      <c r="BJ115" s="4" t="s">
        <v>446</v>
      </c>
      <c r="BK115" s="4" t="s">
        <v>95</v>
      </c>
      <c r="BL115" s="4" t="s">
        <v>446</v>
      </c>
      <c r="BM115" s="4" t="s">
        <v>446</v>
      </c>
      <c r="BN115" s="4" t="s">
        <v>189</v>
      </c>
      <c r="BO115" s="4" t="s">
        <v>157</v>
      </c>
      <c r="BP115" s="4" t="s">
        <v>95</v>
      </c>
      <c r="BQ115" s="4" t="s">
        <v>157</v>
      </c>
      <c r="BR115" s="4" t="s">
        <v>446</v>
      </c>
      <c r="BS115" s="4" t="s">
        <v>95</v>
      </c>
      <c r="BT115" s="4" t="s">
        <v>446</v>
      </c>
      <c r="BU115" s="4" t="s">
        <v>446</v>
      </c>
      <c r="BV115" s="4" t="s">
        <v>446</v>
      </c>
      <c r="BW115" s="4" t="s">
        <v>446</v>
      </c>
      <c r="BX115" s="4" t="s">
        <v>446</v>
      </c>
      <c r="BY115" s="4" t="s">
        <v>446</v>
      </c>
      <c r="BZ115" s="4" t="s">
        <v>446</v>
      </c>
      <c r="CA115" s="4" t="s">
        <v>446</v>
      </c>
      <c r="CB115" s="4" t="s">
        <v>446</v>
      </c>
    </row>
    <row r="116" spans="1:80" x14ac:dyDescent="0.4">
      <c r="A116" s="1" t="s">
        <v>319</v>
      </c>
      <c r="B116" s="9">
        <v>9.8462097245850005E-2</v>
      </c>
      <c r="C116" s="9">
        <v>6.8552501855199996E-2</v>
      </c>
      <c r="D116" s="9">
        <v>2.7237283609429997E-2</v>
      </c>
      <c r="E116" s="9">
        <v>1.5750870539549999E-2</v>
      </c>
      <c r="F116" s="9">
        <v>1.5001415933160001E-2</v>
      </c>
      <c r="G116" s="9">
        <v>3.9265223856200002E-2</v>
      </c>
      <c r="H116" s="9">
        <v>4.5050031226750005E-2</v>
      </c>
      <c r="I116" s="9">
        <v>4.7737258552709994E-2</v>
      </c>
      <c r="J116" s="9">
        <v>0.103233014042</v>
      </c>
      <c r="K116" s="9">
        <v>0.1133400911238</v>
      </c>
      <c r="L116" s="9">
        <v>6.3579647916310003E-2</v>
      </c>
      <c r="M116" s="9">
        <v>6.9359707255669992E-2</v>
      </c>
      <c r="N116" s="9">
        <v>4.0704139277479998E-2</v>
      </c>
      <c r="O116" s="9">
        <v>0.1231868049011</v>
      </c>
      <c r="P116" s="9">
        <v>0.22413865027220001</v>
      </c>
      <c r="Q116" s="9">
        <v>9.2526616102239986E-2</v>
      </c>
      <c r="R116" s="9">
        <v>0.21900263497619998</v>
      </c>
      <c r="S116" s="9">
        <v>0.25090994467580002</v>
      </c>
      <c r="T116" s="9">
        <v>0.17814553189830001</v>
      </c>
      <c r="U116" s="9">
        <v>0.2360903900188</v>
      </c>
      <c r="V116" s="9">
        <v>0.2113394846819</v>
      </c>
      <c r="W116" s="9">
        <v>0.15012538136680001</v>
      </c>
      <c r="X116" s="9">
        <v>0.1225977862509</v>
      </c>
      <c r="Y116" s="9">
        <v>0.2078460442534</v>
      </c>
      <c r="Z116" s="9">
        <v>0.25231197843629999</v>
      </c>
      <c r="AA116" s="9">
        <v>0.12152138100969999</v>
      </c>
      <c r="AB116" s="9">
        <v>0.12615927050050002</v>
      </c>
      <c r="AC116" s="9">
        <v>0.1196568484648</v>
      </c>
      <c r="AD116" s="9">
        <v>0.14016159430219999</v>
      </c>
      <c r="AE116" s="9">
        <v>0.114252061292</v>
      </c>
      <c r="AF116" s="9">
        <v>0.25585714416540001</v>
      </c>
      <c r="AG116" s="9">
        <v>0.15489626739100001</v>
      </c>
      <c r="AH116" s="9">
        <v>0.13968146978649998</v>
      </c>
      <c r="AI116" s="9">
        <v>0.14744343668650001</v>
      </c>
      <c r="AJ116" s="9">
        <v>0.1453474614609</v>
      </c>
      <c r="AK116" s="9">
        <v>0.12016373794310001</v>
      </c>
      <c r="AL116" s="9">
        <v>8.0324501368080004E-2</v>
      </c>
      <c r="AM116" s="9">
        <v>6.7172574540369998E-2</v>
      </c>
      <c r="AN116" s="9">
        <v>3.4502084484709997E-2</v>
      </c>
      <c r="AO116" s="9">
        <v>0.1191875759459</v>
      </c>
      <c r="AP116" s="9">
        <v>9.6283688705300005E-2</v>
      </c>
      <c r="AQ116" s="9">
        <v>0.1510931105692</v>
      </c>
      <c r="AR116" s="9">
        <v>0.25738406905259997</v>
      </c>
      <c r="AS116" s="9">
        <v>0.24595613370969999</v>
      </c>
      <c r="AT116" s="9">
        <v>0.1882602183588</v>
      </c>
      <c r="AU116" s="9">
        <v>0.14674977854850002</v>
      </c>
      <c r="AV116" s="9">
        <v>0.14170867415900001</v>
      </c>
      <c r="AW116" s="9">
        <v>0.17808269280160002</v>
      </c>
      <c r="AX116" s="9">
        <v>9.1025116807819995E-2</v>
      </c>
      <c r="AY116" s="9">
        <v>0.14713953407969999</v>
      </c>
      <c r="AZ116" s="9">
        <v>0.20214673556189999</v>
      </c>
      <c r="BA116" s="9">
        <v>0.19302231206830001</v>
      </c>
      <c r="BB116" s="9">
        <v>0.3242086460784</v>
      </c>
      <c r="BC116" s="9">
        <v>0.35924817549510002</v>
      </c>
      <c r="BD116" s="9">
        <v>0.17614562944090001</v>
      </c>
      <c r="BE116" s="9">
        <v>0.19972354495309999</v>
      </c>
      <c r="BF116" s="9">
        <v>0</v>
      </c>
      <c r="BG116" s="9">
        <v>0</v>
      </c>
      <c r="BH116" s="9">
        <v>0</v>
      </c>
      <c r="BI116" s="9">
        <v>0</v>
      </c>
      <c r="BJ116" s="9">
        <v>0</v>
      </c>
      <c r="BK116" s="9">
        <v>0</v>
      </c>
      <c r="BL116" s="9">
        <v>0</v>
      </c>
      <c r="BM116" s="9">
        <v>0</v>
      </c>
      <c r="BN116" s="9">
        <v>0.20169511128780002</v>
      </c>
      <c r="BO116" s="9">
        <v>0.18189259297900001</v>
      </c>
      <c r="BP116" s="9">
        <v>9.0816931525749989E-2</v>
      </c>
      <c r="BQ116" s="9">
        <v>8.5110577795219994E-2</v>
      </c>
      <c r="BR116" s="9">
        <v>5.5705555210639995E-2</v>
      </c>
      <c r="BS116" s="9">
        <v>0.16245202875730003</v>
      </c>
      <c r="BT116" s="9">
        <v>0.26918868149899999</v>
      </c>
      <c r="BU116" s="9">
        <v>0.14026387465499998</v>
      </c>
      <c r="BV116" s="9">
        <v>1</v>
      </c>
      <c r="BW116" s="9">
        <v>1</v>
      </c>
      <c r="BX116" s="9">
        <v>1</v>
      </c>
      <c r="BY116" s="9">
        <v>1</v>
      </c>
      <c r="BZ116" s="9">
        <v>1</v>
      </c>
      <c r="CA116" s="9">
        <v>1</v>
      </c>
      <c r="CB116" s="9">
        <v>1</v>
      </c>
    </row>
    <row r="117" spans="1:80" x14ac:dyDescent="0.4">
      <c r="B117" s="10">
        <v>5</v>
      </c>
      <c r="C117" s="10">
        <v>5</v>
      </c>
      <c r="D117" s="10">
        <v>3</v>
      </c>
      <c r="E117" s="10">
        <v>1</v>
      </c>
      <c r="F117" s="10">
        <v>3</v>
      </c>
      <c r="G117" s="10">
        <v>4</v>
      </c>
      <c r="H117" s="10">
        <v>1</v>
      </c>
      <c r="I117" s="10">
        <v>22</v>
      </c>
      <c r="J117" s="10">
        <v>7</v>
      </c>
      <c r="K117" s="10">
        <v>12</v>
      </c>
      <c r="L117" s="10">
        <v>6</v>
      </c>
      <c r="M117" s="10">
        <v>7</v>
      </c>
      <c r="N117" s="10">
        <v>5</v>
      </c>
      <c r="O117" s="10">
        <v>7</v>
      </c>
      <c r="P117" s="10">
        <v>8</v>
      </c>
      <c r="Q117" s="10">
        <v>52</v>
      </c>
      <c r="R117" s="10">
        <v>11</v>
      </c>
      <c r="S117" s="10">
        <v>22</v>
      </c>
      <c r="T117" s="10">
        <v>22</v>
      </c>
      <c r="U117" s="10">
        <v>20</v>
      </c>
      <c r="V117" s="10">
        <v>20</v>
      </c>
      <c r="W117" s="10">
        <v>12</v>
      </c>
      <c r="X117" s="10">
        <v>3</v>
      </c>
      <c r="Y117" s="10">
        <v>110</v>
      </c>
      <c r="Z117" s="10">
        <v>16</v>
      </c>
      <c r="AA117" s="10">
        <v>12</v>
      </c>
      <c r="AB117" s="10">
        <v>21</v>
      </c>
      <c r="AC117" s="10">
        <v>11</v>
      </c>
      <c r="AD117" s="10">
        <v>14</v>
      </c>
      <c r="AE117" s="10">
        <v>15</v>
      </c>
      <c r="AF117" s="10">
        <v>9</v>
      </c>
      <c r="AG117" s="10">
        <v>98</v>
      </c>
      <c r="AH117" s="10">
        <v>9</v>
      </c>
      <c r="AI117" s="10">
        <v>13</v>
      </c>
      <c r="AJ117" s="10">
        <v>18</v>
      </c>
      <c r="AK117" s="10">
        <v>15</v>
      </c>
      <c r="AL117" s="10">
        <v>9</v>
      </c>
      <c r="AM117" s="10">
        <v>9</v>
      </c>
      <c r="AN117" s="10">
        <v>3</v>
      </c>
      <c r="AO117" s="10">
        <v>76</v>
      </c>
      <c r="AP117" s="10">
        <v>6</v>
      </c>
      <c r="AQ117" s="10">
        <v>18</v>
      </c>
      <c r="AR117" s="10">
        <v>30</v>
      </c>
      <c r="AS117" s="10">
        <v>25</v>
      </c>
      <c r="AT117" s="10">
        <v>22</v>
      </c>
      <c r="AU117" s="10">
        <v>17</v>
      </c>
      <c r="AV117" s="10">
        <v>6</v>
      </c>
      <c r="AW117" s="10">
        <v>124</v>
      </c>
      <c r="AX117" s="10">
        <v>6</v>
      </c>
      <c r="AY117" s="10">
        <v>18</v>
      </c>
      <c r="AZ117" s="10">
        <v>26</v>
      </c>
      <c r="BA117" s="10">
        <v>22</v>
      </c>
      <c r="BB117" s="10">
        <v>31</v>
      </c>
      <c r="BC117" s="10">
        <v>32</v>
      </c>
      <c r="BD117" s="10">
        <v>10</v>
      </c>
      <c r="BE117" s="10">
        <v>145</v>
      </c>
      <c r="BF117" s="10">
        <v>0</v>
      </c>
      <c r="BG117" s="10">
        <v>0</v>
      </c>
      <c r="BH117" s="10">
        <v>0</v>
      </c>
      <c r="BI117" s="10">
        <v>0</v>
      </c>
      <c r="BJ117" s="10">
        <v>0</v>
      </c>
      <c r="BK117" s="10">
        <v>0</v>
      </c>
      <c r="BL117" s="10">
        <v>0</v>
      </c>
      <c r="BM117" s="10">
        <v>0</v>
      </c>
      <c r="BN117" s="10">
        <v>12</v>
      </c>
      <c r="BO117" s="10">
        <v>17</v>
      </c>
      <c r="BP117" s="10">
        <v>9</v>
      </c>
      <c r="BQ117" s="10">
        <v>8</v>
      </c>
      <c r="BR117" s="10">
        <v>8</v>
      </c>
      <c r="BS117" s="10">
        <v>11</v>
      </c>
      <c r="BT117" s="10">
        <v>9</v>
      </c>
      <c r="BU117" s="10">
        <v>74</v>
      </c>
      <c r="BV117" s="10">
        <v>60</v>
      </c>
      <c r="BW117" s="10">
        <v>100</v>
      </c>
      <c r="BX117" s="10">
        <v>126</v>
      </c>
      <c r="BY117" s="10">
        <v>101</v>
      </c>
      <c r="BZ117" s="10">
        <v>104</v>
      </c>
      <c r="CA117" s="10">
        <v>96</v>
      </c>
      <c r="CB117" s="10">
        <v>40</v>
      </c>
    </row>
    <row r="118" spans="1:80" x14ac:dyDescent="0.4">
      <c r="B118" s="10">
        <v>60</v>
      </c>
      <c r="C118" s="10">
        <v>100</v>
      </c>
      <c r="D118" s="10">
        <v>126</v>
      </c>
      <c r="E118" s="10">
        <v>101</v>
      </c>
      <c r="F118" s="10">
        <v>104</v>
      </c>
      <c r="G118" s="10">
        <v>96</v>
      </c>
      <c r="H118" s="10">
        <v>40</v>
      </c>
      <c r="I118" s="10">
        <v>627</v>
      </c>
      <c r="J118" s="10">
        <v>60</v>
      </c>
      <c r="K118" s="10">
        <v>100</v>
      </c>
      <c r="L118" s="10">
        <v>126</v>
      </c>
      <c r="M118" s="10">
        <v>101</v>
      </c>
      <c r="N118" s="10">
        <v>104</v>
      </c>
      <c r="O118" s="10">
        <v>96</v>
      </c>
      <c r="P118" s="10">
        <v>40</v>
      </c>
      <c r="Q118" s="10">
        <v>627</v>
      </c>
      <c r="R118" s="10">
        <v>60</v>
      </c>
      <c r="S118" s="10">
        <v>100</v>
      </c>
      <c r="T118" s="10">
        <v>126</v>
      </c>
      <c r="U118" s="10">
        <v>101</v>
      </c>
      <c r="V118" s="10">
        <v>104</v>
      </c>
      <c r="W118" s="10">
        <v>96</v>
      </c>
      <c r="X118" s="10">
        <v>40</v>
      </c>
      <c r="Y118" s="10">
        <v>627</v>
      </c>
      <c r="Z118" s="10">
        <v>60</v>
      </c>
      <c r="AA118" s="10">
        <v>100</v>
      </c>
      <c r="AB118" s="10">
        <v>126</v>
      </c>
      <c r="AC118" s="10">
        <v>101</v>
      </c>
      <c r="AD118" s="10">
        <v>104</v>
      </c>
      <c r="AE118" s="10">
        <v>96</v>
      </c>
      <c r="AF118" s="10">
        <v>40</v>
      </c>
      <c r="AG118" s="10">
        <v>627</v>
      </c>
      <c r="AH118" s="10">
        <v>60</v>
      </c>
      <c r="AI118" s="10">
        <v>100</v>
      </c>
      <c r="AJ118" s="10">
        <v>126</v>
      </c>
      <c r="AK118" s="10">
        <v>101</v>
      </c>
      <c r="AL118" s="10">
        <v>104</v>
      </c>
      <c r="AM118" s="10">
        <v>96</v>
      </c>
      <c r="AN118" s="10">
        <v>40</v>
      </c>
      <c r="AO118" s="10">
        <v>627</v>
      </c>
      <c r="AP118" s="10">
        <v>60</v>
      </c>
      <c r="AQ118" s="10">
        <v>100</v>
      </c>
      <c r="AR118" s="10">
        <v>126</v>
      </c>
      <c r="AS118" s="10">
        <v>101</v>
      </c>
      <c r="AT118" s="10">
        <v>104</v>
      </c>
      <c r="AU118" s="10">
        <v>96</v>
      </c>
      <c r="AV118" s="10">
        <v>40</v>
      </c>
      <c r="AW118" s="10">
        <v>627</v>
      </c>
      <c r="AX118" s="10">
        <v>60</v>
      </c>
      <c r="AY118" s="10">
        <v>100</v>
      </c>
      <c r="AZ118" s="10">
        <v>126</v>
      </c>
      <c r="BA118" s="10">
        <v>101</v>
      </c>
      <c r="BB118" s="10">
        <v>104</v>
      </c>
      <c r="BC118" s="10">
        <v>96</v>
      </c>
      <c r="BD118" s="10">
        <v>40</v>
      </c>
      <c r="BE118" s="10">
        <v>627</v>
      </c>
      <c r="BF118" s="10">
        <v>60</v>
      </c>
      <c r="BG118" s="10">
        <v>100</v>
      </c>
      <c r="BH118" s="10">
        <v>126</v>
      </c>
      <c r="BI118" s="10">
        <v>101</v>
      </c>
      <c r="BJ118" s="10">
        <v>104</v>
      </c>
      <c r="BK118" s="10">
        <v>96</v>
      </c>
      <c r="BL118" s="10">
        <v>40</v>
      </c>
      <c r="BM118" s="10">
        <v>627</v>
      </c>
      <c r="BN118" s="10">
        <v>60</v>
      </c>
      <c r="BO118" s="10">
        <v>100</v>
      </c>
      <c r="BP118" s="10">
        <v>126</v>
      </c>
      <c r="BQ118" s="10">
        <v>101</v>
      </c>
      <c r="BR118" s="10">
        <v>104</v>
      </c>
      <c r="BS118" s="10">
        <v>96</v>
      </c>
      <c r="BT118" s="10">
        <v>40</v>
      </c>
      <c r="BU118" s="10">
        <v>627</v>
      </c>
      <c r="BV118" s="10">
        <v>60</v>
      </c>
      <c r="BW118" s="10">
        <v>100</v>
      </c>
      <c r="BX118" s="10">
        <v>126</v>
      </c>
      <c r="BY118" s="10">
        <v>101</v>
      </c>
      <c r="BZ118" s="10">
        <v>104</v>
      </c>
      <c r="CA118" s="10">
        <v>96</v>
      </c>
      <c r="CB118" s="10">
        <v>40</v>
      </c>
    </row>
    <row r="119" spans="1:80" x14ac:dyDescent="0.4">
      <c r="B119" s="10">
        <v>11.109213336510001</v>
      </c>
      <c r="C119" s="10">
        <v>8.1795637769309995</v>
      </c>
      <c r="D119" s="10">
        <v>2.964121355943</v>
      </c>
      <c r="E119" s="10">
        <v>1.3807369391619999</v>
      </c>
      <c r="F119" s="10">
        <v>1.182442495311</v>
      </c>
      <c r="G119" s="10">
        <v>2.391018614035</v>
      </c>
      <c r="H119" s="10">
        <v>1.2690020269240001</v>
      </c>
      <c r="I119" s="10">
        <v>28.476098544820001</v>
      </c>
      <c r="J119" s="10">
        <v>11.64750303358</v>
      </c>
      <c r="K119" s="10">
        <v>13.52354004218</v>
      </c>
      <c r="L119" s="10">
        <v>6.9191111307000002</v>
      </c>
      <c r="M119" s="10">
        <v>6.0801407551980002</v>
      </c>
      <c r="N119" s="10">
        <v>3.2083840772909999</v>
      </c>
      <c r="O119" s="10">
        <v>7.5013437998160004</v>
      </c>
      <c r="P119" s="10">
        <v>6.3137004295469996</v>
      </c>
      <c r="Q119" s="10">
        <v>55.193723268310002</v>
      </c>
      <c r="R119" s="10">
        <v>24.709477669710001</v>
      </c>
      <c r="S119" s="10">
        <v>29.938132660379999</v>
      </c>
      <c r="T119" s="10">
        <v>19.386844266019999</v>
      </c>
      <c r="U119" s="10">
        <v>20.695917832709998</v>
      </c>
      <c r="V119" s="10">
        <v>16.658213380559999</v>
      </c>
      <c r="W119" s="10">
        <v>9.141742897017</v>
      </c>
      <c r="X119" s="10">
        <v>3.4534235607019999</v>
      </c>
      <c r="Y119" s="10">
        <v>123.9837522671</v>
      </c>
      <c r="Z119" s="10">
        <v>28.46768121145</v>
      </c>
      <c r="AA119" s="10">
        <v>14.499717141310001</v>
      </c>
      <c r="AB119" s="10">
        <v>13.729393624669999</v>
      </c>
      <c r="AC119" s="10">
        <v>10.4892380573</v>
      </c>
      <c r="AD119" s="10">
        <v>11.047825488739999</v>
      </c>
      <c r="AE119" s="10">
        <v>6.9572710508800002</v>
      </c>
      <c r="AF119" s="10">
        <v>7.2071700220280004</v>
      </c>
      <c r="AG119" s="10">
        <v>92.398296596380007</v>
      </c>
      <c r="AH119" s="10">
        <v>15.75988416275</v>
      </c>
      <c r="AI119" s="10">
        <v>17.592691167049999</v>
      </c>
      <c r="AJ119" s="10">
        <v>15.81756539037</v>
      </c>
      <c r="AK119" s="10">
        <v>10.53367249189</v>
      </c>
      <c r="AL119" s="10">
        <v>6.3313426049589996</v>
      </c>
      <c r="AM119" s="10">
        <v>4.0904102996320004</v>
      </c>
      <c r="AN119" s="10">
        <v>0.97187979568369998</v>
      </c>
      <c r="AO119" s="10">
        <v>71.097445912340007</v>
      </c>
      <c r="AP119" s="10">
        <v>10.863429365949999</v>
      </c>
      <c r="AQ119" s="10">
        <v>18.028163826410001</v>
      </c>
      <c r="AR119" s="10">
        <v>28.010047796910001</v>
      </c>
      <c r="AS119" s="10">
        <v>21.56075871322</v>
      </c>
      <c r="AT119" s="10">
        <v>14.83905808331</v>
      </c>
      <c r="AU119" s="10">
        <v>8.9361887608250008</v>
      </c>
      <c r="AV119" s="10">
        <v>3.991752943197</v>
      </c>
      <c r="AW119" s="10">
        <v>106.2293994898</v>
      </c>
      <c r="AX119" s="10">
        <v>10.27011885674</v>
      </c>
      <c r="AY119" s="10">
        <v>17.556430043279999</v>
      </c>
      <c r="AZ119" s="10">
        <v>21.99879637431</v>
      </c>
      <c r="BA119" s="10">
        <v>16.920527388370001</v>
      </c>
      <c r="BB119" s="10">
        <v>25.554793106110001</v>
      </c>
      <c r="BC119" s="10">
        <v>21.876077360789999</v>
      </c>
      <c r="BD119" s="10">
        <v>4.9617981321529996</v>
      </c>
      <c r="BE119" s="10">
        <v>119.1385412618</v>
      </c>
      <c r="BF119" s="10">
        <v>0</v>
      </c>
      <c r="BG119" s="10">
        <v>0</v>
      </c>
      <c r="BH119" s="10">
        <v>0</v>
      </c>
      <c r="BI119" s="10">
        <v>0</v>
      </c>
      <c r="BJ119" s="10">
        <v>0</v>
      </c>
      <c r="BK119" s="10">
        <v>0</v>
      </c>
      <c r="BL119" s="10">
        <v>0</v>
      </c>
      <c r="BM119" s="10">
        <v>0</v>
      </c>
      <c r="BN119" s="10">
        <v>22.75671637009</v>
      </c>
      <c r="BO119" s="10">
        <v>21.703103819110002</v>
      </c>
      <c r="BP119" s="10">
        <v>9.8832324866429992</v>
      </c>
      <c r="BQ119" s="10">
        <v>7.4608776943599997</v>
      </c>
      <c r="BR119" s="10">
        <v>4.3908265726020002</v>
      </c>
      <c r="BS119" s="10">
        <v>9.892362413851</v>
      </c>
      <c r="BT119" s="10">
        <v>7.5827024564709999</v>
      </c>
      <c r="BU119" s="10">
        <v>83.66982181313</v>
      </c>
      <c r="BV119" s="10">
        <v>112.8273076367</v>
      </c>
      <c r="BW119" s="10">
        <v>119.31823865760001</v>
      </c>
      <c r="BX119" s="10">
        <v>108.8258799389</v>
      </c>
      <c r="BY119" s="10">
        <v>87.660992177859995</v>
      </c>
      <c r="BZ119" s="10">
        <v>78.822059236269993</v>
      </c>
      <c r="CA119" s="10">
        <v>60.894052782999999</v>
      </c>
      <c r="CB119" s="10">
        <v>28.168726910229999</v>
      </c>
    </row>
    <row r="120" spans="1:80" x14ac:dyDescent="0.4">
      <c r="B120" s="10">
        <v>112.8273076367</v>
      </c>
      <c r="C120" s="10">
        <v>119.31823865760001</v>
      </c>
      <c r="D120" s="10">
        <v>108.8258799389</v>
      </c>
      <c r="E120" s="10">
        <v>87.660992177859995</v>
      </c>
      <c r="F120" s="10">
        <v>78.822059236269993</v>
      </c>
      <c r="G120" s="10">
        <v>60.894052782999999</v>
      </c>
      <c r="H120" s="10">
        <v>28.168726910229999</v>
      </c>
      <c r="I120" s="10">
        <v>596.51725734050001</v>
      </c>
      <c r="J120" s="10">
        <v>112.8273076367</v>
      </c>
      <c r="K120" s="10">
        <v>119.31823865760001</v>
      </c>
      <c r="L120" s="10">
        <v>108.8258799389</v>
      </c>
      <c r="M120" s="10">
        <v>87.660992177859995</v>
      </c>
      <c r="N120" s="10">
        <v>78.822059236269993</v>
      </c>
      <c r="O120" s="10">
        <v>60.894052782999999</v>
      </c>
      <c r="P120" s="10">
        <v>28.168726910229999</v>
      </c>
      <c r="Q120" s="10">
        <v>596.51725734050001</v>
      </c>
      <c r="R120" s="10">
        <v>112.8273076367</v>
      </c>
      <c r="S120" s="10">
        <v>119.31823865760001</v>
      </c>
      <c r="T120" s="10">
        <v>108.8258799389</v>
      </c>
      <c r="U120" s="10">
        <v>87.660992177859995</v>
      </c>
      <c r="V120" s="10">
        <v>78.822059236269993</v>
      </c>
      <c r="W120" s="10">
        <v>60.894052782999999</v>
      </c>
      <c r="X120" s="10">
        <v>28.168726910229999</v>
      </c>
      <c r="Y120" s="10">
        <v>596.51725734050001</v>
      </c>
      <c r="Z120" s="10">
        <v>112.8273076367</v>
      </c>
      <c r="AA120" s="10">
        <v>119.31823865760001</v>
      </c>
      <c r="AB120" s="10">
        <v>108.8258799389</v>
      </c>
      <c r="AC120" s="10">
        <v>87.660992177859995</v>
      </c>
      <c r="AD120" s="10">
        <v>78.822059236269993</v>
      </c>
      <c r="AE120" s="10">
        <v>60.894052782999999</v>
      </c>
      <c r="AF120" s="10">
        <v>28.168726910229999</v>
      </c>
      <c r="AG120" s="10">
        <v>596.51725734050001</v>
      </c>
      <c r="AH120" s="10">
        <v>112.8273076367</v>
      </c>
      <c r="AI120" s="10">
        <v>119.31823865760001</v>
      </c>
      <c r="AJ120" s="10">
        <v>108.8258799389</v>
      </c>
      <c r="AK120" s="10">
        <v>87.660992177859995</v>
      </c>
      <c r="AL120" s="10">
        <v>78.822059236269993</v>
      </c>
      <c r="AM120" s="10">
        <v>60.894052782999999</v>
      </c>
      <c r="AN120" s="10">
        <v>28.168726910229999</v>
      </c>
      <c r="AO120" s="10">
        <v>596.51725734050001</v>
      </c>
      <c r="AP120" s="10">
        <v>112.8273076367</v>
      </c>
      <c r="AQ120" s="10">
        <v>119.31823865760001</v>
      </c>
      <c r="AR120" s="10">
        <v>108.8258799389</v>
      </c>
      <c r="AS120" s="10">
        <v>87.660992177859995</v>
      </c>
      <c r="AT120" s="10">
        <v>78.822059236269993</v>
      </c>
      <c r="AU120" s="10">
        <v>60.894052782999999</v>
      </c>
      <c r="AV120" s="10">
        <v>28.168726910229999</v>
      </c>
      <c r="AW120" s="10">
        <v>596.51725734050001</v>
      </c>
      <c r="AX120" s="10">
        <v>112.8273076367</v>
      </c>
      <c r="AY120" s="10">
        <v>119.31823865760001</v>
      </c>
      <c r="AZ120" s="10">
        <v>108.8258799389</v>
      </c>
      <c r="BA120" s="10">
        <v>87.660992177859995</v>
      </c>
      <c r="BB120" s="10">
        <v>78.822059236269993</v>
      </c>
      <c r="BC120" s="10">
        <v>60.894052782999999</v>
      </c>
      <c r="BD120" s="10">
        <v>28.168726910229999</v>
      </c>
      <c r="BE120" s="10">
        <v>596.51725734050001</v>
      </c>
      <c r="BF120" s="10">
        <v>112.8273076367</v>
      </c>
      <c r="BG120" s="10">
        <v>119.31823865760001</v>
      </c>
      <c r="BH120" s="10">
        <v>108.8258799389</v>
      </c>
      <c r="BI120" s="10">
        <v>87.660992177859995</v>
      </c>
      <c r="BJ120" s="10">
        <v>78.822059236269993</v>
      </c>
      <c r="BK120" s="10">
        <v>60.894052782999999</v>
      </c>
      <c r="BL120" s="10">
        <v>28.168726910229999</v>
      </c>
      <c r="BM120" s="10">
        <v>596.51725734050001</v>
      </c>
      <c r="BN120" s="10">
        <v>112.8273076367</v>
      </c>
      <c r="BO120" s="10">
        <v>119.31823865760001</v>
      </c>
      <c r="BP120" s="10">
        <v>108.8258799389</v>
      </c>
      <c r="BQ120" s="10">
        <v>87.660992177859995</v>
      </c>
      <c r="BR120" s="10">
        <v>78.822059236269993</v>
      </c>
      <c r="BS120" s="10">
        <v>60.894052782999999</v>
      </c>
      <c r="BT120" s="10">
        <v>28.168726910229999</v>
      </c>
      <c r="BU120" s="10">
        <v>596.51725734050001</v>
      </c>
      <c r="BV120" s="10">
        <v>112.8273076367</v>
      </c>
      <c r="BW120" s="10">
        <v>119.31823865760001</v>
      </c>
      <c r="BX120" s="10">
        <v>108.8258799389</v>
      </c>
      <c r="BY120" s="10">
        <v>87.660992177859995</v>
      </c>
      <c r="BZ120" s="10">
        <v>78.822059236269993</v>
      </c>
      <c r="CA120" s="10">
        <v>60.894052782999999</v>
      </c>
      <c r="CB120" s="10">
        <v>28.168726910229999</v>
      </c>
    </row>
    <row r="121" spans="1:80" x14ac:dyDescent="0.4">
      <c r="B121" s="4" t="s">
        <v>155</v>
      </c>
      <c r="C121" s="4" t="s">
        <v>156</v>
      </c>
      <c r="D121" s="4" t="s">
        <v>157</v>
      </c>
      <c r="E121" s="4" t="s">
        <v>158</v>
      </c>
      <c r="F121" s="4" t="s">
        <v>159</v>
      </c>
      <c r="G121" s="4" t="s">
        <v>160</v>
      </c>
      <c r="H121" s="4" t="s">
        <v>161</v>
      </c>
      <c r="I121" s="4" t="s">
        <v>162</v>
      </c>
      <c r="J121" s="4" t="s">
        <v>155</v>
      </c>
      <c r="K121" s="4" t="s">
        <v>156</v>
      </c>
      <c r="L121" s="4" t="s">
        <v>157</v>
      </c>
      <c r="M121" s="4" t="s">
        <v>158</v>
      </c>
      <c r="N121" s="4" t="s">
        <v>159</v>
      </c>
      <c r="O121" s="4" t="s">
        <v>160</v>
      </c>
      <c r="P121" s="4" t="s">
        <v>161</v>
      </c>
      <c r="Q121" s="4" t="s">
        <v>162</v>
      </c>
      <c r="R121" s="4" t="s">
        <v>155</v>
      </c>
      <c r="S121" s="4" t="s">
        <v>156</v>
      </c>
      <c r="T121" s="4" t="s">
        <v>157</v>
      </c>
      <c r="U121" s="4" t="s">
        <v>158</v>
      </c>
      <c r="V121" s="4" t="s">
        <v>159</v>
      </c>
      <c r="W121" s="4" t="s">
        <v>160</v>
      </c>
      <c r="X121" s="4" t="s">
        <v>161</v>
      </c>
      <c r="Y121" s="4" t="s">
        <v>162</v>
      </c>
      <c r="Z121" s="4" t="s">
        <v>155</v>
      </c>
      <c r="AA121" s="4" t="s">
        <v>156</v>
      </c>
      <c r="AB121" s="4" t="s">
        <v>157</v>
      </c>
      <c r="AC121" s="4" t="s">
        <v>158</v>
      </c>
      <c r="AD121" s="4" t="s">
        <v>159</v>
      </c>
      <c r="AE121" s="4" t="s">
        <v>160</v>
      </c>
      <c r="AF121" s="4" t="s">
        <v>161</v>
      </c>
      <c r="AG121" s="4" t="s">
        <v>162</v>
      </c>
      <c r="AH121" s="4" t="s">
        <v>155</v>
      </c>
      <c r="AI121" s="4" t="s">
        <v>156</v>
      </c>
      <c r="AJ121" s="4" t="s">
        <v>157</v>
      </c>
      <c r="AK121" s="4" t="s">
        <v>158</v>
      </c>
      <c r="AL121" s="4" t="s">
        <v>159</v>
      </c>
      <c r="AM121" s="4" t="s">
        <v>160</v>
      </c>
      <c r="AN121" s="4" t="s">
        <v>161</v>
      </c>
      <c r="AO121" s="4" t="s">
        <v>162</v>
      </c>
      <c r="AP121" s="4" t="s">
        <v>155</v>
      </c>
      <c r="AQ121" s="4" t="s">
        <v>156</v>
      </c>
      <c r="AR121" s="4" t="s">
        <v>157</v>
      </c>
      <c r="AS121" s="4" t="s">
        <v>158</v>
      </c>
      <c r="AT121" s="4" t="s">
        <v>159</v>
      </c>
      <c r="AU121" s="4" t="s">
        <v>160</v>
      </c>
      <c r="AV121" s="4" t="s">
        <v>161</v>
      </c>
      <c r="AW121" s="4" t="s">
        <v>162</v>
      </c>
      <c r="AX121" s="4" t="s">
        <v>155</v>
      </c>
      <c r="AY121" s="4" t="s">
        <v>156</v>
      </c>
      <c r="AZ121" s="4" t="s">
        <v>157</v>
      </c>
      <c r="BA121" s="4" t="s">
        <v>158</v>
      </c>
      <c r="BB121" s="4" t="s">
        <v>159</v>
      </c>
      <c r="BC121" s="4" t="s">
        <v>160</v>
      </c>
      <c r="BD121" s="4" t="s">
        <v>161</v>
      </c>
      <c r="BE121" s="4" t="s">
        <v>162</v>
      </c>
      <c r="BF121" s="4" t="s">
        <v>155</v>
      </c>
      <c r="BG121" s="4" t="s">
        <v>156</v>
      </c>
      <c r="BH121" s="4" t="s">
        <v>157</v>
      </c>
      <c r="BI121" s="4" t="s">
        <v>158</v>
      </c>
      <c r="BJ121" s="4" t="s">
        <v>159</v>
      </c>
      <c r="BK121" s="4" t="s">
        <v>160</v>
      </c>
      <c r="BL121" s="4" t="s">
        <v>161</v>
      </c>
      <c r="BM121" s="4" t="s">
        <v>162</v>
      </c>
      <c r="BN121" s="4" t="s">
        <v>155</v>
      </c>
      <c r="BO121" s="4" t="s">
        <v>156</v>
      </c>
      <c r="BP121" s="4" t="s">
        <v>157</v>
      </c>
      <c r="BQ121" s="4" t="s">
        <v>158</v>
      </c>
      <c r="BR121" s="4" t="s">
        <v>159</v>
      </c>
      <c r="BS121" s="4" t="s">
        <v>160</v>
      </c>
      <c r="BT121" s="4" t="s">
        <v>161</v>
      </c>
      <c r="BU121" s="4" t="s">
        <v>162</v>
      </c>
      <c r="BV121" s="4" t="s">
        <v>155</v>
      </c>
      <c r="BW121" s="4" t="s">
        <v>156</v>
      </c>
      <c r="BX121" s="4" t="s">
        <v>157</v>
      </c>
      <c r="BY121" s="4" t="s">
        <v>158</v>
      </c>
      <c r="BZ121" s="4" t="s">
        <v>159</v>
      </c>
      <c r="CA121" s="4" t="s">
        <v>160</v>
      </c>
      <c r="CB121" s="4" t="s">
        <v>161</v>
      </c>
    </row>
    <row r="122" spans="1:80" x14ac:dyDescent="0.4">
      <c r="B122" s="4" t="s">
        <v>236</v>
      </c>
      <c r="C122" s="4" t="s">
        <v>236</v>
      </c>
      <c r="D122" s="4" t="s">
        <v>95</v>
      </c>
      <c r="E122" s="4" t="s">
        <v>95</v>
      </c>
      <c r="F122" s="4" t="s">
        <v>95</v>
      </c>
      <c r="G122" s="4" t="s">
        <v>95</v>
      </c>
      <c r="H122" s="4" t="s">
        <v>95</v>
      </c>
      <c r="I122" s="4" t="s">
        <v>446</v>
      </c>
      <c r="J122" s="4" t="s">
        <v>95</v>
      </c>
      <c r="K122" s="4" t="s">
        <v>95</v>
      </c>
      <c r="L122" s="4" t="s">
        <v>95</v>
      </c>
      <c r="M122" s="4" t="s">
        <v>95</v>
      </c>
      <c r="N122" s="4" t="s">
        <v>95</v>
      </c>
      <c r="O122" s="4" t="s">
        <v>95</v>
      </c>
      <c r="P122" s="4" t="s">
        <v>745</v>
      </c>
      <c r="Q122" s="4" t="s">
        <v>446</v>
      </c>
      <c r="R122" s="4" t="s">
        <v>95</v>
      </c>
      <c r="S122" s="4" t="s">
        <v>95</v>
      </c>
      <c r="T122" s="4" t="s">
        <v>95</v>
      </c>
      <c r="U122" s="4" t="s">
        <v>95</v>
      </c>
      <c r="V122" s="4" t="s">
        <v>95</v>
      </c>
      <c r="W122" s="4" t="s">
        <v>95</v>
      </c>
      <c r="X122" s="4" t="s">
        <v>95</v>
      </c>
      <c r="Y122" s="4" t="s">
        <v>446</v>
      </c>
      <c r="Z122" s="4" t="s">
        <v>756</v>
      </c>
      <c r="AA122" s="4" t="s">
        <v>95</v>
      </c>
      <c r="AB122" s="4" t="s">
        <v>95</v>
      </c>
      <c r="AC122" s="4" t="s">
        <v>95</v>
      </c>
      <c r="AD122" s="4" t="s">
        <v>95</v>
      </c>
      <c r="AE122" s="4" t="s">
        <v>95</v>
      </c>
      <c r="AF122" s="4" t="s">
        <v>95</v>
      </c>
      <c r="AG122" s="4" t="s">
        <v>446</v>
      </c>
      <c r="AH122" s="4" t="s">
        <v>184</v>
      </c>
      <c r="AI122" s="4" t="s">
        <v>184</v>
      </c>
      <c r="AJ122" s="4" t="s">
        <v>184</v>
      </c>
      <c r="AK122" s="4" t="s">
        <v>95</v>
      </c>
      <c r="AL122" s="4" t="s">
        <v>95</v>
      </c>
      <c r="AM122" s="4" t="s">
        <v>95</v>
      </c>
      <c r="AN122" s="4" t="s">
        <v>95</v>
      </c>
      <c r="AO122" s="4" t="s">
        <v>446</v>
      </c>
      <c r="AP122" s="4" t="s">
        <v>95</v>
      </c>
      <c r="AQ122" s="4" t="s">
        <v>95</v>
      </c>
      <c r="AR122" s="4" t="s">
        <v>206</v>
      </c>
      <c r="AS122" s="4" t="s">
        <v>206</v>
      </c>
      <c r="AT122" s="4" t="s">
        <v>95</v>
      </c>
      <c r="AU122" s="4" t="s">
        <v>95</v>
      </c>
      <c r="AV122" s="4" t="s">
        <v>95</v>
      </c>
      <c r="AW122" s="4" t="s">
        <v>446</v>
      </c>
      <c r="AX122" s="4" t="s">
        <v>95</v>
      </c>
      <c r="AY122" s="4" t="s">
        <v>95</v>
      </c>
      <c r="AZ122" s="4" t="s">
        <v>95</v>
      </c>
      <c r="BA122" s="4" t="s">
        <v>95</v>
      </c>
      <c r="BB122" s="4" t="s">
        <v>209</v>
      </c>
      <c r="BC122" s="4" t="s">
        <v>396</v>
      </c>
      <c r="BD122" s="4" t="s">
        <v>95</v>
      </c>
      <c r="BE122" s="4" t="s">
        <v>446</v>
      </c>
      <c r="BF122" s="4" t="s">
        <v>446</v>
      </c>
      <c r="BG122" s="4" t="s">
        <v>446</v>
      </c>
      <c r="BH122" s="4" t="s">
        <v>446</v>
      </c>
      <c r="BI122" s="4" t="s">
        <v>446</v>
      </c>
      <c r="BJ122" s="4" t="s">
        <v>446</v>
      </c>
      <c r="BK122" s="4" t="s">
        <v>446</v>
      </c>
      <c r="BL122" s="4" t="s">
        <v>446</v>
      </c>
      <c r="BM122" s="4" t="s">
        <v>446</v>
      </c>
      <c r="BN122" s="4" t="s">
        <v>236</v>
      </c>
      <c r="BO122" s="4" t="s">
        <v>236</v>
      </c>
      <c r="BP122" s="4" t="s">
        <v>95</v>
      </c>
      <c r="BQ122" s="4" t="s">
        <v>95</v>
      </c>
      <c r="BR122" s="4" t="s">
        <v>95</v>
      </c>
      <c r="BS122" s="4" t="s">
        <v>236</v>
      </c>
      <c r="BT122" s="4" t="s">
        <v>781</v>
      </c>
      <c r="BU122" s="4" t="s">
        <v>446</v>
      </c>
      <c r="BV122" s="4" t="s">
        <v>446</v>
      </c>
      <c r="BW122" s="4" t="s">
        <v>446</v>
      </c>
      <c r="BX122" s="4" t="s">
        <v>446</v>
      </c>
      <c r="BY122" s="4" t="s">
        <v>446</v>
      </c>
      <c r="BZ122" s="4" t="s">
        <v>446</v>
      </c>
      <c r="CA122" s="4" t="s">
        <v>446</v>
      </c>
      <c r="CB122" s="4" t="s">
        <v>446</v>
      </c>
    </row>
    <row r="123" spans="1:80" x14ac:dyDescent="0.4">
      <c r="A123" s="1" t="s">
        <v>331</v>
      </c>
      <c r="B123" s="9">
        <v>0</v>
      </c>
      <c r="C123" s="9">
        <v>4.1298854687450003E-2</v>
      </c>
      <c r="D123" s="9">
        <v>0.29451544030080001</v>
      </c>
      <c r="E123" s="9">
        <v>7.5473995646969994E-2</v>
      </c>
      <c r="F123" s="9">
        <v>0.1797719845422</v>
      </c>
      <c r="G123" s="9">
        <v>8.5751556990539997E-3</v>
      </c>
      <c r="H123" s="9">
        <v>0</v>
      </c>
      <c r="I123" s="9">
        <v>0.11718676334730001</v>
      </c>
      <c r="J123" s="9">
        <v>0.52015720330339998</v>
      </c>
      <c r="K123" s="9">
        <v>0</v>
      </c>
      <c r="L123" s="9">
        <v>0.17809910306929999</v>
      </c>
      <c r="M123" s="9">
        <v>3.793625818666E-2</v>
      </c>
      <c r="N123" s="9">
        <v>5.6108629716140002E-2</v>
      </c>
      <c r="O123" s="9">
        <v>0.17588658365330001</v>
      </c>
      <c r="P123" s="9">
        <v>0.1289205436419</v>
      </c>
      <c r="Q123" s="9">
        <v>0.16506640053249999</v>
      </c>
      <c r="R123" s="9">
        <v>0.2181145889519</v>
      </c>
      <c r="S123" s="9">
        <v>0.1359993337514</v>
      </c>
      <c r="T123" s="9">
        <v>0.16761803177600001</v>
      </c>
      <c r="U123" s="9">
        <v>0.1011455775786</v>
      </c>
      <c r="V123" s="9">
        <v>0.2766052600019</v>
      </c>
      <c r="W123" s="9">
        <v>0.25886301459060002</v>
      </c>
      <c r="X123" s="9">
        <v>0.318889873657</v>
      </c>
      <c r="Y123" s="9">
        <v>0.20132612230890001</v>
      </c>
      <c r="Z123" s="9">
        <v>0.13833287396829999</v>
      </c>
      <c r="AA123" s="9">
        <v>0.1182360909883</v>
      </c>
      <c r="AB123" s="9">
        <v>7.1534354817789997E-2</v>
      </c>
      <c r="AC123" s="9">
        <v>0.37556610452450001</v>
      </c>
      <c r="AD123" s="9">
        <v>7.1577169097900004E-2</v>
      </c>
      <c r="AE123" s="9">
        <v>9.8695044635450008E-2</v>
      </c>
      <c r="AF123" s="9">
        <v>0.26375418945610002</v>
      </c>
      <c r="AG123" s="9">
        <v>0.14785676966860001</v>
      </c>
      <c r="AH123" s="9">
        <v>0</v>
      </c>
      <c r="AI123" s="9">
        <v>0.46780710628180006</v>
      </c>
      <c r="AJ123" s="9">
        <v>5.3908773219160003E-2</v>
      </c>
      <c r="AK123" s="9">
        <v>0.16246663988670001</v>
      </c>
      <c r="AL123" s="9">
        <v>0.17026914958369999</v>
      </c>
      <c r="AM123" s="9">
        <v>0.115194606425</v>
      </c>
      <c r="AN123" s="9">
        <v>0</v>
      </c>
      <c r="AO123" s="9">
        <v>0.1239367582555</v>
      </c>
      <c r="AP123" s="9">
        <v>0.12339533377640001</v>
      </c>
      <c r="AQ123" s="9">
        <v>0.15310292774689999</v>
      </c>
      <c r="AR123" s="9">
        <v>7.0618881295589991E-2</v>
      </c>
      <c r="AS123" s="9">
        <v>0.2474114241765</v>
      </c>
      <c r="AT123" s="9">
        <v>0.1643425705221</v>
      </c>
      <c r="AU123" s="9">
        <v>0.2107400043646</v>
      </c>
      <c r="AV123" s="9">
        <v>0</v>
      </c>
      <c r="AW123" s="9">
        <v>0.14368789253699998</v>
      </c>
      <c r="AX123" s="9">
        <v>0</v>
      </c>
      <c r="AY123" s="9">
        <v>8.3555686544109997E-2</v>
      </c>
      <c r="AZ123" s="9">
        <v>0.1637054155214</v>
      </c>
      <c r="BA123" s="9">
        <v>0</v>
      </c>
      <c r="BB123" s="9">
        <v>8.1325236536139989E-2</v>
      </c>
      <c r="BC123" s="9">
        <v>0.1320455906319</v>
      </c>
      <c r="BD123" s="9">
        <v>0.288435393245</v>
      </c>
      <c r="BE123" s="9">
        <v>0.10093929335020001</v>
      </c>
      <c r="BF123" s="9">
        <v>0</v>
      </c>
      <c r="BG123" s="9">
        <v>0</v>
      </c>
      <c r="BH123" s="9">
        <v>0</v>
      </c>
      <c r="BI123" s="9">
        <v>0</v>
      </c>
      <c r="BJ123" s="9">
        <v>0</v>
      </c>
      <c r="BK123" s="9">
        <v>0</v>
      </c>
      <c r="BL123" s="9">
        <v>0</v>
      </c>
      <c r="BM123" s="9">
        <v>0</v>
      </c>
      <c r="BN123" s="9">
        <v>0.52015720330339998</v>
      </c>
      <c r="BO123" s="9">
        <v>4.1298854687450003E-2</v>
      </c>
      <c r="BP123" s="9">
        <v>0.47261454337000003</v>
      </c>
      <c r="BQ123" s="9">
        <v>0.1134102538336</v>
      </c>
      <c r="BR123" s="9">
        <v>0.23588061425829998</v>
      </c>
      <c r="BS123" s="9">
        <v>0.18446173935240001</v>
      </c>
      <c r="BT123" s="9">
        <v>0.1289205436419</v>
      </c>
      <c r="BU123" s="9">
        <v>0.28225316387980004</v>
      </c>
      <c r="BV123" s="9">
        <v>1</v>
      </c>
      <c r="BW123" s="9">
        <v>1</v>
      </c>
      <c r="BX123" s="9">
        <v>1</v>
      </c>
      <c r="BY123" s="9">
        <v>1</v>
      </c>
      <c r="BZ123" s="9">
        <v>1</v>
      </c>
      <c r="CA123" s="9">
        <v>1</v>
      </c>
      <c r="CB123" s="9">
        <v>1</v>
      </c>
    </row>
    <row r="124" spans="1:80" x14ac:dyDescent="0.4">
      <c r="B124" s="10">
        <v>0</v>
      </c>
      <c r="C124" s="10">
        <v>1</v>
      </c>
      <c r="D124" s="10">
        <v>5</v>
      </c>
      <c r="E124" s="10">
        <v>2</v>
      </c>
      <c r="F124" s="10">
        <v>2</v>
      </c>
      <c r="G124" s="10">
        <v>1</v>
      </c>
      <c r="H124" s="10">
        <v>0</v>
      </c>
      <c r="I124" s="10">
        <v>11</v>
      </c>
      <c r="J124" s="10">
        <v>2</v>
      </c>
      <c r="K124" s="10">
        <v>0</v>
      </c>
      <c r="L124" s="10">
        <v>4</v>
      </c>
      <c r="M124" s="10">
        <v>1</v>
      </c>
      <c r="N124" s="10">
        <v>1</v>
      </c>
      <c r="O124" s="10">
        <v>3</v>
      </c>
      <c r="P124" s="10">
        <v>1</v>
      </c>
      <c r="Q124" s="10">
        <v>12</v>
      </c>
      <c r="R124" s="10">
        <v>1</v>
      </c>
      <c r="S124" s="10">
        <v>2</v>
      </c>
      <c r="T124" s="10">
        <v>5</v>
      </c>
      <c r="U124" s="10">
        <v>2</v>
      </c>
      <c r="V124" s="10">
        <v>4</v>
      </c>
      <c r="W124" s="10">
        <v>3</v>
      </c>
      <c r="X124" s="10">
        <v>3</v>
      </c>
      <c r="Y124" s="10">
        <v>20</v>
      </c>
      <c r="Z124" s="10">
        <v>1</v>
      </c>
      <c r="AA124" s="10">
        <v>1</v>
      </c>
      <c r="AB124" s="10">
        <v>2</v>
      </c>
      <c r="AC124" s="10">
        <v>5</v>
      </c>
      <c r="AD124" s="10">
        <v>2</v>
      </c>
      <c r="AE124" s="10">
        <v>1</v>
      </c>
      <c r="AF124" s="10">
        <v>1</v>
      </c>
      <c r="AG124" s="10">
        <v>13</v>
      </c>
      <c r="AH124" s="10">
        <v>0</v>
      </c>
      <c r="AI124" s="10">
        <v>3</v>
      </c>
      <c r="AJ124" s="10">
        <v>1</v>
      </c>
      <c r="AK124" s="10">
        <v>3</v>
      </c>
      <c r="AL124" s="10">
        <v>2</v>
      </c>
      <c r="AM124" s="10">
        <v>1</v>
      </c>
      <c r="AN124" s="10">
        <v>0</v>
      </c>
      <c r="AO124" s="10">
        <v>10</v>
      </c>
      <c r="AP124" s="10">
        <v>1</v>
      </c>
      <c r="AQ124" s="10">
        <v>1</v>
      </c>
      <c r="AR124" s="10">
        <v>2</v>
      </c>
      <c r="AS124" s="10">
        <v>4</v>
      </c>
      <c r="AT124" s="10">
        <v>2</v>
      </c>
      <c r="AU124" s="10">
        <v>2</v>
      </c>
      <c r="AV124" s="10">
        <v>0</v>
      </c>
      <c r="AW124" s="10">
        <v>12</v>
      </c>
      <c r="AX124" s="10">
        <v>0</v>
      </c>
      <c r="AY124" s="10">
        <v>1</v>
      </c>
      <c r="AZ124" s="10">
        <v>5</v>
      </c>
      <c r="BA124" s="10">
        <v>0</v>
      </c>
      <c r="BB124" s="10">
        <v>2</v>
      </c>
      <c r="BC124" s="10">
        <v>3</v>
      </c>
      <c r="BD124" s="10">
        <v>2</v>
      </c>
      <c r="BE124" s="10">
        <v>13</v>
      </c>
      <c r="BF124" s="10">
        <v>0</v>
      </c>
      <c r="BG124" s="10">
        <v>0</v>
      </c>
      <c r="BH124" s="10">
        <v>0</v>
      </c>
      <c r="BI124" s="10">
        <v>0</v>
      </c>
      <c r="BJ124" s="10">
        <v>0</v>
      </c>
      <c r="BK124" s="10">
        <v>0</v>
      </c>
      <c r="BL124" s="10">
        <v>0</v>
      </c>
      <c r="BM124" s="10">
        <v>0</v>
      </c>
      <c r="BN124" s="10">
        <v>2</v>
      </c>
      <c r="BO124" s="10">
        <v>1</v>
      </c>
      <c r="BP124" s="10">
        <v>9</v>
      </c>
      <c r="BQ124" s="10">
        <v>3</v>
      </c>
      <c r="BR124" s="10">
        <v>3</v>
      </c>
      <c r="BS124" s="10">
        <v>4</v>
      </c>
      <c r="BT124" s="10">
        <v>1</v>
      </c>
      <c r="BU124" s="10">
        <v>23</v>
      </c>
      <c r="BV124" s="10">
        <v>5</v>
      </c>
      <c r="BW124" s="10">
        <v>9</v>
      </c>
      <c r="BX124" s="10">
        <v>24</v>
      </c>
      <c r="BY124" s="10">
        <v>17</v>
      </c>
      <c r="BZ124" s="10">
        <v>15</v>
      </c>
      <c r="CA124" s="10">
        <v>14</v>
      </c>
      <c r="CB124" s="10">
        <v>7</v>
      </c>
    </row>
    <row r="125" spans="1:80" x14ac:dyDescent="0.4">
      <c r="B125" s="10">
        <v>5</v>
      </c>
      <c r="C125" s="10">
        <v>9</v>
      </c>
      <c r="D125" s="10">
        <v>24</v>
      </c>
      <c r="E125" s="10">
        <v>17</v>
      </c>
      <c r="F125" s="10">
        <v>15</v>
      </c>
      <c r="G125" s="10">
        <v>14</v>
      </c>
      <c r="H125" s="10">
        <v>7</v>
      </c>
      <c r="I125" s="10">
        <v>91</v>
      </c>
      <c r="J125" s="10">
        <v>5</v>
      </c>
      <c r="K125" s="10">
        <v>9</v>
      </c>
      <c r="L125" s="10">
        <v>24</v>
      </c>
      <c r="M125" s="10">
        <v>17</v>
      </c>
      <c r="N125" s="10">
        <v>15</v>
      </c>
      <c r="O125" s="10">
        <v>14</v>
      </c>
      <c r="P125" s="10">
        <v>7</v>
      </c>
      <c r="Q125" s="10">
        <v>91</v>
      </c>
      <c r="R125" s="10">
        <v>5</v>
      </c>
      <c r="S125" s="10">
        <v>9</v>
      </c>
      <c r="T125" s="10">
        <v>24</v>
      </c>
      <c r="U125" s="10">
        <v>17</v>
      </c>
      <c r="V125" s="10">
        <v>15</v>
      </c>
      <c r="W125" s="10">
        <v>14</v>
      </c>
      <c r="X125" s="10">
        <v>7</v>
      </c>
      <c r="Y125" s="10">
        <v>91</v>
      </c>
      <c r="Z125" s="10">
        <v>5</v>
      </c>
      <c r="AA125" s="10">
        <v>9</v>
      </c>
      <c r="AB125" s="10">
        <v>24</v>
      </c>
      <c r="AC125" s="10">
        <v>17</v>
      </c>
      <c r="AD125" s="10">
        <v>15</v>
      </c>
      <c r="AE125" s="10">
        <v>14</v>
      </c>
      <c r="AF125" s="10">
        <v>7</v>
      </c>
      <c r="AG125" s="10">
        <v>91</v>
      </c>
      <c r="AH125" s="10">
        <v>5</v>
      </c>
      <c r="AI125" s="10">
        <v>9</v>
      </c>
      <c r="AJ125" s="10">
        <v>24</v>
      </c>
      <c r="AK125" s="10">
        <v>17</v>
      </c>
      <c r="AL125" s="10">
        <v>15</v>
      </c>
      <c r="AM125" s="10">
        <v>14</v>
      </c>
      <c r="AN125" s="10">
        <v>7</v>
      </c>
      <c r="AO125" s="10">
        <v>91</v>
      </c>
      <c r="AP125" s="10">
        <v>5</v>
      </c>
      <c r="AQ125" s="10">
        <v>9</v>
      </c>
      <c r="AR125" s="10">
        <v>24</v>
      </c>
      <c r="AS125" s="10">
        <v>17</v>
      </c>
      <c r="AT125" s="10">
        <v>15</v>
      </c>
      <c r="AU125" s="10">
        <v>14</v>
      </c>
      <c r="AV125" s="10">
        <v>7</v>
      </c>
      <c r="AW125" s="10">
        <v>91</v>
      </c>
      <c r="AX125" s="10">
        <v>5</v>
      </c>
      <c r="AY125" s="10">
        <v>9</v>
      </c>
      <c r="AZ125" s="10">
        <v>24</v>
      </c>
      <c r="BA125" s="10">
        <v>17</v>
      </c>
      <c r="BB125" s="10">
        <v>15</v>
      </c>
      <c r="BC125" s="10">
        <v>14</v>
      </c>
      <c r="BD125" s="10">
        <v>7</v>
      </c>
      <c r="BE125" s="10">
        <v>91</v>
      </c>
      <c r="BF125" s="10">
        <v>5</v>
      </c>
      <c r="BG125" s="10">
        <v>9</v>
      </c>
      <c r="BH125" s="10">
        <v>24</v>
      </c>
      <c r="BI125" s="10">
        <v>17</v>
      </c>
      <c r="BJ125" s="10">
        <v>15</v>
      </c>
      <c r="BK125" s="10">
        <v>14</v>
      </c>
      <c r="BL125" s="10">
        <v>7</v>
      </c>
      <c r="BM125" s="10">
        <v>91</v>
      </c>
      <c r="BN125" s="10">
        <v>5</v>
      </c>
      <c r="BO125" s="10">
        <v>9</v>
      </c>
      <c r="BP125" s="10">
        <v>24</v>
      </c>
      <c r="BQ125" s="10">
        <v>17</v>
      </c>
      <c r="BR125" s="10">
        <v>15</v>
      </c>
      <c r="BS125" s="10">
        <v>14</v>
      </c>
      <c r="BT125" s="10">
        <v>7</v>
      </c>
      <c r="BU125" s="10">
        <v>91</v>
      </c>
      <c r="BV125" s="10">
        <v>5</v>
      </c>
      <c r="BW125" s="10">
        <v>9</v>
      </c>
      <c r="BX125" s="10">
        <v>24</v>
      </c>
      <c r="BY125" s="10">
        <v>17</v>
      </c>
      <c r="BZ125" s="10">
        <v>15</v>
      </c>
      <c r="CA125" s="10">
        <v>14</v>
      </c>
      <c r="CB125" s="10">
        <v>7</v>
      </c>
    </row>
    <row r="126" spans="1:80" x14ac:dyDescent="0.4">
      <c r="B126" s="10">
        <v>0</v>
      </c>
      <c r="C126" s="10">
        <v>0.37146630364830002</v>
      </c>
      <c r="D126" s="10">
        <v>7.434089681154</v>
      </c>
      <c r="E126" s="10">
        <v>1.1409802455560001</v>
      </c>
      <c r="F126" s="10">
        <v>2.5170230900749999</v>
      </c>
      <c r="G126" s="10">
        <v>0.138600650145</v>
      </c>
      <c r="H126" s="10">
        <v>0</v>
      </c>
      <c r="I126" s="10">
        <v>11.602159970580001</v>
      </c>
      <c r="J126" s="10">
        <v>6.8240007253790003</v>
      </c>
      <c r="K126" s="10">
        <v>0</v>
      </c>
      <c r="L126" s="10">
        <v>4.4955357960109996</v>
      </c>
      <c r="M126" s="10">
        <v>0.57350244690550001</v>
      </c>
      <c r="N126" s="10">
        <v>0.78558801532779998</v>
      </c>
      <c r="O126" s="10">
        <v>2.8428632320710001</v>
      </c>
      <c r="P126" s="10">
        <v>0.82102774487639996</v>
      </c>
      <c r="Q126" s="10">
        <v>16.34251796057</v>
      </c>
      <c r="R126" s="10">
        <v>2.8614697706209999</v>
      </c>
      <c r="S126" s="10">
        <v>1.2232583733760001</v>
      </c>
      <c r="T126" s="10">
        <v>4.2309750522040002</v>
      </c>
      <c r="U126" s="10">
        <v>1.5290711052629999</v>
      </c>
      <c r="V126" s="10">
        <v>3.8728049202669999</v>
      </c>
      <c r="W126" s="10">
        <v>4.1840152388950003</v>
      </c>
      <c r="X126" s="10">
        <v>2.0308433895519999</v>
      </c>
      <c r="Y126" s="10">
        <v>19.932437850180001</v>
      </c>
      <c r="Z126" s="10">
        <v>1.814804498157</v>
      </c>
      <c r="AA126" s="10">
        <v>1.0634852711930001</v>
      </c>
      <c r="AB126" s="10">
        <v>1.805653409736</v>
      </c>
      <c r="AC126" s="10">
        <v>5.6776311163789996</v>
      </c>
      <c r="AD126" s="10">
        <v>1.00216609279</v>
      </c>
      <c r="AE126" s="10">
        <v>1.595212708974</v>
      </c>
      <c r="AF126" s="10">
        <v>1.6797129553870001</v>
      </c>
      <c r="AG126" s="10">
        <v>14.63866605262</v>
      </c>
      <c r="AH126" s="10">
        <v>0</v>
      </c>
      <c r="AI126" s="10">
        <v>4.2077335535340001</v>
      </c>
      <c r="AJ126" s="10">
        <v>1.360752612165</v>
      </c>
      <c r="AK126" s="10">
        <v>2.4560939842059999</v>
      </c>
      <c r="AL126" s="10">
        <v>2.3839720194509999</v>
      </c>
      <c r="AM126" s="10">
        <v>1.8618959123350001</v>
      </c>
      <c r="AN126" s="10">
        <v>0</v>
      </c>
      <c r="AO126" s="10">
        <v>12.270448081690001</v>
      </c>
      <c r="AP126" s="10">
        <v>1.618837231995</v>
      </c>
      <c r="AQ126" s="10">
        <v>1.3770982047389999</v>
      </c>
      <c r="AR126" s="10">
        <v>1.782545241764</v>
      </c>
      <c r="AS126" s="10">
        <v>3.7402491426400002</v>
      </c>
      <c r="AT126" s="10">
        <v>2.3009928145359999</v>
      </c>
      <c r="AU126" s="10">
        <v>3.406200731692</v>
      </c>
      <c r="AV126" s="10">
        <v>0</v>
      </c>
      <c r="AW126" s="10">
        <v>14.225923367369999</v>
      </c>
      <c r="AX126" s="10">
        <v>0</v>
      </c>
      <c r="AY126" s="10">
        <v>0.75154922005059999</v>
      </c>
      <c r="AZ126" s="10">
        <v>4.1322137102010004</v>
      </c>
      <c r="BA126" s="10">
        <v>0</v>
      </c>
      <c r="BB126" s="10">
        <v>1.138650711837</v>
      </c>
      <c r="BC126" s="10">
        <v>2.1342591729699998</v>
      </c>
      <c r="BD126" s="10">
        <v>1.836894677673</v>
      </c>
      <c r="BE126" s="10">
        <v>9.9935674927319997</v>
      </c>
      <c r="BF126" s="10">
        <v>0</v>
      </c>
      <c r="BG126" s="10">
        <v>0</v>
      </c>
      <c r="BH126" s="10">
        <v>0</v>
      </c>
      <c r="BI126" s="10">
        <v>0</v>
      </c>
      <c r="BJ126" s="10">
        <v>0</v>
      </c>
      <c r="BK126" s="10">
        <v>0</v>
      </c>
      <c r="BL126" s="10">
        <v>0</v>
      </c>
      <c r="BM126" s="10">
        <v>0</v>
      </c>
      <c r="BN126" s="10">
        <v>6.8240007253790003</v>
      </c>
      <c r="BO126" s="10">
        <v>0.37146630364830002</v>
      </c>
      <c r="BP126" s="10">
        <v>11.929625477169999</v>
      </c>
      <c r="BQ126" s="10">
        <v>1.7144826924609999</v>
      </c>
      <c r="BR126" s="10">
        <v>3.3026111054029998</v>
      </c>
      <c r="BS126" s="10">
        <v>2.981463882216</v>
      </c>
      <c r="BT126" s="10">
        <v>0.82102774487639996</v>
      </c>
      <c r="BU126" s="10">
        <v>27.94467793115</v>
      </c>
      <c r="BV126" s="10">
        <v>13.11911222615</v>
      </c>
      <c r="BW126" s="10">
        <v>8.9945909265419992</v>
      </c>
      <c r="BX126" s="10">
        <v>25.24176550324</v>
      </c>
      <c r="BY126" s="10">
        <v>15.117528040950001</v>
      </c>
      <c r="BZ126" s="10">
        <v>14.001197664279999</v>
      </c>
      <c r="CA126" s="10">
        <v>16.163047647079999</v>
      </c>
      <c r="CB126" s="10">
        <v>6.3684787674879999</v>
      </c>
    </row>
    <row r="127" spans="1:80" x14ac:dyDescent="0.4">
      <c r="B127" s="10">
        <v>13.11911222615</v>
      </c>
      <c r="C127" s="10">
        <v>8.9945909265419992</v>
      </c>
      <c r="D127" s="10">
        <v>25.24176550324</v>
      </c>
      <c r="E127" s="10">
        <v>15.117528040950001</v>
      </c>
      <c r="F127" s="10">
        <v>14.001197664279999</v>
      </c>
      <c r="G127" s="10">
        <v>16.163047647079999</v>
      </c>
      <c r="H127" s="10">
        <v>6.3684787674879999</v>
      </c>
      <c r="I127" s="10">
        <v>99.005720775729998</v>
      </c>
      <c r="J127" s="10">
        <v>13.11911222615</v>
      </c>
      <c r="K127" s="10">
        <v>8.9945909265419992</v>
      </c>
      <c r="L127" s="10">
        <v>25.24176550324</v>
      </c>
      <c r="M127" s="10">
        <v>15.117528040950001</v>
      </c>
      <c r="N127" s="10">
        <v>14.001197664279999</v>
      </c>
      <c r="O127" s="10">
        <v>16.163047647079999</v>
      </c>
      <c r="P127" s="10">
        <v>6.3684787674879999</v>
      </c>
      <c r="Q127" s="10">
        <v>99.005720775729998</v>
      </c>
      <c r="R127" s="10">
        <v>13.11911222615</v>
      </c>
      <c r="S127" s="10">
        <v>8.9945909265419992</v>
      </c>
      <c r="T127" s="10">
        <v>25.24176550324</v>
      </c>
      <c r="U127" s="10">
        <v>15.117528040950001</v>
      </c>
      <c r="V127" s="10">
        <v>14.001197664279999</v>
      </c>
      <c r="W127" s="10">
        <v>16.163047647079999</v>
      </c>
      <c r="X127" s="10">
        <v>6.3684787674879999</v>
      </c>
      <c r="Y127" s="10">
        <v>99.005720775729998</v>
      </c>
      <c r="Z127" s="10">
        <v>13.11911222615</v>
      </c>
      <c r="AA127" s="10">
        <v>8.9945909265419992</v>
      </c>
      <c r="AB127" s="10">
        <v>25.24176550324</v>
      </c>
      <c r="AC127" s="10">
        <v>15.117528040950001</v>
      </c>
      <c r="AD127" s="10">
        <v>14.001197664279999</v>
      </c>
      <c r="AE127" s="10">
        <v>16.163047647079999</v>
      </c>
      <c r="AF127" s="10">
        <v>6.3684787674879999</v>
      </c>
      <c r="AG127" s="10">
        <v>99.005720775729998</v>
      </c>
      <c r="AH127" s="10">
        <v>13.11911222615</v>
      </c>
      <c r="AI127" s="10">
        <v>8.9945909265419992</v>
      </c>
      <c r="AJ127" s="10">
        <v>25.24176550324</v>
      </c>
      <c r="AK127" s="10">
        <v>15.117528040950001</v>
      </c>
      <c r="AL127" s="10">
        <v>14.001197664279999</v>
      </c>
      <c r="AM127" s="10">
        <v>16.163047647079999</v>
      </c>
      <c r="AN127" s="10">
        <v>6.3684787674879999</v>
      </c>
      <c r="AO127" s="10">
        <v>99.005720775729998</v>
      </c>
      <c r="AP127" s="10">
        <v>13.11911222615</v>
      </c>
      <c r="AQ127" s="10">
        <v>8.9945909265419992</v>
      </c>
      <c r="AR127" s="10">
        <v>25.24176550324</v>
      </c>
      <c r="AS127" s="10">
        <v>15.117528040950001</v>
      </c>
      <c r="AT127" s="10">
        <v>14.001197664279999</v>
      </c>
      <c r="AU127" s="10">
        <v>16.163047647079999</v>
      </c>
      <c r="AV127" s="10">
        <v>6.3684787674879999</v>
      </c>
      <c r="AW127" s="10">
        <v>99.005720775729998</v>
      </c>
      <c r="AX127" s="10">
        <v>13.11911222615</v>
      </c>
      <c r="AY127" s="10">
        <v>8.9945909265419992</v>
      </c>
      <c r="AZ127" s="10">
        <v>25.24176550324</v>
      </c>
      <c r="BA127" s="10">
        <v>15.117528040950001</v>
      </c>
      <c r="BB127" s="10">
        <v>14.001197664279999</v>
      </c>
      <c r="BC127" s="10">
        <v>16.163047647079999</v>
      </c>
      <c r="BD127" s="10">
        <v>6.3684787674879999</v>
      </c>
      <c r="BE127" s="10">
        <v>99.005720775729998</v>
      </c>
      <c r="BF127" s="10">
        <v>13.11911222615</v>
      </c>
      <c r="BG127" s="10">
        <v>8.9945909265419992</v>
      </c>
      <c r="BH127" s="10">
        <v>25.24176550324</v>
      </c>
      <c r="BI127" s="10">
        <v>15.117528040950001</v>
      </c>
      <c r="BJ127" s="10">
        <v>14.001197664279999</v>
      </c>
      <c r="BK127" s="10">
        <v>16.163047647079999</v>
      </c>
      <c r="BL127" s="10">
        <v>6.3684787674879999</v>
      </c>
      <c r="BM127" s="10">
        <v>99.005720775729998</v>
      </c>
      <c r="BN127" s="10">
        <v>13.11911222615</v>
      </c>
      <c r="BO127" s="10">
        <v>8.9945909265419992</v>
      </c>
      <c r="BP127" s="10">
        <v>25.24176550324</v>
      </c>
      <c r="BQ127" s="10">
        <v>15.117528040950001</v>
      </c>
      <c r="BR127" s="10">
        <v>14.001197664279999</v>
      </c>
      <c r="BS127" s="10">
        <v>16.163047647079999</v>
      </c>
      <c r="BT127" s="10">
        <v>6.3684787674879999</v>
      </c>
      <c r="BU127" s="10">
        <v>99.005720775729998</v>
      </c>
      <c r="BV127" s="10">
        <v>13.11911222615</v>
      </c>
      <c r="BW127" s="10">
        <v>8.9945909265419992</v>
      </c>
      <c r="BX127" s="10">
        <v>25.24176550324</v>
      </c>
      <c r="BY127" s="10">
        <v>15.117528040950001</v>
      </c>
      <c r="BZ127" s="10">
        <v>14.001197664279999</v>
      </c>
      <c r="CA127" s="10">
        <v>16.163047647079999</v>
      </c>
      <c r="CB127" s="10">
        <v>6.3684787674879999</v>
      </c>
    </row>
    <row r="128" spans="1:80" x14ac:dyDescent="0.4">
      <c r="B128" s="4" t="s">
        <v>155</v>
      </c>
      <c r="C128" s="4" t="s">
        <v>156</v>
      </c>
      <c r="D128" s="4" t="s">
        <v>157</v>
      </c>
      <c r="E128" s="4" t="s">
        <v>158</v>
      </c>
      <c r="F128" s="4" t="s">
        <v>159</v>
      </c>
      <c r="G128" s="4" t="s">
        <v>160</v>
      </c>
      <c r="H128" s="4" t="s">
        <v>161</v>
      </c>
      <c r="I128" s="4" t="s">
        <v>162</v>
      </c>
      <c r="J128" s="4" t="s">
        <v>155</v>
      </c>
      <c r="K128" s="4" t="s">
        <v>156</v>
      </c>
      <c r="L128" s="4" t="s">
        <v>157</v>
      </c>
      <c r="M128" s="4" t="s">
        <v>158</v>
      </c>
      <c r="N128" s="4" t="s">
        <v>159</v>
      </c>
      <c r="O128" s="4" t="s">
        <v>160</v>
      </c>
      <c r="P128" s="4" t="s">
        <v>161</v>
      </c>
      <c r="Q128" s="4" t="s">
        <v>162</v>
      </c>
      <c r="R128" s="4" t="s">
        <v>155</v>
      </c>
      <c r="S128" s="4" t="s">
        <v>156</v>
      </c>
      <c r="T128" s="4" t="s">
        <v>157</v>
      </c>
      <c r="U128" s="4" t="s">
        <v>158</v>
      </c>
      <c r="V128" s="4" t="s">
        <v>159</v>
      </c>
      <c r="W128" s="4" t="s">
        <v>160</v>
      </c>
      <c r="X128" s="4" t="s">
        <v>161</v>
      </c>
      <c r="Y128" s="4" t="s">
        <v>162</v>
      </c>
      <c r="Z128" s="4" t="s">
        <v>155</v>
      </c>
      <c r="AA128" s="4" t="s">
        <v>156</v>
      </c>
      <c r="AB128" s="4" t="s">
        <v>157</v>
      </c>
      <c r="AC128" s="4" t="s">
        <v>158</v>
      </c>
      <c r="AD128" s="4" t="s">
        <v>159</v>
      </c>
      <c r="AE128" s="4" t="s">
        <v>160</v>
      </c>
      <c r="AF128" s="4" t="s">
        <v>161</v>
      </c>
      <c r="AG128" s="4" t="s">
        <v>162</v>
      </c>
      <c r="AH128" s="4" t="s">
        <v>155</v>
      </c>
      <c r="AI128" s="4" t="s">
        <v>156</v>
      </c>
      <c r="AJ128" s="4" t="s">
        <v>157</v>
      </c>
      <c r="AK128" s="4" t="s">
        <v>158</v>
      </c>
      <c r="AL128" s="4" t="s">
        <v>159</v>
      </c>
      <c r="AM128" s="4" t="s">
        <v>160</v>
      </c>
      <c r="AN128" s="4" t="s">
        <v>161</v>
      </c>
      <c r="AO128" s="4" t="s">
        <v>162</v>
      </c>
      <c r="AP128" s="4" t="s">
        <v>155</v>
      </c>
      <c r="AQ128" s="4" t="s">
        <v>156</v>
      </c>
      <c r="AR128" s="4" t="s">
        <v>157</v>
      </c>
      <c r="AS128" s="4" t="s">
        <v>158</v>
      </c>
      <c r="AT128" s="4" t="s">
        <v>159</v>
      </c>
      <c r="AU128" s="4" t="s">
        <v>160</v>
      </c>
      <c r="AV128" s="4" t="s">
        <v>161</v>
      </c>
      <c r="AW128" s="4" t="s">
        <v>162</v>
      </c>
      <c r="AX128" s="4" t="s">
        <v>155</v>
      </c>
      <c r="AY128" s="4" t="s">
        <v>156</v>
      </c>
      <c r="AZ128" s="4" t="s">
        <v>157</v>
      </c>
      <c r="BA128" s="4" t="s">
        <v>158</v>
      </c>
      <c r="BB128" s="4" t="s">
        <v>159</v>
      </c>
      <c r="BC128" s="4" t="s">
        <v>160</v>
      </c>
      <c r="BD128" s="4" t="s">
        <v>161</v>
      </c>
      <c r="BE128" s="4" t="s">
        <v>162</v>
      </c>
      <c r="BF128" s="4" t="s">
        <v>155</v>
      </c>
      <c r="BG128" s="4" t="s">
        <v>156</v>
      </c>
      <c r="BH128" s="4" t="s">
        <v>157</v>
      </c>
      <c r="BI128" s="4" t="s">
        <v>158</v>
      </c>
      <c r="BJ128" s="4" t="s">
        <v>159</v>
      </c>
      <c r="BK128" s="4" t="s">
        <v>160</v>
      </c>
      <c r="BL128" s="4" t="s">
        <v>161</v>
      </c>
      <c r="BM128" s="4" t="s">
        <v>162</v>
      </c>
      <c r="BN128" s="4" t="s">
        <v>155</v>
      </c>
      <c r="BO128" s="4" t="s">
        <v>156</v>
      </c>
      <c r="BP128" s="4" t="s">
        <v>157</v>
      </c>
      <c r="BQ128" s="4" t="s">
        <v>158</v>
      </c>
      <c r="BR128" s="4" t="s">
        <v>159</v>
      </c>
      <c r="BS128" s="4" t="s">
        <v>160</v>
      </c>
      <c r="BT128" s="4" t="s">
        <v>161</v>
      </c>
      <c r="BU128" s="4" t="s">
        <v>162</v>
      </c>
      <c r="BV128" s="4" t="s">
        <v>155</v>
      </c>
      <c r="BW128" s="4" t="s">
        <v>156</v>
      </c>
      <c r="BX128" s="4" t="s">
        <v>157</v>
      </c>
      <c r="BY128" s="4" t="s">
        <v>158</v>
      </c>
      <c r="BZ128" s="4" t="s">
        <v>159</v>
      </c>
      <c r="CA128" s="4" t="s">
        <v>160</v>
      </c>
      <c r="CB128" s="4" t="s">
        <v>161</v>
      </c>
    </row>
    <row r="129" spans="1:80" x14ac:dyDescent="0.4">
      <c r="B129" s="4" t="s">
        <v>95</v>
      </c>
      <c r="C129" s="4" t="s">
        <v>95</v>
      </c>
      <c r="D129" s="4" t="s">
        <v>783</v>
      </c>
      <c r="E129" s="4" t="s">
        <v>95</v>
      </c>
      <c r="F129" s="4" t="s">
        <v>183</v>
      </c>
      <c r="G129" s="4" t="s">
        <v>95</v>
      </c>
      <c r="H129" s="4" t="s">
        <v>95</v>
      </c>
      <c r="I129" s="4" t="s">
        <v>446</v>
      </c>
      <c r="J129" s="4" t="s">
        <v>119</v>
      </c>
      <c r="K129" s="4" t="s">
        <v>95</v>
      </c>
      <c r="L129" s="4" t="s">
        <v>95</v>
      </c>
      <c r="M129" s="4" t="s">
        <v>95</v>
      </c>
      <c r="N129" s="4" t="s">
        <v>95</v>
      </c>
      <c r="O129" s="4" t="s">
        <v>95</v>
      </c>
      <c r="P129" s="4" t="s">
        <v>95</v>
      </c>
      <c r="Q129" s="4" t="s">
        <v>446</v>
      </c>
      <c r="R129" s="4" t="s">
        <v>95</v>
      </c>
      <c r="S129" s="4" t="s">
        <v>95</v>
      </c>
      <c r="T129" s="4" t="s">
        <v>95</v>
      </c>
      <c r="U129" s="4" t="s">
        <v>95</v>
      </c>
      <c r="V129" s="4" t="s">
        <v>95</v>
      </c>
      <c r="W129" s="4" t="s">
        <v>95</v>
      </c>
      <c r="X129" s="4" t="s">
        <v>95</v>
      </c>
      <c r="Y129" s="4" t="s">
        <v>446</v>
      </c>
      <c r="Z129" s="4" t="s">
        <v>95</v>
      </c>
      <c r="AA129" s="4" t="s">
        <v>95</v>
      </c>
      <c r="AB129" s="4" t="s">
        <v>95</v>
      </c>
      <c r="AC129" s="4" t="s">
        <v>745</v>
      </c>
      <c r="AD129" s="4" t="s">
        <v>95</v>
      </c>
      <c r="AE129" s="4" t="s">
        <v>95</v>
      </c>
      <c r="AF129" s="4" t="s">
        <v>95</v>
      </c>
      <c r="AG129" s="4" t="s">
        <v>446</v>
      </c>
      <c r="AH129" s="4" t="s">
        <v>95</v>
      </c>
      <c r="AI129" s="4" t="s">
        <v>98</v>
      </c>
      <c r="AJ129" s="4" t="s">
        <v>95</v>
      </c>
      <c r="AK129" s="4" t="s">
        <v>95</v>
      </c>
      <c r="AL129" s="4" t="s">
        <v>95</v>
      </c>
      <c r="AM129" s="4" t="s">
        <v>95</v>
      </c>
      <c r="AN129" s="4" t="s">
        <v>95</v>
      </c>
      <c r="AO129" s="4" t="s">
        <v>446</v>
      </c>
      <c r="AP129" s="4" t="s">
        <v>95</v>
      </c>
      <c r="AQ129" s="4" t="s">
        <v>95</v>
      </c>
      <c r="AR129" s="4" t="s">
        <v>95</v>
      </c>
      <c r="AS129" s="4" t="s">
        <v>95</v>
      </c>
      <c r="AT129" s="4" t="s">
        <v>95</v>
      </c>
      <c r="AU129" s="4" t="s">
        <v>95</v>
      </c>
      <c r="AV129" s="4" t="s">
        <v>95</v>
      </c>
      <c r="AW129" s="4" t="s">
        <v>446</v>
      </c>
      <c r="AX129" s="4" t="s">
        <v>95</v>
      </c>
      <c r="AY129" s="4" t="s">
        <v>95</v>
      </c>
      <c r="AZ129" s="4" t="s">
        <v>95</v>
      </c>
      <c r="BA129" s="4" t="s">
        <v>95</v>
      </c>
      <c r="BB129" s="4" t="s">
        <v>95</v>
      </c>
      <c r="BC129" s="4" t="s">
        <v>95</v>
      </c>
      <c r="BD129" s="4" t="s">
        <v>118</v>
      </c>
      <c r="BE129" s="4" t="s">
        <v>446</v>
      </c>
      <c r="BF129" s="4" t="s">
        <v>446</v>
      </c>
      <c r="BG129" s="4" t="s">
        <v>446</v>
      </c>
      <c r="BH129" s="4" t="s">
        <v>446</v>
      </c>
      <c r="BI129" s="4" t="s">
        <v>446</v>
      </c>
      <c r="BJ129" s="4" t="s">
        <v>446</v>
      </c>
      <c r="BK129" s="4" t="s">
        <v>446</v>
      </c>
      <c r="BL129" s="4" t="s">
        <v>446</v>
      </c>
      <c r="BM129" s="4" t="s">
        <v>446</v>
      </c>
      <c r="BN129" s="4" t="s">
        <v>215</v>
      </c>
      <c r="BO129" s="4" t="s">
        <v>95</v>
      </c>
      <c r="BP129" s="4" t="s">
        <v>749</v>
      </c>
      <c r="BQ129" s="4" t="s">
        <v>95</v>
      </c>
      <c r="BR129" s="4" t="s">
        <v>95</v>
      </c>
      <c r="BS129" s="4" t="s">
        <v>95</v>
      </c>
      <c r="BT129" s="4" t="s">
        <v>95</v>
      </c>
      <c r="BU129" s="4" t="s">
        <v>446</v>
      </c>
      <c r="BV129" s="4" t="s">
        <v>446</v>
      </c>
      <c r="BW129" s="4" t="s">
        <v>446</v>
      </c>
      <c r="BX129" s="4" t="s">
        <v>446</v>
      </c>
      <c r="BY129" s="4" t="s">
        <v>446</v>
      </c>
      <c r="BZ129" s="4" t="s">
        <v>446</v>
      </c>
      <c r="CA129" s="4" t="s">
        <v>446</v>
      </c>
      <c r="CB129" s="4" t="s">
        <v>446</v>
      </c>
    </row>
    <row r="130" spans="1:80" x14ac:dyDescent="0.4">
      <c r="A130" s="1" t="s">
        <v>333</v>
      </c>
      <c r="B130" s="9">
        <v>0.12651626056109999</v>
      </c>
      <c r="C130" s="9">
        <v>0.1055814428775</v>
      </c>
      <c r="D130" s="9">
        <v>6.4020686157639992E-2</v>
      </c>
      <c r="E130" s="9">
        <v>4.369341310535E-2</v>
      </c>
      <c r="F130" s="9">
        <v>0.34025125057959998</v>
      </c>
      <c r="G130" s="9">
        <v>0</v>
      </c>
      <c r="H130" s="9"/>
      <c r="I130" s="9">
        <v>0.100264446533</v>
      </c>
      <c r="J130" s="9">
        <v>0.1655168869193</v>
      </c>
      <c r="K130" s="9">
        <v>3.663822014675E-2</v>
      </c>
      <c r="L130" s="9">
        <v>9.1382811675859987E-2</v>
      </c>
      <c r="M130" s="9">
        <v>0.25304050017180002</v>
      </c>
      <c r="N130" s="9">
        <v>0</v>
      </c>
      <c r="O130" s="9">
        <v>0.36963646038889997</v>
      </c>
      <c r="P130" s="9"/>
      <c r="Q130" s="9">
        <v>0.13449537074369999</v>
      </c>
      <c r="R130" s="9">
        <v>9.576947966060001E-2</v>
      </c>
      <c r="S130" s="9">
        <v>0.1947428658566</v>
      </c>
      <c r="T130" s="9">
        <v>7.9303618137719994E-2</v>
      </c>
      <c r="U130" s="9">
        <v>0.38732117803889998</v>
      </c>
      <c r="V130" s="9">
        <v>0</v>
      </c>
      <c r="W130" s="9">
        <v>0</v>
      </c>
      <c r="X130" s="9"/>
      <c r="Y130" s="9">
        <v>0.13110266024469999</v>
      </c>
      <c r="Z130" s="9">
        <v>0.1385755911572</v>
      </c>
      <c r="AA130" s="9">
        <v>1.558080984176E-2</v>
      </c>
      <c r="AB130" s="9">
        <v>7.4808213862980005E-2</v>
      </c>
      <c r="AC130" s="9">
        <v>0.14919957994740002</v>
      </c>
      <c r="AD130" s="9">
        <v>0</v>
      </c>
      <c r="AE130" s="9">
        <v>0.22563263193310001</v>
      </c>
      <c r="AF130" s="9"/>
      <c r="AG130" s="9">
        <v>9.528087273083001E-2</v>
      </c>
      <c r="AH130" s="9">
        <v>0.1914753972861</v>
      </c>
      <c r="AI130" s="9">
        <v>0.18170404373679999</v>
      </c>
      <c r="AJ130" s="9">
        <v>0.2402003278067</v>
      </c>
      <c r="AK130" s="9">
        <v>0</v>
      </c>
      <c r="AL130" s="9">
        <v>0.21997335039679999</v>
      </c>
      <c r="AM130" s="9">
        <v>0.14582259750609999</v>
      </c>
      <c r="AN130" s="9"/>
      <c r="AO130" s="9">
        <v>0.17921560504590001</v>
      </c>
      <c r="AP130" s="9">
        <v>0.20704036853550001</v>
      </c>
      <c r="AQ130" s="9">
        <v>0.1039486382482</v>
      </c>
      <c r="AR130" s="9">
        <v>0.43772988504830002</v>
      </c>
      <c r="AS130" s="9">
        <v>0.1027068073333</v>
      </c>
      <c r="AT130" s="9">
        <v>0.2069887945877</v>
      </c>
      <c r="AU130" s="9">
        <v>0.17074803238000003</v>
      </c>
      <c r="AV130" s="9"/>
      <c r="AW130" s="9">
        <v>0.20514841808020001</v>
      </c>
      <c r="AX130" s="9">
        <v>7.5106015880159999E-2</v>
      </c>
      <c r="AY130" s="9">
        <v>0.36180397929229996</v>
      </c>
      <c r="AZ130" s="9">
        <v>1.2554457310810001E-2</v>
      </c>
      <c r="BA130" s="9">
        <v>6.4038521403189996E-2</v>
      </c>
      <c r="BB130" s="9">
        <v>0.23278660443589999</v>
      </c>
      <c r="BC130" s="9">
        <v>8.8160277791880001E-2</v>
      </c>
      <c r="BD130" s="9"/>
      <c r="BE130" s="9">
        <v>0.15449262662179999</v>
      </c>
      <c r="BF130" s="9">
        <v>0</v>
      </c>
      <c r="BG130" s="9">
        <v>0</v>
      </c>
      <c r="BH130" s="9">
        <v>0</v>
      </c>
      <c r="BI130" s="9">
        <v>0</v>
      </c>
      <c r="BJ130" s="9">
        <v>0</v>
      </c>
      <c r="BK130" s="9">
        <v>0</v>
      </c>
      <c r="BL130" s="9"/>
      <c r="BM130" s="9">
        <v>0</v>
      </c>
      <c r="BN130" s="9">
        <v>0.29203314748039999</v>
      </c>
      <c r="BO130" s="9">
        <v>0.1422196630243</v>
      </c>
      <c r="BP130" s="9">
        <v>0.15540349783350002</v>
      </c>
      <c r="BQ130" s="9">
        <v>0.2967339132772</v>
      </c>
      <c r="BR130" s="9">
        <v>0.34025125057959998</v>
      </c>
      <c r="BS130" s="9">
        <v>0.36963646038889997</v>
      </c>
      <c r="BT130" s="9"/>
      <c r="BU130" s="9">
        <v>0.23475981727670001</v>
      </c>
      <c r="BV130" s="9">
        <v>1</v>
      </c>
      <c r="BW130" s="9">
        <v>1</v>
      </c>
      <c r="BX130" s="9">
        <v>1</v>
      </c>
      <c r="BY130" s="9">
        <v>1</v>
      </c>
      <c r="BZ130" s="9">
        <v>1</v>
      </c>
      <c r="CA130" s="9">
        <v>1</v>
      </c>
      <c r="CB130" s="9"/>
    </row>
    <row r="131" spans="1:80" x14ac:dyDescent="0.4">
      <c r="B131" s="10">
        <v>3</v>
      </c>
      <c r="C131" s="10">
        <v>3</v>
      </c>
      <c r="D131" s="10">
        <v>1</v>
      </c>
      <c r="E131" s="10">
        <v>1</v>
      </c>
      <c r="F131" s="10">
        <v>1</v>
      </c>
      <c r="G131" s="10">
        <v>0</v>
      </c>
      <c r="H131" s="10">
        <v>0</v>
      </c>
      <c r="I131" s="10">
        <v>9</v>
      </c>
      <c r="J131" s="10">
        <v>3</v>
      </c>
      <c r="K131" s="10">
        <v>2</v>
      </c>
      <c r="L131" s="10">
        <v>2</v>
      </c>
      <c r="M131" s="10">
        <v>1</v>
      </c>
      <c r="N131" s="10">
        <v>0</v>
      </c>
      <c r="O131" s="10">
        <v>2</v>
      </c>
      <c r="P131" s="10">
        <v>0</v>
      </c>
      <c r="Q131" s="10">
        <v>10</v>
      </c>
      <c r="R131" s="10">
        <v>2</v>
      </c>
      <c r="S131" s="10">
        <v>3</v>
      </c>
      <c r="T131" s="10">
        <v>4</v>
      </c>
      <c r="U131" s="10">
        <v>3</v>
      </c>
      <c r="V131" s="10">
        <v>0</v>
      </c>
      <c r="W131" s="10">
        <v>0</v>
      </c>
      <c r="X131" s="10">
        <v>0</v>
      </c>
      <c r="Y131" s="10">
        <v>12</v>
      </c>
      <c r="Z131" s="10">
        <v>3</v>
      </c>
      <c r="AA131" s="10">
        <v>1</v>
      </c>
      <c r="AB131" s="10">
        <v>1</v>
      </c>
      <c r="AC131" s="10">
        <v>2</v>
      </c>
      <c r="AD131" s="10">
        <v>0</v>
      </c>
      <c r="AE131" s="10">
        <v>2</v>
      </c>
      <c r="AF131" s="10">
        <v>0</v>
      </c>
      <c r="AG131" s="10">
        <v>9</v>
      </c>
      <c r="AH131" s="10">
        <v>4</v>
      </c>
      <c r="AI131" s="10">
        <v>5</v>
      </c>
      <c r="AJ131" s="10">
        <v>3</v>
      </c>
      <c r="AK131" s="10">
        <v>0</v>
      </c>
      <c r="AL131" s="10">
        <v>1</v>
      </c>
      <c r="AM131" s="10">
        <v>1</v>
      </c>
      <c r="AN131" s="10">
        <v>0</v>
      </c>
      <c r="AO131" s="10">
        <v>14</v>
      </c>
      <c r="AP131" s="10">
        <v>4</v>
      </c>
      <c r="AQ131" s="10">
        <v>2</v>
      </c>
      <c r="AR131" s="10">
        <v>7</v>
      </c>
      <c r="AS131" s="10">
        <v>1</v>
      </c>
      <c r="AT131" s="10">
        <v>1</v>
      </c>
      <c r="AU131" s="10">
        <v>1</v>
      </c>
      <c r="AV131" s="10">
        <v>0</v>
      </c>
      <c r="AW131" s="10">
        <v>16</v>
      </c>
      <c r="AX131" s="10">
        <v>2</v>
      </c>
      <c r="AY131" s="10">
        <v>7</v>
      </c>
      <c r="AZ131" s="10">
        <v>1</v>
      </c>
      <c r="BA131" s="10">
        <v>2</v>
      </c>
      <c r="BB131" s="10">
        <v>1</v>
      </c>
      <c r="BC131" s="10">
        <v>2</v>
      </c>
      <c r="BD131" s="10">
        <v>0</v>
      </c>
      <c r="BE131" s="10">
        <v>15</v>
      </c>
      <c r="BF131" s="10">
        <v>0</v>
      </c>
      <c r="BG131" s="10">
        <v>0</v>
      </c>
      <c r="BH131" s="10">
        <v>0</v>
      </c>
      <c r="BI131" s="10">
        <v>0</v>
      </c>
      <c r="BJ131" s="10">
        <v>0</v>
      </c>
      <c r="BK131" s="10">
        <v>0</v>
      </c>
      <c r="BL131" s="10">
        <v>0</v>
      </c>
      <c r="BM131" s="10">
        <v>0</v>
      </c>
      <c r="BN131" s="10">
        <v>6</v>
      </c>
      <c r="BO131" s="10">
        <v>5</v>
      </c>
      <c r="BP131" s="10">
        <v>3</v>
      </c>
      <c r="BQ131" s="10">
        <v>2</v>
      </c>
      <c r="BR131" s="10">
        <v>1</v>
      </c>
      <c r="BS131" s="10">
        <v>2</v>
      </c>
      <c r="BT131" s="10">
        <v>0</v>
      </c>
      <c r="BU131" s="10">
        <v>19</v>
      </c>
      <c r="BV131" s="10">
        <v>21</v>
      </c>
      <c r="BW131" s="10">
        <v>23</v>
      </c>
      <c r="BX131" s="10">
        <v>19</v>
      </c>
      <c r="BY131" s="10">
        <v>10</v>
      </c>
      <c r="BZ131" s="10">
        <v>4</v>
      </c>
      <c r="CA131" s="10">
        <v>8</v>
      </c>
      <c r="CB131" s="10">
        <v>0</v>
      </c>
    </row>
    <row r="132" spans="1:80" x14ac:dyDescent="0.4">
      <c r="B132" s="10">
        <v>21</v>
      </c>
      <c r="C132" s="10">
        <v>23</v>
      </c>
      <c r="D132" s="10">
        <v>19</v>
      </c>
      <c r="E132" s="10">
        <v>10</v>
      </c>
      <c r="F132" s="10">
        <v>4</v>
      </c>
      <c r="G132" s="10">
        <v>8</v>
      </c>
      <c r="H132" s="10">
        <v>0</v>
      </c>
      <c r="I132" s="10">
        <v>85</v>
      </c>
      <c r="J132" s="10">
        <v>21</v>
      </c>
      <c r="K132" s="10">
        <v>23</v>
      </c>
      <c r="L132" s="10">
        <v>19</v>
      </c>
      <c r="M132" s="10">
        <v>10</v>
      </c>
      <c r="N132" s="10">
        <v>4</v>
      </c>
      <c r="O132" s="10">
        <v>8</v>
      </c>
      <c r="P132" s="10">
        <v>0</v>
      </c>
      <c r="Q132" s="10">
        <v>85</v>
      </c>
      <c r="R132" s="10">
        <v>21</v>
      </c>
      <c r="S132" s="10">
        <v>23</v>
      </c>
      <c r="T132" s="10">
        <v>19</v>
      </c>
      <c r="U132" s="10">
        <v>10</v>
      </c>
      <c r="V132" s="10">
        <v>4</v>
      </c>
      <c r="W132" s="10">
        <v>8</v>
      </c>
      <c r="X132" s="10">
        <v>0</v>
      </c>
      <c r="Y132" s="10">
        <v>85</v>
      </c>
      <c r="Z132" s="10">
        <v>21</v>
      </c>
      <c r="AA132" s="10">
        <v>23</v>
      </c>
      <c r="AB132" s="10">
        <v>19</v>
      </c>
      <c r="AC132" s="10">
        <v>10</v>
      </c>
      <c r="AD132" s="10">
        <v>4</v>
      </c>
      <c r="AE132" s="10">
        <v>8</v>
      </c>
      <c r="AF132" s="10">
        <v>0</v>
      </c>
      <c r="AG132" s="10">
        <v>85</v>
      </c>
      <c r="AH132" s="10">
        <v>21</v>
      </c>
      <c r="AI132" s="10">
        <v>23</v>
      </c>
      <c r="AJ132" s="10">
        <v>19</v>
      </c>
      <c r="AK132" s="10">
        <v>10</v>
      </c>
      <c r="AL132" s="10">
        <v>4</v>
      </c>
      <c r="AM132" s="10">
        <v>8</v>
      </c>
      <c r="AN132" s="10">
        <v>0</v>
      </c>
      <c r="AO132" s="10">
        <v>85</v>
      </c>
      <c r="AP132" s="10">
        <v>21</v>
      </c>
      <c r="AQ132" s="10">
        <v>23</v>
      </c>
      <c r="AR132" s="10">
        <v>19</v>
      </c>
      <c r="AS132" s="10">
        <v>10</v>
      </c>
      <c r="AT132" s="10">
        <v>4</v>
      </c>
      <c r="AU132" s="10">
        <v>8</v>
      </c>
      <c r="AV132" s="10">
        <v>0</v>
      </c>
      <c r="AW132" s="10">
        <v>85</v>
      </c>
      <c r="AX132" s="10">
        <v>21</v>
      </c>
      <c r="AY132" s="10">
        <v>23</v>
      </c>
      <c r="AZ132" s="10">
        <v>19</v>
      </c>
      <c r="BA132" s="10">
        <v>10</v>
      </c>
      <c r="BB132" s="10">
        <v>4</v>
      </c>
      <c r="BC132" s="10">
        <v>8</v>
      </c>
      <c r="BD132" s="10">
        <v>0</v>
      </c>
      <c r="BE132" s="10">
        <v>85</v>
      </c>
      <c r="BF132" s="10">
        <v>21</v>
      </c>
      <c r="BG132" s="10">
        <v>23</v>
      </c>
      <c r="BH132" s="10">
        <v>19</v>
      </c>
      <c r="BI132" s="10">
        <v>10</v>
      </c>
      <c r="BJ132" s="10">
        <v>4</v>
      </c>
      <c r="BK132" s="10">
        <v>8</v>
      </c>
      <c r="BL132" s="10">
        <v>0</v>
      </c>
      <c r="BM132" s="10">
        <v>85</v>
      </c>
      <c r="BN132" s="10">
        <v>21</v>
      </c>
      <c r="BO132" s="10">
        <v>23</v>
      </c>
      <c r="BP132" s="10">
        <v>19</v>
      </c>
      <c r="BQ132" s="10">
        <v>10</v>
      </c>
      <c r="BR132" s="10">
        <v>4</v>
      </c>
      <c r="BS132" s="10">
        <v>8</v>
      </c>
      <c r="BT132" s="10">
        <v>0</v>
      </c>
      <c r="BU132" s="10">
        <v>85</v>
      </c>
      <c r="BV132" s="10">
        <v>21</v>
      </c>
      <c r="BW132" s="10">
        <v>23</v>
      </c>
      <c r="BX132" s="10">
        <v>19</v>
      </c>
      <c r="BY132" s="10">
        <v>10</v>
      </c>
      <c r="BZ132" s="10">
        <v>4</v>
      </c>
      <c r="CA132" s="10">
        <v>8</v>
      </c>
      <c r="CB132" s="10">
        <v>0</v>
      </c>
    </row>
    <row r="133" spans="1:80" x14ac:dyDescent="0.4">
      <c r="B133" s="10">
        <v>4.6119566558590002</v>
      </c>
      <c r="C133" s="10">
        <v>3.4114917428689999</v>
      </c>
      <c r="D133" s="10">
        <v>1.2172077366480001</v>
      </c>
      <c r="E133" s="10">
        <v>0.37134048840389999</v>
      </c>
      <c r="F133" s="10">
        <v>1.5408329525010001</v>
      </c>
      <c r="G133" s="10">
        <v>0</v>
      </c>
      <c r="H133" s="10">
        <v>0</v>
      </c>
      <c r="I133" s="10">
        <v>11.15282957628</v>
      </c>
      <c r="J133" s="10">
        <v>6.0336648024450001</v>
      </c>
      <c r="K133" s="10">
        <v>1.1838347923420001</v>
      </c>
      <c r="L133" s="10">
        <v>1.7374363201080001</v>
      </c>
      <c r="M133" s="10">
        <v>2.1505342851839999</v>
      </c>
      <c r="N133" s="10">
        <v>0</v>
      </c>
      <c r="O133" s="10">
        <v>3.855006824148</v>
      </c>
      <c r="P133" s="10">
        <v>0</v>
      </c>
      <c r="Q133" s="10">
        <v>14.96047702423</v>
      </c>
      <c r="R133" s="10">
        <v>3.4911298135900002</v>
      </c>
      <c r="S133" s="10">
        <v>6.2924284869199996</v>
      </c>
      <c r="T133" s="10">
        <v>1.507777928274</v>
      </c>
      <c r="U133" s="10">
        <v>3.291755557648</v>
      </c>
      <c r="V133" s="10">
        <v>0</v>
      </c>
      <c r="W133" s="10">
        <v>0</v>
      </c>
      <c r="X133" s="10">
        <v>0</v>
      </c>
      <c r="Y133" s="10">
        <v>14.58309178643</v>
      </c>
      <c r="Z133" s="10">
        <v>5.0515610969100004</v>
      </c>
      <c r="AA133" s="10">
        <v>0.50343888730560005</v>
      </c>
      <c r="AB133" s="10">
        <v>1.4223080404770001</v>
      </c>
      <c r="AC133" s="10">
        <v>1.2680136649830001</v>
      </c>
      <c r="AD133" s="10">
        <v>0</v>
      </c>
      <c r="AE133" s="10">
        <v>2.353164335947</v>
      </c>
      <c r="AF133" s="10">
        <v>0</v>
      </c>
      <c r="AG133" s="10">
        <v>10.59848602562</v>
      </c>
      <c r="AH133" s="10">
        <v>6.9799425704690004</v>
      </c>
      <c r="AI133" s="10">
        <v>5.871124962493</v>
      </c>
      <c r="AJ133" s="10">
        <v>4.5668629141499997</v>
      </c>
      <c r="AK133" s="10">
        <v>0</v>
      </c>
      <c r="AL133" s="10">
        <v>0.99615265597439995</v>
      </c>
      <c r="AM133" s="10">
        <v>1.520810766096</v>
      </c>
      <c r="AN133" s="10">
        <v>0</v>
      </c>
      <c r="AO133" s="10">
        <v>19.934893869180002</v>
      </c>
      <c r="AP133" s="10">
        <v>7.547339776437</v>
      </c>
      <c r="AQ133" s="10">
        <v>3.3587334232349999</v>
      </c>
      <c r="AR133" s="10">
        <v>8.3224381777319998</v>
      </c>
      <c r="AS133" s="10">
        <v>0.872882049878</v>
      </c>
      <c r="AT133" s="10">
        <v>0.93735189791649998</v>
      </c>
      <c r="AU133" s="10">
        <v>1.780762723846</v>
      </c>
      <c r="AV133" s="10">
        <v>0</v>
      </c>
      <c r="AW133" s="10">
        <v>22.81950804905</v>
      </c>
      <c r="AX133" s="10">
        <v>2.7378748652330001</v>
      </c>
      <c r="AY133" s="10">
        <v>11.6904188298</v>
      </c>
      <c r="AZ133" s="10">
        <v>0.238694451517</v>
      </c>
      <c r="BA133" s="10">
        <v>0.5442489868482</v>
      </c>
      <c r="BB133" s="10">
        <v>1.0541776713669999</v>
      </c>
      <c r="BC133" s="10">
        <v>0.91943979808950005</v>
      </c>
      <c r="BD133" s="10">
        <v>0</v>
      </c>
      <c r="BE133" s="10">
        <v>17.18485460286</v>
      </c>
      <c r="BF133" s="10">
        <v>0</v>
      </c>
      <c r="BG133" s="10">
        <v>0</v>
      </c>
      <c r="BH133" s="10">
        <v>0</v>
      </c>
      <c r="BI133" s="10">
        <v>0</v>
      </c>
      <c r="BJ133" s="10">
        <v>0</v>
      </c>
      <c r="BK133" s="10">
        <v>0</v>
      </c>
      <c r="BL133" s="10">
        <v>0</v>
      </c>
      <c r="BM133" s="10">
        <v>0</v>
      </c>
      <c r="BN133" s="10">
        <v>10.645621458300001</v>
      </c>
      <c r="BO133" s="10">
        <v>4.595326535211</v>
      </c>
      <c r="BP133" s="10">
        <v>2.9546440567559999</v>
      </c>
      <c r="BQ133" s="10">
        <v>2.5218747735879998</v>
      </c>
      <c r="BR133" s="10">
        <v>1.5408329525010001</v>
      </c>
      <c r="BS133" s="10">
        <v>3.855006824148</v>
      </c>
      <c r="BT133" s="10">
        <v>0</v>
      </c>
      <c r="BU133" s="10">
        <v>26.113306600510001</v>
      </c>
      <c r="BV133" s="10">
        <v>36.453469580940002</v>
      </c>
      <c r="BW133" s="10">
        <v>32.311471124969998</v>
      </c>
      <c r="BX133" s="10">
        <v>19.01272556891</v>
      </c>
      <c r="BY133" s="10">
        <v>8.4987750329449998</v>
      </c>
      <c r="BZ133" s="10">
        <v>4.528515177759</v>
      </c>
      <c r="CA133" s="10">
        <v>10.42918444813</v>
      </c>
      <c r="CB133" s="10">
        <v>0</v>
      </c>
    </row>
    <row r="134" spans="1:80" x14ac:dyDescent="0.4">
      <c r="B134" s="10">
        <v>36.453469580940002</v>
      </c>
      <c r="C134" s="10">
        <v>32.311471124969998</v>
      </c>
      <c r="D134" s="10">
        <v>19.01272556891</v>
      </c>
      <c r="E134" s="10">
        <v>8.4987750329449998</v>
      </c>
      <c r="F134" s="10">
        <v>4.528515177759</v>
      </c>
      <c r="G134" s="10">
        <v>10.42918444813</v>
      </c>
      <c r="H134" s="10">
        <v>0</v>
      </c>
      <c r="I134" s="10">
        <v>111.2341409336</v>
      </c>
      <c r="J134" s="10">
        <v>36.453469580940002</v>
      </c>
      <c r="K134" s="10">
        <v>32.311471124969998</v>
      </c>
      <c r="L134" s="10">
        <v>19.01272556891</v>
      </c>
      <c r="M134" s="10">
        <v>8.4987750329449998</v>
      </c>
      <c r="N134" s="10">
        <v>4.528515177759</v>
      </c>
      <c r="O134" s="10">
        <v>10.42918444813</v>
      </c>
      <c r="P134" s="10">
        <v>0</v>
      </c>
      <c r="Q134" s="10">
        <v>111.2341409336</v>
      </c>
      <c r="R134" s="10">
        <v>36.453469580940002</v>
      </c>
      <c r="S134" s="10">
        <v>32.311471124969998</v>
      </c>
      <c r="T134" s="10">
        <v>19.01272556891</v>
      </c>
      <c r="U134" s="10">
        <v>8.4987750329449998</v>
      </c>
      <c r="V134" s="10">
        <v>4.528515177759</v>
      </c>
      <c r="W134" s="10">
        <v>10.42918444813</v>
      </c>
      <c r="X134" s="10">
        <v>0</v>
      </c>
      <c r="Y134" s="10">
        <v>111.2341409336</v>
      </c>
      <c r="Z134" s="10">
        <v>36.453469580940002</v>
      </c>
      <c r="AA134" s="10">
        <v>32.311471124969998</v>
      </c>
      <c r="AB134" s="10">
        <v>19.01272556891</v>
      </c>
      <c r="AC134" s="10">
        <v>8.4987750329449998</v>
      </c>
      <c r="AD134" s="10">
        <v>4.528515177759</v>
      </c>
      <c r="AE134" s="10">
        <v>10.42918444813</v>
      </c>
      <c r="AF134" s="10">
        <v>0</v>
      </c>
      <c r="AG134" s="10">
        <v>111.2341409336</v>
      </c>
      <c r="AH134" s="10">
        <v>36.453469580940002</v>
      </c>
      <c r="AI134" s="10">
        <v>32.311471124969998</v>
      </c>
      <c r="AJ134" s="10">
        <v>19.01272556891</v>
      </c>
      <c r="AK134" s="10">
        <v>8.4987750329449998</v>
      </c>
      <c r="AL134" s="10">
        <v>4.528515177759</v>
      </c>
      <c r="AM134" s="10">
        <v>10.42918444813</v>
      </c>
      <c r="AN134" s="10">
        <v>0</v>
      </c>
      <c r="AO134" s="10">
        <v>111.2341409336</v>
      </c>
      <c r="AP134" s="10">
        <v>36.453469580940002</v>
      </c>
      <c r="AQ134" s="10">
        <v>32.311471124969998</v>
      </c>
      <c r="AR134" s="10">
        <v>19.01272556891</v>
      </c>
      <c r="AS134" s="10">
        <v>8.4987750329449998</v>
      </c>
      <c r="AT134" s="10">
        <v>4.528515177759</v>
      </c>
      <c r="AU134" s="10">
        <v>10.42918444813</v>
      </c>
      <c r="AV134" s="10">
        <v>0</v>
      </c>
      <c r="AW134" s="10">
        <v>111.2341409336</v>
      </c>
      <c r="AX134" s="10">
        <v>36.453469580940002</v>
      </c>
      <c r="AY134" s="10">
        <v>32.311471124969998</v>
      </c>
      <c r="AZ134" s="10">
        <v>19.01272556891</v>
      </c>
      <c r="BA134" s="10">
        <v>8.4987750329449998</v>
      </c>
      <c r="BB134" s="10">
        <v>4.528515177759</v>
      </c>
      <c r="BC134" s="10">
        <v>10.42918444813</v>
      </c>
      <c r="BD134" s="10">
        <v>0</v>
      </c>
      <c r="BE134" s="10">
        <v>111.2341409336</v>
      </c>
      <c r="BF134" s="10">
        <v>36.453469580940002</v>
      </c>
      <c r="BG134" s="10">
        <v>32.311471124969998</v>
      </c>
      <c r="BH134" s="10">
        <v>19.01272556891</v>
      </c>
      <c r="BI134" s="10">
        <v>8.4987750329449998</v>
      </c>
      <c r="BJ134" s="10">
        <v>4.528515177759</v>
      </c>
      <c r="BK134" s="10">
        <v>10.42918444813</v>
      </c>
      <c r="BL134" s="10">
        <v>0</v>
      </c>
      <c r="BM134" s="10">
        <v>111.2341409336</v>
      </c>
      <c r="BN134" s="10">
        <v>36.453469580940002</v>
      </c>
      <c r="BO134" s="10">
        <v>32.311471124969998</v>
      </c>
      <c r="BP134" s="10">
        <v>19.01272556891</v>
      </c>
      <c r="BQ134" s="10">
        <v>8.4987750329449998</v>
      </c>
      <c r="BR134" s="10">
        <v>4.528515177759</v>
      </c>
      <c r="BS134" s="10">
        <v>10.42918444813</v>
      </c>
      <c r="BT134" s="10">
        <v>0</v>
      </c>
      <c r="BU134" s="10">
        <v>111.2341409336</v>
      </c>
      <c r="BV134" s="10">
        <v>36.453469580940002</v>
      </c>
      <c r="BW134" s="10">
        <v>32.311471124969998</v>
      </c>
      <c r="BX134" s="10">
        <v>19.01272556891</v>
      </c>
      <c r="BY134" s="10">
        <v>8.4987750329449998</v>
      </c>
      <c r="BZ134" s="10">
        <v>4.528515177759</v>
      </c>
      <c r="CA134" s="10">
        <v>10.42918444813</v>
      </c>
      <c r="CB134" s="10">
        <v>0</v>
      </c>
    </row>
    <row r="135" spans="1:80" x14ac:dyDescent="0.4">
      <c r="B135" s="4" t="s">
        <v>155</v>
      </c>
      <c r="C135" s="4" t="s">
        <v>156</v>
      </c>
      <c r="D135" s="4" t="s">
        <v>157</v>
      </c>
      <c r="E135" s="4" t="s">
        <v>158</v>
      </c>
      <c r="F135" s="4" t="s">
        <v>159</v>
      </c>
      <c r="G135" s="4" t="s">
        <v>160</v>
      </c>
      <c r="H135" s="4" t="s">
        <v>161</v>
      </c>
      <c r="I135" s="4" t="s">
        <v>162</v>
      </c>
      <c r="J135" s="4" t="s">
        <v>155</v>
      </c>
      <c r="K135" s="4" t="s">
        <v>156</v>
      </c>
      <c r="L135" s="4" t="s">
        <v>157</v>
      </c>
      <c r="M135" s="4" t="s">
        <v>158</v>
      </c>
      <c r="N135" s="4" t="s">
        <v>159</v>
      </c>
      <c r="O135" s="4" t="s">
        <v>160</v>
      </c>
      <c r="P135" s="4" t="s">
        <v>161</v>
      </c>
      <c r="Q135" s="4" t="s">
        <v>162</v>
      </c>
      <c r="R135" s="4" t="s">
        <v>155</v>
      </c>
      <c r="S135" s="4" t="s">
        <v>156</v>
      </c>
      <c r="T135" s="4" t="s">
        <v>157</v>
      </c>
      <c r="U135" s="4" t="s">
        <v>158</v>
      </c>
      <c r="V135" s="4" t="s">
        <v>159</v>
      </c>
      <c r="W135" s="4" t="s">
        <v>160</v>
      </c>
      <c r="X135" s="4" t="s">
        <v>161</v>
      </c>
      <c r="Y135" s="4" t="s">
        <v>162</v>
      </c>
      <c r="Z135" s="4" t="s">
        <v>155</v>
      </c>
      <c r="AA135" s="4" t="s">
        <v>156</v>
      </c>
      <c r="AB135" s="4" t="s">
        <v>157</v>
      </c>
      <c r="AC135" s="4" t="s">
        <v>158</v>
      </c>
      <c r="AD135" s="4" t="s">
        <v>159</v>
      </c>
      <c r="AE135" s="4" t="s">
        <v>160</v>
      </c>
      <c r="AF135" s="4" t="s">
        <v>161</v>
      </c>
      <c r="AG135" s="4" t="s">
        <v>162</v>
      </c>
      <c r="AH135" s="4" t="s">
        <v>155</v>
      </c>
      <c r="AI135" s="4" t="s">
        <v>156</v>
      </c>
      <c r="AJ135" s="4" t="s">
        <v>157</v>
      </c>
      <c r="AK135" s="4" t="s">
        <v>158</v>
      </c>
      <c r="AL135" s="4" t="s">
        <v>159</v>
      </c>
      <c r="AM135" s="4" t="s">
        <v>160</v>
      </c>
      <c r="AN135" s="4" t="s">
        <v>161</v>
      </c>
      <c r="AO135" s="4" t="s">
        <v>162</v>
      </c>
      <c r="AP135" s="4" t="s">
        <v>155</v>
      </c>
      <c r="AQ135" s="4" t="s">
        <v>156</v>
      </c>
      <c r="AR135" s="4" t="s">
        <v>157</v>
      </c>
      <c r="AS135" s="4" t="s">
        <v>158</v>
      </c>
      <c r="AT135" s="4" t="s">
        <v>159</v>
      </c>
      <c r="AU135" s="4" t="s">
        <v>160</v>
      </c>
      <c r="AV135" s="4" t="s">
        <v>161</v>
      </c>
      <c r="AW135" s="4" t="s">
        <v>162</v>
      </c>
      <c r="AX135" s="4" t="s">
        <v>155</v>
      </c>
      <c r="AY135" s="4" t="s">
        <v>156</v>
      </c>
      <c r="AZ135" s="4" t="s">
        <v>157</v>
      </c>
      <c r="BA135" s="4" t="s">
        <v>158</v>
      </c>
      <c r="BB135" s="4" t="s">
        <v>159</v>
      </c>
      <c r="BC135" s="4" t="s">
        <v>160</v>
      </c>
      <c r="BD135" s="4" t="s">
        <v>161</v>
      </c>
      <c r="BE135" s="4" t="s">
        <v>162</v>
      </c>
      <c r="BF135" s="4" t="s">
        <v>155</v>
      </c>
      <c r="BG135" s="4" t="s">
        <v>156</v>
      </c>
      <c r="BH135" s="4" t="s">
        <v>157</v>
      </c>
      <c r="BI135" s="4" t="s">
        <v>158</v>
      </c>
      <c r="BJ135" s="4" t="s">
        <v>159</v>
      </c>
      <c r="BK135" s="4" t="s">
        <v>160</v>
      </c>
      <c r="BL135" s="4" t="s">
        <v>161</v>
      </c>
      <c r="BM135" s="4" t="s">
        <v>162</v>
      </c>
      <c r="BN135" s="4" t="s">
        <v>155</v>
      </c>
      <c r="BO135" s="4" t="s">
        <v>156</v>
      </c>
      <c r="BP135" s="4" t="s">
        <v>157</v>
      </c>
      <c r="BQ135" s="4" t="s">
        <v>158</v>
      </c>
      <c r="BR135" s="4" t="s">
        <v>159</v>
      </c>
      <c r="BS135" s="4" t="s">
        <v>160</v>
      </c>
      <c r="BT135" s="4" t="s">
        <v>161</v>
      </c>
      <c r="BU135" s="4" t="s">
        <v>162</v>
      </c>
      <c r="BV135" s="4" t="s">
        <v>155</v>
      </c>
      <c r="BW135" s="4" t="s">
        <v>156</v>
      </c>
      <c r="BX135" s="4" t="s">
        <v>157</v>
      </c>
      <c r="BY135" s="4" t="s">
        <v>158</v>
      </c>
      <c r="BZ135" s="4" t="s">
        <v>159</v>
      </c>
      <c r="CA135" s="4" t="s">
        <v>160</v>
      </c>
      <c r="CB135" s="4" t="s">
        <v>161</v>
      </c>
    </row>
    <row r="136" spans="1:80" x14ac:dyDescent="0.4">
      <c r="B136" s="4" t="s">
        <v>95</v>
      </c>
      <c r="C136" s="4" t="s">
        <v>95</v>
      </c>
      <c r="D136" s="4" t="s">
        <v>95</v>
      </c>
      <c r="E136" s="4" t="s">
        <v>95</v>
      </c>
      <c r="F136" s="4" t="s">
        <v>95</v>
      </c>
      <c r="G136" s="4" t="s">
        <v>95</v>
      </c>
      <c r="H136" s="4" t="s">
        <v>446</v>
      </c>
      <c r="I136" s="4" t="s">
        <v>446</v>
      </c>
      <c r="J136" s="4" t="s">
        <v>95</v>
      </c>
      <c r="K136" s="4" t="s">
        <v>95</v>
      </c>
      <c r="L136" s="4" t="s">
        <v>95</v>
      </c>
      <c r="M136" s="4" t="s">
        <v>95</v>
      </c>
      <c r="N136" s="4" t="s">
        <v>95</v>
      </c>
      <c r="O136" s="4" t="s">
        <v>215</v>
      </c>
      <c r="P136" s="4" t="s">
        <v>446</v>
      </c>
      <c r="Q136" s="4" t="s">
        <v>446</v>
      </c>
      <c r="R136" s="4" t="s">
        <v>95</v>
      </c>
      <c r="S136" s="4" t="s">
        <v>95</v>
      </c>
      <c r="T136" s="4" t="s">
        <v>95</v>
      </c>
      <c r="U136" s="4" t="s">
        <v>95</v>
      </c>
      <c r="V136" s="4" t="s">
        <v>95</v>
      </c>
      <c r="W136" s="4" t="s">
        <v>95</v>
      </c>
      <c r="X136" s="4" t="s">
        <v>446</v>
      </c>
      <c r="Y136" s="4" t="s">
        <v>446</v>
      </c>
      <c r="Z136" s="4" t="s">
        <v>215</v>
      </c>
      <c r="AA136" s="4" t="s">
        <v>95</v>
      </c>
      <c r="AB136" s="4" t="s">
        <v>95</v>
      </c>
      <c r="AC136" s="4" t="s">
        <v>215</v>
      </c>
      <c r="AD136" s="4" t="s">
        <v>95</v>
      </c>
      <c r="AE136" s="4" t="s">
        <v>215</v>
      </c>
      <c r="AF136" s="4" t="s">
        <v>446</v>
      </c>
      <c r="AG136" s="4" t="s">
        <v>446</v>
      </c>
      <c r="AH136" s="4" t="s">
        <v>95</v>
      </c>
      <c r="AI136" s="4" t="s">
        <v>95</v>
      </c>
      <c r="AJ136" s="4" t="s">
        <v>95</v>
      </c>
      <c r="AK136" s="4" t="s">
        <v>95</v>
      </c>
      <c r="AL136" s="4" t="s">
        <v>95</v>
      </c>
      <c r="AM136" s="4" t="s">
        <v>95</v>
      </c>
      <c r="AN136" s="4" t="s">
        <v>446</v>
      </c>
      <c r="AO136" s="4" t="s">
        <v>446</v>
      </c>
      <c r="AP136" s="4" t="s">
        <v>95</v>
      </c>
      <c r="AQ136" s="4" t="s">
        <v>95</v>
      </c>
      <c r="AR136" s="4" t="s">
        <v>95</v>
      </c>
      <c r="AS136" s="4" t="s">
        <v>95</v>
      </c>
      <c r="AT136" s="4" t="s">
        <v>95</v>
      </c>
      <c r="AU136" s="4" t="s">
        <v>95</v>
      </c>
      <c r="AV136" s="4" t="s">
        <v>446</v>
      </c>
      <c r="AW136" s="4" t="s">
        <v>446</v>
      </c>
      <c r="AX136" s="4" t="s">
        <v>95</v>
      </c>
      <c r="AY136" s="4" t="s">
        <v>784</v>
      </c>
      <c r="AZ136" s="4" t="s">
        <v>95</v>
      </c>
      <c r="BA136" s="4" t="s">
        <v>95</v>
      </c>
      <c r="BB136" s="4" t="s">
        <v>189</v>
      </c>
      <c r="BC136" s="4" t="s">
        <v>95</v>
      </c>
      <c r="BD136" s="4" t="s">
        <v>446</v>
      </c>
      <c r="BE136" s="4" t="s">
        <v>446</v>
      </c>
      <c r="BF136" s="4" t="s">
        <v>446</v>
      </c>
      <c r="BG136" s="4" t="s">
        <v>446</v>
      </c>
      <c r="BH136" s="4" t="s">
        <v>446</v>
      </c>
      <c r="BI136" s="4" t="s">
        <v>446</v>
      </c>
      <c r="BJ136" s="4" t="s">
        <v>446</v>
      </c>
      <c r="BK136" s="4" t="s">
        <v>446</v>
      </c>
      <c r="BL136" s="4" t="s">
        <v>446</v>
      </c>
      <c r="BM136" s="4" t="s">
        <v>446</v>
      </c>
      <c r="BN136" s="4" t="s">
        <v>95</v>
      </c>
      <c r="BO136" s="4" t="s">
        <v>95</v>
      </c>
      <c r="BP136" s="4" t="s">
        <v>95</v>
      </c>
      <c r="BQ136" s="4" t="s">
        <v>95</v>
      </c>
      <c r="BR136" s="4" t="s">
        <v>95</v>
      </c>
      <c r="BS136" s="4" t="s">
        <v>95</v>
      </c>
      <c r="BT136" s="4" t="s">
        <v>446</v>
      </c>
      <c r="BU136" s="4" t="s">
        <v>446</v>
      </c>
      <c r="BV136" s="4" t="s">
        <v>446</v>
      </c>
      <c r="BW136" s="4" t="s">
        <v>446</v>
      </c>
      <c r="BX136" s="4" t="s">
        <v>446</v>
      </c>
      <c r="BY136" s="4" t="s">
        <v>446</v>
      </c>
      <c r="BZ136" s="4" t="s">
        <v>446</v>
      </c>
      <c r="CA136" s="4" t="s">
        <v>446</v>
      </c>
      <c r="CB136" s="4" t="s">
        <v>446</v>
      </c>
    </row>
    <row r="137" spans="1:80" x14ac:dyDescent="0.4">
      <c r="A137" s="1" t="s">
        <v>334</v>
      </c>
      <c r="B137" s="9">
        <v>0</v>
      </c>
      <c r="C137" s="9">
        <v>0</v>
      </c>
      <c r="D137" s="9">
        <v>0.17868190186909999</v>
      </c>
      <c r="E137" s="9">
        <v>0</v>
      </c>
      <c r="F137" s="9">
        <v>0.59245582671550001</v>
      </c>
      <c r="G137" s="9">
        <v>0</v>
      </c>
      <c r="H137" s="9"/>
      <c r="I137" s="9">
        <v>0.1213254753104</v>
      </c>
      <c r="J137" s="9">
        <v>0</v>
      </c>
      <c r="K137" s="9">
        <v>0</v>
      </c>
      <c r="L137" s="9">
        <v>0.38822384117500003</v>
      </c>
      <c r="M137" s="9">
        <v>0</v>
      </c>
      <c r="N137" s="9">
        <v>0</v>
      </c>
      <c r="O137" s="9">
        <v>0</v>
      </c>
      <c r="P137" s="9"/>
      <c r="Q137" s="9">
        <v>0.1176655451507</v>
      </c>
      <c r="R137" s="9">
        <v>0</v>
      </c>
      <c r="S137" s="9">
        <v>0.44799492753469999</v>
      </c>
      <c r="T137" s="9">
        <v>0</v>
      </c>
      <c r="U137" s="9">
        <v>0</v>
      </c>
      <c r="V137" s="9">
        <v>0</v>
      </c>
      <c r="W137" s="9">
        <v>0</v>
      </c>
      <c r="X137" s="9"/>
      <c r="Y137" s="9">
        <v>3.6103023203610002E-2</v>
      </c>
      <c r="Z137" s="9">
        <v>0.46742565888000004</v>
      </c>
      <c r="AA137" s="9">
        <v>0.55200507246530006</v>
      </c>
      <c r="AB137" s="9">
        <v>0.16825907693779998</v>
      </c>
      <c r="AC137" s="9">
        <v>0.19364350190839999</v>
      </c>
      <c r="AD137" s="9">
        <v>0</v>
      </c>
      <c r="AE137" s="9">
        <v>0</v>
      </c>
      <c r="AF137" s="9"/>
      <c r="AG137" s="9">
        <v>0.23899912043610003</v>
      </c>
      <c r="AH137" s="9">
        <v>0</v>
      </c>
      <c r="AI137" s="9">
        <v>0</v>
      </c>
      <c r="AJ137" s="9">
        <v>0</v>
      </c>
      <c r="AK137" s="9">
        <v>0.19017931391800003</v>
      </c>
      <c r="AL137" s="9">
        <v>0.40754417328450004</v>
      </c>
      <c r="AM137" s="9">
        <v>0.25526780908719998</v>
      </c>
      <c r="AN137" s="9"/>
      <c r="AO137" s="9">
        <v>0.1067961409856</v>
      </c>
      <c r="AP137" s="9">
        <v>0</v>
      </c>
      <c r="AQ137" s="9">
        <v>0</v>
      </c>
      <c r="AR137" s="9">
        <v>0</v>
      </c>
      <c r="AS137" s="9">
        <v>0.61617718417360001</v>
      </c>
      <c r="AT137" s="9">
        <v>0</v>
      </c>
      <c r="AU137" s="9">
        <v>0.16490286971589999</v>
      </c>
      <c r="AV137" s="9"/>
      <c r="AW137" s="9">
        <v>0.16750534510779999</v>
      </c>
      <c r="AX137" s="9">
        <v>0.53257434112000002</v>
      </c>
      <c r="AY137" s="9">
        <v>0</v>
      </c>
      <c r="AZ137" s="9">
        <v>0.26483518001810002</v>
      </c>
      <c r="BA137" s="9">
        <v>0</v>
      </c>
      <c r="BB137" s="9">
        <v>0</v>
      </c>
      <c r="BC137" s="9">
        <v>0.5798293211969</v>
      </c>
      <c r="BD137" s="9"/>
      <c r="BE137" s="9">
        <v>0.21160534980580001</v>
      </c>
      <c r="BF137" s="9">
        <v>0</v>
      </c>
      <c r="BG137" s="9">
        <v>0</v>
      </c>
      <c r="BH137" s="9">
        <v>0</v>
      </c>
      <c r="BI137" s="9">
        <v>0</v>
      </c>
      <c r="BJ137" s="9">
        <v>0</v>
      </c>
      <c r="BK137" s="9">
        <v>0</v>
      </c>
      <c r="BL137" s="9"/>
      <c r="BM137" s="9">
        <v>0</v>
      </c>
      <c r="BN137" s="9">
        <v>0</v>
      </c>
      <c r="BO137" s="9">
        <v>0</v>
      </c>
      <c r="BP137" s="9">
        <v>0.56690574304419994</v>
      </c>
      <c r="BQ137" s="9">
        <v>0</v>
      </c>
      <c r="BR137" s="9">
        <v>0.59245582671550001</v>
      </c>
      <c r="BS137" s="9">
        <v>0</v>
      </c>
      <c r="BT137" s="9"/>
      <c r="BU137" s="9">
        <v>0.23899102046109999</v>
      </c>
      <c r="BV137" s="9">
        <v>1</v>
      </c>
      <c r="BW137" s="9">
        <v>1</v>
      </c>
      <c r="BX137" s="9">
        <v>1</v>
      </c>
      <c r="BY137" s="9">
        <v>1</v>
      </c>
      <c r="BZ137" s="9">
        <v>1</v>
      </c>
      <c r="CA137" s="9">
        <v>1</v>
      </c>
      <c r="CB137" s="9"/>
    </row>
    <row r="138" spans="1:80" x14ac:dyDescent="0.4">
      <c r="B138" s="10">
        <v>0</v>
      </c>
      <c r="C138" s="10">
        <v>0</v>
      </c>
      <c r="D138" s="10">
        <v>1</v>
      </c>
      <c r="E138" s="10">
        <v>0</v>
      </c>
      <c r="F138" s="10">
        <v>1</v>
      </c>
      <c r="G138" s="10">
        <v>0</v>
      </c>
      <c r="H138" s="10">
        <v>0</v>
      </c>
      <c r="I138" s="10">
        <v>2</v>
      </c>
      <c r="J138" s="10">
        <v>0</v>
      </c>
      <c r="K138" s="10">
        <v>0</v>
      </c>
      <c r="L138" s="10">
        <v>1</v>
      </c>
      <c r="M138" s="10">
        <v>0</v>
      </c>
      <c r="N138" s="10">
        <v>0</v>
      </c>
      <c r="O138" s="10">
        <v>0</v>
      </c>
      <c r="P138" s="10">
        <v>0</v>
      </c>
      <c r="Q138" s="10">
        <v>1</v>
      </c>
      <c r="R138" s="10">
        <v>0</v>
      </c>
      <c r="S138" s="10">
        <v>1</v>
      </c>
      <c r="T138" s="10">
        <v>0</v>
      </c>
      <c r="U138" s="10">
        <v>0</v>
      </c>
      <c r="V138" s="10">
        <v>0</v>
      </c>
      <c r="W138" s="10">
        <v>0</v>
      </c>
      <c r="X138" s="10">
        <v>0</v>
      </c>
      <c r="Y138" s="10">
        <v>1</v>
      </c>
      <c r="Z138" s="10">
        <v>1</v>
      </c>
      <c r="AA138" s="10">
        <v>1</v>
      </c>
      <c r="AB138" s="10">
        <v>1</v>
      </c>
      <c r="AC138" s="10">
        <v>1</v>
      </c>
      <c r="AD138" s="10">
        <v>0</v>
      </c>
      <c r="AE138" s="10">
        <v>0</v>
      </c>
      <c r="AF138" s="10">
        <v>0</v>
      </c>
      <c r="AG138" s="10">
        <v>4</v>
      </c>
      <c r="AH138" s="10">
        <v>0</v>
      </c>
      <c r="AI138" s="10">
        <v>0</v>
      </c>
      <c r="AJ138" s="10">
        <v>0</v>
      </c>
      <c r="AK138" s="10">
        <v>1</v>
      </c>
      <c r="AL138" s="10">
        <v>1</v>
      </c>
      <c r="AM138" s="10">
        <v>1</v>
      </c>
      <c r="AN138" s="10">
        <v>0</v>
      </c>
      <c r="AO138" s="10">
        <v>3</v>
      </c>
      <c r="AP138" s="10">
        <v>0</v>
      </c>
      <c r="AQ138" s="10">
        <v>0</v>
      </c>
      <c r="AR138" s="10">
        <v>0</v>
      </c>
      <c r="AS138" s="10">
        <v>1</v>
      </c>
      <c r="AT138" s="10">
        <v>0</v>
      </c>
      <c r="AU138" s="10">
        <v>1</v>
      </c>
      <c r="AV138" s="10">
        <v>0</v>
      </c>
      <c r="AW138" s="10">
        <v>2</v>
      </c>
      <c r="AX138" s="10">
        <v>1</v>
      </c>
      <c r="AY138" s="10">
        <v>0</v>
      </c>
      <c r="AZ138" s="10">
        <v>1</v>
      </c>
      <c r="BA138" s="10">
        <v>0</v>
      </c>
      <c r="BB138" s="10">
        <v>0</v>
      </c>
      <c r="BC138" s="10">
        <v>2</v>
      </c>
      <c r="BD138" s="10">
        <v>0</v>
      </c>
      <c r="BE138" s="10">
        <v>4</v>
      </c>
      <c r="BF138" s="10">
        <v>0</v>
      </c>
      <c r="BG138" s="10">
        <v>0</v>
      </c>
      <c r="BH138" s="10">
        <v>0</v>
      </c>
      <c r="BI138" s="10">
        <v>0</v>
      </c>
      <c r="BJ138" s="10">
        <v>0</v>
      </c>
      <c r="BK138" s="10">
        <v>0</v>
      </c>
      <c r="BL138" s="10">
        <v>0</v>
      </c>
      <c r="BM138" s="10">
        <v>0</v>
      </c>
      <c r="BN138" s="10">
        <v>0</v>
      </c>
      <c r="BO138" s="10">
        <v>0</v>
      </c>
      <c r="BP138" s="10">
        <v>2</v>
      </c>
      <c r="BQ138" s="10">
        <v>0</v>
      </c>
      <c r="BR138" s="10">
        <v>1</v>
      </c>
      <c r="BS138" s="10">
        <v>0</v>
      </c>
      <c r="BT138" s="10">
        <v>0</v>
      </c>
      <c r="BU138" s="10">
        <v>3</v>
      </c>
      <c r="BV138" s="10">
        <v>2</v>
      </c>
      <c r="BW138" s="10">
        <v>2</v>
      </c>
      <c r="BX138" s="10">
        <v>4</v>
      </c>
      <c r="BY138" s="10">
        <v>3</v>
      </c>
      <c r="BZ138" s="10">
        <v>2</v>
      </c>
      <c r="CA138" s="10">
        <v>4</v>
      </c>
      <c r="CB138" s="10">
        <v>0</v>
      </c>
    </row>
    <row r="139" spans="1:80" x14ac:dyDescent="0.4">
      <c r="B139" s="10">
        <v>2</v>
      </c>
      <c r="C139" s="10">
        <v>2</v>
      </c>
      <c r="D139" s="10">
        <v>4</v>
      </c>
      <c r="E139" s="10">
        <v>3</v>
      </c>
      <c r="F139" s="10">
        <v>2</v>
      </c>
      <c r="G139" s="10">
        <v>4</v>
      </c>
      <c r="H139" s="10">
        <v>0</v>
      </c>
      <c r="I139" s="10">
        <v>17</v>
      </c>
      <c r="J139" s="10">
        <v>2</v>
      </c>
      <c r="K139" s="10">
        <v>2</v>
      </c>
      <c r="L139" s="10">
        <v>4</v>
      </c>
      <c r="M139" s="10">
        <v>3</v>
      </c>
      <c r="N139" s="10">
        <v>2</v>
      </c>
      <c r="O139" s="10">
        <v>4</v>
      </c>
      <c r="P139" s="10">
        <v>0</v>
      </c>
      <c r="Q139" s="10">
        <v>17</v>
      </c>
      <c r="R139" s="10">
        <v>2</v>
      </c>
      <c r="S139" s="10">
        <v>2</v>
      </c>
      <c r="T139" s="10">
        <v>4</v>
      </c>
      <c r="U139" s="10">
        <v>3</v>
      </c>
      <c r="V139" s="10">
        <v>2</v>
      </c>
      <c r="W139" s="10">
        <v>4</v>
      </c>
      <c r="X139" s="10">
        <v>0</v>
      </c>
      <c r="Y139" s="10">
        <v>17</v>
      </c>
      <c r="Z139" s="10">
        <v>2</v>
      </c>
      <c r="AA139" s="10">
        <v>2</v>
      </c>
      <c r="AB139" s="10">
        <v>4</v>
      </c>
      <c r="AC139" s="10">
        <v>3</v>
      </c>
      <c r="AD139" s="10">
        <v>2</v>
      </c>
      <c r="AE139" s="10">
        <v>4</v>
      </c>
      <c r="AF139" s="10">
        <v>0</v>
      </c>
      <c r="AG139" s="10">
        <v>17</v>
      </c>
      <c r="AH139" s="10">
        <v>2</v>
      </c>
      <c r="AI139" s="10">
        <v>2</v>
      </c>
      <c r="AJ139" s="10">
        <v>4</v>
      </c>
      <c r="AK139" s="10">
        <v>3</v>
      </c>
      <c r="AL139" s="10">
        <v>2</v>
      </c>
      <c r="AM139" s="10">
        <v>4</v>
      </c>
      <c r="AN139" s="10">
        <v>0</v>
      </c>
      <c r="AO139" s="10">
        <v>17</v>
      </c>
      <c r="AP139" s="10">
        <v>2</v>
      </c>
      <c r="AQ139" s="10">
        <v>2</v>
      </c>
      <c r="AR139" s="10">
        <v>4</v>
      </c>
      <c r="AS139" s="10">
        <v>3</v>
      </c>
      <c r="AT139" s="10">
        <v>2</v>
      </c>
      <c r="AU139" s="10">
        <v>4</v>
      </c>
      <c r="AV139" s="10">
        <v>0</v>
      </c>
      <c r="AW139" s="10">
        <v>17</v>
      </c>
      <c r="AX139" s="10">
        <v>2</v>
      </c>
      <c r="AY139" s="10">
        <v>2</v>
      </c>
      <c r="AZ139" s="10">
        <v>4</v>
      </c>
      <c r="BA139" s="10">
        <v>3</v>
      </c>
      <c r="BB139" s="10">
        <v>2</v>
      </c>
      <c r="BC139" s="10">
        <v>4</v>
      </c>
      <c r="BD139" s="10">
        <v>0</v>
      </c>
      <c r="BE139" s="10">
        <v>17</v>
      </c>
      <c r="BF139" s="10">
        <v>2</v>
      </c>
      <c r="BG139" s="10">
        <v>2</v>
      </c>
      <c r="BH139" s="10">
        <v>4</v>
      </c>
      <c r="BI139" s="10">
        <v>3</v>
      </c>
      <c r="BJ139" s="10">
        <v>2</v>
      </c>
      <c r="BK139" s="10">
        <v>4</v>
      </c>
      <c r="BL139" s="10">
        <v>0</v>
      </c>
      <c r="BM139" s="10">
        <v>17</v>
      </c>
      <c r="BN139" s="10">
        <v>2</v>
      </c>
      <c r="BO139" s="10">
        <v>2</v>
      </c>
      <c r="BP139" s="10">
        <v>4</v>
      </c>
      <c r="BQ139" s="10">
        <v>3</v>
      </c>
      <c r="BR139" s="10">
        <v>2</v>
      </c>
      <c r="BS139" s="10">
        <v>4</v>
      </c>
      <c r="BT139" s="10">
        <v>0</v>
      </c>
      <c r="BU139" s="10">
        <v>17</v>
      </c>
      <c r="BV139" s="10">
        <v>2</v>
      </c>
      <c r="BW139" s="10">
        <v>2</v>
      </c>
      <c r="BX139" s="10">
        <v>4</v>
      </c>
      <c r="BY139" s="10">
        <v>3</v>
      </c>
      <c r="BZ139" s="10">
        <v>2</v>
      </c>
      <c r="CA139" s="10">
        <v>4</v>
      </c>
      <c r="CB139" s="10">
        <v>0</v>
      </c>
    </row>
    <row r="140" spans="1:80" x14ac:dyDescent="0.4">
      <c r="B140" s="10">
        <v>0</v>
      </c>
      <c r="C140" s="10">
        <v>0</v>
      </c>
      <c r="D140" s="10">
        <v>1.02171648437</v>
      </c>
      <c r="E140" s="10">
        <v>0</v>
      </c>
      <c r="F140" s="10">
        <v>1.267225190115</v>
      </c>
      <c r="G140" s="10">
        <v>0</v>
      </c>
      <c r="H140" s="10">
        <v>0</v>
      </c>
      <c r="I140" s="10">
        <v>2.2889416744859998</v>
      </c>
      <c r="J140" s="10">
        <v>0</v>
      </c>
      <c r="K140" s="10">
        <v>0</v>
      </c>
      <c r="L140" s="10">
        <v>2.2198929718390001</v>
      </c>
      <c r="M140" s="10">
        <v>0</v>
      </c>
      <c r="N140" s="10">
        <v>0</v>
      </c>
      <c r="O140" s="10">
        <v>0</v>
      </c>
      <c r="P140" s="10">
        <v>0</v>
      </c>
      <c r="Q140" s="10">
        <v>2.2198929718390001</v>
      </c>
      <c r="R140" s="10">
        <v>0</v>
      </c>
      <c r="S140" s="10">
        <v>0.68112417589340002</v>
      </c>
      <c r="T140" s="10">
        <v>0</v>
      </c>
      <c r="U140" s="10">
        <v>0</v>
      </c>
      <c r="V140" s="10">
        <v>0</v>
      </c>
      <c r="W140" s="10">
        <v>0</v>
      </c>
      <c r="X140" s="10">
        <v>0</v>
      </c>
      <c r="Y140" s="10">
        <v>0.68112417589340002</v>
      </c>
      <c r="Z140" s="10">
        <v>1.7570108768170001</v>
      </c>
      <c r="AA140" s="10">
        <v>0.83925950264869997</v>
      </c>
      <c r="AB140" s="10">
        <v>0.96211799154779998</v>
      </c>
      <c r="AC140" s="10">
        <v>0.95059909045729996</v>
      </c>
      <c r="AD140" s="10">
        <v>0</v>
      </c>
      <c r="AE140" s="10">
        <v>0</v>
      </c>
      <c r="AF140" s="10">
        <v>0</v>
      </c>
      <c r="AG140" s="10">
        <v>4.5089874614710004</v>
      </c>
      <c r="AH140" s="10">
        <v>0</v>
      </c>
      <c r="AI140" s="10">
        <v>0</v>
      </c>
      <c r="AJ140" s="10">
        <v>0</v>
      </c>
      <c r="AK140" s="10">
        <v>0.93359333544680001</v>
      </c>
      <c r="AL140" s="10">
        <v>0.87171096845160001</v>
      </c>
      <c r="AM140" s="10">
        <v>0.2095251220805</v>
      </c>
      <c r="AN140" s="10">
        <v>0</v>
      </c>
      <c r="AO140" s="10">
        <v>2.0148294259789998</v>
      </c>
      <c r="AP140" s="10">
        <v>0</v>
      </c>
      <c r="AQ140" s="10">
        <v>0</v>
      </c>
      <c r="AR140" s="10">
        <v>0</v>
      </c>
      <c r="AS140" s="10">
        <v>3.0248237873380002</v>
      </c>
      <c r="AT140" s="10">
        <v>0</v>
      </c>
      <c r="AU140" s="10">
        <v>0.13535311809270001</v>
      </c>
      <c r="AV140" s="10">
        <v>0</v>
      </c>
      <c r="AW140" s="10">
        <v>3.1601769054309998</v>
      </c>
      <c r="AX140" s="10">
        <v>2.0018988951179999</v>
      </c>
      <c r="AY140" s="10">
        <v>0</v>
      </c>
      <c r="AZ140" s="10">
        <v>1.514347375057</v>
      </c>
      <c r="BA140" s="10">
        <v>0</v>
      </c>
      <c r="BB140" s="10">
        <v>0</v>
      </c>
      <c r="BC140" s="10">
        <v>0.47592686968269998</v>
      </c>
      <c r="BD140" s="10">
        <v>0</v>
      </c>
      <c r="BE140" s="10">
        <v>3.992173139857</v>
      </c>
      <c r="BF140" s="10">
        <v>0</v>
      </c>
      <c r="BG140" s="10">
        <v>0</v>
      </c>
      <c r="BH140" s="10">
        <v>0</v>
      </c>
      <c r="BI140" s="10">
        <v>0</v>
      </c>
      <c r="BJ140" s="10">
        <v>0</v>
      </c>
      <c r="BK140" s="10">
        <v>0</v>
      </c>
      <c r="BL140" s="10">
        <v>0</v>
      </c>
      <c r="BM140" s="10">
        <v>0</v>
      </c>
      <c r="BN140" s="10">
        <v>0</v>
      </c>
      <c r="BO140" s="10">
        <v>0</v>
      </c>
      <c r="BP140" s="10">
        <v>3.24160945621</v>
      </c>
      <c r="BQ140" s="10">
        <v>0</v>
      </c>
      <c r="BR140" s="10">
        <v>1.267225190115</v>
      </c>
      <c r="BS140" s="10">
        <v>0</v>
      </c>
      <c r="BT140" s="10">
        <v>0</v>
      </c>
      <c r="BU140" s="10">
        <v>4.508834646325</v>
      </c>
      <c r="BV140" s="10">
        <v>3.758909771935</v>
      </c>
      <c r="BW140" s="10">
        <v>1.520383678542</v>
      </c>
      <c r="BX140" s="10">
        <v>5.7180748228139997</v>
      </c>
      <c r="BY140" s="10">
        <v>4.9090162132420003</v>
      </c>
      <c r="BZ140" s="10">
        <v>2.1389361585670001</v>
      </c>
      <c r="CA140" s="10">
        <v>0.82080510985590005</v>
      </c>
      <c r="CB140" s="10">
        <v>0</v>
      </c>
    </row>
    <row r="141" spans="1:80" x14ac:dyDescent="0.4">
      <c r="B141" s="10">
        <v>3.758909771935</v>
      </c>
      <c r="C141" s="10">
        <v>1.520383678542</v>
      </c>
      <c r="D141" s="10">
        <v>5.7180748228139997</v>
      </c>
      <c r="E141" s="10">
        <v>4.9090162132420003</v>
      </c>
      <c r="F141" s="10">
        <v>2.1389361585670001</v>
      </c>
      <c r="G141" s="10">
        <v>0.82080510985590005</v>
      </c>
      <c r="H141" s="10">
        <v>0</v>
      </c>
      <c r="I141" s="10">
        <v>18.866125754959999</v>
      </c>
      <c r="J141" s="10">
        <v>3.758909771935</v>
      </c>
      <c r="K141" s="10">
        <v>1.520383678542</v>
      </c>
      <c r="L141" s="10">
        <v>5.7180748228139997</v>
      </c>
      <c r="M141" s="10">
        <v>4.9090162132420003</v>
      </c>
      <c r="N141" s="10">
        <v>2.1389361585670001</v>
      </c>
      <c r="O141" s="10">
        <v>0.82080510985590005</v>
      </c>
      <c r="P141" s="10">
        <v>0</v>
      </c>
      <c r="Q141" s="10">
        <v>18.866125754959999</v>
      </c>
      <c r="R141" s="10">
        <v>3.758909771935</v>
      </c>
      <c r="S141" s="10">
        <v>1.520383678542</v>
      </c>
      <c r="T141" s="10">
        <v>5.7180748228139997</v>
      </c>
      <c r="U141" s="10">
        <v>4.9090162132420003</v>
      </c>
      <c r="V141" s="10">
        <v>2.1389361585670001</v>
      </c>
      <c r="W141" s="10">
        <v>0.82080510985590005</v>
      </c>
      <c r="X141" s="10">
        <v>0</v>
      </c>
      <c r="Y141" s="10">
        <v>18.866125754959999</v>
      </c>
      <c r="Z141" s="10">
        <v>3.758909771935</v>
      </c>
      <c r="AA141" s="10">
        <v>1.520383678542</v>
      </c>
      <c r="AB141" s="10">
        <v>5.7180748228139997</v>
      </c>
      <c r="AC141" s="10">
        <v>4.9090162132420003</v>
      </c>
      <c r="AD141" s="10">
        <v>2.1389361585670001</v>
      </c>
      <c r="AE141" s="10">
        <v>0.82080510985590005</v>
      </c>
      <c r="AF141" s="10">
        <v>0</v>
      </c>
      <c r="AG141" s="10">
        <v>18.866125754959999</v>
      </c>
      <c r="AH141" s="10">
        <v>3.758909771935</v>
      </c>
      <c r="AI141" s="10">
        <v>1.520383678542</v>
      </c>
      <c r="AJ141" s="10">
        <v>5.7180748228139997</v>
      </c>
      <c r="AK141" s="10">
        <v>4.9090162132420003</v>
      </c>
      <c r="AL141" s="10">
        <v>2.1389361585670001</v>
      </c>
      <c r="AM141" s="10">
        <v>0.82080510985590005</v>
      </c>
      <c r="AN141" s="10">
        <v>0</v>
      </c>
      <c r="AO141" s="10">
        <v>18.866125754959999</v>
      </c>
      <c r="AP141" s="10">
        <v>3.758909771935</v>
      </c>
      <c r="AQ141" s="10">
        <v>1.520383678542</v>
      </c>
      <c r="AR141" s="10">
        <v>5.7180748228139997</v>
      </c>
      <c r="AS141" s="10">
        <v>4.9090162132420003</v>
      </c>
      <c r="AT141" s="10">
        <v>2.1389361585670001</v>
      </c>
      <c r="AU141" s="10">
        <v>0.82080510985590005</v>
      </c>
      <c r="AV141" s="10">
        <v>0</v>
      </c>
      <c r="AW141" s="10">
        <v>18.866125754959999</v>
      </c>
      <c r="AX141" s="10">
        <v>3.758909771935</v>
      </c>
      <c r="AY141" s="10">
        <v>1.520383678542</v>
      </c>
      <c r="AZ141" s="10">
        <v>5.7180748228139997</v>
      </c>
      <c r="BA141" s="10">
        <v>4.9090162132420003</v>
      </c>
      <c r="BB141" s="10">
        <v>2.1389361585670001</v>
      </c>
      <c r="BC141" s="10">
        <v>0.82080510985590005</v>
      </c>
      <c r="BD141" s="10">
        <v>0</v>
      </c>
      <c r="BE141" s="10">
        <v>18.866125754959999</v>
      </c>
      <c r="BF141" s="10">
        <v>3.758909771935</v>
      </c>
      <c r="BG141" s="10">
        <v>1.520383678542</v>
      </c>
      <c r="BH141" s="10">
        <v>5.7180748228139997</v>
      </c>
      <c r="BI141" s="10">
        <v>4.9090162132420003</v>
      </c>
      <c r="BJ141" s="10">
        <v>2.1389361585670001</v>
      </c>
      <c r="BK141" s="10">
        <v>0.82080510985590005</v>
      </c>
      <c r="BL141" s="10">
        <v>0</v>
      </c>
      <c r="BM141" s="10">
        <v>18.866125754959999</v>
      </c>
      <c r="BN141" s="10">
        <v>3.758909771935</v>
      </c>
      <c r="BO141" s="10">
        <v>1.520383678542</v>
      </c>
      <c r="BP141" s="10">
        <v>5.7180748228139997</v>
      </c>
      <c r="BQ141" s="10">
        <v>4.9090162132420003</v>
      </c>
      <c r="BR141" s="10">
        <v>2.1389361585670001</v>
      </c>
      <c r="BS141" s="10">
        <v>0.82080510985590005</v>
      </c>
      <c r="BT141" s="10">
        <v>0</v>
      </c>
      <c r="BU141" s="10">
        <v>18.866125754959999</v>
      </c>
      <c r="BV141" s="10">
        <v>3.758909771935</v>
      </c>
      <c r="BW141" s="10">
        <v>1.520383678542</v>
      </c>
      <c r="BX141" s="10">
        <v>5.7180748228139997</v>
      </c>
      <c r="BY141" s="10">
        <v>4.9090162132420003</v>
      </c>
      <c r="BZ141" s="10">
        <v>2.1389361585670001</v>
      </c>
      <c r="CA141" s="10">
        <v>0.82080510985590005</v>
      </c>
      <c r="CB141" s="10">
        <v>0</v>
      </c>
    </row>
    <row r="142" spans="1:80" x14ac:dyDescent="0.4">
      <c r="B142" s="4" t="s">
        <v>155</v>
      </c>
      <c r="C142" s="4" t="s">
        <v>156</v>
      </c>
      <c r="D142" s="4" t="s">
        <v>157</v>
      </c>
      <c r="E142" s="4" t="s">
        <v>158</v>
      </c>
      <c r="F142" s="4" t="s">
        <v>159</v>
      </c>
      <c r="G142" s="4" t="s">
        <v>160</v>
      </c>
      <c r="H142" s="4" t="s">
        <v>161</v>
      </c>
      <c r="I142" s="4" t="s">
        <v>162</v>
      </c>
      <c r="J142" s="4" t="s">
        <v>155</v>
      </c>
      <c r="K142" s="4" t="s">
        <v>156</v>
      </c>
      <c r="L142" s="4" t="s">
        <v>157</v>
      </c>
      <c r="M142" s="4" t="s">
        <v>158</v>
      </c>
      <c r="N142" s="4" t="s">
        <v>159</v>
      </c>
      <c r="O142" s="4" t="s">
        <v>160</v>
      </c>
      <c r="P142" s="4" t="s">
        <v>161</v>
      </c>
      <c r="Q142" s="4" t="s">
        <v>162</v>
      </c>
      <c r="R142" s="4" t="s">
        <v>155</v>
      </c>
      <c r="S142" s="4" t="s">
        <v>156</v>
      </c>
      <c r="T142" s="4" t="s">
        <v>157</v>
      </c>
      <c r="U142" s="4" t="s">
        <v>158</v>
      </c>
      <c r="V142" s="4" t="s">
        <v>159</v>
      </c>
      <c r="W142" s="4" t="s">
        <v>160</v>
      </c>
      <c r="X142" s="4" t="s">
        <v>161</v>
      </c>
      <c r="Y142" s="4" t="s">
        <v>162</v>
      </c>
      <c r="Z142" s="4" t="s">
        <v>155</v>
      </c>
      <c r="AA142" s="4" t="s">
        <v>156</v>
      </c>
      <c r="AB142" s="4" t="s">
        <v>157</v>
      </c>
      <c r="AC142" s="4" t="s">
        <v>158</v>
      </c>
      <c r="AD142" s="4" t="s">
        <v>159</v>
      </c>
      <c r="AE142" s="4" t="s">
        <v>160</v>
      </c>
      <c r="AF142" s="4" t="s">
        <v>161</v>
      </c>
      <c r="AG142" s="4" t="s">
        <v>162</v>
      </c>
      <c r="AH142" s="4" t="s">
        <v>155</v>
      </c>
      <c r="AI142" s="4" t="s">
        <v>156</v>
      </c>
      <c r="AJ142" s="4" t="s">
        <v>157</v>
      </c>
      <c r="AK142" s="4" t="s">
        <v>158</v>
      </c>
      <c r="AL142" s="4" t="s">
        <v>159</v>
      </c>
      <c r="AM142" s="4" t="s">
        <v>160</v>
      </c>
      <c r="AN142" s="4" t="s">
        <v>161</v>
      </c>
      <c r="AO142" s="4" t="s">
        <v>162</v>
      </c>
      <c r="AP142" s="4" t="s">
        <v>155</v>
      </c>
      <c r="AQ142" s="4" t="s">
        <v>156</v>
      </c>
      <c r="AR142" s="4" t="s">
        <v>157</v>
      </c>
      <c r="AS142" s="4" t="s">
        <v>158</v>
      </c>
      <c r="AT142" s="4" t="s">
        <v>159</v>
      </c>
      <c r="AU142" s="4" t="s">
        <v>160</v>
      </c>
      <c r="AV142" s="4" t="s">
        <v>161</v>
      </c>
      <c r="AW142" s="4" t="s">
        <v>162</v>
      </c>
      <c r="AX142" s="4" t="s">
        <v>155</v>
      </c>
      <c r="AY142" s="4" t="s">
        <v>156</v>
      </c>
      <c r="AZ142" s="4" t="s">
        <v>157</v>
      </c>
      <c r="BA142" s="4" t="s">
        <v>158</v>
      </c>
      <c r="BB142" s="4" t="s">
        <v>159</v>
      </c>
      <c r="BC142" s="4" t="s">
        <v>160</v>
      </c>
      <c r="BD142" s="4" t="s">
        <v>161</v>
      </c>
      <c r="BE142" s="4" t="s">
        <v>162</v>
      </c>
      <c r="BF142" s="4" t="s">
        <v>155</v>
      </c>
      <c r="BG142" s="4" t="s">
        <v>156</v>
      </c>
      <c r="BH142" s="4" t="s">
        <v>157</v>
      </c>
      <c r="BI142" s="4" t="s">
        <v>158</v>
      </c>
      <c r="BJ142" s="4" t="s">
        <v>159</v>
      </c>
      <c r="BK142" s="4" t="s">
        <v>160</v>
      </c>
      <c r="BL142" s="4" t="s">
        <v>161</v>
      </c>
      <c r="BM142" s="4" t="s">
        <v>162</v>
      </c>
      <c r="BN142" s="4" t="s">
        <v>155</v>
      </c>
      <c r="BO142" s="4" t="s">
        <v>156</v>
      </c>
      <c r="BP142" s="4" t="s">
        <v>157</v>
      </c>
      <c r="BQ142" s="4" t="s">
        <v>158</v>
      </c>
      <c r="BR142" s="4" t="s">
        <v>159</v>
      </c>
      <c r="BS142" s="4" t="s">
        <v>160</v>
      </c>
      <c r="BT142" s="4" t="s">
        <v>161</v>
      </c>
      <c r="BU142" s="4" t="s">
        <v>162</v>
      </c>
      <c r="BV142" s="4" t="s">
        <v>155</v>
      </c>
      <c r="BW142" s="4" t="s">
        <v>156</v>
      </c>
      <c r="BX142" s="4" t="s">
        <v>157</v>
      </c>
      <c r="BY142" s="4" t="s">
        <v>158</v>
      </c>
      <c r="BZ142" s="4" t="s">
        <v>159</v>
      </c>
      <c r="CA142" s="4" t="s">
        <v>160</v>
      </c>
      <c r="CB142" s="4" t="s">
        <v>161</v>
      </c>
    </row>
    <row r="143" spans="1:80" x14ac:dyDescent="0.4">
      <c r="B143" s="4" t="s">
        <v>95</v>
      </c>
      <c r="C143" s="4" t="s">
        <v>95</v>
      </c>
      <c r="D143" s="4" t="s">
        <v>95</v>
      </c>
      <c r="E143" s="4" t="s">
        <v>95</v>
      </c>
      <c r="F143" s="4" t="s">
        <v>95</v>
      </c>
      <c r="G143" s="4" t="s">
        <v>95</v>
      </c>
      <c r="H143" s="4" t="s">
        <v>446</v>
      </c>
      <c r="I143" s="4" t="s">
        <v>446</v>
      </c>
      <c r="J143" s="4" t="s">
        <v>95</v>
      </c>
      <c r="K143" s="4" t="s">
        <v>95</v>
      </c>
      <c r="L143" s="4" t="s">
        <v>95</v>
      </c>
      <c r="M143" s="4" t="s">
        <v>95</v>
      </c>
      <c r="N143" s="4" t="s">
        <v>95</v>
      </c>
      <c r="O143" s="4" t="s">
        <v>95</v>
      </c>
      <c r="P143" s="4" t="s">
        <v>446</v>
      </c>
      <c r="Q143" s="4" t="s">
        <v>446</v>
      </c>
      <c r="R143" s="4" t="s">
        <v>95</v>
      </c>
      <c r="S143" s="4" t="s">
        <v>95</v>
      </c>
      <c r="T143" s="4" t="s">
        <v>95</v>
      </c>
      <c r="U143" s="4" t="s">
        <v>95</v>
      </c>
      <c r="V143" s="4" t="s">
        <v>95</v>
      </c>
      <c r="W143" s="4" t="s">
        <v>95</v>
      </c>
      <c r="X143" s="4" t="s">
        <v>446</v>
      </c>
      <c r="Y143" s="4" t="s">
        <v>446</v>
      </c>
      <c r="Z143" s="4" t="s">
        <v>95</v>
      </c>
      <c r="AA143" s="4" t="s">
        <v>95</v>
      </c>
      <c r="AB143" s="4" t="s">
        <v>95</v>
      </c>
      <c r="AC143" s="4" t="s">
        <v>95</v>
      </c>
      <c r="AD143" s="4" t="s">
        <v>95</v>
      </c>
      <c r="AE143" s="4" t="s">
        <v>95</v>
      </c>
      <c r="AF143" s="4" t="s">
        <v>446</v>
      </c>
      <c r="AG143" s="4" t="s">
        <v>446</v>
      </c>
      <c r="AH143" s="4" t="s">
        <v>95</v>
      </c>
      <c r="AI143" s="4" t="s">
        <v>95</v>
      </c>
      <c r="AJ143" s="4" t="s">
        <v>95</v>
      </c>
      <c r="AK143" s="4" t="s">
        <v>95</v>
      </c>
      <c r="AL143" s="4" t="s">
        <v>95</v>
      </c>
      <c r="AM143" s="4" t="s">
        <v>189</v>
      </c>
      <c r="AN143" s="4" t="s">
        <v>446</v>
      </c>
      <c r="AO143" s="4" t="s">
        <v>446</v>
      </c>
      <c r="AP143" s="4" t="s">
        <v>95</v>
      </c>
      <c r="AQ143" s="4" t="s">
        <v>95</v>
      </c>
      <c r="AR143" s="4" t="s">
        <v>95</v>
      </c>
      <c r="AS143" s="4" t="s">
        <v>95</v>
      </c>
      <c r="AT143" s="4" t="s">
        <v>95</v>
      </c>
      <c r="AU143" s="4" t="s">
        <v>95</v>
      </c>
      <c r="AV143" s="4" t="s">
        <v>446</v>
      </c>
      <c r="AW143" s="4" t="s">
        <v>446</v>
      </c>
      <c r="AX143" s="4" t="s">
        <v>95</v>
      </c>
      <c r="AY143" s="4" t="s">
        <v>95</v>
      </c>
      <c r="AZ143" s="4" t="s">
        <v>95</v>
      </c>
      <c r="BA143" s="4" t="s">
        <v>95</v>
      </c>
      <c r="BB143" s="4" t="s">
        <v>95</v>
      </c>
      <c r="BC143" s="4" t="s">
        <v>118</v>
      </c>
      <c r="BD143" s="4" t="s">
        <v>446</v>
      </c>
      <c r="BE143" s="4" t="s">
        <v>446</v>
      </c>
      <c r="BF143" s="4" t="s">
        <v>446</v>
      </c>
      <c r="BG143" s="4" t="s">
        <v>446</v>
      </c>
      <c r="BH143" s="4" t="s">
        <v>446</v>
      </c>
      <c r="BI143" s="4" t="s">
        <v>446</v>
      </c>
      <c r="BJ143" s="4" t="s">
        <v>446</v>
      </c>
      <c r="BK143" s="4" t="s">
        <v>446</v>
      </c>
      <c r="BL143" s="4" t="s">
        <v>446</v>
      </c>
      <c r="BM143" s="4" t="s">
        <v>446</v>
      </c>
      <c r="BN143" s="4" t="s">
        <v>95</v>
      </c>
      <c r="BO143" s="4" t="s">
        <v>95</v>
      </c>
      <c r="BP143" s="4" t="s">
        <v>95</v>
      </c>
      <c r="BQ143" s="4" t="s">
        <v>95</v>
      </c>
      <c r="BR143" s="4" t="s">
        <v>95</v>
      </c>
      <c r="BS143" s="4" t="s">
        <v>95</v>
      </c>
      <c r="BT143" s="4" t="s">
        <v>446</v>
      </c>
      <c r="BU143" s="4" t="s">
        <v>446</v>
      </c>
      <c r="BV143" s="4" t="s">
        <v>446</v>
      </c>
      <c r="BW143" s="4" t="s">
        <v>446</v>
      </c>
      <c r="BX143" s="4" t="s">
        <v>446</v>
      </c>
      <c r="BY143" s="4" t="s">
        <v>446</v>
      </c>
      <c r="BZ143" s="4" t="s">
        <v>446</v>
      </c>
      <c r="CA143" s="4" t="s">
        <v>446</v>
      </c>
      <c r="CB143" s="4" t="s">
        <v>446</v>
      </c>
    </row>
    <row r="144" spans="1:80" x14ac:dyDescent="0.4">
      <c r="A144" s="1" t="s">
        <v>313</v>
      </c>
      <c r="B144" s="9">
        <v>5.4224579677929999E-2</v>
      </c>
      <c r="C144" s="9">
        <v>4.8874692846319998E-2</v>
      </c>
      <c r="D144" s="9">
        <v>6.5259575436939998E-2</v>
      </c>
      <c r="E144" s="9">
        <v>5.408767182417E-2</v>
      </c>
      <c r="F144" s="9">
        <v>3.1890534311260002E-2</v>
      </c>
      <c r="G144" s="9">
        <v>1.7921995799190002E-2</v>
      </c>
      <c r="H144" s="9">
        <v>1.1448952259759998E-2</v>
      </c>
      <c r="I144" s="9">
        <v>4.6033378082320005E-2</v>
      </c>
      <c r="J144" s="9">
        <v>0.10878241633879999</v>
      </c>
      <c r="K144" s="9">
        <v>0.11419370473149999</v>
      </c>
      <c r="L144" s="9">
        <v>6.5166431977380007E-2</v>
      </c>
      <c r="M144" s="9">
        <v>6.9172810273080004E-2</v>
      </c>
      <c r="N144" s="9">
        <v>2.877502760648E-2</v>
      </c>
      <c r="O144" s="9">
        <v>4.3365401500300001E-2</v>
      </c>
      <c r="P144" s="9">
        <v>6.2137036404560003E-2</v>
      </c>
      <c r="Q144" s="9">
        <v>7.4148791181559995E-2</v>
      </c>
      <c r="R144" s="9">
        <v>0.21149568581789999</v>
      </c>
      <c r="S144" s="9">
        <v>0.2194956496097</v>
      </c>
      <c r="T144" s="9">
        <v>0.2277339924888</v>
      </c>
      <c r="U144" s="9">
        <v>0.17647611413349998</v>
      </c>
      <c r="V144" s="9">
        <v>0.20095927120319998</v>
      </c>
      <c r="W144" s="9">
        <v>0.11087334592510001</v>
      </c>
      <c r="X144" s="9">
        <v>0.1382153496653</v>
      </c>
      <c r="Y144" s="9">
        <v>0.19495385669329998</v>
      </c>
      <c r="Z144" s="9">
        <v>0.11619571478919999</v>
      </c>
      <c r="AA144" s="9">
        <v>0.1666275443428</v>
      </c>
      <c r="AB144" s="9">
        <v>0.19604399572799999</v>
      </c>
      <c r="AC144" s="9">
        <v>0.17558836170530001</v>
      </c>
      <c r="AD144" s="9">
        <v>0.2166024010273</v>
      </c>
      <c r="AE144" s="9">
        <v>0.2171099443765</v>
      </c>
      <c r="AF144" s="9">
        <v>0.2094787434557</v>
      </c>
      <c r="AG144" s="9">
        <v>0.1822184560805</v>
      </c>
      <c r="AH144" s="9">
        <v>0.15927758234700001</v>
      </c>
      <c r="AI144" s="9">
        <v>0.1579844530141</v>
      </c>
      <c r="AJ144" s="9">
        <v>0.1120462912065</v>
      </c>
      <c r="AK144" s="9">
        <v>0.1197029163843</v>
      </c>
      <c r="AL144" s="9">
        <v>9.9358222529550011E-2</v>
      </c>
      <c r="AM144" s="9">
        <v>0.1695242254979</v>
      </c>
      <c r="AN144" s="9">
        <v>0.1040332012892</v>
      </c>
      <c r="AO144" s="9">
        <v>0.13311282891369999</v>
      </c>
      <c r="AP144" s="9">
        <v>0.22137360713909998</v>
      </c>
      <c r="AQ144" s="9">
        <v>0.14287458388099999</v>
      </c>
      <c r="AR144" s="9">
        <v>0.13624973320389999</v>
      </c>
      <c r="AS144" s="9">
        <v>0.1481010571202</v>
      </c>
      <c r="AT144" s="9">
        <v>0.146559439387</v>
      </c>
      <c r="AU144" s="9">
        <v>0.12886533119390001</v>
      </c>
      <c r="AV144" s="9">
        <v>0.12563358706860001</v>
      </c>
      <c r="AW144" s="9">
        <v>0.15060030108619998</v>
      </c>
      <c r="AX144" s="9">
        <v>0.12865041389000001</v>
      </c>
      <c r="AY144" s="9">
        <v>0.1499493715746</v>
      </c>
      <c r="AZ144" s="9">
        <v>0.19749997995849999</v>
      </c>
      <c r="BA144" s="9">
        <v>0.25687106855949998</v>
      </c>
      <c r="BB144" s="9">
        <v>0.27585510393520002</v>
      </c>
      <c r="BC144" s="9">
        <v>0.31233975570719996</v>
      </c>
      <c r="BD144" s="9">
        <v>0.34905312985699999</v>
      </c>
      <c r="BE144" s="9">
        <v>0.21893238796230002</v>
      </c>
      <c r="BF144" s="9">
        <v>0</v>
      </c>
      <c r="BG144" s="9">
        <v>0</v>
      </c>
      <c r="BH144" s="9">
        <v>0</v>
      </c>
      <c r="BI144" s="9">
        <v>0</v>
      </c>
      <c r="BJ144" s="9">
        <v>0</v>
      </c>
      <c r="BK144" s="9">
        <v>0</v>
      </c>
      <c r="BL144" s="9">
        <v>0</v>
      </c>
      <c r="BM144" s="9">
        <v>0</v>
      </c>
      <c r="BN144" s="9">
        <v>0.16300699601680002</v>
      </c>
      <c r="BO144" s="9">
        <v>0.16306839757780001</v>
      </c>
      <c r="BP144" s="9">
        <v>0.13042600741429999</v>
      </c>
      <c r="BQ144" s="9">
        <v>0.12326048209730001</v>
      </c>
      <c r="BR144" s="9">
        <v>6.0665561917739995E-2</v>
      </c>
      <c r="BS144" s="9">
        <v>6.1287397299490003E-2</v>
      </c>
      <c r="BT144" s="9">
        <v>7.3585988664319993E-2</v>
      </c>
      <c r="BU144" s="9">
        <v>0.1201821692639</v>
      </c>
      <c r="BV144" s="9">
        <v>1</v>
      </c>
      <c r="BW144" s="9">
        <v>1</v>
      </c>
      <c r="BX144" s="9">
        <v>1</v>
      </c>
      <c r="BY144" s="9">
        <v>1</v>
      </c>
      <c r="BZ144" s="9">
        <v>1</v>
      </c>
      <c r="CA144" s="9">
        <v>1</v>
      </c>
      <c r="CB144" s="9">
        <v>1</v>
      </c>
    </row>
    <row r="145" spans="1:80" x14ac:dyDescent="0.4">
      <c r="B145" s="10">
        <v>4</v>
      </c>
      <c r="C145" s="10">
        <v>8</v>
      </c>
      <c r="D145" s="10">
        <v>17</v>
      </c>
      <c r="E145" s="10">
        <v>10</v>
      </c>
      <c r="F145" s="10">
        <v>6</v>
      </c>
      <c r="G145" s="10">
        <v>3</v>
      </c>
      <c r="H145" s="10">
        <v>1</v>
      </c>
      <c r="I145" s="10">
        <v>49</v>
      </c>
      <c r="J145" s="10">
        <v>8</v>
      </c>
      <c r="K145" s="10">
        <v>19</v>
      </c>
      <c r="L145" s="10">
        <v>16</v>
      </c>
      <c r="M145" s="10">
        <v>12</v>
      </c>
      <c r="N145" s="10">
        <v>6</v>
      </c>
      <c r="O145" s="10">
        <v>9</v>
      </c>
      <c r="P145" s="10">
        <v>4</v>
      </c>
      <c r="Q145" s="10">
        <v>74</v>
      </c>
      <c r="R145" s="10">
        <v>17</v>
      </c>
      <c r="S145" s="10">
        <v>45</v>
      </c>
      <c r="T145" s="10">
        <v>66</v>
      </c>
      <c r="U145" s="10">
        <v>45</v>
      </c>
      <c r="V145" s="10">
        <v>44</v>
      </c>
      <c r="W145" s="10">
        <v>22</v>
      </c>
      <c r="X145" s="10">
        <v>11</v>
      </c>
      <c r="Y145" s="10">
        <v>250</v>
      </c>
      <c r="Z145" s="10">
        <v>11</v>
      </c>
      <c r="AA145" s="10">
        <v>40</v>
      </c>
      <c r="AB145" s="10">
        <v>54</v>
      </c>
      <c r="AC145" s="10">
        <v>39</v>
      </c>
      <c r="AD145" s="10">
        <v>49</v>
      </c>
      <c r="AE145" s="10">
        <v>41</v>
      </c>
      <c r="AF145" s="10">
        <v>18</v>
      </c>
      <c r="AG145" s="10">
        <v>252</v>
      </c>
      <c r="AH145" s="10">
        <v>16</v>
      </c>
      <c r="AI145" s="10">
        <v>36</v>
      </c>
      <c r="AJ145" s="10">
        <v>45</v>
      </c>
      <c r="AK145" s="10">
        <v>33</v>
      </c>
      <c r="AL145" s="10">
        <v>28</v>
      </c>
      <c r="AM145" s="10">
        <v>28</v>
      </c>
      <c r="AN145" s="10">
        <v>7</v>
      </c>
      <c r="AO145" s="10">
        <v>193</v>
      </c>
      <c r="AP145" s="10">
        <v>20</v>
      </c>
      <c r="AQ145" s="10">
        <v>29</v>
      </c>
      <c r="AR145" s="10">
        <v>51</v>
      </c>
      <c r="AS145" s="10">
        <v>41</v>
      </c>
      <c r="AT145" s="10">
        <v>36</v>
      </c>
      <c r="AU145" s="10">
        <v>30</v>
      </c>
      <c r="AV145" s="10">
        <v>12</v>
      </c>
      <c r="AW145" s="10">
        <v>219</v>
      </c>
      <c r="AX145" s="10">
        <v>13</v>
      </c>
      <c r="AY145" s="10">
        <v>34</v>
      </c>
      <c r="AZ145" s="10">
        <v>59</v>
      </c>
      <c r="BA145" s="10">
        <v>59</v>
      </c>
      <c r="BB145" s="10">
        <v>61</v>
      </c>
      <c r="BC145" s="10">
        <v>56</v>
      </c>
      <c r="BD145" s="10">
        <v>32</v>
      </c>
      <c r="BE145" s="10">
        <v>314</v>
      </c>
      <c r="BF145" s="10">
        <v>0</v>
      </c>
      <c r="BG145" s="10">
        <v>0</v>
      </c>
      <c r="BH145" s="10">
        <v>0</v>
      </c>
      <c r="BI145" s="10">
        <v>0</v>
      </c>
      <c r="BJ145" s="10">
        <v>0</v>
      </c>
      <c r="BK145" s="10">
        <v>0</v>
      </c>
      <c r="BL145" s="10">
        <v>0</v>
      </c>
      <c r="BM145" s="10">
        <v>0</v>
      </c>
      <c r="BN145" s="10">
        <v>12</v>
      </c>
      <c r="BO145" s="10">
        <v>27</v>
      </c>
      <c r="BP145" s="10">
        <v>33</v>
      </c>
      <c r="BQ145" s="10">
        <v>22</v>
      </c>
      <c r="BR145" s="10">
        <v>12</v>
      </c>
      <c r="BS145" s="10">
        <v>12</v>
      </c>
      <c r="BT145" s="10">
        <v>5</v>
      </c>
      <c r="BU145" s="10">
        <v>123</v>
      </c>
      <c r="BV145" s="10">
        <v>89</v>
      </c>
      <c r="BW145" s="10">
        <v>211</v>
      </c>
      <c r="BX145" s="10">
        <v>308</v>
      </c>
      <c r="BY145" s="10">
        <v>239</v>
      </c>
      <c r="BZ145" s="10">
        <v>230</v>
      </c>
      <c r="CA145" s="10">
        <v>189</v>
      </c>
      <c r="CB145" s="10">
        <v>85</v>
      </c>
    </row>
    <row r="146" spans="1:80" x14ac:dyDescent="0.4">
      <c r="B146" s="10">
        <v>89</v>
      </c>
      <c r="C146" s="10">
        <v>211</v>
      </c>
      <c r="D146" s="10">
        <v>308</v>
      </c>
      <c r="E146" s="10">
        <v>239</v>
      </c>
      <c r="F146" s="10">
        <v>230</v>
      </c>
      <c r="G146" s="10">
        <v>189</v>
      </c>
      <c r="H146" s="10">
        <v>85</v>
      </c>
      <c r="I146" s="10">
        <v>1351</v>
      </c>
      <c r="J146" s="10">
        <v>89</v>
      </c>
      <c r="K146" s="10">
        <v>211</v>
      </c>
      <c r="L146" s="10">
        <v>308</v>
      </c>
      <c r="M146" s="10">
        <v>239</v>
      </c>
      <c r="N146" s="10">
        <v>230</v>
      </c>
      <c r="O146" s="10">
        <v>189</v>
      </c>
      <c r="P146" s="10">
        <v>85</v>
      </c>
      <c r="Q146" s="10">
        <v>1351</v>
      </c>
      <c r="R146" s="10">
        <v>89</v>
      </c>
      <c r="S146" s="10">
        <v>211</v>
      </c>
      <c r="T146" s="10">
        <v>308</v>
      </c>
      <c r="U146" s="10">
        <v>239</v>
      </c>
      <c r="V146" s="10">
        <v>230</v>
      </c>
      <c r="W146" s="10">
        <v>189</v>
      </c>
      <c r="X146" s="10">
        <v>85</v>
      </c>
      <c r="Y146" s="10">
        <v>1351</v>
      </c>
      <c r="Z146" s="10">
        <v>89</v>
      </c>
      <c r="AA146" s="10">
        <v>211</v>
      </c>
      <c r="AB146" s="10">
        <v>308</v>
      </c>
      <c r="AC146" s="10">
        <v>239</v>
      </c>
      <c r="AD146" s="10">
        <v>230</v>
      </c>
      <c r="AE146" s="10">
        <v>189</v>
      </c>
      <c r="AF146" s="10">
        <v>85</v>
      </c>
      <c r="AG146" s="10">
        <v>1351</v>
      </c>
      <c r="AH146" s="10">
        <v>89</v>
      </c>
      <c r="AI146" s="10">
        <v>211</v>
      </c>
      <c r="AJ146" s="10">
        <v>308</v>
      </c>
      <c r="AK146" s="10">
        <v>239</v>
      </c>
      <c r="AL146" s="10">
        <v>230</v>
      </c>
      <c r="AM146" s="10">
        <v>189</v>
      </c>
      <c r="AN146" s="10">
        <v>85</v>
      </c>
      <c r="AO146" s="10">
        <v>1351</v>
      </c>
      <c r="AP146" s="10">
        <v>89</v>
      </c>
      <c r="AQ146" s="10">
        <v>211</v>
      </c>
      <c r="AR146" s="10">
        <v>308</v>
      </c>
      <c r="AS146" s="10">
        <v>239</v>
      </c>
      <c r="AT146" s="10">
        <v>230</v>
      </c>
      <c r="AU146" s="10">
        <v>189</v>
      </c>
      <c r="AV146" s="10">
        <v>85</v>
      </c>
      <c r="AW146" s="10">
        <v>1351</v>
      </c>
      <c r="AX146" s="10">
        <v>89</v>
      </c>
      <c r="AY146" s="10">
        <v>211</v>
      </c>
      <c r="AZ146" s="10">
        <v>308</v>
      </c>
      <c r="BA146" s="10">
        <v>239</v>
      </c>
      <c r="BB146" s="10">
        <v>230</v>
      </c>
      <c r="BC146" s="10">
        <v>189</v>
      </c>
      <c r="BD146" s="10">
        <v>85</v>
      </c>
      <c r="BE146" s="10">
        <v>1351</v>
      </c>
      <c r="BF146" s="10">
        <v>89</v>
      </c>
      <c r="BG146" s="10">
        <v>211</v>
      </c>
      <c r="BH146" s="10">
        <v>308</v>
      </c>
      <c r="BI146" s="10">
        <v>239</v>
      </c>
      <c r="BJ146" s="10">
        <v>230</v>
      </c>
      <c r="BK146" s="10">
        <v>189</v>
      </c>
      <c r="BL146" s="10">
        <v>85</v>
      </c>
      <c r="BM146" s="10">
        <v>1351</v>
      </c>
      <c r="BN146" s="10">
        <v>89</v>
      </c>
      <c r="BO146" s="10">
        <v>211</v>
      </c>
      <c r="BP146" s="10">
        <v>308</v>
      </c>
      <c r="BQ146" s="10">
        <v>239</v>
      </c>
      <c r="BR146" s="10">
        <v>230</v>
      </c>
      <c r="BS146" s="10">
        <v>189</v>
      </c>
      <c r="BT146" s="10">
        <v>85</v>
      </c>
      <c r="BU146" s="10">
        <v>1351</v>
      </c>
      <c r="BV146" s="10">
        <v>89</v>
      </c>
      <c r="BW146" s="10">
        <v>211</v>
      </c>
      <c r="BX146" s="10">
        <v>308</v>
      </c>
      <c r="BY146" s="10">
        <v>239</v>
      </c>
      <c r="BZ146" s="10">
        <v>230</v>
      </c>
      <c r="CA146" s="10">
        <v>189</v>
      </c>
      <c r="CB146" s="10">
        <v>85</v>
      </c>
    </row>
    <row r="147" spans="1:80" x14ac:dyDescent="0.4">
      <c r="B147" s="10">
        <v>9.3048817427960007</v>
      </c>
      <c r="C147" s="10">
        <v>13.72407092732</v>
      </c>
      <c r="D147" s="10">
        <v>17.662402402609999</v>
      </c>
      <c r="E147" s="10">
        <v>11.002396073310001</v>
      </c>
      <c r="F147" s="10">
        <v>5.969333475829</v>
      </c>
      <c r="G147" s="10">
        <v>2.5827431774590002</v>
      </c>
      <c r="H147" s="10">
        <v>0.77694264722490003</v>
      </c>
      <c r="I147" s="10">
        <v>61.022770446549998</v>
      </c>
      <c r="J147" s="10">
        <v>18.666950038900001</v>
      </c>
      <c r="K147" s="10">
        <v>32.06572587814</v>
      </c>
      <c r="L147" s="10">
        <v>17.637193270419999</v>
      </c>
      <c r="M147" s="10">
        <v>14.070981990170001</v>
      </c>
      <c r="N147" s="10">
        <v>5.3861667503839996</v>
      </c>
      <c r="O147" s="10">
        <v>6.2493985668579999</v>
      </c>
      <c r="P147" s="10">
        <v>4.216710180942</v>
      </c>
      <c r="Q147" s="10">
        <v>98.293126675820005</v>
      </c>
      <c r="R147" s="10">
        <v>36.292440759080002</v>
      </c>
      <c r="S147" s="10">
        <v>61.634635187459999</v>
      </c>
      <c r="T147" s="10">
        <v>61.635850205270003</v>
      </c>
      <c r="U147" s="10">
        <v>35.898385707689997</v>
      </c>
      <c r="V147" s="10">
        <v>37.615955040560003</v>
      </c>
      <c r="W147" s="10">
        <v>15.9779848717</v>
      </c>
      <c r="X147" s="10">
        <v>9.3794958018550005</v>
      </c>
      <c r="Y147" s="10">
        <v>258.43474757360002</v>
      </c>
      <c r="Z147" s="10">
        <v>19.93906437919</v>
      </c>
      <c r="AA147" s="10">
        <v>46.789209380750002</v>
      </c>
      <c r="AB147" s="10">
        <v>53.059001962240004</v>
      </c>
      <c r="AC147" s="10">
        <v>35.717801047640002</v>
      </c>
      <c r="AD147" s="10">
        <v>40.544067113369998</v>
      </c>
      <c r="AE147" s="10">
        <v>31.287766936219999</v>
      </c>
      <c r="AF147" s="10">
        <v>14.21553394451</v>
      </c>
      <c r="AG147" s="10">
        <v>241.55244476390001</v>
      </c>
      <c r="AH147" s="10">
        <v>27.331868256429999</v>
      </c>
      <c r="AI147" s="10">
        <v>44.36221922451</v>
      </c>
      <c r="AJ147" s="10">
        <v>30.325154121210002</v>
      </c>
      <c r="AK147" s="10">
        <v>24.349705815979998</v>
      </c>
      <c r="AL147" s="10">
        <v>18.59806919683</v>
      </c>
      <c r="AM147" s="10">
        <v>24.430177404599998</v>
      </c>
      <c r="AN147" s="10">
        <v>7.0598452133420002</v>
      </c>
      <c r="AO147" s="10">
        <v>176.4570392329</v>
      </c>
      <c r="AP147" s="10">
        <v>37.987481832790003</v>
      </c>
      <c r="AQ147" s="10">
        <v>40.119350295659999</v>
      </c>
      <c r="AR147" s="10">
        <v>36.87577798329</v>
      </c>
      <c r="AS147" s="10">
        <v>30.12639358205</v>
      </c>
      <c r="AT147" s="10">
        <v>27.433286604509998</v>
      </c>
      <c r="AU147" s="10">
        <v>18.57081424866</v>
      </c>
      <c r="AV147" s="10">
        <v>8.5256789881510002</v>
      </c>
      <c r="AW147" s="10">
        <v>199.6387835351</v>
      </c>
      <c r="AX147" s="10">
        <v>22.07627785255</v>
      </c>
      <c r="AY147" s="10">
        <v>42.105958956450003</v>
      </c>
      <c r="AZ147" s="10">
        <v>53.453061825459997</v>
      </c>
      <c r="BA147" s="10">
        <v>52.252151751930001</v>
      </c>
      <c r="BB147" s="10">
        <v>51.63510558734</v>
      </c>
      <c r="BC147" s="10">
        <v>45.011358229339997</v>
      </c>
      <c r="BD147" s="10">
        <v>23.687255967190001</v>
      </c>
      <c r="BE147" s="10">
        <v>290.22117017030001</v>
      </c>
      <c r="BF147" s="10">
        <v>0</v>
      </c>
      <c r="BG147" s="10">
        <v>0</v>
      </c>
      <c r="BH147" s="10">
        <v>0</v>
      </c>
      <c r="BI147" s="10">
        <v>0</v>
      </c>
      <c r="BJ147" s="10">
        <v>0</v>
      </c>
      <c r="BK147" s="10">
        <v>0</v>
      </c>
      <c r="BL147" s="10">
        <v>0</v>
      </c>
      <c r="BM147" s="10">
        <v>0</v>
      </c>
      <c r="BN147" s="10">
        <v>27.971831781700001</v>
      </c>
      <c r="BO147" s="10">
        <v>45.78979680546</v>
      </c>
      <c r="BP147" s="10">
        <v>35.299595673029998</v>
      </c>
      <c r="BQ147" s="10">
        <v>25.07337806348</v>
      </c>
      <c r="BR147" s="10">
        <v>11.355500226209999</v>
      </c>
      <c r="BS147" s="10">
        <v>8.8321417443169992</v>
      </c>
      <c r="BT147" s="10">
        <v>4.9936528281669998</v>
      </c>
      <c r="BU147" s="10">
        <v>159.3158971224</v>
      </c>
      <c r="BV147" s="10">
        <v>171.59896486170001</v>
      </c>
      <c r="BW147" s="10">
        <v>280.80116985030003</v>
      </c>
      <c r="BX147" s="10">
        <v>270.64844177050003</v>
      </c>
      <c r="BY147" s="10">
        <v>203.4178159688</v>
      </c>
      <c r="BZ147" s="10">
        <v>187.1819837688</v>
      </c>
      <c r="CA147" s="10">
        <v>144.1102434348</v>
      </c>
      <c r="CB147" s="10">
        <v>67.861462743220002</v>
      </c>
    </row>
    <row r="148" spans="1:80" x14ac:dyDescent="0.4">
      <c r="B148" s="10">
        <v>171.59896486170001</v>
      </c>
      <c r="C148" s="10">
        <v>280.80116985030003</v>
      </c>
      <c r="D148" s="10">
        <v>270.64844177050003</v>
      </c>
      <c r="E148" s="10">
        <v>203.4178159688</v>
      </c>
      <c r="F148" s="10">
        <v>187.1819837688</v>
      </c>
      <c r="G148" s="10">
        <v>144.1102434348</v>
      </c>
      <c r="H148" s="10">
        <v>67.861462743220002</v>
      </c>
      <c r="I148" s="10">
        <v>1325.620082398</v>
      </c>
      <c r="J148" s="10">
        <v>171.59896486170001</v>
      </c>
      <c r="K148" s="10">
        <v>280.80116985030003</v>
      </c>
      <c r="L148" s="10">
        <v>270.64844177050003</v>
      </c>
      <c r="M148" s="10">
        <v>203.4178159688</v>
      </c>
      <c r="N148" s="10">
        <v>187.1819837688</v>
      </c>
      <c r="O148" s="10">
        <v>144.1102434348</v>
      </c>
      <c r="P148" s="10">
        <v>67.861462743220002</v>
      </c>
      <c r="Q148" s="10">
        <v>1325.620082398</v>
      </c>
      <c r="R148" s="10">
        <v>171.59896486170001</v>
      </c>
      <c r="S148" s="10">
        <v>280.80116985030003</v>
      </c>
      <c r="T148" s="10">
        <v>270.64844177050003</v>
      </c>
      <c r="U148" s="10">
        <v>203.4178159688</v>
      </c>
      <c r="V148" s="10">
        <v>187.1819837688</v>
      </c>
      <c r="W148" s="10">
        <v>144.1102434348</v>
      </c>
      <c r="X148" s="10">
        <v>67.861462743220002</v>
      </c>
      <c r="Y148" s="10">
        <v>1325.620082398</v>
      </c>
      <c r="Z148" s="10">
        <v>171.59896486170001</v>
      </c>
      <c r="AA148" s="10">
        <v>280.80116985030003</v>
      </c>
      <c r="AB148" s="10">
        <v>270.64844177050003</v>
      </c>
      <c r="AC148" s="10">
        <v>203.4178159688</v>
      </c>
      <c r="AD148" s="10">
        <v>187.1819837688</v>
      </c>
      <c r="AE148" s="10">
        <v>144.1102434348</v>
      </c>
      <c r="AF148" s="10">
        <v>67.861462743220002</v>
      </c>
      <c r="AG148" s="10">
        <v>1325.620082398</v>
      </c>
      <c r="AH148" s="10">
        <v>171.59896486170001</v>
      </c>
      <c r="AI148" s="10">
        <v>280.80116985030003</v>
      </c>
      <c r="AJ148" s="10">
        <v>270.64844177050003</v>
      </c>
      <c r="AK148" s="10">
        <v>203.4178159688</v>
      </c>
      <c r="AL148" s="10">
        <v>187.1819837688</v>
      </c>
      <c r="AM148" s="10">
        <v>144.1102434348</v>
      </c>
      <c r="AN148" s="10">
        <v>67.861462743220002</v>
      </c>
      <c r="AO148" s="10">
        <v>1325.620082398</v>
      </c>
      <c r="AP148" s="10">
        <v>171.59896486170001</v>
      </c>
      <c r="AQ148" s="10">
        <v>280.80116985030003</v>
      </c>
      <c r="AR148" s="10">
        <v>270.64844177050003</v>
      </c>
      <c r="AS148" s="10">
        <v>203.4178159688</v>
      </c>
      <c r="AT148" s="10">
        <v>187.1819837688</v>
      </c>
      <c r="AU148" s="10">
        <v>144.1102434348</v>
      </c>
      <c r="AV148" s="10">
        <v>67.861462743220002</v>
      </c>
      <c r="AW148" s="10">
        <v>1325.620082398</v>
      </c>
      <c r="AX148" s="10">
        <v>171.59896486170001</v>
      </c>
      <c r="AY148" s="10">
        <v>280.80116985030003</v>
      </c>
      <c r="AZ148" s="10">
        <v>270.64844177050003</v>
      </c>
      <c r="BA148" s="10">
        <v>203.4178159688</v>
      </c>
      <c r="BB148" s="10">
        <v>187.1819837688</v>
      </c>
      <c r="BC148" s="10">
        <v>144.1102434348</v>
      </c>
      <c r="BD148" s="10">
        <v>67.861462743220002</v>
      </c>
      <c r="BE148" s="10">
        <v>1325.620082398</v>
      </c>
      <c r="BF148" s="10">
        <v>171.59896486170001</v>
      </c>
      <c r="BG148" s="10">
        <v>280.80116985030003</v>
      </c>
      <c r="BH148" s="10">
        <v>270.64844177050003</v>
      </c>
      <c r="BI148" s="10">
        <v>203.4178159688</v>
      </c>
      <c r="BJ148" s="10">
        <v>187.1819837688</v>
      </c>
      <c r="BK148" s="10">
        <v>144.1102434348</v>
      </c>
      <c r="BL148" s="10">
        <v>67.861462743220002</v>
      </c>
      <c r="BM148" s="10">
        <v>1325.620082398</v>
      </c>
      <c r="BN148" s="10">
        <v>171.59896486170001</v>
      </c>
      <c r="BO148" s="10">
        <v>280.80116985030003</v>
      </c>
      <c r="BP148" s="10">
        <v>270.64844177050003</v>
      </c>
      <c r="BQ148" s="10">
        <v>203.4178159688</v>
      </c>
      <c r="BR148" s="10">
        <v>187.1819837688</v>
      </c>
      <c r="BS148" s="10">
        <v>144.1102434348</v>
      </c>
      <c r="BT148" s="10">
        <v>67.861462743220002</v>
      </c>
      <c r="BU148" s="10">
        <v>1325.620082398</v>
      </c>
      <c r="BV148" s="10">
        <v>171.59896486170001</v>
      </c>
      <c r="BW148" s="10">
        <v>280.80116985030003</v>
      </c>
      <c r="BX148" s="10">
        <v>270.64844177050003</v>
      </c>
      <c r="BY148" s="10">
        <v>203.4178159688</v>
      </c>
      <c r="BZ148" s="10">
        <v>187.1819837688</v>
      </c>
      <c r="CA148" s="10">
        <v>144.1102434348</v>
      </c>
      <c r="CB148" s="10">
        <v>67.861462743220002</v>
      </c>
    </row>
    <row r="149" spans="1:80" x14ac:dyDescent="0.4">
      <c r="B149" s="4" t="s">
        <v>155</v>
      </c>
      <c r="C149" s="4" t="s">
        <v>156</v>
      </c>
      <c r="D149" s="4" t="s">
        <v>157</v>
      </c>
      <c r="E149" s="4" t="s">
        <v>158</v>
      </c>
      <c r="F149" s="4" t="s">
        <v>159</v>
      </c>
      <c r="G149" s="4" t="s">
        <v>160</v>
      </c>
      <c r="H149" s="4" t="s">
        <v>161</v>
      </c>
      <c r="I149" s="4" t="s">
        <v>162</v>
      </c>
      <c r="J149" s="4" t="s">
        <v>155</v>
      </c>
      <c r="K149" s="4" t="s">
        <v>156</v>
      </c>
      <c r="L149" s="4" t="s">
        <v>157</v>
      </c>
      <c r="M149" s="4" t="s">
        <v>158</v>
      </c>
      <c r="N149" s="4" t="s">
        <v>159</v>
      </c>
      <c r="O149" s="4" t="s">
        <v>160</v>
      </c>
      <c r="P149" s="4" t="s">
        <v>161</v>
      </c>
      <c r="Q149" s="4" t="s">
        <v>162</v>
      </c>
      <c r="R149" s="4" t="s">
        <v>155</v>
      </c>
      <c r="S149" s="4" t="s">
        <v>156</v>
      </c>
      <c r="T149" s="4" t="s">
        <v>157</v>
      </c>
      <c r="U149" s="4" t="s">
        <v>158</v>
      </c>
      <c r="V149" s="4" t="s">
        <v>159</v>
      </c>
      <c r="W149" s="4" t="s">
        <v>160</v>
      </c>
      <c r="X149" s="4" t="s">
        <v>161</v>
      </c>
      <c r="Y149" s="4" t="s">
        <v>162</v>
      </c>
      <c r="Z149" s="4" t="s">
        <v>155</v>
      </c>
      <c r="AA149" s="4" t="s">
        <v>156</v>
      </c>
      <c r="AB149" s="4" t="s">
        <v>157</v>
      </c>
      <c r="AC149" s="4" t="s">
        <v>158</v>
      </c>
      <c r="AD149" s="4" t="s">
        <v>159</v>
      </c>
      <c r="AE149" s="4" t="s">
        <v>160</v>
      </c>
      <c r="AF149" s="4" t="s">
        <v>161</v>
      </c>
      <c r="AG149" s="4" t="s">
        <v>162</v>
      </c>
      <c r="AH149" s="4" t="s">
        <v>155</v>
      </c>
      <c r="AI149" s="4" t="s">
        <v>156</v>
      </c>
      <c r="AJ149" s="4" t="s">
        <v>157</v>
      </c>
      <c r="AK149" s="4" t="s">
        <v>158</v>
      </c>
      <c r="AL149" s="4" t="s">
        <v>159</v>
      </c>
      <c r="AM149" s="4" t="s">
        <v>160</v>
      </c>
      <c r="AN149" s="4" t="s">
        <v>161</v>
      </c>
      <c r="AO149" s="4" t="s">
        <v>162</v>
      </c>
      <c r="AP149" s="4" t="s">
        <v>155</v>
      </c>
      <c r="AQ149" s="4" t="s">
        <v>156</v>
      </c>
      <c r="AR149" s="4" t="s">
        <v>157</v>
      </c>
      <c r="AS149" s="4" t="s">
        <v>158</v>
      </c>
      <c r="AT149" s="4" t="s">
        <v>159</v>
      </c>
      <c r="AU149" s="4" t="s">
        <v>160</v>
      </c>
      <c r="AV149" s="4" t="s">
        <v>161</v>
      </c>
      <c r="AW149" s="4" t="s">
        <v>162</v>
      </c>
      <c r="AX149" s="4" t="s">
        <v>155</v>
      </c>
      <c r="AY149" s="4" t="s">
        <v>156</v>
      </c>
      <c r="AZ149" s="4" t="s">
        <v>157</v>
      </c>
      <c r="BA149" s="4" t="s">
        <v>158</v>
      </c>
      <c r="BB149" s="4" t="s">
        <v>159</v>
      </c>
      <c r="BC149" s="4" t="s">
        <v>160</v>
      </c>
      <c r="BD149" s="4" t="s">
        <v>161</v>
      </c>
      <c r="BE149" s="4" t="s">
        <v>162</v>
      </c>
      <c r="BF149" s="4" t="s">
        <v>155</v>
      </c>
      <c r="BG149" s="4" t="s">
        <v>156</v>
      </c>
      <c r="BH149" s="4" t="s">
        <v>157</v>
      </c>
      <c r="BI149" s="4" t="s">
        <v>158</v>
      </c>
      <c r="BJ149" s="4" t="s">
        <v>159</v>
      </c>
      <c r="BK149" s="4" t="s">
        <v>160</v>
      </c>
      <c r="BL149" s="4" t="s">
        <v>161</v>
      </c>
      <c r="BM149" s="4" t="s">
        <v>162</v>
      </c>
      <c r="BN149" s="4" t="s">
        <v>155</v>
      </c>
      <c r="BO149" s="4" t="s">
        <v>156</v>
      </c>
      <c r="BP149" s="4" t="s">
        <v>157</v>
      </c>
      <c r="BQ149" s="4" t="s">
        <v>158</v>
      </c>
      <c r="BR149" s="4" t="s">
        <v>159</v>
      </c>
      <c r="BS149" s="4" t="s">
        <v>160</v>
      </c>
      <c r="BT149" s="4" t="s">
        <v>161</v>
      </c>
      <c r="BU149" s="4" t="s">
        <v>162</v>
      </c>
      <c r="BV149" s="4" t="s">
        <v>155</v>
      </c>
      <c r="BW149" s="4" t="s">
        <v>156</v>
      </c>
      <c r="BX149" s="4" t="s">
        <v>157</v>
      </c>
      <c r="BY149" s="4" t="s">
        <v>158</v>
      </c>
      <c r="BZ149" s="4" t="s">
        <v>159</v>
      </c>
      <c r="CA149" s="4" t="s">
        <v>160</v>
      </c>
      <c r="CB149" s="4" t="s">
        <v>161</v>
      </c>
    </row>
    <row r="150" spans="1:80" x14ac:dyDescent="0.4">
      <c r="B150" s="4" t="s">
        <v>95</v>
      </c>
      <c r="C150" s="4" t="s">
        <v>95</v>
      </c>
      <c r="D150" s="4" t="s">
        <v>95</v>
      </c>
      <c r="E150" s="4" t="s">
        <v>95</v>
      </c>
      <c r="F150" s="4" t="s">
        <v>95</v>
      </c>
      <c r="G150" s="4" t="s">
        <v>95</v>
      </c>
      <c r="H150" s="4" t="s">
        <v>95</v>
      </c>
      <c r="I150" s="4" t="s">
        <v>446</v>
      </c>
      <c r="J150" s="4" t="s">
        <v>236</v>
      </c>
      <c r="K150" s="4" t="s">
        <v>202</v>
      </c>
      <c r="L150" s="4" t="s">
        <v>95</v>
      </c>
      <c r="M150" s="4" t="s">
        <v>95</v>
      </c>
      <c r="N150" s="4" t="s">
        <v>95</v>
      </c>
      <c r="O150" s="4" t="s">
        <v>95</v>
      </c>
      <c r="P150" s="4" t="s">
        <v>95</v>
      </c>
      <c r="Q150" s="4" t="s">
        <v>446</v>
      </c>
      <c r="R150" s="4" t="s">
        <v>95</v>
      </c>
      <c r="S150" s="4" t="s">
        <v>183</v>
      </c>
      <c r="T150" s="4" t="s">
        <v>183</v>
      </c>
      <c r="U150" s="4" t="s">
        <v>95</v>
      </c>
      <c r="V150" s="4" t="s">
        <v>183</v>
      </c>
      <c r="W150" s="4" t="s">
        <v>95</v>
      </c>
      <c r="X150" s="4" t="s">
        <v>95</v>
      </c>
      <c r="Y150" s="4" t="s">
        <v>446</v>
      </c>
      <c r="Z150" s="4" t="s">
        <v>95</v>
      </c>
      <c r="AA150" s="4" t="s">
        <v>95</v>
      </c>
      <c r="AB150" s="4" t="s">
        <v>95</v>
      </c>
      <c r="AC150" s="4" t="s">
        <v>95</v>
      </c>
      <c r="AD150" s="4" t="s">
        <v>95</v>
      </c>
      <c r="AE150" s="4" t="s">
        <v>95</v>
      </c>
      <c r="AF150" s="4" t="s">
        <v>95</v>
      </c>
      <c r="AG150" s="4" t="s">
        <v>446</v>
      </c>
      <c r="AH150" s="4" t="s">
        <v>95</v>
      </c>
      <c r="AI150" s="4" t="s">
        <v>95</v>
      </c>
      <c r="AJ150" s="4" t="s">
        <v>95</v>
      </c>
      <c r="AK150" s="4" t="s">
        <v>95</v>
      </c>
      <c r="AL150" s="4" t="s">
        <v>95</v>
      </c>
      <c r="AM150" s="4" t="s">
        <v>95</v>
      </c>
      <c r="AN150" s="4" t="s">
        <v>95</v>
      </c>
      <c r="AO150" s="4" t="s">
        <v>446</v>
      </c>
      <c r="AP150" s="4" t="s">
        <v>95</v>
      </c>
      <c r="AQ150" s="4" t="s">
        <v>95</v>
      </c>
      <c r="AR150" s="4" t="s">
        <v>95</v>
      </c>
      <c r="AS150" s="4" t="s">
        <v>95</v>
      </c>
      <c r="AT150" s="4" t="s">
        <v>95</v>
      </c>
      <c r="AU150" s="4" t="s">
        <v>95</v>
      </c>
      <c r="AV150" s="4" t="s">
        <v>95</v>
      </c>
      <c r="AW150" s="4" t="s">
        <v>446</v>
      </c>
      <c r="AX150" s="4" t="s">
        <v>95</v>
      </c>
      <c r="AY150" s="4" t="s">
        <v>95</v>
      </c>
      <c r="AZ150" s="4" t="s">
        <v>95</v>
      </c>
      <c r="BA150" s="4" t="s">
        <v>209</v>
      </c>
      <c r="BB150" s="4" t="s">
        <v>209</v>
      </c>
      <c r="BC150" s="4" t="s">
        <v>192</v>
      </c>
      <c r="BD150" s="4" t="s">
        <v>192</v>
      </c>
      <c r="BE150" s="4" t="s">
        <v>446</v>
      </c>
      <c r="BF150" s="4" t="s">
        <v>446</v>
      </c>
      <c r="BG150" s="4" t="s">
        <v>446</v>
      </c>
      <c r="BH150" s="4" t="s">
        <v>446</v>
      </c>
      <c r="BI150" s="4" t="s">
        <v>446</v>
      </c>
      <c r="BJ150" s="4" t="s">
        <v>446</v>
      </c>
      <c r="BK150" s="4" t="s">
        <v>446</v>
      </c>
      <c r="BL150" s="4" t="s">
        <v>446</v>
      </c>
      <c r="BM150" s="4" t="s">
        <v>446</v>
      </c>
      <c r="BN150" s="4" t="s">
        <v>202</v>
      </c>
      <c r="BO150" s="4" t="s">
        <v>202</v>
      </c>
      <c r="BP150" s="4" t="s">
        <v>202</v>
      </c>
      <c r="BQ150" s="4" t="s">
        <v>95</v>
      </c>
      <c r="BR150" s="4" t="s">
        <v>95</v>
      </c>
      <c r="BS150" s="4" t="s">
        <v>95</v>
      </c>
      <c r="BT150" s="4" t="s">
        <v>95</v>
      </c>
      <c r="BU150" s="4" t="s">
        <v>446</v>
      </c>
      <c r="BV150" s="4" t="s">
        <v>446</v>
      </c>
      <c r="BW150" s="4" t="s">
        <v>446</v>
      </c>
      <c r="BX150" s="4" t="s">
        <v>446</v>
      </c>
      <c r="BY150" s="4" t="s">
        <v>446</v>
      </c>
      <c r="BZ150" s="4" t="s">
        <v>446</v>
      </c>
      <c r="CA150" s="4" t="s">
        <v>446</v>
      </c>
      <c r="CB150" s="4" t="s">
        <v>446</v>
      </c>
    </row>
    <row r="151" spans="1:80" x14ac:dyDescent="0.4">
      <c r="A151" s="1" t="s">
        <v>336</v>
      </c>
      <c r="B151" s="9">
        <v>0</v>
      </c>
      <c r="C151" s="9">
        <v>6.744685184252E-2</v>
      </c>
      <c r="D151" s="9">
        <v>0.22558742023309999</v>
      </c>
      <c r="E151" s="9">
        <v>4.4929169173349999E-2</v>
      </c>
      <c r="F151" s="9">
        <v>0</v>
      </c>
      <c r="G151" s="9">
        <v>0.28048424753340001</v>
      </c>
      <c r="H151" s="9">
        <v>0</v>
      </c>
      <c r="I151" s="9">
        <v>9.8445188473240006E-2</v>
      </c>
      <c r="J151" s="9">
        <v>0.24521919908049999</v>
      </c>
      <c r="K151" s="9">
        <v>0.38576797507130001</v>
      </c>
      <c r="L151" s="9">
        <v>0.14894858834729999</v>
      </c>
      <c r="M151" s="9">
        <v>0.12546919333270001</v>
      </c>
      <c r="N151" s="9">
        <v>0.10416126130629999</v>
      </c>
      <c r="O151" s="9">
        <v>0</v>
      </c>
      <c r="P151" s="9">
        <v>0.76027722613570003</v>
      </c>
      <c r="Q151" s="9">
        <v>0.20683522860029999</v>
      </c>
      <c r="R151" s="9">
        <v>0.29776102366420004</v>
      </c>
      <c r="S151" s="9">
        <v>0.15457027399869999</v>
      </c>
      <c r="T151" s="9">
        <v>0.21669253565000002</v>
      </c>
      <c r="U151" s="9">
        <v>0.22066106901929999</v>
      </c>
      <c r="V151" s="9">
        <v>4.5814147904900002E-2</v>
      </c>
      <c r="W151" s="9">
        <v>0</v>
      </c>
      <c r="X151" s="9">
        <v>0.19854700622500002</v>
      </c>
      <c r="Y151" s="9">
        <v>0.20287257166610001</v>
      </c>
      <c r="Z151" s="9">
        <v>0.30721176433559999</v>
      </c>
      <c r="AA151" s="9">
        <v>0</v>
      </c>
      <c r="AB151" s="9">
        <v>0.1851915113315</v>
      </c>
      <c r="AC151" s="9">
        <v>0.1519388088708</v>
      </c>
      <c r="AD151" s="9">
        <v>0.56027671447880001</v>
      </c>
      <c r="AE151" s="9">
        <v>0.71951575246660004</v>
      </c>
      <c r="AF151" s="9">
        <v>4.1175767639269993E-2</v>
      </c>
      <c r="AG151" s="9">
        <v>0.23636527099999999</v>
      </c>
      <c r="AH151" s="9">
        <v>0</v>
      </c>
      <c r="AI151" s="9">
        <v>0.39221489908750001</v>
      </c>
      <c r="AJ151" s="9">
        <v>6.036146520723E-2</v>
      </c>
      <c r="AK151" s="9">
        <v>0.40168893713720005</v>
      </c>
      <c r="AL151" s="9">
        <v>0</v>
      </c>
      <c r="AM151" s="9">
        <v>0</v>
      </c>
      <c r="AN151" s="9">
        <v>0</v>
      </c>
      <c r="AO151" s="9">
        <v>0.134893581836</v>
      </c>
      <c r="AP151" s="9">
        <v>0.1498080129198</v>
      </c>
      <c r="AQ151" s="9">
        <v>0</v>
      </c>
      <c r="AR151" s="9">
        <v>5.2133021531740001E-2</v>
      </c>
      <c r="AS151" s="9">
        <v>0</v>
      </c>
      <c r="AT151" s="9">
        <v>0</v>
      </c>
      <c r="AU151" s="9">
        <v>0</v>
      </c>
      <c r="AV151" s="9">
        <v>0</v>
      </c>
      <c r="AW151" s="9">
        <v>4.8969677694370002E-2</v>
      </c>
      <c r="AX151" s="9">
        <v>0</v>
      </c>
      <c r="AY151" s="9">
        <v>0</v>
      </c>
      <c r="AZ151" s="9">
        <v>0.1110854576991</v>
      </c>
      <c r="BA151" s="9">
        <v>5.5312822466710002E-2</v>
      </c>
      <c r="BB151" s="9">
        <v>5.3290771323000002E-2</v>
      </c>
      <c r="BC151" s="9">
        <v>0</v>
      </c>
      <c r="BD151" s="9">
        <v>0</v>
      </c>
      <c r="BE151" s="9">
        <v>5.0061581092360002E-2</v>
      </c>
      <c r="BF151" s="9">
        <v>0</v>
      </c>
      <c r="BG151" s="9">
        <v>0</v>
      </c>
      <c r="BH151" s="9">
        <v>0</v>
      </c>
      <c r="BI151" s="9">
        <v>0</v>
      </c>
      <c r="BJ151" s="9">
        <v>0.23645710498690001</v>
      </c>
      <c r="BK151" s="9">
        <v>0</v>
      </c>
      <c r="BL151" s="9">
        <v>0</v>
      </c>
      <c r="BM151" s="9">
        <v>2.1556899637679997E-2</v>
      </c>
      <c r="BN151" s="9">
        <v>0.24521919908049999</v>
      </c>
      <c r="BO151" s="9">
        <v>0.4532148269138</v>
      </c>
      <c r="BP151" s="9">
        <v>0.37453600858039998</v>
      </c>
      <c r="BQ151" s="9">
        <v>0.17039836250610002</v>
      </c>
      <c r="BR151" s="9">
        <v>0.10416126130629999</v>
      </c>
      <c r="BS151" s="9">
        <v>0.28048424753340001</v>
      </c>
      <c r="BT151" s="9">
        <v>0.76027722613570003</v>
      </c>
      <c r="BU151" s="9">
        <v>0.30528041707350001</v>
      </c>
      <c r="BV151" s="9">
        <v>1</v>
      </c>
      <c r="BW151" s="9">
        <v>1</v>
      </c>
      <c r="BX151" s="9">
        <v>1</v>
      </c>
      <c r="BY151" s="9">
        <v>1</v>
      </c>
      <c r="BZ151" s="9">
        <v>1</v>
      </c>
      <c r="CA151" s="9">
        <v>1</v>
      </c>
      <c r="CB151" s="9">
        <v>1</v>
      </c>
    </row>
    <row r="152" spans="1:80" x14ac:dyDescent="0.4">
      <c r="B152" s="10">
        <v>0</v>
      </c>
      <c r="C152" s="10">
        <v>1</v>
      </c>
      <c r="D152" s="10">
        <v>7</v>
      </c>
      <c r="E152" s="10">
        <v>1</v>
      </c>
      <c r="F152" s="10">
        <v>0</v>
      </c>
      <c r="G152" s="10">
        <v>1</v>
      </c>
      <c r="H152" s="10">
        <v>0</v>
      </c>
      <c r="I152" s="10">
        <v>10</v>
      </c>
      <c r="J152" s="10">
        <v>2</v>
      </c>
      <c r="K152" s="10">
        <v>3</v>
      </c>
      <c r="L152" s="10">
        <v>4</v>
      </c>
      <c r="M152" s="10">
        <v>1</v>
      </c>
      <c r="N152" s="10">
        <v>1</v>
      </c>
      <c r="O152" s="10">
        <v>0</v>
      </c>
      <c r="P152" s="10">
        <v>1</v>
      </c>
      <c r="Q152" s="10">
        <v>12</v>
      </c>
      <c r="R152" s="10">
        <v>2</v>
      </c>
      <c r="S152" s="10">
        <v>2</v>
      </c>
      <c r="T152" s="10">
        <v>4</v>
      </c>
      <c r="U152" s="10">
        <v>2</v>
      </c>
      <c r="V152" s="10">
        <v>1</v>
      </c>
      <c r="W152" s="10">
        <v>0</v>
      </c>
      <c r="X152" s="10">
        <v>1</v>
      </c>
      <c r="Y152" s="10">
        <v>12</v>
      </c>
      <c r="Z152" s="10">
        <v>2</v>
      </c>
      <c r="AA152" s="10">
        <v>0</v>
      </c>
      <c r="AB152" s="10">
        <v>4</v>
      </c>
      <c r="AC152" s="10">
        <v>3</v>
      </c>
      <c r="AD152" s="10">
        <v>3</v>
      </c>
      <c r="AE152" s="10">
        <v>1</v>
      </c>
      <c r="AF152" s="10">
        <v>1</v>
      </c>
      <c r="AG152" s="10">
        <v>14</v>
      </c>
      <c r="AH152" s="10">
        <v>0</v>
      </c>
      <c r="AI152" s="10">
        <v>2</v>
      </c>
      <c r="AJ152" s="10">
        <v>1</v>
      </c>
      <c r="AK152" s="10">
        <v>4</v>
      </c>
      <c r="AL152" s="10">
        <v>0</v>
      </c>
      <c r="AM152" s="10">
        <v>0</v>
      </c>
      <c r="AN152" s="10">
        <v>0</v>
      </c>
      <c r="AO152" s="10">
        <v>7</v>
      </c>
      <c r="AP152" s="10">
        <v>1</v>
      </c>
      <c r="AQ152" s="10">
        <v>0</v>
      </c>
      <c r="AR152" s="10">
        <v>1</v>
      </c>
      <c r="AS152" s="10">
        <v>0</v>
      </c>
      <c r="AT152" s="10">
        <v>0</v>
      </c>
      <c r="AU152" s="10">
        <v>0</v>
      </c>
      <c r="AV152" s="10">
        <v>0</v>
      </c>
      <c r="AW152" s="10">
        <v>2</v>
      </c>
      <c r="AX152" s="10">
        <v>0</v>
      </c>
      <c r="AY152" s="10">
        <v>0</v>
      </c>
      <c r="AZ152" s="10">
        <v>3</v>
      </c>
      <c r="BA152" s="10">
        <v>2</v>
      </c>
      <c r="BB152" s="10">
        <v>1</v>
      </c>
      <c r="BC152" s="10">
        <v>0</v>
      </c>
      <c r="BD152" s="10">
        <v>0</v>
      </c>
      <c r="BE152" s="10">
        <v>6</v>
      </c>
      <c r="BF152" s="10">
        <v>0</v>
      </c>
      <c r="BG152" s="10">
        <v>0</v>
      </c>
      <c r="BH152" s="10">
        <v>0</v>
      </c>
      <c r="BI152" s="10">
        <v>0</v>
      </c>
      <c r="BJ152" s="10">
        <v>1</v>
      </c>
      <c r="BK152" s="10">
        <v>0</v>
      </c>
      <c r="BL152" s="10">
        <v>0</v>
      </c>
      <c r="BM152" s="10">
        <v>1</v>
      </c>
      <c r="BN152" s="10">
        <v>2</v>
      </c>
      <c r="BO152" s="10">
        <v>4</v>
      </c>
      <c r="BP152" s="10">
        <v>11</v>
      </c>
      <c r="BQ152" s="10">
        <v>2</v>
      </c>
      <c r="BR152" s="10">
        <v>1</v>
      </c>
      <c r="BS152" s="10">
        <v>1</v>
      </c>
      <c r="BT152" s="10">
        <v>1</v>
      </c>
      <c r="BU152" s="10">
        <v>22</v>
      </c>
      <c r="BV152" s="10">
        <v>7</v>
      </c>
      <c r="BW152" s="10">
        <v>8</v>
      </c>
      <c r="BX152" s="10">
        <v>24</v>
      </c>
      <c r="BY152" s="10">
        <v>13</v>
      </c>
      <c r="BZ152" s="10">
        <v>7</v>
      </c>
      <c r="CA152" s="10">
        <v>2</v>
      </c>
      <c r="CB152" s="10">
        <v>3</v>
      </c>
    </row>
    <row r="153" spans="1:80" x14ac:dyDescent="0.4">
      <c r="B153" s="10">
        <v>7</v>
      </c>
      <c r="C153" s="10">
        <v>8</v>
      </c>
      <c r="D153" s="10">
        <v>24</v>
      </c>
      <c r="E153" s="10">
        <v>13</v>
      </c>
      <c r="F153" s="10">
        <v>7</v>
      </c>
      <c r="G153" s="10">
        <v>2</v>
      </c>
      <c r="H153" s="10">
        <v>3</v>
      </c>
      <c r="I153" s="10">
        <v>64</v>
      </c>
      <c r="J153" s="10">
        <v>7</v>
      </c>
      <c r="K153" s="10">
        <v>8</v>
      </c>
      <c r="L153" s="10">
        <v>24</v>
      </c>
      <c r="M153" s="10">
        <v>13</v>
      </c>
      <c r="N153" s="10">
        <v>7</v>
      </c>
      <c r="O153" s="10">
        <v>2</v>
      </c>
      <c r="P153" s="10">
        <v>3</v>
      </c>
      <c r="Q153" s="10">
        <v>64</v>
      </c>
      <c r="R153" s="10">
        <v>7</v>
      </c>
      <c r="S153" s="10">
        <v>8</v>
      </c>
      <c r="T153" s="10">
        <v>24</v>
      </c>
      <c r="U153" s="10">
        <v>13</v>
      </c>
      <c r="V153" s="10">
        <v>7</v>
      </c>
      <c r="W153" s="10">
        <v>2</v>
      </c>
      <c r="X153" s="10">
        <v>3</v>
      </c>
      <c r="Y153" s="10">
        <v>64</v>
      </c>
      <c r="Z153" s="10">
        <v>7</v>
      </c>
      <c r="AA153" s="10">
        <v>8</v>
      </c>
      <c r="AB153" s="10">
        <v>24</v>
      </c>
      <c r="AC153" s="10">
        <v>13</v>
      </c>
      <c r="AD153" s="10">
        <v>7</v>
      </c>
      <c r="AE153" s="10">
        <v>2</v>
      </c>
      <c r="AF153" s="10">
        <v>3</v>
      </c>
      <c r="AG153" s="10">
        <v>64</v>
      </c>
      <c r="AH153" s="10">
        <v>7</v>
      </c>
      <c r="AI153" s="10">
        <v>8</v>
      </c>
      <c r="AJ153" s="10">
        <v>24</v>
      </c>
      <c r="AK153" s="10">
        <v>13</v>
      </c>
      <c r="AL153" s="10">
        <v>7</v>
      </c>
      <c r="AM153" s="10">
        <v>2</v>
      </c>
      <c r="AN153" s="10">
        <v>3</v>
      </c>
      <c r="AO153" s="10">
        <v>64</v>
      </c>
      <c r="AP153" s="10">
        <v>7</v>
      </c>
      <c r="AQ153" s="10">
        <v>8</v>
      </c>
      <c r="AR153" s="10">
        <v>24</v>
      </c>
      <c r="AS153" s="10">
        <v>13</v>
      </c>
      <c r="AT153" s="10">
        <v>7</v>
      </c>
      <c r="AU153" s="10">
        <v>2</v>
      </c>
      <c r="AV153" s="10">
        <v>3</v>
      </c>
      <c r="AW153" s="10">
        <v>64</v>
      </c>
      <c r="AX153" s="10">
        <v>7</v>
      </c>
      <c r="AY153" s="10">
        <v>8</v>
      </c>
      <c r="AZ153" s="10">
        <v>24</v>
      </c>
      <c r="BA153" s="10">
        <v>13</v>
      </c>
      <c r="BB153" s="10">
        <v>7</v>
      </c>
      <c r="BC153" s="10">
        <v>2</v>
      </c>
      <c r="BD153" s="10">
        <v>3</v>
      </c>
      <c r="BE153" s="10">
        <v>64</v>
      </c>
      <c r="BF153" s="10">
        <v>7</v>
      </c>
      <c r="BG153" s="10">
        <v>8</v>
      </c>
      <c r="BH153" s="10">
        <v>24</v>
      </c>
      <c r="BI153" s="10">
        <v>13</v>
      </c>
      <c r="BJ153" s="10">
        <v>7</v>
      </c>
      <c r="BK153" s="10">
        <v>2</v>
      </c>
      <c r="BL153" s="10">
        <v>3</v>
      </c>
      <c r="BM153" s="10">
        <v>64</v>
      </c>
      <c r="BN153" s="10">
        <v>7</v>
      </c>
      <c r="BO153" s="10">
        <v>8</v>
      </c>
      <c r="BP153" s="10">
        <v>24</v>
      </c>
      <c r="BQ153" s="10">
        <v>13</v>
      </c>
      <c r="BR153" s="10">
        <v>7</v>
      </c>
      <c r="BS153" s="10">
        <v>2</v>
      </c>
      <c r="BT153" s="10">
        <v>3</v>
      </c>
      <c r="BU153" s="10">
        <v>64</v>
      </c>
      <c r="BV153" s="10">
        <v>7</v>
      </c>
      <c r="BW153" s="10">
        <v>8</v>
      </c>
      <c r="BX153" s="10">
        <v>24</v>
      </c>
      <c r="BY153" s="10">
        <v>13</v>
      </c>
      <c r="BZ153" s="10">
        <v>7</v>
      </c>
      <c r="CA153" s="10">
        <v>2</v>
      </c>
      <c r="CB153" s="10">
        <v>3</v>
      </c>
    </row>
    <row r="154" spans="1:80" x14ac:dyDescent="0.4">
      <c r="B154" s="10">
        <v>0</v>
      </c>
      <c r="C154" s="10">
        <v>0.55722051013780005</v>
      </c>
      <c r="D154" s="10">
        <v>5.5017451063890004</v>
      </c>
      <c r="E154" s="10">
        <v>0.64030053798349995</v>
      </c>
      <c r="F154" s="10">
        <v>0</v>
      </c>
      <c r="G154" s="10">
        <v>0.91769018699189997</v>
      </c>
      <c r="H154" s="10">
        <v>0</v>
      </c>
      <c r="I154" s="10">
        <v>7.6169563415020001</v>
      </c>
      <c r="J154" s="10">
        <v>4.120807251035</v>
      </c>
      <c r="K154" s="10">
        <v>3.1870698482109998</v>
      </c>
      <c r="L154" s="10">
        <v>3.6326368119139998</v>
      </c>
      <c r="M154" s="10">
        <v>1.7881032182309999</v>
      </c>
      <c r="N154" s="10">
        <v>0.73472891800030005</v>
      </c>
      <c r="O154" s="10">
        <v>0</v>
      </c>
      <c r="P154" s="10">
        <v>2.5400252759440001</v>
      </c>
      <c r="Q154" s="10">
        <v>16.003371323330001</v>
      </c>
      <c r="R154" s="10">
        <v>5.0037508889689999</v>
      </c>
      <c r="S154" s="10">
        <v>1.277001440049</v>
      </c>
      <c r="T154" s="10">
        <v>5.2848119650090002</v>
      </c>
      <c r="U154" s="10">
        <v>3.1447143093149998</v>
      </c>
      <c r="V154" s="10">
        <v>0.32316217082159998</v>
      </c>
      <c r="W154" s="10">
        <v>0</v>
      </c>
      <c r="X154" s="10">
        <v>0.6633296341621</v>
      </c>
      <c r="Y154" s="10">
        <v>15.69677040833</v>
      </c>
      <c r="Z154" s="10">
        <v>5.1625666784030004</v>
      </c>
      <c r="AA154" s="10">
        <v>0</v>
      </c>
      <c r="AB154" s="10">
        <v>4.5165483525630004</v>
      </c>
      <c r="AC154" s="10">
        <v>2.1653305157979998</v>
      </c>
      <c r="AD154" s="10">
        <v>3.952059518549</v>
      </c>
      <c r="AE154" s="10">
        <v>2.3541163228649999</v>
      </c>
      <c r="AF154" s="10">
        <v>0.1375649394258</v>
      </c>
      <c r="AG154" s="10">
        <v>18.288186327599998</v>
      </c>
      <c r="AH154" s="10">
        <v>0</v>
      </c>
      <c r="AI154" s="10">
        <v>3.2403319085</v>
      </c>
      <c r="AJ154" s="10">
        <v>1.4721272820760001</v>
      </c>
      <c r="AK154" s="10">
        <v>5.7246026864779997</v>
      </c>
      <c r="AL154" s="10">
        <v>0</v>
      </c>
      <c r="AM154" s="10">
        <v>0</v>
      </c>
      <c r="AN154" s="10">
        <v>0</v>
      </c>
      <c r="AO154" s="10">
        <v>10.437061877050001</v>
      </c>
      <c r="AP154" s="10">
        <v>2.5174617167740001</v>
      </c>
      <c r="AQ154" s="10">
        <v>0</v>
      </c>
      <c r="AR154" s="10">
        <v>1.2714476534070001</v>
      </c>
      <c r="AS154" s="10">
        <v>0</v>
      </c>
      <c r="AT154" s="10">
        <v>0</v>
      </c>
      <c r="AU154" s="10">
        <v>0</v>
      </c>
      <c r="AV154" s="10">
        <v>0</v>
      </c>
      <c r="AW154" s="10">
        <v>3.7889093701809999</v>
      </c>
      <c r="AX154" s="10">
        <v>0</v>
      </c>
      <c r="AY154" s="10">
        <v>0</v>
      </c>
      <c r="AZ154" s="10">
        <v>2.7092107913449999</v>
      </c>
      <c r="BA154" s="10">
        <v>0.78828143574550003</v>
      </c>
      <c r="BB154" s="10">
        <v>0.37590050525980001</v>
      </c>
      <c r="BC154" s="10">
        <v>0</v>
      </c>
      <c r="BD154" s="10">
        <v>0</v>
      </c>
      <c r="BE154" s="10">
        <v>3.8733927323500001</v>
      </c>
      <c r="BF154" s="10">
        <v>0</v>
      </c>
      <c r="BG154" s="10">
        <v>0</v>
      </c>
      <c r="BH154" s="10">
        <v>0</v>
      </c>
      <c r="BI154" s="10">
        <v>0</v>
      </c>
      <c r="BJ154" s="10">
        <v>1.66791253026</v>
      </c>
      <c r="BK154" s="10">
        <v>0</v>
      </c>
      <c r="BL154" s="10">
        <v>0</v>
      </c>
      <c r="BM154" s="10">
        <v>1.66791253026</v>
      </c>
      <c r="BN154" s="10">
        <v>4.120807251035</v>
      </c>
      <c r="BO154" s="10">
        <v>3.7442903583490001</v>
      </c>
      <c r="BP154" s="10">
        <v>9.1343819183029993</v>
      </c>
      <c r="BQ154" s="10">
        <v>2.4284037562140002</v>
      </c>
      <c r="BR154" s="10">
        <v>0.73472891800030005</v>
      </c>
      <c r="BS154" s="10">
        <v>0.91769018699189997</v>
      </c>
      <c r="BT154" s="10">
        <v>2.5400252759440001</v>
      </c>
      <c r="BU154" s="10">
        <v>23.620327664840001</v>
      </c>
      <c r="BV154" s="10">
        <v>16.80458653518</v>
      </c>
      <c r="BW154" s="10">
        <v>8.2616237068979999</v>
      </c>
      <c r="BX154" s="10">
        <v>24.3885279627</v>
      </c>
      <c r="BY154" s="10">
        <v>14.25133270355</v>
      </c>
      <c r="BZ154" s="10">
        <v>7.053763642891</v>
      </c>
      <c r="CA154" s="10">
        <v>3.2718065098569999</v>
      </c>
      <c r="CB154" s="10">
        <v>3.3409198495319998</v>
      </c>
    </row>
    <row r="155" spans="1:80" x14ac:dyDescent="0.4">
      <c r="B155" s="10">
        <v>16.80458653518</v>
      </c>
      <c r="C155" s="10">
        <v>8.2616237068979999</v>
      </c>
      <c r="D155" s="10">
        <v>24.3885279627</v>
      </c>
      <c r="E155" s="10">
        <v>14.25133270355</v>
      </c>
      <c r="F155" s="10">
        <v>7.053763642891</v>
      </c>
      <c r="G155" s="10">
        <v>3.2718065098569999</v>
      </c>
      <c r="H155" s="10">
        <v>3.3409198495319998</v>
      </c>
      <c r="I155" s="10">
        <v>77.372560910610005</v>
      </c>
      <c r="J155" s="10">
        <v>16.80458653518</v>
      </c>
      <c r="K155" s="10">
        <v>8.2616237068979999</v>
      </c>
      <c r="L155" s="10">
        <v>24.3885279627</v>
      </c>
      <c r="M155" s="10">
        <v>14.25133270355</v>
      </c>
      <c r="N155" s="10">
        <v>7.053763642891</v>
      </c>
      <c r="O155" s="10">
        <v>3.2718065098569999</v>
      </c>
      <c r="P155" s="10">
        <v>3.3409198495319998</v>
      </c>
      <c r="Q155" s="10">
        <v>77.372560910610005</v>
      </c>
      <c r="R155" s="10">
        <v>16.80458653518</v>
      </c>
      <c r="S155" s="10">
        <v>8.2616237068979999</v>
      </c>
      <c r="T155" s="10">
        <v>24.3885279627</v>
      </c>
      <c r="U155" s="10">
        <v>14.25133270355</v>
      </c>
      <c r="V155" s="10">
        <v>7.053763642891</v>
      </c>
      <c r="W155" s="10">
        <v>3.2718065098569999</v>
      </c>
      <c r="X155" s="10">
        <v>3.3409198495319998</v>
      </c>
      <c r="Y155" s="10">
        <v>77.372560910610005</v>
      </c>
      <c r="Z155" s="10">
        <v>16.80458653518</v>
      </c>
      <c r="AA155" s="10">
        <v>8.2616237068979999</v>
      </c>
      <c r="AB155" s="10">
        <v>24.3885279627</v>
      </c>
      <c r="AC155" s="10">
        <v>14.25133270355</v>
      </c>
      <c r="AD155" s="10">
        <v>7.053763642891</v>
      </c>
      <c r="AE155" s="10">
        <v>3.2718065098569999</v>
      </c>
      <c r="AF155" s="10">
        <v>3.3409198495319998</v>
      </c>
      <c r="AG155" s="10">
        <v>77.372560910610005</v>
      </c>
      <c r="AH155" s="10">
        <v>16.80458653518</v>
      </c>
      <c r="AI155" s="10">
        <v>8.2616237068979999</v>
      </c>
      <c r="AJ155" s="10">
        <v>24.3885279627</v>
      </c>
      <c r="AK155" s="10">
        <v>14.25133270355</v>
      </c>
      <c r="AL155" s="10">
        <v>7.053763642891</v>
      </c>
      <c r="AM155" s="10">
        <v>3.2718065098569999</v>
      </c>
      <c r="AN155" s="10">
        <v>3.3409198495319998</v>
      </c>
      <c r="AO155" s="10">
        <v>77.372560910610005</v>
      </c>
      <c r="AP155" s="10">
        <v>16.80458653518</v>
      </c>
      <c r="AQ155" s="10">
        <v>8.2616237068979999</v>
      </c>
      <c r="AR155" s="10">
        <v>24.3885279627</v>
      </c>
      <c r="AS155" s="10">
        <v>14.25133270355</v>
      </c>
      <c r="AT155" s="10">
        <v>7.053763642891</v>
      </c>
      <c r="AU155" s="10">
        <v>3.2718065098569999</v>
      </c>
      <c r="AV155" s="10">
        <v>3.3409198495319998</v>
      </c>
      <c r="AW155" s="10">
        <v>77.372560910610005</v>
      </c>
      <c r="AX155" s="10">
        <v>16.80458653518</v>
      </c>
      <c r="AY155" s="10">
        <v>8.2616237068979999</v>
      </c>
      <c r="AZ155" s="10">
        <v>24.3885279627</v>
      </c>
      <c r="BA155" s="10">
        <v>14.25133270355</v>
      </c>
      <c r="BB155" s="10">
        <v>7.053763642891</v>
      </c>
      <c r="BC155" s="10">
        <v>3.2718065098569999</v>
      </c>
      <c r="BD155" s="10">
        <v>3.3409198495319998</v>
      </c>
      <c r="BE155" s="10">
        <v>77.372560910610005</v>
      </c>
      <c r="BF155" s="10">
        <v>16.80458653518</v>
      </c>
      <c r="BG155" s="10">
        <v>8.2616237068979999</v>
      </c>
      <c r="BH155" s="10">
        <v>24.3885279627</v>
      </c>
      <c r="BI155" s="10">
        <v>14.25133270355</v>
      </c>
      <c r="BJ155" s="10">
        <v>7.053763642891</v>
      </c>
      <c r="BK155" s="10">
        <v>3.2718065098569999</v>
      </c>
      <c r="BL155" s="10">
        <v>3.3409198495319998</v>
      </c>
      <c r="BM155" s="10">
        <v>77.372560910610005</v>
      </c>
      <c r="BN155" s="10">
        <v>16.80458653518</v>
      </c>
      <c r="BO155" s="10">
        <v>8.2616237068979999</v>
      </c>
      <c r="BP155" s="10">
        <v>24.3885279627</v>
      </c>
      <c r="BQ155" s="10">
        <v>14.25133270355</v>
      </c>
      <c r="BR155" s="10">
        <v>7.053763642891</v>
      </c>
      <c r="BS155" s="10">
        <v>3.2718065098569999</v>
      </c>
      <c r="BT155" s="10">
        <v>3.3409198495319998</v>
      </c>
      <c r="BU155" s="10">
        <v>77.372560910610005</v>
      </c>
      <c r="BV155" s="10">
        <v>16.80458653518</v>
      </c>
      <c r="BW155" s="10">
        <v>8.2616237068979999</v>
      </c>
      <c r="BX155" s="10">
        <v>24.3885279627</v>
      </c>
      <c r="BY155" s="10">
        <v>14.25133270355</v>
      </c>
      <c r="BZ155" s="10">
        <v>7.053763642891</v>
      </c>
      <c r="CA155" s="10">
        <v>3.2718065098569999</v>
      </c>
      <c r="CB155" s="10">
        <v>3.3409198495319998</v>
      </c>
    </row>
    <row r="156" spans="1:80" x14ac:dyDescent="0.4">
      <c r="B156" s="4" t="s">
        <v>155</v>
      </c>
      <c r="C156" s="4" t="s">
        <v>156</v>
      </c>
      <c r="D156" s="4" t="s">
        <v>157</v>
      </c>
      <c r="E156" s="4" t="s">
        <v>158</v>
      </c>
      <c r="F156" s="4" t="s">
        <v>159</v>
      </c>
      <c r="G156" s="4" t="s">
        <v>160</v>
      </c>
      <c r="H156" s="4" t="s">
        <v>161</v>
      </c>
      <c r="I156" s="4" t="s">
        <v>162</v>
      </c>
      <c r="J156" s="4" t="s">
        <v>155</v>
      </c>
      <c r="K156" s="4" t="s">
        <v>156</v>
      </c>
      <c r="L156" s="4" t="s">
        <v>157</v>
      </c>
      <c r="M156" s="4" t="s">
        <v>158</v>
      </c>
      <c r="N156" s="4" t="s">
        <v>159</v>
      </c>
      <c r="O156" s="4" t="s">
        <v>160</v>
      </c>
      <c r="P156" s="4" t="s">
        <v>161</v>
      </c>
      <c r="Q156" s="4" t="s">
        <v>162</v>
      </c>
      <c r="R156" s="4" t="s">
        <v>155</v>
      </c>
      <c r="S156" s="4" t="s">
        <v>156</v>
      </c>
      <c r="T156" s="4" t="s">
        <v>157</v>
      </c>
      <c r="U156" s="4" t="s">
        <v>158</v>
      </c>
      <c r="V156" s="4" t="s">
        <v>159</v>
      </c>
      <c r="W156" s="4" t="s">
        <v>160</v>
      </c>
      <c r="X156" s="4" t="s">
        <v>161</v>
      </c>
      <c r="Y156" s="4" t="s">
        <v>162</v>
      </c>
      <c r="Z156" s="4" t="s">
        <v>155</v>
      </c>
      <c r="AA156" s="4" t="s">
        <v>156</v>
      </c>
      <c r="AB156" s="4" t="s">
        <v>157</v>
      </c>
      <c r="AC156" s="4" t="s">
        <v>158</v>
      </c>
      <c r="AD156" s="4" t="s">
        <v>159</v>
      </c>
      <c r="AE156" s="4" t="s">
        <v>160</v>
      </c>
      <c r="AF156" s="4" t="s">
        <v>161</v>
      </c>
      <c r="AG156" s="4" t="s">
        <v>162</v>
      </c>
      <c r="AH156" s="4" t="s">
        <v>155</v>
      </c>
      <c r="AI156" s="4" t="s">
        <v>156</v>
      </c>
      <c r="AJ156" s="4" t="s">
        <v>157</v>
      </c>
      <c r="AK156" s="4" t="s">
        <v>158</v>
      </c>
      <c r="AL156" s="4" t="s">
        <v>159</v>
      </c>
      <c r="AM156" s="4" t="s">
        <v>160</v>
      </c>
      <c r="AN156" s="4" t="s">
        <v>161</v>
      </c>
      <c r="AO156" s="4" t="s">
        <v>162</v>
      </c>
      <c r="AP156" s="4" t="s">
        <v>155</v>
      </c>
      <c r="AQ156" s="4" t="s">
        <v>156</v>
      </c>
      <c r="AR156" s="4" t="s">
        <v>157</v>
      </c>
      <c r="AS156" s="4" t="s">
        <v>158</v>
      </c>
      <c r="AT156" s="4" t="s">
        <v>159</v>
      </c>
      <c r="AU156" s="4" t="s">
        <v>160</v>
      </c>
      <c r="AV156" s="4" t="s">
        <v>161</v>
      </c>
      <c r="AW156" s="4" t="s">
        <v>162</v>
      </c>
      <c r="AX156" s="4" t="s">
        <v>155</v>
      </c>
      <c r="AY156" s="4" t="s">
        <v>156</v>
      </c>
      <c r="AZ156" s="4" t="s">
        <v>157</v>
      </c>
      <c r="BA156" s="4" t="s">
        <v>158</v>
      </c>
      <c r="BB156" s="4" t="s">
        <v>159</v>
      </c>
      <c r="BC156" s="4" t="s">
        <v>160</v>
      </c>
      <c r="BD156" s="4" t="s">
        <v>161</v>
      </c>
      <c r="BE156" s="4" t="s">
        <v>162</v>
      </c>
      <c r="BF156" s="4" t="s">
        <v>155</v>
      </c>
      <c r="BG156" s="4" t="s">
        <v>156</v>
      </c>
      <c r="BH156" s="4" t="s">
        <v>157</v>
      </c>
      <c r="BI156" s="4" t="s">
        <v>158</v>
      </c>
      <c r="BJ156" s="4" t="s">
        <v>159</v>
      </c>
      <c r="BK156" s="4" t="s">
        <v>160</v>
      </c>
      <c r="BL156" s="4" t="s">
        <v>161</v>
      </c>
      <c r="BM156" s="4" t="s">
        <v>162</v>
      </c>
      <c r="BN156" s="4" t="s">
        <v>155</v>
      </c>
      <c r="BO156" s="4" t="s">
        <v>156</v>
      </c>
      <c r="BP156" s="4" t="s">
        <v>157</v>
      </c>
      <c r="BQ156" s="4" t="s">
        <v>158</v>
      </c>
      <c r="BR156" s="4" t="s">
        <v>159</v>
      </c>
      <c r="BS156" s="4" t="s">
        <v>160</v>
      </c>
      <c r="BT156" s="4" t="s">
        <v>161</v>
      </c>
      <c r="BU156" s="4" t="s">
        <v>162</v>
      </c>
      <c r="BV156" s="4" t="s">
        <v>155</v>
      </c>
      <c r="BW156" s="4" t="s">
        <v>156</v>
      </c>
      <c r="BX156" s="4" t="s">
        <v>157</v>
      </c>
      <c r="BY156" s="4" t="s">
        <v>158</v>
      </c>
      <c r="BZ156" s="4" t="s">
        <v>159</v>
      </c>
      <c r="CA156" s="4" t="s">
        <v>160</v>
      </c>
      <c r="CB156" s="4" t="s">
        <v>161</v>
      </c>
    </row>
    <row r="157" spans="1:80" x14ac:dyDescent="0.4">
      <c r="B157" s="4" t="s">
        <v>95</v>
      </c>
      <c r="C157" s="4" t="s">
        <v>95</v>
      </c>
      <c r="D157" s="4" t="s">
        <v>95</v>
      </c>
      <c r="E157" s="4" t="s">
        <v>95</v>
      </c>
      <c r="F157" s="4" t="s">
        <v>95</v>
      </c>
      <c r="G157" s="4" t="s">
        <v>95</v>
      </c>
      <c r="H157" s="4" t="s">
        <v>95</v>
      </c>
      <c r="I157" s="4" t="s">
        <v>446</v>
      </c>
      <c r="J157" s="4" t="s">
        <v>95</v>
      </c>
      <c r="K157" s="4" t="s">
        <v>95</v>
      </c>
      <c r="L157" s="4" t="s">
        <v>95</v>
      </c>
      <c r="M157" s="4" t="s">
        <v>95</v>
      </c>
      <c r="N157" s="4" t="s">
        <v>95</v>
      </c>
      <c r="O157" s="4" t="s">
        <v>95</v>
      </c>
      <c r="P157" s="4" t="s">
        <v>189</v>
      </c>
      <c r="Q157" s="4" t="s">
        <v>446</v>
      </c>
      <c r="R157" s="4" t="s">
        <v>95</v>
      </c>
      <c r="S157" s="4" t="s">
        <v>95</v>
      </c>
      <c r="T157" s="4" t="s">
        <v>95</v>
      </c>
      <c r="U157" s="4" t="s">
        <v>95</v>
      </c>
      <c r="V157" s="4" t="s">
        <v>95</v>
      </c>
      <c r="W157" s="4" t="s">
        <v>95</v>
      </c>
      <c r="X157" s="4" t="s">
        <v>95</v>
      </c>
      <c r="Y157" s="4" t="s">
        <v>446</v>
      </c>
      <c r="Z157" s="4" t="s">
        <v>95</v>
      </c>
      <c r="AA157" s="4" t="s">
        <v>95</v>
      </c>
      <c r="AB157" s="4" t="s">
        <v>95</v>
      </c>
      <c r="AC157" s="4" t="s">
        <v>95</v>
      </c>
      <c r="AD157" s="4" t="s">
        <v>785</v>
      </c>
      <c r="AE157" s="4" t="s">
        <v>215</v>
      </c>
      <c r="AF157" s="4" t="s">
        <v>95</v>
      </c>
      <c r="AG157" s="4" t="s">
        <v>446</v>
      </c>
      <c r="AH157" s="4" t="s">
        <v>95</v>
      </c>
      <c r="AI157" s="4" t="s">
        <v>95</v>
      </c>
      <c r="AJ157" s="4" t="s">
        <v>95</v>
      </c>
      <c r="AK157" s="4" t="s">
        <v>98</v>
      </c>
      <c r="AL157" s="4" t="s">
        <v>95</v>
      </c>
      <c r="AM157" s="4" t="s">
        <v>95</v>
      </c>
      <c r="AN157" s="4" t="s">
        <v>95</v>
      </c>
      <c r="AO157" s="4" t="s">
        <v>446</v>
      </c>
      <c r="AP157" s="4" t="s">
        <v>95</v>
      </c>
      <c r="AQ157" s="4" t="s">
        <v>95</v>
      </c>
      <c r="AR157" s="4" t="s">
        <v>95</v>
      </c>
      <c r="AS157" s="4" t="s">
        <v>95</v>
      </c>
      <c r="AT157" s="4" t="s">
        <v>95</v>
      </c>
      <c r="AU157" s="4" t="s">
        <v>95</v>
      </c>
      <c r="AV157" s="4" t="s">
        <v>95</v>
      </c>
      <c r="AW157" s="4" t="s">
        <v>446</v>
      </c>
      <c r="AX157" s="4" t="s">
        <v>95</v>
      </c>
      <c r="AY157" s="4" t="s">
        <v>95</v>
      </c>
      <c r="AZ157" s="4" t="s">
        <v>95</v>
      </c>
      <c r="BA157" s="4" t="s">
        <v>95</v>
      </c>
      <c r="BB157" s="4" t="s">
        <v>95</v>
      </c>
      <c r="BC157" s="4" t="s">
        <v>95</v>
      </c>
      <c r="BD157" s="4" t="s">
        <v>95</v>
      </c>
      <c r="BE157" s="4" t="s">
        <v>446</v>
      </c>
      <c r="BF157" s="4" t="s">
        <v>95</v>
      </c>
      <c r="BG157" s="4" t="s">
        <v>95</v>
      </c>
      <c r="BH157" s="4" t="s">
        <v>95</v>
      </c>
      <c r="BI157" s="4" t="s">
        <v>95</v>
      </c>
      <c r="BJ157" s="4" t="s">
        <v>95</v>
      </c>
      <c r="BK157" s="4" t="s">
        <v>95</v>
      </c>
      <c r="BL157" s="4" t="s">
        <v>95</v>
      </c>
      <c r="BM157" s="4" t="s">
        <v>446</v>
      </c>
      <c r="BN157" s="4" t="s">
        <v>95</v>
      </c>
      <c r="BO157" s="4" t="s">
        <v>95</v>
      </c>
      <c r="BP157" s="4" t="s">
        <v>95</v>
      </c>
      <c r="BQ157" s="4" t="s">
        <v>95</v>
      </c>
      <c r="BR157" s="4" t="s">
        <v>95</v>
      </c>
      <c r="BS157" s="4" t="s">
        <v>95</v>
      </c>
      <c r="BT157" s="4" t="s">
        <v>95</v>
      </c>
      <c r="BU157" s="4" t="s">
        <v>446</v>
      </c>
      <c r="BV157" s="4" t="s">
        <v>446</v>
      </c>
      <c r="BW157" s="4" t="s">
        <v>446</v>
      </c>
      <c r="BX157" s="4" t="s">
        <v>446</v>
      </c>
      <c r="BY157" s="4" t="s">
        <v>446</v>
      </c>
      <c r="BZ157" s="4" t="s">
        <v>446</v>
      </c>
      <c r="CA157" s="4" t="s">
        <v>446</v>
      </c>
      <c r="CB157" s="4" t="s">
        <v>446</v>
      </c>
    </row>
    <row r="158" spans="1:80" x14ac:dyDescent="0.4">
      <c r="A158" s="1" t="s">
        <v>341</v>
      </c>
      <c r="B158" s="9">
        <v>0</v>
      </c>
      <c r="C158" s="9">
        <v>0.45611167016490001</v>
      </c>
      <c r="D158" s="9">
        <v>0.34784426073859998</v>
      </c>
      <c r="E158" s="9">
        <v>0</v>
      </c>
      <c r="F158" s="9">
        <v>0</v>
      </c>
      <c r="G158" s="9"/>
      <c r="H158" s="9"/>
      <c r="I158" s="9">
        <v>7.6782116092620006E-2</v>
      </c>
      <c r="J158" s="9">
        <v>0.22263382329449999</v>
      </c>
      <c r="K158" s="9">
        <v>5.053716294518E-2</v>
      </c>
      <c r="L158" s="9">
        <v>0</v>
      </c>
      <c r="M158" s="9">
        <v>0.27470122455310003</v>
      </c>
      <c r="N158" s="9">
        <v>1</v>
      </c>
      <c r="O158" s="9"/>
      <c r="P158" s="9"/>
      <c r="Q158" s="9">
        <v>0.20449716711010002</v>
      </c>
      <c r="R158" s="9">
        <v>0.22176682609290002</v>
      </c>
      <c r="S158" s="9">
        <v>0.10138697838380001</v>
      </c>
      <c r="T158" s="9">
        <v>0.32927713447750001</v>
      </c>
      <c r="U158" s="9">
        <v>0</v>
      </c>
      <c r="V158" s="9">
        <v>0</v>
      </c>
      <c r="W158" s="9"/>
      <c r="X158" s="9"/>
      <c r="Y158" s="9">
        <v>0.2013645545204</v>
      </c>
      <c r="Z158" s="9">
        <v>0</v>
      </c>
      <c r="AA158" s="9">
        <v>0</v>
      </c>
      <c r="AB158" s="9">
        <v>0</v>
      </c>
      <c r="AC158" s="9">
        <v>0</v>
      </c>
      <c r="AD158" s="9">
        <v>0</v>
      </c>
      <c r="AE158" s="9"/>
      <c r="AF158" s="9"/>
      <c r="AG158" s="9">
        <v>0</v>
      </c>
      <c r="AH158" s="9">
        <v>0.2098225076953</v>
      </c>
      <c r="AI158" s="9">
        <v>0</v>
      </c>
      <c r="AJ158" s="9">
        <v>0</v>
      </c>
      <c r="AK158" s="9">
        <v>0.72529877544689991</v>
      </c>
      <c r="AL158" s="9">
        <v>0</v>
      </c>
      <c r="AM158" s="9"/>
      <c r="AN158" s="9"/>
      <c r="AO158" s="9">
        <v>0.18080544090509998</v>
      </c>
      <c r="AP158" s="9">
        <v>0</v>
      </c>
      <c r="AQ158" s="9">
        <v>0</v>
      </c>
      <c r="AR158" s="9">
        <v>0.1496407562449</v>
      </c>
      <c r="AS158" s="9">
        <v>0</v>
      </c>
      <c r="AT158" s="9">
        <v>0</v>
      </c>
      <c r="AU158" s="9"/>
      <c r="AV158" s="9"/>
      <c r="AW158" s="9">
        <v>6.8096174355839999E-3</v>
      </c>
      <c r="AX158" s="9">
        <v>0.34577684291730004</v>
      </c>
      <c r="AY158" s="9">
        <v>0.39196418850610004</v>
      </c>
      <c r="AZ158" s="9">
        <v>0.17323784853900001</v>
      </c>
      <c r="BA158" s="9">
        <v>0</v>
      </c>
      <c r="BB158" s="9">
        <v>0</v>
      </c>
      <c r="BC158" s="9"/>
      <c r="BD158" s="9"/>
      <c r="BE158" s="9">
        <v>0.32974110393630002</v>
      </c>
      <c r="BF158" s="9">
        <v>0</v>
      </c>
      <c r="BG158" s="9">
        <v>0</v>
      </c>
      <c r="BH158" s="9">
        <v>0</v>
      </c>
      <c r="BI158" s="9">
        <v>0</v>
      </c>
      <c r="BJ158" s="9">
        <v>0</v>
      </c>
      <c r="BK158" s="9"/>
      <c r="BL158" s="9"/>
      <c r="BM158" s="9">
        <v>0</v>
      </c>
      <c r="BN158" s="9">
        <v>0.22263382329449999</v>
      </c>
      <c r="BO158" s="9">
        <v>0.50664883311010001</v>
      </c>
      <c r="BP158" s="9">
        <v>0.34784426073859998</v>
      </c>
      <c r="BQ158" s="9">
        <v>0.27470122455310003</v>
      </c>
      <c r="BR158" s="9">
        <v>1</v>
      </c>
      <c r="BS158" s="9"/>
      <c r="BT158" s="9"/>
      <c r="BU158" s="9">
        <v>0.28127928320270001</v>
      </c>
      <c r="BV158" s="9">
        <v>1</v>
      </c>
      <c r="BW158" s="9">
        <v>1</v>
      </c>
      <c r="BX158" s="9">
        <v>1</v>
      </c>
      <c r="BY158" s="9">
        <v>1</v>
      </c>
      <c r="BZ158" s="9">
        <v>1</v>
      </c>
      <c r="CA158" s="9"/>
      <c r="CB158" s="9"/>
    </row>
    <row r="159" spans="1:80" x14ac:dyDescent="0.4">
      <c r="B159" s="10">
        <v>0</v>
      </c>
      <c r="C159" s="10">
        <v>3</v>
      </c>
      <c r="D159" s="10">
        <v>1</v>
      </c>
      <c r="E159" s="10">
        <v>0</v>
      </c>
      <c r="F159" s="10">
        <v>0</v>
      </c>
      <c r="G159" s="10">
        <v>0</v>
      </c>
      <c r="H159" s="10">
        <v>0</v>
      </c>
      <c r="I159" s="10">
        <v>4</v>
      </c>
      <c r="J159" s="10">
        <v>4</v>
      </c>
      <c r="K159" s="10">
        <v>1</v>
      </c>
      <c r="L159" s="10">
        <v>0</v>
      </c>
      <c r="M159" s="10">
        <v>1</v>
      </c>
      <c r="N159" s="10">
        <v>1</v>
      </c>
      <c r="O159" s="10">
        <v>0</v>
      </c>
      <c r="P159" s="10">
        <v>0</v>
      </c>
      <c r="Q159" s="10">
        <v>7</v>
      </c>
      <c r="R159" s="10">
        <v>5</v>
      </c>
      <c r="S159" s="10">
        <v>1</v>
      </c>
      <c r="T159" s="10">
        <v>1</v>
      </c>
      <c r="U159" s="10">
        <v>0</v>
      </c>
      <c r="V159" s="10">
        <v>0</v>
      </c>
      <c r="W159" s="10">
        <v>0</v>
      </c>
      <c r="X159" s="10">
        <v>0</v>
      </c>
      <c r="Y159" s="10">
        <v>7</v>
      </c>
      <c r="Z159" s="10">
        <v>0</v>
      </c>
      <c r="AA159" s="10">
        <v>0</v>
      </c>
      <c r="AB159" s="10">
        <v>0</v>
      </c>
      <c r="AC159" s="10">
        <v>0</v>
      </c>
      <c r="AD159" s="10">
        <v>0</v>
      </c>
      <c r="AE159" s="10">
        <v>0</v>
      </c>
      <c r="AF159" s="10">
        <v>0</v>
      </c>
      <c r="AG159" s="10">
        <v>0</v>
      </c>
      <c r="AH159" s="10">
        <v>4</v>
      </c>
      <c r="AI159" s="10">
        <v>0</v>
      </c>
      <c r="AJ159" s="10">
        <v>0</v>
      </c>
      <c r="AK159" s="10">
        <v>1</v>
      </c>
      <c r="AL159" s="10">
        <v>0</v>
      </c>
      <c r="AM159" s="10">
        <v>0</v>
      </c>
      <c r="AN159" s="10">
        <v>0</v>
      </c>
      <c r="AO159" s="10">
        <v>5</v>
      </c>
      <c r="AP159" s="10">
        <v>0</v>
      </c>
      <c r="AQ159" s="10">
        <v>0</v>
      </c>
      <c r="AR159" s="10">
        <v>1</v>
      </c>
      <c r="AS159" s="10">
        <v>0</v>
      </c>
      <c r="AT159" s="10">
        <v>0</v>
      </c>
      <c r="AU159" s="10">
        <v>0</v>
      </c>
      <c r="AV159" s="10">
        <v>0</v>
      </c>
      <c r="AW159" s="10">
        <v>1</v>
      </c>
      <c r="AX159" s="10">
        <v>8</v>
      </c>
      <c r="AY159" s="10">
        <v>4</v>
      </c>
      <c r="AZ159" s="10">
        <v>1</v>
      </c>
      <c r="BA159" s="10">
        <v>0</v>
      </c>
      <c r="BB159" s="10">
        <v>0</v>
      </c>
      <c r="BC159" s="10">
        <v>0</v>
      </c>
      <c r="BD159" s="10">
        <v>0</v>
      </c>
      <c r="BE159" s="10">
        <v>13</v>
      </c>
      <c r="BF159" s="10">
        <v>0</v>
      </c>
      <c r="BG159" s="10">
        <v>0</v>
      </c>
      <c r="BH159" s="10">
        <v>0</v>
      </c>
      <c r="BI159" s="10">
        <v>0</v>
      </c>
      <c r="BJ159" s="10">
        <v>0</v>
      </c>
      <c r="BK159" s="10">
        <v>0</v>
      </c>
      <c r="BL159" s="10">
        <v>0</v>
      </c>
      <c r="BM159" s="10">
        <v>0</v>
      </c>
      <c r="BN159" s="10">
        <v>4</v>
      </c>
      <c r="BO159" s="10">
        <v>4</v>
      </c>
      <c r="BP159" s="10">
        <v>1</v>
      </c>
      <c r="BQ159" s="10">
        <v>1</v>
      </c>
      <c r="BR159" s="10">
        <v>1</v>
      </c>
      <c r="BS159" s="10">
        <v>0</v>
      </c>
      <c r="BT159" s="10">
        <v>0</v>
      </c>
      <c r="BU159" s="10">
        <v>11</v>
      </c>
      <c r="BV159" s="10">
        <v>21</v>
      </c>
      <c r="BW159" s="10">
        <v>9</v>
      </c>
      <c r="BX159" s="10">
        <v>4</v>
      </c>
      <c r="BY159" s="10">
        <v>2</v>
      </c>
      <c r="BZ159" s="10">
        <v>1</v>
      </c>
      <c r="CA159" s="10">
        <v>0</v>
      </c>
      <c r="CB159" s="10">
        <v>0</v>
      </c>
    </row>
    <row r="160" spans="1:80" x14ac:dyDescent="0.4">
      <c r="B160" s="10">
        <v>21</v>
      </c>
      <c r="C160" s="10">
        <v>9</v>
      </c>
      <c r="D160" s="10">
        <v>4</v>
      </c>
      <c r="E160" s="10">
        <v>2</v>
      </c>
      <c r="F160" s="10">
        <v>1</v>
      </c>
      <c r="G160" s="10">
        <v>0</v>
      </c>
      <c r="H160" s="10">
        <v>0</v>
      </c>
      <c r="I160" s="10">
        <v>37</v>
      </c>
      <c r="J160" s="10">
        <v>21</v>
      </c>
      <c r="K160" s="10">
        <v>9</v>
      </c>
      <c r="L160" s="10">
        <v>4</v>
      </c>
      <c r="M160" s="10">
        <v>2</v>
      </c>
      <c r="N160" s="10">
        <v>1</v>
      </c>
      <c r="O160" s="10">
        <v>0</v>
      </c>
      <c r="P160" s="10">
        <v>0</v>
      </c>
      <c r="Q160" s="10">
        <v>37</v>
      </c>
      <c r="R160" s="10">
        <v>21</v>
      </c>
      <c r="S160" s="10">
        <v>9</v>
      </c>
      <c r="T160" s="10">
        <v>4</v>
      </c>
      <c r="U160" s="10">
        <v>2</v>
      </c>
      <c r="V160" s="10">
        <v>1</v>
      </c>
      <c r="W160" s="10">
        <v>0</v>
      </c>
      <c r="X160" s="10">
        <v>0</v>
      </c>
      <c r="Y160" s="10">
        <v>37</v>
      </c>
      <c r="Z160" s="10">
        <v>21</v>
      </c>
      <c r="AA160" s="10">
        <v>9</v>
      </c>
      <c r="AB160" s="10">
        <v>4</v>
      </c>
      <c r="AC160" s="10">
        <v>2</v>
      </c>
      <c r="AD160" s="10">
        <v>1</v>
      </c>
      <c r="AE160" s="10">
        <v>0</v>
      </c>
      <c r="AF160" s="10">
        <v>0</v>
      </c>
      <c r="AG160" s="10">
        <v>37</v>
      </c>
      <c r="AH160" s="10">
        <v>21</v>
      </c>
      <c r="AI160" s="10">
        <v>9</v>
      </c>
      <c r="AJ160" s="10">
        <v>4</v>
      </c>
      <c r="AK160" s="10">
        <v>2</v>
      </c>
      <c r="AL160" s="10">
        <v>1</v>
      </c>
      <c r="AM160" s="10">
        <v>0</v>
      </c>
      <c r="AN160" s="10">
        <v>0</v>
      </c>
      <c r="AO160" s="10">
        <v>37</v>
      </c>
      <c r="AP160" s="10">
        <v>21</v>
      </c>
      <c r="AQ160" s="10">
        <v>9</v>
      </c>
      <c r="AR160" s="10">
        <v>4</v>
      </c>
      <c r="AS160" s="10">
        <v>2</v>
      </c>
      <c r="AT160" s="10">
        <v>1</v>
      </c>
      <c r="AU160" s="10">
        <v>0</v>
      </c>
      <c r="AV160" s="10">
        <v>0</v>
      </c>
      <c r="AW160" s="10">
        <v>37</v>
      </c>
      <c r="AX160" s="10">
        <v>21</v>
      </c>
      <c r="AY160" s="10">
        <v>9</v>
      </c>
      <c r="AZ160" s="10">
        <v>4</v>
      </c>
      <c r="BA160" s="10">
        <v>2</v>
      </c>
      <c r="BB160" s="10">
        <v>1</v>
      </c>
      <c r="BC160" s="10">
        <v>0</v>
      </c>
      <c r="BD160" s="10">
        <v>0</v>
      </c>
      <c r="BE160" s="10">
        <v>37</v>
      </c>
      <c r="BF160" s="10">
        <v>21</v>
      </c>
      <c r="BG160" s="10">
        <v>9</v>
      </c>
      <c r="BH160" s="10">
        <v>4</v>
      </c>
      <c r="BI160" s="10">
        <v>2</v>
      </c>
      <c r="BJ160" s="10">
        <v>1</v>
      </c>
      <c r="BK160" s="10">
        <v>0</v>
      </c>
      <c r="BL160" s="10">
        <v>0</v>
      </c>
      <c r="BM160" s="10">
        <v>37</v>
      </c>
      <c r="BN160" s="10">
        <v>21</v>
      </c>
      <c r="BO160" s="10">
        <v>9</v>
      </c>
      <c r="BP160" s="10">
        <v>4</v>
      </c>
      <c r="BQ160" s="10">
        <v>2</v>
      </c>
      <c r="BR160" s="10">
        <v>1</v>
      </c>
      <c r="BS160" s="10">
        <v>0</v>
      </c>
      <c r="BT160" s="10">
        <v>0</v>
      </c>
      <c r="BU160" s="10">
        <v>37</v>
      </c>
      <c r="BV160" s="10">
        <v>21</v>
      </c>
      <c r="BW160" s="10">
        <v>9</v>
      </c>
      <c r="BX160" s="10">
        <v>4</v>
      </c>
      <c r="BY160" s="10">
        <v>2</v>
      </c>
      <c r="BZ160" s="10">
        <v>1</v>
      </c>
      <c r="CA160" s="10">
        <v>0</v>
      </c>
      <c r="CB160" s="10">
        <v>0</v>
      </c>
    </row>
    <row r="161" spans="1:80" x14ac:dyDescent="0.4">
      <c r="B161" s="10">
        <v>0</v>
      </c>
      <c r="C161" s="10">
        <v>3.352584638572</v>
      </c>
      <c r="D161" s="10">
        <v>0.87064795801189998</v>
      </c>
      <c r="E161" s="10">
        <v>0</v>
      </c>
      <c r="F161" s="10">
        <v>0</v>
      </c>
      <c r="G161" s="10">
        <v>0</v>
      </c>
      <c r="H161" s="10">
        <v>0</v>
      </c>
      <c r="I161" s="10">
        <v>4.2232325965840003</v>
      </c>
      <c r="J161" s="10">
        <v>9.5433765613519999</v>
      </c>
      <c r="K161" s="10">
        <v>0.37146630364830002</v>
      </c>
      <c r="L161" s="10">
        <v>0</v>
      </c>
      <c r="M161" s="10">
        <v>0.36003195241399999</v>
      </c>
      <c r="N161" s="10">
        <v>0.97304521915550002</v>
      </c>
      <c r="O161" s="10">
        <v>0</v>
      </c>
      <c r="P161" s="10">
        <v>0</v>
      </c>
      <c r="Q161" s="10">
        <v>11.247920036569999</v>
      </c>
      <c r="R161" s="10">
        <v>9.506212034192</v>
      </c>
      <c r="S161" s="10">
        <v>0.74523071544690001</v>
      </c>
      <c r="T161" s="10">
        <v>0.82417477334279998</v>
      </c>
      <c r="U161" s="10">
        <v>0</v>
      </c>
      <c r="V161" s="10">
        <v>0</v>
      </c>
      <c r="W161" s="10">
        <v>0</v>
      </c>
      <c r="X161" s="10">
        <v>0</v>
      </c>
      <c r="Y161" s="10">
        <v>11.07561752298</v>
      </c>
      <c r="Z161" s="10">
        <v>0</v>
      </c>
      <c r="AA161" s="10">
        <v>0</v>
      </c>
      <c r="AB161" s="10">
        <v>0</v>
      </c>
      <c r="AC161" s="10">
        <v>0</v>
      </c>
      <c r="AD161" s="10">
        <v>0</v>
      </c>
      <c r="AE161" s="10">
        <v>0</v>
      </c>
      <c r="AF161" s="10">
        <v>0</v>
      </c>
      <c r="AG161" s="10">
        <v>0</v>
      </c>
      <c r="AH161" s="10">
        <v>8.9942092910790006</v>
      </c>
      <c r="AI161" s="10">
        <v>0</v>
      </c>
      <c r="AJ161" s="10">
        <v>0</v>
      </c>
      <c r="AK161" s="10">
        <v>0.95059909045729996</v>
      </c>
      <c r="AL161" s="10">
        <v>0</v>
      </c>
      <c r="AM161" s="10">
        <v>0</v>
      </c>
      <c r="AN161" s="10">
        <v>0</v>
      </c>
      <c r="AO161" s="10">
        <v>9.9448083815359993</v>
      </c>
      <c r="AP161" s="10">
        <v>0</v>
      </c>
      <c r="AQ161" s="10">
        <v>0</v>
      </c>
      <c r="AR161" s="10">
        <v>0.37454813422349997</v>
      </c>
      <c r="AS161" s="10">
        <v>0</v>
      </c>
      <c r="AT161" s="10">
        <v>0</v>
      </c>
      <c r="AU161" s="10">
        <v>0</v>
      </c>
      <c r="AV161" s="10">
        <v>0</v>
      </c>
      <c r="AW161" s="10">
        <v>0.37454813422349997</v>
      </c>
      <c r="AX161" s="10">
        <v>14.82200040104</v>
      </c>
      <c r="AY161" s="10">
        <v>2.88107760273</v>
      </c>
      <c r="AZ161" s="10">
        <v>0.43361123383369998</v>
      </c>
      <c r="BA161" s="10">
        <v>0</v>
      </c>
      <c r="BB161" s="10">
        <v>0</v>
      </c>
      <c r="BC161" s="10">
        <v>0</v>
      </c>
      <c r="BD161" s="10">
        <v>0</v>
      </c>
      <c r="BE161" s="10">
        <v>18.136689237599999</v>
      </c>
      <c r="BF161" s="10">
        <v>0</v>
      </c>
      <c r="BG161" s="10">
        <v>0</v>
      </c>
      <c r="BH161" s="10">
        <v>0</v>
      </c>
      <c r="BI161" s="10">
        <v>0</v>
      </c>
      <c r="BJ161" s="10">
        <v>0</v>
      </c>
      <c r="BK161" s="10">
        <v>0</v>
      </c>
      <c r="BL161" s="10">
        <v>0</v>
      </c>
      <c r="BM161" s="10">
        <v>0</v>
      </c>
      <c r="BN161" s="10">
        <v>9.5433765613519999</v>
      </c>
      <c r="BO161" s="10">
        <v>3.7240509422199999</v>
      </c>
      <c r="BP161" s="10">
        <v>0.87064795801189998</v>
      </c>
      <c r="BQ161" s="10">
        <v>0.36003195241399999</v>
      </c>
      <c r="BR161" s="10">
        <v>0.97304521915550002</v>
      </c>
      <c r="BS161" s="10">
        <v>0</v>
      </c>
      <c r="BT161" s="10">
        <v>0</v>
      </c>
      <c r="BU161" s="10">
        <v>15.47115263315</v>
      </c>
      <c r="BV161" s="10">
        <v>42.865798287659999</v>
      </c>
      <c r="BW161" s="10">
        <v>7.350359260397</v>
      </c>
      <c r="BX161" s="10">
        <v>2.5029820994119998</v>
      </c>
      <c r="BY161" s="10">
        <v>1.310631042871</v>
      </c>
      <c r="BZ161" s="10">
        <v>0.97304521915550002</v>
      </c>
      <c r="CA161" s="10">
        <v>0</v>
      </c>
      <c r="CB161" s="10">
        <v>0</v>
      </c>
    </row>
    <row r="162" spans="1:80" x14ac:dyDescent="0.4">
      <c r="B162" s="10">
        <v>42.865798287659999</v>
      </c>
      <c r="C162" s="10">
        <v>7.350359260397</v>
      </c>
      <c r="D162" s="10">
        <v>2.5029820994119998</v>
      </c>
      <c r="E162" s="10">
        <v>1.310631042871</v>
      </c>
      <c r="F162" s="10">
        <v>0.97304521915550002</v>
      </c>
      <c r="G162" s="10">
        <v>0</v>
      </c>
      <c r="H162" s="10">
        <v>0</v>
      </c>
      <c r="I162" s="10">
        <v>55.002815909500001</v>
      </c>
      <c r="J162" s="10">
        <v>42.865798287659999</v>
      </c>
      <c r="K162" s="10">
        <v>7.350359260397</v>
      </c>
      <c r="L162" s="10">
        <v>2.5029820994119998</v>
      </c>
      <c r="M162" s="10">
        <v>1.310631042871</v>
      </c>
      <c r="N162" s="10">
        <v>0.97304521915550002</v>
      </c>
      <c r="O162" s="10">
        <v>0</v>
      </c>
      <c r="P162" s="10">
        <v>0</v>
      </c>
      <c r="Q162" s="10">
        <v>55.002815909500001</v>
      </c>
      <c r="R162" s="10">
        <v>42.865798287659999</v>
      </c>
      <c r="S162" s="10">
        <v>7.350359260397</v>
      </c>
      <c r="T162" s="10">
        <v>2.5029820994119998</v>
      </c>
      <c r="U162" s="10">
        <v>1.310631042871</v>
      </c>
      <c r="V162" s="10">
        <v>0.97304521915550002</v>
      </c>
      <c r="W162" s="10">
        <v>0</v>
      </c>
      <c r="X162" s="10">
        <v>0</v>
      </c>
      <c r="Y162" s="10">
        <v>55.002815909500001</v>
      </c>
      <c r="Z162" s="10">
        <v>42.865798287659999</v>
      </c>
      <c r="AA162" s="10">
        <v>7.350359260397</v>
      </c>
      <c r="AB162" s="10">
        <v>2.5029820994119998</v>
      </c>
      <c r="AC162" s="10">
        <v>1.310631042871</v>
      </c>
      <c r="AD162" s="10">
        <v>0.97304521915550002</v>
      </c>
      <c r="AE162" s="10">
        <v>0</v>
      </c>
      <c r="AF162" s="10">
        <v>0</v>
      </c>
      <c r="AG162" s="10">
        <v>55.002815909500001</v>
      </c>
      <c r="AH162" s="10">
        <v>42.865798287659999</v>
      </c>
      <c r="AI162" s="10">
        <v>7.350359260397</v>
      </c>
      <c r="AJ162" s="10">
        <v>2.5029820994119998</v>
      </c>
      <c r="AK162" s="10">
        <v>1.310631042871</v>
      </c>
      <c r="AL162" s="10">
        <v>0.97304521915550002</v>
      </c>
      <c r="AM162" s="10">
        <v>0</v>
      </c>
      <c r="AN162" s="10">
        <v>0</v>
      </c>
      <c r="AO162" s="10">
        <v>55.002815909500001</v>
      </c>
      <c r="AP162" s="10">
        <v>42.865798287659999</v>
      </c>
      <c r="AQ162" s="10">
        <v>7.350359260397</v>
      </c>
      <c r="AR162" s="10">
        <v>2.5029820994119998</v>
      </c>
      <c r="AS162" s="10">
        <v>1.310631042871</v>
      </c>
      <c r="AT162" s="10">
        <v>0.97304521915550002</v>
      </c>
      <c r="AU162" s="10">
        <v>0</v>
      </c>
      <c r="AV162" s="10">
        <v>0</v>
      </c>
      <c r="AW162" s="10">
        <v>55.002815909500001</v>
      </c>
      <c r="AX162" s="10">
        <v>42.865798287659999</v>
      </c>
      <c r="AY162" s="10">
        <v>7.350359260397</v>
      </c>
      <c r="AZ162" s="10">
        <v>2.5029820994119998</v>
      </c>
      <c r="BA162" s="10">
        <v>1.310631042871</v>
      </c>
      <c r="BB162" s="10">
        <v>0.97304521915550002</v>
      </c>
      <c r="BC162" s="10">
        <v>0</v>
      </c>
      <c r="BD162" s="10">
        <v>0</v>
      </c>
      <c r="BE162" s="10">
        <v>55.002815909500001</v>
      </c>
      <c r="BF162" s="10">
        <v>42.865798287659999</v>
      </c>
      <c r="BG162" s="10">
        <v>7.350359260397</v>
      </c>
      <c r="BH162" s="10">
        <v>2.5029820994119998</v>
      </c>
      <c r="BI162" s="10">
        <v>1.310631042871</v>
      </c>
      <c r="BJ162" s="10">
        <v>0.97304521915550002</v>
      </c>
      <c r="BK162" s="10">
        <v>0</v>
      </c>
      <c r="BL162" s="10">
        <v>0</v>
      </c>
      <c r="BM162" s="10">
        <v>55.002815909500001</v>
      </c>
      <c r="BN162" s="10">
        <v>42.865798287659999</v>
      </c>
      <c r="BO162" s="10">
        <v>7.350359260397</v>
      </c>
      <c r="BP162" s="10">
        <v>2.5029820994119998</v>
      </c>
      <c r="BQ162" s="10">
        <v>1.310631042871</v>
      </c>
      <c r="BR162" s="10">
        <v>0.97304521915550002</v>
      </c>
      <c r="BS162" s="10">
        <v>0</v>
      </c>
      <c r="BT162" s="10">
        <v>0</v>
      </c>
      <c r="BU162" s="10">
        <v>55.002815909500001</v>
      </c>
      <c r="BV162" s="10">
        <v>42.865798287659999</v>
      </c>
      <c r="BW162" s="10">
        <v>7.350359260397</v>
      </c>
      <c r="BX162" s="10">
        <v>2.5029820994119998</v>
      </c>
      <c r="BY162" s="10">
        <v>1.310631042871</v>
      </c>
      <c r="BZ162" s="10">
        <v>0.97304521915550002</v>
      </c>
      <c r="CA162" s="10">
        <v>0</v>
      </c>
      <c r="CB162" s="10">
        <v>0</v>
      </c>
    </row>
    <row r="163" spans="1:80" x14ac:dyDescent="0.4">
      <c r="B163" s="4" t="s">
        <v>155</v>
      </c>
      <c r="C163" s="4" t="s">
        <v>156</v>
      </c>
      <c r="D163" s="4" t="s">
        <v>157</v>
      </c>
      <c r="E163" s="4" t="s">
        <v>158</v>
      </c>
      <c r="F163" s="4" t="s">
        <v>159</v>
      </c>
      <c r="G163" s="4" t="s">
        <v>160</v>
      </c>
      <c r="H163" s="4" t="s">
        <v>161</v>
      </c>
      <c r="I163" s="4" t="s">
        <v>162</v>
      </c>
      <c r="J163" s="4" t="s">
        <v>155</v>
      </c>
      <c r="K163" s="4" t="s">
        <v>156</v>
      </c>
      <c r="L163" s="4" t="s">
        <v>157</v>
      </c>
      <c r="M163" s="4" t="s">
        <v>158</v>
      </c>
      <c r="N163" s="4" t="s">
        <v>159</v>
      </c>
      <c r="O163" s="4" t="s">
        <v>160</v>
      </c>
      <c r="P163" s="4" t="s">
        <v>161</v>
      </c>
      <c r="Q163" s="4" t="s">
        <v>162</v>
      </c>
      <c r="R163" s="4" t="s">
        <v>155</v>
      </c>
      <c r="S163" s="4" t="s">
        <v>156</v>
      </c>
      <c r="T163" s="4" t="s">
        <v>157</v>
      </c>
      <c r="U163" s="4" t="s">
        <v>158</v>
      </c>
      <c r="V163" s="4" t="s">
        <v>159</v>
      </c>
      <c r="W163" s="4" t="s">
        <v>160</v>
      </c>
      <c r="X163" s="4" t="s">
        <v>161</v>
      </c>
      <c r="Y163" s="4" t="s">
        <v>162</v>
      </c>
      <c r="Z163" s="4" t="s">
        <v>155</v>
      </c>
      <c r="AA163" s="4" t="s">
        <v>156</v>
      </c>
      <c r="AB163" s="4" t="s">
        <v>157</v>
      </c>
      <c r="AC163" s="4" t="s">
        <v>158</v>
      </c>
      <c r="AD163" s="4" t="s">
        <v>159</v>
      </c>
      <c r="AE163" s="4" t="s">
        <v>160</v>
      </c>
      <c r="AF163" s="4" t="s">
        <v>161</v>
      </c>
      <c r="AG163" s="4" t="s">
        <v>162</v>
      </c>
      <c r="AH163" s="4" t="s">
        <v>155</v>
      </c>
      <c r="AI163" s="4" t="s">
        <v>156</v>
      </c>
      <c r="AJ163" s="4" t="s">
        <v>157</v>
      </c>
      <c r="AK163" s="4" t="s">
        <v>158</v>
      </c>
      <c r="AL163" s="4" t="s">
        <v>159</v>
      </c>
      <c r="AM163" s="4" t="s">
        <v>160</v>
      </c>
      <c r="AN163" s="4" t="s">
        <v>161</v>
      </c>
      <c r="AO163" s="4" t="s">
        <v>162</v>
      </c>
      <c r="AP163" s="4" t="s">
        <v>155</v>
      </c>
      <c r="AQ163" s="4" t="s">
        <v>156</v>
      </c>
      <c r="AR163" s="4" t="s">
        <v>157</v>
      </c>
      <c r="AS163" s="4" t="s">
        <v>158</v>
      </c>
      <c r="AT163" s="4" t="s">
        <v>159</v>
      </c>
      <c r="AU163" s="4" t="s">
        <v>160</v>
      </c>
      <c r="AV163" s="4" t="s">
        <v>161</v>
      </c>
      <c r="AW163" s="4" t="s">
        <v>162</v>
      </c>
      <c r="AX163" s="4" t="s">
        <v>155</v>
      </c>
      <c r="AY163" s="4" t="s">
        <v>156</v>
      </c>
      <c r="AZ163" s="4" t="s">
        <v>157</v>
      </c>
      <c r="BA163" s="4" t="s">
        <v>158</v>
      </c>
      <c r="BB163" s="4" t="s">
        <v>159</v>
      </c>
      <c r="BC163" s="4" t="s">
        <v>160</v>
      </c>
      <c r="BD163" s="4" t="s">
        <v>161</v>
      </c>
      <c r="BE163" s="4" t="s">
        <v>162</v>
      </c>
      <c r="BF163" s="4" t="s">
        <v>155</v>
      </c>
      <c r="BG163" s="4" t="s">
        <v>156</v>
      </c>
      <c r="BH163" s="4" t="s">
        <v>157</v>
      </c>
      <c r="BI163" s="4" t="s">
        <v>158</v>
      </c>
      <c r="BJ163" s="4" t="s">
        <v>159</v>
      </c>
      <c r="BK163" s="4" t="s">
        <v>160</v>
      </c>
      <c r="BL163" s="4" t="s">
        <v>161</v>
      </c>
      <c r="BM163" s="4" t="s">
        <v>162</v>
      </c>
      <c r="BN163" s="4" t="s">
        <v>155</v>
      </c>
      <c r="BO163" s="4" t="s">
        <v>156</v>
      </c>
      <c r="BP163" s="4" t="s">
        <v>157</v>
      </c>
      <c r="BQ163" s="4" t="s">
        <v>158</v>
      </c>
      <c r="BR163" s="4" t="s">
        <v>159</v>
      </c>
      <c r="BS163" s="4" t="s">
        <v>160</v>
      </c>
      <c r="BT163" s="4" t="s">
        <v>161</v>
      </c>
      <c r="BU163" s="4" t="s">
        <v>162</v>
      </c>
      <c r="BV163" s="4" t="s">
        <v>155</v>
      </c>
      <c r="BW163" s="4" t="s">
        <v>156</v>
      </c>
      <c r="BX163" s="4" t="s">
        <v>157</v>
      </c>
      <c r="BY163" s="4" t="s">
        <v>158</v>
      </c>
      <c r="BZ163" s="4" t="s">
        <v>159</v>
      </c>
      <c r="CA163" s="4" t="s">
        <v>160</v>
      </c>
      <c r="CB163" s="4" t="s">
        <v>161</v>
      </c>
    </row>
    <row r="164" spans="1:80" x14ac:dyDescent="0.4">
      <c r="B164" s="4" t="s">
        <v>95</v>
      </c>
      <c r="C164" s="4" t="s">
        <v>155</v>
      </c>
      <c r="D164" s="4" t="s">
        <v>155</v>
      </c>
      <c r="E164" s="4" t="s">
        <v>95</v>
      </c>
      <c r="F164" s="4" t="s">
        <v>446</v>
      </c>
      <c r="G164" s="4" t="s">
        <v>446</v>
      </c>
      <c r="H164" s="4" t="s">
        <v>446</v>
      </c>
      <c r="I164" s="4" t="s">
        <v>446</v>
      </c>
      <c r="J164" s="4" t="s">
        <v>95</v>
      </c>
      <c r="K164" s="4" t="s">
        <v>95</v>
      </c>
      <c r="L164" s="4" t="s">
        <v>95</v>
      </c>
      <c r="M164" s="4" t="s">
        <v>95</v>
      </c>
      <c r="N164" s="4" t="s">
        <v>446</v>
      </c>
      <c r="O164" s="4" t="s">
        <v>446</v>
      </c>
      <c r="P164" s="4" t="s">
        <v>446</v>
      </c>
      <c r="Q164" s="4" t="s">
        <v>446</v>
      </c>
      <c r="R164" s="4" t="s">
        <v>95</v>
      </c>
      <c r="S164" s="4" t="s">
        <v>95</v>
      </c>
      <c r="T164" s="4" t="s">
        <v>95</v>
      </c>
      <c r="U164" s="4" t="s">
        <v>95</v>
      </c>
      <c r="V164" s="4" t="s">
        <v>446</v>
      </c>
      <c r="W164" s="4" t="s">
        <v>446</v>
      </c>
      <c r="X164" s="4" t="s">
        <v>446</v>
      </c>
      <c r="Y164" s="4" t="s">
        <v>446</v>
      </c>
      <c r="Z164" s="4" t="s">
        <v>446</v>
      </c>
      <c r="AA164" s="4" t="s">
        <v>446</v>
      </c>
      <c r="AB164" s="4" t="s">
        <v>446</v>
      </c>
      <c r="AC164" s="4" t="s">
        <v>446</v>
      </c>
      <c r="AD164" s="4" t="s">
        <v>446</v>
      </c>
      <c r="AE164" s="4" t="s">
        <v>446</v>
      </c>
      <c r="AF164" s="4" t="s">
        <v>446</v>
      </c>
      <c r="AG164" s="4" t="s">
        <v>446</v>
      </c>
      <c r="AH164" s="4" t="s">
        <v>95</v>
      </c>
      <c r="AI164" s="4" t="s">
        <v>95</v>
      </c>
      <c r="AJ164" s="4" t="s">
        <v>95</v>
      </c>
      <c r="AK164" s="4" t="s">
        <v>215</v>
      </c>
      <c r="AL164" s="4" t="s">
        <v>446</v>
      </c>
      <c r="AM164" s="4" t="s">
        <v>446</v>
      </c>
      <c r="AN164" s="4" t="s">
        <v>446</v>
      </c>
      <c r="AO164" s="4" t="s">
        <v>446</v>
      </c>
      <c r="AP164" s="4" t="s">
        <v>95</v>
      </c>
      <c r="AQ164" s="4" t="s">
        <v>95</v>
      </c>
      <c r="AR164" s="4" t="s">
        <v>155</v>
      </c>
      <c r="AS164" s="4" t="s">
        <v>95</v>
      </c>
      <c r="AT164" s="4" t="s">
        <v>446</v>
      </c>
      <c r="AU164" s="4" t="s">
        <v>446</v>
      </c>
      <c r="AV164" s="4" t="s">
        <v>446</v>
      </c>
      <c r="AW164" s="4" t="s">
        <v>446</v>
      </c>
      <c r="AX164" s="4" t="s">
        <v>95</v>
      </c>
      <c r="AY164" s="4" t="s">
        <v>95</v>
      </c>
      <c r="AZ164" s="4" t="s">
        <v>95</v>
      </c>
      <c r="BA164" s="4" t="s">
        <v>95</v>
      </c>
      <c r="BB164" s="4" t="s">
        <v>446</v>
      </c>
      <c r="BC164" s="4" t="s">
        <v>446</v>
      </c>
      <c r="BD164" s="4" t="s">
        <v>446</v>
      </c>
      <c r="BE164" s="4" t="s">
        <v>446</v>
      </c>
      <c r="BF164" s="4" t="s">
        <v>446</v>
      </c>
      <c r="BG164" s="4" t="s">
        <v>446</v>
      </c>
      <c r="BH164" s="4" t="s">
        <v>446</v>
      </c>
      <c r="BI164" s="4" t="s">
        <v>446</v>
      </c>
      <c r="BJ164" s="4" t="s">
        <v>446</v>
      </c>
      <c r="BK164" s="4" t="s">
        <v>446</v>
      </c>
      <c r="BL164" s="4" t="s">
        <v>446</v>
      </c>
      <c r="BM164" s="4" t="s">
        <v>446</v>
      </c>
      <c r="BN164" s="4" t="s">
        <v>95</v>
      </c>
      <c r="BO164" s="4" t="s">
        <v>95</v>
      </c>
      <c r="BP164" s="4" t="s">
        <v>95</v>
      </c>
      <c r="BQ164" s="4" t="s">
        <v>95</v>
      </c>
      <c r="BR164" s="4" t="s">
        <v>446</v>
      </c>
      <c r="BS164" s="4" t="s">
        <v>446</v>
      </c>
      <c r="BT164" s="4" t="s">
        <v>446</v>
      </c>
      <c r="BU164" s="4" t="s">
        <v>446</v>
      </c>
      <c r="BV164" s="4" t="s">
        <v>446</v>
      </c>
      <c r="BW164" s="4" t="s">
        <v>446</v>
      </c>
      <c r="BX164" s="4" t="s">
        <v>446</v>
      </c>
      <c r="BY164" s="4" t="s">
        <v>446</v>
      </c>
      <c r="BZ164" s="4" t="s">
        <v>446</v>
      </c>
      <c r="CA164" s="4" t="s">
        <v>446</v>
      </c>
      <c r="CB164" s="4" t="s">
        <v>446</v>
      </c>
    </row>
    <row r="165" spans="1:80" x14ac:dyDescent="0.4">
      <c r="A165" s="1" t="s">
        <v>350</v>
      </c>
      <c r="B165" s="9"/>
      <c r="C165" s="9">
        <v>1</v>
      </c>
      <c r="D165" s="9">
        <v>0</v>
      </c>
      <c r="E165" s="9"/>
      <c r="F165" s="9">
        <v>0</v>
      </c>
      <c r="G165" s="9">
        <v>0</v>
      </c>
      <c r="H165" s="9"/>
      <c r="I165" s="9">
        <v>0.1822702734345</v>
      </c>
      <c r="J165" s="9"/>
      <c r="K165" s="9">
        <v>0</v>
      </c>
      <c r="L165" s="9">
        <v>0</v>
      </c>
      <c r="M165" s="9"/>
      <c r="N165" s="9">
        <v>0</v>
      </c>
      <c r="O165" s="9">
        <v>0</v>
      </c>
      <c r="P165" s="9"/>
      <c r="Q165" s="9">
        <v>0</v>
      </c>
      <c r="R165" s="9"/>
      <c r="S165" s="9">
        <v>0</v>
      </c>
      <c r="T165" s="9">
        <v>0</v>
      </c>
      <c r="U165" s="9"/>
      <c r="V165" s="9">
        <v>0</v>
      </c>
      <c r="W165" s="9">
        <v>0</v>
      </c>
      <c r="X165" s="9"/>
      <c r="Y165" s="9">
        <v>0</v>
      </c>
      <c r="Z165" s="9"/>
      <c r="AA165" s="9">
        <v>0</v>
      </c>
      <c r="AB165" s="9">
        <v>0.79324414152180001</v>
      </c>
      <c r="AC165" s="9"/>
      <c r="AD165" s="9">
        <v>0</v>
      </c>
      <c r="AE165" s="9">
        <v>0</v>
      </c>
      <c r="AF165" s="9"/>
      <c r="AG165" s="9">
        <v>0.22795443505269999</v>
      </c>
      <c r="AH165" s="9"/>
      <c r="AI165" s="9">
        <v>0</v>
      </c>
      <c r="AJ165" s="9">
        <v>0</v>
      </c>
      <c r="AK165" s="9"/>
      <c r="AL165" s="9">
        <v>0</v>
      </c>
      <c r="AM165" s="9">
        <v>0</v>
      </c>
      <c r="AN165" s="9"/>
      <c r="AO165" s="9">
        <v>0</v>
      </c>
      <c r="AP165" s="9"/>
      <c r="AQ165" s="9">
        <v>0</v>
      </c>
      <c r="AR165" s="9">
        <v>0</v>
      </c>
      <c r="AS165" s="9"/>
      <c r="AT165" s="9">
        <v>0</v>
      </c>
      <c r="AU165" s="9">
        <v>0</v>
      </c>
      <c r="AV165" s="9"/>
      <c r="AW165" s="9">
        <v>0</v>
      </c>
      <c r="AX165" s="9"/>
      <c r="AY165" s="9">
        <v>0</v>
      </c>
      <c r="AZ165" s="9">
        <v>0.20675585847819999</v>
      </c>
      <c r="BA165" s="9"/>
      <c r="BB165" s="9">
        <v>1</v>
      </c>
      <c r="BC165" s="9">
        <v>1</v>
      </c>
      <c r="BD165" s="9"/>
      <c r="BE165" s="9">
        <v>0.58977529151280006</v>
      </c>
      <c r="BF165" s="9"/>
      <c r="BG165" s="9">
        <v>0</v>
      </c>
      <c r="BH165" s="9">
        <v>0</v>
      </c>
      <c r="BI165" s="9"/>
      <c r="BJ165" s="9">
        <v>0</v>
      </c>
      <c r="BK165" s="9">
        <v>0</v>
      </c>
      <c r="BL165" s="9"/>
      <c r="BM165" s="9">
        <v>0</v>
      </c>
      <c r="BN165" s="9"/>
      <c r="BO165" s="9">
        <v>1</v>
      </c>
      <c r="BP165" s="9">
        <v>0</v>
      </c>
      <c r="BQ165" s="9"/>
      <c r="BR165" s="9">
        <v>0</v>
      </c>
      <c r="BS165" s="9">
        <v>0</v>
      </c>
      <c r="BT165" s="9"/>
      <c r="BU165" s="9">
        <v>0.1822702734345</v>
      </c>
      <c r="BV165" s="9"/>
      <c r="BW165" s="9">
        <v>1</v>
      </c>
      <c r="BX165" s="9">
        <v>1</v>
      </c>
      <c r="BY165" s="9"/>
      <c r="BZ165" s="9">
        <v>1</v>
      </c>
      <c r="CA165" s="9">
        <v>1</v>
      </c>
      <c r="CB165" s="9"/>
    </row>
    <row r="166" spans="1:80" x14ac:dyDescent="0.4">
      <c r="B166" s="10">
        <v>0</v>
      </c>
      <c r="C166" s="10">
        <v>1</v>
      </c>
      <c r="D166" s="10">
        <v>0</v>
      </c>
      <c r="E166" s="10">
        <v>0</v>
      </c>
      <c r="F166" s="10">
        <v>0</v>
      </c>
      <c r="G166" s="10">
        <v>0</v>
      </c>
      <c r="H166" s="10">
        <v>0</v>
      </c>
      <c r="I166" s="10">
        <v>1</v>
      </c>
      <c r="J166" s="10">
        <v>0</v>
      </c>
      <c r="K166" s="10">
        <v>0</v>
      </c>
      <c r="L166" s="10">
        <v>0</v>
      </c>
      <c r="M166" s="10">
        <v>0</v>
      </c>
      <c r="N166" s="10">
        <v>0</v>
      </c>
      <c r="O166" s="10">
        <v>0</v>
      </c>
      <c r="P166" s="10">
        <v>0</v>
      </c>
      <c r="Q166" s="10">
        <v>0</v>
      </c>
      <c r="R166" s="10">
        <v>0</v>
      </c>
      <c r="S166" s="10">
        <v>0</v>
      </c>
      <c r="T166" s="10">
        <v>0</v>
      </c>
      <c r="U166" s="10">
        <v>0</v>
      </c>
      <c r="V166" s="10">
        <v>0</v>
      </c>
      <c r="W166" s="10">
        <v>0</v>
      </c>
      <c r="X166" s="10">
        <v>0</v>
      </c>
      <c r="Y166" s="10">
        <v>0</v>
      </c>
      <c r="Z166" s="10">
        <v>0</v>
      </c>
      <c r="AA166" s="10">
        <v>0</v>
      </c>
      <c r="AB166" s="10">
        <v>1</v>
      </c>
      <c r="AC166" s="10">
        <v>0</v>
      </c>
      <c r="AD166" s="10">
        <v>0</v>
      </c>
      <c r="AE166" s="10">
        <v>0</v>
      </c>
      <c r="AF166" s="10">
        <v>0</v>
      </c>
      <c r="AG166" s="10">
        <v>1</v>
      </c>
      <c r="AH166" s="10">
        <v>0</v>
      </c>
      <c r="AI166" s="10">
        <v>0</v>
      </c>
      <c r="AJ166" s="10">
        <v>0</v>
      </c>
      <c r="AK166" s="10">
        <v>0</v>
      </c>
      <c r="AL166" s="10">
        <v>0</v>
      </c>
      <c r="AM166" s="10">
        <v>0</v>
      </c>
      <c r="AN166" s="10">
        <v>0</v>
      </c>
      <c r="AO166" s="10">
        <v>0</v>
      </c>
      <c r="AP166" s="10">
        <v>0</v>
      </c>
      <c r="AQ166" s="10">
        <v>0</v>
      </c>
      <c r="AR166" s="10">
        <v>0</v>
      </c>
      <c r="AS166" s="10">
        <v>0</v>
      </c>
      <c r="AT166" s="10">
        <v>0</v>
      </c>
      <c r="AU166" s="10">
        <v>0</v>
      </c>
      <c r="AV166" s="10">
        <v>0</v>
      </c>
      <c r="AW166" s="10">
        <v>0</v>
      </c>
      <c r="AX166" s="10">
        <v>0</v>
      </c>
      <c r="AY166" s="10">
        <v>0</v>
      </c>
      <c r="AZ166" s="10">
        <v>1</v>
      </c>
      <c r="BA166" s="10">
        <v>0</v>
      </c>
      <c r="BB166" s="10">
        <v>2</v>
      </c>
      <c r="BC166" s="10">
        <v>1</v>
      </c>
      <c r="BD166" s="10">
        <v>0</v>
      </c>
      <c r="BE166" s="10">
        <v>4</v>
      </c>
      <c r="BF166" s="10">
        <v>0</v>
      </c>
      <c r="BG166" s="10">
        <v>0</v>
      </c>
      <c r="BH166" s="10">
        <v>0</v>
      </c>
      <c r="BI166" s="10">
        <v>0</v>
      </c>
      <c r="BJ166" s="10">
        <v>0</v>
      </c>
      <c r="BK166" s="10">
        <v>0</v>
      </c>
      <c r="BL166" s="10">
        <v>0</v>
      </c>
      <c r="BM166" s="10">
        <v>0</v>
      </c>
      <c r="BN166" s="10">
        <v>0</v>
      </c>
      <c r="BO166" s="10">
        <v>1</v>
      </c>
      <c r="BP166" s="10">
        <v>0</v>
      </c>
      <c r="BQ166" s="10">
        <v>0</v>
      </c>
      <c r="BR166" s="10">
        <v>0</v>
      </c>
      <c r="BS166" s="10">
        <v>0</v>
      </c>
      <c r="BT166" s="10">
        <v>0</v>
      </c>
      <c r="BU166" s="10">
        <v>1</v>
      </c>
      <c r="BV166" s="10">
        <v>0</v>
      </c>
      <c r="BW166" s="10">
        <v>1</v>
      </c>
      <c r="BX166" s="10">
        <v>2</v>
      </c>
      <c r="BY166" s="10">
        <v>0</v>
      </c>
      <c r="BZ166" s="10">
        <v>2</v>
      </c>
      <c r="CA166" s="10">
        <v>1</v>
      </c>
      <c r="CB166" s="10">
        <v>0</v>
      </c>
    </row>
    <row r="167" spans="1:80" x14ac:dyDescent="0.4">
      <c r="B167" s="10">
        <v>0</v>
      </c>
      <c r="C167" s="10">
        <v>1</v>
      </c>
      <c r="D167" s="10">
        <v>2</v>
      </c>
      <c r="E167" s="10">
        <v>0</v>
      </c>
      <c r="F167" s="10">
        <v>2</v>
      </c>
      <c r="G167" s="10">
        <v>1</v>
      </c>
      <c r="H167" s="10">
        <v>0</v>
      </c>
      <c r="I167" s="10">
        <v>6</v>
      </c>
      <c r="J167" s="10">
        <v>0</v>
      </c>
      <c r="K167" s="10">
        <v>1</v>
      </c>
      <c r="L167" s="10">
        <v>2</v>
      </c>
      <c r="M167" s="10">
        <v>0</v>
      </c>
      <c r="N167" s="10">
        <v>2</v>
      </c>
      <c r="O167" s="10">
        <v>1</v>
      </c>
      <c r="P167" s="10">
        <v>0</v>
      </c>
      <c r="Q167" s="10">
        <v>6</v>
      </c>
      <c r="R167" s="10">
        <v>0</v>
      </c>
      <c r="S167" s="10">
        <v>1</v>
      </c>
      <c r="T167" s="10">
        <v>2</v>
      </c>
      <c r="U167" s="10">
        <v>0</v>
      </c>
      <c r="V167" s="10">
        <v>2</v>
      </c>
      <c r="W167" s="10">
        <v>1</v>
      </c>
      <c r="X167" s="10">
        <v>0</v>
      </c>
      <c r="Y167" s="10">
        <v>6</v>
      </c>
      <c r="Z167" s="10">
        <v>0</v>
      </c>
      <c r="AA167" s="10">
        <v>1</v>
      </c>
      <c r="AB167" s="10">
        <v>2</v>
      </c>
      <c r="AC167" s="10">
        <v>0</v>
      </c>
      <c r="AD167" s="10">
        <v>2</v>
      </c>
      <c r="AE167" s="10">
        <v>1</v>
      </c>
      <c r="AF167" s="10">
        <v>0</v>
      </c>
      <c r="AG167" s="10">
        <v>6</v>
      </c>
      <c r="AH167" s="10">
        <v>0</v>
      </c>
      <c r="AI167" s="10">
        <v>1</v>
      </c>
      <c r="AJ167" s="10">
        <v>2</v>
      </c>
      <c r="AK167" s="10">
        <v>0</v>
      </c>
      <c r="AL167" s="10">
        <v>2</v>
      </c>
      <c r="AM167" s="10">
        <v>1</v>
      </c>
      <c r="AN167" s="10">
        <v>0</v>
      </c>
      <c r="AO167" s="10">
        <v>6</v>
      </c>
      <c r="AP167" s="10">
        <v>0</v>
      </c>
      <c r="AQ167" s="10">
        <v>1</v>
      </c>
      <c r="AR167" s="10">
        <v>2</v>
      </c>
      <c r="AS167" s="10">
        <v>0</v>
      </c>
      <c r="AT167" s="10">
        <v>2</v>
      </c>
      <c r="AU167" s="10">
        <v>1</v>
      </c>
      <c r="AV167" s="10">
        <v>0</v>
      </c>
      <c r="AW167" s="10">
        <v>6</v>
      </c>
      <c r="AX167" s="10">
        <v>0</v>
      </c>
      <c r="AY167" s="10">
        <v>1</v>
      </c>
      <c r="AZ167" s="10">
        <v>2</v>
      </c>
      <c r="BA167" s="10">
        <v>0</v>
      </c>
      <c r="BB167" s="10">
        <v>2</v>
      </c>
      <c r="BC167" s="10">
        <v>1</v>
      </c>
      <c r="BD167" s="10">
        <v>0</v>
      </c>
      <c r="BE167" s="10">
        <v>6</v>
      </c>
      <c r="BF167" s="10">
        <v>0</v>
      </c>
      <c r="BG167" s="10">
        <v>1</v>
      </c>
      <c r="BH167" s="10">
        <v>2</v>
      </c>
      <c r="BI167" s="10">
        <v>0</v>
      </c>
      <c r="BJ167" s="10">
        <v>2</v>
      </c>
      <c r="BK167" s="10">
        <v>1</v>
      </c>
      <c r="BL167" s="10">
        <v>0</v>
      </c>
      <c r="BM167" s="10">
        <v>6</v>
      </c>
      <c r="BN167" s="10">
        <v>0</v>
      </c>
      <c r="BO167" s="10">
        <v>1</v>
      </c>
      <c r="BP167" s="10">
        <v>2</v>
      </c>
      <c r="BQ167" s="10">
        <v>0</v>
      </c>
      <c r="BR167" s="10">
        <v>2</v>
      </c>
      <c r="BS167" s="10">
        <v>1</v>
      </c>
      <c r="BT167" s="10">
        <v>0</v>
      </c>
      <c r="BU167" s="10">
        <v>6</v>
      </c>
      <c r="BV167" s="10">
        <v>0</v>
      </c>
      <c r="BW167" s="10">
        <v>1</v>
      </c>
      <c r="BX167" s="10">
        <v>2</v>
      </c>
      <c r="BY167" s="10">
        <v>0</v>
      </c>
      <c r="BZ167" s="10">
        <v>2</v>
      </c>
      <c r="CA167" s="10">
        <v>1</v>
      </c>
      <c r="CB167" s="10">
        <v>0</v>
      </c>
    </row>
    <row r="168" spans="1:80" x14ac:dyDescent="0.4">
      <c r="B168" s="10">
        <v>0</v>
      </c>
      <c r="C168" s="10">
        <v>0.68112417589340002</v>
      </c>
      <c r="D168" s="10">
        <v>0</v>
      </c>
      <c r="E168" s="10">
        <v>0</v>
      </c>
      <c r="F168" s="10">
        <v>0</v>
      </c>
      <c r="G168" s="10">
        <v>0</v>
      </c>
      <c r="H168" s="10">
        <v>0</v>
      </c>
      <c r="I168" s="10">
        <v>0.68112417589340002</v>
      </c>
      <c r="J168" s="10">
        <v>0</v>
      </c>
      <c r="K168" s="10">
        <v>0</v>
      </c>
      <c r="L168" s="10">
        <v>0</v>
      </c>
      <c r="M168" s="10">
        <v>0</v>
      </c>
      <c r="N168" s="10">
        <v>0</v>
      </c>
      <c r="O168" s="10">
        <v>0</v>
      </c>
      <c r="P168" s="10">
        <v>0</v>
      </c>
      <c r="Q168" s="10">
        <v>0</v>
      </c>
      <c r="R168" s="10">
        <v>0</v>
      </c>
      <c r="S168" s="10">
        <v>0</v>
      </c>
      <c r="T168" s="10">
        <v>0</v>
      </c>
      <c r="U168" s="10">
        <v>0</v>
      </c>
      <c r="V168" s="10">
        <v>0</v>
      </c>
      <c r="W168" s="10">
        <v>0</v>
      </c>
      <c r="X168" s="10">
        <v>0</v>
      </c>
      <c r="Y168" s="10">
        <v>0</v>
      </c>
      <c r="Z168" s="10">
        <v>0</v>
      </c>
      <c r="AA168" s="10">
        <v>0</v>
      </c>
      <c r="AB168" s="10">
        <v>0.85184091618909996</v>
      </c>
      <c r="AC168" s="10">
        <v>0</v>
      </c>
      <c r="AD168" s="10">
        <v>0</v>
      </c>
      <c r="AE168" s="10">
        <v>0</v>
      </c>
      <c r="AF168" s="10">
        <v>0</v>
      </c>
      <c r="AG168" s="10">
        <v>0.85184091618909996</v>
      </c>
      <c r="AH168" s="10">
        <v>0</v>
      </c>
      <c r="AI168" s="10">
        <v>0</v>
      </c>
      <c r="AJ168" s="10">
        <v>0</v>
      </c>
      <c r="AK168" s="10">
        <v>0</v>
      </c>
      <c r="AL168" s="10">
        <v>0</v>
      </c>
      <c r="AM168" s="10">
        <v>0</v>
      </c>
      <c r="AN168" s="10">
        <v>0</v>
      </c>
      <c r="AO168" s="10">
        <v>0</v>
      </c>
      <c r="AP168" s="10">
        <v>0</v>
      </c>
      <c r="AQ168" s="10">
        <v>0</v>
      </c>
      <c r="AR168" s="10">
        <v>0</v>
      </c>
      <c r="AS168" s="10">
        <v>0</v>
      </c>
      <c r="AT168" s="10">
        <v>0</v>
      </c>
      <c r="AU168" s="10">
        <v>0</v>
      </c>
      <c r="AV168" s="10">
        <v>0</v>
      </c>
      <c r="AW168" s="10">
        <v>0</v>
      </c>
      <c r="AX168" s="10">
        <v>0</v>
      </c>
      <c r="AY168" s="10">
        <v>0</v>
      </c>
      <c r="AZ168" s="10">
        <v>0.2220288694167</v>
      </c>
      <c r="BA168" s="10">
        <v>0</v>
      </c>
      <c r="BB168" s="10">
        <v>1.710809988591</v>
      </c>
      <c r="BC168" s="10">
        <v>0.27108722288620002</v>
      </c>
      <c r="BD168" s="10">
        <v>0</v>
      </c>
      <c r="BE168" s="10">
        <v>2.203926080894</v>
      </c>
      <c r="BF168" s="10">
        <v>0</v>
      </c>
      <c r="BG168" s="10">
        <v>0</v>
      </c>
      <c r="BH168" s="10">
        <v>0</v>
      </c>
      <c r="BI168" s="10">
        <v>0</v>
      </c>
      <c r="BJ168" s="10">
        <v>0</v>
      </c>
      <c r="BK168" s="10">
        <v>0</v>
      </c>
      <c r="BL168" s="10">
        <v>0</v>
      </c>
      <c r="BM168" s="10">
        <v>0</v>
      </c>
      <c r="BN168" s="10">
        <v>0</v>
      </c>
      <c r="BO168" s="10">
        <v>0.68112417589340002</v>
      </c>
      <c r="BP168" s="10">
        <v>0</v>
      </c>
      <c r="BQ168" s="10">
        <v>0</v>
      </c>
      <c r="BR168" s="10">
        <v>0</v>
      </c>
      <c r="BS168" s="10">
        <v>0</v>
      </c>
      <c r="BT168" s="10">
        <v>0</v>
      </c>
      <c r="BU168" s="10">
        <v>0.68112417589340002</v>
      </c>
      <c r="BV168" s="10">
        <v>0</v>
      </c>
      <c r="BW168" s="10">
        <v>0.68112417589340002</v>
      </c>
      <c r="BX168" s="10">
        <v>1.073869785606</v>
      </c>
      <c r="BY168" s="10">
        <v>0</v>
      </c>
      <c r="BZ168" s="10">
        <v>1.710809988591</v>
      </c>
      <c r="CA168" s="10">
        <v>0.27108722288620002</v>
      </c>
      <c r="CB168" s="10">
        <v>0</v>
      </c>
    </row>
    <row r="169" spans="1:80" x14ac:dyDescent="0.4">
      <c r="B169" s="10">
        <v>0</v>
      </c>
      <c r="C169" s="10">
        <v>0.68112417589340002</v>
      </c>
      <c r="D169" s="10">
        <v>1.073869785606</v>
      </c>
      <c r="E169" s="10">
        <v>0</v>
      </c>
      <c r="F169" s="10">
        <v>1.710809988591</v>
      </c>
      <c r="G169" s="10">
        <v>0.27108722288620002</v>
      </c>
      <c r="H169" s="10">
        <v>0</v>
      </c>
      <c r="I169" s="10">
        <v>3.7368911729769998</v>
      </c>
      <c r="J169" s="10">
        <v>0</v>
      </c>
      <c r="K169" s="10">
        <v>0.68112417589340002</v>
      </c>
      <c r="L169" s="10">
        <v>1.073869785606</v>
      </c>
      <c r="M169" s="10">
        <v>0</v>
      </c>
      <c r="N169" s="10">
        <v>1.710809988591</v>
      </c>
      <c r="O169" s="10">
        <v>0.27108722288620002</v>
      </c>
      <c r="P169" s="10">
        <v>0</v>
      </c>
      <c r="Q169" s="10">
        <v>3.7368911729769998</v>
      </c>
      <c r="R169" s="10">
        <v>0</v>
      </c>
      <c r="S169" s="10">
        <v>0.68112417589340002</v>
      </c>
      <c r="T169" s="10">
        <v>1.073869785606</v>
      </c>
      <c r="U169" s="10">
        <v>0</v>
      </c>
      <c r="V169" s="10">
        <v>1.710809988591</v>
      </c>
      <c r="W169" s="10">
        <v>0.27108722288620002</v>
      </c>
      <c r="X169" s="10">
        <v>0</v>
      </c>
      <c r="Y169" s="10">
        <v>3.7368911729769998</v>
      </c>
      <c r="Z169" s="10">
        <v>0</v>
      </c>
      <c r="AA169" s="10">
        <v>0.68112417589340002</v>
      </c>
      <c r="AB169" s="10">
        <v>1.073869785606</v>
      </c>
      <c r="AC169" s="10">
        <v>0</v>
      </c>
      <c r="AD169" s="10">
        <v>1.710809988591</v>
      </c>
      <c r="AE169" s="10">
        <v>0.27108722288620002</v>
      </c>
      <c r="AF169" s="10">
        <v>0</v>
      </c>
      <c r="AG169" s="10">
        <v>3.7368911729769998</v>
      </c>
      <c r="AH169" s="10">
        <v>0</v>
      </c>
      <c r="AI169" s="10">
        <v>0.68112417589340002</v>
      </c>
      <c r="AJ169" s="10">
        <v>1.073869785606</v>
      </c>
      <c r="AK169" s="10">
        <v>0</v>
      </c>
      <c r="AL169" s="10">
        <v>1.710809988591</v>
      </c>
      <c r="AM169" s="10">
        <v>0.27108722288620002</v>
      </c>
      <c r="AN169" s="10">
        <v>0</v>
      </c>
      <c r="AO169" s="10">
        <v>3.7368911729769998</v>
      </c>
      <c r="AP169" s="10">
        <v>0</v>
      </c>
      <c r="AQ169" s="10">
        <v>0.68112417589340002</v>
      </c>
      <c r="AR169" s="10">
        <v>1.073869785606</v>
      </c>
      <c r="AS169" s="10">
        <v>0</v>
      </c>
      <c r="AT169" s="10">
        <v>1.710809988591</v>
      </c>
      <c r="AU169" s="10">
        <v>0.27108722288620002</v>
      </c>
      <c r="AV169" s="10">
        <v>0</v>
      </c>
      <c r="AW169" s="10">
        <v>3.7368911729769998</v>
      </c>
      <c r="AX169" s="10">
        <v>0</v>
      </c>
      <c r="AY169" s="10">
        <v>0.68112417589340002</v>
      </c>
      <c r="AZ169" s="10">
        <v>1.073869785606</v>
      </c>
      <c r="BA169" s="10">
        <v>0</v>
      </c>
      <c r="BB169" s="10">
        <v>1.710809988591</v>
      </c>
      <c r="BC169" s="10">
        <v>0.27108722288620002</v>
      </c>
      <c r="BD169" s="10">
        <v>0</v>
      </c>
      <c r="BE169" s="10">
        <v>3.7368911729769998</v>
      </c>
      <c r="BF169" s="10">
        <v>0</v>
      </c>
      <c r="BG169" s="10">
        <v>0.68112417589340002</v>
      </c>
      <c r="BH169" s="10">
        <v>1.073869785606</v>
      </c>
      <c r="BI169" s="10">
        <v>0</v>
      </c>
      <c r="BJ169" s="10">
        <v>1.710809988591</v>
      </c>
      <c r="BK169" s="10">
        <v>0.27108722288620002</v>
      </c>
      <c r="BL169" s="10">
        <v>0</v>
      </c>
      <c r="BM169" s="10">
        <v>3.7368911729769998</v>
      </c>
      <c r="BN169" s="10">
        <v>0</v>
      </c>
      <c r="BO169" s="10">
        <v>0.68112417589340002</v>
      </c>
      <c r="BP169" s="10">
        <v>1.073869785606</v>
      </c>
      <c r="BQ169" s="10">
        <v>0</v>
      </c>
      <c r="BR169" s="10">
        <v>1.710809988591</v>
      </c>
      <c r="BS169" s="10">
        <v>0.27108722288620002</v>
      </c>
      <c r="BT169" s="10">
        <v>0</v>
      </c>
      <c r="BU169" s="10">
        <v>3.7368911729769998</v>
      </c>
      <c r="BV169" s="10">
        <v>0</v>
      </c>
      <c r="BW169" s="10">
        <v>0.68112417589340002</v>
      </c>
      <c r="BX169" s="10">
        <v>1.073869785606</v>
      </c>
      <c r="BY169" s="10">
        <v>0</v>
      </c>
      <c r="BZ169" s="10">
        <v>1.710809988591</v>
      </c>
      <c r="CA169" s="10">
        <v>0.27108722288620002</v>
      </c>
      <c r="CB169" s="10">
        <v>0</v>
      </c>
    </row>
    <row r="170" spans="1:80" x14ac:dyDescent="0.4">
      <c r="B170" s="4" t="s">
        <v>155</v>
      </c>
      <c r="C170" s="4" t="s">
        <v>156</v>
      </c>
      <c r="D170" s="4" t="s">
        <v>157</v>
      </c>
      <c r="E170" s="4" t="s">
        <v>158</v>
      </c>
      <c r="F170" s="4" t="s">
        <v>159</v>
      </c>
      <c r="G170" s="4" t="s">
        <v>160</v>
      </c>
      <c r="H170" s="4" t="s">
        <v>161</v>
      </c>
      <c r="I170" s="4" t="s">
        <v>162</v>
      </c>
      <c r="J170" s="4" t="s">
        <v>155</v>
      </c>
      <c r="K170" s="4" t="s">
        <v>156</v>
      </c>
      <c r="L170" s="4" t="s">
        <v>157</v>
      </c>
      <c r="M170" s="4" t="s">
        <v>158</v>
      </c>
      <c r="N170" s="4" t="s">
        <v>159</v>
      </c>
      <c r="O170" s="4" t="s">
        <v>160</v>
      </c>
      <c r="P170" s="4" t="s">
        <v>161</v>
      </c>
      <c r="Q170" s="4" t="s">
        <v>162</v>
      </c>
      <c r="R170" s="4" t="s">
        <v>155</v>
      </c>
      <c r="S170" s="4" t="s">
        <v>156</v>
      </c>
      <c r="T170" s="4" t="s">
        <v>157</v>
      </c>
      <c r="U170" s="4" t="s">
        <v>158</v>
      </c>
      <c r="V170" s="4" t="s">
        <v>159</v>
      </c>
      <c r="W170" s="4" t="s">
        <v>160</v>
      </c>
      <c r="X170" s="4" t="s">
        <v>161</v>
      </c>
      <c r="Y170" s="4" t="s">
        <v>162</v>
      </c>
      <c r="Z170" s="4" t="s">
        <v>155</v>
      </c>
      <c r="AA170" s="4" t="s">
        <v>156</v>
      </c>
      <c r="AB170" s="4" t="s">
        <v>157</v>
      </c>
      <c r="AC170" s="4" t="s">
        <v>158</v>
      </c>
      <c r="AD170" s="4" t="s">
        <v>159</v>
      </c>
      <c r="AE170" s="4" t="s">
        <v>160</v>
      </c>
      <c r="AF170" s="4" t="s">
        <v>161</v>
      </c>
      <c r="AG170" s="4" t="s">
        <v>162</v>
      </c>
      <c r="AH170" s="4" t="s">
        <v>155</v>
      </c>
      <c r="AI170" s="4" t="s">
        <v>156</v>
      </c>
      <c r="AJ170" s="4" t="s">
        <v>157</v>
      </c>
      <c r="AK170" s="4" t="s">
        <v>158</v>
      </c>
      <c r="AL170" s="4" t="s">
        <v>159</v>
      </c>
      <c r="AM170" s="4" t="s">
        <v>160</v>
      </c>
      <c r="AN170" s="4" t="s">
        <v>161</v>
      </c>
      <c r="AO170" s="4" t="s">
        <v>162</v>
      </c>
      <c r="AP170" s="4" t="s">
        <v>155</v>
      </c>
      <c r="AQ170" s="4" t="s">
        <v>156</v>
      </c>
      <c r="AR170" s="4" t="s">
        <v>157</v>
      </c>
      <c r="AS170" s="4" t="s">
        <v>158</v>
      </c>
      <c r="AT170" s="4" t="s">
        <v>159</v>
      </c>
      <c r="AU170" s="4" t="s">
        <v>160</v>
      </c>
      <c r="AV170" s="4" t="s">
        <v>161</v>
      </c>
      <c r="AW170" s="4" t="s">
        <v>162</v>
      </c>
      <c r="AX170" s="4" t="s">
        <v>155</v>
      </c>
      <c r="AY170" s="4" t="s">
        <v>156</v>
      </c>
      <c r="AZ170" s="4" t="s">
        <v>157</v>
      </c>
      <c r="BA170" s="4" t="s">
        <v>158</v>
      </c>
      <c r="BB170" s="4" t="s">
        <v>159</v>
      </c>
      <c r="BC170" s="4" t="s">
        <v>160</v>
      </c>
      <c r="BD170" s="4" t="s">
        <v>161</v>
      </c>
      <c r="BE170" s="4" t="s">
        <v>162</v>
      </c>
      <c r="BF170" s="4" t="s">
        <v>155</v>
      </c>
      <c r="BG170" s="4" t="s">
        <v>156</v>
      </c>
      <c r="BH170" s="4" t="s">
        <v>157</v>
      </c>
      <c r="BI170" s="4" t="s">
        <v>158</v>
      </c>
      <c r="BJ170" s="4" t="s">
        <v>159</v>
      </c>
      <c r="BK170" s="4" t="s">
        <v>160</v>
      </c>
      <c r="BL170" s="4" t="s">
        <v>161</v>
      </c>
      <c r="BM170" s="4" t="s">
        <v>162</v>
      </c>
      <c r="BN170" s="4" t="s">
        <v>155</v>
      </c>
      <c r="BO170" s="4" t="s">
        <v>156</v>
      </c>
      <c r="BP170" s="4" t="s">
        <v>157</v>
      </c>
      <c r="BQ170" s="4" t="s">
        <v>158</v>
      </c>
      <c r="BR170" s="4" t="s">
        <v>159</v>
      </c>
      <c r="BS170" s="4" t="s">
        <v>160</v>
      </c>
      <c r="BT170" s="4" t="s">
        <v>161</v>
      </c>
      <c r="BU170" s="4" t="s">
        <v>162</v>
      </c>
      <c r="BV170" s="4" t="s">
        <v>155</v>
      </c>
      <c r="BW170" s="4" t="s">
        <v>156</v>
      </c>
      <c r="BX170" s="4" t="s">
        <v>157</v>
      </c>
      <c r="BY170" s="4" t="s">
        <v>158</v>
      </c>
      <c r="BZ170" s="4" t="s">
        <v>159</v>
      </c>
      <c r="CA170" s="4" t="s">
        <v>160</v>
      </c>
      <c r="CB170" s="4" t="s">
        <v>161</v>
      </c>
    </row>
    <row r="171" spans="1:80" x14ac:dyDescent="0.4">
      <c r="B171" s="4" t="s">
        <v>446</v>
      </c>
      <c r="C171" s="4" t="s">
        <v>446</v>
      </c>
      <c r="D171" s="4" t="s">
        <v>446</v>
      </c>
      <c r="E171" s="4" t="s">
        <v>446</v>
      </c>
      <c r="F171" s="4" t="s">
        <v>446</v>
      </c>
      <c r="G171" s="4" t="s">
        <v>446</v>
      </c>
      <c r="H171" s="4" t="s">
        <v>446</v>
      </c>
      <c r="I171" s="4" t="s">
        <v>446</v>
      </c>
      <c r="J171" s="4" t="s">
        <v>446</v>
      </c>
      <c r="K171" s="4" t="s">
        <v>446</v>
      </c>
      <c r="L171" s="4" t="s">
        <v>446</v>
      </c>
      <c r="M171" s="4" t="s">
        <v>446</v>
      </c>
      <c r="N171" s="4" t="s">
        <v>446</v>
      </c>
      <c r="O171" s="4" t="s">
        <v>446</v>
      </c>
      <c r="P171" s="4" t="s">
        <v>446</v>
      </c>
      <c r="Q171" s="4" t="s">
        <v>446</v>
      </c>
      <c r="R171" s="4" t="s">
        <v>446</v>
      </c>
      <c r="S171" s="4" t="s">
        <v>446</v>
      </c>
      <c r="T171" s="4" t="s">
        <v>446</v>
      </c>
      <c r="U171" s="4" t="s">
        <v>446</v>
      </c>
      <c r="V171" s="4" t="s">
        <v>446</v>
      </c>
      <c r="W171" s="4" t="s">
        <v>446</v>
      </c>
      <c r="X171" s="4" t="s">
        <v>446</v>
      </c>
      <c r="Y171" s="4" t="s">
        <v>446</v>
      </c>
      <c r="Z171" s="4" t="s">
        <v>446</v>
      </c>
      <c r="AA171" s="4" t="s">
        <v>446</v>
      </c>
      <c r="AB171" s="4" t="s">
        <v>95</v>
      </c>
      <c r="AC171" s="4" t="s">
        <v>446</v>
      </c>
      <c r="AD171" s="4" t="s">
        <v>95</v>
      </c>
      <c r="AE171" s="4" t="s">
        <v>446</v>
      </c>
      <c r="AF171" s="4" t="s">
        <v>446</v>
      </c>
      <c r="AG171" s="4" t="s">
        <v>446</v>
      </c>
      <c r="AH171" s="4" t="s">
        <v>446</v>
      </c>
      <c r="AI171" s="4" t="s">
        <v>446</v>
      </c>
      <c r="AJ171" s="4" t="s">
        <v>446</v>
      </c>
      <c r="AK171" s="4" t="s">
        <v>446</v>
      </c>
      <c r="AL171" s="4" t="s">
        <v>446</v>
      </c>
      <c r="AM171" s="4" t="s">
        <v>446</v>
      </c>
      <c r="AN171" s="4" t="s">
        <v>446</v>
      </c>
      <c r="AO171" s="4" t="s">
        <v>446</v>
      </c>
      <c r="AP171" s="4" t="s">
        <v>446</v>
      </c>
      <c r="AQ171" s="4" t="s">
        <v>446</v>
      </c>
      <c r="AR171" s="4" t="s">
        <v>446</v>
      </c>
      <c r="AS171" s="4" t="s">
        <v>446</v>
      </c>
      <c r="AT171" s="4" t="s">
        <v>446</v>
      </c>
      <c r="AU171" s="4" t="s">
        <v>446</v>
      </c>
      <c r="AV171" s="4" t="s">
        <v>446</v>
      </c>
      <c r="AW171" s="4" t="s">
        <v>446</v>
      </c>
      <c r="AX171" s="4" t="s">
        <v>446</v>
      </c>
      <c r="AY171" s="4" t="s">
        <v>446</v>
      </c>
      <c r="AZ171" s="4" t="s">
        <v>95</v>
      </c>
      <c r="BA171" s="4" t="s">
        <v>446</v>
      </c>
      <c r="BB171" s="4" t="s">
        <v>95</v>
      </c>
      <c r="BC171" s="4" t="s">
        <v>446</v>
      </c>
      <c r="BD171" s="4" t="s">
        <v>446</v>
      </c>
      <c r="BE171" s="4" t="s">
        <v>446</v>
      </c>
      <c r="BF171" s="4" t="s">
        <v>446</v>
      </c>
      <c r="BG171" s="4" t="s">
        <v>446</v>
      </c>
      <c r="BH171" s="4" t="s">
        <v>446</v>
      </c>
      <c r="BI171" s="4" t="s">
        <v>446</v>
      </c>
      <c r="BJ171" s="4" t="s">
        <v>446</v>
      </c>
      <c r="BK171" s="4" t="s">
        <v>446</v>
      </c>
      <c r="BL171" s="4" t="s">
        <v>446</v>
      </c>
      <c r="BM171" s="4" t="s">
        <v>446</v>
      </c>
      <c r="BN171" s="4" t="s">
        <v>446</v>
      </c>
      <c r="BO171" s="4" t="s">
        <v>446</v>
      </c>
      <c r="BP171" s="4" t="s">
        <v>446</v>
      </c>
      <c r="BQ171" s="4" t="s">
        <v>446</v>
      </c>
      <c r="BR171" s="4" t="s">
        <v>446</v>
      </c>
      <c r="BS171" s="4" t="s">
        <v>446</v>
      </c>
      <c r="BT171" s="4" t="s">
        <v>446</v>
      </c>
      <c r="BU171" s="4" t="s">
        <v>446</v>
      </c>
      <c r="BV171" s="4" t="s">
        <v>446</v>
      </c>
      <c r="BW171" s="4" t="s">
        <v>446</v>
      </c>
      <c r="BX171" s="4" t="s">
        <v>446</v>
      </c>
      <c r="BY171" s="4" t="s">
        <v>446</v>
      </c>
      <c r="BZ171" s="4" t="s">
        <v>446</v>
      </c>
      <c r="CA171" s="4" t="s">
        <v>446</v>
      </c>
      <c r="CB171" s="4" t="s">
        <v>446</v>
      </c>
    </row>
    <row r="172" spans="1:80" x14ac:dyDescent="0.4">
      <c r="A172" s="1" t="s">
        <v>346</v>
      </c>
      <c r="B172" s="9"/>
      <c r="C172" s="9">
        <v>0</v>
      </c>
      <c r="D172" s="9"/>
      <c r="E172" s="9">
        <v>0</v>
      </c>
      <c r="F172" s="9">
        <v>0</v>
      </c>
      <c r="G172" s="9">
        <v>0</v>
      </c>
      <c r="H172" s="9">
        <v>0</v>
      </c>
      <c r="I172" s="9">
        <v>0</v>
      </c>
      <c r="J172" s="9"/>
      <c r="K172" s="9">
        <v>0</v>
      </c>
      <c r="L172" s="9"/>
      <c r="M172" s="9">
        <v>0</v>
      </c>
      <c r="N172" s="9">
        <v>0</v>
      </c>
      <c r="O172" s="9">
        <v>1</v>
      </c>
      <c r="P172" s="9">
        <v>0</v>
      </c>
      <c r="Q172" s="9">
        <v>0.17322925679210002</v>
      </c>
      <c r="R172" s="9"/>
      <c r="S172" s="9">
        <v>1</v>
      </c>
      <c r="T172" s="9"/>
      <c r="U172" s="9">
        <v>0</v>
      </c>
      <c r="V172" s="9">
        <v>0.62745504367009997</v>
      </c>
      <c r="W172" s="9">
        <v>0</v>
      </c>
      <c r="X172" s="9">
        <v>0</v>
      </c>
      <c r="Y172" s="9">
        <v>0.22093535034100001</v>
      </c>
      <c r="Z172" s="9"/>
      <c r="AA172" s="9">
        <v>0</v>
      </c>
      <c r="AB172" s="9"/>
      <c r="AC172" s="9">
        <v>0</v>
      </c>
      <c r="AD172" s="9">
        <v>0</v>
      </c>
      <c r="AE172" s="9">
        <v>0</v>
      </c>
      <c r="AF172" s="9">
        <v>0</v>
      </c>
      <c r="AG172" s="9">
        <v>0</v>
      </c>
      <c r="AH172" s="9"/>
      <c r="AI172" s="9">
        <v>0</v>
      </c>
      <c r="AJ172" s="9"/>
      <c r="AK172" s="9">
        <v>1</v>
      </c>
      <c r="AL172" s="9">
        <v>0</v>
      </c>
      <c r="AM172" s="9">
        <v>0</v>
      </c>
      <c r="AN172" s="9">
        <v>0</v>
      </c>
      <c r="AO172" s="9">
        <v>0.4129134276309</v>
      </c>
      <c r="AP172" s="9"/>
      <c r="AQ172" s="9">
        <v>0</v>
      </c>
      <c r="AR172" s="9"/>
      <c r="AS172" s="9">
        <v>0</v>
      </c>
      <c r="AT172" s="9">
        <v>0</v>
      </c>
      <c r="AU172" s="9">
        <v>0</v>
      </c>
      <c r="AV172" s="9">
        <v>0</v>
      </c>
      <c r="AW172" s="9">
        <v>0</v>
      </c>
      <c r="AX172" s="9"/>
      <c r="AY172" s="9">
        <v>0</v>
      </c>
      <c r="AZ172" s="9"/>
      <c r="BA172" s="9">
        <v>0</v>
      </c>
      <c r="BB172" s="9">
        <v>0.37254495632989998</v>
      </c>
      <c r="BC172" s="9">
        <v>0</v>
      </c>
      <c r="BD172" s="9">
        <v>1</v>
      </c>
      <c r="BE172" s="9">
        <v>0.19292196523600003</v>
      </c>
      <c r="BF172" s="9"/>
      <c r="BG172" s="9">
        <v>0</v>
      </c>
      <c r="BH172" s="9"/>
      <c r="BI172" s="9">
        <v>0</v>
      </c>
      <c r="BJ172" s="9">
        <v>0</v>
      </c>
      <c r="BK172" s="9">
        <v>0</v>
      </c>
      <c r="BL172" s="9">
        <v>0</v>
      </c>
      <c r="BM172" s="9">
        <v>0</v>
      </c>
      <c r="BN172" s="9"/>
      <c r="BO172" s="9">
        <v>0</v>
      </c>
      <c r="BP172" s="9"/>
      <c r="BQ172" s="9">
        <v>0</v>
      </c>
      <c r="BR172" s="9">
        <v>0</v>
      </c>
      <c r="BS172" s="9">
        <v>1</v>
      </c>
      <c r="BT172" s="9">
        <v>0</v>
      </c>
      <c r="BU172" s="9">
        <v>0.17322925679210002</v>
      </c>
      <c r="BV172" s="9"/>
      <c r="BW172" s="9">
        <v>1</v>
      </c>
      <c r="BX172" s="9"/>
      <c r="BY172" s="9">
        <v>1</v>
      </c>
      <c r="BZ172" s="9">
        <v>1</v>
      </c>
      <c r="CA172" s="9">
        <v>1</v>
      </c>
      <c r="CB172" s="9">
        <v>1</v>
      </c>
    </row>
    <row r="173" spans="1:80" x14ac:dyDescent="0.4">
      <c r="B173" s="10">
        <v>0</v>
      </c>
      <c r="C173" s="10">
        <v>0</v>
      </c>
      <c r="D173" s="10">
        <v>0</v>
      </c>
      <c r="E173" s="10">
        <v>0</v>
      </c>
      <c r="F173" s="10">
        <v>0</v>
      </c>
      <c r="G173" s="10">
        <v>0</v>
      </c>
      <c r="H173" s="10">
        <v>0</v>
      </c>
      <c r="I173" s="10">
        <v>0</v>
      </c>
      <c r="J173" s="10">
        <v>0</v>
      </c>
      <c r="K173" s="10">
        <v>0</v>
      </c>
      <c r="L173" s="10">
        <v>0</v>
      </c>
      <c r="M173" s="10">
        <v>0</v>
      </c>
      <c r="N173" s="10">
        <v>0</v>
      </c>
      <c r="O173" s="10">
        <v>1</v>
      </c>
      <c r="P173" s="10">
        <v>0</v>
      </c>
      <c r="Q173" s="10">
        <v>1</v>
      </c>
      <c r="R173" s="10">
        <v>0</v>
      </c>
      <c r="S173" s="10">
        <v>1</v>
      </c>
      <c r="T173" s="10">
        <v>0</v>
      </c>
      <c r="U173" s="10">
        <v>0</v>
      </c>
      <c r="V173" s="10">
        <v>1</v>
      </c>
      <c r="W173" s="10">
        <v>0</v>
      </c>
      <c r="X173" s="10">
        <v>0</v>
      </c>
      <c r="Y173" s="10">
        <v>2</v>
      </c>
      <c r="Z173" s="10">
        <v>0</v>
      </c>
      <c r="AA173" s="10">
        <v>0</v>
      </c>
      <c r="AB173" s="10">
        <v>0</v>
      </c>
      <c r="AC173" s="10">
        <v>0</v>
      </c>
      <c r="AD173" s="10">
        <v>0</v>
      </c>
      <c r="AE173" s="10">
        <v>0</v>
      </c>
      <c r="AF173" s="10">
        <v>0</v>
      </c>
      <c r="AG173" s="10">
        <v>0</v>
      </c>
      <c r="AH173" s="10">
        <v>0</v>
      </c>
      <c r="AI173" s="10">
        <v>0</v>
      </c>
      <c r="AJ173" s="10">
        <v>0</v>
      </c>
      <c r="AK173" s="10">
        <v>1</v>
      </c>
      <c r="AL173" s="10">
        <v>0</v>
      </c>
      <c r="AM173" s="10">
        <v>0</v>
      </c>
      <c r="AN173" s="10">
        <v>0</v>
      </c>
      <c r="AO173" s="10">
        <v>1</v>
      </c>
      <c r="AP173" s="10">
        <v>0</v>
      </c>
      <c r="AQ173" s="10">
        <v>0</v>
      </c>
      <c r="AR173" s="10">
        <v>0</v>
      </c>
      <c r="AS173" s="10">
        <v>0</v>
      </c>
      <c r="AT173" s="10">
        <v>0</v>
      </c>
      <c r="AU173" s="10">
        <v>0</v>
      </c>
      <c r="AV173" s="10">
        <v>0</v>
      </c>
      <c r="AW173" s="10">
        <v>0</v>
      </c>
      <c r="AX173" s="10">
        <v>0</v>
      </c>
      <c r="AY173" s="10">
        <v>0</v>
      </c>
      <c r="AZ173" s="10">
        <v>0</v>
      </c>
      <c r="BA173" s="10">
        <v>0</v>
      </c>
      <c r="BB173" s="10">
        <v>1</v>
      </c>
      <c r="BC173" s="10">
        <v>0</v>
      </c>
      <c r="BD173" s="10">
        <v>1</v>
      </c>
      <c r="BE173" s="10">
        <v>2</v>
      </c>
      <c r="BF173" s="10">
        <v>0</v>
      </c>
      <c r="BG173" s="10">
        <v>0</v>
      </c>
      <c r="BH173" s="10">
        <v>0</v>
      </c>
      <c r="BI173" s="10">
        <v>0</v>
      </c>
      <c r="BJ173" s="10">
        <v>0</v>
      </c>
      <c r="BK173" s="10">
        <v>0</v>
      </c>
      <c r="BL173" s="10">
        <v>0</v>
      </c>
      <c r="BM173" s="10">
        <v>0</v>
      </c>
      <c r="BN173" s="10">
        <v>0</v>
      </c>
      <c r="BO173" s="10">
        <v>0</v>
      </c>
      <c r="BP173" s="10">
        <v>0</v>
      </c>
      <c r="BQ173" s="10">
        <v>0</v>
      </c>
      <c r="BR173" s="10">
        <v>0</v>
      </c>
      <c r="BS173" s="10">
        <v>1</v>
      </c>
      <c r="BT173" s="10">
        <v>0</v>
      </c>
      <c r="BU173" s="10">
        <v>1</v>
      </c>
      <c r="BV173" s="10">
        <v>0</v>
      </c>
      <c r="BW173" s="10">
        <v>1</v>
      </c>
      <c r="BX173" s="10">
        <v>0</v>
      </c>
      <c r="BY173" s="10">
        <v>1</v>
      </c>
      <c r="BZ173" s="10">
        <v>2</v>
      </c>
      <c r="CA173" s="10">
        <v>1</v>
      </c>
      <c r="CB173" s="10">
        <v>1</v>
      </c>
    </row>
    <row r="174" spans="1:80" x14ac:dyDescent="0.4">
      <c r="B174" s="10">
        <v>0</v>
      </c>
      <c r="C174" s="10">
        <v>1</v>
      </c>
      <c r="D174" s="10">
        <v>0</v>
      </c>
      <c r="E174" s="10">
        <v>1</v>
      </c>
      <c r="F174" s="10">
        <v>2</v>
      </c>
      <c r="G174" s="10">
        <v>1</v>
      </c>
      <c r="H174" s="10">
        <v>1</v>
      </c>
      <c r="I174" s="10">
        <v>6</v>
      </c>
      <c r="J174" s="10">
        <v>0</v>
      </c>
      <c r="K174" s="10">
        <v>1</v>
      </c>
      <c r="L174" s="10">
        <v>0</v>
      </c>
      <c r="M174" s="10">
        <v>1</v>
      </c>
      <c r="N174" s="10">
        <v>2</v>
      </c>
      <c r="O174" s="10">
        <v>1</v>
      </c>
      <c r="P174" s="10">
        <v>1</v>
      </c>
      <c r="Q174" s="10">
        <v>6</v>
      </c>
      <c r="R174" s="10">
        <v>0</v>
      </c>
      <c r="S174" s="10">
        <v>1</v>
      </c>
      <c r="T174" s="10">
        <v>0</v>
      </c>
      <c r="U174" s="10">
        <v>1</v>
      </c>
      <c r="V174" s="10">
        <v>2</v>
      </c>
      <c r="W174" s="10">
        <v>1</v>
      </c>
      <c r="X174" s="10">
        <v>1</v>
      </c>
      <c r="Y174" s="10">
        <v>6</v>
      </c>
      <c r="Z174" s="10">
        <v>0</v>
      </c>
      <c r="AA174" s="10">
        <v>1</v>
      </c>
      <c r="AB174" s="10">
        <v>0</v>
      </c>
      <c r="AC174" s="10">
        <v>1</v>
      </c>
      <c r="AD174" s="10">
        <v>2</v>
      </c>
      <c r="AE174" s="10">
        <v>1</v>
      </c>
      <c r="AF174" s="10">
        <v>1</v>
      </c>
      <c r="AG174" s="10">
        <v>6</v>
      </c>
      <c r="AH174" s="10">
        <v>0</v>
      </c>
      <c r="AI174" s="10">
        <v>1</v>
      </c>
      <c r="AJ174" s="10">
        <v>0</v>
      </c>
      <c r="AK174" s="10">
        <v>1</v>
      </c>
      <c r="AL174" s="10">
        <v>2</v>
      </c>
      <c r="AM174" s="10">
        <v>1</v>
      </c>
      <c r="AN174" s="10">
        <v>1</v>
      </c>
      <c r="AO174" s="10">
        <v>6</v>
      </c>
      <c r="AP174" s="10">
        <v>0</v>
      </c>
      <c r="AQ174" s="10">
        <v>1</v>
      </c>
      <c r="AR174" s="10">
        <v>0</v>
      </c>
      <c r="AS174" s="10">
        <v>1</v>
      </c>
      <c r="AT174" s="10">
        <v>2</v>
      </c>
      <c r="AU174" s="10">
        <v>1</v>
      </c>
      <c r="AV174" s="10">
        <v>1</v>
      </c>
      <c r="AW174" s="10">
        <v>6</v>
      </c>
      <c r="AX174" s="10">
        <v>0</v>
      </c>
      <c r="AY174" s="10">
        <v>1</v>
      </c>
      <c r="AZ174" s="10">
        <v>0</v>
      </c>
      <c r="BA174" s="10">
        <v>1</v>
      </c>
      <c r="BB174" s="10">
        <v>2</v>
      </c>
      <c r="BC174" s="10">
        <v>1</v>
      </c>
      <c r="BD174" s="10">
        <v>1</v>
      </c>
      <c r="BE174" s="10">
        <v>6</v>
      </c>
      <c r="BF174" s="10">
        <v>0</v>
      </c>
      <c r="BG174" s="10">
        <v>1</v>
      </c>
      <c r="BH174" s="10">
        <v>0</v>
      </c>
      <c r="BI174" s="10">
        <v>1</v>
      </c>
      <c r="BJ174" s="10">
        <v>2</v>
      </c>
      <c r="BK174" s="10">
        <v>1</v>
      </c>
      <c r="BL174" s="10">
        <v>1</v>
      </c>
      <c r="BM174" s="10">
        <v>6</v>
      </c>
      <c r="BN174" s="10">
        <v>0</v>
      </c>
      <c r="BO174" s="10">
        <v>1</v>
      </c>
      <c r="BP174" s="10">
        <v>0</v>
      </c>
      <c r="BQ174" s="10">
        <v>1</v>
      </c>
      <c r="BR174" s="10">
        <v>2</v>
      </c>
      <c r="BS174" s="10">
        <v>1</v>
      </c>
      <c r="BT174" s="10">
        <v>1</v>
      </c>
      <c r="BU174" s="10">
        <v>6</v>
      </c>
      <c r="BV174" s="10">
        <v>0</v>
      </c>
      <c r="BW174" s="10">
        <v>1</v>
      </c>
      <c r="BX174" s="10">
        <v>0</v>
      </c>
      <c r="BY174" s="10">
        <v>1</v>
      </c>
      <c r="BZ174" s="10">
        <v>2</v>
      </c>
      <c r="CA174" s="10">
        <v>1</v>
      </c>
      <c r="CB174" s="10">
        <v>1</v>
      </c>
    </row>
    <row r="175" spans="1:80" x14ac:dyDescent="0.4">
      <c r="B175" s="10">
        <v>0</v>
      </c>
      <c r="C175" s="10">
        <v>0</v>
      </c>
      <c r="D175" s="10">
        <v>0</v>
      </c>
      <c r="E175" s="10">
        <v>0</v>
      </c>
      <c r="F175" s="10">
        <v>0</v>
      </c>
      <c r="G175" s="10">
        <v>0</v>
      </c>
      <c r="H175" s="10">
        <v>0</v>
      </c>
      <c r="I175" s="10">
        <v>0</v>
      </c>
      <c r="J175" s="10">
        <v>0</v>
      </c>
      <c r="K175" s="10">
        <v>0</v>
      </c>
      <c r="L175" s="10">
        <v>0</v>
      </c>
      <c r="M175" s="10">
        <v>0</v>
      </c>
      <c r="N175" s="10">
        <v>0</v>
      </c>
      <c r="O175" s="10">
        <v>1.2690020269240001</v>
      </c>
      <c r="P175" s="10">
        <v>0</v>
      </c>
      <c r="Q175" s="10">
        <v>1.2690020269240001</v>
      </c>
      <c r="R175" s="10">
        <v>0</v>
      </c>
      <c r="S175" s="10">
        <v>0.68112417589340002</v>
      </c>
      <c r="T175" s="10">
        <v>0</v>
      </c>
      <c r="U175" s="10">
        <v>0</v>
      </c>
      <c r="V175" s="10">
        <v>0.93735189791649998</v>
      </c>
      <c r="W175" s="10">
        <v>0</v>
      </c>
      <c r="X175" s="10">
        <v>0</v>
      </c>
      <c r="Y175" s="10">
        <v>1.6184760738099999</v>
      </c>
      <c r="Z175" s="10">
        <v>0</v>
      </c>
      <c r="AA175" s="10">
        <v>0</v>
      </c>
      <c r="AB175" s="10">
        <v>0</v>
      </c>
      <c r="AC175" s="10">
        <v>0</v>
      </c>
      <c r="AD175" s="10">
        <v>0</v>
      </c>
      <c r="AE175" s="10">
        <v>0</v>
      </c>
      <c r="AF175" s="10">
        <v>0</v>
      </c>
      <c r="AG175" s="10">
        <v>0</v>
      </c>
      <c r="AH175" s="10">
        <v>0</v>
      </c>
      <c r="AI175" s="10">
        <v>0</v>
      </c>
      <c r="AJ175" s="10">
        <v>0</v>
      </c>
      <c r="AK175" s="10">
        <v>3.0248237873380002</v>
      </c>
      <c r="AL175" s="10">
        <v>0</v>
      </c>
      <c r="AM175" s="10">
        <v>0</v>
      </c>
      <c r="AN175" s="10">
        <v>0</v>
      </c>
      <c r="AO175" s="10">
        <v>3.0248237873380002</v>
      </c>
      <c r="AP175" s="10">
        <v>0</v>
      </c>
      <c r="AQ175" s="10">
        <v>0</v>
      </c>
      <c r="AR175" s="10">
        <v>0</v>
      </c>
      <c r="AS175" s="10">
        <v>0</v>
      </c>
      <c r="AT175" s="10">
        <v>0</v>
      </c>
      <c r="AU175" s="10">
        <v>0</v>
      </c>
      <c r="AV175" s="10">
        <v>0</v>
      </c>
      <c r="AW175" s="10">
        <v>0</v>
      </c>
      <c r="AX175" s="10">
        <v>0</v>
      </c>
      <c r="AY175" s="10">
        <v>0</v>
      </c>
      <c r="AZ175" s="10">
        <v>0</v>
      </c>
      <c r="BA175" s="10">
        <v>0</v>
      </c>
      <c r="BB175" s="10">
        <v>0.55654301514969995</v>
      </c>
      <c r="BC175" s="10">
        <v>0</v>
      </c>
      <c r="BD175" s="10">
        <v>0.85671921004350005</v>
      </c>
      <c r="BE175" s="10">
        <v>1.413262225193</v>
      </c>
      <c r="BF175" s="10">
        <v>0</v>
      </c>
      <c r="BG175" s="10">
        <v>0</v>
      </c>
      <c r="BH175" s="10">
        <v>0</v>
      </c>
      <c r="BI175" s="10">
        <v>0</v>
      </c>
      <c r="BJ175" s="10">
        <v>0</v>
      </c>
      <c r="BK175" s="10">
        <v>0</v>
      </c>
      <c r="BL175" s="10">
        <v>0</v>
      </c>
      <c r="BM175" s="10">
        <v>0</v>
      </c>
      <c r="BN175" s="10">
        <v>0</v>
      </c>
      <c r="BO175" s="10">
        <v>0</v>
      </c>
      <c r="BP175" s="10">
        <v>0</v>
      </c>
      <c r="BQ175" s="10">
        <v>0</v>
      </c>
      <c r="BR175" s="10">
        <v>0</v>
      </c>
      <c r="BS175" s="10">
        <v>1.2690020269240001</v>
      </c>
      <c r="BT175" s="10">
        <v>0</v>
      </c>
      <c r="BU175" s="10">
        <v>1.2690020269240001</v>
      </c>
      <c r="BV175" s="10">
        <v>0</v>
      </c>
      <c r="BW175" s="10">
        <v>0.68112417589340002</v>
      </c>
      <c r="BX175" s="10">
        <v>0</v>
      </c>
      <c r="BY175" s="10">
        <v>3.0248237873380002</v>
      </c>
      <c r="BZ175" s="10">
        <v>1.493894913066</v>
      </c>
      <c r="CA175" s="10">
        <v>1.2690020269240001</v>
      </c>
      <c r="CB175" s="10">
        <v>0.85671921004350005</v>
      </c>
    </row>
    <row r="176" spans="1:80" x14ac:dyDescent="0.4">
      <c r="B176" s="10">
        <v>0</v>
      </c>
      <c r="C176" s="10">
        <v>0.68112417589340002</v>
      </c>
      <c r="D176" s="10">
        <v>0</v>
      </c>
      <c r="E176" s="10">
        <v>3.0248237873380002</v>
      </c>
      <c r="F176" s="10">
        <v>1.493894913066</v>
      </c>
      <c r="G176" s="10">
        <v>1.2690020269240001</v>
      </c>
      <c r="H176" s="10">
        <v>0.85671921004350005</v>
      </c>
      <c r="I176" s="10">
        <v>7.325564113265</v>
      </c>
      <c r="J176" s="10">
        <v>0</v>
      </c>
      <c r="K176" s="10">
        <v>0.68112417589340002</v>
      </c>
      <c r="L176" s="10">
        <v>0</v>
      </c>
      <c r="M176" s="10">
        <v>3.0248237873380002</v>
      </c>
      <c r="N176" s="10">
        <v>1.493894913066</v>
      </c>
      <c r="O176" s="10">
        <v>1.2690020269240001</v>
      </c>
      <c r="P176" s="10">
        <v>0.85671921004350005</v>
      </c>
      <c r="Q176" s="10">
        <v>7.325564113265</v>
      </c>
      <c r="R176" s="10">
        <v>0</v>
      </c>
      <c r="S176" s="10">
        <v>0.68112417589340002</v>
      </c>
      <c r="T176" s="10">
        <v>0</v>
      </c>
      <c r="U176" s="10">
        <v>3.0248237873380002</v>
      </c>
      <c r="V176" s="10">
        <v>1.493894913066</v>
      </c>
      <c r="W176" s="10">
        <v>1.2690020269240001</v>
      </c>
      <c r="X176" s="10">
        <v>0.85671921004350005</v>
      </c>
      <c r="Y176" s="10">
        <v>7.325564113265</v>
      </c>
      <c r="Z176" s="10">
        <v>0</v>
      </c>
      <c r="AA176" s="10">
        <v>0.68112417589340002</v>
      </c>
      <c r="AB176" s="10">
        <v>0</v>
      </c>
      <c r="AC176" s="10">
        <v>3.0248237873380002</v>
      </c>
      <c r="AD176" s="10">
        <v>1.493894913066</v>
      </c>
      <c r="AE176" s="10">
        <v>1.2690020269240001</v>
      </c>
      <c r="AF176" s="10">
        <v>0.85671921004350005</v>
      </c>
      <c r="AG176" s="10">
        <v>7.325564113265</v>
      </c>
      <c r="AH176" s="10">
        <v>0</v>
      </c>
      <c r="AI176" s="10">
        <v>0.68112417589340002</v>
      </c>
      <c r="AJ176" s="10">
        <v>0</v>
      </c>
      <c r="AK176" s="10">
        <v>3.0248237873380002</v>
      </c>
      <c r="AL176" s="10">
        <v>1.493894913066</v>
      </c>
      <c r="AM176" s="10">
        <v>1.2690020269240001</v>
      </c>
      <c r="AN176" s="10">
        <v>0.85671921004350005</v>
      </c>
      <c r="AO176" s="10">
        <v>7.325564113265</v>
      </c>
      <c r="AP176" s="10">
        <v>0</v>
      </c>
      <c r="AQ176" s="10">
        <v>0.68112417589340002</v>
      </c>
      <c r="AR176" s="10">
        <v>0</v>
      </c>
      <c r="AS176" s="10">
        <v>3.0248237873380002</v>
      </c>
      <c r="AT176" s="10">
        <v>1.493894913066</v>
      </c>
      <c r="AU176" s="10">
        <v>1.2690020269240001</v>
      </c>
      <c r="AV176" s="10">
        <v>0.85671921004350005</v>
      </c>
      <c r="AW176" s="10">
        <v>7.325564113265</v>
      </c>
      <c r="AX176" s="10">
        <v>0</v>
      </c>
      <c r="AY176" s="10">
        <v>0.68112417589340002</v>
      </c>
      <c r="AZ176" s="10">
        <v>0</v>
      </c>
      <c r="BA176" s="10">
        <v>3.0248237873380002</v>
      </c>
      <c r="BB176" s="10">
        <v>1.493894913066</v>
      </c>
      <c r="BC176" s="10">
        <v>1.2690020269240001</v>
      </c>
      <c r="BD176" s="10">
        <v>0.85671921004350005</v>
      </c>
      <c r="BE176" s="10">
        <v>7.325564113265</v>
      </c>
      <c r="BF176" s="10">
        <v>0</v>
      </c>
      <c r="BG176" s="10">
        <v>0.68112417589340002</v>
      </c>
      <c r="BH176" s="10">
        <v>0</v>
      </c>
      <c r="BI176" s="10">
        <v>3.0248237873380002</v>
      </c>
      <c r="BJ176" s="10">
        <v>1.493894913066</v>
      </c>
      <c r="BK176" s="10">
        <v>1.2690020269240001</v>
      </c>
      <c r="BL176" s="10">
        <v>0.85671921004350005</v>
      </c>
      <c r="BM176" s="10">
        <v>7.325564113265</v>
      </c>
      <c r="BN176" s="10">
        <v>0</v>
      </c>
      <c r="BO176" s="10">
        <v>0.68112417589340002</v>
      </c>
      <c r="BP176" s="10">
        <v>0</v>
      </c>
      <c r="BQ176" s="10">
        <v>3.0248237873380002</v>
      </c>
      <c r="BR176" s="10">
        <v>1.493894913066</v>
      </c>
      <c r="BS176" s="10">
        <v>1.2690020269240001</v>
      </c>
      <c r="BT176" s="10">
        <v>0.85671921004350005</v>
      </c>
      <c r="BU176" s="10">
        <v>7.325564113265</v>
      </c>
      <c r="BV176" s="10">
        <v>0</v>
      </c>
      <c r="BW176" s="10">
        <v>0.68112417589340002</v>
      </c>
      <c r="BX176" s="10">
        <v>0</v>
      </c>
      <c r="BY176" s="10">
        <v>3.0248237873380002</v>
      </c>
      <c r="BZ176" s="10">
        <v>1.493894913066</v>
      </c>
      <c r="CA176" s="10">
        <v>1.2690020269240001</v>
      </c>
      <c r="CB176" s="10">
        <v>0.85671921004350005</v>
      </c>
    </row>
    <row r="177" spans="1:80" x14ac:dyDescent="0.4">
      <c r="B177" s="4" t="s">
        <v>155</v>
      </c>
      <c r="C177" s="4" t="s">
        <v>156</v>
      </c>
      <c r="D177" s="4" t="s">
        <v>157</v>
      </c>
      <c r="E177" s="4" t="s">
        <v>158</v>
      </c>
      <c r="F177" s="4" t="s">
        <v>159</v>
      </c>
      <c r="G177" s="4" t="s">
        <v>160</v>
      </c>
      <c r="H177" s="4" t="s">
        <v>161</v>
      </c>
      <c r="I177" s="4" t="s">
        <v>162</v>
      </c>
      <c r="J177" s="4" t="s">
        <v>155</v>
      </c>
      <c r="K177" s="4" t="s">
        <v>156</v>
      </c>
      <c r="L177" s="4" t="s">
        <v>157</v>
      </c>
      <c r="M177" s="4" t="s">
        <v>158</v>
      </c>
      <c r="N177" s="4" t="s">
        <v>159</v>
      </c>
      <c r="O177" s="4" t="s">
        <v>160</v>
      </c>
      <c r="P177" s="4" t="s">
        <v>161</v>
      </c>
      <c r="Q177" s="4" t="s">
        <v>162</v>
      </c>
      <c r="R177" s="4" t="s">
        <v>155</v>
      </c>
      <c r="S177" s="4" t="s">
        <v>156</v>
      </c>
      <c r="T177" s="4" t="s">
        <v>157</v>
      </c>
      <c r="U177" s="4" t="s">
        <v>158</v>
      </c>
      <c r="V177" s="4" t="s">
        <v>159</v>
      </c>
      <c r="W177" s="4" t="s">
        <v>160</v>
      </c>
      <c r="X177" s="4" t="s">
        <v>161</v>
      </c>
      <c r="Y177" s="4" t="s">
        <v>162</v>
      </c>
      <c r="Z177" s="4" t="s">
        <v>155</v>
      </c>
      <c r="AA177" s="4" t="s">
        <v>156</v>
      </c>
      <c r="AB177" s="4" t="s">
        <v>157</v>
      </c>
      <c r="AC177" s="4" t="s">
        <v>158</v>
      </c>
      <c r="AD177" s="4" t="s">
        <v>159</v>
      </c>
      <c r="AE177" s="4" t="s">
        <v>160</v>
      </c>
      <c r="AF177" s="4" t="s">
        <v>161</v>
      </c>
      <c r="AG177" s="4" t="s">
        <v>162</v>
      </c>
      <c r="AH177" s="4" t="s">
        <v>155</v>
      </c>
      <c r="AI177" s="4" t="s">
        <v>156</v>
      </c>
      <c r="AJ177" s="4" t="s">
        <v>157</v>
      </c>
      <c r="AK177" s="4" t="s">
        <v>158</v>
      </c>
      <c r="AL177" s="4" t="s">
        <v>159</v>
      </c>
      <c r="AM177" s="4" t="s">
        <v>160</v>
      </c>
      <c r="AN177" s="4" t="s">
        <v>161</v>
      </c>
      <c r="AO177" s="4" t="s">
        <v>162</v>
      </c>
      <c r="AP177" s="4" t="s">
        <v>155</v>
      </c>
      <c r="AQ177" s="4" t="s">
        <v>156</v>
      </c>
      <c r="AR177" s="4" t="s">
        <v>157</v>
      </c>
      <c r="AS177" s="4" t="s">
        <v>158</v>
      </c>
      <c r="AT177" s="4" t="s">
        <v>159</v>
      </c>
      <c r="AU177" s="4" t="s">
        <v>160</v>
      </c>
      <c r="AV177" s="4" t="s">
        <v>161</v>
      </c>
      <c r="AW177" s="4" t="s">
        <v>162</v>
      </c>
      <c r="AX177" s="4" t="s">
        <v>155</v>
      </c>
      <c r="AY177" s="4" t="s">
        <v>156</v>
      </c>
      <c r="AZ177" s="4" t="s">
        <v>157</v>
      </c>
      <c r="BA177" s="4" t="s">
        <v>158</v>
      </c>
      <c r="BB177" s="4" t="s">
        <v>159</v>
      </c>
      <c r="BC177" s="4" t="s">
        <v>160</v>
      </c>
      <c r="BD177" s="4" t="s">
        <v>161</v>
      </c>
      <c r="BE177" s="4" t="s">
        <v>162</v>
      </c>
      <c r="BF177" s="4" t="s">
        <v>155</v>
      </c>
      <c r="BG177" s="4" t="s">
        <v>156</v>
      </c>
      <c r="BH177" s="4" t="s">
        <v>157</v>
      </c>
      <c r="BI177" s="4" t="s">
        <v>158</v>
      </c>
      <c r="BJ177" s="4" t="s">
        <v>159</v>
      </c>
      <c r="BK177" s="4" t="s">
        <v>160</v>
      </c>
      <c r="BL177" s="4" t="s">
        <v>161</v>
      </c>
      <c r="BM177" s="4" t="s">
        <v>162</v>
      </c>
      <c r="BN177" s="4" t="s">
        <v>155</v>
      </c>
      <c r="BO177" s="4" t="s">
        <v>156</v>
      </c>
      <c r="BP177" s="4" t="s">
        <v>157</v>
      </c>
      <c r="BQ177" s="4" t="s">
        <v>158</v>
      </c>
      <c r="BR177" s="4" t="s">
        <v>159</v>
      </c>
      <c r="BS177" s="4" t="s">
        <v>160</v>
      </c>
      <c r="BT177" s="4" t="s">
        <v>161</v>
      </c>
      <c r="BU177" s="4" t="s">
        <v>162</v>
      </c>
      <c r="BV177" s="4" t="s">
        <v>155</v>
      </c>
      <c r="BW177" s="4" t="s">
        <v>156</v>
      </c>
      <c r="BX177" s="4" t="s">
        <v>157</v>
      </c>
      <c r="BY177" s="4" t="s">
        <v>158</v>
      </c>
      <c r="BZ177" s="4" t="s">
        <v>159</v>
      </c>
      <c r="CA177" s="4" t="s">
        <v>160</v>
      </c>
      <c r="CB177" s="4" t="s">
        <v>161</v>
      </c>
    </row>
    <row r="178" spans="1:80" x14ac:dyDescent="0.4">
      <c r="B178" s="4" t="s">
        <v>446</v>
      </c>
      <c r="C178" s="4" t="s">
        <v>446</v>
      </c>
      <c r="D178" s="4" t="s">
        <v>446</v>
      </c>
      <c r="E178" s="4" t="s">
        <v>446</v>
      </c>
      <c r="F178" s="4" t="s">
        <v>446</v>
      </c>
      <c r="G178" s="4" t="s">
        <v>446</v>
      </c>
      <c r="H178" s="4" t="s">
        <v>446</v>
      </c>
      <c r="I178" s="4" t="s">
        <v>446</v>
      </c>
      <c r="J178" s="4" t="s">
        <v>446</v>
      </c>
      <c r="K178" s="4" t="s">
        <v>446</v>
      </c>
      <c r="L178" s="4" t="s">
        <v>446</v>
      </c>
      <c r="M178" s="4" t="s">
        <v>446</v>
      </c>
      <c r="N178" s="4" t="s">
        <v>446</v>
      </c>
      <c r="O178" s="4" t="s">
        <v>446</v>
      </c>
      <c r="P178" s="4" t="s">
        <v>446</v>
      </c>
      <c r="Q178" s="4" t="s">
        <v>446</v>
      </c>
      <c r="R178" s="4" t="s">
        <v>446</v>
      </c>
      <c r="S178" s="4" t="s">
        <v>446</v>
      </c>
      <c r="T178" s="4" t="s">
        <v>446</v>
      </c>
      <c r="U178" s="4" t="s">
        <v>446</v>
      </c>
      <c r="V178" s="4" t="s">
        <v>446</v>
      </c>
      <c r="W178" s="4" t="s">
        <v>446</v>
      </c>
      <c r="X178" s="4" t="s">
        <v>446</v>
      </c>
      <c r="Y178" s="4" t="s">
        <v>446</v>
      </c>
      <c r="Z178" s="4" t="s">
        <v>446</v>
      </c>
      <c r="AA178" s="4" t="s">
        <v>446</v>
      </c>
      <c r="AB178" s="4" t="s">
        <v>446</v>
      </c>
      <c r="AC178" s="4" t="s">
        <v>446</v>
      </c>
      <c r="AD178" s="4" t="s">
        <v>446</v>
      </c>
      <c r="AE178" s="4" t="s">
        <v>446</v>
      </c>
      <c r="AF178" s="4" t="s">
        <v>446</v>
      </c>
      <c r="AG178" s="4" t="s">
        <v>446</v>
      </c>
      <c r="AH178" s="4" t="s">
        <v>446</v>
      </c>
      <c r="AI178" s="4" t="s">
        <v>446</v>
      </c>
      <c r="AJ178" s="4" t="s">
        <v>446</v>
      </c>
      <c r="AK178" s="4" t="s">
        <v>446</v>
      </c>
      <c r="AL178" s="4" t="s">
        <v>446</v>
      </c>
      <c r="AM178" s="4" t="s">
        <v>446</v>
      </c>
      <c r="AN178" s="4" t="s">
        <v>446</v>
      </c>
      <c r="AO178" s="4" t="s">
        <v>446</v>
      </c>
      <c r="AP178" s="4" t="s">
        <v>446</v>
      </c>
      <c r="AQ178" s="4" t="s">
        <v>446</v>
      </c>
      <c r="AR178" s="4" t="s">
        <v>446</v>
      </c>
      <c r="AS178" s="4" t="s">
        <v>446</v>
      </c>
      <c r="AT178" s="4" t="s">
        <v>446</v>
      </c>
      <c r="AU178" s="4" t="s">
        <v>446</v>
      </c>
      <c r="AV178" s="4" t="s">
        <v>446</v>
      </c>
      <c r="AW178" s="4" t="s">
        <v>446</v>
      </c>
      <c r="AX178" s="4" t="s">
        <v>446</v>
      </c>
      <c r="AY178" s="4" t="s">
        <v>446</v>
      </c>
      <c r="AZ178" s="4" t="s">
        <v>446</v>
      </c>
      <c r="BA178" s="4" t="s">
        <v>446</v>
      </c>
      <c r="BB178" s="4" t="s">
        <v>446</v>
      </c>
      <c r="BC178" s="4" t="s">
        <v>446</v>
      </c>
      <c r="BD178" s="4" t="s">
        <v>446</v>
      </c>
      <c r="BE178" s="4" t="s">
        <v>446</v>
      </c>
      <c r="BF178" s="4" t="s">
        <v>446</v>
      </c>
      <c r="BG178" s="4" t="s">
        <v>446</v>
      </c>
      <c r="BH178" s="4" t="s">
        <v>446</v>
      </c>
      <c r="BI178" s="4" t="s">
        <v>446</v>
      </c>
      <c r="BJ178" s="4" t="s">
        <v>446</v>
      </c>
      <c r="BK178" s="4" t="s">
        <v>446</v>
      </c>
      <c r="BL178" s="4" t="s">
        <v>446</v>
      </c>
      <c r="BM178" s="4" t="s">
        <v>446</v>
      </c>
      <c r="BN178" s="4" t="s">
        <v>446</v>
      </c>
      <c r="BO178" s="4" t="s">
        <v>446</v>
      </c>
      <c r="BP178" s="4" t="s">
        <v>446</v>
      </c>
      <c r="BQ178" s="4" t="s">
        <v>446</v>
      </c>
      <c r="BR178" s="4" t="s">
        <v>446</v>
      </c>
      <c r="BS178" s="4" t="s">
        <v>446</v>
      </c>
      <c r="BT178" s="4" t="s">
        <v>446</v>
      </c>
      <c r="BU178" s="4" t="s">
        <v>446</v>
      </c>
      <c r="BV178" s="4" t="s">
        <v>446</v>
      </c>
      <c r="BW178" s="4" t="s">
        <v>446</v>
      </c>
      <c r="BX178" s="4" t="s">
        <v>446</v>
      </c>
      <c r="BY178" s="4" t="s">
        <v>446</v>
      </c>
      <c r="BZ178" s="4" t="s">
        <v>446</v>
      </c>
      <c r="CA178" s="4" t="s">
        <v>446</v>
      </c>
      <c r="CB178" s="4" t="s">
        <v>446</v>
      </c>
    </row>
    <row r="179" spans="1:80" x14ac:dyDescent="0.4">
      <c r="A179" s="1" t="s">
        <v>343</v>
      </c>
      <c r="B179" s="9">
        <v>0</v>
      </c>
      <c r="C179" s="9">
        <v>0.92705781587629998</v>
      </c>
      <c r="D179" s="9">
        <v>0.33421966608530002</v>
      </c>
      <c r="E179" s="9">
        <v>0.17776006414099998</v>
      </c>
      <c r="F179" s="9">
        <v>8.4272465334659999E-2</v>
      </c>
      <c r="G179" s="9">
        <v>0.38896244617139997</v>
      </c>
      <c r="H179" s="9">
        <v>0.33653295901859998</v>
      </c>
      <c r="I179" s="9">
        <v>0.3200788885043</v>
      </c>
      <c r="J179" s="9">
        <v>0</v>
      </c>
      <c r="K179" s="9">
        <v>0</v>
      </c>
      <c r="L179" s="9">
        <v>0.19669024357769999</v>
      </c>
      <c r="M179" s="9">
        <v>0</v>
      </c>
      <c r="N179" s="9">
        <v>0.62122443550939999</v>
      </c>
      <c r="O179" s="9">
        <v>0.1290777368919</v>
      </c>
      <c r="P179" s="9">
        <v>0.19516369597850003</v>
      </c>
      <c r="Q179" s="9">
        <v>0.17642975212959999</v>
      </c>
      <c r="R179" s="9">
        <v>0</v>
      </c>
      <c r="S179" s="9">
        <v>7.2942184123689996E-2</v>
      </c>
      <c r="T179" s="9">
        <v>0</v>
      </c>
      <c r="U179" s="9">
        <v>0.51271211998810007</v>
      </c>
      <c r="V179" s="9">
        <v>8.0469793632020004E-2</v>
      </c>
      <c r="W179" s="9">
        <v>0.24773519994659998</v>
      </c>
      <c r="X179" s="9">
        <v>0.18969159846570002</v>
      </c>
      <c r="Y179" s="9">
        <v>0.22471848219339999</v>
      </c>
      <c r="Z179" s="9">
        <v>1</v>
      </c>
      <c r="AA179" s="9">
        <v>0</v>
      </c>
      <c r="AB179" s="9">
        <v>0.159558286622</v>
      </c>
      <c r="AC179" s="9">
        <v>0.1067233597533</v>
      </c>
      <c r="AD179" s="9">
        <v>0</v>
      </c>
      <c r="AE179" s="9">
        <v>1.9265513936070001E-2</v>
      </c>
      <c r="AF179" s="9">
        <v>0.1015796744007</v>
      </c>
      <c r="AG179" s="9">
        <v>9.6189084031310004E-2</v>
      </c>
      <c r="AH179" s="9">
        <v>0</v>
      </c>
      <c r="AI179" s="9">
        <v>0</v>
      </c>
      <c r="AJ179" s="9">
        <v>0</v>
      </c>
      <c r="AK179" s="9">
        <v>0</v>
      </c>
      <c r="AL179" s="9">
        <v>0</v>
      </c>
      <c r="AM179" s="9">
        <v>0.16389423113400001</v>
      </c>
      <c r="AN179" s="9">
        <v>7.4288679551800005E-2</v>
      </c>
      <c r="AO179" s="9">
        <v>4.9601329459230001E-2</v>
      </c>
      <c r="AP179" s="9">
        <v>0</v>
      </c>
      <c r="AQ179" s="9">
        <v>0</v>
      </c>
      <c r="AR179" s="9">
        <v>0.30953180371489997</v>
      </c>
      <c r="AS179" s="9">
        <v>0</v>
      </c>
      <c r="AT179" s="9">
        <v>0</v>
      </c>
      <c r="AU179" s="9">
        <v>3.0019379849550002E-2</v>
      </c>
      <c r="AV179" s="9">
        <v>0.1027433925846</v>
      </c>
      <c r="AW179" s="9">
        <v>5.5752740784139998E-2</v>
      </c>
      <c r="AX179" s="9">
        <v>0</v>
      </c>
      <c r="AY179" s="9">
        <v>0</v>
      </c>
      <c r="AZ179" s="9">
        <v>0</v>
      </c>
      <c r="BA179" s="9">
        <v>0.20280445611760001</v>
      </c>
      <c r="BB179" s="9">
        <v>0.21403330552389999</v>
      </c>
      <c r="BC179" s="9">
        <v>2.104549207051E-2</v>
      </c>
      <c r="BD179" s="9">
        <v>0</v>
      </c>
      <c r="BE179" s="9">
        <v>7.7229722897949993E-2</v>
      </c>
      <c r="BF179" s="9">
        <v>0</v>
      </c>
      <c r="BG179" s="9">
        <v>0</v>
      </c>
      <c r="BH179" s="9">
        <v>0</v>
      </c>
      <c r="BI179" s="9">
        <v>0</v>
      </c>
      <c r="BJ179" s="9">
        <v>0</v>
      </c>
      <c r="BK179" s="9">
        <v>0</v>
      </c>
      <c r="BL179" s="9">
        <v>0</v>
      </c>
      <c r="BM179" s="9">
        <v>0</v>
      </c>
      <c r="BN179" s="9">
        <v>0</v>
      </c>
      <c r="BO179" s="9">
        <v>0.92705781587629998</v>
      </c>
      <c r="BP179" s="9">
        <v>0.53090990966310003</v>
      </c>
      <c r="BQ179" s="9">
        <v>0.17776006414099998</v>
      </c>
      <c r="BR179" s="9">
        <v>0.70549690084409999</v>
      </c>
      <c r="BS179" s="9">
        <v>0.51804018306330002</v>
      </c>
      <c r="BT179" s="9">
        <v>0.53169665499719998</v>
      </c>
      <c r="BU179" s="9">
        <v>0.49650864063390004</v>
      </c>
      <c r="BV179" s="9">
        <v>1</v>
      </c>
      <c r="BW179" s="9">
        <v>1</v>
      </c>
      <c r="BX179" s="9">
        <v>1</v>
      </c>
      <c r="BY179" s="9">
        <v>1</v>
      </c>
      <c r="BZ179" s="9">
        <v>1</v>
      </c>
      <c r="CA179" s="9">
        <v>1</v>
      </c>
      <c r="CB179" s="9">
        <v>1</v>
      </c>
    </row>
    <row r="180" spans="1:80" x14ac:dyDescent="0.4">
      <c r="B180" s="10">
        <v>0</v>
      </c>
      <c r="C180" s="10">
        <v>4</v>
      </c>
      <c r="D180" s="10">
        <v>2</v>
      </c>
      <c r="E180" s="10">
        <v>1</v>
      </c>
      <c r="F180" s="10">
        <v>2</v>
      </c>
      <c r="G180" s="10">
        <v>3</v>
      </c>
      <c r="H180" s="10">
        <v>4</v>
      </c>
      <c r="I180" s="10">
        <v>16</v>
      </c>
      <c r="J180" s="10">
        <v>0</v>
      </c>
      <c r="K180" s="10">
        <v>0</v>
      </c>
      <c r="L180" s="10">
        <v>1</v>
      </c>
      <c r="M180" s="10">
        <v>0</v>
      </c>
      <c r="N180" s="10">
        <v>6</v>
      </c>
      <c r="O180" s="10">
        <v>3</v>
      </c>
      <c r="P180" s="10">
        <v>4</v>
      </c>
      <c r="Q180" s="10">
        <v>14</v>
      </c>
      <c r="R180" s="10">
        <v>0</v>
      </c>
      <c r="S180" s="10">
        <v>1</v>
      </c>
      <c r="T180" s="10">
        <v>0</v>
      </c>
      <c r="U180" s="10">
        <v>4</v>
      </c>
      <c r="V180" s="10">
        <v>2</v>
      </c>
      <c r="W180" s="10">
        <v>3</v>
      </c>
      <c r="X180" s="10">
        <v>3</v>
      </c>
      <c r="Y180" s="10">
        <v>13</v>
      </c>
      <c r="Z180" s="10">
        <v>1</v>
      </c>
      <c r="AA180" s="10">
        <v>0</v>
      </c>
      <c r="AB180" s="10">
        <v>1</v>
      </c>
      <c r="AC180" s="10">
        <v>1</v>
      </c>
      <c r="AD180" s="10">
        <v>0</v>
      </c>
      <c r="AE180" s="10">
        <v>1</v>
      </c>
      <c r="AF180" s="10">
        <v>2</v>
      </c>
      <c r="AG180" s="10">
        <v>6</v>
      </c>
      <c r="AH180" s="10">
        <v>0</v>
      </c>
      <c r="AI180" s="10">
        <v>0</v>
      </c>
      <c r="AJ180" s="10">
        <v>0</v>
      </c>
      <c r="AK180" s="10">
        <v>0</v>
      </c>
      <c r="AL180" s="10">
        <v>0</v>
      </c>
      <c r="AM180" s="10">
        <v>1</v>
      </c>
      <c r="AN180" s="10">
        <v>1</v>
      </c>
      <c r="AO180" s="10">
        <v>2</v>
      </c>
      <c r="AP180" s="10">
        <v>0</v>
      </c>
      <c r="AQ180" s="10">
        <v>0</v>
      </c>
      <c r="AR180" s="10">
        <v>1</v>
      </c>
      <c r="AS180" s="10">
        <v>0</v>
      </c>
      <c r="AT180" s="10">
        <v>0</v>
      </c>
      <c r="AU180" s="10">
        <v>1</v>
      </c>
      <c r="AV180" s="10">
        <v>1</v>
      </c>
      <c r="AW180" s="10">
        <v>3</v>
      </c>
      <c r="AX180" s="10">
        <v>0</v>
      </c>
      <c r="AY180" s="10">
        <v>0</v>
      </c>
      <c r="AZ180" s="10">
        <v>0</v>
      </c>
      <c r="BA180" s="10">
        <v>2</v>
      </c>
      <c r="BB180" s="10">
        <v>1</v>
      </c>
      <c r="BC180" s="10">
        <v>1</v>
      </c>
      <c r="BD180" s="10">
        <v>0</v>
      </c>
      <c r="BE180" s="10">
        <v>4</v>
      </c>
      <c r="BF180" s="10">
        <v>0</v>
      </c>
      <c r="BG180" s="10">
        <v>0</v>
      </c>
      <c r="BH180" s="10">
        <v>0</v>
      </c>
      <c r="BI180" s="10">
        <v>0</v>
      </c>
      <c r="BJ180" s="10">
        <v>0</v>
      </c>
      <c r="BK180" s="10">
        <v>0</v>
      </c>
      <c r="BL180" s="10">
        <v>0</v>
      </c>
      <c r="BM180" s="10">
        <v>0</v>
      </c>
      <c r="BN180" s="10">
        <v>0</v>
      </c>
      <c r="BO180" s="10">
        <v>4</v>
      </c>
      <c r="BP180" s="10">
        <v>3</v>
      </c>
      <c r="BQ180" s="10">
        <v>1</v>
      </c>
      <c r="BR180" s="10">
        <v>8</v>
      </c>
      <c r="BS180" s="10">
        <v>6</v>
      </c>
      <c r="BT180" s="10">
        <v>8</v>
      </c>
      <c r="BU180" s="10">
        <v>30</v>
      </c>
      <c r="BV180" s="10">
        <v>1</v>
      </c>
      <c r="BW180" s="10">
        <v>5</v>
      </c>
      <c r="BX180" s="10">
        <v>5</v>
      </c>
      <c r="BY180" s="10">
        <v>8</v>
      </c>
      <c r="BZ180" s="10">
        <v>11</v>
      </c>
      <c r="CA180" s="10">
        <v>13</v>
      </c>
      <c r="CB180" s="10">
        <v>15</v>
      </c>
    </row>
    <row r="181" spans="1:80" x14ac:dyDescent="0.4">
      <c r="B181" s="10">
        <v>1</v>
      </c>
      <c r="C181" s="10">
        <v>5</v>
      </c>
      <c r="D181" s="10">
        <v>5</v>
      </c>
      <c r="E181" s="10">
        <v>8</v>
      </c>
      <c r="F181" s="10">
        <v>11</v>
      </c>
      <c r="G181" s="10">
        <v>13</v>
      </c>
      <c r="H181" s="10">
        <v>15</v>
      </c>
      <c r="I181" s="10">
        <v>58</v>
      </c>
      <c r="J181" s="10">
        <v>1</v>
      </c>
      <c r="K181" s="10">
        <v>5</v>
      </c>
      <c r="L181" s="10">
        <v>5</v>
      </c>
      <c r="M181" s="10">
        <v>8</v>
      </c>
      <c r="N181" s="10">
        <v>11</v>
      </c>
      <c r="O181" s="10">
        <v>13</v>
      </c>
      <c r="P181" s="10">
        <v>15</v>
      </c>
      <c r="Q181" s="10">
        <v>58</v>
      </c>
      <c r="R181" s="10">
        <v>1</v>
      </c>
      <c r="S181" s="10">
        <v>5</v>
      </c>
      <c r="T181" s="10">
        <v>5</v>
      </c>
      <c r="U181" s="10">
        <v>8</v>
      </c>
      <c r="V181" s="10">
        <v>11</v>
      </c>
      <c r="W181" s="10">
        <v>13</v>
      </c>
      <c r="X181" s="10">
        <v>15</v>
      </c>
      <c r="Y181" s="10">
        <v>58</v>
      </c>
      <c r="Z181" s="10">
        <v>1</v>
      </c>
      <c r="AA181" s="10">
        <v>5</v>
      </c>
      <c r="AB181" s="10">
        <v>5</v>
      </c>
      <c r="AC181" s="10">
        <v>8</v>
      </c>
      <c r="AD181" s="10">
        <v>11</v>
      </c>
      <c r="AE181" s="10">
        <v>13</v>
      </c>
      <c r="AF181" s="10">
        <v>15</v>
      </c>
      <c r="AG181" s="10">
        <v>58</v>
      </c>
      <c r="AH181" s="10">
        <v>1</v>
      </c>
      <c r="AI181" s="10">
        <v>5</v>
      </c>
      <c r="AJ181" s="10">
        <v>5</v>
      </c>
      <c r="AK181" s="10">
        <v>8</v>
      </c>
      <c r="AL181" s="10">
        <v>11</v>
      </c>
      <c r="AM181" s="10">
        <v>13</v>
      </c>
      <c r="AN181" s="10">
        <v>15</v>
      </c>
      <c r="AO181" s="10">
        <v>58</v>
      </c>
      <c r="AP181" s="10">
        <v>1</v>
      </c>
      <c r="AQ181" s="10">
        <v>5</v>
      </c>
      <c r="AR181" s="10">
        <v>5</v>
      </c>
      <c r="AS181" s="10">
        <v>8</v>
      </c>
      <c r="AT181" s="10">
        <v>11</v>
      </c>
      <c r="AU181" s="10">
        <v>13</v>
      </c>
      <c r="AV181" s="10">
        <v>15</v>
      </c>
      <c r="AW181" s="10">
        <v>58</v>
      </c>
      <c r="AX181" s="10">
        <v>1</v>
      </c>
      <c r="AY181" s="10">
        <v>5</v>
      </c>
      <c r="AZ181" s="10">
        <v>5</v>
      </c>
      <c r="BA181" s="10">
        <v>8</v>
      </c>
      <c r="BB181" s="10">
        <v>11</v>
      </c>
      <c r="BC181" s="10">
        <v>13</v>
      </c>
      <c r="BD181" s="10">
        <v>15</v>
      </c>
      <c r="BE181" s="10">
        <v>58</v>
      </c>
      <c r="BF181" s="10">
        <v>1</v>
      </c>
      <c r="BG181" s="10">
        <v>5</v>
      </c>
      <c r="BH181" s="10">
        <v>5</v>
      </c>
      <c r="BI181" s="10">
        <v>8</v>
      </c>
      <c r="BJ181" s="10">
        <v>11</v>
      </c>
      <c r="BK181" s="10">
        <v>13</v>
      </c>
      <c r="BL181" s="10">
        <v>15</v>
      </c>
      <c r="BM181" s="10">
        <v>58</v>
      </c>
      <c r="BN181" s="10">
        <v>1</v>
      </c>
      <c r="BO181" s="10">
        <v>5</v>
      </c>
      <c r="BP181" s="10">
        <v>5</v>
      </c>
      <c r="BQ181" s="10">
        <v>8</v>
      </c>
      <c r="BR181" s="10">
        <v>11</v>
      </c>
      <c r="BS181" s="10">
        <v>13</v>
      </c>
      <c r="BT181" s="10">
        <v>15</v>
      </c>
      <c r="BU181" s="10">
        <v>58</v>
      </c>
      <c r="BV181" s="10">
        <v>1</v>
      </c>
      <c r="BW181" s="10">
        <v>5</v>
      </c>
      <c r="BX181" s="10">
        <v>5</v>
      </c>
      <c r="BY181" s="10">
        <v>8</v>
      </c>
      <c r="BZ181" s="10">
        <v>11</v>
      </c>
      <c r="CA181" s="10">
        <v>13</v>
      </c>
      <c r="CB181" s="10">
        <v>15</v>
      </c>
    </row>
    <row r="182" spans="1:80" x14ac:dyDescent="0.4">
      <c r="B182" s="10">
        <v>0</v>
      </c>
      <c r="C182" s="10">
        <v>4.5877796706760003</v>
      </c>
      <c r="D182" s="10">
        <v>1.31303703254</v>
      </c>
      <c r="E182" s="10">
        <v>2.0886524413009999</v>
      </c>
      <c r="F182" s="10">
        <v>0.63317536294700005</v>
      </c>
      <c r="G182" s="10">
        <v>3.7858430595930002</v>
      </c>
      <c r="H182" s="10">
        <v>4.9813709120069998</v>
      </c>
      <c r="I182" s="10">
        <v>17.389858479059999</v>
      </c>
      <c r="J182" s="10">
        <v>0</v>
      </c>
      <c r="K182" s="10">
        <v>0</v>
      </c>
      <c r="L182" s="10">
        <v>0.77273003345949998</v>
      </c>
      <c r="M182" s="10">
        <v>0</v>
      </c>
      <c r="N182" s="10">
        <v>4.6675270014130001</v>
      </c>
      <c r="O182" s="10">
        <v>1.256337364108</v>
      </c>
      <c r="P182" s="10">
        <v>2.88881885763</v>
      </c>
      <c r="Q182" s="10">
        <v>9.585413256611</v>
      </c>
      <c r="R182" s="10">
        <v>0</v>
      </c>
      <c r="S182" s="10">
        <v>0.36097281499220002</v>
      </c>
      <c r="T182" s="10">
        <v>0</v>
      </c>
      <c r="U182" s="10">
        <v>6.0242857487289996</v>
      </c>
      <c r="V182" s="10">
        <v>0.60460425106689997</v>
      </c>
      <c r="W182" s="10">
        <v>2.4112522855780001</v>
      </c>
      <c r="X182" s="10">
        <v>2.807820706787</v>
      </c>
      <c r="Y182" s="10">
        <v>12.20893580715</v>
      </c>
      <c r="Z182" s="10">
        <v>1.6540109935709999</v>
      </c>
      <c r="AA182" s="10">
        <v>0</v>
      </c>
      <c r="AB182" s="10">
        <v>0.62685102177649998</v>
      </c>
      <c r="AC182" s="10">
        <v>1.253982478965</v>
      </c>
      <c r="AD182" s="10">
        <v>0</v>
      </c>
      <c r="AE182" s="10">
        <v>0.1875147920893</v>
      </c>
      <c r="AF182" s="10">
        <v>1.503585374777</v>
      </c>
      <c r="AG182" s="10">
        <v>5.2259446611789997</v>
      </c>
      <c r="AH182" s="10">
        <v>0</v>
      </c>
      <c r="AI182" s="10">
        <v>0</v>
      </c>
      <c r="AJ182" s="10">
        <v>0</v>
      </c>
      <c r="AK182" s="10">
        <v>0</v>
      </c>
      <c r="AL182" s="10">
        <v>0</v>
      </c>
      <c r="AM182" s="10">
        <v>1.595212708974</v>
      </c>
      <c r="AN182" s="10">
        <v>1.099623253811</v>
      </c>
      <c r="AO182" s="10">
        <v>2.694835962785</v>
      </c>
      <c r="AP182" s="10">
        <v>0</v>
      </c>
      <c r="AQ182" s="10">
        <v>0</v>
      </c>
      <c r="AR182" s="10">
        <v>1.2160466970329999</v>
      </c>
      <c r="AS182" s="10">
        <v>0</v>
      </c>
      <c r="AT182" s="10">
        <v>0</v>
      </c>
      <c r="AU182" s="10">
        <v>0.29218414778950003</v>
      </c>
      <c r="AV182" s="10">
        <v>1.520810766096</v>
      </c>
      <c r="AW182" s="10">
        <v>3.0290416109190001</v>
      </c>
      <c r="AX182" s="10">
        <v>0</v>
      </c>
      <c r="AY182" s="10">
        <v>0</v>
      </c>
      <c r="AZ182" s="10">
        <v>0</v>
      </c>
      <c r="BA182" s="10">
        <v>2.3829200581330001</v>
      </c>
      <c r="BB182" s="10">
        <v>1.6081244967699999</v>
      </c>
      <c r="BC182" s="10">
        <v>0.20483964679649999</v>
      </c>
      <c r="BD182" s="10">
        <v>0</v>
      </c>
      <c r="BE182" s="10">
        <v>4.1958842017000002</v>
      </c>
      <c r="BF182" s="10">
        <v>0</v>
      </c>
      <c r="BG182" s="10">
        <v>0</v>
      </c>
      <c r="BH182" s="10">
        <v>0</v>
      </c>
      <c r="BI182" s="10">
        <v>0</v>
      </c>
      <c r="BJ182" s="10">
        <v>0</v>
      </c>
      <c r="BK182" s="10">
        <v>0</v>
      </c>
      <c r="BL182" s="10">
        <v>0</v>
      </c>
      <c r="BM182" s="10">
        <v>0</v>
      </c>
      <c r="BN182" s="10">
        <v>0</v>
      </c>
      <c r="BO182" s="10">
        <v>4.5877796706760003</v>
      </c>
      <c r="BP182" s="10">
        <v>2.0857670659999998</v>
      </c>
      <c r="BQ182" s="10">
        <v>2.0886524413009999</v>
      </c>
      <c r="BR182" s="10">
        <v>5.3007023643600002</v>
      </c>
      <c r="BS182" s="10">
        <v>5.0421804237009997</v>
      </c>
      <c r="BT182" s="10">
        <v>7.8701897696370002</v>
      </c>
      <c r="BU182" s="10">
        <v>26.97527173568</v>
      </c>
      <c r="BV182" s="10">
        <v>1.6540109935709999</v>
      </c>
      <c r="BW182" s="10">
        <v>4.9487524856689999</v>
      </c>
      <c r="BX182" s="10">
        <v>3.9286647848089999</v>
      </c>
      <c r="BY182" s="10">
        <v>11.74984072713</v>
      </c>
      <c r="BZ182" s="10">
        <v>7.5134311121969999</v>
      </c>
      <c r="CA182" s="10">
        <v>9.7331840049290008</v>
      </c>
      <c r="CB182" s="10">
        <v>14.802029871109999</v>
      </c>
    </row>
    <row r="183" spans="1:80" x14ac:dyDescent="0.4">
      <c r="B183" s="10">
        <v>1.6540109935709999</v>
      </c>
      <c r="C183" s="10">
        <v>4.9487524856689999</v>
      </c>
      <c r="D183" s="10">
        <v>3.9286647848089999</v>
      </c>
      <c r="E183" s="10">
        <v>11.74984072713</v>
      </c>
      <c r="F183" s="10">
        <v>7.5134311121969999</v>
      </c>
      <c r="G183" s="10">
        <v>9.7331840049290008</v>
      </c>
      <c r="H183" s="10">
        <v>14.802029871109999</v>
      </c>
      <c r="I183" s="10">
        <v>54.329913979410001</v>
      </c>
      <c r="J183" s="10">
        <v>1.6540109935709999</v>
      </c>
      <c r="K183" s="10">
        <v>4.9487524856689999</v>
      </c>
      <c r="L183" s="10">
        <v>3.9286647848089999</v>
      </c>
      <c r="M183" s="10">
        <v>11.74984072713</v>
      </c>
      <c r="N183" s="10">
        <v>7.5134311121969999</v>
      </c>
      <c r="O183" s="10">
        <v>9.7331840049290008</v>
      </c>
      <c r="P183" s="10">
        <v>14.802029871109999</v>
      </c>
      <c r="Q183" s="10">
        <v>54.329913979410001</v>
      </c>
      <c r="R183" s="10">
        <v>1.6540109935709999</v>
      </c>
      <c r="S183" s="10">
        <v>4.9487524856689999</v>
      </c>
      <c r="T183" s="10">
        <v>3.9286647848089999</v>
      </c>
      <c r="U183" s="10">
        <v>11.74984072713</v>
      </c>
      <c r="V183" s="10">
        <v>7.5134311121969999</v>
      </c>
      <c r="W183" s="10">
        <v>9.7331840049290008</v>
      </c>
      <c r="X183" s="10">
        <v>14.802029871109999</v>
      </c>
      <c r="Y183" s="10">
        <v>54.329913979410001</v>
      </c>
      <c r="Z183" s="10">
        <v>1.6540109935709999</v>
      </c>
      <c r="AA183" s="10">
        <v>4.9487524856689999</v>
      </c>
      <c r="AB183" s="10">
        <v>3.9286647848089999</v>
      </c>
      <c r="AC183" s="10">
        <v>11.74984072713</v>
      </c>
      <c r="AD183" s="10">
        <v>7.5134311121969999</v>
      </c>
      <c r="AE183" s="10">
        <v>9.7331840049290008</v>
      </c>
      <c r="AF183" s="10">
        <v>14.802029871109999</v>
      </c>
      <c r="AG183" s="10">
        <v>54.329913979410001</v>
      </c>
      <c r="AH183" s="10">
        <v>1.6540109935709999</v>
      </c>
      <c r="AI183" s="10">
        <v>4.9487524856689999</v>
      </c>
      <c r="AJ183" s="10">
        <v>3.9286647848089999</v>
      </c>
      <c r="AK183" s="10">
        <v>11.74984072713</v>
      </c>
      <c r="AL183" s="10">
        <v>7.5134311121969999</v>
      </c>
      <c r="AM183" s="10">
        <v>9.7331840049290008</v>
      </c>
      <c r="AN183" s="10">
        <v>14.802029871109999</v>
      </c>
      <c r="AO183" s="10">
        <v>54.329913979410001</v>
      </c>
      <c r="AP183" s="10">
        <v>1.6540109935709999</v>
      </c>
      <c r="AQ183" s="10">
        <v>4.9487524856689999</v>
      </c>
      <c r="AR183" s="10">
        <v>3.9286647848089999</v>
      </c>
      <c r="AS183" s="10">
        <v>11.74984072713</v>
      </c>
      <c r="AT183" s="10">
        <v>7.5134311121969999</v>
      </c>
      <c r="AU183" s="10">
        <v>9.7331840049290008</v>
      </c>
      <c r="AV183" s="10">
        <v>14.802029871109999</v>
      </c>
      <c r="AW183" s="10">
        <v>54.329913979410001</v>
      </c>
      <c r="AX183" s="10">
        <v>1.6540109935709999</v>
      </c>
      <c r="AY183" s="10">
        <v>4.9487524856689999</v>
      </c>
      <c r="AZ183" s="10">
        <v>3.9286647848089999</v>
      </c>
      <c r="BA183" s="10">
        <v>11.74984072713</v>
      </c>
      <c r="BB183" s="10">
        <v>7.5134311121969999</v>
      </c>
      <c r="BC183" s="10">
        <v>9.7331840049290008</v>
      </c>
      <c r="BD183" s="10">
        <v>14.802029871109999</v>
      </c>
      <c r="BE183" s="10">
        <v>54.329913979410001</v>
      </c>
      <c r="BF183" s="10">
        <v>1.6540109935709999</v>
      </c>
      <c r="BG183" s="10">
        <v>4.9487524856689999</v>
      </c>
      <c r="BH183" s="10">
        <v>3.9286647848089999</v>
      </c>
      <c r="BI183" s="10">
        <v>11.74984072713</v>
      </c>
      <c r="BJ183" s="10">
        <v>7.5134311121969999</v>
      </c>
      <c r="BK183" s="10">
        <v>9.7331840049290008</v>
      </c>
      <c r="BL183" s="10">
        <v>14.802029871109999</v>
      </c>
      <c r="BM183" s="10">
        <v>54.329913979410001</v>
      </c>
      <c r="BN183" s="10">
        <v>1.6540109935709999</v>
      </c>
      <c r="BO183" s="10">
        <v>4.9487524856689999</v>
      </c>
      <c r="BP183" s="10">
        <v>3.9286647848089999</v>
      </c>
      <c r="BQ183" s="10">
        <v>11.74984072713</v>
      </c>
      <c r="BR183" s="10">
        <v>7.5134311121969999</v>
      </c>
      <c r="BS183" s="10">
        <v>9.7331840049290008</v>
      </c>
      <c r="BT183" s="10">
        <v>14.802029871109999</v>
      </c>
      <c r="BU183" s="10">
        <v>54.329913979410001</v>
      </c>
      <c r="BV183" s="10">
        <v>1.6540109935709999</v>
      </c>
      <c r="BW183" s="10">
        <v>4.9487524856689999</v>
      </c>
      <c r="BX183" s="10">
        <v>3.9286647848089999</v>
      </c>
      <c r="BY183" s="10">
        <v>11.74984072713</v>
      </c>
      <c r="BZ183" s="10">
        <v>7.5134311121969999</v>
      </c>
      <c r="CA183" s="10">
        <v>9.7331840049290008</v>
      </c>
      <c r="CB183" s="10">
        <v>14.802029871109999</v>
      </c>
    </row>
    <row r="184" spans="1:80" x14ac:dyDescent="0.4">
      <c r="B184" s="4" t="s">
        <v>155</v>
      </c>
      <c r="C184" s="4" t="s">
        <v>156</v>
      </c>
      <c r="D184" s="4" t="s">
        <v>157</v>
      </c>
      <c r="E184" s="4" t="s">
        <v>158</v>
      </c>
      <c r="F184" s="4" t="s">
        <v>159</v>
      </c>
      <c r="G184" s="4" t="s">
        <v>160</v>
      </c>
      <c r="H184" s="4" t="s">
        <v>161</v>
      </c>
      <c r="I184" s="4" t="s">
        <v>162</v>
      </c>
      <c r="J184" s="4" t="s">
        <v>155</v>
      </c>
      <c r="K184" s="4" t="s">
        <v>156</v>
      </c>
      <c r="L184" s="4" t="s">
        <v>157</v>
      </c>
      <c r="M184" s="4" t="s">
        <v>158</v>
      </c>
      <c r="N184" s="4" t="s">
        <v>159</v>
      </c>
      <c r="O184" s="4" t="s">
        <v>160</v>
      </c>
      <c r="P184" s="4" t="s">
        <v>161</v>
      </c>
      <c r="Q184" s="4" t="s">
        <v>162</v>
      </c>
      <c r="R184" s="4" t="s">
        <v>155</v>
      </c>
      <c r="S184" s="4" t="s">
        <v>156</v>
      </c>
      <c r="T184" s="4" t="s">
        <v>157</v>
      </c>
      <c r="U184" s="4" t="s">
        <v>158</v>
      </c>
      <c r="V184" s="4" t="s">
        <v>159</v>
      </c>
      <c r="W184" s="4" t="s">
        <v>160</v>
      </c>
      <c r="X184" s="4" t="s">
        <v>161</v>
      </c>
      <c r="Y184" s="4" t="s">
        <v>162</v>
      </c>
      <c r="Z184" s="4" t="s">
        <v>155</v>
      </c>
      <c r="AA184" s="4" t="s">
        <v>156</v>
      </c>
      <c r="AB184" s="4" t="s">
        <v>157</v>
      </c>
      <c r="AC184" s="4" t="s">
        <v>158</v>
      </c>
      <c r="AD184" s="4" t="s">
        <v>159</v>
      </c>
      <c r="AE184" s="4" t="s">
        <v>160</v>
      </c>
      <c r="AF184" s="4" t="s">
        <v>161</v>
      </c>
      <c r="AG184" s="4" t="s">
        <v>162</v>
      </c>
      <c r="AH184" s="4" t="s">
        <v>155</v>
      </c>
      <c r="AI184" s="4" t="s">
        <v>156</v>
      </c>
      <c r="AJ184" s="4" t="s">
        <v>157</v>
      </c>
      <c r="AK184" s="4" t="s">
        <v>158</v>
      </c>
      <c r="AL184" s="4" t="s">
        <v>159</v>
      </c>
      <c r="AM184" s="4" t="s">
        <v>160</v>
      </c>
      <c r="AN184" s="4" t="s">
        <v>161</v>
      </c>
      <c r="AO184" s="4" t="s">
        <v>162</v>
      </c>
      <c r="AP184" s="4" t="s">
        <v>155</v>
      </c>
      <c r="AQ184" s="4" t="s">
        <v>156</v>
      </c>
      <c r="AR184" s="4" t="s">
        <v>157</v>
      </c>
      <c r="AS184" s="4" t="s">
        <v>158</v>
      </c>
      <c r="AT184" s="4" t="s">
        <v>159</v>
      </c>
      <c r="AU184" s="4" t="s">
        <v>160</v>
      </c>
      <c r="AV184" s="4" t="s">
        <v>161</v>
      </c>
      <c r="AW184" s="4" t="s">
        <v>162</v>
      </c>
      <c r="AX184" s="4" t="s">
        <v>155</v>
      </c>
      <c r="AY184" s="4" t="s">
        <v>156</v>
      </c>
      <c r="AZ184" s="4" t="s">
        <v>157</v>
      </c>
      <c r="BA184" s="4" t="s">
        <v>158</v>
      </c>
      <c r="BB184" s="4" t="s">
        <v>159</v>
      </c>
      <c r="BC184" s="4" t="s">
        <v>160</v>
      </c>
      <c r="BD184" s="4" t="s">
        <v>161</v>
      </c>
      <c r="BE184" s="4" t="s">
        <v>162</v>
      </c>
      <c r="BF184" s="4" t="s">
        <v>155</v>
      </c>
      <c r="BG184" s="4" t="s">
        <v>156</v>
      </c>
      <c r="BH184" s="4" t="s">
        <v>157</v>
      </c>
      <c r="BI184" s="4" t="s">
        <v>158</v>
      </c>
      <c r="BJ184" s="4" t="s">
        <v>159</v>
      </c>
      <c r="BK184" s="4" t="s">
        <v>160</v>
      </c>
      <c r="BL184" s="4" t="s">
        <v>161</v>
      </c>
      <c r="BM184" s="4" t="s">
        <v>162</v>
      </c>
      <c r="BN184" s="4" t="s">
        <v>155</v>
      </c>
      <c r="BO184" s="4" t="s">
        <v>156</v>
      </c>
      <c r="BP184" s="4" t="s">
        <v>157</v>
      </c>
      <c r="BQ184" s="4" t="s">
        <v>158</v>
      </c>
      <c r="BR184" s="4" t="s">
        <v>159</v>
      </c>
      <c r="BS184" s="4" t="s">
        <v>160</v>
      </c>
      <c r="BT184" s="4" t="s">
        <v>161</v>
      </c>
      <c r="BU184" s="4" t="s">
        <v>162</v>
      </c>
      <c r="BV184" s="4" t="s">
        <v>155</v>
      </c>
      <c r="BW184" s="4" t="s">
        <v>156</v>
      </c>
      <c r="BX184" s="4" t="s">
        <v>157</v>
      </c>
      <c r="BY184" s="4" t="s">
        <v>158</v>
      </c>
      <c r="BZ184" s="4" t="s">
        <v>159</v>
      </c>
      <c r="CA184" s="4" t="s">
        <v>160</v>
      </c>
      <c r="CB184" s="4" t="s">
        <v>161</v>
      </c>
    </row>
    <row r="185" spans="1:80" x14ac:dyDescent="0.4">
      <c r="B185" s="4" t="s">
        <v>446</v>
      </c>
      <c r="C185" s="4" t="s">
        <v>786</v>
      </c>
      <c r="D185" s="4" t="s">
        <v>95</v>
      </c>
      <c r="E185" s="4" t="s">
        <v>95</v>
      </c>
      <c r="F185" s="4" t="s">
        <v>95</v>
      </c>
      <c r="G185" s="4" t="s">
        <v>95</v>
      </c>
      <c r="H185" s="4" t="s">
        <v>95</v>
      </c>
      <c r="I185" s="4" t="s">
        <v>446</v>
      </c>
      <c r="J185" s="4" t="s">
        <v>446</v>
      </c>
      <c r="K185" s="4" t="s">
        <v>95</v>
      </c>
      <c r="L185" s="4" t="s">
        <v>95</v>
      </c>
      <c r="M185" s="4" t="s">
        <v>95</v>
      </c>
      <c r="N185" s="4" t="s">
        <v>787</v>
      </c>
      <c r="O185" s="4" t="s">
        <v>95</v>
      </c>
      <c r="P185" s="4" t="s">
        <v>95</v>
      </c>
      <c r="Q185" s="4" t="s">
        <v>446</v>
      </c>
      <c r="R185" s="4" t="s">
        <v>446</v>
      </c>
      <c r="S185" s="4" t="s">
        <v>95</v>
      </c>
      <c r="T185" s="4" t="s">
        <v>95</v>
      </c>
      <c r="U185" s="4" t="s">
        <v>236</v>
      </c>
      <c r="V185" s="4" t="s">
        <v>95</v>
      </c>
      <c r="W185" s="4" t="s">
        <v>95</v>
      </c>
      <c r="X185" s="4" t="s">
        <v>95</v>
      </c>
      <c r="Y185" s="4" t="s">
        <v>446</v>
      </c>
      <c r="Z185" s="4" t="s">
        <v>446</v>
      </c>
      <c r="AA185" s="4" t="s">
        <v>95</v>
      </c>
      <c r="AB185" s="4" t="s">
        <v>95</v>
      </c>
      <c r="AC185" s="4" t="s">
        <v>95</v>
      </c>
      <c r="AD185" s="4" t="s">
        <v>95</v>
      </c>
      <c r="AE185" s="4" t="s">
        <v>95</v>
      </c>
      <c r="AF185" s="4" t="s">
        <v>95</v>
      </c>
      <c r="AG185" s="4" t="s">
        <v>446</v>
      </c>
      <c r="AH185" s="4" t="s">
        <v>446</v>
      </c>
      <c r="AI185" s="4" t="s">
        <v>95</v>
      </c>
      <c r="AJ185" s="4" t="s">
        <v>95</v>
      </c>
      <c r="AK185" s="4" t="s">
        <v>95</v>
      </c>
      <c r="AL185" s="4" t="s">
        <v>95</v>
      </c>
      <c r="AM185" s="4" t="s">
        <v>95</v>
      </c>
      <c r="AN185" s="4" t="s">
        <v>95</v>
      </c>
      <c r="AO185" s="4" t="s">
        <v>446</v>
      </c>
      <c r="AP185" s="4" t="s">
        <v>446</v>
      </c>
      <c r="AQ185" s="4" t="s">
        <v>95</v>
      </c>
      <c r="AR185" s="4" t="s">
        <v>95</v>
      </c>
      <c r="AS185" s="4" t="s">
        <v>95</v>
      </c>
      <c r="AT185" s="4" t="s">
        <v>95</v>
      </c>
      <c r="AU185" s="4" t="s">
        <v>95</v>
      </c>
      <c r="AV185" s="4" t="s">
        <v>95</v>
      </c>
      <c r="AW185" s="4" t="s">
        <v>446</v>
      </c>
      <c r="AX185" s="4" t="s">
        <v>446</v>
      </c>
      <c r="AY185" s="4" t="s">
        <v>95</v>
      </c>
      <c r="AZ185" s="4" t="s">
        <v>95</v>
      </c>
      <c r="BA185" s="4" t="s">
        <v>183</v>
      </c>
      <c r="BB185" s="4" t="s">
        <v>95</v>
      </c>
      <c r="BC185" s="4" t="s">
        <v>95</v>
      </c>
      <c r="BD185" s="4" t="s">
        <v>95</v>
      </c>
      <c r="BE185" s="4" t="s">
        <v>446</v>
      </c>
      <c r="BF185" s="4" t="s">
        <v>446</v>
      </c>
      <c r="BG185" s="4" t="s">
        <v>446</v>
      </c>
      <c r="BH185" s="4" t="s">
        <v>446</v>
      </c>
      <c r="BI185" s="4" t="s">
        <v>446</v>
      </c>
      <c r="BJ185" s="4" t="s">
        <v>446</v>
      </c>
      <c r="BK185" s="4" t="s">
        <v>446</v>
      </c>
      <c r="BL185" s="4" t="s">
        <v>446</v>
      </c>
      <c r="BM185" s="4" t="s">
        <v>446</v>
      </c>
      <c r="BN185" s="4" t="s">
        <v>446</v>
      </c>
      <c r="BO185" s="4" t="s">
        <v>788</v>
      </c>
      <c r="BP185" s="4" t="s">
        <v>95</v>
      </c>
      <c r="BQ185" s="4" t="s">
        <v>95</v>
      </c>
      <c r="BR185" s="4" t="s">
        <v>95</v>
      </c>
      <c r="BS185" s="4" t="s">
        <v>95</v>
      </c>
      <c r="BT185" s="4" t="s">
        <v>95</v>
      </c>
      <c r="BU185" s="4" t="s">
        <v>446</v>
      </c>
      <c r="BV185" s="4" t="s">
        <v>446</v>
      </c>
      <c r="BW185" s="4" t="s">
        <v>446</v>
      </c>
      <c r="BX185" s="4" t="s">
        <v>446</v>
      </c>
      <c r="BY185" s="4" t="s">
        <v>446</v>
      </c>
      <c r="BZ185" s="4" t="s">
        <v>446</v>
      </c>
      <c r="CA185" s="4" t="s">
        <v>446</v>
      </c>
      <c r="CB185" s="4" t="s">
        <v>446</v>
      </c>
    </row>
    <row r="186" spans="1:80" x14ac:dyDescent="0.4">
      <c r="A186" s="1" t="s">
        <v>648</v>
      </c>
      <c r="B186" s="9"/>
      <c r="C186" s="9"/>
      <c r="D186" s="9"/>
      <c r="E186" s="9">
        <v>0</v>
      </c>
      <c r="F186" s="9"/>
      <c r="G186" s="9"/>
      <c r="H186" s="9"/>
      <c r="I186" s="9">
        <v>0</v>
      </c>
      <c r="J186" s="9"/>
      <c r="K186" s="9"/>
      <c r="L186" s="9"/>
      <c r="M186" s="9">
        <v>0</v>
      </c>
      <c r="N186" s="9"/>
      <c r="O186" s="9"/>
      <c r="P186" s="9"/>
      <c r="Q186" s="9">
        <v>0</v>
      </c>
      <c r="R186" s="9"/>
      <c r="S186" s="9"/>
      <c r="T186" s="9"/>
      <c r="U186" s="9">
        <v>1</v>
      </c>
      <c r="V186" s="9"/>
      <c r="W186" s="9"/>
      <c r="X186" s="9"/>
      <c r="Y186" s="9">
        <v>1</v>
      </c>
      <c r="Z186" s="9"/>
      <c r="AA186" s="9"/>
      <c r="AB186" s="9"/>
      <c r="AC186" s="9">
        <v>0</v>
      </c>
      <c r="AD186" s="9"/>
      <c r="AE186" s="9"/>
      <c r="AF186" s="9"/>
      <c r="AG186" s="9">
        <v>0</v>
      </c>
      <c r="AH186" s="9"/>
      <c r="AI186" s="9"/>
      <c r="AJ186" s="9"/>
      <c r="AK186" s="9">
        <v>0</v>
      </c>
      <c r="AL186" s="9"/>
      <c r="AM186" s="9"/>
      <c r="AN186" s="9"/>
      <c r="AO186" s="9">
        <v>0</v>
      </c>
      <c r="AP186" s="9"/>
      <c r="AQ186" s="9"/>
      <c r="AR186" s="9"/>
      <c r="AS186" s="9">
        <v>0</v>
      </c>
      <c r="AT186" s="9"/>
      <c r="AU186" s="9"/>
      <c r="AV186" s="9"/>
      <c r="AW186" s="9">
        <v>0</v>
      </c>
      <c r="AX186" s="9"/>
      <c r="AY186" s="9"/>
      <c r="AZ186" s="9"/>
      <c r="BA186" s="9">
        <v>0</v>
      </c>
      <c r="BB186" s="9"/>
      <c r="BC186" s="9"/>
      <c r="BD186" s="9"/>
      <c r="BE186" s="9">
        <v>0</v>
      </c>
      <c r="BF186" s="9"/>
      <c r="BG186" s="9"/>
      <c r="BH186" s="9"/>
      <c r="BI186" s="9">
        <v>0</v>
      </c>
      <c r="BJ186" s="9"/>
      <c r="BK186" s="9"/>
      <c r="BL186" s="9"/>
      <c r="BM186" s="9">
        <v>0</v>
      </c>
      <c r="BN186" s="9"/>
      <c r="BO186" s="9"/>
      <c r="BP186" s="9"/>
      <c r="BQ186" s="9">
        <v>0</v>
      </c>
      <c r="BR186" s="9"/>
      <c r="BS186" s="9"/>
      <c r="BT186" s="9"/>
      <c r="BU186" s="9">
        <v>0</v>
      </c>
      <c r="BV186" s="9"/>
      <c r="BW186" s="9"/>
      <c r="BX186" s="9"/>
      <c r="BY186" s="9">
        <v>1</v>
      </c>
      <c r="BZ186" s="9"/>
      <c r="CA186" s="9"/>
      <c r="CB186" s="9"/>
    </row>
    <row r="187" spans="1:80" x14ac:dyDescent="0.4">
      <c r="B187" s="10">
        <v>0</v>
      </c>
      <c r="C187" s="10">
        <v>0</v>
      </c>
      <c r="D187" s="10">
        <v>0</v>
      </c>
      <c r="E187" s="10">
        <v>0</v>
      </c>
      <c r="F187" s="10">
        <v>0</v>
      </c>
      <c r="G187" s="10">
        <v>0</v>
      </c>
      <c r="H187" s="10">
        <v>0</v>
      </c>
      <c r="I187" s="10">
        <v>0</v>
      </c>
      <c r="J187" s="10">
        <v>0</v>
      </c>
      <c r="K187" s="10">
        <v>0</v>
      </c>
      <c r="L187" s="10">
        <v>0</v>
      </c>
      <c r="M187" s="10">
        <v>0</v>
      </c>
      <c r="N187" s="10">
        <v>0</v>
      </c>
      <c r="O187" s="10">
        <v>0</v>
      </c>
      <c r="P187" s="10">
        <v>0</v>
      </c>
      <c r="Q187" s="10">
        <v>0</v>
      </c>
      <c r="R187" s="10">
        <v>0</v>
      </c>
      <c r="S187" s="10">
        <v>0</v>
      </c>
      <c r="T187" s="10">
        <v>0</v>
      </c>
      <c r="U187" s="10">
        <v>1</v>
      </c>
      <c r="V187" s="10">
        <v>0</v>
      </c>
      <c r="W187" s="10">
        <v>0</v>
      </c>
      <c r="X187" s="10">
        <v>0</v>
      </c>
      <c r="Y187" s="10">
        <v>1</v>
      </c>
      <c r="Z187" s="10">
        <v>0</v>
      </c>
      <c r="AA187" s="10">
        <v>0</v>
      </c>
      <c r="AB187" s="10">
        <v>0</v>
      </c>
      <c r="AC187" s="10">
        <v>0</v>
      </c>
      <c r="AD187" s="10">
        <v>0</v>
      </c>
      <c r="AE187" s="10">
        <v>0</v>
      </c>
      <c r="AF187" s="10">
        <v>0</v>
      </c>
      <c r="AG187" s="10">
        <v>0</v>
      </c>
      <c r="AH187" s="10">
        <v>0</v>
      </c>
      <c r="AI187" s="10">
        <v>0</v>
      </c>
      <c r="AJ187" s="10">
        <v>0</v>
      </c>
      <c r="AK187" s="10">
        <v>0</v>
      </c>
      <c r="AL187" s="10">
        <v>0</v>
      </c>
      <c r="AM187" s="10">
        <v>0</v>
      </c>
      <c r="AN187" s="10">
        <v>0</v>
      </c>
      <c r="AO187" s="10">
        <v>0</v>
      </c>
      <c r="AP187" s="10">
        <v>0</v>
      </c>
      <c r="AQ187" s="10">
        <v>0</v>
      </c>
      <c r="AR187" s="10">
        <v>0</v>
      </c>
      <c r="AS187" s="10">
        <v>0</v>
      </c>
      <c r="AT187" s="10">
        <v>0</v>
      </c>
      <c r="AU187" s="10">
        <v>0</v>
      </c>
      <c r="AV187" s="10">
        <v>0</v>
      </c>
      <c r="AW187" s="10">
        <v>0</v>
      </c>
      <c r="AX187" s="10">
        <v>0</v>
      </c>
      <c r="AY187" s="10">
        <v>0</v>
      </c>
      <c r="AZ187" s="10">
        <v>0</v>
      </c>
      <c r="BA187" s="10">
        <v>0</v>
      </c>
      <c r="BB187" s="10">
        <v>0</v>
      </c>
      <c r="BC187" s="10">
        <v>0</v>
      </c>
      <c r="BD187" s="10">
        <v>0</v>
      </c>
      <c r="BE187" s="10">
        <v>0</v>
      </c>
      <c r="BF187" s="10">
        <v>0</v>
      </c>
      <c r="BG187" s="10">
        <v>0</v>
      </c>
      <c r="BH187" s="10">
        <v>0</v>
      </c>
      <c r="BI187" s="10">
        <v>0</v>
      </c>
      <c r="BJ187" s="10">
        <v>0</v>
      </c>
      <c r="BK187" s="10">
        <v>0</v>
      </c>
      <c r="BL187" s="10">
        <v>0</v>
      </c>
      <c r="BM187" s="10">
        <v>0</v>
      </c>
      <c r="BN187" s="10">
        <v>0</v>
      </c>
      <c r="BO187" s="10">
        <v>0</v>
      </c>
      <c r="BP187" s="10">
        <v>0</v>
      </c>
      <c r="BQ187" s="10">
        <v>0</v>
      </c>
      <c r="BR187" s="10">
        <v>0</v>
      </c>
      <c r="BS187" s="10">
        <v>0</v>
      </c>
      <c r="BT187" s="10">
        <v>0</v>
      </c>
      <c r="BU187" s="10">
        <v>0</v>
      </c>
      <c r="BV187" s="10">
        <v>0</v>
      </c>
      <c r="BW187" s="10">
        <v>0</v>
      </c>
      <c r="BX187" s="10">
        <v>0</v>
      </c>
      <c r="BY187" s="10">
        <v>1</v>
      </c>
      <c r="BZ187" s="10">
        <v>0</v>
      </c>
      <c r="CA187" s="10">
        <v>0</v>
      </c>
      <c r="CB187" s="10">
        <v>0</v>
      </c>
    </row>
    <row r="188" spans="1:80" x14ac:dyDescent="0.4">
      <c r="B188" s="10">
        <v>0</v>
      </c>
      <c r="C188" s="10">
        <v>0</v>
      </c>
      <c r="D188" s="10">
        <v>0</v>
      </c>
      <c r="E188" s="10">
        <v>1</v>
      </c>
      <c r="F188" s="10">
        <v>0</v>
      </c>
      <c r="G188" s="10">
        <v>0</v>
      </c>
      <c r="H188" s="10">
        <v>0</v>
      </c>
      <c r="I188" s="10">
        <v>1</v>
      </c>
      <c r="J188" s="10">
        <v>0</v>
      </c>
      <c r="K188" s="10">
        <v>0</v>
      </c>
      <c r="L188" s="10">
        <v>0</v>
      </c>
      <c r="M188" s="10">
        <v>1</v>
      </c>
      <c r="N188" s="10">
        <v>0</v>
      </c>
      <c r="O188" s="10">
        <v>0</v>
      </c>
      <c r="P188" s="10">
        <v>0</v>
      </c>
      <c r="Q188" s="10">
        <v>1</v>
      </c>
      <c r="R188" s="10">
        <v>0</v>
      </c>
      <c r="S188" s="10">
        <v>0</v>
      </c>
      <c r="T188" s="10">
        <v>0</v>
      </c>
      <c r="U188" s="10">
        <v>1</v>
      </c>
      <c r="V188" s="10">
        <v>0</v>
      </c>
      <c r="W188" s="10">
        <v>0</v>
      </c>
      <c r="X188" s="10">
        <v>0</v>
      </c>
      <c r="Y188" s="10">
        <v>1</v>
      </c>
      <c r="Z188" s="10">
        <v>0</v>
      </c>
      <c r="AA188" s="10">
        <v>0</v>
      </c>
      <c r="AB188" s="10">
        <v>0</v>
      </c>
      <c r="AC188" s="10">
        <v>1</v>
      </c>
      <c r="AD188" s="10">
        <v>0</v>
      </c>
      <c r="AE188" s="10">
        <v>0</v>
      </c>
      <c r="AF188" s="10">
        <v>0</v>
      </c>
      <c r="AG188" s="10">
        <v>1</v>
      </c>
      <c r="AH188" s="10">
        <v>0</v>
      </c>
      <c r="AI188" s="10">
        <v>0</v>
      </c>
      <c r="AJ188" s="10">
        <v>0</v>
      </c>
      <c r="AK188" s="10">
        <v>1</v>
      </c>
      <c r="AL188" s="10">
        <v>0</v>
      </c>
      <c r="AM188" s="10">
        <v>0</v>
      </c>
      <c r="AN188" s="10">
        <v>0</v>
      </c>
      <c r="AO188" s="10">
        <v>1</v>
      </c>
      <c r="AP188" s="10">
        <v>0</v>
      </c>
      <c r="AQ188" s="10">
        <v>0</v>
      </c>
      <c r="AR188" s="10">
        <v>0</v>
      </c>
      <c r="AS188" s="10">
        <v>1</v>
      </c>
      <c r="AT188" s="10">
        <v>0</v>
      </c>
      <c r="AU188" s="10">
        <v>0</v>
      </c>
      <c r="AV188" s="10">
        <v>0</v>
      </c>
      <c r="AW188" s="10">
        <v>1</v>
      </c>
      <c r="AX188" s="10">
        <v>0</v>
      </c>
      <c r="AY188" s="10">
        <v>0</v>
      </c>
      <c r="AZ188" s="10">
        <v>0</v>
      </c>
      <c r="BA188" s="10">
        <v>1</v>
      </c>
      <c r="BB188" s="10">
        <v>0</v>
      </c>
      <c r="BC188" s="10">
        <v>0</v>
      </c>
      <c r="BD188" s="10">
        <v>0</v>
      </c>
      <c r="BE188" s="10">
        <v>1</v>
      </c>
      <c r="BF188" s="10">
        <v>0</v>
      </c>
      <c r="BG188" s="10">
        <v>0</v>
      </c>
      <c r="BH188" s="10">
        <v>0</v>
      </c>
      <c r="BI188" s="10">
        <v>1</v>
      </c>
      <c r="BJ188" s="10">
        <v>0</v>
      </c>
      <c r="BK188" s="10">
        <v>0</v>
      </c>
      <c r="BL188" s="10">
        <v>0</v>
      </c>
      <c r="BM188" s="10">
        <v>1</v>
      </c>
      <c r="BN188" s="10">
        <v>0</v>
      </c>
      <c r="BO188" s="10">
        <v>0</v>
      </c>
      <c r="BP188" s="10">
        <v>0</v>
      </c>
      <c r="BQ188" s="10">
        <v>1</v>
      </c>
      <c r="BR188" s="10">
        <v>0</v>
      </c>
      <c r="BS188" s="10">
        <v>0</v>
      </c>
      <c r="BT188" s="10">
        <v>0</v>
      </c>
      <c r="BU188" s="10">
        <v>1</v>
      </c>
      <c r="BV188" s="10">
        <v>0</v>
      </c>
      <c r="BW188" s="10">
        <v>0</v>
      </c>
      <c r="BX188" s="10">
        <v>0</v>
      </c>
      <c r="BY188" s="10">
        <v>1</v>
      </c>
      <c r="BZ188" s="10">
        <v>0</v>
      </c>
      <c r="CA188" s="10">
        <v>0</v>
      </c>
      <c r="CB188" s="10">
        <v>0</v>
      </c>
    </row>
    <row r="189" spans="1:80" x14ac:dyDescent="0.4">
      <c r="B189" s="10">
        <v>0</v>
      </c>
      <c r="C189" s="10">
        <v>0</v>
      </c>
      <c r="D189" s="10">
        <v>0</v>
      </c>
      <c r="E189" s="10">
        <v>0</v>
      </c>
      <c r="F189" s="10">
        <v>0</v>
      </c>
      <c r="G189" s="10">
        <v>0</v>
      </c>
      <c r="H189" s="10">
        <v>0</v>
      </c>
      <c r="I189" s="10">
        <v>0</v>
      </c>
      <c r="J189" s="10">
        <v>0</v>
      </c>
      <c r="K189" s="10">
        <v>0</v>
      </c>
      <c r="L189" s="10">
        <v>0</v>
      </c>
      <c r="M189" s="10">
        <v>0</v>
      </c>
      <c r="N189" s="10">
        <v>0</v>
      </c>
      <c r="O189" s="10">
        <v>0</v>
      </c>
      <c r="P189" s="10">
        <v>0</v>
      </c>
      <c r="Q189" s="10">
        <v>0</v>
      </c>
      <c r="R189" s="10">
        <v>0</v>
      </c>
      <c r="S189" s="10">
        <v>0</v>
      </c>
      <c r="T189" s="10">
        <v>0</v>
      </c>
      <c r="U189" s="10">
        <v>0.55889481497610005</v>
      </c>
      <c r="V189" s="10">
        <v>0</v>
      </c>
      <c r="W189" s="10">
        <v>0</v>
      </c>
      <c r="X189" s="10">
        <v>0</v>
      </c>
      <c r="Y189" s="10">
        <v>0.55889481497610005</v>
      </c>
      <c r="Z189" s="10">
        <v>0</v>
      </c>
      <c r="AA189" s="10">
        <v>0</v>
      </c>
      <c r="AB189" s="10">
        <v>0</v>
      </c>
      <c r="AC189" s="10">
        <v>0</v>
      </c>
      <c r="AD189" s="10">
        <v>0</v>
      </c>
      <c r="AE189" s="10">
        <v>0</v>
      </c>
      <c r="AF189" s="10">
        <v>0</v>
      </c>
      <c r="AG189" s="10">
        <v>0</v>
      </c>
      <c r="AH189" s="10">
        <v>0</v>
      </c>
      <c r="AI189" s="10">
        <v>0</v>
      </c>
      <c r="AJ189" s="10">
        <v>0</v>
      </c>
      <c r="AK189" s="10">
        <v>0</v>
      </c>
      <c r="AL189" s="10">
        <v>0</v>
      </c>
      <c r="AM189" s="10">
        <v>0</v>
      </c>
      <c r="AN189" s="10">
        <v>0</v>
      </c>
      <c r="AO189" s="10">
        <v>0</v>
      </c>
      <c r="AP189" s="10">
        <v>0</v>
      </c>
      <c r="AQ189" s="10">
        <v>0</v>
      </c>
      <c r="AR189" s="10">
        <v>0</v>
      </c>
      <c r="AS189" s="10">
        <v>0</v>
      </c>
      <c r="AT189" s="10">
        <v>0</v>
      </c>
      <c r="AU189" s="10">
        <v>0</v>
      </c>
      <c r="AV189" s="10">
        <v>0</v>
      </c>
      <c r="AW189" s="10">
        <v>0</v>
      </c>
      <c r="AX189" s="10">
        <v>0</v>
      </c>
      <c r="AY189" s="10">
        <v>0</v>
      </c>
      <c r="AZ189" s="10">
        <v>0</v>
      </c>
      <c r="BA189" s="10">
        <v>0</v>
      </c>
      <c r="BB189" s="10">
        <v>0</v>
      </c>
      <c r="BC189" s="10">
        <v>0</v>
      </c>
      <c r="BD189" s="10">
        <v>0</v>
      </c>
      <c r="BE189" s="10">
        <v>0</v>
      </c>
      <c r="BF189" s="10">
        <v>0</v>
      </c>
      <c r="BG189" s="10">
        <v>0</v>
      </c>
      <c r="BH189" s="10">
        <v>0</v>
      </c>
      <c r="BI189" s="10">
        <v>0</v>
      </c>
      <c r="BJ189" s="10">
        <v>0</v>
      </c>
      <c r="BK189" s="10">
        <v>0</v>
      </c>
      <c r="BL189" s="10">
        <v>0</v>
      </c>
      <c r="BM189" s="10">
        <v>0</v>
      </c>
      <c r="BN189" s="10">
        <v>0</v>
      </c>
      <c r="BO189" s="10">
        <v>0</v>
      </c>
      <c r="BP189" s="10">
        <v>0</v>
      </c>
      <c r="BQ189" s="10">
        <v>0</v>
      </c>
      <c r="BR189" s="10">
        <v>0</v>
      </c>
      <c r="BS189" s="10">
        <v>0</v>
      </c>
      <c r="BT189" s="10">
        <v>0</v>
      </c>
      <c r="BU189" s="10">
        <v>0</v>
      </c>
      <c r="BV189" s="10">
        <v>0</v>
      </c>
      <c r="BW189" s="10">
        <v>0</v>
      </c>
      <c r="BX189" s="10">
        <v>0</v>
      </c>
      <c r="BY189" s="10">
        <v>0.55889481497610005</v>
      </c>
      <c r="BZ189" s="10">
        <v>0</v>
      </c>
      <c r="CA189" s="10">
        <v>0</v>
      </c>
      <c r="CB189" s="10">
        <v>0</v>
      </c>
    </row>
    <row r="190" spans="1:80" x14ac:dyDescent="0.4">
      <c r="B190" s="10">
        <v>0</v>
      </c>
      <c r="C190" s="10">
        <v>0</v>
      </c>
      <c r="D190" s="10">
        <v>0</v>
      </c>
      <c r="E190" s="10">
        <v>0.55889481497610005</v>
      </c>
      <c r="F190" s="10">
        <v>0</v>
      </c>
      <c r="G190" s="10">
        <v>0</v>
      </c>
      <c r="H190" s="10">
        <v>0</v>
      </c>
      <c r="I190" s="10">
        <v>0.55889481497610005</v>
      </c>
      <c r="J190" s="10">
        <v>0</v>
      </c>
      <c r="K190" s="10">
        <v>0</v>
      </c>
      <c r="L190" s="10">
        <v>0</v>
      </c>
      <c r="M190" s="10">
        <v>0.55889481497610005</v>
      </c>
      <c r="N190" s="10">
        <v>0</v>
      </c>
      <c r="O190" s="10">
        <v>0</v>
      </c>
      <c r="P190" s="10">
        <v>0</v>
      </c>
      <c r="Q190" s="10">
        <v>0.55889481497610005</v>
      </c>
      <c r="R190" s="10">
        <v>0</v>
      </c>
      <c r="S190" s="10">
        <v>0</v>
      </c>
      <c r="T190" s="10">
        <v>0</v>
      </c>
      <c r="U190" s="10">
        <v>0.55889481497610005</v>
      </c>
      <c r="V190" s="10">
        <v>0</v>
      </c>
      <c r="W190" s="10">
        <v>0</v>
      </c>
      <c r="X190" s="10">
        <v>0</v>
      </c>
      <c r="Y190" s="10">
        <v>0.55889481497610005</v>
      </c>
      <c r="Z190" s="10">
        <v>0</v>
      </c>
      <c r="AA190" s="10">
        <v>0</v>
      </c>
      <c r="AB190" s="10">
        <v>0</v>
      </c>
      <c r="AC190" s="10">
        <v>0.55889481497610005</v>
      </c>
      <c r="AD190" s="10">
        <v>0</v>
      </c>
      <c r="AE190" s="10">
        <v>0</v>
      </c>
      <c r="AF190" s="10">
        <v>0</v>
      </c>
      <c r="AG190" s="10">
        <v>0.55889481497610005</v>
      </c>
      <c r="AH190" s="10">
        <v>0</v>
      </c>
      <c r="AI190" s="10">
        <v>0</v>
      </c>
      <c r="AJ190" s="10">
        <v>0</v>
      </c>
      <c r="AK190" s="10">
        <v>0.55889481497610005</v>
      </c>
      <c r="AL190" s="10">
        <v>0</v>
      </c>
      <c r="AM190" s="10">
        <v>0</v>
      </c>
      <c r="AN190" s="10">
        <v>0</v>
      </c>
      <c r="AO190" s="10">
        <v>0.55889481497610005</v>
      </c>
      <c r="AP190" s="10">
        <v>0</v>
      </c>
      <c r="AQ190" s="10">
        <v>0</v>
      </c>
      <c r="AR190" s="10">
        <v>0</v>
      </c>
      <c r="AS190" s="10">
        <v>0.55889481497610005</v>
      </c>
      <c r="AT190" s="10">
        <v>0</v>
      </c>
      <c r="AU190" s="10">
        <v>0</v>
      </c>
      <c r="AV190" s="10">
        <v>0</v>
      </c>
      <c r="AW190" s="10">
        <v>0.55889481497610005</v>
      </c>
      <c r="AX190" s="10">
        <v>0</v>
      </c>
      <c r="AY190" s="10">
        <v>0</v>
      </c>
      <c r="AZ190" s="10">
        <v>0</v>
      </c>
      <c r="BA190" s="10">
        <v>0.55889481497610005</v>
      </c>
      <c r="BB190" s="10">
        <v>0</v>
      </c>
      <c r="BC190" s="10">
        <v>0</v>
      </c>
      <c r="BD190" s="10">
        <v>0</v>
      </c>
      <c r="BE190" s="10">
        <v>0.55889481497610005</v>
      </c>
      <c r="BF190" s="10">
        <v>0</v>
      </c>
      <c r="BG190" s="10">
        <v>0</v>
      </c>
      <c r="BH190" s="10">
        <v>0</v>
      </c>
      <c r="BI190" s="10">
        <v>0.55889481497610005</v>
      </c>
      <c r="BJ190" s="10">
        <v>0</v>
      </c>
      <c r="BK190" s="10">
        <v>0</v>
      </c>
      <c r="BL190" s="10">
        <v>0</v>
      </c>
      <c r="BM190" s="10">
        <v>0.55889481497610005</v>
      </c>
      <c r="BN190" s="10">
        <v>0</v>
      </c>
      <c r="BO190" s="10">
        <v>0</v>
      </c>
      <c r="BP190" s="10">
        <v>0</v>
      </c>
      <c r="BQ190" s="10">
        <v>0.55889481497610005</v>
      </c>
      <c r="BR190" s="10">
        <v>0</v>
      </c>
      <c r="BS190" s="10">
        <v>0</v>
      </c>
      <c r="BT190" s="10">
        <v>0</v>
      </c>
      <c r="BU190" s="10">
        <v>0.55889481497610005</v>
      </c>
      <c r="BV190" s="10">
        <v>0</v>
      </c>
      <c r="BW190" s="10">
        <v>0</v>
      </c>
      <c r="BX190" s="10">
        <v>0</v>
      </c>
      <c r="BY190" s="10">
        <v>0.55889481497610005</v>
      </c>
      <c r="BZ190" s="10">
        <v>0</v>
      </c>
      <c r="CA190" s="10">
        <v>0</v>
      </c>
      <c r="CB190" s="10">
        <v>0</v>
      </c>
    </row>
    <row r="191" spans="1:80" x14ac:dyDescent="0.4">
      <c r="B191" s="4" t="s">
        <v>155</v>
      </c>
      <c r="C191" s="4" t="s">
        <v>156</v>
      </c>
      <c r="D191" s="4" t="s">
        <v>157</v>
      </c>
      <c r="E191" s="4" t="s">
        <v>158</v>
      </c>
      <c r="F191" s="4" t="s">
        <v>159</v>
      </c>
      <c r="G191" s="4" t="s">
        <v>160</v>
      </c>
      <c r="H191" s="4" t="s">
        <v>161</v>
      </c>
      <c r="I191" s="4" t="s">
        <v>162</v>
      </c>
      <c r="J191" s="4" t="s">
        <v>155</v>
      </c>
      <c r="K191" s="4" t="s">
        <v>156</v>
      </c>
      <c r="L191" s="4" t="s">
        <v>157</v>
      </c>
      <c r="M191" s="4" t="s">
        <v>158</v>
      </c>
      <c r="N191" s="4" t="s">
        <v>159</v>
      </c>
      <c r="O191" s="4" t="s">
        <v>160</v>
      </c>
      <c r="P191" s="4" t="s">
        <v>161</v>
      </c>
      <c r="Q191" s="4" t="s">
        <v>162</v>
      </c>
      <c r="R191" s="4" t="s">
        <v>155</v>
      </c>
      <c r="S191" s="4" t="s">
        <v>156</v>
      </c>
      <c r="T191" s="4" t="s">
        <v>157</v>
      </c>
      <c r="U191" s="4" t="s">
        <v>158</v>
      </c>
      <c r="V191" s="4" t="s">
        <v>159</v>
      </c>
      <c r="W191" s="4" t="s">
        <v>160</v>
      </c>
      <c r="X191" s="4" t="s">
        <v>161</v>
      </c>
      <c r="Y191" s="4" t="s">
        <v>162</v>
      </c>
      <c r="Z191" s="4" t="s">
        <v>155</v>
      </c>
      <c r="AA191" s="4" t="s">
        <v>156</v>
      </c>
      <c r="AB191" s="4" t="s">
        <v>157</v>
      </c>
      <c r="AC191" s="4" t="s">
        <v>158</v>
      </c>
      <c r="AD191" s="4" t="s">
        <v>159</v>
      </c>
      <c r="AE191" s="4" t="s">
        <v>160</v>
      </c>
      <c r="AF191" s="4" t="s">
        <v>161</v>
      </c>
      <c r="AG191" s="4" t="s">
        <v>162</v>
      </c>
      <c r="AH191" s="4" t="s">
        <v>155</v>
      </c>
      <c r="AI191" s="4" t="s">
        <v>156</v>
      </c>
      <c r="AJ191" s="4" t="s">
        <v>157</v>
      </c>
      <c r="AK191" s="4" t="s">
        <v>158</v>
      </c>
      <c r="AL191" s="4" t="s">
        <v>159</v>
      </c>
      <c r="AM191" s="4" t="s">
        <v>160</v>
      </c>
      <c r="AN191" s="4" t="s">
        <v>161</v>
      </c>
      <c r="AO191" s="4" t="s">
        <v>162</v>
      </c>
      <c r="AP191" s="4" t="s">
        <v>155</v>
      </c>
      <c r="AQ191" s="4" t="s">
        <v>156</v>
      </c>
      <c r="AR191" s="4" t="s">
        <v>157</v>
      </c>
      <c r="AS191" s="4" t="s">
        <v>158</v>
      </c>
      <c r="AT191" s="4" t="s">
        <v>159</v>
      </c>
      <c r="AU191" s="4" t="s">
        <v>160</v>
      </c>
      <c r="AV191" s="4" t="s">
        <v>161</v>
      </c>
      <c r="AW191" s="4" t="s">
        <v>162</v>
      </c>
      <c r="AX191" s="4" t="s">
        <v>155</v>
      </c>
      <c r="AY191" s="4" t="s">
        <v>156</v>
      </c>
      <c r="AZ191" s="4" t="s">
        <v>157</v>
      </c>
      <c r="BA191" s="4" t="s">
        <v>158</v>
      </c>
      <c r="BB191" s="4" t="s">
        <v>159</v>
      </c>
      <c r="BC191" s="4" t="s">
        <v>160</v>
      </c>
      <c r="BD191" s="4" t="s">
        <v>161</v>
      </c>
      <c r="BE191" s="4" t="s">
        <v>162</v>
      </c>
      <c r="BF191" s="4" t="s">
        <v>155</v>
      </c>
      <c r="BG191" s="4" t="s">
        <v>156</v>
      </c>
      <c r="BH191" s="4" t="s">
        <v>157</v>
      </c>
      <c r="BI191" s="4" t="s">
        <v>158</v>
      </c>
      <c r="BJ191" s="4" t="s">
        <v>159</v>
      </c>
      <c r="BK191" s="4" t="s">
        <v>160</v>
      </c>
      <c r="BL191" s="4" t="s">
        <v>161</v>
      </c>
      <c r="BM191" s="4" t="s">
        <v>162</v>
      </c>
      <c r="BN191" s="4" t="s">
        <v>155</v>
      </c>
      <c r="BO191" s="4" t="s">
        <v>156</v>
      </c>
      <c r="BP191" s="4" t="s">
        <v>157</v>
      </c>
      <c r="BQ191" s="4" t="s">
        <v>158</v>
      </c>
      <c r="BR191" s="4" t="s">
        <v>159</v>
      </c>
      <c r="BS191" s="4" t="s">
        <v>160</v>
      </c>
      <c r="BT191" s="4" t="s">
        <v>161</v>
      </c>
      <c r="BU191" s="4" t="s">
        <v>162</v>
      </c>
      <c r="BV191" s="4" t="s">
        <v>155</v>
      </c>
      <c r="BW191" s="4" t="s">
        <v>156</v>
      </c>
      <c r="BX191" s="4" t="s">
        <v>157</v>
      </c>
      <c r="BY191" s="4" t="s">
        <v>158</v>
      </c>
      <c r="BZ191" s="4" t="s">
        <v>159</v>
      </c>
      <c r="CA191" s="4" t="s">
        <v>160</v>
      </c>
      <c r="CB191" s="4" t="s">
        <v>161</v>
      </c>
    </row>
    <row r="192" spans="1:80" x14ac:dyDescent="0.4">
      <c r="B192" s="4" t="s">
        <v>446</v>
      </c>
      <c r="C192" s="4" t="s">
        <v>446</v>
      </c>
      <c r="D192" s="4" t="s">
        <v>446</v>
      </c>
      <c r="E192" s="4" t="s">
        <v>446</v>
      </c>
      <c r="F192" s="4" t="s">
        <v>446</v>
      </c>
      <c r="G192" s="4" t="s">
        <v>446</v>
      </c>
      <c r="H192" s="4" t="s">
        <v>446</v>
      </c>
      <c r="I192" s="4" t="s">
        <v>446</v>
      </c>
      <c r="J192" s="4" t="s">
        <v>446</v>
      </c>
      <c r="K192" s="4" t="s">
        <v>446</v>
      </c>
      <c r="L192" s="4" t="s">
        <v>446</v>
      </c>
      <c r="M192" s="4" t="s">
        <v>446</v>
      </c>
      <c r="N192" s="4" t="s">
        <v>446</v>
      </c>
      <c r="O192" s="4" t="s">
        <v>446</v>
      </c>
      <c r="P192" s="4" t="s">
        <v>446</v>
      </c>
      <c r="Q192" s="4" t="s">
        <v>446</v>
      </c>
      <c r="R192" s="4" t="s">
        <v>446</v>
      </c>
      <c r="S192" s="4" t="s">
        <v>446</v>
      </c>
      <c r="T192" s="4" t="s">
        <v>446</v>
      </c>
      <c r="U192" s="4" t="s">
        <v>446</v>
      </c>
      <c r="V192" s="4" t="s">
        <v>446</v>
      </c>
      <c r="W192" s="4" t="s">
        <v>446</v>
      </c>
      <c r="X192" s="4" t="s">
        <v>446</v>
      </c>
      <c r="Y192" s="4" t="s">
        <v>446</v>
      </c>
      <c r="Z192" s="4" t="s">
        <v>446</v>
      </c>
      <c r="AA192" s="4" t="s">
        <v>446</v>
      </c>
      <c r="AB192" s="4" t="s">
        <v>446</v>
      </c>
      <c r="AC192" s="4" t="s">
        <v>446</v>
      </c>
      <c r="AD192" s="4" t="s">
        <v>446</v>
      </c>
      <c r="AE192" s="4" t="s">
        <v>446</v>
      </c>
      <c r="AF192" s="4" t="s">
        <v>446</v>
      </c>
      <c r="AG192" s="4" t="s">
        <v>446</v>
      </c>
      <c r="AH192" s="4" t="s">
        <v>446</v>
      </c>
      <c r="AI192" s="4" t="s">
        <v>446</v>
      </c>
      <c r="AJ192" s="4" t="s">
        <v>446</v>
      </c>
      <c r="AK192" s="4" t="s">
        <v>446</v>
      </c>
      <c r="AL192" s="4" t="s">
        <v>446</v>
      </c>
      <c r="AM192" s="4" t="s">
        <v>446</v>
      </c>
      <c r="AN192" s="4" t="s">
        <v>446</v>
      </c>
      <c r="AO192" s="4" t="s">
        <v>446</v>
      </c>
      <c r="AP192" s="4" t="s">
        <v>446</v>
      </c>
      <c r="AQ192" s="4" t="s">
        <v>446</v>
      </c>
      <c r="AR192" s="4" t="s">
        <v>446</v>
      </c>
      <c r="AS192" s="4" t="s">
        <v>446</v>
      </c>
      <c r="AT192" s="4" t="s">
        <v>446</v>
      </c>
      <c r="AU192" s="4" t="s">
        <v>446</v>
      </c>
      <c r="AV192" s="4" t="s">
        <v>446</v>
      </c>
      <c r="AW192" s="4" t="s">
        <v>446</v>
      </c>
      <c r="AX192" s="4" t="s">
        <v>446</v>
      </c>
      <c r="AY192" s="4" t="s">
        <v>446</v>
      </c>
      <c r="AZ192" s="4" t="s">
        <v>446</v>
      </c>
      <c r="BA192" s="4" t="s">
        <v>446</v>
      </c>
      <c r="BB192" s="4" t="s">
        <v>446</v>
      </c>
      <c r="BC192" s="4" t="s">
        <v>446</v>
      </c>
      <c r="BD192" s="4" t="s">
        <v>446</v>
      </c>
      <c r="BE192" s="4" t="s">
        <v>446</v>
      </c>
      <c r="BF192" s="4" t="s">
        <v>446</v>
      </c>
      <c r="BG192" s="4" t="s">
        <v>446</v>
      </c>
      <c r="BH192" s="4" t="s">
        <v>446</v>
      </c>
      <c r="BI192" s="4" t="s">
        <v>446</v>
      </c>
      <c r="BJ192" s="4" t="s">
        <v>446</v>
      </c>
      <c r="BK192" s="4" t="s">
        <v>446</v>
      </c>
      <c r="BL192" s="4" t="s">
        <v>446</v>
      </c>
      <c r="BM192" s="4" t="s">
        <v>446</v>
      </c>
      <c r="BN192" s="4" t="s">
        <v>446</v>
      </c>
      <c r="BO192" s="4" t="s">
        <v>446</v>
      </c>
      <c r="BP192" s="4" t="s">
        <v>446</v>
      </c>
      <c r="BQ192" s="4" t="s">
        <v>446</v>
      </c>
      <c r="BR192" s="4" t="s">
        <v>446</v>
      </c>
      <c r="BS192" s="4" t="s">
        <v>446</v>
      </c>
      <c r="BT192" s="4" t="s">
        <v>446</v>
      </c>
      <c r="BU192" s="4" t="s">
        <v>446</v>
      </c>
      <c r="BV192" s="4" t="s">
        <v>446</v>
      </c>
      <c r="BW192" s="4" t="s">
        <v>446</v>
      </c>
      <c r="BX192" s="4" t="s">
        <v>446</v>
      </c>
      <c r="BY192" s="4" t="s">
        <v>446</v>
      </c>
      <c r="BZ192" s="4" t="s">
        <v>446</v>
      </c>
      <c r="CA192" s="4" t="s">
        <v>446</v>
      </c>
      <c r="CB192" s="4" t="s">
        <v>446</v>
      </c>
    </row>
    <row r="193" spans="1:80" x14ac:dyDescent="0.4">
      <c r="A193" s="1" t="s">
        <v>365</v>
      </c>
      <c r="B193" s="9">
        <v>0.36542371122799999</v>
      </c>
      <c r="C193" s="9">
        <v>1.9547954296029998E-2</v>
      </c>
      <c r="D193" s="9">
        <v>7.7162205156860009E-2</v>
      </c>
      <c r="E193" s="9">
        <v>0</v>
      </c>
      <c r="F193" s="9">
        <v>0</v>
      </c>
      <c r="G193" s="9">
        <v>0</v>
      </c>
      <c r="H193" s="9"/>
      <c r="I193" s="9">
        <v>6.1873355211040003E-2</v>
      </c>
      <c r="J193" s="9">
        <v>0</v>
      </c>
      <c r="K193" s="9">
        <v>4.2791966548539999E-2</v>
      </c>
      <c r="L193" s="9">
        <v>0.10588420875320001</v>
      </c>
      <c r="M193" s="9">
        <v>0</v>
      </c>
      <c r="N193" s="9">
        <v>0.3475025443043</v>
      </c>
      <c r="O193" s="9">
        <v>0</v>
      </c>
      <c r="P193" s="9"/>
      <c r="Q193" s="9">
        <v>6.7521015560169997E-2</v>
      </c>
      <c r="R193" s="9">
        <v>0</v>
      </c>
      <c r="S193" s="9">
        <v>0.29312138251030001</v>
      </c>
      <c r="T193" s="9">
        <v>0.14317079553770001</v>
      </c>
      <c r="U193" s="9">
        <v>0</v>
      </c>
      <c r="V193" s="9">
        <v>0</v>
      </c>
      <c r="W193" s="9">
        <v>0</v>
      </c>
      <c r="X193" s="9"/>
      <c r="Y193" s="9">
        <v>0.16723390070459998</v>
      </c>
      <c r="Z193" s="9">
        <v>0</v>
      </c>
      <c r="AA193" s="9">
        <v>0.2061455646508</v>
      </c>
      <c r="AB193" s="9">
        <v>0.35116427902250003</v>
      </c>
      <c r="AC193" s="9">
        <v>0.20177788870909999</v>
      </c>
      <c r="AD193" s="9">
        <v>0.30073710671100001</v>
      </c>
      <c r="AE193" s="9">
        <v>0.4096365923818</v>
      </c>
      <c r="AF193" s="9"/>
      <c r="AG193" s="9">
        <v>0.23727202133039998</v>
      </c>
      <c r="AH193" s="9">
        <v>0.38497776319839999</v>
      </c>
      <c r="AI193" s="9">
        <v>0.1063762640445</v>
      </c>
      <c r="AJ193" s="9">
        <v>3.0178593192499999E-2</v>
      </c>
      <c r="AK193" s="9">
        <v>6.0575120724029999E-2</v>
      </c>
      <c r="AL193" s="9">
        <v>0</v>
      </c>
      <c r="AM193" s="9">
        <v>0</v>
      </c>
      <c r="AN193" s="9"/>
      <c r="AO193" s="9">
        <v>9.6050444513120004E-2</v>
      </c>
      <c r="AP193" s="9">
        <v>0.24959852557360002</v>
      </c>
      <c r="AQ193" s="9">
        <v>0.19472841009039998</v>
      </c>
      <c r="AR193" s="9">
        <v>0.13633347102689999</v>
      </c>
      <c r="AS193" s="9">
        <v>0.418796117804</v>
      </c>
      <c r="AT193" s="9">
        <v>0</v>
      </c>
      <c r="AU193" s="9">
        <v>0</v>
      </c>
      <c r="AV193" s="9"/>
      <c r="AW193" s="9">
        <v>0.1947087361482</v>
      </c>
      <c r="AX193" s="9">
        <v>0</v>
      </c>
      <c r="AY193" s="9">
        <v>0.1372884578594</v>
      </c>
      <c r="AZ193" s="9">
        <v>0.15610644731040002</v>
      </c>
      <c r="BA193" s="9">
        <v>0.26559565105790001</v>
      </c>
      <c r="BB193" s="9">
        <v>0.35176034898479996</v>
      </c>
      <c r="BC193" s="9">
        <v>0.59036340761820005</v>
      </c>
      <c r="BD193" s="9"/>
      <c r="BE193" s="9">
        <v>0.16894181901329999</v>
      </c>
      <c r="BF193" s="9">
        <v>0</v>
      </c>
      <c r="BG193" s="9">
        <v>0</v>
      </c>
      <c r="BH193" s="9">
        <v>0</v>
      </c>
      <c r="BI193" s="9">
        <v>5.3255221704939994E-2</v>
      </c>
      <c r="BJ193" s="9">
        <v>0</v>
      </c>
      <c r="BK193" s="9">
        <v>0</v>
      </c>
      <c r="BL193" s="9"/>
      <c r="BM193" s="9">
        <v>6.3987075192930001E-3</v>
      </c>
      <c r="BN193" s="9">
        <v>0.36542371122799999</v>
      </c>
      <c r="BO193" s="9">
        <v>6.2339920844580003E-2</v>
      </c>
      <c r="BP193" s="9">
        <v>0.18304641391010001</v>
      </c>
      <c r="BQ193" s="9">
        <v>0</v>
      </c>
      <c r="BR193" s="9">
        <v>0.3475025443043</v>
      </c>
      <c r="BS193" s="9">
        <v>0</v>
      </c>
      <c r="BT193" s="9"/>
      <c r="BU193" s="9">
        <v>0.1293943707712</v>
      </c>
      <c r="BV193" s="9">
        <v>1</v>
      </c>
      <c r="BW193" s="9">
        <v>1</v>
      </c>
      <c r="BX193" s="9">
        <v>1</v>
      </c>
      <c r="BY193" s="9">
        <v>1</v>
      </c>
      <c r="BZ193" s="9">
        <v>1</v>
      </c>
      <c r="CA193" s="9">
        <v>1</v>
      </c>
      <c r="CB193" s="9"/>
    </row>
    <row r="194" spans="1:80" x14ac:dyDescent="0.4">
      <c r="B194" s="10">
        <v>1</v>
      </c>
      <c r="C194" s="10">
        <v>1</v>
      </c>
      <c r="D194" s="10">
        <v>2</v>
      </c>
      <c r="E194" s="10">
        <v>0</v>
      </c>
      <c r="F194" s="10">
        <v>0</v>
      </c>
      <c r="G194" s="10">
        <v>0</v>
      </c>
      <c r="H194" s="10">
        <v>0</v>
      </c>
      <c r="I194" s="10">
        <v>4</v>
      </c>
      <c r="J194" s="10">
        <v>0</v>
      </c>
      <c r="K194" s="10">
        <v>2</v>
      </c>
      <c r="L194" s="10">
        <v>4</v>
      </c>
      <c r="M194" s="10">
        <v>0</v>
      </c>
      <c r="N194" s="10">
        <v>1</v>
      </c>
      <c r="O194" s="10">
        <v>0</v>
      </c>
      <c r="P194" s="10">
        <v>0</v>
      </c>
      <c r="Q194" s="10">
        <v>7</v>
      </c>
      <c r="R194" s="10">
        <v>0</v>
      </c>
      <c r="S194" s="10">
        <v>7</v>
      </c>
      <c r="T194" s="10">
        <v>2</v>
      </c>
      <c r="U194" s="10">
        <v>0</v>
      </c>
      <c r="V194" s="10">
        <v>0</v>
      </c>
      <c r="W194" s="10">
        <v>0</v>
      </c>
      <c r="X194" s="10">
        <v>0</v>
      </c>
      <c r="Y194" s="10">
        <v>9</v>
      </c>
      <c r="Z194" s="10">
        <v>0</v>
      </c>
      <c r="AA194" s="10">
        <v>4</v>
      </c>
      <c r="AB194" s="10">
        <v>7</v>
      </c>
      <c r="AC194" s="10">
        <v>1</v>
      </c>
      <c r="AD194" s="10">
        <v>1</v>
      </c>
      <c r="AE194" s="10">
        <v>1</v>
      </c>
      <c r="AF194" s="10">
        <v>0</v>
      </c>
      <c r="AG194" s="10">
        <v>14</v>
      </c>
      <c r="AH194" s="10">
        <v>1</v>
      </c>
      <c r="AI194" s="10">
        <v>2</v>
      </c>
      <c r="AJ194" s="10">
        <v>1</v>
      </c>
      <c r="AK194" s="10">
        <v>1</v>
      </c>
      <c r="AL194" s="10">
        <v>0</v>
      </c>
      <c r="AM194" s="10">
        <v>0</v>
      </c>
      <c r="AN194" s="10">
        <v>0</v>
      </c>
      <c r="AO194" s="10">
        <v>5</v>
      </c>
      <c r="AP194" s="10">
        <v>1</v>
      </c>
      <c r="AQ194" s="10">
        <v>3</v>
      </c>
      <c r="AR194" s="10">
        <v>3</v>
      </c>
      <c r="AS194" s="10">
        <v>4</v>
      </c>
      <c r="AT194" s="10">
        <v>0</v>
      </c>
      <c r="AU194" s="10">
        <v>0</v>
      </c>
      <c r="AV194" s="10">
        <v>0</v>
      </c>
      <c r="AW194" s="10">
        <v>11</v>
      </c>
      <c r="AX194" s="10">
        <v>0</v>
      </c>
      <c r="AY194" s="10">
        <v>3</v>
      </c>
      <c r="AZ194" s="10">
        <v>6</v>
      </c>
      <c r="BA194" s="10">
        <v>2</v>
      </c>
      <c r="BB194" s="10">
        <v>1</v>
      </c>
      <c r="BC194" s="10">
        <v>2</v>
      </c>
      <c r="BD194" s="10">
        <v>0</v>
      </c>
      <c r="BE194" s="10">
        <v>14</v>
      </c>
      <c r="BF194" s="10">
        <v>0</v>
      </c>
      <c r="BG194" s="10">
        <v>0</v>
      </c>
      <c r="BH194" s="10">
        <v>0</v>
      </c>
      <c r="BI194" s="10">
        <v>1</v>
      </c>
      <c r="BJ194" s="10">
        <v>0</v>
      </c>
      <c r="BK194" s="10">
        <v>0</v>
      </c>
      <c r="BL194" s="10">
        <v>0</v>
      </c>
      <c r="BM194" s="10">
        <v>1</v>
      </c>
      <c r="BN194" s="10">
        <v>1</v>
      </c>
      <c r="BO194" s="10">
        <v>3</v>
      </c>
      <c r="BP194" s="10">
        <v>6</v>
      </c>
      <c r="BQ194" s="10">
        <v>0</v>
      </c>
      <c r="BR194" s="10">
        <v>1</v>
      </c>
      <c r="BS194" s="10">
        <v>0</v>
      </c>
      <c r="BT194" s="10">
        <v>0</v>
      </c>
      <c r="BU194" s="10">
        <v>11</v>
      </c>
      <c r="BV194" s="10">
        <v>3</v>
      </c>
      <c r="BW194" s="10">
        <v>22</v>
      </c>
      <c r="BX194" s="10">
        <v>25</v>
      </c>
      <c r="BY194" s="10">
        <v>9</v>
      </c>
      <c r="BZ194" s="10">
        <v>3</v>
      </c>
      <c r="CA194" s="10">
        <v>3</v>
      </c>
      <c r="CB194" s="10">
        <v>0</v>
      </c>
    </row>
    <row r="195" spans="1:80" x14ac:dyDescent="0.4">
      <c r="B195" s="10">
        <v>3</v>
      </c>
      <c r="C195" s="10">
        <v>22</v>
      </c>
      <c r="D195" s="10">
        <v>25</v>
      </c>
      <c r="E195" s="10">
        <v>9</v>
      </c>
      <c r="F195" s="10">
        <v>3</v>
      </c>
      <c r="G195" s="10">
        <v>3</v>
      </c>
      <c r="H195" s="10">
        <v>0</v>
      </c>
      <c r="I195" s="10">
        <v>65</v>
      </c>
      <c r="J195" s="10">
        <v>3</v>
      </c>
      <c r="K195" s="10">
        <v>22</v>
      </c>
      <c r="L195" s="10">
        <v>25</v>
      </c>
      <c r="M195" s="10">
        <v>9</v>
      </c>
      <c r="N195" s="10">
        <v>3</v>
      </c>
      <c r="O195" s="10">
        <v>3</v>
      </c>
      <c r="P195" s="10">
        <v>0</v>
      </c>
      <c r="Q195" s="10">
        <v>65</v>
      </c>
      <c r="R195" s="10">
        <v>3</v>
      </c>
      <c r="S195" s="10">
        <v>22</v>
      </c>
      <c r="T195" s="10">
        <v>25</v>
      </c>
      <c r="U195" s="10">
        <v>9</v>
      </c>
      <c r="V195" s="10">
        <v>3</v>
      </c>
      <c r="W195" s="10">
        <v>3</v>
      </c>
      <c r="X195" s="10">
        <v>0</v>
      </c>
      <c r="Y195" s="10">
        <v>65</v>
      </c>
      <c r="Z195" s="10">
        <v>3</v>
      </c>
      <c r="AA195" s="10">
        <v>22</v>
      </c>
      <c r="AB195" s="10">
        <v>25</v>
      </c>
      <c r="AC195" s="10">
        <v>9</v>
      </c>
      <c r="AD195" s="10">
        <v>3</v>
      </c>
      <c r="AE195" s="10">
        <v>3</v>
      </c>
      <c r="AF195" s="10">
        <v>0</v>
      </c>
      <c r="AG195" s="10">
        <v>65</v>
      </c>
      <c r="AH195" s="10">
        <v>3</v>
      </c>
      <c r="AI195" s="10">
        <v>22</v>
      </c>
      <c r="AJ195" s="10">
        <v>25</v>
      </c>
      <c r="AK195" s="10">
        <v>9</v>
      </c>
      <c r="AL195" s="10">
        <v>3</v>
      </c>
      <c r="AM195" s="10">
        <v>3</v>
      </c>
      <c r="AN195" s="10">
        <v>0</v>
      </c>
      <c r="AO195" s="10">
        <v>65</v>
      </c>
      <c r="AP195" s="10">
        <v>3</v>
      </c>
      <c r="AQ195" s="10">
        <v>22</v>
      </c>
      <c r="AR195" s="10">
        <v>25</v>
      </c>
      <c r="AS195" s="10">
        <v>9</v>
      </c>
      <c r="AT195" s="10">
        <v>3</v>
      </c>
      <c r="AU195" s="10">
        <v>3</v>
      </c>
      <c r="AV195" s="10">
        <v>0</v>
      </c>
      <c r="AW195" s="10">
        <v>65</v>
      </c>
      <c r="AX195" s="10">
        <v>3</v>
      </c>
      <c r="AY195" s="10">
        <v>22</v>
      </c>
      <c r="AZ195" s="10">
        <v>25</v>
      </c>
      <c r="BA195" s="10">
        <v>9</v>
      </c>
      <c r="BB195" s="10">
        <v>3</v>
      </c>
      <c r="BC195" s="10">
        <v>3</v>
      </c>
      <c r="BD195" s="10">
        <v>0</v>
      </c>
      <c r="BE195" s="10">
        <v>65</v>
      </c>
      <c r="BF195" s="10">
        <v>3</v>
      </c>
      <c r="BG195" s="10">
        <v>22</v>
      </c>
      <c r="BH195" s="10">
        <v>25</v>
      </c>
      <c r="BI195" s="10">
        <v>9</v>
      </c>
      <c r="BJ195" s="10">
        <v>3</v>
      </c>
      <c r="BK195" s="10">
        <v>3</v>
      </c>
      <c r="BL195" s="10">
        <v>0</v>
      </c>
      <c r="BM195" s="10">
        <v>65</v>
      </c>
      <c r="BN195" s="10">
        <v>3</v>
      </c>
      <c r="BO195" s="10">
        <v>22</v>
      </c>
      <c r="BP195" s="10">
        <v>25</v>
      </c>
      <c r="BQ195" s="10">
        <v>9</v>
      </c>
      <c r="BR195" s="10">
        <v>3</v>
      </c>
      <c r="BS195" s="10">
        <v>3</v>
      </c>
      <c r="BT195" s="10">
        <v>0</v>
      </c>
      <c r="BU195" s="10">
        <v>65</v>
      </c>
      <c r="BV195" s="10">
        <v>3</v>
      </c>
      <c r="BW195" s="10">
        <v>22</v>
      </c>
      <c r="BX195" s="10">
        <v>25</v>
      </c>
      <c r="BY195" s="10">
        <v>9</v>
      </c>
      <c r="BZ195" s="10">
        <v>3</v>
      </c>
      <c r="CA195" s="10">
        <v>3</v>
      </c>
      <c r="CB195" s="10">
        <v>0</v>
      </c>
    </row>
    <row r="196" spans="1:80" x14ac:dyDescent="0.4">
      <c r="B196" s="10">
        <v>2.5723446634910001</v>
      </c>
      <c r="C196" s="10">
        <v>0.68112417589340002</v>
      </c>
      <c r="D196" s="10">
        <v>1.675543601132</v>
      </c>
      <c r="E196" s="10">
        <v>0</v>
      </c>
      <c r="F196" s="10">
        <v>0</v>
      </c>
      <c r="G196" s="10">
        <v>0</v>
      </c>
      <c r="H196" s="10">
        <v>0</v>
      </c>
      <c r="I196" s="10">
        <v>4.9290124405169999</v>
      </c>
      <c r="J196" s="10">
        <v>0</v>
      </c>
      <c r="K196" s="10">
        <v>1.4910328983200001</v>
      </c>
      <c r="L196" s="10">
        <v>2.2992293711239999</v>
      </c>
      <c r="M196" s="10">
        <v>0</v>
      </c>
      <c r="N196" s="10">
        <v>1.5886593125070001</v>
      </c>
      <c r="O196" s="10">
        <v>0</v>
      </c>
      <c r="P196" s="10">
        <v>0</v>
      </c>
      <c r="Q196" s="10">
        <v>5.3789215819510003</v>
      </c>
      <c r="R196" s="10">
        <v>0</v>
      </c>
      <c r="S196" s="10">
        <v>10.213450321990001</v>
      </c>
      <c r="T196" s="10">
        <v>3.1088913263240001</v>
      </c>
      <c r="U196" s="10">
        <v>0</v>
      </c>
      <c r="V196" s="10">
        <v>0</v>
      </c>
      <c r="W196" s="10">
        <v>0</v>
      </c>
      <c r="X196" s="10">
        <v>0</v>
      </c>
      <c r="Y196" s="10">
        <v>13.32234164832</v>
      </c>
      <c r="Z196" s="10">
        <v>0</v>
      </c>
      <c r="AA196" s="10">
        <v>7.1828860304509998</v>
      </c>
      <c r="AB196" s="10">
        <v>7.6253790241769996</v>
      </c>
      <c r="AC196" s="10">
        <v>1.931345103655</v>
      </c>
      <c r="AD196" s="10">
        <v>1.3748641931509999</v>
      </c>
      <c r="AE196" s="10">
        <v>0.78730883027459997</v>
      </c>
      <c r="AF196" s="10">
        <v>0</v>
      </c>
      <c r="AG196" s="10">
        <v>18.901783181710002</v>
      </c>
      <c r="AH196" s="10">
        <v>2.7099924397300001</v>
      </c>
      <c r="AI196" s="10">
        <v>3.7065487306059999</v>
      </c>
      <c r="AJ196" s="10">
        <v>0.65531497722330001</v>
      </c>
      <c r="AK196" s="10">
        <v>0.57980318637539996</v>
      </c>
      <c r="AL196" s="10">
        <v>0</v>
      </c>
      <c r="AM196" s="10">
        <v>0</v>
      </c>
      <c r="AN196" s="10">
        <v>0</v>
      </c>
      <c r="AO196" s="10">
        <v>7.651659333934</v>
      </c>
      <c r="AP196" s="10">
        <v>1.7570108768170001</v>
      </c>
      <c r="AQ196" s="10">
        <v>6.7850694674860001</v>
      </c>
      <c r="AR196" s="10">
        <v>2.9604218092900001</v>
      </c>
      <c r="AS196" s="10">
        <v>4.0085652433219998</v>
      </c>
      <c r="AT196" s="10">
        <v>0</v>
      </c>
      <c r="AU196" s="10">
        <v>0</v>
      </c>
      <c r="AV196" s="10">
        <v>0</v>
      </c>
      <c r="AW196" s="10">
        <v>15.51106739692</v>
      </c>
      <c r="AX196" s="10">
        <v>0</v>
      </c>
      <c r="AY196" s="10">
        <v>4.7836457105979999</v>
      </c>
      <c r="AZ196" s="10">
        <v>3.3897833577299998</v>
      </c>
      <c r="BA196" s="10">
        <v>2.5421856849840001</v>
      </c>
      <c r="BB196" s="10">
        <v>1.6081244967699999</v>
      </c>
      <c r="BC196" s="10">
        <v>1.1346601659440001</v>
      </c>
      <c r="BD196" s="10">
        <v>0</v>
      </c>
      <c r="BE196" s="10">
        <v>13.45839941603</v>
      </c>
      <c r="BF196" s="10">
        <v>0</v>
      </c>
      <c r="BG196" s="10">
        <v>0</v>
      </c>
      <c r="BH196" s="10">
        <v>0</v>
      </c>
      <c r="BI196" s="10">
        <v>0.5097397556387</v>
      </c>
      <c r="BJ196" s="10">
        <v>0</v>
      </c>
      <c r="BK196" s="10">
        <v>0</v>
      </c>
      <c r="BL196" s="10">
        <v>0</v>
      </c>
      <c r="BM196" s="10">
        <v>0.5097397556387</v>
      </c>
      <c r="BN196" s="10">
        <v>2.5723446634910001</v>
      </c>
      <c r="BO196" s="10">
        <v>2.1721570742130001</v>
      </c>
      <c r="BP196" s="10">
        <v>3.974772972257</v>
      </c>
      <c r="BQ196" s="10">
        <v>0</v>
      </c>
      <c r="BR196" s="10">
        <v>1.5886593125070001</v>
      </c>
      <c r="BS196" s="10">
        <v>0</v>
      </c>
      <c r="BT196" s="10">
        <v>0</v>
      </c>
      <c r="BU196" s="10">
        <v>10.30793402247</v>
      </c>
      <c r="BV196" s="10">
        <v>7.0393479800370002</v>
      </c>
      <c r="BW196" s="10">
        <v>34.843757335349999</v>
      </c>
      <c r="BX196" s="10">
        <v>21.714563467000001</v>
      </c>
      <c r="BY196" s="10">
        <v>9.5716389739750003</v>
      </c>
      <c r="BZ196" s="10">
        <v>4.5716480024279997</v>
      </c>
      <c r="CA196" s="10">
        <v>1.9219689962190001</v>
      </c>
      <c r="CB196" s="10">
        <v>0</v>
      </c>
    </row>
    <row r="197" spans="1:80" x14ac:dyDescent="0.4">
      <c r="B197" s="10">
        <v>7.0393479800370002</v>
      </c>
      <c r="C197" s="10">
        <v>34.843757335349999</v>
      </c>
      <c r="D197" s="10">
        <v>21.714563467000001</v>
      </c>
      <c r="E197" s="10">
        <v>9.5716389739750003</v>
      </c>
      <c r="F197" s="10">
        <v>4.5716480024279997</v>
      </c>
      <c r="G197" s="10">
        <v>1.9219689962190001</v>
      </c>
      <c r="H197" s="10">
        <v>0</v>
      </c>
      <c r="I197" s="10">
        <v>79.662924755009996</v>
      </c>
      <c r="J197" s="10">
        <v>7.0393479800370002</v>
      </c>
      <c r="K197" s="10">
        <v>34.843757335349999</v>
      </c>
      <c r="L197" s="10">
        <v>21.714563467000001</v>
      </c>
      <c r="M197" s="10">
        <v>9.5716389739750003</v>
      </c>
      <c r="N197" s="10">
        <v>4.5716480024279997</v>
      </c>
      <c r="O197" s="10">
        <v>1.9219689962190001</v>
      </c>
      <c r="P197" s="10">
        <v>0</v>
      </c>
      <c r="Q197" s="10">
        <v>79.662924755009996</v>
      </c>
      <c r="R197" s="10">
        <v>7.0393479800370002</v>
      </c>
      <c r="S197" s="10">
        <v>34.843757335349999</v>
      </c>
      <c r="T197" s="10">
        <v>21.714563467000001</v>
      </c>
      <c r="U197" s="10">
        <v>9.5716389739750003</v>
      </c>
      <c r="V197" s="10">
        <v>4.5716480024279997</v>
      </c>
      <c r="W197" s="10">
        <v>1.9219689962190001</v>
      </c>
      <c r="X197" s="10">
        <v>0</v>
      </c>
      <c r="Y197" s="10">
        <v>79.662924755009996</v>
      </c>
      <c r="Z197" s="10">
        <v>7.0393479800370002</v>
      </c>
      <c r="AA197" s="10">
        <v>34.843757335349999</v>
      </c>
      <c r="AB197" s="10">
        <v>21.714563467000001</v>
      </c>
      <c r="AC197" s="10">
        <v>9.5716389739750003</v>
      </c>
      <c r="AD197" s="10">
        <v>4.5716480024279997</v>
      </c>
      <c r="AE197" s="10">
        <v>1.9219689962190001</v>
      </c>
      <c r="AF197" s="10">
        <v>0</v>
      </c>
      <c r="AG197" s="10">
        <v>79.662924755009996</v>
      </c>
      <c r="AH197" s="10">
        <v>7.0393479800370002</v>
      </c>
      <c r="AI197" s="10">
        <v>34.843757335349999</v>
      </c>
      <c r="AJ197" s="10">
        <v>21.714563467000001</v>
      </c>
      <c r="AK197" s="10">
        <v>9.5716389739750003</v>
      </c>
      <c r="AL197" s="10">
        <v>4.5716480024279997</v>
      </c>
      <c r="AM197" s="10">
        <v>1.9219689962190001</v>
      </c>
      <c r="AN197" s="10">
        <v>0</v>
      </c>
      <c r="AO197" s="10">
        <v>79.662924755009996</v>
      </c>
      <c r="AP197" s="10">
        <v>7.0393479800370002</v>
      </c>
      <c r="AQ197" s="10">
        <v>34.843757335349999</v>
      </c>
      <c r="AR197" s="10">
        <v>21.714563467000001</v>
      </c>
      <c r="AS197" s="10">
        <v>9.5716389739750003</v>
      </c>
      <c r="AT197" s="10">
        <v>4.5716480024279997</v>
      </c>
      <c r="AU197" s="10">
        <v>1.9219689962190001</v>
      </c>
      <c r="AV197" s="10">
        <v>0</v>
      </c>
      <c r="AW197" s="10">
        <v>79.662924755009996</v>
      </c>
      <c r="AX197" s="10">
        <v>7.0393479800370002</v>
      </c>
      <c r="AY197" s="10">
        <v>34.843757335349999</v>
      </c>
      <c r="AZ197" s="10">
        <v>21.714563467000001</v>
      </c>
      <c r="BA197" s="10">
        <v>9.5716389739750003</v>
      </c>
      <c r="BB197" s="10">
        <v>4.5716480024279997</v>
      </c>
      <c r="BC197" s="10">
        <v>1.9219689962190001</v>
      </c>
      <c r="BD197" s="10">
        <v>0</v>
      </c>
      <c r="BE197" s="10">
        <v>79.662924755009996</v>
      </c>
      <c r="BF197" s="10">
        <v>7.0393479800370002</v>
      </c>
      <c r="BG197" s="10">
        <v>34.843757335349999</v>
      </c>
      <c r="BH197" s="10">
        <v>21.714563467000001</v>
      </c>
      <c r="BI197" s="10">
        <v>9.5716389739750003</v>
      </c>
      <c r="BJ197" s="10">
        <v>4.5716480024279997</v>
      </c>
      <c r="BK197" s="10">
        <v>1.9219689962190001</v>
      </c>
      <c r="BL197" s="10">
        <v>0</v>
      </c>
      <c r="BM197" s="10">
        <v>79.662924755009996</v>
      </c>
      <c r="BN197" s="10">
        <v>7.0393479800370002</v>
      </c>
      <c r="BO197" s="10">
        <v>34.843757335349999</v>
      </c>
      <c r="BP197" s="10">
        <v>21.714563467000001</v>
      </c>
      <c r="BQ197" s="10">
        <v>9.5716389739750003</v>
      </c>
      <c r="BR197" s="10">
        <v>4.5716480024279997</v>
      </c>
      <c r="BS197" s="10">
        <v>1.9219689962190001</v>
      </c>
      <c r="BT197" s="10">
        <v>0</v>
      </c>
      <c r="BU197" s="10">
        <v>79.662924755009996</v>
      </c>
      <c r="BV197" s="10">
        <v>7.0393479800370002</v>
      </c>
      <c r="BW197" s="10">
        <v>34.843757335349999</v>
      </c>
      <c r="BX197" s="10">
        <v>21.714563467000001</v>
      </c>
      <c r="BY197" s="10">
        <v>9.5716389739750003</v>
      </c>
      <c r="BZ197" s="10">
        <v>4.5716480024279997</v>
      </c>
      <c r="CA197" s="10">
        <v>1.9219689962190001</v>
      </c>
      <c r="CB197" s="10">
        <v>0</v>
      </c>
    </row>
    <row r="198" spans="1:80" x14ac:dyDescent="0.4">
      <c r="B198" s="4" t="s">
        <v>155</v>
      </c>
      <c r="C198" s="4" t="s">
        <v>156</v>
      </c>
      <c r="D198" s="4" t="s">
        <v>157</v>
      </c>
      <c r="E198" s="4" t="s">
        <v>158</v>
      </c>
      <c r="F198" s="4" t="s">
        <v>159</v>
      </c>
      <c r="G198" s="4" t="s">
        <v>160</v>
      </c>
      <c r="H198" s="4" t="s">
        <v>161</v>
      </c>
      <c r="I198" s="4" t="s">
        <v>162</v>
      </c>
      <c r="J198" s="4" t="s">
        <v>155</v>
      </c>
      <c r="K198" s="4" t="s">
        <v>156</v>
      </c>
      <c r="L198" s="4" t="s">
        <v>157</v>
      </c>
      <c r="M198" s="4" t="s">
        <v>158</v>
      </c>
      <c r="N198" s="4" t="s">
        <v>159</v>
      </c>
      <c r="O198" s="4" t="s">
        <v>160</v>
      </c>
      <c r="P198" s="4" t="s">
        <v>161</v>
      </c>
      <c r="Q198" s="4" t="s">
        <v>162</v>
      </c>
      <c r="R198" s="4" t="s">
        <v>155</v>
      </c>
      <c r="S198" s="4" t="s">
        <v>156</v>
      </c>
      <c r="T198" s="4" t="s">
        <v>157</v>
      </c>
      <c r="U198" s="4" t="s">
        <v>158</v>
      </c>
      <c r="V198" s="4" t="s">
        <v>159</v>
      </c>
      <c r="W198" s="4" t="s">
        <v>160</v>
      </c>
      <c r="X198" s="4" t="s">
        <v>161</v>
      </c>
      <c r="Y198" s="4" t="s">
        <v>162</v>
      </c>
      <c r="Z198" s="4" t="s">
        <v>155</v>
      </c>
      <c r="AA198" s="4" t="s">
        <v>156</v>
      </c>
      <c r="AB198" s="4" t="s">
        <v>157</v>
      </c>
      <c r="AC198" s="4" t="s">
        <v>158</v>
      </c>
      <c r="AD198" s="4" t="s">
        <v>159</v>
      </c>
      <c r="AE198" s="4" t="s">
        <v>160</v>
      </c>
      <c r="AF198" s="4" t="s">
        <v>161</v>
      </c>
      <c r="AG198" s="4" t="s">
        <v>162</v>
      </c>
      <c r="AH198" s="4" t="s">
        <v>155</v>
      </c>
      <c r="AI198" s="4" t="s">
        <v>156</v>
      </c>
      <c r="AJ198" s="4" t="s">
        <v>157</v>
      </c>
      <c r="AK198" s="4" t="s">
        <v>158</v>
      </c>
      <c r="AL198" s="4" t="s">
        <v>159</v>
      </c>
      <c r="AM198" s="4" t="s">
        <v>160</v>
      </c>
      <c r="AN198" s="4" t="s">
        <v>161</v>
      </c>
      <c r="AO198" s="4" t="s">
        <v>162</v>
      </c>
      <c r="AP198" s="4" t="s">
        <v>155</v>
      </c>
      <c r="AQ198" s="4" t="s">
        <v>156</v>
      </c>
      <c r="AR198" s="4" t="s">
        <v>157</v>
      </c>
      <c r="AS198" s="4" t="s">
        <v>158</v>
      </c>
      <c r="AT198" s="4" t="s">
        <v>159</v>
      </c>
      <c r="AU198" s="4" t="s">
        <v>160</v>
      </c>
      <c r="AV198" s="4" t="s">
        <v>161</v>
      </c>
      <c r="AW198" s="4" t="s">
        <v>162</v>
      </c>
      <c r="AX198" s="4" t="s">
        <v>155</v>
      </c>
      <c r="AY198" s="4" t="s">
        <v>156</v>
      </c>
      <c r="AZ198" s="4" t="s">
        <v>157</v>
      </c>
      <c r="BA198" s="4" t="s">
        <v>158</v>
      </c>
      <c r="BB198" s="4" t="s">
        <v>159</v>
      </c>
      <c r="BC198" s="4" t="s">
        <v>160</v>
      </c>
      <c r="BD198" s="4" t="s">
        <v>161</v>
      </c>
      <c r="BE198" s="4" t="s">
        <v>162</v>
      </c>
      <c r="BF198" s="4" t="s">
        <v>155</v>
      </c>
      <c r="BG198" s="4" t="s">
        <v>156</v>
      </c>
      <c r="BH198" s="4" t="s">
        <v>157</v>
      </c>
      <c r="BI198" s="4" t="s">
        <v>158</v>
      </c>
      <c r="BJ198" s="4" t="s">
        <v>159</v>
      </c>
      <c r="BK198" s="4" t="s">
        <v>160</v>
      </c>
      <c r="BL198" s="4" t="s">
        <v>161</v>
      </c>
      <c r="BM198" s="4" t="s">
        <v>162</v>
      </c>
      <c r="BN198" s="4" t="s">
        <v>155</v>
      </c>
      <c r="BO198" s="4" t="s">
        <v>156</v>
      </c>
      <c r="BP198" s="4" t="s">
        <v>157</v>
      </c>
      <c r="BQ198" s="4" t="s">
        <v>158</v>
      </c>
      <c r="BR198" s="4" t="s">
        <v>159</v>
      </c>
      <c r="BS198" s="4" t="s">
        <v>160</v>
      </c>
      <c r="BT198" s="4" t="s">
        <v>161</v>
      </c>
      <c r="BU198" s="4" t="s">
        <v>162</v>
      </c>
      <c r="BV198" s="4" t="s">
        <v>155</v>
      </c>
      <c r="BW198" s="4" t="s">
        <v>156</v>
      </c>
      <c r="BX198" s="4" t="s">
        <v>157</v>
      </c>
      <c r="BY198" s="4" t="s">
        <v>158</v>
      </c>
      <c r="BZ198" s="4" t="s">
        <v>159</v>
      </c>
      <c r="CA198" s="4" t="s">
        <v>160</v>
      </c>
      <c r="CB198" s="4" t="s">
        <v>161</v>
      </c>
    </row>
    <row r="199" spans="1:80" x14ac:dyDescent="0.4">
      <c r="B199" s="4" t="s">
        <v>215</v>
      </c>
      <c r="C199" s="4" t="s">
        <v>95</v>
      </c>
      <c r="D199" s="4" t="s">
        <v>95</v>
      </c>
      <c r="E199" s="4" t="s">
        <v>95</v>
      </c>
      <c r="F199" s="4" t="s">
        <v>95</v>
      </c>
      <c r="G199" s="4" t="s">
        <v>95</v>
      </c>
      <c r="H199" s="4" t="s">
        <v>446</v>
      </c>
      <c r="I199" s="4" t="s">
        <v>446</v>
      </c>
      <c r="J199" s="4" t="s">
        <v>95</v>
      </c>
      <c r="K199" s="4" t="s">
        <v>95</v>
      </c>
      <c r="L199" s="4" t="s">
        <v>95</v>
      </c>
      <c r="M199" s="4" t="s">
        <v>95</v>
      </c>
      <c r="N199" s="4" t="s">
        <v>95</v>
      </c>
      <c r="O199" s="4" t="s">
        <v>95</v>
      </c>
      <c r="P199" s="4" t="s">
        <v>446</v>
      </c>
      <c r="Q199" s="4" t="s">
        <v>446</v>
      </c>
      <c r="R199" s="4" t="s">
        <v>95</v>
      </c>
      <c r="S199" s="4" t="s">
        <v>95</v>
      </c>
      <c r="T199" s="4" t="s">
        <v>95</v>
      </c>
      <c r="U199" s="4" t="s">
        <v>95</v>
      </c>
      <c r="V199" s="4" t="s">
        <v>95</v>
      </c>
      <c r="W199" s="4" t="s">
        <v>95</v>
      </c>
      <c r="X199" s="4" t="s">
        <v>446</v>
      </c>
      <c r="Y199" s="4" t="s">
        <v>446</v>
      </c>
      <c r="Z199" s="4" t="s">
        <v>95</v>
      </c>
      <c r="AA199" s="4" t="s">
        <v>95</v>
      </c>
      <c r="AB199" s="4" t="s">
        <v>95</v>
      </c>
      <c r="AC199" s="4" t="s">
        <v>95</v>
      </c>
      <c r="AD199" s="4" t="s">
        <v>95</v>
      </c>
      <c r="AE199" s="4" t="s">
        <v>95</v>
      </c>
      <c r="AF199" s="4" t="s">
        <v>446</v>
      </c>
      <c r="AG199" s="4" t="s">
        <v>446</v>
      </c>
      <c r="AH199" s="4" t="s">
        <v>189</v>
      </c>
      <c r="AI199" s="4" t="s">
        <v>95</v>
      </c>
      <c r="AJ199" s="4" t="s">
        <v>95</v>
      </c>
      <c r="AK199" s="4" t="s">
        <v>95</v>
      </c>
      <c r="AL199" s="4" t="s">
        <v>95</v>
      </c>
      <c r="AM199" s="4" t="s">
        <v>95</v>
      </c>
      <c r="AN199" s="4" t="s">
        <v>446</v>
      </c>
      <c r="AO199" s="4" t="s">
        <v>446</v>
      </c>
      <c r="AP199" s="4" t="s">
        <v>95</v>
      </c>
      <c r="AQ199" s="4" t="s">
        <v>95</v>
      </c>
      <c r="AR199" s="4" t="s">
        <v>95</v>
      </c>
      <c r="AS199" s="4" t="s">
        <v>95</v>
      </c>
      <c r="AT199" s="4" t="s">
        <v>95</v>
      </c>
      <c r="AU199" s="4" t="s">
        <v>95</v>
      </c>
      <c r="AV199" s="4" t="s">
        <v>446</v>
      </c>
      <c r="AW199" s="4" t="s">
        <v>446</v>
      </c>
      <c r="AX199" s="4" t="s">
        <v>95</v>
      </c>
      <c r="AY199" s="4" t="s">
        <v>95</v>
      </c>
      <c r="AZ199" s="4" t="s">
        <v>95</v>
      </c>
      <c r="BA199" s="4" t="s">
        <v>95</v>
      </c>
      <c r="BB199" s="4" t="s">
        <v>95</v>
      </c>
      <c r="BC199" s="4" t="s">
        <v>95</v>
      </c>
      <c r="BD199" s="4" t="s">
        <v>446</v>
      </c>
      <c r="BE199" s="4" t="s">
        <v>446</v>
      </c>
      <c r="BF199" s="4" t="s">
        <v>95</v>
      </c>
      <c r="BG199" s="4" t="s">
        <v>95</v>
      </c>
      <c r="BH199" s="4" t="s">
        <v>95</v>
      </c>
      <c r="BI199" s="4" t="s">
        <v>95</v>
      </c>
      <c r="BJ199" s="4" t="s">
        <v>95</v>
      </c>
      <c r="BK199" s="4" t="s">
        <v>95</v>
      </c>
      <c r="BL199" s="4" t="s">
        <v>446</v>
      </c>
      <c r="BM199" s="4" t="s">
        <v>446</v>
      </c>
      <c r="BN199" s="4" t="s">
        <v>95</v>
      </c>
      <c r="BO199" s="4" t="s">
        <v>95</v>
      </c>
      <c r="BP199" s="4" t="s">
        <v>95</v>
      </c>
      <c r="BQ199" s="4" t="s">
        <v>95</v>
      </c>
      <c r="BR199" s="4" t="s">
        <v>95</v>
      </c>
      <c r="BS199" s="4" t="s">
        <v>95</v>
      </c>
      <c r="BT199" s="4" t="s">
        <v>446</v>
      </c>
      <c r="BU199" s="4" t="s">
        <v>446</v>
      </c>
      <c r="BV199" s="4" t="s">
        <v>446</v>
      </c>
      <c r="BW199" s="4" t="s">
        <v>446</v>
      </c>
      <c r="BX199" s="4" t="s">
        <v>446</v>
      </c>
      <c r="BY199" s="4" t="s">
        <v>446</v>
      </c>
      <c r="BZ199" s="4" t="s">
        <v>446</v>
      </c>
      <c r="CA199" s="4" t="s">
        <v>446</v>
      </c>
      <c r="CB199" s="4" t="s">
        <v>446</v>
      </c>
    </row>
    <row r="200" spans="1:80" x14ac:dyDescent="0.4">
      <c r="A200" s="1" t="s">
        <v>368</v>
      </c>
      <c r="B200" s="9">
        <v>0</v>
      </c>
      <c r="C200" s="9">
        <v>0.2081100708991</v>
      </c>
      <c r="D200" s="9">
        <v>0.19446350660619999</v>
      </c>
      <c r="E200" s="9">
        <v>0.21093899184560003</v>
      </c>
      <c r="F200" s="9">
        <v>0.1142530923249</v>
      </c>
      <c r="G200" s="9">
        <v>0</v>
      </c>
      <c r="H200" s="9">
        <v>0</v>
      </c>
      <c r="I200" s="9">
        <v>0.16374808204880001</v>
      </c>
      <c r="J200" s="9">
        <v>0</v>
      </c>
      <c r="K200" s="9">
        <v>0.23649588393900001</v>
      </c>
      <c r="L200" s="9">
        <v>0.1310551082617</v>
      </c>
      <c r="M200" s="9">
        <v>2.6442898386000002E-2</v>
      </c>
      <c r="N200" s="9">
        <v>0</v>
      </c>
      <c r="O200" s="9">
        <v>0</v>
      </c>
      <c r="P200" s="9">
        <v>0</v>
      </c>
      <c r="Q200" s="9">
        <v>0.116979726189</v>
      </c>
      <c r="R200" s="9">
        <v>0.47201600293760004</v>
      </c>
      <c r="S200" s="9">
        <v>0.22437491030370002</v>
      </c>
      <c r="T200" s="9">
        <v>0.29701688673500004</v>
      </c>
      <c r="U200" s="9">
        <v>2.6442898386000002E-2</v>
      </c>
      <c r="V200" s="9">
        <v>0.40096064131299997</v>
      </c>
      <c r="W200" s="9">
        <v>0</v>
      </c>
      <c r="X200" s="9">
        <v>0</v>
      </c>
      <c r="Y200" s="9">
        <v>0.2720593168082</v>
      </c>
      <c r="Z200" s="9">
        <v>0.37018457939900001</v>
      </c>
      <c r="AA200" s="9">
        <v>8.0637827877239998E-2</v>
      </c>
      <c r="AB200" s="9">
        <v>9.1325286413780002E-2</v>
      </c>
      <c r="AC200" s="9">
        <v>0.28397225608600002</v>
      </c>
      <c r="AD200" s="9">
        <v>0</v>
      </c>
      <c r="AE200" s="9">
        <v>0</v>
      </c>
      <c r="AF200" s="9">
        <v>0.24897337451099999</v>
      </c>
      <c r="AG200" s="9">
        <v>0.13310092510500002</v>
      </c>
      <c r="AH200" s="9">
        <v>0</v>
      </c>
      <c r="AI200" s="9">
        <v>3.831603928058E-2</v>
      </c>
      <c r="AJ200" s="9">
        <v>0</v>
      </c>
      <c r="AK200" s="9">
        <v>0</v>
      </c>
      <c r="AL200" s="9">
        <v>0</v>
      </c>
      <c r="AM200" s="9">
        <v>0</v>
      </c>
      <c r="AN200" s="9">
        <v>0</v>
      </c>
      <c r="AO200" s="9">
        <v>1.016614424096E-2</v>
      </c>
      <c r="AP200" s="9">
        <v>0</v>
      </c>
      <c r="AQ200" s="9">
        <v>6.5788154718709996E-2</v>
      </c>
      <c r="AR200" s="9">
        <v>9.7488438043510012E-2</v>
      </c>
      <c r="AS200" s="9">
        <v>0.15178043238540001</v>
      </c>
      <c r="AT200" s="9">
        <v>0.1279660245076</v>
      </c>
      <c r="AU200" s="9">
        <v>0</v>
      </c>
      <c r="AV200" s="9">
        <v>0</v>
      </c>
      <c r="AW200" s="9">
        <v>8.3239714445969989E-2</v>
      </c>
      <c r="AX200" s="9">
        <v>0.1577994176634</v>
      </c>
      <c r="AY200" s="9">
        <v>0.14627711298170001</v>
      </c>
      <c r="AZ200" s="9">
        <v>0.18865077393979998</v>
      </c>
      <c r="BA200" s="9">
        <v>0.3004225229111</v>
      </c>
      <c r="BB200" s="9">
        <v>0.35682024185449995</v>
      </c>
      <c r="BC200" s="9">
        <v>1</v>
      </c>
      <c r="BD200" s="9">
        <v>0.75102662548900001</v>
      </c>
      <c r="BE200" s="9">
        <v>0.22070609116199999</v>
      </c>
      <c r="BF200" s="9">
        <v>0</v>
      </c>
      <c r="BG200" s="9">
        <v>0</v>
      </c>
      <c r="BH200" s="9">
        <v>0</v>
      </c>
      <c r="BI200" s="9">
        <v>0</v>
      </c>
      <c r="BJ200" s="9">
        <v>0</v>
      </c>
      <c r="BK200" s="9">
        <v>0</v>
      </c>
      <c r="BL200" s="9">
        <v>0</v>
      </c>
      <c r="BM200" s="9">
        <v>0</v>
      </c>
      <c r="BN200" s="9">
        <v>0</v>
      </c>
      <c r="BO200" s="9">
        <v>0.44460595483810006</v>
      </c>
      <c r="BP200" s="9">
        <v>0.32551861486790001</v>
      </c>
      <c r="BQ200" s="9">
        <v>0.2373818902316</v>
      </c>
      <c r="BR200" s="9">
        <v>0.1142530923249</v>
      </c>
      <c r="BS200" s="9">
        <v>0</v>
      </c>
      <c r="BT200" s="9">
        <v>0</v>
      </c>
      <c r="BU200" s="9">
        <v>0.2807278082379</v>
      </c>
      <c r="BV200" s="9">
        <v>1</v>
      </c>
      <c r="BW200" s="9">
        <v>1</v>
      </c>
      <c r="BX200" s="9">
        <v>1</v>
      </c>
      <c r="BY200" s="9">
        <v>1</v>
      </c>
      <c r="BZ200" s="9">
        <v>1</v>
      </c>
      <c r="CA200" s="9">
        <v>1</v>
      </c>
      <c r="CB200" s="9">
        <v>1</v>
      </c>
    </row>
    <row r="201" spans="1:80" x14ac:dyDescent="0.4">
      <c r="B201" s="10">
        <v>0</v>
      </c>
      <c r="C201" s="10">
        <v>4</v>
      </c>
      <c r="D201" s="10">
        <v>8</v>
      </c>
      <c r="E201" s="10">
        <v>2</v>
      </c>
      <c r="F201" s="10">
        <v>1</v>
      </c>
      <c r="G201" s="10">
        <v>0</v>
      </c>
      <c r="H201" s="10">
        <v>0</v>
      </c>
      <c r="I201" s="10">
        <v>15</v>
      </c>
      <c r="J201" s="10">
        <v>0</v>
      </c>
      <c r="K201" s="10">
        <v>3</v>
      </c>
      <c r="L201" s="10">
        <v>4</v>
      </c>
      <c r="M201" s="10">
        <v>1</v>
      </c>
      <c r="N201" s="10">
        <v>0</v>
      </c>
      <c r="O201" s="10">
        <v>0</v>
      </c>
      <c r="P201" s="10">
        <v>0</v>
      </c>
      <c r="Q201" s="10">
        <v>8</v>
      </c>
      <c r="R201" s="10">
        <v>2</v>
      </c>
      <c r="S201" s="10">
        <v>5</v>
      </c>
      <c r="T201" s="10">
        <v>8</v>
      </c>
      <c r="U201" s="10">
        <v>1</v>
      </c>
      <c r="V201" s="10">
        <v>6</v>
      </c>
      <c r="W201" s="10">
        <v>0</v>
      </c>
      <c r="X201" s="10">
        <v>0</v>
      </c>
      <c r="Y201" s="10">
        <v>22</v>
      </c>
      <c r="Z201" s="10">
        <v>1</v>
      </c>
      <c r="AA201" s="10">
        <v>2</v>
      </c>
      <c r="AB201" s="10">
        <v>5</v>
      </c>
      <c r="AC201" s="10">
        <v>1</v>
      </c>
      <c r="AD201" s="10">
        <v>0</v>
      </c>
      <c r="AE201" s="10">
        <v>0</v>
      </c>
      <c r="AF201" s="10">
        <v>1</v>
      </c>
      <c r="AG201" s="10">
        <v>10</v>
      </c>
      <c r="AH201" s="10">
        <v>0</v>
      </c>
      <c r="AI201" s="10">
        <v>1</v>
      </c>
      <c r="AJ201" s="10">
        <v>0</v>
      </c>
      <c r="AK201" s="10">
        <v>0</v>
      </c>
      <c r="AL201" s="10">
        <v>0</v>
      </c>
      <c r="AM201" s="10">
        <v>0</v>
      </c>
      <c r="AN201" s="10">
        <v>0</v>
      </c>
      <c r="AO201" s="10">
        <v>1</v>
      </c>
      <c r="AP201" s="10">
        <v>0</v>
      </c>
      <c r="AQ201" s="10">
        <v>1</v>
      </c>
      <c r="AR201" s="10">
        <v>2</v>
      </c>
      <c r="AS201" s="10">
        <v>2</v>
      </c>
      <c r="AT201" s="10">
        <v>1</v>
      </c>
      <c r="AU201" s="10">
        <v>0</v>
      </c>
      <c r="AV201" s="10">
        <v>0</v>
      </c>
      <c r="AW201" s="10">
        <v>6</v>
      </c>
      <c r="AX201" s="10">
        <v>1</v>
      </c>
      <c r="AY201" s="10">
        <v>3</v>
      </c>
      <c r="AZ201" s="10">
        <v>7</v>
      </c>
      <c r="BA201" s="10">
        <v>4</v>
      </c>
      <c r="BB201" s="10">
        <v>4</v>
      </c>
      <c r="BC201" s="10">
        <v>2</v>
      </c>
      <c r="BD201" s="10">
        <v>1</v>
      </c>
      <c r="BE201" s="10">
        <v>22</v>
      </c>
      <c r="BF201" s="10">
        <v>0</v>
      </c>
      <c r="BG201" s="10">
        <v>0</v>
      </c>
      <c r="BH201" s="10">
        <v>0</v>
      </c>
      <c r="BI201" s="10">
        <v>0</v>
      </c>
      <c r="BJ201" s="10">
        <v>0</v>
      </c>
      <c r="BK201" s="10">
        <v>0</v>
      </c>
      <c r="BL201" s="10">
        <v>0</v>
      </c>
      <c r="BM201" s="10">
        <v>0</v>
      </c>
      <c r="BN201" s="10">
        <v>0</v>
      </c>
      <c r="BO201" s="10">
        <v>7</v>
      </c>
      <c r="BP201" s="10">
        <v>12</v>
      </c>
      <c r="BQ201" s="10">
        <v>3</v>
      </c>
      <c r="BR201" s="10">
        <v>1</v>
      </c>
      <c r="BS201" s="10">
        <v>0</v>
      </c>
      <c r="BT201" s="10">
        <v>0</v>
      </c>
      <c r="BU201" s="10">
        <v>23</v>
      </c>
      <c r="BV201" s="10">
        <v>4</v>
      </c>
      <c r="BW201" s="10">
        <v>19</v>
      </c>
      <c r="BX201" s="10">
        <v>34</v>
      </c>
      <c r="BY201" s="10">
        <v>11</v>
      </c>
      <c r="BZ201" s="10">
        <v>12</v>
      </c>
      <c r="CA201" s="10">
        <v>2</v>
      </c>
      <c r="CB201" s="10">
        <v>2</v>
      </c>
    </row>
    <row r="202" spans="1:80" x14ac:dyDescent="0.4">
      <c r="B202" s="10">
        <v>4</v>
      </c>
      <c r="C202" s="10">
        <v>19</v>
      </c>
      <c r="D202" s="10">
        <v>34</v>
      </c>
      <c r="E202" s="10">
        <v>11</v>
      </c>
      <c r="F202" s="10">
        <v>12</v>
      </c>
      <c r="G202" s="10">
        <v>2</v>
      </c>
      <c r="H202" s="10">
        <v>2</v>
      </c>
      <c r="I202" s="10">
        <v>84</v>
      </c>
      <c r="J202" s="10">
        <v>4</v>
      </c>
      <c r="K202" s="10">
        <v>19</v>
      </c>
      <c r="L202" s="10">
        <v>34</v>
      </c>
      <c r="M202" s="10">
        <v>11</v>
      </c>
      <c r="N202" s="10">
        <v>12</v>
      </c>
      <c r="O202" s="10">
        <v>2</v>
      </c>
      <c r="P202" s="10">
        <v>2</v>
      </c>
      <c r="Q202" s="10">
        <v>84</v>
      </c>
      <c r="R202" s="10">
        <v>4</v>
      </c>
      <c r="S202" s="10">
        <v>19</v>
      </c>
      <c r="T202" s="10">
        <v>34</v>
      </c>
      <c r="U202" s="10">
        <v>11</v>
      </c>
      <c r="V202" s="10">
        <v>12</v>
      </c>
      <c r="W202" s="10">
        <v>2</v>
      </c>
      <c r="X202" s="10">
        <v>2</v>
      </c>
      <c r="Y202" s="10">
        <v>84</v>
      </c>
      <c r="Z202" s="10">
        <v>4</v>
      </c>
      <c r="AA202" s="10">
        <v>19</v>
      </c>
      <c r="AB202" s="10">
        <v>34</v>
      </c>
      <c r="AC202" s="10">
        <v>11</v>
      </c>
      <c r="AD202" s="10">
        <v>12</v>
      </c>
      <c r="AE202" s="10">
        <v>2</v>
      </c>
      <c r="AF202" s="10">
        <v>2</v>
      </c>
      <c r="AG202" s="10">
        <v>84</v>
      </c>
      <c r="AH202" s="10">
        <v>4</v>
      </c>
      <c r="AI202" s="10">
        <v>19</v>
      </c>
      <c r="AJ202" s="10">
        <v>34</v>
      </c>
      <c r="AK202" s="10">
        <v>11</v>
      </c>
      <c r="AL202" s="10">
        <v>12</v>
      </c>
      <c r="AM202" s="10">
        <v>2</v>
      </c>
      <c r="AN202" s="10">
        <v>2</v>
      </c>
      <c r="AO202" s="10">
        <v>84</v>
      </c>
      <c r="AP202" s="10">
        <v>4</v>
      </c>
      <c r="AQ202" s="10">
        <v>19</v>
      </c>
      <c r="AR202" s="10">
        <v>34</v>
      </c>
      <c r="AS202" s="10">
        <v>11</v>
      </c>
      <c r="AT202" s="10">
        <v>12</v>
      </c>
      <c r="AU202" s="10">
        <v>2</v>
      </c>
      <c r="AV202" s="10">
        <v>2</v>
      </c>
      <c r="AW202" s="10">
        <v>84</v>
      </c>
      <c r="AX202" s="10">
        <v>4</v>
      </c>
      <c r="AY202" s="10">
        <v>19</v>
      </c>
      <c r="AZ202" s="10">
        <v>34</v>
      </c>
      <c r="BA202" s="10">
        <v>11</v>
      </c>
      <c r="BB202" s="10">
        <v>12</v>
      </c>
      <c r="BC202" s="10">
        <v>2</v>
      </c>
      <c r="BD202" s="10">
        <v>2</v>
      </c>
      <c r="BE202" s="10">
        <v>84</v>
      </c>
      <c r="BF202" s="10">
        <v>4</v>
      </c>
      <c r="BG202" s="10">
        <v>19</v>
      </c>
      <c r="BH202" s="10">
        <v>34</v>
      </c>
      <c r="BI202" s="10">
        <v>11</v>
      </c>
      <c r="BJ202" s="10">
        <v>12</v>
      </c>
      <c r="BK202" s="10">
        <v>2</v>
      </c>
      <c r="BL202" s="10">
        <v>2</v>
      </c>
      <c r="BM202" s="10">
        <v>84</v>
      </c>
      <c r="BN202" s="10">
        <v>4</v>
      </c>
      <c r="BO202" s="10">
        <v>19</v>
      </c>
      <c r="BP202" s="10">
        <v>34</v>
      </c>
      <c r="BQ202" s="10">
        <v>11</v>
      </c>
      <c r="BR202" s="10">
        <v>12</v>
      </c>
      <c r="BS202" s="10">
        <v>2</v>
      </c>
      <c r="BT202" s="10">
        <v>2</v>
      </c>
      <c r="BU202" s="10">
        <v>84</v>
      </c>
      <c r="BV202" s="10">
        <v>4</v>
      </c>
      <c r="BW202" s="10">
        <v>19</v>
      </c>
      <c r="BX202" s="10">
        <v>34</v>
      </c>
      <c r="BY202" s="10">
        <v>11</v>
      </c>
      <c r="BZ202" s="10">
        <v>12</v>
      </c>
      <c r="CA202" s="10">
        <v>2</v>
      </c>
      <c r="CB202" s="10">
        <v>2</v>
      </c>
    </row>
    <row r="203" spans="1:80" x14ac:dyDescent="0.4">
      <c r="B203" s="10">
        <v>0</v>
      </c>
      <c r="C203" s="10">
        <v>4.2054899520299998</v>
      </c>
      <c r="D203" s="10">
        <v>5.8318096482900001</v>
      </c>
      <c r="E203" s="10">
        <v>1.597450188616</v>
      </c>
      <c r="F203" s="10">
        <v>0.83690458733600004</v>
      </c>
      <c r="G203" s="10">
        <v>0</v>
      </c>
      <c r="H203" s="10">
        <v>0</v>
      </c>
      <c r="I203" s="10">
        <v>12.471654376269999</v>
      </c>
      <c r="J203" s="10">
        <v>0</v>
      </c>
      <c r="K203" s="10">
        <v>4.779110685539</v>
      </c>
      <c r="L203" s="10">
        <v>3.9302409904919999</v>
      </c>
      <c r="M203" s="10">
        <v>0.2002532231935</v>
      </c>
      <c r="N203" s="10">
        <v>0</v>
      </c>
      <c r="O203" s="10">
        <v>0</v>
      </c>
      <c r="P203" s="10">
        <v>0</v>
      </c>
      <c r="Q203" s="10">
        <v>8.909604899224</v>
      </c>
      <c r="R203" s="10">
        <v>4.1422669673970001</v>
      </c>
      <c r="S203" s="10">
        <v>4.534169954837</v>
      </c>
      <c r="T203" s="10">
        <v>8.9073059310480005</v>
      </c>
      <c r="U203" s="10">
        <v>0.2002532231935</v>
      </c>
      <c r="V203" s="10">
        <v>2.9370391052690001</v>
      </c>
      <c r="W203" s="10">
        <v>0</v>
      </c>
      <c r="X203" s="10">
        <v>0</v>
      </c>
      <c r="Y203" s="10">
        <v>20.72103518174</v>
      </c>
      <c r="Z203" s="10">
        <v>3.248625778663</v>
      </c>
      <c r="AA203" s="10">
        <v>1.6295298609340001</v>
      </c>
      <c r="AB203" s="10">
        <v>2.7387744658909998</v>
      </c>
      <c r="AC203" s="10">
        <v>2.1505342851839999</v>
      </c>
      <c r="AD203" s="10">
        <v>0</v>
      </c>
      <c r="AE203" s="10">
        <v>0</v>
      </c>
      <c r="AF203" s="10">
        <v>0.36999013277769999</v>
      </c>
      <c r="AG203" s="10">
        <v>10.13745452345</v>
      </c>
      <c r="AH203" s="10">
        <v>0</v>
      </c>
      <c r="AI203" s="10">
        <v>0.77429082360059998</v>
      </c>
      <c r="AJ203" s="10">
        <v>0</v>
      </c>
      <c r="AK203" s="10">
        <v>0</v>
      </c>
      <c r="AL203" s="10">
        <v>0</v>
      </c>
      <c r="AM203" s="10">
        <v>0</v>
      </c>
      <c r="AN203" s="10">
        <v>0</v>
      </c>
      <c r="AO203" s="10">
        <v>0.77429082360059998</v>
      </c>
      <c r="AP203" s="10">
        <v>0</v>
      </c>
      <c r="AQ203" s="10">
        <v>1.3294475487749999</v>
      </c>
      <c r="AR203" s="10">
        <v>2.923602600308</v>
      </c>
      <c r="AS203" s="10">
        <v>1.1494398367080001</v>
      </c>
      <c r="AT203" s="10">
        <v>0.93735189791649998</v>
      </c>
      <c r="AU203" s="10">
        <v>0</v>
      </c>
      <c r="AV203" s="10">
        <v>0</v>
      </c>
      <c r="AW203" s="10">
        <v>6.3398418837069999</v>
      </c>
      <c r="AX203" s="10">
        <v>1.3847990559509999</v>
      </c>
      <c r="AY203" s="10">
        <v>2.955969051371</v>
      </c>
      <c r="AZ203" s="10">
        <v>5.6574903066389997</v>
      </c>
      <c r="BA203" s="10">
        <v>2.2751128735839998</v>
      </c>
      <c r="BB203" s="10">
        <v>2.6137104141849998</v>
      </c>
      <c r="BC203" s="10">
        <v>0.80663058861900006</v>
      </c>
      <c r="BD203" s="10">
        <v>1.1160729191630001</v>
      </c>
      <c r="BE203" s="10">
        <v>16.80978520951</v>
      </c>
      <c r="BF203" s="10">
        <v>0</v>
      </c>
      <c r="BG203" s="10">
        <v>0</v>
      </c>
      <c r="BH203" s="10">
        <v>0</v>
      </c>
      <c r="BI203" s="10">
        <v>0</v>
      </c>
      <c r="BJ203" s="10">
        <v>0</v>
      </c>
      <c r="BK203" s="10">
        <v>0</v>
      </c>
      <c r="BL203" s="10">
        <v>0</v>
      </c>
      <c r="BM203" s="10">
        <v>0</v>
      </c>
      <c r="BN203" s="10">
        <v>0</v>
      </c>
      <c r="BO203" s="10">
        <v>8.9846006375690006</v>
      </c>
      <c r="BP203" s="10">
        <v>9.7620506387820001</v>
      </c>
      <c r="BQ203" s="10">
        <v>1.7977034118090001</v>
      </c>
      <c r="BR203" s="10">
        <v>0.83690458733600004</v>
      </c>
      <c r="BS203" s="10">
        <v>0</v>
      </c>
      <c r="BT203" s="10">
        <v>0</v>
      </c>
      <c r="BU203" s="10">
        <v>21.3812592755</v>
      </c>
      <c r="BV203" s="10">
        <v>8.7756918020099999</v>
      </c>
      <c r="BW203" s="10">
        <v>20.208007877090001</v>
      </c>
      <c r="BX203" s="10">
        <v>29.989223942670002</v>
      </c>
      <c r="BY203" s="10">
        <v>7.5730436304779998</v>
      </c>
      <c r="BZ203" s="10">
        <v>7.3250060047060002</v>
      </c>
      <c r="CA203" s="10">
        <v>0.80663058861900006</v>
      </c>
      <c r="CB203" s="10">
        <v>1.48606305194</v>
      </c>
    </row>
    <row r="204" spans="1:80" x14ac:dyDescent="0.4">
      <c r="B204" s="10">
        <v>8.7756918020099999</v>
      </c>
      <c r="C204" s="10">
        <v>20.208007877090001</v>
      </c>
      <c r="D204" s="10">
        <v>29.989223942670002</v>
      </c>
      <c r="E204" s="10">
        <v>7.5730436304779998</v>
      </c>
      <c r="F204" s="10">
        <v>7.3250060047060002</v>
      </c>
      <c r="G204" s="10">
        <v>0.80663058861900006</v>
      </c>
      <c r="H204" s="10">
        <v>1.48606305194</v>
      </c>
      <c r="I204" s="10">
        <v>76.163666897509998</v>
      </c>
      <c r="J204" s="10">
        <v>8.7756918020099999</v>
      </c>
      <c r="K204" s="10">
        <v>20.208007877090001</v>
      </c>
      <c r="L204" s="10">
        <v>29.989223942670002</v>
      </c>
      <c r="M204" s="10">
        <v>7.5730436304779998</v>
      </c>
      <c r="N204" s="10">
        <v>7.3250060047060002</v>
      </c>
      <c r="O204" s="10">
        <v>0.80663058861900006</v>
      </c>
      <c r="P204" s="10">
        <v>1.48606305194</v>
      </c>
      <c r="Q204" s="10">
        <v>76.163666897509998</v>
      </c>
      <c r="R204" s="10">
        <v>8.7756918020099999</v>
      </c>
      <c r="S204" s="10">
        <v>20.208007877090001</v>
      </c>
      <c r="T204" s="10">
        <v>29.989223942670002</v>
      </c>
      <c r="U204" s="10">
        <v>7.5730436304779998</v>
      </c>
      <c r="V204" s="10">
        <v>7.3250060047060002</v>
      </c>
      <c r="W204" s="10">
        <v>0.80663058861900006</v>
      </c>
      <c r="X204" s="10">
        <v>1.48606305194</v>
      </c>
      <c r="Y204" s="10">
        <v>76.163666897509998</v>
      </c>
      <c r="Z204" s="10">
        <v>8.7756918020099999</v>
      </c>
      <c r="AA204" s="10">
        <v>20.208007877090001</v>
      </c>
      <c r="AB204" s="10">
        <v>29.989223942670002</v>
      </c>
      <c r="AC204" s="10">
        <v>7.5730436304779998</v>
      </c>
      <c r="AD204" s="10">
        <v>7.3250060047060002</v>
      </c>
      <c r="AE204" s="10">
        <v>0.80663058861900006</v>
      </c>
      <c r="AF204" s="10">
        <v>1.48606305194</v>
      </c>
      <c r="AG204" s="10">
        <v>76.163666897509998</v>
      </c>
      <c r="AH204" s="10">
        <v>8.7756918020099999</v>
      </c>
      <c r="AI204" s="10">
        <v>20.208007877090001</v>
      </c>
      <c r="AJ204" s="10">
        <v>29.989223942670002</v>
      </c>
      <c r="AK204" s="10">
        <v>7.5730436304779998</v>
      </c>
      <c r="AL204" s="10">
        <v>7.3250060047060002</v>
      </c>
      <c r="AM204" s="10">
        <v>0.80663058861900006</v>
      </c>
      <c r="AN204" s="10">
        <v>1.48606305194</v>
      </c>
      <c r="AO204" s="10">
        <v>76.163666897509998</v>
      </c>
      <c r="AP204" s="10">
        <v>8.7756918020099999</v>
      </c>
      <c r="AQ204" s="10">
        <v>20.208007877090001</v>
      </c>
      <c r="AR204" s="10">
        <v>29.989223942670002</v>
      </c>
      <c r="AS204" s="10">
        <v>7.5730436304779998</v>
      </c>
      <c r="AT204" s="10">
        <v>7.3250060047060002</v>
      </c>
      <c r="AU204" s="10">
        <v>0.80663058861900006</v>
      </c>
      <c r="AV204" s="10">
        <v>1.48606305194</v>
      </c>
      <c r="AW204" s="10">
        <v>76.163666897509998</v>
      </c>
      <c r="AX204" s="10">
        <v>8.7756918020099999</v>
      </c>
      <c r="AY204" s="10">
        <v>20.208007877090001</v>
      </c>
      <c r="AZ204" s="10">
        <v>29.989223942670002</v>
      </c>
      <c r="BA204" s="10">
        <v>7.5730436304779998</v>
      </c>
      <c r="BB204" s="10">
        <v>7.3250060047060002</v>
      </c>
      <c r="BC204" s="10">
        <v>0.80663058861900006</v>
      </c>
      <c r="BD204" s="10">
        <v>1.48606305194</v>
      </c>
      <c r="BE204" s="10">
        <v>76.163666897509998</v>
      </c>
      <c r="BF204" s="10">
        <v>8.7756918020099999</v>
      </c>
      <c r="BG204" s="10">
        <v>20.208007877090001</v>
      </c>
      <c r="BH204" s="10">
        <v>29.989223942670002</v>
      </c>
      <c r="BI204" s="10">
        <v>7.5730436304779998</v>
      </c>
      <c r="BJ204" s="10">
        <v>7.3250060047060002</v>
      </c>
      <c r="BK204" s="10">
        <v>0.80663058861900006</v>
      </c>
      <c r="BL204" s="10">
        <v>1.48606305194</v>
      </c>
      <c r="BM204" s="10">
        <v>76.163666897509998</v>
      </c>
      <c r="BN204" s="10">
        <v>8.7756918020099999</v>
      </c>
      <c r="BO204" s="10">
        <v>20.208007877090001</v>
      </c>
      <c r="BP204" s="10">
        <v>29.989223942670002</v>
      </c>
      <c r="BQ204" s="10">
        <v>7.5730436304779998</v>
      </c>
      <c r="BR204" s="10">
        <v>7.3250060047060002</v>
      </c>
      <c r="BS204" s="10">
        <v>0.80663058861900006</v>
      </c>
      <c r="BT204" s="10">
        <v>1.48606305194</v>
      </c>
      <c r="BU204" s="10">
        <v>76.163666897509998</v>
      </c>
      <c r="BV204" s="10">
        <v>8.7756918020099999</v>
      </c>
      <c r="BW204" s="10">
        <v>20.208007877090001</v>
      </c>
      <c r="BX204" s="10">
        <v>29.989223942670002</v>
      </c>
      <c r="BY204" s="10">
        <v>7.5730436304779998</v>
      </c>
      <c r="BZ204" s="10">
        <v>7.3250060047060002</v>
      </c>
      <c r="CA204" s="10">
        <v>0.80663058861900006</v>
      </c>
      <c r="CB204" s="10">
        <v>1.48606305194</v>
      </c>
    </row>
    <row r="205" spans="1:80" x14ac:dyDescent="0.4">
      <c r="B205" s="4" t="s">
        <v>155</v>
      </c>
      <c r="C205" s="4" t="s">
        <v>156</v>
      </c>
      <c r="D205" s="4" t="s">
        <v>157</v>
      </c>
      <c r="E205" s="4" t="s">
        <v>158</v>
      </c>
      <c r="F205" s="4" t="s">
        <v>159</v>
      </c>
      <c r="G205" s="4" t="s">
        <v>160</v>
      </c>
      <c r="H205" s="4" t="s">
        <v>161</v>
      </c>
      <c r="I205" s="4" t="s">
        <v>162</v>
      </c>
      <c r="J205" s="4" t="s">
        <v>155</v>
      </c>
      <c r="K205" s="4" t="s">
        <v>156</v>
      </c>
      <c r="L205" s="4" t="s">
        <v>157</v>
      </c>
      <c r="M205" s="4" t="s">
        <v>158</v>
      </c>
      <c r="N205" s="4" t="s">
        <v>159</v>
      </c>
      <c r="O205" s="4" t="s">
        <v>160</v>
      </c>
      <c r="P205" s="4" t="s">
        <v>161</v>
      </c>
      <c r="Q205" s="4" t="s">
        <v>162</v>
      </c>
      <c r="R205" s="4" t="s">
        <v>155</v>
      </c>
      <c r="S205" s="4" t="s">
        <v>156</v>
      </c>
      <c r="T205" s="4" t="s">
        <v>157</v>
      </c>
      <c r="U205" s="4" t="s">
        <v>158</v>
      </c>
      <c r="V205" s="4" t="s">
        <v>159</v>
      </c>
      <c r="W205" s="4" t="s">
        <v>160</v>
      </c>
      <c r="X205" s="4" t="s">
        <v>161</v>
      </c>
      <c r="Y205" s="4" t="s">
        <v>162</v>
      </c>
      <c r="Z205" s="4" t="s">
        <v>155</v>
      </c>
      <c r="AA205" s="4" t="s">
        <v>156</v>
      </c>
      <c r="AB205" s="4" t="s">
        <v>157</v>
      </c>
      <c r="AC205" s="4" t="s">
        <v>158</v>
      </c>
      <c r="AD205" s="4" t="s">
        <v>159</v>
      </c>
      <c r="AE205" s="4" t="s">
        <v>160</v>
      </c>
      <c r="AF205" s="4" t="s">
        <v>161</v>
      </c>
      <c r="AG205" s="4" t="s">
        <v>162</v>
      </c>
      <c r="AH205" s="4" t="s">
        <v>155</v>
      </c>
      <c r="AI205" s="4" t="s">
        <v>156</v>
      </c>
      <c r="AJ205" s="4" t="s">
        <v>157</v>
      </c>
      <c r="AK205" s="4" t="s">
        <v>158</v>
      </c>
      <c r="AL205" s="4" t="s">
        <v>159</v>
      </c>
      <c r="AM205" s="4" t="s">
        <v>160</v>
      </c>
      <c r="AN205" s="4" t="s">
        <v>161</v>
      </c>
      <c r="AO205" s="4" t="s">
        <v>162</v>
      </c>
      <c r="AP205" s="4" t="s">
        <v>155</v>
      </c>
      <c r="AQ205" s="4" t="s">
        <v>156</v>
      </c>
      <c r="AR205" s="4" t="s">
        <v>157</v>
      </c>
      <c r="AS205" s="4" t="s">
        <v>158</v>
      </c>
      <c r="AT205" s="4" t="s">
        <v>159</v>
      </c>
      <c r="AU205" s="4" t="s">
        <v>160</v>
      </c>
      <c r="AV205" s="4" t="s">
        <v>161</v>
      </c>
      <c r="AW205" s="4" t="s">
        <v>162</v>
      </c>
      <c r="AX205" s="4" t="s">
        <v>155</v>
      </c>
      <c r="AY205" s="4" t="s">
        <v>156</v>
      </c>
      <c r="AZ205" s="4" t="s">
        <v>157</v>
      </c>
      <c r="BA205" s="4" t="s">
        <v>158</v>
      </c>
      <c r="BB205" s="4" t="s">
        <v>159</v>
      </c>
      <c r="BC205" s="4" t="s">
        <v>160</v>
      </c>
      <c r="BD205" s="4" t="s">
        <v>161</v>
      </c>
      <c r="BE205" s="4" t="s">
        <v>162</v>
      </c>
      <c r="BF205" s="4" t="s">
        <v>155</v>
      </c>
      <c r="BG205" s="4" t="s">
        <v>156</v>
      </c>
      <c r="BH205" s="4" t="s">
        <v>157</v>
      </c>
      <c r="BI205" s="4" t="s">
        <v>158</v>
      </c>
      <c r="BJ205" s="4" t="s">
        <v>159</v>
      </c>
      <c r="BK205" s="4" t="s">
        <v>160</v>
      </c>
      <c r="BL205" s="4" t="s">
        <v>161</v>
      </c>
      <c r="BM205" s="4" t="s">
        <v>162</v>
      </c>
      <c r="BN205" s="4" t="s">
        <v>155</v>
      </c>
      <c r="BO205" s="4" t="s">
        <v>156</v>
      </c>
      <c r="BP205" s="4" t="s">
        <v>157</v>
      </c>
      <c r="BQ205" s="4" t="s">
        <v>158</v>
      </c>
      <c r="BR205" s="4" t="s">
        <v>159</v>
      </c>
      <c r="BS205" s="4" t="s">
        <v>160</v>
      </c>
      <c r="BT205" s="4" t="s">
        <v>161</v>
      </c>
      <c r="BU205" s="4" t="s">
        <v>162</v>
      </c>
      <c r="BV205" s="4" t="s">
        <v>155</v>
      </c>
      <c r="BW205" s="4" t="s">
        <v>156</v>
      </c>
      <c r="BX205" s="4" t="s">
        <v>157</v>
      </c>
      <c r="BY205" s="4" t="s">
        <v>158</v>
      </c>
      <c r="BZ205" s="4" t="s">
        <v>159</v>
      </c>
      <c r="CA205" s="4" t="s">
        <v>160</v>
      </c>
      <c r="CB205" s="4" t="s">
        <v>161</v>
      </c>
    </row>
    <row r="206" spans="1:80" x14ac:dyDescent="0.4">
      <c r="B206" s="4" t="s">
        <v>95</v>
      </c>
      <c r="C206" s="4" t="s">
        <v>95</v>
      </c>
      <c r="D206" s="4" t="s">
        <v>95</v>
      </c>
      <c r="E206" s="4" t="s">
        <v>95</v>
      </c>
      <c r="F206" s="4" t="s">
        <v>95</v>
      </c>
      <c r="G206" s="4" t="s">
        <v>95</v>
      </c>
      <c r="H206" s="4" t="s">
        <v>95</v>
      </c>
      <c r="I206" s="4" t="s">
        <v>446</v>
      </c>
      <c r="J206" s="4" t="s">
        <v>95</v>
      </c>
      <c r="K206" s="4" t="s">
        <v>118</v>
      </c>
      <c r="L206" s="4" t="s">
        <v>95</v>
      </c>
      <c r="M206" s="4" t="s">
        <v>95</v>
      </c>
      <c r="N206" s="4" t="s">
        <v>95</v>
      </c>
      <c r="O206" s="4" t="s">
        <v>95</v>
      </c>
      <c r="P206" s="4" t="s">
        <v>95</v>
      </c>
      <c r="Q206" s="4" t="s">
        <v>446</v>
      </c>
      <c r="R206" s="4" t="s">
        <v>118</v>
      </c>
      <c r="S206" s="4" t="s">
        <v>118</v>
      </c>
      <c r="T206" s="4" t="s">
        <v>118</v>
      </c>
      <c r="U206" s="4" t="s">
        <v>95</v>
      </c>
      <c r="V206" s="4" t="s">
        <v>118</v>
      </c>
      <c r="W206" s="4" t="s">
        <v>95</v>
      </c>
      <c r="X206" s="4" t="s">
        <v>95</v>
      </c>
      <c r="Y206" s="4" t="s">
        <v>446</v>
      </c>
      <c r="Z206" s="4" t="s">
        <v>95</v>
      </c>
      <c r="AA206" s="4" t="s">
        <v>95</v>
      </c>
      <c r="AB206" s="4" t="s">
        <v>95</v>
      </c>
      <c r="AC206" s="4" t="s">
        <v>95</v>
      </c>
      <c r="AD206" s="4" t="s">
        <v>95</v>
      </c>
      <c r="AE206" s="4" t="s">
        <v>95</v>
      </c>
      <c r="AF206" s="4" t="s">
        <v>95</v>
      </c>
      <c r="AG206" s="4" t="s">
        <v>446</v>
      </c>
      <c r="AH206" s="4" t="s">
        <v>95</v>
      </c>
      <c r="AI206" s="4" t="s">
        <v>95</v>
      </c>
      <c r="AJ206" s="4" t="s">
        <v>95</v>
      </c>
      <c r="AK206" s="4" t="s">
        <v>95</v>
      </c>
      <c r="AL206" s="4" t="s">
        <v>95</v>
      </c>
      <c r="AM206" s="4" t="s">
        <v>446</v>
      </c>
      <c r="AN206" s="4" t="s">
        <v>95</v>
      </c>
      <c r="AO206" s="4" t="s">
        <v>446</v>
      </c>
      <c r="AP206" s="4" t="s">
        <v>95</v>
      </c>
      <c r="AQ206" s="4" t="s">
        <v>95</v>
      </c>
      <c r="AR206" s="4" t="s">
        <v>95</v>
      </c>
      <c r="AS206" s="4" t="s">
        <v>95</v>
      </c>
      <c r="AT206" s="4" t="s">
        <v>95</v>
      </c>
      <c r="AU206" s="4" t="s">
        <v>95</v>
      </c>
      <c r="AV206" s="4" t="s">
        <v>95</v>
      </c>
      <c r="AW206" s="4" t="s">
        <v>446</v>
      </c>
      <c r="AX206" s="4" t="s">
        <v>95</v>
      </c>
      <c r="AY206" s="4" t="s">
        <v>95</v>
      </c>
      <c r="AZ206" s="4" t="s">
        <v>95</v>
      </c>
      <c r="BA206" s="4" t="s">
        <v>95</v>
      </c>
      <c r="BB206" s="4" t="s">
        <v>95</v>
      </c>
      <c r="BC206" s="4" t="s">
        <v>95</v>
      </c>
      <c r="BD206" s="4" t="s">
        <v>708</v>
      </c>
      <c r="BE206" s="4" t="s">
        <v>446</v>
      </c>
      <c r="BF206" s="4" t="s">
        <v>446</v>
      </c>
      <c r="BG206" s="4" t="s">
        <v>446</v>
      </c>
      <c r="BH206" s="4" t="s">
        <v>446</v>
      </c>
      <c r="BI206" s="4" t="s">
        <v>446</v>
      </c>
      <c r="BJ206" s="4" t="s">
        <v>446</v>
      </c>
      <c r="BK206" s="4" t="s">
        <v>446</v>
      </c>
      <c r="BL206" s="4" t="s">
        <v>446</v>
      </c>
      <c r="BM206" s="4" t="s">
        <v>446</v>
      </c>
      <c r="BN206" s="4" t="s">
        <v>95</v>
      </c>
      <c r="BO206" s="4" t="s">
        <v>95</v>
      </c>
      <c r="BP206" s="4" t="s">
        <v>95</v>
      </c>
      <c r="BQ206" s="4" t="s">
        <v>95</v>
      </c>
      <c r="BR206" s="4" t="s">
        <v>95</v>
      </c>
      <c r="BS206" s="4" t="s">
        <v>95</v>
      </c>
      <c r="BT206" s="4" t="s">
        <v>95</v>
      </c>
      <c r="BU206" s="4" t="s">
        <v>446</v>
      </c>
      <c r="BV206" s="4" t="s">
        <v>446</v>
      </c>
      <c r="BW206" s="4" t="s">
        <v>446</v>
      </c>
      <c r="BX206" s="4" t="s">
        <v>446</v>
      </c>
      <c r="BY206" s="4" t="s">
        <v>446</v>
      </c>
      <c r="BZ206" s="4" t="s">
        <v>446</v>
      </c>
      <c r="CA206" s="4" t="s">
        <v>446</v>
      </c>
      <c r="CB206" s="4" t="s">
        <v>446</v>
      </c>
    </row>
    <row r="207" spans="1:80" x14ac:dyDescent="0.4">
      <c r="A207" s="1" t="s">
        <v>362</v>
      </c>
      <c r="B207" s="9">
        <v>0</v>
      </c>
      <c r="C207" s="9">
        <v>2.0860475524500002E-2</v>
      </c>
      <c r="D207" s="9">
        <v>8.2171073205870013E-2</v>
      </c>
      <c r="E207" s="9">
        <v>0.17931471817449998</v>
      </c>
      <c r="F207" s="9">
        <v>5.2743649617789996E-2</v>
      </c>
      <c r="G207" s="9">
        <v>0.23636528946009999</v>
      </c>
      <c r="H207" s="9">
        <v>2.1742435086479998E-2</v>
      </c>
      <c r="I207" s="9">
        <v>8.1647984406140003E-2</v>
      </c>
      <c r="J207" s="9">
        <v>0</v>
      </c>
      <c r="K207" s="9">
        <v>6.0882339393780002E-2</v>
      </c>
      <c r="L207" s="9">
        <v>8.617893026856999E-3</v>
      </c>
      <c r="M207" s="9">
        <v>7.640241453353E-2</v>
      </c>
      <c r="N207" s="9">
        <v>3.8802691131119997E-2</v>
      </c>
      <c r="O207" s="9">
        <v>0</v>
      </c>
      <c r="P207" s="9">
        <v>0.39934890845669996</v>
      </c>
      <c r="Q207" s="9">
        <v>4.9867886352089996E-2</v>
      </c>
      <c r="R207" s="9">
        <v>0.16606502882160001</v>
      </c>
      <c r="S207" s="9">
        <v>0</v>
      </c>
      <c r="T207" s="9">
        <v>6.0778848057949995E-2</v>
      </c>
      <c r="U207" s="9">
        <v>5.4630136113430004E-2</v>
      </c>
      <c r="V207" s="9">
        <v>9.8074056349929994E-2</v>
      </c>
      <c r="W207" s="9">
        <v>0</v>
      </c>
      <c r="X207" s="9">
        <v>0.37063750975140003</v>
      </c>
      <c r="Y207" s="9">
        <v>7.6293610749869997E-2</v>
      </c>
      <c r="Z207" s="9">
        <v>0.16024071318880001</v>
      </c>
      <c r="AA207" s="9">
        <v>7.0652210373170002E-2</v>
      </c>
      <c r="AB207" s="9">
        <v>0.16359064014150002</v>
      </c>
      <c r="AC207" s="9">
        <v>2.8594667610500002E-2</v>
      </c>
      <c r="AD207" s="9">
        <v>0.15287786746109999</v>
      </c>
      <c r="AE207" s="9">
        <v>0.21352641323619997</v>
      </c>
      <c r="AF207" s="9">
        <v>6.4195600268819999E-2</v>
      </c>
      <c r="AG207" s="9">
        <v>0.11949948628150001</v>
      </c>
      <c r="AH207" s="9">
        <v>0</v>
      </c>
      <c r="AI207" s="9">
        <v>0.34715661401059994</v>
      </c>
      <c r="AJ207" s="9">
        <v>0.10318148736039999</v>
      </c>
      <c r="AK207" s="9">
        <v>0.1255475650248</v>
      </c>
      <c r="AL207" s="9">
        <v>0.1387565174174</v>
      </c>
      <c r="AM207" s="9">
        <v>0</v>
      </c>
      <c r="AN207" s="9">
        <v>2.01283273679E-2</v>
      </c>
      <c r="AO207" s="9">
        <v>0.1334602249978</v>
      </c>
      <c r="AP207" s="9">
        <v>0.40974872116619998</v>
      </c>
      <c r="AQ207" s="9">
        <v>0.15109621174520002</v>
      </c>
      <c r="AR207" s="9">
        <v>0.2654030907353</v>
      </c>
      <c r="AS207" s="9">
        <v>0.14863563848799999</v>
      </c>
      <c r="AT207" s="9">
        <v>2.5416562298269999E-2</v>
      </c>
      <c r="AU207" s="9">
        <v>1.312500464283E-2</v>
      </c>
      <c r="AV207" s="9">
        <v>0</v>
      </c>
      <c r="AW207" s="9">
        <v>0.1812251546699</v>
      </c>
      <c r="AX207" s="9">
        <v>0.26394553682329996</v>
      </c>
      <c r="AY207" s="9">
        <v>0.3493521489527</v>
      </c>
      <c r="AZ207" s="9">
        <v>0.3162569674722</v>
      </c>
      <c r="BA207" s="9">
        <v>0.38687486005529997</v>
      </c>
      <c r="BB207" s="9">
        <v>0.49332865572430001</v>
      </c>
      <c r="BC207" s="9">
        <v>0.53698329266089995</v>
      </c>
      <c r="BD207" s="9">
        <v>0.1239472190687</v>
      </c>
      <c r="BE207" s="9">
        <v>0.3580056525427</v>
      </c>
      <c r="BF207" s="9">
        <v>0</v>
      </c>
      <c r="BG207" s="9">
        <v>0</v>
      </c>
      <c r="BH207" s="9">
        <v>0</v>
      </c>
      <c r="BI207" s="9">
        <v>0</v>
      </c>
      <c r="BJ207" s="9">
        <v>0</v>
      </c>
      <c r="BK207" s="9">
        <v>0</v>
      </c>
      <c r="BL207" s="9">
        <v>0</v>
      </c>
      <c r="BM207" s="9">
        <v>0</v>
      </c>
      <c r="BN207" s="9">
        <v>0</v>
      </c>
      <c r="BO207" s="9">
        <v>8.1742814918279991E-2</v>
      </c>
      <c r="BP207" s="9">
        <v>9.0788966232730001E-2</v>
      </c>
      <c r="BQ207" s="9">
        <v>0.25571713270800001</v>
      </c>
      <c r="BR207" s="9">
        <v>9.1546340748909993E-2</v>
      </c>
      <c r="BS207" s="9">
        <v>0.23636528946009999</v>
      </c>
      <c r="BT207" s="9">
        <v>0.42109134354310002</v>
      </c>
      <c r="BU207" s="9">
        <v>0.13151587075820001</v>
      </c>
      <c r="BV207" s="9">
        <v>1</v>
      </c>
      <c r="BW207" s="9">
        <v>1</v>
      </c>
      <c r="BX207" s="9">
        <v>1</v>
      </c>
      <c r="BY207" s="9">
        <v>1</v>
      </c>
      <c r="BZ207" s="9">
        <v>1</v>
      </c>
      <c r="CA207" s="9">
        <v>1</v>
      </c>
      <c r="CB207" s="9">
        <v>1</v>
      </c>
    </row>
    <row r="208" spans="1:80" x14ac:dyDescent="0.4">
      <c r="B208" s="10">
        <v>0</v>
      </c>
      <c r="C208" s="10">
        <v>1</v>
      </c>
      <c r="D208" s="10">
        <v>3</v>
      </c>
      <c r="E208" s="10">
        <v>3</v>
      </c>
      <c r="F208" s="10">
        <v>1</v>
      </c>
      <c r="G208" s="10">
        <v>3</v>
      </c>
      <c r="H208" s="10">
        <v>1</v>
      </c>
      <c r="I208" s="10">
        <v>12</v>
      </c>
      <c r="J208" s="10">
        <v>0</v>
      </c>
      <c r="K208" s="10">
        <v>1</v>
      </c>
      <c r="L208" s="10">
        <v>1</v>
      </c>
      <c r="M208" s="10">
        <v>1</v>
      </c>
      <c r="N208" s="10">
        <v>1</v>
      </c>
      <c r="O208" s="10">
        <v>0</v>
      </c>
      <c r="P208" s="10">
        <v>3</v>
      </c>
      <c r="Q208" s="10">
        <v>7</v>
      </c>
      <c r="R208" s="10">
        <v>1</v>
      </c>
      <c r="S208" s="10">
        <v>0</v>
      </c>
      <c r="T208" s="10">
        <v>3</v>
      </c>
      <c r="U208" s="10">
        <v>2</v>
      </c>
      <c r="V208" s="10">
        <v>2</v>
      </c>
      <c r="W208" s="10">
        <v>0</v>
      </c>
      <c r="X208" s="10">
        <v>2</v>
      </c>
      <c r="Y208" s="10">
        <v>10</v>
      </c>
      <c r="Z208" s="10">
        <v>1</v>
      </c>
      <c r="AA208" s="10">
        <v>2</v>
      </c>
      <c r="AB208" s="10">
        <v>8</v>
      </c>
      <c r="AC208" s="10">
        <v>1</v>
      </c>
      <c r="AD208" s="10">
        <v>4</v>
      </c>
      <c r="AE208" s="10">
        <v>2</v>
      </c>
      <c r="AF208" s="10">
        <v>1</v>
      </c>
      <c r="AG208" s="10">
        <v>19</v>
      </c>
      <c r="AH208" s="10">
        <v>0</v>
      </c>
      <c r="AI208" s="10">
        <v>7</v>
      </c>
      <c r="AJ208" s="10">
        <v>4</v>
      </c>
      <c r="AK208" s="10">
        <v>3</v>
      </c>
      <c r="AL208" s="10">
        <v>3</v>
      </c>
      <c r="AM208" s="10">
        <v>0</v>
      </c>
      <c r="AN208" s="10">
        <v>1</v>
      </c>
      <c r="AO208" s="10">
        <v>18</v>
      </c>
      <c r="AP208" s="10">
        <v>3</v>
      </c>
      <c r="AQ208" s="10">
        <v>4</v>
      </c>
      <c r="AR208" s="10">
        <v>11</v>
      </c>
      <c r="AS208" s="10">
        <v>7</v>
      </c>
      <c r="AT208" s="10">
        <v>2</v>
      </c>
      <c r="AU208" s="10">
        <v>1</v>
      </c>
      <c r="AV208" s="10">
        <v>0</v>
      </c>
      <c r="AW208" s="10">
        <v>28</v>
      </c>
      <c r="AX208" s="10">
        <v>2</v>
      </c>
      <c r="AY208" s="10">
        <v>8</v>
      </c>
      <c r="AZ208" s="10">
        <v>15</v>
      </c>
      <c r="BA208" s="10">
        <v>15</v>
      </c>
      <c r="BB208" s="10">
        <v>8</v>
      </c>
      <c r="BC208" s="10">
        <v>6</v>
      </c>
      <c r="BD208" s="10">
        <v>1</v>
      </c>
      <c r="BE208" s="10">
        <v>55</v>
      </c>
      <c r="BF208" s="10">
        <v>0</v>
      </c>
      <c r="BG208" s="10">
        <v>0</v>
      </c>
      <c r="BH208" s="10">
        <v>0</v>
      </c>
      <c r="BI208" s="10">
        <v>0</v>
      </c>
      <c r="BJ208" s="10">
        <v>0</v>
      </c>
      <c r="BK208" s="10">
        <v>0</v>
      </c>
      <c r="BL208" s="10">
        <v>0</v>
      </c>
      <c r="BM208" s="10">
        <v>0</v>
      </c>
      <c r="BN208" s="10">
        <v>0</v>
      </c>
      <c r="BO208" s="10">
        <v>2</v>
      </c>
      <c r="BP208" s="10">
        <v>4</v>
      </c>
      <c r="BQ208" s="10">
        <v>4</v>
      </c>
      <c r="BR208" s="10">
        <v>2</v>
      </c>
      <c r="BS208" s="10">
        <v>3</v>
      </c>
      <c r="BT208" s="10">
        <v>4</v>
      </c>
      <c r="BU208" s="10">
        <v>19</v>
      </c>
      <c r="BV208" s="10">
        <v>7</v>
      </c>
      <c r="BW208" s="10">
        <v>23</v>
      </c>
      <c r="BX208" s="10">
        <v>45</v>
      </c>
      <c r="BY208" s="10">
        <v>32</v>
      </c>
      <c r="BZ208" s="10">
        <v>21</v>
      </c>
      <c r="CA208" s="10">
        <v>12</v>
      </c>
      <c r="CB208" s="10">
        <v>9</v>
      </c>
    </row>
    <row r="209" spans="1:80" x14ac:dyDescent="0.4">
      <c r="B209" s="10">
        <v>7</v>
      </c>
      <c r="C209" s="10">
        <v>23</v>
      </c>
      <c r="D209" s="10">
        <v>45</v>
      </c>
      <c r="E209" s="10">
        <v>32</v>
      </c>
      <c r="F209" s="10">
        <v>21</v>
      </c>
      <c r="G209" s="10">
        <v>12</v>
      </c>
      <c r="H209" s="10">
        <v>9</v>
      </c>
      <c r="I209" s="10">
        <v>149</v>
      </c>
      <c r="J209" s="10">
        <v>7</v>
      </c>
      <c r="K209" s="10">
        <v>23</v>
      </c>
      <c r="L209" s="10">
        <v>45</v>
      </c>
      <c r="M209" s="10">
        <v>32</v>
      </c>
      <c r="N209" s="10">
        <v>21</v>
      </c>
      <c r="O209" s="10">
        <v>12</v>
      </c>
      <c r="P209" s="10">
        <v>9</v>
      </c>
      <c r="Q209" s="10">
        <v>149</v>
      </c>
      <c r="R209" s="10">
        <v>7</v>
      </c>
      <c r="S209" s="10">
        <v>23</v>
      </c>
      <c r="T209" s="10">
        <v>45</v>
      </c>
      <c r="U209" s="10">
        <v>32</v>
      </c>
      <c r="V209" s="10">
        <v>21</v>
      </c>
      <c r="W209" s="10">
        <v>12</v>
      </c>
      <c r="X209" s="10">
        <v>9</v>
      </c>
      <c r="Y209" s="10">
        <v>149</v>
      </c>
      <c r="Z209" s="10">
        <v>7</v>
      </c>
      <c r="AA209" s="10">
        <v>23</v>
      </c>
      <c r="AB209" s="10">
        <v>45</v>
      </c>
      <c r="AC209" s="10">
        <v>32</v>
      </c>
      <c r="AD209" s="10">
        <v>21</v>
      </c>
      <c r="AE209" s="10">
        <v>12</v>
      </c>
      <c r="AF209" s="10">
        <v>9</v>
      </c>
      <c r="AG209" s="10">
        <v>149</v>
      </c>
      <c r="AH209" s="10">
        <v>7</v>
      </c>
      <c r="AI209" s="10">
        <v>23</v>
      </c>
      <c r="AJ209" s="10">
        <v>45</v>
      </c>
      <c r="AK209" s="10">
        <v>32</v>
      </c>
      <c r="AL209" s="10">
        <v>21</v>
      </c>
      <c r="AM209" s="10">
        <v>12</v>
      </c>
      <c r="AN209" s="10">
        <v>9</v>
      </c>
      <c r="AO209" s="10">
        <v>149</v>
      </c>
      <c r="AP209" s="10">
        <v>7</v>
      </c>
      <c r="AQ209" s="10">
        <v>23</v>
      </c>
      <c r="AR209" s="10">
        <v>45</v>
      </c>
      <c r="AS209" s="10">
        <v>32</v>
      </c>
      <c r="AT209" s="10">
        <v>21</v>
      </c>
      <c r="AU209" s="10">
        <v>12</v>
      </c>
      <c r="AV209" s="10">
        <v>9</v>
      </c>
      <c r="AW209" s="10">
        <v>149</v>
      </c>
      <c r="AX209" s="10">
        <v>7</v>
      </c>
      <c r="AY209" s="10">
        <v>23</v>
      </c>
      <c r="AZ209" s="10">
        <v>45</v>
      </c>
      <c r="BA209" s="10">
        <v>32</v>
      </c>
      <c r="BB209" s="10">
        <v>21</v>
      </c>
      <c r="BC209" s="10">
        <v>12</v>
      </c>
      <c r="BD209" s="10">
        <v>9</v>
      </c>
      <c r="BE209" s="10">
        <v>149</v>
      </c>
      <c r="BF209" s="10">
        <v>7</v>
      </c>
      <c r="BG209" s="10">
        <v>23</v>
      </c>
      <c r="BH209" s="10">
        <v>45</v>
      </c>
      <c r="BI209" s="10">
        <v>32</v>
      </c>
      <c r="BJ209" s="10">
        <v>21</v>
      </c>
      <c r="BK209" s="10">
        <v>12</v>
      </c>
      <c r="BL209" s="10">
        <v>9</v>
      </c>
      <c r="BM209" s="10">
        <v>149</v>
      </c>
      <c r="BN209" s="10">
        <v>7</v>
      </c>
      <c r="BO209" s="10">
        <v>23</v>
      </c>
      <c r="BP209" s="10">
        <v>45</v>
      </c>
      <c r="BQ209" s="10">
        <v>32</v>
      </c>
      <c r="BR209" s="10">
        <v>21</v>
      </c>
      <c r="BS209" s="10">
        <v>12</v>
      </c>
      <c r="BT209" s="10">
        <v>9</v>
      </c>
      <c r="BU209" s="10">
        <v>149</v>
      </c>
      <c r="BV209" s="10">
        <v>7</v>
      </c>
      <c r="BW209" s="10">
        <v>23</v>
      </c>
      <c r="BX209" s="10">
        <v>45</v>
      </c>
      <c r="BY209" s="10">
        <v>32</v>
      </c>
      <c r="BZ209" s="10">
        <v>21</v>
      </c>
      <c r="CA209" s="10">
        <v>12</v>
      </c>
      <c r="CB209" s="10">
        <v>9</v>
      </c>
    </row>
    <row r="210" spans="1:80" x14ac:dyDescent="0.4">
      <c r="B210" s="10">
        <v>0</v>
      </c>
      <c r="C210" s="10">
        <v>0.55722051013780005</v>
      </c>
      <c r="D210" s="10">
        <v>3.3968649346239999</v>
      </c>
      <c r="E210" s="10">
        <v>4.7895077812000002</v>
      </c>
      <c r="F210" s="10">
        <v>1.067832612031</v>
      </c>
      <c r="G210" s="10">
        <v>2.1799023741569998</v>
      </c>
      <c r="H210" s="10">
        <v>0.14164253987110001</v>
      </c>
      <c r="I210" s="10">
        <v>12.13297075202</v>
      </c>
      <c r="J210" s="10">
        <v>0</v>
      </c>
      <c r="K210" s="10">
        <v>1.6262758811769999</v>
      </c>
      <c r="L210" s="10">
        <v>0.35625454909089999</v>
      </c>
      <c r="M210" s="10">
        <v>2.0407134597550001</v>
      </c>
      <c r="N210" s="10">
        <v>0.78558801532779998</v>
      </c>
      <c r="O210" s="10">
        <v>0</v>
      </c>
      <c r="P210" s="10">
        <v>2.6015850323829999</v>
      </c>
      <c r="Q210" s="10">
        <v>7.4104169377340003</v>
      </c>
      <c r="R210" s="10">
        <v>2.9654764414989998</v>
      </c>
      <c r="S210" s="10">
        <v>0</v>
      </c>
      <c r="T210" s="10">
        <v>2.512533056708</v>
      </c>
      <c r="U210" s="10">
        <v>1.4591744875549999</v>
      </c>
      <c r="V210" s="10">
        <v>1.985578861599</v>
      </c>
      <c r="W210" s="10">
        <v>0</v>
      </c>
      <c r="X210" s="10">
        <v>2.4145427153800001</v>
      </c>
      <c r="Y210" s="10">
        <v>11.337305562739999</v>
      </c>
      <c r="Z210" s="10">
        <v>2.8614697706209999</v>
      </c>
      <c r="AA210" s="10">
        <v>1.8872465615780001</v>
      </c>
      <c r="AB210" s="10">
        <v>6.7626633978240003</v>
      </c>
      <c r="AC210" s="10">
        <v>0.76376543105649997</v>
      </c>
      <c r="AD210" s="10">
        <v>3.0951209048999999</v>
      </c>
      <c r="AE210" s="10">
        <v>1.9692685682490001</v>
      </c>
      <c r="AF210" s="10">
        <v>0.41820650881369997</v>
      </c>
      <c r="AG210" s="10">
        <v>17.757741143040001</v>
      </c>
      <c r="AH210" s="10">
        <v>0</v>
      </c>
      <c r="AI210" s="10">
        <v>9.2731723842770002</v>
      </c>
      <c r="AJ210" s="10">
        <v>4.2654131513989997</v>
      </c>
      <c r="AK210" s="10">
        <v>3.353383624718</v>
      </c>
      <c r="AL210" s="10">
        <v>2.8092241531240001</v>
      </c>
      <c r="AM210" s="10">
        <v>0</v>
      </c>
      <c r="AN210" s="10">
        <v>0.1311273277536</v>
      </c>
      <c r="AO210" s="10">
        <v>19.832320641270002</v>
      </c>
      <c r="AP210" s="10">
        <v>7.3170142333700001</v>
      </c>
      <c r="AQ210" s="10">
        <v>4.0360493263760002</v>
      </c>
      <c r="AR210" s="10">
        <v>10.97148202264</v>
      </c>
      <c r="AS210" s="10">
        <v>3.9700675680690001</v>
      </c>
      <c r="AT210" s="10">
        <v>0.51457633865859997</v>
      </c>
      <c r="AU210" s="10">
        <v>0.1210466597997</v>
      </c>
      <c r="AV210" s="10">
        <v>0</v>
      </c>
      <c r="AW210" s="10">
        <v>26.930236148919999</v>
      </c>
      <c r="AX210" s="10">
        <v>4.713360042403</v>
      </c>
      <c r="AY210" s="10">
        <v>9.3318190387619993</v>
      </c>
      <c r="AZ210" s="10">
        <v>13.07372730116</v>
      </c>
      <c r="BA210" s="10">
        <v>10.33345266607</v>
      </c>
      <c r="BB210" s="10">
        <v>9.9877886882959999</v>
      </c>
      <c r="BC210" s="10">
        <v>4.9523817868010003</v>
      </c>
      <c r="BD210" s="10">
        <v>0.80746240469499997</v>
      </c>
      <c r="BE210" s="10">
        <v>53.199991928179998</v>
      </c>
      <c r="BF210" s="10">
        <v>0</v>
      </c>
      <c r="BG210" s="10">
        <v>0</v>
      </c>
      <c r="BH210" s="10">
        <v>0</v>
      </c>
      <c r="BI210" s="10">
        <v>0</v>
      </c>
      <c r="BJ210" s="10">
        <v>0</v>
      </c>
      <c r="BK210" s="10">
        <v>0</v>
      </c>
      <c r="BL210" s="10">
        <v>0</v>
      </c>
      <c r="BM210" s="10">
        <v>0</v>
      </c>
      <c r="BN210" s="10">
        <v>0</v>
      </c>
      <c r="BO210" s="10">
        <v>2.1834963913149998</v>
      </c>
      <c r="BP210" s="10">
        <v>3.7531194837149999</v>
      </c>
      <c r="BQ210" s="10">
        <v>6.8302212409549998</v>
      </c>
      <c r="BR210" s="10">
        <v>1.8534206273589999</v>
      </c>
      <c r="BS210" s="10">
        <v>2.1799023741569998</v>
      </c>
      <c r="BT210" s="10">
        <v>2.7432275722539998</v>
      </c>
      <c r="BU210" s="10">
        <v>19.543387689759999</v>
      </c>
      <c r="BV210" s="10">
        <v>17.85732048789</v>
      </c>
      <c r="BW210" s="10">
        <v>26.711783702310001</v>
      </c>
      <c r="BX210" s="10">
        <v>41.338938413450002</v>
      </c>
      <c r="BY210" s="10">
        <v>26.71006501842</v>
      </c>
      <c r="BZ210" s="10">
        <v>20.245709573940001</v>
      </c>
      <c r="CA210" s="10">
        <v>9.2225993890069997</v>
      </c>
      <c r="CB210" s="10">
        <v>6.5145665288960002</v>
      </c>
    </row>
    <row r="211" spans="1:80" x14ac:dyDescent="0.4">
      <c r="B211" s="10">
        <v>17.85732048789</v>
      </c>
      <c r="C211" s="10">
        <v>26.711783702310001</v>
      </c>
      <c r="D211" s="10">
        <v>41.338938413450002</v>
      </c>
      <c r="E211" s="10">
        <v>26.71006501842</v>
      </c>
      <c r="F211" s="10">
        <v>20.245709573940001</v>
      </c>
      <c r="G211" s="10">
        <v>9.2225993890069997</v>
      </c>
      <c r="H211" s="10">
        <v>6.5145665288960002</v>
      </c>
      <c r="I211" s="10">
        <v>148.60098311390001</v>
      </c>
      <c r="J211" s="10">
        <v>17.85732048789</v>
      </c>
      <c r="K211" s="10">
        <v>26.711783702310001</v>
      </c>
      <c r="L211" s="10">
        <v>41.338938413450002</v>
      </c>
      <c r="M211" s="10">
        <v>26.71006501842</v>
      </c>
      <c r="N211" s="10">
        <v>20.245709573940001</v>
      </c>
      <c r="O211" s="10">
        <v>9.2225993890069997</v>
      </c>
      <c r="P211" s="10">
        <v>6.5145665288960002</v>
      </c>
      <c r="Q211" s="10">
        <v>148.60098311390001</v>
      </c>
      <c r="R211" s="10">
        <v>17.85732048789</v>
      </c>
      <c r="S211" s="10">
        <v>26.711783702310001</v>
      </c>
      <c r="T211" s="10">
        <v>41.338938413450002</v>
      </c>
      <c r="U211" s="10">
        <v>26.71006501842</v>
      </c>
      <c r="V211" s="10">
        <v>20.245709573940001</v>
      </c>
      <c r="W211" s="10">
        <v>9.2225993890069997</v>
      </c>
      <c r="X211" s="10">
        <v>6.5145665288960002</v>
      </c>
      <c r="Y211" s="10">
        <v>148.60098311390001</v>
      </c>
      <c r="Z211" s="10">
        <v>17.85732048789</v>
      </c>
      <c r="AA211" s="10">
        <v>26.711783702310001</v>
      </c>
      <c r="AB211" s="10">
        <v>41.338938413450002</v>
      </c>
      <c r="AC211" s="10">
        <v>26.71006501842</v>
      </c>
      <c r="AD211" s="10">
        <v>20.245709573940001</v>
      </c>
      <c r="AE211" s="10">
        <v>9.2225993890069997</v>
      </c>
      <c r="AF211" s="10">
        <v>6.5145665288960002</v>
      </c>
      <c r="AG211" s="10">
        <v>148.60098311390001</v>
      </c>
      <c r="AH211" s="10">
        <v>17.85732048789</v>
      </c>
      <c r="AI211" s="10">
        <v>26.711783702310001</v>
      </c>
      <c r="AJ211" s="10">
        <v>41.338938413450002</v>
      </c>
      <c r="AK211" s="10">
        <v>26.71006501842</v>
      </c>
      <c r="AL211" s="10">
        <v>20.245709573940001</v>
      </c>
      <c r="AM211" s="10">
        <v>9.2225993890069997</v>
      </c>
      <c r="AN211" s="10">
        <v>6.5145665288960002</v>
      </c>
      <c r="AO211" s="10">
        <v>148.60098311390001</v>
      </c>
      <c r="AP211" s="10">
        <v>17.85732048789</v>
      </c>
      <c r="AQ211" s="10">
        <v>26.711783702310001</v>
      </c>
      <c r="AR211" s="10">
        <v>41.338938413450002</v>
      </c>
      <c r="AS211" s="10">
        <v>26.71006501842</v>
      </c>
      <c r="AT211" s="10">
        <v>20.245709573940001</v>
      </c>
      <c r="AU211" s="10">
        <v>9.2225993890069997</v>
      </c>
      <c r="AV211" s="10">
        <v>6.5145665288960002</v>
      </c>
      <c r="AW211" s="10">
        <v>148.60098311390001</v>
      </c>
      <c r="AX211" s="10">
        <v>17.85732048789</v>
      </c>
      <c r="AY211" s="10">
        <v>26.711783702310001</v>
      </c>
      <c r="AZ211" s="10">
        <v>41.338938413450002</v>
      </c>
      <c r="BA211" s="10">
        <v>26.71006501842</v>
      </c>
      <c r="BB211" s="10">
        <v>20.245709573940001</v>
      </c>
      <c r="BC211" s="10">
        <v>9.2225993890069997</v>
      </c>
      <c r="BD211" s="10">
        <v>6.5145665288960002</v>
      </c>
      <c r="BE211" s="10">
        <v>148.60098311390001</v>
      </c>
      <c r="BF211" s="10">
        <v>17.85732048789</v>
      </c>
      <c r="BG211" s="10">
        <v>26.711783702310001</v>
      </c>
      <c r="BH211" s="10">
        <v>41.338938413450002</v>
      </c>
      <c r="BI211" s="10">
        <v>26.71006501842</v>
      </c>
      <c r="BJ211" s="10">
        <v>20.245709573940001</v>
      </c>
      <c r="BK211" s="10">
        <v>9.2225993890069997</v>
      </c>
      <c r="BL211" s="10">
        <v>6.5145665288960002</v>
      </c>
      <c r="BM211" s="10">
        <v>148.60098311390001</v>
      </c>
      <c r="BN211" s="10">
        <v>17.85732048789</v>
      </c>
      <c r="BO211" s="10">
        <v>26.711783702310001</v>
      </c>
      <c r="BP211" s="10">
        <v>41.338938413450002</v>
      </c>
      <c r="BQ211" s="10">
        <v>26.71006501842</v>
      </c>
      <c r="BR211" s="10">
        <v>20.245709573940001</v>
      </c>
      <c r="BS211" s="10">
        <v>9.2225993890069997</v>
      </c>
      <c r="BT211" s="10">
        <v>6.5145665288960002</v>
      </c>
      <c r="BU211" s="10">
        <v>148.60098311390001</v>
      </c>
      <c r="BV211" s="10">
        <v>17.85732048789</v>
      </c>
      <c r="BW211" s="10">
        <v>26.711783702310001</v>
      </c>
      <c r="BX211" s="10">
        <v>41.338938413450002</v>
      </c>
      <c r="BY211" s="10">
        <v>26.71006501842</v>
      </c>
      <c r="BZ211" s="10">
        <v>20.245709573940001</v>
      </c>
      <c r="CA211" s="10">
        <v>9.2225993890069997</v>
      </c>
      <c r="CB211" s="10">
        <v>6.5145665288960002</v>
      </c>
    </row>
    <row r="212" spans="1:80" x14ac:dyDescent="0.4">
      <c r="B212" s="4" t="s">
        <v>155</v>
      </c>
      <c r="C212" s="4" t="s">
        <v>156</v>
      </c>
      <c r="D212" s="4" t="s">
        <v>157</v>
      </c>
      <c r="E212" s="4" t="s">
        <v>158</v>
      </c>
      <c r="F212" s="4" t="s">
        <v>159</v>
      </c>
      <c r="G212" s="4" t="s">
        <v>160</v>
      </c>
      <c r="H212" s="4" t="s">
        <v>161</v>
      </c>
      <c r="I212" s="4" t="s">
        <v>162</v>
      </c>
      <c r="J212" s="4" t="s">
        <v>155</v>
      </c>
      <c r="K212" s="4" t="s">
        <v>156</v>
      </c>
      <c r="L212" s="4" t="s">
        <v>157</v>
      </c>
      <c r="M212" s="4" t="s">
        <v>158</v>
      </c>
      <c r="N212" s="4" t="s">
        <v>159</v>
      </c>
      <c r="O212" s="4" t="s">
        <v>160</v>
      </c>
      <c r="P212" s="4" t="s">
        <v>161</v>
      </c>
      <c r="Q212" s="4" t="s">
        <v>162</v>
      </c>
      <c r="R212" s="4" t="s">
        <v>155</v>
      </c>
      <c r="S212" s="4" t="s">
        <v>156</v>
      </c>
      <c r="T212" s="4" t="s">
        <v>157</v>
      </c>
      <c r="U212" s="4" t="s">
        <v>158</v>
      </c>
      <c r="V212" s="4" t="s">
        <v>159</v>
      </c>
      <c r="W212" s="4" t="s">
        <v>160</v>
      </c>
      <c r="X212" s="4" t="s">
        <v>161</v>
      </c>
      <c r="Y212" s="4" t="s">
        <v>162</v>
      </c>
      <c r="Z212" s="4" t="s">
        <v>155</v>
      </c>
      <c r="AA212" s="4" t="s">
        <v>156</v>
      </c>
      <c r="AB212" s="4" t="s">
        <v>157</v>
      </c>
      <c r="AC212" s="4" t="s">
        <v>158</v>
      </c>
      <c r="AD212" s="4" t="s">
        <v>159</v>
      </c>
      <c r="AE212" s="4" t="s">
        <v>160</v>
      </c>
      <c r="AF212" s="4" t="s">
        <v>161</v>
      </c>
      <c r="AG212" s="4" t="s">
        <v>162</v>
      </c>
      <c r="AH212" s="4" t="s">
        <v>155</v>
      </c>
      <c r="AI212" s="4" t="s">
        <v>156</v>
      </c>
      <c r="AJ212" s="4" t="s">
        <v>157</v>
      </c>
      <c r="AK212" s="4" t="s">
        <v>158</v>
      </c>
      <c r="AL212" s="4" t="s">
        <v>159</v>
      </c>
      <c r="AM212" s="4" t="s">
        <v>160</v>
      </c>
      <c r="AN212" s="4" t="s">
        <v>161</v>
      </c>
      <c r="AO212" s="4" t="s">
        <v>162</v>
      </c>
      <c r="AP212" s="4" t="s">
        <v>155</v>
      </c>
      <c r="AQ212" s="4" t="s">
        <v>156</v>
      </c>
      <c r="AR212" s="4" t="s">
        <v>157</v>
      </c>
      <c r="AS212" s="4" t="s">
        <v>158</v>
      </c>
      <c r="AT212" s="4" t="s">
        <v>159</v>
      </c>
      <c r="AU212" s="4" t="s">
        <v>160</v>
      </c>
      <c r="AV212" s="4" t="s">
        <v>161</v>
      </c>
      <c r="AW212" s="4" t="s">
        <v>162</v>
      </c>
      <c r="AX212" s="4" t="s">
        <v>155</v>
      </c>
      <c r="AY212" s="4" t="s">
        <v>156</v>
      </c>
      <c r="AZ212" s="4" t="s">
        <v>157</v>
      </c>
      <c r="BA212" s="4" t="s">
        <v>158</v>
      </c>
      <c r="BB212" s="4" t="s">
        <v>159</v>
      </c>
      <c r="BC212" s="4" t="s">
        <v>160</v>
      </c>
      <c r="BD212" s="4" t="s">
        <v>161</v>
      </c>
      <c r="BE212" s="4" t="s">
        <v>162</v>
      </c>
      <c r="BF212" s="4" t="s">
        <v>155</v>
      </c>
      <c r="BG212" s="4" t="s">
        <v>156</v>
      </c>
      <c r="BH212" s="4" t="s">
        <v>157</v>
      </c>
      <c r="BI212" s="4" t="s">
        <v>158</v>
      </c>
      <c r="BJ212" s="4" t="s">
        <v>159</v>
      </c>
      <c r="BK212" s="4" t="s">
        <v>160</v>
      </c>
      <c r="BL212" s="4" t="s">
        <v>161</v>
      </c>
      <c r="BM212" s="4" t="s">
        <v>162</v>
      </c>
      <c r="BN212" s="4" t="s">
        <v>155</v>
      </c>
      <c r="BO212" s="4" t="s">
        <v>156</v>
      </c>
      <c r="BP212" s="4" t="s">
        <v>157</v>
      </c>
      <c r="BQ212" s="4" t="s">
        <v>158</v>
      </c>
      <c r="BR212" s="4" t="s">
        <v>159</v>
      </c>
      <c r="BS212" s="4" t="s">
        <v>160</v>
      </c>
      <c r="BT212" s="4" t="s">
        <v>161</v>
      </c>
      <c r="BU212" s="4" t="s">
        <v>162</v>
      </c>
      <c r="BV212" s="4" t="s">
        <v>155</v>
      </c>
      <c r="BW212" s="4" t="s">
        <v>156</v>
      </c>
      <c r="BX212" s="4" t="s">
        <v>157</v>
      </c>
      <c r="BY212" s="4" t="s">
        <v>158</v>
      </c>
      <c r="BZ212" s="4" t="s">
        <v>159</v>
      </c>
      <c r="CA212" s="4" t="s">
        <v>160</v>
      </c>
      <c r="CB212" s="4" t="s">
        <v>161</v>
      </c>
    </row>
    <row r="213" spans="1:80" x14ac:dyDescent="0.4">
      <c r="B213" s="4" t="s">
        <v>95</v>
      </c>
      <c r="C213" s="4" t="s">
        <v>95</v>
      </c>
      <c r="D213" s="4" t="s">
        <v>95</v>
      </c>
      <c r="E213" s="4" t="s">
        <v>785</v>
      </c>
      <c r="F213" s="4" t="s">
        <v>95</v>
      </c>
      <c r="G213" s="4" t="s">
        <v>789</v>
      </c>
      <c r="H213" s="4" t="s">
        <v>95</v>
      </c>
      <c r="I213" s="4" t="s">
        <v>446</v>
      </c>
      <c r="J213" s="4" t="s">
        <v>95</v>
      </c>
      <c r="K213" s="4" t="s">
        <v>95</v>
      </c>
      <c r="L213" s="4" t="s">
        <v>95</v>
      </c>
      <c r="M213" s="4" t="s">
        <v>95</v>
      </c>
      <c r="N213" s="4" t="s">
        <v>95</v>
      </c>
      <c r="O213" s="4" t="s">
        <v>95</v>
      </c>
      <c r="P213" s="4" t="s">
        <v>790</v>
      </c>
      <c r="Q213" s="4" t="s">
        <v>446</v>
      </c>
      <c r="R213" s="4" t="s">
        <v>95</v>
      </c>
      <c r="S213" s="4" t="s">
        <v>95</v>
      </c>
      <c r="T213" s="4" t="s">
        <v>95</v>
      </c>
      <c r="U213" s="4" t="s">
        <v>95</v>
      </c>
      <c r="V213" s="4" t="s">
        <v>95</v>
      </c>
      <c r="W213" s="4" t="s">
        <v>95</v>
      </c>
      <c r="X213" s="4" t="s">
        <v>688</v>
      </c>
      <c r="Y213" s="4" t="s">
        <v>446</v>
      </c>
      <c r="Z213" s="4" t="s">
        <v>95</v>
      </c>
      <c r="AA213" s="4" t="s">
        <v>95</v>
      </c>
      <c r="AB213" s="4" t="s">
        <v>95</v>
      </c>
      <c r="AC213" s="4" t="s">
        <v>95</v>
      </c>
      <c r="AD213" s="4" t="s">
        <v>95</v>
      </c>
      <c r="AE213" s="4" t="s">
        <v>95</v>
      </c>
      <c r="AF213" s="4" t="s">
        <v>95</v>
      </c>
      <c r="AG213" s="4" t="s">
        <v>446</v>
      </c>
      <c r="AH213" s="4" t="s">
        <v>95</v>
      </c>
      <c r="AI213" s="4" t="s">
        <v>791</v>
      </c>
      <c r="AJ213" s="4" t="s">
        <v>95</v>
      </c>
      <c r="AK213" s="4" t="s">
        <v>95</v>
      </c>
      <c r="AL213" s="4" t="s">
        <v>95</v>
      </c>
      <c r="AM213" s="4" t="s">
        <v>95</v>
      </c>
      <c r="AN213" s="4" t="s">
        <v>95</v>
      </c>
      <c r="AO213" s="4" t="s">
        <v>446</v>
      </c>
      <c r="AP213" s="4" t="s">
        <v>792</v>
      </c>
      <c r="AQ213" s="4" t="s">
        <v>202</v>
      </c>
      <c r="AR213" s="4" t="s">
        <v>792</v>
      </c>
      <c r="AS213" s="4" t="s">
        <v>202</v>
      </c>
      <c r="AT213" s="4" t="s">
        <v>95</v>
      </c>
      <c r="AU213" s="4" t="s">
        <v>95</v>
      </c>
      <c r="AV213" s="4" t="s">
        <v>95</v>
      </c>
      <c r="AW213" s="4" t="s">
        <v>446</v>
      </c>
      <c r="AX213" s="4" t="s">
        <v>95</v>
      </c>
      <c r="AY213" s="4" t="s">
        <v>95</v>
      </c>
      <c r="AZ213" s="4" t="s">
        <v>95</v>
      </c>
      <c r="BA213" s="4" t="s">
        <v>95</v>
      </c>
      <c r="BB213" s="4" t="s">
        <v>95</v>
      </c>
      <c r="BC213" s="4" t="s">
        <v>95</v>
      </c>
      <c r="BD213" s="4" t="s">
        <v>95</v>
      </c>
      <c r="BE213" s="4" t="s">
        <v>446</v>
      </c>
      <c r="BF213" s="4" t="s">
        <v>446</v>
      </c>
      <c r="BG213" s="4" t="s">
        <v>446</v>
      </c>
      <c r="BH213" s="4" t="s">
        <v>446</v>
      </c>
      <c r="BI213" s="4" t="s">
        <v>446</v>
      </c>
      <c r="BJ213" s="4" t="s">
        <v>446</v>
      </c>
      <c r="BK213" s="4" t="s">
        <v>446</v>
      </c>
      <c r="BL213" s="4" t="s">
        <v>446</v>
      </c>
      <c r="BM213" s="4" t="s">
        <v>446</v>
      </c>
      <c r="BN213" s="4" t="s">
        <v>95</v>
      </c>
      <c r="BO213" s="4" t="s">
        <v>95</v>
      </c>
      <c r="BP213" s="4" t="s">
        <v>95</v>
      </c>
      <c r="BQ213" s="4" t="s">
        <v>95</v>
      </c>
      <c r="BR213" s="4" t="s">
        <v>95</v>
      </c>
      <c r="BS213" s="4" t="s">
        <v>206</v>
      </c>
      <c r="BT213" s="4" t="s">
        <v>98</v>
      </c>
      <c r="BU213" s="4" t="s">
        <v>446</v>
      </c>
      <c r="BV213" s="4" t="s">
        <v>446</v>
      </c>
      <c r="BW213" s="4" t="s">
        <v>446</v>
      </c>
      <c r="BX213" s="4" t="s">
        <v>446</v>
      </c>
      <c r="BY213" s="4" t="s">
        <v>446</v>
      </c>
      <c r="BZ213" s="4" t="s">
        <v>446</v>
      </c>
      <c r="CA213" s="4" t="s">
        <v>446</v>
      </c>
      <c r="CB213" s="4" t="s">
        <v>446</v>
      </c>
    </row>
    <row r="214" spans="1:80" x14ac:dyDescent="0.4">
      <c r="A214" s="1" t="s">
        <v>360</v>
      </c>
      <c r="B214" s="9">
        <v>0.1283548383208</v>
      </c>
      <c r="C214" s="9">
        <v>0</v>
      </c>
      <c r="D214" s="9">
        <v>5.8768504101700002E-2</v>
      </c>
      <c r="E214" s="9">
        <v>0</v>
      </c>
      <c r="F214" s="9">
        <v>0</v>
      </c>
      <c r="G214" s="9">
        <v>0</v>
      </c>
      <c r="H214" s="9">
        <v>6.0884698087700001E-2</v>
      </c>
      <c r="I214" s="9">
        <v>3.2447929243990002E-2</v>
      </c>
      <c r="J214" s="9">
        <v>0.144435222744</v>
      </c>
      <c r="K214" s="9">
        <v>0</v>
      </c>
      <c r="L214" s="9">
        <v>4.5727875399129994E-2</v>
      </c>
      <c r="M214" s="9">
        <v>0.15428953651380001</v>
      </c>
      <c r="N214" s="9">
        <v>6.3230231959699998E-2</v>
      </c>
      <c r="O214" s="9">
        <v>8.4977423044069994E-2</v>
      </c>
      <c r="P214" s="9">
        <v>0</v>
      </c>
      <c r="Q214" s="9">
        <v>8.0873345840679997E-2</v>
      </c>
      <c r="R214" s="9">
        <v>7.8674464247760006E-2</v>
      </c>
      <c r="S214" s="9">
        <v>3.030247531478E-2</v>
      </c>
      <c r="T214" s="9">
        <v>7.9090380007869998E-2</v>
      </c>
      <c r="U214" s="9">
        <v>0</v>
      </c>
      <c r="V214" s="9">
        <v>8.7808263292940003E-3</v>
      </c>
      <c r="W214" s="9">
        <v>0</v>
      </c>
      <c r="X214" s="9">
        <v>0</v>
      </c>
      <c r="Y214" s="9">
        <v>2.9604479196579998E-2</v>
      </c>
      <c r="Z214" s="9">
        <v>7.8674464247760006E-2</v>
      </c>
      <c r="AA214" s="9">
        <v>0.2966101183348</v>
      </c>
      <c r="AB214" s="9">
        <v>7.3437406349110002E-2</v>
      </c>
      <c r="AC214" s="9">
        <v>0.12128819376299999</v>
      </c>
      <c r="AD214" s="9">
        <v>9.477795271719E-2</v>
      </c>
      <c r="AE214" s="9">
        <v>0.116106268572</v>
      </c>
      <c r="AF214" s="9">
        <v>0.1200034426811</v>
      </c>
      <c r="AG214" s="9">
        <v>0.1152573987273</v>
      </c>
      <c r="AH214" s="9">
        <v>0.27185572069559999</v>
      </c>
      <c r="AI214" s="9">
        <v>8.3874365637039996E-2</v>
      </c>
      <c r="AJ214" s="9">
        <v>0.1288866022762</v>
      </c>
      <c r="AK214" s="9">
        <v>8.9316024545060005E-2</v>
      </c>
      <c r="AL214" s="9">
        <v>9.1275321475879995E-2</v>
      </c>
      <c r="AM214" s="9">
        <v>7.2800181148110002E-2</v>
      </c>
      <c r="AN214" s="9">
        <v>7.7973909244960005E-2</v>
      </c>
      <c r="AO214" s="9">
        <v>0.1144095854046</v>
      </c>
      <c r="AP214" s="9">
        <v>0.12055445216830001</v>
      </c>
      <c r="AQ214" s="9">
        <v>0.23852671557640001</v>
      </c>
      <c r="AR214" s="9">
        <v>0.19394437859260003</v>
      </c>
      <c r="AS214" s="9">
        <v>0.38851769390789997</v>
      </c>
      <c r="AT214" s="9">
        <v>0.12508019311070001</v>
      </c>
      <c r="AU214" s="9">
        <v>0.29757567760909998</v>
      </c>
      <c r="AV214" s="9">
        <v>0.24988328073360003</v>
      </c>
      <c r="AW214" s="9">
        <v>0.2427266791903</v>
      </c>
      <c r="AX214" s="9">
        <v>0.17745083757589999</v>
      </c>
      <c r="AY214" s="9">
        <v>0.35068632513700004</v>
      </c>
      <c r="AZ214" s="9">
        <v>0.42014485327339995</v>
      </c>
      <c r="BA214" s="9">
        <v>0.24658855127020002</v>
      </c>
      <c r="BB214" s="9">
        <v>0.61685547440720001</v>
      </c>
      <c r="BC214" s="9">
        <v>0.42854044962670002</v>
      </c>
      <c r="BD214" s="9">
        <v>0.49125466925259997</v>
      </c>
      <c r="BE214" s="9">
        <v>0.38468058239649999</v>
      </c>
      <c r="BF214" s="9">
        <v>0</v>
      </c>
      <c r="BG214" s="9">
        <v>0</v>
      </c>
      <c r="BH214" s="9">
        <v>0</v>
      </c>
      <c r="BI214" s="9">
        <v>0</v>
      </c>
      <c r="BJ214" s="9">
        <v>0</v>
      </c>
      <c r="BK214" s="9">
        <v>0</v>
      </c>
      <c r="BL214" s="9">
        <v>0</v>
      </c>
      <c r="BM214" s="9">
        <v>0</v>
      </c>
      <c r="BN214" s="9">
        <v>0.27279006106480003</v>
      </c>
      <c r="BO214" s="9">
        <v>0</v>
      </c>
      <c r="BP214" s="9">
        <v>0.1044963795008</v>
      </c>
      <c r="BQ214" s="9">
        <v>0.15428953651380001</v>
      </c>
      <c r="BR214" s="9">
        <v>6.3230231959699998E-2</v>
      </c>
      <c r="BS214" s="9">
        <v>8.4977423044069994E-2</v>
      </c>
      <c r="BT214" s="9">
        <v>6.0884698087700001E-2</v>
      </c>
      <c r="BU214" s="9">
        <v>0.1133212750847</v>
      </c>
      <c r="BV214" s="9">
        <v>1</v>
      </c>
      <c r="BW214" s="9">
        <v>1</v>
      </c>
      <c r="BX214" s="9">
        <v>1</v>
      </c>
      <c r="BY214" s="9">
        <v>1</v>
      </c>
      <c r="BZ214" s="9">
        <v>1</v>
      </c>
      <c r="CA214" s="9">
        <v>1</v>
      </c>
      <c r="CB214" s="9">
        <v>1</v>
      </c>
    </row>
    <row r="215" spans="1:80" x14ac:dyDescent="0.4">
      <c r="B215" s="10">
        <v>1</v>
      </c>
      <c r="C215" s="10">
        <v>0</v>
      </c>
      <c r="D215" s="10">
        <v>4</v>
      </c>
      <c r="E215" s="10">
        <v>0</v>
      </c>
      <c r="F215" s="10">
        <v>0</v>
      </c>
      <c r="G215" s="10">
        <v>0</v>
      </c>
      <c r="H215" s="10">
        <v>1</v>
      </c>
      <c r="I215" s="10">
        <v>6</v>
      </c>
      <c r="J215" s="10">
        <v>1</v>
      </c>
      <c r="K215" s="10">
        <v>0</v>
      </c>
      <c r="L215" s="10">
        <v>2</v>
      </c>
      <c r="M215" s="10">
        <v>4</v>
      </c>
      <c r="N215" s="10">
        <v>1</v>
      </c>
      <c r="O215" s="10">
        <v>4</v>
      </c>
      <c r="P215" s="10">
        <v>0</v>
      </c>
      <c r="Q215" s="10">
        <v>12</v>
      </c>
      <c r="R215" s="10">
        <v>1</v>
      </c>
      <c r="S215" s="10">
        <v>1</v>
      </c>
      <c r="T215" s="10">
        <v>5</v>
      </c>
      <c r="U215" s="10">
        <v>0</v>
      </c>
      <c r="V215" s="10">
        <v>1</v>
      </c>
      <c r="W215" s="10">
        <v>0</v>
      </c>
      <c r="X215" s="10">
        <v>0</v>
      </c>
      <c r="Y215" s="10">
        <v>8</v>
      </c>
      <c r="Z215" s="10">
        <v>1</v>
      </c>
      <c r="AA215" s="10">
        <v>3</v>
      </c>
      <c r="AB215" s="10">
        <v>5</v>
      </c>
      <c r="AC215" s="10">
        <v>8</v>
      </c>
      <c r="AD215" s="10">
        <v>3</v>
      </c>
      <c r="AE215" s="10">
        <v>3</v>
      </c>
      <c r="AF215" s="10">
        <v>5</v>
      </c>
      <c r="AG215" s="10">
        <v>28</v>
      </c>
      <c r="AH215" s="10">
        <v>2</v>
      </c>
      <c r="AI215" s="10">
        <v>1</v>
      </c>
      <c r="AJ215" s="10">
        <v>8</v>
      </c>
      <c r="AK215" s="10">
        <v>6</v>
      </c>
      <c r="AL215" s="10">
        <v>2</v>
      </c>
      <c r="AM215" s="10">
        <v>3</v>
      </c>
      <c r="AN215" s="10">
        <v>1</v>
      </c>
      <c r="AO215" s="10">
        <v>23</v>
      </c>
      <c r="AP215" s="10">
        <v>1</v>
      </c>
      <c r="AQ215" s="10">
        <v>3</v>
      </c>
      <c r="AR215" s="10">
        <v>11</v>
      </c>
      <c r="AS215" s="10">
        <v>20</v>
      </c>
      <c r="AT215" s="10">
        <v>4</v>
      </c>
      <c r="AU215" s="10">
        <v>13</v>
      </c>
      <c r="AV215" s="10">
        <v>7</v>
      </c>
      <c r="AW215" s="10">
        <v>59</v>
      </c>
      <c r="AX215" s="10">
        <v>2</v>
      </c>
      <c r="AY215" s="10">
        <v>6</v>
      </c>
      <c r="AZ215" s="10">
        <v>22</v>
      </c>
      <c r="BA215" s="10">
        <v>14</v>
      </c>
      <c r="BB215" s="10">
        <v>24</v>
      </c>
      <c r="BC215" s="10">
        <v>20</v>
      </c>
      <c r="BD215" s="10">
        <v>13</v>
      </c>
      <c r="BE215" s="10">
        <v>101</v>
      </c>
      <c r="BF215" s="10">
        <v>0</v>
      </c>
      <c r="BG215" s="10">
        <v>0</v>
      </c>
      <c r="BH215" s="10">
        <v>0</v>
      </c>
      <c r="BI215" s="10">
        <v>0</v>
      </c>
      <c r="BJ215" s="10">
        <v>0</v>
      </c>
      <c r="BK215" s="10">
        <v>0</v>
      </c>
      <c r="BL215" s="10">
        <v>0</v>
      </c>
      <c r="BM215" s="10">
        <v>0</v>
      </c>
      <c r="BN215" s="10">
        <v>2</v>
      </c>
      <c r="BO215" s="10">
        <v>0</v>
      </c>
      <c r="BP215" s="10">
        <v>6</v>
      </c>
      <c r="BQ215" s="10">
        <v>4</v>
      </c>
      <c r="BR215" s="10">
        <v>1</v>
      </c>
      <c r="BS215" s="10">
        <v>4</v>
      </c>
      <c r="BT215" s="10">
        <v>1</v>
      </c>
      <c r="BU215" s="10">
        <v>18</v>
      </c>
      <c r="BV215" s="10">
        <v>9</v>
      </c>
      <c r="BW215" s="10">
        <v>14</v>
      </c>
      <c r="BX215" s="10">
        <v>57</v>
      </c>
      <c r="BY215" s="10">
        <v>52</v>
      </c>
      <c r="BZ215" s="10">
        <v>35</v>
      </c>
      <c r="CA215" s="10">
        <v>43</v>
      </c>
      <c r="CB215" s="10">
        <v>27</v>
      </c>
    </row>
    <row r="216" spans="1:80" x14ac:dyDescent="0.4">
      <c r="B216" s="10">
        <v>9</v>
      </c>
      <c r="C216" s="10">
        <v>14</v>
      </c>
      <c r="D216" s="10">
        <v>57</v>
      </c>
      <c r="E216" s="10">
        <v>52</v>
      </c>
      <c r="F216" s="10">
        <v>35</v>
      </c>
      <c r="G216" s="10">
        <v>43</v>
      </c>
      <c r="H216" s="10">
        <v>27</v>
      </c>
      <c r="I216" s="10">
        <v>237</v>
      </c>
      <c r="J216" s="10">
        <v>9</v>
      </c>
      <c r="K216" s="10">
        <v>14</v>
      </c>
      <c r="L216" s="10">
        <v>57</v>
      </c>
      <c r="M216" s="10">
        <v>52</v>
      </c>
      <c r="N216" s="10">
        <v>35</v>
      </c>
      <c r="O216" s="10">
        <v>43</v>
      </c>
      <c r="P216" s="10">
        <v>27</v>
      </c>
      <c r="Q216" s="10">
        <v>237</v>
      </c>
      <c r="R216" s="10">
        <v>9</v>
      </c>
      <c r="S216" s="10">
        <v>14</v>
      </c>
      <c r="T216" s="10">
        <v>57</v>
      </c>
      <c r="U216" s="10">
        <v>52</v>
      </c>
      <c r="V216" s="10">
        <v>35</v>
      </c>
      <c r="W216" s="10">
        <v>43</v>
      </c>
      <c r="X216" s="10">
        <v>27</v>
      </c>
      <c r="Y216" s="10">
        <v>237</v>
      </c>
      <c r="Z216" s="10">
        <v>9</v>
      </c>
      <c r="AA216" s="10">
        <v>14</v>
      </c>
      <c r="AB216" s="10">
        <v>57</v>
      </c>
      <c r="AC216" s="10">
        <v>52</v>
      </c>
      <c r="AD216" s="10">
        <v>35</v>
      </c>
      <c r="AE216" s="10">
        <v>43</v>
      </c>
      <c r="AF216" s="10">
        <v>27</v>
      </c>
      <c r="AG216" s="10">
        <v>237</v>
      </c>
      <c r="AH216" s="10">
        <v>9</v>
      </c>
      <c r="AI216" s="10">
        <v>14</v>
      </c>
      <c r="AJ216" s="10">
        <v>57</v>
      </c>
      <c r="AK216" s="10">
        <v>52</v>
      </c>
      <c r="AL216" s="10">
        <v>35</v>
      </c>
      <c r="AM216" s="10">
        <v>43</v>
      </c>
      <c r="AN216" s="10">
        <v>27</v>
      </c>
      <c r="AO216" s="10">
        <v>237</v>
      </c>
      <c r="AP216" s="10">
        <v>9</v>
      </c>
      <c r="AQ216" s="10">
        <v>14</v>
      </c>
      <c r="AR216" s="10">
        <v>57</v>
      </c>
      <c r="AS216" s="10">
        <v>52</v>
      </c>
      <c r="AT216" s="10">
        <v>35</v>
      </c>
      <c r="AU216" s="10">
        <v>43</v>
      </c>
      <c r="AV216" s="10">
        <v>27</v>
      </c>
      <c r="AW216" s="10">
        <v>237</v>
      </c>
      <c r="AX216" s="10">
        <v>9</v>
      </c>
      <c r="AY216" s="10">
        <v>14</v>
      </c>
      <c r="AZ216" s="10">
        <v>57</v>
      </c>
      <c r="BA216" s="10">
        <v>52</v>
      </c>
      <c r="BB216" s="10">
        <v>35</v>
      </c>
      <c r="BC216" s="10">
        <v>43</v>
      </c>
      <c r="BD216" s="10">
        <v>27</v>
      </c>
      <c r="BE216" s="10">
        <v>237</v>
      </c>
      <c r="BF216" s="10">
        <v>9</v>
      </c>
      <c r="BG216" s="10">
        <v>14</v>
      </c>
      <c r="BH216" s="10">
        <v>57</v>
      </c>
      <c r="BI216" s="10">
        <v>52</v>
      </c>
      <c r="BJ216" s="10">
        <v>35</v>
      </c>
      <c r="BK216" s="10">
        <v>43</v>
      </c>
      <c r="BL216" s="10">
        <v>27</v>
      </c>
      <c r="BM216" s="10">
        <v>237</v>
      </c>
      <c r="BN216" s="10">
        <v>9</v>
      </c>
      <c r="BO216" s="10">
        <v>14</v>
      </c>
      <c r="BP216" s="10">
        <v>57</v>
      </c>
      <c r="BQ216" s="10">
        <v>52</v>
      </c>
      <c r="BR216" s="10">
        <v>35</v>
      </c>
      <c r="BS216" s="10">
        <v>43</v>
      </c>
      <c r="BT216" s="10">
        <v>27</v>
      </c>
      <c r="BU216" s="10">
        <v>237</v>
      </c>
      <c r="BV216" s="10">
        <v>9</v>
      </c>
      <c r="BW216" s="10">
        <v>14</v>
      </c>
      <c r="BX216" s="10">
        <v>57</v>
      </c>
      <c r="BY216" s="10">
        <v>52</v>
      </c>
      <c r="BZ216" s="10">
        <v>35</v>
      </c>
      <c r="CA216" s="10">
        <v>43</v>
      </c>
      <c r="CB216" s="10">
        <v>27</v>
      </c>
    </row>
    <row r="217" spans="1:80" x14ac:dyDescent="0.4">
      <c r="B217" s="10">
        <v>3.032132651465</v>
      </c>
      <c r="C217" s="10">
        <v>0</v>
      </c>
      <c r="D217" s="10">
        <v>2.8302261792780001</v>
      </c>
      <c r="E217" s="10">
        <v>0</v>
      </c>
      <c r="F217" s="10">
        <v>0</v>
      </c>
      <c r="G217" s="10">
        <v>0</v>
      </c>
      <c r="H217" s="10">
        <v>1.2100754477739999</v>
      </c>
      <c r="I217" s="10">
        <v>7.072434278517</v>
      </c>
      <c r="J217" s="10">
        <v>3.4120003626890001</v>
      </c>
      <c r="K217" s="10">
        <v>0</v>
      </c>
      <c r="L217" s="10">
        <v>2.2022039195250001</v>
      </c>
      <c r="M217" s="10">
        <v>7.5550086229310001</v>
      </c>
      <c r="N217" s="10">
        <v>1.935979799284</v>
      </c>
      <c r="O217" s="10">
        <v>2.5221701710570001</v>
      </c>
      <c r="P217" s="10">
        <v>0</v>
      </c>
      <c r="Q217" s="10">
        <v>17.62736287549</v>
      </c>
      <c r="R217" s="10">
        <v>1.858530734041</v>
      </c>
      <c r="S217" s="10">
        <v>0.51638172820329997</v>
      </c>
      <c r="T217" s="10">
        <v>3.8089052537389998</v>
      </c>
      <c r="U217" s="10">
        <v>0</v>
      </c>
      <c r="V217" s="10">
        <v>0.26885086243829998</v>
      </c>
      <c r="W217" s="10">
        <v>0</v>
      </c>
      <c r="X217" s="10">
        <v>0</v>
      </c>
      <c r="Y217" s="10">
        <v>6.4526685784220001</v>
      </c>
      <c r="Z217" s="10">
        <v>1.858530734041</v>
      </c>
      <c r="AA217" s="10">
        <v>5.054506073093</v>
      </c>
      <c r="AB217" s="10">
        <v>3.5366642926259999</v>
      </c>
      <c r="AC217" s="10">
        <v>5.9390505049410001</v>
      </c>
      <c r="AD217" s="10">
        <v>2.9019061956779999</v>
      </c>
      <c r="AE217" s="10">
        <v>3.4460890525379999</v>
      </c>
      <c r="AF217" s="10">
        <v>2.3850527997620001</v>
      </c>
      <c r="AG217" s="10">
        <v>25.12179965268</v>
      </c>
      <c r="AH217" s="10">
        <v>6.4220610457099996</v>
      </c>
      <c r="AI217" s="10">
        <v>1.4292954430189999</v>
      </c>
      <c r="AJ217" s="10">
        <v>6.2070362602550002</v>
      </c>
      <c r="AK217" s="10">
        <v>4.3734873462630004</v>
      </c>
      <c r="AL217" s="10">
        <v>2.7946628230480002</v>
      </c>
      <c r="AM217" s="10">
        <v>2.1607438630379998</v>
      </c>
      <c r="AN217" s="10">
        <v>1.5497212946409999</v>
      </c>
      <c r="AO217" s="10">
        <v>24.937008075969999</v>
      </c>
      <c r="AP217" s="10">
        <v>2.8478637461659999</v>
      </c>
      <c r="AQ217" s="10">
        <v>4.0647120848210001</v>
      </c>
      <c r="AR217" s="10">
        <v>9.3401468355679995</v>
      </c>
      <c r="AS217" s="10">
        <v>19.024326561340001</v>
      </c>
      <c r="AT217" s="10">
        <v>3.8296985421029999</v>
      </c>
      <c r="AU217" s="10">
        <v>8.8321870776010005</v>
      </c>
      <c r="AV217" s="10">
        <v>4.9663976717010003</v>
      </c>
      <c r="AW217" s="10">
        <v>52.905332519300003</v>
      </c>
      <c r="AX217" s="10">
        <v>4.1919298538529999</v>
      </c>
      <c r="AY217" s="10">
        <v>5.9760137992139999</v>
      </c>
      <c r="AZ217" s="10">
        <v>20.233711594319999</v>
      </c>
      <c r="BA217" s="10">
        <v>12.07456236668</v>
      </c>
      <c r="BB217" s="10">
        <v>18.8868473279</v>
      </c>
      <c r="BC217" s="10">
        <v>12.7192835511</v>
      </c>
      <c r="BD217" s="10">
        <v>9.7636225938190009</v>
      </c>
      <c r="BE217" s="10">
        <v>83.845971086890003</v>
      </c>
      <c r="BF217" s="10">
        <v>0</v>
      </c>
      <c r="BG217" s="10">
        <v>0</v>
      </c>
      <c r="BH217" s="10">
        <v>0</v>
      </c>
      <c r="BI217" s="10">
        <v>0</v>
      </c>
      <c r="BJ217" s="10">
        <v>0</v>
      </c>
      <c r="BK217" s="10">
        <v>0</v>
      </c>
      <c r="BL217" s="10">
        <v>0</v>
      </c>
      <c r="BM217" s="10">
        <v>0</v>
      </c>
      <c r="BN217" s="10">
        <v>6.4441330141539996</v>
      </c>
      <c r="BO217" s="10">
        <v>0</v>
      </c>
      <c r="BP217" s="10">
        <v>5.0324300988030002</v>
      </c>
      <c r="BQ217" s="10">
        <v>7.5550086229310001</v>
      </c>
      <c r="BR217" s="10">
        <v>1.935979799284</v>
      </c>
      <c r="BS217" s="10">
        <v>2.5221701710570001</v>
      </c>
      <c r="BT217" s="10">
        <v>1.2100754477739999</v>
      </c>
      <c r="BU217" s="10">
        <v>24.699797153999999</v>
      </c>
      <c r="BV217" s="10">
        <v>23.623049127969999</v>
      </c>
      <c r="BW217" s="10">
        <v>17.040909128349998</v>
      </c>
      <c r="BX217" s="10">
        <v>48.158894335310002</v>
      </c>
      <c r="BY217" s="10">
        <v>48.966435402149997</v>
      </c>
      <c r="BZ217" s="10">
        <v>30.617945550449999</v>
      </c>
      <c r="CA217" s="10">
        <v>29.68047371534</v>
      </c>
      <c r="CB217" s="10">
        <v>19.874869807700001</v>
      </c>
    </row>
    <row r="218" spans="1:80" x14ac:dyDescent="0.4">
      <c r="B218" s="10">
        <v>23.623049127969999</v>
      </c>
      <c r="C218" s="10">
        <v>17.040909128349998</v>
      </c>
      <c r="D218" s="10">
        <v>48.158894335310002</v>
      </c>
      <c r="E218" s="10">
        <v>48.966435402149997</v>
      </c>
      <c r="F218" s="10">
        <v>30.617945550449999</v>
      </c>
      <c r="G218" s="10">
        <v>29.68047371534</v>
      </c>
      <c r="H218" s="10">
        <v>19.874869807700001</v>
      </c>
      <c r="I218" s="10">
        <v>217.9625770673</v>
      </c>
      <c r="J218" s="10">
        <v>23.623049127969999</v>
      </c>
      <c r="K218" s="10">
        <v>17.040909128349998</v>
      </c>
      <c r="L218" s="10">
        <v>48.158894335310002</v>
      </c>
      <c r="M218" s="10">
        <v>48.966435402149997</v>
      </c>
      <c r="N218" s="10">
        <v>30.617945550449999</v>
      </c>
      <c r="O218" s="10">
        <v>29.68047371534</v>
      </c>
      <c r="P218" s="10">
        <v>19.874869807700001</v>
      </c>
      <c r="Q218" s="10">
        <v>217.9625770673</v>
      </c>
      <c r="R218" s="10">
        <v>23.623049127969999</v>
      </c>
      <c r="S218" s="10">
        <v>17.040909128349998</v>
      </c>
      <c r="T218" s="10">
        <v>48.158894335310002</v>
      </c>
      <c r="U218" s="10">
        <v>48.966435402149997</v>
      </c>
      <c r="V218" s="10">
        <v>30.617945550449999</v>
      </c>
      <c r="W218" s="10">
        <v>29.68047371534</v>
      </c>
      <c r="X218" s="10">
        <v>19.874869807700001</v>
      </c>
      <c r="Y218" s="10">
        <v>217.9625770673</v>
      </c>
      <c r="Z218" s="10">
        <v>23.623049127969999</v>
      </c>
      <c r="AA218" s="10">
        <v>17.040909128349998</v>
      </c>
      <c r="AB218" s="10">
        <v>48.158894335310002</v>
      </c>
      <c r="AC218" s="10">
        <v>48.966435402149997</v>
      </c>
      <c r="AD218" s="10">
        <v>30.617945550449999</v>
      </c>
      <c r="AE218" s="10">
        <v>29.68047371534</v>
      </c>
      <c r="AF218" s="10">
        <v>19.874869807700001</v>
      </c>
      <c r="AG218" s="10">
        <v>217.9625770673</v>
      </c>
      <c r="AH218" s="10">
        <v>23.623049127969999</v>
      </c>
      <c r="AI218" s="10">
        <v>17.040909128349998</v>
      </c>
      <c r="AJ218" s="10">
        <v>48.158894335310002</v>
      </c>
      <c r="AK218" s="10">
        <v>48.966435402149997</v>
      </c>
      <c r="AL218" s="10">
        <v>30.617945550449999</v>
      </c>
      <c r="AM218" s="10">
        <v>29.68047371534</v>
      </c>
      <c r="AN218" s="10">
        <v>19.874869807700001</v>
      </c>
      <c r="AO218" s="10">
        <v>217.9625770673</v>
      </c>
      <c r="AP218" s="10">
        <v>23.623049127969999</v>
      </c>
      <c r="AQ218" s="10">
        <v>17.040909128349998</v>
      </c>
      <c r="AR218" s="10">
        <v>48.158894335310002</v>
      </c>
      <c r="AS218" s="10">
        <v>48.966435402149997</v>
      </c>
      <c r="AT218" s="10">
        <v>30.617945550449999</v>
      </c>
      <c r="AU218" s="10">
        <v>29.68047371534</v>
      </c>
      <c r="AV218" s="10">
        <v>19.874869807700001</v>
      </c>
      <c r="AW218" s="10">
        <v>217.9625770673</v>
      </c>
      <c r="AX218" s="10">
        <v>23.623049127969999</v>
      </c>
      <c r="AY218" s="10">
        <v>17.040909128349998</v>
      </c>
      <c r="AZ218" s="10">
        <v>48.158894335310002</v>
      </c>
      <c r="BA218" s="10">
        <v>48.966435402149997</v>
      </c>
      <c r="BB218" s="10">
        <v>30.617945550449999</v>
      </c>
      <c r="BC218" s="10">
        <v>29.68047371534</v>
      </c>
      <c r="BD218" s="10">
        <v>19.874869807700001</v>
      </c>
      <c r="BE218" s="10">
        <v>217.9625770673</v>
      </c>
      <c r="BF218" s="10">
        <v>23.623049127969999</v>
      </c>
      <c r="BG218" s="10">
        <v>17.040909128349998</v>
      </c>
      <c r="BH218" s="10">
        <v>48.158894335310002</v>
      </c>
      <c r="BI218" s="10">
        <v>48.966435402149997</v>
      </c>
      <c r="BJ218" s="10">
        <v>30.617945550449999</v>
      </c>
      <c r="BK218" s="10">
        <v>29.68047371534</v>
      </c>
      <c r="BL218" s="10">
        <v>19.874869807700001</v>
      </c>
      <c r="BM218" s="10">
        <v>217.9625770673</v>
      </c>
      <c r="BN218" s="10">
        <v>23.623049127969999</v>
      </c>
      <c r="BO218" s="10">
        <v>17.040909128349998</v>
      </c>
      <c r="BP218" s="10">
        <v>48.158894335310002</v>
      </c>
      <c r="BQ218" s="10">
        <v>48.966435402149997</v>
      </c>
      <c r="BR218" s="10">
        <v>30.617945550449999</v>
      </c>
      <c r="BS218" s="10">
        <v>29.68047371534</v>
      </c>
      <c r="BT218" s="10">
        <v>19.874869807700001</v>
      </c>
      <c r="BU218" s="10">
        <v>217.9625770673</v>
      </c>
      <c r="BV218" s="10">
        <v>23.623049127969999</v>
      </c>
      <c r="BW218" s="10">
        <v>17.040909128349998</v>
      </c>
      <c r="BX218" s="10">
        <v>48.158894335310002</v>
      </c>
      <c r="BY218" s="10">
        <v>48.966435402149997</v>
      </c>
      <c r="BZ218" s="10">
        <v>30.617945550449999</v>
      </c>
      <c r="CA218" s="10">
        <v>29.68047371534</v>
      </c>
      <c r="CB218" s="10">
        <v>19.874869807700001</v>
      </c>
    </row>
    <row r="219" spans="1:80" x14ac:dyDescent="0.4">
      <c r="B219" s="4" t="s">
        <v>155</v>
      </c>
      <c r="C219" s="4" t="s">
        <v>156</v>
      </c>
      <c r="D219" s="4" t="s">
        <v>157</v>
      </c>
      <c r="E219" s="4" t="s">
        <v>158</v>
      </c>
      <c r="F219" s="4" t="s">
        <v>159</v>
      </c>
      <c r="G219" s="4" t="s">
        <v>160</v>
      </c>
      <c r="H219" s="4" t="s">
        <v>161</v>
      </c>
      <c r="I219" s="4" t="s">
        <v>162</v>
      </c>
      <c r="J219" s="4" t="s">
        <v>155</v>
      </c>
      <c r="K219" s="4" t="s">
        <v>156</v>
      </c>
      <c r="L219" s="4" t="s">
        <v>157</v>
      </c>
      <c r="M219" s="4" t="s">
        <v>158</v>
      </c>
      <c r="N219" s="4" t="s">
        <v>159</v>
      </c>
      <c r="O219" s="4" t="s">
        <v>160</v>
      </c>
      <c r="P219" s="4" t="s">
        <v>161</v>
      </c>
      <c r="Q219" s="4" t="s">
        <v>162</v>
      </c>
      <c r="R219" s="4" t="s">
        <v>155</v>
      </c>
      <c r="S219" s="4" t="s">
        <v>156</v>
      </c>
      <c r="T219" s="4" t="s">
        <v>157</v>
      </c>
      <c r="U219" s="4" t="s">
        <v>158</v>
      </c>
      <c r="V219" s="4" t="s">
        <v>159</v>
      </c>
      <c r="W219" s="4" t="s">
        <v>160</v>
      </c>
      <c r="X219" s="4" t="s">
        <v>161</v>
      </c>
      <c r="Y219" s="4" t="s">
        <v>162</v>
      </c>
      <c r="Z219" s="4" t="s">
        <v>155</v>
      </c>
      <c r="AA219" s="4" t="s">
        <v>156</v>
      </c>
      <c r="AB219" s="4" t="s">
        <v>157</v>
      </c>
      <c r="AC219" s="4" t="s">
        <v>158</v>
      </c>
      <c r="AD219" s="4" t="s">
        <v>159</v>
      </c>
      <c r="AE219" s="4" t="s">
        <v>160</v>
      </c>
      <c r="AF219" s="4" t="s">
        <v>161</v>
      </c>
      <c r="AG219" s="4" t="s">
        <v>162</v>
      </c>
      <c r="AH219" s="4" t="s">
        <v>155</v>
      </c>
      <c r="AI219" s="4" t="s">
        <v>156</v>
      </c>
      <c r="AJ219" s="4" t="s">
        <v>157</v>
      </c>
      <c r="AK219" s="4" t="s">
        <v>158</v>
      </c>
      <c r="AL219" s="4" t="s">
        <v>159</v>
      </c>
      <c r="AM219" s="4" t="s">
        <v>160</v>
      </c>
      <c r="AN219" s="4" t="s">
        <v>161</v>
      </c>
      <c r="AO219" s="4" t="s">
        <v>162</v>
      </c>
      <c r="AP219" s="4" t="s">
        <v>155</v>
      </c>
      <c r="AQ219" s="4" t="s">
        <v>156</v>
      </c>
      <c r="AR219" s="4" t="s">
        <v>157</v>
      </c>
      <c r="AS219" s="4" t="s">
        <v>158</v>
      </c>
      <c r="AT219" s="4" t="s">
        <v>159</v>
      </c>
      <c r="AU219" s="4" t="s">
        <v>160</v>
      </c>
      <c r="AV219" s="4" t="s">
        <v>161</v>
      </c>
      <c r="AW219" s="4" t="s">
        <v>162</v>
      </c>
      <c r="AX219" s="4" t="s">
        <v>155</v>
      </c>
      <c r="AY219" s="4" t="s">
        <v>156</v>
      </c>
      <c r="AZ219" s="4" t="s">
        <v>157</v>
      </c>
      <c r="BA219" s="4" t="s">
        <v>158</v>
      </c>
      <c r="BB219" s="4" t="s">
        <v>159</v>
      </c>
      <c r="BC219" s="4" t="s">
        <v>160</v>
      </c>
      <c r="BD219" s="4" t="s">
        <v>161</v>
      </c>
      <c r="BE219" s="4" t="s">
        <v>162</v>
      </c>
      <c r="BF219" s="4" t="s">
        <v>155</v>
      </c>
      <c r="BG219" s="4" t="s">
        <v>156</v>
      </c>
      <c r="BH219" s="4" t="s">
        <v>157</v>
      </c>
      <c r="BI219" s="4" t="s">
        <v>158</v>
      </c>
      <c r="BJ219" s="4" t="s">
        <v>159</v>
      </c>
      <c r="BK219" s="4" t="s">
        <v>160</v>
      </c>
      <c r="BL219" s="4" t="s">
        <v>161</v>
      </c>
      <c r="BM219" s="4" t="s">
        <v>162</v>
      </c>
      <c r="BN219" s="4" t="s">
        <v>155</v>
      </c>
      <c r="BO219" s="4" t="s">
        <v>156</v>
      </c>
      <c r="BP219" s="4" t="s">
        <v>157</v>
      </c>
      <c r="BQ219" s="4" t="s">
        <v>158</v>
      </c>
      <c r="BR219" s="4" t="s">
        <v>159</v>
      </c>
      <c r="BS219" s="4" t="s">
        <v>160</v>
      </c>
      <c r="BT219" s="4" t="s">
        <v>161</v>
      </c>
      <c r="BU219" s="4" t="s">
        <v>162</v>
      </c>
      <c r="BV219" s="4" t="s">
        <v>155</v>
      </c>
      <c r="BW219" s="4" t="s">
        <v>156</v>
      </c>
      <c r="BX219" s="4" t="s">
        <v>157</v>
      </c>
      <c r="BY219" s="4" t="s">
        <v>158</v>
      </c>
      <c r="BZ219" s="4" t="s">
        <v>159</v>
      </c>
      <c r="CA219" s="4" t="s">
        <v>160</v>
      </c>
      <c r="CB219" s="4" t="s">
        <v>161</v>
      </c>
    </row>
    <row r="220" spans="1:80" x14ac:dyDescent="0.4">
      <c r="B220" s="4" t="s">
        <v>95</v>
      </c>
      <c r="C220" s="4" t="s">
        <v>95</v>
      </c>
      <c r="D220" s="4" t="s">
        <v>95</v>
      </c>
      <c r="E220" s="4" t="s">
        <v>95</v>
      </c>
      <c r="F220" s="4" t="s">
        <v>95</v>
      </c>
      <c r="G220" s="4" t="s">
        <v>95</v>
      </c>
      <c r="H220" s="4" t="s">
        <v>95</v>
      </c>
      <c r="I220" s="4" t="s">
        <v>446</v>
      </c>
      <c r="J220" s="4" t="s">
        <v>95</v>
      </c>
      <c r="K220" s="4" t="s">
        <v>95</v>
      </c>
      <c r="L220" s="4" t="s">
        <v>95</v>
      </c>
      <c r="M220" s="4" t="s">
        <v>95</v>
      </c>
      <c r="N220" s="4" t="s">
        <v>95</v>
      </c>
      <c r="O220" s="4" t="s">
        <v>95</v>
      </c>
      <c r="P220" s="4" t="s">
        <v>95</v>
      </c>
      <c r="Q220" s="4" t="s">
        <v>446</v>
      </c>
      <c r="R220" s="4" t="s">
        <v>95</v>
      </c>
      <c r="S220" s="4" t="s">
        <v>95</v>
      </c>
      <c r="T220" s="4" t="s">
        <v>119</v>
      </c>
      <c r="U220" s="4" t="s">
        <v>95</v>
      </c>
      <c r="V220" s="4" t="s">
        <v>95</v>
      </c>
      <c r="W220" s="4" t="s">
        <v>95</v>
      </c>
      <c r="X220" s="4" t="s">
        <v>95</v>
      </c>
      <c r="Y220" s="4" t="s">
        <v>446</v>
      </c>
      <c r="Z220" s="4" t="s">
        <v>95</v>
      </c>
      <c r="AA220" s="4" t="s">
        <v>95</v>
      </c>
      <c r="AB220" s="4" t="s">
        <v>95</v>
      </c>
      <c r="AC220" s="4" t="s">
        <v>95</v>
      </c>
      <c r="AD220" s="4" t="s">
        <v>95</v>
      </c>
      <c r="AE220" s="4" t="s">
        <v>95</v>
      </c>
      <c r="AF220" s="4" t="s">
        <v>95</v>
      </c>
      <c r="AG220" s="4" t="s">
        <v>446</v>
      </c>
      <c r="AH220" s="4" t="s">
        <v>95</v>
      </c>
      <c r="AI220" s="4" t="s">
        <v>95</v>
      </c>
      <c r="AJ220" s="4" t="s">
        <v>95</v>
      </c>
      <c r="AK220" s="4" t="s">
        <v>95</v>
      </c>
      <c r="AL220" s="4" t="s">
        <v>95</v>
      </c>
      <c r="AM220" s="4" t="s">
        <v>95</v>
      </c>
      <c r="AN220" s="4" t="s">
        <v>95</v>
      </c>
      <c r="AO220" s="4" t="s">
        <v>446</v>
      </c>
      <c r="AP220" s="4" t="s">
        <v>95</v>
      </c>
      <c r="AQ220" s="4" t="s">
        <v>95</v>
      </c>
      <c r="AR220" s="4" t="s">
        <v>95</v>
      </c>
      <c r="AS220" s="4" t="s">
        <v>236</v>
      </c>
      <c r="AT220" s="4" t="s">
        <v>95</v>
      </c>
      <c r="AU220" s="4" t="s">
        <v>95</v>
      </c>
      <c r="AV220" s="4" t="s">
        <v>95</v>
      </c>
      <c r="AW220" s="4" t="s">
        <v>446</v>
      </c>
      <c r="AX220" s="4" t="s">
        <v>95</v>
      </c>
      <c r="AY220" s="4" t="s">
        <v>95</v>
      </c>
      <c r="AZ220" s="4" t="s">
        <v>95</v>
      </c>
      <c r="BA220" s="4" t="s">
        <v>95</v>
      </c>
      <c r="BB220" s="4" t="s">
        <v>417</v>
      </c>
      <c r="BC220" s="4" t="s">
        <v>95</v>
      </c>
      <c r="BD220" s="4" t="s">
        <v>95</v>
      </c>
      <c r="BE220" s="4" t="s">
        <v>446</v>
      </c>
      <c r="BF220" s="4" t="s">
        <v>446</v>
      </c>
      <c r="BG220" s="4" t="s">
        <v>446</v>
      </c>
      <c r="BH220" s="4" t="s">
        <v>446</v>
      </c>
      <c r="BI220" s="4" t="s">
        <v>446</v>
      </c>
      <c r="BJ220" s="4" t="s">
        <v>446</v>
      </c>
      <c r="BK220" s="4" t="s">
        <v>446</v>
      </c>
      <c r="BL220" s="4" t="s">
        <v>446</v>
      </c>
      <c r="BM220" s="4" t="s">
        <v>446</v>
      </c>
      <c r="BN220" s="4" t="s">
        <v>95</v>
      </c>
      <c r="BO220" s="4" t="s">
        <v>95</v>
      </c>
      <c r="BP220" s="4" t="s">
        <v>95</v>
      </c>
      <c r="BQ220" s="4" t="s">
        <v>95</v>
      </c>
      <c r="BR220" s="4" t="s">
        <v>95</v>
      </c>
      <c r="BS220" s="4" t="s">
        <v>95</v>
      </c>
      <c r="BT220" s="4" t="s">
        <v>95</v>
      </c>
      <c r="BU220" s="4" t="s">
        <v>446</v>
      </c>
      <c r="BV220" s="4" t="s">
        <v>446</v>
      </c>
      <c r="BW220" s="4" t="s">
        <v>446</v>
      </c>
      <c r="BX220" s="4" t="s">
        <v>446</v>
      </c>
      <c r="BY220" s="4" t="s">
        <v>446</v>
      </c>
      <c r="BZ220" s="4" t="s">
        <v>446</v>
      </c>
      <c r="CA220" s="4" t="s">
        <v>446</v>
      </c>
      <c r="CB220" s="4" t="s">
        <v>446</v>
      </c>
    </row>
    <row r="221" spans="1:80" x14ac:dyDescent="0.4">
      <c r="A221" s="1" t="s">
        <v>357</v>
      </c>
      <c r="B221" s="9">
        <v>0.1187464769614</v>
      </c>
      <c r="C221" s="9">
        <v>0.1429950373318</v>
      </c>
      <c r="D221" s="9">
        <v>0.25948406046069999</v>
      </c>
      <c r="E221" s="9">
        <v>0.14050191689989999</v>
      </c>
      <c r="F221" s="9">
        <v>0.1321931368018</v>
      </c>
      <c r="G221" s="9">
        <v>3.712739603226E-2</v>
      </c>
      <c r="H221" s="9">
        <v>0</v>
      </c>
      <c r="I221" s="9">
        <v>0.15914118742899999</v>
      </c>
      <c r="J221" s="9">
        <v>0.1140501109992</v>
      </c>
      <c r="K221" s="9">
        <v>0.21219386507759999</v>
      </c>
      <c r="L221" s="9">
        <v>0.12485525364340001</v>
      </c>
      <c r="M221" s="9">
        <v>0.108812335351</v>
      </c>
      <c r="N221" s="9">
        <v>7.2737138273859997E-2</v>
      </c>
      <c r="O221" s="9">
        <v>7.3943391929760002E-2</v>
      </c>
      <c r="P221" s="9">
        <v>5.5957272215670005E-2</v>
      </c>
      <c r="Q221" s="9">
        <v>0.1249604959733</v>
      </c>
      <c r="R221" s="9">
        <v>0.17139352520449999</v>
      </c>
      <c r="S221" s="9">
        <v>0.20833602694050002</v>
      </c>
      <c r="T221" s="9">
        <v>0.1199534131261</v>
      </c>
      <c r="U221" s="9">
        <v>7.5355842153280006E-2</v>
      </c>
      <c r="V221" s="9">
        <v>0.127674964753</v>
      </c>
      <c r="W221" s="9">
        <v>8.7050085511979999E-2</v>
      </c>
      <c r="X221" s="9">
        <v>1.0955744428359998E-2</v>
      </c>
      <c r="Y221" s="9">
        <v>0.12991910277310001</v>
      </c>
      <c r="Z221" s="9">
        <v>0.1482506905465</v>
      </c>
      <c r="AA221" s="9">
        <v>7.6236580880649996E-2</v>
      </c>
      <c r="AB221" s="9">
        <v>7.0447523796640002E-2</v>
      </c>
      <c r="AC221" s="9">
        <v>0.10442819725870001</v>
      </c>
      <c r="AD221" s="9">
        <v>7.6787638048200005E-2</v>
      </c>
      <c r="AE221" s="9">
        <v>0.12938832794490002</v>
      </c>
      <c r="AF221" s="9">
        <v>4.7746409566360004E-2</v>
      </c>
      <c r="AG221" s="9">
        <v>9.1633306447780005E-2</v>
      </c>
      <c r="AH221" s="9">
        <v>0.15285890620879999</v>
      </c>
      <c r="AI221" s="9">
        <v>2.708748791487E-2</v>
      </c>
      <c r="AJ221" s="9">
        <v>7.1868125218580006E-2</v>
      </c>
      <c r="AK221" s="9">
        <v>6.4497739473720006E-2</v>
      </c>
      <c r="AL221" s="9">
        <v>8.793831141024E-2</v>
      </c>
      <c r="AM221" s="9">
        <v>4.1400638791830001E-2</v>
      </c>
      <c r="AN221" s="9">
        <v>0</v>
      </c>
      <c r="AO221" s="9">
        <v>7.0002986735099998E-2</v>
      </c>
      <c r="AP221" s="9">
        <v>0.10566697085179999</v>
      </c>
      <c r="AQ221" s="9">
        <v>6.2575900703989995E-2</v>
      </c>
      <c r="AR221" s="9">
        <v>0.15232615484619999</v>
      </c>
      <c r="AS221" s="9">
        <v>0.13840965970059999</v>
      </c>
      <c r="AT221" s="9">
        <v>0.10537050522899999</v>
      </c>
      <c r="AU221" s="9">
        <v>0.2583645190901</v>
      </c>
      <c r="AV221" s="9">
        <v>8.5734707943240007E-2</v>
      </c>
      <c r="AW221" s="9">
        <v>0.1247656590544</v>
      </c>
      <c r="AX221" s="9">
        <v>0.18903331922789998</v>
      </c>
      <c r="AY221" s="9">
        <v>0.26608296433009998</v>
      </c>
      <c r="AZ221" s="9">
        <v>0.20106546890840002</v>
      </c>
      <c r="BA221" s="9">
        <v>0.36694066585880003</v>
      </c>
      <c r="BB221" s="9">
        <v>0.39729830548400002</v>
      </c>
      <c r="BC221" s="9">
        <v>0.3727256406992</v>
      </c>
      <c r="BD221" s="9">
        <v>0.79960586584640003</v>
      </c>
      <c r="BE221" s="9">
        <v>0.29847911785600001</v>
      </c>
      <c r="BF221" s="9">
        <v>0</v>
      </c>
      <c r="BG221" s="9">
        <v>4.4921368205100001E-3</v>
      </c>
      <c r="BH221" s="9">
        <v>0</v>
      </c>
      <c r="BI221" s="9">
        <v>1.0536433040100001E-3</v>
      </c>
      <c r="BJ221" s="9">
        <v>0</v>
      </c>
      <c r="BK221" s="9">
        <v>0</v>
      </c>
      <c r="BL221" s="9">
        <v>0</v>
      </c>
      <c r="BM221" s="9">
        <v>1.098143731241E-3</v>
      </c>
      <c r="BN221" s="9">
        <v>0.23279658796060002</v>
      </c>
      <c r="BO221" s="9">
        <v>0.35518890240940004</v>
      </c>
      <c r="BP221" s="9">
        <v>0.38433931410409999</v>
      </c>
      <c r="BQ221" s="9">
        <v>0.24931425225080001</v>
      </c>
      <c r="BR221" s="9">
        <v>0.20493027507560002</v>
      </c>
      <c r="BS221" s="9">
        <v>0.111070787962</v>
      </c>
      <c r="BT221" s="9">
        <v>5.5957272215670005E-2</v>
      </c>
      <c r="BU221" s="9">
        <v>0.28410168340230002</v>
      </c>
      <c r="BV221" s="9">
        <v>1</v>
      </c>
      <c r="BW221" s="9">
        <v>1</v>
      </c>
      <c r="BX221" s="9">
        <v>1</v>
      </c>
      <c r="BY221" s="9">
        <v>1</v>
      </c>
      <c r="BZ221" s="9">
        <v>1</v>
      </c>
      <c r="CA221" s="9">
        <v>1</v>
      </c>
      <c r="CB221" s="9">
        <v>1</v>
      </c>
    </row>
    <row r="222" spans="1:80" x14ac:dyDescent="0.4">
      <c r="B222" s="10">
        <v>6</v>
      </c>
      <c r="C222" s="10">
        <v>22</v>
      </c>
      <c r="D222" s="10">
        <v>53</v>
      </c>
      <c r="E222" s="10">
        <v>28</v>
      </c>
      <c r="F222" s="10">
        <v>17</v>
      </c>
      <c r="G222" s="10">
        <v>3</v>
      </c>
      <c r="H222" s="10">
        <v>0</v>
      </c>
      <c r="I222" s="10">
        <v>129</v>
      </c>
      <c r="J222" s="10">
        <v>5</v>
      </c>
      <c r="K222" s="10">
        <v>23</v>
      </c>
      <c r="L222" s="10">
        <v>27</v>
      </c>
      <c r="M222" s="10">
        <v>21</v>
      </c>
      <c r="N222" s="10">
        <v>11</v>
      </c>
      <c r="O222" s="10">
        <v>3</v>
      </c>
      <c r="P222" s="10">
        <v>1</v>
      </c>
      <c r="Q222" s="10">
        <v>91</v>
      </c>
      <c r="R222" s="10">
        <v>7</v>
      </c>
      <c r="S222" s="10">
        <v>20</v>
      </c>
      <c r="T222" s="10">
        <v>25</v>
      </c>
      <c r="U222" s="10">
        <v>16</v>
      </c>
      <c r="V222" s="10">
        <v>15</v>
      </c>
      <c r="W222" s="10">
        <v>5</v>
      </c>
      <c r="X222" s="10">
        <v>1</v>
      </c>
      <c r="Y222" s="10">
        <v>89</v>
      </c>
      <c r="Z222" s="10">
        <v>5</v>
      </c>
      <c r="AA222" s="10">
        <v>8</v>
      </c>
      <c r="AB222" s="10">
        <v>17</v>
      </c>
      <c r="AC222" s="10">
        <v>24</v>
      </c>
      <c r="AD222" s="10">
        <v>13</v>
      </c>
      <c r="AE222" s="10">
        <v>8</v>
      </c>
      <c r="AF222" s="10">
        <v>1</v>
      </c>
      <c r="AG222" s="10">
        <v>76</v>
      </c>
      <c r="AH222" s="10">
        <v>5</v>
      </c>
      <c r="AI222" s="10">
        <v>4</v>
      </c>
      <c r="AJ222" s="10">
        <v>14</v>
      </c>
      <c r="AK222" s="10">
        <v>14</v>
      </c>
      <c r="AL222" s="10">
        <v>12</v>
      </c>
      <c r="AM222" s="10">
        <v>6</v>
      </c>
      <c r="AN222" s="10">
        <v>0</v>
      </c>
      <c r="AO222" s="10">
        <v>55</v>
      </c>
      <c r="AP222" s="10">
        <v>5</v>
      </c>
      <c r="AQ222" s="10">
        <v>11</v>
      </c>
      <c r="AR222" s="10">
        <v>30</v>
      </c>
      <c r="AS222" s="10">
        <v>33</v>
      </c>
      <c r="AT222" s="10">
        <v>19</v>
      </c>
      <c r="AU222" s="10">
        <v>17</v>
      </c>
      <c r="AV222" s="10">
        <v>3</v>
      </c>
      <c r="AW222" s="10">
        <v>118</v>
      </c>
      <c r="AX222" s="10">
        <v>9</v>
      </c>
      <c r="AY222" s="10">
        <v>37</v>
      </c>
      <c r="AZ222" s="10">
        <v>57</v>
      </c>
      <c r="BA222" s="10">
        <v>85</v>
      </c>
      <c r="BB222" s="10">
        <v>62</v>
      </c>
      <c r="BC222" s="10">
        <v>27</v>
      </c>
      <c r="BD222" s="10">
        <v>16</v>
      </c>
      <c r="BE222" s="10">
        <v>293</v>
      </c>
      <c r="BF222" s="10">
        <v>0</v>
      </c>
      <c r="BG222" s="10">
        <v>2</v>
      </c>
      <c r="BH222" s="10">
        <v>0</v>
      </c>
      <c r="BI222" s="10">
        <v>1</v>
      </c>
      <c r="BJ222" s="10">
        <v>0</v>
      </c>
      <c r="BK222" s="10">
        <v>0</v>
      </c>
      <c r="BL222" s="10">
        <v>0</v>
      </c>
      <c r="BM222" s="10">
        <v>3</v>
      </c>
      <c r="BN222" s="10">
        <v>11</v>
      </c>
      <c r="BO222" s="10">
        <v>45</v>
      </c>
      <c r="BP222" s="10">
        <v>80</v>
      </c>
      <c r="BQ222" s="10">
        <v>49</v>
      </c>
      <c r="BR222" s="10">
        <v>28</v>
      </c>
      <c r="BS222" s="10">
        <v>6</v>
      </c>
      <c r="BT222" s="10">
        <v>1</v>
      </c>
      <c r="BU222" s="10">
        <v>220</v>
      </c>
      <c r="BV222" s="10">
        <v>42</v>
      </c>
      <c r="BW222" s="10">
        <v>127</v>
      </c>
      <c r="BX222" s="10">
        <v>223</v>
      </c>
      <c r="BY222" s="10">
        <v>222</v>
      </c>
      <c r="BZ222" s="10">
        <v>149</v>
      </c>
      <c r="CA222" s="10">
        <v>69</v>
      </c>
      <c r="CB222" s="10">
        <v>22</v>
      </c>
    </row>
    <row r="223" spans="1:80" x14ac:dyDescent="0.4">
      <c r="B223" s="10">
        <v>42</v>
      </c>
      <c r="C223" s="10">
        <v>127</v>
      </c>
      <c r="D223" s="10">
        <v>223</v>
      </c>
      <c r="E223" s="10">
        <v>222</v>
      </c>
      <c r="F223" s="10">
        <v>149</v>
      </c>
      <c r="G223" s="10">
        <v>69</v>
      </c>
      <c r="H223" s="10">
        <v>22</v>
      </c>
      <c r="I223" s="10">
        <v>854</v>
      </c>
      <c r="J223" s="10">
        <v>42</v>
      </c>
      <c r="K223" s="10">
        <v>127</v>
      </c>
      <c r="L223" s="10">
        <v>223</v>
      </c>
      <c r="M223" s="10">
        <v>222</v>
      </c>
      <c r="N223" s="10">
        <v>149</v>
      </c>
      <c r="O223" s="10">
        <v>69</v>
      </c>
      <c r="P223" s="10">
        <v>22</v>
      </c>
      <c r="Q223" s="10">
        <v>854</v>
      </c>
      <c r="R223" s="10">
        <v>42</v>
      </c>
      <c r="S223" s="10">
        <v>127</v>
      </c>
      <c r="T223" s="10">
        <v>223</v>
      </c>
      <c r="U223" s="10">
        <v>222</v>
      </c>
      <c r="V223" s="10">
        <v>149</v>
      </c>
      <c r="W223" s="10">
        <v>69</v>
      </c>
      <c r="X223" s="10">
        <v>22</v>
      </c>
      <c r="Y223" s="10">
        <v>854</v>
      </c>
      <c r="Z223" s="10">
        <v>42</v>
      </c>
      <c r="AA223" s="10">
        <v>127</v>
      </c>
      <c r="AB223" s="10">
        <v>223</v>
      </c>
      <c r="AC223" s="10">
        <v>222</v>
      </c>
      <c r="AD223" s="10">
        <v>149</v>
      </c>
      <c r="AE223" s="10">
        <v>69</v>
      </c>
      <c r="AF223" s="10">
        <v>22</v>
      </c>
      <c r="AG223" s="10">
        <v>854</v>
      </c>
      <c r="AH223" s="10">
        <v>42</v>
      </c>
      <c r="AI223" s="10">
        <v>127</v>
      </c>
      <c r="AJ223" s="10">
        <v>223</v>
      </c>
      <c r="AK223" s="10">
        <v>222</v>
      </c>
      <c r="AL223" s="10">
        <v>149</v>
      </c>
      <c r="AM223" s="10">
        <v>69</v>
      </c>
      <c r="AN223" s="10">
        <v>22</v>
      </c>
      <c r="AO223" s="10">
        <v>854</v>
      </c>
      <c r="AP223" s="10">
        <v>42</v>
      </c>
      <c r="AQ223" s="10">
        <v>127</v>
      </c>
      <c r="AR223" s="10">
        <v>223</v>
      </c>
      <c r="AS223" s="10">
        <v>222</v>
      </c>
      <c r="AT223" s="10">
        <v>149</v>
      </c>
      <c r="AU223" s="10">
        <v>69</v>
      </c>
      <c r="AV223" s="10">
        <v>22</v>
      </c>
      <c r="AW223" s="10">
        <v>854</v>
      </c>
      <c r="AX223" s="10">
        <v>42</v>
      </c>
      <c r="AY223" s="10">
        <v>127</v>
      </c>
      <c r="AZ223" s="10">
        <v>223</v>
      </c>
      <c r="BA223" s="10">
        <v>222</v>
      </c>
      <c r="BB223" s="10">
        <v>149</v>
      </c>
      <c r="BC223" s="10">
        <v>69</v>
      </c>
      <c r="BD223" s="10">
        <v>22</v>
      </c>
      <c r="BE223" s="10">
        <v>854</v>
      </c>
      <c r="BF223" s="10">
        <v>42</v>
      </c>
      <c r="BG223" s="10">
        <v>127</v>
      </c>
      <c r="BH223" s="10">
        <v>223</v>
      </c>
      <c r="BI223" s="10">
        <v>222</v>
      </c>
      <c r="BJ223" s="10">
        <v>149</v>
      </c>
      <c r="BK223" s="10">
        <v>69</v>
      </c>
      <c r="BL223" s="10">
        <v>22</v>
      </c>
      <c r="BM223" s="10">
        <v>854</v>
      </c>
      <c r="BN223" s="10">
        <v>42</v>
      </c>
      <c r="BO223" s="10">
        <v>127</v>
      </c>
      <c r="BP223" s="10">
        <v>223</v>
      </c>
      <c r="BQ223" s="10">
        <v>222</v>
      </c>
      <c r="BR223" s="10">
        <v>149</v>
      </c>
      <c r="BS223" s="10">
        <v>69</v>
      </c>
      <c r="BT223" s="10">
        <v>22</v>
      </c>
      <c r="BU223" s="10">
        <v>854</v>
      </c>
      <c r="BV223" s="10">
        <v>42</v>
      </c>
      <c r="BW223" s="10">
        <v>127</v>
      </c>
      <c r="BX223" s="10">
        <v>223</v>
      </c>
      <c r="BY223" s="10">
        <v>222</v>
      </c>
      <c r="BZ223" s="10">
        <v>149</v>
      </c>
      <c r="CA223" s="10">
        <v>69</v>
      </c>
      <c r="CB223" s="10">
        <v>22</v>
      </c>
    </row>
    <row r="224" spans="1:80" x14ac:dyDescent="0.4">
      <c r="B224" s="10">
        <v>10.319044910180001</v>
      </c>
      <c r="C224" s="10">
        <v>21.823148248159999</v>
      </c>
      <c r="D224" s="10">
        <v>51.915790950469997</v>
      </c>
      <c r="E224" s="10">
        <v>25.410138889559999</v>
      </c>
      <c r="F224" s="10">
        <v>15.833051390390001</v>
      </c>
      <c r="G224" s="10">
        <v>1.6647517758149999</v>
      </c>
      <c r="H224" s="10">
        <v>0</v>
      </c>
      <c r="I224" s="10">
        <v>126.96592616460001</v>
      </c>
      <c r="J224" s="10">
        <v>9.9109316547960002</v>
      </c>
      <c r="K224" s="10">
        <v>32.383908290439997</v>
      </c>
      <c r="L224" s="10">
        <v>24.980182735340001</v>
      </c>
      <c r="M224" s="10">
        <v>19.67899524201</v>
      </c>
      <c r="N224" s="10">
        <v>8.711880784001</v>
      </c>
      <c r="O224" s="10">
        <v>3.3155407106350001</v>
      </c>
      <c r="P224" s="10">
        <v>0.71446810717349996</v>
      </c>
      <c r="Q224" s="10">
        <v>99.695907524389995</v>
      </c>
      <c r="R224" s="10">
        <v>14.89406278954</v>
      </c>
      <c r="S224" s="10">
        <v>31.795145385400001</v>
      </c>
      <c r="T224" s="10">
        <v>23.999456107619999</v>
      </c>
      <c r="U224" s="10">
        <v>13.628301004740001</v>
      </c>
      <c r="V224" s="10">
        <v>15.291900374760001</v>
      </c>
      <c r="W224" s="10">
        <v>3.9032304962879998</v>
      </c>
      <c r="X224" s="10">
        <v>0.13988405214319999</v>
      </c>
      <c r="Y224" s="10">
        <v>103.6519802105</v>
      </c>
      <c r="Z224" s="10">
        <v>12.88295512306</v>
      </c>
      <c r="AA224" s="10">
        <v>11.63482479907</v>
      </c>
      <c r="AB224" s="10">
        <v>14.094657343930001</v>
      </c>
      <c r="AC224" s="10">
        <v>18.88611240957</v>
      </c>
      <c r="AD224" s="10">
        <v>9.1970177028729996</v>
      </c>
      <c r="AE224" s="10">
        <v>5.8016309177399998</v>
      </c>
      <c r="AF224" s="10">
        <v>0.60963098300660001</v>
      </c>
      <c r="AG224" s="10">
        <v>73.106829279240003</v>
      </c>
      <c r="AH224" s="10">
        <v>13.28340813516</v>
      </c>
      <c r="AI224" s="10">
        <v>4.1339495094850003</v>
      </c>
      <c r="AJ224" s="10">
        <v>14.37888153217</v>
      </c>
      <c r="AK224" s="10">
        <v>11.66458475622</v>
      </c>
      <c r="AL224" s="10">
        <v>10.532557418850001</v>
      </c>
      <c r="AM224" s="10">
        <v>1.856359301058</v>
      </c>
      <c r="AN224" s="10">
        <v>0</v>
      </c>
      <c r="AO224" s="10">
        <v>55.84974065294</v>
      </c>
      <c r="AP224" s="10">
        <v>9.1824384659220009</v>
      </c>
      <c r="AQ224" s="10">
        <v>9.5500038554280007</v>
      </c>
      <c r="AR224" s="10">
        <v>30.476372218169999</v>
      </c>
      <c r="AS224" s="10">
        <v>25.031748706710001</v>
      </c>
      <c r="AT224" s="10">
        <v>12.62044811618</v>
      </c>
      <c r="AU224" s="10">
        <v>11.584782072759999</v>
      </c>
      <c r="AV224" s="10">
        <v>1.0946694161070001</v>
      </c>
      <c r="AW224" s="10">
        <v>99.540462851279997</v>
      </c>
      <c r="AX224" s="10">
        <v>16.426957334219999</v>
      </c>
      <c r="AY224" s="10">
        <v>40.608178334290002</v>
      </c>
      <c r="AZ224" s="10">
        <v>40.227799860520001</v>
      </c>
      <c r="BA224" s="10">
        <v>66.362178462979998</v>
      </c>
      <c r="BB224" s="10">
        <v>47.585257754170001</v>
      </c>
      <c r="BC224" s="10">
        <v>16.712609516339999</v>
      </c>
      <c r="BD224" s="10">
        <v>10.20944851018</v>
      </c>
      <c r="BE224" s="10">
        <v>238.13242977269999</v>
      </c>
      <c r="BF224" s="10">
        <v>0</v>
      </c>
      <c r="BG224" s="10">
        <v>0.68556622393519995</v>
      </c>
      <c r="BH224" s="10">
        <v>0</v>
      </c>
      <c r="BI224" s="10">
        <v>0.1905541453505</v>
      </c>
      <c r="BJ224" s="10">
        <v>0</v>
      </c>
      <c r="BK224" s="10">
        <v>0</v>
      </c>
      <c r="BL224" s="10">
        <v>0</v>
      </c>
      <c r="BM224" s="10">
        <v>0.8761203692856</v>
      </c>
      <c r="BN224" s="10">
        <v>20.229976564979999</v>
      </c>
      <c r="BO224" s="10">
        <v>54.2070565386</v>
      </c>
      <c r="BP224" s="10">
        <v>76.895973685810006</v>
      </c>
      <c r="BQ224" s="10">
        <v>45.089134131560002</v>
      </c>
      <c r="BR224" s="10">
        <v>24.5449321744</v>
      </c>
      <c r="BS224" s="10">
        <v>4.9802924864499998</v>
      </c>
      <c r="BT224" s="10">
        <v>0.71446810717349996</v>
      </c>
      <c r="BU224" s="10">
        <v>226.66183368899999</v>
      </c>
      <c r="BV224" s="10">
        <v>86.899798412880003</v>
      </c>
      <c r="BW224" s="10">
        <v>152.61472464619999</v>
      </c>
      <c r="BX224" s="10">
        <v>200.07314074819999</v>
      </c>
      <c r="BY224" s="10">
        <v>180.85261361709999</v>
      </c>
      <c r="BZ224" s="10">
        <v>119.7721135412</v>
      </c>
      <c r="CA224" s="10">
        <v>44.838904790629996</v>
      </c>
      <c r="CB224" s="10">
        <v>12.768101068609999</v>
      </c>
    </row>
    <row r="225" spans="1:80" x14ac:dyDescent="0.4">
      <c r="B225" s="10">
        <v>86.899798412880003</v>
      </c>
      <c r="C225" s="10">
        <v>152.61472464619999</v>
      </c>
      <c r="D225" s="10">
        <v>200.07314074819999</v>
      </c>
      <c r="E225" s="10">
        <v>180.85261361709999</v>
      </c>
      <c r="F225" s="10">
        <v>119.7721135412</v>
      </c>
      <c r="G225" s="10">
        <v>44.838904790629996</v>
      </c>
      <c r="H225" s="10">
        <v>12.768101068609999</v>
      </c>
      <c r="I225" s="10">
        <v>797.81939682489997</v>
      </c>
      <c r="J225" s="10">
        <v>86.899798412880003</v>
      </c>
      <c r="K225" s="10">
        <v>152.61472464619999</v>
      </c>
      <c r="L225" s="10">
        <v>200.07314074819999</v>
      </c>
      <c r="M225" s="10">
        <v>180.85261361709999</v>
      </c>
      <c r="N225" s="10">
        <v>119.7721135412</v>
      </c>
      <c r="O225" s="10">
        <v>44.838904790629996</v>
      </c>
      <c r="P225" s="10">
        <v>12.768101068609999</v>
      </c>
      <c r="Q225" s="10">
        <v>797.81939682489997</v>
      </c>
      <c r="R225" s="10">
        <v>86.899798412880003</v>
      </c>
      <c r="S225" s="10">
        <v>152.61472464619999</v>
      </c>
      <c r="T225" s="10">
        <v>200.07314074819999</v>
      </c>
      <c r="U225" s="10">
        <v>180.85261361709999</v>
      </c>
      <c r="V225" s="10">
        <v>119.7721135412</v>
      </c>
      <c r="W225" s="10">
        <v>44.838904790629996</v>
      </c>
      <c r="X225" s="10">
        <v>12.768101068609999</v>
      </c>
      <c r="Y225" s="10">
        <v>797.81939682489997</v>
      </c>
      <c r="Z225" s="10">
        <v>86.899798412880003</v>
      </c>
      <c r="AA225" s="10">
        <v>152.61472464619999</v>
      </c>
      <c r="AB225" s="10">
        <v>200.07314074819999</v>
      </c>
      <c r="AC225" s="10">
        <v>180.85261361709999</v>
      </c>
      <c r="AD225" s="10">
        <v>119.7721135412</v>
      </c>
      <c r="AE225" s="10">
        <v>44.838904790629996</v>
      </c>
      <c r="AF225" s="10">
        <v>12.768101068609999</v>
      </c>
      <c r="AG225" s="10">
        <v>797.81939682489997</v>
      </c>
      <c r="AH225" s="10">
        <v>86.899798412880003</v>
      </c>
      <c r="AI225" s="10">
        <v>152.61472464619999</v>
      </c>
      <c r="AJ225" s="10">
        <v>200.07314074819999</v>
      </c>
      <c r="AK225" s="10">
        <v>180.85261361709999</v>
      </c>
      <c r="AL225" s="10">
        <v>119.7721135412</v>
      </c>
      <c r="AM225" s="10">
        <v>44.838904790629996</v>
      </c>
      <c r="AN225" s="10">
        <v>12.768101068609999</v>
      </c>
      <c r="AO225" s="10">
        <v>797.81939682489997</v>
      </c>
      <c r="AP225" s="10">
        <v>86.899798412880003</v>
      </c>
      <c r="AQ225" s="10">
        <v>152.61472464619999</v>
      </c>
      <c r="AR225" s="10">
        <v>200.07314074819999</v>
      </c>
      <c r="AS225" s="10">
        <v>180.85261361709999</v>
      </c>
      <c r="AT225" s="10">
        <v>119.7721135412</v>
      </c>
      <c r="AU225" s="10">
        <v>44.838904790629996</v>
      </c>
      <c r="AV225" s="10">
        <v>12.768101068609999</v>
      </c>
      <c r="AW225" s="10">
        <v>797.81939682489997</v>
      </c>
      <c r="AX225" s="10">
        <v>86.899798412880003</v>
      </c>
      <c r="AY225" s="10">
        <v>152.61472464619999</v>
      </c>
      <c r="AZ225" s="10">
        <v>200.07314074819999</v>
      </c>
      <c r="BA225" s="10">
        <v>180.85261361709999</v>
      </c>
      <c r="BB225" s="10">
        <v>119.7721135412</v>
      </c>
      <c r="BC225" s="10">
        <v>44.838904790629996</v>
      </c>
      <c r="BD225" s="10">
        <v>12.768101068609999</v>
      </c>
      <c r="BE225" s="10">
        <v>797.81939682489997</v>
      </c>
      <c r="BF225" s="10">
        <v>86.899798412880003</v>
      </c>
      <c r="BG225" s="10">
        <v>152.61472464619999</v>
      </c>
      <c r="BH225" s="10">
        <v>200.07314074819999</v>
      </c>
      <c r="BI225" s="10">
        <v>180.85261361709999</v>
      </c>
      <c r="BJ225" s="10">
        <v>119.7721135412</v>
      </c>
      <c r="BK225" s="10">
        <v>44.838904790629996</v>
      </c>
      <c r="BL225" s="10">
        <v>12.768101068609999</v>
      </c>
      <c r="BM225" s="10">
        <v>797.81939682489997</v>
      </c>
      <c r="BN225" s="10">
        <v>86.899798412880003</v>
      </c>
      <c r="BO225" s="10">
        <v>152.61472464619999</v>
      </c>
      <c r="BP225" s="10">
        <v>200.07314074819999</v>
      </c>
      <c r="BQ225" s="10">
        <v>180.85261361709999</v>
      </c>
      <c r="BR225" s="10">
        <v>119.7721135412</v>
      </c>
      <c r="BS225" s="10">
        <v>44.838904790629996</v>
      </c>
      <c r="BT225" s="10">
        <v>12.768101068609999</v>
      </c>
      <c r="BU225" s="10">
        <v>797.81939682489997</v>
      </c>
      <c r="BV225" s="10">
        <v>86.899798412880003</v>
      </c>
      <c r="BW225" s="10">
        <v>152.61472464619999</v>
      </c>
      <c r="BX225" s="10">
        <v>200.07314074819999</v>
      </c>
      <c r="BY225" s="10">
        <v>180.85261361709999</v>
      </c>
      <c r="BZ225" s="10">
        <v>119.7721135412</v>
      </c>
      <c r="CA225" s="10">
        <v>44.838904790629996</v>
      </c>
      <c r="CB225" s="10">
        <v>12.768101068609999</v>
      </c>
    </row>
    <row r="226" spans="1:80" x14ac:dyDescent="0.4">
      <c r="B226" s="4" t="s">
        <v>155</v>
      </c>
      <c r="C226" s="4" t="s">
        <v>156</v>
      </c>
      <c r="D226" s="4" t="s">
        <v>157</v>
      </c>
      <c r="E226" s="4" t="s">
        <v>158</v>
      </c>
      <c r="F226" s="4" t="s">
        <v>159</v>
      </c>
      <c r="G226" s="4" t="s">
        <v>160</v>
      </c>
      <c r="H226" s="4" t="s">
        <v>161</v>
      </c>
      <c r="I226" s="4" t="s">
        <v>162</v>
      </c>
      <c r="J226" s="4" t="s">
        <v>155</v>
      </c>
      <c r="K226" s="4" t="s">
        <v>156</v>
      </c>
      <c r="L226" s="4" t="s">
        <v>157</v>
      </c>
      <c r="M226" s="4" t="s">
        <v>158</v>
      </c>
      <c r="N226" s="4" t="s">
        <v>159</v>
      </c>
      <c r="O226" s="4" t="s">
        <v>160</v>
      </c>
      <c r="P226" s="4" t="s">
        <v>161</v>
      </c>
      <c r="Q226" s="4" t="s">
        <v>162</v>
      </c>
      <c r="R226" s="4" t="s">
        <v>155</v>
      </c>
      <c r="S226" s="4" t="s">
        <v>156</v>
      </c>
      <c r="T226" s="4" t="s">
        <v>157</v>
      </c>
      <c r="U226" s="4" t="s">
        <v>158</v>
      </c>
      <c r="V226" s="4" t="s">
        <v>159</v>
      </c>
      <c r="W226" s="4" t="s">
        <v>160</v>
      </c>
      <c r="X226" s="4" t="s">
        <v>161</v>
      </c>
      <c r="Y226" s="4" t="s">
        <v>162</v>
      </c>
      <c r="Z226" s="4" t="s">
        <v>155</v>
      </c>
      <c r="AA226" s="4" t="s">
        <v>156</v>
      </c>
      <c r="AB226" s="4" t="s">
        <v>157</v>
      </c>
      <c r="AC226" s="4" t="s">
        <v>158</v>
      </c>
      <c r="AD226" s="4" t="s">
        <v>159</v>
      </c>
      <c r="AE226" s="4" t="s">
        <v>160</v>
      </c>
      <c r="AF226" s="4" t="s">
        <v>161</v>
      </c>
      <c r="AG226" s="4" t="s">
        <v>162</v>
      </c>
      <c r="AH226" s="4" t="s">
        <v>155</v>
      </c>
      <c r="AI226" s="4" t="s">
        <v>156</v>
      </c>
      <c r="AJ226" s="4" t="s">
        <v>157</v>
      </c>
      <c r="AK226" s="4" t="s">
        <v>158</v>
      </c>
      <c r="AL226" s="4" t="s">
        <v>159</v>
      </c>
      <c r="AM226" s="4" t="s">
        <v>160</v>
      </c>
      <c r="AN226" s="4" t="s">
        <v>161</v>
      </c>
      <c r="AO226" s="4" t="s">
        <v>162</v>
      </c>
      <c r="AP226" s="4" t="s">
        <v>155</v>
      </c>
      <c r="AQ226" s="4" t="s">
        <v>156</v>
      </c>
      <c r="AR226" s="4" t="s">
        <v>157</v>
      </c>
      <c r="AS226" s="4" t="s">
        <v>158</v>
      </c>
      <c r="AT226" s="4" t="s">
        <v>159</v>
      </c>
      <c r="AU226" s="4" t="s">
        <v>160</v>
      </c>
      <c r="AV226" s="4" t="s">
        <v>161</v>
      </c>
      <c r="AW226" s="4" t="s">
        <v>162</v>
      </c>
      <c r="AX226" s="4" t="s">
        <v>155</v>
      </c>
      <c r="AY226" s="4" t="s">
        <v>156</v>
      </c>
      <c r="AZ226" s="4" t="s">
        <v>157</v>
      </c>
      <c r="BA226" s="4" t="s">
        <v>158</v>
      </c>
      <c r="BB226" s="4" t="s">
        <v>159</v>
      </c>
      <c r="BC226" s="4" t="s">
        <v>160</v>
      </c>
      <c r="BD226" s="4" t="s">
        <v>161</v>
      </c>
      <c r="BE226" s="4" t="s">
        <v>162</v>
      </c>
      <c r="BF226" s="4" t="s">
        <v>155</v>
      </c>
      <c r="BG226" s="4" t="s">
        <v>156</v>
      </c>
      <c r="BH226" s="4" t="s">
        <v>157</v>
      </c>
      <c r="BI226" s="4" t="s">
        <v>158</v>
      </c>
      <c r="BJ226" s="4" t="s">
        <v>159</v>
      </c>
      <c r="BK226" s="4" t="s">
        <v>160</v>
      </c>
      <c r="BL226" s="4" t="s">
        <v>161</v>
      </c>
      <c r="BM226" s="4" t="s">
        <v>162</v>
      </c>
      <c r="BN226" s="4" t="s">
        <v>155</v>
      </c>
      <c r="BO226" s="4" t="s">
        <v>156</v>
      </c>
      <c r="BP226" s="4" t="s">
        <v>157</v>
      </c>
      <c r="BQ226" s="4" t="s">
        <v>158</v>
      </c>
      <c r="BR226" s="4" t="s">
        <v>159</v>
      </c>
      <c r="BS226" s="4" t="s">
        <v>160</v>
      </c>
      <c r="BT226" s="4" t="s">
        <v>161</v>
      </c>
      <c r="BU226" s="4" t="s">
        <v>162</v>
      </c>
      <c r="BV226" s="4" t="s">
        <v>155</v>
      </c>
      <c r="BW226" s="4" t="s">
        <v>156</v>
      </c>
      <c r="BX226" s="4" t="s">
        <v>157</v>
      </c>
      <c r="BY226" s="4" t="s">
        <v>158</v>
      </c>
      <c r="BZ226" s="4" t="s">
        <v>159</v>
      </c>
      <c r="CA226" s="4" t="s">
        <v>160</v>
      </c>
      <c r="CB226" s="4" t="s">
        <v>161</v>
      </c>
    </row>
    <row r="227" spans="1:80" x14ac:dyDescent="0.4">
      <c r="B227" s="4" t="s">
        <v>95</v>
      </c>
      <c r="C227" s="4" t="s">
        <v>183</v>
      </c>
      <c r="D227" s="4" t="s">
        <v>793</v>
      </c>
      <c r="E227" s="4" t="s">
        <v>183</v>
      </c>
      <c r="F227" s="4" t="s">
        <v>183</v>
      </c>
      <c r="G227" s="4" t="s">
        <v>95</v>
      </c>
      <c r="H227" s="4" t="s">
        <v>95</v>
      </c>
      <c r="I227" s="4" t="s">
        <v>446</v>
      </c>
      <c r="J227" s="4" t="s">
        <v>95</v>
      </c>
      <c r="K227" s="4" t="s">
        <v>119</v>
      </c>
      <c r="L227" s="4" t="s">
        <v>95</v>
      </c>
      <c r="M227" s="4" t="s">
        <v>95</v>
      </c>
      <c r="N227" s="4" t="s">
        <v>95</v>
      </c>
      <c r="O227" s="4" t="s">
        <v>95</v>
      </c>
      <c r="P227" s="4" t="s">
        <v>95</v>
      </c>
      <c r="Q227" s="4" t="s">
        <v>446</v>
      </c>
      <c r="R227" s="4" t="s">
        <v>161</v>
      </c>
      <c r="S227" s="4" t="s">
        <v>794</v>
      </c>
      <c r="T227" s="4" t="s">
        <v>184</v>
      </c>
      <c r="U227" s="4" t="s">
        <v>184</v>
      </c>
      <c r="V227" s="4" t="s">
        <v>184</v>
      </c>
      <c r="W227" s="4" t="s">
        <v>184</v>
      </c>
      <c r="X227" s="4" t="s">
        <v>95</v>
      </c>
      <c r="Y227" s="4" t="s">
        <v>446</v>
      </c>
      <c r="Z227" s="4" t="s">
        <v>95</v>
      </c>
      <c r="AA227" s="4" t="s">
        <v>95</v>
      </c>
      <c r="AB227" s="4" t="s">
        <v>95</v>
      </c>
      <c r="AC227" s="4" t="s">
        <v>95</v>
      </c>
      <c r="AD227" s="4" t="s">
        <v>95</v>
      </c>
      <c r="AE227" s="4" t="s">
        <v>95</v>
      </c>
      <c r="AF227" s="4" t="s">
        <v>95</v>
      </c>
      <c r="AG227" s="4" t="s">
        <v>446</v>
      </c>
      <c r="AH227" s="4" t="s">
        <v>730</v>
      </c>
      <c r="AI227" s="4" t="s">
        <v>95</v>
      </c>
      <c r="AJ227" s="4" t="s">
        <v>95</v>
      </c>
      <c r="AK227" s="4" t="s">
        <v>95</v>
      </c>
      <c r="AL227" s="4" t="s">
        <v>215</v>
      </c>
      <c r="AM227" s="4" t="s">
        <v>95</v>
      </c>
      <c r="AN227" s="4" t="s">
        <v>95</v>
      </c>
      <c r="AO227" s="4" t="s">
        <v>446</v>
      </c>
      <c r="AP227" s="4" t="s">
        <v>95</v>
      </c>
      <c r="AQ227" s="4" t="s">
        <v>95</v>
      </c>
      <c r="AR227" s="4" t="s">
        <v>215</v>
      </c>
      <c r="AS227" s="4" t="s">
        <v>215</v>
      </c>
      <c r="AT227" s="4" t="s">
        <v>95</v>
      </c>
      <c r="AU227" s="4" t="s">
        <v>795</v>
      </c>
      <c r="AV227" s="4" t="s">
        <v>95</v>
      </c>
      <c r="AW227" s="4" t="s">
        <v>446</v>
      </c>
      <c r="AX227" s="4" t="s">
        <v>95</v>
      </c>
      <c r="AY227" s="4" t="s">
        <v>95</v>
      </c>
      <c r="AZ227" s="4" t="s">
        <v>95</v>
      </c>
      <c r="BA227" s="4" t="s">
        <v>796</v>
      </c>
      <c r="BB227" s="4" t="s">
        <v>796</v>
      </c>
      <c r="BC227" s="4" t="s">
        <v>189</v>
      </c>
      <c r="BD227" s="4" t="s">
        <v>213</v>
      </c>
      <c r="BE227" s="4" t="s">
        <v>446</v>
      </c>
      <c r="BF227" s="4" t="s">
        <v>95</v>
      </c>
      <c r="BG227" s="4" t="s">
        <v>95</v>
      </c>
      <c r="BH227" s="4" t="s">
        <v>95</v>
      </c>
      <c r="BI227" s="4" t="s">
        <v>95</v>
      </c>
      <c r="BJ227" s="4" t="s">
        <v>95</v>
      </c>
      <c r="BK227" s="4" t="s">
        <v>95</v>
      </c>
      <c r="BL227" s="4" t="s">
        <v>95</v>
      </c>
      <c r="BM227" s="4" t="s">
        <v>446</v>
      </c>
      <c r="BN227" s="4" t="s">
        <v>95</v>
      </c>
      <c r="BO227" s="4" t="s">
        <v>181</v>
      </c>
      <c r="BP227" s="4" t="s">
        <v>797</v>
      </c>
      <c r="BQ227" s="4" t="s">
        <v>95</v>
      </c>
      <c r="BR227" s="4" t="s">
        <v>95</v>
      </c>
      <c r="BS227" s="4" t="s">
        <v>95</v>
      </c>
      <c r="BT227" s="4" t="s">
        <v>95</v>
      </c>
      <c r="BU227" s="4" t="s">
        <v>446</v>
      </c>
      <c r="BV227" s="4" t="s">
        <v>446</v>
      </c>
      <c r="BW227" s="4" t="s">
        <v>446</v>
      </c>
      <c r="BX227" s="4" t="s">
        <v>446</v>
      </c>
      <c r="BY227" s="4" t="s">
        <v>446</v>
      </c>
      <c r="BZ227" s="4" t="s">
        <v>446</v>
      </c>
      <c r="CA227" s="4" t="s">
        <v>446</v>
      </c>
      <c r="CB227" s="4" t="s">
        <v>446</v>
      </c>
    </row>
    <row r="228" spans="1:80" x14ac:dyDescent="0.4">
      <c r="A228" s="1" t="s">
        <v>354</v>
      </c>
      <c r="B228" s="9">
        <v>2.4530673547260001E-2</v>
      </c>
      <c r="C228" s="9">
        <v>1.091723883417E-2</v>
      </c>
      <c r="D228" s="9">
        <v>2.4946540564410001E-2</v>
      </c>
      <c r="E228" s="9">
        <v>3.3826031243740003E-3</v>
      </c>
      <c r="F228" s="9">
        <v>7.7796421424490003E-3</v>
      </c>
      <c r="G228" s="9">
        <v>0</v>
      </c>
      <c r="H228" s="9">
        <v>0</v>
      </c>
      <c r="I228" s="9">
        <v>1.195985667314E-2</v>
      </c>
      <c r="J228" s="9">
        <v>5.7586787392860002E-2</v>
      </c>
      <c r="K228" s="9">
        <v>1.1464473824400001E-2</v>
      </c>
      <c r="L228" s="9">
        <v>2.0137473711260002E-2</v>
      </c>
      <c r="M228" s="9">
        <v>3.7973873333369997E-2</v>
      </c>
      <c r="N228" s="9">
        <v>0</v>
      </c>
      <c r="O228" s="9">
        <v>0</v>
      </c>
      <c r="P228" s="9">
        <v>2.2718782043419997E-2</v>
      </c>
      <c r="Q228" s="9">
        <v>2.2093469439689997E-2</v>
      </c>
      <c r="R228" s="9">
        <v>6.9102412301590005E-2</v>
      </c>
      <c r="S228" s="9">
        <v>0.1042448221217</v>
      </c>
      <c r="T228" s="9">
        <v>9.2670664079129994E-2</v>
      </c>
      <c r="U228" s="9">
        <v>8.3625040229259998E-2</v>
      </c>
      <c r="V228" s="9">
        <v>5.4248707010309996E-2</v>
      </c>
      <c r="W228" s="9">
        <v>5.7737146062979999E-2</v>
      </c>
      <c r="X228" s="9">
        <v>5.3491375317659996E-2</v>
      </c>
      <c r="Y228" s="9">
        <v>7.8923260101449996E-2</v>
      </c>
      <c r="Z228" s="9">
        <v>0.26077466416040002</v>
      </c>
      <c r="AA228" s="9">
        <v>0.17446126907019999</v>
      </c>
      <c r="AB228" s="9">
        <v>0.11207534280539999</v>
      </c>
      <c r="AC228" s="9">
        <v>0.16597730349870002</v>
      </c>
      <c r="AD228" s="9">
        <v>0.11371354871259999</v>
      </c>
      <c r="AE228" s="9">
        <v>0.1583688774101</v>
      </c>
      <c r="AF228" s="9">
        <v>4.4932426461770002E-2</v>
      </c>
      <c r="AG228" s="9">
        <v>0.15604846272969999</v>
      </c>
      <c r="AH228" s="9">
        <v>0.1199376655387</v>
      </c>
      <c r="AI228" s="9">
        <v>8.52114599912E-2</v>
      </c>
      <c r="AJ228" s="9">
        <v>9.943435030209001E-2</v>
      </c>
      <c r="AK228" s="9">
        <v>8.8365666897120013E-2</v>
      </c>
      <c r="AL228" s="9">
        <v>0.1698901303284</v>
      </c>
      <c r="AM228" s="9">
        <v>0.10018664904739999</v>
      </c>
      <c r="AN228" s="9">
        <v>0.1020837278146</v>
      </c>
      <c r="AO228" s="9">
        <v>0.10734660755209999</v>
      </c>
      <c r="AP228" s="9">
        <v>0.22485496481110001</v>
      </c>
      <c r="AQ228" s="9">
        <v>0.17770748490740002</v>
      </c>
      <c r="AR228" s="9">
        <v>0.22258031687790003</v>
      </c>
      <c r="AS228" s="9">
        <v>0.1817900481294</v>
      </c>
      <c r="AT228" s="9">
        <v>0.22400278407590002</v>
      </c>
      <c r="AU228" s="9">
        <v>0.1998520187891</v>
      </c>
      <c r="AV228" s="9">
        <v>0.27950482323069997</v>
      </c>
      <c r="AW228" s="9">
        <v>0.20693782764150001</v>
      </c>
      <c r="AX228" s="9">
        <v>0.24321283224799997</v>
      </c>
      <c r="AY228" s="9">
        <v>0.43599325125089999</v>
      </c>
      <c r="AZ228" s="9">
        <v>0.42815531165979998</v>
      </c>
      <c r="BA228" s="9">
        <v>0.43761002556709999</v>
      </c>
      <c r="BB228" s="9">
        <v>0.4303651877304</v>
      </c>
      <c r="BC228" s="9">
        <v>0.48385530869039994</v>
      </c>
      <c r="BD228" s="9">
        <v>0.49726886513179996</v>
      </c>
      <c r="BE228" s="9">
        <v>0.4164408449823</v>
      </c>
      <c r="BF228" s="9">
        <v>0</v>
      </c>
      <c r="BG228" s="9">
        <v>0</v>
      </c>
      <c r="BH228" s="9">
        <v>0</v>
      </c>
      <c r="BI228" s="9">
        <v>1.2754392208109999E-3</v>
      </c>
      <c r="BJ228" s="9">
        <v>0</v>
      </c>
      <c r="BK228" s="9">
        <v>0</v>
      </c>
      <c r="BL228" s="9">
        <v>0</v>
      </c>
      <c r="BM228" s="9">
        <v>2.4967088002159998E-4</v>
      </c>
      <c r="BN228" s="9">
        <v>8.2117460940119999E-2</v>
      </c>
      <c r="BO228" s="9">
        <v>2.2381712658580001E-2</v>
      </c>
      <c r="BP228" s="9">
        <v>4.5084014275669999E-2</v>
      </c>
      <c r="BQ228" s="9">
        <v>4.1356476457750001E-2</v>
      </c>
      <c r="BR228" s="9">
        <v>7.7796421424490003E-3</v>
      </c>
      <c r="BS228" s="9">
        <v>0</v>
      </c>
      <c r="BT228" s="9">
        <v>2.2718782043419997E-2</v>
      </c>
      <c r="BU228" s="9">
        <v>3.4053326112839996E-2</v>
      </c>
      <c r="BV228" s="9">
        <v>1</v>
      </c>
      <c r="BW228" s="9">
        <v>1</v>
      </c>
      <c r="BX228" s="9">
        <v>1</v>
      </c>
      <c r="BY228" s="9">
        <v>1</v>
      </c>
      <c r="BZ228" s="9">
        <v>1</v>
      </c>
      <c r="CA228" s="9">
        <v>1</v>
      </c>
      <c r="CB228" s="9">
        <v>1</v>
      </c>
    </row>
    <row r="229" spans="1:80" x14ac:dyDescent="0.4">
      <c r="B229" s="10">
        <v>1</v>
      </c>
      <c r="C229" s="10">
        <v>2</v>
      </c>
      <c r="D229" s="10">
        <v>6</v>
      </c>
      <c r="E229" s="10">
        <v>2</v>
      </c>
      <c r="F229" s="10">
        <v>2</v>
      </c>
      <c r="G229" s="10">
        <v>0</v>
      </c>
      <c r="H229" s="10">
        <v>0</v>
      </c>
      <c r="I229" s="10">
        <v>13</v>
      </c>
      <c r="J229" s="10">
        <v>2</v>
      </c>
      <c r="K229" s="10">
        <v>3</v>
      </c>
      <c r="L229" s="10">
        <v>4</v>
      </c>
      <c r="M229" s="10">
        <v>6</v>
      </c>
      <c r="N229" s="10">
        <v>0</v>
      </c>
      <c r="O229" s="10">
        <v>0</v>
      </c>
      <c r="P229" s="10">
        <v>1</v>
      </c>
      <c r="Q229" s="10">
        <v>16</v>
      </c>
      <c r="R229" s="10">
        <v>3</v>
      </c>
      <c r="S229" s="10">
        <v>11</v>
      </c>
      <c r="T229" s="10">
        <v>18</v>
      </c>
      <c r="U229" s="10">
        <v>19</v>
      </c>
      <c r="V229" s="10">
        <v>8</v>
      </c>
      <c r="W229" s="10">
        <v>11</v>
      </c>
      <c r="X229" s="10">
        <v>4</v>
      </c>
      <c r="Y229" s="10">
        <v>74</v>
      </c>
      <c r="Z229" s="10">
        <v>12</v>
      </c>
      <c r="AA229" s="10">
        <v>16</v>
      </c>
      <c r="AB229" s="10">
        <v>29</v>
      </c>
      <c r="AC229" s="10">
        <v>27</v>
      </c>
      <c r="AD229" s="10">
        <v>18</v>
      </c>
      <c r="AE229" s="10">
        <v>23</v>
      </c>
      <c r="AF229" s="10">
        <v>6</v>
      </c>
      <c r="AG229" s="10">
        <v>131</v>
      </c>
      <c r="AH229" s="10">
        <v>6</v>
      </c>
      <c r="AI229" s="10">
        <v>9</v>
      </c>
      <c r="AJ229" s="10">
        <v>18</v>
      </c>
      <c r="AK229" s="10">
        <v>20</v>
      </c>
      <c r="AL229" s="10">
        <v>22</v>
      </c>
      <c r="AM229" s="10">
        <v>15</v>
      </c>
      <c r="AN229" s="10">
        <v>9</v>
      </c>
      <c r="AO229" s="10">
        <v>99</v>
      </c>
      <c r="AP229" s="10">
        <v>12</v>
      </c>
      <c r="AQ229" s="10">
        <v>23</v>
      </c>
      <c r="AR229" s="10">
        <v>47</v>
      </c>
      <c r="AS229" s="10">
        <v>41</v>
      </c>
      <c r="AT229" s="10">
        <v>39</v>
      </c>
      <c r="AU229" s="10">
        <v>30</v>
      </c>
      <c r="AV229" s="10">
        <v>13</v>
      </c>
      <c r="AW229" s="10">
        <v>205</v>
      </c>
      <c r="AX229" s="10">
        <v>12</v>
      </c>
      <c r="AY229" s="10">
        <v>54</v>
      </c>
      <c r="AZ229" s="10">
        <v>82</v>
      </c>
      <c r="BA229" s="10">
        <v>93</v>
      </c>
      <c r="BB229" s="10">
        <v>75</v>
      </c>
      <c r="BC229" s="10">
        <v>82</v>
      </c>
      <c r="BD229" s="10">
        <v>26</v>
      </c>
      <c r="BE229" s="10">
        <v>424</v>
      </c>
      <c r="BF229" s="10">
        <v>0</v>
      </c>
      <c r="BG229" s="10">
        <v>0</v>
      </c>
      <c r="BH229" s="10">
        <v>0</v>
      </c>
      <c r="BI229" s="10">
        <v>1</v>
      </c>
      <c r="BJ229" s="10">
        <v>0</v>
      </c>
      <c r="BK229" s="10">
        <v>0</v>
      </c>
      <c r="BL229" s="10">
        <v>0</v>
      </c>
      <c r="BM229" s="10">
        <v>1</v>
      </c>
      <c r="BN229" s="10">
        <v>3</v>
      </c>
      <c r="BO229" s="10">
        <v>5</v>
      </c>
      <c r="BP229" s="10">
        <v>10</v>
      </c>
      <c r="BQ229" s="10">
        <v>8</v>
      </c>
      <c r="BR229" s="10">
        <v>2</v>
      </c>
      <c r="BS229" s="10">
        <v>0</v>
      </c>
      <c r="BT229" s="10">
        <v>1</v>
      </c>
      <c r="BU229" s="10">
        <v>29</v>
      </c>
      <c r="BV229" s="10">
        <v>48</v>
      </c>
      <c r="BW229" s="10">
        <v>118</v>
      </c>
      <c r="BX229" s="10">
        <v>204</v>
      </c>
      <c r="BY229" s="10">
        <v>209</v>
      </c>
      <c r="BZ229" s="10">
        <v>164</v>
      </c>
      <c r="CA229" s="10">
        <v>161</v>
      </c>
      <c r="CB229" s="10">
        <v>59</v>
      </c>
    </row>
    <row r="230" spans="1:80" x14ac:dyDescent="0.4">
      <c r="B230" s="10">
        <v>48</v>
      </c>
      <c r="C230" s="10">
        <v>118</v>
      </c>
      <c r="D230" s="10">
        <v>204</v>
      </c>
      <c r="E230" s="10">
        <v>209</v>
      </c>
      <c r="F230" s="10">
        <v>164</v>
      </c>
      <c r="G230" s="10">
        <v>161</v>
      </c>
      <c r="H230" s="10">
        <v>59</v>
      </c>
      <c r="I230" s="10">
        <v>963</v>
      </c>
      <c r="J230" s="10">
        <v>48</v>
      </c>
      <c r="K230" s="10">
        <v>118</v>
      </c>
      <c r="L230" s="10">
        <v>204</v>
      </c>
      <c r="M230" s="10">
        <v>209</v>
      </c>
      <c r="N230" s="10">
        <v>164</v>
      </c>
      <c r="O230" s="10">
        <v>161</v>
      </c>
      <c r="P230" s="10">
        <v>59</v>
      </c>
      <c r="Q230" s="10">
        <v>963</v>
      </c>
      <c r="R230" s="10">
        <v>48</v>
      </c>
      <c r="S230" s="10">
        <v>118</v>
      </c>
      <c r="T230" s="10">
        <v>204</v>
      </c>
      <c r="U230" s="10">
        <v>209</v>
      </c>
      <c r="V230" s="10">
        <v>164</v>
      </c>
      <c r="W230" s="10">
        <v>161</v>
      </c>
      <c r="X230" s="10">
        <v>59</v>
      </c>
      <c r="Y230" s="10">
        <v>963</v>
      </c>
      <c r="Z230" s="10">
        <v>48</v>
      </c>
      <c r="AA230" s="10">
        <v>118</v>
      </c>
      <c r="AB230" s="10">
        <v>204</v>
      </c>
      <c r="AC230" s="10">
        <v>209</v>
      </c>
      <c r="AD230" s="10">
        <v>164</v>
      </c>
      <c r="AE230" s="10">
        <v>161</v>
      </c>
      <c r="AF230" s="10">
        <v>59</v>
      </c>
      <c r="AG230" s="10">
        <v>963</v>
      </c>
      <c r="AH230" s="10">
        <v>48</v>
      </c>
      <c r="AI230" s="10">
        <v>118</v>
      </c>
      <c r="AJ230" s="10">
        <v>204</v>
      </c>
      <c r="AK230" s="10">
        <v>209</v>
      </c>
      <c r="AL230" s="10">
        <v>164</v>
      </c>
      <c r="AM230" s="10">
        <v>161</v>
      </c>
      <c r="AN230" s="10">
        <v>59</v>
      </c>
      <c r="AO230" s="10">
        <v>963</v>
      </c>
      <c r="AP230" s="10">
        <v>48</v>
      </c>
      <c r="AQ230" s="10">
        <v>118</v>
      </c>
      <c r="AR230" s="10">
        <v>204</v>
      </c>
      <c r="AS230" s="10">
        <v>209</v>
      </c>
      <c r="AT230" s="10">
        <v>164</v>
      </c>
      <c r="AU230" s="10">
        <v>161</v>
      </c>
      <c r="AV230" s="10">
        <v>59</v>
      </c>
      <c r="AW230" s="10">
        <v>963</v>
      </c>
      <c r="AX230" s="10">
        <v>48</v>
      </c>
      <c r="AY230" s="10">
        <v>118</v>
      </c>
      <c r="AZ230" s="10">
        <v>204</v>
      </c>
      <c r="BA230" s="10">
        <v>209</v>
      </c>
      <c r="BB230" s="10">
        <v>164</v>
      </c>
      <c r="BC230" s="10">
        <v>161</v>
      </c>
      <c r="BD230" s="10">
        <v>59</v>
      </c>
      <c r="BE230" s="10">
        <v>963</v>
      </c>
      <c r="BF230" s="10">
        <v>48</v>
      </c>
      <c r="BG230" s="10">
        <v>118</v>
      </c>
      <c r="BH230" s="10">
        <v>204</v>
      </c>
      <c r="BI230" s="10">
        <v>209</v>
      </c>
      <c r="BJ230" s="10">
        <v>164</v>
      </c>
      <c r="BK230" s="10">
        <v>161</v>
      </c>
      <c r="BL230" s="10">
        <v>59</v>
      </c>
      <c r="BM230" s="10">
        <v>963</v>
      </c>
      <c r="BN230" s="10">
        <v>48</v>
      </c>
      <c r="BO230" s="10">
        <v>118</v>
      </c>
      <c r="BP230" s="10">
        <v>204</v>
      </c>
      <c r="BQ230" s="10">
        <v>209</v>
      </c>
      <c r="BR230" s="10">
        <v>164</v>
      </c>
      <c r="BS230" s="10">
        <v>161</v>
      </c>
      <c r="BT230" s="10">
        <v>59</v>
      </c>
      <c r="BU230" s="10">
        <v>963</v>
      </c>
      <c r="BV230" s="10">
        <v>48</v>
      </c>
      <c r="BW230" s="10">
        <v>118</v>
      </c>
      <c r="BX230" s="10">
        <v>204</v>
      </c>
      <c r="BY230" s="10">
        <v>209</v>
      </c>
      <c r="BZ230" s="10">
        <v>164</v>
      </c>
      <c r="CA230" s="10">
        <v>161</v>
      </c>
      <c r="CB230" s="10">
        <v>59</v>
      </c>
    </row>
    <row r="231" spans="1:80" x14ac:dyDescent="0.4">
      <c r="B231" s="10">
        <v>2.672356886292</v>
      </c>
      <c r="C231" s="10">
        <v>1.5798570672800001</v>
      </c>
      <c r="D231" s="10">
        <v>4.1676979812189998</v>
      </c>
      <c r="E231" s="10">
        <v>0.54499922595899997</v>
      </c>
      <c r="F231" s="10">
        <v>0.87888678168629997</v>
      </c>
      <c r="G231" s="10">
        <v>0</v>
      </c>
      <c r="H231" s="10">
        <v>0</v>
      </c>
      <c r="I231" s="10">
        <v>9.8437979424359998</v>
      </c>
      <c r="J231" s="10">
        <v>6.27347013331</v>
      </c>
      <c r="K231" s="10">
        <v>1.6590486174420001</v>
      </c>
      <c r="L231" s="10">
        <v>3.3642704212460002</v>
      </c>
      <c r="M231" s="10">
        <v>6.1182854778989997</v>
      </c>
      <c r="N231" s="10">
        <v>0</v>
      </c>
      <c r="O231" s="10">
        <v>0</v>
      </c>
      <c r="P231" s="10">
        <v>0.76939485968260002</v>
      </c>
      <c r="Q231" s="10">
        <v>18.184469509580001</v>
      </c>
      <c r="R231" s="10">
        <v>7.5279754148510003</v>
      </c>
      <c r="S231" s="10">
        <v>15.08549198729</v>
      </c>
      <c r="T231" s="10">
        <v>15.4820400289</v>
      </c>
      <c r="U231" s="10">
        <v>13.473523354639999</v>
      </c>
      <c r="V231" s="10">
        <v>6.1286201398370004</v>
      </c>
      <c r="W231" s="10">
        <v>5.4501679579709998</v>
      </c>
      <c r="X231" s="10">
        <v>1.8115402986</v>
      </c>
      <c r="Y231" s="10">
        <v>64.959359182089997</v>
      </c>
      <c r="Z231" s="10">
        <v>28.408635751350001</v>
      </c>
      <c r="AA231" s="10">
        <v>25.246664755960001</v>
      </c>
      <c r="AB231" s="10">
        <v>18.72388593314</v>
      </c>
      <c r="AC231" s="10">
        <v>26.741979063910001</v>
      </c>
      <c r="AD231" s="10">
        <v>12.846520833750001</v>
      </c>
      <c r="AE231" s="10">
        <v>14.94942233998</v>
      </c>
      <c r="AF231" s="10">
        <v>1.5216827155029999</v>
      </c>
      <c r="AG231" s="10">
        <v>128.43879139360001</v>
      </c>
      <c r="AH231" s="10">
        <v>13.06593746033</v>
      </c>
      <c r="AI231" s="10">
        <v>12.33113329525</v>
      </c>
      <c r="AJ231" s="10">
        <v>16.612016401550001</v>
      </c>
      <c r="AK231" s="10">
        <v>14.237325009619999</v>
      </c>
      <c r="AL231" s="10">
        <v>19.192938074859999</v>
      </c>
      <c r="AM231" s="10">
        <v>9.4572402982800003</v>
      </c>
      <c r="AN231" s="10">
        <v>3.4571701637730001</v>
      </c>
      <c r="AO231" s="10">
        <v>88.353760703660001</v>
      </c>
      <c r="AP231" s="10">
        <v>24.495565214389998</v>
      </c>
      <c r="AQ231" s="10">
        <v>25.716431618280001</v>
      </c>
      <c r="AR231" s="10">
        <v>37.185417950679998</v>
      </c>
      <c r="AS231" s="10">
        <v>29.28970141476</v>
      </c>
      <c r="AT231" s="10">
        <v>25.306187917190002</v>
      </c>
      <c r="AU231" s="10">
        <v>18.865273804009998</v>
      </c>
      <c r="AV231" s="10">
        <v>9.4657175652810004</v>
      </c>
      <c r="AW231" s="10">
        <v>170.32429548459999</v>
      </c>
      <c r="AX231" s="10">
        <v>26.495460299539999</v>
      </c>
      <c r="AY231" s="10">
        <v>63.093519317240002</v>
      </c>
      <c r="AZ231" s="10">
        <v>71.529838914760006</v>
      </c>
      <c r="BA231" s="10">
        <v>70.506978334940001</v>
      </c>
      <c r="BB231" s="10">
        <v>48.619495327469998</v>
      </c>
      <c r="BC231" s="10">
        <v>45.674108949580003</v>
      </c>
      <c r="BD231" s="10">
        <v>16.840520234820001</v>
      </c>
      <c r="BE231" s="10">
        <v>342.75992137840001</v>
      </c>
      <c r="BF231" s="10">
        <v>0</v>
      </c>
      <c r="BG231" s="10">
        <v>0</v>
      </c>
      <c r="BH231" s="10">
        <v>0</v>
      </c>
      <c r="BI231" s="10">
        <v>0.20549658429949999</v>
      </c>
      <c r="BJ231" s="10">
        <v>0</v>
      </c>
      <c r="BK231" s="10">
        <v>0</v>
      </c>
      <c r="BL231" s="10">
        <v>0</v>
      </c>
      <c r="BM231" s="10">
        <v>0.20549658429949999</v>
      </c>
      <c r="BN231" s="10">
        <v>8.9458270196019996</v>
      </c>
      <c r="BO231" s="10">
        <v>3.2389056847219999</v>
      </c>
      <c r="BP231" s="10">
        <v>7.5319684024639999</v>
      </c>
      <c r="BQ231" s="10">
        <v>6.6632847038580003</v>
      </c>
      <c r="BR231" s="10">
        <v>0.87888678168629997</v>
      </c>
      <c r="BS231" s="10">
        <v>0</v>
      </c>
      <c r="BT231" s="10">
        <v>0.76939485968260002</v>
      </c>
      <c r="BU231" s="10">
        <v>28.02826745202</v>
      </c>
      <c r="BV231" s="10">
        <v>108.9394011601</v>
      </c>
      <c r="BW231" s="10">
        <v>144.71214665869999</v>
      </c>
      <c r="BX231" s="10">
        <v>167.0651676315</v>
      </c>
      <c r="BY231" s="10">
        <v>161.118288466</v>
      </c>
      <c r="BZ231" s="10">
        <v>112.9726490748</v>
      </c>
      <c r="CA231" s="10">
        <v>94.396213349820002</v>
      </c>
      <c r="CB231" s="10">
        <v>33.86602583765</v>
      </c>
    </row>
    <row r="232" spans="1:80" x14ac:dyDescent="0.4">
      <c r="B232" s="10">
        <v>108.9394011601</v>
      </c>
      <c r="C232" s="10">
        <v>144.71214665869999</v>
      </c>
      <c r="D232" s="10">
        <v>167.0651676315</v>
      </c>
      <c r="E232" s="10">
        <v>161.118288466</v>
      </c>
      <c r="F232" s="10">
        <v>112.9726490748</v>
      </c>
      <c r="G232" s="10">
        <v>94.396213349820002</v>
      </c>
      <c r="H232" s="10">
        <v>33.86602583765</v>
      </c>
      <c r="I232" s="10">
        <v>823.06989217859996</v>
      </c>
      <c r="J232" s="10">
        <v>108.9394011601</v>
      </c>
      <c r="K232" s="10">
        <v>144.71214665869999</v>
      </c>
      <c r="L232" s="10">
        <v>167.0651676315</v>
      </c>
      <c r="M232" s="10">
        <v>161.118288466</v>
      </c>
      <c r="N232" s="10">
        <v>112.9726490748</v>
      </c>
      <c r="O232" s="10">
        <v>94.396213349820002</v>
      </c>
      <c r="P232" s="10">
        <v>33.86602583765</v>
      </c>
      <c r="Q232" s="10">
        <v>823.06989217859996</v>
      </c>
      <c r="R232" s="10">
        <v>108.9394011601</v>
      </c>
      <c r="S232" s="10">
        <v>144.71214665869999</v>
      </c>
      <c r="T232" s="10">
        <v>167.0651676315</v>
      </c>
      <c r="U232" s="10">
        <v>161.118288466</v>
      </c>
      <c r="V232" s="10">
        <v>112.9726490748</v>
      </c>
      <c r="W232" s="10">
        <v>94.396213349820002</v>
      </c>
      <c r="X232" s="10">
        <v>33.86602583765</v>
      </c>
      <c r="Y232" s="10">
        <v>823.06989217859996</v>
      </c>
      <c r="Z232" s="10">
        <v>108.9394011601</v>
      </c>
      <c r="AA232" s="10">
        <v>144.71214665869999</v>
      </c>
      <c r="AB232" s="10">
        <v>167.0651676315</v>
      </c>
      <c r="AC232" s="10">
        <v>161.118288466</v>
      </c>
      <c r="AD232" s="10">
        <v>112.9726490748</v>
      </c>
      <c r="AE232" s="10">
        <v>94.396213349820002</v>
      </c>
      <c r="AF232" s="10">
        <v>33.86602583765</v>
      </c>
      <c r="AG232" s="10">
        <v>823.06989217859996</v>
      </c>
      <c r="AH232" s="10">
        <v>108.9394011601</v>
      </c>
      <c r="AI232" s="10">
        <v>144.71214665869999</v>
      </c>
      <c r="AJ232" s="10">
        <v>167.0651676315</v>
      </c>
      <c r="AK232" s="10">
        <v>161.118288466</v>
      </c>
      <c r="AL232" s="10">
        <v>112.9726490748</v>
      </c>
      <c r="AM232" s="10">
        <v>94.396213349820002</v>
      </c>
      <c r="AN232" s="10">
        <v>33.86602583765</v>
      </c>
      <c r="AO232" s="10">
        <v>823.06989217859996</v>
      </c>
      <c r="AP232" s="10">
        <v>108.9394011601</v>
      </c>
      <c r="AQ232" s="10">
        <v>144.71214665869999</v>
      </c>
      <c r="AR232" s="10">
        <v>167.0651676315</v>
      </c>
      <c r="AS232" s="10">
        <v>161.118288466</v>
      </c>
      <c r="AT232" s="10">
        <v>112.9726490748</v>
      </c>
      <c r="AU232" s="10">
        <v>94.396213349820002</v>
      </c>
      <c r="AV232" s="10">
        <v>33.86602583765</v>
      </c>
      <c r="AW232" s="10">
        <v>823.06989217859996</v>
      </c>
      <c r="AX232" s="10">
        <v>108.9394011601</v>
      </c>
      <c r="AY232" s="10">
        <v>144.71214665869999</v>
      </c>
      <c r="AZ232" s="10">
        <v>167.0651676315</v>
      </c>
      <c r="BA232" s="10">
        <v>161.118288466</v>
      </c>
      <c r="BB232" s="10">
        <v>112.9726490748</v>
      </c>
      <c r="BC232" s="10">
        <v>94.396213349820002</v>
      </c>
      <c r="BD232" s="10">
        <v>33.86602583765</v>
      </c>
      <c r="BE232" s="10">
        <v>823.06989217859996</v>
      </c>
      <c r="BF232" s="10">
        <v>108.9394011601</v>
      </c>
      <c r="BG232" s="10">
        <v>144.71214665869999</v>
      </c>
      <c r="BH232" s="10">
        <v>167.0651676315</v>
      </c>
      <c r="BI232" s="10">
        <v>161.118288466</v>
      </c>
      <c r="BJ232" s="10">
        <v>112.9726490748</v>
      </c>
      <c r="BK232" s="10">
        <v>94.396213349820002</v>
      </c>
      <c r="BL232" s="10">
        <v>33.86602583765</v>
      </c>
      <c r="BM232" s="10">
        <v>823.06989217859996</v>
      </c>
      <c r="BN232" s="10">
        <v>108.9394011601</v>
      </c>
      <c r="BO232" s="10">
        <v>144.71214665869999</v>
      </c>
      <c r="BP232" s="10">
        <v>167.0651676315</v>
      </c>
      <c r="BQ232" s="10">
        <v>161.118288466</v>
      </c>
      <c r="BR232" s="10">
        <v>112.9726490748</v>
      </c>
      <c r="BS232" s="10">
        <v>94.396213349820002</v>
      </c>
      <c r="BT232" s="10">
        <v>33.86602583765</v>
      </c>
      <c r="BU232" s="10">
        <v>823.06989217859996</v>
      </c>
      <c r="BV232" s="10">
        <v>108.9394011601</v>
      </c>
      <c r="BW232" s="10">
        <v>144.71214665869999</v>
      </c>
      <c r="BX232" s="10">
        <v>167.0651676315</v>
      </c>
      <c r="BY232" s="10">
        <v>161.118288466</v>
      </c>
      <c r="BZ232" s="10">
        <v>112.9726490748</v>
      </c>
      <c r="CA232" s="10">
        <v>94.396213349820002</v>
      </c>
      <c r="CB232" s="10">
        <v>33.86602583765</v>
      </c>
    </row>
    <row r="233" spans="1:80" x14ac:dyDescent="0.4">
      <c r="B233" s="4" t="s">
        <v>155</v>
      </c>
      <c r="C233" s="4" t="s">
        <v>156</v>
      </c>
      <c r="D233" s="4" t="s">
        <v>157</v>
      </c>
      <c r="E233" s="4" t="s">
        <v>158</v>
      </c>
      <c r="F233" s="4" t="s">
        <v>159</v>
      </c>
      <c r="G233" s="4" t="s">
        <v>160</v>
      </c>
      <c r="H233" s="4" t="s">
        <v>161</v>
      </c>
      <c r="I233" s="4" t="s">
        <v>162</v>
      </c>
      <c r="J233" s="4" t="s">
        <v>155</v>
      </c>
      <c r="K233" s="4" t="s">
        <v>156</v>
      </c>
      <c r="L233" s="4" t="s">
        <v>157</v>
      </c>
      <c r="M233" s="4" t="s">
        <v>158</v>
      </c>
      <c r="N233" s="4" t="s">
        <v>159</v>
      </c>
      <c r="O233" s="4" t="s">
        <v>160</v>
      </c>
      <c r="P233" s="4" t="s">
        <v>161</v>
      </c>
      <c r="Q233" s="4" t="s">
        <v>162</v>
      </c>
      <c r="R233" s="4" t="s">
        <v>155</v>
      </c>
      <c r="S233" s="4" t="s">
        <v>156</v>
      </c>
      <c r="T233" s="4" t="s">
        <v>157</v>
      </c>
      <c r="U233" s="4" t="s">
        <v>158</v>
      </c>
      <c r="V233" s="4" t="s">
        <v>159</v>
      </c>
      <c r="W233" s="4" t="s">
        <v>160</v>
      </c>
      <c r="X233" s="4" t="s">
        <v>161</v>
      </c>
      <c r="Y233" s="4" t="s">
        <v>162</v>
      </c>
      <c r="Z233" s="4" t="s">
        <v>155</v>
      </c>
      <c r="AA233" s="4" t="s">
        <v>156</v>
      </c>
      <c r="AB233" s="4" t="s">
        <v>157</v>
      </c>
      <c r="AC233" s="4" t="s">
        <v>158</v>
      </c>
      <c r="AD233" s="4" t="s">
        <v>159</v>
      </c>
      <c r="AE233" s="4" t="s">
        <v>160</v>
      </c>
      <c r="AF233" s="4" t="s">
        <v>161</v>
      </c>
      <c r="AG233" s="4" t="s">
        <v>162</v>
      </c>
      <c r="AH233" s="4" t="s">
        <v>155</v>
      </c>
      <c r="AI233" s="4" t="s">
        <v>156</v>
      </c>
      <c r="AJ233" s="4" t="s">
        <v>157</v>
      </c>
      <c r="AK233" s="4" t="s">
        <v>158</v>
      </c>
      <c r="AL233" s="4" t="s">
        <v>159</v>
      </c>
      <c r="AM233" s="4" t="s">
        <v>160</v>
      </c>
      <c r="AN233" s="4" t="s">
        <v>161</v>
      </c>
      <c r="AO233" s="4" t="s">
        <v>162</v>
      </c>
      <c r="AP233" s="4" t="s">
        <v>155</v>
      </c>
      <c r="AQ233" s="4" t="s">
        <v>156</v>
      </c>
      <c r="AR233" s="4" t="s">
        <v>157</v>
      </c>
      <c r="AS233" s="4" t="s">
        <v>158</v>
      </c>
      <c r="AT233" s="4" t="s">
        <v>159</v>
      </c>
      <c r="AU233" s="4" t="s">
        <v>160</v>
      </c>
      <c r="AV233" s="4" t="s">
        <v>161</v>
      </c>
      <c r="AW233" s="4" t="s">
        <v>162</v>
      </c>
      <c r="AX233" s="4" t="s">
        <v>155</v>
      </c>
      <c r="AY233" s="4" t="s">
        <v>156</v>
      </c>
      <c r="AZ233" s="4" t="s">
        <v>157</v>
      </c>
      <c r="BA233" s="4" t="s">
        <v>158</v>
      </c>
      <c r="BB233" s="4" t="s">
        <v>159</v>
      </c>
      <c r="BC233" s="4" t="s">
        <v>160</v>
      </c>
      <c r="BD233" s="4" t="s">
        <v>161</v>
      </c>
      <c r="BE233" s="4" t="s">
        <v>162</v>
      </c>
      <c r="BF233" s="4" t="s">
        <v>155</v>
      </c>
      <c r="BG233" s="4" t="s">
        <v>156</v>
      </c>
      <c r="BH233" s="4" t="s">
        <v>157</v>
      </c>
      <c r="BI233" s="4" t="s">
        <v>158</v>
      </c>
      <c r="BJ233" s="4" t="s">
        <v>159</v>
      </c>
      <c r="BK233" s="4" t="s">
        <v>160</v>
      </c>
      <c r="BL233" s="4" t="s">
        <v>161</v>
      </c>
      <c r="BM233" s="4" t="s">
        <v>162</v>
      </c>
      <c r="BN233" s="4" t="s">
        <v>155</v>
      </c>
      <c r="BO233" s="4" t="s">
        <v>156</v>
      </c>
      <c r="BP233" s="4" t="s">
        <v>157</v>
      </c>
      <c r="BQ233" s="4" t="s">
        <v>158</v>
      </c>
      <c r="BR233" s="4" t="s">
        <v>159</v>
      </c>
      <c r="BS233" s="4" t="s">
        <v>160</v>
      </c>
      <c r="BT233" s="4" t="s">
        <v>161</v>
      </c>
      <c r="BU233" s="4" t="s">
        <v>162</v>
      </c>
      <c r="BV233" s="4" t="s">
        <v>155</v>
      </c>
      <c r="BW233" s="4" t="s">
        <v>156</v>
      </c>
      <c r="BX233" s="4" t="s">
        <v>157</v>
      </c>
      <c r="BY233" s="4" t="s">
        <v>158</v>
      </c>
      <c r="BZ233" s="4" t="s">
        <v>159</v>
      </c>
      <c r="CA233" s="4" t="s">
        <v>160</v>
      </c>
      <c r="CB233" s="4" t="s">
        <v>161</v>
      </c>
    </row>
    <row r="234" spans="1:80" x14ac:dyDescent="0.4">
      <c r="B234" s="4" t="s">
        <v>95</v>
      </c>
      <c r="C234" s="4" t="s">
        <v>95</v>
      </c>
      <c r="D234" s="4" t="s">
        <v>118</v>
      </c>
      <c r="E234" s="4" t="s">
        <v>95</v>
      </c>
      <c r="F234" s="4" t="s">
        <v>95</v>
      </c>
      <c r="G234" s="4" t="s">
        <v>95</v>
      </c>
      <c r="H234" s="4" t="s">
        <v>95</v>
      </c>
      <c r="I234" s="4" t="s">
        <v>446</v>
      </c>
      <c r="J234" s="4" t="s">
        <v>95</v>
      </c>
      <c r="K234" s="4" t="s">
        <v>95</v>
      </c>
      <c r="L234" s="4" t="s">
        <v>95</v>
      </c>
      <c r="M234" s="4" t="s">
        <v>95</v>
      </c>
      <c r="N234" s="4" t="s">
        <v>95</v>
      </c>
      <c r="O234" s="4" t="s">
        <v>95</v>
      </c>
      <c r="P234" s="4" t="s">
        <v>95</v>
      </c>
      <c r="Q234" s="4" t="s">
        <v>446</v>
      </c>
      <c r="R234" s="4" t="s">
        <v>95</v>
      </c>
      <c r="S234" s="4" t="s">
        <v>95</v>
      </c>
      <c r="T234" s="4" t="s">
        <v>95</v>
      </c>
      <c r="U234" s="4" t="s">
        <v>95</v>
      </c>
      <c r="V234" s="4" t="s">
        <v>95</v>
      </c>
      <c r="W234" s="4" t="s">
        <v>95</v>
      </c>
      <c r="X234" s="4" t="s">
        <v>95</v>
      </c>
      <c r="Y234" s="4" t="s">
        <v>446</v>
      </c>
      <c r="Z234" s="4" t="s">
        <v>798</v>
      </c>
      <c r="AA234" s="4" t="s">
        <v>184</v>
      </c>
      <c r="AB234" s="4" t="s">
        <v>95</v>
      </c>
      <c r="AC234" s="4" t="s">
        <v>184</v>
      </c>
      <c r="AD234" s="4" t="s">
        <v>95</v>
      </c>
      <c r="AE234" s="4" t="s">
        <v>184</v>
      </c>
      <c r="AF234" s="4" t="s">
        <v>95</v>
      </c>
      <c r="AG234" s="4" t="s">
        <v>446</v>
      </c>
      <c r="AH234" s="4" t="s">
        <v>95</v>
      </c>
      <c r="AI234" s="4" t="s">
        <v>95</v>
      </c>
      <c r="AJ234" s="4" t="s">
        <v>95</v>
      </c>
      <c r="AK234" s="4" t="s">
        <v>95</v>
      </c>
      <c r="AL234" s="4" t="s">
        <v>95</v>
      </c>
      <c r="AM234" s="4" t="s">
        <v>95</v>
      </c>
      <c r="AN234" s="4" t="s">
        <v>95</v>
      </c>
      <c r="AO234" s="4" t="s">
        <v>446</v>
      </c>
      <c r="AP234" s="4" t="s">
        <v>95</v>
      </c>
      <c r="AQ234" s="4" t="s">
        <v>95</v>
      </c>
      <c r="AR234" s="4" t="s">
        <v>95</v>
      </c>
      <c r="AS234" s="4" t="s">
        <v>95</v>
      </c>
      <c r="AT234" s="4" t="s">
        <v>95</v>
      </c>
      <c r="AU234" s="4" t="s">
        <v>95</v>
      </c>
      <c r="AV234" s="4" t="s">
        <v>95</v>
      </c>
      <c r="AW234" s="4" t="s">
        <v>446</v>
      </c>
      <c r="AX234" s="4" t="s">
        <v>95</v>
      </c>
      <c r="AY234" s="4" t="s">
        <v>206</v>
      </c>
      <c r="AZ234" s="4" t="s">
        <v>206</v>
      </c>
      <c r="BA234" s="4" t="s">
        <v>206</v>
      </c>
      <c r="BB234" s="4" t="s">
        <v>206</v>
      </c>
      <c r="BC234" s="4" t="s">
        <v>206</v>
      </c>
      <c r="BD234" s="4" t="s">
        <v>206</v>
      </c>
      <c r="BE234" s="4" t="s">
        <v>446</v>
      </c>
      <c r="BF234" s="4" t="s">
        <v>95</v>
      </c>
      <c r="BG234" s="4" t="s">
        <v>95</v>
      </c>
      <c r="BH234" s="4" t="s">
        <v>95</v>
      </c>
      <c r="BI234" s="4" t="s">
        <v>95</v>
      </c>
      <c r="BJ234" s="4" t="s">
        <v>95</v>
      </c>
      <c r="BK234" s="4" t="s">
        <v>95</v>
      </c>
      <c r="BL234" s="4" t="s">
        <v>95</v>
      </c>
      <c r="BM234" s="4" t="s">
        <v>446</v>
      </c>
      <c r="BN234" s="4" t="s">
        <v>236</v>
      </c>
      <c r="BO234" s="4" t="s">
        <v>95</v>
      </c>
      <c r="BP234" s="4" t="s">
        <v>202</v>
      </c>
      <c r="BQ234" s="4" t="s">
        <v>236</v>
      </c>
      <c r="BR234" s="4" t="s">
        <v>95</v>
      </c>
      <c r="BS234" s="4" t="s">
        <v>95</v>
      </c>
      <c r="BT234" s="4" t="s">
        <v>95</v>
      </c>
      <c r="BU234" s="4" t="s">
        <v>446</v>
      </c>
      <c r="BV234" s="4" t="s">
        <v>446</v>
      </c>
      <c r="BW234" s="4" t="s">
        <v>446</v>
      </c>
      <c r="BX234" s="4" t="s">
        <v>446</v>
      </c>
      <c r="BY234" s="4" t="s">
        <v>446</v>
      </c>
      <c r="BZ234" s="4" t="s">
        <v>446</v>
      </c>
      <c r="CA234" s="4" t="s">
        <v>446</v>
      </c>
      <c r="CB234" s="4" t="s">
        <v>446</v>
      </c>
    </row>
    <row r="235" spans="1:80" x14ac:dyDescent="0.4">
      <c r="A235" s="1" t="s">
        <v>369</v>
      </c>
      <c r="B235" s="9">
        <v>0</v>
      </c>
      <c r="C235" s="9">
        <v>0</v>
      </c>
      <c r="D235" s="9">
        <v>0</v>
      </c>
      <c r="E235" s="9">
        <v>1.978436693173E-2</v>
      </c>
      <c r="F235" s="9">
        <v>0</v>
      </c>
      <c r="G235" s="9">
        <v>0</v>
      </c>
      <c r="H235" s="9"/>
      <c r="I235" s="9">
        <v>3.7562275802369999E-3</v>
      </c>
      <c r="J235" s="9">
        <v>0.3091609510387</v>
      </c>
      <c r="K235" s="9">
        <v>0</v>
      </c>
      <c r="L235" s="9">
        <v>0.21709253282420002</v>
      </c>
      <c r="M235" s="9">
        <v>0</v>
      </c>
      <c r="N235" s="9">
        <v>0.76644756878950004</v>
      </c>
      <c r="O235" s="9">
        <v>0</v>
      </c>
      <c r="P235" s="9"/>
      <c r="Q235" s="9">
        <v>0.18916511416439999</v>
      </c>
      <c r="R235" s="9">
        <v>0.1769130462588</v>
      </c>
      <c r="S235" s="9">
        <v>0.17740696227160002</v>
      </c>
      <c r="T235" s="9">
        <v>4.7686334816839995E-2</v>
      </c>
      <c r="U235" s="9">
        <v>0</v>
      </c>
      <c r="V235" s="9">
        <v>0.10257609038400001</v>
      </c>
      <c r="W235" s="9">
        <v>0</v>
      </c>
      <c r="X235" s="9"/>
      <c r="Y235" s="9">
        <v>8.9701112013579998E-2</v>
      </c>
      <c r="Z235" s="9">
        <v>0</v>
      </c>
      <c r="AA235" s="9">
        <v>0.10680778728370001</v>
      </c>
      <c r="AB235" s="9">
        <v>5.7857259437439995E-2</v>
      </c>
      <c r="AC235" s="9">
        <v>0</v>
      </c>
      <c r="AD235" s="9">
        <v>0</v>
      </c>
      <c r="AE235" s="9">
        <v>0</v>
      </c>
      <c r="AF235" s="9"/>
      <c r="AG235" s="9">
        <v>4.1366643359519999E-2</v>
      </c>
      <c r="AH235" s="9">
        <v>0</v>
      </c>
      <c r="AI235" s="9">
        <v>4.2320286868970006E-2</v>
      </c>
      <c r="AJ235" s="9">
        <v>4.4991169536040002E-2</v>
      </c>
      <c r="AK235" s="9">
        <v>8.5560524581650005E-2</v>
      </c>
      <c r="AL235" s="9">
        <v>0</v>
      </c>
      <c r="AM235" s="9">
        <v>0.17502224637979999</v>
      </c>
      <c r="AN235" s="9"/>
      <c r="AO235" s="9">
        <v>4.395572519062E-2</v>
      </c>
      <c r="AP235" s="9">
        <v>0.20236168833080001</v>
      </c>
      <c r="AQ235" s="9">
        <v>0.28442666675720002</v>
      </c>
      <c r="AR235" s="9">
        <v>0.15217205451400001</v>
      </c>
      <c r="AS235" s="9">
        <v>8.4639532485819999E-2</v>
      </c>
      <c r="AT235" s="9">
        <v>0</v>
      </c>
      <c r="AU235" s="9">
        <v>0</v>
      </c>
      <c r="AV235" s="9"/>
      <c r="AW235" s="9">
        <v>0.157805896291</v>
      </c>
      <c r="AX235" s="9">
        <v>0.31156431437170001</v>
      </c>
      <c r="AY235" s="9">
        <v>0.38903829681860003</v>
      </c>
      <c r="AZ235" s="9">
        <v>0.48020064887140002</v>
      </c>
      <c r="BA235" s="9">
        <v>0.8100155760008001</v>
      </c>
      <c r="BB235" s="9">
        <v>0.13097634082660001</v>
      </c>
      <c r="BC235" s="9">
        <v>0.82497775362019998</v>
      </c>
      <c r="BD235" s="9"/>
      <c r="BE235" s="9">
        <v>0.47424928140059996</v>
      </c>
      <c r="BF235" s="9">
        <v>0</v>
      </c>
      <c r="BG235" s="9">
        <v>0</v>
      </c>
      <c r="BH235" s="9">
        <v>0</v>
      </c>
      <c r="BI235" s="9">
        <v>0</v>
      </c>
      <c r="BJ235" s="9">
        <v>0</v>
      </c>
      <c r="BK235" s="9">
        <v>0</v>
      </c>
      <c r="BL235" s="9"/>
      <c r="BM235" s="9">
        <v>0</v>
      </c>
      <c r="BN235" s="9">
        <v>0.3091609510387</v>
      </c>
      <c r="BO235" s="9">
        <v>0</v>
      </c>
      <c r="BP235" s="9">
        <v>0.21709253282420002</v>
      </c>
      <c r="BQ235" s="9">
        <v>1.978436693173E-2</v>
      </c>
      <c r="BR235" s="9">
        <v>0.76644756878950004</v>
      </c>
      <c r="BS235" s="9">
        <v>0</v>
      </c>
      <c r="BT235" s="9"/>
      <c r="BU235" s="9">
        <v>0.19292134174469999</v>
      </c>
      <c r="BV235" s="9">
        <v>1</v>
      </c>
      <c r="BW235" s="9">
        <v>1</v>
      </c>
      <c r="BX235" s="9">
        <v>1</v>
      </c>
      <c r="BY235" s="9">
        <v>1</v>
      </c>
      <c r="BZ235" s="9">
        <v>1</v>
      </c>
      <c r="CA235" s="9">
        <v>1</v>
      </c>
      <c r="CB235" s="9"/>
    </row>
    <row r="236" spans="1:80" x14ac:dyDescent="0.4">
      <c r="B236" s="10">
        <v>0</v>
      </c>
      <c r="C236" s="10">
        <v>0</v>
      </c>
      <c r="D236" s="10">
        <v>0</v>
      </c>
      <c r="E236" s="10">
        <v>1</v>
      </c>
      <c r="F236" s="10">
        <v>0</v>
      </c>
      <c r="G236" s="10">
        <v>0</v>
      </c>
      <c r="H236" s="10">
        <v>0</v>
      </c>
      <c r="I236" s="10">
        <v>1</v>
      </c>
      <c r="J236" s="10">
        <v>1</v>
      </c>
      <c r="K236" s="10">
        <v>0</v>
      </c>
      <c r="L236" s="10">
        <v>4</v>
      </c>
      <c r="M236" s="10">
        <v>0</v>
      </c>
      <c r="N236" s="10">
        <v>2</v>
      </c>
      <c r="O236" s="10">
        <v>0</v>
      </c>
      <c r="P236" s="10">
        <v>0</v>
      </c>
      <c r="Q236" s="10">
        <v>7</v>
      </c>
      <c r="R236" s="10">
        <v>1</v>
      </c>
      <c r="S236" s="10">
        <v>2</v>
      </c>
      <c r="T236" s="10">
        <v>1</v>
      </c>
      <c r="U236" s="10">
        <v>0</v>
      </c>
      <c r="V236" s="10">
        <v>1</v>
      </c>
      <c r="W236" s="10">
        <v>0</v>
      </c>
      <c r="X236" s="10">
        <v>0</v>
      </c>
      <c r="Y236" s="10">
        <v>5</v>
      </c>
      <c r="Z236" s="10">
        <v>0</v>
      </c>
      <c r="AA236" s="10">
        <v>1</v>
      </c>
      <c r="AB236" s="10">
        <v>1</v>
      </c>
      <c r="AC236" s="10">
        <v>0</v>
      </c>
      <c r="AD236" s="10">
        <v>0</v>
      </c>
      <c r="AE236" s="10">
        <v>0</v>
      </c>
      <c r="AF236" s="10">
        <v>0</v>
      </c>
      <c r="AG236" s="10">
        <v>2</v>
      </c>
      <c r="AH236" s="10">
        <v>0</v>
      </c>
      <c r="AI236" s="10">
        <v>1</v>
      </c>
      <c r="AJ236" s="10">
        <v>1</v>
      </c>
      <c r="AK236" s="10">
        <v>1</v>
      </c>
      <c r="AL236" s="10">
        <v>0</v>
      </c>
      <c r="AM236" s="10">
        <v>1</v>
      </c>
      <c r="AN236" s="10">
        <v>0</v>
      </c>
      <c r="AO236" s="10">
        <v>4</v>
      </c>
      <c r="AP236" s="10">
        <v>1</v>
      </c>
      <c r="AQ236" s="10">
        <v>3</v>
      </c>
      <c r="AR236" s="10">
        <v>4</v>
      </c>
      <c r="AS236" s="10">
        <v>2</v>
      </c>
      <c r="AT236" s="10">
        <v>0</v>
      </c>
      <c r="AU236" s="10">
        <v>0</v>
      </c>
      <c r="AV236" s="10">
        <v>0</v>
      </c>
      <c r="AW236" s="10">
        <v>10</v>
      </c>
      <c r="AX236" s="10">
        <v>1</v>
      </c>
      <c r="AY236" s="10">
        <v>4</v>
      </c>
      <c r="AZ236" s="10">
        <v>10</v>
      </c>
      <c r="BA236" s="10">
        <v>11</v>
      </c>
      <c r="BB236" s="10">
        <v>2</v>
      </c>
      <c r="BC236" s="10">
        <v>3</v>
      </c>
      <c r="BD236" s="10">
        <v>0</v>
      </c>
      <c r="BE236" s="10">
        <v>31</v>
      </c>
      <c r="BF236" s="10">
        <v>0</v>
      </c>
      <c r="BG236" s="10">
        <v>0</v>
      </c>
      <c r="BH236" s="10">
        <v>0</v>
      </c>
      <c r="BI236" s="10">
        <v>0</v>
      </c>
      <c r="BJ236" s="10">
        <v>0</v>
      </c>
      <c r="BK236" s="10">
        <v>0</v>
      </c>
      <c r="BL236" s="10">
        <v>0</v>
      </c>
      <c r="BM236" s="10">
        <v>0</v>
      </c>
      <c r="BN236" s="10">
        <v>1</v>
      </c>
      <c r="BO236" s="10">
        <v>0</v>
      </c>
      <c r="BP236" s="10">
        <v>4</v>
      </c>
      <c r="BQ236" s="10">
        <v>1</v>
      </c>
      <c r="BR236" s="10">
        <v>2</v>
      </c>
      <c r="BS236" s="10">
        <v>0</v>
      </c>
      <c r="BT236" s="10">
        <v>0</v>
      </c>
      <c r="BU236" s="10">
        <v>8</v>
      </c>
      <c r="BV236" s="10">
        <v>4</v>
      </c>
      <c r="BW236" s="10">
        <v>11</v>
      </c>
      <c r="BX236" s="10">
        <v>21</v>
      </c>
      <c r="BY236" s="10">
        <v>15</v>
      </c>
      <c r="BZ236" s="10">
        <v>5</v>
      </c>
      <c r="CA236" s="10">
        <v>4</v>
      </c>
      <c r="CB236" s="10">
        <v>0</v>
      </c>
    </row>
    <row r="237" spans="1:80" x14ac:dyDescent="0.4">
      <c r="B237" s="10">
        <v>4</v>
      </c>
      <c r="C237" s="10">
        <v>11</v>
      </c>
      <c r="D237" s="10">
        <v>21</v>
      </c>
      <c r="E237" s="10">
        <v>15</v>
      </c>
      <c r="F237" s="10">
        <v>5</v>
      </c>
      <c r="G237" s="10">
        <v>4</v>
      </c>
      <c r="H237" s="10">
        <v>0</v>
      </c>
      <c r="I237" s="10">
        <v>60</v>
      </c>
      <c r="J237" s="10">
        <v>4</v>
      </c>
      <c r="K237" s="10">
        <v>11</v>
      </c>
      <c r="L237" s="10">
        <v>21</v>
      </c>
      <c r="M237" s="10">
        <v>15</v>
      </c>
      <c r="N237" s="10">
        <v>5</v>
      </c>
      <c r="O237" s="10">
        <v>4</v>
      </c>
      <c r="P237" s="10">
        <v>0</v>
      </c>
      <c r="Q237" s="10">
        <v>60</v>
      </c>
      <c r="R237" s="10">
        <v>4</v>
      </c>
      <c r="S237" s="10">
        <v>11</v>
      </c>
      <c r="T237" s="10">
        <v>21</v>
      </c>
      <c r="U237" s="10">
        <v>15</v>
      </c>
      <c r="V237" s="10">
        <v>5</v>
      </c>
      <c r="W237" s="10">
        <v>4</v>
      </c>
      <c r="X237" s="10">
        <v>0</v>
      </c>
      <c r="Y237" s="10">
        <v>60</v>
      </c>
      <c r="Z237" s="10">
        <v>4</v>
      </c>
      <c r="AA237" s="10">
        <v>11</v>
      </c>
      <c r="AB237" s="10">
        <v>21</v>
      </c>
      <c r="AC237" s="10">
        <v>15</v>
      </c>
      <c r="AD237" s="10">
        <v>5</v>
      </c>
      <c r="AE237" s="10">
        <v>4</v>
      </c>
      <c r="AF237" s="10">
        <v>0</v>
      </c>
      <c r="AG237" s="10">
        <v>60</v>
      </c>
      <c r="AH237" s="10">
        <v>4</v>
      </c>
      <c r="AI237" s="10">
        <v>11</v>
      </c>
      <c r="AJ237" s="10">
        <v>21</v>
      </c>
      <c r="AK237" s="10">
        <v>15</v>
      </c>
      <c r="AL237" s="10">
        <v>5</v>
      </c>
      <c r="AM237" s="10">
        <v>4</v>
      </c>
      <c r="AN237" s="10">
        <v>0</v>
      </c>
      <c r="AO237" s="10">
        <v>60</v>
      </c>
      <c r="AP237" s="10">
        <v>4</v>
      </c>
      <c r="AQ237" s="10">
        <v>11</v>
      </c>
      <c r="AR237" s="10">
        <v>21</v>
      </c>
      <c r="AS237" s="10">
        <v>15</v>
      </c>
      <c r="AT237" s="10">
        <v>5</v>
      </c>
      <c r="AU237" s="10">
        <v>4</v>
      </c>
      <c r="AV237" s="10">
        <v>0</v>
      </c>
      <c r="AW237" s="10">
        <v>60</v>
      </c>
      <c r="AX237" s="10">
        <v>4</v>
      </c>
      <c r="AY237" s="10">
        <v>11</v>
      </c>
      <c r="AZ237" s="10">
        <v>21</v>
      </c>
      <c r="BA237" s="10">
        <v>15</v>
      </c>
      <c r="BB237" s="10">
        <v>5</v>
      </c>
      <c r="BC237" s="10">
        <v>4</v>
      </c>
      <c r="BD237" s="10">
        <v>0</v>
      </c>
      <c r="BE237" s="10">
        <v>60</v>
      </c>
      <c r="BF237" s="10">
        <v>4</v>
      </c>
      <c r="BG237" s="10">
        <v>11</v>
      </c>
      <c r="BH237" s="10">
        <v>21</v>
      </c>
      <c r="BI237" s="10">
        <v>15</v>
      </c>
      <c r="BJ237" s="10">
        <v>5</v>
      </c>
      <c r="BK237" s="10">
        <v>4</v>
      </c>
      <c r="BL237" s="10">
        <v>0</v>
      </c>
      <c r="BM237" s="10">
        <v>60</v>
      </c>
      <c r="BN237" s="10">
        <v>4</v>
      </c>
      <c r="BO237" s="10">
        <v>11</v>
      </c>
      <c r="BP237" s="10">
        <v>21</v>
      </c>
      <c r="BQ237" s="10">
        <v>15</v>
      </c>
      <c r="BR237" s="10">
        <v>5</v>
      </c>
      <c r="BS237" s="10">
        <v>4</v>
      </c>
      <c r="BT237" s="10">
        <v>0</v>
      </c>
      <c r="BU237" s="10">
        <v>60</v>
      </c>
      <c r="BV237" s="10">
        <v>4</v>
      </c>
      <c r="BW237" s="10">
        <v>11</v>
      </c>
      <c r="BX237" s="10">
        <v>21</v>
      </c>
      <c r="BY237" s="10">
        <v>15</v>
      </c>
      <c r="BZ237" s="10">
        <v>5</v>
      </c>
      <c r="CA237" s="10">
        <v>4</v>
      </c>
      <c r="CB237" s="10">
        <v>0</v>
      </c>
    </row>
    <row r="238" spans="1:80" x14ac:dyDescent="0.4">
      <c r="B238" s="10">
        <v>0</v>
      </c>
      <c r="C238" s="10">
        <v>0</v>
      </c>
      <c r="D238" s="10">
        <v>0</v>
      </c>
      <c r="E238" s="10">
        <v>0.2167132494531</v>
      </c>
      <c r="F238" s="10">
        <v>0</v>
      </c>
      <c r="G238" s="10">
        <v>0</v>
      </c>
      <c r="H238" s="10">
        <v>0</v>
      </c>
      <c r="I238" s="10">
        <v>0.2167132494531</v>
      </c>
      <c r="J238" s="10">
        <v>2.8393967949680001</v>
      </c>
      <c r="K238" s="10">
        <v>0</v>
      </c>
      <c r="L238" s="10">
        <v>4.1876375457390003</v>
      </c>
      <c r="M238" s="10">
        <v>0</v>
      </c>
      <c r="N238" s="10">
        <v>3.8867310523800001</v>
      </c>
      <c r="O238" s="10">
        <v>0</v>
      </c>
      <c r="P238" s="10">
        <v>0</v>
      </c>
      <c r="Q238" s="10">
        <v>10.913765393089999</v>
      </c>
      <c r="R238" s="10">
        <v>1.624805250623</v>
      </c>
      <c r="S238" s="10">
        <v>2.1104196189120001</v>
      </c>
      <c r="T238" s="10">
        <v>0.91985239427550003</v>
      </c>
      <c r="U238" s="10">
        <v>0</v>
      </c>
      <c r="V238" s="10">
        <v>0.5201734495118</v>
      </c>
      <c r="W238" s="10">
        <v>0</v>
      </c>
      <c r="X238" s="10">
        <v>0</v>
      </c>
      <c r="Y238" s="10">
        <v>5.1752507133219998</v>
      </c>
      <c r="Z238" s="10">
        <v>0</v>
      </c>
      <c r="AA238" s="10">
        <v>1.2705772470809999</v>
      </c>
      <c r="AB238" s="10">
        <v>1.116045903384</v>
      </c>
      <c r="AC238" s="10">
        <v>0</v>
      </c>
      <c r="AD238" s="10">
        <v>0</v>
      </c>
      <c r="AE238" s="10">
        <v>0</v>
      </c>
      <c r="AF238" s="10">
        <v>0</v>
      </c>
      <c r="AG238" s="10">
        <v>2.3866231504650002</v>
      </c>
      <c r="AH238" s="10">
        <v>0</v>
      </c>
      <c r="AI238" s="10">
        <v>0.50343888730560005</v>
      </c>
      <c r="AJ238" s="10">
        <v>0.8678636170706</v>
      </c>
      <c r="AK238" s="10">
        <v>0.9372096348083</v>
      </c>
      <c r="AL238" s="10">
        <v>0</v>
      </c>
      <c r="AM238" s="10">
        <v>0.2274865016456</v>
      </c>
      <c r="AN238" s="10">
        <v>0</v>
      </c>
      <c r="AO238" s="10">
        <v>2.5359986408299999</v>
      </c>
      <c r="AP238" s="10">
        <v>1.858530734041</v>
      </c>
      <c r="AQ238" s="10">
        <v>3.3835178167770001</v>
      </c>
      <c r="AR238" s="10">
        <v>2.9353446689529998</v>
      </c>
      <c r="AS238" s="10">
        <v>0.92712130645809998</v>
      </c>
      <c r="AT238" s="10">
        <v>0</v>
      </c>
      <c r="AU238" s="10">
        <v>0</v>
      </c>
      <c r="AV238" s="10">
        <v>0</v>
      </c>
      <c r="AW238" s="10">
        <v>9.10451452623</v>
      </c>
      <c r="AX238" s="10">
        <v>2.8614697706209999</v>
      </c>
      <c r="AY238" s="10">
        <v>4.6279697459519999</v>
      </c>
      <c r="AZ238" s="10">
        <v>9.2628992832760009</v>
      </c>
      <c r="BA238" s="10">
        <v>8.8727179488979999</v>
      </c>
      <c r="BB238" s="10">
        <v>0.66419391455800003</v>
      </c>
      <c r="BC238" s="10">
        <v>1.0722711368890001</v>
      </c>
      <c r="BD238" s="10">
        <v>0</v>
      </c>
      <c r="BE238" s="10">
        <v>27.361521800190001</v>
      </c>
      <c r="BF238" s="10">
        <v>0</v>
      </c>
      <c r="BG238" s="10">
        <v>0</v>
      </c>
      <c r="BH238" s="10">
        <v>0</v>
      </c>
      <c r="BI238" s="10">
        <v>0</v>
      </c>
      <c r="BJ238" s="10">
        <v>0</v>
      </c>
      <c r="BK238" s="10">
        <v>0</v>
      </c>
      <c r="BL238" s="10">
        <v>0</v>
      </c>
      <c r="BM238" s="10">
        <v>0</v>
      </c>
      <c r="BN238" s="10">
        <v>2.8393967949680001</v>
      </c>
      <c r="BO238" s="10">
        <v>0</v>
      </c>
      <c r="BP238" s="10">
        <v>4.1876375457390003</v>
      </c>
      <c r="BQ238" s="10">
        <v>0.2167132494531</v>
      </c>
      <c r="BR238" s="10">
        <v>3.8867310523800001</v>
      </c>
      <c r="BS238" s="10">
        <v>0</v>
      </c>
      <c r="BT238" s="10">
        <v>0</v>
      </c>
      <c r="BU238" s="10">
        <v>11.13047864254</v>
      </c>
      <c r="BV238" s="10">
        <v>9.1842025502539997</v>
      </c>
      <c r="BW238" s="10">
        <v>11.89592331603</v>
      </c>
      <c r="BX238" s="10">
        <v>19.289643412699998</v>
      </c>
      <c r="BY238" s="10">
        <v>10.95376213962</v>
      </c>
      <c r="BZ238" s="10">
        <v>5.0710984164499999</v>
      </c>
      <c r="CA238" s="10">
        <v>1.299757638535</v>
      </c>
      <c r="CB238" s="10">
        <v>0</v>
      </c>
    </row>
    <row r="239" spans="1:80" x14ac:dyDescent="0.4">
      <c r="B239" s="10">
        <v>9.1842025502539997</v>
      </c>
      <c r="C239" s="10">
        <v>11.89592331603</v>
      </c>
      <c r="D239" s="10">
        <v>19.289643412699998</v>
      </c>
      <c r="E239" s="10">
        <v>10.95376213962</v>
      </c>
      <c r="F239" s="10">
        <v>5.0710984164499999</v>
      </c>
      <c r="G239" s="10">
        <v>1.299757638535</v>
      </c>
      <c r="H239" s="10">
        <v>0</v>
      </c>
      <c r="I239" s="10">
        <v>57.694387473580001</v>
      </c>
      <c r="J239" s="10">
        <v>9.1842025502539997</v>
      </c>
      <c r="K239" s="10">
        <v>11.89592331603</v>
      </c>
      <c r="L239" s="10">
        <v>19.289643412699998</v>
      </c>
      <c r="M239" s="10">
        <v>10.95376213962</v>
      </c>
      <c r="N239" s="10">
        <v>5.0710984164499999</v>
      </c>
      <c r="O239" s="10">
        <v>1.299757638535</v>
      </c>
      <c r="P239" s="10">
        <v>0</v>
      </c>
      <c r="Q239" s="10">
        <v>57.694387473580001</v>
      </c>
      <c r="R239" s="10">
        <v>9.1842025502539997</v>
      </c>
      <c r="S239" s="10">
        <v>11.89592331603</v>
      </c>
      <c r="T239" s="10">
        <v>19.289643412699998</v>
      </c>
      <c r="U239" s="10">
        <v>10.95376213962</v>
      </c>
      <c r="V239" s="10">
        <v>5.0710984164499999</v>
      </c>
      <c r="W239" s="10">
        <v>1.299757638535</v>
      </c>
      <c r="X239" s="10">
        <v>0</v>
      </c>
      <c r="Y239" s="10">
        <v>57.694387473580001</v>
      </c>
      <c r="Z239" s="10">
        <v>9.1842025502539997</v>
      </c>
      <c r="AA239" s="10">
        <v>11.89592331603</v>
      </c>
      <c r="AB239" s="10">
        <v>19.289643412699998</v>
      </c>
      <c r="AC239" s="10">
        <v>10.95376213962</v>
      </c>
      <c r="AD239" s="10">
        <v>5.0710984164499999</v>
      </c>
      <c r="AE239" s="10">
        <v>1.299757638535</v>
      </c>
      <c r="AF239" s="10">
        <v>0</v>
      </c>
      <c r="AG239" s="10">
        <v>57.694387473580001</v>
      </c>
      <c r="AH239" s="10">
        <v>9.1842025502539997</v>
      </c>
      <c r="AI239" s="10">
        <v>11.89592331603</v>
      </c>
      <c r="AJ239" s="10">
        <v>19.289643412699998</v>
      </c>
      <c r="AK239" s="10">
        <v>10.95376213962</v>
      </c>
      <c r="AL239" s="10">
        <v>5.0710984164499999</v>
      </c>
      <c r="AM239" s="10">
        <v>1.299757638535</v>
      </c>
      <c r="AN239" s="10">
        <v>0</v>
      </c>
      <c r="AO239" s="10">
        <v>57.694387473580001</v>
      </c>
      <c r="AP239" s="10">
        <v>9.1842025502539997</v>
      </c>
      <c r="AQ239" s="10">
        <v>11.89592331603</v>
      </c>
      <c r="AR239" s="10">
        <v>19.289643412699998</v>
      </c>
      <c r="AS239" s="10">
        <v>10.95376213962</v>
      </c>
      <c r="AT239" s="10">
        <v>5.0710984164499999</v>
      </c>
      <c r="AU239" s="10">
        <v>1.299757638535</v>
      </c>
      <c r="AV239" s="10">
        <v>0</v>
      </c>
      <c r="AW239" s="10">
        <v>57.694387473580001</v>
      </c>
      <c r="AX239" s="10">
        <v>9.1842025502539997</v>
      </c>
      <c r="AY239" s="10">
        <v>11.89592331603</v>
      </c>
      <c r="AZ239" s="10">
        <v>19.289643412699998</v>
      </c>
      <c r="BA239" s="10">
        <v>10.95376213962</v>
      </c>
      <c r="BB239" s="10">
        <v>5.0710984164499999</v>
      </c>
      <c r="BC239" s="10">
        <v>1.299757638535</v>
      </c>
      <c r="BD239" s="10">
        <v>0</v>
      </c>
      <c r="BE239" s="10">
        <v>57.694387473580001</v>
      </c>
      <c r="BF239" s="10">
        <v>9.1842025502539997</v>
      </c>
      <c r="BG239" s="10">
        <v>11.89592331603</v>
      </c>
      <c r="BH239" s="10">
        <v>19.289643412699998</v>
      </c>
      <c r="BI239" s="10">
        <v>10.95376213962</v>
      </c>
      <c r="BJ239" s="10">
        <v>5.0710984164499999</v>
      </c>
      <c r="BK239" s="10">
        <v>1.299757638535</v>
      </c>
      <c r="BL239" s="10">
        <v>0</v>
      </c>
      <c r="BM239" s="10">
        <v>57.694387473580001</v>
      </c>
      <c r="BN239" s="10">
        <v>9.1842025502539997</v>
      </c>
      <c r="BO239" s="10">
        <v>11.89592331603</v>
      </c>
      <c r="BP239" s="10">
        <v>19.289643412699998</v>
      </c>
      <c r="BQ239" s="10">
        <v>10.95376213962</v>
      </c>
      <c r="BR239" s="10">
        <v>5.0710984164499999</v>
      </c>
      <c r="BS239" s="10">
        <v>1.299757638535</v>
      </c>
      <c r="BT239" s="10">
        <v>0</v>
      </c>
      <c r="BU239" s="10">
        <v>57.694387473580001</v>
      </c>
      <c r="BV239" s="10">
        <v>9.1842025502539997</v>
      </c>
      <c r="BW239" s="10">
        <v>11.89592331603</v>
      </c>
      <c r="BX239" s="10">
        <v>19.289643412699998</v>
      </c>
      <c r="BY239" s="10">
        <v>10.95376213962</v>
      </c>
      <c r="BZ239" s="10">
        <v>5.0710984164499999</v>
      </c>
      <c r="CA239" s="10">
        <v>1.299757638535</v>
      </c>
      <c r="CB239" s="10">
        <v>0</v>
      </c>
    </row>
    <row r="240" spans="1:80" x14ac:dyDescent="0.4">
      <c r="B240" s="4" t="s">
        <v>155</v>
      </c>
      <c r="C240" s="4" t="s">
        <v>156</v>
      </c>
      <c r="D240" s="4" t="s">
        <v>157</v>
      </c>
      <c r="E240" s="4" t="s">
        <v>158</v>
      </c>
      <c r="F240" s="4" t="s">
        <v>159</v>
      </c>
      <c r="G240" s="4" t="s">
        <v>160</v>
      </c>
      <c r="H240" s="4" t="s">
        <v>161</v>
      </c>
      <c r="I240" s="4" t="s">
        <v>162</v>
      </c>
      <c r="J240" s="4" t="s">
        <v>155</v>
      </c>
      <c r="K240" s="4" t="s">
        <v>156</v>
      </c>
      <c r="L240" s="4" t="s">
        <v>157</v>
      </c>
      <c r="M240" s="4" t="s">
        <v>158</v>
      </c>
      <c r="N240" s="4" t="s">
        <v>159</v>
      </c>
      <c r="O240" s="4" t="s">
        <v>160</v>
      </c>
      <c r="P240" s="4" t="s">
        <v>161</v>
      </c>
      <c r="Q240" s="4" t="s">
        <v>162</v>
      </c>
      <c r="R240" s="4" t="s">
        <v>155</v>
      </c>
      <c r="S240" s="4" t="s">
        <v>156</v>
      </c>
      <c r="T240" s="4" t="s">
        <v>157</v>
      </c>
      <c r="U240" s="4" t="s">
        <v>158</v>
      </c>
      <c r="V240" s="4" t="s">
        <v>159</v>
      </c>
      <c r="W240" s="4" t="s">
        <v>160</v>
      </c>
      <c r="X240" s="4" t="s">
        <v>161</v>
      </c>
      <c r="Y240" s="4" t="s">
        <v>162</v>
      </c>
      <c r="Z240" s="4" t="s">
        <v>155</v>
      </c>
      <c r="AA240" s="4" t="s">
        <v>156</v>
      </c>
      <c r="AB240" s="4" t="s">
        <v>157</v>
      </c>
      <c r="AC240" s="4" t="s">
        <v>158</v>
      </c>
      <c r="AD240" s="4" t="s">
        <v>159</v>
      </c>
      <c r="AE240" s="4" t="s">
        <v>160</v>
      </c>
      <c r="AF240" s="4" t="s">
        <v>161</v>
      </c>
      <c r="AG240" s="4" t="s">
        <v>162</v>
      </c>
      <c r="AH240" s="4" t="s">
        <v>155</v>
      </c>
      <c r="AI240" s="4" t="s">
        <v>156</v>
      </c>
      <c r="AJ240" s="4" t="s">
        <v>157</v>
      </c>
      <c r="AK240" s="4" t="s">
        <v>158</v>
      </c>
      <c r="AL240" s="4" t="s">
        <v>159</v>
      </c>
      <c r="AM240" s="4" t="s">
        <v>160</v>
      </c>
      <c r="AN240" s="4" t="s">
        <v>161</v>
      </c>
      <c r="AO240" s="4" t="s">
        <v>162</v>
      </c>
      <c r="AP240" s="4" t="s">
        <v>155</v>
      </c>
      <c r="AQ240" s="4" t="s">
        <v>156</v>
      </c>
      <c r="AR240" s="4" t="s">
        <v>157</v>
      </c>
      <c r="AS240" s="4" t="s">
        <v>158</v>
      </c>
      <c r="AT240" s="4" t="s">
        <v>159</v>
      </c>
      <c r="AU240" s="4" t="s">
        <v>160</v>
      </c>
      <c r="AV240" s="4" t="s">
        <v>161</v>
      </c>
      <c r="AW240" s="4" t="s">
        <v>162</v>
      </c>
      <c r="AX240" s="4" t="s">
        <v>155</v>
      </c>
      <c r="AY240" s="4" t="s">
        <v>156</v>
      </c>
      <c r="AZ240" s="4" t="s">
        <v>157</v>
      </c>
      <c r="BA240" s="4" t="s">
        <v>158</v>
      </c>
      <c r="BB240" s="4" t="s">
        <v>159</v>
      </c>
      <c r="BC240" s="4" t="s">
        <v>160</v>
      </c>
      <c r="BD240" s="4" t="s">
        <v>161</v>
      </c>
      <c r="BE240" s="4" t="s">
        <v>162</v>
      </c>
      <c r="BF240" s="4" t="s">
        <v>155</v>
      </c>
      <c r="BG240" s="4" t="s">
        <v>156</v>
      </c>
      <c r="BH240" s="4" t="s">
        <v>157</v>
      </c>
      <c r="BI240" s="4" t="s">
        <v>158</v>
      </c>
      <c r="BJ240" s="4" t="s">
        <v>159</v>
      </c>
      <c r="BK240" s="4" t="s">
        <v>160</v>
      </c>
      <c r="BL240" s="4" t="s">
        <v>161</v>
      </c>
      <c r="BM240" s="4" t="s">
        <v>162</v>
      </c>
      <c r="BN240" s="4" t="s">
        <v>155</v>
      </c>
      <c r="BO240" s="4" t="s">
        <v>156</v>
      </c>
      <c r="BP240" s="4" t="s">
        <v>157</v>
      </c>
      <c r="BQ240" s="4" t="s">
        <v>158</v>
      </c>
      <c r="BR240" s="4" t="s">
        <v>159</v>
      </c>
      <c r="BS240" s="4" t="s">
        <v>160</v>
      </c>
      <c r="BT240" s="4" t="s">
        <v>161</v>
      </c>
      <c r="BU240" s="4" t="s">
        <v>162</v>
      </c>
      <c r="BV240" s="4" t="s">
        <v>155</v>
      </c>
      <c r="BW240" s="4" t="s">
        <v>156</v>
      </c>
      <c r="BX240" s="4" t="s">
        <v>157</v>
      </c>
      <c r="BY240" s="4" t="s">
        <v>158</v>
      </c>
      <c r="BZ240" s="4" t="s">
        <v>159</v>
      </c>
      <c r="CA240" s="4" t="s">
        <v>160</v>
      </c>
      <c r="CB240" s="4" t="s">
        <v>161</v>
      </c>
    </row>
    <row r="241" spans="1:80" x14ac:dyDescent="0.4">
      <c r="B241" s="4" t="s">
        <v>95</v>
      </c>
      <c r="C241" s="4" t="s">
        <v>95</v>
      </c>
      <c r="D241" s="4" t="s">
        <v>95</v>
      </c>
      <c r="E241" s="4" t="s">
        <v>95</v>
      </c>
      <c r="F241" s="4" t="s">
        <v>95</v>
      </c>
      <c r="G241" s="4" t="s">
        <v>95</v>
      </c>
      <c r="H241" s="4" t="s">
        <v>446</v>
      </c>
      <c r="I241" s="4" t="s">
        <v>446</v>
      </c>
      <c r="J241" s="4" t="s">
        <v>95</v>
      </c>
      <c r="K241" s="4" t="s">
        <v>95</v>
      </c>
      <c r="L241" s="4" t="s">
        <v>95</v>
      </c>
      <c r="M241" s="4" t="s">
        <v>95</v>
      </c>
      <c r="N241" s="4" t="s">
        <v>799</v>
      </c>
      <c r="O241" s="4" t="s">
        <v>95</v>
      </c>
      <c r="P241" s="4" t="s">
        <v>446</v>
      </c>
      <c r="Q241" s="4" t="s">
        <v>446</v>
      </c>
      <c r="R241" s="4" t="s">
        <v>95</v>
      </c>
      <c r="S241" s="4" t="s">
        <v>95</v>
      </c>
      <c r="T241" s="4" t="s">
        <v>95</v>
      </c>
      <c r="U241" s="4" t="s">
        <v>95</v>
      </c>
      <c r="V241" s="4" t="s">
        <v>95</v>
      </c>
      <c r="W241" s="4" t="s">
        <v>95</v>
      </c>
      <c r="X241" s="4" t="s">
        <v>446</v>
      </c>
      <c r="Y241" s="4" t="s">
        <v>446</v>
      </c>
      <c r="Z241" s="4" t="s">
        <v>95</v>
      </c>
      <c r="AA241" s="4" t="s">
        <v>95</v>
      </c>
      <c r="AB241" s="4" t="s">
        <v>95</v>
      </c>
      <c r="AC241" s="4" t="s">
        <v>95</v>
      </c>
      <c r="AD241" s="4" t="s">
        <v>95</v>
      </c>
      <c r="AE241" s="4" t="s">
        <v>95</v>
      </c>
      <c r="AF241" s="4" t="s">
        <v>446</v>
      </c>
      <c r="AG241" s="4" t="s">
        <v>446</v>
      </c>
      <c r="AH241" s="4" t="s">
        <v>95</v>
      </c>
      <c r="AI241" s="4" t="s">
        <v>95</v>
      </c>
      <c r="AJ241" s="4" t="s">
        <v>95</v>
      </c>
      <c r="AK241" s="4" t="s">
        <v>95</v>
      </c>
      <c r="AL241" s="4" t="s">
        <v>95</v>
      </c>
      <c r="AM241" s="4" t="s">
        <v>95</v>
      </c>
      <c r="AN241" s="4" t="s">
        <v>446</v>
      </c>
      <c r="AO241" s="4" t="s">
        <v>446</v>
      </c>
      <c r="AP241" s="4" t="s">
        <v>95</v>
      </c>
      <c r="AQ241" s="4" t="s">
        <v>95</v>
      </c>
      <c r="AR241" s="4" t="s">
        <v>95</v>
      </c>
      <c r="AS241" s="4" t="s">
        <v>95</v>
      </c>
      <c r="AT241" s="4" t="s">
        <v>95</v>
      </c>
      <c r="AU241" s="4" t="s">
        <v>95</v>
      </c>
      <c r="AV241" s="4" t="s">
        <v>446</v>
      </c>
      <c r="AW241" s="4" t="s">
        <v>446</v>
      </c>
      <c r="AX241" s="4" t="s">
        <v>95</v>
      </c>
      <c r="AY241" s="4" t="s">
        <v>95</v>
      </c>
      <c r="AZ241" s="4" t="s">
        <v>95</v>
      </c>
      <c r="BA241" s="4" t="s">
        <v>236</v>
      </c>
      <c r="BB241" s="4" t="s">
        <v>95</v>
      </c>
      <c r="BC241" s="4" t="s">
        <v>236</v>
      </c>
      <c r="BD241" s="4" t="s">
        <v>446</v>
      </c>
      <c r="BE241" s="4" t="s">
        <v>446</v>
      </c>
      <c r="BF241" s="4" t="s">
        <v>446</v>
      </c>
      <c r="BG241" s="4" t="s">
        <v>446</v>
      </c>
      <c r="BH241" s="4" t="s">
        <v>446</v>
      </c>
      <c r="BI241" s="4" t="s">
        <v>446</v>
      </c>
      <c r="BJ241" s="4" t="s">
        <v>446</v>
      </c>
      <c r="BK241" s="4" t="s">
        <v>446</v>
      </c>
      <c r="BL241" s="4" t="s">
        <v>446</v>
      </c>
      <c r="BM241" s="4" t="s">
        <v>446</v>
      </c>
      <c r="BN241" s="4" t="s">
        <v>118</v>
      </c>
      <c r="BO241" s="4" t="s">
        <v>95</v>
      </c>
      <c r="BP241" s="4" t="s">
        <v>118</v>
      </c>
      <c r="BQ241" s="4" t="s">
        <v>95</v>
      </c>
      <c r="BR241" s="4" t="s">
        <v>799</v>
      </c>
      <c r="BS241" s="4" t="s">
        <v>95</v>
      </c>
      <c r="BT241" s="4" t="s">
        <v>446</v>
      </c>
      <c r="BU241" s="4" t="s">
        <v>446</v>
      </c>
      <c r="BV241" s="4" t="s">
        <v>446</v>
      </c>
      <c r="BW241" s="4" t="s">
        <v>446</v>
      </c>
      <c r="BX241" s="4" t="s">
        <v>446</v>
      </c>
      <c r="BY241" s="4" t="s">
        <v>446</v>
      </c>
      <c r="BZ241" s="4" t="s">
        <v>446</v>
      </c>
      <c r="CA241" s="4" t="s">
        <v>446</v>
      </c>
      <c r="CB241" s="4" t="s">
        <v>446</v>
      </c>
    </row>
    <row r="242" spans="1:80" x14ac:dyDescent="0.4">
      <c r="A242" t="s">
        <v>800</v>
      </c>
    </row>
    <row r="243" spans="1:80" x14ac:dyDescent="0.4">
      <c r="A243" t="s">
        <v>165</v>
      </c>
    </row>
  </sheetData>
  <mergeCells count="11">
    <mergeCell ref="AX2:BE2"/>
    <mergeCell ref="BF2:BM2"/>
    <mergeCell ref="BN2:BU2"/>
    <mergeCell ref="BV2:CB2"/>
    <mergeCell ref="A2:A3"/>
    <mergeCell ref="B2:I2"/>
    <mergeCell ref="J2:Q2"/>
    <mergeCell ref="R2:Y2"/>
    <mergeCell ref="Z2:AG2"/>
    <mergeCell ref="AH2:AO2"/>
    <mergeCell ref="AP2:AW2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E18087-983B-4AC2-A571-FA81B04BFE92}">
  <dimension ref="A1:U243"/>
  <sheetViews>
    <sheetView workbookViewId="0"/>
  </sheetViews>
  <sheetFormatPr defaultRowHeight="14.6" x14ac:dyDescent="0.4"/>
  <cols>
    <col min="1" max="1" width="35.53515625" bestFit="1" customWidth="1"/>
    <col min="2" max="21" width="12.53515625" customWidth="1"/>
  </cols>
  <sheetData>
    <row r="1" spans="1:21" x14ac:dyDescent="0.4">
      <c r="A1" s="1" t="s">
        <v>35</v>
      </c>
    </row>
    <row r="2" spans="1:21" ht="101.5" customHeight="1" x14ac:dyDescent="0.4">
      <c r="A2" s="20" t="s">
        <v>682</v>
      </c>
      <c r="B2" s="19" t="s">
        <v>594</v>
      </c>
      <c r="C2" s="19"/>
      <c r="D2" s="19" t="s">
        <v>595</v>
      </c>
      <c r="E2" s="19"/>
      <c r="F2" s="19" t="s">
        <v>596</v>
      </c>
      <c r="G2" s="19"/>
      <c r="H2" s="19" t="s">
        <v>597</v>
      </c>
      <c r="I2" s="19"/>
      <c r="J2" s="19" t="s">
        <v>598</v>
      </c>
      <c r="K2" s="19"/>
      <c r="L2" s="19" t="s">
        <v>599</v>
      </c>
      <c r="M2" s="19"/>
      <c r="N2" s="19" t="s">
        <v>600</v>
      </c>
      <c r="O2" s="19"/>
      <c r="P2" s="19" t="s">
        <v>601</v>
      </c>
      <c r="Q2" s="19"/>
      <c r="R2" s="19" t="s">
        <v>602</v>
      </c>
      <c r="S2" s="19"/>
      <c r="T2" s="19" t="s">
        <v>683</v>
      </c>
      <c r="U2" s="19"/>
    </row>
    <row r="3" spans="1:21" ht="203.15" customHeight="1" x14ac:dyDescent="0.4">
      <c r="A3" s="20"/>
      <c r="B3" s="1" t="s">
        <v>176</v>
      </c>
      <c r="C3" s="1" t="s">
        <v>177</v>
      </c>
      <c r="D3" s="1" t="s">
        <v>176</v>
      </c>
      <c r="E3" s="1" t="s">
        <v>177</v>
      </c>
      <c r="F3" s="1" t="s">
        <v>176</v>
      </c>
      <c r="G3" s="1" t="s">
        <v>177</v>
      </c>
      <c r="H3" s="1" t="s">
        <v>176</v>
      </c>
      <c r="I3" s="1" t="s">
        <v>177</v>
      </c>
      <c r="J3" s="1" t="s">
        <v>176</v>
      </c>
      <c r="K3" s="1" t="s">
        <v>177</v>
      </c>
      <c r="L3" s="1" t="s">
        <v>176</v>
      </c>
      <c r="M3" s="1" t="s">
        <v>177</v>
      </c>
      <c r="N3" s="1" t="s">
        <v>176</v>
      </c>
      <c r="O3" s="1" t="s">
        <v>177</v>
      </c>
      <c r="P3" s="1" t="s">
        <v>176</v>
      </c>
      <c r="Q3" s="1" t="s">
        <v>177</v>
      </c>
      <c r="R3" s="1" t="s">
        <v>176</v>
      </c>
      <c r="S3" s="1" t="s">
        <v>177</v>
      </c>
      <c r="T3" s="1" t="s">
        <v>176</v>
      </c>
      <c r="U3" s="1" t="s">
        <v>177</v>
      </c>
    </row>
    <row r="4" spans="1:21" x14ac:dyDescent="0.4">
      <c r="A4" s="1" t="s">
        <v>299</v>
      </c>
      <c r="B4" s="9">
        <v>0.39076159855879999</v>
      </c>
      <c r="C4" s="9">
        <v>0.45201368368200001</v>
      </c>
      <c r="D4" s="9">
        <v>0.27888146156589999</v>
      </c>
      <c r="E4" s="9">
        <v>0.29982193116549999</v>
      </c>
      <c r="F4" s="9">
        <v>0.15565481740039999</v>
      </c>
      <c r="G4" s="9">
        <v>0.1308314484368</v>
      </c>
      <c r="H4" s="9">
        <v>8.1898854028670004E-2</v>
      </c>
      <c r="I4" s="9">
        <v>4.5791230362219999E-2</v>
      </c>
      <c r="J4" s="9">
        <v>3.0581889741669997E-2</v>
      </c>
      <c r="K4" s="9">
        <v>2.147735968789E-2</v>
      </c>
      <c r="L4" s="9">
        <v>2.856881031021E-2</v>
      </c>
      <c r="M4" s="9">
        <v>2.0364021189230003E-2</v>
      </c>
      <c r="N4" s="9">
        <v>3.3652568394300003E-2</v>
      </c>
      <c r="O4" s="9">
        <v>2.9591673312250003E-2</v>
      </c>
      <c r="P4" s="9">
        <v>0</v>
      </c>
      <c r="Q4" s="9">
        <v>1.086521641383E-4</v>
      </c>
      <c r="R4" s="9">
        <v>0.6696430601247001</v>
      </c>
      <c r="S4" s="9">
        <v>0.75183561484739991</v>
      </c>
      <c r="T4" s="9">
        <v>1</v>
      </c>
      <c r="U4" s="9">
        <v>1</v>
      </c>
    </row>
    <row r="5" spans="1:21" x14ac:dyDescent="0.4">
      <c r="B5" s="10">
        <v>656</v>
      </c>
      <c r="C5" s="10">
        <v>1410</v>
      </c>
      <c r="D5" s="10">
        <v>482</v>
      </c>
      <c r="E5" s="10">
        <v>887</v>
      </c>
      <c r="F5" s="10">
        <v>255</v>
      </c>
      <c r="G5" s="10">
        <v>396</v>
      </c>
      <c r="H5" s="10">
        <v>129</v>
      </c>
      <c r="I5" s="10">
        <v>140</v>
      </c>
      <c r="J5" s="10">
        <v>52</v>
      </c>
      <c r="K5" s="10">
        <v>63</v>
      </c>
      <c r="L5" s="10">
        <v>47</v>
      </c>
      <c r="M5" s="10">
        <v>59</v>
      </c>
      <c r="N5" s="10">
        <v>58</v>
      </c>
      <c r="O5" s="10">
        <v>92</v>
      </c>
      <c r="P5" s="10">
        <v>0</v>
      </c>
      <c r="Q5" s="10">
        <v>1</v>
      </c>
      <c r="R5" s="10">
        <v>1138</v>
      </c>
      <c r="S5" s="10">
        <v>2297</v>
      </c>
      <c r="T5" s="10">
        <v>1679</v>
      </c>
      <c r="U5" s="10">
        <v>3048</v>
      </c>
    </row>
    <row r="6" spans="1:21" x14ac:dyDescent="0.4">
      <c r="B6" s="10">
        <v>1679</v>
      </c>
      <c r="C6" s="10">
        <v>3048</v>
      </c>
      <c r="D6" s="10">
        <v>1679</v>
      </c>
      <c r="E6" s="10">
        <v>3048</v>
      </c>
      <c r="F6" s="10">
        <v>1679</v>
      </c>
      <c r="G6" s="10">
        <v>3048</v>
      </c>
      <c r="H6" s="10">
        <v>1679</v>
      </c>
      <c r="I6" s="10">
        <v>3048</v>
      </c>
      <c r="J6" s="10">
        <v>1679</v>
      </c>
      <c r="K6" s="10">
        <v>3048</v>
      </c>
      <c r="L6" s="10">
        <v>1679</v>
      </c>
      <c r="M6" s="10">
        <v>3048</v>
      </c>
      <c r="N6" s="10">
        <v>1679</v>
      </c>
      <c r="O6" s="10">
        <v>3048</v>
      </c>
      <c r="P6" s="10">
        <v>1679</v>
      </c>
      <c r="Q6" s="10">
        <v>3048</v>
      </c>
      <c r="R6" s="10">
        <v>1679</v>
      </c>
      <c r="S6" s="10">
        <v>3048</v>
      </c>
      <c r="T6" s="10">
        <v>1679</v>
      </c>
      <c r="U6" s="10">
        <v>3048</v>
      </c>
    </row>
    <row r="7" spans="1:21" x14ac:dyDescent="0.4">
      <c r="B7" s="10">
        <v>869.68499498450001</v>
      </c>
      <c r="C7" s="10">
        <v>1105.491742686</v>
      </c>
      <c r="D7" s="10">
        <v>620.68284958849995</v>
      </c>
      <c r="E7" s="10">
        <v>733.27574174209997</v>
      </c>
      <c r="F7" s="10">
        <v>346.42774415269997</v>
      </c>
      <c r="G7" s="10">
        <v>319.97501657999999</v>
      </c>
      <c r="H7" s="10">
        <v>182.2753431193</v>
      </c>
      <c r="I7" s="10">
        <v>111.9918021961</v>
      </c>
      <c r="J7" s="10">
        <v>68.063521913849996</v>
      </c>
      <c r="K7" s="10">
        <v>52.527267750489997</v>
      </c>
      <c r="L7" s="10">
        <v>63.5831815178</v>
      </c>
      <c r="M7" s="10">
        <v>49.804371162380001</v>
      </c>
      <c r="N7" s="10">
        <v>74.897671324800001</v>
      </c>
      <c r="O7" s="10">
        <v>72.372478267619996</v>
      </c>
      <c r="P7" s="10">
        <v>0</v>
      </c>
      <c r="Q7" s="10">
        <v>0.26573104889519999</v>
      </c>
      <c r="R7" s="10">
        <v>1490.367844573</v>
      </c>
      <c r="S7" s="10">
        <v>1838.767484428</v>
      </c>
      <c r="T7" s="10">
        <v>2225.6153066010002</v>
      </c>
      <c r="U7" s="10">
        <v>2445.7041514329999</v>
      </c>
    </row>
    <row r="8" spans="1:21" x14ac:dyDescent="0.4">
      <c r="B8" s="10">
        <v>2225.6153066010002</v>
      </c>
      <c r="C8" s="10">
        <v>2445.7041514329999</v>
      </c>
      <c r="D8" s="10">
        <v>2225.6153066010002</v>
      </c>
      <c r="E8" s="10">
        <v>2445.7041514329999</v>
      </c>
      <c r="F8" s="10">
        <v>2225.6153066010002</v>
      </c>
      <c r="G8" s="10">
        <v>2445.7041514329999</v>
      </c>
      <c r="H8" s="10">
        <v>2225.6153066010002</v>
      </c>
      <c r="I8" s="10">
        <v>2445.7041514329999</v>
      </c>
      <c r="J8" s="10">
        <v>2225.6153066010002</v>
      </c>
      <c r="K8" s="10">
        <v>2445.7041514329999</v>
      </c>
      <c r="L8" s="10">
        <v>2225.6153066010002</v>
      </c>
      <c r="M8" s="10">
        <v>2445.7041514329999</v>
      </c>
      <c r="N8" s="10">
        <v>2225.6153066010002</v>
      </c>
      <c r="O8" s="10">
        <v>2445.7041514329999</v>
      </c>
      <c r="P8" s="10">
        <v>2225.6153066010002</v>
      </c>
      <c r="Q8" s="10">
        <v>2445.7041514329999</v>
      </c>
      <c r="R8" s="10">
        <v>2225.6153066010002</v>
      </c>
      <c r="S8" s="10">
        <v>2445.7041514329999</v>
      </c>
      <c r="T8" s="10">
        <v>2225.6153066010002</v>
      </c>
      <c r="U8" s="10">
        <v>2445.7041514329999</v>
      </c>
    </row>
    <row r="9" spans="1:21" x14ac:dyDescent="0.4">
      <c r="B9" s="4" t="s">
        <v>155</v>
      </c>
      <c r="C9" s="4" t="s">
        <v>156</v>
      </c>
      <c r="D9" s="4" t="s">
        <v>155</v>
      </c>
      <c r="E9" s="4" t="s">
        <v>156</v>
      </c>
      <c r="F9" s="4" t="s">
        <v>155</v>
      </c>
      <c r="G9" s="4" t="s">
        <v>156</v>
      </c>
      <c r="H9" s="4" t="s">
        <v>155</v>
      </c>
      <c r="I9" s="4" t="s">
        <v>156</v>
      </c>
      <c r="J9" s="4" t="s">
        <v>155</v>
      </c>
      <c r="K9" s="4" t="s">
        <v>156</v>
      </c>
      <c r="L9" s="4" t="s">
        <v>155</v>
      </c>
      <c r="M9" s="4" t="s">
        <v>156</v>
      </c>
      <c r="N9" s="4" t="s">
        <v>155</v>
      </c>
      <c r="O9" s="4" t="s">
        <v>156</v>
      </c>
      <c r="P9" s="4" t="s">
        <v>155</v>
      </c>
      <c r="Q9" s="4" t="s">
        <v>156</v>
      </c>
      <c r="R9" s="4" t="s">
        <v>155</v>
      </c>
      <c r="S9" s="4" t="s">
        <v>156</v>
      </c>
      <c r="T9" s="4" t="s">
        <v>155</v>
      </c>
      <c r="U9" s="4" t="s">
        <v>156</v>
      </c>
    </row>
    <row r="10" spans="1:21" x14ac:dyDescent="0.4">
      <c r="B10" s="4" t="s">
        <v>95</v>
      </c>
      <c r="C10" s="4" t="s">
        <v>155</v>
      </c>
      <c r="D10" s="4" t="s">
        <v>95</v>
      </c>
      <c r="E10" s="4" t="s">
        <v>95</v>
      </c>
      <c r="F10" s="4" t="s">
        <v>215</v>
      </c>
      <c r="G10" s="4" t="s">
        <v>95</v>
      </c>
      <c r="H10" s="4" t="s">
        <v>156</v>
      </c>
      <c r="I10" s="4" t="s">
        <v>95</v>
      </c>
      <c r="J10" s="4" t="s">
        <v>95</v>
      </c>
      <c r="K10" s="4" t="s">
        <v>95</v>
      </c>
      <c r="L10" s="4" t="s">
        <v>95</v>
      </c>
      <c r="M10" s="4" t="s">
        <v>95</v>
      </c>
      <c r="N10" s="4" t="s">
        <v>95</v>
      </c>
      <c r="O10" s="4" t="s">
        <v>95</v>
      </c>
      <c r="P10" s="4" t="s">
        <v>95</v>
      </c>
      <c r="Q10" s="4" t="s">
        <v>95</v>
      </c>
      <c r="R10" s="4" t="s">
        <v>95</v>
      </c>
      <c r="S10" s="4" t="s">
        <v>155</v>
      </c>
      <c r="T10" s="4" t="s">
        <v>446</v>
      </c>
      <c r="U10" s="4" t="s">
        <v>446</v>
      </c>
    </row>
    <row r="11" spans="1:21" x14ac:dyDescent="0.4">
      <c r="A11" s="1" t="s">
        <v>311</v>
      </c>
      <c r="B11" s="9">
        <v>0.3831730407517</v>
      </c>
      <c r="C11" s="9">
        <v>0.4313369482112</v>
      </c>
      <c r="D11" s="9">
        <v>0.26242521704870003</v>
      </c>
      <c r="E11" s="9">
        <v>0.2472978312895</v>
      </c>
      <c r="F11" s="9">
        <v>0.14928641449790001</v>
      </c>
      <c r="G11" s="9">
        <v>0.15284131932019998</v>
      </c>
      <c r="H11" s="9">
        <v>9.0896793458369998E-2</v>
      </c>
      <c r="I11" s="9">
        <v>7.2018423272800003E-2</v>
      </c>
      <c r="J11" s="9">
        <v>3.780065706302E-2</v>
      </c>
      <c r="K11" s="9">
        <v>3.122088003825E-2</v>
      </c>
      <c r="L11" s="9">
        <v>3.4228972030499995E-2</v>
      </c>
      <c r="M11" s="9">
        <v>2.7605255266330002E-2</v>
      </c>
      <c r="N11" s="9">
        <v>4.0548552998979998E-2</v>
      </c>
      <c r="O11" s="9">
        <v>3.7456427038770002E-2</v>
      </c>
      <c r="P11" s="9">
        <v>1.6403521508060002E-3</v>
      </c>
      <c r="Q11" s="9">
        <v>2.229155630182E-4</v>
      </c>
      <c r="R11" s="9">
        <v>0.64559825780040003</v>
      </c>
      <c r="S11" s="9">
        <v>0.67863477950070006</v>
      </c>
      <c r="T11" s="9">
        <v>1</v>
      </c>
      <c r="U11" s="9">
        <v>1</v>
      </c>
    </row>
    <row r="12" spans="1:21" x14ac:dyDescent="0.4">
      <c r="B12" s="10">
        <v>380</v>
      </c>
      <c r="C12" s="10">
        <v>954</v>
      </c>
      <c r="D12" s="10">
        <v>275</v>
      </c>
      <c r="E12" s="10">
        <v>572</v>
      </c>
      <c r="F12" s="10">
        <v>156</v>
      </c>
      <c r="G12" s="10">
        <v>337</v>
      </c>
      <c r="H12" s="10">
        <v>92</v>
      </c>
      <c r="I12" s="10">
        <v>170</v>
      </c>
      <c r="J12" s="10">
        <v>31</v>
      </c>
      <c r="K12" s="10">
        <v>76</v>
      </c>
      <c r="L12" s="10">
        <v>36</v>
      </c>
      <c r="M12" s="10">
        <v>71</v>
      </c>
      <c r="N12" s="10">
        <v>42</v>
      </c>
      <c r="O12" s="10">
        <v>86</v>
      </c>
      <c r="P12" s="10">
        <v>1</v>
      </c>
      <c r="Q12" s="10">
        <v>1</v>
      </c>
      <c r="R12" s="10">
        <v>655</v>
      </c>
      <c r="S12" s="10">
        <v>1526</v>
      </c>
      <c r="T12" s="10">
        <v>1013</v>
      </c>
      <c r="U12" s="10">
        <v>2267</v>
      </c>
    </row>
    <row r="13" spans="1:21" x14ac:dyDescent="0.4">
      <c r="B13" s="10">
        <v>1013</v>
      </c>
      <c r="C13" s="10">
        <v>2267</v>
      </c>
      <c r="D13" s="10">
        <v>1013</v>
      </c>
      <c r="E13" s="10">
        <v>2267</v>
      </c>
      <c r="F13" s="10">
        <v>1013</v>
      </c>
      <c r="G13" s="10">
        <v>2267</v>
      </c>
      <c r="H13" s="10">
        <v>1013</v>
      </c>
      <c r="I13" s="10">
        <v>2267</v>
      </c>
      <c r="J13" s="10">
        <v>1013</v>
      </c>
      <c r="K13" s="10">
        <v>2267</v>
      </c>
      <c r="L13" s="10">
        <v>1013</v>
      </c>
      <c r="M13" s="10">
        <v>2267</v>
      </c>
      <c r="N13" s="10">
        <v>1013</v>
      </c>
      <c r="O13" s="10">
        <v>2267</v>
      </c>
      <c r="P13" s="10">
        <v>1013</v>
      </c>
      <c r="Q13" s="10">
        <v>2267</v>
      </c>
      <c r="R13" s="10">
        <v>1013</v>
      </c>
      <c r="S13" s="10">
        <v>2267</v>
      </c>
      <c r="T13" s="10">
        <v>1013</v>
      </c>
      <c r="U13" s="10">
        <v>2267</v>
      </c>
    </row>
    <row r="14" spans="1:21" x14ac:dyDescent="0.4">
      <c r="B14" s="10">
        <v>507.13802809949999</v>
      </c>
      <c r="C14" s="10">
        <v>799.45894703620002</v>
      </c>
      <c r="D14" s="10">
        <v>347.32560212639999</v>
      </c>
      <c r="E14" s="10">
        <v>458.35272082979998</v>
      </c>
      <c r="F14" s="10">
        <v>197.58388461249999</v>
      </c>
      <c r="G14" s="10">
        <v>283.28285048160001</v>
      </c>
      <c r="H14" s="10">
        <v>120.3039245783</v>
      </c>
      <c r="I14" s="10">
        <v>133.48212592420001</v>
      </c>
      <c r="J14" s="10">
        <v>50.030009016809998</v>
      </c>
      <c r="K14" s="10">
        <v>57.86615773223</v>
      </c>
      <c r="L14" s="10">
        <v>45.302804564139997</v>
      </c>
      <c r="M14" s="10">
        <v>51.16479911914</v>
      </c>
      <c r="N14" s="10">
        <v>53.666910307279998</v>
      </c>
      <c r="O14" s="10">
        <v>69.423395895799999</v>
      </c>
      <c r="P14" s="10">
        <v>2.1710424969259998</v>
      </c>
      <c r="Q14" s="10">
        <v>0.41316154812990002</v>
      </c>
      <c r="R14" s="10">
        <v>854.46363022590003</v>
      </c>
      <c r="S14" s="10">
        <v>1257.8116678660001</v>
      </c>
      <c r="T14" s="10">
        <v>1323.5222058019999</v>
      </c>
      <c r="U14" s="10">
        <v>1853.4441585669999</v>
      </c>
    </row>
    <row r="15" spans="1:21" x14ac:dyDescent="0.4">
      <c r="B15" s="10">
        <v>1323.5222058019999</v>
      </c>
      <c r="C15" s="10">
        <v>1853.4441585669999</v>
      </c>
      <c r="D15" s="10">
        <v>1323.5222058019999</v>
      </c>
      <c r="E15" s="10">
        <v>1853.4441585669999</v>
      </c>
      <c r="F15" s="10">
        <v>1323.5222058019999</v>
      </c>
      <c r="G15" s="10">
        <v>1853.4441585669999</v>
      </c>
      <c r="H15" s="10">
        <v>1323.5222058019999</v>
      </c>
      <c r="I15" s="10">
        <v>1853.4441585669999</v>
      </c>
      <c r="J15" s="10">
        <v>1323.5222058019999</v>
      </c>
      <c r="K15" s="10">
        <v>1853.4441585669999</v>
      </c>
      <c r="L15" s="10">
        <v>1323.5222058019999</v>
      </c>
      <c r="M15" s="10">
        <v>1853.4441585669999</v>
      </c>
      <c r="N15" s="10">
        <v>1323.5222058019999</v>
      </c>
      <c r="O15" s="10">
        <v>1853.4441585669999</v>
      </c>
      <c r="P15" s="10">
        <v>1323.5222058019999</v>
      </c>
      <c r="Q15" s="10">
        <v>1853.4441585669999</v>
      </c>
      <c r="R15" s="10">
        <v>1323.5222058019999</v>
      </c>
      <c r="S15" s="10">
        <v>1853.4441585669999</v>
      </c>
      <c r="T15" s="10">
        <v>1323.5222058019999</v>
      </c>
      <c r="U15" s="10">
        <v>1853.4441585669999</v>
      </c>
    </row>
    <row r="16" spans="1:21" x14ac:dyDescent="0.4">
      <c r="B16" s="4" t="s">
        <v>155</v>
      </c>
      <c r="C16" s="4" t="s">
        <v>156</v>
      </c>
      <c r="D16" s="4" t="s">
        <v>155</v>
      </c>
      <c r="E16" s="4" t="s">
        <v>156</v>
      </c>
      <c r="F16" s="4" t="s">
        <v>155</v>
      </c>
      <c r="G16" s="4" t="s">
        <v>156</v>
      </c>
      <c r="H16" s="4" t="s">
        <v>155</v>
      </c>
      <c r="I16" s="4" t="s">
        <v>156</v>
      </c>
      <c r="J16" s="4" t="s">
        <v>155</v>
      </c>
      <c r="K16" s="4" t="s">
        <v>156</v>
      </c>
      <c r="L16" s="4" t="s">
        <v>155</v>
      </c>
      <c r="M16" s="4" t="s">
        <v>156</v>
      </c>
      <c r="N16" s="4" t="s">
        <v>155</v>
      </c>
      <c r="O16" s="4" t="s">
        <v>156</v>
      </c>
      <c r="P16" s="4" t="s">
        <v>155</v>
      </c>
      <c r="Q16" s="4" t="s">
        <v>156</v>
      </c>
      <c r="R16" s="4" t="s">
        <v>155</v>
      </c>
      <c r="S16" s="4" t="s">
        <v>156</v>
      </c>
      <c r="T16" s="4" t="s">
        <v>155</v>
      </c>
      <c r="U16" s="4" t="s">
        <v>156</v>
      </c>
    </row>
    <row r="17" spans="1:21" x14ac:dyDescent="0.4">
      <c r="B17" s="4" t="s">
        <v>95</v>
      </c>
      <c r="C17" s="4" t="s">
        <v>206</v>
      </c>
      <c r="D17" s="4" t="s">
        <v>95</v>
      </c>
      <c r="E17" s="4" t="s">
        <v>95</v>
      </c>
      <c r="F17" s="4" t="s">
        <v>95</v>
      </c>
      <c r="G17" s="4" t="s">
        <v>95</v>
      </c>
      <c r="H17" s="4" t="s">
        <v>95</v>
      </c>
      <c r="I17" s="4" t="s">
        <v>95</v>
      </c>
      <c r="J17" s="4" t="s">
        <v>95</v>
      </c>
      <c r="K17" s="4" t="s">
        <v>95</v>
      </c>
      <c r="L17" s="4" t="s">
        <v>95</v>
      </c>
      <c r="M17" s="4" t="s">
        <v>95</v>
      </c>
      <c r="N17" s="4" t="s">
        <v>95</v>
      </c>
      <c r="O17" s="4" t="s">
        <v>95</v>
      </c>
      <c r="P17" s="4" t="s">
        <v>95</v>
      </c>
      <c r="Q17" s="4" t="s">
        <v>95</v>
      </c>
      <c r="R17" s="4" t="s">
        <v>95</v>
      </c>
      <c r="S17" s="4" t="s">
        <v>95</v>
      </c>
      <c r="T17" s="4" t="s">
        <v>446</v>
      </c>
      <c r="U17" s="4" t="s">
        <v>446</v>
      </c>
    </row>
    <row r="18" spans="1:21" x14ac:dyDescent="0.4">
      <c r="A18" s="1" t="s">
        <v>314</v>
      </c>
      <c r="B18" s="9">
        <v>0.34291119232089995</v>
      </c>
      <c r="C18" s="9">
        <v>0.39212682089349998</v>
      </c>
      <c r="D18" s="9">
        <v>0.24375530956310001</v>
      </c>
      <c r="E18" s="9">
        <v>0.24602855263559997</v>
      </c>
      <c r="F18" s="9">
        <v>0.1716713641589</v>
      </c>
      <c r="G18" s="9">
        <v>0.1228289567795</v>
      </c>
      <c r="H18" s="9">
        <v>8.5161655014349996E-2</v>
      </c>
      <c r="I18" s="9">
        <v>6.7670168396209998E-2</v>
      </c>
      <c r="J18" s="9">
        <v>7.0854317526149999E-2</v>
      </c>
      <c r="K18" s="9">
        <v>5.5518789984429995E-2</v>
      </c>
      <c r="L18" s="9">
        <v>3.041863255554E-2</v>
      </c>
      <c r="M18" s="9">
        <v>5.6142915411559996E-2</v>
      </c>
      <c r="N18" s="9">
        <v>5.5227528861069998E-2</v>
      </c>
      <c r="O18" s="9">
        <v>5.9683795899219995E-2</v>
      </c>
      <c r="P18" s="9">
        <v>0</v>
      </c>
      <c r="Q18" s="9">
        <v>0</v>
      </c>
      <c r="R18" s="9">
        <v>0.58666650188399994</v>
      </c>
      <c r="S18" s="9">
        <v>0.63815537352910001</v>
      </c>
      <c r="T18" s="9">
        <v>1</v>
      </c>
      <c r="U18" s="9">
        <v>1</v>
      </c>
    </row>
    <row r="19" spans="1:21" x14ac:dyDescent="0.4">
      <c r="B19" s="10">
        <v>178</v>
      </c>
      <c r="C19" s="10">
        <v>464</v>
      </c>
      <c r="D19" s="10">
        <v>129</v>
      </c>
      <c r="E19" s="10">
        <v>297</v>
      </c>
      <c r="F19" s="10">
        <v>91</v>
      </c>
      <c r="G19" s="10">
        <v>160</v>
      </c>
      <c r="H19" s="10">
        <v>43</v>
      </c>
      <c r="I19" s="10">
        <v>96</v>
      </c>
      <c r="J19" s="10">
        <v>35</v>
      </c>
      <c r="K19" s="10">
        <v>70</v>
      </c>
      <c r="L19" s="10">
        <v>21</v>
      </c>
      <c r="M19" s="10">
        <v>73</v>
      </c>
      <c r="N19" s="10">
        <v>28</v>
      </c>
      <c r="O19" s="10">
        <v>83</v>
      </c>
      <c r="P19" s="10">
        <v>0</v>
      </c>
      <c r="Q19" s="10">
        <v>0</v>
      </c>
      <c r="R19" s="10">
        <v>307</v>
      </c>
      <c r="S19" s="10">
        <v>761</v>
      </c>
      <c r="T19" s="10">
        <v>525</v>
      </c>
      <c r="U19" s="10">
        <v>1243</v>
      </c>
    </row>
    <row r="20" spans="1:21" x14ac:dyDescent="0.4">
      <c r="B20" s="10">
        <v>525</v>
      </c>
      <c r="C20" s="10">
        <v>1243</v>
      </c>
      <c r="D20" s="10">
        <v>525</v>
      </c>
      <c r="E20" s="10">
        <v>1243</v>
      </c>
      <c r="F20" s="10">
        <v>525</v>
      </c>
      <c r="G20" s="10">
        <v>1243</v>
      </c>
      <c r="H20" s="10">
        <v>525</v>
      </c>
      <c r="I20" s="10">
        <v>1243</v>
      </c>
      <c r="J20" s="10">
        <v>525</v>
      </c>
      <c r="K20" s="10">
        <v>1243</v>
      </c>
      <c r="L20" s="10">
        <v>525</v>
      </c>
      <c r="M20" s="10">
        <v>1243</v>
      </c>
      <c r="N20" s="10">
        <v>525</v>
      </c>
      <c r="O20" s="10">
        <v>1243</v>
      </c>
      <c r="P20" s="10">
        <v>525</v>
      </c>
      <c r="Q20" s="10">
        <v>1243</v>
      </c>
      <c r="R20" s="10">
        <v>525</v>
      </c>
      <c r="S20" s="10">
        <v>1243</v>
      </c>
      <c r="T20" s="10">
        <v>525</v>
      </c>
      <c r="U20" s="10">
        <v>1243</v>
      </c>
    </row>
    <row r="21" spans="1:21" x14ac:dyDescent="0.4">
      <c r="B21" s="10">
        <v>241.99798129870001</v>
      </c>
      <c r="C21" s="10">
        <v>426.76138980719998</v>
      </c>
      <c r="D21" s="10">
        <v>172.02206917149999</v>
      </c>
      <c r="E21" s="10">
        <v>267.75900412969997</v>
      </c>
      <c r="F21" s="10">
        <v>121.1512616199</v>
      </c>
      <c r="G21" s="10">
        <v>133.67781419369999</v>
      </c>
      <c r="H21" s="10">
        <v>60.099958995340003</v>
      </c>
      <c r="I21" s="10">
        <v>73.647130404009999</v>
      </c>
      <c r="J21" s="10">
        <v>50.00303924632</v>
      </c>
      <c r="K21" s="10">
        <v>60.422482502420003</v>
      </c>
      <c r="L21" s="10">
        <v>21.466921573730001</v>
      </c>
      <c r="M21" s="10">
        <v>61.101733756110001</v>
      </c>
      <c r="N21" s="10">
        <v>38.974961435460003</v>
      </c>
      <c r="O21" s="10">
        <v>64.955362218990004</v>
      </c>
      <c r="P21" s="10">
        <v>0</v>
      </c>
      <c r="Q21" s="10">
        <v>0</v>
      </c>
      <c r="R21" s="10">
        <v>414.02005047019998</v>
      </c>
      <c r="S21" s="10">
        <v>694.52039393699999</v>
      </c>
      <c r="T21" s="10">
        <v>705.71619334089996</v>
      </c>
      <c r="U21" s="10">
        <v>1088.324917012</v>
      </c>
    </row>
    <row r="22" spans="1:21" x14ac:dyDescent="0.4">
      <c r="B22" s="10">
        <v>705.71619334089996</v>
      </c>
      <c r="C22" s="10">
        <v>1088.324917012</v>
      </c>
      <c r="D22" s="10">
        <v>705.71619334089996</v>
      </c>
      <c r="E22" s="10">
        <v>1088.324917012</v>
      </c>
      <c r="F22" s="10">
        <v>705.71619334089996</v>
      </c>
      <c r="G22" s="10">
        <v>1088.324917012</v>
      </c>
      <c r="H22" s="10">
        <v>705.71619334089996</v>
      </c>
      <c r="I22" s="10">
        <v>1088.324917012</v>
      </c>
      <c r="J22" s="10">
        <v>705.71619334089996</v>
      </c>
      <c r="K22" s="10">
        <v>1088.324917012</v>
      </c>
      <c r="L22" s="10">
        <v>705.71619334089996</v>
      </c>
      <c r="M22" s="10">
        <v>1088.324917012</v>
      </c>
      <c r="N22" s="10">
        <v>705.71619334089996</v>
      </c>
      <c r="O22" s="10">
        <v>1088.324917012</v>
      </c>
      <c r="P22" s="10">
        <v>705.71619334089996</v>
      </c>
      <c r="Q22" s="10">
        <v>1088.324917012</v>
      </c>
      <c r="R22" s="10">
        <v>705.71619334089996</v>
      </c>
      <c r="S22" s="10">
        <v>1088.324917012</v>
      </c>
      <c r="T22" s="10">
        <v>705.71619334089996</v>
      </c>
      <c r="U22" s="10">
        <v>1088.324917012</v>
      </c>
    </row>
    <row r="23" spans="1:21" x14ac:dyDescent="0.4">
      <c r="B23" s="4" t="s">
        <v>155</v>
      </c>
      <c r="C23" s="4" t="s">
        <v>156</v>
      </c>
      <c r="D23" s="4" t="s">
        <v>155</v>
      </c>
      <c r="E23" s="4" t="s">
        <v>156</v>
      </c>
      <c r="F23" s="4" t="s">
        <v>155</v>
      </c>
      <c r="G23" s="4" t="s">
        <v>156</v>
      </c>
      <c r="H23" s="4" t="s">
        <v>155</v>
      </c>
      <c r="I23" s="4" t="s">
        <v>156</v>
      </c>
      <c r="J23" s="4" t="s">
        <v>155</v>
      </c>
      <c r="K23" s="4" t="s">
        <v>156</v>
      </c>
      <c r="L23" s="4" t="s">
        <v>155</v>
      </c>
      <c r="M23" s="4" t="s">
        <v>156</v>
      </c>
      <c r="N23" s="4" t="s">
        <v>155</v>
      </c>
      <c r="O23" s="4" t="s">
        <v>156</v>
      </c>
      <c r="P23" s="4" t="s">
        <v>155</v>
      </c>
      <c r="Q23" s="4" t="s">
        <v>156</v>
      </c>
      <c r="R23" s="4" t="s">
        <v>155</v>
      </c>
      <c r="S23" s="4" t="s">
        <v>156</v>
      </c>
      <c r="T23" s="4" t="s">
        <v>155</v>
      </c>
      <c r="U23" s="4" t="s">
        <v>156</v>
      </c>
    </row>
    <row r="24" spans="1:21" x14ac:dyDescent="0.4">
      <c r="B24" s="4" t="s">
        <v>95</v>
      </c>
      <c r="C24" s="4" t="s">
        <v>95</v>
      </c>
      <c r="D24" s="4" t="s">
        <v>95</v>
      </c>
      <c r="E24" s="4" t="s">
        <v>95</v>
      </c>
      <c r="F24" s="4" t="s">
        <v>215</v>
      </c>
      <c r="G24" s="4" t="s">
        <v>95</v>
      </c>
      <c r="H24" s="4" t="s">
        <v>95</v>
      </c>
      <c r="I24" s="4" t="s">
        <v>95</v>
      </c>
      <c r="J24" s="4" t="s">
        <v>95</v>
      </c>
      <c r="K24" s="4" t="s">
        <v>95</v>
      </c>
      <c r="L24" s="4" t="s">
        <v>95</v>
      </c>
      <c r="M24" s="4" t="s">
        <v>206</v>
      </c>
      <c r="N24" s="4" t="s">
        <v>95</v>
      </c>
      <c r="O24" s="4" t="s">
        <v>95</v>
      </c>
      <c r="P24" s="4" t="s">
        <v>446</v>
      </c>
      <c r="Q24" s="4" t="s">
        <v>446</v>
      </c>
      <c r="R24" s="4" t="s">
        <v>95</v>
      </c>
      <c r="S24" s="4" t="s">
        <v>95</v>
      </c>
      <c r="T24" s="4" t="s">
        <v>446</v>
      </c>
      <c r="U24" s="4" t="s">
        <v>446</v>
      </c>
    </row>
    <row r="25" spans="1:21" x14ac:dyDescent="0.4">
      <c r="A25" s="1" t="s">
        <v>317</v>
      </c>
      <c r="B25" s="9">
        <v>0.28576631965900001</v>
      </c>
      <c r="C25" s="9">
        <v>0.34802301776379996</v>
      </c>
      <c r="D25" s="9">
        <v>0.25425625035349997</v>
      </c>
      <c r="E25" s="9">
        <v>0.237117923225</v>
      </c>
      <c r="F25" s="9">
        <v>0.17988159391029998</v>
      </c>
      <c r="G25" s="9">
        <v>0.19116407906229999</v>
      </c>
      <c r="H25" s="9">
        <v>0.1450311072314</v>
      </c>
      <c r="I25" s="9">
        <v>8.8900805954190004E-2</v>
      </c>
      <c r="J25" s="9">
        <v>4.8129027092010002E-2</v>
      </c>
      <c r="K25" s="9">
        <v>3.6591440801220003E-2</v>
      </c>
      <c r="L25" s="9">
        <v>3.9110533329010003E-2</v>
      </c>
      <c r="M25" s="9">
        <v>4.7575028511169994E-2</v>
      </c>
      <c r="N25" s="9">
        <v>4.7825168424850004E-2</v>
      </c>
      <c r="O25" s="9">
        <v>5.0627704682279999E-2</v>
      </c>
      <c r="P25" s="9">
        <v>0</v>
      </c>
      <c r="Q25" s="9">
        <v>0</v>
      </c>
      <c r="R25" s="9">
        <v>0.54002257001239995</v>
      </c>
      <c r="S25" s="9">
        <v>0.58514094098879998</v>
      </c>
      <c r="T25" s="9">
        <v>1</v>
      </c>
      <c r="U25" s="9">
        <v>1</v>
      </c>
    </row>
    <row r="26" spans="1:21" x14ac:dyDescent="0.4">
      <c r="B26" s="10">
        <v>106</v>
      </c>
      <c r="C26" s="10">
        <v>307</v>
      </c>
      <c r="D26" s="10">
        <v>80</v>
      </c>
      <c r="E26" s="10">
        <v>203</v>
      </c>
      <c r="F26" s="10">
        <v>64</v>
      </c>
      <c r="G26" s="10">
        <v>173</v>
      </c>
      <c r="H26" s="10">
        <v>46</v>
      </c>
      <c r="I26" s="10">
        <v>68</v>
      </c>
      <c r="J26" s="10">
        <v>19</v>
      </c>
      <c r="K26" s="10">
        <v>33</v>
      </c>
      <c r="L26" s="10">
        <v>15</v>
      </c>
      <c r="M26" s="10">
        <v>45</v>
      </c>
      <c r="N26" s="10">
        <v>16</v>
      </c>
      <c r="O26" s="10">
        <v>45</v>
      </c>
      <c r="P26" s="10">
        <v>0</v>
      </c>
      <c r="Q26" s="10">
        <v>0</v>
      </c>
      <c r="R26" s="10">
        <v>186</v>
      </c>
      <c r="S26" s="10">
        <v>510</v>
      </c>
      <c r="T26" s="10">
        <v>346</v>
      </c>
      <c r="U26" s="10">
        <v>874</v>
      </c>
    </row>
    <row r="27" spans="1:21" x14ac:dyDescent="0.4">
      <c r="B27" s="10">
        <v>346</v>
      </c>
      <c r="C27" s="10">
        <v>874</v>
      </c>
      <c r="D27" s="10">
        <v>346</v>
      </c>
      <c r="E27" s="10">
        <v>874</v>
      </c>
      <c r="F27" s="10">
        <v>346</v>
      </c>
      <c r="G27" s="10">
        <v>874</v>
      </c>
      <c r="H27" s="10">
        <v>346</v>
      </c>
      <c r="I27" s="10">
        <v>874</v>
      </c>
      <c r="J27" s="10">
        <v>346</v>
      </c>
      <c r="K27" s="10">
        <v>874</v>
      </c>
      <c r="L27" s="10">
        <v>346</v>
      </c>
      <c r="M27" s="10">
        <v>874</v>
      </c>
      <c r="N27" s="10">
        <v>346</v>
      </c>
      <c r="O27" s="10">
        <v>874</v>
      </c>
      <c r="P27" s="10">
        <v>346</v>
      </c>
      <c r="Q27" s="10">
        <v>874</v>
      </c>
      <c r="R27" s="10">
        <v>346</v>
      </c>
      <c r="S27" s="10">
        <v>874</v>
      </c>
      <c r="T27" s="10">
        <v>346</v>
      </c>
      <c r="U27" s="10">
        <v>874</v>
      </c>
    </row>
    <row r="28" spans="1:21" x14ac:dyDescent="0.4">
      <c r="B28" s="10">
        <v>135.69729458340001</v>
      </c>
      <c r="C28" s="10">
        <v>269.8298727156</v>
      </c>
      <c r="D28" s="10">
        <v>120.7346105205</v>
      </c>
      <c r="E28" s="10">
        <v>183.84272239660001</v>
      </c>
      <c r="F28" s="10">
        <v>85.417503602650001</v>
      </c>
      <c r="G28" s="10">
        <v>148.21369992309999</v>
      </c>
      <c r="H28" s="10">
        <v>68.868608817229997</v>
      </c>
      <c r="I28" s="10">
        <v>68.926743147810001</v>
      </c>
      <c r="J28" s="10">
        <v>22.85426349442</v>
      </c>
      <c r="K28" s="10">
        <v>28.370145967109998</v>
      </c>
      <c r="L28" s="10">
        <v>18.57179519544</v>
      </c>
      <c r="M28" s="10">
        <v>36.885962227710003</v>
      </c>
      <c r="N28" s="10">
        <v>22.70997497534</v>
      </c>
      <c r="O28" s="10">
        <v>39.252768963610002</v>
      </c>
      <c r="P28" s="10">
        <v>0</v>
      </c>
      <c r="Q28" s="10">
        <v>0</v>
      </c>
      <c r="R28" s="10">
        <v>256.43190510390002</v>
      </c>
      <c r="S28" s="10">
        <v>453.67259511219999</v>
      </c>
      <c r="T28" s="10">
        <v>474.85405118900002</v>
      </c>
      <c r="U28" s="10">
        <v>775.32191534150002</v>
      </c>
    </row>
    <row r="29" spans="1:21" x14ac:dyDescent="0.4">
      <c r="B29" s="10">
        <v>474.85405118900002</v>
      </c>
      <c r="C29" s="10">
        <v>775.32191534150002</v>
      </c>
      <c r="D29" s="10">
        <v>474.85405118900002</v>
      </c>
      <c r="E29" s="10">
        <v>775.32191534150002</v>
      </c>
      <c r="F29" s="10">
        <v>474.85405118900002</v>
      </c>
      <c r="G29" s="10">
        <v>775.32191534150002</v>
      </c>
      <c r="H29" s="10">
        <v>474.85405118900002</v>
      </c>
      <c r="I29" s="10">
        <v>775.32191534150002</v>
      </c>
      <c r="J29" s="10">
        <v>474.85405118900002</v>
      </c>
      <c r="K29" s="10">
        <v>775.32191534150002</v>
      </c>
      <c r="L29" s="10">
        <v>474.85405118900002</v>
      </c>
      <c r="M29" s="10">
        <v>775.32191534150002</v>
      </c>
      <c r="N29" s="10">
        <v>474.85405118900002</v>
      </c>
      <c r="O29" s="10">
        <v>775.32191534150002</v>
      </c>
      <c r="P29" s="10">
        <v>474.85405118900002</v>
      </c>
      <c r="Q29" s="10">
        <v>775.32191534150002</v>
      </c>
      <c r="R29" s="10">
        <v>474.85405118900002</v>
      </c>
      <c r="S29" s="10">
        <v>775.32191534150002</v>
      </c>
      <c r="T29" s="10">
        <v>474.85405118900002</v>
      </c>
      <c r="U29" s="10">
        <v>775.32191534150002</v>
      </c>
    </row>
    <row r="30" spans="1:21" x14ac:dyDescent="0.4">
      <c r="B30" s="4" t="s">
        <v>155</v>
      </c>
      <c r="C30" s="4" t="s">
        <v>156</v>
      </c>
      <c r="D30" s="4" t="s">
        <v>155</v>
      </c>
      <c r="E30" s="4" t="s">
        <v>156</v>
      </c>
      <c r="F30" s="4" t="s">
        <v>155</v>
      </c>
      <c r="G30" s="4" t="s">
        <v>156</v>
      </c>
      <c r="H30" s="4" t="s">
        <v>155</v>
      </c>
      <c r="I30" s="4" t="s">
        <v>156</v>
      </c>
      <c r="J30" s="4" t="s">
        <v>155</v>
      </c>
      <c r="K30" s="4" t="s">
        <v>156</v>
      </c>
      <c r="L30" s="4" t="s">
        <v>155</v>
      </c>
      <c r="M30" s="4" t="s">
        <v>156</v>
      </c>
      <c r="N30" s="4" t="s">
        <v>155</v>
      </c>
      <c r="O30" s="4" t="s">
        <v>156</v>
      </c>
      <c r="P30" s="4" t="s">
        <v>155</v>
      </c>
      <c r="Q30" s="4" t="s">
        <v>156</v>
      </c>
      <c r="R30" s="4" t="s">
        <v>155</v>
      </c>
      <c r="S30" s="4" t="s">
        <v>156</v>
      </c>
      <c r="T30" s="4" t="s">
        <v>155</v>
      </c>
      <c r="U30" s="4" t="s">
        <v>156</v>
      </c>
    </row>
    <row r="31" spans="1:21" x14ac:dyDescent="0.4">
      <c r="B31" s="4" t="s">
        <v>95</v>
      </c>
      <c r="C31" s="4" t="s">
        <v>95</v>
      </c>
      <c r="D31" s="4" t="s">
        <v>95</v>
      </c>
      <c r="E31" s="4" t="s">
        <v>95</v>
      </c>
      <c r="F31" s="4" t="s">
        <v>95</v>
      </c>
      <c r="G31" s="4" t="s">
        <v>95</v>
      </c>
      <c r="H31" s="4" t="s">
        <v>215</v>
      </c>
      <c r="I31" s="4" t="s">
        <v>95</v>
      </c>
      <c r="J31" s="4" t="s">
        <v>95</v>
      </c>
      <c r="K31" s="4" t="s">
        <v>95</v>
      </c>
      <c r="L31" s="4" t="s">
        <v>95</v>
      </c>
      <c r="M31" s="4" t="s">
        <v>95</v>
      </c>
      <c r="N31" s="4" t="s">
        <v>95</v>
      </c>
      <c r="O31" s="4" t="s">
        <v>95</v>
      </c>
      <c r="P31" s="4" t="s">
        <v>446</v>
      </c>
      <c r="Q31" s="4" t="s">
        <v>446</v>
      </c>
      <c r="R31" s="4" t="s">
        <v>95</v>
      </c>
      <c r="S31" s="4" t="s">
        <v>95</v>
      </c>
      <c r="T31" s="4" t="s">
        <v>446</v>
      </c>
      <c r="U31" s="4" t="s">
        <v>446</v>
      </c>
    </row>
    <row r="32" spans="1:21" x14ac:dyDescent="0.4">
      <c r="A32" s="1" t="s">
        <v>306</v>
      </c>
      <c r="B32" s="9">
        <v>0.2874273282357</v>
      </c>
      <c r="C32" s="9">
        <v>0.36781068845329995</v>
      </c>
      <c r="D32" s="9">
        <v>0.2385760910409</v>
      </c>
      <c r="E32" s="9">
        <v>0.22500565119979998</v>
      </c>
      <c r="F32" s="9">
        <v>0.2263830586467</v>
      </c>
      <c r="G32" s="9">
        <v>0.21469751761160003</v>
      </c>
      <c r="H32" s="9">
        <v>0.1246115844002</v>
      </c>
      <c r="I32" s="9">
        <v>9.419783217055E-2</v>
      </c>
      <c r="J32" s="9">
        <v>4.4642103642490001E-2</v>
      </c>
      <c r="K32" s="9">
        <v>3.315336454883E-2</v>
      </c>
      <c r="L32" s="9">
        <v>3.6847749975839998E-2</v>
      </c>
      <c r="M32" s="9">
        <v>2.4903792446419999E-2</v>
      </c>
      <c r="N32" s="9">
        <v>4.1210417355119995E-2</v>
      </c>
      <c r="O32" s="9">
        <v>3.9266073097069996E-2</v>
      </c>
      <c r="P32" s="9">
        <v>3.0166670307670002E-4</v>
      </c>
      <c r="Q32" s="9">
        <v>9.6508047243690004E-4</v>
      </c>
      <c r="R32" s="9">
        <v>0.52600341927649996</v>
      </c>
      <c r="S32" s="9">
        <v>0.59281633965309999</v>
      </c>
      <c r="T32" s="9">
        <v>1</v>
      </c>
      <c r="U32" s="9">
        <v>1</v>
      </c>
    </row>
    <row r="33" spans="1:21" x14ac:dyDescent="0.4">
      <c r="B33" s="10">
        <v>428</v>
      </c>
      <c r="C33" s="10">
        <v>1076</v>
      </c>
      <c r="D33" s="10">
        <v>335</v>
      </c>
      <c r="E33" s="10">
        <v>621</v>
      </c>
      <c r="F33" s="10">
        <v>331</v>
      </c>
      <c r="G33" s="10">
        <v>597</v>
      </c>
      <c r="H33" s="10">
        <v>186</v>
      </c>
      <c r="I33" s="10">
        <v>272</v>
      </c>
      <c r="J33" s="10">
        <v>66</v>
      </c>
      <c r="K33" s="10">
        <v>92</v>
      </c>
      <c r="L33" s="10">
        <v>62</v>
      </c>
      <c r="M33" s="10">
        <v>86</v>
      </c>
      <c r="N33" s="10">
        <v>65</v>
      </c>
      <c r="O33" s="10">
        <v>116</v>
      </c>
      <c r="P33" s="10">
        <v>1</v>
      </c>
      <c r="Q33" s="10">
        <v>2</v>
      </c>
      <c r="R33" s="10">
        <v>763</v>
      </c>
      <c r="S33" s="10">
        <v>1697</v>
      </c>
      <c r="T33" s="10">
        <v>1474</v>
      </c>
      <c r="U33" s="10">
        <v>2862</v>
      </c>
    </row>
    <row r="34" spans="1:21" x14ac:dyDescent="0.4">
      <c r="B34" s="10">
        <v>1474</v>
      </c>
      <c r="C34" s="10">
        <v>2862</v>
      </c>
      <c r="D34" s="10">
        <v>1474</v>
      </c>
      <c r="E34" s="10">
        <v>2862</v>
      </c>
      <c r="F34" s="10">
        <v>1474</v>
      </c>
      <c r="G34" s="10">
        <v>2862</v>
      </c>
      <c r="H34" s="10">
        <v>1474</v>
      </c>
      <c r="I34" s="10">
        <v>2862</v>
      </c>
      <c r="J34" s="10">
        <v>1474</v>
      </c>
      <c r="K34" s="10">
        <v>2862</v>
      </c>
      <c r="L34" s="10">
        <v>1474</v>
      </c>
      <c r="M34" s="10">
        <v>2862</v>
      </c>
      <c r="N34" s="10">
        <v>1474</v>
      </c>
      <c r="O34" s="10">
        <v>2862</v>
      </c>
      <c r="P34" s="10">
        <v>1474</v>
      </c>
      <c r="Q34" s="10">
        <v>2862</v>
      </c>
      <c r="R34" s="10">
        <v>1474</v>
      </c>
      <c r="S34" s="10">
        <v>2862</v>
      </c>
      <c r="T34" s="10">
        <v>1474</v>
      </c>
      <c r="U34" s="10">
        <v>2862</v>
      </c>
    </row>
    <row r="35" spans="1:21" x14ac:dyDescent="0.4">
      <c r="B35" s="10">
        <v>560.53923739239997</v>
      </c>
      <c r="C35" s="10">
        <v>839.05492040039996</v>
      </c>
      <c r="D35" s="10">
        <v>465.26981603659999</v>
      </c>
      <c r="E35" s="10">
        <v>513.2860590619</v>
      </c>
      <c r="F35" s="10">
        <v>441.49102951110001</v>
      </c>
      <c r="G35" s="10">
        <v>489.77099960660001</v>
      </c>
      <c r="H35" s="10">
        <v>243.01684505329999</v>
      </c>
      <c r="I35" s="10">
        <v>214.8854208292</v>
      </c>
      <c r="J35" s="10">
        <v>87.060791626720004</v>
      </c>
      <c r="K35" s="10">
        <v>75.629921929410003</v>
      </c>
      <c r="L35" s="10">
        <v>71.860284816570001</v>
      </c>
      <c r="M35" s="10">
        <v>56.810881915000003</v>
      </c>
      <c r="N35" s="10">
        <v>80.368335393359999</v>
      </c>
      <c r="O35" s="10">
        <v>89.574318722059999</v>
      </c>
      <c r="P35" s="10">
        <v>0.58830879000699998</v>
      </c>
      <c r="Q35" s="10">
        <v>2.2015551597630001</v>
      </c>
      <c r="R35" s="10">
        <v>1025.809053429</v>
      </c>
      <c r="S35" s="10">
        <v>1352.340979462</v>
      </c>
      <c r="T35" s="10">
        <v>1950.19464862</v>
      </c>
      <c r="U35" s="10">
        <v>2281.2140776239999</v>
      </c>
    </row>
    <row r="36" spans="1:21" x14ac:dyDescent="0.4">
      <c r="B36" s="10">
        <v>1950.19464862</v>
      </c>
      <c r="C36" s="10">
        <v>2281.2140776239999</v>
      </c>
      <c r="D36" s="10">
        <v>1950.19464862</v>
      </c>
      <c r="E36" s="10">
        <v>2281.2140776239999</v>
      </c>
      <c r="F36" s="10">
        <v>1950.19464862</v>
      </c>
      <c r="G36" s="10">
        <v>2281.2140776239999</v>
      </c>
      <c r="H36" s="10">
        <v>1950.19464862</v>
      </c>
      <c r="I36" s="10">
        <v>2281.2140776239999</v>
      </c>
      <c r="J36" s="10">
        <v>1950.19464862</v>
      </c>
      <c r="K36" s="10">
        <v>2281.2140776239999</v>
      </c>
      <c r="L36" s="10">
        <v>1950.19464862</v>
      </c>
      <c r="M36" s="10">
        <v>2281.2140776239999</v>
      </c>
      <c r="N36" s="10">
        <v>1950.19464862</v>
      </c>
      <c r="O36" s="10">
        <v>2281.2140776239999</v>
      </c>
      <c r="P36" s="10">
        <v>1950.19464862</v>
      </c>
      <c r="Q36" s="10">
        <v>2281.2140776239999</v>
      </c>
      <c r="R36" s="10">
        <v>1950.19464862</v>
      </c>
      <c r="S36" s="10">
        <v>2281.2140776239999</v>
      </c>
      <c r="T36" s="10">
        <v>1950.19464862</v>
      </c>
      <c r="U36" s="10">
        <v>2281.2140776239999</v>
      </c>
    </row>
    <row r="37" spans="1:21" x14ac:dyDescent="0.4">
      <c r="B37" s="4" t="s">
        <v>155</v>
      </c>
      <c r="C37" s="4" t="s">
        <v>156</v>
      </c>
      <c r="D37" s="4" t="s">
        <v>155</v>
      </c>
      <c r="E37" s="4" t="s">
        <v>156</v>
      </c>
      <c r="F37" s="4" t="s">
        <v>155</v>
      </c>
      <c r="G37" s="4" t="s">
        <v>156</v>
      </c>
      <c r="H37" s="4" t="s">
        <v>155</v>
      </c>
      <c r="I37" s="4" t="s">
        <v>156</v>
      </c>
      <c r="J37" s="4" t="s">
        <v>155</v>
      </c>
      <c r="K37" s="4" t="s">
        <v>156</v>
      </c>
      <c r="L37" s="4" t="s">
        <v>155</v>
      </c>
      <c r="M37" s="4" t="s">
        <v>156</v>
      </c>
      <c r="N37" s="4" t="s">
        <v>155</v>
      </c>
      <c r="O37" s="4" t="s">
        <v>156</v>
      </c>
      <c r="P37" s="4" t="s">
        <v>155</v>
      </c>
      <c r="Q37" s="4" t="s">
        <v>156</v>
      </c>
      <c r="R37" s="4" t="s">
        <v>155</v>
      </c>
      <c r="S37" s="4" t="s">
        <v>156</v>
      </c>
      <c r="T37" s="4" t="s">
        <v>155</v>
      </c>
      <c r="U37" s="4" t="s">
        <v>156</v>
      </c>
    </row>
    <row r="38" spans="1:21" x14ac:dyDescent="0.4">
      <c r="B38" s="4" t="s">
        <v>95</v>
      </c>
      <c r="C38" s="4" t="s">
        <v>155</v>
      </c>
      <c r="D38" s="4" t="s">
        <v>95</v>
      </c>
      <c r="E38" s="4" t="s">
        <v>95</v>
      </c>
      <c r="F38" s="4" t="s">
        <v>95</v>
      </c>
      <c r="G38" s="4" t="s">
        <v>95</v>
      </c>
      <c r="H38" s="4" t="s">
        <v>215</v>
      </c>
      <c r="I38" s="4" t="s">
        <v>95</v>
      </c>
      <c r="J38" s="4" t="s">
        <v>95</v>
      </c>
      <c r="K38" s="4" t="s">
        <v>95</v>
      </c>
      <c r="L38" s="4" t="s">
        <v>215</v>
      </c>
      <c r="M38" s="4" t="s">
        <v>95</v>
      </c>
      <c r="N38" s="4" t="s">
        <v>95</v>
      </c>
      <c r="O38" s="4" t="s">
        <v>95</v>
      </c>
      <c r="P38" s="4" t="s">
        <v>95</v>
      </c>
      <c r="Q38" s="4" t="s">
        <v>95</v>
      </c>
      <c r="R38" s="4" t="s">
        <v>95</v>
      </c>
      <c r="S38" s="4" t="s">
        <v>155</v>
      </c>
      <c r="T38" s="4" t="s">
        <v>446</v>
      </c>
      <c r="U38" s="4" t="s">
        <v>446</v>
      </c>
    </row>
    <row r="39" spans="1:21" x14ac:dyDescent="0.4">
      <c r="A39" s="1" t="s">
        <v>303</v>
      </c>
      <c r="B39" s="9">
        <v>0.32045057805520005</v>
      </c>
      <c r="C39" s="9">
        <v>0.20701174194149999</v>
      </c>
      <c r="D39" s="9">
        <v>0.26962628068029998</v>
      </c>
      <c r="E39" s="9">
        <v>0.23348706833720001</v>
      </c>
      <c r="F39" s="9">
        <v>0.19749227403049999</v>
      </c>
      <c r="G39" s="9">
        <v>0.23230646692070001</v>
      </c>
      <c r="H39" s="9">
        <v>0.102840583614</v>
      </c>
      <c r="I39" s="9">
        <v>0.12593727678380001</v>
      </c>
      <c r="J39" s="9">
        <v>3.2117911531E-2</v>
      </c>
      <c r="K39" s="9">
        <v>7.5907138761909992E-2</v>
      </c>
      <c r="L39" s="9">
        <v>4.8179048349320006E-2</v>
      </c>
      <c r="M39" s="9">
        <v>6.3824080988320001E-2</v>
      </c>
      <c r="N39" s="9">
        <v>2.858064108487E-2</v>
      </c>
      <c r="O39" s="9">
        <v>6.0690838204900004E-2</v>
      </c>
      <c r="P39" s="9">
        <v>7.1268265480069995E-4</v>
      </c>
      <c r="Q39" s="9">
        <v>8.3538806175579997E-4</v>
      </c>
      <c r="R39" s="9">
        <v>0.59007685873549998</v>
      </c>
      <c r="S39" s="9">
        <v>0.44049881027870003</v>
      </c>
      <c r="T39" s="9">
        <v>1</v>
      </c>
      <c r="U39" s="9">
        <v>1</v>
      </c>
    </row>
    <row r="40" spans="1:21" x14ac:dyDescent="0.4">
      <c r="B40" s="10">
        <v>527</v>
      </c>
      <c r="C40" s="10">
        <v>474</v>
      </c>
      <c r="D40" s="10">
        <v>463</v>
      </c>
      <c r="E40" s="10">
        <v>542</v>
      </c>
      <c r="F40" s="10">
        <v>337</v>
      </c>
      <c r="G40" s="10">
        <v>604</v>
      </c>
      <c r="H40" s="10">
        <v>179</v>
      </c>
      <c r="I40" s="10">
        <v>356</v>
      </c>
      <c r="J40" s="10">
        <v>58</v>
      </c>
      <c r="K40" s="10">
        <v>200</v>
      </c>
      <c r="L40" s="10">
        <v>76</v>
      </c>
      <c r="M40" s="10">
        <v>191</v>
      </c>
      <c r="N40" s="10">
        <v>49</v>
      </c>
      <c r="O40" s="10">
        <v>149</v>
      </c>
      <c r="P40" s="10">
        <v>2</v>
      </c>
      <c r="Q40" s="10">
        <v>2</v>
      </c>
      <c r="R40" s="10">
        <v>990</v>
      </c>
      <c r="S40" s="10">
        <v>1016</v>
      </c>
      <c r="T40" s="10">
        <v>1691</v>
      </c>
      <c r="U40" s="10">
        <v>2518</v>
      </c>
    </row>
    <row r="41" spans="1:21" x14ac:dyDescent="0.4">
      <c r="B41" s="10">
        <v>1691</v>
      </c>
      <c r="C41" s="10">
        <v>2518</v>
      </c>
      <c r="D41" s="10">
        <v>1691</v>
      </c>
      <c r="E41" s="10">
        <v>2518</v>
      </c>
      <c r="F41" s="10">
        <v>1691</v>
      </c>
      <c r="G41" s="10">
        <v>2518</v>
      </c>
      <c r="H41" s="10">
        <v>1691</v>
      </c>
      <c r="I41" s="10">
        <v>2518</v>
      </c>
      <c r="J41" s="10">
        <v>1691</v>
      </c>
      <c r="K41" s="10">
        <v>2518</v>
      </c>
      <c r="L41" s="10">
        <v>1691</v>
      </c>
      <c r="M41" s="10">
        <v>2518</v>
      </c>
      <c r="N41" s="10">
        <v>1691</v>
      </c>
      <c r="O41" s="10">
        <v>2518</v>
      </c>
      <c r="P41" s="10">
        <v>1691</v>
      </c>
      <c r="Q41" s="10">
        <v>2518</v>
      </c>
      <c r="R41" s="10">
        <v>1691</v>
      </c>
      <c r="S41" s="10">
        <v>2518</v>
      </c>
      <c r="T41" s="10">
        <v>1691</v>
      </c>
      <c r="U41" s="10">
        <v>2518</v>
      </c>
    </row>
    <row r="42" spans="1:21" x14ac:dyDescent="0.4">
      <c r="B42" s="10">
        <v>710.1076170307</v>
      </c>
      <c r="C42" s="10">
        <v>417.17416857109998</v>
      </c>
      <c r="D42" s="10">
        <v>597.4826970972</v>
      </c>
      <c r="E42" s="10">
        <v>470.5277714787</v>
      </c>
      <c r="F42" s="10">
        <v>437.6361838537</v>
      </c>
      <c r="G42" s="10">
        <v>468.14860008609998</v>
      </c>
      <c r="H42" s="10">
        <v>227.89124677940001</v>
      </c>
      <c r="I42" s="10">
        <v>253.79129822120001</v>
      </c>
      <c r="J42" s="10">
        <v>71.172203088849997</v>
      </c>
      <c r="K42" s="10">
        <v>152.9695716997</v>
      </c>
      <c r="L42" s="10">
        <v>106.7631377724</v>
      </c>
      <c r="M42" s="10">
        <v>128.61955399920001</v>
      </c>
      <c r="N42" s="10">
        <v>63.333731701040001</v>
      </c>
      <c r="O42" s="10">
        <v>122.3053809922</v>
      </c>
      <c r="P42" s="10">
        <v>1.579280601617</v>
      </c>
      <c r="Q42" s="10">
        <v>1.6834905925079999</v>
      </c>
      <c r="R42" s="10">
        <v>1307.590314128</v>
      </c>
      <c r="S42" s="10">
        <v>887.70194004970006</v>
      </c>
      <c r="T42" s="10">
        <v>2215.9660979250002</v>
      </c>
      <c r="U42" s="10">
        <v>2015.2198356409999</v>
      </c>
    </row>
    <row r="43" spans="1:21" x14ac:dyDescent="0.4">
      <c r="B43" s="10">
        <v>2215.9660979250002</v>
      </c>
      <c r="C43" s="10">
        <v>2015.2198356409999</v>
      </c>
      <c r="D43" s="10">
        <v>2215.9660979250002</v>
      </c>
      <c r="E43" s="10">
        <v>2015.2198356409999</v>
      </c>
      <c r="F43" s="10">
        <v>2215.9660979250002</v>
      </c>
      <c r="G43" s="10">
        <v>2015.2198356409999</v>
      </c>
      <c r="H43" s="10">
        <v>2215.9660979250002</v>
      </c>
      <c r="I43" s="10">
        <v>2015.2198356409999</v>
      </c>
      <c r="J43" s="10">
        <v>2215.9660979250002</v>
      </c>
      <c r="K43" s="10">
        <v>2015.2198356409999</v>
      </c>
      <c r="L43" s="10">
        <v>2215.9660979250002</v>
      </c>
      <c r="M43" s="10">
        <v>2015.2198356409999</v>
      </c>
      <c r="N43" s="10">
        <v>2215.9660979250002</v>
      </c>
      <c r="O43" s="10">
        <v>2015.2198356409999</v>
      </c>
      <c r="P43" s="10">
        <v>2215.9660979250002</v>
      </c>
      <c r="Q43" s="10">
        <v>2015.2198356409999</v>
      </c>
      <c r="R43" s="10">
        <v>2215.9660979250002</v>
      </c>
      <c r="S43" s="10">
        <v>2015.2198356409999</v>
      </c>
      <c r="T43" s="10">
        <v>2215.9660979250002</v>
      </c>
      <c r="U43" s="10">
        <v>2015.2198356409999</v>
      </c>
    </row>
    <row r="44" spans="1:21" x14ac:dyDescent="0.4">
      <c r="B44" s="4" t="s">
        <v>155</v>
      </c>
      <c r="C44" s="4" t="s">
        <v>156</v>
      </c>
      <c r="D44" s="4" t="s">
        <v>155</v>
      </c>
      <c r="E44" s="4" t="s">
        <v>156</v>
      </c>
      <c r="F44" s="4" t="s">
        <v>155</v>
      </c>
      <c r="G44" s="4" t="s">
        <v>156</v>
      </c>
      <c r="H44" s="4" t="s">
        <v>155</v>
      </c>
      <c r="I44" s="4" t="s">
        <v>156</v>
      </c>
      <c r="J44" s="4" t="s">
        <v>155</v>
      </c>
      <c r="K44" s="4" t="s">
        <v>156</v>
      </c>
      <c r="L44" s="4" t="s">
        <v>155</v>
      </c>
      <c r="M44" s="4" t="s">
        <v>156</v>
      </c>
      <c r="N44" s="4" t="s">
        <v>155</v>
      </c>
      <c r="O44" s="4" t="s">
        <v>156</v>
      </c>
      <c r="P44" s="4" t="s">
        <v>155</v>
      </c>
      <c r="Q44" s="4" t="s">
        <v>156</v>
      </c>
      <c r="R44" s="4" t="s">
        <v>155</v>
      </c>
      <c r="S44" s="4" t="s">
        <v>156</v>
      </c>
      <c r="T44" s="4" t="s">
        <v>155</v>
      </c>
      <c r="U44" s="4" t="s">
        <v>156</v>
      </c>
    </row>
    <row r="45" spans="1:21" x14ac:dyDescent="0.4">
      <c r="B45" s="4" t="s">
        <v>156</v>
      </c>
      <c r="C45" s="4" t="s">
        <v>95</v>
      </c>
      <c r="D45" s="4" t="s">
        <v>215</v>
      </c>
      <c r="E45" s="4" t="s">
        <v>95</v>
      </c>
      <c r="F45" s="4" t="s">
        <v>95</v>
      </c>
      <c r="G45" s="4" t="s">
        <v>206</v>
      </c>
      <c r="H45" s="4" t="s">
        <v>95</v>
      </c>
      <c r="I45" s="4" t="s">
        <v>95</v>
      </c>
      <c r="J45" s="4" t="s">
        <v>95</v>
      </c>
      <c r="K45" s="4" t="s">
        <v>155</v>
      </c>
      <c r="L45" s="4" t="s">
        <v>95</v>
      </c>
      <c r="M45" s="4" t="s">
        <v>95</v>
      </c>
      <c r="N45" s="4" t="s">
        <v>95</v>
      </c>
      <c r="O45" s="4" t="s">
        <v>155</v>
      </c>
      <c r="P45" s="4" t="s">
        <v>95</v>
      </c>
      <c r="Q45" s="4" t="s">
        <v>95</v>
      </c>
      <c r="R45" s="4" t="s">
        <v>156</v>
      </c>
      <c r="S45" s="4" t="s">
        <v>95</v>
      </c>
      <c r="T45" s="4" t="s">
        <v>446</v>
      </c>
      <c r="U45" s="4" t="s">
        <v>446</v>
      </c>
    </row>
    <row r="46" spans="1:21" x14ac:dyDescent="0.4">
      <c r="A46" s="1" t="s">
        <v>328</v>
      </c>
      <c r="B46" s="9">
        <v>0.26780981069679999</v>
      </c>
      <c r="C46" s="9">
        <v>0.36396711866199999</v>
      </c>
      <c r="D46" s="9">
        <v>0.20263616973609999</v>
      </c>
      <c r="E46" s="9">
        <v>0.1643729161244</v>
      </c>
      <c r="F46" s="9">
        <v>0.21910434391670003</v>
      </c>
      <c r="G46" s="9">
        <v>0.1422775123893</v>
      </c>
      <c r="H46" s="9">
        <v>5.2243914979780003E-2</v>
      </c>
      <c r="I46" s="9">
        <v>9.1827455502430003E-2</v>
      </c>
      <c r="J46" s="9">
        <v>5.1219148646520003E-2</v>
      </c>
      <c r="K46" s="9">
        <v>7.4999481827959999E-2</v>
      </c>
      <c r="L46" s="9">
        <v>6.8551886603670009E-2</v>
      </c>
      <c r="M46" s="9">
        <v>8.3409973837280008E-2</v>
      </c>
      <c r="N46" s="9">
        <v>0.1384347254205</v>
      </c>
      <c r="O46" s="9">
        <v>7.2223391434780002E-2</v>
      </c>
      <c r="P46" s="9">
        <v>0</v>
      </c>
      <c r="Q46" s="9">
        <v>6.9221502217899997E-3</v>
      </c>
      <c r="R46" s="9">
        <v>0.47044598043279995</v>
      </c>
      <c r="S46" s="9">
        <v>0.52834003478640001</v>
      </c>
      <c r="T46" s="9">
        <v>1</v>
      </c>
      <c r="U46" s="9">
        <v>1</v>
      </c>
    </row>
    <row r="47" spans="1:21" x14ac:dyDescent="0.4">
      <c r="B47" s="10">
        <v>42</v>
      </c>
      <c r="C47" s="10">
        <v>48</v>
      </c>
      <c r="D47" s="10">
        <v>31</v>
      </c>
      <c r="E47" s="10">
        <v>23</v>
      </c>
      <c r="F47" s="10">
        <v>33</v>
      </c>
      <c r="G47" s="10">
        <v>22</v>
      </c>
      <c r="H47" s="10">
        <v>9</v>
      </c>
      <c r="I47" s="10">
        <v>14</v>
      </c>
      <c r="J47" s="10">
        <v>9</v>
      </c>
      <c r="K47" s="10">
        <v>9</v>
      </c>
      <c r="L47" s="10">
        <v>9</v>
      </c>
      <c r="M47" s="10">
        <v>9</v>
      </c>
      <c r="N47" s="10">
        <v>18</v>
      </c>
      <c r="O47" s="10">
        <v>11</v>
      </c>
      <c r="P47" s="10">
        <v>0</v>
      </c>
      <c r="Q47" s="10">
        <v>1</v>
      </c>
      <c r="R47" s="10">
        <v>73</v>
      </c>
      <c r="S47" s="10">
        <v>71</v>
      </c>
      <c r="T47" s="10">
        <v>151</v>
      </c>
      <c r="U47" s="10">
        <v>137</v>
      </c>
    </row>
    <row r="48" spans="1:21" x14ac:dyDescent="0.4">
      <c r="B48" s="10">
        <v>151</v>
      </c>
      <c r="C48" s="10">
        <v>137</v>
      </c>
      <c r="D48" s="10">
        <v>151</v>
      </c>
      <c r="E48" s="10">
        <v>137</v>
      </c>
      <c r="F48" s="10">
        <v>151</v>
      </c>
      <c r="G48" s="10">
        <v>137</v>
      </c>
      <c r="H48" s="10">
        <v>151</v>
      </c>
      <c r="I48" s="10">
        <v>137</v>
      </c>
      <c r="J48" s="10">
        <v>151</v>
      </c>
      <c r="K48" s="10">
        <v>137</v>
      </c>
      <c r="L48" s="10">
        <v>151</v>
      </c>
      <c r="M48" s="10">
        <v>137</v>
      </c>
      <c r="N48" s="10">
        <v>151</v>
      </c>
      <c r="O48" s="10">
        <v>137</v>
      </c>
      <c r="P48" s="10">
        <v>151</v>
      </c>
      <c r="Q48" s="10">
        <v>137</v>
      </c>
      <c r="R48" s="10">
        <v>151</v>
      </c>
      <c r="S48" s="10">
        <v>137</v>
      </c>
      <c r="T48" s="10">
        <v>151</v>
      </c>
      <c r="U48" s="10">
        <v>137</v>
      </c>
    </row>
    <row r="49" spans="1:21" x14ac:dyDescent="0.4">
      <c r="B49" s="10">
        <v>54.872148211499997</v>
      </c>
      <c r="C49" s="10">
        <v>47.812681282349999</v>
      </c>
      <c r="D49" s="10">
        <v>41.518575849930002</v>
      </c>
      <c r="E49" s="10">
        <v>21.59291168663</v>
      </c>
      <c r="F49" s="10">
        <v>44.892776713090001</v>
      </c>
      <c r="G49" s="10">
        <v>18.69034043109</v>
      </c>
      <c r="H49" s="10">
        <v>10.704372026030001</v>
      </c>
      <c r="I49" s="10">
        <v>12.06294920004</v>
      </c>
      <c r="J49" s="10">
        <v>10.494405371059999</v>
      </c>
      <c r="K49" s="10">
        <v>9.8523359312340002</v>
      </c>
      <c r="L49" s="10">
        <v>14.045748630749999</v>
      </c>
      <c r="M49" s="10">
        <v>10.95718346622</v>
      </c>
      <c r="N49" s="10">
        <v>28.36419902291</v>
      </c>
      <c r="O49" s="10">
        <v>9.4876537432710002</v>
      </c>
      <c r="P49" s="10">
        <v>0</v>
      </c>
      <c r="Q49" s="10">
        <v>0.90933094055219998</v>
      </c>
      <c r="R49" s="10">
        <v>96.390724061439997</v>
      </c>
      <c r="S49" s="10">
        <v>69.405592968980002</v>
      </c>
      <c r="T49" s="10">
        <v>204.89222582529999</v>
      </c>
      <c r="U49" s="10">
        <v>131.3653866814</v>
      </c>
    </row>
    <row r="50" spans="1:21" x14ac:dyDescent="0.4">
      <c r="B50" s="10">
        <v>204.89222582529999</v>
      </c>
      <c r="C50" s="10">
        <v>131.3653866814</v>
      </c>
      <c r="D50" s="10">
        <v>204.89222582529999</v>
      </c>
      <c r="E50" s="10">
        <v>131.3653866814</v>
      </c>
      <c r="F50" s="10">
        <v>204.89222582529999</v>
      </c>
      <c r="G50" s="10">
        <v>131.3653866814</v>
      </c>
      <c r="H50" s="10">
        <v>204.89222582529999</v>
      </c>
      <c r="I50" s="10">
        <v>131.3653866814</v>
      </c>
      <c r="J50" s="10">
        <v>204.89222582529999</v>
      </c>
      <c r="K50" s="10">
        <v>131.3653866814</v>
      </c>
      <c r="L50" s="10">
        <v>204.89222582529999</v>
      </c>
      <c r="M50" s="10">
        <v>131.3653866814</v>
      </c>
      <c r="N50" s="10">
        <v>204.89222582529999</v>
      </c>
      <c r="O50" s="10">
        <v>131.3653866814</v>
      </c>
      <c r="P50" s="10">
        <v>204.89222582529999</v>
      </c>
      <c r="Q50" s="10">
        <v>131.3653866814</v>
      </c>
      <c r="R50" s="10">
        <v>204.89222582529999</v>
      </c>
      <c r="S50" s="10">
        <v>131.3653866814</v>
      </c>
      <c r="T50" s="10">
        <v>204.89222582529999</v>
      </c>
      <c r="U50" s="10">
        <v>131.3653866814</v>
      </c>
    </row>
    <row r="51" spans="1:21" x14ac:dyDescent="0.4">
      <c r="B51" s="4" t="s">
        <v>155</v>
      </c>
      <c r="C51" s="4" t="s">
        <v>156</v>
      </c>
      <c r="D51" s="4" t="s">
        <v>155</v>
      </c>
      <c r="E51" s="4" t="s">
        <v>156</v>
      </c>
      <c r="F51" s="4" t="s">
        <v>155</v>
      </c>
      <c r="G51" s="4" t="s">
        <v>156</v>
      </c>
      <c r="H51" s="4" t="s">
        <v>155</v>
      </c>
      <c r="I51" s="4" t="s">
        <v>156</v>
      </c>
      <c r="J51" s="4" t="s">
        <v>155</v>
      </c>
      <c r="K51" s="4" t="s">
        <v>156</v>
      </c>
      <c r="L51" s="4" t="s">
        <v>155</v>
      </c>
      <c r="M51" s="4" t="s">
        <v>156</v>
      </c>
      <c r="N51" s="4" t="s">
        <v>155</v>
      </c>
      <c r="O51" s="4" t="s">
        <v>156</v>
      </c>
      <c r="P51" s="4" t="s">
        <v>155</v>
      </c>
      <c r="Q51" s="4" t="s">
        <v>156</v>
      </c>
      <c r="R51" s="4" t="s">
        <v>155</v>
      </c>
      <c r="S51" s="4" t="s">
        <v>156</v>
      </c>
      <c r="T51" s="4" t="s">
        <v>155</v>
      </c>
      <c r="U51" s="4" t="s">
        <v>156</v>
      </c>
    </row>
    <row r="52" spans="1:21" x14ac:dyDescent="0.4">
      <c r="B52" s="4" t="s">
        <v>95</v>
      </c>
      <c r="C52" s="4" t="s">
        <v>95</v>
      </c>
      <c r="D52" s="4" t="s">
        <v>95</v>
      </c>
      <c r="E52" s="4" t="s">
        <v>95</v>
      </c>
      <c r="F52" s="4" t="s">
        <v>95</v>
      </c>
      <c r="G52" s="4" t="s">
        <v>95</v>
      </c>
      <c r="H52" s="4" t="s">
        <v>95</v>
      </c>
      <c r="I52" s="4" t="s">
        <v>95</v>
      </c>
      <c r="J52" s="4" t="s">
        <v>95</v>
      </c>
      <c r="K52" s="4" t="s">
        <v>95</v>
      </c>
      <c r="L52" s="4" t="s">
        <v>95</v>
      </c>
      <c r="M52" s="4" t="s">
        <v>95</v>
      </c>
      <c r="N52" s="4" t="s">
        <v>95</v>
      </c>
      <c r="O52" s="4" t="s">
        <v>95</v>
      </c>
      <c r="P52" s="4" t="s">
        <v>95</v>
      </c>
      <c r="Q52" s="4" t="s">
        <v>95</v>
      </c>
      <c r="R52" s="4" t="s">
        <v>95</v>
      </c>
      <c r="S52" s="4" t="s">
        <v>95</v>
      </c>
      <c r="T52" s="4" t="s">
        <v>446</v>
      </c>
      <c r="U52" s="4" t="s">
        <v>446</v>
      </c>
    </row>
    <row r="53" spans="1:21" x14ac:dyDescent="0.4">
      <c r="A53" s="1" t="s">
        <v>309</v>
      </c>
      <c r="B53" s="9">
        <v>0.30023216450060003</v>
      </c>
      <c r="C53" s="9">
        <v>0.25232198531169997</v>
      </c>
      <c r="D53" s="9">
        <v>0.18247170341550001</v>
      </c>
      <c r="E53" s="9">
        <v>0.1988950559506</v>
      </c>
      <c r="F53" s="9">
        <v>0.18121891542839999</v>
      </c>
      <c r="G53" s="9">
        <v>0.21400303310550001</v>
      </c>
      <c r="H53" s="9">
        <v>0.123207162073</v>
      </c>
      <c r="I53" s="9">
        <v>0.10927132125629999</v>
      </c>
      <c r="J53" s="9">
        <v>4.9604679556029999E-2</v>
      </c>
      <c r="K53" s="9">
        <v>6.4160866879469994E-2</v>
      </c>
      <c r="L53" s="9">
        <v>8.53006589792E-2</v>
      </c>
      <c r="M53" s="9">
        <v>5.6464658092960002E-2</v>
      </c>
      <c r="N53" s="9">
        <v>7.700140894028E-2</v>
      </c>
      <c r="O53" s="9">
        <v>0.10208751316469999</v>
      </c>
      <c r="P53" s="9">
        <v>9.6330710706759996E-4</v>
      </c>
      <c r="Q53" s="9">
        <v>2.7955662387989999E-3</v>
      </c>
      <c r="R53" s="9">
        <v>0.48270386791599995</v>
      </c>
      <c r="S53" s="9">
        <v>0.4512170412623</v>
      </c>
      <c r="T53" s="9">
        <v>1</v>
      </c>
      <c r="U53" s="9">
        <v>1</v>
      </c>
    </row>
    <row r="54" spans="1:21" x14ac:dyDescent="0.4">
      <c r="B54" s="10">
        <v>384</v>
      </c>
      <c r="C54" s="10">
        <v>533</v>
      </c>
      <c r="D54" s="10">
        <v>229</v>
      </c>
      <c r="E54" s="10">
        <v>392</v>
      </c>
      <c r="F54" s="10">
        <v>246</v>
      </c>
      <c r="G54" s="10">
        <v>441</v>
      </c>
      <c r="H54" s="10">
        <v>159</v>
      </c>
      <c r="I54" s="10">
        <v>240</v>
      </c>
      <c r="J54" s="10">
        <v>68</v>
      </c>
      <c r="K54" s="10">
        <v>132</v>
      </c>
      <c r="L54" s="10">
        <v>86</v>
      </c>
      <c r="M54" s="10">
        <v>145</v>
      </c>
      <c r="N54" s="10">
        <v>77</v>
      </c>
      <c r="O54" s="10">
        <v>199</v>
      </c>
      <c r="P54" s="10">
        <v>2</v>
      </c>
      <c r="Q54" s="10">
        <v>4</v>
      </c>
      <c r="R54" s="10">
        <v>613</v>
      </c>
      <c r="S54" s="10">
        <v>925</v>
      </c>
      <c r="T54" s="10">
        <v>1251</v>
      </c>
      <c r="U54" s="10">
        <v>2086</v>
      </c>
    </row>
    <row r="55" spans="1:21" x14ac:dyDescent="0.4">
      <c r="B55" s="10">
        <v>1251</v>
      </c>
      <c r="C55" s="10">
        <v>2086</v>
      </c>
      <c r="D55" s="10">
        <v>1251</v>
      </c>
      <c r="E55" s="10">
        <v>2086</v>
      </c>
      <c r="F55" s="10">
        <v>1251</v>
      </c>
      <c r="G55" s="10">
        <v>2086</v>
      </c>
      <c r="H55" s="10">
        <v>1251</v>
      </c>
      <c r="I55" s="10">
        <v>2086</v>
      </c>
      <c r="J55" s="10">
        <v>1251</v>
      </c>
      <c r="K55" s="10">
        <v>2086</v>
      </c>
      <c r="L55" s="10">
        <v>1251</v>
      </c>
      <c r="M55" s="10">
        <v>2086</v>
      </c>
      <c r="N55" s="10">
        <v>1251</v>
      </c>
      <c r="O55" s="10">
        <v>2086</v>
      </c>
      <c r="P55" s="10">
        <v>1251</v>
      </c>
      <c r="Q55" s="10">
        <v>2086</v>
      </c>
      <c r="R55" s="10">
        <v>1251</v>
      </c>
      <c r="S55" s="10">
        <v>2086</v>
      </c>
      <c r="T55" s="10">
        <v>1251</v>
      </c>
      <c r="U55" s="10">
        <v>2086</v>
      </c>
    </row>
    <row r="56" spans="1:21" x14ac:dyDescent="0.4">
      <c r="B56" s="10">
        <v>492.21149714220002</v>
      </c>
      <c r="C56" s="10">
        <v>414.37426750129998</v>
      </c>
      <c r="D56" s="10">
        <v>299.15072715010001</v>
      </c>
      <c r="E56" s="10">
        <v>326.63421309630002</v>
      </c>
      <c r="F56" s="10">
        <v>297.09686109699999</v>
      </c>
      <c r="G56" s="10">
        <v>351.44519799419999</v>
      </c>
      <c r="H56" s="10">
        <v>201.99028909329999</v>
      </c>
      <c r="I56" s="10">
        <v>179.45017216209999</v>
      </c>
      <c r="J56" s="10">
        <v>81.323710369759993</v>
      </c>
      <c r="K56" s="10">
        <v>105.3677989359</v>
      </c>
      <c r="L56" s="10">
        <v>139.84499340100001</v>
      </c>
      <c r="M56" s="10">
        <v>92.728746201320007</v>
      </c>
      <c r="N56" s="10">
        <v>126.2389019498</v>
      </c>
      <c r="O56" s="10">
        <v>167.6526063965</v>
      </c>
      <c r="P56" s="10">
        <v>1.579280601617</v>
      </c>
      <c r="Q56" s="10">
        <v>4.5910018939599997</v>
      </c>
      <c r="R56" s="10">
        <v>791.36222429229997</v>
      </c>
      <c r="S56" s="10">
        <v>741.00848059760006</v>
      </c>
      <c r="T56" s="10">
        <v>1639.4362608050001</v>
      </c>
      <c r="U56" s="10">
        <v>1642.244004181</v>
      </c>
    </row>
    <row r="57" spans="1:21" x14ac:dyDescent="0.4">
      <c r="B57" s="10">
        <v>1639.4362608050001</v>
      </c>
      <c r="C57" s="10">
        <v>1642.244004181</v>
      </c>
      <c r="D57" s="10">
        <v>1639.4362608050001</v>
      </c>
      <c r="E57" s="10">
        <v>1642.244004181</v>
      </c>
      <c r="F57" s="10">
        <v>1639.4362608050001</v>
      </c>
      <c r="G57" s="10">
        <v>1642.244004181</v>
      </c>
      <c r="H57" s="10">
        <v>1639.4362608050001</v>
      </c>
      <c r="I57" s="10">
        <v>1642.244004181</v>
      </c>
      <c r="J57" s="10">
        <v>1639.4362608050001</v>
      </c>
      <c r="K57" s="10">
        <v>1642.244004181</v>
      </c>
      <c r="L57" s="10">
        <v>1639.4362608050001</v>
      </c>
      <c r="M57" s="10">
        <v>1642.244004181</v>
      </c>
      <c r="N57" s="10">
        <v>1639.4362608050001</v>
      </c>
      <c r="O57" s="10">
        <v>1642.244004181</v>
      </c>
      <c r="P57" s="10">
        <v>1639.4362608050001</v>
      </c>
      <c r="Q57" s="10">
        <v>1642.244004181</v>
      </c>
      <c r="R57" s="10">
        <v>1639.4362608050001</v>
      </c>
      <c r="S57" s="10">
        <v>1642.244004181</v>
      </c>
      <c r="T57" s="10">
        <v>1639.4362608050001</v>
      </c>
      <c r="U57" s="10">
        <v>1642.244004181</v>
      </c>
    </row>
    <row r="58" spans="1:21" x14ac:dyDescent="0.4">
      <c r="B58" s="4" t="s">
        <v>155</v>
      </c>
      <c r="C58" s="4" t="s">
        <v>156</v>
      </c>
      <c r="D58" s="4" t="s">
        <v>155</v>
      </c>
      <c r="E58" s="4" t="s">
        <v>156</v>
      </c>
      <c r="F58" s="4" t="s">
        <v>155</v>
      </c>
      <c r="G58" s="4" t="s">
        <v>156</v>
      </c>
      <c r="H58" s="4" t="s">
        <v>155</v>
      </c>
      <c r="I58" s="4" t="s">
        <v>156</v>
      </c>
      <c r="J58" s="4" t="s">
        <v>155</v>
      </c>
      <c r="K58" s="4" t="s">
        <v>156</v>
      </c>
      <c r="L58" s="4" t="s">
        <v>155</v>
      </c>
      <c r="M58" s="4" t="s">
        <v>156</v>
      </c>
      <c r="N58" s="4" t="s">
        <v>155</v>
      </c>
      <c r="O58" s="4" t="s">
        <v>156</v>
      </c>
      <c r="P58" s="4" t="s">
        <v>155</v>
      </c>
      <c r="Q58" s="4" t="s">
        <v>156</v>
      </c>
      <c r="R58" s="4" t="s">
        <v>155</v>
      </c>
      <c r="S58" s="4" t="s">
        <v>156</v>
      </c>
      <c r="T58" s="4" t="s">
        <v>155</v>
      </c>
      <c r="U58" s="4" t="s">
        <v>156</v>
      </c>
    </row>
    <row r="59" spans="1:21" x14ac:dyDescent="0.4">
      <c r="B59" s="4" t="s">
        <v>215</v>
      </c>
      <c r="C59" s="4" t="s">
        <v>95</v>
      </c>
      <c r="D59" s="4" t="s">
        <v>95</v>
      </c>
      <c r="E59" s="4" t="s">
        <v>95</v>
      </c>
      <c r="F59" s="4" t="s">
        <v>95</v>
      </c>
      <c r="G59" s="4" t="s">
        <v>95</v>
      </c>
      <c r="H59" s="4" t="s">
        <v>95</v>
      </c>
      <c r="I59" s="4" t="s">
        <v>95</v>
      </c>
      <c r="J59" s="4" t="s">
        <v>95</v>
      </c>
      <c r="K59" s="4" t="s">
        <v>95</v>
      </c>
      <c r="L59" s="4" t="s">
        <v>215</v>
      </c>
      <c r="M59" s="4" t="s">
        <v>95</v>
      </c>
      <c r="N59" s="4" t="s">
        <v>95</v>
      </c>
      <c r="O59" s="4" t="s">
        <v>95</v>
      </c>
      <c r="P59" s="4" t="s">
        <v>95</v>
      </c>
      <c r="Q59" s="4" t="s">
        <v>95</v>
      </c>
      <c r="R59" s="4" t="s">
        <v>95</v>
      </c>
      <c r="S59" s="4" t="s">
        <v>95</v>
      </c>
      <c r="T59" s="4" t="s">
        <v>446</v>
      </c>
      <c r="U59" s="4" t="s">
        <v>446</v>
      </c>
    </row>
    <row r="60" spans="1:21" x14ac:dyDescent="0.4">
      <c r="A60" s="1" t="s">
        <v>321</v>
      </c>
      <c r="B60" s="9">
        <v>0.2486400970149</v>
      </c>
      <c r="C60" s="9">
        <v>0.189700461131</v>
      </c>
      <c r="D60" s="9">
        <v>0.19415860085150002</v>
      </c>
      <c r="E60" s="9">
        <v>0.21875481165960001</v>
      </c>
      <c r="F60" s="9">
        <v>0.21066256555810001</v>
      </c>
      <c r="G60" s="9">
        <v>0.13963227066270001</v>
      </c>
      <c r="H60" s="9">
        <v>0.13157234442999999</v>
      </c>
      <c r="I60" s="9">
        <v>0.14826212619670001</v>
      </c>
      <c r="J60" s="9">
        <v>6.7868439378169998E-2</v>
      </c>
      <c r="K60" s="9">
        <v>7.5977209444060001E-2</v>
      </c>
      <c r="L60" s="9">
        <v>9.3930987585889997E-2</v>
      </c>
      <c r="M60" s="9">
        <v>9.3241720012619989E-2</v>
      </c>
      <c r="N60" s="9">
        <v>5.316696518143E-2</v>
      </c>
      <c r="O60" s="9">
        <v>0.13380730380309999</v>
      </c>
      <c r="P60" s="9">
        <v>0</v>
      </c>
      <c r="Q60" s="9">
        <v>6.2409709026470001E-4</v>
      </c>
      <c r="R60" s="9">
        <v>0.44279869786639997</v>
      </c>
      <c r="S60" s="9">
        <v>0.40845527279050003</v>
      </c>
      <c r="T60" s="9">
        <v>1</v>
      </c>
      <c r="U60" s="9">
        <v>1</v>
      </c>
    </row>
    <row r="61" spans="1:21" x14ac:dyDescent="0.4">
      <c r="B61" s="10">
        <v>105</v>
      </c>
      <c r="C61" s="10">
        <v>56</v>
      </c>
      <c r="D61" s="10">
        <v>93</v>
      </c>
      <c r="E61" s="10">
        <v>62</v>
      </c>
      <c r="F61" s="10">
        <v>85</v>
      </c>
      <c r="G61" s="10">
        <v>53</v>
      </c>
      <c r="H61" s="10">
        <v>50</v>
      </c>
      <c r="I61" s="10">
        <v>50</v>
      </c>
      <c r="J61" s="10">
        <v>23</v>
      </c>
      <c r="K61" s="10">
        <v>21</v>
      </c>
      <c r="L61" s="10">
        <v>34</v>
      </c>
      <c r="M61" s="10">
        <v>33</v>
      </c>
      <c r="N61" s="10">
        <v>18</v>
      </c>
      <c r="O61" s="10">
        <v>44</v>
      </c>
      <c r="P61" s="10">
        <v>0</v>
      </c>
      <c r="Q61" s="10">
        <v>1</v>
      </c>
      <c r="R61" s="10">
        <v>198</v>
      </c>
      <c r="S61" s="10">
        <v>118</v>
      </c>
      <c r="T61" s="10">
        <v>408</v>
      </c>
      <c r="U61" s="10">
        <v>320</v>
      </c>
    </row>
    <row r="62" spans="1:21" x14ac:dyDescent="0.4">
      <c r="B62" s="10">
        <v>408</v>
      </c>
      <c r="C62" s="10">
        <v>320</v>
      </c>
      <c r="D62" s="10">
        <v>408</v>
      </c>
      <c r="E62" s="10">
        <v>320</v>
      </c>
      <c r="F62" s="10">
        <v>408</v>
      </c>
      <c r="G62" s="10">
        <v>320</v>
      </c>
      <c r="H62" s="10">
        <v>408</v>
      </c>
      <c r="I62" s="10">
        <v>320</v>
      </c>
      <c r="J62" s="10">
        <v>408</v>
      </c>
      <c r="K62" s="10">
        <v>320</v>
      </c>
      <c r="L62" s="10">
        <v>408</v>
      </c>
      <c r="M62" s="10">
        <v>320</v>
      </c>
      <c r="N62" s="10">
        <v>408</v>
      </c>
      <c r="O62" s="10">
        <v>320</v>
      </c>
      <c r="P62" s="10">
        <v>408</v>
      </c>
      <c r="Q62" s="10">
        <v>320</v>
      </c>
      <c r="R62" s="10">
        <v>408</v>
      </c>
      <c r="S62" s="10">
        <v>320</v>
      </c>
      <c r="T62" s="10">
        <v>408</v>
      </c>
      <c r="U62" s="10">
        <v>320</v>
      </c>
    </row>
    <row r="63" spans="1:21" x14ac:dyDescent="0.4">
      <c r="B63" s="10">
        <v>133.12886683900001</v>
      </c>
      <c r="C63" s="10">
        <v>52.848245559810003</v>
      </c>
      <c r="D63" s="10">
        <v>103.95794897419999</v>
      </c>
      <c r="E63" s="10">
        <v>60.942434905269998</v>
      </c>
      <c r="F63" s="10">
        <v>112.7946335883</v>
      </c>
      <c r="G63" s="10">
        <v>38.899855509360002</v>
      </c>
      <c r="H63" s="10">
        <v>70.447515632510004</v>
      </c>
      <c r="I63" s="10">
        <v>41.304028497079997</v>
      </c>
      <c r="J63" s="10">
        <v>36.338661933559997</v>
      </c>
      <c r="K63" s="10">
        <v>21.166328208749999</v>
      </c>
      <c r="L63" s="10">
        <v>50.293279678189997</v>
      </c>
      <c r="M63" s="10">
        <v>25.97601126675</v>
      </c>
      <c r="N63" s="10">
        <v>28.467081186230001</v>
      </c>
      <c r="O63" s="10">
        <v>37.277090455790002</v>
      </c>
      <c r="P63" s="10">
        <v>0</v>
      </c>
      <c r="Q63" s="10">
        <v>0.17386587298119999</v>
      </c>
      <c r="R63" s="10">
        <v>237.08681581330001</v>
      </c>
      <c r="S63" s="10">
        <v>113.7906804651</v>
      </c>
      <c r="T63" s="10">
        <v>535.42798783199999</v>
      </c>
      <c r="U63" s="10">
        <v>278.58786027579998</v>
      </c>
    </row>
    <row r="64" spans="1:21" x14ac:dyDescent="0.4">
      <c r="B64" s="10">
        <v>535.42798783199999</v>
      </c>
      <c r="C64" s="10">
        <v>278.58786027579998</v>
      </c>
      <c r="D64" s="10">
        <v>535.42798783199999</v>
      </c>
      <c r="E64" s="10">
        <v>278.58786027579998</v>
      </c>
      <c r="F64" s="10">
        <v>535.42798783199999</v>
      </c>
      <c r="G64" s="10">
        <v>278.58786027579998</v>
      </c>
      <c r="H64" s="10">
        <v>535.42798783199999</v>
      </c>
      <c r="I64" s="10">
        <v>278.58786027579998</v>
      </c>
      <c r="J64" s="10">
        <v>535.42798783199999</v>
      </c>
      <c r="K64" s="10">
        <v>278.58786027579998</v>
      </c>
      <c r="L64" s="10">
        <v>535.42798783199999</v>
      </c>
      <c r="M64" s="10">
        <v>278.58786027579998</v>
      </c>
      <c r="N64" s="10">
        <v>535.42798783199999</v>
      </c>
      <c r="O64" s="10">
        <v>278.58786027579998</v>
      </c>
      <c r="P64" s="10">
        <v>535.42798783199999</v>
      </c>
      <c r="Q64" s="10">
        <v>278.58786027579998</v>
      </c>
      <c r="R64" s="10">
        <v>535.42798783199999</v>
      </c>
      <c r="S64" s="10">
        <v>278.58786027579998</v>
      </c>
      <c r="T64" s="10">
        <v>535.42798783199999</v>
      </c>
      <c r="U64" s="10">
        <v>278.58786027579998</v>
      </c>
    </row>
    <row r="65" spans="1:21" x14ac:dyDescent="0.4">
      <c r="B65" s="4" t="s">
        <v>155</v>
      </c>
      <c r="C65" s="4" t="s">
        <v>156</v>
      </c>
      <c r="D65" s="4" t="s">
        <v>155</v>
      </c>
      <c r="E65" s="4" t="s">
        <v>156</v>
      </c>
      <c r="F65" s="4" t="s">
        <v>155</v>
      </c>
      <c r="G65" s="4" t="s">
        <v>156</v>
      </c>
      <c r="H65" s="4" t="s">
        <v>155</v>
      </c>
      <c r="I65" s="4" t="s">
        <v>156</v>
      </c>
      <c r="J65" s="4" t="s">
        <v>155</v>
      </c>
      <c r="K65" s="4" t="s">
        <v>156</v>
      </c>
      <c r="L65" s="4" t="s">
        <v>155</v>
      </c>
      <c r="M65" s="4" t="s">
        <v>156</v>
      </c>
      <c r="N65" s="4" t="s">
        <v>155</v>
      </c>
      <c r="O65" s="4" t="s">
        <v>156</v>
      </c>
      <c r="P65" s="4" t="s">
        <v>155</v>
      </c>
      <c r="Q65" s="4" t="s">
        <v>156</v>
      </c>
      <c r="R65" s="4" t="s">
        <v>155</v>
      </c>
      <c r="S65" s="4" t="s">
        <v>156</v>
      </c>
      <c r="T65" s="4" t="s">
        <v>155</v>
      </c>
      <c r="U65" s="4" t="s">
        <v>156</v>
      </c>
    </row>
    <row r="66" spans="1:21" x14ac:dyDescent="0.4">
      <c r="B66" s="4" t="s">
        <v>95</v>
      </c>
      <c r="C66" s="4" t="s">
        <v>95</v>
      </c>
      <c r="D66" s="4" t="s">
        <v>95</v>
      </c>
      <c r="E66" s="4" t="s">
        <v>95</v>
      </c>
      <c r="F66" s="4" t="s">
        <v>215</v>
      </c>
      <c r="G66" s="4" t="s">
        <v>95</v>
      </c>
      <c r="H66" s="4" t="s">
        <v>95</v>
      </c>
      <c r="I66" s="4" t="s">
        <v>95</v>
      </c>
      <c r="J66" s="4" t="s">
        <v>95</v>
      </c>
      <c r="K66" s="4" t="s">
        <v>95</v>
      </c>
      <c r="L66" s="4" t="s">
        <v>95</v>
      </c>
      <c r="M66" s="4" t="s">
        <v>95</v>
      </c>
      <c r="N66" s="4" t="s">
        <v>95</v>
      </c>
      <c r="O66" s="4" t="s">
        <v>206</v>
      </c>
      <c r="P66" s="4" t="s">
        <v>95</v>
      </c>
      <c r="Q66" s="4" t="s">
        <v>95</v>
      </c>
      <c r="R66" s="4" t="s">
        <v>95</v>
      </c>
      <c r="S66" s="4" t="s">
        <v>95</v>
      </c>
      <c r="T66" s="4" t="s">
        <v>446</v>
      </c>
      <c r="U66" s="4" t="s">
        <v>446</v>
      </c>
    </row>
    <row r="67" spans="1:21" x14ac:dyDescent="0.4">
      <c r="A67" s="1" t="s">
        <v>324</v>
      </c>
      <c r="B67" s="9">
        <v>0.20466133643940002</v>
      </c>
      <c r="C67" s="9">
        <v>0.1139350905601</v>
      </c>
      <c r="D67" s="9">
        <v>0.20864229656290001</v>
      </c>
      <c r="E67" s="9">
        <v>0.12512861165440001</v>
      </c>
      <c r="F67" s="9">
        <v>0.20424758514819999</v>
      </c>
      <c r="G67" s="9">
        <v>0.17066100047300001</v>
      </c>
      <c r="H67" s="9">
        <v>0.13854731809369999</v>
      </c>
      <c r="I67" s="9">
        <v>0.17519186647729998</v>
      </c>
      <c r="J67" s="9">
        <v>5.8543801667870002E-2</v>
      </c>
      <c r="K67" s="9">
        <v>0.11603481740670001</v>
      </c>
      <c r="L67" s="9">
        <v>5.7777201922659997E-2</v>
      </c>
      <c r="M67" s="9">
        <v>0.11445254218169999</v>
      </c>
      <c r="N67" s="9">
        <v>0.1275804601652</v>
      </c>
      <c r="O67" s="9">
        <v>0.182880723454</v>
      </c>
      <c r="P67" s="9">
        <v>0</v>
      </c>
      <c r="Q67" s="9">
        <v>1.715347792742E-3</v>
      </c>
      <c r="R67" s="9">
        <v>0.4133036330023</v>
      </c>
      <c r="S67" s="9">
        <v>0.23906370221460002</v>
      </c>
      <c r="T67" s="9">
        <v>1</v>
      </c>
      <c r="U67" s="9">
        <v>1</v>
      </c>
    </row>
    <row r="68" spans="1:21" x14ac:dyDescent="0.4">
      <c r="B68" s="10">
        <v>68</v>
      </c>
      <c r="C68" s="10">
        <v>31</v>
      </c>
      <c r="D68" s="10">
        <v>71</v>
      </c>
      <c r="E68" s="10">
        <v>34</v>
      </c>
      <c r="F68" s="10">
        <v>76</v>
      </c>
      <c r="G68" s="10">
        <v>40</v>
      </c>
      <c r="H68" s="10">
        <v>51</v>
      </c>
      <c r="I68" s="10">
        <v>45</v>
      </c>
      <c r="J68" s="10">
        <v>21</v>
      </c>
      <c r="K68" s="10">
        <v>30</v>
      </c>
      <c r="L68" s="10">
        <v>28</v>
      </c>
      <c r="M68" s="10">
        <v>29</v>
      </c>
      <c r="N68" s="10">
        <v>42</v>
      </c>
      <c r="O68" s="10">
        <v>50</v>
      </c>
      <c r="P68" s="10">
        <v>0</v>
      </c>
      <c r="Q68" s="10">
        <v>1</v>
      </c>
      <c r="R68" s="10">
        <v>139</v>
      </c>
      <c r="S68" s="10">
        <v>65</v>
      </c>
      <c r="T68" s="10">
        <v>357</v>
      </c>
      <c r="U68" s="10">
        <v>260</v>
      </c>
    </row>
    <row r="69" spans="1:21" x14ac:dyDescent="0.4">
      <c r="B69" s="10">
        <v>357</v>
      </c>
      <c r="C69" s="10">
        <v>260</v>
      </c>
      <c r="D69" s="10">
        <v>357</v>
      </c>
      <c r="E69" s="10">
        <v>260</v>
      </c>
      <c r="F69" s="10">
        <v>357</v>
      </c>
      <c r="G69" s="10">
        <v>260</v>
      </c>
      <c r="H69" s="10">
        <v>357</v>
      </c>
      <c r="I69" s="10">
        <v>260</v>
      </c>
      <c r="J69" s="10">
        <v>357</v>
      </c>
      <c r="K69" s="10">
        <v>260</v>
      </c>
      <c r="L69" s="10">
        <v>357</v>
      </c>
      <c r="M69" s="10">
        <v>260</v>
      </c>
      <c r="N69" s="10">
        <v>357</v>
      </c>
      <c r="O69" s="10">
        <v>260</v>
      </c>
      <c r="P69" s="10">
        <v>357</v>
      </c>
      <c r="Q69" s="10">
        <v>260</v>
      </c>
      <c r="R69" s="10">
        <v>357</v>
      </c>
      <c r="S69" s="10">
        <v>260</v>
      </c>
      <c r="T69" s="10">
        <v>357</v>
      </c>
      <c r="U69" s="10">
        <v>260</v>
      </c>
    </row>
    <row r="70" spans="1:21" x14ac:dyDescent="0.4">
      <c r="B70" s="10">
        <v>106.9928483484</v>
      </c>
      <c r="C70" s="10">
        <v>27.85885965248</v>
      </c>
      <c r="D70" s="10">
        <v>109.07401458219999</v>
      </c>
      <c r="E70" s="10">
        <v>30.59584552443</v>
      </c>
      <c r="F70" s="10">
        <v>106.77654745869999</v>
      </c>
      <c r="G70" s="10">
        <v>41.729205962400002</v>
      </c>
      <c r="H70" s="10">
        <v>72.429763490080006</v>
      </c>
      <c r="I70" s="10">
        <v>42.837071497910003</v>
      </c>
      <c r="J70" s="10">
        <v>30.605527172639999</v>
      </c>
      <c r="K70" s="10">
        <v>28.372274749079999</v>
      </c>
      <c r="L70" s="10">
        <v>30.204764177000001</v>
      </c>
      <c r="M70" s="10">
        <v>27.985384431020002</v>
      </c>
      <c r="N70" s="10">
        <v>66.696509776330004</v>
      </c>
      <c r="O70" s="10">
        <v>44.717113777679998</v>
      </c>
      <c r="P70" s="10">
        <v>0</v>
      </c>
      <c r="Q70" s="10">
        <v>0.4194285814691</v>
      </c>
      <c r="R70" s="10">
        <v>216.06686293050001</v>
      </c>
      <c r="S70" s="10">
        <v>58.454705176909997</v>
      </c>
      <c r="T70" s="10">
        <v>522.7799750053</v>
      </c>
      <c r="U70" s="10">
        <v>244.51518417649999</v>
      </c>
    </row>
    <row r="71" spans="1:21" x14ac:dyDescent="0.4">
      <c r="B71" s="10">
        <v>522.7799750053</v>
      </c>
      <c r="C71" s="10">
        <v>244.51518417649999</v>
      </c>
      <c r="D71" s="10">
        <v>522.7799750053</v>
      </c>
      <c r="E71" s="10">
        <v>244.51518417649999</v>
      </c>
      <c r="F71" s="10">
        <v>522.7799750053</v>
      </c>
      <c r="G71" s="10">
        <v>244.51518417649999</v>
      </c>
      <c r="H71" s="10">
        <v>522.7799750053</v>
      </c>
      <c r="I71" s="10">
        <v>244.51518417649999</v>
      </c>
      <c r="J71" s="10">
        <v>522.7799750053</v>
      </c>
      <c r="K71" s="10">
        <v>244.51518417649999</v>
      </c>
      <c r="L71" s="10">
        <v>522.7799750053</v>
      </c>
      <c r="M71" s="10">
        <v>244.51518417649999</v>
      </c>
      <c r="N71" s="10">
        <v>522.7799750053</v>
      </c>
      <c r="O71" s="10">
        <v>244.51518417649999</v>
      </c>
      <c r="P71" s="10">
        <v>522.7799750053</v>
      </c>
      <c r="Q71" s="10">
        <v>244.51518417649999</v>
      </c>
      <c r="R71" s="10">
        <v>522.7799750053</v>
      </c>
      <c r="S71" s="10">
        <v>244.51518417649999</v>
      </c>
      <c r="T71" s="10">
        <v>522.7799750053</v>
      </c>
      <c r="U71" s="10">
        <v>244.51518417649999</v>
      </c>
    </row>
    <row r="72" spans="1:21" x14ac:dyDescent="0.4">
      <c r="B72" s="4" t="s">
        <v>155</v>
      </c>
      <c r="C72" s="4" t="s">
        <v>156</v>
      </c>
      <c r="D72" s="4" t="s">
        <v>155</v>
      </c>
      <c r="E72" s="4" t="s">
        <v>156</v>
      </c>
      <c r="F72" s="4" t="s">
        <v>155</v>
      </c>
      <c r="G72" s="4" t="s">
        <v>156</v>
      </c>
      <c r="H72" s="4" t="s">
        <v>155</v>
      </c>
      <c r="I72" s="4" t="s">
        <v>156</v>
      </c>
      <c r="J72" s="4" t="s">
        <v>155</v>
      </c>
      <c r="K72" s="4" t="s">
        <v>156</v>
      </c>
      <c r="L72" s="4" t="s">
        <v>155</v>
      </c>
      <c r="M72" s="4" t="s">
        <v>156</v>
      </c>
      <c r="N72" s="4" t="s">
        <v>155</v>
      </c>
      <c r="O72" s="4" t="s">
        <v>156</v>
      </c>
      <c r="P72" s="4" t="s">
        <v>155</v>
      </c>
      <c r="Q72" s="4" t="s">
        <v>156</v>
      </c>
      <c r="R72" s="4" t="s">
        <v>155</v>
      </c>
      <c r="S72" s="4" t="s">
        <v>156</v>
      </c>
      <c r="T72" s="4" t="s">
        <v>155</v>
      </c>
      <c r="U72" s="4" t="s">
        <v>156</v>
      </c>
    </row>
    <row r="73" spans="1:21" x14ac:dyDescent="0.4">
      <c r="B73" s="4" t="s">
        <v>215</v>
      </c>
      <c r="C73" s="4" t="s">
        <v>95</v>
      </c>
      <c r="D73" s="4" t="s">
        <v>215</v>
      </c>
      <c r="E73" s="4" t="s">
        <v>95</v>
      </c>
      <c r="F73" s="4" t="s">
        <v>95</v>
      </c>
      <c r="G73" s="4" t="s">
        <v>95</v>
      </c>
      <c r="H73" s="4" t="s">
        <v>95</v>
      </c>
      <c r="I73" s="4" t="s">
        <v>95</v>
      </c>
      <c r="J73" s="4" t="s">
        <v>95</v>
      </c>
      <c r="K73" s="4" t="s">
        <v>206</v>
      </c>
      <c r="L73" s="4" t="s">
        <v>95</v>
      </c>
      <c r="M73" s="4" t="s">
        <v>206</v>
      </c>
      <c r="N73" s="4" t="s">
        <v>95</v>
      </c>
      <c r="O73" s="4" t="s">
        <v>95</v>
      </c>
      <c r="P73" s="4" t="s">
        <v>95</v>
      </c>
      <c r="Q73" s="4" t="s">
        <v>95</v>
      </c>
      <c r="R73" s="4" t="s">
        <v>156</v>
      </c>
      <c r="S73" s="4" t="s">
        <v>95</v>
      </c>
      <c r="T73" s="4" t="s">
        <v>446</v>
      </c>
      <c r="U73" s="4" t="s">
        <v>446</v>
      </c>
    </row>
    <row r="74" spans="1:21" x14ac:dyDescent="0.4">
      <c r="A74" s="1" t="s">
        <v>325</v>
      </c>
      <c r="B74" s="9">
        <v>0.17555431220069997</v>
      </c>
      <c r="C74" s="9">
        <v>0.1468339259807</v>
      </c>
      <c r="D74" s="9">
        <v>0.1864791810959</v>
      </c>
      <c r="E74" s="9">
        <v>0.21265715673879998</v>
      </c>
      <c r="F74" s="9">
        <v>0.2618781852466</v>
      </c>
      <c r="G74" s="9">
        <v>0.1927772458433</v>
      </c>
      <c r="H74" s="9">
        <v>0.1411390583969</v>
      </c>
      <c r="I74" s="9">
        <v>0.10200299449099999</v>
      </c>
      <c r="J74" s="9">
        <v>8.3719245886220012E-2</v>
      </c>
      <c r="K74" s="9">
        <v>5.623252556622E-2</v>
      </c>
      <c r="L74" s="9">
        <v>5.3683121735519999E-2</v>
      </c>
      <c r="M74" s="9">
        <v>0.1135536897619</v>
      </c>
      <c r="N74" s="9">
        <v>9.7546895438159989E-2</v>
      </c>
      <c r="O74" s="9">
        <v>0.17594246161809998</v>
      </c>
      <c r="P74" s="9">
        <v>0</v>
      </c>
      <c r="Q74" s="9">
        <v>0</v>
      </c>
      <c r="R74" s="9">
        <v>0.36203349329660001</v>
      </c>
      <c r="S74" s="9">
        <v>0.35949108271950003</v>
      </c>
      <c r="T74" s="9">
        <v>1</v>
      </c>
      <c r="U74" s="9">
        <v>1</v>
      </c>
    </row>
    <row r="75" spans="1:21" x14ac:dyDescent="0.4">
      <c r="B75" s="10">
        <v>45</v>
      </c>
      <c r="C75" s="10">
        <v>31</v>
      </c>
      <c r="D75" s="10">
        <v>55</v>
      </c>
      <c r="E75" s="10">
        <v>52</v>
      </c>
      <c r="F75" s="10">
        <v>68</v>
      </c>
      <c r="G75" s="10">
        <v>43</v>
      </c>
      <c r="H75" s="10">
        <v>42</v>
      </c>
      <c r="I75" s="10">
        <v>22</v>
      </c>
      <c r="J75" s="10">
        <v>25</v>
      </c>
      <c r="K75" s="10">
        <v>15</v>
      </c>
      <c r="L75" s="10">
        <v>17</v>
      </c>
      <c r="M75" s="10">
        <v>27</v>
      </c>
      <c r="N75" s="10">
        <v>27</v>
      </c>
      <c r="O75" s="10">
        <v>43</v>
      </c>
      <c r="P75" s="10">
        <v>0</v>
      </c>
      <c r="Q75" s="10">
        <v>0</v>
      </c>
      <c r="R75" s="10">
        <v>100</v>
      </c>
      <c r="S75" s="10">
        <v>83</v>
      </c>
      <c r="T75" s="10">
        <v>279</v>
      </c>
      <c r="U75" s="10">
        <v>233</v>
      </c>
    </row>
    <row r="76" spans="1:21" x14ac:dyDescent="0.4">
      <c r="B76" s="10">
        <v>279</v>
      </c>
      <c r="C76" s="10">
        <v>233</v>
      </c>
      <c r="D76" s="10">
        <v>279</v>
      </c>
      <c r="E76" s="10">
        <v>233</v>
      </c>
      <c r="F76" s="10">
        <v>279</v>
      </c>
      <c r="G76" s="10">
        <v>233</v>
      </c>
      <c r="H76" s="10">
        <v>279</v>
      </c>
      <c r="I76" s="10">
        <v>233</v>
      </c>
      <c r="J76" s="10">
        <v>279</v>
      </c>
      <c r="K76" s="10">
        <v>233</v>
      </c>
      <c r="L76" s="10">
        <v>279</v>
      </c>
      <c r="M76" s="10">
        <v>233</v>
      </c>
      <c r="N76" s="10">
        <v>279</v>
      </c>
      <c r="O76" s="10">
        <v>233</v>
      </c>
      <c r="P76" s="10">
        <v>279</v>
      </c>
      <c r="Q76" s="10">
        <v>233</v>
      </c>
      <c r="R76" s="10">
        <v>279</v>
      </c>
      <c r="S76" s="10">
        <v>233</v>
      </c>
      <c r="T76" s="10">
        <v>279</v>
      </c>
      <c r="U76" s="10">
        <v>233</v>
      </c>
    </row>
    <row r="77" spans="1:21" x14ac:dyDescent="0.4">
      <c r="B77" s="10">
        <v>62.058179497220003</v>
      </c>
      <c r="C77" s="10">
        <v>29.806805956769999</v>
      </c>
      <c r="D77" s="10">
        <v>65.920103857749993</v>
      </c>
      <c r="E77" s="10">
        <v>43.168706168520004</v>
      </c>
      <c r="F77" s="10">
        <v>92.573535920080005</v>
      </c>
      <c r="G77" s="10">
        <v>39.13314938189</v>
      </c>
      <c r="H77" s="10">
        <v>49.89244018142</v>
      </c>
      <c r="I77" s="10">
        <v>20.70627372725</v>
      </c>
      <c r="J77" s="10">
        <v>29.594624725820001</v>
      </c>
      <c r="K77" s="10">
        <v>11.41501847626</v>
      </c>
      <c r="L77" s="10">
        <v>18.976901010700001</v>
      </c>
      <c r="M77" s="10">
        <v>23.051027028</v>
      </c>
      <c r="N77" s="10">
        <v>34.482677586279998</v>
      </c>
      <c r="O77" s="10">
        <v>35.715743333710002</v>
      </c>
      <c r="P77" s="10">
        <v>0</v>
      </c>
      <c r="Q77" s="10">
        <v>0</v>
      </c>
      <c r="R77" s="10">
        <v>127.978283355</v>
      </c>
      <c r="S77" s="10">
        <v>72.975512125289995</v>
      </c>
      <c r="T77" s="10">
        <v>353.49846277929998</v>
      </c>
      <c r="U77" s="10">
        <v>202.99672407240001</v>
      </c>
    </row>
    <row r="78" spans="1:21" x14ac:dyDescent="0.4">
      <c r="B78" s="10">
        <v>353.49846277929998</v>
      </c>
      <c r="C78" s="10">
        <v>202.99672407240001</v>
      </c>
      <c r="D78" s="10">
        <v>353.49846277929998</v>
      </c>
      <c r="E78" s="10">
        <v>202.99672407240001</v>
      </c>
      <c r="F78" s="10">
        <v>353.49846277929998</v>
      </c>
      <c r="G78" s="10">
        <v>202.99672407240001</v>
      </c>
      <c r="H78" s="10">
        <v>353.49846277929998</v>
      </c>
      <c r="I78" s="10">
        <v>202.99672407240001</v>
      </c>
      <c r="J78" s="10">
        <v>353.49846277929998</v>
      </c>
      <c r="K78" s="10">
        <v>202.99672407240001</v>
      </c>
      <c r="L78" s="10">
        <v>353.49846277929998</v>
      </c>
      <c r="M78" s="10">
        <v>202.99672407240001</v>
      </c>
      <c r="N78" s="10">
        <v>353.49846277929998</v>
      </c>
      <c r="O78" s="10">
        <v>202.99672407240001</v>
      </c>
      <c r="P78" s="10">
        <v>353.49846277929998</v>
      </c>
      <c r="Q78" s="10">
        <v>202.99672407240001</v>
      </c>
      <c r="R78" s="10">
        <v>353.49846277929998</v>
      </c>
      <c r="S78" s="10">
        <v>202.99672407240001</v>
      </c>
      <c r="T78" s="10">
        <v>353.49846277929998</v>
      </c>
      <c r="U78" s="10">
        <v>202.99672407240001</v>
      </c>
    </row>
    <row r="79" spans="1:21" x14ac:dyDescent="0.4">
      <c r="B79" s="4" t="s">
        <v>155</v>
      </c>
      <c r="C79" s="4" t="s">
        <v>156</v>
      </c>
      <c r="D79" s="4" t="s">
        <v>155</v>
      </c>
      <c r="E79" s="4" t="s">
        <v>156</v>
      </c>
      <c r="F79" s="4" t="s">
        <v>155</v>
      </c>
      <c r="G79" s="4" t="s">
        <v>156</v>
      </c>
      <c r="H79" s="4" t="s">
        <v>155</v>
      </c>
      <c r="I79" s="4" t="s">
        <v>156</v>
      </c>
      <c r="J79" s="4" t="s">
        <v>155</v>
      </c>
      <c r="K79" s="4" t="s">
        <v>156</v>
      </c>
      <c r="L79" s="4" t="s">
        <v>155</v>
      </c>
      <c r="M79" s="4" t="s">
        <v>156</v>
      </c>
      <c r="N79" s="4" t="s">
        <v>155</v>
      </c>
      <c r="O79" s="4" t="s">
        <v>156</v>
      </c>
      <c r="P79" s="4" t="s">
        <v>155</v>
      </c>
      <c r="Q79" s="4" t="s">
        <v>156</v>
      </c>
      <c r="R79" s="4" t="s">
        <v>155</v>
      </c>
      <c r="S79" s="4" t="s">
        <v>156</v>
      </c>
      <c r="T79" s="4" t="s">
        <v>155</v>
      </c>
      <c r="U79" s="4" t="s">
        <v>156</v>
      </c>
    </row>
    <row r="80" spans="1:21" x14ac:dyDescent="0.4">
      <c r="B80" s="4" t="s">
        <v>95</v>
      </c>
      <c r="C80" s="4" t="s">
        <v>95</v>
      </c>
      <c r="D80" s="4" t="s">
        <v>95</v>
      </c>
      <c r="E80" s="4" t="s">
        <v>95</v>
      </c>
      <c r="F80" s="4" t="s">
        <v>95</v>
      </c>
      <c r="G80" s="4" t="s">
        <v>95</v>
      </c>
      <c r="H80" s="4" t="s">
        <v>95</v>
      </c>
      <c r="I80" s="4" t="s">
        <v>95</v>
      </c>
      <c r="J80" s="4" t="s">
        <v>95</v>
      </c>
      <c r="K80" s="4" t="s">
        <v>95</v>
      </c>
      <c r="L80" s="4" t="s">
        <v>95</v>
      </c>
      <c r="M80" s="4" t="s">
        <v>206</v>
      </c>
      <c r="N80" s="4" t="s">
        <v>95</v>
      </c>
      <c r="O80" s="4" t="s">
        <v>206</v>
      </c>
      <c r="P80" s="4" t="s">
        <v>446</v>
      </c>
      <c r="Q80" s="4" t="s">
        <v>446</v>
      </c>
      <c r="R80" s="4" t="s">
        <v>95</v>
      </c>
      <c r="S80" s="4" t="s">
        <v>95</v>
      </c>
      <c r="T80" s="4" t="s">
        <v>446</v>
      </c>
      <c r="U80" s="4" t="s">
        <v>446</v>
      </c>
    </row>
    <row r="81" spans="1:21" x14ac:dyDescent="0.4">
      <c r="A81" s="1" t="s">
        <v>330</v>
      </c>
      <c r="B81" s="9">
        <v>0.15813767858960001</v>
      </c>
      <c r="C81" s="9">
        <v>0.18579534502630002</v>
      </c>
      <c r="D81" s="9">
        <v>0.14239266882650001</v>
      </c>
      <c r="E81" s="9">
        <v>0.21990012369350001</v>
      </c>
      <c r="F81" s="9">
        <v>0.2068014397215</v>
      </c>
      <c r="G81" s="9">
        <v>0.24013886805070001</v>
      </c>
      <c r="H81" s="9">
        <v>0.15196232093529999</v>
      </c>
      <c r="I81" s="9">
        <v>9.9979319350580007E-2</v>
      </c>
      <c r="J81" s="9">
        <v>0.1021502808704</v>
      </c>
      <c r="K81" s="9">
        <v>4.2022251923490003E-2</v>
      </c>
      <c r="L81" s="9">
        <v>8.0436534181179992E-2</v>
      </c>
      <c r="M81" s="9">
        <v>6.8886607843090003E-2</v>
      </c>
      <c r="N81" s="9">
        <v>0.15299151816279999</v>
      </c>
      <c r="O81" s="9">
        <v>0.14327748411230001</v>
      </c>
      <c r="P81" s="9">
        <v>5.1275587128589992E-3</v>
      </c>
      <c r="Q81" s="9">
        <v>0</v>
      </c>
      <c r="R81" s="9">
        <v>0.30053034741599999</v>
      </c>
      <c r="S81" s="9">
        <v>0.40569546871989998</v>
      </c>
      <c r="T81" s="9">
        <v>1</v>
      </c>
      <c r="U81" s="9">
        <v>1</v>
      </c>
    </row>
    <row r="82" spans="1:21" x14ac:dyDescent="0.4">
      <c r="B82" s="10">
        <v>30</v>
      </c>
      <c r="C82" s="10">
        <v>35</v>
      </c>
      <c r="D82" s="10">
        <v>23</v>
      </c>
      <c r="E82" s="10">
        <v>28</v>
      </c>
      <c r="F82" s="10">
        <v>36</v>
      </c>
      <c r="G82" s="10">
        <v>36</v>
      </c>
      <c r="H82" s="10">
        <v>26</v>
      </c>
      <c r="I82" s="10">
        <v>18</v>
      </c>
      <c r="J82" s="10">
        <v>15</v>
      </c>
      <c r="K82" s="10">
        <v>10</v>
      </c>
      <c r="L82" s="10">
        <v>11</v>
      </c>
      <c r="M82" s="10">
        <v>16</v>
      </c>
      <c r="N82" s="10">
        <v>22</v>
      </c>
      <c r="O82" s="10">
        <v>21</v>
      </c>
      <c r="P82" s="10">
        <v>1</v>
      </c>
      <c r="Q82" s="10">
        <v>0</v>
      </c>
      <c r="R82" s="10">
        <v>53</v>
      </c>
      <c r="S82" s="10">
        <v>63</v>
      </c>
      <c r="T82" s="10">
        <v>164</v>
      </c>
      <c r="U82" s="10">
        <v>164</v>
      </c>
    </row>
    <row r="83" spans="1:21" x14ac:dyDescent="0.4">
      <c r="B83" s="10">
        <v>164</v>
      </c>
      <c r="C83" s="10">
        <v>164</v>
      </c>
      <c r="D83" s="10">
        <v>164</v>
      </c>
      <c r="E83" s="10">
        <v>164</v>
      </c>
      <c r="F83" s="10">
        <v>164</v>
      </c>
      <c r="G83" s="10">
        <v>164</v>
      </c>
      <c r="H83" s="10">
        <v>164</v>
      </c>
      <c r="I83" s="10">
        <v>164</v>
      </c>
      <c r="J83" s="10">
        <v>164</v>
      </c>
      <c r="K83" s="10">
        <v>164</v>
      </c>
      <c r="L83" s="10">
        <v>164</v>
      </c>
      <c r="M83" s="10">
        <v>164</v>
      </c>
      <c r="N83" s="10">
        <v>164</v>
      </c>
      <c r="O83" s="10">
        <v>164</v>
      </c>
      <c r="P83" s="10">
        <v>164</v>
      </c>
      <c r="Q83" s="10">
        <v>164</v>
      </c>
      <c r="R83" s="10">
        <v>164</v>
      </c>
      <c r="S83" s="10">
        <v>164</v>
      </c>
      <c r="T83" s="10">
        <v>164</v>
      </c>
      <c r="U83" s="10">
        <v>164</v>
      </c>
    </row>
    <row r="84" spans="1:21" x14ac:dyDescent="0.4">
      <c r="B84" s="10">
        <v>29.864785585869999</v>
      </c>
      <c r="C84" s="10">
        <v>21.75618899561</v>
      </c>
      <c r="D84" s="10">
        <v>26.891292204559999</v>
      </c>
      <c r="E84" s="10">
        <v>25.749776726410001</v>
      </c>
      <c r="F84" s="10">
        <v>39.055086119990001</v>
      </c>
      <c r="G84" s="10">
        <v>28.11968511785</v>
      </c>
      <c r="H84" s="10">
        <v>28.698550353969999</v>
      </c>
      <c r="I84" s="10">
        <v>11.707338346589999</v>
      </c>
      <c r="J84" s="10">
        <v>19.291393821770001</v>
      </c>
      <c r="K84" s="10">
        <v>4.9207048472560002</v>
      </c>
      <c r="L84" s="10">
        <v>15.190686166740001</v>
      </c>
      <c r="M84" s="10">
        <v>8.0664564512550001</v>
      </c>
      <c r="N84" s="10">
        <v>28.892917406780001</v>
      </c>
      <c r="O84" s="10">
        <v>16.777449525009999</v>
      </c>
      <c r="P84" s="10">
        <v>0.96835518836699996</v>
      </c>
      <c r="Q84" s="10">
        <v>0</v>
      </c>
      <c r="R84" s="10">
        <v>56.756077790429998</v>
      </c>
      <c r="S84" s="10">
        <v>47.505965722020001</v>
      </c>
      <c r="T84" s="10">
        <v>188.85306684810001</v>
      </c>
      <c r="U84" s="10">
        <v>117.09760000999999</v>
      </c>
    </row>
    <row r="85" spans="1:21" x14ac:dyDescent="0.4">
      <c r="B85" s="10">
        <v>188.85306684810001</v>
      </c>
      <c r="C85" s="10">
        <v>117.09760000999999</v>
      </c>
      <c r="D85" s="10">
        <v>188.85306684810001</v>
      </c>
      <c r="E85" s="10">
        <v>117.09760000999999</v>
      </c>
      <c r="F85" s="10">
        <v>188.85306684810001</v>
      </c>
      <c r="G85" s="10">
        <v>117.09760000999999</v>
      </c>
      <c r="H85" s="10">
        <v>188.85306684810001</v>
      </c>
      <c r="I85" s="10">
        <v>117.09760000999999</v>
      </c>
      <c r="J85" s="10">
        <v>188.85306684810001</v>
      </c>
      <c r="K85" s="10">
        <v>117.09760000999999</v>
      </c>
      <c r="L85" s="10">
        <v>188.85306684810001</v>
      </c>
      <c r="M85" s="10">
        <v>117.09760000999999</v>
      </c>
      <c r="N85" s="10">
        <v>188.85306684810001</v>
      </c>
      <c r="O85" s="10">
        <v>117.09760000999999</v>
      </c>
      <c r="P85" s="10">
        <v>188.85306684810001</v>
      </c>
      <c r="Q85" s="10">
        <v>117.09760000999999</v>
      </c>
      <c r="R85" s="10">
        <v>188.85306684810001</v>
      </c>
      <c r="S85" s="10">
        <v>117.09760000999999</v>
      </c>
      <c r="T85" s="10">
        <v>188.85306684810001</v>
      </c>
      <c r="U85" s="10">
        <v>117.09760000999999</v>
      </c>
    </row>
    <row r="86" spans="1:21" x14ac:dyDescent="0.4">
      <c r="B86" s="4" t="s">
        <v>155</v>
      </c>
      <c r="C86" s="4" t="s">
        <v>156</v>
      </c>
      <c r="D86" s="4" t="s">
        <v>155</v>
      </c>
      <c r="E86" s="4" t="s">
        <v>156</v>
      </c>
      <c r="F86" s="4" t="s">
        <v>155</v>
      </c>
      <c r="G86" s="4" t="s">
        <v>156</v>
      </c>
      <c r="H86" s="4" t="s">
        <v>155</v>
      </c>
      <c r="I86" s="4" t="s">
        <v>156</v>
      </c>
      <c r="J86" s="4" t="s">
        <v>155</v>
      </c>
      <c r="K86" s="4" t="s">
        <v>156</v>
      </c>
      <c r="L86" s="4" t="s">
        <v>155</v>
      </c>
      <c r="M86" s="4" t="s">
        <v>156</v>
      </c>
      <c r="N86" s="4" t="s">
        <v>155</v>
      </c>
      <c r="O86" s="4" t="s">
        <v>156</v>
      </c>
      <c r="P86" s="4" t="s">
        <v>155</v>
      </c>
      <c r="Q86" s="4" t="s">
        <v>156</v>
      </c>
      <c r="R86" s="4" t="s">
        <v>155</v>
      </c>
      <c r="S86" s="4" t="s">
        <v>156</v>
      </c>
      <c r="T86" s="4" t="s">
        <v>155</v>
      </c>
      <c r="U86" s="4" t="s">
        <v>156</v>
      </c>
    </row>
    <row r="87" spans="1:21" x14ac:dyDescent="0.4">
      <c r="B87" s="4" t="s">
        <v>95</v>
      </c>
      <c r="C87" s="4" t="s">
        <v>95</v>
      </c>
      <c r="D87" s="4" t="s">
        <v>95</v>
      </c>
      <c r="E87" s="4" t="s">
        <v>95</v>
      </c>
      <c r="F87" s="4" t="s">
        <v>95</v>
      </c>
      <c r="G87" s="4" t="s">
        <v>95</v>
      </c>
      <c r="H87" s="4" t="s">
        <v>95</v>
      </c>
      <c r="I87" s="4" t="s">
        <v>95</v>
      </c>
      <c r="J87" s="4" t="s">
        <v>95</v>
      </c>
      <c r="K87" s="4" t="s">
        <v>95</v>
      </c>
      <c r="L87" s="4" t="s">
        <v>95</v>
      </c>
      <c r="M87" s="4" t="s">
        <v>95</v>
      </c>
      <c r="N87" s="4" t="s">
        <v>95</v>
      </c>
      <c r="O87" s="4" t="s">
        <v>95</v>
      </c>
      <c r="P87" s="4" t="s">
        <v>95</v>
      </c>
      <c r="Q87" s="4" t="s">
        <v>95</v>
      </c>
      <c r="R87" s="4" t="s">
        <v>95</v>
      </c>
      <c r="S87" s="4" t="s">
        <v>95</v>
      </c>
      <c r="T87" s="4" t="s">
        <v>446</v>
      </c>
      <c r="U87" s="4" t="s">
        <v>446</v>
      </c>
    </row>
    <row r="88" spans="1:21" x14ac:dyDescent="0.4">
      <c r="A88" s="1" t="s">
        <v>315</v>
      </c>
      <c r="B88" s="9">
        <v>0.2052719242353</v>
      </c>
      <c r="C88" s="9">
        <v>8.9410715200680002E-2</v>
      </c>
      <c r="D88" s="9">
        <v>0.16353566246000001</v>
      </c>
      <c r="E88" s="9">
        <v>0.1444330772346</v>
      </c>
      <c r="F88" s="9">
        <v>0.25150296857010002</v>
      </c>
      <c r="G88" s="9">
        <v>0.2211853854086</v>
      </c>
      <c r="H88" s="9">
        <v>0.14330991075880001</v>
      </c>
      <c r="I88" s="9">
        <v>0.17701092411649999</v>
      </c>
      <c r="J88" s="9">
        <v>6.3645797376670005E-2</v>
      </c>
      <c r="K88" s="9">
        <v>0.13344947521440001</v>
      </c>
      <c r="L88" s="9">
        <v>8.3520961411780004E-2</v>
      </c>
      <c r="M88" s="9">
        <v>0.1203159458</v>
      </c>
      <c r="N88" s="9">
        <v>8.9212775187420004E-2</v>
      </c>
      <c r="O88" s="9">
        <v>0.11372803389410001</v>
      </c>
      <c r="P88" s="9">
        <v>0</v>
      </c>
      <c r="Q88" s="9">
        <v>4.664431310897E-4</v>
      </c>
      <c r="R88" s="9">
        <v>0.3688075866953</v>
      </c>
      <c r="S88" s="9">
        <v>0.23384379243529999</v>
      </c>
      <c r="T88" s="9">
        <v>1</v>
      </c>
      <c r="U88" s="9">
        <v>1</v>
      </c>
    </row>
    <row r="89" spans="1:21" x14ac:dyDescent="0.4">
      <c r="B89" s="10">
        <v>124</v>
      </c>
      <c r="C89" s="10">
        <v>83</v>
      </c>
      <c r="D89" s="10">
        <v>107</v>
      </c>
      <c r="E89" s="10">
        <v>112</v>
      </c>
      <c r="F89" s="10">
        <v>151</v>
      </c>
      <c r="G89" s="10">
        <v>167</v>
      </c>
      <c r="H89" s="10">
        <v>90</v>
      </c>
      <c r="I89" s="10">
        <v>149</v>
      </c>
      <c r="J89" s="10">
        <v>42</v>
      </c>
      <c r="K89" s="10">
        <v>109</v>
      </c>
      <c r="L89" s="10">
        <v>50</v>
      </c>
      <c r="M89" s="10">
        <v>113</v>
      </c>
      <c r="N89" s="10">
        <v>52</v>
      </c>
      <c r="O89" s="10">
        <v>106</v>
      </c>
      <c r="P89" s="10">
        <v>0</v>
      </c>
      <c r="Q89" s="10">
        <v>1</v>
      </c>
      <c r="R89" s="10">
        <v>231</v>
      </c>
      <c r="S89" s="10">
        <v>195</v>
      </c>
      <c r="T89" s="10">
        <v>616</v>
      </c>
      <c r="U89" s="10">
        <v>840</v>
      </c>
    </row>
    <row r="90" spans="1:21" x14ac:dyDescent="0.4">
      <c r="B90" s="10">
        <v>616</v>
      </c>
      <c r="C90" s="10">
        <v>840</v>
      </c>
      <c r="D90" s="10">
        <v>616</v>
      </c>
      <c r="E90" s="10">
        <v>840</v>
      </c>
      <c r="F90" s="10">
        <v>616</v>
      </c>
      <c r="G90" s="10">
        <v>840</v>
      </c>
      <c r="H90" s="10">
        <v>616</v>
      </c>
      <c r="I90" s="10">
        <v>840</v>
      </c>
      <c r="J90" s="10">
        <v>616</v>
      </c>
      <c r="K90" s="10">
        <v>840</v>
      </c>
      <c r="L90" s="10">
        <v>616</v>
      </c>
      <c r="M90" s="10">
        <v>840</v>
      </c>
      <c r="N90" s="10">
        <v>616</v>
      </c>
      <c r="O90" s="10">
        <v>840</v>
      </c>
      <c r="P90" s="10">
        <v>616</v>
      </c>
      <c r="Q90" s="10">
        <v>840</v>
      </c>
      <c r="R90" s="10">
        <v>616</v>
      </c>
      <c r="S90" s="10">
        <v>840</v>
      </c>
      <c r="T90" s="10">
        <v>616</v>
      </c>
      <c r="U90" s="10">
        <v>840</v>
      </c>
    </row>
    <row r="91" spans="1:21" x14ac:dyDescent="0.4">
      <c r="B91" s="10">
        <v>161.84953140120001</v>
      </c>
      <c r="C91" s="10">
        <v>59.270900711350002</v>
      </c>
      <c r="D91" s="10">
        <v>128.94198968090001</v>
      </c>
      <c r="E91" s="10">
        <v>95.745555339700005</v>
      </c>
      <c r="F91" s="10">
        <v>198.30104755299999</v>
      </c>
      <c r="G91" s="10">
        <v>146.6251219211</v>
      </c>
      <c r="H91" s="10">
        <v>112.99471171170001</v>
      </c>
      <c r="I91" s="10">
        <v>117.3416059204</v>
      </c>
      <c r="J91" s="10">
        <v>50.182422751899999</v>
      </c>
      <c r="K91" s="10">
        <v>88.46445951874</v>
      </c>
      <c r="L91" s="10">
        <v>65.8532749524</v>
      </c>
      <c r="M91" s="10">
        <v>79.758163901260005</v>
      </c>
      <c r="N91" s="10">
        <v>70.341065456839999</v>
      </c>
      <c r="O91" s="10">
        <v>75.390997487340002</v>
      </c>
      <c r="P91" s="10">
        <v>0</v>
      </c>
      <c r="Q91" s="10">
        <v>0.30920795620809999</v>
      </c>
      <c r="R91" s="10">
        <v>290.79152108220001</v>
      </c>
      <c r="S91" s="10">
        <v>155.01645605109999</v>
      </c>
      <c r="T91" s="10">
        <v>788.46404350800003</v>
      </c>
      <c r="U91" s="10">
        <v>662.90601275610004</v>
      </c>
    </row>
    <row r="92" spans="1:21" x14ac:dyDescent="0.4">
      <c r="B92" s="10">
        <v>788.46404350800003</v>
      </c>
      <c r="C92" s="10">
        <v>662.90601275610004</v>
      </c>
      <c r="D92" s="10">
        <v>788.46404350800003</v>
      </c>
      <c r="E92" s="10">
        <v>662.90601275610004</v>
      </c>
      <c r="F92" s="10">
        <v>788.46404350800003</v>
      </c>
      <c r="G92" s="10">
        <v>662.90601275610004</v>
      </c>
      <c r="H92" s="10">
        <v>788.46404350800003</v>
      </c>
      <c r="I92" s="10">
        <v>662.90601275610004</v>
      </c>
      <c r="J92" s="10">
        <v>788.46404350800003</v>
      </c>
      <c r="K92" s="10">
        <v>662.90601275610004</v>
      </c>
      <c r="L92" s="10">
        <v>788.46404350800003</v>
      </c>
      <c r="M92" s="10">
        <v>662.90601275610004</v>
      </c>
      <c r="N92" s="10">
        <v>788.46404350800003</v>
      </c>
      <c r="O92" s="10">
        <v>662.90601275610004</v>
      </c>
      <c r="P92" s="10">
        <v>788.46404350800003</v>
      </c>
      <c r="Q92" s="10">
        <v>662.90601275610004</v>
      </c>
      <c r="R92" s="10">
        <v>788.46404350800003</v>
      </c>
      <c r="S92" s="10">
        <v>662.90601275610004</v>
      </c>
      <c r="T92" s="10">
        <v>788.46404350800003</v>
      </c>
      <c r="U92" s="10">
        <v>662.90601275610004</v>
      </c>
    </row>
    <row r="93" spans="1:21" x14ac:dyDescent="0.4">
      <c r="B93" s="4" t="s">
        <v>155</v>
      </c>
      <c r="C93" s="4" t="s">
        <v>156</v>
      </c>
      <c r="D93" s="4" t="s">
        <v>155</v>
      </c>
      <c r="E93" s="4" t="s">
        <v>156</v>
      </c>
      <c r="F93" s="4" t="s">
        <v>155</v>
      </c>
      <c r="G93" s="4" t="s">
        <v>156</v>
      </c>
      <c r="H93" s="4" t="s">
        <v>155</v>
      </c>
      <c r="I93" s="4" t="s">
        <v>156</v>
      </c>
      <c r="J93" s="4" t="s">
        <v>155</v>
      </c>
      <c r="K93" s="4" t="s">
        <v>156</v>
      </c>
      <c r="L93" s="4" t="s">
        <v>155</v>
      </c>
      <c r="M93" s="4" t="s">
        <v>156</v>
      </c>
      <c r="N93" s="4" t="s">
        <v>155</v>
      </c>
      <c r="O93" s="4" t="s">
        <v>156</v>
      </c>
      <c r="P93" s="4" t="s">
        <v>155</v>
      </c>
      <c r="Q93" s="4" t="s">
        <v>156</v>
      </c>
      <c r="R93" s="4" t="s">
        <v>155</v>
      </c>
      <c r="S93" s="4" t="s">
        <v>156</v>
      </c>
      <c r="T93" s="4" t="s">
        <v>155</v>
      </c>
      <c r="U93" s="4" t="s">
        <v>156</v>
      </c>
    </row>
    <row r="94" spans="1:21" x14ac:dyDescent="0.4">
      <c r="B94" s="4" t="s">
        <v>156</v>
      </c>
      <c r="C94" s="4" t="s">
        <v>95</v>
      </c>
      <c r="D94" s="4" t="s">
        <v>95</v>
      </c>
      <c r="E94" s="4" t="s">
        <v>95</v>
      </c>
      <c r="F94" s="4" t="s">
        <v>95</v>
      </c>
      <c r="G94" s="4" t="s">
        <v>95</v>
      </c>
      <c r="H94" s="4" t="s">
        <v>95</v>
      </c>
      <c r="I94" s="4" t="s">
        <v>95</v>
      </c>
      <c r="J94" s="4" t="s">
        <v>95</v>
      </c>
      <c r="K94" s="4" t="s">
        <v>155</v>
      </c>
      <c r="L94" s="4" t="s">
        <v>95</v>
      </c>
      <c r="M94" s="4" t="s">
        <v>95</v>
      </c>
      <c r="N94" s="4" t="s">
        <v>95</v>
      </c>
      <c r="O94" s="4" t="s">
        <v>95</v>
      </c>
      <c r="P94" s="4" t="s">
        <v>95</v>
      </c>
      <c r="Q94" s="4" t="s">
        <v>95</v>
      </c>
      <c r="R94" s="4" t="s">
        <v>156</v>
      </c>
      <c r="S94" s="4" t="s">
        <v>95</v>
      </c>
      <c r="T94" s="4" t="s">
        <v>446</v>
      </c>
      <c r="U94" s="4" t="s">
        <v>446</v>
      </c>
    </row>
    <row r="95" spans="1:21" x14ac:dyDescent="0.4">
      <c r="A95" s="1" t="s">
        <v>326</v>
      </c>
      <c r="B95" s="9">
        <v>0.1120483333807</v>
      </c>
      <c r="C95" s="9">
        <v>8.9648798735940005E-2</v>
      </c>
      <c r="D95" s="9">
        <v>0.2034398060165</v>
      </c>
      <c r="E95" s="9">
        <v>0.1527307243306</v>
      </c>
      <c r="F95" s="9">
        <v>0.29118710315099999</v>
      </c>
      <c r="G95" s="9">
        <v>0.24064795927830002</v>
      </c>
      <c r="H95" s="9">
        <v>0.18563231708979999</v>
      </c>
      <c r="I95" s="9">
        <v>0.20249948554500002</v>
      </c>
      <c r="J95" s="9">
        <v>5.3448401408560005E-2</v>
      </c>
      <c r="K95" s="9">
        <v>0.1134553756763</v>
      </c>
      <c r="L95" s="9">
        <v>6.2390156498199997E-2</v>
      </c>
      <c r="M95" s="9">
        <v>9.1007564438270003E-2</v>
      </c>
      <c r="N95" s="9">
        <v>9.1853882455259994E-2</v>
      </c>
      <c r="O95" s="9">
        <v>0.11001009199560001</v>
      </c>
      <c r="P95" s="9">
        <v>0</v>
      </c>
      <c r="Q95" s="9">
        <v>0</v>
      </c>
      <c r="R95" s="9">
        <v>0.3154881393972</v>
      </c>
      <c r="S95" s="9">
        <v>0.24237952306659999</v>
      </c>
      <c r="T95" s="9">
        <v>1</v>
      </c>
      <c r="U95" s="9">
        <v>1</v>
      </c>
    </row>
    <row r="96" spans="1:21" x14ac:dyDescent="0.4">
      <c r="B96" s="10">
        <v>26</v>
      </c>
      <c r="C96" s="10">
        <v>25</v>
      </c>
      <c r="D96" s="10">
        <v>37</v>
      </c>
      <c r="E96" s="10">
        <v>50</v>
      </c>
      <c r="F96" s="10">
        <v>53</v>
      </c>
      <c r="G96" s="10">
        <v>61</v>
      </c>
      <c r="H96" s="10">
        <v>31</v>
      </c>
      <c r="I96" s="10">
        <v>55</v>
      </c>
      <c r="J96" s="10">
        <v>10</v>
      </c>
      <c r="K96" s="10">
        <v>28</v>
      </c>
      <c r="L96" s="10">
        <v>11</v>
      </c>
      <c r="M96" s="10">
        <v>23</v>
      </c>
      <c r="N96" s="10">
        <v>16</v>
      </c>
      <c r="O96" s="10">
        <v>35</v>
      </c>
      <c r="P96" s="10">
        <v>0</v>
      </c>
      <c r="Q96" s="10">
        <v>0</v>
      </c>
      <c r="R96" s="10">
        <v>63</v>
      </c>
      <c r="S96" s="10">
        <v>75</v>
      </c>
      <c r="T96" s="10">
        <v>184</v>
      </c>
      <c r="U96" s="10">
        <v>277</v>
      </c>
    </row>
    <row r="97" spans="1:21" x14ac:dyDescent="0.4">
      <c r="B97" s="10">
        <v>184</v>
      </c>
      <c r="C97" s="10">
        <v>277</v>
      </c>
      <c r="D97" s="10">
        <v>184</v>
      </c>
      <c r="E97" s="10">
        <v>277</v>
      </c>
      <c r="F97" s="10">
        <v>184</v>
      </c>
      <c r="G97" s="10">
        <v>277</v>
      </c>
      <c r="H97" s="10">
        <v>184</v>
      </c>
      <c r="I97" s="10">
        <v>277</v>
      </c>
      <c r="J97" s="10">
        <v>184</v>
      </c>
      <c r="K97" s="10">
        <v>277</v>
      </c>
      <c r="L97" s="10">
        <v>184</v>
      </c>
      <c r="M97" s="10">
        <v>277</v>
      </c>
      <c r="N97" s="10">
        <v>184</v>
      </c>
      <c r="O97" s="10">
        <v>277</v>
      </c>
      <c r="P97" s="10">
        <v>184</v>
      </c>
      <c r="Q97" s="10">
        <v>277</v>
      </c>
      <c r="R97" s="10">
        <v>184</v>
      </c>
      <c r="S97" s="10">
        <v>277</v>
      </c>
      <c r="T97" s="10">
        <v>184</v>
      </c>
      <c r="U97" s="10">
        <v>277</v>
      </c>
    </row>
    <row r="98" spans="1:21" x14ac:dyDescent="0.4">
      <c r="B98" s="10">
        <v>25.549800905110001</v>
      </c>
      <c r="C98" s="10">
        <v>21.017227682350001</v>
      </c>
      <c r="D98" s="10">
        <v>46.389324883900002</v>
      </c>
      <c r="E98" s="10">
        <v>35.806128499300002</v>
      </c>
      <c r="F98" s="10">
        <v>66.397886404670004</v>
      </c>
      <c r="G98" s="10">
        <v>56.417409075850003</v>
      </c>
      <c r="H98" s="10">
        <v>42.32877544982</v>
      </c>
      <c r="I98" s="10">
        <v>47.473896508019997</v>
      </c>
      <c r="J98" s="10">
        <v>12.187562041150001</v>
      </c>
      <c r="K98" s="10">
        <v>26.598431836189999</v>
      </c>
      <c r="L98" s="10">
        <v>14.22650412436</v>
      </c>
      <c r="M98" s="10">
        <v>21.33577615746</v>
      </c>
      <c r="N98" s="10">
        <v>20.944964894030001</v>
      </c>
      <c r="O98" s="10">
        <v>25.79072094024</v>
      </c>
      <c r="P98" s="10">
        <v>0</v>
      </c>
      <c r="Q98" s="10">
        <v>0</v>
      </c>
      <c r="R98" s="10">
        <v>71.939125789010006</v>
      </c>
      <c r="S98" s="10">
        <v>56.823356181649999</v>
      </c>
      <c r="T98" s="10">
        <v>228.02481870299999</v>
      </c>
      <c r="U98" s="10">
        <v>234.43959069939999</v>
      </c>
    </row>
    <row r="99" spans="1:21" x14ac:dyDescent="0.4">
      <c r="B99" s="10">
        <v>228.02481870299999</v>
      </c>
      <c r="C99" s="10">
        <v>234.43959069939999</v>
      </c>
      <c r="D99" s="10">
        <v>228.02481870299999</v>
      </c>
      <c r="E99" s="10">
        <v>234.43959069939999</v>
      </c>
      <c r="F99" s="10">
        <v>228.02481870299999</v>
      </c>
      <c r="G99" s="10">
        <v>234.43959069939999</v>
      </c>
      <c r="H99" s="10">
        <v>228.02481870299999</v>
      </c>
      <c r="I99" s="10">
        <v>234.43959069939999</v>
      </c>
      <c r="J99" s="10">
        <v>228.02481870299999</v>
      </c>
      <c r="K99" s="10">
        <v>234.43959069939999</v>
      </c>
      <c r="L99" s="10">
        <v>228.02481870299999</v>
      </c>
      <c r="M99" s="10">
        <v>234.43959069939999</v>
      </c>
      <c r="N99" s="10">
        <v>228.02481870299999</v>
      </c>
      <c r="O99" s="10">
        <v>234.43959069939999</v>
      </c>
      <c r="P99" s="10">
        <v>228.02481870299999</v>
      </c>
      <c r="Q99" s="10">
        <v>234.43959069939999</v>
      </c>
      <c r="R99" s="10">
        <v>228.02481870299999</v>
      </c>
      <c r="S99" s="10">
        <v>234.43959069939999</v>
      </c>
      <c r="T99" s="10">
        <v>228.02481870299999</v>
      </c>
      <c r="U99" s="10">
        <v>234.43959069939999</v>
      </c>
    </row>
    <row r="100" spans="1:21" x14ac:dyDescent="0.4">
      <c r="B100" s="4" t="s">
        <v>155</v>
      </c>
      <c r="C100" s="4" t="s">
        <v>156</v>
      </c>
      <c r="D100" s="4" t="s">
        <v>155</v>
      </c>
      <c r="E100" s="4" t="s">
        <v>156</v>
      </c>
      <c r="F100" s="4" t="s">
        <v>155</v>
      </c>
      <c r="G100" s="4" t="s">
        <v>156</v>
      </c>
      <c r="H100" s="4" t="s">
        <v>155</v>
      </c>
      <c r="I100" s="4" t="s">
        <v>156</v>
      </c>
      <c r="J100" s="4" t="s">
        <v>155</v>
      </c>
      <c r="K100" s="4" t="s">
        <v>156</v>
      </c>
      <c r="L100" s="4" t="s">
        <v>155</v>
      </c>
      <c r="M100" s="4" t="s">
        <v>156</v>
      </c>
      <c r="N100" s="4" t="s">
        <v>155</v>
      </c>
      <c r="O100" s="4" t="s">
        <v>156</v>
      </c>
      <c r="P100" s="4" t="s">
        <v>155</v>
      </c>
      <c r="Q100" s="4" t="s">
        <v>156</v>
      </c>
      <c r="R100" s="4" t="s">
        <v>155</v>
      </c>
      <c r="S100" s="4" t="s">
        <v>156</v>
      </c>
      <c r="T100" s="4" t="s">
        <v>155</v>
      </c>
      <c r="U100" s="4" t="s">
        <v>156</v>
      </c>
    </row>
    <row r="101" spans="1:21" x14ac:dyDescent="0.4">
      <c r="B101" s="4" t="s">
        <v>95</v>
      </c>
      <c r="C101" s="4" t="s">
        <v>95</v>
      </c>
      <c r="D101" s="4" t="s">
        <v>95</v>
      </c>
      <c r="E101" s="4" t="s">
        <v>95</v>
      </c>
      <c r="F101" s="4" t="s">
        <v>95</v>
      </c>
      <c r="G101" s="4" t="s">
        <v>95</v>
      </c>
      <c r="H101" s="4" t="s">
        <v>95</v>
      </c>
      <c r="I101" s="4" t="s">
        <v>95</v>
      </c>
      <c r="J101" s="4" t="s">
        <v>95</v>
      </c>
      <c r="K101" s="4" t="s">
        <v>95</v>
      </c>
      <c r="L101" s="4" t="s">
        <v>95</v>
      </c>
      <c r="M101" s="4" t="s">
        <v>95</v>
      </c>
      <c r="N101" s="4" t="s">
        <v>95</v>
      </c>
      <c r="O101" s="4" t="s">
        <v>95</v>
      </c>
      <c r="P101" s="4" t="s">
        <v>446</v>
      </c>
      <c r="Q101" s="4" t="s">
        <v>446</v>
      </c>
      <c r="R101" s="4" t="s">
        <v>95</v>
      </c>
      <c r="S101" s="4" t="s">
        <v>95</v>
      </c>
      <c r="T101" s="4" t="s">
        <v>446</v>
      </c>
      <c r="U101" s="4" t="s">
        <v>446</v>
      </c>
    </row>
    <row r="102" spans="1:21" x14ac:dyDescent="0.4">
      <c r="A102" s="1" t="s">
        <v>316</v>
      </c>
      <c r="B102" s="9">
        <v>0.101142470734</v>
      </c>
      <c r="C102" s="9">
        <v>7.7553461872649998E-2</v>
      </c>
      <c r="D102" s="9">
        <v>0.14906559174799999</v>
      </c>
      <c r="E102" s="9">
        <v>0.1299433764787</v>
      </c>
      <c r="F102" s="9">
        <v>0.215387607688</v>
      </c>
      <c r="G102" s="9">
        <v>0.17848435923</v>
      </c>
      <c r="H102" s="9">
        <v>0.20105103753270001</v>
      </c>
      <c r="I102" s="9">
        <v>0.18974497520610001</v>
      </c>
      <c r="J102" s="9">
        <v>0.1076234953932</v>
      </c>
      <c r="K102" s="9">
        <v>0.110187015806</v>
      </c>
      <c r="L102" s="9">
        <v>0.1127251838436</v>
      </c>
      <c r="M102" s="9">
        <v>0.14654024502500002</v>
      </c>
      <c r="N102" s="9">
        <v>0.11300461306040001</v>
      </c>
      <c r="O102" s="9">
        <v>0.16754656638160001</v>
      </c>
      <c r="P102" s="9">
        <v>0</v>
      </c>
      <c r="Q102" s="9">
        <v>0</v>
      </c>
      <c r="R102" s="9">
        <v>0.25020806248209998</v>
      </c>
      <c r="S102" s="9">
        <v>0.20749683835130001</v>
      </c>
      <c r="T102" s="9">
        <v>1</v>
      </c>
      <c r="U102" s="9">
        <v>1</v>
      </c>
    </row>
    <row r="103" spans="1:21" x14ac:dyDescent="0.4">
      <c r="B103" s="10">
        <v>67</v>
      </c>
      <c r="C103" s="10">
        <v>63</v>
      </c>
      <c r="D103" s="10">
        <v>97</v>
      </c>
      <c r="E103" s="10">
        <v>102</v>
      </c>
      <c r="F103" s="10">
        <v>141</v>
      </c>
      <c r="G103" s="10">
        <v>165</v>
      </c>
      <c r="H103" s="10">
        <v>127</v>
      </c>
      <c r="I103" s="10">
        <v>146</v>
      </c>
      <c r="J103" s="10">
        <v>66</v>
      </c>
      <c r="K103" s="10">
        <v>93</v>
      </c>
      <c r="L103" s="10">
        <v>76</v>
      </c>
      <c r="M103" s="10">
        <v>125</v>
      </c>
      <c r="N103" s="10">
        <v>73</v>
      </c>
      <c r="O103" s="10">
        <v>140</v>
      </c>
      <c r="P103" s="10">
        <v>0</v>
      </c>
      <c r="Q103" s="10">
        <v>0</v>
      </c>
      <c r="R103" s="10">
        <v>164</v>
      </c>
      <c r="S103" s="10">
        <v>165</v>
      </c>
      <c r="T103" s="10">
        <v>647</v>
      </c>
      <c r="U103" s="10">
        <v>834</v>
      </c>
    </row>
    <row r="104" spans="1:21" x14ac:dyDescent="0.4">
      <c r="B104" s="10">
        <v>647</v>
      </c>
      <c r="C104" s="10">
        <v>834</v>
      </c>
      <c r="D104" s="10">
        <v>647</v>
      </c>
      <c r="E104" s="10">
        <v>834</v>
      </c>
      <c r="F104" s="10">
        <v>647</v>
      </c>
      <c r="G104" s="10">
        <v>834</v>
      </c>
      <c r="H104" s="10">
        <v>647</v>
      </c>
      <c r="I104" s="10">
        <v>834</v>
      </c>
      <c r="J104" s="10">
        <v>647</v>
      </c>
      <c r="K104" s="10">
        <v>834</v>
      </c>
      <c r="L104" s="10">
        <v>647</v>
      </c>
      <c r="M104" s="10">
        <v>834</v>
      </c>
      <c r="N104" s="10">
        <v>647</v>
      </c>
      <c r="O104" s="10">
        <v>834</v>
      </c>
      <c r="P104" s="10">
        <v>647</v>
      </c>
      <c r="Q104" s="10">
        <v>834</v>
      </c>
      <c r="R104" s="10">
        <v>647</v>
      </c>
      <c r="S104" s="10">
        <v>834</v>
      </c>
      <c r="T104" s="10">
        <v>647</v>
      </c>
      <c r="U104" s="10">
        <v>834</v>
      </c>
    </row>
    <row r="105" spans="1:21" x14ac:dyDescent="0.4">
      <c r="B105" s="10">
        <v>81.65695386486</v>
      </c>
      <c r="C105" s="10">
        <v>46.083394307319999</v>
      </c>
      <c r="D105" s="10">
        <v>120.3474866678</v>
      </c>
      <c r="E105" s="10">
        <v>77.214243069190005</v>
      </c>
      <c r="F105" s="10">
        <v>173.89229090809999</v>
      </c>
      <c r="G105" s="10">
        <v>106.0580005776</v>
      </c>
      <c r="H105" s="10">
        <v>162.31772050999999</v>
      </c>
      <c r="I105" s="10">
        <v>112.74922226699999</v>
      </c>
      <c r="J105" s="10">
        <v>86.889382218169999</v>
      </c>
      <c r="K105" s="10">
        <v>65.474726392890005</v>
      </c>
      <c r="L105" s="10">
        <v>91.008209209439997</v>
      </c>
      <c r="M105" s="10">
        <v>87.076343599820007</v>
      </c>
      <c r="N105" s="10">
        <v>91.233805227670004</v>
      </c>
      <c r="O105" s="10">
        <v>99.558605083009994</v>
      </c>
      <c r="P105" s="10">
        <v>0</v>
      </c>
      <c r="Q105" s="10">
        <v>0</v>
      </c>
      <c r="R105" s="10">
        <v>202.0044405326</v>
      </c>
      <c r="S105" s="10">
        <v>123.29763737650001</v>
      </c>
      <c r="T105" s="10">
        <v>807.345848606</v>
      </c>
      <c r="U105" s="10">
        <v>594.21453529689995</v>
      </c>
    </row>
    <row r="106" spans="1:21" x14ac:dyDescent="0.4">
      <c r="B106" s="10">
        <v>807.345848606</v>
      </c>
      <c r="C106" s="10">
        <v>594.21453529689995</v>
      </c>
      <c r="D106" s="10">
        <v>807.345848606</v>
      </c>
      <c r="E106" s="10">
        <v>594.21453529689995</v>
      </c>
      <c r="F106" s="10">
        <v>807.345848606</v>
      </c>
      <c r="G106" s="10">
        <v>594.21453529689995</v>
      </c>
      <c r="H106" s="10">
        <v>807.345848606</v>
      </c>
      <c r="I106" s="10">
        <v>594.21453529689995</v>
      </c>
      <c r="J106" s="10">
        <v>807.345848606</v>
      </c>
      <c r="K106" s="10">
        <v>594.21453529689995</v>
      </c>
      <c r="L106" s="10">
        <v>807.345848606</v>
      </c>
      <c r="M106" s="10">
        <v>594.21453529689995</v>
      </c>
      <c r="N106" s="10">
        <v>807.345848606</v>
      </c>
      <c r="O106" s="10">
        <v>594.21453529689995</v>
      </c>
      <c r="P106" s="10">
        <v>807.345848606</v>
      </c>
      <c r="Q106" s="10">
        <v>594.21453529689995</v>
      </c>
      <c r="R106" s="10">
        <v>807.345848606</v>
      </c>
      <c r="S106" s="10">
        <v>594.21453529689995</v>
      </c>
      <c r="T106" s="10">
        <v>807.345848606</v>
      </c>
      <c r="U106" s="10">
        <v>594.21453529689995</v>
      </c>
    </row>
    <row r="107" spans="1:21" x14ac:dyDescent="0.4">
      <c r="B107" s="4" t="s">
        <v>155</v>
      </c>
      <c r="C107" s="4" t="s">
        <v>156</v>
      </c>
      <c r="D107" s="4" t="s">
        <v>155</v>
      </c>
      <c r="E107" s="4" t="s">
        <v>156</v>
      </c>
      <c r="F107" s="4" t="s">
        <v>155</v>
      </c>
      <c r="G107" s="4" t="s">
        <v>156</v>
      </c>
      <c r="H107" s="4" t="s">
        <v>155</v>
      </c>
      <c r="I107" s="4" t="s">
        <v>156</v>
      </c>
      <c r="J107" s="4" t="s">
        <v>155</v>
      </c>
      <c r="K107" s="4" t="s">
        <v>156</v>
      </c>
      <c r="L107" s="4" t="s">
        <v>155</v>
      </c>
      <c r="M107" s="4" t="s">
        <v>156</v>
      </c>
      <c r="N107" s="4" t="s">
        <v>155</v>
      </c>
      <c r="O107" s="4" t="s">
        <v>156</v>
      </c>
      <c r="P107" s="4" t="s">
        <v>155</v>
      </c>
      <c r="Q107" s="4" t="s">
        <v>156</v>
      </c>
      <c r="R107" s="4" t="s">
        <v>155</v>
      </c>
      <c r="S107" s="4" t="s">
        <v>156</v>
      </c>
      <c r="T107" s="4" t="s">
        <v>155</v>
      </c>
      <c r="U107" s="4" t="s">
        <v>156</v>
      </c>
    </row>
    <row r="108" spans="1:21" x14ac:dyDescent="0.4">
      <c r="B108" s="4" t="s">
        <v>95</v>
      </c>
      <c r="C108" s="4" t="s">
        <v>95</v>
      </c>
      <c r="D108" s="4" t="s">
        <v>95</v>
      </c>
      <c r="E108" s="4" t="s">
        <v>95</v>
      </c>
      <c r="F108" s="4" t="s">
        <v>95</v>
      </c>
      <c r="G108" s="4" t="s">
        <v>95</v>
      </c>
      <c r="H108" s="4" t="s">
        <v>95</v>
      </c>
      <c r="I108" s="4" t="s">
        <v>95</v>
      </c>
      <c r="J108" s="4" t="s">
        <v>95</v>
      </c>
      <c r="K108" s="4" t="s">
        <v>95</v>
      </c>
      <c r="L108" s="4" t="s">
        <v>95</v>
      </c>
      <c r="M108" s="4" t="s">
        <v>95</v>
      </c>
      <c r="N108" s="4" t="s">
        <v>95</v>
      </c>
      <c r="O108" s="4" t="s">
        <v>206</v>
      </c>
      <c r="P108" s="4" t="s">
        <v>446</v>
      </c>
      <c r="Q108" s="4" t="s">
        <v>446</v>
      </c>
      <c r="R108" s="4" t="s">
        <v>95</v>
      </c>
      <c r="S108" s="4" t="s">
        <v>95</v>
      </c>
      <c r="T108" s="4" t="s">
        <v>446</v>
      </c>
      <c r="U108" s="4" t="s">
        <v>446</v>
      </c>
    </row>
    <row r="109" spans="1:21" x14ac:dyDescent="0.4">
      <c r="A109" s="1" t="s">
        <v>329</v>
      </c>
      <c r="B109" s="9">
        <v>8.7534128465789993E-2</v>
      </c>
      <c r="C109" s="9">
        <v>3.1303259912439999E-2</v>
      </c>
      <c r="D109" s="9">
        <v>0.16093879185639998</v>
      </c>
      <c r="E109" s="9">
        <v>0.1372948203755</v>
      </c>
      <c r="F109" s="9">
        <v>0.35712915100559994</v>
      </c>
      <c r="G109" s="9">
        <v>0.12472913273199999</v>
      </c>
      <c r="H109" s="9">
        <v>0.14115824835990001</v>
      </c>
      <c r="I109" s="9">
        <v>0.15831862820610001</v>
      </c>
      <c r="J109" s="9">
        <v>6.4927155222299998E-2</v>
      </c>
      <c r="K109" s="9">
        <v>0.14463714954089998</v>
      </c>
      <c r="L109" s="9">
        <v>9.9619529321900005E-2</v>
      </c>
      <c r="M109" s="9">
        <v>0.17935736648220002</v>
      </c>
      <c r="N109" s="9">
        <v>8.8692995768130001E-2</v>
      </c>
      <c r="O109" s="9">
        <v>0.2139649870865</v>
      </c>
      <c r="P109" s="9">
        <v>0</v>
      </c>
      <c r="Q109" s="9">
        <v>1.039465566443E-2</v>
      </c>
      <c r="R109" s="9">
        <v>0.2484729203222</v>
      </c>
      <c r="S109" s="9">
        <v>0.16859808028789999</v>
      </c>
      <c r="T109" s="9">
        <v>1</v>
      </c>
      <c r="U109" s="9">
        <v>1</v>
      </c>
    </row>
    <row r="110" spans="1:21" x14ac:dyDescent="0.4">
      <c r="B110" s="10">
        <v>17</v>
      </c>
      <c r="C110" s="10">
        <v>5</v>
      </c>
      <c r="D110" s="10">
        <v>23</v>
      </c>
      <c r="E110" s="10">
        <v>15</v>
      </c>
      <c r="F110" s="10">
        <v>51</v>
      </c>
      <c r="G110" s="10">
        <v>11</v>
      </c>
      <c r="H110" s="10">
        <v>26</v>
      </c>
      <c r="I110" s="10">
        <v>16</v>
      </c>
      <c r="J110" s="10">
        <v>10</v>
      </c>
      <c r="K110" s="10">
        <v>12</v>
      </c>
      <c r="L110" s="10">
        <v>14</v>
      </c>
      <c r="M110" s="10">
        <v>14</v>
      </c>
      <c r="N110" s="10">
        <v>18</v>
      </c>
      <c r="O110" s="10">
        <v>21</v>
      </c>
      <c r="P110" s="10">
        <v>0</v>
      </c>
      <c r="Q110" s="10">
        <v>1</v>
      </c>
      <c r="R110" s="10">
        <v>40</v>
      </c>
      <c r="S110" s="10">
        <v>20</v>
      </c>
      <c r="T110" s="10">
        <v>159</v>
      </c>
      <c r="U110" s="10">
        <v>95</v>
      </c>
    </row>
    <row r="111" spans="1:21" x14ac:dyDescent="0.4">
      <c r="B111" s="10">
        <v>159</v>
      </c>
      <c r="C111" s="10">
        <v>95</v>
      </c>
      <c r="D111" s="10">
        <v>159</v>
      </c>
      <c r="E111" s="10">
        <v>95</v>
      </c>
      <c r="F111" s="10">
        <v>159</v>
      </c>
      <c r="G111" s="10">
        <v>95</v>
      </c>
      <c r="H111" s="10">
        <v>159</v>
      </c>
      <c r="I111" s="10">
        <v>95</v>
      </c>
      <c r="J111" s="10">
        <v>159</v>
      </c>
      <c r="K111" s="10">
        <v>95</v>
      </c>
      <c r="L111" s="10">
        <v>159</v>
      </c>
      <c r="M111" s="10">
        <v>95</v>
      </c>
      <c r="N111" s="10">
        <v>159</v>
      </c>
      <c r="O111" s="10">
        <v>95</v>
      </c>
      <c r="P111" s="10">
        <v>159</v>
      </c>
      <c r="Q111" s="10">
        <v>95</v>
      </c>
      <c r="R111" s="10">
        <v>159</v>
      </c>
      <c r="S111" s="10">
        <v>95</v>
      </c>
      <c r="T111" s="10">
        <v>159</v>
      </c>
      <c r="U111" s="10">
        <v>95</v>
      </c>
    </row>
    <row r="112" spans="1:21" x14ac:dyDescent="0.4">
      <c r="B112" s="10">
        <v>18.622279706090001</v>
      </c>
      <c r="C112" s="10">
        <v>2.7164968716260001</v>
      </c>
      <c r="D112" s="10">
        <v>34.238613556099999</v>
      </c>
      <c r="E112" s="10">
        <v>11.91444440878</v>
      </c>
      <c r="F112" s="10">
        <v>75.976753956300001</v>
      </c>
      <c r="G112" s="10">
        <v>10.82399404455</v>
      </c>
      <c r="H112" s="10">
        <v>30.030439896459999</v>
      </c>
      <c r="I112" s="10">
        <v>13.738890436489999</v>
      </c>
      <c r="J112" s="10">
        <v>13.81280268922</v>
      </c>
      <c r="K112" s="10">
        <v>12.55161172823</v>
      </c>
      <c r="L112" s="10">
        <v>21.193365053569998</v>
      </c>
      <c r="M112" s="10">
        <v>15.56463212825</v>
      </c>
      <c r="N112" s="10">
        <v>18.86882070015</v>
      </c>
      <c r="O112" s="10">
        <v>18.567881418220001</v>
      </c>
      <c r="P112" s="10">
        <v>0</v>
      </c>
      <c r="Q112" s="10">
        <v>0.90204821073039998</v>
      </c>
      <c r="R112" s="10">
        <v>52.860893262189997</v>
      </c>
      <c r="S112" s="10">
        <v>14.630941280409999</v>
      </c>
      <c r="T112" s="10">
        <v>212.7430755579</v>
      </c>
      <c r="U112" s="10">
        <v>86.779999246879996</v>
      </c>
    </row>
    <row r="113" spans="1:21" x14ac:dyDescent="0.4">
      <c r="B113" s="10">
        <v>212.7430755579</v>
      </c>
      <c r="C113" s="10">
        <v>86.779999246879996</v>
      </c>
      <c r="D113" s="10">
        <v>212.7430755579</v>
      </c>
      <c r="E113" s="10">
        <v>86.779999246879996</v>
      </c>
      <c r="F113" s="10">
        <v>212.7430755579</v>
      </c>
      <c r="G113" s="10">
        <v>86.779999246879996</v>
      </c>
      <c r="H113" s="10">
        <v>212.7430755579</v>
      </c>
      <c r="I113" s="10">
        <v>86.779999246879996</v>
      </c>
      <c r="J113" s="10">
        <v>212.7430755579</v>
      </c>
      <c r="K113" s="10">
        <v>86.779999246879996</v>
      </c>
      <c r="L113" s="10">
        <v>212.7430755579</v>
      </c>
      <c r="M113" s="10">
        <v>86.779999246879996</v>
      </c>
      <c r="N113" s="10">
        <v>212.7430755579</v>
      </c>
      <c r="O113" s="10">
        <v>86.779999246879996</v>
      </c>
      <c r="P113" s="10">
        <v>212.7430755579</v>
      </c>
      <c r="Q113" s="10">
        <v>86.779999246879996</v>
      </c>
      <c r="R113" s="10">
        <v>212.7430755579</v>
      </c>
      <c r="S113" s="10">
        <v>86.779999246879996</v>
      </c>
      <c r="T113" s="10">
        <v>212.7430755579</v>
      </c>
      <c r="U113" s="10">
        <v>86.779999246879996</v>
      </c>
    </row>
    <row r="114" spans="1:21" x14ac:dyDescent="0.4">
      <c r="B114" s="4" t="s">
        <v>155</v>
      </c>
      <c r="C114" s="4" t="s">
        <v>156</v>
      </c>
      <c r="D114" s="4" t="s">
        <v>155</v>
      </c>
      <c r="E114" s="4" t="s">
        <v>156</v>
      </c>
      <c r="F114" s="4" t="s">
        <v>155</v>
      </c>
      <c r="G114" s="4" t="s">
        <v>156</v>
      </c>
      <c r="H114" s="4" t="s">
        <v>155</v>
      </c>
      <c r="I114" s="4" t="s">
        <v>156</v>
      </c>
      <c r="J114" s="4" t="s">
        <v>155</v>
      </c>
      <c r="K114" s="4" t="s">
        <v>156</v>
      </c>
      <c r="L114" s="4" t="s">
        <v>155</v>
      </c>
      <c r="M114" s="4" t="s">
        <v>156</v>
      </c>
      <c r="N114" s="4" t="s">
        <v>155</v>
      </c>
      <c r="O114" s="4" t="s">
        <v>156</v>
      </c>
      <c r="P114" s="4" t="s">
        <v>155</v>
      </c>
      <c r="Q114" s="4" t="s">
        <v>156</v>
      </c>
      <c r="R114" s="4" t="s">
        <v>155</v>
      </c>
      <c r="S114" s="4" t="s">
        <v>156</v>
      </c>
      <c r="T114" s="4" t="s">
        <v>155</v>
      </c>
      <c r="U114" s="4" t="s">
        <v>156</v>
      </c>
    </row>
    <row r="115" spans="1:21" x14ac:dyDescent="0.4">
      <c r="B115" s="4" t="s">
        <v>95</v>
      </c>
      <c r="C115" s="4" t="s">
        <v>95</v>
      </c>
      <c r="D115" s="4" t="s">
        <v>95</v>
      </c>
      <c r="E115" s="4" t="s">
        <v>95</v>
      </c>
      <c r="F115" s="4" t="s">
        <v>215</v>
      </c>
      <c r="G115" s="4" t="s">
        <v>95</v>
      </c>
      <c r="H115" s="4" t="s">
        <v>95</v>
      </c>
      <c r="I115" s="4" t="s">
        <v>95</v>
      </c>
      <c r="J115" s="4" t="s">
        <v>95</v>
      </c>
      <c r="K115" s="4" t="s">
        <v>95</v>
      </c>
      <c r="L115" s="4" t="s">
        <v>95</v>
      </c>
      <c r="M115" s="4" t="s">
        <v>95</v>
      </c>
      <c r="N115" s="4" t="s">
        <v>95</v>
      </c>
      <c r="O115" s="4" t="s">
        <v>206</v>
      </c>
      <c r="P115" s="4" t="s">
        <v>95</v>
      </c>
      <c r="Q115" s="4" t="s">
        <v>95</v>
      </c>
      <c r="R115" s="4" t="s">
        <v>95</v>
      </c>
      <c r="S115" s="4" t="s">
        <v>95</v>
      </c>
      <c r="T115" s="4" t="s">
        <v>446</v>
      </c>
      <c r="U115" s="4" t="s">
        <v>446</v>
      </c>
    </row>
    <row r="116" spans="1:21" x14ac:dyDescent="0.4">
      <c r="A116" s="1" t="s">
        <v>319</v>
      </c>
      <c r="B116" s="9">
        <v>8.1137714250120008E-2</v>
      </c>
      <c r="C116" s="9">
        <v>5.9435511775369994E-2</v>
      </c>
      <c r="D116" s="9">
        <v>0.1125142709885</v>
      </c>
      <c r="E116" s="9">
        <v>9.5761791537769994E-2</v>
      </c>
      <c r="F116" s="9">
        <v>0.20797035904030001</v>
      </c>
      <c r="G116" s="9">
        <v>0.23496938528710001</v>
      </c>
      <c r="H116" s="9">
        <v>0.14421644292739999</v>
      </c>
      <c r="I116" s="9">
        <v>0.1563105787264</v>
      </c>
      <c r="J116" s="9">
        <v>0.17011517369010001</v>
      </c>
      <c r="K116" s="9">
        <v>0.10627349893330001</v>
      </c>
      <c r="L116" s="9">
        <v>0.14893428638699999</v>
      </c>
      <c r="M116" s="9">
        <v>0.17953897383699999</v>
      </c>
      <c r="N116" s="9">
        <v>0.1351117527166</v>
      </c>
      <c r="O116" s="9">
        <v>0.16771025990300001</v>
      </c>
      <c r="P116" s="9">
        <v>0</v>
      </c>
      <c r="Q116" s="9">
        <v>0</v>
      </c>
      <c r="R116" s="9">
        <v>0.19365198523859997</v>
      </c>
      <c r="S116" s="9">
        <v>0.1551973033131</v>
      </c>
      <c r="T116" s="9">
        <v>1</v>
      </c>
      <c r="U116" s="9">
        <v>1</v>
      </c>
    </row>
    <row r="117" spans="1:21" x14ac:dyDescent="0.4">
      <c r="B117" s="10">
        <v>20</v>
      </c>
      <c r="C117" s="10">
        <v>54</v>
      </c>
      <c r="D117" s="10">
        <v>30</v>
      </c>
      <c r="E117" s="10">
        <v>98</v>
      </c>
      <c r="F117" s="10">
        <v>46</v>
      </c>
      <c r="G117" s="10">
        <v>239</v>
      </c>
      <c r="H117" s="10">
        <v>31</v>
      </c>
      <c r="I117" s="10">
        <v>169</v>
      </c>
      <c r="J117" s="10">
        <v>33</v>
      </c>
      <c r="K117" s="10">
        <v>113</v>
      </c>
      <c r="L117" s="10">
        <v>38</v>
      </c>
      <c r="M117" s="10">
        <v>197</v>
      </c>
      <c r="N117" s="10">
        <v>29</v>
      </c>
      <c r="O117" s="10">
        <v>176</v>
      </c>
      <c r="P117" s="10">
        <v>0</v>
      </c>
      <c r="Q117" s="10">
        <v>0</v>
      </c>
      <c r="R117" s="10">
        <v>50</v>
      </c>
      <c r="S117" s="10">
        <v>152</v>
      </c>
      <c r="T117" s="10">
        <v>227</v>
      </c>
      <c r="U117" s="10">
        <v>1046</v>
      </c>
    </row>
    <row r="118" spans="1:21" x14ac:dyDescent="0.4">
      <c r="B118" s="10">
        <v>227</v>
      </c>
      <c r="C118" s="10">
        <v>1046</v>
      </c>
      <c r="D118" s="10">
        <v>227</v>
      </c>
      <c r="E118" s="10">
        <v>1046</v>
      </c>
      <c r="F118" s="10">
        <v>227</v>
      </c>
      <c r="G118" s="10">
        <v>1046</v>
      </c>
      <c r="H118" s="10">
        <v>227</v>
      </c>
      <c r="I118" s="10">
        <v>1046</v>
      </c>
      <c r="J118" s="10">
        <v>227</v>
      </c>
      <c r="K118" s="10">
        <v>1046</v>
      </c>
      <c r="L118" s="10">
        <v>227</v>
      </c>
      <c r="M118" s="10">
        <v>1046</v>
      </c>
      <c r="N118" s="10">
        <v>227</v>
      </c>
      <c r="O118" s="10">
        <v>1046</v>
      </c>
      <c r="P118" s="10">
        <v>227</v>
      </c>
      <c r="Q118" s="10">
        <v>1046</v>
      </c>
      <c r="R118" s="10">
        <v>227</v>
      </c>
      <c r="S118" s="10">
        <v>1046</v>
      </c>
      <c r="T118" s="10">
        <v>227</v>
      </c>
      <c r="U118" s="10">
        <v>1046</v>
      </c>
    </row>
    <row r="119" spans="1:21" x14ac:dyDescent="0.4">
      <c r="B119" s="10">
        <v>23.36011930195</v>
      </c>
      <c r="C119" s="10">
        <v>51.678316160340003</v>
      </c>
      <c r="D119" s="10">
        <v>32.393650939700002</v>
      </c>
      <c r="E119" s="10">
        <v>83.263489980070005</v>
      </c>
      <c r="F119" s="10">
        <v>59.876130888710001</v>
      </c>
      <c r="G119" s="10">
        <v>204.30247537459999</v>
      </c>
      <c r="H119" s="10">
        <v>41.52092948664</v>
      </c>
      <c r="I119" s="10">
        <v>135.90978297890001</v>
      </c>
      <c r="J119" s="10">
        <v>48.977356451310001</v>
      </c>
      <c r="K119" s="10">
        <v>92.403267226799997</v>
      </c>
      <c r="L119" s="10">
        <v>42.879229841579999</v>
      </c>
      <c r="M119" s="10">
        <v>156.10653590589999</v>
      </c>
      <c r="N119" s="10">
        <v>38.899625060010003</v>
      </c>
      <c r="O119" s="10">
        <v>145.8216405599</v>
      </c>
      <c r="P119" s="10">
        <v>0</v>
      </c>
      <c r="Q119" s="10">
        <v>0</v>
      </c>
      <c r="R119" s="10">
        <v>55.75377024166</v>
      </c>
      <c r="S119" s="10">
        <v>134.94180614039999</v>
      </c>
      <c r="T119" s="10">
        <v>287.90704196989998</v>
      </c>
      <c r="U119" s="10">
        <v>869.48550818650006</v>
      </c>
    </row>
    <row r="120" spans="1:21" x14ac:dyDescent="0.4">
      <c r="B120" s="10">
        <v>287.90704196989998</v>
      </c>
      <c r="C120" s="10">
        <v>869.48550818650006</v>
      </c>
      <c r="D120" s="10">
        <v>287.90704196989998</v>
      </c>
      <c r="E120" s="10">
        <v>869.48550818650006</v>
      </c>
      <c r="F120" s="10">
        <v>287.90704196989998</v>
      </c>
      <c r="G120" s="10">
        <v>869.48550818650006</v>
      </c>
      <c r="H120" s="10">
        <v>287.90704196989998</v>
      </c>
      <c r="I120" s="10">
        <v>869.48550818650006</v>
      </c>
      <c r="J120" s="10">
        <v>287.90704196989998</v>
      </c>
      <c r="K120" s="10">
        <v>869.48550818650006</v>
      </c>
      <c r="L120" s="10">
        <v>287.90704196989998</v>
      </c>
      <c r="M120" s="10">
        <v>869.48550818650006</v>
      </c>
      <c r="N120" s="10">
        <v>287.90704196989998</v>
      </c>
      <c r="O120" s="10">
        <v>869.48550818650006</v>
      </c>
      <c r="P120" s="10">
        <v>287.90704196989998</v>
      </c>
      <c r="Q120" s="10">
        <v>869.48550818650006</v>
      </c>
      <c r="R120" s="10">
        <v>287.90704196989998</v>
      </c>
      <c r="S120" s="10">
        <v>869.48550818650006</v>
      </c>
      <c r="T120" s="10">
        <v>287.90704196989998</v>
      </c>
      <c r="U120" s="10">
        <v>869.48550818650006</v>
      </c>
    </row>
    <row r="121" spans="1:21" x14ac:dyDescent="0.4">
      <c r="B121" s="4" t="s">
        <v>155</v>
      </c>
      <c r="C121" s="4" t="s">
        <v>156</v>
      </c>
      <c r="D121" s="4" t="s">
        <v>155</v>
      </c>
      <c r="E121" s="4" t="s">
        <v>156</v>
      </c>
      <c r="F121" s="4" t="s">
        <v>155</v>
      </c>
      <c r="G121" s="4" t="s">
        <v>156</v>
      </c>
      <c r="H121" s="4" t="s">
        <v>155</v>
      </c>
      <c r="I121" s="4" t="s">
        <v>156</v>
      </c>
      <c r="J121" s="4" t="s">
        <v>155</v>
      </c>
      <c r="K121" s="4" t="s">
        <v>156</v>
      </c>
      <c r="L121" s="4" t="s">
        <v>155</v>
      </c>
      <c r="M121" s="4" t="s">
        <v>156</v>
      </c>
      <c r="N121" s="4" t="s">
        <v>155</v>
      </c>
      <c r="O121" s="4" t="s">
        <v>156</v>
      </c>
      <c r="P121" s="4" t="s">
        <v>155</v>
      </c>
      <c r="Q121" s="4" t="s">
        <v>156</v>
      </c>
      <c r="R121" s="4" t="s">
        <v>155</v>
      </c>
      <c r="S121" s="4" t="s">
        <v>156</v>
      </c>
      <c r="T121" s="4" t="s">
        <v>155</v>
      </c>
      <c r="U121" s="4" t="s">
        <v>156</v>
      </c>
    </row>
    <row r="122" spans="1:21" x14ac:dyDescent="0.4">
      <c r="B122" s="4" t="s">
        <v>95</v>
      </c>
      <c r="C122" s="4" t="s">
        <v>95</v>
      </c>
      <c r="D122" s="4" t="s">
        <v>95</v>
      </c>
      <c r="E122" s="4" t="s">
        <v>95</v>
      </c>
      <c r="F122" s="4" t="s">
        <v>95</v>
      </c>
      <c r="G122" s="4" t="s">
        <v>95</v>
      </c>
      <c r="H122" s="4" t="s">
        <v>95</v>
      </c>
      <c r="I122" s="4" t="s">
        <v>95</v>
      </c>
      <c r="J122" s="4" t="s">
        <v>215</v>
      </c>
      <c r="K122" s="4" t="s">
        <v>95</v>
      </c>
      <c r="L122" s="4" t="s">
        <v>95</v>
      </c>
      <c r="M122" s="4" t="s">
        <v>95</v>
      </c>
      <c r="N122" s="4" t="s">
        <v>95</v>
      </c>
      <c r="O122" s="4" t="s">
        <v>95</v>
      </c>
      <c r="P122" s="4" t="s">
        <v>446</v>
      </c>
      <c r="Q122" s="4" t="s">
        <v>446</v>
      </c>
      <c r="R122" s="4" t="s">
        <v>95</v>
      </c>
      <c r="S122" s="4" t="s">
        <v>95</v>
      </c>
      <c r="T122" s="4" t="s">
        <v>446</v>
      </c>
      <c r="U122" s="4" t="s">
        <v>446</v>
      </c>
    </row>
    <row r="123" spans="1:21" x14ac:dyDescent="0.4">
      <c r="A123" s="1" t="s">
        <v>331</v>
      </c>
      <c r="B123" s="9">
        <v>7.226813673947001E-2</v>
      </c>
      <c r="C123" s="9">
        <v>0.18543696575089999</v>
      </c>
      <c r="D123" s="9">
        <v>0.15330929365090001</v>
      </c>
      <c r="E123" s="9">
        <v>0.1325407615078</v>
      </c>
      <c r="F123" s="9">
        <v>0.27296788437059999</v>
      </c>
      <c r="G123" s="9">
        <v>0.2394650088153</v>
      </c>
      <c r="H123" s="9">
        <v>7.6267241177720005E-2</v>
      </c>
      <c r="I123" s="9">
        <v>0.1274733669558</v>
      </c>
      <c r="J123" s="9">
        <v>0.1489338983689</v>
      </c>
      <c r="K123" s="9">
        <v>4.4746119481919998E-2</v>
      </c>
      <c r="L123" s="9">
        <v>0.16144787014510001</v>
      </c>
      <c r="M123" s="9">
        <v>5.3375171254130001E-2</v>
      </c>
      <c r="N123" s="9">
        <v>0.11480567554740001</v>
      </c>
      <c r="O123" s="9">
        <v>0.2169626062342</v>
      </c>
      <c r="P123" s="9">
        <v>0</v>
      </c>
      <c r="Q123" s="9">
        <v>0</v>
      </c>
      <c r="R123" s="9">
        <v>0.22557743039030001</v>
      </c>
      <c r="S123" s="9">
        <v>0.31797772725860002</v>
      </c>
      <c r="T123" s="9">
        <v>1</v>
      </c>
      <c r="U123" s="9">
        <v>1</v>
      </c>
    </row>
    <row r="124" spans="1:21" x14ac:dyDescent="0.4">
      <c r="B124" s="10">
        <v>8</v>
      </c>
      <c r="C124" s="10">
        <v>18</v>
      </c>
      <c r="D124" s="10">
        <v>20</v>
      </c>
      <c r="E124" s="10">
        <v>14</v>
      </c>
      <c r="F124" s="10">
        <v>23</v>
      </c>
      <c r="G124" s="10">
        <v>23</v>
      </c>
      <c r="H124" s="10">
        <v>9</v>
      </c>
      <c r="I124" s="10">
        <v>16</v>
      </c>
      <c r="J124" s="10">
        <v>10</v>
      </c>
      <c r="K124" s="10">
        <v>5</v>
      </c>
      <c r="L124" s="10">
        <v>12</v>
      </c>
      <c r="M124" s="10">
        <v>6</v>
      </c>
      <c r="N124" s="10">
        <v>10</v>
      </c>
      <c r="O124" s="10">
        <v>23</v>
      </c>
      <c r="P124" s="10">
        <v>0</v>
      </c>
      <c r="Q124" s="10">
        <v>0</v>
      </c>
      <c r="R124" s="10">
        <v>28</v>
      </c>
      <c r="S124" s="10">
        <v>32</v>
      </c>
      <c r="T124" s="10">
        <v>92</v>
      </c>
      <c r="U124" s="10">
        <v>105</v>
      </c>
    </row>
    <row r="125" spans="1:21" x14ac:dyDescent="0.4">
      <c r="B125" s="10">
        <v>92</v>
      </c>
      <c r="C125" s="10">
        <v>105</v>
      </c>
      <c r="D125" s="10">
        <v>92</v>
      </c>
      <c r="E125" s="10">
        <v>105</v>
      </c>
      <c r="F125" s="10">
        <v>92</v>
      </c>
      <c r="G125" s="10">
        <v>105</v>
      </c>
      <c r="H125" s="10">
        <v>92</v>
      </c>
      <c r="I125" s="10">
        <v>105</v>
      </c>
      <c r="J125" s="10">
        <v>92</v>
      </c>
      <c r="K125" s="10">
        <v>105</v>
      </c>
      <c r="L125" s="10">
        <v>92</v>
      </c>
      <c r="M125" s="10">
        <v>105</v>
      </c>
      <c r="N125" s="10">
        <v>92</v>
      </c>
      <c r="O125" s="10">
        <v>105</v>
      </c>
      <c r="P125" s="10">
        <v>92</v>
      </c>
      <c r="Q125" s="10">
        <v>105</v>
      </c>
      <c r="R125" s="10">
        <v>92</v>
      </c>
      <c r="S125" s="10">
        <v>105</v>
      </c>
      <c r="T125" s="10">
        <v>92</v>
      </c>
      <c r="U125" s="10">
        <v>105</v>
      </c>
    </row>
    <row r="126" spans="1:21" x14ac:dyDescent="0.4">
      <c r="B126" s="10">
        <v>8.9901008566120009</v>
      </c>
      <c r="C126" s="10">
        <v>17.148858657440002</v>
      </c>
      <c r="D126" s="10">
        <v>19.071558702920001</v>
      </c>
      <c r="E126" s="10">
        <v>12.25711807914</v>
      </c>
      <c r="F126" s="10">
        <v>33.95699573596</v>
      </c>
      <c r="G126" s="10">
        <v>22.145269541849999</v>
      </c>
      <c r="H126" s="10">
        <v>9.487586385617</v>
      </c>
      <c r="I126" s="10">
        <v>11.788495048230001</v>
      </c>
      <c r="J126" s="10">
        <v>18.52726288117</v>
      </c>
      <c r="K126" s="10">
        <v>4.1380362073830002</v>
      </c>
      <c r="L126" s="10">
        <v>20.083991385059999</v>
      </c>
      <c r="M126" s="10">
        <v>4.9360345384600004</v>
      </c>
      <c r="N126" s="10">
        <v>14.281738102689999</v>
      </c>
      <c r="O126" s="10">
        <v>20.064290057779999</v>
      </c>
      <c r="P126" s="10">
        <v>0</v>
      </c>
      <c r="Q126" s="10">
        <v>0</v>
      </c>
      <c r="R126" s="10">
        <v>28.06165955953</v>
      </c>
      <c r="S126" s="10">
        <v>29.405976736580001</v>
      </c>
      <c r="T126" s="10">
        <v>124.39923405</v>
      </c>
      <c r="U126" s="10">
        <v>92.478102130280007</v>
      </c>
    </row>
    <row r="127" spans="1:21" x14ac:dyDescent="0.4">
      <c r="B127" s="10">
        <v>124.39923405</v>
      </c>
      <c r="C127" s="10">
        <v>92.478102130280007</v>
      </c>
      <c r="D127" s="10">
        <v>124.39923405</v>
      </c>
      <c r="E127" s="10">
        <v>92.478102130280007</v>
      </c>
      <c r="F127" s="10">
        <v>124.39923405</v>
      </c>
      <c r="G127" s="10">
        <v>92.478102130280007</v>
      </c>
      <c r="H127" s="10">
        <v>124.39923405</v>
      </c>
      <c r="I127" s="10">
        <v>92.478102130280007</v>
      </c>
      <c r="J127" s="10">
        <v>124.39923405</v>
      </c>
      <c r="K127" s="10">
        <v>92.478102130280007</v>
      </c>
      <c r="L127" s="10">
        <v>124.39923405</v>
      </c>
      <c r="M127" s="10">
        <v>92.478102130280007</v>
      </c>
      <c r="N127" s="10">
        <v>124.39923405</v>
      </c>
      <c r="O127" s="10">
        <v>92.478102130280007</v>
      </c>
      <c r="P127" s="10">
        <v>124.39923405</v>
      </c>
      <c r="Q127" s="10">
        <v>92.478102130280007</v>
      </c>
      <c r="R127" s="10">
        <v>124.39923405</v>
      </c>
      <c r="S127" s="10">
        <v>92.478102130280007</v>
      </c>
      <c r="T127" s="10">
        <v>124.39923405</v>
      </c>
      <c r="U127" s="10">
        <v>92.478102130280007</v>
      </c>
    </row>
    <row r="128" spans="1:21" x14ac:dyDescent="0.4">
      <c r="B128" s="4" t="s">
        <v>155</v>
      </c>
      <c r="C128" s="4" t="s">
        <v>156</v>
      </c>
      <c r="D128" s="4" t="s">
        <v>155</v>
      </c>
      <c r="E128" s="4" t="s">
        <v>156</v>
      </c>
      <c r="F128" s="4" t="s">
        <v>155</v>
      </c>
      <c r="G128" s="4" t="s">
        <v>156</v>
      </c>
      <c r="H128" s="4" t="s">
        <v>155</v>
      </c>
      <c r="I128" s="4" t="s">
        <v>156</v>
      </c>
      <c r="J128" s="4" t="s">
        <v>155</v>
      </c>
      <c r="K128" s="4" t="s">
        <v>156</v>
      </c>
      <c r="L128" s="4" t="s">
        <v>155</v>
      </c>
      <c r="M128" s="4" t="s">
        <v>156</v>
      </c>
      <c r="N128" s="4" t="s">
        <v>155</v>
      </c>
      <c r="O128" s="4" t="s">
        <v>156</v>
      </c>
      <c r="P128" s="4" t="s">
        <v>155</v>
      </c>
      <c r="Q128" s="4" t="s">
        <v>156</v>
      </c>
      <c r="R128" s="4" t="s">
        <v>155</v>
      </c>
      <c r="S128" s="4" t="s">
        <v>156</v>
      </c>
      <c r="T128" s="4" t="s">
        <v>155</v>
      </c>
      <c r="U128" s="4" t="s">
        <v>156</v>
      </c>
    </row>
    <row r="129" spans="1:21" x14ac:dyDescent="0.4">
      <c r="B129" s="4" t="s">
        <v>95</v>
      </c>
      <c r="C129" s="4" t="s">
        <v>206</v>
      </c>
      <c r="D129" s="4" t="s">
        <v>95</v>
      </c>
      <c r="E129" s="4" t="s">
        <v>95</v>
      </c>
      <c r="F129" s="4" t="s">
        <v>95</v>
      </c>
      <c r="G129" s="4" t="s">
        <v>95</v>
      </c>
      <c r="H129" s="4" t="s">
        <v>95</v>
      </c>
      <c r="I129" s="4" t="s">
        <v>95</v>
      </c>
      <c r="J129" s="4" t="s">
        <v>215</v>
      </c>
      <c r="K129" s="4" t="s">
        <v>95</v>
      </c>
      <c r="L129" s="4" t="s">
        <v>215</v>
      </c>
      <c r="M129" s="4" t="s">
        <v>95</v>
      </c>
      <c r="N129" s="4" t="s">
        <v>95</v>
      </c>
      <c r="O129" s="4" t="s">
        <v>95</v>
      </c>
      <c r="P129" s="4" t="s">
        <v>446</v>
      </c>
      <c r="Q129" s="4" t="s">
        <v>446</v>
      </c>
      <c r="R129" s="4" t="s">
        <v>95</v>
      </c>
      <c r="S129" s="4" t="s">
        <v>95</v>
      </c>
      <c r="T129" s="4" t="s">
        <v>446</v>
      </c>
      <c r="U129" s="4" t="s">
        <v>446</v>
      </c>
    </row>
    <row r="130" spans="1:21" x14ac:dyDescent="0.4">
      <c r="A130" s="1" t="s">
        <v>333</v>
      </c>
      <c r="B130" s="9">
        <v>3.1209696140320001E-2</v>
      </c>
      <c r="C130" s="9">
        <v>0.1326826129601</v>
      </c>
      <c r="D130" s="9">
        <v>0.18434600002410001</v>
      </c>
      <c r="E130" s="9">
        <v>0.13535755751630002</v>
      </c>
      <c r="F130" s="9">
        <v>0.21810988668890002</v>
      </c>
      <c r="G130" s="9">
        <v>0.1741985203793</v>
      </c>
      <c r="H130" s="9">
        <v>0.1337581608673</v>
      </c>
      <c r="I130" s="9">
        <v>6.0082116328300003E-2</v>
      </c>
      <c r="J130" s="9">
        <v>0.11180457290490001</v>
      </c>
      <c r="K130" s="9">
        <v>0.17553877087229999</v>
      </c>
      <c r="L130" s="9">
        <v>9.4892519272279999E-2</v>
      </c>
      <c r="M130" s="9">
        <v>0.12975826054700001</v>
      </c>
      <c r="N130" s="9">
        <v>0.22587916410219999</v>
      </c>
      <c r="O130" s="9">
        <v>0.1923821613967</v>
      </c>
      <c r="P130" s="9">
        <v>0</v>
      </c>
      <c r="Q130" s="9">
        <v>0</v>
      </c>
      <c r="R130" s="9">
        <v>0.21555569616439998</v>
      </c>
      <c r="S130" s="9">
        <v>0.2680401704764</v>
      </c>
      <c r="T130" s="9">
        <v>1</v>
      </c>
      <c r="U130" s="9">
        <v>1</v>
      </c>
    </row>
    <row r="131" spans="1:21" x14ac:dyDescent="0.4">
      <c r="B131" s="10">
        <v>2</v>
      </c>
      <c r="C131" s="10">
        <v>11</v>
      </c>
      <c r="D131" s="10">
        <v>11</v>
      </c>
      <c r="E131" s="10">
        <v>13</v>
      </c>
      <c r="F131" s="10">
        <v>15</v>
      </c>
      <c r="G131" s="10">
        <v>18</v>
      </c>
      <c r="H131" s="10">
        <v>10</v>
      </c>
      <c r="I131" s="10">
        <v>8</v>
      </c>
      <c r="J131" s="10">
        <v>7</v>
      </c>
      <c r="K131" s="10">
        <v>15</v>
      </c>
      <c r="L131" s="10">
        <v>5</v>
      </c>
      <c r="M131" s="10">
        <v>10</v>
      </c>
      <c r="N131" s="10">
        <v>13</v>
      </c>
      <c r="O131" s="10">
        <v>15</v>
      </c>
      <c r="P131" s="10">
        <v>0</v>
      </c>
      <c r="Q131" s="10">
        <v>0</v>
      </c>
      <c r="R131" s="10">
        <v>13</v>
      </c>
      <c r="S131" s="10">
        <v>24</v>
      </c>
      <c r="T131" s="10">
        <v>63</v>
      </c>
      <c r="U131" s="10">
        <v>90</v>
      </c>
    </row>
    <row r="132" spans="1:21" x14ac:dyDescent="0.4">
      <c r="B132" s="10">
        <v>63</v>
      </c>
      <c r="C132" s="10">
        <v>90</v>
      </c>
      <c r="D132" s="10">
        <v>63</v>
      </c>
      <c r="E132" s="10">
        <v>90</v>
      </c>
      <c r="F132" s="10">
        <v>63</v>
      </c>
      <c r="G132" s="10">
        <v>90</v>
      </c>
      <c r="H132" s="10">
        <v>63</v>
      </c>
      <c r="I132" s="10">
        <v>90</v>
      </c>
      <c r="J132" s="10">
        <v>63</v>
      </c>
      <c r="K132" s="10">
        <v>90</v>
      </c>
      <c r="L132" s="10">
        <v>63</v>
      </c>
      <c r="M132" s="10">
        <v>90</v>
      </c>
      <c r="N132" s="10">
        <v>63</v>
      </c>
      <c r="O132" s="10">
        <v>90</v>
      </c>
      <c r="P132" s="10">
        <v>63</v>
      </c>
      <c r="Q132" s="10">
        <v>90</v>
      </c>
      <c r="R132" s="10">
        <v>63</v>
      </c>
      <c r="S132" s="10">
        <v>90</v>
      </c>
      <c r="T132" s="10">
        <v>63</v>
      </c>
      <c r="U132" s="10">
        <v>90</v>
      </c>
    </row>
    <row r="133" spans="1:21" x14ac:dyDescent="0.4">
      <c r="B133" s="10">
        <v>2.7908175857190001</v>
      </c>
      <c r="C133" s="10">
        <v>11.73525118073</v>
      </c>
      <c r="D133" s="10">
        <v>16.48449431904</v>
      </c>
      <c r="E133" s="10">
        <v>11.971839423600001</v>
      </c>
      <c r="F133" s="10">
        <v>19.503711431660001</v>
      </c>
      <c r="G133" s="10">
        <v>15.40716862861</v>
      </c>
      <c r="H133" s="10">
        <v>11.96085427757</v>
      </c>
      <c r="I133" s="10">
        <v>5.3140250320059996</v>
      </c>
      <c r="J133" s="10">
        <v>9.9977316928650009</v>
      </c>
      <c r="K133" s="10">
        <v>15.525708472150001</v>
      </c>
      <c r="L133" s="10">
        <v>8.4854306285959993</v>
      </c>
      <c r="M133" s="10">
        <v>11.47660380151</v>
      </c>
      <c r="N133" s="10">
        <v>20.198451807720001</v>
      </c>
      <c r="O133" s="10">
        <v>17.01543959916</v>
      </c>
      <c r="P133" s="10">
        <v>0</v>
      </c>
      <c r="Q133" s="10">
        <v>0</v>
      </c>
      <c r="R133" s="10">
        <v>19.275311904759999</v>
      </c>
      <c r="S133" s="10">
        <v>23.707090604329998</v>
      </c>
      <c r="T133" s="10">
        <v>89.421491743179999</v>
      </c>
      <c r="U133" s="10">
        <v>88.446036137760004</v>
      </c>
    </row>
    <row r="134" spans="1:21" x14ac:dyDescent="0.4">
      <c r="B134" s="10">
        <v>89.421491743179999</v>
      </c>
      <c r="C134" s="10">
        <v>88.446036137760004</v>
      </c>
      <c r="D134" s="10">
        <v>89.421491743179999</v>
      </c>
      <c r="E134" s="10">
        <v>88.446036137760004</v>
      </c>
      <c r="F134" s="10">
        <v>89.421491743179999</v>
      </c>
      <c r="G134" s="10">
        <v>88.446036137760004</v>
      </c>
      <c r="H134" s="10">
        <v>89.421491743179999</v>
      </c>
      <c r="I134" s="10">
        <v>88.446036137760004</v>
      </c>
      <c r="J134" s="10">
        <v>89.421491743179999</v>
      </c>
      <c r="K134" s="10">
        <v>88.446036137760004</v>
      </c>
      <c r="L134" s="10">
        <v>89.421491743179999</v>
      </c>
      <c r="M134" s="10">
        <v>88.446036137760004</v>
      </c>
      <c r="N134" s="10">
        <v>89.421491743179999</v>
      </c>
      <c r="O134" s="10">
        <v>88.446036137760004</v>
      </c>
      <c r="P134" s="10">
        <v>89.421491743179999</v>
      </c>
      <c r="Q134" s="10">
        <v>88.446036137760004</v>
      </c>
      <c r="R134" s="10">
        <v>89.421491743179999</v>
      </c>
      <c r="S134" s="10">
        <v>88.446036137760004</v>
      </c>
      <c r="T134" s="10">
        <v>89.421491743179999</v>
      </c>
      <c r="U134" s="10">
        <v>88.446036137760004</v>
      </c>
    </row>
    <row r="135" spans="1:21" x14ac:dyDescent="0.4">
      <c r="B135" s="4" t="s">
        <v>155</v>
      </c>
      <c r="C135" s="4" t="s">
        <v>156</v>
      </c>
      <c r="D135" s="4" t="s">
        <v>155</v>
      </c>
      <c r="E135" s="4" t="s">
        <v>156</v>
      </c>
      <c r="F135" s="4" t="s">
        <v>155</v>
      </c>
      <c r="G135" s="4" t="s">
        <v>156</v>
      </c>
      <c r="H135" s="4" t="s">
        <v>155</v>
      </c>
      <c r="I135" s="4" t="s">
        <v>156</v>
      </c>
      <c r="J135" s="4" t="s">
        <v>155</v>
      </c>
      <c r="K135" s="4" t="s">
        <v>156</v>
      </c>
      <c r="L135" s="4" t="s">
        <v>155</v>
      </c>
      <c r="M135" s="4" t="s">
        <v>156</v>
      </c>
      <c r="N135" s="4" t="s">
        <v>155</v>
      </c>
      <c r="O135" s="4" t="s">
        <v>156</v>
      </c>
      <c r="P135" s="4" t="s">
        <v>155</v>
      </c>
      <c r="Q135" s="4" t="s">
        <v>156</v>
      </c>
      <c r="R135" s="4" t="s">
        <v>155</v>
      </c>
      <c r="S135" s="4" t="s">
        <v>156</v>
      </c>
      <c r="T135" s="4" t="s">
        <v>155</v>
      </c>
      <c r="U135" s="4" t="s">
        <v>156</v>
      </c>
    </row>
    <row r="136" spans="1:21" x14ac:dyDescent="0.4">
      <c r="B136" s="4" t="s">
        <v>95</v>
      </c>
      <c r="C136" s="4" t="s">
        <v>206</v>
      </c>
      <c r="D136" s="4" t="s">
        <v>95</v>
      </c>
      <c r="E136" s="4" t="s">
        <v>95</v>
      </c>
      <c r="F136" s="4" t="s">
        <v>95</v>
      </c>
      <c r="G136" s="4" t="s">
        <v>95</v>
      </c>
      <c r="H136" s="4" t="s">
        <v>95</v>
      </c>
      <c r="I136" s="4" t="s">
        <v>95</v>
      </c>
      <c r="J136" s="4" t="s">
        <v>95</v>
      </c>
      <c r="K136" s="4" t="s">
        <v>95</v>
      </c>
      <c r="L136" s="4" t="s">
        <v>95</v>
      </c>
      <c r="M136" s="4" t="s">
        <v>95</v>
      </c>
      <c r="N136" s="4" t="s">
        <v>95</v>
      </c>
      <c r="O136" s="4" t="s">
        <v>95</v>
      </c>
      <c r="P136" s="4" t="s">
        <v>446</v>
      </c>
      <c r="Q136" s="4" t="s">
        <v>446</v>
      </c>
      <c r="R136" s="4" t="s">
        <v>95</v>
      </c>
      <c r="S136" s="4" t="s">
        <v>95</v>
      </c>
      <c r="T136" s="4" t="s">
        <v>446</v>
      </c>
      <c r="U136" s="4" t="s">
        <v>446</v>
      </c>
    </row>
    <row r="137" spans="1:21" x14ac:dyDescent="0.4">
      <c r="A137" s="1" t="s">
        <v>334</v>
      </c>
      <c r="B137" s="9">
        <v>4.9732843014850002E-2</v>
      </c>
      <c r="C137" s="9">
        <v>0.1704251021755</v>
      </c>
      <c r="D137" s="9">
        <v>0.15791978929850001</v>
      </c>
      <c r="E137" s="9">
        <v>0.12632343047710001</v>
      </c>
      <c r="F137" s="9">
        <v>0.2155405571217</v>
      </c>
      <c r="G137" s="9">
        <v>0.16097967661820001</v>
      </c>
      <c r="H137" s="9">
        <v>0.13686458232259999</v>
      </c>
      <c r="I137" s="9">
        <v>7.1022814138549994E-2</v>
      </c>
      <c r="J137" s="9">
        <v>0.15287049716279999</v>
      </c>
      <c r="K137" s="9">
        <v>0.18261383648559998</v>
      </c>
      <c r="L137" s="9">
        <v>0.14278318978919999</v>
      </c>
      <c r="M137" s="9">
        <v>7.5145877543169995E-2</v>
      </c>
      <c r="N137" s="9">
        <v>0.1442885412903</v>
      </c>
      <c r="O137" s="9">
        <v>0.21348926256199999</v>
      </c>
      <c r="P137" s="9">
        <v>0</v>
      </c>
      <c r="Q137" s="9">
        <v>0</v>
      </c>
      <c r="R137" s="9">
        <v>0.2076526323134</v>
      </c>
      <c r="S137" s="9">
        <v>0.29674853265260004</v>
      </c>
      <c r="T137" s="9">
        <v>1</v>
      </c>
      <c r="U137" s="9">
        <v>1</v>
      </c>
    </row>
    <row r="138" spans="1:21" x14ac:dyDescent="0.4">
      <c r="B138" s="10">
        <v>11</v>
      </c>
      <c r="C138" s="10">
        <v>11</v>
      </c>
      <c r="D138" s="10">
        <v>18</v>
      </c>
      <c r="E138" s="10">
        <v>9</v>
      </c>
      <c r="F138" s="10">
        <v>19</v>
      </c>
      <c r="G138" s="10">
        <v>16</v>
      </c>
      <c r="H138" s="10">
        <v>10</v>
      </c>
      <c r="I138" s="10">
        <v>6</v>
      </c>
      <c r="J138" s="10">
        <v>12</v>
      </c>
      <c r="K138" s="10">
        <v>11</v>
      </c>
      <c r="L138" s="10">
        <v>13</v>
      </c>
      <c r="M138" s="10">
        <v>11</v>
      </c>
      <c r="N138" s="10">
        <v>11</v>
      </c>
      <c r="O138" s="10">
        <v>14</v>
      </c>
      <c r="P138" s="10">
        <v>0</v>
      </c>
      <c r="Q138" s="10">
        <v>0</v>
      </c>
      <c r="R138" s="10">
        <v>29</v>
      </c>
      <c r="S138" s="10">
        <v>20</v>
      </c>
      <c r="T138" s="10">
        <v>94</v>
      </c>
      <c r="U138" s="10">
        <v>78</v>
      </c>
    </row>
    <row r="139" spans="1:21" x14ac:dyDescent="0.4">
      <c r="B139" s="10">
        <v>94</v>
      </c>
      <c r="C139" s="10">
        <v>78</v>
      </c>
      <c r="D139" s="10">
        <v>94</v>
      </c>
      <c r="E139" s="10">
        <v>78</v>
      </c>
      <c r="F139" s="10">
        <v>94</v>
      </c>
      <c r="G139" s="10">
        <v>78</v>
      </c>
      <c r="H139" s="10">
        <v>94</v>
      </c>
      <c r="I139" s="10">
        <v>78</v>
      </c>
      <c r="J139" s="10">
        <v>94</v>
      </c>
      <c r="K139" s="10">
        <v>78</v>
      </c>
      <c r="L139" s="10">
        <v>94</v>
      </c>
      <c r="M139" s="10">
        <v>78</v>
      </c>
      <c r="N139" s="10">
        <v>94</v>
      </c>
      <c r="O139" s="10">
        <v>78</v>
      </c>
      <c r="P139" s="10">
        <v>94</v>
      </c>
      <c r="Q139" s="10">
        <v>78</v>
      </c>
      <c r="R139" s="10">
        <v>94</v>
      </c>
      <c r="S139" s="10">
        <v>78</v>
      </c>
      <c r="T139" s="10">
        <v>94</v>
      </c>
      <c r="U139" s="10">
        <v>78</v>
      </c>
    </row>
    <row r="140" spans="1:21" x14ac:dyDescent="0.4">
      <c r="B140" s="10">
        <v>5.1432856023060003</v>
      </c>
      <c r="C140" s="10">
        <v>8.9471394274700007</v>
      </c>
      <c r="D140" s="10">
        <v>16.331794632689999</v>
      </c>
      <c r="E140" s="10">
        <v>6.6318478381829999</v>
      </c>
      <c r="F140" s="10">
        <v>22.290835933629999</v>
      </c>
      <c r="G140" s="10">
        <v>8.4512644751650008</v>
      </c>
      <c r="H140" s="10">
        <v>14.154301122810001</v>
      </c>
      <c r="I140" s="10">
        <v>3.7286233806950002</v>
      </c>
      <c r="J140" s="10">
        <v>15.80960547219</v>
      </c>
      <c r="K140" s="10">
        <v>9.5870352170240007</v>
      </c>
      <c r="L140" s="10">
        <v>14.766393388659999</v>
      </c>
      <c r="M140" s="10">
        <v>3.9450798925499999</v>
      </c>
      <c r="N140" s="10">
        <v>14.922074267399999</v>
      </c>
      <c r="O140" s="10">
        <v>11.207962759160001</v>
      </c>
      <c r="P140" s="10">
        <v>0</v>
      </c>
      <c r="Q140" s="10">
        <v>0</v>
      </c>
      <c r="R140" s="10">
        <v>21.475080234989999</v>
      </c>
      <c r="S140" s="10">
        <v>15.578987265649999</v>
      </c>
      <c r="T140" s="10">
        <v>103.4182904197</v>
      </c>
      <c r="U140" s="10">
        <v>52.498952990249997</v>
      </c>
    </row>
    <row r="141" spans="1:21" x14ac:dyDescent="0.4">
      <c r="B141" s="10">
        <v>103.4182904197</v>
      </c>
      <c r="C141" s="10">
        <v>52.498952990249997</v>
      </c>
      <c r="D141" s="10">
        <v>103.4182904197</v>
      </c>
      <c r="E141" s="10">
        <v>52.498952990249997</v>
      </c>
      <c r="F141" s="10">
        <v>103.4182904197</v>
      </c>
      <c r="G141" s="10">
        <v>52.498952990249997</v>
      </c>
      <c r="H141" s="10">
        <v>103.4182904197</v>
      </c>
      <c r="I141" s="10">
        <v>52.498952990249997</v>
      </c>
      <c r="J141" s="10">
        <v>103.4182904197</v>
      </c>
      <c r="K141" s="10">
        <v>52.498952990249997</v>
      </c>
      <c r="L141" s="10">
        <v>103.4182904197</v>
      </c>
      <c r="M141" s="10">
        <v>52.498952990249997</v>
      </c>
      <c r="N141" s="10">
        <v>103.4182904197</v>
      </c>
      <c r="O141" s="10">
        <v>52.498952990249997</v>
      </c>
      <c r="P141" s="10">
        <v>103.4182904197</v>
      </c>
      <c r="Q141" s="10">
        <v>52.498952990249997</v>
      </c>
      <c r="R141" s="10">
        <v>103.4182904197</v>
      </c>
      <c r="S141" s="10">
        <v>52.498952990249997</v>
      </c>
      <c r="T141" s="10">
        <v>103.4182904197</v>
      </c>
      <c r="U141" s="10">
        <v>52.498952990249997</v>
      </c>
    </row>
    <row r="142" spans="1:21" x14ac:dyDescent="0.4">
      <c r="B142" s="4" t="s">
        <v>155</v>
      </c>
      <c r="C142" s="4" t="s">
        <v>156</v>
      </c>
      <c r="D142" s="4" t="s">
        <v>155</v>
      </c>
      <c r="E142" s="4" t="s">
        <v>156</v>
      </c>
      <c r="F142" s="4" t="s">
        <v>155</v>
      </c>
      <c r="G142" s="4" t="s">
        <v>156</v>
      </c>
      <c r="H142" s="4" t="s">
        <v>155</v>
      </c>
      <c r="I142" s="4" t="s">
        <v>156</v>
      </c>
      <c r="J142" s="4" t="s">
        <v>155</v>
      </c>
      <c r="K142" s="4" t="s">
        <v>156</v>
      </c>
      <c r="L142" s="4" t="s">
        <v>155</v>
      </c>
      <c r="M142" s="4" t="s">
        <v>156</v>
      </c>
      <c r="N142" s="4" t="s">
        <v>155</v>
      </c>
      <c r="O142" s="4" t="s">
        <v>156</v>
      </c>
      <c r="P142" s="4" t="s">
        <v>155</v>
      </c>
      <c r="Q142" s="4" t="s">
        <v>156</v>
      </c>
      <c r="R142" s="4" t="s">
        <v>155</v>
      </c>
      <c r="S142" s="4" t="s">
        <v>156</v>
      </c>
      <c r="T142" s="4" t="s">
        <v>155</v>
      </c>
      <c r="U142" s="4" t="s">
        <v>156</v>
      </c>
    </row>
    <row r="143" spans="1:21" x14ac:dyDescent="0.4">
      <c r="B143" s="4" t="s">
        <v>95</v>
      </c>
      <c r="C143" s="4" t="s">
        <v>206</v>
      </c>
      <c r="D143" s="4" t="s">
        <v>95</v>
      </c>
      <c r="E143" s="4" t="s">
        <v>95</v>
      </c>
      <c r="F143" s="4" t="s">
        <v>95</v>
      </c>
      <c r="G143" s="4" t="s">
        <v>95</v>
      </c>
      <c r="H143" s="4" t="s">
        <v>95</v>
      </c>
      <c r="I143" s="4" t="s">
        <v>95</v>
      </c>
      <c r="J143" s="4" t="s">
        <v>95</v>
      </c>
      <c r="K143" s="4" t="s">
        <v>95</v>
      </c>
      <c r="L143" s="4" t="s">
        <v>95</v>
      </c>
      <c r="M143" s="4" t="s">
        <v>95</v>
      </c>
      <c r="N143" s="4" t="s">
        <v>95</v>
      </c>
      <c r="O143" s="4" t="s">
        <v>95</v>
      </c>
      <c r="P143" s="4" t="s">
        <v>446</v>
      </c>
      <c r="Q143" s="4" t="s">
        <v>446</v>
      </c>
      <c r="R143" s="4" t="s">
        <v>95</v>
      </c>
      <c r="S143" s="4" t="s">
        <v>95</v>
      </c>
      <c r="T143" s="4" t="s">
        <v>446</v>
      </c>
      <c r="U143" s="4" t="s">
        <v>446</v>
      </c>
    </row>
    <row r="144" spans="1:21" x14ac:dyDescent="0.4">
      <c r="A144" s="1" t="s">
        <v>313</v>
      </c>
      <c r="B144" s="9">
        <v>8.6228294775050007E-2</v>
      </c>
      <c r="C144" s="9">
        <v>6.1659157554609996E-2</v>
      </c>
      <c r="D144" s="9">
        <v>8.8980942320240008E-2</v>
      </c>
      <c r="E144" s="9">
        <v>9.5449681360460004E-2</v>
      </c>
      <c r="F144" s="9">
        <v>0.21305156136810002</v>
      </c>
      <c r="G144" s="9">
        <v>0.19095207947039999</v>
      </c>
      <c r="H144" s="9">
        <v>0.18406848359849998</v>
      </c>
      <c r="I144" s="9">
        <v>0.2124444143459</v>
      </c>
      <c r="J144" s="9">
        <v>0.1521148509053</v>
      </c>
      <c r="K144" s="9">
        <v>0.1381703037782</v>
      </c>
      <c r="L144" s="9">
        <v>0.1227444213859</v>
      </c>
      <c r="M144" s="9">
        <v>0.12627730328629999</v>
      </c>
      <c r="N144" s="9">
        <v>0.1528114456469</v>
      </c>
      <c r="O144" s="9">
        <v>0.17372152886079997</v>
      </c>
      <c r="P144" s="9">
        <v>0</v>
      </c>
      <c r="Q144" s="9">
        <v>1.3255313432329998E-3</v>
      </c>
      <c r="R144" s="9">
        <v>0.17520923709529998</v>
      </c>
      <c r="S144" s="9">
        <v>0.1571088389151</v>
      </c>
      <c r="T144" s="9">
        <v>1</v>
      </c>
      <c r="U144" s="9">
        <v>1</v>
      </c>
    </row>
    <row r="145" spans="1:21" x14ac:dyDescent="0.4">
      <c r="B145" s="10">
        <v>62</v>
      </c>
      <c r="C145" s="10">
        <v>90</v>
      </c>
      <c r="D145" s="10">
        <v>65</v>
      </c>
      <c r="E145" s="10">
        <v>122</v>
      </c>
      <c r="F145" s="10">
        <v>133</v>
      </c>
      <c r="G145" s="10">
        <v>300</v>
      </c>
      <c r="H145" s="10">
        <v>133</v>
      </c>
      <c r="I145" s="10">
        <v>325</v>
      </c>
      <c r="J145" s="10">
        <v>104</v>
      </c>
      <c r="K145" s="10">
        <v>212</v>
      </c>
      <c r="L145" s="10">
        <v>88</v>
      </c>
      <c r="M145" s="10">
        <v>210</v>
      </c>
      <c r="N145" s="10">
        <v>112</v>
      </c>
      <c r="O145" s="10">
        <v>276</v>
      </c>
      <c r="P145" s="10">
        <v>0</v>
      </c>
      <c r="Q145" s="10">
        <v>1</v>
      </c>
      <c r="R145" s="10">
        <v>127</v>
      </c>
      <c r="S145" s="10">
        <v>212</v>
      </c>
      <c r="T145" s="10">
        <v>697</v>
      </c>
      <c r="U145" s="10">
        <v>1536</v>
      </c>
    </row>
    <row r="146" spans="1:21" x14ac:dyDescent="0.4">
      <c r="B146" s="10">
        <v>697</v>
      </c>
      <c r="C146" s="10">
        <v>1536</v>
      </c>
      <c r="D146" s="10">
        <v>697</v>
      </c>
      <c r="E146" s="10">
        <v>1536</v>
      </c>
      <c r="F146" s="10">
        <v>697</v>
      </c>
      <c r="G146" s="10">
        <v>1536</v>
      </c>
      <c r="H146" s="10">
        <v>697</v>
      </c>
      <c r="I146" s="10">
        <v>1536</v>
      </c>
      <c r="J146" s="10">
        <v>697</v>
      </c>
      <c r="K146" s="10">
        <v>1536</v>
      </c>
      <c r="L146" s="10">
        <v>697</v>
      </c>
      <c r="M146" s="10">
        <v>1536</v>
      </c>
      <c r="N146" s="10">
        <v>697</v>
      </c>
      <c r="O146" s="10">
        <v>1536</v>
      </c>
      <c r="P146" s="10">
        <v>697</v>
      </c>
      <c r="Q146" s="10">
        <v>1536</v>
      </c>
      <c r="R146" s="10">
        <v>697</v>
      </c>
      <c r="S146" s="10">
        <v>1536</v>
      </c>
      <c r="T146" s="10">
        <v>697</v>
      </c>
      <c r="U146" s="10">
        <v>1536</v>
      </c>
    </row>
    <row r="147" spans="1:21" x14ac:dyDescent="0.4">
      <c r="B147" s="10">
        <v>79.945314121539994</v>
      </c>
      <c r="C147" s="10">
        <v>78.483320787140002</v>
      </c>
      <c r="D147" s="10">
        <v>82.497391409390005</v>
      </c>
      <c r="E147" s="10">
        <v>121.4938422506</v>
      </c>
      <c r="F147" s="10">
        <v>197.52766817540001</v>
      </c>
      <c r="G147" s="10">
        <v>243.0547854109</v>
      </c>
      <c r="H147" s="10">
        <v>170.65642756299999</v>
      </c>
      <c r="I147" s="10">
        <v>270.41146492770002</v>
      </c>
      <c r="J147" s="10">
        <v>141.0310799941</v>
      </c>
      <c r="K147" s="10">
        <v>175.87110665719999</v>
      </c>
      <c r="L147" s="10">
        <v>113.8007118192</v>
      </c>
      <c r="M147" s="10">
        <v>160.73301185099999</v>
      </c>
      <c r="N147" s="10">
        <v>141.67691771560001</v>
      </c>
      <c r="O147" s="10">
        <v>221.12274993610001</v>
      </c>
      <c r="P147" s="10">
        <v>0</v>
      </c>
      <c r="Q147" s="10">
        <v>1.6872125041970001</v>
      </c>
      <c r="R147" s="10">
        <v>162.44270553090001</v>
      </c>
      <c r="S147" s="10">
        <v>199.9771630377</v>
      </c>
      <c r="T147" s="10">
        <v>927.13551079829995</v>
      </c>
      <c r="U147" s="10">
        <v>1272.8574943250001</v>
      </c>
    </row>
    <row r="148" spans="1:21" x14ac:dyDescent="0.4">
      <c r="B148" s="10">
        <v>927.13551079829995</v>
      </c>
      <c r="C148" s="10">
        <v>1272.8574943250001</v>
      </c>
      <c r="D148" s="10">
        <v>927.13551079829995</v>
      </c>
      <c r="E148" s="10">
        <v>1272.8574943250001</v>
      </c>
      <c r="F148" s="10">
        <v>927.13551079829995</v>
      </c>
      <c r="G148" s="10">
        <v>1272.8574943250001</v>
      </c>
      <c r="H148" s="10">
        <v>927.13551079829995</v>
      </c>
      <c r="I148" s="10">
        <v>1272.8574943250001</v>
      </c>
      <c r="J148" s="10">
        <v>927.13551079829995</v>
      </c>
      <c r="K148" s="10">
        <v>1272.8574943250001</v>
      </c>
      <c r="L148" s="10">
        <v>927.13551079829995</v>
      </c>
      <c r="M148" s="10">
        <v>1272.8574943250001</v>
      </c>
      <c r="N148" s="10">
        <v>927.13551079829995</v>
      </c>
      <c r="O148" s="10">
        <v>1272.8574943250001</v>
      </c>
      <c r="P148" s="10">
        <v>927.13551079829995</v>
      </c>
      <c r="Q148" s="10">
        <v>1272.8574943250001</v>
      </c>
      <c r="R148" s="10">
        <v>927.13551079829995</v>
      </c>
      <c r="S148" s="10">
        <v>1272.8574943250001</v>
      </c>
      <c r="T148" s="10">
        <v>927.13551079829995</v>
      </c>
      <c r="U148" s="10">
        <v>1272.8574943250001</v>
      </c>
    </row>
    <row r="149" spans="1:21" x14ac:dyDescent="0.4">
      <c r="B149" s="4" t="s">
        <v>155</v>
      </c>
      <c r="C149" s="4" t="s">
        <v>156</v>
      </c>
      <c r="D149" s="4" t="s">
        <v>155</v>
      </c>
      <c r="E149" s="4" t="s">
        <v>156</v>
      </c>
      <c r="F149" s="4" t="s">
        <v>155</v>
      </c>
      <c r="G149" s="4" t="s">
        <v>156</v>
      </c>
      <c r="H149" s="4" t="s">
        <v>155</v>
      </c>
      <c r="I149" s="4" t="s">
        <v>156</v>
      </c>
      <c r="J149" s="4" t="s">
        <v>155</v>
      </c>
      <c r="K149" s="4" t="s">
        <v>156</v>
      </c>
      <c r="L149" s="4" t="s">
        <v>155</v>
      </c>
      <c r="M149" s="4" t="s">
        <v>156</v>
      </c>
      <c r="N149" s="4" t="s">
        <v>155</v>
      </c>
      <c r="O149" s="4" t="s">
        <v>156</v>
      </c>
      <c r="P149" s="4" t="s">
        <v>155</v>
      </c>
      <c r="Q149" s="4" t="s">
        <v>156</v>
      </c>
      <c r="R149" s="4" t="s">
        <v>155</v>
      </c>
      <c r="S149" s="4" t="s">
        <v>156</v>
      </c>
      <c r="T149" s="4" t="s">
        <v>155</v>
      </c>
      <c r="U149" s="4" t="s">
        <v>156</v>
      </c>
    </row>
    <row r="150" spans="1:21" x14ac:dyDescent="0.4">
      <c r="B150" s="4" t="s">
        <v>95</v>
      </c>
      <c r="C150" s="4" t="s">
        <v>95</v>
      </c>
      <c r="D150" s="4" t="s">
        <v>95</v>
      </c>
      <c r="E150" s="4" t="s">
        <v>95</v>
      </c>
      <c r="F150" s="4" t="s">
        <v>95</v>
      </c>
      <c r="G150" s="4" t="s">
        <v>95</v>
      </c>
      <c r="H150" s="4" t="s">
        <v>95</v>
      </c>
      <c r="I150" s="4" t="s">
        <v>95</v>
      </c>
      <c r="J150" s="4" t="s">
        <v>95</v>
      </c>
      <c r="K150" s="4" t="s">
        <v>95</v>
      </c>
      <c r="L150" s="4" t="s">
        <v>95</v>
      </c>
      <c r="M150" s="4" t="s">
        <v>95</v>
      </c>
      <c r="N150" s="4" t="s">
        <v>95</v>
      </c>
      <c r="O150" s="4" t="s">
        <v>95</v>
      </c>
      <c r="P150" s="4" t="s">
        <v>95</v>
      </c>
      <c r="Q150" s="4" t="s">
        <v>95</v>
      </c>
      <c r="R150" s="4" t="s">
        <v>95</v>
      </c>
      <c r="S150" s="4" t="s">
        <v>95</v>
      </c>
      <c r="T150" s="4" t="s">
        <v>446</v>
      </c>
      <c r="U150" s="4" t="s">
        <v>446</v>
      </c>
    </row>
    <row r="151" spans="1:21" x14ac:dyDescent="0.4">
      <c r="A151" s="1" t="s">
        <v>336</v>
      </c>
      <c r="B151" s="9">
        <v>0.22153652142630001</v>
      </c>
      <c r="C151" s="9">
        <v>0.40709679428410001</v>
      </c>
      <c r="D151" s="9">
        <v>0.15348503592400001</v>
      </c>
      <c r="E151" s="9">
        <v>0.17011447057869999</v>
      </c>
      <c r="F151" s="9">
        <v>0.21905678523380001</v>
      </c>
      <c r="G151" s="9">
        <v>0.10460671846809999</v>
      </c>
      <c r="H151" s="9">
        <v>0.2002639058904</v>
      </c>
      <c r="I151" s="9">
        <v>6.1764915905390003E-2</v>
      </c>
      <c r="J151" s="9">
        <v>0.10855646880229999</v>
      </c>
      <c r="K151" s="9">
        <v>5.203847709453E-3</v>
      </c>
      <c r="L151" s="9">
        <v>3.3000003603849998E-2</v>
      </c>
      <c r="M151" s="9">
        <v>9.5442610132319985E-2</v>
      </c>
      <c r="N151" s="9">
        <v>6.4101279119310003E-2</v>
      </c>
      <c r="O151" s="9">
        <v>0.15577064292199999</v>
      </c>
      <c r="P151" s="9">
        <v>0</v>
      </c>
      <c r="Q151" s="9">
        <v>0</v>
      </c>
      <c r="R151" s="9">
        <v>0.37502155735039999</v>
      </c>
      <c r="S151" s="9">
        <v>0.57721126486279994</v>
      </c>
      <c r="T151" s="9">
        <v>1</v>
      </c>
      <c r="U151" s="9">
        <v>1</v>
      </c>
    </row>
    <row r="152" spans="1:21" x14ac:dyDescent="0.4">
      <c r="B152" s="10">
        <v>14</v>
      </c>
      <c r="C152" s="10">
        <v>22</v>
      </c>
      <c r="D152" s="10">
        <v>11</v>
      </c>
      <c r="E152" s="10">
        <v>9</v>
      </c>
      <c r="F152" s="10">
        <v>13</v>
      </c>
      <c r="G152" s="10">
        <v>8</v>
      </c>
      <c r="H152" s="10">
        <v>12</v>
      </c>
      <c r="I152" s="10">
        <v>4</v>
      </c>
      <c r="J152" s="10">
        <v>6</v>
      </c>
      <c r="K152" s="10">
        <v>1</v>
      </c>
      <c r="L152" s="10">
        <v>2</v>
      </c>
      <c r="M152" s="10">
        <v>4</v>
      </c>
      <c r="N152" s="10">
        <v>5</v>
      </c>
      <c r="O152" s="10">
        <v>6</v>
      </c>
      <c r="P152" s="10">
        <v>0</v>
      </c>
      <c r="Q152" s="10">
        <v>0</v>
      </c>
      <c r="R152" s="10">
        <v>25</v>
      </c>
      <c r="S152" s="10">
        <v>31</v>
      </c>
      <c r="T152" s="10">
        <v>63</v>
      </c>
      <c r="U152" s="10">
        <v>54</v>
      </c>
    </row>
    <row r="153" spans="1:21" x14ac:dyDescent="0.4">
      <c r="B153" s="10">
        <v>63</v>
      </c>
      <c r="C153" s="10">
        <v>54</v>
      </c>
      <c r="D153" s="10">
        <v>63</v>
      </c>
      <c r="E153" s="10">
        <v>54</v>
      </c>
      <c r="F153" s="10">
        <v>63</v>
      </c>
      <c r="G153" s="10">
        <v>54</v>
      </c>
      <c r="H153" s="10">
        <v>63</v>
      </c>
      <c r="I153" s="10">
        <v>54</v>
      </c>
      <c r="J153" s="10">
        <v>63</v>
      </c>
      <c r="K153" s="10">
        <v>54</v>
      </c>
      <c r="L153" s="10">
        <v>63</v>
      </c>
      <c r="M153" s="10">
        <v>54</v>
      </c>
      <c r="N153" s="10">
        <v>63</v>
      </c>
      <c r="O153" s="10">
        <v>54</v>
      </c>
      <c r="P153" s="10">
        <v>63</v>
      </c>
      <c r="Q153" s="10">
        <v>54</v>
      </c>
      <c r="R153" s="10">
        <v>63</v>
      </c>
      <c r="S153" s="10">
        <v>54</v>
      </c>
      <c r="T153" s="10">
        <v>63</v>
      </c>
      <c r="U153" s="10">
        <v>54</v>
      </c>
    </row>
    <row r="154" spans="1:21" x14ac:dyDescent="0.4">
      <c r="B154" s="10">
        <v>20.581584373849999</v>
      </c>
      <c r="C154" s="10">
        <v>16.88473427213</v>
      </c>
      <c r="D154" s="10">
        <v>14.259342868859999</v>
      </c>
      <c r="E154" s="10">
        <v>7.0556626136459997</v>
      </c>
      <c r="F154" s="10">
        <v>20.35120746198</v>
      </c>
      <c r="G154" s="10">
        <v>4.3386650772289999</v>
      </c>
      <c r="H154" s="10">
        <v>18.605277583949999</v>
      </c>
      <c r="I154" s="10">
        <v>2.561759775674</v>
      </c>
      <c r="J154" s="10">
        <v>10.085308316640001</v>
      </c>
      <c r="K154" s="10">
        <v>0.21583462950439999</v>
      </c>
      <c r="L154" s="10">
        <v>3.0658256893129998</v>
      </c>
      <c r="M154" s="10">
        <v>3.9585747983020001</v>
      </c>
      <c r="N154" s="10">
        <v>5.9552523266659998</v>
      </c>
      <c r="O154" s="10">
        <v>6.4607384535200003</v>
      </c>
      <c r="P154" s="10">
        <v>0</v>
      </c>
      <c r="Q154" s="10">
        <v>0</v>
      </c>
      <c r="R154" s="10">
        <v>34.840927242710002</v>
      </c>
      <c r="S154" s="10">
        <v>23.940396885769999</v>
      </c>
      <c r="T154" s="10">
        <v>92.903798621259995</v>
      </c>
      <c r="U154" s="10">
        <v>41.475969620000001</v>
      </c>
    </row>
    <row r="155" spans="1:21" x14ac:dyDescent="0.4">
      <c r="B155" s="10">
        <v>92.903798621259995</v>
      </c>
      <c r="C155" s="10">
        <v>41.475969620000001</v>
      </c>
      <c r="D155" s="10">
        <v>92.903798621259995</v>
      </c>
      <c r="E155" s="10">
        <v>41.475969620000001</v>
      </c>
      <c r="F155" s="10">
        <v>92.903798621259995</v>
      </c>
      <c r="G155" s="10">
        <v>41.475969620000001</v>
      </c>
      <c r="H155" s="10">
        <v>92.903798621259995</v>
      </c>
      <c r="I155" s="10">
        <v>41.475969620000001</v>
      </c>
      <c r="J155" s="10">
        <v>92.903798621259995</v>
      </c>
      <c r="K155" s="10">
        <v>41.475969620000001</v>
      </c>
      <c r="L155" s="10">
        <v>92.903798621259995</v>
      </c>
      <c r="M155" s="10">
        <v>41.475969620000001</v>
      </c>
      <c r="N155" s="10">
        <v>92.903798621259995</v>
      </c>
      <c r="O155" s="10">
        <v>41.475969620000001</v>
      </c>
      <c r="P155" s="10">
        <v>92.903798621259995</v>
      </c>
      <c r="Q155" s="10">
        <v>41.475969620000001</v>
      </c>
      <c r="R155" s="10">
        <v>92.903798621259995</v>
      </c>
      <c r="S155" s="10">
        <v>41.475969620000001</v>
      </c>
      <c r="T155" s="10">
        <v>92.903798621259995</v>
      </c>
      <c r="U155" s="10">
        <v>41.475969620000001</v>
      </c>
    </row>
    <row r="156" spans="1:21" x14ac:dyDescent="0.4">
      <c r="B156" s="4" t="s">
        <v>155</v>
      </c>
      <c r="C156" s="4" t="s">
        <v>156</v>
      </c>
      <c r="D156" s="4" t="s">
        <v>155</v>
      </c>
      <c r="E156" s="4" t="s">
        <v>156</v>
      </c>
      <c r="F156" s="4" t="s">
        <v>155</v>
      </c>
      <c r="G156" s="4" t="s">
        <v>156</v>
      </c>
      <c r="H156" s="4" t="s">
        <v>155</v>
      </c>
      <c r="I156" s="4" t="s">
        <v>156</v>
      </c>
      <c r="J156" s="4" t="s">
        <v>155</v>
      </c>
      <c r="K156" s="4" t="s">
        <v>156</v>
      </c>
      <c r="L156" s="4" t="s">
        <v>155</v>
      </c>
      <c r="M156" s="4" t="s">
        <v>156</v>
      </c>
      <c r="N156" s="4" t="s">
        <v>155</v>
      </c>
      <c r="O156" s="4" t="s">
        <v>156</v>
      </c>
      <c r="P156" s="4" t="s">
        <v>155</v>
      </c>
      <c r="Q156" s="4" t="s">
        <v>156</v>
      </c>
      <c r="R156" s="4" t="s">
        <v>155</v>
      </c>
      <c r="S156" s="4" t="s">
        <v>156</v>
      </c>
      <c r="T156" s="4" t="s">
        <v>155</v>
      </c>
      <c r="U156" s="4" t="s">
        <v>156</v>
      </c>
    </row>
    <row r="157" spans="1:21" x14ac:dyDescent="0.4">
      <c r="B157" s="4" t="s">
        <v>95</v>
      </c>
      <c r="C157" s="4" t="s">
        <v>95</v>
      </c>
      <c r="D157" s="4" t="s">
        <v>95</v>
      </c>
      <c r="E157" s="4" t="s">
        <v>95</v>
      </c>
      <c r="F157" s="4" t="s">
        <v>95</v>
      </c>
      <c r="G157" s="4" t="s">
        <v>95</v>
      </c>
      <c r="H157" s="4" t="s">
        <v>95</v>
      </c>
      <c r="I157" s="4" t="s">
        <v>95</v>
      </c>
      <c r="J157" s="4" t="s">
        <v>156</v>
      </c>
      <c r="K157" s="4" t="s">
        <v>95</v>
      </c>
      <c r="L157" s="4" t="s">
        <v>95</v>
      </c>
      <c r="M157" s="4" t="s">
        <v>95</v>
      </c>
      <c r="N157" s="4" t="s">
        <v>95</v>
      </c>
      <c r="O157" s="4" t="s">
        <v>95</v>
      </c>
      <c r="P157" s="4" t="s">
        <v>446</v>
      </c>
      <c r="Q157" s="4" t="s">
        <v>446</v>
      </c>
      <c r="R157" s="4" t="s">
        <v>95</v>
      </c>
      <c r="S157" s="4" t="s">
        <v>95</v>
      </c>
      <c r="T157" s="4" t="s">
        <v>446</v>
      </c>
      <c r="U157" s="4" t="s">
        <v>446</v>
      </c>
    </row>
    <row r="158" spans="1:21" x14ac:dyDescent="0.4">
      <c r="A158" s="1" t="s">
        <v>341</v>
      </c>
      <c r="B158" s="9">
        <v>0.1077187264554</v>
      </c>
      <c r="C158" s="9">
        <v>9.8726910301899992E-2</v>
      </c>
      <c r="D158" s="9">
        <v>0.43391883945079995</v>
      </c>
      <c r="E158" s="9">
        <v>0.29351968272919998</v>
      </c>
      <c r="F158" s="9">
        <v>0.19346855241490002</v>
      </c>
      <c r="G158" s="9">
        <v>9.5321131356880001E-2</v>
      </c>
      <c r="H158" s="9">
        <v>0.14917754667229999</v>
      </c>
      <c r="I158" s="9">
        <v>1.6488247199530001E-2</v>
      </c>
      <c r="J158" s="9">
        <v>0</v>
      </c>
      <c r="K158" s="9">
        <v>6.8737250760759996E-2</v>
      </c>
      <c r="L158" s="9">
        <v>1.0863911858119999E-2</v>
      </c>
      <c r="M158" s="9">
        <v>0.1112550827372</v>
      </c>
      <c r="N158" s="9">
        <v>0.1048524231484</v>
      </c>
      <c r="O158" s="9">
        <v>0.31595169491450004</v>
      </c>
      <c r="P158" s="9">
        <v>0</v>
      </c>
      <c r="Q158" s="9">
        <v>0</v>
      </c>
      <c r="R158" s="9">
        <v>0.54163756590619994</v>
      </c>
      <c r="S158" s="9">
        <v>0.39224659303110004</v>
      </c>
      <c r="T158" s="9">
        <v>1</v>
      </c>
      <c r="U158" s="9">
        <v>1</v>
      </c>
    </row>
    <row r="159" spans="1:21" x14ac:dyDescent="0.4">
      <c r="B159" s="10">
        <v>5</v>
      </c>
      <c r="C159" s="10">
        <v>4</v>
      </c>
      <c r="D159" s="10">
        <v>12</v>
      </c>
      <c r="E159" s="10">
        <v>14</v>
      </c>
      <c r="F159" s="10">
        <v>7</v>
      </c>
      <c r="G159" s="10">
        <v>5</v>
      </c>
      <c r="H159" s="10">
        <v>3</v>
      </c>
      <c r="I159" s="10">
        <v>1</v>
      </c>
      <c r="J159" s="10">
        <v>0</v>
      </c>
      <c r="K159" s="10">
        <v>3</v>
      </c>
      <c r="L159" s="10">
        <v>1</v>
      </c>
      <c r="M159" s="10">
        <v>5</v>
      </c>
      <c r="N159" s="10">
        <v>2</v>
      </c>
      <c r="O159" s="10">
        <v>16</v>
      </c>
      <c r="P159" s="10">
        <v>0</v>
      </c>
      <c r="Q159" s="10">
        <v>0</v>
      </c>
      <c r="R159" s="10">
        <v>17</v>
      </c>
      <c r="S159" s="10">
        <v>18</v>
      </c>
      <c r="T159" s="10">
        <v>30</v>
      </c>
      <c r="U159" s="10">
        <v>48</v>
      </c>
    </row>
    <row r="160" spans="1:21" x14ac:dyDescent="0.4">
      <c r="B160" s="10">
        <v>30</v>
      </c>
      <c r="C160" s="10">
        <v>48</v>
      </c>
      <c r="D160" s="10">
        <v>30</v>
      </c>
      <c r="E160" s="10">
        <v>48</v>
      </c>
      <c r="F160" s="10">
        <v>30</v>
      </c>
      <c r="G160" s="10">
        <v>48</v>
      </c>
      <c r="H160" s="10">
        <v>30</v>
      </c>
      <c r="I160" s="10">
        <v>48</v>
      </c>
      <c r="J160" s="10">
        <v>30</v>
      </c>
      <c r="K160" s="10">
        <v>48</v>
      </c>
      <c r="L160" s="10">
        <v>30</v>
      </c>
      <c r="M160" s="10">
        <v>48</v>
      </c>
      <c r="N160" s="10">
        <v>30</v>
      </c>
      <c r="O160" s="10">
        <v>48</v>
      </c>
      <c r="P160" s="10">
        <v>30</v>
      </c>
      <c r="Q160" s="10">
        <v>48</v>
      </c>
      <c r="R160" s="10">
        <v>30</v>
      </c>
      <c r="S160" s="10">
        <v>48</v>
      </c>
      <c r="T160" s="10">
        <v>30</v>
      </c>
      <c r="U160" s="10">
        <v>48</v>
      </c>
    </row>
    <row r="161" spans="1:21" x14ac:dyDescent="0.4">
      <c r="B161" s="10">
        <v>3.8844618467959999</v>
      </c>
      <c r="C161" s="10">
        <v>4.9623046869080003</v>
      </c>
      <c r="D161" s="10">
        <v>15.647615153989999</v>
      </c>
      <c r="E161" s="10">
        <v>14.7531619581</v>
      </c>
      <c r="F161" s="10">
        <v>6.9766997358790004</v>
      </c>
      <c r="G161" s="10">
        <v>4.7911202269690003</v>
      </c>
      <c r="H161" s="10">
        <v>5.379514848675</v>
      </c>
      <c r="I161" s="10">
        <v>0.82874776600360001</v>
      </c>
      <c r="J161" s="10">
        <v>0</v>
      </c>
      <c r="K161" s="10">
        <v>3.454936253674</v>
      </c>
      <c r="L161" s="10">
        <v>0.39176522512340001</v>
      </c>
      <c r="M161" s="10">
        <v>5.5920074559290001</v>
      </c>
      <c r="N161" s="10">
        <v>3.7810996348239998</v>
      </c>
      <c r="O161" s="10">
        <v>15.880660822019999</v>
      </c>
      <c r="P161" s="10">
        <v>0</v>
      </c>
      <c r="Q161" s="10">
        <v>0</v>
      </c>
      <c r="R161" s="10">
        <v>19.53207700079</v>
      </c>
      <c r="S161" s="10">
        <v>19.71546664501</v>
      </c>
      <c r="T161" s="10">
        <v>36.061156445290003</v>
      </c>
      <c r="U161" s="10">
        <v>50.26293916961</v>
      </c>
    </row>
    <row r="162" spans="1:21" x14ac:dyDescent="0.4">
      <c r="B162" s="10">
        <v>36.061156445290003</v>
      </c>
      <c r="C162" s="10">
        <v>50.26293916961</v>
      </c>
      <c r="D162" s="10">
        <v>36.061156445290003</v>
      </c>
      <c r="E162" s="10">
        <v>50.26293916961</v>
      </c>
      <c r="F162" s="10">
        <v>36.061156445290003</v>
      </c>
      <c r="G162" s="10">
        <v>50.26293916961</v>
      </c>
      <c r="H162" s="10">
        <v>36.061156445290003</v>
      </c>
      <c r="I162" s="10">
        <v>50.26293916961</v>
      </c>
      <c r="J162" s="10">
        <v>36.061156445290003</v>
      </c>
      <c r="K162" s="10">
        <v>50.26293916961</v>
      </c>
      <c r="L162" s="10">
        <v>36.061156445290003</v>
      </c>
      <c r="M162" s="10">
        <v>50.26293916961</v>
      </c>
      <c r="N162" s="10">
        <v>36.061156445290003</v>
      </c>
      <c r="O162" s="10">
        <v>50.26293916961</v>
      </c>
      <c r="P162" s="10">
        <v>36.061156445290003</v>
      </c>
      <c r="Q162" s="10">
        <v>50.26293916961</v>
      </c>
      <c r="R162" s="10">
        <v>36.061156445290003</v>
      </c>
      <c r="S162" s="10">
        <v>50.26293916961</v>
      </c>
      <c r="T162" s="10">
        <v>36.061156445290003</v>
      </c>
      <c r="U162" s="10">
        <v>50.26293916961</v>
      </c>
    </row>
    <row r="163" spans="1:21" x14ac:dyDescent="0.4">
      <c r="B163" s="4" t="s">
        <v>155</v>
      </c>
      <c r="C163" s="4" t="s">
        <v>156</v>
      </c>
      <c r="D163" s="4" t="s">
        <v>155</v>
      </c>
      <c r="E163" s="4" t="s">
        <v>156</v>
      </c>
      <c r="F163" s="4" t="s">
        <v>155</v>
      </c>
      <c r="G163" s="4" t="s">
        <v>156</v>
      </c>
      <c r="H163" s="4" t="s">
        <v>155</v>
      </c>
      <c r="I163" s="4" t="s">
        <v>156</v>
      </c>
      <c r="J163" s="4" t="s">
        <v>155</v>
      </c>
      <c r="K163" s="4" t="s">
        <v>156</v>
      </c>
      <c r="L163" s="4" t="s">
        <v>155</v>
      </c>
      <c r="M163" s="4" t="s">
        <v>156</v>
      </c>
      <c r="N163" s="4" t="s">
        <v>155</v>
      </c>
      <c r="O163" s="4" t="s">
        <v>156</v>
      </c>
      <c r="P163" s="4" t="s">
        <v>155</v>
      </c>
      <c r="Q163" s="4" t="s">
        <v>156</v>
      </c>
      <c r="R163" s="4" t="s">
        <v>155</v>
      </c>
      <c r="S163" s="4" t="s">
        <v>156</v>
      </c>
      <c r="T163" s="4" t="s">
        <v>155</v>
      </c>
      <c r="U163" s="4" t="s">
        <v>156</v>
      </c>
    </row>
    <row r="164" spans="1:21" x14ac:dyDescent="0.4">
      <c r="B164" s="4" t="s">
        <v>95</v>
      </c>
      <c r="C164" s="4" t="s">
        <v>95</v>
      </c>
      <c r="D164" s="4" t="s">
        <v>95</v>
      </c>
      <c r="E164" s="4" t="s">
        <v>95</v>
      </c>
      <c r="F164" s="4" t="s">
        <v>95</v>
      </c>
      <c r="G164" s="4" t="s">
        <v>95</v>
      </c>
      <c r="H164" s="4" t="s">
        <v>215</v>
      </c>
      <c r="I164" s="4" t="s">
        <v>95</v>
      </c>
      <c r="J164" s="4" t="s">
        <v>95</v>
      </c>
      <c r="K164" s="4" t="s">
        <v>95</v>
      </c>
      <c r="L164" s="4" t="s">
        <v>95</v>
      </c>
      <c r="M164" s="4" t="s">
        <v>206</v>
      </c>
      <c r="N164" s="4" t="s">
        <v>95</v>
      </c>
      <c r="O164" s="4" t="s">
        <v>95</v>
      </c>
      <c r="P164" s="4" t="s">
        <v>446</v>
      </c>
      <c r="Q164" s="4" t="s">
        <v>446</v>
      </c>
      <c r="R164" s="4" t="s">
        <v>95</v>
      </c>
      <c r="S164" s="4" t="s">
        <v>95</v>
      </c>
      <c r="T164" s="4" t="s">
        <v>446</v>
      </c>
      <c r="U164" s="4" t="s">
        <v>446</v>
      </c>
    </row>
    <row r="165" spans="1:21" x14ac:dyDescent="0.4">
      <c r="A165" s="1" t="s">
        <v>350</v>
      </c>
      <c r="B165" s="9">
        <v>0.15107524680529999</v>
      </c>
      <c r="C165" s="9">
        <v>1.406014731568E-2</v>
      </c>
      <c r="D165" s="9">
        <v>0.31561646502509999</v>
      </c>
      <c r="E165" s="9">
        <v>0.36815950227320005</v>
      </c>
      <c r="F165" s="9">
        <v>8.1950793742049999E-2</v>
      </c>
      <c r="G165" s="9">
        <v>9.3018389017470005E-2</v>
      </c>
      <c r="H165" s="9">
        <v>0</v>
      </c>
      <c r="I165" s="9">
        <v>0.21695635707379998</v>
      </c>
      <c r="J165" s="9">
        <v>0.25925073392449999</v>
      </c>
      <c r="K165" s="9">
        <v>7.1283062209820003E-2</v>
      </c>
      <c r="L165" s="9">
        <v>0.12976995406569999</v>
      </c>
      <c r="M165" s="9">
        <v>0.1203929948611</v>
      </c>
      <c r="N165" s="9">
        <v>6.2336806437320001E-2</v>
      </c>
      <c r="O165" s="9">
        <v>0.11612954724890001</v>
      </c>
      <c r="P165" s="9">
        <v>0</v>
      </c>
      <c r="Q165" s="9">
        <v>0</v>
      </c>
      <c r="R165" s="9">
        <v>0.46669171183039998</v>
      </c>
      <c r="S165" s="9">
        <v>0.38221964958889998</v>
      </c>
      <c r="T165" s="9">
        <v>1</v>
      </c>
      <c r="U165" s="9">
        <v>1</v>
      </c>
    </row>
    <row r="166" spans="1:21" x14ac:dyDescent="0.4">
      <c r="B166" s="10">
        <v>3</v>
      </c>
      <c r="C166" s="10">
        <v>1</v>
      </c>
      <c r="D166" s="10">
        <v>5</v>
      </c>
      <c r="E166" s="10">
        <v>6</v>
      </c>
      <c r="F166" s="10">
        <v>1</v>
      </c>
      <c r="G166" s="10">
        <v>1</v>
      </c>
      <c r="H166" s="10">
        <v>0</v>
      </c>
      <c r="I166" s="10">
        <v>5</v>
      </c>
      <c r="J166" s="10">
        <v>3</v>
      </c>
      <c r="K166" s="10">
        <v>1</v>
      </c>
      <c r="L166" s="10">
        <v>1</v>
      </c>
      <c r="M166" s="10">
        <v>4</v>
      </c>
      <c r="N166" s="10">
        <v>2</v>
      </c>
      <c r="O166" s="10">
        <v>3</v>
      </c>
      <c r="P166" s="10">
        <v>0</v>
      </c>
      <c r="Q166" s="10">
        <v>0</v>
      </c>
      <c r="R166" s="10">
        <v>8</v>
      </c>
      <c r="S166" s="10">
        <v>7</v>
      </c>
      <c r="T166" s="10">
        <v>15</v>
      </c>
      <c r="U166" s="10">
        <v>21</v>
      </c>
    </row>
    <row r="167" spans="1:21" x14ac:dyDescent="0.4">
      <c r="B167" s="10">
        <v>15</v>
      </c>
      <c r="C167" s="10">
        <v>21</v>
      </c>
      <c r="D167" s="10">
        <v>15</v>
      </c>
      <c r="E167" s="10">
        <v>21</v>
      </c>
      <c r="F167" s="10">
        <v>15</v>
      </c>
      <c r="G167" s="10">
        <v>21</v>
      </c>
      <c r="H167" s="10">
        <v>15</v>
      </c>
      <c r="I167" s="10">
        <v>21</v>
      </c>
      <c r="J167" s="10">
        <v>15</v>
      </c>
      <c r="K167" s="10">
        <v>21</v>
      </c>
      <c r="L167" s="10">
        <v>15</v>
      </c>
      <c r="M167" s="10">
        <v>21</v>
      </c>
      <c r="N167" s="10">
        <v>15</v>
      </c>
      <c r="O167" s="10">
        <v>21</v>
      </c>
      <c r="P167" s="10">
        <v>15</v>
      </c>
      <c r="Q167" s="10">
        <v>21</v>
      </c>
      <c r="R167" s="10">
        <v>15</v>
      </c>
      <c r="S167" s="10">
        <v>21</v>
      </c>
      <c r="T167" s="10">
        <v>15</v>
      </c>
      <c r="U167" s="10">
        <v>21</v>
      </c>
    </row>
    <row r="168" spans="1:21" x14ac:dyDescent="0.4">
      <c r="B168" s="10">
        <v>1.81074702</v>
      </c>
      <c r="C168" s="10">
        <v>0.22869758979730001</v>
      </c>
      <c r="D168" s="10">
        <v>3.782893528837</v>
      </c>
      <c r="E168" s="10">
        <v>5.9883576566060004</v>
      </c>
      <c r="F168" s="10">
        <v>0.98224003397659998</v>
      </c>
      <c r="G168" s="10">
        <v>1.513005582196</v>
      </c>
      <c r="H168" s="10">
        <v>0</v>
      </c>
      <c r="I168" s="10">
        <v>3.5289385551920001</v>
      </c>
      <c r="J168" s="10">
        <v>3.1073091311350001</v>
      </c>
      <c r="K168" s="10">
        <v>1.159466124695</v>
      </c>
      <c r="L168" s="10">
        <v>1.555387547457</v>
      </c>
      <c r="M168" s="10">
        <v>1.9582716407609999</v>
      </c>
      <c r="N168" s="10">
        <v>0.7471520906279</v>
      </c>
      <c r="O168" s="10">
        <v>1.888923847224</v>
      </c>
      <c r="P168" s="10">
        <v>0</v>
      </c>
      <c r="Q168" s="10">
        <v>0</v>
      </c>
      <c r="R168" s="10">
        <v>5.5936405488369996</v>
      </c>
      <c r="S168" s="10">
        <v>6.2170552464029996</v>
      </c>
      <c r="T168" s="10">
        <v>11.985729352030001</v>
      </c>
      <c r="U168" s="10">
        <v>16.26566099647</v>
      </c>
    </row>
    <row r="169" spans="1:21" x14ac:dyDescent="0.4">
      <c r="B169" s="10">
        <v>11.985729352030001</v>
      </c>
      <c r="C169" s="10">
        <v>16.26566099647</v>
      </c>
      <c r="D169" s="10">
        <v>11.985729352030001</v>
      </c>
      <c r="E169" s="10">
        <v>16.26566099647</v>
      </c>
      <c r="F169" s="10">
        <v>11.985729352030001</v>
      </c>
      <c r="G169" s="10">
        <v>16.26566099647</v>
      </c>
      <c r="H169" s="10">
        <v>11.985729352030001</v>
      </c>
      <c r="I169" s="10">
        <v>16.26566099647</v>
      </c>
      <c r="J169" s="10">
        <v>11.985729352030001</v>
      </c>
      <c r="K169" s="10">
        <v>16.26566099647</v>
      </c>
      <c r="L169" s="10">
        <v>11.985729352030001</v>
      </c>
      <c r="M169" s="10">
        <v>16.26566099647</v>
      </c>
      <c r="N169" s="10">
        <v>11.985729352030001</v>
      </c>
      <c r="O169" s="10">
        <v>16.26566099647</v>
      </c>
      <c r="P169" s="10">
        <v>11.985729352030001</v>
      </c>
      <c r="Q169" s="10">
        <v>16.26566099647</v>
      </c>
      <c r="R169" s="10">
        <v>11.985729352030001</v>
      </c>
      <c r="S169" s="10">
        <v>16.26566099647</v>
      </c>
      <c r="T169" s="10">
        <v>11.985729352030001</v>
      </c>
      <c r="U169" s="10">
        <v>16.26566099647</v>
      </c>
    </row>
    <row r="170" spans="1:21" x14ac:dyDescent="0.4">
      <c r="B170" s="4" t="s">
        <v>155</v>
      </c>
      <c r="C170" s="4" t="s">
        <v>156</v>
      </c>
      <c r="D170" s="4" t="s">
        <v>155</v>
      </c>
      <c r="E170" s="4" t="s">
        <v>156</v>
      </c>
      <c r="F170" s="4" t="s">
        <v>155</v>
      </c>
      <c r="G170" s="4" t="s">
        <v>156</v>
      </c>
      <c r="H170" s="4" t="s">
        <v>155</v>
      </c>
      <c r="I170" s="4" t="s">
        <v>156</v>
      </c>
      <c r="J170" s="4" t="s">
        <v>155</v>
      </c>
      <c r="K170" s="4" t="s">
        <v>156</v>
      </c>
      <c r="L170" s="4" t="s">
        <v>155</v>
      </c>
      <c r="M170" s="4" t="s">
        <v>156</v>
      </c>
      <c r="N170" s="4" t="s">
        <v>155</v>
      </c>
      <c r="O170" s="4" t="s">
        <v>156</v>
      </c>
      <c r="P170" s="4" t="s">
        <v>155</v>
      </c>
      <c r="Q170" s="4" t="s">
        <v>156</v>
      </c>
      <c r="R170" s="4" t="s">
        <v>155</v>
      </c>
      <c r="S170" s="4" t="s">
        <v>156</v>
      </c>
      <c r="T170" s="4" t="s">
        <v>155</v>
      </c>
      <c r="U170" s="4" t="s">
        <v>156</v>
      </c>
    </row>
    <row r="171" spans="1:21" x14ac:dyDescent="0.4">
      <c r="B171" s="4" t="s">
        <v>215</v>
      </c>
      <c r="C171" s="4" t="s">
        <v>95</v>
      </c>
      <c r="D171" s="4" t="s">
        <v>95</v>
      </c>
      <c r="E171" s="4" t="s">
        <v>95</v>
      </c>
      <c r="F171" s="4" t="s">
        <v>95</v>
      </c>
      <c r="G171" s="4" t="s">
        <v>95</v>
      </c>
      <c r="H171" s="4" t="s">
        <v>95</v>
      </c>
      <c r="I171" s="4" t="s">
        <v>95</v>
      </c>
      <c r="J171" s="4" t="s">
        <v>95</v>
      </c>
      <c r="K171" s="4" t="s">
        <v>95</v>
      </c>
      <c r="L171" s="4" t="s">
        <v>95</v>
      </c>
      <c r="M171" s="4" t="s">
        <v>95</v>
      </c>
      <c r="N171" s="4" t="s">
        <v>95</v>
      </c>
      <c r="O171" s="4" t="s">
        <v>95</v>
      </c>
      <c r="P171" s="4" t="s">
        <v>446</v>
      </c>
      <c r="Q171" s="4" t="s">
        <v>446</v>
      </c>
      <c r="R171" s="4" t="s">
        <v>95</v>
      </c>
      <c r="S171" s="4" t="s">
        <v>95</v>
      </c>
      <c r="T171" s="4" t="s">
        <v>446</v>
      </c>
      <c r="U171" s="4" t="s">
        <v>446</v>
      </c>
    </row>
    <row r="172" spans="1:21" x14ac:dyDescent="0.4">
      <c r="A172" s="1" t="s">
        <v>346</v>
      </c>
      <c r="B172" s="9">
        <v>0.14169682927710001</v>
      </c>
      <c r="C172" s="9">
        <v>0.1221148491654</v>
      </c>
      <c r="D172" s="9">
        <v>0.22868410525910002</v>
      </c>
      <c r="E172" s="9">
        <v>0.20227520109829999</v>
      </c>
      <c r="F172" s="9">
        <v>0.17867803665840001</v>
      </c>
      <c r="G172" s="9">
        <v>0.20585379085340003</v>
      </c>
      <c r="H172" s="9">
        <v>0.15622583136099999</v>
      </c>
      <c r="I172" s="9">
        <v>0.34165647716469999</v>
      </c>
      <c r="J172" s="9">
        <v>3.8997166546769997E-2</v>
      </c>
      <c r="K172" s="9">
        <v>0</v>
      </c>
      <c r="L172" s="9">
        <v>9.9600603847919994E-2</v>
      </c>
      <c r="M172" s="9">
        <v>8.4586033182579998E-2</v>
      </c>
      <c r="N172" s="9">
        <v>0.1561174270497</v>
      </c>
      <c r="O172" s="9">
        <v>4.3513648535570007E-2</v>
      </c>
      <c r="P172" s="9">
        <v>0</v>
      </c>
      <c r="Q172" s="9">
        <v>0</v>
      </c>
      <c r="R172" s="9">
        <v>0.37038093453620002</v>
      </c>
      <c r="S172" s="9">
        <v>0.32439005026369999</v>
      </c>
      <c r="T172" s="9">
        <v>1</v>
      </c>
      <c r="U172" s="9">
        <v>1</v>
      </c>
    </row>
    <row r="173" spans="1:21" x14ac:dyDescent="0.4">
      <c r="B173" s="10">
        <v>4</v>
      </c>
      <c r="C173" s="10">
        <v>4</v>
      </c>
      <c r="D173" s="10">
        <v>5</v>
      </c>
      <c r="E173" s="10">
        <v>4</v>
      </c>
      <c r="F173" s="10">
        <v>4</v>
      </c>
      <c r="G173" s="10">
        <v>4</v>
      </c>
      <c r="H173" s="10">
        <v>5</v>
      </c>
      <c r="I173" s="10">
        <v>5</v>
      </c>
      <c r="J173" s="10">
        <v>1</v>
      </c>
      <c r="K173" s="10">
        <v>0</v>
      </c>
      <c r="L173" s="10">
        <v>2</v>
      </c>
      <c r="M173" s="10">
        <v>2</v>
      </c>
      <c r="N173" s="10">
        <v>2</v>
      </c>
      <c r="O173" s="10">
        <v>2</v>
      </c>
      <c r="P173" s="10">
        <v>0</v>
      </c>
      <c r="Q173" s="10">
        <v>0</v>
      </c>
      <c r="R173" s="10">
        <v>9</v>
      </c>
      <c r="S173" s="10">
        <v>8</v>
      </c>
      <c r="T173" s="10">
        <v>23</v>
      </c>
      <c r="U173" s="10">
        <v>21</v>
      </c>
    </row>
    <row r="174" spans="1:21" x14ac:dyDescent="0.4">
      <c r="B174" s="10">
        <v>23</v>
      </c>
      <c r="C174" s="10">
        <v>21</v>
      </c>
      <c r="D174" s="10">
        <v>23</v>
      </c>
      <c r="E174" s="10">
        <v>21</v>
      </c>
      <c r="F174" s="10">
        <v>23</v>
      </c>
      <c r="G174" s="10">
        <v>21</v>
      </c>
      <c r="H174" s="10">
        <v>23</v>
      </c>
      <c r="I174" s="10">
        <v>21</v>
      </c>
      <c r="J174" s="10">
        <v>23</v>
      </c>
      <c r="K174" s="10">
        <v>21</v>
      </c>
      <c r="L174" s="10">
        <v>23</v>
      </c>
      <c r="M174" s="10">
        <v>21</v>
      </c>
      <c r="N174" s="10">
        <v>23</v>
      </c>
      <c r="O174" s="10">
        <v>21</v>
      </c>
      <c r="P174" s="10">
        <v>23</v>
      </c>
      <c r="Q174" s="10">
        <v>21</v>
      </c>
      <c r="R174" s="10">
        <v>23</v>
      </c>
      <c r="S174" s="10">
        <v>21</v>
      </c>
      <c r="T174" s="10">
        <v>23</v>
      </c>
      <c r="U174" s="10">
        <v>21</v>
      </c>
    </row>
    <row r="175" spans="1:21" x14ac:dyDescent="0.4">
      <c r="B175" s="10">
        <v>4.1071376591820004</v>
      </c>
      <c r="C175" s="10">
        <v>2.5302073694390002</v>
      </c>
      <c r="D175" s="10">
        <v>6.6284976562829998</v>
      </c>
      <c r="E175" s="10">
        <v>4.1911217838899999</v>
      </c>
      <c r="F175" s="10">
        <v>5.1790523258169996</v>
      </c>
      <c r="G175" s="10">
        <v>4.2652698030089997</v>
      </c>
      <c r="H175" s="10">
        <v>4.5282664304719997</v>
      </c>
      <c r="I175" s="10">
        <v>7.0790877788150004</v>
      </c>
      <c r="J175" s="10">
        <v>1.130348026436</v>
      </c>
      <c r="K175" s="10">
        <v>0</v>
      </c>
      <c r="L175" s="10">
        <v>2.886962206762</v>
      </c>
      <c r="M175" s="10">
        <v>1.752614083978</v>
      </c>
      <c r="N175" s="10">
        <v>4.5251242893830002</v>
      </c>
      <c r="O175" s="10">
        <v>0.90159841287389997</v>
      </c>
      <c r="P175" s="10">
        <v>0</v>
      </c>
      <c r="Q175" s="10">
        <v>0</v>
      </c>
      <c r="R175" s="10">
        <v>10.73563531546</v>
      </c>
      <c r="S175" s="10">
        <v>6.7213291533290001</v>
      </c>
      <c r="T175" s="10">
        <v>28.985388594340002</v>
      </c>
      <c r="U175" s="10">
        <v>20.719899232</v>
      </c>
    </row>
    <row r="176" spans="1:21" x14ac:dyDescent="0.4">
      <c r="B176" s="10">
        <v>28.985388594340002</v>
      </c>
      <c r="C176" s="10">
        <v>20.719899232</v>
      </c>
      <c r="D176" s="10">
        <v>28.985388594340002</v>
      </c>
      <c r="E176" s="10">
        <v>20.719899232</v>
      </c>
      <c r="F176" s="10">
        <v>28.985388594340002</v>
      </c>
      <c r="G176" s="10">
        <v>20.719899232</v>
      </c>
      <c r="H176" s="10">
        <v>28.985388594340002</v>
      </c>
      <c r="I176" s="10">
        <v>20.719899232</v>
      </c>
      <c r="J176" s="10">
        <v>28.985388594340002</v>
      </c>
      <c r="K176" s="10">
        <v>20.719899232</v>
      </c>
      <c r="L176" s="10">
        <v>28.985388594340002</v>
      </c>
      <c r="M176" s="10">
        <v>20.719899232</v>
      </c>
      <c r="N176" s="10">
        <v>28.985388594340002</v>
      </c>
      <c r="O176" s="10">
        <v>20.719899232</v>
      </c>
      <c r="P176" s="10">
        <v>28.985388594340002</v>
      </c>
      <c r="Q176" s="10">
        <v>20.719899232</v>
      </c>
      <c r="R176" s="10">
        <v>28.985388594340002</v>
      </c>
      <c r="S176" s="10">
        <v>20.719899232</v>
      </c>
      <c r="T176" s="10">
        <v>28.985388594340002</v>
      </c>
      <c r="U176" s="10">
        <v>20.719899232</v>
      </c>
    </row>
    <row r="177" spans="1:21" x14ac:dyDescent="0.4">
      <c r="B177" s="4" t="s">
        <v>155</v>
      </c>
      <c r="C177" s="4" t="s">
        <v>156</v>
      </c>
      <c r="D177" s="4" t="s">
        <v>155</v>
      </c>
      <c r="E177" s="4" t="s">
        <v>156</v>
      </c>
      <c r="F177" s="4" t="s">
        <v>155</v>
      </c>
      <c r="G177" s="4" t="s">
        <v>156</v>
      </c>
      <c r="H177" s="4" t="s">
        <v>155</v>
      </c>
      <c r="I177" s="4" t="s">
        <v>156</v>
      </c>
      <c r="J177" s="4" t="s">
        <v>155</v>
      </c>
      <c r="K177" s="4" t="s">
        <v>156</v>
      </c>
      <c r="L177" s="4" t="s">
        <v>155</v>
      </c>
      <c r="M177" s="4" t="s">
        <v>156</v>
      </c>
      <c r="N177" s="4" t="s">
        <v>155</v>
      </c>
      <c r="O177" s="4" t="s">
        <v>156</v>
      </c>
      <c r="P177" s="4" t="s">
        <v>155</v>
      </c>
      <c r="Q177" s="4" t="s">
        <v>156</v>
      </c>
      <c r="R177" s="4" t="s">
        <v>155</v>
      </c>
      <c r="S177" s="4" t="s">
        <v>156</v>
      </c>
      <c r="T177" s="4" t="s">
        <v>155</v>
      </c>
      <c r="U177" s="4" t="s">
        <v>156</v>
      </c>
    </row>
    <row r="178" spans="1:21" x14ac:dyDescent="0.4">
      <c r="B178" s="4" t="s">
        <v>95</v>
      </c>
      <c r="C178" s="4" t="s">
        <v>95</v>
      </c>
      <c r="D178" s="4" t="s">
        <v>95</v>
      </c>
      <c r="E178" s="4" t="s">
        <v>95</v>
      </c>
      <c r="F178" s="4" t="s">
        <v>95</v>
      </c>
      <c r="G178" s="4" t="s">
        <v>95</v>
      </c>
      <c r="H178" s="4" t="s">
        <v>95</v>
      </c>
      <c r="I178" s="4" t="s">
        <v>95</v>
      </c>
      <c r="J178" s="4" t="s">
        <v>95</v>
      </c>
      <c r="K178" s="4" t="s">
        <v>95</v>
      </c>
      <c r="L178" s="4" t="s">
        <v>95</v>
      </c>
      <c r="M178" s="4" t="s">
        <v>95</v>
      </c>
      <c r="N178" s="4" t="s">
        <v>95</v>
      </c>
      <c r="O178" s="4" t="s">
        <v>95</v>
      </c>
      <c r="P178" s="4" t="s">
        <v>446</v>
      </c>
      <c r="Q178" s="4" t="s">
        <v>446</v>
      </c>
      <c r="R178" s="4" t="s">
        <v>95</v>
      </c>
      <c r="S178" s="4" t="s">
        <v>95</v>
      </c>
      <c r="T178" s="4" t="s">
        <v>446</v>
      </c>
      <c r="U178" s="4" t="s">
        <v>446</v>
      </c>
    </row>
    <row r="179" spans="1:21" x14ac:dyDescent="0.4">
      <c r="A179" s="1" t="s">
        <v>343</v>
      </c>
      <c r="B179" s="9">
        <v>0.40769992542069999</v>
      </c>
      <c r="C179" s="9">
        <v>0.16964309210010001</v>
      </c>
      <c r="D179" s="9">
        <v>8.230377757231E-2</v>
      </c>
      <c r="E179" s="9">
        <v>0.24468231554940001</v>
      </c>
      <c r="F179" s="9">
        <v>0.27209935363959997</v>
      </c>
      <c r="G179" s="9">
        <v>0.26913491030109998</v>
      </c>
      <c r="H179" s="9">
        <v>0.1224103693564</v>
      </c>
      <c r="I179" s="9">
        <v>0.11766606855119999</v>
      </c>
      <c r="J179" s="9">
        <v>3.6060315727150002E-2</v>
      </c>
      <c r="K179" s="9">
        <v>3.4461725998510002E-2</v>
      </c>
      <c r="L179" s="9">
        <v>1.1049603291570001E-2</v>
      </c>
      <c r="M179" s="9">
        <v>0</v>
      </c>
      <c r="N179" s="9">
        <v>6.8376654992210004E-2</v>
      </c>
      <c r="O179" s="9">
        <v>0.16441188749959998</v>
      </c>
      <c r="P179" s="9">
        <v>0</v>
      </c>
      <c r="Q179" s="9">
        <v>0</v>
      </c>
      <c r="R179" s="9">
        <v>0.490003702993</v>
      </c>
      <c r="S179" s="9">
        <v>0.41432540764949999</v>
      </c>
      <c r="T179" s="9">
        <v>1</v>
      </c>
      <c r="U179" s="9">
        <v>1</v>
      </c>
    </row>
    <row r="180" spans="1:21" x14ac:dyDescent="0.4">
      <c r="B180" s="10">
        <v>22</v>
      </c>
      <c r="C180" s="10">
        <v>11</v>
      </c>
      <c r="D180" s="10">
        <v>7</v>
      </c>
      <c r="E180" s="10">
        <v>9</v>
      </c>
      <c r="F180" s="10">
        <v>11</v>
      </c>
      <c r="G180" s="10">
        <v>8</v>
      </c>
      <c r="H180" s="10">
        <v>5</v>
      </c>
      <c r="I180" s="10">
        <v>5</v>
      </c>
      <c r="J180" s="10">
        <v>4</v>
      </c>
      <c r="K180" s="10">
        <v>2</v>
      </c>
      <c r="L180" s="10">
        <v>1</v>
      </c>
      <c r="M180" s="10">
        <v>0</v>
      </c>
      <c r="N180" s="10">
        <v>3</v>
      </c>
      <c r="O180" s="10">
        <v>7</v>
      </c>
      <c r="P180" s="10">
        <v>0</v>
      </c>
      <c r="Q180" s="10">
        <v>0</v>
      </c>
      <c r="R180" s="10">
        <v>29</v>
      </c>
      <c r="S180" s="10">
        <v>20</v>
      </c>
      <c r="T180" s="10">
        <v>53</v>
      </c>
      <c r="U180" s="10">
        <v>42</v>
      </c>
    </row>
    <row r="181" spans="1:21" x14ac:dyDescent="0.4">
      <c r="B181" s="10">
        <v>53</v>
      </c>
      <c r="C181" s="10">
        <v>42</v>
      </c>
      <c r="D181" s="10">
        <v>53</v>
      </c>
      <c r="E181" s="10">
        <v>42</v>
      </c>
      <c r="F181" s="10">
        <v>53</v>
      </c>
      <c r="G181" s="10">
        <v>42</v>
      </c>
      <c r="H181" s="10">
        <v>53</v>
      </c>
      <c r="I181" s="10">
        <v>42</v>
      </c>
      <c r="J181" s="10">
        <v>53</v>
      </c>
      <c r="K181" s="10">
        <v>42</v>
      </c>
      <c r="L181" s="10">
        <v>53</v>
      </c>
      <c r="M181" s="10">
        <v>42</v>
      </c>
      <c r="N181" s="10">
        <v>53</v>
      </c>
      <c r="O181" s="10">
        <v>42</v>
      </c>
      <c r="P181" s="10">
        <v>53</v>
      </c>
      <c r="Q181" s="10">
        <v>42</v>
      </c>
      <c r="R181" s="10">
        <v>53</v>
      </c>
      <c r="S181" s="10">
        <v>42</v>
      </c>
      <c r="T181" s="10">
        <v>53</v>
      </c>
      <c r="U181" s="10">
        <v>42</v>
      </c>
    </row>
    <row r="182" spans="1:21" x14ac:dyDescent="0.4">
      <c r="B182" s="10">
        <v>26.400944764310001</v>
      </c>
      <c r="C182" s="10">
        <v>5.3385252854829996</v>
      </c>
      <c r="D182" s="10">
        <v>5.3296489650780003</v>
      </c>
      <c r="E182" s="10">
        <v>7.6999464717399997</v>
      </c>
      <c r="F182" s="10">
        <v>17.62001795422</v>
      </c>
      <c r="G182" s="10">
        <v>8.4694490418800008</v>
      </c>
      <c r="H182" s="10">
        <v>7.9267843785409999</v>
      </c>
      <c r="I182" s="10">
        <v>3.7028521139750001</v>
      </c>
      <c r="J182" s="10">
        <v>2.3351154717860001</v>
      </c>
      <c r="K182" s="10">
        <v>1.0844815037669999</v>
      </c>
      <c r="L182" s="10">
        <v>0.71552617005579999</v>
      </c>
      <c r="M182" s="10">
        <v>0</v>
      </c>
      <c r="N182" s="10">
        <v>4.4277866613660004</v>
      </c>
      <c r="O182" s="10">
        <v>5.1739036808690004</v>
      </c>
      <c r="P182" s="10">
        <v>0</v>
      </c>
      <c r="Q182" s="10">
        <v>0</v>
      </c>
      <c r="R182" s="10">
        <v>31.730593729390002</v>
      </c>
      <c r="S182" s="10">
        <v>13.03847175722</v>
      </c>
      <c r="T182" s="10">
        <v>64.755824365359999</v>
      </c>
      <c r="U182" s="10">
        <v>31.46915809771</v>
      </c>
    </row>
    <row r="183" spans="1:21" x14ac:dyDescent="0.4">
      <c r="B183" s="10">
        <v>64.755824365359999</v>
      </c>
      <c r="C183" s="10">
        <v>31.46915809771</v>
      </c>
      <c r="D183" s="10">
        <v>64.755824365359999</v>
      </c>
      <c r="E183" s="10">
        <v>31.46915809771</v>
      </c>
      <c r="F183" s="10">
        <v>64.755824365359999</v>
      </c>
      <c r="G183" s="10">
        <v>31.46915809771</v>
      </c>
      <c r="H183" s="10">
        <v>64.755824365359999</v>
      </c>
      <c r="I183" s="10">
        <v>31.46915809771</v>
      </c>
      <c r="J183" s="10">
        <v>64.755824365359999</v>
      </c>
      <c r="K183" s="10">
        <v>31.46915809771</v>
      </c>
      <c r="L183" s="10">
        <v>64.755824365359999</v>
      </c>
      <c r="M183" s="10">
        <v>31.46915809771</v>
      </c>
      <c r="N183" s="10">
        <v>64.755824365359999</v>
      </c>
      <c r="O183" s="10">
        <v>31.46915809771</v>
      </c>
      <c r="P183" s="10">
        <v>64.755824365359999</v>
      </c>
      <c r="Q183" s="10">
        <v>31.46915809771</v>
      </c>
      <c r="R183" s="10">
        <v>64.755824365359999</v>
      </c>
      <c r="S183" s="10">
        <v>31.46915809771</v>
      </c>
      <c r="T183" s="10">
        <v>64.755824365359999</v>
      </c>
      <c r="U183" s="10">
        <v>31.46915809771</v>
      </c>
    </row>
    <row r="184" spans="1:21" x14ac:dyDescent="0.4">
      <c r="B184" s="4" t="s">
        <v>155</v>
      </c>
      <c r="C184" s="4" t="s">
        <v>156</v>
      </c>
      <c r="D184" s="4" t="s">
        <v>155</v>
      </c>
      <c r="E184" s="4" t="s">
        <v>156</v>
      </c>
      <c r="F184" s="4" t="s">
        <v>155</v>
      </c>
      <c r="G184" s="4" t="s">
        <v>156</v>
      </c>
      <c r="H184" s="4" t="s">
        <v>155</v>
      </c>
      <c r="I184" s="4" t="s">
        <v>156</v>
      </c>
      <c r="J184" s="4" t="s">
        <v>155</v>
      </c>
      <c r="K184" s="4" t="s">
        <v>156</v>
      </c>
      <c r="L184" s="4" t="s">
        <v>155</v>
      </c>
      <c r="M184" s="4" t="s">
        <v>156</v>
      </c>
      <c r="N184" s="4" t="s">
        <v>155</v>
      </c>
      <c r="O184" s="4" t="s">
        <v>156</v>
      </c>
      <c r="P184" s="4" t="s">
        <v>155</v>
      </c>
      <c r="Q184" s="4" t="s">
        <v>156</v>
      </c>
      <c r="R184" s="4" t="s">
        <v>155</v>
      </c>
      <c r="S184" s="4" t="s">
        <v>156</v>
      </c>
      <c r="T184" s="4" t="s">
        <v>155</v>
      </c>
      <c r="U184" s="4" t="s">
        <v>156</v>
      </c>
    </row>
    <row r="185" spans="1:21" x14ac:dyDescent="0.4">
      <c r="B185" s="4" t="s">
        <v>215</v>
      </c>
      <c r="C185" s="4" t="s">
        <v>95</v>
      </c>
      <c r="D185" s="4" t="s">
        <v>95</v>
      </c>
      <c r="E185" s="4" t="s">
        <v>95</v>
      </c>
      <c r="F185" s="4" t="s">
        <v>95</v>
      </c>
      <c r="G185" s="4" t="s">
        <v>95</v>
      </c>
      <c r="H185" s="4" t="s">
        <v>95</v>
      </c>
      <c r="I185" s="4" t="s">
        <v>95</v>
      </c>
      <c r="J185" s="4" t="s">
        <v>95</v>
      </c>
      <c r="K185" s="4" t="s">
        <v>95</v>
      </c>
      <c r="L185" s="4" t="s">
        <v>95</v>
      </c>
      <c r="M185" s="4" t="s">
        <v>95</v>
      </c>
      <c r="N185" s="4" t="s">
        <v>95</v>
      </c>
      <c r="O185" s="4" t="s">
        <v>95</v>
      </c>
      <c r="P185" s="4" t="s">
        <v>446</v>
      </c>
      <c r="Q185" s="4" t="s">
        <v>446</v>
      </c>
      <c r="R185" s="4" t="s">
        <v>95</v>
      </c>
      <c r="S185" s="4" t="s">
        <v>95</v>
      </c>
      <c r="T185" s="4" t="s">
        <v>446</v>
      </c>
      <c r="U185" s="4" t="s">
        <v>446</v>
      </c>
    </row>
    <row r="186" spans="1:21" x14ac:dyDescent="0.4">
      <c r="A186" s="1" t="s">
        <v>648</v>
      </c>
      <c r="B186" s="9"/>
      <c r="C186" s="9"/>
      <c r="D186" s="9"/>
      <c r="E186" s="9"/>
      <c r="F186" s="9"/>
      <c r="G186" s="9"/>
      <c r="H186" s="9"/>
      <c r="I186" s="9"/>
      <c r="J186" s="9"/>
      <c r="K186" s="9"/>
      <c r="L186" s="9"/>
      <c r="M186" s="9"/>
      <c r="N186" s="9"/>
      <c r="O186" s="9"/>
      <c r="P186" s="9"/>
      <c r="Q186" s="9"/>
      <c r="R186" s="9"/>
      <c r="S186" s="9"/>
      <c r="T186" s="9"/>
      <c r="U186" s="9"/>
    </row>
    <row r="187" spans="1:21" x14ac:dyDescent="0.4">
      <c r="B187" s="10">
        <v>0</v>
      </c>
      <c r="C187" s="10">
        <v>0</v>
      </c>
      <c r="D187" s="10">
        <v>0</v>
      </c>
      <c r="E187" s="10">
        <v>0</v>
      </c>
      <c r="F187" s="10">
        <v>0</v>
      </c>
      <c r="G187" s="10">
        <v>0</v>
      </c>
      <c r="H187" s="10">
        <v>0</v>
      </c>
      <c r="I187" s="10">
        <v>0</v>
      </c>
      <c r="J187" s="10">
        <v>0</v>
      </c>
      <c r="K187" s="10">
        <v>0</v>
      </c>
      <c r="L187" s="10">
        <v>0</v>
      </c>
      <c r="M187" s="10">
        <v>0</v>
      </c>
      <c r="N187" s="10">
        <v>0</v>
      </c>
      <c r="O187" s="10">
        <v>0</v>
      </c>
      <c r="P187" s="10">
        <v>0</v>
      </c>
      <c r="Q187" s="10">
        <v>0</v>
      </c>
      <c r="R187" s="10">
        <v>0</v>
      </c>
      <c r="S187" s="10">
        <v>0</v>
      </c>
      <c r="T187" s="10">
        <v>0</v>
      </c>
      <c r="U187" s="10">
        <v>0</v>
      </c>
    </row>
    <row r="188" spans="1:21" x14ac:dyDescent="0.4">
      <c r="B188" s="10">
        <v>0</v>
      </c>
      <c r="C188" s="10">
        <v>0</v>
      </c>
      <c r="D188" s="10">
        <v>0</v>
      </c>
      <c r="E188" s="10">
        <v>0</v>
      </c>
      <c r="F188" s="10">
        <v>0</v>
      </c>
      <c r="G188" s="10">
        <v>0</v>
      </c>
      <c r="H188" s="10">
        <v>0</v>
      </c>
      <c r="I188" s="10">
        <v>0</v>
      </c>
      <c r="J188" s="10">
        <v>0</v>
      </c>
      <c r="K188" s="10">
        <v>0</v>
      </c>
      <c r="L188" s="10">
        <v>0</v>
      </c>
      <c r="M188" s="10">
        <v>0</v>
      </c>
      <c r="N188" s="10">
        <v>0</v>
      </c>
      <c r="O188" s="10">
        <v>0</v>
      </c>
      <c r="P188" s="10">
        <v>0</v>
      </c>
      <c r="Q188" s="10">
        <v>0</v>
      </c>
      <c r="R188" s="10">
        <v>0</v>
      </c>
      <c r="S188" s="10">
        <v>0</v>
      </c>
      <c r="T188" s="10">
        <v>0</v>
      </c>
      <c r="U188" s="10">
        <v>0</v>
      </c>
    </row>
    <row r="189" spans="1:21" x14ac:dyDescent="0.4">
      <c r="B189" s="10">
        <v>0</v>
      </c>
      <c r="C189" s="10">
        <v>0</v>
      </c>
      <c r="D189" s="10">
        <v>0</v>
      </c>
      <c r="E189" s="10">
        <v>0</v>
      </c>
      <c r="F189" s="10">
        <v>0</v>
      </c>
      <c r="G189" s="10">
        <v>0</v>
      </c>
      <c r="H189" s="10">
        <v>0</v>
      </c>
      <c r="I189" s="10">
        <v>0</v>
      </c>
      <c r="J189" s="10">
        <v>0</v>
      </c>
      <c r="K189" s="10">
        <v>0</v>
      </c>
      <c r="L189" s="10">
        <v>0</v>
      </c>
      <c r="M189" s="10">
        <v>0</v>
      </c>
      <c r="N189" s="10">
        <v>0</v>
      </c>
      <c r="O189" s="10">
        <v>0</v>
      </c>
      <c r="P189" s="10">
        <v>0</v>
      </c>
      <c r="Q189" s="10">
        <v>0</v>
      </c>
      <c r="R189" s="10">
        <v>0</v>
      </c>
      <c r="S189" s="10">
        <v>0</v>
      </c>
      <c r="T189" s="10">
        <v>0</v>
      </c>
      <c r="U189" s="10">
        <v>0</v>
      </c>
    </row>
    <row r="190" spans="1:21" x14ac:dyDescent="0.4">
      <c r="B190" s="10">
        <v>0</v>
      </c>
      <c r="C190" s="10">
        <v>0</v>
      </c>
      <c r="D190" s="10">
        <v>0</v>
      </c>
      <c r="E190" s="10">
        <v>0</v>
      </c>
      <c r="F190" s="10">
        <v>0</v>
      </c>
      <c r="G190" s="10">
        <v>0</v>
      </c>
      <c r="H190" s="10">
        <v>0</v>
      </c>
      <c r="I190" s="10">
        <v>0</v>
      </c>
      <c r="J190" s="10">
        <v>0</v>
      </c>
      <c r="K190" s="10">
        <v>0</v>
      </c>
      <c r="L190" s="10">
        <v>0</v>
      </c>
      <c r="M190" s="10">
        <v>0</v>
      </c>
      <c r="N190" s="10">
        <v>0</v>
      </c>
      <c r="O190" s="10">
        <v>0</v>
      </c>
      <c r="P190" s="10">
        <v>0</v>
      </c>
      <c r="Q190" s="10">
        <v>0</v>
      </c>
      <c r="R190" s="10">
        <v>0</v>
      </c>
      <c r="S190" s="10">
        <v>0</v>
      </c>
      <c r="T190" s="10">
        <v>0</v>
      </c>
      <c r="U190" s="10">
        <v>0</v>
      </c>
    </row>
    <row r="191" spans="1:21" x14ac:dyDescent="0.4">
      <c r="B191" s="4" t="s">
        <v>155</v>
      </c>
      <c r="C191" s="4" t="s">
        <v>156</v>
      </c>
      <c r="D191" s="4" t="s">
        <v>155</v>
      </c>
      <c r="E191" s="4" t="s">
        <v>156</v>
      </c>
      <c r="F191" s="4" t="s">
        <v>155</v>
      </c>
      <c r="G191" s="4" t="s">
        <v>156</v>
      </c>
      <c r="H191" s="4" t="s">
        <v>155</v>
      </c>
      <c r="I191" s="4" t="s">
        <v>156</v>
      </c>
      <c r="J191" s="4" t="s">
        <v>155</v>
      </c>
      <c r="K191" s="4" t="s">
        <v>156</v>
      </c>
      <c r="L191" s="4" t="s">
        <v>155</v>
      </c>
      <c r="M191" s="4" t="s">
        <v>156</v>
      </c>
      <c r="N191" s="4" t="s">
        <v>155</v>
      </c>
      <c r="O191" s="4" t="s">
        <v>156</v>
      </c>
      <c r="P191" s="4" t="s">
        <v>155</v>
      </c>
      <c r="Q191" s="4" t="s">
        <v>156</v>
      </c>
      <c r="R191" s="4" t="s">
        <v>155</v>
      </c>
      <c r="S191" s="4" t="s">
        <v>156</v>
      </c>
      <c r="T191" s="4" t="s">
        <v>155</v>
      </c>
      <c r="U191" s="4" t="s">
        <v>156</v>
      </c>
    </row>
    <row r="192" spans="1:21" x14ac:dyDescent="0.4">
      <c r="B192" s="4" t="s">
        <v>446</v>
      </c>
      <c r="C192" s="4" t="s">
        <v>446</v>
      </c>
      <c r="D192" s="4" t="s">
        <v>446</v>
      </c>
      <c r="E192" s="4" t="s">
        <v>446</v>
      </c>
      <c r="F192" s="4" t="s">
        <v>446</v>
      </c>
      <c r="G192" s="4" t="s">
        <v>446</v>
      </c>
      <c r="H192" s="4" t="s">
        <v>446</v>
      </c>
      <c r="I192" s="4" t="s">
        <v>446</v>
      </c>
      <c r="J192" s="4" t="s">
        <v>446</v>
      </c>
      <c r="K192" s="4" t="s">
        <v>446</v>
      </c>
      <c r="L192" s="4" t="s">
        <v>446</v>
      </c>
      <c r="M192" s="4" t="s">
        <v>446</v>
      </c>
      <c r="N192" s="4" t="s">
        <v>446</v>
      </c>
      <c r="O192" s="4" t="s">
        <v>446</v>
      </c>
      <c r="P192" s="4" t="s">
        <v>446</v>
      </c>
      <c r="Q192" s="4" t="s">
        <v>446</v>
      </c>
      <c r="R192" s="4" t="s">
        <v>446</v>
      </c>
      <c r="S192" s="4" t="s">
        <v>446</v>
      </c>
      <c r="T192" s="4" t="s">
        <v>446</v>
      </c>
      <c r="U192" s="4" t="s">
        <v>446</v>
      </c>
    </row>
    <row r="193" spans="1:21" x14ac:dyDescent="0.4">
      <c r="A193" s="1" t="s">
        <v>365</v>
      </c>
      <c r="B193" s="9"/>
      <c r="C193" s="9"/>
      <c r="D193" s="9"/>
      <c r="E193" s="9"/>
      <c r="F193" s="9"/>
      <c r="G193" s="9"/>
      <c r="H193" s="9"/>
      <c r="I193" s="9"/>
      <c r="J193" s="9"/>
      <c r="K193" s="9"/>
      <c r="L193" s="9"/>
      <c r="M193" s="9"/>
      <c r="N193" s="9"/>
      <c r="O193" s="9"/>
      <c r="P193" s="9"/>
      <c r="Q193" s="9"/>
      <c r="R193" s="9"/>
      <c r="S193" s="9"/>
      <c r="T193" s="9"/>
      <c r="U193" s="9"/>
    </row>
    <row r="194" spans="1:21" x14ac:dyDescent="0.4">
      <c r="B194" s="10">
        <v>0</v>
      </c>
      <c r="C194" s="10">
        <v>0</v>
      </c>
      <c r="D194" s="10">
        <v>0</v>
      </c>
      <c r="E194" s="10">
        <v>0</v>
      </c>
      <c r="F194" s="10">
        <v>0</v>
      </c>
      <c r="G194" s="10">
        <v>0</v>
      </c>
      <c r="H194" s="10">
        <v>0</v>
      </c>
      <c r="I194" s="10">
        <v>0</v>
      </c>
      <c r="J194" s="10">
        <v>0</v>
      </c>
      <c r="K194" s="10">
        <v>0</v>
      </c>
      <c r="L194" s="10">
        <v>0</v>
      </c>
      <c r="M194" s="10">
        <v>0</v>
      </c>
      <c r="N194" s="10">
        <v>0</v>
      </c>
      <c r="O194" s="10">
        <v>0</v>
      </c>
      <c r="P194" s="10">
        <v>0</v>
      </c>
      <c r="Q194" s="10">
        <v>0</v>
      </c>
      <c r="R194" s="10">
        <v>0</v>
      </c>
      <c r="S194" s="10">
        <v>0</v>
      </c>
      <c r="T194" s="10">
        <v>0</v>
      </c>
      <c r="U194" s="10">
        <v>0</v>
      </c>
    </row>
    <row r="195" spans="1:21" x14ac:dyDescent="0.4">
      <c r="B195" s="10">
        <v>0</v>
      </c>
      <c r="C195" s="10">
        <v>0</v>
      </c>
      <c r="D195" s="10">
        <v>0</v>
      </c>
      <c r="E195" s="10">
        <v>0</v>
      </c>
      <c r="F195" s="10">
        <v>0</v>
      </c>
      <c r="G195" s="10">
        <v>0</v>
      </c>
      <c r="H195" s="10">
        <v>0</v>
      </c>
      <c r="I195" s="10">
        <v>0</v>
      </c>
      <c r="J195" s="10">
        <v>0</v>
      </c>
      <c r="K195" s="10">
        <v>0</v>
      </c>
      <c r="L195" s="10">
        <v>0</v>
      </c>
      <c r="M195" s="10">
        <v>0</v>
      </c>
      <c r="N195" s="10">
        <v>0</v>
      </c>
      <c r="O195" s="10">
        <v>0</v>
      </c>
      <c r="P195" s="10">
        <v>0</v>
      </c>
      <c r="Q195" s="10">
        <v>0</v>
      </c>
      <c r="R195" s="10">
        <v>0</v>
      </c>
      <c r="S195" s="10">
        <v>0</v>
      </c>
      <c r="T195" s="10">
        <v>0</v>
      </c>
      <c r="U195" s="10">
        <v>0</v>
      </c>
    </row>
    <row r="196" spans="1:21" x14ac:dyDescent="0.4">
      <c r="B196" s="10">
        <v>0</v>
      </c>
      <c r="C196" s="10">
        <v>0</v>
      </c>
      <c r="D196" s="10">
        <v>0</v>
      </c>
      <c r="E196" s="10">
        <v>0</v>
      </c>
      <c r="F196" s="10">
        <v>0</v>
      </c>
      <c r="G196" s="10">
        <v>0</v>
      </c>
      <c r="H196" s="10">
        <v>0</v>
      </c>
      <c r="I196" s="10">
        <v>0</v>
      </c>
      <c r="J196" s="10">
        <v>0</v>
      </c>
      <c r="K196" s="10">
        <v>0</v>
      </c>
      <c r="L196" s="10">
        <v>0</v>
      </c>
      <c r="M196" s="10">
        <v>0</v>
      </c>
      <c r="N196" s="10">
        <v>0</v>
      </c>
      <c r="O196" s="10">
        <v>0</v>
      </c>
      <c r="P196" s="10">
        <v>0</v>
      </c>
      <c r="Q196" s="10">
        <v>0</v>
      </c>
      <c r="R196" s="10">
        <v>0</v>
      </c>
      <c r="S196" s="10">
        <v>0</v>
      </c>
      <c r="T196" s="10">
        <v>0</v>
      </c>
      <c r="U196" s="10">
        <v>0</v>
      </c>
    </row>
    <row r="197" spans="1:21" x14ac:dyDescent="0.4">
      <c r="B197" s="10">
        <v>0</v>
      </c>
      <c r="C197" s="10">
        <v>0</v>
      </c>
      <c r="D197" s="10">
        <v>0</v>
      </c>
      <c r="E197" s="10">
        <v>0</v>
      </c>
      <c r="F197" s="10">
        <v>0</v>
      </c>
      <c r="G197" s="10">
        <v>0</v>
      </c>
      <c r="H197" s="10">
        <v>0</v>
      </c>
      <c r="I197" s="10">
        <v>0</v>
      </c>
      <c r="J197" s="10">
        <v>0</v>
      </c>
      <c r="K197" s="10">
        <v>0</v>
      </c>
      <c r="L197" s="10">
        <v>0</v>
      </c>
      <c r="M197" s="10">
        <v>0</v>
      </c>
      <c r="N197" s="10">
        <v>0</v>
      </c>
      <c r="O197" s="10">
        <v>0</v>
      </c>
      <c r="P197" s="10">
        <v>0</v>
      </c>
      <c r="Q197" s="10">
        <v>0</v>
      </c>
      <c r="R197" s="10">
        <v>0</v>
      </c>
      <c r="S197" s="10">
        <v>0</v>
      </c>
      <c r="T197" s="10">
        <v>0</v>
      </c>
      <c r="U197" s="10">
        <v>0</v>
      </c>
    </row>
    <row r="198" spans="1:21" x14ac:dyDescent="0.4">
      <c r="B198" s="4" t="s">
        <v>155</v>
      </c>
      <c r="C198" s="4" t="s">
        <v>156</v>
      </c>
      <c r="D198" s="4" t="s">
        <v>155</v>
      </c>
      <c r="E198" s="4" t="s">
        <v>156</v>
      </c>
      <c r="F198" s="4" t="s">
        <v>155</v>
      </c>
      <c r="G198" s="4" t="s">
        <v>156</v>
      </c>
      <c r="H198" s="4" t="s">
        <v>155</v>
      </c>
      <c r="I198" s="4" t="s">
        <v>156</v>
      </c>
      <c r="J198" s="4" t="s">
        <v>155</v>
      </c>
      <c r="K198" s="4" t="s">
        <v>156</v>
      </c>
      <c r="L198" s="4" t="s">
        <v>155</v>
      </c>
      <c r="M198" s="4" t="s">
        <v>156</v>
      </c>
      <c r="N198" s="4" t="s">
        <v>155</v>
      </c>
      <c r="O198" s="4" t="s">
        <v>156</v>
      </c>
      <c r="P198" s="4" t="s">
        <v>155</v>
      </c>
      <c r="Q198" s="4" t="s">
        <v>156</v>
      </c>
      <c r="R198" s="4" t="s">
        <v>155</v>
      </c>
      <c r="S198" s="4" t="s">
        <v>156</v>
      </c>
      <c r="T198" s="4" t="s">
        <v>155</v>
      </c>
      <c r="U198" s="4" t="s">
        <v>156</v>
      </c>
    </row>
    <row r="199" spans="1:21" x14ac:dyDescent="0.4">
      <c r="B199" s="4" t="s">
        <v>446</v>
      </c>
      <c r="C199" s="4" t="s">
        <v>446</v>
      </c>
      <c r="D199" s="4" t="s">
        <v>446</v>
      </c>
      <c r="E199" s="4" t="s">
        <v>446</v>
      </c>
      <c r="F199" s="4" t="s">
        <v>446</v>
      </c>
      <c r="G199" s="4" t="s">
        <v>446</v>
      </c>
      <c r="H199" s="4" t="s">
        <v>446</v>
      </c>
      <c r="I199" s="4" t="s">
        <v>446</v>
      </c>
      <c r="J199" s="4" t="s">
        <v>446</v>
      </c>
      <c r="K199" s="4" t="s">
        <v>446</v>
      </c>
      <c r="L199" s="4" t="s">
        <v>446</v>
      </c>
      <c r="M199" s="4" t="s">
        <v>446</v>
      </c>
      <c r="N199" s="4" t="s">
        <v>446</v>
      </c>
      <c r="O199" s="4" t="s">
        <v>446</v>
      </c>
      <c r="P199" s="4" t="s">
        <v>446</v>
      </c>
      <c r="Q199" s="4" t="s">
        <v>446</v>
      </c>
      <c r="R199" s="4" t="s">
        <v>446</v>
      </c>
      <c r="S199" s="4" t="s">
        <v>446</v>
      </c>
      <c r="T199" s="4" t="s">
        <v>446</v>
      </c>
      <c r="U199" s="4" t="s">
        <v>446</v>
      </c>
    </row>
    <row r="200" spans="1:21" x14ac:dyDescent="0.4">
      <c r="A200" s="1" t="s">
        <v>368</v>
      </c>
      <c r="B200" s="9"/>
      <c r="C200" s="9"/>
      <c r="D200" s="9"/>
      <c r="E200" s="9"/>
      <c r="F200" s="9"/>
      <c r="G200" s="9"/>
      <c r="H200" s="9"/>
      <c r="I200" s="9"/>
      <c r="J200" s="9"/>
      <c r="K200" s="9"/>
      <c r="L200" s="9"/>
      <c r="M200" s="9"/>
      <c r="N200" s="9"/>
      <c r="O200" s="9"/>
      <c r="P200" s="9"/>
      <c r="Q200" s="9"/>
      <c r="R200" s="9"/>
      <c r="S200" s="9"/>
      <c r="T200" s="9"/>
      <c r="U200" s="9"/>
    </row>
    <row r="201" spans="1:21" x14ac:dyDescent="0.4">
      <c r="B201" s="10">
        <v>0</v>
      </c>
      <c r="C201" s="10">
        <v>0</v>
      </c>
      <c r="D201" s="10">
        <v>0</v>
      </c>
      <c r="E201" s="10">
        <v>0</v>
      </c>
      <c r="F201" s="10">
        <v>0</v>
      </c>
      <c r="G201" s="10">
        <v>0</v>
      </c>
      <c r="H201" s="10">
        <v>0</v>
      </c>
      <c r="I201" s="10">
        <v>0</v>
      </c>
      <c r="J201" s="10">
        <v>0</v>
      </c>
      <c r="K201" s="10">
        <v>0</v>
      </c>
      <c r="L201" s="10">
        <v>0</v>
      </c>
      <c r="M201" s="10">
        <v>0</v>
      </c>
      <c r="N201" s="10">
        <v>0</v>
      </c>
      <c r="O201" s="10">
        <v>0</v>
      </c>
      <c r="P201" s="10">
        <v>0</v>
      </c>
      <c r="Q201" s="10">
        <v>0</v>
      </c>
      <c r="R201" s="10">
        <v>0</v>
      </c>
      <c r="S201" s="10">
        <v>0</v>
      </c>
      <c r="T201" s="10">
        <v>0</v>
      </c>
      <c r="U201" s="10">
        <v>0</v>
      </c>
    </row>
    <row r="202" spans="1:21" x14ac:dyDescent="0.4">
      <c r="B202" s="10">
        <v>0</v>
      </c>
      <c r="C202" s="10">
        <v>0</v>
      </c>
      <c r="D202" s="10">
        <v>0</v>
      </c>
      <c r="E202" s="10">
        <v>0</v>
      </c>
      <c r="F202" s="10">
        <v>0</v>
      </c>
      <c r="G202" s="10">
        <v>0</v>
      </c>
      <c r="H202" s="10">
        <v>0</v>
      </c>
      <c r="I202" s="10">
        <v>0</v>
      </c>
      <c r="J202" s="10">
        <v>0</v>
      </c>
      <c r="K202" s="10">
        <v>0</v>
      </c>
      <c r="L202" s="10">
        <v>0</v>
      </c>
      <c r="M202" s="10">
        <v>0</v>
      </c>
      <c r="N202" s="10">
        <v>0</v>
      </c>
      <c r="O202" s="10">
        <v>0</v>
      </c>
      <c r="P202" s="10">
        <v>0</v>
      </c>
      <c r="Q202" s="10">
        <v>0</v>
      </c>
      <c r="R202" s="10">
        <v>0</v>
      </c>
      <c r="S202" s="10">
        <v>0</v>
      </c>
      <c r="T202" s="10">
        <v>0</v>
      </c>
      <c r="U202" s="10">
        <v>0</v>
      </c>
    </row>
    <row r="203" spans="1:21" x14ac:dyDescent="0.4">
      <c r="B203" s="10">
        <v>0</v>
      </c>
      <c r="C203" s="10">
        <v>0</v>
      </c>
      <c r="D203" s="10">
        <v>0</v>
      </c>
      <c r="E203" s="10">
        <v>0</v>
      </c>
      <c r="F203" s="10">
        <v>0</v>
      </c>
      <c r="G203" s="10">
        <v>0</v>
      </c>
      <c r="H203" s="10">
        <v>0</v>
      </c>
      <c r="I203" s="10">
        <v>0</v>
      </c>
      <c r="J203" s="10">
        <v>0</v>
      </c>
      <c r="K203" s="10">
        <v>0</v>
      </c>
      <c r="L203" s="10">
        <v>0</v>
      </c>
      <c r="M203" s="10">
        <v>0</v>
      </c>
      <c r="N203" s="10">
        <v>0</v>
      </c>
      <c r="O203" s="10">
        <v>0</v>
      </c>
      <c r="P203" s="10">
        <v>0</v>
      </c>
      <c r="Q203" s="10">
        <v>0</v>
      </c>
      <c r="R203" s="10">
        <v>0</v>
      </c>
      <c r="S203" s="10">
        <v>0</v>
      </c>
      <c r="T203" s="10">
        <v>0</v>
      </c>
      <c r="U203" s="10">
        <v>0</v>
      </c>
    </row>
    <row r="204" spans="1:21" x14ac:dyDescent="0.4">
      <c r="B204" s="10">
        <v>0</v>
      </c>
      <c r="C204" s="10">
        <v>0</v>
      </c>
      <c r="D204" s="10">
        <v>0</v>
      </c>
      <c r="E204" s="10">
        <v>0</v>
      </c>
      <c r="F204" s="10">
        <v>0</v>
      </c>
      <c r="G204" s="10">
        <v>0</v>
      </c>
      <c r="H204" s="10">
        <v>0</v>
      </c>
      <c r="I204" s="10">
        <v>0</v>
      </c>
      <c r="J204" s="10">
        <v>0</v>
      </c>
      <c r="K204" s="10">
        <v>0</v>
      </c>
      <c r="L204" s="10">
        <v>0</v>
      </c>
      <c r="M204" s="10">
        <v>0</v>
      </c>
      <c r="N204" s="10">
        <v>0</v>
      </c>
      <c r="O204" s="10">
        <v>0</v>
      </c>
      <c r="P204" s="10">
        <v>0</v>
      </c>
      <c r="Q204" s="10">
        <v>0</v>
      </c>
      <c r="R204" s="10">
        <v>0</v>
      </c>
      <c r="S204" s="10">
        <v>0</v>
      </c>
      <c r="T204" s="10">
        <v>0</v>
      </c>
      <c r="U204" s="10">
        <v>0</v>
      </c>
    </row>
    <row r="205" spans="1:21" x14ac:dyDescent="0.4">
      <c r="B205" s="4" t="s">
        <v>155</v>
      </c>
      <c r="C205" s="4" t="s">
        <v>156</v>
      </c>
      <c r="D205" s="4" t="s">
        <v>155</v>
      </c>
      <c r="E205" s="4" t="s">
        <v>156</v>
      </c>
      <c r="F205" s="4" t="s">
        <v>155</v>
      </c>
      <c r="G205" s="4" t="s">
        <v>156</v>
      </c>
      <c r="H205" s="4" t="s">
        <v>155</v>
      </c>
      <c r="I205" s="4" t="s">
        <v>156</v>
      </c>
      <c r="J205" s="4" t="s">
        <v>155</v>
      </c>
      <c r="K205" s="4" t="s">
        <v>156</v>
      </c>
      <c r="L205" s="4" t="s">
        <v>155</v>
      </c>
      <c r="M205" s="4" t="s">
        <v>156</v>
      </c>
      <c r="N205" s="4" t="s">
        <v>155</v>
      </c>
      <c r="O205" s="4" t="s">
        <v>156</v>
      </c>
      <c r="P205" s="4" t="s">
        <v>155</v>
      </c>
      <c r="Q205" s="4" t="s">
        <v>156</v>
      </c>
      <c r="R205" s="4" t="s">
        <v>155</v>
      </c>
      <c r="S205" s="4" t="s">
        <v>156</v>
      </c>
      <c r="T205" s="4" t="s">
        <v>155</v>
      </c>
      <c r="U205" s="4" t="s">
        <v>156</v>
      </c>
    </row>
    <row r="206" spans="1:21" x14ac:dyDescent="0.4">
      <c r="B206" s="4" t="s">
        <v>446</v>
      </c>
      <c r="C206" s="4" t="s">
        <v>446</v>
      </c>
      <c r="D206" s="4" t="s">
        <v>446</v>
      </c>
      <c r="E206" s="4" t="s">
        <v>446</v>
      </c>
      <c r="F206" s="4" t="s">
        <v>446</v>
      </c>
      <c r="G206" s="4" t="s">
        <v>446</v>
      </c>
      <c r="H206" s="4" t="s">
        <v>446</v>
      </c>
      <c r="I206" s="4" t="s">
        <v>446</v>
      </c>
      <c r="J206" s="4" t="s">
        <v>446</v>
      </c>
      <c r="K206" s="4" t="s">
        <v>446</v>
      </c>
      <c r="L206" s="4" t="s">
        <v>446</v>
      </c>
      <c r="M206" s="4" t="s">
        <v>446</v>
      </c>
      <c r="N206" s="4" t="s">
        <v>446</v>
      </c>
      <c r="O206" s="4" t="s">
        <v>446</v>
      </c>
      <c r="P206" s="4" t="s">
        <v>446</v>
      </c>
      <c r="Q206" s="4" t="s">
        <v>446</v>
      </c>
      <c r="R206" s="4" t="s">
        <v>446</v>
      </c>
      <c r="S206" s="4" t="s">
        <v>446</v>
      </c>
      <c r="T206" s="4" t="s">
        <v>446</v>
      </c>
      <c r="U206" s="4" t="s">
        <v>446</v>
      </c>
    </row>
    <row r="207" spans="1:21" x14ac:dyDescent="0.4">
      <c r="A207" s="1" t="s">
        <v>362</v>
      </c>
      <c r="B207" s="9"/>
      <c r="C207" s="9"/>
      <c r="D207" s="9"/>
      <c r="E207" s="9"/>
      <c r="F207" s="9"/>
      <c r="G207" s="9"/>
      <c r="H207" s="9"/>
      <c r="I207" s="9"/>
      <c r="J207" s="9"/>
      <c r="K207" s="9"/>
      <c r="L207" s="9"/>
      <c r="M207" s="9"/>
      <c r="N207" s="9"/>
      <c r="O207" s="9"/>
      <c r="P207" s="9"/>
      <c r="Q207" s="9"/>
      <c r="R207" s="9"/>
      <c r="S207" s="9"/>
      <c r="T207" s="9"/>
      <c r="U207" s="9"/>
    </row>
    <row r="208" spans="1:21" x14ac:dyDescent="0.4">
      <c r="B208" s="10">
        <v>0</v>
      </c>
      <c r="C208" s="10">
        <v>0</v>
      </c>
      <c r="D208" s="10">
        <v>0</v>
      </c>
      <c r="E208" s="10">
        <v>0</v>
      </c>
      <c r="F208" s="10">
        <v>0</v>
      </c>
      <c r="G208" s="10">
        <v>0</v>
      </c>
      <c r="H208" s="10">
        <v>0</v>
      </c>
      <c r="I208" s="10">
        <v>0</v>
      </c>
      <c r="J208" s="10">
        <v>0</v>
      </c>
      <c r="K208" s="10">
        <v>0</v>
      </c>
      <c r="L208" s="10">
        <v>0</v>
      </c>
      <c r="M208" s="10">
        <v>0</v>
      </c>
      <c r="N208" s="10">
        <v>0</v>
      </c>
      <c r="O208" s="10">
        <v>0</v>
      </c>
      <c r="P208" s="10">
        <v>0</v>
      </c>
      <c r="Q208" s="10">
        <v>0</v>
      </c>
      <c r="R208" s="10">
        <v>0</v>
      </c>
      <c r="S208" s="10">
        <v>0</v>
      </c>
      <c r="T208" s="10">
        <v>0</v>
      </c>
      <c r="U208" s="10">
        <v>0</v>
      </c>
    </row>
    <row r="209" spans="1:21" x14ac:dyDescent="0.4">
      <c r="B209" s="10">
        <v>0</v>
      </c>
      <c r="C209" s="10">
        <v>0</v>
      </c>
      <c r="D209" s="10">
        <v>0</v>
      </c>
      <c r="E209" s="10">
        <v>0</v>
      </c>
      <c r="F209" s="10">
        <v>0</v>
      </c>
      <c r="G209" s="10">
        <v>0</v>
      </c>
      <c r="H209" s="10">
        <v>0</v>
      </c>
      <c r="I209" s="10">
        <v>0</v>
      </c>
      <c r="J209" s="10">
        <v>0</v>
      </c>
      <c r="K209" s="10">
        <v>0</v>
      </c>
      <c r="L209" s="10">
        <v>0</v>
      </c>
      <c r="M209" s="10">
        <v>0</v>
      </c>
      <c r="N209" s="10">
        <v>0</v>
      </c>
      <c r="O209" s="10">
        <v>0</v>
      </c>
      <c r="P209" s="10">
        <v>0</v>
      </c>
      <c r="Q209" s="10">
        <v>0</v>
      </c>
      <c r="R209" s="10">
        <v>0</v>
      </c>
      <c r="S209" s="10">
        <v>0</v>
      </c>
      <c r="T209" s="10">
        <v>0</v>
      </c>
      <c r="U209" s="10">
        <v>0</v>
      </c>
    </row>
    <row r="210" spans="1:21" x14ac:dyDescent="0.4">
      <c r="B210" s="10">
        <v>0</v>
      </c>
      <c r="C210" s="10">
        <v>0</v>
      </c>
      <c r="D210" s="10">
        <v>0</v>
      </c>
      <c r="E210" s="10">
        <v>0</v>
      </c>
      <c r="F210" s="10">
        <v>0</v>
      </c>
      <c r="G210" s="10">
        <v>0</v>
      </c>
      <c r="H210" s="10">
        <v>0</v>
      </c>
      <c r="I210" s="10">
        <v>0</v>
      </c>
      <c r="J210" s="10">
        <v>0</v>
      </c>
      <c r="K210" s="10">
        <v>0</v>
      </c>
      <c r="L210" s="10">
        <v>0</v>
      </c>
      <c r="M210" s="10">
        <v>0</v>
      </c>
      <c r="N210" s="10">
        <v>0</v>
      </c>
      <c r="O210" s="10">
        <v>0</v>
      </c>
      <c r="P210" s="10">
        <v>0</v>
      </c>
      <c r="Q210" s="10">
        <v>0</v>
      </c>
      <c r="R210" s="10">
        <v>0</v>
      </c>
      <c r="S210" s="10">
        <v>0</v>
      </c>
      <c r="T210" s="10">
        <v>0</v>
      </c>
      <c r="U210" s="10">
        <v>0</v>
      </c>
    </row>
    <row r="211" spans="1:21" x14ac:dyDescent="0.4">
      <c r="B211" s="10">
        <v>0</v>
      </c>
      <c r="C211" s="10">
        <v>0</v>
      </c>
      <c r="D211" s="10">
        <v>0</v>
      </c>
      <c r="E211" s="10">
        <v>0</v>
      </c>
      <c r="F211" s="10">
        <v>0</v>
      </c>
      <c r="G211" s="10">
        <v>0</v>
      </c>
      <c r="H211" s="10">
        <v>0</v>
      </c>
      <c r="I211" s="10">
        <v>0</v>
      </c>
      <c r="J211" s="10">
        <v>0</v>
      </c>
      <c r="K211" s="10">
        <v>0</v>
      </c>
      <c r="L211" s="10">
        <v>0</v>
      </c>
      <c r="M211" s="10">
        <v>0</v>
      </c>
      <c r="N211" s="10">
        <v>0</v>
      </c>
      <c r="O211" s="10">
        <v>0</v>
      </c>
      <c r="P211" s="10">
        <v>0</v>
      </c>
      <c r="Q211" s="10">
        <v>0</v>
      </c>
      <c r="R211" s="10">
        <v>0</v>
      </c>
      <c r="S211" s="10">
        <v>0</v>
      </c>
      <c r="T211" s="10">
        <v>0</v>
      </c>
      <c r="U211" s="10">
        <v>0</v>
      </c>
    </row>
    <row r="212" spans="1:21" x14ac:dyDescent="0.4">
      <c r="B212" s="4" t="s">
        <v>155</v>
      </c>
      <c r="C212" s="4" t="s">
        <v>156</v>
      </c>
      <c r="D212" s="4" t="s">
        <v>155</v>
      </c>
      <c r="E212" s="4" t="s">
        <v>156</v>
      </c>
      <c r="F212" s="4" t="s">
        <v>155</v>
      </c>
      <c r="G212" s="4" t="s">
        <v>156</v>
      </c>
      <c r="H212" s="4" t="s">
        <v>155</v>
      </c>
      <c r="I212" s="4" t="s">
        <v>156</v>
      </c>
      <c r="J212" s="4" t="s">
        <v>155</v>
      </c>
      <c r="K212" s="4" t="s">
        <v>156</v>
      </c>
      <c r="L212" s="4" t="s">
        <v>155</v>
      </c>
      <c r="M212" s="4" t="s">
        <v>156</v>
      </c>
      <c r="N212" s="4" t="s">
        <v>155</v>
      </c>
      <c r="O212" s="4" t="s">
        <v>156</v>
      </c>
      <c r="P212" s="4" t="s">
        <v>155</v>
      </c>
      <c r="Q212" s="4" t="s">
        <v>156</v>
      </c>
      <c r="R212" s="4" t="s">
        <v>155</v>
      </c>
      <c r="S212" s="4" t="s">
        <v>156</v>
      </c>
      <c r="T212" s="4" t="s">
        <v>155</v>
      </c>
      <c r="U212" s="4" t="s">
        <v>156</v>
      </c>
    </row>
    <row r="213" spans="1:21" x14ac:dyDescent="0.4">
      <c r="B213" s="4" t="s">
        <v>446</v>
      </c>
      <c r="C213" s="4" t="s">
        <v>446</v>
      </c>
      <c r="D213" s="4" t="s">
        <v>446</v>
      </c>
      <c r="E213" s="4" t="s">
        <v>446</v>
      </c>
      <c r="F213" s="4" t="s">
        <v>446</v>
      </c>
      <c r="G213" s="4" t="s">
        <v>446</v>
      </c>
      <c r="H213" s="4" t="s">
        <v>446</v>
      </c>
      <c r="I213" s="4" t="s">
        <v>446</v>
      </c>
      <c r="J213" s="4" t="s">
        <v>446</v>
      </c>
      <c r="K213" s="4" t="s">
        <v>446</v>
      </c>
      <c r="L213" s="4" t="s">
        <v>446</v>
      </c>
      <c r="M213" s="4" t="s">
        <v>446</v>
      </c>
      <c r="N213" s="4" t="s">
        <v>446</v>
      </c>
      <c r="O213" s="4" t="s">
        <v>446</v>
      </c>
      <c r="P213" s="4" t="s">
        <v>446</v>
      </c>
      <c r="Q213" s="4" t="s">
        <v>446</v>
      </c>
      <c r="R213" s="4" t="s">
        <v>446</v>
      </c>
      <c r="S213" s="4" t="s">
        <v>446</v>
      </c>
      <c r="T213" s="4" t="s">
        <v>446</v>
      </c>
      <c r="U213" s="4" t="s">
        <v>446</v>
      </c>
    </row>
    <row r="214" spans="1:21" x14ac:dyDescent="0.4">
      <c r="A214" s="1" t="s">
        <v>360</v>
      </c>
      <c r="B214" s="9"/>
      <c r="C214" s="9"/>
      <c r="D214" s="9"/>
      <c r="E214" s="9"/>
      <c r="F214" s="9"/>
      <c r="G214" s="9"/>
      <c r="H214" s="9"/>
      <c r="I214" s="9"/>
      <c r="J214" s="9"/>
      <c r="K214" s="9"/>
      <c r="L214" s="9"/>
      <c r="M214" s="9"/>
      <c r="N214" s="9"/>
      <c r="O214" s="9"/>
      <c r="P214" s="9"/>
      <c r="Q214" s="9"/>
      <c r="R214" s="9"/>
      <c r="S214" s="9"/>
      <c r="T214" s="9"/>
      <c r="U214" s="9"/>
    </row>
    <row r="215" spans="1:21" x14ac:dyDescent="0.4">
      <c r="B215" s="10">
        <v>0</v>
      </c>
      <c r="C215" s="10">
        <v>0</v>
      </c>
      <c r="D215" s="10">
        <v>0</v>
      </c>
      <c r="E215" s="10">
        <v>0</v>
      </c>
      <c r="F215" s="10">
        <v>0</v>
      </c>
      <c r="G215" s="10">
        <v>0</v>
      </c>
      <c r="H215" s="10">
        <v>0</v>
      </c>
      <c r="I215" s="10">
        <v>0</v>
      </c>
      <c r="J215" s="10">
        <v>0</v>
      </c>
      <c r="K215" s="10">
        <v>0</v>
      </c>
      <c r="L215" s="10">
        <v>0</v>
      </c>
      <c r="M215" s="10">
        <v>0</v>
      </c>
      <c r="N215" s="10">
        <v>0</v>
      </c>
      <c r="O215" s="10">
        <v>0</v>
      </c>
      <c r="P215" s="10">
        <v>0</v>
      </c>
      <c r="Q215" s="10">
        <v>0</v>
      </c>
      <c r="R215" s="10">
        <v>0</v>
      </c>
      <c r="S215" s="10">
        <v>0</v>
      </c>
      <c r="T215" s="10">
        <v>0</v>
      </c>
      <c r="U215" s="10">
        <v>0</v>
      </c>
    </row>
    <row r="216" spans="1:21" x14ac:dyDescent="0.4">
      <c r="B216" s="10">
        <v>0</v>
      </c>
      <c r="C216" s="10">
        <v>0</v>
      </c>
      <c r="D216" s="10">
        <v>0</v>
      </c>
      <c r="E216" s="10">
        <v>0</v>
      </c>
      <c r="F216" s="10">
        <v>0</v>
      </c>
      <c r="G216" s="10">
        <v>0</v>
      </c>
      <c r="H216" s="10">
        <v>0</v>
      </c>
      <c r="I216" s="10">
        <v>0</v>
      </c>
      <c r="J216" s="10">
        <v>0</v>
      </c>
      <c r="K216" s="10">
        <v>0</v>
      </c>
      <c r="L216" s="10">
        <v>0</v>
      </c>
      <c r="M216" s="10">
        <v>0</v>
      </c>
      <c r="N216" s="10">
        <v>0</v>
      </c>
      <c r="O216" s="10">
        <v>0</v>
      </c>
      <c r="P216" s="10">
        <v>0</v>
      </c>
      <c r="Q216" s="10">
        <v>0</v>
      </c>
      <c r="R216" s="10">
        <v>0</v>
      </c>
      <c r="S216" s="10">
        <v>0</v>
      </c>
      <c r="T216" s="10">
        <v>0</v>
      </c>
      <c r="U216" s="10">
        <v>0</v>
      </c>
    </row>
    <row r="217" spans="1:21" x14ac:dyDescent="0.4">
      <c r="B217" s="10">
        <v>0</v>
      </c>
      <c r="C217" s="10">
        <v>0</v>
      </c>
      <c r="D217" s="10">
        <v>0</v>
      </c>
      <c r="E217" s="10">
        <v>0</v>
      </c>
      <c r="F217" s="10">
        <v>0</v>
      </c>
      <c r="G217" s="10">
        <v>0</v>
      </c>
      <c r="H217" s="10">
        <v>0</v>
      </c>
      <c r="I217" s="10">
        <v>0</v>
      </c>
      <c r="J217" s="10">
        <v>0</v>
      </c>
      <c r="K217" s="10">
        <v>0</v>
      </c>
      <c r="L217" s="10">
        <v>0</v>
      </c>
      <c r="M217" s="10">
        <v>0</v>
      </c>
      <c r="N217" s="10">
        <v>0</v>
      </c>
      <c r="O217" s="10">
        <v>0</v>
      </c>
      <c r="P217" s="10">
        <v>0</v>
      </c>
      <c r="Q217" s="10">
        <v>0</v>
      </c>
      <c r="R217" s="10">
        <v>0</v>
      </c>
      <c r="S217" s="10">
        <v>0</v>
      </c>
      <c r="T217" s="10">
        <v>0</v>
      </c>
      <c r="U217" s="10">
        <v>0</v>
      </c>
    </row>
    <row r="218" spans="1:21" x14ac:dyDescent="0.4">
      <c r="B218" s="10">
        <v>0</v>
      </c>
      <c r="C218" s="10">
        <v>0</v>
      </c>
      <c r="D218" s="10">
        <v>0</v>
      </c>
      <c r="E218" s="10">
        <v>0</v>
      </c>
      <c r="F218" s="10">
        <v>0</v>
      </c>
      <c r="G218" s="10">
        <v>0</v>
      </c>
      <c r="H218" s="10">
        <v>0</v>
      </c>
      <c r="I218" s="10">
        <v>0</v>
      </c>
      <c r="J218" s="10">
        <v>0</v>
      </c>
      <c r="K218" s="10">
        <v>0</v>
      </c>
      <c r="L218" s="10">
        <v>0</v>
      </c>
      <c r="M218" s="10">
        <v>0</v>
      </c>
      <c r="N218" s="10">
        <v>0</v>
      </c>
      <c r="O218" s="10">
        <v>0</v>
      </c>
      <c r="P218" s="10">
        <v>0</v>
      </c>
      <c r="Q218" s="10">
        <v>0</v>
      </c>
      <c r="R218" s="10">
        <v>0</v>
      </c>
      <c r="S218" s="10">
        <v>0</v>
      </c>
      <c r="T218" s="10">
        <v>0</v>
      </c>
      <c r="U218" s="10">
        <v>0</v>
      </c>
    </row>
    <row r="219" spans="1:21" x14ac:dyDescent="0.4">
      <c r="B219" s="4" t="s">
        <v>155</v>
      </c>
      <c r="C219" s="4" t="s">
        <v>156</v>
      </c>
      <c r="D219" s="4" t="s">
        <v>155</v>
      </c>
      <c r="E219" s="4" t="s">
        <v>156</v>
      </c>
      <c r="F219" s="4" t="s">
        <v>155</v>
      </c>
      <c r="G219" s="4" t="s">
        <v>156</v>
      </c>
      <c r="H219" s="4" t="s">
        <v>155</v>
      </c>
      <c r="I219" s="4" t="s">
        <v>156</v>
      </c>
      <c r="J219" s="4" t="s">
        <v>155</v>
      </c>
      <c r="K219" s="4" t="s">
        <v>156</v>
      </c>
      <c r="L219" s="4" t="s">
        <v>155</v>
      </c>
      <c r="M219" s="4" t="s">
        <v>156</v>
      </c>
      <c r="N219" s="4" t="s">
        <v>155</v>
      </c>
      <c r="O219" s="4" t="s">
        <v>156</v>
      </c>
      <c r="P219" s="4" t="s">
        <v>155</v>
      </c>
      <c r="Q219" s="4" t="s">
        <v>156</v>
      </c>
      <c r="R219" s="4" t="s">
        <v>155</v>
      </c>
      <c r="S219" s="4" t="s">
        <v>156</v>
      </c>
      <c r="T219" s="4" t="s">
        <v>155</v>
      </c>
      <c r="U219" s="4" t="s">
        <v>156</v>
      </c>
    </row>
    <row r="220" spans="1:21" x14ac:dyDescent="0.4">
      <c r="B220" s="4" t="s">
        <v>446</v>
      </c>
      <c r="C220" s="4" t="s">
        <v>446</v>
      </c>
      <c r="D220" s="4" t="s">
        <v>446</v>
      </c>
      <c r="E220" s="4" t="s">
        <v>446</v>
      </c>
      <c r="F220" s="4" t="s">
        <v>446</v>
      </c>
      <c r="G220" s="4" t="s">
        <v>446</v>
      </c>
      <c r="H220" s="4" t="s">
        <v>446</v>
      </c>
      <c r="I220" s="4" t="s">
        <v>446</v>
      </c>
      <c r="J220" s="4" t="s">
        <v>446</v>
      </c>
      <c r="K220" s="4" t="s">
        <v>446</v>
      </c>
      <c r="L220" s="4" t="s">
        <v>446</v>
      </c>
      <c r="M220" s="4" t="s">
        <v>446</v>
      </c>
      <c r="N220" s="4" t="s">
        <v>446</v>
      </c>
      <c r="O220" s="4" t="s">
        <v>446</v>
      </c>
      <c r="P220" s="4" t="s">
        <v>446</v>
      </c>
      <c r="Q220" s="4" t="s">
        <v>446</v>
      </c>
      <c r="R220" s="4" t="s">
        <v>446</v>
      </c>
      <c r="S220" s="4" t="s">
        <v>446</v>
      </c>
      <c r="T220" s="4" t="s">
        <v>446</v>
      </c>
      <c r="U220" s="4" t="s">
        <v>446</v>
      </c>
    </row>
    <row r="221" spans="1:21" x14ac:dyDescent="0.4">
      <c r="A221" s="1" t="s">
        <v>357</v>
      </c>
      <c r="B221" s="9"/>
      <c r="C221" s="9"/>
      <c r="D221" s="9"/>
      <c r="E221" s="9"/>
      <c r="F221" s="9"/>
      <c r="G221" s="9"/>
      <c r="H221" s="9"/>
      <c r="I221" s="9"/>
      <c r="J221" s="9"/>
      <c r="K221" s="9"/>
      <c r="L221" s="9"/>
      <c r="M221" s="9"/>
      <c r="N221" s="9"/>
      <c r="O221" s="9"/>
      <c r="P221" s="9"/>
      <c r="Q221" s="9"/>
      <c r="R221" s="9"/>
      <c r="S221" s="9"/>
      <c r="T221" s="9"/>
      <c r="U221" s="9"/>
    </row>
    <row r="222" spans="1:21" x14ac:dyDescent="0.4">
      <c r="B222" s="10">
        <v>0</v>
      </c>
      <c r="C222" s="10">
        <v>0</v>
      </c>
      <c r="D222" s="10">
        <v>0</v>
      </c>
      <c r="E222" s="10">
        <v>0</v>
      </c>
      <c r="F222" s="10">
        <v>0</v>
      </c>
      <c r="G222" s="10">
        <v>0</v>
      </c>
      <c r="H222" s="10">
        <v>0</v>
      </c>
      <c r="I222" s="10">
        <v>0</v>
      </c>
      <c r="J222" s="10">
        <v>0</v>
      </c>
      <c r="K222" s="10">
        <v>0</v>
      </c>
      <c r="L222" s="10">
        <v>0</v>
      </c>
      <c r="M222" s="10">
        <v>0</v>
      </c>
      <c r="N222" s="10">
        <v>0</v>
      </c>
      <c r="O222" s="10">
        <v>0</v>
      </c>
      <c r="P222" s="10">
        <v>0</v>
      </c>
      <c r="Q222" s="10">
        <v>0</v>
      </c>
      <c r="R222" s="10">
        <v>0</v>
      </c>
      <c r="S222" s="10">
        <v>0</v>
      </c>
      <c r="T222" s="10">
        <v>0</v>
      </c>
      <c r="U222" s="10">
        <v>0</v>
      </c>
    </row>
    <row r="223" spans="1:21" x14ac:dyDescent="0.4">
      <c r="B223" s="10">
        <v>0</v>
      </c>
      <c r="C223" s="10">
        <v>0</v>
      </c>
      <c r="D223" s="10">
        <v>0</v>
      </c>
      <c r="E223" s="10">
        <v>0</v>
      </c>
      <c r="F223" s="10">
        <v>0</v>
      </c>
      <c r="G223" s="10">
        <v>0</v>
      </c>
      <c r="H223" s="10">
        <v>0</v>
      </c>
      <c r="I223" s="10">
        <v>0</v>
      </c>
      <c r="J223" s="10">
        <v>0</v>
      </c>
      <c r="K223" s="10">
        <v>0</v>
      </c>
      <c r="L223" s="10">
        <v>0</v>
      </c>
      <c r="M223" s="10">
        <v>0</v>
      </c>
      <c r="N223" s="10">
        <v>0</v>
      </c>
      <c r="O223" s="10">
        <v>0</v>
      </c>
      <c r="P223" s="10">
        <v>0</v>
      </c>
      <c r="Q223" s="10">
        <v>0</v>
      </c>
      <c r="R223" s="10">
        <v>0</v>
      </c>
      <c r="S223" s="10">
        <v>0</v>
      </c>
      <c r="T223" s="10">
        <v>0</v>
      </c>
      <c r="U223" s="10">
        <v>0</v>
      </c>
    </row>
    <row r="224" spans="1:21" x14ac:dyDescent="0.4">
      <c r="B224" s="10">
        <v>0</v>
      </c>
      <c r="C224" s="10">
        <v>0</v>
      </c>
      <c r="D224" s="10">
        <v>0</v>
      </c>
      <c r="E224" s="10">
        <v>0</v>
      </c>
      <c r="F224" s="10">
        <v>0</v>
      </c>
      <c r="G224" s="10">
        <v>0</v>
      </c>
      <c r="H224" s="10">
        <v>0</v>
      </c>
      <c r="I224" s="10">
        <v>0</v>
      </c>
      <c r="J224" s="10">
        <v>0</v>
      </c>
      <c r="K224" s="10">
        <v>0</v>
      </c>
      <c r="L224" s="10">
        <v>0</v>
      </c>
      <c r="M224" s="10">
        <v>0</v>
      </c>
      <c r="N224" s="10">
        <v>0</v>
      </c>
      <c r="O224" s="10">
        <v>0</v>
      </c>
      <c r="P224" s="10">
        <v>0</v>
      </c>
      <c r="Q224" s="10">
        <v>0</v>
      </c>
      <c r="R224" s="10">
        <v>0</v>
      </c>
      <c r="S224" s="10">
        <v>0</v>
      </c>
      <c r="T224" s="10">
        <v>0</v>
      </c>
      <c r="U224" s="10">
        <v>0</v>
      </c>
    </row>
    <row r="225" spans="1:21" x14ac:dyDescent="0.4">
      <c r="B225" s="10">
        <v>0</v>
      </c>
      <c r="C225" s="10">
        <v>0</v>
      </c>
      <c r="D225" s="10">
        <v>0</v>
      </c>
      <c r="E225" s="10">
        <v>0</v>
      </c>
      <c r="F225" s="10">
        <v>0</v>
      </c>
      <c r="G225" s="10">
        <v>0</v>
      </c>
      <c r="H225" s="10">
        <v>0</v>
      </c>
      <c r="I225" s="10">
        <v>0</v>
      </c>
      <c r="J225" s="10">
        <v>0</v>
      </c>
      <c r="K225" s="10">
        <v>0</v>
      </c>
      <c r="L225" s="10">
        <v>0</v>
      </c>
      <c r="M225" s="10">
        <v>0</v>
      </c>
      <c r="N225" s="10">
        <v>0</v>
      </c>
      <c r="O225" s="10">
        <v>0</v>
      </c>
      <c r="P225" s="10">
        <v>0</v>
      </c>
      <c r="Q225" s="10">
        <v>0</v>
      </c>
      <c r="R225" s="10">
        <v>0</v>
      </c>
      <c r="S225" s="10">
        <v>0</v>
      </c>
      <c r="T225" s="10">
        <v>0</v>
      </c>
      <c r="U225" s="10">
        <v>0</v>
      </c>
    </row>
    <row r="226" spans="1:21" x14ac:dyDescent="0.4">
      <c r="B226" s="4" t="s">
        <v>155</v>
      </c>
      <c r="C226" s="4" t="s">
        <v>156</v>
      </c>
      <c r="D226" s="4" t="s">
        <v>155</v>
      </c>
      <c r="E226" s="4" t="s">
        <v>156</v>
      </c>
      <c r="F226" s="4" t="s">
        <v>155</v>
      </c>
      <c r="G226" s="4" t="s">
        <v>156</v>
      </c>
      <c r="H226" s="4" t="s">
        <v>155</v>
      </c>
      <c r="I226" s="4" t="s">
        <v>156</v>
      </c>
      <c r="J226" s="4" t="s">
        <v>155</v>
      </c>
      <c r="K226" s="4" t="s">
        <v>156</v>
      </c>
      <c r="L226" s="4" t="s">
        <v>155</v>
      </c>
      <c r="M226" s="4" t="s">
        <v>156</v>
      </c>
      <c r="N226" s="4" t="s">
        <v>155</v>
      </c>
      <c r="O226" s="4" t="s">
        <v>156</v>
      </c>
      <c r="P226" s="4" t="s">
        <v>155</v>
      </c>
      <c r="Q226" s="4" t="s">
        <v>156</v>
      </c>
      <c r="R226" s="4" t="s">
        <v>155</v>
      </c>
      <c r="S226" s="4" t="s">
        <v>156</v>
      </c>
      <c r="T226" s="4" t="s">
        <v>155</v>
      </c>
      <c r="U226" s="4" t="s">
        <v>156</v>
      </c>
    </row>
    <row r="227" spans="1:21" x14ac:dyDescent="0.4">
      <c r="B227" s="4" t="s">
        <v>446</v>
      </c>
      <c r="C227" s="4" t="s">
        <v>446</v>
      </c>
      <c r="D227" s="4" t="s">
        <v>446</v>
      </c>
      <c r="E227" s="4" t="s">
        <v>446</v>
      </c>
      <c r="F227" s="4" t="s">
        <v>446</v>
      </c>
      <c r="G227" s="4" t="s">
        <v>446</v>
      </c>
      <c r="H227" s="4" t="s">
        <v>446</v>
      </c>
      <c r="I227" s="4" t="s">
        <v>446</v>
      </c>
      <c r="J227" s="4" t="s">
        <v>446</v>
      </c>
      <c r="K227" s="4" t="s">
        <v>446</v>
      </c>
      <c r="L227" s="4" t="s">
        <v>446</v>
      </c>
      <c r="M227" s="4" t="s">
        <v>446</v>
      </c>
      <c r="N227" s="4" t="s">
        <v>446</v>
      </c>
      <c r="O227" s="4" t="s">
        <v>446</v>
      </c>
      <c r="P227" s="4" t="s">
        <v>446</v>
      </c>
      <c r="Q227" s="4" t="s">
        <v>446</v>
      </c>
      <c r="R227" s="4" t="s">
        <v>446</v>
      </c>
      <c r="S227" s="4" t="s">
        <v>446</v>
      </c>
      <c r="T227" s="4" t="s">
        <v>446</v>
      </c>
      <c r="U227" s="4" t="s">
        <v>446</v>
      </c>
    </row>
    <row r="228" spans="1:21" x14ac:dyDescent="0.4">
      <c r="A228" s="1" t="s">
        <v>354</v>
      </c>
      <c r="B228" s="9"/>
      <c r="C228" s="9"/>
      <c r="D228" s="9"/>
      <c r="E228" s="9"/>
      <c r="F228" s="9"/>
      <c r="G228" s="9"/>
      <c r="H228" s="9"/>
      <c r="I228" s="9"/>
      <c r="J228" s="9"/>
      <c r="K228" s="9"/>
      <c r="L228" s="9"/>
      <c r="M228" s="9"/>
      <c r="N228" s="9"/>
      <c r="O228" s="9"/>
      <c r="P228" s="9"/>
      <c r="Q228" s="9"/>
      <c r="R228" s="9"/>
      <c r="S228" s="9"/>
      <c r="T228" s="9"/>
      <c r="U228" s="9"/>
    </row>
    <row r="229" spans="1:21" x14ac:dyDescent="0.4">
      <c r="B229" s="10">
        <v>0</v>
      </c>
      <c r="C229" s="10">
        <v>0</v>
      </c>
      <c r="D229" s="10">
        <v>0</v>
      </c>
      <c r="E229" s="10">
        <v>0</v>
      </c>
      <c r="F229" s="10">
        <v>0</v>
      </c>
      <c r="G229" s="10">
        <v>0</v>
      </c>
      <c r="H229" s="10">
        <v>0</v>
      </c>
      <c r="I229" s="10">
        <v>0</v>
      </c>
      <c r="J229" s="10">
        <v>0</v>
      </c>
      <c r="K229" s="10">
        <v>0</v>
      </c>
      <c r="L229" s="10">
        <v>0</v>
      </c>
      <c r="M229" s="10">
        <v>0</v>
      </c>
      <c r="N229" s="10">
        <v>0</v>
      </c>
      <c r="O229" s="10">
        <v>0</v>
      </c>
      <c r="P229" s="10">
        <v>0</v>
      </c>
      <c r="Q229" s="10">
        <v>0</v>
      </c>
      <c r="R229" s="10">
        <v>0</v>
      </c>
      <c r="S229" s="10">
        <v>0</v>
      </c>
      <c r="T229" s="10">
        <v>0</v>
      </c>
      <c r="U229" s="10">
        <v>0</v>
      </c>
    </row>
    <row r="230" spans="1:21" x14ac:dyDescent="0.4">
      <c r="B230" s="10">
        <v>0</v>
      </c>
      <c r="C230" s="10">
        <v>0</v>
      </c>
      <c r="D230" s="10">
        <v>0</v>
      </c>
      <c r="E230" s="10">
        <v>0</v>
      </c>
      <c r="F230" s="10">
        <v>0</v>
      </c>
      <c r="G230" s="10">
        <v>0</v>
      </c>
      <c r="H230" s="10">
        <v>0</v>
      </c>
      <c r="I230" s="10">
        <v>0</v>
      </c>
      <c r="J230" s="10">
        <v>0</v>
      </c>
      <c r="K230" s="10">
        <v>0</v>
      </c>
      <c r="L230" s="10">
        <v>0</v>
      </c>
      <c r="M230" s="10">
        <v>0</v>
      </c>
      <c r="N230" s="10">
        <v>0</v>
      </c>
      <c r="O230" s="10">
        <v>0</v>
      </c>
      <c r="P230" s="10">
        <v>0</v>
      </c>
      <c r="Q230" s="10">
        <v>0</v>
      </c>
      <c r="R230" s="10">
        <v>0</v>
      </c>
      <c r="S230" s="10">
        <v>0</v>
      </c>
      <c r="T230" s="10">
        <v>0</v>
      </c>
      <c r="U230" s="10">
        <v>0</v>
      </c>
    </row>
    <row r="231" spans="1:21" x14ac:dyDescent="0.4">
      <c r="B231" s="10">
        <v>0</v>
      </c>
      <c r="C231" s="10">
        <v>0</v>
      </c>
      <c r="D231" s="10">
        <v>0</v>
      </c>
      <c r="E231" s="10">
        <v>0</v>
      </c>
      <c r="F231" s="10">
        <v>0</v>
      </c>
      <c r="G231" s="10">
        <v>0</v>
      </c>
      <c r="H231" s="10">
        <v>0</v>
      </c>
      <c r="I231" s="10">
        <v>0</v>
      </c>
      <c r="J231" s="10">
        <v>0</v>
      </c>
      <c r="K231" s="10">
        <v>0</v>
      </c>
      <c r="L231" s="10">
        <v>0</v>
      </c>
      <c r="M231" s="10">
        <v>0</v>
      </c>
      <c r="N231" s="10">
        <v>0</v>
      </c>
      <c r="O231" s="10">
        <v>0</v>
      </c>
      <c r="P231" s="10">
        <v>0</v>
      </c>
      <c r="Q231" s="10">
        <v>0</v>
      </c>
      <c r="R231" s="10">
        <v>0</v>
      </c>
      <c r="S231" s="10">
        <v>0</v>
      </c>
      <c r="T231" s="10">
        <v>0</v>
      </c>
      <c r="U231" s="10">
        <v>0</v>
      </c>
    </row>
    <row r="232" spans="1:21" x14ac:dyDescent="0.4">
      <c r="B232" s="10">
        <v>0</v>
      </c>
      <c r="C232" s="10">
        <v>0</v>
      </c>
      <c r="D232" s="10">
        <v>0</v>
      </c>
      <c r="E232" s="10">
        <v>0</v>
      </c>
      <c r="F232" s="10">
        <v>0</v>
      </c>
      <c r="G232" s="10">
        <v>0</v>
      </c>
      <c r="H232" s="10">
        <v>0</v>
      </c>
      <c r="I232" s="10">
        <v>0</v>
      </c>
      <c r="J232" s="10">
        <v>0</v>
      </c>
      <c r="K232" s="10">
        <v>0</v>
      </c>
      <c r="L232" s="10">
        <v>0</v>
      </c>
      <c r="M232" s="10">
        <v>0</v>
      </c>
      <c r="N232" s="10">
        <v>0</v>
      </c>
      <c r="O232" s="10">
        <v>0</v>
      </c>
      <c r="P232" s="10">
        <v>0</v>
      </c>
      <c r="Q232" s="10">
        <v>0</v>
      </c>
      <c r="R232" s="10">
        <v>0</v>
      </c>
      <c r="S232" s="10">
        <v>0</v>
      </c>
      <c r="T232" s="10">
        <v>0</v>
      </c>
      <c r="U232" s="10">
        <v>0</v>
      </c>
    </row>
    <row r="233" spans="1:21" x14ac:dyDescent="0.4">
      <c r="B233" s="4" t="s">
        <v>155</v>
      </c>
      <c r="C233" s="4" t="s">
        <v>156</v>
      </c>
      <c r="D233" s="4" t="s">
        <v>155</v>
      </c>
      <c r="E233" s="4" t="s">
        <v>156</v>
      </c>
      <c r="F233" s="4" t="s">
        <v>155</v>
      </c>
      <c r="G233" s="4" t="s">
        <v>156</v>
      </c>
      <c r="H233" s="4" t="s">
        <v>155</v>
      </c>
      <c r="I233" s="4" t="s">
        <v>156</v>
      </c>
      <c r="J233" s="4" t="s">
        <v>155</v>
      </c>
      <c r="K233" s="4" t="s">
        <v>156</v>
      </c>
      <c r="L233" s="4" t="s">
        <v>155</v>
      </c>
      <c r="M233" s="4" t="s">
        <v>156</v>
      </c>
      <c r="N233" s="4" t="s">
        <v>155</v>
      </c>
      <c r="O233" s="4" t="s">
        <v>156</v>
      </c>
      <c r="P233" s="4" t="s">
        <v>155</v>
      </c>
      <c r="Q233" s="4" t="s">
        <v>156</v>
      </c>
      <c r="R233" s="4" t="s">
        <v>155</v>
      </c>
      <c r="S233" s="4" t="s">
        <v>156</v>
      </c>
      <c r="T233" s="4" t="s">
        <v>155</v>
      </c>
      <c r="U233" s="4" t="s">
        <v>156</v>
      </c>
    </row>
    <row r="234" spans="1:21" x14ac:dyDescent="0.4">
      <c r="B234" s="4" t="s">
        <v>446</v>
      </c>
      <c r="C234" s="4" t="s">
        <v>446</v>
      </c>
      <c r="D234" s="4" t="s">
        <v>446</v>
      </c>
      <c r="E234" s="4" t="s">
        <v>446</v>
      </c>
      <c r="F234" s="4" t="s">
        <v>446</v>
      </c>
      <c r="G234" s="4" t="s">
        <v>446</v>
      </c>
      <c r="H234" s="4" t="s">
        <v>446</v>
      </c>
      <c r="I234" s="4" t="s">
        <v>446</v>
      </c>
      <c r="J234" s="4" t="s">
        <v>446</v>
      </c>
      <c r="K234" s="4" t="s">
        <v>446</v>
      </c>
      <c r="L234" s="4" t="s">
        <v>446</v>
      </c>
      <c r="M234" s="4" t="s">
        <v>446</v>
      </c>
      <c r="N234" s="4" t="s">
        <v>446</v>
      </c>
      <c r="O234" s="4" t="s">
        <v>446</v>
      </c>
      <c r="P234" s="4" t="s">
        <v>446</v>
      </c>
      <c r="Q234" s="4" t="s">
        <v>446</v>
      </c>
      <c r="R234" s="4" t="s">
        <v>446</v>
      </c>
      <c r="S234" s="4" t="s">
        <v>446</v>
      </c>
      <c r="T234" s="4" t="s">
        <v>446</v>
      </c>
      <c r="U234" s="4" t="s">
        <v>446</v>
      </c>
    </row>
    <row r="235" spans="1:21" x14ac:dyDescent="0.4">
      <c r="A235" s="1" t="s">
        <v>369</v>
      </c>
      <c r="B235" s="9"/>
      <c r="C235" s="9"/>
      <c r="D235" s="9"/>
      <c r="E235" s="9"/>
      <c r="F235" s="9"/>
      <c r="G235" s="9"/>
      <c r="H235" s="9"/>
      <c r="I235" s="9"/>
      <c r="J235" s="9"/>
      <c r="K235" s="9"/>
      <c r="L235" s="9"/>
      <c r="M235" s="9"/>
      <c r="N235" s="9"/>
      <c r="O235" s="9"/>
      <c r="P235" s="9"/>
      <c r="Q235" s="9"/>
      <c r="R235" s="9"/>
      <c r="S235" s="9"/>
      <c r="T235" s="9"/>
      <c r="U235" s="9"/>
    </row>
    <row r="236" spans="1:21" x14ac:dyDescent="0.4">
      <c r="B236" s="10">
        <v>0</v>
      </c>
      <c r="C236" s="10">
        <v>0</v>
      </c>
      <c r="D236" s="10">
        <v>0</v>
      </c>
      <c r="E236" s="10">
        <v>0</v>
      </c>
      <c r="F236" s="10">
        <v>0</v>
      </c>
      <c r="G236" s="10">
        <v>0</v>
      </c>
      <c r="H236" s="10">
        <v>0</v>
      </c>
      <c r="I236" s="10">
        <v>0</v>
      </c>
      <c r="J236" s="10">
        <v>0</v>
      </c>
      <c r="K236" s="10">
        <v>0</v>
      </c>
      <c r="L236" s="10">
        <v>0</v>
      </c>
      <c r="M236" s="10">
        <v>0</v>
      </c>
      <c r="N236" s="10">
        <v>0</v>
      </c>
      <c r="O236" s="10">
        <v>0</v>
      </c>
      <c r="P236" s="10">
        <v>0</v>
      </c>
      <c r="Q236" s="10">
        <v>0</v>
      </c>
      <c r="R236" s="10">
        <v>0</v>
      </c>
      <c r="S236" s="10">
        <v>0</v>
      </c>
      <c r="T236" s="10">
        <v>0</v>
      </c>
      <c r="U236" s="10">
        <v>0</v>
      </c>
    </row>
    <row r="237" spans="1:21" x14ac:dyDescent="0.4">
      <c r="B237" s="10">
        <v>0</v>
      </c>
      <c r="C237" s="10">
        <v>0</v>
      </c>
      <c r="D237" s="10">
        <v>0</v>
      </c>
      <c r="E237" s="10">
        <v>0</v>
      </c>
      <c r="F237" s="10">
        <v>0</v>
      </c>
      <c r="G237" s="10">
        <v>0</v>
      </c>
      <c r="H237" s="10">
        <v>0</v>
      </c>
      <c r="I237" s="10">
        <v>0</v>
      </c>
      <c r="J237" s="10">
        <v>0</v>
      </c>
      <c r="K237" s="10">
        <v>0</v>
      </c>
      <c r="L237" s="10">
        <v>0</v>
      </c>
      <c r="M237" s="10">
        <v>0</v>
      </c>
      <c r="N237" s="10">
        <v>0</v>
      </c>
      <c r="O237" s="10">
        <v>0</v>
      </c>
      <c r="P237" s="10">
        <v>0</v>
      </c>
      <c r="Q237" s="10">
        <v>0</v>
      </c>
      <c r="R237" s="10">
        <v>0</v>
      </c>
      <c r="S237" s="10">
        <v>0</v>
      </c>
      <c r="T237" s="10">
        <v>0</v>
      </c>
      <c r="U237" s="10">
        <v>0</v>
      </c>
    </row>
    <row r="238" spans="1:21" x14ac:dyDescent="0.4">
      <c r="B238" s="10">
        <v>0</v>
      </c>
      <c r="C238" s="10">
        <v>0</v>
      </c>
      <c r="D238" s="10">
        <v>0</v>
      </c>
      <c r="E238" s="10">
        <v>0</v>
      </c>
      <c r="F238" s="10">
        <v>0</v>
      </c>
      <c r="G238" s="10">
        <v>0</v>
      </c>
      <c r="H238" s="10">
        <v>0</v>
      </c>
      <c r="I238" s="10">
        <v>0</v>
      </c>
      <c r="J238" s="10">
        <v>0</v>
      </c>
      <c r="K238" s="10">
        <v>0</v>
      </c>
      <c r="L238" s="10">
        <v>0</v>
      </c>
      <c r="M238" s="10">
        <v>0</v>
      </c>
      <c r="N238" s="10">
        <v>0</v>
      </c>
      <c r="O238" s="10">
        <v>0</v>
      </c>
      <c r="P238" s="10">
        <v>0</v>
      </c>
      <c r="Q238" s="10">
        <v>0</v>
      </c>
      <c r="R238" s="10">
        <v>0</v>
      </c>
      <c r="S238" s="10">
        <v>0</v>
      </c>
      <c r="T238" s="10">
        <v>0</v>
      </c>
      <c r="U238" s="10">
        <v>0</v>
      </c>
    </row>
    <row r="239" spans="1:21" x14ac:dyDescent="0.4">
      <c r="B239" s="10">
        <v>0</v>
      </c>
      <c r="C239" s="10">
        <v>0</v>
      </c>
      <c r="D239" s="10">
        <v>0</v>
      </c>
      <c r="E239" s="10">
        <v>0</v>
      </c>
      <c r="F239" s="10">
        <v>0</v>
      </c>
      <c r="G239" s="10">
        <v>0</v>
      </c>
      <c r="H239" s="10">
        <v>0</v>
      </c>
      <c r="I239" s="10">
        <v>0</v>
      </c>
      <c r="J239" s="10">
        <v>0</v>
      </c>
      <c r="K239" s="10">
        <v>0</v>
      </c>
      <c r="L239" s="10">
        <v>0</v>
      </c>
      <c r="M239" s="10">
        <v>0</v>
      </c>
      <c r="N239" s="10">
        <v>0</v>
      </c>
      <c r="O239" s="10">
        <v>0</v>
      </c>
      <c r="P239" s="10">
        <v>0</v>
      </c>
      <c r="Q239" s="10">
        <v>0</v>
      </c>
      <c r="R239" s="10">
        <v>0</v>
      </c>
      <c r="S239" s="10">
        <v>0</v>
      </c>
      <c r="T239" s="10">
        <v>0</v>
      </c>
      <c r="U239" s="10">
        <v>0</v>
      </c>
    </row>
    <row r="240" spans="1:21" x14ac:dyDescent="0.4">
      <c r="B240" s="4" t="s">
        <v>155</v>
      </c>
      <c r="C240" s="4" t="s">
        <v>156</v>
      </c>
      <c r="D240" s="4" t="s">
        <v>155</v>
      </c>
      <c r="E240" s="4" t="s">
        <v>156</v>
      </c>
      <c r="F240" s="4" t="s">
        <v>155</v>
      </c>
      <c r="G240" s="4" t="s">
        <v>156</v>
      </c>
      <c r="H240" s="4" t="s">
        <v>155</v>
      </c>
      <c r="I240" s="4" t="s">
        <v>156</v>
      </c>
      <c r="J240" s="4" t="s">
        <v>155</v>
      </c>
      <c r="K240" s="4" t="s">
        <v>156</v>
      </c>
      <c r="L240" s="4" t="s">
        <v>155</v>
      </c>
      <c r="M240" s="4" t="s">
        <v>156</v>
      </c>
      <c r="N240" s="4" t="s">
        <v>155</v>
      </c>
      <c r="O240" s="4" t="s">
        <v>156</v>
      </c>
      <c r="P240" s="4" t="s">
        <v>155</v>
      </c>
      <c r="Q240" s="4" t="s">
        <v>156</v>
      </c>
      <c r="R240" s="4" t="s">
        <v>155</v>
      </c>
      <c r="S240" s="4" t="s">
        <v>156</v>
      </c>
      <c r="T240" s="4" t="s">
        <v>155</v>
      </c>
      <c r="U240" s="4" t="s">
        <v>156</v>
      </c>
    </row>
    <row r="241" spans="1:21" x14ac:dyDescent="0.4">
      <c r="B241" s="4" t="s">
        <v>446</v>
      </c>
      <c r="C241" s="4" t="s">
        <v>446</v>
      </c>
      <c r="D241" s="4" t="s">
        <v>446</v>
      </c>
      <c r="E241" s="4" t="s">
        <v>446</v>
      </c>
      <c r="F241" s="4" t="s">
        <v>446</v>
      </c>
      <c r="G241" s="4" t="s">
        <v>446</v>
      </c>
      <c r="H241" s="4" t="s">
        <v>446</v>
      </c>
      <c r="I241" s="4" t="s">
        <v>446</v>
      </c>
      <c r="J241" s="4" t="s">
        <v>446</v>
      </c>
      <c r="K241" s="4" t="s">
        <v>446</v>
      </c>
      <c r="L241" s="4" t="s">
        <v>446</v>
      </c>
      <c r="M241" s="4" t="s">
        <v>446</v>
      </c>
      <c r="N241" s="4" t="s">
        <v>446</v>
      </c>
      <c r="O241" s="4" t="s">
        <v>446</v>
      </c>
      <c r="P241" s="4" t="s">
        <v>446</v>
      </c>
      <c r="Q241" s="4" t="s">
        <v>446</v>
      </c>
      <c r="R241" s="4" t="s">
        <v>446</v>
      </c>
      <c r="S241" s="4" t="s">
        <v>446</v>
      </c>
      <c r="T241" s="4" t="s">
        <v>446</v>
      </c>
      <c r="U241" s="4" t="s">
        <v>446</v>
      </c>
    </row>
    <row r="242" spans="1:21" x14ac:dyDescent="0.4">
      <c r="A242" t="s">
        <v>801</v>
      </c>
    </row>
    <row r="243" spans="1:21" x14ac:dyDescent="0.4">
      <c r="A243" t="s">
        <v>165</v>
      </c>
    </row>
  </sheetData>
  <mergeCells count="11">
    <mergeCell ref="N2:O2"/>
    <mergeCell ref="P2:Q2"/>
    <mergeCell ref="R2:S2"/>
    <mergeCell ref="T2:U2"/>
    <mergeCell ref="A2:A3"/>
    <mergeCell ref="B2:C2"/>
    <mergeCell ref="D2:E2"/>
    <mergeCell ref="F2:G2"/>
    <mergeCell ref="H2:I2"/>
    <mergeCell ref="J2:K2"/>
    <mergeCell ref="L2:M2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A0E994-9D62-4513-B0B3-98A77CD8545F}">
  <dimension ref="A1:U243"/>
  <sheetViews>
    <sheetView workbookViewId="0">
      <selection activeCell="A2" sqref="A2:A3"/>
    </sheetView>
  </sheetViews>
  <sheetFormatPr defaultRowHeight="14.6" x14ac:dyDescent="0.4"/>
  <cols>
    <col min="1" max="1" width="35.53515625" bestFit="1" customWidth="1"/>
    <col min="2" max="21" width="12.53515625" customWidth="1"/>
  </cols>
  <sheetData>
    <row r="1" spans="1:21" x14ac:dyDescent="0.4">
      <c r="A1" s="1" t="s">
        <v>38</v>
      </c>
    </row>
    <row r="2" spans="1:21" ht="101.5" customHeight="1" x14ac:dyDescent="0.4">
      <c r="A2" s="20" t="s">
        <v>682</v>
      </c>
      <c r="B2" s="19" t="s">
        <v>594</v>
      </c>
      <c r="C2" s="19"/>
      <c r="D2" s="19" t="s">
        <v>595</v>
      </c>
      <c r="E2" s="19"/>
      <c r="F2" s="19" t="s">
        <v>596</v>
      </c>
      <c r="G2" s="19"/>
      <c r="H2" s="19" t="s">
        <v>597</v>
      </c>
      <c r="I2" s="19"/>
      <c r="J2" s="19" t="s">
        <v>598</v>
      </c>
      <c r="K2" s="19"/>
      <c r="L2" s="19" t="s">
        <v>599</v>
      </c>
      <c r="M2" s="19"/>
      <c r="N2" s="19" t="s">
        <v>600</v>
      </c>
      <c r="O2" s="19"/>
      <c r="P2" s="19" t="s">
        <v>601</v>
      </c>
      <c r="Q2" s="19"/>
      <c r="R2" s="19" t="s">
        <v>602</v>
      </c>
      <c r="S2" s="19"/>
      <c r="T2" s="19" t="s">
        <v>683</v>
      </c>
      <c r="U2" s="19"/>
    </row>
    <row r="3" spans="1:21" ht="203.15" customHeight="1" x14ac:dyDescent="0.4">
      <c r="A3" s="20"/>
      <c r="B3" s="1" t="s">
        <v>176</v>
      </c>
      <c r="C3" s="1" t="s">
        <v>177</v>
      </c>
      <c r="D3" s="1" t="s">
        <v>176</v>
      </c>
      <c r="E3" s="1" t="s">
        <v>177</v>
      </c>
      <c r="F3" s="1" t="s">
        <v>176</v>
      </c>
      <c r="G3" s="1" t="s">
        <v>177</v>
      </c>
      <c r="H3" s="1" t="s">
        <v>176</v>
      </c>
      <c r="I3" s="1" t="s">
        <v>177</v>
      </c>
      <c r="J3" s="1" t="s">
        <v>176</v>
      </c>
      <c r="K3" s="1" t="s">
        <v>177</v>
      </c>
      <c r="L3" s="1" t="s">
        <v>176</v>
      </c>
      <c r="M3" s="1" t="s">
        <v>177</v>
      </c>
      <c r="N3" s="1" t="s">
        <v>176</v>
      </c>
      <c r="O3" s="1" t="s">
        <v>177</v>
      </c>
      <c r="P3" s="1" t="s">
        <v>176</v>
      </c>
      <c r="Q3" s="1" t="s">
        <v>177</v>
      </c>
      <c r="R3" s="1" t="s">
        <v>176</v>
      </c>
      <c r="S3" s="1" t="s">
        <v>177</v>
      </c>
      <c r="T3" s="1" t="s">
        <v>176</v>
      </c>
      <c r="U3" s="1" t="s">
        <v>177</v>
      </c>
    </row>
    <row r="4" spans="1:21" x14ac:dyDescent="0.4">
      <c r="A4" s="1" t="s">
        <v>299</v>
      </c>
      <c r="B4" s="9">
        <v>0.38871775616420001</v>
      </c>
      <c r="C4" s="9">
        <v>0.48552389034439997</v>
      </c>
      <c r="D4" s="9">
        <v>0.25755384045149998</v>
      </c>
      <c r="E4" s="9">
        <v>0.26127383473010002</v>
      </c>
      <c r="F4" s="9">
        <v>0.16138753048400001</v>
      </c>
      <c r="G4" s="9">
        <v>0.1217307522798</v>
      </c>
      <c r="H4" s="9">
        <v>7.5084828679730001E-2</v>
      </c>
      <c r="I4" s="9">
        <v>5.6132696731799998E-2</v>
      </c>
      <c r="J4" s="9">
        <v>3.5103647314159998E-2</v>
      </c>
      <c r="K4" s="9">
        <v>2.178384890961E-2</v>
      </c>
      <c r="L4" s="9">
        <v>3.2964473170089999E-2</v>
      </c>
      <c r="M4" s="9">
        <v>1.963267791705E-2</v>
      </c>
      <c r="N4" s="9">
        <v>4.9187923736259999E-2</v>
      </c>
      <c r="O4" s="9">
        <v>3.392229908727E-2</v>
      </c>
      <c r="P4" s="9">
        <v>0</v>
      </c>
      <c r="Q4" s="9">
        <v>0</v>
      </c>
      <c r="R4" s="9">
        <v>0.64627159661569999</v>
      </c>
      <c r="S4" s="9">
        <v>0.74679772507449993</v>
      </c>
      <c r="T4" s="9">
        <v>1</v>
      </c>
      <c r="U4" s="9">
        <v>1</v>
      </c>
    </row>
    <row r="5" spans="1:21" x14ac:dyDescent="0.4">
      <c r="B5" s="10">
        <v>354</v>
      </c>
      <c r="C5" s="10">
        <v>816</v>
      </c>
      <c r="D5" s="10">
        <v>244</v>
      </c>
      <c r="E5" s="10">
        <v>461</v>
      </c>
      <c r="F5" s="10">
        <v>159</v>
      </c>
      <c r="G5" s="10">
        <v>230</v>
      </c>
      <c r="H5" s="10">
        <v>69</v>
      </c>
      <c r="I5" s="10">
        <v>104</v>
      </c>
      <c r="J5" s="10">
        <v>36</v>
      </c>
      <c r="K5" s="10">
        <v>45</v>
      </c>
      <c r="L5" s="10">
        <v>36</v>
      </c>
      <c r="M5" s="10">
        <v>39</v>
      </c>
      <c r="N5" s="10">
        <v>53</v>
      </c>
      <c r="O5" s="10">
        <v>73</v>
      </c>
      <c r="P5" s="10">
        <v>0</v>
      </c>
      <c r="Q5" s="10">
        <v>0</v>
      </c>
      <c r="R5" s="10">
        <v>598</v>
      </c>
      <c r="S5" s="10">
        <v>1277</v>
      </c>
      <c r="T5" s="10">
        <v>951</v>
      </c>
      <c r="U5" s="10">
        <v>1768</v>
      </c>
    </row>
    <row r="6" spans="1:21" x14ac:dyDescent="0.4">
      <c r="B6" s="10">
        <v>951</v>
      </c>
      <c r="C6" s="10">
        <v>1768</v>
      </c>
      <c r="D6" s="10">
        <v>951</v>
      </c>
      <c r="E6" s="10">
        <v>1768</v>
      </c>
      <c r="F6" s="10">
        <v>951</v>
      </c>
      <c r="G6" s="10">
        <v>1768</v>
      </c>
      <c r="H6" s="10">
        <v>951</v>
      </c>
      <c r="I6" s="10">
        <v>1768</v>
      </c>
      <c r="J6" s="10">
        <v>951</v>
      </c>
      <c r="K6" s="10">
        <v>1768</v>
      </c>
      <c r="L6" s="10">
        <v>951</v>
      </c>
      <c r="M6" s="10">
        <v>1768</v>
      </c>
      <c r="N6" s="10">
        <v>951</v>
      </c>
      <c r="O6" s="10">
        <v>1768</v>
      </c>
      <c r="P6" s="10">
        <v>951</v>
      </c>
      <c r="Q6" s="10">
        <v>1768</v>
      </c>
      <c r="R6" s="10">
        <v>951</v>
      </c>
      <c r="S6" s="10">
        <v>1768</v>
      </c>
      <c r="T6" s="10">
        <v>951</v>
      </c>
      <c r="U6" s="10">
        <v>1768</v>
      </c>
    </row>
    <row r="7" spans="1:21" x14ac:dyDescent="0.4">
      <c r="B7" s="10">
        <v>505.65427418590002</v>
      </c>
      <c r="C7" s="10">
        <v>685.5202415023</v>
      </c>
      <c r="D7" s="10">
        <v>335.03280514480002</v>
      </c>
      <c r="E7" s="10">
        <v>368.89740308220001</v>
      </c>
      <c r="F7" s="10">
        <v>209.93714152609999</v>
      </c>
      <c r="G7" s="10">
        <v>171.87392085260001</v>
      </c>
      <c r="H7" s="10">
        <v>97.672318658839998</v>
      </c>
      <c r="I7" s="10">
        <v>79.254802049930007</v>
      </c>
      <c r="J7" s="10">
        <v>45.6637470824</v>
      </c>
      <c r="K7" s="10">
        <v>30.757022800209999</v>
      </c>
      <c r="L7" s="10">
        <v>42.881053130239998</v>
      </c>
      <c r="M7" s="10">
        <v>27.71974433119</v>
      </c>
      <c r="N7" s="10">
        <v>63.984944040130003</v>
      </c>
      <c r="O7" s="10">
        <v>47.895527130760001</v>
      </c>
      <c r="P7" s="10">
        <v>0</v>
      </c>
      <c r="Q7" s="10">
        <v>0</v>
      </c>
      <c r="R7" s="10">
        <v>840.68707933079997</v>
      </c>
      <c r="S7" s="10">
        <v>1054.4176445840001</v>
      </c>
      <c r="T7" s="10">
        <v>1300.8262837679999</v>
      </c>
      <c r="U7" s="10">
        <v>1411.918661749</v>
      </c>
    </row>
    <row r="8" spans="1:21" x14ac:dyDescent="0.4">
      <c r="B8" s="10">
        <v>1300.8262837679999</v>
      </c>
      <c r="C8" s="10">
        <v>1411.918661749</v>
      </c>
      <c r="D8" s="10">
        <v>1300.8262837679999</v>
      </c>
      <c r="E8" s="10">
        <v>1411.918661749</v>
      </c>
      <c r="F8" s="10">
        <v>1300.8262837679999</v>
      </c>
      <c r="G8" s="10">
        <v>1411.918661749</v>
      </c>
      <c r="H8" s="10">
        <v>1300.8262837679999</v>
      </c>
      <c r="I8" s="10">
        <v>1411.918661749</v>
      </c>
      <c r="J8" s="10">
        <v>1300.8262837679999</v>
      </c>
      <c r="K8" s="10">
        <v>1411.918661749</v>
      </c>
      <c r="L8" s="10">
        <v>1300.8262837679999</v>
      </c>
      <c r="M8" s="10">
        <v>1411.918661749</v>
      </c>
      <c r="N8" s="10">
        <v>1300.8262837679999</v>
      </c>
      <c r="O8" s="10">
        <v>1411.918661749</v>
      </c>
      <c r="P8" s="10">
        <v>1300.8262837679999</v>
      </c>
      <c r="Q8" s="10">
        <v>1411.918661749</v>
      </c>
      <c r="R8" s="10">
        <v>1300.8262837679999</v>
      </c>
      <c r="S8" s="10">
        <v>1411.918661749</v>
      </c>
      <c r="T8" s="10">
        <v>1300.8262837679999</v>
      </c>
      <c r="U8" s="10">
        <v>1411.918661749</v>
      </c>
    </row>
    <row r="9" spans="1:21" x14ac:dyDescent="0.4">
      <c r="B9" s="4" t="s">
        <v>155</v>
      </c>
      <c r="C9" s="4" t="s">
        <v>156</v>
      </c>
      <c r="D9" s="4" t="s">
        <v>155</v>
      </c>
      <c r="E9" s="4" t="s">
        <v>156</v>
      </c>
      <c r="F9" s="4" t="s">
        <v>155</v>
      </c>
      <c r="G9" s="4" t="s">
        <v>156</v>
      </c>
      <c r="H9" s="4" t="s">
        <v>155</v>
      </c>
      <c r="I9" s="4" t="s">
        <v>156</v>
      </c>
      <c r="J9" s="4" t="s">
        <v>155</v>
      </c>
      <c r="K9" s="4" t="s">
        <v>156</v>
      </c>
      <c r="L9" s="4" t="s">
        <v>155</v>
      </c>
      <c r="M9" s="4" t="s">
        <v>156</v>
      </c>
      <c r="N9" s="4" t="s">
        <v>155</v>
      </c>
      <c r="O9" s="4" t="s">
        <v>156</v>
      </c>
      <c r="P9" s="4" t="s">
        <v>155</v>
      </c>
      <c r="Q9" s="4" t="s">
        <v>156</v>
      </c>
      <c r="R9" s="4" t="s">
        <v>155</v>
      </c>
      <c r="S9" s="4" t="s">
        <v>156</v>
      </c>
      <c r="T9" s="4" t="s">
        <v>155</v>
      </c>
      <c r="U9" s="4" t="s">
        <v>156</v>
      </c>
    </row>
    <row r="10" spans="1:21" x14ac:dyDescent="0.4">
      <c r="B10" s="4" t="s">
        <v>95</v>
      </c>
      <c r="C10" s="4" t="s">
        <v>155</v>
      </c>
      <c r="D10" s="4" t="s">
        <v>95</v>
      </c>
      <c r="E10" s="4" t="s">
        <v>95</v>
      </c>
      <c r="F10" s="4" t="s">
        <v>215</v>
      </c>
      <c r="G10" s="4" t="s">
        <v>95</v>
      </c>
      <c r="H10" s="4" t="s">
        <v>95</v>
      </c>
      <c r="I10" s="4" t="s">
        <v>95</v>
      </c>
      <c r="J10" s="4" t="s">
        <v>95</v>
      </c>
      <c r="K10" s="4" t="s">
        <v>95</v>
      </c>
      <c r="L10" s="4" t="s">
        <v>95</v>
      </c>
      <c r="M10" s="4" t="s">
        <v>95</v>
      </c>
      <c r="N10" s="4" t="s">
        <v>95</v>
      </c>
      <c r="O10" s="4" t="s">
        <v>95</v>
      </c>
      <c r="P10" s="4" t="s">
        <v>446</v>
      </c>
      <c r="Q10" s="4" t="s">
        <v>446</v>
      </c>
      <c r="R10" s="4" t="s">
        <v>95</v>
      </c>
      <c r="S10" s="4" t="s">
        <v>155</v>
      </c>
      <c r="T10" s="4" t="s">
        <v>446</v>
      </c>
      <c r="U10" s="4" t="s">
        <v>446</v>
      </c>
    </row>
    <row r="11" spans="1:21" x14ac:dyDescent="0.4">
      <c r="A11" s="1" t="s">
        <v>311</v>
      </c>
      <c r="B11" s="9">
        <v>0.29730776693900002</v>
      </c>
      <c r="C11" s="9">
        <v>0.43359571750100001</v>
      </c>
      <c r="D11" s="9">
        <v>0.25258914598389998</v>
      </c>
      <c r="E11" s="9">
        <v>0.21920635083939999</v>
      </c>
      <c r="F11" s="9">
        <v>0.15494977531589998</v>
      </c>
      <c r="G11" s="9">
        <v>0.13987790781339998</v>
      </c>
      <c r="H11" s="9">
        <v>0.12762291127110001</v>
      </c>
      <c r="I11" s="9">
        <v>8.0979110663569998E-2</v>
      </c>
      <c r="J11" s="9">
        <v>3.821815263199E-2</v>
      </c>
      <c r="K11" s="9">
        <v>3.254117599406E-2</v>
      </c>
      <c r="L11" s="9">
        <v>6.5407402939479997E-2</v>
      </c>
      <c r="M11" s="9">
        <v>3.9952924647439998E-2</v>
      </c>
      <c r="N11" s="9">
        <v>6.3904844918690001E-2</v>
      </c>
      <c r="O11" s="9">
        <v>5.3846812541120004E-2</v>
      </c>
      <c r="P11" s="9">
        <v>0</v>
      </c>
      <c r="Q11" s="9">
        <v>0</v>
      </c>
      <c r="R11" s="9">
        <v>0.54989691292289999</v>
      </c>
      <c r="S11" s="9">
        <v>0.6528020683404</v>
      </c>
      <c r="T11" s="9">
        <v>1</v>
      </c>
      <c r="U11" s="9">
        <v>1</v>
      </c>
    </row>
    <row r="12" spans="1:21" x14ac:dyDescent="0.4">
      <c r="B12" s="10">
        <v>142</v>
      </c>
      <c r="C12" s="10">
        <v>430</v>
      </c>
      <c r="D12" s="10">
        <v>118</v>
      </c>
      <c r="E12" s="10">
        <v>252</v>
      </c>
      <c r="F12" s="10">
        <v>82</v>
      </c>
      <c r="G12" s="10">
        <v>183</v>
      </c>
      <c r="H12" s="10">
        <v>63</v>
      </c>
      <c r="I12" s="10">
        <v>115</v>
      </c>
      <c r="J12" s="10">
        <v>21</v>
      </c>
      <c r="K12" s="10">
        <v>44</v>
      </c>
      <c r="L12" s="10">
        <v>34</v>
      </c>
      <c r="M12" s="10">
        <v>50</v>
      </c>
      <c r="N12" s="10">
        <v>37</v>
      </c>
      <c r="O12" s="10">
        <v>77</v>
      </c>
      <c r="P12" s="10">
        <v>0</v>
      </c>
      <c r="Q12" s="10">
        <v>0</v>
      </c>
      <c r="R12" s="10">
        <v>260</v>
      </c>
      <c r="S12" s="10">
        <v>682</v>
      </c>
      <c r="T12" s="10">
        <v>497</v>
      </c>
      <c r="U12" s="10">
        <v>1151</v>
      </c>
    </row>
    <row r="13" spans="1:21" x14ac:dyDescent="0.4">
      <c r="B13" s="10">
        <v>497</v>
      </c>
      <c r="C13" s="10">
        <v>1151</v>
      </c>
      <c r="D13" s="10">
        <v>497</v>
      </c>
      <c r="E13" s="10">
        <v>1151</v>
      </c>
      <c r="F13" s="10">
        <v>497</v>
      </c>
      <c r="G13" s="10">
        <v>1151</v>
      </c>
      <c r="H13" s="10">
        <v>497</v>
      </c>
      <c r="I13" s="10">
        <v>1151</v>
      </c>
      <c r="J13" s="10">
        <v>497</v>
      </c>
      <c r="K13" s="10">
        <v>1151</v>
      </c>
      <c r="L13" s="10">
        <v>497</v>
      </c>
      <c r="M13" s="10">
        <v>1151</v>
      </c>
      <c r="N13" s="10">
        <v>497</v>
      </c>
      <c r="O13" s="10">
        <v>1151</v>
      </c>
      <c r="P13" s="10">
        <v>497</v>
      </c>
      <c r="Q13" s="10">
        <v>1151</v>
      </c>
      <c r="R13" s="10">
        <v>497</v>
      </c>
      <c r="S13" s="10">
        <v>1151</v>
      </c>
      <c r="T13" s="10">
        <v>497</v>
      </c>
      <c r="U13" s="10">
        <v>1151</v>
      </c>
    </row>
    <row r="14" spans="1:21" x14ac:dyDescent="0.4">
      <c r="B14" s="10">
        <v>213.48022025239999</v>
      </c>
      <c r="C14" s="10">
        <v>442.05171237650001</v>
      </c>
      <c r="D14" s="10">
        <v>181.37025841330001</v>
      </c>
      <c r="E14" s="10">
        <v>223.48131875210001</v>
      </c>
      <c r="F14" s="10">
        <v>111.2608409227</v>
      </c>
      <c r="G14" s="10">
        <v>142.60581038230001</v>
      </c>
      <c r="H14" s="10">
        <v>91.638935261970005</v>
      </c>
      <c r="I14" s="10">
        <v>82.558367370110005</v>
      </c>
      <c r="J14" s="10">
        <v>27.442336019399999</v>
      </c>
      <c r="K14" s="10">
        <v>33.175794848309998</v>
      </c>
      <c r="L14" s="10">
        <v>46.965428886769999</v>
      </c>
      <c r="M14" s="10">
        <v>40.732087615250002</v>
      </c>
      <c r="N14" s="10">
        <v>45.886525296309998</v>
      </c>
      <c r="O14" s="10">
        <v>54.896934469279998</v>
      </c>
      <c r="P14" s="10">
        <v>0</v>
      </c>
      <c r="Q14" s="10">
        <v>0</v>
      </c>
      <c r="R14" s="10">
        <v>394.8504786657</v>
      </c>
      <c r="S14" s="10">
        <v>665.53303112850006</v>
      </c>
      <c r="T14" s="10">
        <v>718.0445450528</v>
      </c>
      <c r="U14" s="10">
        <v>1019.502025814</v>
      </c>
    </row>
    <row r="15" spans="1:21" x14ac:dyDescent="0.4">
      <c r="B15" s="10">
        <v>718.0445450528</v>
      </c>
      <c r="C15" s="10">
        <v>1019.502025814</v>
      </c>
      <c r="D15" s="10">
        <v>718.0445450528</v>
      </c>
      <c r="E15" s="10">
        <v>1019.502025814</v>
      </c>
      <c r="F15" s="10">
        <v>718.0445450528</v>
      </c>
      <c r="G15" s="10">
        <v>1019.502025814</v>
      </c>
      <c r="H15" s="10">
        <v>718.0445450528</v>
      </c>
      <c r="I15" s="10">
        <v>1019.502025814</v>
      </c>
      <c r="J15" s="10">
        <v>718.0445450528</v>
      </c>
      <c r="K15" s="10">
        <v>1019.502025814</v>
      </c>
      <c r="L15" s="10">
        <v>718.0445450528</v>
      </c>
      <c r="M15" s="10">
        <v>1019.502025814</v>
      </c>
      <c r="N15" s="10">
        <v>718.0445450528</v>
      </c>
      <c r="O15" s="10">
        <v>1019.502025814</v>
      </c>
      <c r="P15" s="10">
        <v>718.0445450528</v>
      </c>
      <c r="Q15" s="10">
        <v>1019.502025814</v>
      </c>
      <c r="R15" s="10">
        <v>718.0445450528</v>
      </c>
      <c r="S15" s="10">
        <v>1019.502025814</v>
      </c>
      <c r="T15" s="10">
        <v>718.0445450528</v>
      </c>
      <c r="U15" s="10">
        <v>1019.502025814</v>
      </c>
    </row>
    <row r="16" spans="1:21" x14ac:dyDescent="0.4">
      <c r="B16" s="4" t="s">
        <v>155</v>
      </c>
      <c r="C16" s="4" t="s">
        <v>156</v>
      </c>
      <c r="D16" s="4" t="s">
        <v>155</v>
      </c>
      <c r="E16" s="4" t="s">
        <v>156</v>
      </c>
      <c r="F16" s="4" t="s">
        <v>155</v>
      </c>
      <c r="G16" s="4" t="s">
        <v>156</v>
      </c>
      <c r="H16" s="4" t="s">
        <v>155</v>
      </c>
      <c r="I16" s="4" t="s">
        <v>156</v>
      </c>
      <c r="J16" s="4" t="s">
        <v>155</v>
      </c>
      <c r="K16" s="4" t="s">
        <v>156</v>
      </c>
      <c r="L16" s="4" t="s">
        <v>155</v>
      </c>
      <c r="M16" s="4" t="s">
        <v>156</v>
      </c>
      <c r="N16" s="4" t="s">
        <v>155</v>
      </c>
      <c r="O16" s="4" t="s">
        <v>156</v>
      </c>
      <c r="P16" s="4" t="s">
        <v>155</v>
      </c>
      <c r="Q16" s="4" t="s">
        <v>156</v>
      </c>
      <c r="R16" s="4" t="s">
        <v>155</v>
      </c>
      <c r="S16" s="4" t="s">
        <v>156</v>
      </c>
      <c r="T16" s="4" t="s">
        <v>155</v>
      </c>
      <c r="U16" s="4" t="s">
        <v>156</v>
      </c>
    </row>
    <row r="17" spans="1:21" x14ac:dyDescent="0.4">
      <c r="B17" s="4" t="s">
        <v>95</v>
      </c>
      <c r="C17" s="4" t="s">
        <v>155</v>
      </c>
      <c r="D17" s="4" t="s">
        <v>95</v>
      </c>
      <c r="E17" s="4" t="s">
        <v>95</v>
      </c>
      <c r="F17" s="4" t="s">
        <v>95</v>
      </c>
      <c r="G17" s="4" t="s">
        <v>95</v>
      </c>
      <c r="H17" s="4" t="s">
        <v>215</v>
      </c>
      <c r="I17" s="4" t="s">
        <v>95</v>
      </c>
      <c r="J17" s="4" t="s">
        <v>95</v>
      </c>
      <c r="K17" s="4" t="s">
        <v>95</v>
      </c>
      <c r="L17" s="4" t="s">
        <v>95</v>
      </c>
      <c r="M17" s="4" t="s">
        <v>95</v>
      </c>
      <c r="N17" s="4" t="s">
        <v>95</v>
      </c>
      <c r="O17" s="4" t="s">
        <v>95</v>
      </c>
      <c r="P17" s="4" t="s">
        <v>446</v>
      </c>
      <c r="Q17" s="4" t="s">
        <v>446</v>
      </c>
      <c r="R17" s="4" t="s">
        <v>95</v>
      </c>
      <c r="S17" s="4" t="s">
        <v>155</v>
      </c>
      <c r="T17" s="4" t="s">
        <v>446</v>
      </c>
      <c r="U17" s="4" t="s">
        <v>446</v>
      </c>
    </row>
    <row r="18" spans="1:21" x14ac:dyDescent="0.4">
      <c r="A18" s="1" t="s">
        <v>314</v>
      </c>
      <c r="B18" s="9">
        <v>0.28375424919010001</v>
      </c>
      <c r="C18" s="9">
        <v>0.38521321257380003</v>
      </c>
      <c r="D18" s="9">
        <v>0.20058337161490003</v>
      </c>
      <c r="E18" s="9">
        <v>0.18900873887610001</v>
      </c>
      <c r="F18" s="9">
        <v>0.16219320077630001</v>
      </c>
      <c r="G18" s="9">
        <v>0.15142823391220001</v>
      </c>
      <c r="H18" s="9">
        <v>0.13959695780620002</v>
      </c>
      <c r="I18" s="9">
        <v>7.4961856844870001E-2</v>
      </c>
      <c r="J18" s="9">
        <v>6.2326819834649994E-2</v>
      </c>
      <c r="K18" s="9">
        <v>6.5464350187909998E-2</v>
      </c>
      <c r="L18" s="9">
        <v>6.2100106524610003E-2</v>
      </c>
      <c r="M18" s="9">
        <v>5.4913770774349994E-2</v>
      </c>
      <c r="N18" s="9">
        <v>8.182328374980001E-2</v>
      </c>
      <c r="O18" s="9">
        <v>7.9009836830740005E-2</v>
      </c>
      <c r="P18" s="9">
        <v>7.6220105035050001E-3</v>
      </c>
      <c r="Q18" s="9">
        <v>0</v>
      </c>
      <c r="R18" s="9">
        <v>0.48433762080500004</v>
      </c>
      <c r="S18" s="9">
        <v>0.57422195144989996</v>
      </c>
      <c r="T18" s="9">
        <v>1</v>
      </c>
      <c r="U18" s="9">
        <v>1</v>
      </c>
    </row>
    <row r="19" spans="1:21" x14ac:dyDescent="0.4">
      <c r="B19" s="10">
        <v>54</v>
      </c>
      <c r="C19" s="10">
        <v>169</v>
      </c>
      <c r="D19" s="10">
        <v>40</v>
      </c>
      <c r="E19" s="10">
        <v>95</v>
      </c>
      <c r="F19" s="10">
        <v>36</v>
      </c>
      <c r="G19" s="10">
        <v>77</v>
      </c>
      <c r="H19" s="10">
        <v>30</v>
      </c>
      <c r="I19" s="10">
        <v>45</v>
      </c>
      <c r="J19" s="10">
        <v>13</v>
      </c>
      <c r="K19" s="10">
        <v>45</v>
      </c>
      <c r="L19" s="10">
        <v>13</v>
      </c>
      <c r="M19" s="10">
        <v>36</v>
      </c>
      <c r="N19" s="10">
        <v>20</v>
      </c>
      <c r="O19" s="10">
        <v>58</v>
      </c>
      <c r="P19" s="10">
        <v>1</v>
      </c>
      <c r="Q19" s="10">
        <v>0</v>
      </c>
      <c r="R19" s="10">
        <v>94</v>
      </c>
      <c r="S19" s="10">
        <v>264</v>
      </c>
      <c r="T19" s="10">
        <v>207</v>
      </c>
      <c r="U19" s="10">
        <v>525</v>
      </c>
    </row>
    <row r="20" spans="1:21" x14ac:dyDescent="0.4">
      <c r="B20" s="10">
        <v>207</v>
      </c>
      <c r="C20" s="10">
        <v>525</v>
      </c>
      <c r="D20" s="10">
        <v>207</v>
      </c>
      <c r="E20" s="10">
        <v>525</v>
      </c>
      <c r="F20" s="10">
        <v>207</v>
      </c>
      <c r="G20" s="10">
        <v>525</v>
      </c>
      <c r="H20" s="10">
        <v>207</v>
      </c>
      <c r="I20" s="10">
        <v>525</v>
      </c>
      <c r="J20" s="10">
        <v>207</v>
      </c>
      <c r="K20" s="10">
        <v>525</v>
      </c>
      <c r="L20" s="10">
        <v>207</v>
      </c>
      <c r="M20" s="10">
        <v>525</v>
      </c>
      <c r="N20" s="10">
        <v>207</v>
      </c>
      <c r="O20" s="10">
        <v>525</v>
      </c>
      <c r="P20" s="10">
        <v>207</v>
      </c>
      <c r="Q20" s="10">
        <v>525</v>
      </c>
      <c r="R20" s="10">
        <v>207</v>
      </c>
      <c r="S20" s="10">
        <v>525</v>
      </c>
      <c r="T20" s="10">
        <v>207</v>
      </c>
      <c r="U20" s="10">
        <v>525</v>
      </c>
    </row>
    <row r="21" spans="1:21" x14ac:dyDescent="0.4">
      <c r="B21" s="10">
        <v>95.763936340879994</v>
      </c>
      <c r="C21" s="10">
        <v>225.52029797680001</v>
      </c>
      <c r="D21" s="10">
        <v>67.694680468000001</v>
      </c>
      <c r="E21" s="10">
        <v>110.65380345280001</v>
      </c>
      <c r="F21" s="10">
        <v>54.738420299940003</v>
      </c>
      <c r="G21" s="10">
        <v>88.652567770979999</v>
      </c>
      <c r="H21" s="10">
        <v>47.112436972780003</v>
      </c>
      <c r="I21" s="10">
        <v>43.88587862704</v>
      </c>
      <c r="J21" s="10">
        <v>21.034615777589998</v>
      </c>
      <c r="K21" s="10">
        <v>38.32563183021</v>
      </c>
      <c r="L21" s="10">
        <v>20.958102530470001</v>
      </c>
      <c r="M21" s="10">
        <v>32.148871180500002</v>
      </c>
      <c r="N21" s="10">
        <v>27.614457787260001</v>
      </c>
      <c r="O21" s="10">
        <v>46.255739324499999</v>
      </c>
      <c r="P21" s="10">
        <v>2.5723446634910001</v>
      </c>
      <c r="Q21" s="10">
        <v>0</v>
      </c>
      <c r="R21" s="10">
        <v>163.45861680889999</v>
      </c>
      <c r="S21" s="10">
        <v>336.1741014296</v>
      </c>
      <c r="T21" s="10">
        <v>337.48899484039998</v>
      </c>
      <c r="U21" s="10">
        <v>585.44279016279995</v>
      </c>
    </row>
    <row r="22" spans="1:21" x14ac:dyDescent="0.4">
      <c r="B22" s="10">
        <v>337.48899484039998</v>
      </c>
      <c r="C22" s="10">
        <v>585.44279016279995</v>
      </c>
      <c r="D22" s="10">
        <v>337.48899484039998</v>
      </c>
      <c r="E22" s="10">
        <v>585.44279016279995</v>
      </c>
      <c r="F22" s="10">
        <v>337.48899484039998</v>
      </c>
      <c r="G22" s="10">
        <v>585.44279016279995</v>
      </c>
      <c r="H22" s="10">
        <v>337.48899484039998</v>
      </c>
      <c r="I22" s="10">
        <v>585.44279016279995</v>
      </c>
      <c r="J22" s="10">
        <v>337.48899484039998</v>
      </c>
      <c r="K22" s="10">
        <v>585.44279016279995</v>
      </c>
      <c r="L22" s="10">
        <v>337.48899484039998</v>
      </c>
      <c r="M22" s="10">
        <v>585.44279016279995</v>
      </c>
      <c r="N22" s="10">
        <v>337.48899484039998</v>
      </c>
      <c r="O22" s="10">
        <v>585.44279016279995</v>
      </c>
      <c r="P22" s="10">
        <v>337.48899484039998</v>
      </c>
      <c r="Q22" s="10">
        <v>585.44279016279995</v>
      </c>
      <c r="R22" s="10">
        <v>337.48899484039998</v>
      </c>
      <c r="S22" s="10">
        <v>585.44279016279995</v>
      </c>
      <c r="T22" s="10">
        <v>337.48899484039998</v>
      </c>
      <c r="U22" s="10">
        <v>585.44279016279995</v>
      </c>
    </row>
    <row r="23" spans="1:21" x14ac:dyDescent="0.4">
      <c r="B23" s="4" t="s">
        <v>155</v>
      </c>
      <c r="C23" s="4" t="s">
        <v>156</v>
      </c>
      <c r="D23" s="4" t="s">
        <v>155</v>
      </c>
      <c r="E23" s="4" t="s">
        <v>156</v>
      </c>
      <c r="F23" s="4" t="s">
        <v>155</v>
      </c>
      <c r="G23" s="4" t="s">
        <v>156</v>
      </c>
      <c r="H23" s="4" t="s">
        <v>155</v>
      </c>
      <c r="I23" s="4" t="s">
        <v>156</v>
      </c>
      <c r="J23" s="4" t="s">
        <v>155</v>
      </c>
      <c r="K23" s="4" t="s">
        <v>156</v>
      </c>
      <c r="L23" s="4" t="s">
        <v>155</v>
      </c>
      <c r="M23" s="4" t="s">
        <v>156</v>
      </c>
      <c r="N23" s="4" t="s">
        <v>155</v>
      </c>
      <c r="O23" s="4" t="s">
        <v>156</v>
      </c>
      <c r="P23" s="4" t="s">
        <v>155</v>
      </c>
      <c r="Q23" s="4" t="s">
        <v>156</v>
      </c>
      <c r="R23" s="4" t="s">
        <v>155</v>
      </c>
      <c r="S23" s="4" t="s">
        <v>156</v>
      </c>
      <c r="T23" s="4" t="s">
        <v>155</v>
      </c>
      <c r="U23" s="4" t="s">
        <v>156</v>
      </c>
    </row>
    <row r="24" spans="1:21" x14ac:dyDescent="0.4">
      <c r="B24" s="4" t="s">
        <v>95</v>
      </c>
      <c r="C24" s="4" t="s">
        <v>206</v>
      </c>
      <c r="D24" s="4" t="s">
        <v>95</v>
      </c>
      <c r="E24" s="4" t="s">
        <v>95</v>
      </c>
      <c r="F24" s="4" t="s">
        <v>95</v>
      </c>
      <c r="G24" s="4" t="s">
        <v>95</v>
      </c>
      <c r="H24" s="4" t="s">
        <v>215</v>
      </c>
      <c r="I24" s="4" t="s">
        <v>95</v>
      </c>
      <c r="J24" s="4" t="s">
        <v>95</v>
      </c>
      <c r="K24" s="4" t="s">
        <v>95</v>
      </c>
      <c r="L24" s="4" t="s">
        <v>95</v>
      </c>
      <c r="M24" s="4" t="s">
        <v>95</v>
      </c>
      <c r="N24" s="4" t="s">
        <v>95</v>
      </c>
      <c r="O24" s="4" t="s">
        <v>95</v>
      </c>
      <c r="P24" s="4" t="s">
        <v>95</v>
      </c>
      <c r="Q24" s="4" t="s">
        <v>95</v>
      </c>
      <c r="R24" s="4" t="s">
        <v>95</v>
      </c>
      <c r="S24" s="4" t="s">
        <v>95</v>
      </c>
      <c r="T24" s="4" t="s">
        <v>446</v>
      </c>
      <c r="U24" s="4" t="s">
        <v>446</v>
      </c>
    </row>
    <row r="25" spans="1:21" x14ac:dyDescent="0.4">
      <c r="A25" s="1" t="s">
        <v>317</v>
      </c>
      <c r="B25" s="9">
        <v>0.21442419262569998</v>
      </c>
      <c r="C25" s="9">
        <v>0.3148922209835</v>
      </c>
      <c r="D25" s="9">
        <v>0.26063775056890004</v>
      </c>
      <c r="E25" s="9">
        <v>0.27302533625999997</v>
      </c>
      <c r="F25" s="9">
        <v>0.1838423742851</v>
      </c>
      <c r="G25" s="9">
        <v>0.1444477995921</v>
      </c>
      <c r="H25" s="9">
        <v>9.1660268604239994E-2</v>
      </c>
      <c r="I25" s="9">
        <v>8.1503572069619987E-2</v>
      </c>
      <c r="J25" s="9">
        <v>8.2872174885030001E-2</v>
      </c>
      <c r="K25" s="9">
        <v>5.1709573195939995E-2</v>
      </c>
      <c r="L25" s="9">
        <v>7.7559258617349996E-2</v>
      </c>
      <c r="M25" s="9">
        <v>4.9643846971589994E-2</v>
      </c>
      <c r="N25" s="9">
        <v>8.9003980413750003E-2</v>
      </c>
      <c r="O25" s="9">
        <v>8.4777650927269993E-2</v>
      </c>
      <c r="P25" s="9">
        <v>0</v>
      </c>
      <c r="Q25" s="9">
        <v>0</v>
      </c>
      <c r="R25" s="9">
        <v>0.47506194319450001</v>
      </c>
      <c r="S25" s="9">
        <v>0.58791755724349992</v>
      </c>
      <c r="T25" s="9">
        <v>1</v>
      </c>
      <c r="U25" s="9">
        <v>1</v>
      </c>
    </row>
    <row r="26" spans="1:21" x14ac:dyDescent="0.4">
      <c r="B26" s="10">
        <v>31</v>
      </c>
      <c r="C26" s="10">
        <v>125</v>
      </c>
      <c r="D26" s="10">
        <v>36</v>
      </c>
      <c r="E26" s="10">
        <v>118</v>
      </c>
      <c r="F26" s="10">
        <v>34</v>
      </c>
      <c r="G26" s="10">
        <v>75</v>
      </c>
      <c r="H26" s="10">
        <v>13</v>
      </c>
      <c r="I26" s="10">
        <v>46</v>
      </c>
      <c r="J26" s="10">
        <v>12</v>
      </c>
      <c r="K26" s="10">
        <v>26</v>
      </c>
      <c r="L26" s="10">
        <v>16</v>
      </c>
      <c r="M26" s="10">
        <v>31</v>
      </c>
      <c r="N26" s="10">
        <v>19</v>
      </c>
      <c r="O26" s="10">
        <v>51</v>
      </c>
      <c r="P26" s="10">
        <v>0</v>
      </c>
      <c r="Q26" s="10">
        <v>0</v>
      </c>
      <c r="R26" s="10">
        <v>67</v>
      </c>
      <c r="S26" s="10">
        <v>243</v>
      </c>
      <c r="T26" s="10">
        <v>161</v>
      </c>
      <c r="U26" s="10">
        <v>472</v>
      </c>
    </row>
    <row r="27" spans="1:21" x14ac:dyDescent="0.4">
      <c r="B27" s="10">
        <v>161</v>
      </c>
      <c r="C27" s="10">
        <v>472</v>
      </c>
      <c r="D27" s="10">
        <v>161</v>
      </c>
      <c r="E27" s="10">
        <v>472</v>
      </c>
      <c r="F27" s="10">
        <v>161</v>
      </c>
      <c r="G27" s="10">
        <v>472</v>
      </c>
      <c r="H27" s="10">
        <v>161</v>
      </c>
      <c r="I27" s="10">
        <v>472</v>
      </c>
      <c r="J27" s="10">
        <v>161</v>
      </c>
      <c r="K27" s="10">
        <v>472</v>
      </c>
      <c r="L27" s="10">
        <v>161</v>
      </c>
      <c r="M27" s="10">
        <v>472</v>
      </c>
      <c r="N27" s="10">
        <v>161</v>
      </c>
      <c r="O27" s="10">
        <v>472</v>
      </c>
      <c r="P27" s="10">
        <v>161</v>
      </c>
      <c r="Q27" s="10">
        <v>472</v>
      </c>
      <c r="R27" s="10">
        <v>161</v>
      </c>
      <c r="S27" s="10">
        <v>472</v>
      </c>
      <c r="T27" s="10">
        <v>161</v>
      </c>
      <c r="U27" s="10">
        <v>472</v>
      </c>
    </row>
    <row r="28" spans="1:21" x14ac:dyDescent="0.4">
      <c r="B28" s="10">
        <v>62.027587054720001</v>
      </c>
      <c r="C28" s="10">
        <v>170.4033543507</v>
      </c>
      <c r="D28" s="10">
        <v>75.396020221369994</v>
      </c>
      <c r="E28" s="10">
        <v>147.7471656052</v>
      </c>
      <c r="F28" s="10">
        <v>53.181027456270002</v>
      </c>
      <c r="G28" s="10">
        <v>78.167664803549997</v>
      </c>
      <c r="H28" s="10">
        <v>26.515036482999999</v>
      </c>
      <c r="I28" s="10">
        <v>44.105510224589999</v>
      </c>
      <c r="J28" s="10">
        <v>23.972859494769999</v>
      </c>
      <c r="K28" s="10">
        <v>27.982541763379999</v>
      </c>
      <c r="L28" s="10">
        <v>22.43596492951</v>
      </c>
      <c r="M28" s="10">
        <v>26.86467776312</v>
      </c>
      <c r="N28" s="10">
        <v>25.746638360759999</v>
      </c>
      <c r="O28" s="10">
        <v>45.877272061100001</v>
      </c>
      <c r="P28" s="10">
        <v>0</v>
      </c>
      <c r="Q28" s="10">
        <v>0</v>
      </c>
      <c r="R28" s="10">
        <v>137.4236072761</v>
      </c>
      <c r="S28" s="10">
        <v>318.15051995589999</v>
      </c>
      <c r="T28" s="10">
        <v>289.27513400039999</v>
      </c>
      <c r="U28" s="10">
        <v>541.14818657169997</v>
      </c>
    </row>
    <row r="29" spans="1:21" x14ac:dyDescent="0.4">
      <c r="B29" s="10">
        <v>289.27513400039999</v>
      </c>
      <c r="C29" s="10">
        <v>541.14818657169997</v>
      </c>
      <c r="D29" s="10">
        <v>289.27513400039999</v>
      </c>
      <c r="E29" s="10">
        <v>541.14818657169997</v>
      </c>
      <c r="F29" s="10">
        <v>289.27513400039999</v>
      </c>
      <c r="G29" s="10">
        <v>541.14818657169997</v>
      </c>
      <c r="H29" s="10">
        <v>289.27513400039999</v>
      </c>
      <c r="I29" s="10">
        <v>541.14818657169997</v>
      </c>
      <c r="J29" s="10">
        <v>289.27513400039999</v>
      </c>
      <c r="K29" s="10">
        <v>541.14818657169997</v>
      </c>
      <c r="L29" s="10">
        <v>289.27513400039999</v>
      </c>
      <c r="M29" s="10">
        <v>541.14818657169997</v>
      </c>
      <c r="N29" s="10">
        <v>289.27513400039999</v>
      </c>
      <c r="O29" s="10">
        <v>541.14818657169997</v>
      </c>
      <c r="P29" s="10">
        <v>289.27513400039999</v>
      </c>
      <c r="Q29" s="10">
        <v>541.14818657169997</v>
      </c>
      <c r="R29" s="10">
        <v>289.27513400039999</v>
      </c>
      <c r="S29" s="10">
        <v>541.14818657169997</v>
      </c>
      <c r="T29" s="10">
        <v>289.27513400039999</v>
      </c>
      <c r="U29" s="10">
        <v>541.14818657169997</v>
      </c>
    </row>
    <row r="30" spans="1:21" x14ac:dyDescent="0.4">
      <c r="B30" s="4" t="s">
        <v>155</v>
      </c>
      <c r="C30" s="4" t="s">
        <v>156</v>
      </c>
      <c r="D30" s="4" t="s">
        <v>155</v>
      </c>
      <c r="E30" s="4" t="s">
        <v>156</v>
      </c>
      <c r="F30" s="4" t="s">
        <v>155</v>
      </c>
      <c r="G30" s="4" t="s">
        <v>156</v>
      </c>
      <c r="H30" s="4" t="s">
        <v>155</v>
      </c>
      <c r="I30" s="4" t="s">
        <v>156</v>
      </c>
      <c r="J30" s="4" t="s">
        <v>155</v>
      </c>
      <c r="K30" s="4" t="s">
        <v>156</v>
      </c>
      <c r="L30" s="4" t="s">
        <v>155</v>
      </c>
      <c r="M30" s="4" t="s">
        <v>156</v>
      </c>
      <c r="N30" s="4" t="s">
        <v>155</v>
      </c>
      <c r="O30" s="4" t="s">
        <v>156</v>
      </c>
      <c r="P30" s="4" t="s">
        <v>155</v>
      </c>
      <c r="Q30" s="4" t="s">
        <v>156</v>
      </c>
      <c r="R30" s="4" t="s">
        <v>155</v>
      </c>
      <c r="S30" s="4" t="s">
        <v>156</v>
      </c>
      <c r="T30" s="4" t="s">
        <v>155</v>
      </c>
      <c r="U30" s="4" t="s">
        <v>156</v>
      </c>
    </row>
    <row r="31" spans="1:21" x14ac:dyDescent="0.4">
      <c r="B31" s="4" t="s">
        <v>95</v>
      </c>
      <c r="C31" s="4" t="s">
        <v>206</v>
      </c>
      <c r="D31" s="4" t="s">
        <v>95</v>
      </c>
      <c r="E31" s="4" t="s">
        <v>95</v>
      </c>
      <c r="F31" s="4" t="s">
        <v>95</v>
      </c>
      <c r="G31" s="4" t="s">
        <v>95</v>
      </c>
      <c r="H31" s="4" t="s">
        <v>95</v>
      </c>
      <c r="I31" s="4" t="s">
        <v>95</v>
      </c>
      <c r="J31" s="4" t="s">
        <v>95</v>
      </c>
      <c r="K31" s="4" t="s">
        <v>95</v>
      </c>
      <c r="L31" s="4" t="s">
        <v>95</v>
      </c>
      <c r="M31" s="4" t="s">
        <v>95</v>
      </c>
      <c r="N31" s="4" t="s">
        <v>95</v>
      </c>
      <c r="O31" s="4" t="s">
        <v>95</v>
      </c>
      <c r="P31" s="4" t="s">
        <v>446</v>
      </c>
      <c r="Q31" s="4" t="s">
        <v>446</v>
      </c>
      <c r="R31" s="4" t="s">
        <v>95</v>
      </c>
      <c r="S31" s="4" t="s">
        <v>206</v>
      </c>
      <c r="T31" s="4" t="s">
        <v>446</v>
      </c>
      <c r="U31" s="4" t="s">
        <v>446</v>
      </c>
    </row>
    <row r="32" spans="1:21" x14ac:dyDescent="0.4">
      <c r="A32" s="1" t="s">
        <v>306</v>
      </c>
      <c r="B32" s="9">
        <v>0.27033536201629998</v>
      </c>
      <c r="C32" s="9">
        <v>0.39741268949450004</v>
      </c>
      <c r="D32" s="9">
        <v>0.22186315807589999</v>
      </c>
      <c r="E32" s="9">
        <v>0.21320578165699999</v>
      </c>
      <c r="F32" s="9">
        <v>0.22328064720149998</v>
      </c>
      <c r="G32" s="9">
        <v>0.18930102039289998</v>
      </c>
      <c r="H32" s="9">
        <v>0.1233968854844</v>
      </c>
      <c r="I32" s="9">
        <v>8.7883307433559987E-2</v>
      </c>
      <c r="J32" s="9">
        <v>5.3056779237329994E-2</v>
      </c>
      <c r="K32" s="9">
        <v>3.3910134029560002E-2</v>
      </c>
      <c r="L32" s="9">
        <v>4.6154441934749997E-2</v>
      </c>
      <c r="M32" s="9">
        <v>3.5968450834639995E-2</v>
      </c>
      <c r="N32" s="9">
        <v>6.1912726049910001E-2</v>
      </c>
      <c r="O32" s="9">
        <v>4.178463367317E-2</v>
      </c>
      <c r="P32" s="9">
        <v>0</v>
      </c>
      <c r="Q32" s="9">
        <v>5.3398248456789992E-4</v>
      </c>
      <c r="R32" s="9">
        <v>0.49219852009210002</v>
      </c>
      <c r="S32" s="9">
        <v>0.61061847115159995</v>
      </c>
      <c r="T32" s="9">
        <v>1</v>
      </c>
      <c r="U32" s="9">
        <v>1</v>
      </c>
    </row>
    <row r="33" spans="1:21" x14ac:dyDescent="0.4">
      <c r="B33" s="10">
        <v>229</v>
      </c>
      <c r="C33" s="10">
        <v>620</v>
      </c>
      <c r="D33" s="10">
        <v>183</v>
      </c>
      <c r="E33" s="10">
        <v>341</v>
      </c>
      <c r="F33" s="10">
        <v>195</v>
      </c>
      <c r="G33" s="10">
        <v>362</v>
      </c>
      <c r="H33" s="10">
        <v>102</v>
      </c>
      <c r="I33" s="10">
        <v>175</v>
      </c>
      <c r="J33" s="10">
        <v>49</v>
      </c>
      <c r="K33" s="10">
        <v>68</v>
      </c>
      <c r="L33" s="10">
        <v>46</v>
      </c>
      <c r="M33" s="10">
        <v>74</v>
      </c>
      <c r="N33" s="10">
        <v>57</v>
      </c>
      <c r="O33" s="10">
        <v>94</v>
      </c>
      <c r="P33" s="10">
        <v>0</v>
      </c>
      <c r="Q33" s="10">
        <v>1</v>
      </c>
      <c r="R33" s="10">
        <v>412</v>
      </c>
      <c r="S33" s="10">
        <v>961</v>
      </c>
      <c r="T33" s="10">
        <v>861</v>
      </c>
      <c r="U33" s="10">
        <v>1735</v>
      </c>
    </row>
    <row r="34" spans="1:21" x14ac:dyDescent="0.4">
      <c r="B34" s="10">
        <v>861</v>
      </c>
      <c r="C34" s="10">
        <v>1735</v>
      </c>
      <c r="D34" s="10">
        <v>861</v>
      </c>
      <c r="E34" s="10">
        <v>1735</v>
      </c>
      <c r="F34" s="10">
        <v>861</v>
      </c>
      <c r="G34" s="10">
        <v>1735</v>
      </c>
      <c r="H34" s="10">
        <v>861</v>
      </c>
      <c r="I34" s="10">
        <v>1735</v>
      </c>
      <c r="J34" s="10">
        <v>861</v>
      </c>
      <c r="K34" s="10">
        <v>1735</v>
      </c>
      <c r="L34" s="10">
        <v>861</v>
      </c>
      <c r="M34" s="10">
        <v>1735</v>
      </c>
      <c r="N34" s="10">
        <v>861</v>
      </c>
      <c r="O34" s="10">
        <v>1735</v>
      </c>
      <c r="P34" s="10">
        <v>861</v>
      </c>
      <c r="Q34" s="10">
        <v>1735</v>
      </c>
      <c r="R34" s="10">
        <v>861</v>
      </c>
      <c r="S34" s="10">
        <v>1735</v>
      </c>
      <c r="T34" s="10">
        <v>861</v>
      </c>
      <c r="U34" s="10">
        <v>1735</v>
      </c>
    </row>
    <row r="35" spans="1:21" x14ac:dyDescent="0.4">
      <c r="B35" s="10">
        <v>319.66534037690002</v>
      </c>
      <c r="C35" s="10">
        <v>560.63321695249999</v>
      </c>
      <c r="D35" s="10">
        <v>262.34807542179999</v>
      </c>
      <c r="E35" s="10">
        <v>300.77107853630002</v>
      </c>
      <c r="F35" s="10">
        <v>264.02422367129998</v>
      </c>
      <c r="G35" s="10">
        <v>267.0484431946</v>
      </c>
      <c r="H35" s="10">
        <v>145.91397553620001</v>
      </c>
      <c r="I35" s="10">
        <v>123.97767526139999</v>
      </c>
      <c r="J35" s="10">
        <v>62.738419671430002</v>
      </c>
      <c r="K35" s="10">
        <v>47.83729365176</v>
      </c>
      <c r="L35" s="10">
        <v>54.576564756240003</v>
      </c>
      <c r="M35" s="10">
        <v>50.740977410340001</v>
      </c>
      <c r="N35" s="10">
        <v>73.210372845029994</v>
      </c>
      <c r="O35" s="10">
        <v>58.945912434669999</v>
      </c>
      <c r="P35" s="10">
        <v>0</v>
      </c>
      <c r="Q35" s="10">
        <v>0.75329330450010001</v>
      </c>
      <c r="R35" s="10">
        <v>582.01341579869995</v>
      </c>
      <c r="S35" s="10">
        <v>861.40429548880002</v>
      </c>
      <c r="T35" s="10">
        <v>1182.4769722789999</v>
      </c>
      <c r="U35" s="10">
        <v>1410.707890746</v>
      </c>
    </row>
    <row r="36" spans="1:21" x14ac:dyDescent="0.4">
      <c r="B36" s="10">
        <v>1182.4769722789999</v>
      </c>
      <c r="C36" s="10">
        <v>1410.707890746</v>
      </c>
      <c r="D36" s="10">
        <v>1182.4769722789999</v>
      </c>
      <c r="E36" s="10">
        <v>1410.707890746</v>
      </c>
      <c r="F36" s="10">
        <v>1182.4769722789999</v>
      </c>
      <c r="G36" s="10">
        <v>1410.707890746</v>
      </c>
      <c r="H36" s="10">
        <v>1182.4769722789999</v>
      </c>
      <c r="I36" s="10">
        <v>1410.707890746</v>
      </c>
      <c r="J36" s="10">
        <v>1182.4769722789999</v>
      </c>
      <c r="K36" s="10">
        <v>1410.707890746</v>
      </c>
      <c r="L36" s="10">
        <v>1182.4769722789999</v>
      </c>
      <c r="M36" s="10">
        <v>1410.707890746</v>
      </c>
      <c r="N36" s="10">
        <v>1182.4769722789999</v>
      </c>
      <c r="O36" s="10">
        <v>1410.707890746</v>
      </c>
      <c r="P36" s="10">
        <v>1182.4769722789999</v>
      </c>
      <c r="Q36" s="10">
        <v>1410.707890746</v>
      </c>
      <c r="R36" s="10">
        <v>1182.4769722789999</v>
      </c>
      <c r="S36" s="10">
        <v>1410.707890746</v>
      </c>
      <c r="T36" s="10">
        <v>1182.4769722789999</v>
      </c>
      <c r="U36" s="10">
        <v>1410.707890746</v>
      </c>
    </row>
    <row r="37" spans="1:21" x14ac:dyDescent="0.4">
      <c r="B37" s="4" t="s">
        <v>155</v>
      </c>
      <c r="C37" s="4" t="s">
        <v>156</v>
      </c>
      <c r="D37" s="4" t="s">
        <v>155</v>
      </c>
      <c r="E37" s="4" t="s">
        <v>156</v>
      </c>
      <c r="F37" s="4" t="s">
        <v>155</v>
      </c>
      <c r="G37" s="4" t="s">
        <v>156</v>
      </c>
      <c r="H37" s="4" t="s">
        <v>155</v>
      </c>
      <c r="I37" s="4" t="s">
        <v>156</v>
      </c>
      <c r="J37" s="4" t="s">
        <v>155</v>
      </c>
      <c r="K37" s="4" t="s">
        <v>156</v>
      </c>
      <c r="L37" s="4" t="s">
        <v>155</v>
      </c>
      <c r="M37" s="4" t="s">
        <v>156</v>
      </c>
      <c r="N37" s="4" t="s">
        <v>155</v>
      </c>
      <c r="O37" s="4" t="s">
        <v>156</v>
      </c>
      <c r="P37" s="4" t="s">
        <v>155</v>
      </c>
      <c r="Q37" s="4" t="s">
        <v>156</v>
      </c>
      <c r="R37" s="4" t="s">
        <v>155</v>
      </c>
      <c r="S37" s="4" t="s">
        <v>156</v>
      </c>
      <c r="T37" s="4" t="s">
        <v>155</v>
      </c>
      <c r="U37" s="4" t="s">
        <v>156</v>
      </c>
    </row>
    <row r="38" spans="1:21" x14ac:dyDescent="0.4">
      <c r="B38" s="4" t="s">
        <v>95</v>
      </c>
      <c r="C38" s="4" t="s">
        <v>155</v>
      </c>
      <c r="D38" s="4" t="s">
        <v>95</v>
      </c>
      <c r="E38" s="4" t="s">
        <v>95</v>
      </c>
      <c r="F38" s="4" t="s">
        <v>95</v>
      </c>
      <c r="G38" s="4" t="s">
        <v>95</v>
      </c>
      <c r="H38" s="4" t="s">
        <v>215</v>
      </c>
      <c r="I38" s="4" t="s">
        <v>95</v>
      </c>
      <c r="J38" s="4" t="s">
        <v>215</v>
      </c>
      <c r="K38" s="4" t="s">
        <v>95</v>
      </c>
      <c r="L38" s="4" t="s">
        <v>95</v>
      </c>
      <c r="M38" s="4" t="s">
        <v>95</v>
      </c>
      <c r="N38" s="4" t="s">
        <v>215</v>
      </c>
      <c r="O38" s="4" t="s">
        <v>95</v>
      </c>
      <c r="P38" s="4" t="s">
        <v>95</v>
      </c>
      <c r="Q38" s="4" t="s">
        <v>95</v>
      </c>
      <c r="R38" s="4" t="s">
        <v>95</v>
      </c>
      <c r="S38" s="4" t="s">
        <v>155</v>
      </c>
      <c r="T38" s="4" t="s">
        <v>446</v>
      </c>
      <c r="U38" s="4" t="s">
        <v>446</v>
      </c>
    </row>
    <row r="39" spans="1:21" x14ac:dyDescent="0.4">
      <c r="A39" s="1" t="s">
        <v>303</v>
      </c>
      <c r="B39" s="9">
        <v>0.32418201752450004</v>
      </c>
      <c r="C39" s="9">
        <v>0.20603128556240002</v>
      </c>
      <c r="D39" s="9">
        <v>0.28153830228029997</v>
      </c>
      <c r="E39" s="9">
        <v>0.2048616344309</v>
      </c>
      <c r="F39" s="9">
        <v>0.17375775926029999</v>
      </c>
      <c r="G39" s="9">
        <v>0.22700759549149999</v>
      </c>
      <c r="H39" s="9">
        <v>9.5697706284690001E-2</v>
      </c>
      <c r="I39" s="9">
        <v>0.15023783186430001</v>
      </c>
      <c r="J39" s="9">
        <v>3.9499654942660001E-2</v>
      </c>
      <c r="K39" s="9">
        <v>5.3611258654449996E-2</v>
      </c>
      <c r="L39" s="9">
        <v>4.5754421779759996E-2</v>
      </c>
      <c r="M39" s="9">
        <v>8.1270317362300004E-2</v>
      </c>
      <c r="N39" s="9">
        <v>3.8547440468390003E-2</v>
      </c>
      <c r="O39" s="9">
        <v>7.4561636470700007E-2</v>
      </c>
      <c r="P39" s="9">
        <v>1.0226974594219999E-3</v>
      </c>
      <c r="Q39" s="9">
        <v>2.4184401634250001E-3</v>
      </c>
      <c r="R39" s="9">
        <v>0.60572031980469998</v>
      </c>
      <c r="S39" s="9">
        <v>0.41089291999330002</v>
      </c>
      <c r="T39" s="9">
        <v>1</v>
      </c>
      <c r="U39" s="9">
        <v>1</v>
      </c>
    </row>
    <row r="40" spans="1:21" x14ac:dyDescent="0.4">
      <c r="B40" s="10">
        <v>285</v>
      </c>
      <c r="C40" s="10">
        <v>224</v>
      </c>
      <c r="D40" s="10">
        <v>258</v>
      </c>
      <c r="E40" s="10">
        <v>245</v>
      </c>
      <c r="F40" s="10">
        <v>188</v>
      </c>
      <c r="G40" s="10">
        <v>329</v>
      </c>
      <c r="H40" s="10">
        <v>104</v>
      </c>
      <c r="I40" s="10">
        <v>245</v>
      </c>
      <c r="J40" s="10">
        <v>39</v>
      </c>
      <c r="K40" s="10">
        <v>111</v>
      </c>
      <c r="L40" s="10">
        <v>47</v>
      </c>
      <c r="M40" s="10">
        <v>134</v>
      </c>
      <c r="N40" s="10">
        <v>41</v>
      </c>
      <c r="O40" s="10">
        <v>121</v>
      </c>
      <c r="P40" s="10">
        <v>1</v>
      </c>
      <c r="Q40" s="10">
        <v>2</v>
      </c>
      <c r="R40" s="10">
        <v>543</v>
      </c>
      <c r="S40" s="10">
        <v>469</v>
      </c>
      <c r="T40" s="10">
        <v>963</v>
      </c>
      <c r="U40" s="10">
        <v>1411</v>
      </c>
    </row>
    <row r="41" spans="1:21" x14ac:dyDescent="0.4">
      <c r="B41" s="10">
        <v>963</v>
      </c>
      <c r="C41" s="10">
        <v>1411</v>
      </c>
      <c r="D41" s="10">
        <v>963</v>
      </c>
      <c r="E41" s="10">
        <v>1411</v>
      </c>
      <c r="F41" s="10">
        <v>963</v>
      </c>
      <c r="G41" s="10">
        <v>1411</v>
      </c>
      <c r="H41" s="10">
        <v>963</v>
      </c>
      <c r="I41" s="10">
        <v>1411</v>
      </c>
      <c r="J41" s="10">
        <v>963</v>
      </c>
      <c r="K41" s="10">
        <v>1411</v>
      </c>
      <c r="L41" s="10">
        <v>963</v>
      </c>
      <c r="M41" s="10">
        <v>1411</v>
      </c>
      <c r="N41" s="10">
        <v>963</v>
      </c>
      <c r="O41" s="10">
        <v>1411</v>
      </c>
      <c r="P41" s="10">
        <v>963</v>
      </c>
      <c r="Q41" s="10">
        <v>1411</v>
      </c>
      <c r="R41" s="10">
        <v>963</v>
      </c>
      <c r="S41" s="10">
        <v>1411</v>
      </c>
      <c r="T41" s="10">
        <v>963</v>
      </c>
      <c r="U41" s="10">
        <v>1411</v>
      </c>
    </row>
    <row r="42" spans="1:21" x14ac:dyDescent="0.4">
      <c r="B42" s="10">
        <v>423.34235870219999</v>
      </c>
      <c r="C42" s="10">
        <v>232.6729340437</v>
      </c>
      <c r="D42" s="10">
        <v>367.6548436045</v>
      </c>
      <c r="E42" s="10">
        <v>231.35203678369999</v>
      </c>
      <c r="F42" s="10">
        <v>226.90653914059999</v>
      </c>
      <c r="G42" s="10">
        <v>256.36166443870002</v>
      </c>
      <c r="H42" s="10">
        <v>124.96958656229999</v>
      </c>
      <c r="I42" s="10">
        <v>169.66489845850001</v>
      </c>
      <c r="J42" s="10">
        <v>51.581754037560003</v>
      </c>
      <c r="K42" s="10">
        <v>60.543663623009998</v>
      </c>
      <c r="L42" s="10">
        <v>59.74972018871</v>
      </c>
      <c r="M42" s="10">
        <v>91.779280703569995</v>
      </c>
      <c r="N42" s="10">
        <v>50.33827753445</v>
      </c>
      <c r="O42" s="10">
        <v>84.203108655950004</v>
      </c>
      <c r="P42" s="10">
        <v>1.3355187249939999</v>
      </c>
      <c r="Q42" s="10">
        <v>2.731165643592</v>
      </c>
      <c r="R42" s="10">
        <v>790.99720230670005</v>
      </c>
      <c r="S42" s="10">
        <v>464.02497082740001</v>
      </c>
      <c r="T42" s="10">
        <v>1305.878598495</v>
      </c>
      <c r="U42" s="10">
        <v>1129.3087523510001</v>
      </c>
    </row>
    <row r="43" spans="1:21" x14ac:dyDescent="0.4">
      <c r="B43" s="10">
        <v>1305.878598495</v>
      </c>
      <c r="C43" s="10">
        <v>1129.3087523510001</v>
      </c>
      <c r="D43" s="10">
        <v>1305.878598495</v>
      </c>
      <c r="E43" s="10">
        <v>1129.3087523510001</v>
      </c>
      <c r="F43" s="10">
        <v>1305.878598495</v>
      </c>
      <c r="G43" s="10">
        <v>1129.3087523510001</v>
      </c>
      <c r="H43" s="10">
        <v>1305.878598495</v>
      </c>
      <c r="I43" s="10">
        <v>1129.3087523510001</v>
      </c>
      <c r="J43" s="10">
        <v>1305.878598495</v>
      </c>
      <c r="K43" s="10">
        <v>1129.3087523510001</v>
      </c>
      <c r="L43" s="10">
        <v>1305.878598495</v>
      </c>
      <c r="M43" s="10">
        <v>1129.3087523510001</v>
      </c>
      <c r="N43" s="10">
        <v>1305.878598495</v>
      </c>
      <c r="O43" s="10">
        <v>1129.3087523510001</v>
      </c>
      <c r="P43" s="10">
        <v>1305.878598495</v>
      </c>
      <c r="Q43" s="10">
        <v>1129.3087523510001</v>
      </c>
      <c r="R43" s="10">
        <v>1305.878598495</v>
      </c>
      <c r="S43" s="10">
        <v>1129.3087523510001</v>
      </c>
      <c r="T43" s="10">
        <v>1305.878598495</v>
      </c>
      <c r="U43" s="10">
        <v>1129.3087523510001</v>
      </c>
    </row>
    <row r="44" spans="1:21" x14ac:dyDescent="0.4">
      <c r="B44" s="4" t="s">
        <v>155</v>
      </c>
      <c r="C44" s="4" t="s">
        <v>156</v>
      </c>
      <c r="D44" s="4" t="s">
        <v>155</v>
      </c>
      <c r="E44" s="4" t="s">
        <v>156</v>
      </c>
      <c r="F44" s="4" t="s">
        <v>155</v>
      </c>
      <c r="G44" s="4" t="s">
        <v>156</v>
      </c>
      <c r="H44" s="4" t="s">
        <v>155</v>
      </c>
      <c r="I44" s="4" t="s">
        <v>156</v>
      </c>
      <c r="J44" s="4" t="s">
        <v>155</v>
      </c>
      <c r="K44" s="4" t="s">
        <v>156</v>
      </c>
      <c r="L44" s="4" t="s">
        <v>155</v>
      </c>
      <c r="M44" s="4" t="s">
        <v>156</v>
      </c>
      <c r="N44" s="4" t="s">
        <v>155</v>
      </c>
      <c r="O44" s="4" t="s">
        <v>156</v>
      </c>
      <c r="P44" s="4" t="s">
        <v>155</v>
      </c>
      <c r="Q44" s="4" t="s">
        <v>156</v>
      </c>
      <c r="R44" s="4" t="s">
        <v>155</v>
      </c>
      <c r="S44" s="4" t="s">
        <v>156</v>
      </c>
      <c r="T44" s="4" t="s">
        <v>155</v>
      </c>
      <c r="U44" s="4" t="s">
        <v>156</v>
      </c>
    </row>
    <row r="45" spans="1:21" x14ac:dyDescent="0.4">
      <c r="B45" s="4" t="s">
        <v>156</v>
      </c>
      <c r="C45" s="4" t="s">
        <v>95</v>
      </c>
      <c r="D45" s="4" t="s">
        <v>156</v>
      </c>
      <c r="E45" s="4" t="s">
        <v>95</v>
      </c>
      <c r="F45" s="4" t="s">
        <v>95</v>
      </c>
      <c r="G45" s="4" t="s">
        <v>206</v>
      </c>
      <c r="H45" s="4" t="s">
        <v>95</v>
      </c>
      <c r="I45" s="4" t="s">
        <v>155</v>
      </c>
      <c r="J45" s="4" t="s">
        <v>95</v>
      </c>
      <c r="K45" s="4" t="s">
        <v>95</v>
      </c>
      <c r="L45" s="4" t="s">
        <v>95</v>
      </c>
      <c r="M45" s="4" t="s">
        <v>206</v>
      </c>
      <c r="N45" s="4" t="s">
        <v>95</v>
      </c>
      <c r="O45" s="4" t="s">
        <v>206</v>
      </c>
      <c r="P45" s="4" t="s">
        <v>95</v>
      </c>
      <c r="Q45" s="4" t="s">
        <v>95</v>
      </c>
      <c r="R45" s="4" t="s">
        <v>156</v>
      </c>
      <c r="S45" s="4" t="s">
        <v>95</v>
      </c>
      <c r="T45" s="4" t="s">
        <v>446</v>
      </c>
      <c r="U45" s="4" t="s">
        <v>446</v>
      </c>
    </row>
    <row r="46" spans="1:21" x14ac:dyDescent="0.4">
      <c r="A46" s="1" t="s">
        <v>328</v>
      </c>
      <c r="B46" s="9">
        <v>0.27102863439450003</v>
      </c>
      <c r="C46" s="9">
        <v>0.36790046323449999</v>
      </c>
      <c r="D46" s="9">
        <v>0.12816366723399999</v>
      </c>
      <c r="E46" s="9">
        <v>0.15867007264220001</v>
      </c>
      <c r="F46" s="9">
        <v>0.23020382695590003</v>
      </c>
      <c r="G46" s="9">
        <v>0.1319633434419</v>
      </c>
      <c r="H46" s="9">
        <v>0.13581602167740001</v>
      </c>
      <c r="I46" s="9">
        <v>0.19579758907399999</v>
      </c>
      <c r="J46" s="9">
        <v>0.10311216375420001</v>
      </c>
      <c r="K46" s="9">
        <v>1.5939845652780001E-2</v>
      </c>
      <c r="L46" s="9">
        <v>6.6695426074949993E-2</v>
      </c>
      <c r="M46" s="9">
        <v>7.4954089607140006E-2</v>
      </c>
      <c r="N46" s="9">
        <v>6.498025990909001E-2</v>
      </c>
      <c r="O46" s="9">
        <v>5.4774596347360004E-2</v>
      </c>
      <c r="P46" s="9">
        <v>0</v>
      </c>
      <c r="Q46" s="9">
        <v>0</v>
      </c>
      <c r="R46" s="9">
        <v>0.3991923016285</v>
      </c>
      <c r="S46" s="9">
        <v>0.5265705358767</v>
      </c>
      <c r="T46" s="9">
        <v>1</v>
      </c>
      <c r="U46" s="9">
        <v>1</v>
      </c>
    </row>
    <row r="47" spans="1:21" x14ac:dyDescent="0.4">
      <c r="B47" s="10">
        <v>18</v>
      </c>
      <c r="C47" s="10">
        <v>20</v>
      </c>
      <c r="D47" s="10">
        <v>8</v>
      </c>
      <c r="E47" s="10">
        <v>11</v>
      </c>
      <c r="F47" s="10">
        <v>17</v>
      </c>
      <c r="G47" s="10">
        <v>9</v>
      </c>
      <c r="H47" s="10">
        <v>9</v>
      </c>
      <c r="I47" s="10">
        <v>11</v>
      </c>
      <c r="J47" s="10">
        <v>4</v>
      </c>
      <c r="K47" s="10">
        <v>2</v>
      </c>
      <c r="L47" s="10">
        <v>5</v>
      </c>
      <c r="M47" s="10">
        <v>4</v>
      </c>
      <c r="N47" s="10">
        <v>4</v>
      </c>
      <c r="O47" s="10">
        <v>6</v>
      </c>
      <c r="P47" s="10">
        <v>0</v>
      </c>
      <c r="Q47" s="10">
        <v>0</v>
      </c>
      <c r="R47" s="10">
        <v>26</v>
      </c>
      <c r="S47" s="10">
        <v>31</v>
      </c>
      <c r="T47" s="10">
        <v>65</v>
      </c>
      <c r="U47" s="10">
        <v>63</v>
      </c>
    </row>
    <row r="48" spans="1:21" x14ac:dyDescent="0.4">
      <c r="B48" s="10">
        <v>65</v>
      </c>
      <c r="C48" s="10">
        <v>63</v>
      </c>
      <c r="D48" s="10">
        <v>65</v>
      </c>
      <c r="E48" s="10">
        <v>63</v>
      </c>
      <c r="F48" s="10">
        <v>65</v>
      </c>
      <c r="G48" s="10">
        <v>63</v>
      </c>
      <c r="H48" s="10">
        <v>65</v>
      </c>
      <c r="I48" s="10">
        <v>63</v>
      </c>
      <c r="J48" s="10">
        <v>65</v>
      </c>
      <c r="K48" s="10">
        <v>63</v>
      </c>
      <c r="L48" s="10">
        <v>65</v>
      </c>
      <c r="M48" s="10">
        <v>63</v>
      </c>
      <c r="N48" s="10">
        <v>65</v>
      </c>
      <c r="O48" s="10">
        <v>63</v>
      </c>
      <c r="P48" s="10">
        <v>65</v>
      </c>
      <c r="Q48" s="10">
        <v>63</v>
      </c>
      <c r="R48" s="10">
        <v>65</v>
      </c>
      <c r="S48" s="10">
        <v>63</v>
      </c>
      <c r="T48" s="10">
        <v>65</v>
      </c>
      <c r="U48" s="10">
        <v>63</v>
      </c>
    </row>
    <row r="49" spans="1:21" x14ac:dyDescent="0.4">
      <c r="B49" s="10">
        <v>28.851982468509998</v>
      </c>
      <c r="C49" s="10">
        <v>24.034507533749998</v>
      </c>
      <c r="D49" s="10">
        <v>13.64348784916</v>
      </c>
      <c r="E49" s="10">
        <v>10.36573050975</v>
      </c>
      <c r="F49" s="10">
        <v>24.506033446819998</v>
      </c>
      <c r="G49" s="10">
        <v>8.6210110861219995</v>
      </c>
      <c r="H49" s="10">
        <v>14.458108771919999</v>
      </c>
      <c r="I49" s="10">
        <v>12.791227791120001</v>
      </c>
      <c r="J49" s="10">
        <v>10.976664320259999</v>
      </c>
      <c r="K49" s="10">
        <v>1.0413314978199999</v>
      </c>
      <c r="L49" s="10">
        <v>7.0999703339230003</v>
      </c>
      <c r="M49" s="10">
        <v>4.896663123253</v>
      </c>
      <c r="N49" s="10">
        <v>6.9173846663300003</v>
      </c>
      <c r="O49" s="10">
        <v>3.5783603994259998</v>
      </c>
      <c r="P49" s="10">
        <v>0</v>
      </c>
      <c r="Q49" s="10">
        <v>0</v>
      </c>
      <c r="R49" s="10">
        <v>42.495470317669998</v>
      </c>
      <c r="S49" s="10">
        <v>34.400238043500003</v>
      </c>
      <c r="T49" s="10">
        <v>106.4536318569</v>
      </c>
      <c r="U49" s="10">
        <v>65.328831941239997</v>
      </c>
    </row>
    <row r="50" spans="1:21" x14ac:dyDescent="0.4">
      <c r="B50" s="10">
        <v>106.4536318569</v>
      </c>
      <c r="C50" s="10">
        <v>65.328831941239997</v>
      </c>
      <c r="D50" s="10">
        <v>106.4536318569</v>
      </c>
      <c r="E50" s="10">
        <v>65.328831941239997</v>
      </c>
      <c r="F50" s="10">
        <v>106.4536318569</v>
      </c>
      <c r="G50" s="10">
        <v>65.328831941239997</v>
      </c>
      <c r="H50" s="10">
        <v>106.4536318569</v>
      </c>
      <c r="I50" s="10">
        <v>65.328831941239997</v>
      </c>
      <c r="J50" s="10">
        <v>106.4536318569</v>
      </c>
      <c r="K50" s="10">
        <v>65.328831941239997</v>
      </c>
      <c r="L50" s="10">
        <v>106.4536318569</v>
      </c>
      <c r="M50" s="10">
        <v>65.328831941239997</v>
      </c>
      <c r="N50" s="10">
        <v>106.4536318569</v>
      </c>
      <c r="O50" s="10">
        <v>65.328831941239997</v>
      </c>
      <c r="P50" s="10">
        <v>106.4536318569</v>
      </c>
      <c r="Q50" s="10">
        <v>65.328831941239997</v>
      </c>
      <c r="R50" s="10">
        <v>106.4536318569</v>
      </c>
      <c r="S50" s="10">
        <v>65.328831941239997</v>
      </c>
      <c r="T50" s="10">
        <v>106.4536318569</v>
      </c>
      <c r="U50" s="10">
        <v>65.328831941239997</v>
      </c>
    </row>
    <row r="51" spans="1:21" x14ac:dyDescent="0.4">
      <c r="B51" s="4" t="s">
        <v>155</v>
      </c>
      <c r="C51" s="4" t="s">
        <v>156</v>
      </c>
      <c r="D51" s="4" t="s">
        <v>155</v>
      </c>
      <c r="E51" s="4" t="s">
        <v>156</v>
      </c>
      <c r="F51" s="4" t="s">
        <v>155</v>
      </c>
      <c r="G51" s="4" t="s">
        <v>156</v>
      </c>
      <c r="H51" s="4" t="s">
        <v>155</v>
      </c>
      <c r="I51" s="4" t="s">
        <v>156</v>
      </c>
      <c r="J51" s="4" t="s">
        <v>155</v>
      </c>
      <c r="K51" s="4" t="s">
        <v>156</v>
      </c>
      <c r="L51" s="4" t="s">
        <v>155</v>
      </c>
      <c r="M51" s="4" t="s">
        <v>156</v>
      </c>
      <c r="N51" s="4" t="s">
        <v>155</v>
      </c>
      <c r="O51" s="4" t="s">
        <v>156</v>
      </c>
      <c r="P51" s="4" t="s">
        <v>155</v>
      </c>
      <c r="Q51" s="4" t="s">
        <v>156</v>
      </c>
      <c r="R51" s="4" t="s">
        <v>155</v>
      </c>
      <c r="S51" s="4" t="s">
        <v>156</v>
      </c>
      <c r="T51" s="4" t="s">
        <v>155</v>
      </c>
      <c r="U51" s="4" t="s">
        <v>156</v>
      </c>
    </row>
    <row r="52" spans="1:21" x14ac:dyDescent="0.4">
      <c r="B52" s="4" t="s">
        <v>95</v>
      </c>
      <c r="C52" s="4" t="s">
        <v>95</v>
      </c>
      <c r="D52" s="4" t="s">
        <v>95</v>
      </c>
      <c r="E52" s="4" t="s">
        <v>95</v>
      </c>
      <c r="F52" s="4" t="s">
        <v>95</v>
      </c>
      <c r="G52" s="4" t="s">
        <v>95</v>
      </c>
      <c r="H52" s="4" t="s">
        <v>95</v>
      </c>
      <c r="I52" s="4" t="s">
        <v>95</v>
      </c>
      <c r="J52" s="4" t="s">
        <v>215</v>
      </c>
      <c r="K52" s="4" t="s">
        <v>95</v>
      </c>
      <c r="L52" s="4" t="s">
        <v>95</v>
      </c>
      <c r="M52" s="4" t="s">
        <v>95</v>
      </c>
      <c r="N52" s="4" t="s">
        <v>95</v>
      </c>
      <c r="O52" s="4" t="s">
        <v>95</v>
      </c>
      <c r="P52" s="4" t="s">
        <v>446</v>
      </c>
      <c r="Q52" s="4" t="s">
        <v>446</v>
      </c>
      <c r="R52" s="4" t="s">
        <v>95</v>
      </c>
      <c r="S52" s="4" t="s">
        <v>95</v>
      </c>
      <c r="T52" s="4" t="s">
        <v>446</v>
      </c>
      <c r="U52" s="4" t="s">
        <v>446</v>
      </c>
    </row>
    <row r="53" spans="1:21" x14ac:dyDescent="0.4">
      <c r="A53" s="1" t="s">
        <v>309</v>
      </c>
      <c r="B53" s="9">
        <v>0.24529561062169999</v>
      </c>
      <c r="C53" s="9">
        <v>0.24502360635289999</v>
      </c>
      <c r="D53" s="9">
        <v>0.16163763743619999</v>
      </c>
      <c r="E53" s="9">
        <v>0.17331373722239998</v>
      </c>
      <c r="F53" s="9">
        <v>0.20418515220389999</v>
      </c>
      <c r="G53" s="9">
        <v>0.20923869221749999</v>
      </c>
      <c r="H53" s="9">
        <v>0.1184699315496</v>
      </c>
      <c r="I53" s="9">
        <v>0.1456500299622</v>
      </c>
      <c r="J53" s="9">
        <v>8.3576598474839989E-2</v>
      </c>
      <c r="K53" s="9">
        <v>6.333542211788E-2</v>
      </c>
      <c r="L53" s="9">
        <v>8.5691573696799986E-2</v>
      </c>
      <c r="M53" s="9">
        <v>6.2500537111209994E-2</v>
      </c>
      <c r="N53" s="9">
        <v>0.10114349601700001</v>
      </c>
      <c r="O53" s="9">
        <v>0.10093797501579999</v>
      </c>
      <c r="P53" s="9">
        <v>0</v>
      </c>
      <c r="Q53" s="9">
        <v>0</v>
      </c>
      <c r="R53" s="9">
        <v>0.40693324805789999</v>
      </c>
      <c r="S53" s="9">
        <v>0.4183373435753</v>
      </c>
      <c r="T53" s="9">
        <v>1</v>
      </c>
      <c r="U53" s="9">
        <v>1</v>
      </c>
    </row>
    <row r="54" spans="1:21" x14ac:dyDescent="0.4">
      <c r="B54" s="10">
        <v>179</v>
      </c>
      <c r="C54" s="10">
        <v>308</v>
      </c>
      <c r="D54" s="10">
        <v>117</v>
      </c>
      <c r="E54" s="10">
        <v>220</v>
      </c>
      <c r="F54" s="10">
        <v>159</v>
      </c>
      <c r="G54" s="10">
        <v>284</v>
      </c>
      <c r="H54" s="10">
        <v>85</v>
      </c>
      <c r="I54" s="10">
        <v>183</v>
      </c>
      <c r="J54" s="10">
        <v>54</v>
      </c>
      <c r="K54" s="10">
        <v>90</v>
      </c>
      <c r="L54" s="10">
        <v>56</v>
      </c>
      <c r="M54" s="10">
        <v>83</v>
      </c>
      <c r="N54" s="10">
        <v>68</v>
      </c>
      <c r="O54" s="10">
        <v>126</v>
      </c>
      <c r="P54" s="10">
        <v>0</v>
      </c>
      <c r="Q54" s="10">
        <v>0</v>
      </c>
      <c r="R54" s="10">
        <v>296</v>
      </c>
      <c r="S54" s="10">
        <v>528</v>
      </c>
      <c r="T54" s="10">
        <v>718</v>
      </c>
      <c r="U54" s="10">
        <v>1294</v>
      </c>
    </row>
    <row r="55" spans="1:21" x14ac:dyDescent="0.4">
      <c r="B55" s="10">
        <v>718</v>
      </c>
      <c r="C55" s="10">
        <v>1294</v>
      </c>
      <c r="D55" s="10">
        <v>718</v>
      </c>
      <c r="E55" s="10">
        <v>1294</v>
      </c>
      <c r="F55" s="10">
        <v>718</v>
      </c>
      <c r="G55" s="10">
        <v>1294</v>
      </c>
      <c r="H55" s="10">
        <v>718</v>
      </c>
      <c r="I55" s="10">
        <v>1294</v>
      </c>
      <c r="J55" s="10">
        <v>718</v>
      </c>
      <c r="K55" s="10">
        <v>1294</v>
      </c>
      <c r="L55" s="10">
        <v>718</v>
      </c>
      <c r="M55" s="10">
        <v>1294</v>
      </c>
      <c r="N55" s="10">
        <v>718</v>
      </c>
      <c r="O55" s="10">
        <v>1294</v>
      </c>
      <c r="P55" s="10">
        <v>718</v>
      </c>
      <c r="Q55" s="10">
        <v>1294</v>
      </c>
      <c r="R55" s="10">
        <v>718</v>
      </c>
      <c r="S55" s="10">
        <v>1294</v>
      </c>
      <c r="T55" s="10">
        <v>718</v>
      </c>
      <c r="U55" s="10">
        <v>1294</v>
      </c>
    </row>
    <row r="56" spans="1:21" x14ac:dyDescent="0.4">
      <c r="B56" s="10">
        <v>229.64625984040001</v>
      </c>
      <c r="C56" s="10">
        <v>236.0742464832</v>
      </c>
      <c r="D56" s="10">
        <v>151.3254916898</v>
      </c>
      <c r="E56" s="10">
        <v>166.98354305110001</v>
      </c>
      <c r="F56" s="10">
        <v>191.15856333400001</v>
      </c>
      <c r="G56" s="10">
        <v>201.59635773720001</v>
      </c>
      <c r="H56" s="10">
        <v>110.91179583260001</v>
      </c>
      <c r="I56" s="10">
        <v>140.3302383203</v>
      </c>
      <c r="J56" s="10">
        <v>78.244584977650007</v>
      </c>
      <c r="K56" s="10">
        <v>61.022128743949999</v>
      </c>
      <c r="L56" s="10">
        <v>80.224629170650005</v>
      </c>
      <c r="M56" s="10">
        <v>60.217737478209997</v>
      </c>
      <c r="N56" s="10">
        <v>94.690750921439999</v>
      </c>
      <c r="O56" s="10">
        <v>97.251267941440005</v>
      </c>
      <c r="P56" s="10">
        <v>0</v>
      </c>
      <c r="Q56" s="10">
        <v>0</v>
      </c>
      <c r="R56" s="10">
        <v>380.97175153019998</v>
      </c>
      <c r="S56" s="10">
        <v>403.05778953430001</v>
      </c>
      <c r="T56" s="10">
        <v>936.20207576660005</v>
      </c>
      <c r="U56" s="10">
        <v>963.4755197554</v>
      </c>
    </row>
    <row r="57" spans="1:21" x14ac:dyDescent="0.4">
      <c r="B57" s="10">
        <v>936.20207576660005</v>
      </c>
      <c r="C57" s="10">
        <v>963.4755197554</v>
      </c>
      <c r="D57" s="10">
        <v>936.20207576660005</v>
      </c>
      <c r="E57" s="10">
        <v>963.4755197554</v>
      </c>
      <c r="F57" s="10">
        <v>936.20207576660005</v>
      </c>
      <c r="G57" s="10">
        <v>963.4755197554</v>
      </c>
      <c r="H57" s="10">
        <v>936.20207576660005</v>
      </c>
      <c r="I57" s="10">
        <v>963.4755197554</v>
      </c>
      <c r="J57" s="10">
        <v>936.20207576660005</v>
      </c>
      <c r="K57" s="10">
        <v>963.4755197554</v>
      </c>
      <c r="L57" s="10">
        <v>936.20207576660005</v>
      </c>
      <c r="M57" s="10">
        <v>963.4755197554</v>
      </c>
      <c r="N57" s="10">
        <v>936.20207576660005</v>
      </c>
      <c r="O57" s="10">
        <v>963.4755197554</v>
      </c>
      <c r="P57" s="10">
        <v>936.20207576660005</v>
      </c>
      <c r="Q57" s="10">
        <v>963.4755197554</v>
      </c>
      <c r="R57" s="10">
        <v>936.20207576660005</v>
      </c>
      <c r="S57" s="10">
        <v>963.4755197554</v>
      </c>
      <c r="T57" s="10">
        <v>936.20207576660005</v>
      </c>
      <c r="U57" s="10">
        <v>963.4755197554</v>
      </c>
    </row>
    <row r="58" spans="1:21" x14ac:dyDescent="0.4">
      <c r="B58" s="4" t="s">
        <v>155</v>
      </c>
      <c r="C58" s="4" t="s">
        <v>156</v>
      </c>
      <c r="D58" s="4" t="s">
        <v>155</v>
      </c>
      <c r="E58" s="4" t="s">
        <v>156</v>
      </c>
      <c r="F58" s="4" t="s">
        <v>155</v>
      </c>
      <c r="G58" s="4" t="s">
        <v>156</v>
      </c>
      <c r="H58" s="4" t="s">
        <v>155</v>
      </c>
      <c r="I58" s="4" t="s">
        <v>156</v>
      </c>
      <c r="J58" s="4" t="s">
        <v>155</v>
      </c>
      <c r="K58" s="4" t="s">
        <v>156</v>
      </c>
      <c r="L58" s="4" t="s">
        <v>155</v>
      </c>
      <c r="M58" s="4" t="s">
        <v>156</v>
      </c>
      <c r="N58" s="4" t="s">
        <v>155</v>
      </c>
      <c r="O58" s="4" t="s">
        <v>156</v>
      </c>
      <c r="P58" s="4" t="s">
        <v>155</v>
      </c>
      <c r="Q58" s="4" t="s">
        <v>156</v>
      </c>
      <c r="R58" s="4" t="s">
        <v>155</v>
      </c>
      <c r="S58" s="4" t="s">
        <v>156</v>
      </c>
      <c r="T58" s="4" t="s">
        <v>155</v>
      </c>
      <c r="U58" s="4" t="s">
        <v>156</v>
      </c>
    </row>
    <row r="59" spans="1:21" x14ac:dyDescent="0.4">
      <c r="B59" s="4" t="s">
        <v>95</v>
      </c>
      <c r="C59" s="4" t="s">
        <v>95</v>
      </c>
      <c r="D59" s="4" t="s">
        <v>95</v>
      </c>
      <c r="E59" s="4" t="s">
        <v>95</v>
      </c>
      <c r="F59" s="4" t="s">
        <v>95</v>
      </c>
      <c r="G59" s="4" t="s">
        <v>95</v>
      </c>
      <c r="H59" s="4" t="s">
        <v>95</v>
      </c>
      <c r="I59" s="4" t="s">
        <v>95</v>
      </c>
      <c r="J59" s="4" t="s">
        <v>95</v>
      </c>
      <c r="K59" s="4" t="s">
        <v>95</v>
      </c>
      <c r="L59" s="4" t="s">
        <v>95</v>
      </c>
      <c r="M59" s="4" t="s">
        <v>95</v>
      </c>
      <c r="N59" s="4" t="s">
        <v>95</v>
      </c>
      <c r="O59" s="4" t="s">
        <v>95</v>
      </c>
      <c r="P59" s="4" t="s">
        <v>446</v>
      </c>
      <c r="Q59" s="4" t="s">
        <v>446</v>
      </c>
      <c r="R59" s="4" t="s">
        <v>95</v>
      </c>
      <c r="S59" s="4" t="s">
        <v>95</v>
      </c>
      <c r="T59" s="4" t="s">
        <v>446</v>
      </c>
      <c r="U59" s="4" t="s">
        <v>446</v>
      </c>
    </row>
    <row r="60" spans="1:21" x14ac:dyDescent="0.4">
      <c r="A60" s="1" t="s">
        <v>321</v>
      </c>
      <c r="B60" s="9">
        <v>0.25883891889159999</v>
      </c>
      <c r="C60" s="9">
        <v>0.20253422684890002</v>
      </c>
      <c r="D60" s="9">
        <v>0.19012751953030002</v>
      </c>
      <c r="E60" s="9">
        <v>0.11938553207700001</v>
      </c>
      <c r="F60" s="9">
        <v>0.187355079988</v>
      </c>
      <c r="G60" s="9">
        <v>0.17774957155820001</v>
      </c>
      <c r="H60" s="9">
        <v>0.1455881583616</v>
      </c>
      <c r="I60" s="9">
        <v>0.16487652909020001</v>
      </c>
      <c r="J60" s="9">
        <v>7.324387371195E-2</v>
      </c>
      <c r="K60" s="9">
        <v>9.923987164801E-2</v>
      </c>
      <c r="L60" s="9">
        <v>8.8653831471259992E-2</v>
      </c>
      <c r="M60" s="9">
        <v>8.7328433130519995E-2</v>
      </c>
      <c r="N60" s="9">
        <v>5.6192618045250005E-2</v>
      </c>
      <c r="O60" s="9">
        <v>0.14888583564719998</v>
      </c>
      <c r="P60" s="9">
        <v>0</v>
      </c>
      <c r="Q60" s="9">
        <v>0</v>
      </c>
      <c r="R60" s="9">
        <v>0.44896643842190004</v>
      </c>
      <c r="S60" s="9">
        <v>0.32191975892590002</v>
      </c>
      <c r="T60" s="9">
        <v>1</v>
      </c>
      <c r="U60" s="9">
        <v>1</v>
      </c>
    </row>
    <row r="61" spans="1:21" x14ac:dyDescent="0.4">
      <c r="B61" s="10">
        <v>59</v>
      </c>
      <c r="C61" s="10">
        <v>49</v>
      </c>
      <c r="D61" s="10">
        <v>51</v>
      </c>
      <c r="E61" s="10">
        <v>30</v>
      </c>
      <c r="F61" s="10">
        <v>48</v>
      </c>
      <c r="G61" s="10">
        <v>28</v>
      </c>
      <c r="H61" s="10">
        <v>42</v>
      </c>
      <c r="I61" s="10">
        <v>28</v>
      </c>
      <c r="J61" s="10">
        <v>22</v>
      </c>
      <c r="K61" s="10">
        <v>17</v>
      </c>
      <c r="L61" s="10">
        <v>23</v>
      </c>
      <c r="M61" s="10">
        <v>20</v>
      </c>
      <c r="N61" s="10">
        <v>17</v>
      </c>
      <c r="O61" s="10">
        <v>40</v>
      </c>
      <c r="P61" s="10">
        <v>0</v>
      </c>
      <c r="Q61" s="10">
        <v>0</v>
      </c>
      <c r="R61" s="10">
        <v>110</v>
      </c>
      <c r="S61" s="10">
        <v>79</v>
      </c>
      <c r="T61" s="10">
        <v>262</v>
      </c>
      <c r="U61" s="10">
        <v>212</v>
      </c>
    </row>
    <row r="62" spans="1:21" x14ac:dyDescent="0.4">
      <c r="B62" s="10">
        <v>262</v>
      </c>
      <c r="C62" s="10">
        <v>212</v>
      </c>
      <c r="D62" s="10">
        <v>262</v>
      </c>
      <c r="E62" s="10">
        <v>212</v>
      </c>
      <c r="F62" s="10">
        <v>262</v>
      </c>
      <c r="G62" s="10">
        <v>212</v>
      </c>
      <c r="H62" s="10">
        <v>262</v>
      </c>
      <c r="I62" s="10">
        <v>212</v>
      </c>
      <c r="J62" s="10">
        <v>262</v>
      </c>
      <c r="K62" s="10">
        <v>212</v>
      </c>
      <c r="L62" s="10">
        <v>262</v>
      </c>
      <c r="M62" s="10">
        <v>212</v>
      </c>
      <c r="N62" s="10">
        <v>262</v>
      </c>
      <c r="O62" s="10">
        <v>212</v>
      </c>
      <c r="P62" s="10">
        <v>262</v>
      </c>
      <c r="Q62" s="10">
        <v>212</v>
      </c>
      <c r="R62" s="10">
        <v>262</v>
      </c>
      <c r="S62" s="10">
        <v>212</v>
      </c>
      <c r="T62" s="10">
        <v>262</v>
      </c>
      <c r="U62" s="10">
        <v>212</v>
      </c>
    </row>
    <row r="63" spans="1:21" x14ac:dyDescent="0.4">
      <c r="B63" s="10">
        <v>93.525669635149995</v>
      </c>
      <c r="C63" s="10">
        <v>37.309386065269997</v>
      </c>
      <c r="D63" s="10">
        <v>68.698338164450007</v>
      </c>
      <c r="E63" s="10">
        <v>21.992336683880001</v>
      </c>
      <c r="F63" s="10">
        <v>67.696578978389994</v>
      </c>
      <c r="G63" s="10">
        <v>32.743736658149999</v>
      </c>
      <c r="H63" s="10">
        <v>52.605033508959998</v>
      </c>
      <c r="I63" s="10">
        <v>30.372358157120001</v>
      </c>
      <c r="J63" s="10">
        <v>26.46503997512</v>
      </c>
      <c r="K63" s="10">
        <v>18.28124925841</v>
      </c>
      <c r="L63" s="10">
        <v>32.033084474219997</v>
      </c>
      <c r="M63" s="10">
        <v>16.087010461559998</v>
      </c>
      <c r="N63" s="10">
        <v>20.30394908825</v>
      </c>
      <c r="O63" s="10">
        <v>27.426668609229999</v>
      </c>
      <c r="P63" s="10">
        <v>0</v>
      </c>
      <c r="Q63" s="10">
        <v>0</v>
      </c>
      <c r="R63" s="10">
        <v>162.2240077996</v>
      </c>
      <c r="S63" s="10">
        <v>59.301722749150002</v>
      </c>
      <c r="T63" s="10">
        <v>361.32769382459998</v>
      </c>
      <c r="U63" s="10">
        <v>184.21274589359999</v>
      </c>
    </row>
    <row r="64" spans="1:21" x14ac:dyDescent="0.4">
      <c r="B64" s="10">
        <v>361.32769382459998</v>
      </c>
      <c r="C64" s="10">
        <v>184.21274589359999</v>
      </c>
      <c r="D64" s="10">
        <v>361.32769382459998</v>
      </c>
      <c r="E64" s="10">
        <v>184.21274589359999</v>
      </c>
      <c r="F64" s="10">
        <v>361.32769382459998</v>
      </c>
      <c r="G64" s="10">
        <v>184.21274589359999</v>
      </c>
      <c r="H64" s="10">
        <v>361.32769382459998</v>
      </c>
      <c r="I64" s="10">
        <v>184.21274589359999</v>
      </c>
      <c r="J64" s="10">
        <v>361.32769382459998</v>
      </c>
      <c r="K64" s="10">
        <v>184.21274589359999</v>
      </c>
      <c r="L64" s="10">
        <v>361.32769382459998</v>
      </c>
      <c r="M64" s="10">
        <v>184.21274589359999</v>
      </c>
      <c r="N64" s="10">
        <v>361.32769382459998</v>
      </c>
      <c r="O64" s="10">
        <v>184.21274589359999</v>
      </c>
      <c r="P64" s="10">
        <v>361.32769382459998</v>
      </c>
      <c r="Q64" s="10">
        <v>184.21274589359999</v>
      </c>
      <c r="R64" s="10">
        <v>361.32769382459998</v>
      </c>
      <c r="S64" s="10">
        <v>184.21274589359999</v>
      </c>
      <c r="T64" s="10">
        <v>361.32769382459998</v>
      </c>
      <c r="U64" s="10">
        <v>184.21274589359999</v>
      </c>
    </row>
    <row r="65" spans="1:21" x14ac:dyDescent="0.4">
      <c r="B65" s="4" t="s">
        <v>155</v>
      </c>
      <c r="C65" s="4" t="s">
        <v>156</v>
      </c>
      <c r="D65" s="4" t="s">
        <v>155</v>
      </c>
      <c r="E65" s="4" t="s">
        <v>156</v>
      </c>
      <c r="F65" s="4" t="s">
        <v>155</v>
      </c>
      <c r="G65" s="4" t="s">
        <v>156</v>
      </c>
      <c r="H65" s="4" t="s">
        <v>155</v>
      </c>
      <c r="I65" s="4" t="s">
        <v>156</v>
      </c>
      <c r="J65" s="4" t="s">
        <v>155</v>
      </c>
      <c r="K65" s="4" t="s">
        <v>156</v>
      </c>
      <c r="L65" s="4" t="s">
        <v>155</v>
      </c>
      <c r="M65" s="4" t="s">
        <v>156</v>
      </c>
      <c r="N65" s="4" t="s">
        <v>155</v>
      </c>
      <c r="O65" s="4" t="s">
        <v>156</v>
      </c>
      <c r="P65" s="4" t="s">
        <v>155</v>
      </c>
      <c r="Q65" s="4" t="s">
        <v>156</v>
      </c>
      <c r="R65" s="4" t="s">
        <v>155</v>
      </c>
      <c r="S65" s="4" t="s">
        <v>156</v>
      </c>
      <c r="T65" s="4" t="s">
        <v>155</v>
      </c>
      <c r="U65" s="4" t="s">
        <v>156</v>
      </c>
    </row>
    <row r="66" spans="1:21" x14ac:dyDescent="0.4">
      <c r="B66" s="4" t="s">
        <v>95</v>
      </c>
      <c r="C66" s="4" t="s">
        <v>95</v>
      </c>
      <c r="D66" s="4" t="s">
        <v>95</v>
      </c>
      <c r="E66" s="4" t="s">
        <v>95</v>
      </c>
      <c r="F66" s="4" t="s">
        <v>95</v>
      </c>
      <c r="G66" s="4" t="s">
        <v>95</v>
      </c>
      <c r="H66" s="4" t="s">
        <v>95</v>
      </c>
      <c r="I66" s="4" t="s">
        <v>95</v>
      </c>
      <c r="J66" s="4" t="s">
        <v>95</v>
      </c>
      <c r="K66" s="4" t="s">
        <v>95</v>
      </c>
      <c r="L66" s="4" t="s">
        <v>95</v>
      </c>
      <c r="M66" s="4" t="s">
        <v>95</v>
      </c>
      <c r="N66" s="4" t="s">
        <v>95</v>
      </c>
      <c r="O66" s="4" t="s">
        <v>206</v>
      </c>
      <c r="P66" s="4" t="s">
        <v>446</v>
      </c>
      <c r="Q66" s="4" t="s">
        <v>446</v>
      </c>
      <c r="R66" s="4" t="s">
        <v>215</v>
      </c>
      <c r="S66" s="4" t="s">
        <v>95</v>
      </c>
      <c r="T66" s="4" t="s">
        <v>446</v>
      </c>
      <c r="U66" s="4" t="s">
        <v>446</v>
      </c>
    </row>
    <row r="67" spans="1:21" x14ac:dyDescent="0.4">
      <c r="A67" s="1" t="s">
        <v>324</v>
      </c>
      <c r="B67" s="9">
        <v>0.24286012058920001</v>
      </c>
      <c r="C67" s="9">
        <v>0.17719693770530001</v>
      </c>
      <c r="D67" s="9">
        <v>0.11399304673459999</v>
      </c>
      <c r="E67" s="9">
        <v>7.7412672684469996E-2</v>
      </c>
      <c r="F67" s="9">
        <v>0.20318294303369999</v>
      </c>
      <c r="G67" s="9">
        <v>0.16099304094770001</v>
      </c>
      <c r="H67" s="9">
        <v>7.885287212665E-2</v>
      </c>
      <c r="I67" s="9">
        <v>0.1653796748927</v>
      </c>
      <c r="J67" s="9">
        <v>0.1051559994738</v>
      </c>
      <c r="K67" s="9">
        <v>0.11167835483250001</v>
      </c>
      <c r="L67" s="9">
        <v>8.6943805406270003E-2</v>
      </c>
      <c r="M67" s="9">
        <v>7.2328810949160008E-2</v>
      </c>
      <c r="N67" s="9">
        <v>0.16901121263589999</v>
      </c>
      <c r="O67" s="9">
        <v>0.2350105079881</v>
      </c>
      <c r="P67" s="9">
        <v>0</v>
      </c>
      <c r="Q67" s="9">
        <v>0</v>
      </c>
      <c r="R67" s="9">
        <v>0.35685316732380001</v>
      </c>
      <c r="S67" s="9">
        <v>0.25460961038970004</v>
      </c>
      <c r="T67" s="9">
        <v>1</v>
      </c>
      <c r="U67" s="9">
        <v>1</v>
      </c>
    </row>
    <row r="68" spans="1:21" x14ac:dyDescent="0.4">
      <c r="B68" s="10">
        <v>37</v>
      </c>
      <c r="C68" s="10">
        <v>22</v>
      </c>
      <c r="D68" s="10">
        <v>21</v>
      </c>
      <c r="E68" s="10">
        <v>8</v>
      </c>
      <c r="F68" s="10">
        <v>32</v>
      </c>
      <c r="G68" s="10">
        <v>17</v>
      </c>
      <c r="H68" s="10">
        <v>19</v>
      </c>
      <c r="I68" s="10">
        <v>20</v>
      </c>
      <c r="J68" s="10">
        <v>20</v>
      </c>
      <c r="K68" s="10">
        <v>15</v>
      </c>
      <c r="L68" s="10">
        <v>17</v>
      </c>
      <c r="M68" s="10">
        <v>12</v>
      </c>
      <c r="N68" s="10">
        <v>34</v>
      </c>
      <c r="O68" s="10">
        <v>31</v>
      </c>
      <c r="P68" s="10">
        <v>0</v>
      </c>
      <c r="Q68" s="10">
        <v>0</v>
      </c>
      <c r="R68" s="10">
        <v>58</v>
      </c>
      <c r="S68" s="10">
        <v>30</v>
      </c>
      <c r="T68" s="10">
        <v>180</v>
      </c>
      <c r="U68" s="10">
        <v>125</v>
      </c>
    </row>
    <row r="69" spans="1:21" x14ac:dyDescent="0.4">
      <c r="B69" s="10">
        <v>180</v>
      </c>
      <c r="C69" s="10">
        <v>125</v>
      </c>
      <c r="D69" s="10">
        <v>180</v>
      </c>
      <c r="E69" s="10">
        <v>125</v>
      </c>
      <c r="F69" s="10">
        <v>180</v>
      </c>
      <c r="G69" s="10">
        <v>125</v>
      </c>
      <c r="H69" s="10">
        <v>180</v>
      </c>
      <c r="I69" s="10">
        <v>125</v>
      </c>
      <c r="J69" s="10">
        <v>180</v>
      </c>
      <c r="K69" s="10">
        <v>125</v>
      </c>
      <c r="L69" s="10">
        <v>180</v>
      </c>
      <c r="M69" s="10">
        <v>125</v>
      </c>
      <c r="N69" s="10">
        <v>180</v>
      </c>
      <c r="O69" s="10">
        <v>125</v>
      </c>
      <c r="P69" s="10">
        <v>180</v>
      </c>
      <c r="Q69" s="10">
        <v>125</v>
      </c>
      <c r="R69" s="10">
        <v>180</v>
      </c>
      <c r="S69" s="10">
        <v>125</v>
      </c>
      <c r="T69" s="10">
        <v>180</v>
      </c>
      <c r="U69" s="10">
        <v>125</v>
      </c>
    </row>
    <row r="70" spans="1:21" x14ac:dyDescent="0.4">
      <c r="B70" s="10">
        <v>71.043963747670006</v>
      </c>
      <c r="C70" s="10">
        <v>25.350397725970002</v>
      </c>
      <c r="D70" s="10">
        <v>33.346429459269999</v>
      </c>
      <c r="E70" s="10">
        <v>11.074920746349999</v>
      </c>
      <c r="F70" s="10">
        <v>59.437183857150004</v>
      </c>
      <c r="G70" s="10">
        <v>23.032213039289999</v>
      </c>
      <c r="H70" s="10">
        <v>23.06686077226</v>
      </c>
      <c r="I70" s="10">
        <v>23.659779839399999</v>
      </c>
      <c r="J70" s="10">
        <v>30.761324651980001</v>
      </c>
      <c r="K70" s="10">
        <v>15.9770859985</v>
      </c>
      <c r="L70" s="10">
        <v>25.43370457192</v>
      </c>
      <c r="M70" s="10">
        <v>10.34760616268</v>
      </c>
      <c r="N70" s="10">
        <v>49.44091452448</v>
      </c>
      <c r="O70" s="10">
        <v>33.621404096680003</v>
      </c>
      <c r="P70" s="10">
        <v>0</v>
      </c>
      <c r="Q70" s="10">
        <v>0</v>
      </c>
      <c r="R70" s="10">
        <v>104.3903932069</v>
      </c>
      <c r="S70" s="10">
        <v>36.425318472320001</v>
      </c>
      <c r="T70" s="10">
        <v>292.53038158470002</v>
      </c>
      <c r="U70" s="10">
        <v>143.06340760890001</v>
      </c>
    </row>
    <row r="71" spans="1:21" x14ac:dyDescent="0.4">
      <c r="B71" s="10">
        <v>292.53038158470002</v>
      </c>
      <c r="C71" s="10">
        <v>143.06340760890001</v>
      </c>
      <c r="D71" s="10">
        <v>292.53038158470002</v>
      </c>
      <c r="E71" s="10">
        <v>143.06340760890001</v>
      </c>
      <c r="F71" s="10">
        <v>292.53038158470002</v>
      </c>
      <c r="G71" s="10">
        <v>143.06340760890001</v>
      </c>
      <c r="H71" s="10">
        <v>292.53038158470002</v>
      </c>
      <c r="I71" s="10">
        <v>143.06340760890001</v>
      </c>
      <c r="J71" s="10">
        <v>292.53038158470002</v>
      </c>
      <c r="K71" s="10">
        <v>143.06340760890001</v>
      </c>
      <c r="L71" s="10">
        <v>292.53038158470002</v>
      </c>
      <c r="M71" s="10">
        <v>143.06340760890001</v>
      </c>
      <c r="N71" s="10">
        <v>292.53038158470002</v>
      </c>
      <c r="O71" s="10">
        <v>143.06340760890001</v>
      </c>
      <c r="P71" s="10">
        <v>292.53038158470002</v>
      </c>
      <c r="Q71" s="10">
        <v>143.06340760890001</v>
      </c>
      <c r="R71" s="10">
        <v>292.53038158470002</v>
      </c>
      <c r="S71" s="10">
        <v>143.06340760890001</v>
      </c>
      <c r="T71" s="10">
        <v>292.53038158470002</v>
      </c>
      <c r="U71" s="10">
        <v>143.06340760890001</v>
      </c>
    </row>
    <row r="72" spans="1:21" x14ac:dyDescent="0.4">
      <c r="B72" s="4" t="s">
        <v>155</v>
      </c>
      <c r="C72" s="4" t="s">
        <v>156</v>
      </c>
      <c r="D72" s="4" t="s">
        <v>155</v>
      </c>
      <c r="E72" s="4" t="s">
        <v>156</v>
      </c>
      <c r="F72" s="4" t="s">
        <v>155</v>
      </c>
      <c r="G72" s="4" t="s">
        <v>156</v>
      </c>
      <c r="H72" s="4" t="s">
        <v>155</v>
      </c>
      <c r="I72" s="4" t="s">
        <v>156</v>
      </c>
      <c r="J72" s="4" t="s">
        <v>155</v>
      </c>
      <c r="K72" s="4" t="s">
        <v>156</v>
      </c>
      <c r="L72" s="4" t="s">
        <v>155</v>
      </c>
      <c r="M72" s="4" t="s">
        <v>156</v>
      </c>
      <c r="N72" s="4" t="s">
        <v>155</v>
      </c>
      <c r="O72" s="4" t="s">
        <v>156</v>
      </c>
      <c r="P72" s="4" t="s">
        <v>155</v>
      </c>
      <c r="Q72" s="4" t="s">
        <v>156</v>
      </c>
      <c r="R72" s="4" t="s">
        <v>155</v>
      </c>
      <c r="S72" s="4" t="s">
        <v>156</v>
      </c>
      <c r="T72" s="4" t="s">
        <v>155</v>
      </c>
      <c r="U72" s="4" t="s">
        <v>156</v>
      </c>
    </row>
    <row r="73" spans="1:21" x14ac:dyDescent="0.4">
      <c r="B73" s="4" t="s">
        <v>95</v>
      </c>
      <c r="C73" s="4" t="s">
        <v>95</v>
      </c>
      <c r="D73" s="4" t="s">
        <v>95</v>
      </c>
      <c r="E73" s="4" t="s">
        <v>95</v>
      </c>
      <c r="F73" s="4" t="s">
        <v>95</v>
      </c>
      <c r="G73" s="4" t="s">
        <v>95</v>
      </c>
      <c r="H73" s="4" t="s">
        <v>95</v>
      </c>
      <c r="I73" s="4" t="s">
        <v>206</v>
      </c>
      <c r="J73" s="4" t="s">
        <v>95</v>
      </c>
      <c r="K73" s="4" t="s">
        <v>95</v>
      </c>
      <c r="L73" s="4" t="s">
        <v>95</v>
      </c>
      <c r="M73" s="4" t="s">
        <v>95</v>
      </c>
      <c r="N73" s="4" t="s">
        <v>95</v>
      </c>
      <c r="O73" s="4" t="s">
        <v>95</v>
      </c>
      <c r="P73" s="4" t="s">
        <v>446</v>
      </c>
      <c r="Q73" s="4" t="s">
        <v>446</v>
      </c>
      <c r="R73" s="4" t="s">
        <v>95</v>
      </c>
      <c r="S73" s="4" t="s">
        <v>95</v>
      </c>
      <c r="T73" s="4" t="s">
        <v>446</v>
      </c>
      <c r="U73" s="4" t="s">
        <v>446</v>
      </c>
    </row>
    <row r="74" spans="1:21" x14ac:dyDescent="0.4">
      <c r="A74" s="1" t="s">
        <v>325</v>
      </c>
      <c r="B74" s="9">
        <v>0.10581140254579999</v>
      </c>
      <c r="C74" s="9">
        <v>0.12655643992599999</v>
      </c>
      <c r="D74" s="9">
        <v>0.20217812645700001</v>
      </c>
      <c r="E74" s="9">
        <v>0.121822844184</v>
      </c>
      <c r="F74" s="9">
        <v>0.18062302494610002</v>
      </c>
      <c r="G74" s="9">
        <v>0.1029871950461</v>
      </c>
      <c r="H74" s="9">
        <v>0.18021345308970002</v>
      </c>
      <c r="I74" s="9">
        <v>0.13927246997679998</v>
      </c>
      <c r="J74" s="9">
        <v>8.9591874632740001E-2</v>
      </c>
      <c r="K74" s="9">
        <v>8.6355761759800004E-2</v>
      </c>
      <c r="L74" s="9">
        <v>4.0173405714569996E-2</v>
      </c>
      <c r="M74" s="9">
        <v>0.1465889176289</v>
      </c>
      <c r="N74" s="9">
        <v>0.20140871261409998</v>
      </c>
      <c r="O74" s="9">
        <v>0.2764163714783</v>
      </c>
      <c r="P74" s="9">
        <v>0</v>
      </c>
      <c r="Q74" s="9">
        <v>0</v>
      </c>
      <c r="R74" s="9">
        <v>0.30798952900269999</v>
      </c>
      <c r="S74" s="9">
        <v>0.24837928411010002</v>
      </c>
      <c r="T74" s="9">
        <v>1</v>
      </c>
      <c r="U74" s="9">
        <v>1</v>
      </c>
    </row>
    <row r="75" spans="1:21" x14ac:dyDescent="0.4">
      <c r="B75" s="10">
        <v>12</v>
      </c>
      <c r="C75" s="10">
        <v>16</v>
      </c>
      <c r="D75" s="10">
        <v>24</v>
      </c>
      <c r="E75" s="10">
        <v>14</v>
      </c>
      <c r="F75" s="10">
        <v>19</v>
      </c>
      <c r="G75" s="10">
        <v>11</v>
      </c>
      <c r="H75" s="10">
        <v>18</v>
      </c>
      <c r="I75" s="10">
        <v>15</v>
      </c>
      <c r="J75" s="10">
        <v>10</v>
      </c>
      <c r="K75" s="10">
        <v>5</v>
      </c>
      <c r="L75" s="10">
        <v>5</v>
      </c>
      <c r="M75" s="10">
        <v>13</v>
      </c>
      <c r="N75" s="10">
        <v>23</v>
      </c>
      <c r="O75" s="10">
        <v>29</v>
      </c>
      <c r="P75" s="10">
        <v>0</v>
      </c>
      <c r="Q75" s="10">
        <v>0</v>
      </c>
      <c r="R75" s="10">
        <v>36</v>
      </c>
      <c r="S75" s="10">
        <v>30</v>
      </c>
      <c r="T75" s="10">
        <v>111</v>
      </c>
      <c r="U75" s="10">
        <v>103</v>
      </c>
    </row>
    <row r="76" spans="1:21" x14ac:dyDescent="0.4">
      <c r="B76" s="10">
        <v>111</v>
      </c>
      <c r="C76" s="10">
        <v>103</v>
      </c>
      <c r="D76" s="10">
        <v>111</v>
      </c>
      <c r="E76" s="10">
        <v>103</v>
      </c>
      <c r="F76" s="10">
        <v>111</v>
      </c>
      <c r="G76" s="10">
        <v>103</v>
      </c>
      <c r="H76" s="10">
        <v>111</v>
      </c>
      <c r="I76" s="10">
        <v>103</v>
      </c>
      <c r="J76" s="10">
        <v>111</v>
      </c>
      <c r="K76" s="10">
        <v>103</v>
      </c>
      <c r="L76" s="10">
        <v>111</v>
      </c>
      <c r="M76" s="10">
        <v>103</v>
      </c>
      <c r="N76" s="10">
        <v>111</v>
      </c>
      <c r="O76" s="10">
        <v>103</v>
      </c>
      <c r="P76" s="10">
        <v>111</v>
      </c>
      <c r="Q76" s="10">
        <v>103</v>
      </c>
      <c r="R76" s="10">
        <v>111</v>
      </c>
      <c r="S76" s="10">
        <v>103</v>
      </c>
      <c r="T76" s="10">
        <v>111</v>
      </c>
      <c r="U76" s="10">
        <v>103</v>
      </c>
    </row>
    <row r="77" spans="1:21" x14ac:dyDescent="0.4">
      <c r="B77" s="10">
        <v>15.805139941549999</v>
      </c>
      <c r="C77" s="10">
        <v>11.304482978539999</v>
      </c>
      <c r="D77" s="10">
        <v>30.199520135749999</v>
      </c>
      <c r="E77" s="10">
        <v>10.88166093547</v>
      </c>
      <c r="F77" s="10">
        <v>26.979816137539999</v>
      </c>
      <c r="G77" s="10">
        <v>9.1991920291580005</v>
      </c>
      <c r="H77" s="10">
        <v>26.918638038089998</v>
      </c>
      <c r="I77" s="10">
        <v>12.44032517944</v>
      </c>
      <c r="J77" s="10">
        <v>13.3824151474</v>
      </c>
      <c r="K77" s="10">
        <v>7.7136117251950003</v>
      </c>
      <c r="L77" s="10">
        <v>6.0007360640809999</v>
      </c>
      <c r="M77" s="10">
        <v>13.09385697912</v>
      </c>
      <c r="N77" s="10">
        <v>30.084592130200001</v>
      </c>
      <c r="O77" s="10">
        <v>24.69051885619</v>
      </c>
      <c r="P77" s="10">
        <v>0</v>
      </c>
      <c r="Q77" s="10">
        <v>0</v>
      </c>
      <c r="R77" s="10">
        <v>46.004660077300002</v>
      </c>
      <c r="S77" s="10">
        <v>22.18614391401</v>
      </c>
      <c r="T77" s="10">
        <v>149.37085759460001</v>
      </c>
      <c r="U77" s="10">
        <v>89.323648683119998</v>
      </c>
    </row>
    <row r="78" spans="1:21" x14ac:dyDescent="0.4">
      <c r="B78" s="10">
        <v>149.37085759460001</v>
      </c>
      <c r="C78" s="10">
        <v>89.323648683119998</v>
      </c>
      <c r="D78" s="10">
        <v>149.37085759460001</v>
      </c>
      <c r="E78" s="10">
        <v>89.323648683119998</v>
      </c>
      <c r="F78" s="10">
        <v>149.37085759460001</v>
      </c>
      <c r="G78" s="10">
        <v>89.323648683119998</v>
      </c>
      <c r="H78" s="10">
        <v>149.37085759460001</v>
      </c>
      <c r="I78" s="10">
        <v>89.323648683119998</v>
      </c>
      <c r="J78" s="10">
        <v>149.37085759460001</v>
      </c>
      <c r="K78" s="10">
        <v>89.323648683119998</v>
      </c>
      <c r="L78" s="10">
        <v>149.37085759460001</v>
      </c>
      <c r="M78" s="10">
        <v>89.323648683119998</v>
      </c>
      <c r="N78" s="10">
        <v>149.37085759460001</v>
      </c>
      <c r="O78" s="10">
        <v>89.323648683119998</v>
      </c>
      <c r="P78" s="10">
        <v>149.37085759460001</v>
      </c>
      <c r="Q78" s="10">
        <v>89.323648683119998</v>
      </c>
      <c r="R78" s="10">
        <v>149.37085759460001</v>
      </c>
      <c r="S78" s="10">
        <v>89.323648683119998</v>
      </c>
      <c r="T78" s="10">
        <v>149.37085759460001</v>
      </c>
      <c r="U78" s="10">
        <v>89.323648683119998</v>
      </c>
    </row>
    <row r="79" spans="1:21" x14ac:dyDescent="0.4">
      <c r="B79" s="4" t="s">
        <v>155</v>
      </c>
      <c r="C79" s="4" t="s">
        <v>156</v>
      </c>
      <c r="D79" s="4" t="s">
        <v>155</v>
      </c>
      <c r="E79" s="4" t="s">
        <v>156</v>
      </c>
      <c r="F79" s="4" t="s">
        <v>155</v>
      </c>
      <c r="G79" s="4" t="s">
        <v>156</v>
      </c>
      <c r="H79" s="4" t="s">
        <v>155</v>
      </c>
      <c r="I79" s="4" t="s">
        <v>156</v>
      </c>
      <c r="J79" s="4" t="s">
        <v>155</v>
      </c>
      <c r="K79" s="4" t="s">
        <v>156</v>
      </c>
      <c r="L79" s="4" t="s">
        <v>155</v>
      </c>
      <c r="M79" s="4" t="s">
        <v>156</v>
      </c>
      <c r="N79" s="4" t="s">
        <v>155</v>
      </c>
      <c r="O79" s="4" t="s">
        <v>156</v>
      </c>
      <c r="P79" s="4" t="s">
        <v>155</v>
      </c>
      <c r="Q79" s="4" t="s">
        <v>156</v>
      </c>
      <c r="R79" s="4" t="s">
        <v>155</v>
      </c>
      <c r="S79" s="4" t="s">
        <v>156</v>
      </c>
      <c r="T79" s="4" t="s">
        <v>155</v>
      </c>
      <c r="U79" s="4" t="s">
        <v>156</v>
      </c>
    </row>
    <row r="80" spans="1:21" x14ac:dyDescent="0.4">
      <c r="B80" s="4" t="s">
        <v>95</v>
      </c>
      <c r="C80" s="4" t="s">
        <v>95</v>
      </c>
      <c r="D80" s="4" t="s">
        <v>95</v>
      </c>
      <c r="E80" s="4" t="s">
        <v>95</v>
      </c>
      <c r="F80" s="4" t="s">
        <v>95</v>
      </c>
      <c r="G80" s="4" t="s">
        <v>95</v>
      </c>
      <c r="H80" s="4" t="s">
        <v>95</v>
      </c>
      <c r="I80" s="4" t="s">
        <v>95</v>
      </c>
      <c r="J80" s="4" t="s">
        <v>95</v>
      </c>
      <c r="K80" s="4" t="s">
        <v>95</v>
      </c>
      <c r="L80" s="4" t="s">
        <v>95</v>
      </c>
      <c r="M80" s="4" t="s">
        <v>206</v>
      </c>
      <c r="N80" s="4" t="s">
        <v>95</v>
      </c>
      <c r="O80" s="4" t="s">
        <v>95</v>
      </c>
      <c r="P80" s="4" t="s">
        <v>446</v>
      </c>
      <c r="Q80" s="4" t="s">
        <v>446</v>
      </c>
      <c r="R80" s="4" t="s">
        <v>95</v>
      </c>
      <c r="S80" s="4" t="s">
        <v>95</v>
      </c>
      <c r="T80" s="4" t="s">
        <v>446</v>
      </c>
      <c r="U80" s="4" t="s">
        <v>446</v>
      </c>
    </row>
    <row r="81" spans="1:21" x14ac:dyDescent="0.4">
      <c r="A81" s="1" t="s">
        <v>330</v>
      </c>
      <c r="B81" s="9">
        <v>0.21083838292689999</v>
      </c>
      <c r="C81" s="9">
        <v>0.14913395343409999</v>
      </c>
      <c r="D81" s="9">
        <v>0.17625781771250001</v>
      </c>
      <c r="E81" s="9">
        <v>0.19087948337839999</v>
      </c>
      <c r="F81" s="9">
        <v>0.18302777351639998</v>
      </c>
      <c r="G81" s="9">
        <v>0.1705417230889</v>
      </c>
      <c r="H81" s="9">
        <v>0.13972319092829999</v>
      </c>
      <c r="I81" s="9">
        <v>8.3328309313149995E-2</v>
      </c>
      <c r="J81" s="9">
        <v>0.14228299137979999</v>
      </c>
      <c r="K81" s="9">
        <v>4.5832515133799996E-2</v>
      </c>
      <c r="L81" s="9">
        <v>7.3666524684490003E-2</v>
      </c>
      <c r="M81" s="9">
        <v>0.1477643655692</v>
      </c>
      <c r="N81" s="9">
        <v>7.4203318851620001E-2</v>
      </c>
      <c r="O81" s="9">
        <v>0.21251965008250001</v>
      </c>
      <c r="P81" s="9">
        <v>0</v>
      </c>
      <c r="Q81" s="9">
        <v>0</v>
      </c>
      <c r="R81" s="9">
        <v>0.38709620063940003</v>
      </c>
      <c r="S81" s="9">
        <v>0.34001343681250001</v>
      </c>
      <c r="T81" s="9">
        <v>1</v>
      </c>
      <c r="U81" s="9">
        <v>1</v>
      </c>
    </row>
    <row r="82" spans="1:21" x14ac:dyDescent="0.4">
      <c r="B82" s="10">
        <v>18</v>
      </c>
      <c r="C82" s="10">
        <v>22</v>
      </c>
      <c r="D82" s="10">
        <v>11</v>
      </c>
      <c r="E82" s="10">
        <v>16</v>
      </c>
      <c r="F82" s="10">
        <v>14</v>
      </c>
      <c r="G82" s="10">
        <v>19</v>
      </c>
      <c r="H82" s="10">
        <v>11</v>
      </c>
      <c r="I82" s="10">
        <v>9</v>
      </c>
      <c r="J82" s="10">
        <v>10</v>
      </c>
      <c r="K82" s="10">
        <v>5</v>
      </c>
      <c r="L82" s="10">
        <v>7</v>
      </c>
      <c r="M82" s="10">
        <v>11</v>
      </c>
      <c r="N82" s="10">
        <v>6</v>
      </c>
      <c r="O82" s="10">
        <v>22</v>
      </c>
      <c r="P82" s="10">
        <v>0</v>
      </c>
      <c r="Q82" s="10">
        <v>0</v>
      </c>
      <c r="R82" s="10">
        <v>29</v>
      </c>
      <c r="S82" s="10">
        <v>38</v>
      </c>
      <c r="T82" s="10">
        <v>77</v>
      </c>
      <c r="U82" s="10">
        <v>104</v>
      </c>
    </row>
    <row r="83" spans="1:21" x14ac:dyDescent="0.4">
      <c r="B83" s="10">
        <v>77</v>
      </c>
      <c r="C83" s="10">
        <v>104</v>
      </c>
      <c r="D83" s="10">
        <v>77</v>
      </c>
      <c r="E83" s="10">
        <v>104</v>
      </c>
      <c r="F83" s="10">
        <v>77</v>
      </c>
      <c r="G83" s="10">
        <v>104</v>
      </c>
      <c r="H83" s="10">
        <v>77</v>
      </c>
      <c r="I83" s="10">
        <v>104</v>
      </c>
      <c r="J83" s="10">
        <v>77</v>
      </c>
      <c r="K83" s="10">
        <v>104</v>
      </c>
      <c r="L83" s="10">
        <v>77</v>
      </c>
      <c r="M83" s="10">
        <v>104</v>
      </c>
      <c r="N83" s="10">
        <v>77</v>
      </c>
      <c r="O83" s="10">
        <v>104</v>
      </c>
      <c r="P83" s="10">
        <v>77</v>
      </c>
      <c r="Q83" s="10">
        <v>104</v>
      </c>
      <c r="R83" s="10">
        <v>77</v>
      </c>
      <c r="S83" s="10">
        <v>104</v>
      </c>
      <c r="T83" s="10">
        <v>77</v>
      </c>
      <c r="U83" s="10">
        <v>104</v>
      </c>
    </row>
    <row r="84" spans="1:21" x14ac:dyDescent="0.4">
      <c r="B84" s="10">
        <v>20.557412837960001</v>
      </c>
      <c r="C84" s="10">
        <v>10.43530843562</v>
      </c>
      <c r="D84" s="10">
        <v>17.185697757370001</v>
      </c>
      <c r="E84" s="10">
        <v>13.356356733109999</v>
      </c>
      <c r="F84" s="10">
        <v>17.845789977879999</v>
      </c>
      <c r="G84" s="10">
        <v>11.93326831747</v>
      </c>
      <c r="H84" s="10">
        <v>13.62345545947</v>
      </c>
      <c r="I84" s="10">
        <v>5.8307084944660001</v>
      </c>
      <c r="J84" s="10">
        <v>13.8730441441</v>
      </c>
      <c r="K84" s="10">
        <v>3.2070257697070002</v>
      </c>
      <c r="L84" s="10">
        <v>7.1827204290499997</v>
      </c>
      <c r="M84" s="10">
        <v>10.339474646799999</v>
      </c>
      <c r="N84" s="10">
        <v>7.2350595674439999</v>
      </c>
      <c r="O84" s="10">
        <v>14.87057806874</v>
      </c>
      <c r="P84" s="10">
        <v>0</v>
      </c>
      <c r="Q84" s="10">
        <v>0</v>
      </c>
      <c r="R84" s="10">
        <v>37.743110595330002</v>
      </c>
      <c r="S84" s="10">
        <v>23.791665168729999</v>
      </c>
      <c r="T84" s="10">
        <v>97.503180173260006</v>
      </c>
      <c r="U84" s="10">
        <v>69.972720465910001</v>
      </c>
    </row>
    <row r="85" spans="1:21" x14ac:dyDescent="0.4">
      <c r="B85" s="10">
        <v>97.503180173260006</v>
      </c>
      <c r="C85" s="10">
        <v>69.972720465910001</v>
      </c>
      <c r="D85" s="10">
        <v>97.503180173260006</v>
      </c>
      <c r="E85" s="10">
        <v>69.972720465910001</v>
      </c>
      <c r="F85" s="10">
        <v>97.503180173260006</v>
      </c>
      <c r="G85" s="10">
        <v>69.972720465910001</v>
      </c>
      <c r="H85" s="10">
        <v>97.503180173260006</v>
      </c>
      <c r="I85" s="10">
        <v>69.972720465910001</v>
      </c>
      <c r="J85" s="10">
        <v>97.503180173260006</v>
      </c>
      <c r="K85" s="10">
        <v>69.972720465910001</v>
      </c>
      <c r="L85" s="10">
        <v>97.503180173260006</v>
      </c>
      <c r="M85" s="10">
        <v>69.972720465910001</v>
      </c>
      <c r="N85" s="10">
        <v>97.503180173260006</v>
      </c>
      <c r="O85" s="10">
        <v>69.972720465910001</v>
      </c>
      <c r="P85" s="10">
        <v>97.503180173260006</v>
      </c>
      <c r="Q85" s="10">
        <v>69.972720465910001</v>
      </c>
      <c r="R85" s="10">
        <v>97.503180173260006</v>
      </c>
      <c r="S85" s="10">
        <v>69.972720465910001</v>
      </c>
      <c r="T85" s="10">
        <v>97.503180173260006</v>
      </c>
      <c r="U85" s="10">
        <v>69.972720465910001</v>
      </c>
    </row>
    <row r="86" spans="1:21" x14ac:dyDescent="0.4">
      <c r="B86" s="4" t="s">
        <v>155</v>
      </c>
      <c r="C86" s="4" t="s">
        <v>156</v>
      </c>
      <c r="D86" s="4" t="s">
        <v>155</v>
      </c>
      <c r="E86" s="4" t="s">
        <v>156</v>
      </c>
      <c r="F86" s="4" t="s">
        <v>155</v>
      </c>
      <c r="G86" s="4" t="s">
        <v>156</v>
      </c>
      <c r="H86" s="4" t="s">
        <v>155</v>
      </c>
      <c r="I86" s="4" t="s">
        <v>156</v>
      </c>
      <c r="J86" s="4" t="s">
        <v>155</v>
      </c>
      <c r="K86" s="4" t="s">
        <v>156</v>
      </c>
      <c r="L86" s="4" t="s">
        <v>155</v>
      </c>
      <c r="M86" s="4" t="s">
        <v>156</v>
      </c>
      <c r="N86" s="4" t="s">
        <v>155</v>
      </c>
      <c r="O86" s="4" t="s">
        <v>156</v>
      </c>
      <c r="P86" s="4" t="s">
        <v>155</v>
      </c>
      <c r="Q86" s="4" t="s">
        <v>156</v>
      </c>
      <c r="R86" s="4" t="s">
        <v>155</v>
      </c>
      <c r="S86" s="4" t="s">
        <v>156</v>
      </c>
      <c r="T86" s="4" t="s">
        <v>155</v>
      </c>
      <c r="U86" s="4" t="s">
        <v>156</v>
      </c>
    </row>
    <row r="87" spans="1:21" x14ac:dyDescent="0.4">
      <c r="B87" s="4" t="s">
        <v>95</v>
      </c>
      <c r="C87" s="4" t="s">
        <v>95</v>
      </c>
      <c r="D87" s="4" t="s">
        <v>95</v>
      </c>
      <c r="E87" s="4" t="s">
        <v>95</v>
      </c>
      <c r="F87" s="4" t="s">
        <v>95</v>
      </c>
      <c r="G87" s="4" t="s">
        <v>95</v>
      </c>
      <c r="H87" s="4" t="s">
        <v>95</v>
      </c>
      <c r="I87" s="4" t="s">
        <v>95</v>
      </c>
      <c r="J87" s="4" t="s">
        <v>95</v>
      </c>
      <c r="K87" s="4" t="s">
        <v>95</v>
      </c>
      <c r="L87" s="4" t="s">
        <v>95</v>
      </c>
      <c r="M87" s="4" t="s">
        <v>95</v>
      </c>
      <c r="N87" s="4" t="s">
        <v>95</v>
      </c>
      <c r="O87" s="4" t="s">
        <v>206</v>
      </c>
      <c r="P87" s="4" t="s">
        <v>446</v>
      </c>
      <c r="Q87" s="4" t="s">
        <v>446</v>
      </c>
      <c r="R87" s="4" t="s">
        <v>95</v>
      </c>
      <c r="S87" s="4" t="s">
        <v>95</v>
      </c>
      <c r="T87" s="4" t="s">
        <v>446</v>
      </c>
      <c r="U87" s="4" t="s">
        <v>446</v>
      </c>
    </row>
    <row r="88" spans="1:21" x14ac:dyDescent="0.4">
      <c r="A88" s="1" t="s">
        <v>315</v>
      </c>
      <c r="B88" s="9">
        <v>0.24015383804169999</v>
      </c>
      <c r="C88" s="9">
        <v>0.1310332699848</v>
      </c>
      <c r="D88" s="9">
        <v>0.19283218104540001</v>
      </c>
      <c r="E88" s="9">
        <v>0.11457042924539999</v>
      </c>
      <c r="F88" s="9">
        <v>0.1888415386266</v>
      </c>
      <c r="G88" s="9">
        <v>0.17929110222630001</v>
      </c>
      <c r="H88" s="9">
        <v>0.103875666487</v>
      </c>
      <c r="I88" s="9">
        <v>0.1597705772145</v>
      </c>
      <c r="J88" s="9">
        <v>9.1308373096240014E-2</v>
      </c>
      <c r="K88" s="9">
        <v>0.12196974536169999</v>
      </c>
      <c r="L88" s="9">
        <v>0.1193233193526</v>
      </c>
      <c r="M88" s="9">
        <v>0.1749477982647</v>
      </c>
      <c r="N88" s="9">
        <v>6.3665083350519999E-2</v>
      </c>
      <c r="O88" s="9">
        <v>0.1184170777025</v>
      </c>
      <c r="P88" s="9">
        <v>0</v>
      </c>
      <c r="Q88" s="9">
        <v>0</v>
      </c>
      <c r="R88" s="9">
        <v>0.43298601908709999</v>
      </c>
      <c r="S88" s="9">
        <v>0.24560369923029998</v>
      </c>
      <c r="T88" s="9">
        <v>1</v>
      </c>
      <c r="U88" s="9">
        <v>1</v>
      </c>
    </row>
    <row r="89" spans="1:21" x14ac:dyDescent="0.4">
      <c r="B89" s="10">
        <v>75</v>
      </c>
      <c r="C89" s="10">
        <v>39</v>
      </c>
      <c r="D89" s="10">
        <v>52</v>
      </c>
      <c r="E89" s="10">
        <v>34</v>
      </c>
      <c r="F89" s="10">
        <v>59</v>
      </c>
      <c r="G89" s="10">
        <v>61</v>
      </c>
      <c r="H89" s="10">
        <v>30</v>
      </c>
      <c r="I89" s="10">
        <v>50</v>
      </c>
      <c r="J89" s="10">
        <v>23</v>
      </c>
      <c r="K89" s="10">
        <v>36</v>
      </c>
      <c r="L89" s="10">
        <v>27</v>
      </c>
      <c r="M89" s="10">
        <v>54</v>
      </c>
      <c r="N89" s="10">
        <v>24</v>
      </c>
      <c r="O89" s="10">
        <v>60</v>
      </c>
      <c r="P89" s="10">
        <v>0</v>
      </c>
      <c r="Q89" s="10">
        <v>0</v>
      </c>
      <c r="R89" s="10">
        <v>127</v>
      </c>
      <c r="S89" s="10">
        <v>73</v>
      </c>
      <c r="T89" s="10">
        <v>290</v>
      </c>
      <c r="U89" s="10">
        <v>334</v>
      </c>
    </row>
    <row r="90" spans="1:21" x14ac:dyDescent="0.4">
      <c r="B90" s="10">
        <v>290</v>
      </c>
      <c r="C90" s="10">
        <v>334</v>
      </c>
      <c r="D90" s="10">
        <v>290</v>
      </c>
      <c r="E90" s="10">
        <v>334</v>
      </c>
      <c r="F90" s="10">
        <v>290</v>
      </c>
      <c r="G90" s="10">
        <v>334</v>
      </c>
      <c r="H90" s="10">
        <v>290</v>
      </c>
      <c r="I90" s="10">
        <v>334</v>
      </c>
      <c r="J90" s="10">
        <v>290</v>
      </c>
      <c r="K90" s="10">
        <v>334</v>
      </c>
      <c r="L90" s="10">
        <v>290</v>
      </c>
      <c r="M90" s="10">
        <v>334</v>
      </c>
      <c r="N90" s="10">
        <v>290</v>
      </c>
      <c r="O90" s="10">
        <v>334</v>
      </c>
      <c r="P90" s="10">
        <v>290</v>
      </c>
      <c r="Q90" s="10">
        <v>334</v>
      </c>
      <c r="R90" s="10">
        <v>290</v>
      </c>
      <c r="S90" s="10">
        <v>334</v>
      </c>
      <c r="T90" s="10">
        <v>290</v>
      </c>
      <c r="U90" s="10">
        <v>334</v>
      </c>
    </row>
    <row r="91" spans="1:21" x14ac:dyDescent="0.4">
      <c r="B91" s="10">
        <v>102.1194049148</v>
      </c>
      <c r="C91" s="10">
        <v>41.897280141369997</v>
      </c>
      <c r="D91" s="10">
        <v>81.997055459790005</v>
      </c>
      <c r="E91" s="10">
        <v>36.633363195229997</v>
      </c>
      <c r="F91" s="10">
        <v>80.30013471785</v>
      </c>
      <c r="G91" s="10">
        <v>57.327498105629999</v>
      </c>
      <c r="H91" s="10">
        <v>44.170525581779998</v>
      </c>
      <c r="I91" s="10">
        <v>51.085900799690002</v>
      </c>
      <c r="J91" s="10">
        <v>38.82659881835</v>
      </c>
      <c r="K91" s="10">
        <v>38.999260193870001</v>
      </c>
      <c r="L91" s="10">
        <v>50.739253072579999</v>
      </c>
      <c r="M91" s="10">
        <v>55.938746814920002</v>
      </c>
      <c r="N91" s="10">
        <v>27.071982187020001</v>
      </c>
      <c r="O91" s="10">
        <v>37.863311192620003</v>
      </c>
      <c r="P91" s="10">
        <v>0</v>
      </c>
      <c r="Q91" s="10">
        <v>0</v>
      </c>
      <c r="R91" s="10">
        <v>184.1164603746</v>
      </c>
      <c r="S91" s="10">
        <v>78.530643336609998</v>
      </c>
      <c r="T91" s="10">
        <v>425.22495475220001</v>
      </c>
      <c r="U91" s="10">
        <v>319.7453604433</v>
      </c>
    </row>
    <row r="92" spans="1:21" x14ac:dyDescent="0.4">
      <c r="B92" s="10">
        <v>425.22495475220001</v>
      </c>
      <c r="C92" s="10">
        <v>319.7453604433</v>
      </c>
      <c r="D92" s="10">
        <v>425.22495475220001</v>
      </c>
      <c r="E92" s="10">
        <v>319.7453604433</v>
      </c>
      <c r="F92" s="10">
        <v>425.22495475220001</v>
      </c>
      <c r="G92" s="10">
        <v>319.7453604433</v>
      </c>
      <c r="H92" s="10">
        <v>425.22495475220001</v>
      </c>
      <c r="I92" s="10">
        <v>319.7453604433</v>
      </c>
      <c r="J92" s="10">
        <v>425.22495475220001</v>
      </c>
      <c r="K92" s="10">
        <v>319.7453604433</v>
      </c>
      <c r="L92" s="10">
        <v>425.22495475220001</v>
      </c>
      <c r="M92" s="10">
        <v>319.7453604433</v>
      </c>
      <c r="N92" s="10">
        <v>425.22495475220001</v>
      </c>
      <c r="O92" s="10">
        <v>319.7453604433</v>
      </c>
      <c r="P92" s="10">
        <v>425.22495475220001</v>
      </c>
      <c r="Q92" s="10">
        <v>319.7453604433</v>
      </c>
      <c r="R92" s="10">
        <v>425.22495475220001</v>
      </c>
      <c r="S92" s="10">
        <v>319.7453604433</v>
      </c>
      <c r="T92" s="10">
        <v>425.22495475220001</v>
      </c>
      <c r="U92" s="10">
        <v>319.7453604433</v>
      </c>
    </row>
    <row r="93" spans="1:21" x14ac:dyDescent="0.4">
      <c r="B93" s="4" t="s">
        <v>155</v>
      </c>
      <c r="C93" s="4" t="s">
        <v>156</v>
      </c>
      <c r="D93" s="4" t="s">
        <v>155</v>
      </c>
      <c r="E93" s="4" t="s">
        <v>156</v>
      </c>
      <c r="F93" s="4" t="s">
        <v>155</v>
      </c>
      <c r="G93" s="4" t="s">
        <v>156</v>
      </c>
      <c r="H93" s="4" t="s">
        <v>155</v>
      </c>
      <c r="I93" s="4" t="s">
        <v>156</v>
      </c>
      <c r="J93" s="4" t="s">
        <v>155</v>
      </c>
      <c r="K93" s="4" t="s">
        <v>156</v>
      </c>
      <c r="L93" s="4" t="s">
        <v>155</v>
      </c>
      <c r="M93" s="4" t="s">
        <v>156</v>
      </c>
      <c r="N93" s="4" t="s">
        <v>155</v>
      </c>
      <c r="O93" s="4" t="s">
        <v>156</v>
      </c>
      <c r="P93" s="4" t="s">
        <v>155</v>
      </c>
      <c r="Q93" s="4" t="s">
        <v>156</v>
      </c>
      <c r="R93" s="4" t="s">
        <v>155</v>
      </c>
      <c r="S93" s="4" t="s">
        <v>156</v>
      </c>
      <c r="T93" s="4" t="s">
        <v>155</v>
      </c>
      <c r="U93" s="4" t="s">
        <v>156</v>
      </c>
    </row>
    <row r="94" spans="1:21" x14ac:dyDescent="0.4">
      <c r="B94" s="4" t="s">
        <v>215</v>
      </c>
      <c r="C94" s="4" t="s">
        <v>95</v>
      </c>
      <c r="D94" s="4" t="s">
        <v>215</v>
      </c>
      <c r="E94" s="4" t="s">
        <v>95</v>
      </c>
      <c r="F94" s="4" t="s">
        <v>95</v>
      </c>
      <c r="G94" s="4" t="s">
        <v>95</v>
      </c>
      <c r="H94" s="4" t="s">
        <v>95</v>
      </c>
      <c r="I94" s="4" t="s">
        <v>95</v>
      </c>
      <c r="J94" s="4" t="s">
        <v>95</v>
      </c>
      <c r="K94" s="4" t="s">
        <v>95</v>
      </c>
      <c r="L94" s="4" t="s">
        <v>95</v>
      </c>
      <c r="M94" s="4" t="s">
        <v>95</v>
      </c>
      <c r="N94" s="4" t="s">
        <v>95</v>
      </c>
      <c r="O94" s="4" t="s">
        <v>206</v>
      </c>
      <c r="P94" s="4" t="s">
        <v>446</v>
      </c>
      <c r="Q94" s="4" t="s">
        <v>446</v>
      </c>
      <c r="R94" s="4" t="s">
        <v>156</v>
      </c>
      <c r="S94" s="4" t="s">
        <v>95</v>
      </c>
      <c r="T94" s="4" t="s">
        <v>446</v>
      </c>
      <c r="U94" s="4" t="s">
        <v>446</v>
      </c>
    </row>
    <row r="95" spans="1:21" x14ac:dyDescent="0.4">
      <c r="A95" s="1" t="s">
        <v>326</v>
      </c>
      <c r="B95" s="9">
        <v>0.16597807457519997</v>
      </c>
      <c r="C95" s="9">
        <v>3.2104996161499998E-2</v>
      </c>
      <c r="D95" s="9">
        <v>0.12207022451449999</v>
      </c>
      <c r="E95" s="9">
        <v>0.13807963489800001</v>
      </c>
      <c r="F95" s="9">
        <v>0.1606057060269</v>
      </c>
      <c r="G95" s="9">
        <v>0.21490315777220001</v>
      </c>
      <c r="H95" s="9">
        <v>0.1152968937319</v>
      </c>
      <c r="I95" s="9">
        <v>0.13392507450960001</v>
      </c>
      <c r="J95" s="9">
        <v>9.2555851292929994E-2</v>
      </c>
      <c r="K95" s="9">
        <v>9.7699204298819994E-2</v>
      </c>
      <c r="L95" s="9">
        <v>9.5974060513119991E-2</v>
      </c>
      <c r="M95" s="9">
        <v>0.19584234593819999</v>
      </c>
      <c r="N95" s="9">
        <v>0.24751918934550002</v>
      </c>
      <c r="O95" s="9">
        <v>0.18744558642169998</v>
      </c>
      <c r="P95" s="9">
        <v>0</v>
      </c>
      <c r="Q95" s="9">
        <v>0</v>
      </c>
      <c r="R95" s="9">
        <v>0.28804829908969998</v>
      </c>
      <c r="S95" s="9">
        <v>0.17018463105950002</v>
      </c>
      <c r="T95" s="9">
        <v>1</v>
      </c>
      <c r="U95" s="9">
        <v>1</v>
      </c>
    </row>
    <row r="96" spans="1:21" x14ac:dyDescent="0.4">
      <c r="B96" s="10">
        <v>9</v>
      </c>
      <c r="C96" s="10">
        <v>4</v>
      </c>
      <c r="D96" s="10">
        <v>6</v>
      </c>
      <c r="E96" s="10">
        <v>14</v>
      </c>
      <c r="F96" s="10">
        <v>10</v>
      </c>
      <c r="G96" s="10">
        <v>15</v>
      </c>
      <c r="H96" s="10">
        <v>4</v>
      </c>
      <c r="I96" s="10">
        <v>11</v>
      </c>
      <c r="J96" s="10">
        <v>6</v>
      </c>
      <c r="K96" s="10">
        <v>10</v>
      </c>
      <c r="L96" s="10">
        <v>3</v>
      </c>
      <c r="M96" s="10">
        <v>12</v>
      </c>
      <c r="N96" s="10">
        <v>9</v>
      </c>
      <c r="O96" s="10">
        <v>17</v>
      </c>
      <c r="P96" s="10">
        <v>0</v>
      </c>
      <c r="Q96" s="10">
        <v>0</v>
      </c>
      <c r="R96" s="10">
        <v>15</v>
      </c>
      <c r="S96" s="10">
        <v>18</v>
      </c>
      <c r="T96" s="10">
        <v>47</v>
      </c>
      <c r="U96" s="10">
        <v>83</v>
      </c>
    </row>
    <row r="97" spans="1:21" x14ac:dyDescent="0.4">
      <c r="B97" s="10">
        <v>47</v>
      </c>
      <c r="C97" s="10">
        <v>83</v>
      </c>
      <c r="D97" s="10">
        <v>47</v>
      </c>
      <c r="E97" s="10">
        <v>83</v>
      </c>
      <c r="F97" s="10">
        <v>47</v>
      </c>
      <c r="G97" s="10">
        <v>83</v>
      </c>
      <c r="H97" s="10">
        <v>47</v>
      </c>
      <c r="I97" s="10">
        <v>83</v>
      </c>
      <c r="J97" s="10">
        <v>47</v>
      </c>
      <c r="K97" s="10">
        <v>83</v>
      </c>
      <c r="L97" s="10">
        <v>47</v>
      </c>
      <c r="M97" s="10">
        <v>83</v>
      </c>
      <c r="N97" s="10">
        <v>47</v>
      </c>
      <c r="O97" s="10">
        <v>83</v>
      </c>
      <c r="P97" s="10">
        <v>47</v>
      </c>
      <c r="Q97" s="10">
        <v>83</v>
      </c>
      <c r="R97" s="10">
        <v>47</v>
      </c>
      <c r="S97" s="10">
        <v>83</v>
      </c>
      <c r="T97" s="10">
        <v>47</v>
      </c>
      <c r="U97" s="10">
        <v>83</v>
      </c>
    </row>
    <row r="98" spans="1:21" x14ac:dyDescent="0.4">
      <c r="B98" s="10">
        <v>11.63452521692</v>
      </c>
      <c r="C98" s="10">
        <v>2.3804101268359998</v>
      </c>
      <c r="D98" s="10">
        <v>8.5567272001740005</v>
      </c>
      <c r="E98" s="10">
        <v>10.23785081822</v>
      </c>
      <c r="F98" s="10">
        <v>11.257939589519999</v>
      </c>
      <c r="G98" s="10">
        <v>15.9338954746</v>
      </c>
      <c r="H98" s="10">
        <v>8.0819386596069993</v>
      </c>
      <c r="I98" s="10">
        <v>9.9298128551759994</v>
      </c>
      <c r="J98" s="10">
        <v>6.4878652713470002</v>
      </c>
      <c r="K98" s="10">
        <v>7.2438624233680002</v>
      </c>
      <c r="L98" s="10">
        <v>6.7274706618220002</v>
      </c>
      <c r="M98" s="10">
        <v>14.520640376019999</v>
      </c>
      <c r="N98" s="10">
        <v>17.350293148559999</v>
      </c>
      <c r="O98" s="10">
        <v>13.898066516009999</v>
      </c>
      <c r="P98" s="10">
        <v>0</v>
      </c>
      <c r="Q98" s="10">
        <v>0</v>
      </c>
      <c r="R98" s="10">
        <v>20.191252417099999</v>
      </c>
      <c r="S98" s="10">
        <v>12.61826094505</v>
      </c>
      <c r="T98" s="10">
        <v>70.096759747939998</v>
      </c>
      <c r="U98" s="10">
        <v>74.144538590219994</v>
      </c>
    </row>
    <row r="99" spans="1:21" x14ac:dyDescent="0.4">
      <c r="B99" s="10">
        <v>70.096759747939998</v>
      </c>
      <c r="C99" s="10">
        <v>74.144538590219994</v>
      </c>
      <c r="D99" s="10">
        <v>70.096759747939998</v>
      </c>
      <c r="E99" s="10">
        <v>74.144538590219994</v>
      </c>
      <c r="F99" s="10">
        <v>70.096759747939998</v>
      </c>
      <c r="G99" s="10">
        <v>74.144538590219994</v>
      </c>
      <c r="H99" s="10">
        <v>70.096759747939998</v>
      </c>
      <c r="I99" s="10">
        <v>74.144538590219994</v>
      </c>
      <c r="J99" s="10">
        <v>70.096759747939998</v>
      </c>
      <c r="K99" s="10">
        <v>74.144538590219994</v>
      </c>
      <c r="L99" s="10">
        <v>70.096759747939998</v>
      </c>
      <c r="M99" s="10">
        <v>74.144538590219994</v>
      </c>
      <c r="N99" s="10">
        <v>70.096759747939998</v>
      </c>
      <c r="O99" s="10">
        <v>74.144538590219994</v>
      </c>
      <c r="P99" s="10">
        <v>70.096759747939998</v>
      </c>
      <c r="Q99" s="10">
        <v>74.144538590219994</v>
      </c>
      <c r="R99" s="10">
        <v>70.096759747939998</v>
      </c>
      <c r="S99" s="10">
        <v>74.144538590219994</v>
      </c>
      <c r="T99" s="10">
        <v>70.096759747939998</v>
      </c>
      <c r="U99" s="10">
        <v>74.144538590219994</v>
      </c>
    </row>
    <row r="100" spans="1:21" x14ac:dyDescent="0.4">
      <c r="B100" s="4" t="s">
        <v>155</v>
      </c>
      <c r="C100" s="4" t="s">
        <v>156</v>
      </c>
      <c r="D100" s="4" t="s">
        <v>155</v>
      </c>
      <c r="E100" s="4" t="s">
        <v>156</v>
      </c>
      <c r="F100" s="4" t="s">
        <v>155</v>
      </c>
      <c r="G100" s="4" t="s">
        <v>156</v>
      </c>
      <c r="H100" s="4" t="s">
        <v>155</v>
      </c>
      <c r="I100" s="4" t="s">
        <v>156</v>
      </c>
      <c r="J100" s="4" t="s">
        <v>155</v>
      </c>
      <c r="K100" s="4" t="s">
        <v>156</v>
      </c>
      <c r="L100" s="4" t="s">
        <v>155</v>
      </c>
      <c r="M100" s="4" t="s">
        <v>156</v>
      </c>
      <c r="N100" s="4" t="s">
        <v>155</v>
      </c>
      <c r="O100" s="4" t="s">
        <v>156</v>
      </c>
      <c r="P100" s="4" t="s">
        <v>155</v>
      </c>
      <c r="Q100" s="4" t="s">
        <v>156</v>
      </c>
      <c r="R100" s="4" t="s">
        <v>155</v>
      </c>
      <c r="S100" s="4" t="s">
        <v>156</v>
      </c>
      <c r="T100" s="4" t="s">
        <v>155</v>
      </c>
      <c r="U100" s="4" t="s">
        <v>156</v>
      </c>
    </row>
    <row r="101" spans="1:21" x14ac:dyDescent="0.4">
      <c r="B101" s="4" t="s">
        <v>215</v>
      </c>
      <c r="C101" s="4" t="s">
        <v>95</v>
      </c>
      <c r="D101" s="4" t="s">
        <v>95</v>
      </c>
      <c r="E101" s="4" t="s">
        <v>95</v>
      </c>
      <c r="F101" s="4" t="s">
        <v>95</v>
      </c>
      <c r="G101" s="4" t="s">
        <v>95</v>
      </c>
      <c r="H101" s="4" t="s">
        <v>95</v>
      </c>
      <c r="I101" s="4" t="s">
        <v>95</v>
      </c>
      <c r="J101" s="4" t="s">
        <v>95</v>
      </c>
      <c r="K101" s="4" t="s">
        <v>95</v>
      </c>
      <c r="L101" s="4" t="s">
        <v>95</v>
      </c>
      <c r="M101" s="4" t="s">
        <v>95</v>
      </c>
      <c r="N101" s="4" t="s">
        <v>95</v>
      </c>
      <c r="O101" s="4" t="s">
        <v>95</v>
      </c>
      <c r="P101" s="4" t="s">
        <v>446</v>
      </c>
      <c r="Q101" s="4" t="s">
        <v>446</v>
      </c>
      <c r="R101" s="4" t="s">
        <v>95</v>
      </c>
      <c r="S101" s="4" t="s">
        <v>95</v>
      </c>
      <c r="T101" s="4" t="s">
        <v>446</v>
      </c>
      <c r="U101" s="4" t="s">
        <v>446</v>
      </c>
    </row>
    <row r="102" spans="1:21" x14ac:dyDescent="0.4">
      <c r="A102" s="1" t="s">
        <v>316</v>
      </c>
      <c r="B102" s="9">
        <v>0.10316233313579999</v>
      </c>
      <c r="C102" s="9">
        <v>6.0675522037640005E-2</v>
      </c>
      <c r="D102" s="9">
        <v>7.3943960252560004E-2</v>
      </c>
      <c r="E102" s="9">
        <v>8.768177136751E-2</v>
      </c>
      <c r="F102" s="9">
        <v>0.2305835564749</v>
      </c>
      <c r="G102" s="9">
        <v>0.2322813857196</v>
      </c>
      <c r="H102" s="9">
        <v>0.1850994140517</v>
      </c>
      <c r="I102" s="9">
        <v>0.18364638966209998</v>
      </c>
      <c r="J102" s="9">
        <v>0.1175568867672</v>
      </c>
      <c r="K102" s="9">
        <v>0.10349459534410001</v>
      </c>
      <c r="L102" s="9">
        <v>0.1410702239502</v>
      </c>
      <c r="M102" s="9">
        <v>0.15552063574040001</v>
      </c>
      <c r="N102" s="9">
        <v>0.1485836253676</v>
      </c>
      <c r="O102" s="9">
        <v>0.17669970012859998</v>
      </c>
      <c r="P102" s="9">
        <v>0</v>
      </c>
      <c r="Q102" s="9">
        <v>0</v>
      </c>
      <c r="R102" s="9">
        <v>0.1771062933884</v>
      </c>
      <c r="S102" s="9">
        <v>0.14835729340509998</v>
      </c>
      <c r="T102" s="9">
        <v>1</v>
      </c>
      <c r="U102" s="9">
        <v>1</v>
      </c>
    </row>
    <row r="103" spans="1:21" x14ac:dyDescent="0.4">
      <c r="B103" s="10">
        <v>33</v>
      </c>
      <c r="C103" s="10">
        <v>32</v>
      </c>
      <c r="D103" s="10">
        <v>32</v>
      </c>
      <c r="E103" s="10">
        <v>46</v>
      </c>
      <c r="F103" s="10">
        <v>82</v>
      </c>
      <c r="G103" s="10">
        <v>104</v>
      </c>
      <c r="H103" s="10">
        <v>61</v>
      </c>
      <c r="I103" s="10">
        <v>83</v>
      </c>
      <c r="J103" s="10">
        <v>44</v>
      </c>
      <c r="K103" s="10">
        <v>56</v>
      </c>
      <c r="L103" s="10">
        <v>50</v>
      </c>
      <c r="M103" s="10">
        <v>79</v>
      </c>
      <c r="N103" s="10">
        <v>58</v>
      </c>
      <c r="O103" s="10">
        <v>99</v>
      </c>
      <c r="P103" s="10">
        <v>0</v>
      </c>
      <c r="Q103" s="10">
        <v>0</v>
      </c>
      <c r="R103" s="10">
        <v>65</v>
      </c>
      <c r="S103" s="10">
        <v>78</v>
      </c>
      <c r="T103" s="10">
        <v>360</v>
      </c>
      <c r="U103" s="10">
        <v>499</v>
      </c>
    </row>
    <row r="104" spans="1:21" x14ac:dyDescent="0.4">
      <c r="B104" s="10">
        <v>360</v>
      </c>
      <c r="C104" s="10">
        <v>499</v>
      </c>
      <c r="D104" s="10">
        <v>360</v>
      </c>
      <c r="E104" s="10">
        <v>499</v>
      </c>
      <c r="F104" s="10">
        <v>360</v>
      </c>
      <c r="G104" s="10">
        <v>499</v>
      </c>
      <c r="H104" s="10">
        <v>360</v>
      </c>
      <c r="I104" s="10">
        <v>499</v>
      </c>
      <c r="J104" s="10">
        <v>360</v>
      </c>
      <c r="K104" s="10">
        <v>499</v>
      </c>
      <c r="L104" s="10">
        <v>360</v>
      </c>
      <c r="M104" s="10">
        <v>499</v>
      </c>
      <c r="N104" s="10">
        <v>360</v>
      </c>
      <c r="O104" s="10">
        <v>499</v>
      </c>
      <c r="P104" s="10">
        <v>360</v>
      </c>
      <c r="Q104" s="10">
        <v>499</v>
      </c>
      <c r="R104" s="10">
        <v>360</v>
      </c>
      <c r="S104" s="10">
        <v>499</v>
      </c>
      <c r="T104" s="10">
        <v>360</v>
      </c>
      <c r="U104" s="10">
        <v>499</v>
      </c>
    </row>
    <row r="105" spans="1:21" x14ac:dyDescent="0.4">
      <c r="B105" s="10">
        <v>48.27766554131</v>
      </c>
      <c r="C105" s="10">
        <v>22.056807817079999</v>
      </c>
      <c r="D105" s="10">
        <v>34.604120257470001</v>
      </c>
      <c r="E105" s="10">
        <v>31.87413828783</v>
      </c>
      <c r="F105" s="10">
        <v>107.90794934980001</v>
      </c>
      <c r="G105" s="10">
        <v>84.439090299430006</v>
      </c>
      <c r="H105" s="10">
        <v>86.622387569669996</v>
      </c>
      <c r="I105" s="10">
        <v>66.759262830310007</v>
      </c>
      <c r="J105" s="10">
        <v>55.013994826519998</v>
      </c>
      <c r="K105" s="10">
        <v>37.622427017520003</v>
      </c>
      <c r="L105" s="10">
        <v>66.017710948239994</v>
      </c>
      <c r="M105" s="10">
        <v>56.534969274550001</v>
      </c>
      <c r="N105" s="10">
        <v>69.533814836939996</v>
      </c>
      <c r="O105" s="10">
        <v>64.233997437300005</v>
      </c>
      <c r="P105" s="10">
        <v>0</v>
      </c>
      <c r="Q105" s="10">
        <v>0</v>
      </c>
      <c r="R105" s="10">
        <v>82.881785798780001</v>
      </c>
      <c r="S105" s="10">
        <v>53.930946104900002</v>
      </c>
      <c r="T105" s="10">
        <v>467.97764332989999</v>
      </c>
      <c r="U105" s="10">
        <v>363.52069296399998</v>
      </c>
    </row>
    <row r="106" spans="1:21" x14ac:dyDescent="0.4">
      <c r="B106" s="10">
        <v>467.97764332989999</v>
      </c>
      <c r="C106" s="10">
        <v>363.52069296399998</v>
      </c>
      <c r="D106" s="10">
        <v>467.97764332989999</v>
      </c>
      <c r="E106" s="10">
        <v>363.52069296399998</v>
      </c>
      <c r="F106" s="10">
        <v>467.97764332989999</v>
      </c>
      <c r="G106" s="10">
        <v>363.52069296399998</v>
      </c>
      <c r="H106" s="10">
        <v>467.97764332989999</v>
      </c>
      <c r="I106" s="10">
        <v>363.52069296399998</v>
      </c>
      <c r="J106" s="10">
        <v>467.97764332989999</v>
      </c>
      <c r="K106" s="10">
        <v>363.52069296399998</v>
      </c>
      <c r="L106" s="10">
        <v>467.97764332989999</v>
      </c>
      <c r="M106" s="10">
        <v>363.52069296399998</v>
      </c>
      <c r="N106" s="10">
        <v>467.97764332989999</v>
      </c>
      <c r="O106" s="10">
        <v>363.52069296399998</v>
      </c>
      <c r="P106" s="10">
        <v>467.97764332989999</v>
      </c>
      <c r="Q106" s="10">
        <v>363.52069296399998</v>
      </c>
      <c r="R106" s="10">
        <v>467.97764332989999</v>
      </c>
      <c r="S106" s="10">
        <v>363.52069296399998</v>
      </c>
      <c r="T106" s="10">
        <v>467.97764332989999</v>
      </c>
      <c r="U106" s="10">
        <v>363.52069296399998</v>
      </c>
    </row>
    <row r="107" spans="1:21" x14ac:dyDescent="0.4">
      <c r="B107" s="4" t="s">
        <v>155</v>
      </c>
      <c r="C107" s="4" t="s">
        <v>156</v>
      </c>
      <c r="D107" s="4" t="s">
        <v>155</v>
      </c>
      <c r="E107" s="4" t="s">
        <v>156</v>
      </c>
      <c r="F107" s="4" t="s">
        <v>155</v>
      </c>
      <c r="G107" s="4" t="s">
        <v>156</v>
      </c>
      <c r="H107" s="4" t="s">
        <v>155</v>
      </c>
      <c r="I107" s="4" t="s">
        <v>156</v>
      </c>
      <c r="J107" s="4" t="s">
        <v>155</v>
      </c>
      <c r="K107" s="4" t="s">
        <v>156</v>
      </c>
      <c r="L107" s="4" t="s">
        <v>155</v>
      </c>
      <c r="M107" s="4" t="s">
        <v>156</v>
      </c>
      <c r="N107" s="4" t="s">
        <v>155</v>
      </c>
      <c r="O107" s="4" t="s">
        <v>156</v>
      </c>
      <c r="P107" s="4" t="s">
        <v>155</v>
      </c>
      <c r="Q107" s="4" t="s">
        <v>156</v>
      </c>
      <c r="R107" s="4" t="s">
        <v>155</v>
      </c>
      <c r="S107" s="4" t="s">
        <v>156</v>
      </c>
      <c r="T107" s="4" t="s">
        <v>155</v>
      </c>
      <c r="U107" s="4" t="s">
        <v>156</v>
      </c>
    </row>
    <row r="108" spans="1:21" x14ac:dyDescent="0.4">
      <c r="B108" s="4" t="s">
        <v>215</v>
      </c>
      <c r="C108" s="4" t="s">
        <v>95</v>
      </c>
      <c r="D108" s="4" t="s">
        <v>95</v>
      </c>
      <c r="E108" s="4" t="s">
        <v>95</v>
      </c>
      <c r="F108" s="4" t="s">
        <v>95</v>
      </c>
      <c r="G108" s="4" t="s">
        <v>95</v>
      </c>
      <c r="H108" s="4" t="s">
        <v>95</v>
      </c>
      <c r="I108" s="4" t="s">
        <v>95</v>
      </c>
      <c r="J108" s="4" t="s">
        <v>95</v>
      </c>
      <c r="K108" s="4" t="s">
        <v>95</v>
      </c>
      <c r="L108" s="4" t="s">
        <v>95</v>
      </c>
      <c r="M108" s="4" t="s">
        <v>95</v>
      </c>
      <c r="N108" s="4" t="s">
        <v>95</v>
      </c>
      <c r="O108" s="4" t="s">
        <v>95</v>
      </c>
      <c r="P108" s="4" t="s">
        <v>446</v>
      </c>
      <c r="Q108" s="4" t="s">
        <v>446</v>
      </c>
      <c r="R108" s="4" t="s">
        <v>95</v>
      </c>
      <c r="S108" s="4" t="s">
        <v>95</v>
      </c>
      <c r="T108" s="4" t="s">
        <v>446</v>
      </c>
      <c r="U108" s="4" t="s">
        <v>446</v>
      </c>
    </row>
    <row r="109" spans="1:21" x14ac:dyDescent="0.4">
      <c r="A109" s="1" t="s">
        <v>329</v>
      </c>
      <c r="B109" s="9">
        <v>3.6420978175180002E-2</v>
      </c>
      <c r="C109" s="9">
        <v>3.0394471780990001E-2</v>
      </c>
      <c r="D109" s="9">
        <v>0.1167113436998</v>
      </c>
      <c r="E109" s="9">
        <v>1.034436986791E-2</v>
      </c>
      <c r="F109" s="9">
        <v>0.2056945704848</v>
      </c>
      <c r="G109" s="9">
        <v>0.1499324265261</v>
      </c>
      <c r="H109" s="9">
        <v>0.11303086973939999</v>
      </c>
      <c r="I109" s="9">
        <v>0.1297540901216</v>
      </c>
      <c r="J109" s="9">
        <v>0.13527948863289999</v>
      </c>
      <c r="K109" s="9">
        <v>0.35152854932849997</v>
      </c>
      <c r="L109" s="9">
        <v>0.2318150388794</v>
      </c>
      <c r="M109" s="9">
        <v>5.9405708680130002E-2</v>
      </c>
      <c r="N109" s="9">
        <v>0.15648001210699999</v>
      </c>
      <c r="O109" s="9">
        <v>0.2487432126244</v>
      </c>
      <c r="P109" s="9">
        <v>4.567698281606E-3</v>
      </c>
      <c r="Q109" s="9">
        <v>1.98971710703E-2</v>
      </c>
      <c r="R109" s="9">
        <v>0.1531323218749</v>
      </c>
      <c r="S109" s="9">
        <v>4.0738841648900001E-2</v>
      </c>
      <c r="T109" s="9">
        <v>1</v>
      </c>
      <c r="U109" s="9">
        <v>1</v>
      </c>
    </row>
    <row r="110" spans="1:21" x14ac:dyDescent="0.4">
      <c r="B110" s="10">
        <v>3</v>
      </c>
      <c r="C110" s="10">
        <v>1</v>
      </c>
      <c r="D110" s="10">
        <v>7</v>
      </c>
      <c r="E110" s="10">
        <v>2</v>
      </c>
      <c r="F110" s="10">
        <v>19</v>
      </c>
      <c r="G110" s="10">
        <v>6</v>
      </c>
      <c r="H110" s="10">
        <v>10</v>
      </c>
      <c r="I110" s="10">
        <v>4</v>
      </c>
      <c r="J110" s="10">
        <v>10</v>
      </c>
      <c r="K110" s="10">
        <v>10</v>
      </c>
      <c r="L110" s="10">
        <v>18</v>
      </c>
      <c r="M110" s="10">
        <v>4</v>
      </c>
      <c r="N110" s="10">
        <v>13</v>
      </c>
      <c r="O110" s="10">
        <v>9</v>
      </c>
      <c r="P110" s="10">
        <v>1</v>
      </c>
      <c r="Q110" s="10">
        <v>1</v>
      </c>
      <c r="R110" s="10">
        <v>10</v>
      </c>
      <c r="S110" s="10">
        <v>3</v>
      </c>
      <c r="T110" s="10">
        <v>81</v>
      </c>
      <c r="U110" s="10">
        <v>37</v>
      </c>
    </row>
    <row r="111" spans="1:21" x14ac:dyDescent="0.4">
      <c r="B111" s="10">
        <v>81</v>
      </c>
      <c r="C111" s="10">
        <v>37</v>
      </c>
      <c r="D111" s="10">
        <v>81</v>
      </c>
      <c r="E111" s="10">
        <v>37</v>
      </c>
      <c r="F111" s="10">
        <v>81</v>
      </c>
      <c r="G111" s="10">
        <v>37</v>
      </c>
      <c r="H111" s="10">
        <v>81</v>
      </c>
      <c r="I111" s="10">
        <v>37</v>
      </c>
      <c r="J111" s="10">
        <v>81</v>
      </c>
      <c r="K111" s="10">
        <v>37</v>
      </c>
      <c r="L111" s="10">
        <v>81</v>
      </c>
      <c r="M111" s="10">
        <v>37</v>
      </c>
      <c r="N111" s="10">
        <v>81</v>
      </c>
      <c r="O111" s="10">
        <v>37</v>
      </c>
      <c r="P111" s="10">
        <v>81</v>
      </c>
      <c r="Q111" s="10">
        <v>37</v>
      </c>
      <c r="R111" s="10">
        <v>81</v>
      </c>
      <c r="S111" s="10">
        <v>37</v>
      </c>
      <c r="T111" s="10">
        <v>81</v>
      </c>
      <c r="U111" s="10">
        <v>37</v>
      </c>
    </row>
    <row r="112" spans="1:21" x14ac:dyDescent="0.4">
      <c r="B112" s="10">
        <v>5.2252165120959999</v>
      </c>
      <c r="C112" s="10">
        <v>1.301253057409</v>
      </c>
      <c r="D112" s="10">
        <v>16.744252098760001</v>
      </c>
      <c r="E112" s="10">
        <v>0.44286484116489999</v>
      </c>
      <c r="F112" s="10">
        <v>29.510428329949999</v>
      </c>
      <c r="G112" s="10">
        <v>6.4189313710600002</v>
      </c>
      <c r="H112" s="10">
        <v>16.216224729</v>
      </c>
      <c r="I112" s="10">
        <v>5.5550531589630001</v>
      </c>
      <c r="J112" s="10">
        <v>19.408172244919999</v>
      </c>
      <c r="K112" s="10">
        <v>15.04969728957</v>
      </c>
      <c r="L112" s="10">
        <v>33.25785933257</v>
      </c>
      <c r="M112" s="10">
        <v>2.5432868386249998</v>
      </c>
      <c r="N112" s="10">
        <v>22.44975242404</v>
      </c>
      <c r="O112" s="10">
        <v>10.649234777609999</v>
      </c>
      <c r="P112" s="10">
        <v>0.65531497722330001</v>
      </c>
      <c r="Q112" s="10">
        <v>0.85184091618909996</v>
      </c>
      <c r="R112" s="10">
        <v>21.969468610860002</v>
      </c>
      <c r="S112" s="10">
        <v>1.744117898574</v>
      </c>
      <c r="T112" s="10">
        <v>143.46722064860001</v>
      </c>
      <c r="U112" s="10">
        <v>42.812162250580002</v>
      </c>
    </row>
    <row r="113" spans="1:21" x14ac:dyDescent="0.4">
      <c r="B113" s="10">
        <v>143.46722064860001</v>
      </c>
      <c r="C113" s="10">
        <v>42.812162250580002</v>
      </c>
      <c r="D113" s="10">
        <v>143.46722064860001</v>
      </c>
      <c r="E113" s="10">
        <v>42.812162250580002</v>
      </c>
      <c r="F113" s="10">
        <v>143.46722064860001</v>
      </c>
      <c r="G113" s="10">
        <v>42.812162250580002</v>
      </c>
      <c r="H113" s="10">
        <v>143.46722064860001</v>
      </c>
      <c r="I113" s="10">
        <v>42.812162250580002</v>
      </c>
      <c r="J113" s="10">
        <v>143.46722064860001</v>
      </c>
      <c r="K113" s="10">
        <v>42.812162250580002</v>
      </c>
      <c r="L113" s="10">
        <v>143.46722064860001</v>
      </c>
      <c r="M113" s="10">
        <v>42.812162250580002</v>
      </c>
      <c r="N113" s="10">
        <v>143.46722064860001</v>
      </c>
      <c r="O113" s="10">
        <v>42.812162250580002</v>
      </c>
      <c r="P113" s="10">
        <v>143.46722064860001</v>
      </c>
      <c r="Q113" s="10">
        <v>42.812162250580002</v>
      </c>
      <c r="R113" s="10">
        <v>143.46722064860001</v>
      </c>
      <c r="S113" s="10">
        <v>42.812162250580002</v>
      </c>
      <c r="T113" s="10">
        <v>143.46722064860001</v>
      </c>
      <c r="U113" s="10">
        <v>42.812162250580002</v>
      </c>
    </row>
    <row r="114" spans="1:21" x14ac:dyDescent="0.4">
      <c r="B114" s="4" t="s">
        <v>155</v>
      </c>
      <c r="C114" s="4" t="s">
        <v>156</v>
      </c>
      <c r="D114" s="4" t="s">
        <v>155</v>
      </c>
      <c r="E114" s="4" t="s">
        <v>156</v>
      </c>
      <c r="F114" s="4" t="s">
        <v>155</v>
      </c>
      <c r="G114" s="4" t="s">
        <v>156</v>
      </c>
      <c r="H114" s="4" t="s">
        <v>155</v>
      </c>
      <c r="I114" s="4" t="s">
        <v>156</v>
      </c>
      <c r="J114" s="4" t="s">
        <v>155</v>
      </c>
      <c r="K114" s="4" t="s">
        <v>156</v>
      </c>
      <c r="L114" s="4" t="s">
        <v>155</v>
      </c>
      <c r="M114" s="4" t="s">
        <v>156</v>
      </c>
      <c r="N114" s="4" t="s">
        <v>155</v>
      </c>
      <c r="O114" s="4" t="s">
        <v>156</v>
      </c>
      <c r="P114" s="4" t="s">
        <v>155</v>
      </c>
      <c r="Q114" s="4" t="s">
        <v>156</v>
      </c>
      <c r="R114" s="4" t="s">
        <v>155</v>
      </c>
      <c r="S114" s="4" t="s">
        <v>156</v>
      </c>
      <c r="T114" s="4" t="s">
        <v>155</v>
      </c>
      <c r="U114" s="4" t="s">
        <v>156</v>
      </c>
    </row>
    <row r="115" spans="1:21" x14ac:dyDescent="0.4">
      <c r="B115" s="4" t="s">
        <v>95</v>
      </c>
      <c r="C115" s="4" t="s">
        <v>95</v>
      </c>
      <c r="D115" s="4" t="s">
        <v>156</v>
      </c>
      <c r="E115" s="4" t="s">
        <v>95</v>
      </c>
      <c r="F115" s="4" t="s">
        <v>95</v>
      </c>
      <c r="G115" s="4" t="s">
        <v>95</v>
      </c>
      <c r="H115" s="4" t="s">
        <v>95</v>
      </c>
      <c r="I115" s="4" t="s">
        <v>95</v>
      </c>
      <c r="J115" s="4" t="s">
        <v>95</v>
      </c>
      <c r="K115" s="4" t="s">
        <v>206</v>
      </c>
      <c r="L115" s="4" t="s">
        <v>215</v>
      </c>
      <c r="M115" s="4" t="s">
        <v>95</v>
      </c>
      <c r="N115" s="4" t="s">
        <v>95</v>
      </c>
      <c r="O115" s="4" t="s">
        <v>95</v>
      </c>
      <c r="P115" s="4" t="s">
        <v>95</v>
      </c>
      <c r="Q115" s="4" t="s">
        <v>95</v>
      </c>
      <c r="R115" s="4" t="s">
        <v>95</v>
      </c>
      <c r="S115" s="4" t="s">
        <v>95</v>
      </c>
      <c r="T115" s="4" t="s">
        <v>446</v>
      </c>
      <c r="U115" s="4" t="s">
        <v>446</v>
      </c>
    </row>
    <row r="116" spans="1:21" x14ac:dyDescent="0.4">
      <c r="A116" s="1" t="s">
        <v>319</v>
      </c>
      <c r="B116" s="9">
        <v>3.6592738646840005E-2</v>
      </c>
      <c r="C116" s="9">
        <v>5.011746240757E-2</v>
      </c>
      <c r="D116" s="9">
        <v>0.12316080181229999</v>
      </c>
      <c r="E116" s="9">
        <v>7.9513019392990006E-2</v>
      </c>
      <c r="F116" s="9">
        <v>0.2122330854851</v>
      </c>
      <c r="G116" s="9">
        <v>0.20676331050470001</v>
      </c>
      <c r="H116" s="9">
        <v>0.1281863887113</v>
      </c>
      <c r="I116" s="9">
        <v>0.16558688908309999</v>
      </c>
      <c r="J116" s="9">
        <v>9.6204536287209999E-2</v>
      </c>
      <c r="K116" s="9">
        <v>0.13065601542059999</v>
      </c>
      <c r="L116" s="9">
        <v>0.16051651922419999</v>
      </c>
      <c r="M116" s="9">
        <v>0.17823373445579999</v>
      </c>
      <c r="N116" s="9">
        <v>0.2431059298329</v>
      </c>
      <c r="O116" s="9">
        <v>0.18912956873519998</v>
      </c>
      <c r="P116" s="9">
        <v>0</v>
      </c>
      <c r="Q116" s="9">
        <v>0</v>
      </c>
      <c r="R116" s="9">
        <v>0.15975354045919998</v>
      </c>
      <c r="S116" s="9">
        <v>0.12963048180059999</v>
      </c>
      <c r="T116" s="9">
        <v>1</v>
      </c>
      <c r="U116" s="9">
        <v>1</v>
      </c>
    </row>
    <row r="117" spans="1:21" x14ac:dyDescent="0.4">
      <c r="B117" s="10">
        <v>3</v>
      </c>
      <c r="C117" s="10">
        <v>18</v>
      </c>
      <c r="D117" s="10">
        <v>11</v>
      </c>
      <c r="E117" s="10">
        <v>38</v>
      </c>
      <c r="F117" s="10">
        <v>20</v>
      </c>
      <c r="G117" s="10">
        <v>88</v>
      </c>
      <c r="H117" s="10">
        <v>11</v>
      </c>
      <c r="I117" s="10">
        <v>86</v>
      </c>
      <c r="J117" s="10">
        <v>11</v>
      </c>
      <c r="K117" s="10">
        <v>65</v>
      </c>
      <c r="L117" s="10">
        <v>15</v>
      </c>
      <c r="M117" s="10">
        <v>104</v>
      </c>
      <c r="N117" s="10">
        <v>29</v>
      </c>
      <c r="O117" s="10">
        <v>115</v>
      </c>
      <c r="P117" s="10">
        <v>0</v>
      </c>
      <c r="Q117" s="10">
        <v>0</v>
      </c>
      <c r="R117" s="10">
        <v>14</v>
      </c>
      <c r="S117" s="10">
        <v>56</v>
      </c>
      <c r="T117" s="10">
        <v>100</v>
      </c>
      <c r="U117" s="10">
        <v>514</v>
      </c>
    </row>
    <row r="118" spans="1:21" x14ac:dyDescent="0.4">
      <c r="B118" s="10">
        <v>100</v>
      </c>
      <c r="C118" s="10">
        <v>514</v>
      </c>
      <c r="D118" s="10">
        <v>100</v>
      </c>
      <c r="E118" s="10">
        <v>514</v>
      </c>
      <c r="F118" s="10">
        <v>100</v>
      </c>
      <c r="G118" s="10">
        <v>514</v>
      </c>
      <c r="H118" s="10">
        <v>100</v>
      </c>
      <c r="I118" s="10">
        <v>514</v>
      </c>
      <c r="J118" s="10">
        <v>100</v>
      </c>
      <c r="K118" s="10">
        <v>514</v>
      </c>
      <c r="L118" s="10">
        <v>100</v>
      </c>
      <c r="M118" s="10">
        <v>514</v>
      </c>
      <c r="N118" s="10">
        <v>100</v>
      </c>
      <c r="O118" s="10">
        <v>514</v>
      </c>
      <c r="P118" s="10">
        <v>100</v>
      </c>
      <c r="Q118" s="10">
        <v>514</v>
      </c>
      <c r="R118" s="10">
        <v>100</v>
      </c>
      <c r="S118" s="10">
        <v>514</v>
      </c>
      <c r="T118" s="10">
        <v>100</v>
      </c>
      <c r="U118" s="10">
        <v>514</v>
      </c>
    </row>
    <row r="119" spans="1:21" x14ac:dyDescent="0.4">
      <c r="B119" s="10">
        <v>5.3072745097930003</v>
      </c>
      <c r="C119" s="10">
        <v>21.919597146889998</v>
      </c>
      <c r="D119" s="10">
        <v>17.862783935709999</v>
      </c>
      <c r="E119" s="10">
        <v>34.776169209320003</v>
      </c>
      <c r="F119" s="10">
        <v>30.781496176080001</v>
      </c>
      <c r="G119" s="10">
        <v>90.430924737650002</v>
      </c>
      <c r="H119" s="10">
        <v>18.591676339829998</v>
      </c>
      <c r="I119" s="10">
        <v>72.421821200599993</v>
      </c>
      <c r="J119" s="10">
        <v>13.95314759279</v>
      </c>
      <c r="K119" s="10">
        <v>57.144298319550003</v>
      </c>
      <c r="L119" s="10">
        <v>23.280718043579999</v>
      </c>
      <c r="M119" s="10">
        <v>77.953101964460004</v>
      </c>
      <c r="N119" s="10">
        <v>35.259178522660001</v>
      </c>
      <c r="O119" s="10">
        <v>82.718552697779998</v>
      </c>
      <c r="P119" s="10">
        <v>0</v>
      </c>
      <c r="Q119" s="10">
        <v>0</v>
      </c>
      <c r="R119" s="10">
        <v>23.1700584455</v>
      </c>
      <c r="S119" s="10">
        <v>56.695766356210001</v>
      </c>
      <c r="T119" s="10">
        <v>145.03627512040001</v>
      </c>
      <c r="U119" s="10">
        <v>437.3644652763</v>
      </c>
    </row>
    <row r="120" spans="1:21" x14ac:dyDescent="0.4">
      <c r="B120" s="10">
        <v>145.03627512040001</v>
      </c>
      <c r="C120" s="10">
        <v>437.3644652763</v>
      </c>
      <c r="D120" s="10">
        <v>145.03627512040001</v>
      </c>
      <c r="E120" s="10">
        <v>437.3644652763</v>
      </c>
      <c r="F120" s="10">
        <v>145.03627512040001</v>
      </c>
      <c r="G120" s="10">
        <v>437.3644652763</v>
      </c>
      <c r="H120" s="10">
        <v>145.03627512040001</v>
      </c>
      <c r="I120" s="10">
        <v>437.3644652763</v>
      </c>
      <c r="J120" s="10">
        <v>145.03627512040001</v>
      </c>
      <c r="K120" s="10">
        <v>437.3644652763</v>
      </c>
      <c r="L120" s="10">
        <v>145.03627512040001</v>
      </c>
      <c r="M120" s="10">
        <v>437.3644652763</v>
      </c>
      <c r="N120" s="10">
        <v>145.03627512040001</v>
      </c>
      <c r="O120" s="10">
        <v>437.3644652763</v>
      </c>
      <c r="P120" s="10">
        <v>145.03627512040001</v>
      </c>
      <c r="Q120" s="10">
        <v>437.3644652763</v>
      </c>
      <c r="R120" s="10">
        <v>145.03627512040001</v>
      </c>
      <c r="S120" s="10">
        <v>437.3644652763</v>
      </c>
      <c r="T120" s="10">
        <v>145.03627512040001</v>
      </c>
      <c r="U120" s="10">
        <v>437.3644652763</v>
      </c>
    </row>
    <row r="121" spans="1:21" x14ac:dyDescent="0.4">
      <c r="B121" s="4" t="s">
        <v>155</v>
      </c>
      <c r="C121" s="4" t="s">
        <v>156</v>
      </c>
      <c r="D121" s="4" t="s">
        <v>155</v>
      </c>
      <c r="E121" s="4" t="s">
        <v>156</v>
      </c>
      <c r="F121" s="4" t="s">
        <v>155</v>
      </c>
      <c r="G121" s="4" t="s">
        <v>156</v>
      </c>
      <c r="H121" s="4" t="s">
        <v>155</v>
      </c>
      <c r="I121" s="4" t="s">
        <v>156</v>
      </c>
      <c r="J121" s="4" t="s">
        <v>155</v>
      </c>
      <c r="K121" s="4" t="s">
        <v>156</v>
      </c>
      <c r="L121" s="4" t="s">
        <v>155</v>
      </c>
      <c r="M121" s="4" t="s">
        <v>156</v>
      </c>
      <c r="N121" s="4" t="s">
        <v>155</v>
      </c>
      <c r="O121" s="4" t="s">
        <v>156</v>
      </c>
      <c r="P121" s="4" t="s">
        <v>155</v>
      </c>
      <c r="Q121" s="4" t="s">
        <v>156</v>
      </c>
      <c r="R121" s="4" t="s">
        <v>155</v>
      </c>
      <c r="S121" s="4" t="s">
        <v>156</v>
      </c>
      <c r="T121" s="4" t="s">
        <v>155</v>
      </c>
      <c r="U121" s="4" t="s">
        <v>156</v>
      </c>
    </row>
    <row r="122" spans="1:21" x14ac:dyDescent="0.4">
      <c r="B122" s="4" t="s">
        <v>95</v>
      </c>
      <c r="C122" s="4" t="s">
        <v>95</v>
      </c>
      <c r="D122" s="4" t="s">
        <v>95</v>
      </c>
      <c r="E122" s="4" t="s">
        <v>95</v>
      </c>
      <c r="F122" s="4" t="s">
        <v>95</v>
      </c>
      <c r="G122" s="4" t="s">
        <v>95</v>
      </c>
      <c r="H122" s="4" t="s">
        <v>95</v>
      </c>
      <c r="I122" s="4" t="s">
        <v>95</v>
      </c>
      <c r="J122" s="4" t="s">
        <v>95</v>
      </c>
      <c r="K122" s="4" t="s">
        <v>95</v>
      </c>
      <c r="L122" s="4" t="s">
        <v>95</v>
      </c>
      <c r="M122" s="4" t="s">
        <v>95</v>
      </c>
      <c r="N122" s="4" t="s">
        <v>95</v>
      </c>
      <c r="O122" s="4" t="s">
        <v>95</v>
      </c>
      <c r="P122" s="4" t="s">
        <v>446</v>
      </c>
      <c r="Q122" s="4" t="s">
        <v>446</v>
      </c>
      <c r="R122" s="4" t="s">
        <v>95</v>
      </c>
      <c r="S122" s="4" t="s">
        <v>95</v>
      </c>
      <c r="T122" s="4" t="s">
        <v>446</v>
      </c>
      <c r="U122" s="4" t="s">
        <v>446</v>
      </c>
    </row>
    <row r="123" spans="1:21" x14ac:dyDescent="0.4">
      <c r="A123" s="1" t="s">
        <v>331</v>
      </c>
      <c r="B123" s="9">
        <v>0.1130418950843</v>
      </c>
      <c r="C123" s="9">
        <v>0.12354845295120001</v>
      </c>
      <c r="D123" s="9">
        <v>0.235657282237</v>
      </c>
      <c r="E123" s="9">
        <v>5.6721032292220003E-2</v>
      </c>
      <c r="F123" s="9">
        <v>0.1619368337157</v>
      </c>
      <c r="G123" s="9">
        <v>0.26178218794090002</v>
      </c>
      <c r="H123" s="9">
        <v>0.18962163543319999</v>
      </c>
      <c r="I123" s="9">
        <v>8.3754584634209997E-2</v>
      </c>
      <c r="J123" s="9">
        <v>6.3669640402780003E-2</v>
      </c>
      <c r="K123" s="9">
        <v>0.21643685060250001</v>
      </c>
      <c r="L123" s="9">
        <v>0.1611145917438</v>
      </c>
      <c r="M123" s="9">
        <v>0.1169407816186</v>
      </c>
      <c r="N123" s="9">
        <v>7.495812138317999E-2</v>
      </c>
      <c r="O123" s="9">
        <v>0.1408161099604</v>
      </c>
      <c r="P123" s="9">
        <v>0</v>
      </c>
      <c r="Q123" s="9">
        <v>0</v>
      </c>
      <c r="R123" s="9">
        <v>0.34869917732129996</v>
      </c>
      <c r="S123" s="9">
        <v>0.1802694852434</v>
      </c>
      <c r="T123" s="9">
        <v>1</v>
      </c>
      <c r="U123" s="9">
        <v>1</v>
      </c>
    </row>
    <row r="124" spans="1:21" x14ac:dyDescent="0.4">
      <c r="B124" s="10">
        <v>4</v>
      </c>
      <c r="C124" s="10">
        <v>7</v>
      </c>
      <c r="D124" s="10">
        <v>9</v>
      </c>
      <c r="E124" s="10">
        <v>3</v>
      </c>
      <c r="F124" s="10">
        <v>8</v>
      </c>
      <c r="G124" s="10">
        <v>12</v>
      </c>
      <c r="H124" s="10">
        <v>8</v>
      </c>
      <c r="I124" s="10">
        <v>5</v>
      </c>
      <c r="J124" s="10">
        <v>4</v>
      </c>
      <c r="K124" s="10">
        <v>6</v>
      </c>
      <c r="L124" s="10">
        <v>7</v>
      </c>
      <c r="M124" s="10">
        <v>5</v>
      </c>
      <c r="N124" s="10">
        <v>5</v>
      </c>
      <c r="O124" s="10">
        <v>8</v>
      </c>
      <c r="P124" s="10">
        <v>0</v>
      </c>
      <c r="Q124" s="10">
        <v>0</v>
      </c>
      <c r="R124" s="10">
        <v>13</v>
      </c>
      <c r="S124" s="10">
        <v>10</v>
      </c>
      <c r="T124" s="10">
        <v>45</v>
      </c>
      <c r="U124" s="10">
        <v>46</v>
      </c>
    </row>
    <row r="125" spans="1:21" x14ac:dyDescent="0.4">
      <c r="B125" s="10">
        <v>45</v>
      </c>
      <c r="C125" s="10">
        <v>46</v>
      </c>
      <c r="D125" s="10">
        <v>45</v>
      </c>
      <c r="E125" s="10">
        <v>46</v>
      </c>
      <c r="F125" s="10">
        <v>45</v>
      </c>
      <c r="G125" s="10">
        <v>46</v>
      </c>
      <c r="H125" s="10">
        <v>45</v>
      </c>
      <c r="I125" s="10">
        <v>46</v>
      </c>
      <c r="J125" s="10">
        <v>45</v>
      </c>
      <c r="K125" s="10">
        <v>46</v>
      </c>
      <c r="L125" s="10">
        <v>45</v>
      </c>
      <c r="M125" s="10">
        <v>46</v>
      </c>
      <c r="N125" s="10">
        <v>45</v>
      </c>
      <c r="O125" s="10">
        <v>46</v>
      </c>
      <c r="P125" s="10">
        <v>45</v>
      </c>
      <c r="Q125" s="10">
        <v>46</v>
      </c>
      <c r="R125" s="10">
        <v>45</v>
      </c>
      <c r="S125" s="10">
        <v>46</v>
      </c>
      <c r="T125" s="10">
        <v>45</v>
      </c>
      <c r="U125" s="10">
        <v>46</v>
      </c>
    </row>
    <row r="126" spans="1:21" x14ac:dyDescent="0.4">
      <c r="B126" s="10">
        <v>6.7765982306529997</v>
      </c>
      <c r="C126" s="10">
        <v>4.8255617399249999</v>
      </c>
      <c r="D126" s="10">
        <v>14.12710500525</v>
      </c>
      <c r="E126" s="10">
        <v>2.2154129553250002</v>
      </c>
      <c r="F126" s="10">
        <v>9.7077358798470001</v>
      </c>
      <c r="G126" s="10">
        <v>10.224701970330001</v>
      </c>
      <c r="H126" s="10">
        <v>11.36737523917</v>
      </c>
      <c r="I126" s="10">
        <v>3.271290813442</v>
      </c>
      <c r="J126" s="10">
        <v>3.8168465963710001</v>
      </c>
      <c r="K126" s="10">
        <v>8.4536014853200001</v>
      </c>
      <c r="L126" s="10">
        <v>9.6584443893940009</v>
      </c>
      <c r="M126" s="10">
        <v>4.5674789779729998</v>
      </c>
      <c r="N126" s="10">
        <v>4.4935647297810002</v>
      </c>
      <c r="O126" s="10">
        <v>5.5000027629510004</v>
      </c>
      <c r="P126" s="10">
        <v>0</v>
      </c>
      <c r="Q126" s="10">
        <v>0</v>
      </c>
      <c r="R126" s="10">
        <v>20.9037032359</v>
      </c>
      <c r="S126" s="10">
        <v>7.0409746952500001</v>
      </c>
      <c r="T126" s="10">
        <v>59.947670070469997</v>
      </c>
      <c r="U126" s="10">
        <v>39.058050705269999</v>
      </c>
    </row>
    <row r="127" spans="1:21" x14ac:dyDescent="0.4">
      <c r="B127" s="10">
        <v>59.947670070469997</v>
      </c>
      <c r="C127" s="10">
        <v>39.058050705269999</v>
      </c>
      <c r="D127" s="10">
        <v>59.947670070469997</v>
      </c>
      <c r="E127" s="10">
        <v>39.058050705269999</v>
      </c>
      <c r="F127" s="10">
        <v>59.947670070469997</v>
      </c>
      <c r="G127" s="10">
        <v>39.058050705269999</v>
      </c>
      <c r="H127" s="10">
        <v>59.947670070469997</v>
      </c>
      <c r="I127" s="10">
        <v>39.058050705269999</v>
      </c>
      <c r="J127" s="10">
        <v>59.947670070469997</v>
      </c>
      <c r="K127" s="10">
        <v>39.058050705269999</v>
      </c>
      <c r="L127" s="10">
        <v>59.947670070469997</v>
      </c>
      <c r="M127" s="10">
        <v>39.058050705269999</v>
      </c>
      <c r="N127" s="10">
        <v>59.947670070469997</v>
      </c>
      <c r="O127" s="10">
        <v>39.058050705269999</v>
      </c>
      <c r="P127" s="10">
        <v>59.947670070469997</v>
      </c>
      <c r="Q127" s="10">
        <v>39.058050705269999</v>
      </c>
      <c r="R127" s="10">
        <v>59.947670070469997</v>
      </c>
      <c r="S127" s="10">
        <v>39.058050705269999</v>
      </c>
      <c r="T127" s="10">
        <v>59.947670070469997</v>
      </c>
      <c r="U127" s="10">
        <v>39.058050705269999</v>
      </c>
    </row>
    <row r="128" spans="1:21" x14ac:dyDescent="0.4">
      <c r="B128" s="4" t="s">
        <v>155</v>
      </c>
      <c r="C128" s="4" t="s">
        <v>156</v>
      </c>
      <c r="D128" s="4" t="s">
        <v>155</v>
      </c>
      <c r="E128" s="4" t="s">
        <v>156</v>
      </c>
      <c r="F128" s="4" t="s">
        <v>155</v>
      </c>
      <c r="G128" s="4" t="s">
        <v>156</v>
      </c>
      <c r="H128" s="4" t="s">
        <v>155</v>
      </c>
      <c r="I128" s="4" t="s">
        <v>156</v>
      </c>
      <c r="J128" s="4" t="s">
        <v>155</v>
      </c>
      <c r="K128" s="4" t="s">
        <v>156</v>
      </c>
      <c r="L128" s="4" t="s">
        <v>155</v>
      </c>
      <c r="M128" s="4" t="s">
        <v>156</v>
      </c>
      <c r="N128" s="4" t="s">
        <v>155</v>
      </c>
      <c r="O128" s="4" t="s">
        <v>156</v>
      </c>
      <c r="P128" s="4" t="s">
        <v>155</v>
      </c>
      <c r="Q128" s="4" t="s">
        <v>156</v>
      </c>
      <c r="R128" s="4" t="s">
        <v>155</v>
      </c>
      <c r="S128" s="4" t="s">
        <v>156</v>
      </c>
      <c r="T128" s="4" t="s">
        <v>155</v>
      </c>
      <c r="U128" s="4" t="s">
        <v>156</v>
      </c>
    </row>
    <row r="129" spans="1:21" x14ac:dyDescent="0.4">
      <c r="B129" s="4" t="s">
        <v>95</v>
      </c>
      <c r="C129" s="4" t="s">
        <v>95</v>
      </c>
      <c r="D129" s="4" t="s">
        <v>215</v>
      </c>
      <c r="E129" s="4" t="s">
        <v>95</v>
      </c>
      <c r="F129" s="4" t="s">
        <v>95</v>
      </c>
      <c r="G129" s="4" t="s">
        <v>95</v>
      </c>
      <c r="H129" s="4" t="s">
        <v>95</v>
      </c>
      <c r="I129" s="4" t="s">
        <v>95</v>
      </c>
      <c r="J129" s="4" t="s">
        <v>95</v>
      </c>
      <c r="K129" s="4" t="s">
        <v>206</v>
      </c>
      <c r="L129" s="4" t="s">
        <v>95</v>
      </c>
      <c r="M129" s="4" t="s">
        <v>95</v>
      </c>
      <c r="N129" s="4" t="s">
        <v>95</v>
      </c>
      <c r="O129" s="4" t="s">
        <v>95</v>
      </c>
      <c r="P129" s="4" t="s">
        <v>446</v>
      </c>
      <c r="Q129" s="4" t="s">
        <v>446</v>
      </c>
      <c r="R129" s="4" t="s">
        <v>95</v>
      </c>
      <c r="S129" s="4" t="s">
        <v>95</v>
      </c>
      <c r="T129" s="4" t="s">
        <v>446</v>
      </c>
      <c r="U129" s="4" t="s">
        <v>446</v>
      </c>
    </row>
    <row r="130" spans="1:21" x14ac:dyDescent="0.4">
      <c r="A130" s="1" t="s">
        <v>333</v>
      </c>
      <c r="B130" s="9">
        <v>0.1188983111441</v>
      </c>
      <c r="C130" s="9">
        <v>5.9268806383169996E-2</v>
      </c>
      <c r="D130" s="9">
        <v>0.15934209444530001</v>
      </c>
      <c r="E130" s="9">
        <v>0.13008192961869999</v>
      </c>
      <c r="F130" s="9">
        <v>0.11907692547859999</v>
      </c>
      <c r="G130" s="9">
        <v>0.13893597951</v>
      </c>
      <c r="H130" s="9">
        <v>6.9976705863240007E-2</v>
      </c>
      <c r="I130" s="9">
        <v>0.1011299578243</v>
      </c>
      <c r="J130" s="9">
        <v>0.1637406544301</v>
      </c>
      <c r="K130" s="9">
        <v>0.1995684120723</v>
      </c>
      <c r="L130" s="9">
        <v>0.2246500481333</v>
      </c>
      <c r="M130" s="9">
        <v>0.2096040069691</v>
      </c>
      <c r="N130" s="9">
        <v>0.1443152605055</v>
      </c>
      <c r="O130" s="9">
        <v>0.16141090762240001</v>
      </c>
      <c r="P130" s="9">
        <v>0</v>
      </c>
      <c r="Q130" s="9">
        <v>0</v>
      </c>
      <c r="R130" s="9">
        <v>0.2782404055894</v>
      </c>
      <c r="S130" s="9">
        <v>0.1893507360018</v>
      </c>
      <c r="T130" s="9">
        <v>1</v>
      </c>
      <c r="U130" s="9">
        <v>1</v>
      </c>
    </row>
    <row r="131" spans="1:21" x14ac:dyDescent="0.4">
      <c r="B131" s="10">
        <v>4</v>
      </c>
      <c r="C131" s="10">
        <v>3</v>
      </c>
      <c r="D131" s="10">
        <v>6</v>
      </c>
      <c r="E131" s="10">
        <v>4</v>
      </c>
      <c r="F131" s="10">
        <v>5</v>
      </c>
      <c r="G131" s="10">
        <v>6</v>
      </c>
      <c r="H131" s="10">
        <v>4</v>
      </c>
      <c r="I131" s="10">
        <v>4</v>
      </c>
      <c r="J131" s="10">
        <v>5</v>
      </c>
      <c r="K131" s="10">
        <v>8</v>
      </c>
      <c r="L131" s="10">
        <v>6</v>
      </c>
      <c r="M131" s="10">
        <v>9</v>
      </c>
      <c r="N131" s="10">
        <v>4</v>
      </c>
      <c r="O131" s="10">
        <v>10</v>
      </c>
      <c r="P131" s="10">
        <v>0</v>
      </c>
      <c r="Q131" s="10">
        <v>0</v>
      </c>
      <c r="R131" s="10">
        <v>10</v>
      </c>
      <c r="S131" s="10">
        <v>7</v>
      </c>
      <c r="T131" s="10">
        <v>34</v>
      </c>
      <c r="U131" s="10">
        <v>44</v>
      </c>
    </row>
    <row r="132" spans="1:21" x14ac:dyDescent="0.4">
      <c r="B132" s="10">
        <v>34</v>
      </c>
      <c r="C132" s="10">
        <v>44</v>
      </c>
      <c r="D132" s="10">
        <v>34</v>
      </c>
      <c r="E132" s="10">
        <v>44</v>
      </c>
      <c r="F132" s="10">
        <v>34</v>
      </c>
      <c r="G132" s="10">
        <v>44</v>
      </c>
      <c r="H132" s="10">
        <v>34</v>
      </c>
      <c r="I132" s="10">
        <v>44</v>
      </c>
      <c r="J132" s="10">
        <v>34</v>
      </c>
      <c r="K132" s="10">
        <v>44</v>
      </c>
      <c r="L132" s="10">
        <v>34</v>
      </c>
      <c r="M132" s="10">
        <v>44</v>
      </c>
      <c r="N132" s="10">
        <v>34</v>
      </c>
      <c r="O132" s="10">
        <v>44</v>
      </c>
      <c r="P132" s="10">
        <v>34</v>
      </c>
      <c r="Q132" s="10">
        <v>44</v>
      </c>
      <c r="R132" s="10">
        <v>34</v>
      </c>
      <c r="S132" s="10">
        <v>44</v>
      </c>
      <c r="T132" s="10">
        <v>34</v>
      </c>
      <c r="U132" s="10">
        <v>44</v>
      </c>
    </row>
    <row r="133" spans="1:21" x14ac:dyDescent="0.4">
      <c r="B133" s="10">
        <v>6.15278960836</v>
      </c>
      <c r="C133" s="10">
        <v>3.0594374562829998</v>
      </c>
      <c r="D133" s="10">
        <v>8.2456880458890005</v>
      </c>
      <c r="E133" s="10">
        <v>6.7147889783380004</v>
      </c>
      <c r="F133" s="10">
        <v>6.1620326027349996</v>
      </c>
      <c r="G133" s="10">
        <v>7.1718322955640001</v>
      </c>
      <c r="H133" s="10">
        <v>3.6211780009300001</v>
      </c>
      <c r="I133" s="10">
        <v>5.2202971478759999</v>
      </c>
      <c r="J133" s="10">
        <v>8.4733062004789996</v>
      </c>
      <c r="K133" s="10">
        <v>10.30165971351</v>
      </c>
      <c r="L133" s="10">
        <v>11.625265896309999</v>
      </c>
      <c r="M133" s="10">
        <v>10.819694018510001</v>
      </c>
      <c r="N133" s="10">
        <v>7.4680744126800001</v>
      </c>
      <c r="O133" s="10">
        <v>8.331981134226</v>
      </c>
      <c r="P133" s="10">
        <v>0</v>
      </c>
      <c r="Q133" s="10">
        <v>0</v>
      </c>
      <c r="R133" s="10">
        <v>14.39847765425</v>
      </c>
      <c r="S133" s="10">
        <v>9.7742264346209993</v>
      </c>
      <c r="T133" s="10">
        <v>51.748334767380001</v>
      </c>
      <c r="U133" s="10">
        <v>51.619690744309999</v>
      </c>
    </row>
    <row r="134" spans="1:21" x14ac:dyDescent="0.4">
      <c r="B134" s="10">
        <v>51.748334767380001</v>
      </c>
      <c r="C134" s="10">
        <v>51.619690744309999</v>
      </c>
      <c r="D134" s="10">
        <v>51.748334767380001</v>
      </c>
      <c r="E134" s="10">
        <v>51.619690744309999</v>
      </c>
      <c r="F134" s="10">
        <v>51.748334767380001</v>
      </c>
      <c r="G134" s="10">
        <v>51.619690744309999</v>
      </c>
      <c r="H134" s="10">
        <v>51.748334767380001</v>
      </c>
      <c r="I134" s="10">
        <v>51.619690744309999</v>
      </c>
      <c r="J134" s="10">
        <v>51.748334767380001</v>
      </c>
      <c r="K134" s="10">
        <v>51.619690744309999</v>
      </c>
      <c r="L134" s="10">
        <v>51.748334767380001</v>
      </c>
      <c r="M134" s="10">
        <v>51.619690744309999</v>
      </c>
      <c r="N134" s="10">
        <v>51.748334767380001</v>
      </c>
      <c r="O134" s="10">
        <v>51.619690744309999</v>
      </c>
      <c r="P134" s="10">
        <v>51.748334767380001</v>
      </c>
      <c r="Q134" s="10">
        <v>51.619690744309999</v>
      </c>
      <c r="R134" s="10">
        <v>51.748334767380001</v>
      </c>
      <c r="S134" s="10">
        <v>51.619690744309999</v>
      </c>
      <c r="T134" s="10">
        <v>51.748334767380001</v>
      </c>
      <c r="U134" s="10">
        <v>51.619690744309999</v>
      </c>
    </row>
    <row r="135" spans="1:21" x14ac:dyDescent="0.4">
      <c r="B135" s="4" t="s">
        <v>155</v>
      </c>
      <c r="C135" s="4" t="s">
        <v>156</v>
      </c>
      <c r="D135" s="4" t="s">
        <v>155</v>
      </c>
      <c r="E135" s="4" t="s">
        <v>156</v>
      </c>
      <c r="F135" s="4" t="s">
        <v>155</v>
      </c>
      <c r="G135" s="4" t="s">
        <v>156</v>
      </c>
      <c r="H135" s="4" t="s">
        <v>155</v>
      </c>
      <c r="I135" s="4" t="s">
        <v>156</v>
      </c>
      <c r="J135" s="4" t="s">
        <v>155</v>
      </c>
      <c r="K135" s="4" t="s">
        <v>156</v>
      </c>
      <c r="L135" s="4" t="s">
        <v>155</v>
      </c>
      <c r="M135" s="4" t="s">
        <v>156</v>
      </c>
      <c r="N135" s="4" t="s">
        <v>155</v>
      </c>
      <c r="O135" s="4" t="s">
        <v>156</v>
      </c>
      <c r="P135" s="4" t="s">
        <v>155</v>
      </c>
      <c r="Q135" s="4" t="s">
        <v>156</v>
      </c>
      <c r="R135" s="4" t="s">
        <v>155</v>
      </c>
      <c r="S135" s="4" t="s">
        <v>156</v>
      </c>
      <c r="T135" s="4" t="s">
        <v>155</v>
      </c>
      <c r="U135" s="4" t="s">
        <v>156</v>
      </c>
    </row>
    <row r="136" spans="1:21" x14ac:dyDescent="0.4">
      <c r="B136" s="4" t="s">
        <v>95</v>
      </c>
      <c r="C136" s="4" t="s">
        <v>95</v>
      </c>
      <c r="D136" s="4" t="s">
        <v>95</v>
      </c>
      <c r="E136" s="4" t="s">
        <v>95</v>
      </c>
      <c r="F136" s="4" t="s">
        <v>95</v>
      </c>
      <c r="G136" s="4" t="s">
        <v>95</v>
      </c>
      <c r="H136" s="4" t="s">
        <v>95</v>
      </c>
      <c r="I136" s="4" t="s">
        <v>95</v>
      </c>
      <c r="J136" s="4" t="s">
        <v>95</v>
      </c>
      <c r="K136" s="4" t="s">
        <v>95</v>
      </c>
      <c r="L136" s="4" t="s">
        <v>95</v>
      </c>
      <c r="M136" s="4" t="s">
        <v>95</v>
      </c>
      <c r="N136" s="4" t="s">
        <v>95</v>
      </c>
      <c r="O136" s="4" t="s">
        <v>95</v>
      </c>
      <c r="P136" s="4" t="s">
        <v>446</v>
      </c>
      <c r="Q136" s="4" t="s">
        <v>446</v>
      </c>
      <c r="R136" s="4" t="s">
        <v>95</v>
      </c>
      <c r="S136" s="4" t="s">
        <v>95</v>
      </c>
      <c r="T136" s="4" t="s">
        <v>446</v>
      </c>
      <c r="U136" s="4" t="s">
        <v>446</v>
      </c>
    </row>
    <row r="137" spans="1:21" x14ac:dyDescent="0.4">
      <c r="A137" s="1" t="s">
        <v>334</v>
      </c>
      <c r="B137" s="9">
        <v>9.842909039436E-2</v>
      </c>
      <c r="C137" s="9">
        <v>0.24127723178899999</v>
      </c>
      <c r="D137" s="9">
        <v>0.17242558599319999</v>
      </c>
      <c r="E137" s="9">
        <v>0</v>
      </c>
      <c r="F137" s="9">
        <v>0</v>
      </c>
      <c r="G137" s="9">
        <v>0.16084673016250001</v>
      </c>
      <c r="H137" s="9">
        <v>0.14856633535380001</v>
      </c>
      <c r="I137" s="9">
        <v>0.1981902148486</v>
      </c>
      <c r="J137" s="9">
        <v>7.2514927514900004E-2</v>
      </c>
      <c r="K137" s="9">
        <v>0.25533272177240002</v>
      </c>
      <c r="L137" s="9">
        <v>0.23494691891649999</v>
      </c>
      <c r="M137" s="9">
        <v>3.1963490994799997E-2</v>
      </c>
      <c r="N137" s="9">
        <v>0.27311714182730001</v>
      </c>
      <c r="O137" s="9">
        <v>0.1123896104327</v>
      </c>
      <c r="P137" s="9">
        <v>0</v>
      </c>
      <c r="Q137" s="9">
        <v>0</v>
      </c>
      <c r="R137" s="9">
        <v>0.27085467638749999</v>
      </c>
      <c r="S137" s="9">
        <v>0.24127723178899999</v>
      </c>
      <c r="T137" s="9">
        <v>1</v>
      </c>
      <c r="U137" s="9">
        <v>1</v>
      </c>
    </row>
    <row r="138" spans="1:21" x14ac:dyDescent="0.4">
      <c r="B138" s="10">
        <v>1</v>
      </c>
      <c r="C138" s="10">
        <v>1</v>
      </c>
      <c r="D138" s="10">
        <v>1</v>
      </c>
      <c r="E138" s="10">
        <v>0</v>
      </c>
      <c r="F138" s="10">
        <v>0</v>
      </c>
      <c r="G138" s="10">
        <v>1</v>
      </c>
      <c r="H138" s="10">
        <v>2</v>
      </c>
      <c r="I138" s="10">
        <v>1</v>
      </c>
      <c r="J138" s="10">
        <v>1</v>
      </c>
      <c r="K138" s="10">
        <v>2</v>
      </c>
      <c r="L138" s="10">
        <v>1</v>
      </c>
      <c r="M138" s="10">
        <v>1</v>
      </c>
      <c r="N138" s="10">
        <v>2</v>
      </c>
      <c r="O138" s="10">
        <v>2</v>
      </c>
      <c r="P138" s="10">
        <v>0</v>
      </c>
      <c r="Q138" s="10">
        <v>0</v>
      </c>
      <c r="R138" s="10">
        <v>2</v>
      </c>
      <c r="S138" s="10">
        <v>1</v>
      </c>
      <c r="T138" s="10">
        <v>8</v>
      </c>
      <c r="U138" s="10">
        <v>8</v>
      </c>
    </row>
    <row r="139" spans="1:21" x14ac:dyDescent="0.4">
      <c r="B139" s="10">
        <v>8</v>
      </c>
      <c r="C139" s="10">
        <v>8</v>
      </c>
      <c r="D139" s="10">
        <v>8</v>
      </c>
      <c r="E139" s="10">
        <v>8</v>
      </c>
      <c r="F139" s="10">
        <v>8</v>
      </c>
      <c r="G139" s="10">
        <v>8</v>
      </c>
      <c r="H139" s="10">
        <v>8</v>
      </c>
      <c r="I139" s="10">
        <v>8</v>
      </c>
      <c r="J139" s="10">
        <v>8</v>
      </c>
      <c r="K139" s="10">
        <v>8</v>
      </c>
      <c r="L139" s="10">
        <v>8</v>
      </c>
      <c r="M139" s="10">
        <v>8</v>
      </c>
      <c r="N139" s="10">
        <v>8</v>
      </c>
      <c r="O139" s="10">
        <v>8</v>
      </c>
      <c r="P139" s="10">
        <v>8</v>
      </c>
      <c r="Q139" s="10">
        <v>8</v>
      </c>
      <c r="R139" s="10">
        <v>8</v>
      </c>
      <c r="S139" s="10">
        <v>8</v>
      </c>
      <c r="T139" s="10">
        <v>8</v>
      </c>
      <c r="U139" s="10">
        <v>8</v>
      </c>
    </row>
    <row r="140" spans="1:21" x14ac:dyDescent="0.4">
      <c r="B140" s="10">
        <v>1.267225190115</v>
      </c>
      <c r="C140" s="10">
        <v>1.02171648437</v>
      </c>
      <c r="D140" s="10">
        <v>2.2198929718390001</v>
      </c>
      <c r="E140" s="10">
        <v>0</v>
      </c>
      <c r="F140" s="10">
        <v>0</v>
      </c>
      <c r="G140" s="10">
        <v>0.68112417589340002</v>
      </c>
      <c r="H140" s="10">
        <v>1.9127170820049999</v>
      </c>
      <c r="I140" s="10">
        <v>0.83925950264869997</v>
      </c>
      <c r="J140" s="10">
        <v>0.93359333544680001</v>
      </c>
      <c r="K140" s="10">
        <v>1.081236090532</v>
      </c>
      <c r="L140" s="10">
        <v>3.0248237873380002</v>
      </c>
      <c r="M140" s="10">
        <v>0.13535311809270001</v>
      </c>
      <c r="N140" s="10">
        <v>3.5162462701739998</v>
      </c>
      <c r="O140" s="10">
        <v>0.47592686968269998</v>
      </c>
      <c r="P140" s="10">
        <v>0</v>
      </c>
      <c r="Q140" s="10">
        <v>0</v>
      </c>
      <c r="R140" s="10">
        <v>3.4871181619549998</v>
      </c>
      <c r="S140" s="10">
        <v>1.02171648437</v>
      </c>
      <c r="T140" s="10">
        <v>12.87449863692</v>
      </c>
      <c r="U140" s="10">
        <v>4.2346162412200004</v>
      </c>
    </row>
    <row r="141" spans="1:21" x14ac:dyDescent="0.4">
      <c r="B141" s="10">
        <v>12.87449863692</v>
      </c>
      <c r="C141" s="10">
        <v>4.2346162412200004</v>
      </c>
      <c r="D141" s="10">
        <v>12.87449863692</v>
      </c>
      <c r="E141" s="10">
        <v>4.2346162412200004</v>
      </c>
      <c r="F141" s="10">
        <v>12.87449863692</v>
      </c>
      <c r="G141" s="10">
        <v>4.2346162412200004</v>
      </c>
      <c r="H141" s="10">
        <v>12.87449863692</v>
      </c>
      <c r="I141" s="10">
        <v>4.2346162412200004</v>
      </c>
      <c r="J141" s="10">
        <v>12.87449863692</v>
      </c>
      <c r="K141" s="10">
        <v>4.2346162412200004</v>
      </c>
      <c r="L141" s="10">
        <v>12.87449863692</v>
      </c>
      <c r="M141" s="10">
        <v>4.2346162412200004</v>
      </c>
      <c r="N141" s="10">
        <v>12.87449863692</v>
      </c>
      <c r="O141" s="10">
        <v>4.2346162412200004</v>
      </c>
      <c r="P141" s="10">
        <v>12.87449863692</v>
      </c>
      <c r="Q141" s="10">
        <v>4.2346162412200004</v>
      </c>
      <c r="R141" s="10">
        <v>12.87449863692</v>
      </c>
      <c r="S141" s="10">
        <v>4.2346162412200004</v>
      </c>
      <c r="T141" s="10">
        <v>12.87449863692</v>
      </c>
      <c r="U141" s="10">
        <v>4.2346162412200004</v>
      </c>
    </row>
    <row r="142" spans="1:21" x14ac:dyDescent="0.4">
      <c r="B142" s="4" t="s">
        <v>155</v>
      </c>
      <c r="C142" s="4" t="s">
        <v>156</v>
      </c>
      <c r="D142" s="4" t="s">
        <v>155</v>
      </c>
      <c r="E142" s="4" t="s">
        <v>156</v>
      </c>
      <c r="F142" s="4" t="s">
        <v>155</v>
      </c>
      <c r="G142" s="4" t="s">
        <v>156</v>
      </c>
      <c r="H142" s="4" t="s">
        <v>155</v>
      </c>
      <c r="I142" s="4" t="s">
        <v>156</v>
      </c>
      <c r="J142" s="4" t="s">
        <v>155</v>
      </c>
      <c r="K142" s="4" t="s">
        <v>156</v>
      </c>
      <c r="L142" s="4" t="s">
        <v>155</v>
      </c>
      <c r="M142" s="4" t="s">
        <v>156</v>
      </c>
      <c r="N142" s="4" t="s">
        <v>155</v>
      </c>
      <c r="O142" s="4" t="s">
        <v>156</v>
      </c>
      <c r="P142" s="4" t="s">
        <v>155</v>
      </c>
      <c r="Q142" s="4" t="s">
        <v>156</v>
      </c>
      <c r="R142" s="4" t="s">
        <v>155</v>
      </c>
      <c r="S142" s="4" t="s">
        <v>156</v>
      </c>
      <c r="T142" s="4" t="s">
        <v>155</v>
      </c>
      <c r="U142" s="4" t="s">
        <v>156</v>
      </c>
    </row>
    <row r="143" spans="1:21" x14ac:dyDescent="0.4">
      <c r="B143" s="4" t="s">
        <v>95</v>
      </c>
      <c r="C143" s="4" t="s">
        <v>95</v>
      </c>
      <c r="D143" s="4" t="s">
        <v>95</v>
      </c>
      <c r="E143" s="4" t="s">
        <v>95</v>
      </c>
      <c r="F143" s="4" t="s">
        <v>95</v>
      </c>
      <c r="G143" s="4" t="s">
        <v>95</v>
      </c>
      <c r="H143" s="4" t="s">
        <v>95</v>
      </c>
      <c r="I143" s="4" t="s">
        <v>95</v>
      </c>
      <c r="J143" s="4" t="s">
        <v>95</v>
      </c>
      <c r="K143" s="4" t="s">
        <v>95</v>
      </c>
      <c r="L143" s="4" t="s">
        <v>95</v>
      </c>
      <c r="M143" s="4" t="s">
        <v>95</v>
      </c>
      <c r="N143" s="4" t="s">
        <v>95</v>
      </c>
      <c r="O143" s="4" t="s">
        <v>95</v>
      </c>
      <c r="P143" s="4" t="s">
        <v>446</v>
      </c>
      <c r="Q143" s="4" t="s">
        <v>446</v>
      </c>
      <c r="R143" s="4" t="s">
        <v>95</v>
      </c>
      <c r="S143" s="4" t="s">
        <v>95</v>
      </c>
      <c r="T143" s="4" t="s">
        <v>446</v>
      </c>
      <c r="U143" s="4" t="s">
        <v>446</v>
      </c>
    </row>
    <row r="144" spans="1:21" x14ac:dyDescent="0.4">
      <c r="A144" s="1" t="s">
        <v>313</v>
      </c>
      <c r="B144" s="9">
        <v>4.1590200900380001E-2</v>
      </c>
      <c r="C144" s="9">
        <v>5.025984137628E-2</v>
      </c>
      <c r="D144" s="9">
        <v>9.1168024732080008E-2</v>
      </c>
      <c r="E144" s="9">
        <v>5.935663324558E-2</v>
      </c>
      <c r="F144" s="9">
        <v>0.17295768112419999</v>
      </c>
      <c r="G144" s="9">
        <v>0.21503739270610001</v>
      </c>
      <c r="H144" s="9">
        <v>0.18696446835260003</v>
      </c>
      <c r="I144" s="9">
        <v>0.1794752156062</v>
      </c>
      <c r="J144" s="9">
        <v>0.1420660777246</v>
      </c>
      <c r="K144" s="9">
        <v>0.12515062555609999</v>
      </c>
      <c r="L144" s="9">
        <v>0.1244578671991</v>
      </c>
      <c r="M144" s="9">
        <v>0.16516647947629998</v>
      </c>
      <c r="N144" s="9">
        <v>0.24079567996699999</v>
      </c>
      <c r="O144" s="9">
        <v>0.20555381203349998</v>
      </c>
      <c r="P144" s="9">
        <v>0</v>
      </c>
      <c r="Q144" s="9">
        <v>0</v>
      </c>
      <c r="R144" s="9">
        <v>0.1327582256325</v>
      </c>
      <c r="S144" s="9">
        <v>0.1096164746219</v>
      </c>
      <c r="T144" s="9">
        <v>1</v>
      </c>
      <c r="U144" s="9">
        <v>1</v>
      </c>
    </row>
    <row r="145" spans="1:21" x14ac:dyDescent="0.4">
      <c r="B145" s="10">
        <v>14</v>
      </c>
      <c r="C145" s="10">
        <v>35</v>
      </c>
      <c r="D145" s="10">
        <v>27</v>
      </c>
      <c r="E145" s="10">
        <v>45</v>
      </c>
      <c r="F145" s="10">
        <v>72</v>
      </c>
      <c r="G145" s="10">
        <v>178</v>
      </c>
      <c r="H145" s="10">
        <v>78</v>
      </c>
      <c r="I145" s="10">
        <v>171</v>
      </c>
      <c r="J145" s="10">
        <v>59</v>
      </c>
      <c r="K145" s="10">
        <v>131</v>
      </c>
      <c r="L145" s="10">
        <v>55</v>
      </c>
      <c r="M145" s="10">
        <v>161</v>
      </c>
      <c r="N145" s="10">
        <v>99</v>
      </c>
      <c r="O145" s="10">
        <v>212</v>
      </c>
      <c r="P145" s="10">
        <v>0</v>
      </c>
      <c r="Q145" s="10">
        <v>0</v>
      </c>
      <c r="R145" s="10">
        <v>41</v>
      </c>
      <c r="S145" s="10">
        <v>80</v>
      </c>
      <c r="T145" s="10">
        <v>404</v>
      </c>
      <c r="U145" s="10">
        <v>933</v>
      </c>
    </row>
    <row r="146" spans="1:21" x14ac:dyDescent="0.4">
      <c r="B146" s="10">
        <v>404</v>
      </c>
      <c r="C146" s="10">
        <v>933</v>
      </c>
      <c r="D146" s="10">
        <v>404</v>
      </c>
      <c r="E146" s="10">
        <v>933</v>
      </c>
      <c r="F146" s="10">
        <v>404</v>
      </c>
      <c r="G146" s="10">
        <v>933</v>
      </c>
      <c r="H146" s="10">
        <v>404</v>
      </c>
      <c r="I146" s="10">
        <v>933</v>
      </c>
      <c r="J146" s="10">
        <v>404</v>
      </c>
      <c r="K146" s="10">
        <v>933</v>
      </c>
      <c r="L146" s="10">
        <v>404</v>
      </c>
      <c r="M146" s="10">
        <v>933</v>
      </c>
      <c r="N146" s="10">
        <v>404</v>
      </c>
      <c r="O146" s="10">
        <v>933</v>
      </c>
      <c r="P146" s="10">
        <v>404</v>
      </c>
      <c r="Q146" s="10">
        <v>933</v>
      </c>
      <c r="R146" s="10">
        <v>404</v>
      </c>
      <c r="S146" s="10">
        <v>933</v>
      </c>
      <c r="T146" s="10">
        <v>404</v>
      </c>
      <c r="U146" s="10">
        <v>933</v>
      </c>
    </row>
    <row r="147" spans="1:21" x14ac:dyDescent="0.4">
      <c r="B147" s="10">
        <v>22.118806779300002</v>
      </c>
      <c r="C147" s="10">
        <v>38.903963667249997</v>
      </c>
      <c r="D147" s="10">
        <v>48.485649981100003</v>
      </c>
      <c r="E147" s="10">
        <v>45.945395766529998</v>
      </c>
      <c r="F147" s="10">
        <v>91.983627079529995</v>
      </c>
      <c r="G147" s="10">
        <v>166.4511204941</v>
      </c>
      <c r="H147" s="10">
        <v>99.432819764249999</v>
      </c>
      <c r="I147" s="10">
        <v>138.92398137199999</v>
      </c>
      <c r="J147" s="10">
        <v>75.554627173119997</v>
      </c>
      <c r="K147" s="10">
        <v>96.873672026090006</v>
      </c>
      <c r="L147" s="10">
        <v>66.190099041249994</v>
      </c>
      <c r="M147" s="10">
        <v>127.848209239</v>
      </c>
      <c r="N147" s="10">
        <v>128.06173096489999</v>
      </c>
      <c r="O147" s="10">
        <v>159.11029195539999</v>
      </c>
      <c r="P147" s="10">
        <v>0</v>
      </c>
      <c r="Q147" s="10">
        <v>0</v>
      </c>
      <c r="R147" s="10">
        <v>70.604456760399998</v>
      </c>
      <c r="S147" s="10">
        <v>84.849359433789999</v>
      </c>
      <c r="T147" s="10">
        <v>531.82736078339997</v>
      </c>
      <c r="U147" s="10">
        <v>774.05663452040005</v>
      </c>
    </row>
    <row r="148" spans="1:21" x14ac:dyDescent="0.4">
      <c r="B148" s="10">
        <v>531.82736078339997</v>
      </c>
      <c r="C148" s="10">
        <v>774.05663452040005</v>
      </c>
      <c r="D148" s="10">
        <v>531.82736078339997</v>
      </c>
      <c r="E148" s="10">
        <v>774.05663452040005</v>
      </c>
      <c r="F148" s="10">
        <v>531.82736078339997</v>
      </c>
      <c r="G148" s="10">
        <v>774.05663452040005</v>
      </c>
      <c r="H148" s="10">
        <v>531.82736078339997</v>
      </c>
      <c r="I148" s="10">
        <v>774.05663452040005</v>
      </c>
      <c r="J148" s="10">
        <v>531.82736078339997</v>
      </c>
      <c r="K148" s="10">
        <v>774.05663452040005</v>
      </c>
      <c r="L148" s="10">
        <v>531.82736078339997</v>
      </c>
      <c r="M148" s="10">
        <v>774.05663452040005</v>
      </c>
      <c r="N148" s="10">
        <v>531.82736078339997</v>
      </c>
      <c r="O148" s="10">
        <v>774.05663452040005</v>
      </c>
      <c r="P148" s="10">
        <v>531.82736078339997</v>
      </c>
      <c r="Q148" s="10">
        <v>774.05663452040005</v>
      </c>
      <c r="R148" s="10">
        <v>531.82736078339997</v>
      </c>
      <c r="S148" s="10">
        <v>774.05663452040005</v>
      </c>
      <c r="T148" s="10">
        <v>531.82736078339997</v>
      </c>
      <c r="U148" s="10">
        <v>774.05663452040005</v>
      </c>
    </row>
    <row r="149" spans="1:21" x14ac:dyDescent="0.4">
      <c r="B149" s="4" t="s">
        <v>155</v>
      </c>
      <c r="C149" s="4" t="s">
        <v>156</v>
      </c>
      <c r="D149" s="4" t="s">
        <v>155</v>
      </c>
      <c r="E149" s="4" t="s">
        <v>156</v>
      </c>
      <c r="F149" s="4" t="s">
        <v>155</v>
      </c>
      <c r="G149" s="4" t="s">
        <v>156</v>
      </c>
      <c r="H149" s="4" t="s">
        <v>155</v>
      </c>
      <c r="I149" s="4" t="s">
        <v>156</v>
      </c>
      <c r="J149" s="4" t="s">
        <v>155</v>
      </c>
      <c r="K149" s="4" t="s">
        <v>156</v>
      </c>
      <c r="L149" s="4" t="s">
        <v>155</v>
      </c>
      <c r="M149" s="4" t="s">
        <v>156</v>
      </c>
      <c r="N149" s="4" t="s">
        <v>155</v>
      </c>
      <c r="O149" s="4" t="s">
        <v>156</v>
      </c>
      <c r="P149" s="4" t="s">
        <v>155</v>
      </c>
      <c r="Q149" s="4" t="s">
        <v>156</v>
      </c>
      <c r="R149" s="4" t="s">
        <v>155</v>
      </c>
      <c r="S149" s="4" t="s">
        <v>156</v>
      </c>
      <c r="T149" s="4" t="s">
        <v>155</v>
      </c>
      <c r="U149" s="4" t="s">
        <v>156</v>
      </c>
    </row>
    <row r="150" spans="1:21" x14ac:dyDescent="0.4">
      <c r="B150" s="4" t="s">
        <v>95</v>
      </c>
      <c r="C150" s="4" t="s">
        <v>95</v>
      </c>
      <c r="D150" s="4" t="s">
        <v>95</v>
      </c>
      <c r="E150" s="4" t="s">
        <v>95</v>
      </c>
      <c r="F150" s="4" t="s">
        <v>95</v>
      </c>
      <c r="G150" s="4" t="s">
        <v>95</v>
      </c>
      <c r="H150" s="4" t="s">
        <v>95</v>
      </c>
      <c r="I150" s="4" t="s">
        <v>95</v>
      </c>
      <c r="J150" s="4" t="s">
        <v>95</v>
      </c>
      <c r="K150" s="4" t="s">
        <v>95</v>
      </c>
      <c r="L150" s="4" t="s">
        <v>95</v>
      </c>
      <c r="M150" s="4" t="s">
        <v>95</v>
      </c>
      <c r="N150" s="4" t="s">
        <v>95</v>
      </c>
      <c r="O150" s="4" t="s">
        <v>95</v>
      </c>
      <c r="P150" s="4" t="s">
        <v>446</v>
      </c>
      <c r="Q150" s="4" t="s">
        <v>446</v>
      </c>
      <c r="R150" s="4" t="s">
        <v>95</v>
      </c>
      <c r="S150" s="4" t="s">
        <v>95</v>
      </c>
      <c r="T150" s="4" t="s">
        <v>446</v>
      </c>
      <c r="U150" s="4" t="s">
        <v>446</v>
      </c>
    </row>
    <row r="151" spans="1:21" x14ac:dyDescent="0.4">
      <c r="A151" s="1" t="s">
        <v>336</v>
      </c>
      <c r="B151" s="9">
        <v>5.642981065799E-2</v>
      </c>
      <c r="C151" s="9">
        <v>0.22254598812350002</v>
      </c>
      <c r="D151" s="9">
        <v>0.19643606680769998</v>
      </c>
      <c r="E151" s="9">
        <v>0.244772827029</v>
      </c>
      <c r="F151" s="9">
        <v>0.1947892081749</v>
      </c>
      <c r="G151" s="9">
        <v>0.16052974848029999</v>
      </c>
      <c r="H151" s="9">
        <v>0.26800132536549998</v>
      </c>
      <c r="I151" s="9">
        <v>0.22894007856990001</v>
      </c>
      <c r="J151" s="9">
        <v>0.19953020409950001</v>
      </c>
      <c r="K151" s="9">
        <v>2.3304439595030001E-2</v>
      </c>
      <c r="L151" s="9">
        <v>2.5538739495949998E-2</v>
      </c>
      <c r="M151" s="9">
        <v>0</v>
      </c>
      <c r="N151" s="9">
        <v>5.9274645398369998E-2</v>
      </c>
      <c r="O151" s="9">
        <v>4.2698407315739997E-2</v>
      </c>
      <c r="P151" s="9">
        <v>0</v>
      </c>
      <c r="Q151" s="9">
        <v>7.7208510886529996E-2</v>
      </c>
      <c r="R151" s="9">
        <v>0.2528658774657</v>
      </c>
      <c r="S151" s="9">
        <v>0.46731881515250001</v>
      </c>
      <c r="T151" s="9">
        <v>1</v>
      </c>
      <c r="U151" s="9">
        <v>1</v>
      </c>
    </row>
    <row r="152" spans="1:21" x14ac:dyDescent="0.4">
      <c r="B152" s="10">
        <v>4</v>
      </c>
      <c r="C152" s="10">
        <v>6</v>
      </c>
      <c r="D152" s="10">
        <v>7</v>
      </c>
      <c r="E152" s="10">
        <v>4</v>
      </c>
      <c r="F152" s="10">
        <v>7</v>
      </c>
      <c r="G152" s="10">
        <v>3</v>
      </c>
      <c r="H152" s="10">
        <v>9</v>
      </c>
      <c r="I152" s="10">
        <v>5</v>
      </c>
      <c r="J152" s="10">
        <v>6</v>
      </c>
      <c r="K152" s="10">
        <v>1</v>
      </c>
      <c r="L152" s="10">
        <v>1</v>
      </c>
      <c r="M152" s="10">
        <v>0</v>
      </c>
      <c r="N152" s="10">
        <v>4</v>
      </c>
      <c r="O152" s="10">
        <v>2</v>
      </c>
      <c r="P152" s="10">
        <v>0</v>
      </c>
      <c r="Q152" s="10">
        <v>1</v>
      </c>
      <c r="R152" s="10">
        <v>11</v>
      </c>
      <c r="S152" s="10">
        <v>10</v>
      </c>
      <c r="T152" s="10">
        <v>38</v>
      </c>
      <c r="U152" s="10">
        <v>22</v>
      </c>
    </row>
    <row r="153" spans="1:21" x14ac:dyDescent="0.4">
      <c r="B153" s="10">
        <v>38</v>
      </c>
      <c r="C153" s="10">
        <v>22</v>
      </c>
      <c r="D153" s="10">
        <v>38</v>
      </c>
      <c r="E153" s="10">
        <v>22</v>
      </c>
      <c r="F153" s="10">
        <v>38</v>
      </c>
      <c r="G153" s="10">
        <v>22</v>
      </c>
      <c r="H153" s="10">
        <v>38</v>
      </c>
      <c r="I153" s="10">
        <v>22</v>
      </c>
      <c r="J153" s="10">
        <v>38</v>
      </c>
      <c r="K153" s="10">
        <v>22</v>
      </c>
      <c r="L153" s="10">
        <v>38</v>
      </c>
      <c r="M153" s="10">
        <v>22</v>
      </c>
      <c r="N153" s="10">
        <v>38</v>
      </c>
      <c r="O153" s="10">
        <v>22</v>
      </c>
      <c r="P153" s="10">
        <v>38</v>
      </c>
      <c r="Q153" s="10">
        <v>22</v>
      </c>
      <c r="R153" s="10">
        <v>38</v>
      </c>
      <c r="S153" s="10">
        <v>22</v>
      </c>
      <c r="T153" s="10">
        <v>38</v>
      </c>
      <c r="U153" s="10">
        <v>22</v>
      </c>
    </row>
    <row r="154" spans="1:21" x14ac:dyDescent="0.4">
      <c r="B154" s="10">
        <v>2.8093614547689998</v>
      </c>
      <c r="C154" s="10">
        <v>4.8075948867329998</v>
      </c>
      <c r="D154" s="10">
        <v>9.7795811820249998</v>
      </c>
      <c r="E154" s="10">
        <v>5.2877546863819997</v>
      </c>
      <c r="F154" s="10">
        <v>9.6975922277720006</v>
      </c>
      <c r="G154" s="10">
        <v>3.4678764801369999</v>
      </c>
      <c r="H154" s="10">
        <v>13.342461803959999</v>
      </c>
      <c r="I154" s="10">
        <v>4.9457245236440004</v>
      </c>
      <c r="J154" s="10">
        <v>9.9336229897490007</v>
      </c>
      <c r="K154" s="10">
        <v>0.50343888730560005</v>
      </c>
      <c r="L154" s="10">
        <v>1.2714476534070001</v>
      </c>
      <c r="M154" s="10">
        <v>0</v>
      </c>
      <c r="N154" s="10">
        <v>2.9509917202549998</v>
      </c>
      <c r="O154" s="10">
        <v>0.9224010120949</v>
      </c>
      <c r="P154" s="10">
        <v>0</v>
      </c>
      <c r="Q154" s="10">
        <v>1.66791253026</v>
      </c>
      <c r="R154" s="10">
        <v>12.58894263679</v>
      </c>
      <c r="S154" s="10">
        <v>10.09534957312</v>
      </c>
      <c r="T154" s="10">
        <v>49.785059031940001</v>
      </c>
      <c r="U154" s="10">
        <v>21.602703006559999</v>
      </c>
    </row>
    <row r="155" spans="1:21" x14ac:dyDescent="0.4">
      <c r="B155" s="10">
        <v>49.785059031940001</v>
      </c>
      <c r="C155" s="10">
        <v>21.602703006559999</v>
      </c>
      <c r="D155" s="10">
        <v>49.785059031940001</v>
      </c>
      <c r="E155" s="10">
        <v>21.602703006559999</v>
      </c>
      <c r="F155" s="10">
        <v>49.785059031940001</v>
      </c>
      <c r="G155" s="10">
        <v>21.602703006559999</v>
      </c>
      <c r="H155" s="10">
        <v>49.785059031940001</v>
      </c>
      <c r="I155" s="10">
        <v>21.602703006559999</v>
      </c>
      <c r="J155" s="10">
        <v>49.785059031940001</v>
      </c>
      <c r="K155" s="10">
        <v>21.602703006559999</v>
      </c>
      <c r="L155" s="10">
        <v>49.785059031940001</v>
      </c>
      <c r="M155" s="10">
        <v>21.602703006559999</v>
      </c>
      <c r="N155" s="10">
        <v>49.785059031940001</v>
      </c>
      <c r="O155" s="10">
        <v>21.602703006559999</v>
      </c>
      <c r="P155" s="10">
        <v>49.785059031940001</v>
      </c>
      <c r="Q155" s="10">
        <v>21.602703006559999</v>
      </c>
      <c r="R155" s="10">
        <v>49.785059031940001</v>
      </c>
      <c r="S155" s="10">
        <v>21.602703006559999</v>
      </c>
      <c r="T155" s="10">
        <v>49.785059031940001</v>
      </c>
      <c r="U155" s="10">
        <v>21.602703006559999</v>
      </c>
    </row>
    <row r="156" spans="1:21" x14ac:dyDescent="0.4">
      <c r="B156" s="4" t="s">
        <v>155</v>
      </c>
      <c r="C156" s="4" t="s">
        <v>156</v>
      </c>
      <c r="D156" s="4" t="s">
        <v>155</v>
      </c>
      <c r="E156" s="4" t="s">
        <v>156</v>
      </c>
      <c r="F156" s="4" t="s">
        <v>155</v>
      </c>
      <c r="G156" s="4" t="s">
        <v>156</v>
      </c>
      <c r="H156" s="4" t="s">
        <v>155</v>
      </c>
      <c r="I156" s="4" t="s">
        <v>156</v>
      </c>
      <c r="J156" s="4" t="s">
        <v>155</v>
      </c>
      <c r="K156" s="4" t="s">
        <v>156</v>
      </c>
      <c r="L156" s="4" t="s">
        <v>155</v>
      </c>
      <c r="M156" s="4" t="s">
        <v>156</v>
      </c>
      <c r="N156" s="4" t="s">
        <v>155</v>
      </c>
      <c r="O156" s="4" t="s">
        <v>156</v>
      </c>
      <c r="P156" s="4" t="s">
        <v>155</v>
      </c>
      <c r="Q156" s="4" t="s">
        <v>156</v>
      </c>
      <c r="R156" s="4" t="s">
        <v>155</v>
      </c>
      <c r="S156" s="4" t="s">
        <v>156</v>
      </c>
      <c r="T156" s="4" t="s">
        <v>155</v>
      </c>
      <c r="U156" s="4" t="s">
        <v>156</v>
      </c>
    </row>
    <row r="157" spans="1:21" x14ac:dyDescent="0.4">
      <c r="B157" s="4" t="s">
        <v>95</v>
      </c>
      <c r="C157" s="4" t="s">
        <v>206</v>
      </c>
      <c r="D157" s="4" t="s">
        <v>95</v>
      </c>
      <c r="E157" s="4" t="s">
        <v>95</v>
      </c>
      <c r="F157" s="4" t="s">
        <v>95</v>
      </c>
      <c r="G157" s="4" t="s">
        <v>95</v>
      </c>
      <c r="H157" s="4" t="s">
        <v>95</v>
      </c>
      <c r="I157" s="4" t="s">
        <v>95</v>
      </c>
      <c r="J157" s="4" t="s">
        <v>215</v>
      </c>
      <c r="K157" s="4" t="s">
        <v>95</v>
      </c>
      <c r="L157" s="4" t="s">
        <v>95</v>
      </c>
      <c r="M157" s="4" t="s">
        <v>95</v>
      </c>
      <c r="N157" s="4" t="s">
        <v>95</v>
      </c>
      <c r="O157" s="4" t="s">
        <v>95</v>
      </c>
      <c r="P157" s="4" t="s">
        <v>95</v>
      </c>
      <c r="Q157" s="4" t="s">
        <v>95</v>
      </c>
      <c r="R157" s="4" t="s">
        <v>95</v>
      </c>
      <c r="S157" s="4" t="s">
        <v>95</v>
      </c>
      <c r="T157" s="4" t="s">
        <v>446</v>
      </c>
      <c r="U157" s="4" t="s">
        <v>446</v>
      </c>
    </row>
    <row r="158" spans="1:21" x14ac:dyDescent="0.4">
      <c r="A158" s="1" t="s">
        <v>341</v>
      </c>
      <c r="B158" s="9">
        <v>0.23910323091559998</v>
      </c>
      <c r="C158" s="9">
        <v>3.3348246374740001E-2</v>
      </c>
      <c r="D158" s="9">
        <v>0.21458791003579999</v>
      </c>
      <c r="E158" s="9">
        <v>0.20529707604599998</v>
      </c>
      <c r="F158" s="9">
        <v>0</v>
      </c>
      <c r="G158" s="9">
        <v>0.24291945832930001</v>
      </c>
      <c r="H158" s="9">
        <v>0</v>
      </c>
      <c r="I158" s="9">
        <v>0</v>
      </c>
      <c r="J158" s="9">
        <v>0.37566741606500004</v>
      </c>
      <c r="K158" s="9">
        <v>0.13021746566</v>
      </c>
      <c r="L158" s="9">
        <v>0</v>
      </c>
      <c r="M158" s="9">
        <v>8.8075143340670004E-3</v>
      </c>
      <c r="N158" s="9">
        <v>0.17064144298359998</v>
      </c>
      <c r="O158" s="9">
        <v>0.37941023925590001</v>
      </c>
      <c r="P158" s="9">
        <v>0</v>
      </c>
      <c r="Q158" s="9">
        <v>0</v>
      </c>
      <c r="R158" s="9">
        <v>0.45369114095140001</v>
      </c>
      <c r="S158" s="9">
        <v>0.2386453224208</v>
      </c>
      <c r="T158" s="9">
        <v>1</v>
      </c>
      <c r="U158" s="9">
        <v>1</v>
      </c>
    </row>
    <row r="159" spans="1:21" x14ac:dyDescent="0.4">
      <c r="B159" s="10">
        <v>2</v>
      </c>
      <c r="C159" s="10">
        <v>2</v>
      </c>
      <c r="D159" s="10">
        <v>1</v>
      </c>
      <c r="E159" s="10">
        <v>6</v>
      </c>
      <c r="F159" s="10">
        <v>0</v>
      </c>
      <c r="G159" s="10">
        <v>6</v>
      </c>
      <c r="H159" s="10">
        <v>0</v>
      </c>
      <c r="I159" s="10">
        <v>0</v>
      </c>
      <c r="J159" s="10">
        <v>2</v>
      </c>
      <c r="K159" s="10">
        <v>3</v>
      </c>
      <c r="L159" s="10">
        <v>0</v>
      </c>
      <c r="M159" s="10">
        <v>1</v>
      </c>
      <c r="N159" s="10">
        <v>1</v>
      </c>
      <c r="O159" s="10">
        <v>12</v>
      </c>
      <c r="P159" s="10">
        <v>0</v>
      </c>
      <c r="Q159" s="10">
        <v>0</v>
      </c>
      <c r="R159" s="10">
        <v>3</v>
      </c>
      <c r="S159" s="10">
        <v>8</v>
      </c>
      <c r="T159" s="10">
        <v>6</v>
      </c>
      <c r="U159" s="10">
        <v>30</v>
      </c>
    </row>
    <row r="160" spans="1:21" x14ac:dyDescent="0.4">
      <c r="B160" s="10">
        <v>6</v>
      </c>
      <c r="C160" s="10">
        <v>30</v>
      </c>
      <c r="D160" s="10">
        <v>6</v>
      </c>
      <c r="E160" s="10">
        <v>30</v>
      </c>
      <c r="F160" s="10">
        <v>6</v>
      </c>
      <c r="G160" s="10">
        <v>30</v>
      </c>
      <c r="H160" s="10">
        <v>6</v>
      </c>
      <c r="I160" s="10">
        <v>30</v>
      </c>
      <c r="J160" s="10">
        <v>6</v>
      </c>
      <c r="K160" s="10">
        <v>30</v>
      </c>
      <c r="L160" s="10">
        <v>6</v>
      </c>
      <c r="M160" s="10">
        <v>30</v>
      </c>
      <c r="N160" s="10">
        <v>6</v>
      </c>
      <c r="O160" s="10">
        <v>30</v>
      </c>
      <c r="P160" s="10">
        <v>6</v>
      </c>
      <c r="Q160" s="10">
        <v>30</v>
      </c>
      <c r="R160" s="10">
        <v>6</v>
      </c>
      <c r="S160" s="10">
        <v>30</v>
      </c>
      <c r="T160" s="10">
        <v>6</v>
      </c>
      <c r="U160" s="10">
        <v>30</v>
      </c>
    </row>
    <row r="161" spans="1:21" x14ac:dyDescent="0.4">
      <c r="B161" s="10">
        <v>2.8050659055599998</v>
      </c>
      <c r="C161" s="10">
        <v>1.4181666910240001</v>
      </c>
      <c r="D161" s="10">
        <v>2.5174617167740001</v>
      </c>
      <c r="E161" s="10">
        <v>8.730458319797</v>
      </c>
      <c r="F161" s="10">
        <v>0</v>
      </c>
      <c r="G161" s="10">
        <v>10.330386807529999</v>
      </c>
      <c r="H161" s="10">
        <v>0</v>
      </c>
      <c r="I161" s="10">
        <v>0</v>
      </c>
      <c r="J161" s="10">
        <v>4.4071836946680003</v>
      </c>
      <c r="K161" s="10">
        <v>5.5376246868679999</v>
      </c>
      <c r="L161" s="10">
        <v>0</v>
      </c>
      <c r="M161" s="10">
        <v>0.37454813422349997</v>
      </c>
      <c r="N161" s="10">
        <v>2.0018988951179999</v>
      </c>
      <c r="O161" s="10">
        <v>16.134790342479999</v>
      </c>
      <c r="P161" s="10">
        <v>0</v>
      </c>
      <c r="Q161" s="10">
        <v>0</v>
      </c>
      <c r="R161" s="10">
        <v>5.3225276223340003</v>
      </c>
      <c r="S161" s="10">
        <v>10.14862501082</v>
      </c>
      <c r="T161" s="10">
        <v>11.73161021212</v>
      </c>
      <c r="U161" s="10">
        <v>42.525974981929998</v>
      </c>
    </row>
    <row r="162" spans="1:21" x14ac:dyDescent="0.4">
      <c r="B162" s="10">
        <v>11.73161021212</v>
      </c>
      <c r="C162" s="10">
        <v>42.525974981929998</v>
      </c>
      <c r="D162" s="10">
        <v>11.73161021212</v>
      </c>
      <c r="E162" s="10">
        <v>42.525974981929998</v>
      </c>
      <c r="F162" s="10">
        <v>11.73161021212</v>
      </c>
      <c r="G162" s="10">
        <v>42.525974981929998</v>
      </c>
      <c r="H162" s="10">
        <v>11.73161021212</v>
      </c>
      <c r="I162" s="10">
        <v>42.525974981929998</v>
      </c>
      <c r="J162" s="10">
        <v>11.73161021212</v>
      </c>
      <c r="K162" s="10">
        <v>42.525974981929998</v>
      </c>
      <c r="L162" s="10">
        <v>11.73161021212</v>
      </c>
      <c r="M162" s="10">
        <v>42.525974981929998</v>
      </c>
      <c r="N162" s="10">
        <v>11.73161021212</v>
      </c>
      <c r="O162" s="10">
        <v>42.525974981929998</v>
      </c>
      <c r="P162" s="10">
        <v>11.73161021212</v>
      </c>
      <c r="Q162" s="10">
        <v>42.525974981929998</v>
      </c>
      <c r="R162" s="10">
        <v>11.73161021212</v>
      </c>
      <c r="S162" s="10">
        <v>42.525974981929998</v>
      </c>
      <c r="T162" s="10">
        <v>11.73161021212</v>
      </c>
      <c r="U162" s="10">
        <v>42.525974981929998</v>
      </c>
    </row>
    <row r="163" spans="1:21" x14ac:dyDescent="0.4">
      <c r="B163" s="4" t="s">
        <v>155</v>
      </c>
      <c r="C163" s="4" t="s">
        <v>156</v>
      </c>
      <c r="D163" s="4" t="s">
        <v>155</v>
      </c>
      <c r="E163" s="4" t="s">
        <v>156</v>
      </c>
      <c r="F163" s="4" t="s">
        <v>155</v>
      </c>
      <c r="G163" s="4" t="s">
        <v>156</v>
      </c>
      <c r="H163" s="4" t="s">
        <v>155</v>
      </c>
      <c r="I163" s="4" t="s">
        <v>156</v>
      </c>
      <c r="J163" s="4" t="s">
        <v>155</v>
      </c>
      <c r="K163" s="4" t="s">
        <v>156</v>
      </c>
      <c r="L163" s="4" t="s">
        <v>155</v>
      </c>
      <c r="M163" s="4" t="s">
        <v>156</v>
      </c>
      <c r="N163" s="4" t="s">
        <v>155</v>
      </c>
      <c r="O163" s="4" t="s">
        <v>156</v>
      </c>
      <c r="P163" s="4" t="s">
        <v>155</v>
      </c>
      <c r="Q163" s="4" t="s">
        <v>156</v>
      </c>
      <c r="R163" s="4" t="s">
        <v>155</v>
      </c>
      <c r="S163" s="4" t="s">
        <v>156</v>
      </c>
      <c r="T163" s="4" t="s">
        <v>155</v>
      </c>
      <c r="U163" s="4" t="s">
        <v>156</v>
      </c>
    </row>
    <row r="164" spans="1:21" x14ac:dyDescent="0.4">
      <c r="B164" s="4" t="s">
        <v>215</v>
      </c>
      <c r="C164" s="4" t="s">
        <v>95</v>
      </c>
      <c r="D164" s="4" t="s">
        <v>95</v>
      </c>
      <c r="E164" s="4" t="s">
        <v>95</v>
      </c>
      <c r="F164" s="4" t="s">
        <v>95</v>
      </c>
      <c r="G164" s="4" t="s">
        <v>95</v>
      </c>
      <c r="H164" s="4" t="s">
        <v>446</v>
      </c>
      <c r="I164" s="4" t="s">
        <v>446</v>
      </c>
      <c r="J164" s="4" t="s">
        <v>95</v>
      </c>
      <c r="K164" s="4" t="s">
        <v>95</v>
      </c>
      <c r="L164" s="4" t="s">
        <v>95</v>
      </c>
      <c r="M164" s="4" t="s">
        <v>95</v>
      </c>
      <c r="N164" s="4" t="s">
        <v>95</v>
      </c>
      <c r="O164" s="4" t="s">
        <v>95</v>
      </c>
      <c r="P164" s="4" t="s">
        <v>446</v>
      </c>
      <c r="Q164" s="4" t="s">
        <v>446</v>
      </c>
      <c r="R164" s="4" t="s">
        <v>95</v>
      </c>
      <c r="S164" s="4" t="s">
        <v>95</v>
      </c>
      <c r="T164" s="4" t="s">
        <v>446</v>
      </c>
      <c r="U164" s="4" t="s">
        <v>446</v>
      </c>
    </row>
    <row r="165" spans="1:21" x14ac:dyDescent="0.4">
      <c r="A165" s="1" t="s">
        <v>350</v>
      </c>
      <c r="B165" s="9"/>
      <c r="C165" s="9">
        <v>0.1822702734345</v>
      </c>
      <c r="D165" s="9"/>
      <c r="E165" s="9">
        <v>0</v>
      </c>
      <c r="F165" s="9"/>
      <c r="G165" s="9">
        <v>0</v>
      </c>
      <c r="H165" s="9"/>
      <c r="I165" s="9">
        <v>0.22795443505269999</v>
      </c>
      <c r="J165" s="9"/>
      <c r="K165" s="9">
        <v>0</v>
      </c>
      <c r="L165" s="9"/>
      <c r="M165" s="9">
        <v>0</v>
      </c>
      <c r="N165" s="9"/>
      <c r="O165" s="9">
        <v>0.58977529151280006</v>
      </c>
      <c r="P165" s="9"/>
      <c r="Q165" s="9">
        <v>0</v>
      </c>
      <c r="R165" s="9"/>
      <c r="S165" s="9">
        <v>0.1822702734345</v>
      </c>
      <c r="T165" s="9"/>
      <c r="U165" s="9">
        <v>1</v>
      </c>
    </row>
    <row r="166" spans="1:21" x14ac:dyDescent="0.4">
      <c r="B166" s="10">
        <v>0</v>
      </c>
      <c r="C166" s="10">
        <v>1</v>
      </c>
      <c r="D166" s="10">
        <v>0</v>
      </c>
      <c r="E166" s="10">
        <v>0</v>
      </c>
      <c r="F166" s="10">
        <v>0</v>
      </c>
      <c r="G166" s="10">
        <v>0</v>
      </c>
      <c r="H166" s="10">
        <v>0</v>
      </c>
      <c r="I166" s="10">
        <v>1</v>
      </c>
      <c r="J166" s="10">
        <v>0</v>
      </c>
      <c r="K166" s="10">
        <v>0</v>
      </c>
      <c r="L166" s="10">
        <v>0</v>
      </c>
      <c r="M166" s="10">
        <v>0</v>
      </c>
      <c r="N166" s="10">
        <v>0</v>
      </c>
      <c r="O166" s="10">
        <v>4</v>
      </c>
      <c r="P166" s="10">
        <v>0</v>
      </c>
      <c r="Q166" s="10">
        <v>0</v>
      </c>
      <c r="R166" s="10">
        <v>0</v>
      </c>
      <c r="S166" s="10">
        <v>1</v>
      </c>
      <c r="T166" s="10">
        <v>0</v>
      </c>
      <c r="U166" s="10">
        <v>6</v>
      </c>
    </row>
    <row r="167" spans="1:21" x14ac:dyDescent="0.4">
      <c r="B167" s="10">
        <v>0</v>
      </c>
      <c r="C167" s="10">
        <v>6</v>
      </c>
      <c r="D167" s="10">
        <v>0</v>
      </c>
      <c r="E167" s="10">
        <v>6</v>
      </c>
      <c r="F167" s="10">
        <v>0</v>
      </c>
      <c r="G167" s="10">
        <v>6</v>
      </c>
      <c r="H167" s="10">
        <v>0</v>
      </c>
      <c r="I167" s="10">
        <v>6</v>
      </c>
      <c r="J167" s="10">
        <v>0</v>
      </c>
      <c r="K167" s="10">
        <v>6</v>
      </c>
      <c r="L167" s="10">
        <v>0</v>
      </c>
      <c r="M167" s="10">
        <v>6</v>
      </c>
      <c r="N167" s="10">
        <v>0</v>
      </c>
      <c r="O167" s="10">
        <v>6</v>
      </c>
      <c r="P167" s="10">
        <v>0</v>
      </c>
      <c r="Q167" s="10">
        <v>6</v>
      </c>
      <c r="R167" s="10">
        <v>0</v>
      </c>
      <c r="S167" s="10">
        <v>6</v>
      </c>
      <c r="T167" s="10">
        <v>0</v>
      </c>
      <c r="U167" s="10">
        <v>6</v>
      </c>
    </row>
    <row r="168" spans="1:21" x14ac:dyDescent="0.4">
      <c r="B168" s="10">
        <v>0</v>
      </c>
      <c r="C168" s="10">
        <v>0.68112417589340002</v>
      </c>
      <c r="D168" s="10">
        <v>0</v>
      </c>
      <c r="E168" s="10">
        <v>0</v>
      </c>
      <c r="F168" s="10">
        <v>0</v>
      </c>
      <c r="G168" s="10">
        <v>0</v>
      </c>
      <c r="H168" s="10">
        <v>0</v>
      </c>
      <c r="I168" s="10">
        <v>0.85184091618909996</v>
      </c>
      <c r="J168" s="10">
        <v>0</v>
      </c>
      <c r="K168" s="10">
        <v>0</v>
      </c>
      <c r="L168" s="10">
        <v>0</v>
      </c>
      <c r="M168" s="10">
        <v>0</v>
      </c>
      <c r="N168" s="10">
        <v>0</v>
      </c>
      <c r="O168" s="10">
        <v>2.203926080894</v>
      </c>
      <c r="P168" s="10">
        <v>0</v>
      </c>
      <c r="Q168" s="10">
        <v>0</v>
      </c>
      <c r="R168" s="10">
        <v>0</v>
      </c>
      <c r="S168" s="10">
        <v>0.68112417589340002</v>
      </c>
      <c r="T168" s="10">
        <v>0</v>
      </c>
      <c r="U168" s="10">
        <v>3.7368911729769998</v>
      </c>
    </row>
    <row r="169" spans="1:21" x14ac:dyDescent="0.4">
      <c r="B169" s="10">
        <v>0</v>
      </c>
      <c r="C169" s="10">
        <v>3.7368911729769998</v>
      </c>
      <c r="D169" s="10">
        <v>0</v>
      </c>
      <c r="E169" s="10">
        <v>3.7368911729769998</v>
      </c>
      <c r="F169" s="10">
        <v>0</v>
      </c>
      <c r="G169" s="10">
        <v>3.7368911729769998</v>
      </c>
      <c r="H169" s="10">
        <v>0</v>
      </c>
      <c r="I169" s="10">
        <v>3.7368911729769998</v>
      </c>
      <c r="J169" s="10">
        <v>0</v>
      </c>
      <c r="K169" s="10">
        <v>3.7368911729769998</v>
      </c>
      <c r="L169" s="10">
        <v>0</v>
      </c>
      <c r="M169" s="10">
        <v>3.7368911729769998</v>
      </c>
      <c r="N169" s="10">
        <v>0</v>
      </c>
      <c r="O169" s="10">
        <v>3.7368911729769998</v>
      </c>
      <c r="P169" s="10">
        <v>0</v>
      </c>
      <c r="Q169" s="10">
        <v>3.7368911729769998</v>
      </c>
      <c r="R169" s="10">
        <v>0</v>
      </c>
      <c r="S169" s="10">
        <v>3.7368911729769998</v>
      </c>
      <c r="T169" s="10">
        <v>0</v>
      </c>
      <c r="U169" s="10">
        <v>3.7368911729769998</v>
      </c>
    </row>
    <row r="170" spans="1:21" x14ac:dyDescent="0.4">
      <c r="B170" s="4" t="s">
        <v>155</v>
      </c>
      <c r="C170" s="4" t="s">
        <v>156</v>
      </c>
      <c r="D170" s="4" t="s">
        <v>155</v>
      </c>
      <c r="E170" s="4" t="s">
        <v>156</v>
      </c>
      <c r="F170" s="4" t="s">
        <v>155</v>
      </c>
      <c r="G170" s="4" t="s">
        <v>156</v>
      </c>
      <c r="H170" s="4" t="s">
        <v>155</v>
      </c>
      <c r="I170" s="4" t="s">
        <v>156</v>
      </c>
      <c r="J170" s="4" t="s">
        <v>155</v>
      </c>
      <c r="K170" s="4" t="s">
        <v>156</v>
      </c>
      <c r="L170" s="4" t="s">
        <v>155</v>
      </c>
      <c r="M170" s="4" t="s">
        <v>156</v>
      </c>
      <c r="N170" s="4" t="s">
        <v>155</v>
      </c>
      <c r="O170" s="4" t="s">
        <v>156</v>
      </c>
      <c r="P170" s="4" t="s">
        <v>155</v>
      </c>
      <c r="Q170" s="4" t="s">
        <v>156</v>
      </c>
      <c r="R170" s="4" t="s">
        <v>155</v>
      </c>
      <c r="S170" s="4" t="s">
        <v>156</v>
      </c>
      <c r="T170" s="4" t="s">
        <v>155</v>
      </c>
      <c r="U170" s="4" t="s">
        <v>156</v>
      </c>
    </row>
    <row r="171" spans="1:21" x14ac:dyDescent="0.4">
      <c r="B171" s="4" t="s">
        <v>446</v>
      </c>
      <c r="C171" s="4" t="s">
        <v>446</v>
      </c>
      <c r="D171" s="4" t="s">
        <v>446</v>
      </c>
      <c r="E171" s="4" t="s">
        <v>446</v>
      </c>
      <c r="F171" s="4" t="s">
        <v>446</v>
      </c>
      <c r="G171" s="4" t="s">
        <v>446</v>
      </c>
      <c r="H171" s="4" t="s">
        <v>446</v>
      </c>
      <c r="I171" s="4" t="s">
        <v>446</v>
      </c>
      <c r="J171" s="4" t="s">
        <v>446</v>
      </c>
      <c r="K171" s="4" t="s">
        <v>446</v>
      </c>
      <c r="L171" s="4" t="s">
        <v>446</v>
      </c>
      <c r="M171" s="4" t="s">
        <v>446</v>
      </c>
      <c r="N171" s="4" t="s">
        <v>446</v>
      </c>
      <c r="O171" s="4" t="s">
        <v>446</v>
      </c>
      <c r="P171" s="4" t="s">
        <v>446</v>
      </c>
      <c r="Q171" s="4" t="s">
        <v>446</v>
      </c>
      <c r="R171" s="4" t="s">
        <v>446</v>
      </c>
      <c r="S171" s="4" t="s">
        <v>446</v>
      </c>
      <c r="T171" s="4" t="s">
        <v>446</v>
      </c>
      <c r="U171" s="4" t="s">
        <v>446</v>
      </c>
    </row>
    <row r="172" spans="1:21" x14ac:dyDescent="0.4">
      <c r="A172" s="1" t="s">
        <v>346</v>
      </c>
      <c r="B172" s="9">
        <v>0</v>
      </c>
      <c r="C172" s="9">
        <v>0</v>
      </c>
      <c r="D172" s="9">
        <v>0.2463820859609</v>
      </c>
      <c r="E172" s="9">
        <v>0</v>
      </c>
      <c r="F172" s="9">
        <v>0</v>
      </c>
      <c r="G172" s="9">
        <v>0.74412039968989996</v>
      </c>
      <c r="H172" s="9">
        <v>0</v>
      </c>
      <c r="I172" s="9">
        <v>0</v>
      </c>
      <c r="J172" s="9">
        <v>0.58728227266509991</v>
      </c>
      <c r="K172" s="9">
        <v>0</v>
      </c>
      <c r="L172" s="9">
        <v>0</v>
      </c>
      <c r="M172" s="9">
        <v>0</v>
      </c>
      <c r="N172" s="9">
        <v>0.166335641374</v>
      </c>
      <c r="O172" s="9">
        <v>0.25587960031009999</v>
      </c>
      <c r="P172" s="9">
        <v>0</v>
      </c>
      <c r="Q172" s="9">
        <v>0</v>
      </c>
      <c r="R172" s="9">
        <v>0.2463820859609</v>
      </c>
      <c r="S172" s="9">
        <v>0</v>
      </c>
      <c r="T172" s="9">
        <v>1</v>
      </c>
      <c r="U172" s="9">
        <v>1</v>
      </c>
    </row>
    <row r="173" spans="1:21" x14ac:dyDescent="0.4">
      <c r="B173" s="10">
        <v>0</v>
      </c>
      <c r="C173" s="10">
        <v>0</v>
      </c>
      <c r="D173" s="10">
        <v>1</v>
      </c>
      <c r="E173" s="10">
        <v>0</v>
      </c>
      <c r="F173" s="10">
        <v>0</v>
      </c>
      <c r="G173" s="10">
        <v>2</v>
      </c>
      <c r="H173" s="10">
        <v>0</v>
      </c>
      <c r="I173" s="10">
        <v>0</v>
      </c>
      <c r="J173" s="10">
        <v>1</v>
      </c>
      <c r="K173" s="10">
        <v>0</v>
      </c>
      <c r="L173" s="10">
        <v>0</v>
      </c>
      <c r="M173" s="10">
        <v>0</v>
      </c>
      <c r="N173" s="10">
        <v>1</v>
      </c>
      <c r="O173" s="10">
        <v>1</v>
      </c>
      <c r="P173" s="10">
        <v>0</v>
      </c>
      <c r="Q173" s="10">
        <v>0</v>
      </c>
      <c r="R173" s="10">
        <v>1</v>
      </c>
      <c r="S173" s="10">
        <v>0</v>
      </c>
      <c r="T173" s="10">
        <v>3</v>
      </c>
      <c r="U173" s="10">
        <v>3</v>
      </c>
    </row>
    <row r="174" spans="1:21" x14ac:dyDescent="0.4">
      <c r="B174" s="10">
        <v>3</v>
      </c>
      <c r="C174" s="10">
        <v>3</v>
      </c>
      <c r="D174" s="10">
        <v>3</v>
      </c>
      <c r="E174" s="10">
        <v>3</v>
      </c>
      <c r="F174" s="10">
        <v>3</v>
      </c>
      <c r="G174" s="10">
        <v>3</v>
      </c>
      <c r="H174" s="10">
        <v>3</v>
      </c>
      <c r="I174" s="10">
        <v>3</v>
      </c>
      <c r="J174" s="10">
        <v>3</v>
      </c>
      <c r="K174" s="10">
        <v>3</v>
      </c>
      <c r="L174" s="10">
        <v>3</v>
      </c>
      <c r="M174" s="10">
        <v>3</v>
      </c>
      <c r="N174" s="10">
        <v>3</v>
      </c>
      <c r="O174" s="10">
        <v>3</v>
      </c>
      <c r="P174" s="10">
        <v>3</v>
      </c>
      <c r="Q174" s="10">
        <v>3</v>
      </c>
      <c r="R174" s="10">
        <v>3</v>
      </c>
      <c r="S174" s="10">
        <v>3</v>
      </c>
      <c r="T174" s="10">
        <v>3</v>
      </c>
      <c r="U174" s="10">
        <v>3</v>
      </c>
    </row>
    <row r="175" spans="1:21" x14ac:dyDescent="0.4">
      <c r="B175" s="10">
        <v>0</v>
      </c>
      <c r="C175" s="10">
        <v>0</v>
      </c>
      <c r="D175" s="10">
        <v>1.2690020269240001</v>
      </c>
      <c r="E175" s="10">
        <v>0</v>
      </c>
      <c r="F175" s="10">
        <v>0</v>
      </c>
      <c r="G175" s="10">
        <v>1.6184760738099999</v>
      </c>
      <c r="H175" s="10">
        <v>0</v>
      </c>
      <c r="I175" s="10">
        <v>0</v>
      </c>
      <c r="J175" s="10">
        <v>3.0248237873380002</v>
      </c>
      <c r="K175" s="10">
        <v>0</v>
      </c>
      <c r="L175" s="10">
        <v>0</v>
      </c>
      <c r="M175" s="10">
        <v>0</v>
      </c>
      <c r="N175" s="10">
        <v>0.85671921004350005</v>
      </c>
      <c r="O175" s="10">
        <v>0.55654301514969995</v>
      </c>
      <c r="P175" s="10">
        <v>0</v>
      </c>
      <c r="Q175" s="10">
        <v>0</v>
      </c>
      <c r="R175" s="10">
        <v>1.2690020269240001</v>
      </c>
      <c r="S175" s="10">
        <v>0</v>
      </c>
      <c r="T175" s="10">
        <v>5.150545024306</v>
      </c>
      <c r="U175" s="10">
        <v>2.1750190889600001</v>
      </c>
    </row>
    <row r="176" spans="1:21" x14ac:dyDescent="0.4">
      <c r="B176" s="10">
        <v>5.150545024306</v>
      </c>
      <c r="C176" s="10">
        <v>2.1750190889600001</v>
      </c>
      <c r="D176" s="10">
        <v>5.150545024306</v>
      </c>
      <c r="E176" s="10">
        <v>2.1750190889600001</v>
      </c>
      <c r="F176" s="10">
        <v>5.150545024306</v>
      </c>
      <c r="G176" s="10">
        <v>2.1750190889600001</v>
      </c>
      <c r="H176" s="10">
        <v>5.150545024306</v>
      </c>
      <c r="I176" s="10">
        <v>2.1750190889600001</v>
      </c>
      <c r="J176" s="10">
        <v>5.150545024306</v>
      </c>
      <c r="K176" s="10">
        <v>2.1750190889600001</v>
      </c>
      <c r="L176" s="10">
        <v>5.150545024306</v>
      </c>
      <c r="M176" s="10">
        <v>2.1750190889600001</v>
      </c>
      <c r="N176" s="10">
        <v>5.150545024306</v>
      </c>
      <c r="O176" s="10">
        <v>2.1750190889600001</v>
      </c>
      <c r="P176" s="10">
        <v>5.150545024306</v>
      </c>
      <c r="Q176" s="10">
        <v>2.1750190889600001</v>
      </c>
      <c r="R176" s="10">
        <v>5.150545024306</v>
      </c>
      <c r="S176" s="10">
        <v>2.1750190889600001</v>
      </c>
      <c r="T176" s="10">
        <v>5.150545024306</v>
      </c>
      <c r="U176" s="10">
        <v>2.1750190889600001</v>
      </c>
    </row>
    <row r="177" spans="1:21" x14ac:dyDescent="0.4">
      <c r="B177" s="4" t="s">
        <v>155</v>
      </c>
      <c r="C177" s="4" t="s">
        <v>156</v>
      </c>
      <c r="D177" s="4" t="s">
        <v>155</v>
      </c>
      <c r="E177" s="4" t="s">
        <v>156</v>
      </c>
      <c r="F177" s="4" t="s">
        <v>155</v>
      </c>
      <c r="G177" s="4" t="s">
        <v>156</v>
      </c>
      <c r="H177" s="4" t="s">
        <v>155</v>
      </c>
      <c r="I177" s="4" t="s">
        <v>156</v>
      </c>
      <c r="J177" s="4" t="s">
        <v>155</v>
      </c>
      <c r="K177" s="4" t="s">
        <v>156</v>
      </c>
      <c r="L177" s="4" t="s">
        <v>155</v>
      </c>
      <c r="M177" s="4" t="s">
        <v>156</v>
      </c>
      <c r="N177" s="4" t="s">
        <v>155</v>
      </c>
      <c r="O177" s="4" t="s">
        <v>156</v>
      </c>
      <c r="P177" s="4" t="s">
        <v>155</v>
      </c>
      <c r="Q177" s="4" t="s">
        <v>156</v>
      </c>
      <c r="R177" s="4" t="s">
        <v>155</v>
      </c>
      <c r="S177" s="4" t="s">
        <v>156</v>
      </c>
      <c r="T177" s="4" t="s">
        <v>155</v>
      </c>
      <c r="U177" s="4" t="s">
        <v>156</v>
      </c>
    </row>
    <row r="178" spans="1:21" x14ac:dyDescent="0.4">
      <c r="B178" s="4" t="s">
        <v>446</v>
      </c>
      <c r="C178" s="4" t="s">
        <v>446</v>
      </c>
      <c r="D178" s="4" t="s">
        <v>95</v>
      </c>
      <c r="E178" s="4" t="s">
        <v>95</v>
      </c>
      <c r="F178" s="4" t="s">
        <v>95</v>
      </c>
      <c r="G178" s="4" t="s">
        <v>206</v>
      </c>
      <c r="H178" s="4" t="s">
        <v>446</v>
      </c>
      <c r="I178" s="4" t="s">
        <v>446</v>
      </c>
      <c r="J178" s="4" t="s">
        <v>95</v>
      </c>
      <c r="K178" s="4" t="s">
        <v>95</v>
      </c>
      <c r="L178" s="4" t="s">
        <v>446</v>
      </c>
      <c r="M178" s="4" t="s">
        <v>446</v>
      </c>
      <c r="N178" s="4" t="s">
        <v>95</v>
      </c>
      <c r="O178" s="4" t="s">
        <v>95</v>
      </c>
      <c r="P178" s="4" t="s">
        <v>446</v>
      </c>
      <c r="Q178" s="4" t="s">
        <v>446</v>
      </c>
      <c r="R178" s="4" t="s">
        <v>95</v>
      </c>
      <c r="S178" s="4" t="s">
        <v>95</v>
      </c>
      <c r="T178" s="4" t="s">
        <v>446</v>
      </c>
      <c r="U178" s="4" t="s">
        <v>446</v>
      </c>
    </row>
    <row r="179" spans="1:21" x14ac:dyDescent="0.4">
      <c r="A179" s="1" t="s">
        <v>343</v>
      </c>
      <c r="B179" s="9">
        <v>0.32698764496650001</v>
      </c>
      <c r="C179" s="9">
        <v>0.26733536276699998</v>
      </c>
      <c r="D179" s="9">
        <v>0.17404017204610001</v>
      </c>
      <c r="E179" s="9">
        <v>0.19162207712099999</v>
      </c>
      <c r="F179" s="9">
        <v>0.2819147515996</v>
      </c>
      <c r="G179" s="9">
        <v>9.2056689178900003E-2</v>
      </c>
      <c r="H179" s="9">
        <v>0</v>
      </c>
      <c r="I179" s="9">
        <v>0.34391260902429999</v>
      </c>
      <c r="J179" s="9">
        <v>4.160134570817E-2</v>
      </c>
      <c r="K179" s="9">
        <v>7.2364773582690001E-2</v>
      </c>
      <c r="L179" s="9">
        <v>7.1374151445210005E-2</v>
      </c>
      <c r="M179" s="9">
        <v>1.9228258065620001E-2</v>
      </c>
      <c r="N179" s="9">
        <v>0.1040819342344</v>
      </c>
      <c r="O179" s="9">
        <v>1.3480230260520001E-2</v>
      </c>
      <c r="P179" s="9">
        <v>0</v>
      </c>
      <c r="Q179" s="9">
        <v>0</v>
      </c>
      <c r="R179" s="9">
        <v>0.50102781701269994</v>
      </c>
      <c r="S179" s="9">
        <v>0.45895743988799997</v>
      </c>
      <c r="T179" s="9">
        <v>1</v>
      </c>
      <c r="U179" s="9">
        <v>1</v>
      </c>
    </row>
    <row r="180" spans="1:21" x14ac:dyDescent="0.4">
      <c r="B180" s="10">
        <v>10</v>
      </c>
      <c r="C180" s="10">
        <v>5</v>
      </c>
      <c r="D180" s="10">
        <v>8</v>
      </c>
      <c r="E180" s="10">
        <v>6</v>
      </c>
      <c r="F180" s="10">
        <v>9</v>
      </c>
      <c r="G180" s="10">
        <v>4</v>
      </c>
      <c r="H180" s="10">
        <v>0</v>
      </c>
      <c r="I180" s="10">
        <v>6</v>
      </c>
      <c r="J180" s="10">
        <v>1</v>
      </c>
      <c r="K180" s="10">
        <v>1</v>
      </c>
      <c r="L180" s="10">
        <v>2</v>
      </c>
      <c r="M180" s="10">
        <v>1</v>
      </c>
      <c r="N180" s="10">
        <v>3</v>
      </c>
      <c r="O180" s="10">
        <v>1</v>
      </c>
      <c r="P180" s="10">
        <v>0</v>
      </c>
      <c r="Q180" s="10">
        <v>0</v>
      </c>
      <c r="R180" s="10">
        <v>18</v>
      </c>
      <c r="S180" s="10">
        <v>11</v>
      </c>
      <c r="T180" s="10">
        <v>33</v>
      </c>
      <c r="U180" s="10">
        <v>24</v>
      </c>
    </row>
    <row r="181" spans="1:21" x14ac:dyDescent="0.4">
      <c r="B181" s="10">
        <v>33</v>
      </c>
      <c r="C181" s="10">
        <v>24</v>
      </c>
      <c r="D181" s="10">
        <v>33</v>
      </c>
      <c r="E181" s="10">
        <v>24</v>
      </c>
      <c r="F181" s="10">
        <v>33</v>
      </c>
      <c r="G181" s="10">
        <v>24</v>
      </c>
      <c r="H181" s="10">
        <v>33</v>
      </c>
      <c r="I181" s="10">
        <v>24</v>
      </c>
      <c r="J181" s="10">
        <v>33</v>
      </c>
      <c r="K181" s="10">
        <v>24</v>
      </c>
      <c r="L181" s="10">
        <v>33</v>
      </c>
      <c r="M181" s="10">
        <v>24</v>
      </c>
      <c r="N181" s="10">
        <v>33</v>
      </c>
      <c r="O181" s="10">
        <v>24</v>
      </c>
      <c r="P181" s="10">
        <v>33</v>
      </c>
      <c r="Q181" s="10">
        <v>24</v>
      </c>
      <c r="R181" s="10">
        <v>33</v>
      </c>
      <c r="S181" s="10">
        <v>24</v>
      </c>
      <c r="T181" s="10">
        <v>33</v>
      </c>
      <c r="U181" s="10">
        <v>24</v>
      </c>
    </row>
    <row r="182" spans="1:21" x14ac:dyDescent="0.4">
      <c r="B182" s="10">
        <v>12.538412833740001</v>
      </c>
      <c r="C182" s="10">
        <v>4.0623105263869999</v>
      </c>
      <c r="D182" s="10">
        <v>6.6736084997700003</v>
      </c>
      <c r="E182" s="10">
        <v>2.9118047568410002</v>
      </c>
      <c r="F182" s="10">
        <v>10.81008286976</v>
      </c>
      <c r="G182" s="10">
        <v>1.398852937394</v>
      </c>
      <c r="H182" s="10">
        <v>0</v>
      </c>
      <c r="I182" s="10">
        <v>5.2259446611789997</v>
      </c>
      <c r="J182" s="10">
        <v>1.595212708974</v>
      </c>
      <c r="K182" s="10">
        <v>1.099623253811</v>
      </c>
      <c r="L182" s="10">
        <v>2.7368574631290001</v>
      </c>
      <c r="M182" s="10">
        <v>0.29218414778950003</v>
      </c>
      <c r="N182" s="10">
        <v>3.991044554903</v>
      </c>
      <c r="O182" s="10">
        <v>0.20483964679649999</v>
      </c>
      <c r="P182" s="10">
        <v>0</v>
      </c>
      <c r="Q182" s="10">
        <v>0</v>
      </c>
      <c r="R182" s="10">
        <v>19.212021333509998</v>
      </c>
      <c r="S182" s="10">
        <v>6.9741152832279996</v>
      </c>
      <c r="T182" s="10">
        <v>38.345218930270001</v>
      </c>
      <c r="U182" s="10">
        <v>15.1955599302</v>
      </c>
    </row>
    <row r="183" spans="1:21" x14ac:dyDescent="0.4">
      <c r="B183" s="10">
        <v>38.345218930270001</v>
      </c>
      <c r="C183" s="10">
        <v>15.1955599302</v>
      </c>
      <c r="D183" s="10">
        <v>38.345218930270001</v>
      </c>
      <c r="E183" s="10">
        <v>15.1955599302</v>
      </c>
      <c r="F183" s="10">
        <v>38.345218930270001</v>
      </c>
      <c r="G183" s="10">
        <v>15.1955599302</v>
      </c>
      <c r="H183" s="10">
        <v>38.345218930270001</v>
      </c>
      <c r="I183" s="10">
        <v>15.1955599302</v>
      </c>
      <c r="J183" s="10">
        <v>38.345218930270001</v>
      </c>
      <c r="K183" s="10">
        <v>15.1955599302</v>
      </c>
      <c r="L183" s="10">
        <v>38.345218930270001</v>
      </c>
      <c r="M183" s="10">
        <v>15.1955599302</v>
      </c>
      <c r="N183" s="10">
        <v>38.345218930270001</v>
      </c>
      <c r="O183" s="10">
        <v>15.1955599302</v>
      </c>
      <c r="P183" s="10">
        <v>38.345218930270001</v>
      </c>
      <c r="Q183" s="10">
        <v>15.1955599302</v>
      </c>
      <c r="R183" s="10">
        <v>38.345218930270001</v>
      </c>
      <c r="S183" s="10">
        <v>15.1955599302</v>
      </c>
      <c r="T183" s="10">
        <v>38.345218930270001</v>
      </c>
      <c r="U183" s="10">
        <v>15.1955599302</v>
      </c>
    </row>
    <row r="184" spans="1:21" x14ac:dyDescent="0.4">
      <c r="B184" s="4" t="s">
        <v>155</v>
      </c>
      <c r="C184" s="4" t="s">
        <v>156</v>
      </c>
      <c r="D184" s="4" t="s">
        <v>155</v>
      </c>
      <c r="E184" s="4" t="s">
        <v>156</v>
      </c>
      <c r="F184" s="4" t="s">
        <v>155</v>
      </c>
      <c r="G184" s="4" t="s">
        <v>156</v>
      </c>
      <c r="H184" s="4" t="s">
        <v>155</v>
      </c>
      <c r="I184" s="4" t="s">
        <v>156</v>
      </c>
      <c r="J184" s="4" t="s">
        <v>155</v>
      </c>
      <c r="K184" s="4" t="s">
        <v>156</v>
      </c>
      <c r="L184" s="4" t="s">
        <v>155</v>
      </c>
      <c r="M184" s="4" t="s">
        <v>156</v>
      </c>
      <c r="N184" s="4" t="s">
        <v>155</v>
      </c>
      <c r="O184" s="4" t="s">
        <v>156</v>
      </c>
      <c r="P184" s="4" t="s">
        <v>155</v>
      </c>
      <c r="Q184" s="4" t="s">
        <v>156</v>
      </c>
      <c r="R184" s="4" t="s">
        <v>155</v>
      </c>
      <c r="S184" s="4" t="s">
        <v>156</v>
      </c>
      <c r="T184" s="4" t="s">
        <v>155</v>
      </c>
      <c r="U184" s="4" t="s">
        <v>156</v>
      </c>
    </row>
    <row r="185" spans="1:21" x14ac:dyDescent="0.4">
      <c r="B185" s="4" t="s">
        <v>95</v>
      </c>
      <c r="C185" s="4" t="s">
        <v>95</v>
      </c>
      <c r="D185" s="4" t="s">
        <v>95</v>
      </c>
      <c r="E185" s="4" t="s">
        <v>95</v>
      </c>
      <c r="F185" s="4" t="s">
        <v>95</v>
      </c>
      <c r="G185" s="4" t="s">
        <v>95</v>
      </c>
      <c r="H185" s="4" t="s">
        <v>95</v>
      </c>
      <c r="I185" s="4" t="s">
        <v>155</v>
      </c>
      <c r="J185" s="4" t="s">
        <v>95</v>
      </c>
      <c r="K185" s="4" t="s">
        <v>95</v>
      </c>
      <c r="L185" s="4" t="s">
        <v>95</v>
      </c>
      <c r="M185" s="4" t="s">
        <v>95</v>
      </c>
      <c r="N185" s="4" t="s">
        <v>215</v>
      </c>
      <c r="O185" s="4" t="s">
        <v>95</v>
      </c>
      <c r="P185" s="4" t="s">
        <v>446</v>
      </c>
      <c r="Q185" s="4" t="s">
        <v>446</v>
      </c>
      <c r="R185" s="4" t="s">
        <v>95</v>
      </c>
      <c r="S185" s="4" t="s">
        <v>95</v>
      </c>
      <c r="T185" s="4" t="s">
        <v>446</v>
      </c>
      <c r="U185" s="4" t="s">
        <v>446</v>
      </c>
    </row>
    <row r="186" spans="1:21" x14ac:dyDescent="0.4">
      <c r="A186" s="1" t="s">
        <v>648</v>
      </c>
      <c r="B186" s="9">
        <v>0</v>
      </c>
      <c r="C186" s="9"/>
      <c r="D186" s="9">
        <v>0</v>
      </c>
      <c r="E186" s="9"/>
      <c r="F186" s="9">
        <v>1</v>
      </c>
      <c r="G186" s="9"/>
      <c r="H186" s="9">
        <v>0</v>
      </c>
      <c r="I186" s="9"/>
      <c r="J186" s="9">
        <v>0</v>
      </c>
      <c r="K186" s="9"/>
      <c r="L186" s="9">
        <v>0</v>
      </c>
      <c r="M186" s="9"/>
      <c r="N186" s="9">
        <v>0</v>
      </c>
      <c r="O186" s="9"/>
      <c r="P186" s="9">
        <v>0</v>
      </c>
      <c r="Q186" s="9"/>
      <c r="R186" s="9">
        <v>0</v>
      </c>
      <c r="S186" s="9"/>
      <c r="T186" s="9">
        <v>1</v>
      </c>
      <c r="U186" s="9"/>
    </row>
    <row r="187" spans="1:21" x14ac:dyDescent="0.4">
      <c r="B187" s="10">
        <v>0</v>
      </c>
      <c r="C187" s="10">
        <v>0</v>
      </c>
      <c r="D187" s="10">
        <v>0</v>
      </c>
      <c r="E187" s="10">
        <v>0</v>
      </c>
      <c r="F187" s="10">
        <v>1</v>
      </c>
      <c r="G187" s="10">
        <v>0</v>
      </c>
      <c r="H187" s="10">
        <v>0</v>
      </c>
      <c r="I187" s="10">
        <v>0</v>
      </c>
      <c r="J187" s="10">
        <v>0</v>
      </c>
      <c r="K187" s="10">
        <v>0</v>
      </c>
      <c r="L187" s="10">
        <v>0</v>
      </c>
      <c r="M187" s="10">
        <v>0</v>
      </c>
      <c r="N187" s="10">
        <v>0</v>
      </c>
      <c r="O187" s="10">
        <v>0</v>
      </c>
      <c r="P187" s="10">
        <v>0</v>
      </c>
      <c r="Q187" s="10">
        <v>0</v>
      </c>
      <c r="R187" s="10">
        <v>0</v>
      </c>
      <c r="S187" s="10">
        <v>0</v>
      </c>
      <c r="T187" s="10">
        <v>1</v>
      </c>
      <c r="U187" s="10">
        <v>0</v>
      </c>
    </row>
    <row r="188" spans="1:21" x14ac:dyDescent="0.4">
      <c r="B188" s="10">
        <v>1</v>
      </c>
      <c r="C188" s="10">
        <v>0</v>
      </c>
      <c r="D188" s="10">
        <v>1</v>
      </c>
      <c r="E188" s="10">
        <v>0</v>
      </c>
      <c r="F188" s="10">
        <v>1</v>
      </c>
      <c r="G188" s="10">
        <v>0</v>
      </c>
      <c r="H188" s="10">
        <v>1</v>
      </c>
      <c r="I188" s="10">
        <v>0</v>
      </c>
      <c r="J188" s="10">
        <v>1</v>
      </c>
      <c r="K188" s="10">
        <v>0</v>
      </c>
      <c r="L188" s="10">
        <v>1</v>
      </c>
      <c r="M188" s="10">
        <v>0</v>
      </c>
      <c r="N188" s="10">
        <v>1</v>
      </c>
      <c r="O188" s="10">
        <v>0</v>
      </c>
      <c r="P188" s="10">
        <v>1</v>
      </c>
      <c r="Q188" s="10">
        <v>0</v>
      </c>
      <c r="R188" s="10">
        <v>1</v>
      </c>
      <c r="S188" s="10">
        <v>0</v>
      </c>
      <c r="T188" s="10">
        <v>1</v>
      </c>
      <c r="U188" s="10">
        <v>0</v>
      </c>
    </row>
    <row r="189" spans="1:21" x14ac:dyDescent="0.4">
      <c r="B189" s="10">
        <v>0</v>
      </c>
      <c r="C189" s="10">
        <v>0</v>
      </c>
      <c r="D189" s="10">
        <v>0</v>
      </c>
      <c r="E189" s="10">
        <v>0</v>
      </c>
      <c r="F189" s="10">
        <v>0.55889481497610005</v>
      </c>
      <c r="G189" s="10">
        <v>0</v>
      </c>
      <c r="H189" s="10">
        <v>0</v>
      </c>
      <c r="I189" s="10">
        <v>0</v>
      </c>
      <c r="J189" s="10">
        <v>0</v>
      </c>
      <c r="K189" s="10">
        <v>0</v>
      </c>
      <c r="L189" s="10">
        <v>0</v>
      </c>
      <c r="M189" s="10">
        <v>0</v>
      </c>
      <c r="N189" s="10">
        <v>0</v>
      </c>
      <c r="O189" s="10">
        <v>0</v>
      </c>
      <c r="P189" s="10">
        <v>0</v>
      </c>
      <c r="Q189" s="10">
        <v>0</v>
      </c>
      <c r="R189" s="10">
        <v>0</v>
      </c>
      <c r="S189" s="10">
        <v>0</v>
      </c>
      <c r="T189" s="10">
        <v>0.55889481497610005</v>
      </c>
      <c r="U189" s="10">
        <v>0</v>
      </c>
    </row>
    <row r="190" spans="1:21" x14ac:dyDescent="0.4">
      <c r="B190" s="10">
        <v>0.55889481497610005</v>
      </c>
      <c r="C190" s="10">
        <v>0</v>
      </c>
      <c r="D190" s="10">
        <v>0.55889481497610005</v>
      </c>
      <c r="E190" s="10">
        <v>0</v>
      </c>
      <c r="F190" s="10">
        <v>0.55889481497610005</v>
      </c>
      <c r="G190" s="10">
        <v>0</v>
      </c>
      <c r="H190" s="10">
        <v>0.55889481497610005</v>
      </c>
      <c r="I190" s="10">
        <v>0</v>
      </c>
      <c r="J190" s="10">
        <v>0.55889481497610005</v>
      </c>
      <c r="K190" s="10">
        <v>0</v>
      </c>
      <c r="L190" s="10">
        <v>0.55889481497610005</v>
      </c>
      <c r="M190" s="10">
        <v>0</v>
      </c>
      <c r="N190" s="10">
        <v>0.55889481497610005</v>
      </c>
      <c r="O190" s="10">
        <v>0</v>
      </c>
      <c r="P190" s="10">
        <v>0.55889481497610005</v>
      </c>
      <c r="Q190" s="10">
        <v>0</v>
      </c>
      <c r="R190" s="10">
        <v>0.55889481497610005</v>
      </c>
      <c r="S190" s="10">
        <v>0</v>
      </c>
      <c r="T190" s="10">
        <v>0.55889481497610005</v>
      </c>
      <c r="U190" s="10">
        <v>0</v>
      </c>
    </row>
    <row r="191" spans="1:21" x14ac:dyDescent="0.4">
      <c r="B191" s="4" t="s">
        <v>155</v>
      </c>
      <c r="C191" s="4" t="s">
        <v>156</v>
      </c>
      <c r="D191" s="4" t="s">
        <v>155</v>
      </c>
      <c r="E191" s="4" t="s">
        <v>156</v>
      </c>
      <c r="F191" s="4" t="s">
        <v>155</v>
      </c>
      <c r="G191" s="4" t="s">
        <v>156</v>
      </c>
      <c r="H191" s="4" t="s">
        <v>155</v>
      </c>
      <c r="I191" s="4" t="s">
        <v>156</v>
      </c>
      <c r="J191" s="4" t="s">
        <v>155</v>
      </c>
      <c r="K191" s="4" t="s">
        <v>156</v>
      </c>
      <c r="L191" s="4" t="s">
        <v>155</v>
      </c>
      <c r="M191" s="4" t="s">
        <v>156</v>
      </c>
      <c r="N191" s="4" t="s">
        <v>155</v>
      </c>
      <c r="O191" s="4" t="s">
        <v>156</v>
      </c>
      <c r="P191" s="4" t="s">
        <v>155</v>
      </c>
      <c r="Q191" s="4" t="s">
        <v>156</v>
      </c>
      <c r="R191" s="4" t="s">
        <v>155</v>
      </c>
      <c r="S191" s="4" t="s">
        <v>156</v>
      </c>
      <c r="T191" s="4" t="s">
        <v>155</v>
      </c>
      <c r="U191" s="4" t="s">
        <v>156</v>
      </c>
    </row>
    <row r="192" spans="1:21" x14ac:dyDescent="0.4">
      <c r="B192" s="4" t="s">
        <v>446</v>
      </c>
      <c r="C192" s="4" t="s">
        <v>446</v>
      </c>
      <c r="D192" s="4" t="s">
        <v>446</v>
      </c>
      <c r="E192" s="4" t="s">
        <v>446</v>
      </c>
      <c r="F192" s="4" t="s">
        <v>446</v>
      </c>
      <c r="G192" s="4" t="s">
        <v>446</v>
      </c>
      <c r="H192" s="4" t="s">
        <v>446</v>
      </c>
      <c r="I192" s="4" t="s">
        <v>446</v>
      </c>
      <c r="J192" s="4" t="s">
        <v>446</v>
      </c>
      <c r="K192" s="4" t="s">
        <v>446</v>
      </c>
      <c r="L192" s="4" t="s">
        <v>446</v>
      </c>
      <c r="M192" s="4" t="s">
        <v>446</v>
      </c>
      <c r="N192" s="4" t="s">
        <v>446</v>
      </c>
      <c r="O192" s="4" t="s">
        <v>446</v>
      </c>
      <c r="P192" s="4" t="s">
        <v>446</v>
      </c>
      <c r="Q192" s="4" t="s">
        <v>446</v>
      </c>
      <c r="R192" s="4" t="s">
        <v>446</v>
      </c>
      <c r="S192" s="4" t="s">
        <v>446</v>
      </c>
      <c r="T192" s="4" t="s">
        <v>446</v>
      </c>
      <c r="U192" s="4" t="s">
        <v>446</v>
      </c>
    </row>
    <row r="193" spans="1:21" x14ac:dyDescent="0.4">
      <c r="A193" s="1" t="s">
        <v>365</v>
      </c>
      <c r="B193" s="9">
        <v>7.6320203879590001E-2</v>
      </c>
      <c r="C193" s="9">
        <v>3.4367306984450001E-2</v>
      </c>
      <c r="D193" s="9">
        <v>8.3143022289159998E-2</v>
      </c>
      <c r="E193" s="9">
        <v>3.7907326662759998E-2</v>
      </c>
      <c r="F193" s="9">
        <v>9.0205991528479995E-2</v>
      </c>
      <c r="G193" s="9">
        <v>0.29635239046790002</v>
      </c>
      <c r="H193" s="9">
        <v>0.26891134101850001</v>
      </c>
      <c r="I193" s="9">
        <v>0.1985225642375</v>
      </c>
      <c r="J193" s="9">
        <v>0.13747447296260001</v>
      </c>
      <c r="K193" s="9">
        <v>0</v>
      </c>
      <c r="L193" s="9">
        <v>0.20288923896330002</v>
      </c>
      <c r="M193" s="9">
        <v>0.12419887353829999</v>
      </c>
      <c r="N193" s="9">
        <v>0.13189742771470001</v>
      </c>
      <c r="O193" s="9">
        <v>0.30865153810919999</v>
      </c>
      <c r="P193" s="9">
        <v>9.1583016436350001E-3</v>
      </c>
      <c r="Q193" s="9">
        <v>0</v>
      </c>
      <c r="R193" s="9">
        <v>0.15946322616870001</v>
      </c>
      <c r="S193" s="9">
        <v>7.2274633647209999E-2</v>
      </c>
      <c r="T193" s="9">
        <v>1</v>
      </c>
      <c r="U193" s="9">
        <v>1</v>
      </c>
    </row>
    <row r="194" spans="1:21" x14ac:dyDescent="0.4">
      <c r="B194" s="10">
        <v>3</v>
      </c>
      <c r="C194" s="10">
        <v>1</v>
      </c>
      <c r="D194" s="10">
        <v>5</v>
      </c>
      <c r="E194" s="10">
        <v>2</v>
      </c>
      <c r="F194" s="10">
        <v>3</v>
      </c>
      <c r="G194" s="10">
        <v>4</v>
      </c>
      <c r="H194" s="10">
        <v>10</v>
      </c>
      <c r="I194" s="10">
        <v>4</v>
      </c>
      <c r="J194" s="10">
        <v>5</v>
      </c>
      <c r="K194" s="10">
        <v>0</v>
      </c>
      <c r="L194" s="10">
        <v>7</v>
      </c>
      <c r="M194" s="10">
        <v>3</v>
      </c>
      <c r="N194" s="10">
        <v>6</v>
      </c>
      <c r="O194" s="10">
        <v>8</v>
      </c>
      <c r="P194" s="10">
        <v>1</v>
      </c>
      <c r="Q194" s="10">
        <v>0</v>
      </c>
      <c r="R194" s="10">
        <v>8</v>
      </c>
      <c r="S194" s="10">
        <v>3</v>
      </c>
      <c r="T194" s="10">
        <v>40</v>
      </c>
      <c r="U194" s="10">
        <v>22</v>
      </c>
    </row>
    <row r="195" spans="1:21" x14ac:dyDescent="0.4">
      <c r="B195" s="10">
        <v>40</v>
      </c>
      <c r="C195" s="10">
        <v>22</v>
      </c>
      <c r="D195" s="10">
        <v>40</v>
      </c>
      <c r="E195" s="10">
        <v>22</v>
      </c>
      <c r="F195" s="10">
        <v>40</v>
      </c>
      <c r="G195" s="10">
        <v>22</v>
      </c>
      <c r="H195" s="10">
        <v>40</v>
      </c>
      <c r="I195" s="10">
        <v>22</v>
      </c>
      <c r="J195" s="10">
        <v>40</v>
      </c>
      <c r="K195" s="10">
        <v>22</v>
      </c>
      <c r="L195" s="10">
        <v>40</v>
      </c>
      <c r="M195" s="10">
        <v>22</v>
      </c>
      <c r="N195" s="10">
        <v>40</v>
      </c>
      <c r="O195" s="10">
        <v>22</v>
      </c>
      <c r="P195" s="10">
        <v>40</v>
      </c>
      <c r="Q195" s="10">
        <v>22</v>
      </c>
      <c r="R195" s="10">
        <v>40</v>
      </c>
      <c r="S195" s="10">
        <v>22</v>
      </c>
      <c r="T195" s="10">
        <v>40</v>
      </c>
      <c r="U195" s="10">
        <v>22</v>
      </c>
    </row>
    <row r="196" spans="1:21" x14ac:dyDescent="0.4">
      <c r="B196" s="10">
        <v>4.2478882646229996</v>
      </c>
      <c r="C196" s="10">
        <v>0.68112417589340002</v>
      </c>
      <c r="D196" s="10">
        <v>4.6276379086289996</v>
      </c>
      <c r="E196" s="10">
        <v>0.75128367332290003</v>
      </c>
      <c r="F196" s="10">
        <v>5.0207540511430002</v>
      </c>
      <c r="G196" s="10">
        <v>5.8733952538900001</v>
      </c>
      <c r="H196" s="10">
        <v>14.967273037409999</v>
      </c>
      <c r="I196" s="10">
        <v>3.934510144296</v>
      </c>
      <c r="J196" s="10">
        <v>7.651659333934</v>
      </c>
      <c r="K196" s="10">
        <v>0</v>
      </c>
      <c r="L196" s="10">
        <v>11.29256439842</v>
      </c>
      <c r="M196" s="10">
        <v>2.4614921216810002</v>
      </c>
      <c r="N196" s="10">
        <v>7.3412478851260001</v>
      </c>
      <c r="O196" s="10">
        <v>6.1171515309010003</v>
      </c>
      <c r="P196" s="10">
        <v>0.5097397556387</v>
      </c>
      <c r="Q196" s="10">
        <v>0</v>
      </c>
      <c r="R196" s="10">
        <v>8.8755261732520001</v>
      </c>
      <c r="S196" s="10">
        <v>1.432407849216</v>
      </c>
      <c r="T196" s="10">
        <v>55.658764634919997</v>
      </c>
      <c r="U196" s="10">
        <v>19.818956899980002</v>
      </c>
    </row>
    <row r="197" spans="1:21" x14ac:dyDescent="0.4">
      <c r="B197" s="10">
        <v>55.658764634919997</v>
      </c>
      <c r="C197" s="10">
        <v>19.818956899980002</v>
      </c>
      <c r="D197" s="10">
        <v>55.658764634919997</v>
      </c>
      <c r="E197" s="10">
        <v>19.818956899980002</v>
      </c>
      <c r="F197" s="10">
        <v>55.658764634919997</v>
      </c>
      <c r="G197" s="10">
        <v>19.818956899980002</v>
      </c>
      <c r="H197" s="10">
        <v>55.658764634919997</v>
      </c>
      <c r="I197" s="10">
        <v>19.818956899980002</v>
      </c>
      <c r="J197" s="10">
        <v>55.658764634919997</v>
      </c>
      <c r="K197" s="10">
        <v>19.818956899980002</v>
      </c>
      <c r="L197" s="10">
        <v>55.658764634919997</v>
      </c>
      <c r="M197" s="10">
        <v>19.818956899980002</v>
      </c>
      <c r="N197" s="10">
        <v>55.658764634919997</v>
      </c>
      <c r="O197" s="10">
        <v>19.818956899980002</v>
      </c>
      <c r="P197" s="10">
        <v>55.658764634919997</v>
      </c>
      <c r="Q197" s="10">
        <v>19.818956899980002</v>
      </c>
      <c r="R197" s="10">
        <v>55.658764634919997</v>
      </c>
      <c r="S197" s="10">
        <v>19.818956899980002</v>
      </c>
      <c r="T197" s="10">
        <v>55.658764634919997</v>
      </c>
      <c r="U197" s="10">
        <v>19.818956899980002</v>
      </c>
    </row>
    <row r="198" spans="1:21" x14ac:dyDescent="0.4">
      <c r="B198" s="4" t="s">
        <v>155</v>
      </c>
      <c r="C198" s="4" t="s">
        <v>156</v>
      </c>
      <c r="D198" s="4" t="s">
        <v>155</v>
      </c>
      <c r="E198" s="4" t="s">
        <v>156</v>
      </c>
      <c r="F198" s="4" t="s">
        <v>155</v>
      </c>
      <c r="G198" s="4" t="s">
        <v>156</v>
      </c>
      <c r="H198" s="4" t="s">
        <v>155</v>
      </c>
      <c r="I198" s="4" t="s">
        <v>156</v>
      </c>
      <c r="J198" s="4" t="s">
        <v>155</v>
      </c>
      <c r="K198" s="4" t="s">
        <v>156</v>
      </c>
      <c r="L198" s="4" t="s">
        <v>155</v>
      </c>
      <c r="M198" s="4" t="s">
        <v>156</v>
      </c>
      <c r="N198" s="4" t="s">
        <v>155</v>
      </c>
      <c r="O198" s="4" t="s">
        <v>156</v>
      </c>
      <c r="P198" s="4" t="s">
        <v>155</v>
      </c>
      <c r="Q198" s="4" t="s">
        <v>156</v>
      </c>
      <c r="R198" s="4" t="s">
        <v>155</v>
      </c>
      <c r="S198" s="4" t="s">
        <v>156</v>
      </c>
      <c r="T198" s="4" t="s">
        <v>155</v>
      </c>
      <c r="U198" s="4" t="s">
        <v>156</v>
      </c>
    </row>
    <row r="199" spans="1:21" x14ac:dyDescent="0.4">
      <c r="B199" s="4" t="s">
        <v>95</v>
      </c>
      <c r="C199" s="4" t="s">
        <v>95</v>
      </c>
      <c r="D199" s="4" t="s">
        <v>95</v>
      </c>
      <c r="E199" s="4" t="s">
        <v>95</v>
      </c>
      <c r="F199" s="4" t="s">
        <v>95</v>
      </c>
      <c r="G199" s="4" t="s">
        <v>95</v>
      </c>
      <c r="H199" s="4" t="s">
        <v>95</v>
      </c>
      <c r="I199" s="4" t="s">
        <v>95</v>
      </c>
      <c r="J199" s="4" t="s">
        <v>95</v>
      </c>
      <c r="K199" s="4" t="s">
        <v>95</v>
      </c>
      <c r="L199" s="4" t="s">
        <v>95</v>
      </c>
      <c r="M199" s="4" t="s">
        <v>95</v>
      </c>
      <c r="N199" s="4" t="s">
        <v>95</v>
      </c>
      <c r="O199" s="4" t="s">
        <v>95</v>
      </c>
      <c r="P199" s="4" t="s">
        <v>95</v>
      </c>
      <c r="Q199" s="4" t="s">
        <v>95</v>
      </c>
      <c r="R199" s="4" t="s">
        <v>95</v>
      </c>
      <c r="S199" s="4" t="s">
        <v>95</v>
      </c>
      <c r="T199" s="4" t="s">
        <v>446</v>
      </c>
      <c r="U199" s="4" t="s">
        <v>446</v>
      </c>
    </row>
    <row r="200" spans="1:21" x14ac:dyDescent="0.4">
      <c r="A200" s="1" t="s">
        <v>368</v>
      </c>
      <c r="B200" s="9">
        <v>0.12166909333579999</v>
      </c>
      <c r="C200" s="9">
        <v>0.24613577676479997</v>
      </c>
      <c r="D200" s="9">
        <v>0.1399965722898</v>
      </c>
      <c r="E200" s="9">
        <v>8.4395751919009998E-2</v>
      </c>
      <c r="F200" s="9">
        <v>0.31118566075870002</v>
      </c>
      <c r="G200" s="9">
        <v>0.21126903404280001</v>
      </c>
      <c r="H200" s="9">
        <v>0.1597054789131</v>
      </c>
      <c r="I200" s="9">
        <v>9.5310312147769999E-2</v>
      </c>
      <c r="J200" s="9">
        <v>0</v>
      </c>
      <c r="K200" s="9">
        <v>2.829445572942E-2</v>
      </c>
      <c r="L200" s="9">
        <v>9.5649985854590003E-2</v>
      </c>
      <c r="M200" s="9">
        <v>6.6889637634250002E-2</v>
      </c>
      <c r="N200" s="9">
        <v>0.17179320884810001</v>
      </c>
      <c r="O200" s="9">
        <v>0.26770503176190003</v>
      </c>
      <c r="P200" s="9">
        <v>0</v>
      </c>
      <c r="Q200" s="9">
        <v>0</v>
      </c>
      <c r="R200" s="9">
        <v>0.26166566562560001</v>
      </c>
      <c r="S200" s="9">
        <v>0.33053152868380004</v>
      </c>
      <c r="T200" s="9">
        <v>1</v>
      </c>
      <c r="U200" s="9">
        <v>1</v>
      </c>
    </row>
    <row r="201" spans="1:21" x14ac:dyDescent="0.4">
      <c r="B201" s="10">
        <v>7</v>
      </c>
      <c r="C201" s="10">
        <v>8</v>
      </c>
      <c r="D201" s="10">
        <v>4</v>
      </c>
      <c r="E201" s="10">
        <v>4</v>
      </c>
      <c r="F201" s="10">
        <v>11</v>
      </c>
      <c r="G201" s="10">
        <v>10</v>
      </c>
      <c r="H201" s="10">
        <v>5</v>
      </c>
      <c r="I201" s="10">
        <v>5</v>
      </c>
      <c r="J201" s="10">
        <v>0</v>
      </c>
      <c r="K201" s="10">
        <v>1</v>
      </c>
      <c r="L201" s="10">
        <v>3</v>
      </c>
      <c r="M201" s="10">
        <v>3</v>
      </c>
      <c r="N201" s="10">
        <v>8</v>
      </c>
      <c r="O201" s="10">
        <v>13</v>
      </c>
      <c r="P201" s="10">
        <v>0</v>
      </c>
      <c r="Q201" s="10">
        <v>0</v>
      </c>
      <c r="R201" s="10">
        <v>11</v>
      </c>
      <c r="S201" s="10">
        <v>12</v>
      </c>
      <c r="T201" s="10">
        <v>38</v>
      </c>
      <c r="U201" s="10">
        <v>44</v>
      </c>
    </row>
    <row r="202" spans="1:21" x14ac:dyDescent="0.4">
      <c r="B202" s="10">
        <v>38</v>
      </c>
      <c r="C202" s="10">
        <v>44</v>
      </c>
      <c r="D202" s="10">
        <v>38</v>
      </c>
      <c r="E202" s="10">
        <v>44</v>
      </c>
      <c r="F202" s="10">
        <v>38</v>
      </c>
      <c r="G202" s="10">
        <v>44</v>
      </c>
      <c r="H202" s="10">
        <v>38</v>
      </c>
      <c r="I202" s="10">
        <v>44</v>
      </c>
      <c r="J202" s="10">
        <v>38</v>
      </c>
      <c r="K202" s="10">
        <v>44</v>
      </c>
      <c r="L202" s="10">
        <v>38</v>
      </c>
      <c r="M202" s="10">
        <v>44</v>
      </c>
      <c r="N202" s="10">
        <v>38</v>
      </c>
      <c r="O202" s="10">
        <v>44</v>
      </c>
      <c r="P202" s="10">
        <v>38</v>
      </c>
      <c r="Q202" s="10">
        <v>44</v>
      </c>
      <c r="R202" s="10">
        <v>38</v>
      </c>
      <c r="S202" s="10">
        <v>44</v>
      </c>
      <c r="T202" s="10">
        <v>38</v>
      </c>
      <c r="U202" s="10">
        <v>44</v>
      </c>
    </row>
    <row r="203" spans="1:21" x14ac:dyDescent="0.4">
      <c r="B203" s="10">
        <v>5.736035386767</v>
      </c>
      <c r="C203" s="10">
        <v>6.7356189895040002</v>
      </c>
      <c r="D203" s="10">
        <v>6.600076245036</v>
      </c>
      <c r="E203" s="10">
        <v>2.309528654188</v>
      </c>
      <c r="F203" s="10">
        <v>14.6707098165</v>
      </c>
      <c r="G203" s="10">
        <v>5.7814745028030003</v>
      </c>
      <c r="H203" s="10">
        <v>7.5292438974440001</v>
      </c>
      <c r="I203" s="10">
        <v>2.6082106260060001</v>
      </c>
      <c r="J203" s="10">
        <v>0</v>
      </c>
      <c r="K203" s="10">
        <v>0.77429082360059998</v>
      </c>
      <c r="L203" s="10">
        <v>4.5093761165100004</v>
      </c>
      <c r="M203" s="10">
        <v>1.8304657671969999</v>
      </c>
      <c r="N203" s="10">
        <v>8.0991145585309994</v>
      </c>
      <c r="O203" s="10">
        <v>7.3258715950289996</v>
      </c>
      <c r="P203" s="10">
        <v>0</v>
      </c>
      <c r="Q203" s="10">
        <v>0</v>
      </c>
      <c r="R203" s="10">
        <v>12.3361116318</v>
      </c>
      <c r="S203" s="10">
        <v>9.0451476436929994</v>
      </c>
      <c r="T203" s="10">
        <v>47.144556020789999</v>
      </c>
      <c r="U203" s="10">
        <v>27.365460958330001</v>
      </c>
    </row>
    <row r="204" spans="1:21" x14ac:dyDescent="0.4">
      <c r="B204" s="10">
        <v>47.144556020789999</v>
      </c>
      <c r="C204" s="10">
        <v>27.365460958330001</v>
      </c>
      <c r="D204" s="10">
        <v>47.144556020789999</v>
      </c>
      <c r="E204" s="10">
        <v>27.365460958330001</v>
      </c>
      <c r="F204" s="10">
        <v>47.144556020789999</v>
      </c>
      <c r="G204" s="10">
        <v>27.365460958330001</v>
      </c>
      <c r="H204" s="10">
        <v>47.144556020789999</v>
      </c>
      <c r="I204" s="10">
        <v>27.365460958330001</v>
      </c>
      <c r="J204" s="10">
        <v>47.144556020789999</v>
      </c>
      <c r="K204" s="10">
        <v>27.365460958330001</v>
      </c>
      <c r="L204" s="10">
        <v>47.144556020789999</v>
      </c>
      <c r="M204" s="10">
        <v>27.365460958330001</v>
      </c>
      <c r="N204" s="10">
        <v>47.144556020789999</v>
      </c>
      <c r="O204" s="10">
        <v>27.365460958330001</v>
      </c>
      <c r="P204" s="10">
        <v>47.144556020789999</v>
      </c>
      <c r="Q204" s="10">
        <v>27.365460958330001</v>
      </c>
      <c r="R204" s="10">
        <v>47.144556020789999</v>
      </c>
      <c r="S204" s="10">
        <v>27.365460958330001</v>
      </c>
      <c r="T204" s="10">
        <v>47.144556020789999</v>
      </c>
      <c r="U204" s="10">
        <v>27.365460958330001</v>
      </c>
    </row>
    <row r="205" spans="1:21" x14ac:dyDescent="0.4">
      <c r="B205" s="4" t="s">
        <v>155</v>
      </c>
      <c r="C205" s="4" t="s">
        <v>156</v>
      </c>
      <c r="D205" s="4" t="s">
        <v>155</v>
      </c>
      <c r="E205" s="4" t="s">
        <v>156</v>
      </c>
      <c r="F205" s="4" t="s">
        <v>155</v>
      </c>
      <c r="G205" s="4" t="s">
        <v>156</v>
      </c>
      <c r="H205" s="4" t="s">
        <v>155</v>
      </c>
      <c r="I205" s="4" t="s">
        <v>156</v>
      </c>
      <c r="J205" s="4" t="s">
        <v>155</v>
      </c>
      <c r="K205" s="4" t="s">
        <v>156</v>
      </c>
      <c r="L205" s="4" t="s">
        <v>155</v>
      </c>
      <c r="M205" s="4" t="s">
        <v>156</v>
      </c>
      <c r="N205" s="4" t="s">
        <v>155</v>
      </c>
      <c r="O205" s="4" t="s">
        <v>156</v>
      </c>
      <c r="P205" s="4" t="s">
        <v>155</v>
      </c>
      <c r="Q205" s="4" t="s">
        <v>156</v>
      </c>
      <c r="R205" s="4" t="s">
        <v>155</v>
      </c>
      <c r="S205" s="4" t="s">
        <v>156</v>
      </c>
      <c r="T205" s="4" t="s">
        <v>155</v>
      </c>
      <c r="U205" s="4" t="s">
        <v>156</v>
      </c>
    </row>
    <row r="206" spans="1:21" x14ac:dyDescent="0.4">
      <c r="B206" s="4" t="s">
        <v>95</v>
      </c>
      <c r="C206" s="4" t="s">
        <v>95</v>
      </c>
      <c r="D206" s="4" t="s">
        <v>95</v>
      </c>
      <c r="E206" s="4" t="s">
        <v>95</v>
      </c>
      <c r="F206" s="4" t="s">
        <v>95</v>
      </c>
      <c r="G206" s="4" t="s">
        <v>95</v>
      </c>
      <c r="H206" s="4" t="s">
        <v>95</v>
      </c>
      <c r="I206" s="4" t="s">
        <v>95</v>
      </c>
      <c r="J206" s="4" t="s">
        <v>95</v>
      </c>
      <c r="K206" s="4" t="s">
        <v>95</v>
      </c>
      <c r="L206" s="4" t="s">
        <v>95</v>
      </c>
      <c r="M206" s="4" t="s">
        <v>95</v>
      </c>
      <c r="N206" s="4" t="s">
        <v>95</v>
      </c>
      <c r="O206" s="4" t="s">
        <v>95</v>
      </c>
      <c r="P206" s="4" t="s">
        <v>446</v>
      </c>
      <c r="Q206" s="4" t="s">
        <v>446</v>
      </c>
      <c r="R206" s="4" t="s">
        <v>95</v>
      </c>
      <c r="S206" s="4" t="s">
        <v>95</v>
      </c>
      <c r="T206" s="4" t="s">
        <v>446</v>
      </c>
      <c r="U206" s="4" t="s">
        <v>446</v>
      </c>
    </row>
    <row r="207" spans="1:21" x14ac:dyDescent="0.4">
      <c r="A207" s="1" t="s">
        <v>362</v>
      </c>
      <c r="B207" s="9">
        <v>0.1049496570202</v>
      </c>
      <c r="C207" s="9">
        <v>5.7031540756550002E-2</v>
      </c>
      <c r="D207" s="9">
        <v>3.1696269791000001E-2</v>
      </c>
      <c r="E207" s="9">
        <v>7.1037868869410006E-2</v>
      </c>
      <c r="F207" s="9">
        <v>9.2747837456610013E-2</v>
      </c>
      <c r="G207" s="9">
        <v>5.9234868347029998E-2</v>
      </c>
      <c r="H207" s="9">
        <v>9.3917303619279996E-2</v>
      </c>
      <c r="I207" s="9">
        <v>0.1501594238383</v>
      </c>
      <c r="J207" s="9">
        <v>0.11248399514540001</v>
      </c>
      <c r="K207" s="9">
        <v>0.14183893076760001</v>
      </c>
      <c r="L207" s="9">
        <v>0.19797760861050001</v>
      </c>
      <c r="M207" s="9">
        <v>0.165656650865</v>
      </c>
      <c r="N207" s="9">
        <v>0.366227328357</v>
      </c>
      <c r="O207" s="9">
        <v>0.35504071655609998</v>
      </c>
      <c r="P207" s="9">
        <v>0</v>
      </c>
      <c r="Q207" s="9">
        <v>0</v>
      </c>
      <c r="R207" s="9">
        <v>0.1366459268112</v>
      </c>
      <c r="S207" s="9">
        <v>0.128069409626</v>
      </c>
      <c r="T207" s="9">
        <v>1</v>
      </c>
      <c r="U207" s="9">
        <v>1</v>
      </c>
    </row>
    <row r="208" spans="1:21" x14ac:dyDescent="0.4">
      <c r="B208" s="10">
        <v>6</v>
      </c>
      <c r="C208" s="10">
        <v>6</v>
      </c>
      <c r="D208" s="10">
        <v>2</v>
      </c>
      <c r="E208" s="10">
        <v>5</v>
      </c>
      <c r="F208" s="10">
        <v>6</v>
      </c>
      <c r="G208" s="10">
        <v>4</v>
      </c>
      <c r="H208" s="10">
        <v>7</v>
      </c>
      <c r="I208" s="10">
        <v>12</v>
      </c>
      <c r="J208" s="10">
        <v>6</v>
      </c>
      <c r="K208" s="10">
        <v>11</v>
      </c>
      <c r="L208" s="10">
        <v>11</v>
      </c>
      <c r="M208" s="10">
        <v>17</v>
      </c>
      <c r="N208" s="10">
        <v>26</v>
      </c>
      <c r="O208" s="10">
        <v>29</v>
      </c>
      <c r="P208" s="10">
        <v>0</v>
      </c>
      <c r="Q208" s="10">
        <v>0</v>
      </c>
      <c r="R208" s="10">
        <v>8</v>
      </c>
      <c r="S208" s="10">
        <v>11</v>
      </c>
      <c r="T208" s="10">
        <v>64</v>
      </c>
      <c r="U208" s="10">
        <v>84</v>
      </c>
    </row>
    <row r="209" spans="1:21" x14ac:dyDescent="0.4">
      <c r="B209" s="10">
        <v>64</v>
      </c>
      <c r="C209" s="10">
        <v>84</v>
      </c>
      <c r="D209" s="10">
        <v>64</v>
      </c>
      <c r="E209" s="10">
        <v>84</v>
      </c>
      <c r="F209" s="10">
        <v>64</v>
      </c>
      <c r="G209" s="10">
        <v>84</v>
      </c>
      <c r="H209" s="10">
        <v>64</v>
      </c>
      <c r="I209" s="10">
        <v>84</v>
      </c>
      <c r="J209" s="10">
        <v>64</v>
      </c>
      <c r="K209" s="10">
        <v>84</v>
      </c>
      <c r="L209" s="10">
        <v>64</v>
      </c>
      <c r="M209" s="10">
        <v>84</v>
      </c>
      <c r="N209" s="10">
        <v>64</v>
      </c>
      <c r="O209" s="10">
        <v>84</v>
      </c>
      <c r="P209" s="10">
        <v>64</v>
      </c>
      <c r="Q209" s="10">
        <v>84</v>
      </c>
      <c r="R209" s="10">
        <v>64</v>
      </c>
      <c r="S209" s="10">
        <v>84</v>
      </c>
      <c r="T209" s="10">
        <v>64</v>
      </c>
      <c r="U209" s="10">
        <v>84</v>
      </c>
    </row>
    <row r="210" spans="1:21" x14ac:dyDescent="0.4">
      <c r="B210" s="10">
        <v>8.1628687865849994</v>
      </c>
      <c r="C210" s="10">
        <v>3.9701019654369998</v>
      </c>
      <c r="D210" s="10">
        <v>2.465300970715</v>
      </c>
      <c r="E210" s="10">
        <v>4.9451159670190004</v>
      </c>
      <c r="F210" s="10">
        <v>7.2138246936049999</v>
      </c>
      <c r="G210" s="10">
        <v>4.1234808691360003</v>
      </c>
      <c r="H210" s="10">
        <v>7.3047844843009999</v>
      </c>
      <c r="I210" s="10">
        <v>10.45295665874</v>
      </c>
      <c r="J210" s="10">
        <v>8.7488813115969997</v>
      </c>
      <c r="K210" s="10">
        <v>9.8737472343559993</v>
      </c>
      <c r="L210" s="10">
        <v>15.398480449139999</v>
      </c>
      <c r="M210" s="10">
        <v>11.53175569978</v>
      </c>
      <c r="N210" s="10">
        <v>28.484758429119999</v>
      </c>
      <c r="O210" s="10">
        <v>24.715233499069999</v>
      </c>
      <c r="P210" s="10">
        <v>0</v>
      </c>
      <c r="Q210" s="10">
        <v>0</v>
      </c>
      <c r="R210" s="10">
        <v>10.6281697573</v>
      </c>
      <c r="S210" s="10">
        <v>8.9152179324560006</v>
      </c>
      <c r="T210" s="10">
        <v>77.778899125050003</v>
      </c>
      <c r="U210" s="10">
        <v>69.612391893540007</v>
      </c>
    </row>
    <row r="211" spans="1:21" x14ac:dyDescent="0.4">
      <c r="B211" s="10">
        <v>77.778899125050003</v>
      </c>
      <c r="C211" s="10">
        <v>69.612391893540007</v>
      </c>
      <c r="D211" s="10">
        <v>77.778899125050003</v>
      </c>
      <c r="E211" s="10">
        <v>69.612391893540007</v>
      </c>
      <c r="F211" s="10">
        <v>77.778899125050003</v>
      </c>
      <c r="G211" s="10">
        <v>69.612391893540007</v>
      </c>
      <c r="H211" s="10">
        <v>77.778899125050003</v>
      </c>
      <c r="I211" s="10">
        <v>69.612391893540007</v>
      </c>
      <c r="J211" s="10">
        <v>77.778899125050003</v>
      </c>
      <c r="K211" s="10">
        <v>69.612391893540007</v>
      </c>
      <c r="L211" s="10">
        <v>77.778899125050003</v>
      </c>
      <c r="M211" s="10">
        <v>69.612391893540007</v>
      </c>
      <c r="N211" s="10">
        <v>77.778899125050003</v>
      </c>
      <c r="O211" s="10">
        <v>69.612391893540007</v>
      </c>
      <c r="P211" s="10">
        <v>77.778899125050003</v>
      </c>
      <c r="Q211" s="10">
        <v>69.612391893540007</v>
      </c>
      <c r="R211" s="10">
        <v>77.778899125050003</v>
      </c>
      <c r="S211" s="10">
        <v>69.612391893540007</v>
      </c>
      <c r="T211" s="10">
        <v>77.778899125050003</v>
      </c>
      <c r="U211" s="10">
        <v>69.612391893540007</v>
      </c>
    </row>
    <row r="212" spans="1:21" x14ac:dyDescent="0.4">
      <c r="B212" s="4" t="s">
        <v>155</v>
      </c>
      <c r="C212" s="4" t="s">
        <v>156</v>
      </c>
      <c r="D212" s="4" t="s">
        <v>155</v>
      </c>
      <c r="E212" s="4" t="s">
        <v>156</v>
      </c>
      <c r="F212" s="4" t="s">
        <v>155</v>
      </c>
      <c r="G212" s="4" t="s">
        <v>156</v>
      </c>
      <c r="H212" s="4" t="s">
        <v>155</v>
      </c>
      <c r="I212" s="4" t="s">
        <v>156</v>
      </c>
      <c r="J212" s="4" t="s">
        <v>155</v>
      </c>
      <c r="K212" s="4" t="s">
        <v>156</v>
      </c>
      <c r="L212" s="4" t="s">
        <v>155</v>
      </c>
      <c r="M212" s="4" t="s">
        <v>156</v>
      </c>
      <c r="N212" s="4" t="s">
        <v>155</v>
      </c>
      <c r="O212" s="4" t="s">
        <v>156</v>
      </c>
      <c r="P212" s="4" t="s">
        <v>155</v>
      </c>
      <c r="Q212" s="4" t="s">
        <v>156</v>
      </c>
      <c r="R212" s="4" t="s">
        <v>155</v>
      </c>
      <c r="S212" s="4" t="s">
        <v>156</v>
      </c>
      <c r="T212" s="4" t="s">
        <v>155</v>
      </c>
      <c r="U212" s="4" t="s">
        <v>156</v>
      </c>
    </row>
    <row r="213" spans="1:21" x14ac:dyDescent="0.4">
      <c r="B213" s="4" t="s">
        <v>95</v>
      </c>
      <c r="C213" s="4" t="s">
        <v>95</v>
      </c>
      <c r="D213" s="4" t="s">
        <v>95</v>
      </c>
      <c r="E213" s="4" t="s">
        <v>95</v>
      </c>
      <c r="F213" s="4" t="s">
        <v>95</v>
      </c>
      <c r="G213" s="4" t="s">
        <v>95</v>
      </c>
      <c r="H213" s="4" t="s">
        <v>95</v>
      </c>
      <c r="I213" s="4" t="s">
        <v>95</v>
      </c>
      <c r="J213" s="4" t="s">
        <v>95</v>
      </c>
      <c r="K213" s="4" t="s">
        <v>95</v>
      </c>
      <c r="L213" s="4" t="s">
        <v>95</v>
      </c>
      <c r="M213" s="4" t="s">
        <v>95</v>
      </c>
      <c r="N213" s="4" t="s">
        <v>95</v>
      </c>
      <c r="O213" s="4" t="s">
        <v>95</v>
      </c>
      <c r="P213" s="4" t="s">
        <v>446</v>
      </c>
      <c r="Q213" s="4" t="s">
        <v>446</v>
      </c>
      <c r="R213" s="4" t="s">
        <v>95</v>
      </c>
      <c r="S213" s="4" t="s">
        <v>95</v>
      </c>
      <c r="T213" s="4" t="s">
        <v>446</v>
      </c>
      <c r="U213" s="4" t="s">
        <v>446</v>
      </c>
    </row>
    <row r="214" spans="1:21" x14ac:dyDescent="0.4">
      <c r="A214" s="1" t="s">
        <v>360</v>
      </c>
      <c r="B214" s="9">
        <v>9.9682790263859993E-3</v>
      </c>
      <c r="C214" s="9">
        <v>3.1463418443529997E-2</v>
      </c>
      <c r="D214" s="9">
        <v>0.1162779431693</v>
      </c>
      <c r="E214" s="9">
        <v>3.9043531152949999E-2</v>
      </c>
      <c r="F214" s="9">
        <v>6.3188444913439999E-3</v>
      </c>
      <c r="G214" s="9">
        <v>6.021768960888E-2</v>
      </c>
      <c r="H214" s="9">
        <v>0.10676943329209999</v>
      </c>
      <c r="I214" s="9">
        <v>0.13519049564319999</v>
      </c>
      <c r="J214" s="9">
        <v>0.1225511679588</v>
      </c>
      <c r="K214" s="9">
        <v>0.11183852734040001</v>
      </c>
      <c r="L214" s="9">
        <v>0.26545812351050002</v>
      </c>
      <c r="M214" s="9">
        <v>0.22990558109519998</v>
      </c>
      <c r="N214" s="9">
        <v>0.37265620855160003</v>
      </c>
      <c r="O214" s="9">
        <v>0.39234075671579999</v>
      </c>
      <c r="P214" s="9">
        <v>0</v>
      </c>
      <c r="Q214" s="9">
        <v>0</v>
      </c>
      <c r="R214" s="9">
        <v>0.1262462221957</v>
      </c>
      <c r="S214" s="9">
        <v>7.0506949596480004E-2</v>
      </c>
      <c r="T214" s="9">
        <v>1</v>
      </c>
      <c r="U214" s="9">
        <v>1</v>
      </c>
    </row>
    <row r="215" spans="1:21" x14ac:dyDescent="0.4">
      <c r="B215" s="10">
        <v>1</v>
      </c>
      <c r="C215" s="10">
        <v>4</v>
      </c>
      <c r="D215" s="10">
        <v>9</v>
      </c>
      <c r="E215" s="10">
        <v>3</v>
      </c>
      <c r="F215" s="10">
        <v>1</v>
      </c>
      <c r="G215" s="10">
        <v>6</v>
      </c>
      <c r="H215" s="10">
        <v>11</v>
      </c>
      <c r="I215" s="10">
        <v>17</v>
      </c>
      <c r="J215" s="10">
        <v>11</v>
      </c>
      <c r="K215" s="10">
        <v>12</v>
      </c>
      <c r="L215" s="10">
        <v>28</v>
      </c>
      <c r="M215" s="10">
        <v>31</v>
      </c>
      <c r="N215" s="10">
        <v>37</v>
      </c>
      <c r="O215" s="10">
        <v>62</v>
      </c>
      <c r="P215" s="10">
        <v>0</v>
      </c>
      <c r="Q215" s="10">
        <v>0</v>
      </c>
      <c r="R215" s="10">
        <v>10</v>
      </c>
      <c r="S215" s="10">
        <v>7</v>
      </c>
      <c r="T215" s="10">
        <v>98</v>
      </c>
      <c r="U215" s="10">
        <v>135</v>
      </c>
    </row>
    <row r="216" spans="1:21" x14ac:dyDescent="0.4">
      <c r="B216" s="10">
        <v>98</v>
      </c>
      <c r="C216" s="10">
        <v>135</v>
      </c>
      <c r="D216" s="10">
        <v>98</v>
      </c>
      <c r="E216" s="10">
        <v>135</v>
      </c>
      <c r="F216" s="10">
        <v>98</v>
      </c>
      <c r="G216" s="10">
        <v>135</v>
      </c>
      <c r="H216" s="10">
        <v>98</v>
      </c>
      <c r="I216" s="10">
        <v>135</v>
      </c>
      <c r="J216" s="10">
        <v>98</v>
      </c>
      <c r="K216" s="10">
        <v>135</v>
      </c>
      <c r="L216" s="10">
        <v>98</v>
      </c>
      <c r="M216" s="10">
        <v>135</v>
      </c>
      <c r="N216" s="10">
        <v>98</v>
      </c>
      <c r="O216" s="10">
        <v>135</v>
      </c>
      <c r="P216" s="10">
        <v>98</v>
      </c>
      <c r="Q216" s="10">
        <v>135</v>
      </c>
      <c r="R216" s="10">
        <v>98</v>
      </c>
      <c r="S216" s="10">
        <v>135</v>
      </c>
      <c r="T216" s="10">
        <v>98</v>
      </c>
      <c r="U216" s="10">
        <v>135</v>
      </c>
    </row>
    <row r="217" spans="1:21" x14ac:dyDescent="0.4">
      <c r="B217" s="10">
        <v>1.2100754477739999</v>
      </c>
      <c r="C217" s="10">
        <v>2.8302261792780001</v>
      </c>
      <c r="D217" s="10">
        <v>14.11528346813</v>
      </c>
      <c r="E217" s="10">
        <v>3.5120794073570001</v>
      </c>
      <c r="F217" s="10">
        <v>0.76706105006059999</v>
      </c>
      <c r="G217" s="10">
        <v>5.4167566659229998</v>
      </c>
      <c r="H217" s="10">
        <v>12.96102059919</v>
      </c>
      <c r="I217" s="10">
        <v>12.16077905349</v>
      </c>
      <c r="J217" s="10">
        <v>14.876806623329999</v>
      </c>
      <c r="K217" s="10">
        <v>10.06020145265</v>
      </c>
      <c r="L217" s="10">
        <v>32.22465551194</v>
      </c>
      <c r="M217" s="10">
        <v>20.680677007349999</v>
      </c>
      <c r="N217" s="10">
        <v>45.237711267430001</v>
      </c>
      <c r="O217" s="10">
        <v>35.292194420889999</v>
      </c>
      <c r="P217" s="10">
        <v>0</v>
      </c>
      <c r="Q217" s="10">
        <v>0</v>
      </c>
      <c r="R217" s="10">
        <v>15.325358915900001</v>
      </c>
      <c r="S217" s="10">
        <v>6.3423055866349998</v>
      </c>
      <c r="T217" s="10">
        <v>121.3926139679</v>
      </c>
      <c r="U217" s="10">
        <v>89.952914186930002</v>
      </c>
    </row>
    <row r="218" spans="1:21" x14ac:dyDescent="0.4">
      <c r="B218" s="10">
        <v>121.3926139679</v>
      </c>
      <c r="C218" s="10">
        <v>89.952914186930002</v>
      </c>
      <c r="D218" s="10">
        <v>121.3926139679</v>
      </c>
      <c r="E218" s="10">
        <v>89.952914186930002</v>
      </c>
      <c r="F218" s="10">
        <v>121.3926139679</v>
      </c>
      <c r="G218" s="10">
        <v>89.952914186930002</v>
      </c>
      <c r="H218" s="10">
        <v>121.3926139679</v>
      </c>
      <c r="I218" s="10">
        <v>89.952914186930002</v>
      </c>
      <c r="J218" s="10">
        <v>121.3926139679</v>
      </c>
      <c r="K218" s="10">
        <v>89.952914186930002</v>
      </c>
      <c r="L218" s="10">
        <v>121.3926139679</v>
      </c>
      <c r="M218" s="10">
        <v>89.952914186930002</v>
      </c>
      <c r="N218" s="10">
        <v>121.3926139679</v>
      </c>
      <c r="O218" s="10">
        <v>89.952914186930002</v>
      </c>
      <c r="P218" s="10">
        <v>121.3926139679</v>
      </c>
      <c r="Q218" s="10">
        <v>89.952914186930002</v>
      </c>
      <c r="R218" s="10">
        <v>121.3926139679</v>
      </c>
      <c r="S218" s="10">
        <v>89.952914186930002</v>
      </c>
      <c r="T218" s="10">
        <v>121.3926139679</v>
      </c>
      <c r="U218" s="10">
        <v>89.952914186930002</v>
      </c>
    </row>
    <row r="219" spans="1:21" x14ac:dyDescent="0.4">
      <c r="B219" s="4" t="s">
        <v>155</v>
      </c>
      <c r="C219" s="4" t="s">
        <v>156</v>
      </c>
      <c r="D219" s="4" t="s">
        <v>155</v>
      </c>
      <c r="E219" s="4" t="s">
        <v>156</v>
      </c>
      <c r="F219" s="4" t="s">
        <v>155</v>
      </c>
      <c r="G219" s="4" t="s">
        <v>156</v>
      </c>
      <c r="H219" s="4" t="s">
        <v>155</v>
      </c>
      <c r="I219" s="4" t="s">
        <v>156</v>
      </c>
      <c r="J219" s="4" t="s">
        <v>155</v>
      </c>
      <c r="K219" s="4" t="s">
        <v>156</v>
      </c>
      <c r="L219" s="4" t="s">
        <v>155</v>
      </c>
      <c r="M219" s="4" t="s">
        <v>156</v>
      </c>
      <c r="N219" s="4" t="s">
        <v>155</v>
      </c>
      <c r="O219" s="4" t="s">
        <v>156</v>
      </c>
      <c r="P219" s="4" t="s">
        <v>155</v>
      </c>
      <c r="Q219" s="4" t="s">
        <v>156</v>
      </c>
      <c r="R219" s="4" t="s">
        <v>155</v>
      </c>
      <c r="S219" s="4" t="s">
        <v>156</v>
      </c>
      <c r="T219" s="4" t="s">
        <v>155</v>
      </c>
      <c r="U219" s="4" t="s">
        <v>156</v>
      </c>
    </row>
    <row r="220" spans="1:21" x14ac:dyDescent="0.4">
      <c r="B220" s="4" t="s">
        <v>95</v>
      </c>
      <c r="C220" s="4" t="s">
        <v>95</v>
      </c>
      <c r="D220" s="4" t="s">
        <v>95</v>
      </c>
      <c r="E220" s="4" t="s">
        <v>95</v>
      </c>
      <c r="F220" s="4" t="s">
        <v>95</v>
      </c>
      <c r="G220" s="4" t="s">
        <v>206</v>
      </c>
      <c r="H220" s="4" t="s">
        <v>95</v>
      </c>
      <c r="I220" s="4" t="s">
        <v>95</v>
      </c>
      <c r="J220" s="4" t="s">
        <v>95</v>
      </c>
      <c r="K220" s="4" t="s">
        <v>95</v>
      </c>
      <c r="L220" s="4" t="s">
        <v>95</v>
      </c>
      <c r="M220" s="4" t="s">
        <v>95</v>
      </c>
      <c r="N220" s="4" t="s">
        <v>95</v>
      </c>
      <c r="O220" s="4" t="s">
        <v>95</v>
      </c>
      <c r="P220" s="4" t="s">
        <v>446</v>
      </c>
      <c r="Q220" s="4" t="s">
        <v>446</v>
      </c>
      <c r="R220" s="4" t="s">
        <v>95</v>
      </c>
      <c r="S220" s="4" t="s">
        <v>95</v>
      </c>
      <c r="T220" s="4" t="s">
        <v>446</v>
      </c>
      <c r="U220" s="4" t="s">
        <v>446</v>
      </c>
    </row>
    <row r="221" spans="1:21" x14ac:dyDescent="0.4">
      <c r="A221" s="1" t="s">
        <v>357</v>
      </c>
      <c r="B221" s="9">
        <v>0.1766051312128</v>
      </c>
      <c r="C221" s="9">
        <v>0.14170000473880001</v>
      </c>
      <c r="D221" s="9">
        <v>0.16417701233660001</v>
      </c>
      <c r="E221" s="9">
        <v>8.0714319681079991E-2</v>
      </c>
      <c r="F221" s="9">
        <v>0.13637044275599999</v>
      </c>
      <c r="G221" s="9">
        <v>0.12624926014910001</v>
      </c>
      <c r="H221" s="9">
        <v>9.9228161120310007E-2</v>
      </c>
      <c r="I221" s="9">
        <v>8.4224076438910001E-2</v>
      </c>
      <c r="J221" s="9">
        <v>6.3998481330860002E-2</v>
      </c>
      <c r="K221" s="9">
        <v>7.7777728428480006E-2</v>
      </c>
      <c r="L221" s="9">
        <v>0.10466840204229999</v>
      </c>
      <c r="M221" s="9">
        <v>0.1482870637808</v>
      </c>
      <c r="N221" s="9">
        <v>0.25495236920109998</v>
      </c>
      <c r="O221" s="9">
        <v>0.33879473783539998</v>
      </c>
      <c r="P221" s="9">
        <v>0</v>
      </c>
      <c r="Q221" s="9">
        <v>2.2528089475219999E-3</v>
      </c>
      <c r="R221" s="9">
        <v>0.34078214354949998</v>
      </c>
      <c r="S221" s="9">
        <v>0.2224143244198</v>
      </c>
      <c r="T221" s="9">
        <v>1</v>
      </c>
      <c r="U221" s="9">
        <v>1</v>
      </c>
    </row>
    <row r="222" spans="1:21" x14ac:dyDescent="0.4">
      <c r="B222" s="10">
        <v>54</v>
      </c>
      <c r="C222" s="10">
        <v>74</v>
      </c>
      <c r="D222" s="10">
        <v>44</v>
      </c>
      <c r="E222" s="10">
        <v>45</v>
      </c>
      <c r="F222" s="10">
        <v>37</v>
      </c>
      <c r="G222" s="10">
        <v>52</v>
      </c>
      <c r="H222" s="10">
        <v>31</v>
      </c>
      <c r="I222" s="10">
        <v>44</v>
      </c>
      <c r="J222" s="10">
        <v>17</v>
      </c>
      <c r="K222" s="10">
        <v>38</v>
      </c>
      <c r="L222" s="10">
        <v>39</v>
      </c>
      <c r="M222" s="10">
        <v>79</v>
      </c>
      <c r="N222" s="10">
        <v>94</v>
      </c>
      <c r="O222" s="10">
        <v>196</v>
      </c>
      <c r="P222" s="10">
        <v>0</v>
      </c>
      <c r="Q222" s="10">
        <v>3</v>
      </c>
      <c r="R222" s="10">
        <v>98</v>
      </c>
      <c r="S222" s="10">
        <v>119</v>
      </c>
      <c r="T222" s="10">
        <v>316</v>
      </c>
      <c r="U222" s="10">
        <v>531</v>
      </c>
    </row>
    <row r="223" spans="1:21" x14ac:dyDescent="0.4">
      <c r="B223" s="10">
        <v>316</v>
      </c>
      <c r="C223" s="10">
        <v>531</v>
      </c>
      <c r="D223" s="10">
        <v>316</v>
      </c>
      <c r="E223" s="10">
        <v>531</v>
      </c>
      <c r="F223" s="10">
        <v>316</v>
      </c>
      <c r="G223" s="10">
        <v>531</v>
      </c>
      <c r="H223" s="10">
        <v>316</v>
      </c>
      <c r="I223" s="10">
        <v>531</v>
      </c>
      <c r="J223" s="10">
        <v>316</v>
      </c>
      <c r="K223" s="10">
        <v>531</v>
      </c>
      <c r="L223" s="10">
        <v>316</v>
      </c>
      <c r="M223" s="10">
        <v>531</v>
      </c>
      <c r="N223" s="10">
        <v>316</v>
      </c>
      <c r="O223" s="10">
        <v>531</v>
      </c>
      <c r="P223" s="10">
        <v>316</v>
      </c>
      <c r="Q223" s="10">
        <v>531</v>
      </c>
      <c r="R223" s="10">
        <v>316</v>
      </c>
      <c r="S223" s="10">
        <v>531</v>
      </c>
      <c r="T223" s="10">
        <v>316</v>
      </c>
      <c r="U223" s="10">
        <v>531</v>
      </c>
    </row>
    <row r="224" spans="1:21" x14ac:dyDescent="0.4">
      <c r="B224" s="10">
        <v>70.648915441089997</v>
      </c>
      <c r="C224" s="10">
        <v>55.107318628169999</v>
      </c>
      <c r="D224" s="10">
        <v>65.677184928230005</v>
      </c>
      <c r="E224" s="10">
        <v>31.389905319499999</v>
      </c>
      <c r="F224" s="10">
        <v>54.553476520010001</v>
      </c>
      <c r="G224" s="10">
        <v>49.098503690489999</v>
      </c>
      <c r="H224" s="10">
        <v>39.695120499730002</v>
      </c>
      <c r="I224" s="10">
        <v>32.754854349090003</v>
      </c>
      <c r="J224" s="10">
        <v>25.601879542519999</v>
      </c>
      <c r="K224" s="10">
        <v>30.247861110420001</v>
      </c>
      <c r="L224" s="10">
        <v>41.871428278769997</v>
      </c>
      <c r="M224" s="10">
        <v>57.66903457251</v>
      </c>
      <c r="N224" s="10">
        <v>101.99085524580001</v>
      </c>
      <c r="O224" s="10">
        <v>131.75772013459999</v>
      </c>
      <c r="P224" s="10">
        <v>0</v>
      </c>
      <c r="Q224" s="10">
        <v>0.8761203692856</v>
      </c>
      <c r="R224" s="10">
        <v>136.32610036930001</v>
      </c>
      <c r="S224" s="10">
        <v>86.497223947669994</v>
      </c>
      <c r="T224" s="10">
        <v>400.0388604561</v>
      </c>
      <c r="U224" s="10">
        <v>388.90131817410003</v>
      </c>
    </row>
    <row r="225" spans="1:21" x14ac:dyDescent="0.4">
      <c r="B225" s="10">
        <v>400.0388604561</v>
      </c>
      <c r="C225" s="10">
        <v>388.90131817410003</v>
      </c>
      <c r="D225" s="10">
        <v>400.0388604561</v>
      </c>
      <c r="E225" s="10">
        <v>388.90131817410003</v>
      </c>
      <c r="F225" s="10">
        <v>400.0388604561</v>
      </c>
      <c r="G225" s="10">
        <v>388.90131817410003</v>
      </c>
      <c r="H225" s="10">
        <v>400.0388604561</v>
      </c>
      <c r="I225" s="10">
        <v>388.90131817410003</v>
      </c>
      <c r="J225" s="10">
        <v>400.0388604561</v>
      </c>
      <c r="K225" s="10">
        <v>388.90131817410003</v>
      </c>
      <c r="L225" s="10">
        <v>400.0388604561</v>
      </c>
      <c r="M225" s="10">
        <v>388.90131817410003</v>
      </c>
      <c r="N225" s="10">
        <v>400.0388604561</v>
      </c>
      <c r="O225" s="10">
        <v>388.90131817410003</v>
      </c>
      <c r="P225" s="10">
        <v>400.0388604561</v>
      </c>
      <c r="Q225" s="10">
        <v>388.90131817410003</v>
      </c>
      <c r="R225" s="10">
        <v>400.0388604561</v>
      </c>
      <c r="S225" s="10">
        <v>388.90131817410003</v>
      </c>
      <c r="T225" s="10">
        <v>400.0388604561</v>
      </c>
      <c r="U225" s="10">
        <v>388.90131817410003</v>
      </c>
    </row>
    <row r="226" spans="1:21" x14ac:dyDescent="0.4">
      <c r="B226" s="4" t="s">
        <v>155</v>
      </c>
      <c r="C226" s="4" t="s">
        <v>156</v>
      </c>
      <c r="D226" s="4" t="s">
        <v>155</v>
      </c>
      <c r="E226" s="4" t="s">
        <v>156</v>
      </c>
      <c r="F226" s="4" t="s">
        <v>155</v>
      </c>
      <c r="G226" s="4" t="s">
        <v>156</v>
      </c>
      <c r="H226" s="4" t="s">
        <v>155</v>
      </c>
      <c r="I226" s="4" t="s">
        <v>156</v>
      </c>
      <c r="J226" s="4" t="s">
        <v>155</v>
      </c>
      <c r="K226" s="4" t="s">
        <v>156</v>
      </c>
      <c r="L226" s="4" t="s">
        <v>155</v>
      </c>
      <c r="M226" s="4" t="s">
        <v>156</v>
      </c>
      <c r="N226" s="4" t="s">
        <v>155</v>
      </c>
      <c r="O226" s="4" t="s">
        <v>156</v>
      </c>
      <c r="P226" s="4" t="s">
        <v>155</v>
      </c>
      <c r="Q226" s="4" t="s">
        <v>156</v>
      </c>
      <c r="R226" s="4" t="s">
        <v>155</v>
      </c>
      <c r="S226" s="4" t="s">
        <v>156</v>
      </c>
      <c r="T226" s="4" t="s">
        <v>155</v>
      </c>
      <c r="U226" s="4" t="s">
        <v>156</v>
      </c>
    </row>
    <row r="227" spans="1:21" x14ac:dyDescent="0.4">
      <c r="B227" s="4" t="s">
        <v>95</v>
      </c>
      <c r="C227" s="4" t="s">
        <v>95</v>
      </c>
      <c r="D227" s="4" t="s">
        <v>215</v>
      </c>
      <c r="E227" s="4" t="s">
        <v>95</v>
      </c>
      <c r="F227" s="4" t="s">
        <v>95</v>
      </c>
      <c r="G227" s="4" t="s">
        <v>95</v>
      </c>
      <c r="H227" s="4" t="s">
        <v>95</v>
      </c>
      <c r="I227" s="4" t="s">
        <v>95</v>
      </c>
      <c r="J227" s="4" t="s">
        <v>95</v>
      </c>
      <c r="K227" s="4" t="s">
        <v>95</v>
      </c>
      <c r="L227" s="4" t="s">
        <v>95</v>
      </c>
      <c r="M227" s="4" t="s">
        <v>95</v>
      </c>
      <c r="N227" s="4" t="s">
        <v>95</v>
      </c>
      <c r="O227" s="4" t="s">
        <v>206</v>
      </c>
      <c r="P227" s="4" t="s">
        <v>95</v>
      </c>
      <c r="Q227" s="4" t="s">
        <v>95</v>
      </c>
      <c r="R227" s="4" t="s">
        <v>215</v>
      </c>
      <c r="S227" s="4" t="s">
        <v>95</v>
      </c>
      <c r="T227" s="4" t="s">
        <v>446</v>
      </c>
      <c r="U227" s="4" t="s">
        <v>446</v>
      </c>
    </row>
    <row r="228" spans="1:21" x14ac:dyDescent="0.4">
      <c r="A228" s="1" t="s">
        <v>354</v>
      </c>
      <c r="B228" s="9">
        <v>1.1031968279910001E-2</v>
      </c>
      <c r="C228" s="9">
        <v>1.328117541775E-2</v>
      </c>
      <c r="D228" s="9">
        <v>2.839972063586E-2</v>
      </c>
      <c r="E228" s="9">
        <v>1.75421144368E-2</v>
      </c>
      <c r="F228" s="9">
        <v>8.0681067630809997E-2</v>
      </c>
      <c r="G228" s="9">
        <v>8.0146538780290003E-2</v>
      </c>
      <c r="H228" s="9">
        <v>0.1535338463806</v>
      </c>
      <c r="I228" s="9">
        <v>0.15150028060779999</v>
      </c>
      <c r="J228" s="9">
        <v>0.12468511813079999</v>
      </c>
      <c r="K228" s="9">
        <v>9.2426632531490013E-2</v>
      </c>
      <c r="L228" s="9">
        <v>0.1944848991841</v>
      </c>
      <c r="M228" s="9">
        <v>0.2162702281212</v>
      </c>
      <c r="N228" s="9">
        <v>0.40718337975799995</v>
      </c>
      <c r="O228" s="9">
        <v>0.42835499695489998</v>
      </c>
      <c r="P228" s="9">
        <v>0</v>
      </c>
      <c r="Q228" s="9">
        <v>4.7803314975150004E-4</v>
      </c>
      <c r="R228" s="9">
        <v>3.9431688915770001E-2</v>
      </c>
      <c r="S228" s="9">
        <v>3.0823289854549997E-2</v>
      </c>
      <c r="T228" s="9">
        <v>1</v>
      </c>
      <c r="U228" s="9">
        <v>1</v>
      </c>
    </row>
    <row r="229" spans="1:21" x14ac:dyDescent="0.4">
      <c r="B229" s="10">
        <v>5</v>
      </c>
      <c r="C229" s="10">
        <v>8</v>
      </c>
      <c r="D229" s="10">
        <v>7</v>
      </c>
      <c r="E229" s="10">
        <v>9</v>
      </c>
      <c r="F229" s="10">
        <v>23</v>
      </c>
      <c r="G229" s="10">
        <v>50</v>
      </c>
      <c r="H229" s="10">
        <v>40</v>
      </c>
      <c r="I229" s="10">
        <v>86</v>
      </c>
      <c r="J229" s="10">
        <v>36</v>
      </c>
      <c r="K229" s="10">
        <v>60</v>
      </c>
      <c r="L229" s="10">
        <v>63</v>
      </c>
      <c r="M229" s="10">
        <v>139</v>
      </c>
      <c r="N229" s="10">
        <v>127</v>
      </c>
      <c r="O229" s="10">
        <v>292</v>
      </c>
      <c r="P229" s="10">
        <v>0</v>
      </c>
      <c r="Q229" s="10">
        <v>1</v>
      </c>
      <c r="R229" s="10">
        <v>12</v>
      </c>
      <c r="S229" s="10">
        <v>17</v>
      </c>
      <c r="T229" s="10">
        <v>301</v>
      </c>
      <c r="U229" s="10">
        <v>645</v>
      </c>
    </row>
    <row r="230" spans="1:21" x14ac:dyDescent="0.4">
      <c r="B230" s="10">
        <v>301</v>
      </c>
      <c r="C230" s="10">
        <v>645</v>
      </c>
      <c r="D230" s="10">
        <v>301</v>
      </c>
      <c r="E230" s="10">
        <v>645</v>
      </c>
      <c r="F230" s="10">
        <v>301</v>
      </c>
      <c r="G230" s="10">
        <v>645</v>
      </c>
      <c r="H230" s="10">
        <v>301</v>
      </c>
      <c r="I230" s="10">
        <v>645</v>
      </c>
      <c r="J230" s="10">
        <v>301</v>
      </c>
      <c r="K230" s="10">
        <v>645</v>
      </c>
      <c r="L230" s="10">
        <v>301</v>
      </c>
      <c r="M230" s="10">
        <v>645</v>
      </c>
      <c r="N230" s="10">
        <v>301</v>
      </c>
      <c r="O230" s="10">
        <v>645</v>
      </c>
      <c r="P230" s="10">
        <v>301</v>
      </c>
      <c r="Q230" s="10">
        <v>645</v>
      </c>
      <c r="R230" s="10">
        <v>301</v>
      </c>
      <c r="S230" s="10">
        <v>645</v>
      </c>
      <c r="T230" s="10">
        <v>301</v>
      </c>
      <c r="U230" s="10">
        <v>645</v>
      </c>
    </row>
    <row r="231" spans="1:21" x14ac:dyDescent="0.4">
      <c r="B231" s="10">
        <v>4.134494758652</v>
      </c>
      <c r="C231" s="10">
        <v>5.7093031837839998</v>
      </c>
      <c r="D231" s="10">
        <v>10.64347658885</v>
      </c>
      <c r="E231" s="10">
        <v>7.5409929207340003</v>
      </c>
      <c r="F231" s="10">
        <v>30.237165551810001</v>
      </c>
      <c r="G231" s="10">
        <v>34.453342767839999</v>
      </c>
      <c r="H231" s="10">
        <v>57.540492052730002</v>
      </c>
      <c r="I231" s="10">
        <v>65.126843612209996</v>
      </c>
      <c r="J231" s="10">
        <v>46.728739089309997</v>
      </c>
      <c r="K231" s="10">
        <v>39.732301605860002</v>
      </c>
      <c r="L231" s="10">
        <v>72.887881465169997</v>
      </c>
      <c r="M231" s="10">
        <v>92.970107172880006</v>
      </c>
      <c r="N231" s="10">
        <v>152.6017394815</v>
      </c>
      <c r="O231" s="10">
        <v>184.14097178739999</v>
      </c>
      <c r="P231" s="10">
        <v>0</v>
      </c>
      <c r="Q231" s="10">
        <v>0.20549658429949999</v>
      </c>
      <c r="R231" s="10">
        <v>14.777971347499999</v>
      </c>
      <c r="S231" s="10">
        <v>13.25029610452</v>
      </c>
      <c r="T231" s="10">
        <v>374.77398898799999</v>
      </c>
      <c r="U231" s="10">
        <v>429.87935963500001</v>
      </c>
    </row>
    <row r="232" spans="1:21" x14ac:dyDescent="0.4">
      <c r="B232" s="10">
        <v>374.77398898799999</v>
      </c>
      <c r="C232" s="10">
        <v>429.87935963500001</v>
      </c>
      <c r="D232" s="10">
        <v>374.77398898799999</v>
      </c>
      <c r="E232" s="10">
        <v>429.87935963500001</v>
      </c>
      <c r="F232" s="10">
        <v>374.77398898799999</v>
      </c>
      <c r="G232" s="10">
        <v>429.87935963500001</v>
      </c>
      <c r="H232" s="10">
        <v>374.77398898799999</v>
      </c>
      <c r="I232" s="10">
        <v>429.87935963500001</v>
      </c>
      <c r="J232" s="10">
        <v>374.77398898799999</v>
      </c>
      <c r="K232" s="10">
        <v>429.87935963500001</v>
      </c>
      <c r="L232" s="10">
        <v>374.77398898799999</v>
      </c>
      <c r="M232" s="10">
        <v>429.87935963500001</v>
      </c>
      <c r="N232" s="10">
        <v>374.77398898799999</v>
      </c>
      <c r="O232" s="10">
        <v>429.87935963500001</v>
      </c>
      <c r="P232" s="10">
        <v>374.77398898799999</v>
      </c>
      <c r="Q232" s="10">
        <v>429.87935963500001</v>
      </c>
      <c r="R232" s="10">
        <v>374.77398898799999</v>
      </c>
      <c r="S232" s="10">
        <v>429.87935963500001</v>
      </c>
      <c r="T232" s="10">
        <v>374.77398898799999</v>
      </c>
      <c r="U232" s="10">
        <v>429.87935963500001</v>
      </c>
    </row>
    <row r="233" spans="1:21" x14ac:dyDescent="0.4">
      <c r="B233" s="4" t="s">
        <v>155</v>
      </c>
      <c r="C233" s="4" t="s">
        <v>156</v>
      </c>
      <c r="D233" s="4" t="s">
        <v>155</v>
      </c>
      <c r="E233" s="4" t="s">
        <v>156</v>
      </c>
      <c r="F233" s="4" t="s">
        <v>155</v>
      </c>
      <c r="G233" s="4" t="s">
        <v>156</v>
      </c>
      <c r="H233" s="4" t="s">
        <v>155</v>
      </c>
      <c r="I233" s="4" t="s">
        <v>156</v>
      </c>
      <c r="J233" s="4" t="s">
        <v>155</v>
      </c>
      <c r="K233" s="4" t="s">
        <v>156</v>
      </c>
      <c r="L233" s="4" t="s">
        <v>155</v>
      </c>
      <c r="M233" s="4" t="s">
        <v>156</v>
      </c>
      <c r="N233" s="4" t="s">
        <v>155</v>
      </c>
      <c r="O233" s="4" t="s">
        <v>156</v>
      </c>
      <c r="P233" s="4" t="s">
        <v>155</v>
      </c>
      <c r="Q233" s="4" t="s">
        <v>156</v>
      </c>
      <c r="R233" s="4" t="s">
        <v>155</v>
      </c>
      <c r="S233" s="4" t="s">
        <v>156</v>
      </c>
      <c r="T233" s="4" t="s">
        <v>155</v>
      </c>
      <c r="U233" s="4" t="s">
        <v>156</v>
      </c>
    </row>
    <row r="234" spans="1:21" x14ac:dyDescent="0.4">
      <c r="B234" s="4" t="s">
        <v>95</v>
      </c>
      <c r="C234" s="4" t="s">
        <v>95</v>
      </c>
      <c r="D234" s="4" t="s">
        <v>95</v>
      </c>
      <c r="E234" s="4" t="s">
        <v>95</v>
      </c>
      <c r="F234" s="4" t="s">
        <v>95</v>
      </c>
      <c r="G234" s="4" t="s">
        <v>95</v>
      </c>
      <c r="H234" s="4" t="s">
        <v>95</v>
      </c>
      <c r="I234" s="4" t="s">
        <v>95</v>
      </c>
      <c r="J234" s="4" t="s">
        <v>95</v>
      </c>
      <c r="K234" s="4" t="s">
        <v>95</v>
      </c>
      <c r="L234" s="4" t="s">
        <v>95</v>
      </c>
      <c r="M234" s="4" t="s">
        <v>95</v>
      </c>
      <c r="N234" s="4" t="s">
        <v>95</v>
      </c>
      <c r="O234" s="4" t="s">
        <v>95</v>
      </c>
      <c r="P234" s="4" t="s">
        <v>95</v>
      </c>
      <c r="Q234" s="4" t="s">
        <v>95</v>
      </c>
      <c r="R234" s="4" t="s">
        <v>95</v>
      </c>
      <c r="S234" s="4" t="s">
        <v>95</v>
      </c>
      <c r="T234" s="4" t="s">
        <v>446</v>
      </c>
      <c r="U234" s="4" t="s">
        <v>446</v>
      </c>
    </row>
    <row r="235" spans="1:21" x14ac:dyDescent="0.4">
      <c r="A235" s="1" t="s">
        <v>369</v>
      </c>
      <c r="B235" s="9">
        <v>0</v>
      </c>
      <c r="C235" s="9">
        <v>6.7107657282910009E-3</v>
      </c>
      <c r="D235" s="9">
        <v>0.31787581043340002</v>
      </c>
      <c r="E235" s="9">
        <v>8.7925065720610013E-2</v>
      </c>
      <c r="F235" s="9">
        <v>5.6269223008239999E-2</v>
      </c>
      <c r="G235" s="9">
        <v>0.1159976527097</v>
      </c>
      <c r="H235" s="9">
        <v>4.3937057332479997E-2</v>
      </c>
      <c r="I235" s="9">
        <v>3.9344831321460001E-2</v>
      </c>
      <c r="J235" s="9">
        <v>7.1063033085500008E-2</v>
      </c>
      <c r="K235" s="9">
        <v>2.2633913996900002E-2</v>
      </c>
      <c r="L235" s="9">
        <v>6.2585130495889998E-2</v>
      </c>
      <c r="M235" s="9">
        <v>0.23270375032650001</v>
      </c>
      <c r="N235" s="9">
        <v>0.44826974564449995</v>
      </c>
      <c r="O235" s="9">
        <v>0.49468402019649999</v>
      </c>
      <c r="P235" s="9">
        <v>0</v>
      </c>
      <c r="Q235" s="9">
        <v>0</v>
      </c>
      <c r="R235" s="9">
        <v>0.31787581043340002</v>
      </c>
      <c r="S235" s="9">
        <v>9.4635831448900004E-2</v>
      </c>
      <c r="T235" s="9">
        <v>1</v>
      </c>
      <c r="U235" s="9">
        <v>1</v>
      </c>
    </row>
    <row r="236" spans="1:21" x14ac:dyDescent="0.4">
      <c r="B236" s="10">
        <v>0</v>
      </c>
      <c r="C236" s="10">
        <v>1</v>
      </c>
      <c r="D236" s="10">
        <v>6</v>
      </c>
      <c r="E236" s="10">
        <v>1</v>
      </c>
      <c r="F236" s="10">
        <v>1</v>
      </c>
      <c r="G236" s="10">
        <v>4</v>
      </c>
      <c r="H236" s="10">
        <v>1</v>
      </c>
      <c r="I236" s="10">
        <v>1</v>
      </c>
      <c r="J236" s="10">
        <v>2</v>
      </c>
      <c r="K236" s="10">
        <v>2</v>
      </c>
      <c r="L236" s="10">
        <v>2</v>
      </c>
      <c r="M236" s="10">
        <v>8</v>
      </c>
      <c r="N236" s="10">
        <v>10</v>
      </c>
      <c r="O236" s="10">
        <v>21</v>
      </c>
      <c r="P236" s="10">
        <v>0</v>
      </c>
      <c r="Q236" s="10">
        <v>0</v>
      </c>
      <c r="R236" s="10">
        <v>6</v>
      </c>
      <c r="S236" s="10">
        <v>2</v>
      </c>
      <c r="T236" s="10">
        <v>22</v>
      </c>
      <c r="U236" s="10">
        <v>38</v>
      </c>
    </row>
    <row r="237" spans="1:21" x14ac:dyDescent="0.4">
      <c r="B237" s="10">
        <v>22</v>
      </c>
      <c r="C237" s="10">
        <v>38</v>
      </c>
      <c r="D237" s="10">
        <v>22</v>
      </c>
      <c r="E237" s="10">
        <v>38</v>
      </c>
      <c r="F237" s="10">
        <v>22</v>
      </c>
      <c r="G237" s="10">
        <v>38</v>
      </c>
      <c r="H237" s="10">
        <v>22</v>
      </c>
      <c r="I237" s="10">
        <v>38</v>
      </c>
      <c r="J237" s="10">
        <v>22</v>
      </c>
      <c r="K237" s="10">
        <v>38</v>
      </c>
      <c r="L237" s="10">
        <v>22</v>
      </c>
      <c r="M237" s="10">
        <v>38</v>
      </c>
      <c r="N237" s="10">
        <v>22</v>
      </c>
      <c r="O237" s="10">
        <v>38</v>
      </c>
      <c r="P237" s="10">
        <v>22</v>
      </c>
      <c r="Q237" s="10">
        <v>38</v>
      </c>
      <c r="R237" s="10">
        <v>22</v>
      </c>
      <c r="S237" s="10">
        <v>38</v>
      </c>
      <c r="T237" s="10">
        <v>22</v>
      </c>
      <c r="U237" s="10">
        <v>38</v>
      </c>
    </row>
    <row r="238" spans="1:21" x14ac:dyDescent="0.4">
      <c r="B238" s="10">
        <v>0</v>
      </c>
      <c r="C238" s="10">
        <v>0.2167132494531</v>
      </c>
      <c r="D238" s="10">
        <v>8.0743685981189994</v>
      </c>
      <c r="E238" s="10">
        <v>2.8393967949680001</v>
      </c>
      <c r="F238" s="10">
        <v>1.4292954430189999</v>
      </c>
      <c r="G238" s="10">
        <v>3.745955270304</v>
      </c>
      <c r="H238" s="10">
        <v>1.116045903384</v>
      </c>
      <c r="I238" s="10">
        <v>1.2705772470809999</v>
      </c>
      <c r="J238" s="10">
        <v>1.805073251879</v>
      </c>
      <c r="K238" s="10">
        <v>0.73092538895119996</v>
      </c>
      <c r="L238" s="10">
        <v>1.589725911186</v>
      </c>
      <c r="M238" s="10">
        <v>7.514788615044</v>
      </c>
      <c r="N238" s="10">
        <v>11.386507053760001</v>
      </c>
      <c r="O238" s="10">
        <v>15.975014746439999</v>
      </c>
      <c r="P238" s="10">
        <v>0</v>
      </c>
      <c r="Q238" s="10">
        <v>0</v>
      </c>
      <c r="R238" s="10">
        <v>8.0743685981189994</v>
      </c>
      <c r="S238" s="10">
        <v>3.0561100444220002</v>
      </c>
      <c r="T238" s="10">
        <v>25.401016161339999</v>
      </c>
      <c r="U238" s="10">
        <v>32.293371312239998</v>
      </c>
    </row>
    <row r="239" spans="1:21" x14ac:dyDescent="0.4">
      <c r="B239" s="10">
        <v>25.401016161339999</v>
      </c>
      <c r="C239" s="10">
        <v>32.293371312239998</v>
      </c>
      <c r="D239" s="10">
        <v>25.401016161339999</v>
      </c>
      <c r="E239" s="10">
        <v>32.293371312239998</v>
      </c>
      <c r="F239" s="10">
        <v>25.401016161339999</v>
      </c>
      <c r="G239" s="10">
        <v>32.293371312239998</v>
      </c>
      <c r="H239" s="10">
        <v>25.401016161339999</v>
      </c>
      <c r="I239" s="10">
        <v>32.293371312239998</v>
      </c>
      <c r="J239" s="10">
        <v>25.401016161339999</v>
      </c>
      <c r="K239" s="10">
        <v>32.293371312239998</v>
      </c>
      <c r="L239" s="10">
        <v>25.401016161339999</v>
      </c>
      <c r="M239" s="10">
        <v>32.293371312239998</v>
      </c>
      <c r="N239" s="10">
        <v>25.401016161339999</v>
      </c>
      <c r="O239" s="10">
        <v>32.293371312239998</v>
      </c>
      <c r="P239" s="10">
        <v>25.401016161339999</v>
      </c>
      <c r="Q239" s="10">
        <v>32.293371312239998</v>
      </c>
      <c r="R239" s="10">
        <v>25.401016161339999</v>
      </c>
      <c r="S239" s="10">
        <v>32.293371312239998</v>
      </c>
      <c r="T239" s="10">
        <v>25.401016161339999</v>
      </c>
      <c r="U239" s="10">
        <v>32.293371312239998</v>
      </c>
    </row>
    <row r="240" spans="1:21" x14ac:dyDescent="0.4">
      <c r="B240" s="4" t="s">
        <v>155</v>
      </c>
      <c r="C240" s="4" t="s">
        <v>156</v>
      </c>
      <c r="D240" s="4" t="s">
        <v>155</v>
      </c>
      <c r="E240" s="4" t="s">
        <v>156</v>
      </c>
      <c r="F240" s="4" t="s">
        <v>155</v>
      </c>
      <c r="G240" s="4" t="s">
        <v>156</v>
      </c>
      <c r="H240" s="4" t="s">
        <v>155</v>
      </c>
      <c r="I240" s="4" t="s">
        <v>156</v>
      </c>
      <c r="J240" s="4" t="s">
        <v>155</v>
      </c>
      <c r="K240" s="4" t="s">
        <v>156</v>
      </c>
      <c r="L240" s="4" t="s">
        <v>155</v>
      </c>
      <c r="M240" s="4" t="s">
        <v>156</v>
      </c>
      <c r="N240" s="4" t="s">
        <v>155</v>
      </c>
      <c r="O240" s="4" t="s">
        <v>156</v>
      </c>
      <c r="P240" s="4" t="s">
        <v>155</v>
      </c>
      <c r="Q240" s="4" t="s">
        <v>156</v>
      </c>
      <c r="R240" s="4" t="s">
        <v>155</v>
      </c>
      <c r="S240" s="4" t="s">
        <v>156</v>
      </c>
      <c r="T240" s="4" t="s">
        <v>155</v>
      </c>
      <c r="U240" s="4" t="s">
        <v>156</v>
      </c>
    </row>
    <row r="241" spans="1:21" x14ac:dyDescent="0.4">
      <c r="B241" s="4" t="s">
        <v>95</v>
      </c>
      <c r="C241" s="4" t="s">
        <v>95</v>
      </c>
      <c r="D241" s="4" t="s">
        <v>95</v>
      </c>
      <c r="E241" s="4" t="s">
        <v>95</v>
      </c>
      <c r="F241" s="4" t="s">
        <v>95</v>
      </c>
      <c r="G241" s="4" t="s">
        <v>95</v>
      </c>
      <c r="H241" s="4" t="s">
        <v>95</v>
      </c>
      <c r="I241" s="4" t="s">
        <v>95</v>
      </c>
      <c r="J241" s="4" t="s">
        <v>95</v>
      </c>
      <c r="K241" s="4" t="s">
        <v>95</v>
      </c>
      <c r="L241" s="4" t="s">
        <v>95</v>
      </c>
      <c r="M241" s="4" t="s">
        <v>95</v>
      </c>
      <c r="N241" s="4" t="s">
        <v>95</v>
      </c>
      <c r="O241" s="4" t="s">
        <v>95</v>
      </c>
      <c r="P241" s="4" t="s">
        <v>446</v>
      </c>
      <c r="Q241" s="4" t="s">
        <v>446</v>
      </c>
      <c r="R241" s="4" t="s">
        <v>95</v>
      </c>
      <c r="S241" s="4" t="s">
        <v>95</v>
      </c>
      <c r="T241" s="4" t="s">
        <v>446</v>
      </c>
      <c r="U241" s="4" t="s">
        <v>446</v>
      </c>
    </row>
    <row r="242" spans="1:21" x14ac:dyDescent="0.4">
      <c r="A242" t="s">
        <v>802</v>
      </c>
    </row>
    <row r="243" spans="1:21" x14ac:dyDescent="0.4">
      <c r="A243" t="s">
        <v>165</v>
      </c>
    </row>
  </sheetData>
  <mergeCells count="11">
    <mergeCell ref="N2:O2"/>
    <mergeCell ref="P2:Q2"/>
    <mergeCell ref="R2:S2"/>
    <mergeCell ref="T2:U2"/>
    <mergeCell ref="A2:A3"/>
    <mergeCell ref="B2:C2"/>
    <mergeCell ref="D2:E2"/>
    <mergeCell ref="F2:G2"/>
    <mergeCell ref="H2:I2"/>
    <mergeCell ref="J2:K2"/>
    <mergeCell ref="L2:M2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8BC67C8-B7CF-4D5B-B282-ACDEDDFFC185}">
  <dimension ref="A1:AD243"/>
  <sheetViews>
    <sheetView workbookViewId="0">
      <selection activeCell="H3" sqref="H3"/>
    </sheetView>
  </sheetViews>
  <sheetFormatPr defaultRowHeight="14.6" x14ac:dyDescent="0.4"/>
  <cols>
    <col min="1" max="1" width="35.53515625" bestFit="1" customWidth="1"/>
    <col min="2" max="30" width="12.53515625" customWidth="1"/>
  </cols>
  <sheetData>
    <row r="1" spans="1:30" x14ac:dyDescent="0.4">
      <c r="A1" s="1" t="s">
        <v>41</v>
      </c>
    </row>
    <row r="2" spans="1:30" ht="101.5" customHeight="1" x14ac:dyDescent="0.4">
      <c r="A2" s="20" t="s">
        <v>682</v>
      </c>
      <c r="B2" s="19" t="s">
        <v>594</v>
      </c>
      <c r="C2" s="19"/>
      <c r="D2" s="19"/>
      <c r="E2" s="19" t="s">
        <v>595</v>
      </c>
      <c r="F2" s="19"/>
      <c r="G2" s="19"/>
      <c r="H2" s="19" t="s">
        <v>596</v>
      </c>
      <c r="I2" s="19"/>
      <c r="J2" s="19"/>
      <c r="K2" s="19" t="s">
        <v>597</v>
      </c>
      <c r="L2" s="19"/>
      <c r="M2" s="19"/>
      <c r="N2" s="19" t="s">
        <v>598</v>
      </c>
      <c r="O2" s="19"/>
      <c r="P2" s="19"/>
      <c r="Q2" s="19" t="s">
        <v>599</v>
      </c>
      <c r="R2" s="19"/>
      <c r="S2" s="19"/>
      <c r="T2" s="19" t="s">
        <v>600</v>
      </c>
      <c r="U2" s="19"/>
      <c r="V2" s="19"/>
      <c r="W2" s="19" t="s">
        <v>601</v>
      </c>
      <c r="X2" s="19"/>
      <c r="Y2" s="19"/>
      <c r="Z2" s="19" t="s">
        <v>602</v>
      </c>
      <c r="AA2" s="19"/>
      <c r="AB2" s="19"/>
      <c r="AC2" s="19" t="s">
        <v>683</v>
      </c>
      <c r="AD2" s="19"/>
    </row>
    <row r="3" spans="1:30" ht="203.15" customHeight="1" x14ac:dyDescent="0.4">
      <c r="A3" s="20"/>
      <c r="B3" s="1" t="s">
        <v>178</v>
      </c>
      <c r="C3" s="1" t="s">
        <v>179</v>
      </c>
      <c r="D3" s="1" t="s">
        <v>683</v>
      </c>
      <c r="E3" s="1" t="s">
        <v>178</v>
      </c>
      <c r="F3" s="1" t="s">
        <v>179</v>
      </c>
      <c r="G3" s="1" t="s">
        <v>683</v>
      </c>
      <c r="H3" s="1" t="s">
        <v>178</v>
      </c>
      <c r="I3" s="1" t="s">
        <v>179</v>
      </c>
      <c r="J3" s="1" t="s">
        <v>683</v>
      </c>
      <c r="K3" s="1" t="s">
        <v>178</v>
      </c>
      <c r="L3" s="1" t="s">
        <v>179</v>
      </c>
      <c r="M3" s="1" t="s">
        <v>683</v>
      </c>
      <c r="N3" s="1" t="s">
        <v>178</v>
      </c>
      <c r="O3" s="1" t="s">
        <v>179</v>
      </c>
      <c r="P3" s="1" t="s">
        <v>683</v>
      </c>
      <c r="Q3" s="1" t="s">
        <v>178</v>
      </c>
      <c r="R3" s="1" t="s">
        <v>179</v>
      </c>
      <c r="S3" s="1" t="s">
        <v>683</v>
      </c>
      <c r="T3" s="1" t="s">
        <v>178</v>
      </c>
      <c r="U3" s="1" t="s">
        <v>179</v>
      </c>
      <c r="V3" s="1" t="s">
        <v>683</v>
      </c>
      <c r="W3" s="1" t="s">
        <v>178</v>
      </c>
      <c r="X3" s="1" t="s">
        <v>179</v>
      </c>
      <c r="Y3" s="1" t="s">
        <v>683</v>
      </c>
      <c r="Z3" s="1" t="s">
        <v>178</v>
      </c>
      <c r="AA3" s="1" t="s">
        <v>179</v>
      </c>
      <c r="AB3" s="1" t="s">
        <v>683</v>
      </c>
      <c r="AC3" s="1" t="s">
        <v>178</v>
      </c>
      <c r="AD3" s="1" t="s">
        <v>179</v>
      </c>
    </row>
    <row r="4" spans="1:30" x14ac:dyDescent="0.4">
      <c r="A4" s="1" t="s">
        <v>299</v>
      </c>
      <c r="B4" s="11">
        <v>0.39770804931210002</v>
      </c>
      <c r="C4" s="11">
        <v>0.46912758055369996</v>
      </c>
      <c r="D4" s="11">
        <v>0.42216254393889996</v>
      </c>
      <c r="E4" s="11">
        <v>0.28359644813740004</v>
      </c>
      <c r="F4" s="11">
        <v>0.30259126556670002</v>
      </c>
      <c r="G4" s="11">
        <v>0.29007883519010003</v>
      </c>
      <c r="H4" s="11">
        <v>0.15764624403639999</v>
      </c>
      <c r="I4" s="11">
        <v>0.11478135679690001</v>
      </c>
      <c r="J4" s="11">
        <v>0.14297894009269999</v>
      </c>
      <c r="K4" s="11">
        <v>6.9387840190420005E-2</v>
      </c>
      <c r="L4" s="11">
        <v>5.0682651014540003E-2</v>
      </c>
      <c r="M4" s="11">
        <v>6.2987358320729991E-2</v>
      </c>
      <c r="N4" s="11">
        <v>2.939206074365E-2</v>
      </c>
      <c r="O4" s="11">
        <v>1.943724711994E-2</v>
      </c>
      <c r="P4" s="11">
        <v>2.5986120486100002E-2</v>
      </c>
      <c r="Q4" s="11">
        <v>2.5999720013920001E-2</v>
      </c>
      <c r="R4" s="11">
        <v>2.0501047686259998E-2</v>
      </c>
      <c r="S4" s="11">
        <v>2.4117929754329998E-2</v>
      </c>
      <c r="T4" s="11">
        <v>3.6183732084659997E-2</v>
      </c>
      <c r="U4" s="11">
        <v>2.287885126194E-2</v>
      </c>
      <c r="V4" s="11">
        <v>3.1631750291949999E-2</v>
      </c>
      <c r="W4" s="11">
        <v>8.5905481499630001E-5</v>
      </c>
      <c r="X4" s="11">
        <v>0</v>
      </c>
      <c r="Y4" s="11">
        <v>5.652192519645E-5</v>
      </c>
      <c r="Z4" s="11">
        <v>0.68130449744939992</v>
      </c>
      <c r="AA4" s="11">
        <v>0.7717188461204999</v>
      </c>
      <c r="AB4" s="11">
        <v>0.7122413791290001</v>
      </c>
      <c r="AC4" s="11">
        <v>1</v>
      </c>
      <c r="AD4" s="11">
        <v>1</v>
      </c>
    </row>
    <row r="5" spans="1:30" x14ac:dyDescent="0.4">
      <c r="B5" s="12">
        <v>1340</v>
      </c>
      <c r="C5" s="12">
        <v>732</v>
      </c>
      <c r="D5" s="12">
        <v>2073</v>
      </c>
      <c r="E5" s="12">
        <v>932</v>
      </c>
      <c r="F5" s="12">
        <v>446</v>
      </c>
      <c r="G5" s="12">
        <v>1378</v>
      </c>
      <c r="H5" s="12">
        <v>464</v>
      </c>
      <c r="I5" s="12">
        <v>193</v>
      </c>
      <c r="J5" s="12">
        <v>657</v>
      </c>
      <c r="K5" s="12">
        <v>198</v>
      </c>
      <c r="L5" s="12">
        <v>72</v>
      </c>
      <c r="M5" s="12">
        <v>270</v>
      </c>
      <c r="N5" s="12">
        <v>83</v>
      </c>
      <c r="O5" s="12">
        <v>34</v>
      </c>
      <c r="P5" s="12">
        <v>117</v>
      </c>
      <c r="Q5" s="12">
        <v>74</v>
      </c>
      <c r="R5" s="12">
        <v>32</v>
      </c>
      <c r="S5" s="12">
        <v>106</v>
      </c>
      <c r="T5" s="12">
        <v>121</v>
      </c>
      <c r="U5" s="12">
        <v>32</v>
      </c>
      <c r="V5" s="12">
        <v>153</v>
      </c>
      <c r="W5" s="12">
        <v>1</v>
      </c>
      <c r="X5" s="12">
        <v>0</v>
      </c>
      <c r="Y5" s="12">
        <v>1</v>
      </c>
      <c r="Z5" s="12">
        <v>2272</v>
      </c>
      <c r="AA5" s="12">
        <v>1178</v>
      </c>
      <c r="AB5" s="12">
        <v>3451</v>
      </c>
      <c r="AC5" s="12">
        <v>3213</v>
      </c>
      <c r="AD5" s="12">
        <v>1541</v>
      </c>
    </row>
    <row r="6" spans="1:30" x14ac:dyDescent="0.4">
      <c r="B6" s="12">
        <v>3213</v>
      </c>
      <c r="C6" s="12">
        <v>1541</v>
      </c>
      <c r="D6" s="12">
        <v>4755</v>
      </c>
      <c r="E6" s="12">
        <v>3213</v>
      </c>
      <c r="F6" s="12">
        <v>1541</v>
      </c>
      <c r="G6" s="12">
        <v>4755</v>
      </c>
      <c r="H6" s="12">
        <v>3213</v>
      </c>
      <c r="I6" s="12">
        <v>1541</v>
      </c>
      <c r="J6" s="12">
        <v>4755</v>
      </c>
      <c r="K6" s="12">
        <v>3213</v>
      </c>
      <c r="L6" s="12">
        <v>1541</v>
      </c>
      <c r="M6" s="12">
        <v>4755</v>
      </c>
      <c r="N6" s="12">
        <v>3213</v>
      </c>
      <c r="O6" s="12">
        <v>1541</v>
      </c>
      <c r="P6" s="12">
        <v>4755</v>
      </c>
      <c r="Q6" s="12">
        <v>3213</v>
      </c>
      <c r="R6" s="12">
        <v>1541</v>
      </c>
      <c r="S6" s="12">
        <v>4755</v>
      </c>
      <c r="T6" s="12">
        <v>3213</v>
      </c>
      <c r="U6" s="12">
        <v>1541</v>
      </c>
      <c r="V6" s="12">
        <v>4755</v>
      </c>
      <c r="W6" s="12">
        <v>3213</v>
      </c>
      <c r="X6" s="12">
        <v>1541</v>
      </c>
      <c r="Y6" s="12">
        <v>4755</v>
      </c>
      <c r="Z6" s="12">
        <v>3213</v>
      </c>
      <c r="AA6" s="12">
        <v>1541</v>
      </c>
      <c r="AB6" s="12">
        <v>4755</v>
      </c>
      <c r="AC6" s="12">
        <v>3213</v>
      </c>
      <c r="AD6" s="12">
        <v>1541</v>
      </c>
    </row>
    <row r="7" spans="1:30" x14ac:dyDescent="0.4">
      <c r="B7" s="12">
        <v>1230.2285634499999</v>
      </c>
      <c r="C7" s="12">
        <v>754.2896029794</v>
      </c>
      <c r="D7" s="12">
        <v>1984.7465424300001</v>
      </c>
      <c r="E7" s="12">
        <v>877.24764835660005</v>
      </c>
      <c r="F7" s="12">
        <v>486.52318693339998</v>
      </c>
      <c r="G7" s="12">
        <v>1363.7708352899999</v>
      </c>
      <c r="H7" s="12">
        <v>487.64643478969998</v>
      </c>
      <c r="I7" s="12">
        <v>184.5518951274</v>
      </c>
      <c r="J7" s="12">
        <v>672.19832991709995</v>
      </c>
      <c r="K7" s="12">
        <v>214.63710152709999</v>
      </c>
      <c r="L7" s="12">
        <v>81.490405374529999</v>
      </c>
      <c r="M7" s="12">
        <v>296.12750690159999</v>
      </c>
      <c r="N7" s="12">
        <v>90.918332500510004</v>
      </c>
      <c r="O7" s="12">
        <v>31.252294729310002</v>
      </c>
      <c r="P7" s="12">
        <v>122.1706272298</v>
      </c>
      <c r="Q7" s="12">
        <v>80.424819809780004</v>
      </c>
      <c r="R7" s="12">
        <v>32.962732870400004</v>
      </c>
      <c r="S7" s="12">
        <v>113.3875526802</v>
      </c>
      <c r="T7" s="12">
        <v>111.9269796519</v>
      </c>
      <c r="U7" s="12">
        <v>36.785898656020002</v>
      </c>
      <c r="V7" s="12">
        <v>148.71287830790001</v>
      </c>
      <c r="W7" s="12">
        <v>0.26573104889519999</v>
      </c>
      <c r="X7" s="12">
        <v>0</v>
      </c>
      <c r="Y7" s="12">
        <v>0.26573104889519999</v>
      </c>
      <c r="Z7" s="12">
        <v>2107.4762118059998</v>
      </c>
      <c r="AA7" s="12">
        <v>1240.812789913</v>
      </c>
      <c r="AB7" s="12">
        <v>3348.5173777199998</v>
      </c>
      <c r="AC7" s="12">
        <v>3093.295611134</v>
      </c>
      <c r="AD7" s="12">
        <v>1607.8560166699999</v>
      </c>
    </row>
    <row r="8" spans="1:30" x14ac:dyDescent="0.4">
      <c r="B8" s="12">
        <v>3093.295611134</v>
      </c>
      <c r="C8" s="12">
        <v>1607.8560166699999</v>
      </c>
      <c r="D8" s="12">
        <v>4701.3800038059999</v>
      </c>
      <c r="E8" s="12">
        <v>3093.295611134</v>
      </c>
      <c r="F8" s="12">
        <v>1607.8560166699999</v>
      </c>
      <c r="G8" s="12">
        <v>4701.3800038059999</v>
      </c>
      <c r="H8" s="12">
        <v>3093.295611134</v>
      </c>
      <c r="I8" s="12">
        <v>1607.8560166699999</v>
      </c>
      <c r="J8" s="12">
        <v>4701.3800038059999</v>
      </c>
      <c r="K8" s="12">
        <v>3093.295611134</v>
      </c>
      <c r="L8" s="12">
        <v>1607.8560166699999</v>
      </c>
      <c r="M8" s="12">
        <v>4701.3800038059999</v>
      </c>
      <c r="N8" s="12">
        <v>3093.295611134</v>
      </c>
      <c r="O8" s="12">
        <v>1607.8560166699999</v>
      </c>
      <c r="P8" s="12">
        <v>4701.3800038059999</v>
      </c>
      <c r="Q8" s="12">
        <v>3093.295611134</v>
      </c>
      <c r="R8" s="12">
        <v>1607.8560166699999</v>
      </c>
      <c r="S8" s="12">
        <v>4701.3800038059999</v>
      </c>
      <c r="T8" s="12">
        <v>3093.295611134</v>
      </c>
      <c r="U8" s="12">
        <v>1607.8560166699999</v>
      </c>
      <c r="V8" s="12">
        <v>4701.3800038059999</v>
      </c>
      <c r="W8" s="12">
        <v>3093.295611134</v>
      </c>
      <c r="X8" s="12">
        <v>1607.8560166699999</v>
      </c>
      <c r="Y8" s="12">
        <v>4701.3800038059999</v>
      </c>
      <c r="Z8" s="12">
        <v>3093.295611134</v>
      </c>
      <c r="AA8" s="12">
        <v>1607.8560166699999</v>
      </c>
      <c r="AB8" s="12">
        <v>4701.3800038059999</v>
      </c>
      <c r="AC8" s="12">
        <v>3093.295611134</v>
      </c>
      <c r="AD8" s="12">
        <v>1607.8560166699999</v>
      </c>
    </row>
    <row r="9" spans="1:30" x14ac:dyDescent="0.4">
      <c r="B9" s="6" t="s">
        <v>155</v>
      </c>
      <c r="C9" s="6" t="s">
        <v>156</v>
      </c>
      <c r="D9" s="6" t="s">
        <v>157</v>
      </c>
      <c r="E9" s="6" t="s">
        <v>155</v>
      </c>
      <c r="F9" s="6" t="s">
        <v>156</v>
      </c>
      <c r="G9" s="6" t="s">
        <v>157</v>
      </c>
      <c r="H9" s="6" t="s">
        <v>155</v>
      </c>
      <c r="I9" s="6" t="s">
        <v>156</v>
      </c>
      <c r="J9" s="6" t="s">
        <v>157</v>
      </c>
      <c r="K9" s="6" t="s">
        <v>155</v>
      </c>
      <c r="L9" s="6" t="s">
        <v>156</v>
      </c>
      <c r="M9" s="6" t="s">
        <v>157</v>
      </c>
      <c r="N9" s="6" t="s">
        <v>155</v>
      </c>
      <c r="O9" s="6" t="s">
        <v>156</v>
      </c>
      <c r="P9" s="6" t="s">
        <v>157</v>
      </c>
      <c r="Q9" s="6" t="s">
        <v>155</v>
      </c>
      <c r="R9" s="6" t="s">
        <v>156</v>
      </c>
      <c r="S9" s="6" t="s">
        <v>157</v>
      </c>
      <c r="T9" s="6" t="s">
        <v>155</v>
      </c>
      <c r="U9" s="6" t="s">
        <v>156</v>
      </c>
      <c r="V9" s="6" t="s">
        <v>157</v>
      </c>
      <c r="W9" s="6" t="s">
        <v>155</v>
      </c>
      <c r="X9" s="6" t="s">
        <v>156</v>
      </c>
      <c r="Y9" s="6" t="s">
        <v>157</v>
      </c>
      <c r="Z9" s="6" t="s">
        <v>155</v>
      </c>
      <c r="AA9" s="6" t="s">
        <v>156</v>
      </c>
      <c r="AB9" s="6" t="s">
        <v>157</v>
      </c>
      <c r="AC9" s="6" t="s">
        <v>155</v>
      </c>
      <c r="AD9" s="6" t="s">
        <v>156</v>
      </c>
    </row>
    <row r="10" spans="1:30" x14ac:dyDescent="0.4">
      <c r="B10" s="6" t="s">
        <v>95</v>
      </c>
      <c r="C10" s="6" t="s">
        <v>155</v>
      </c>
      <c r="D10" s="6" t="s">
        <v>446</v>
      </c>
      <c r="E10" s="6" t="s">
        <v>95</v>
      </c>
      <c r="F10" s="6" t="s">
        <v>95</v>
      </c>
      <c r="G10" s="6" t="s">
        <v>446</v>
      </c>
      <c r="H10" s="6" t="s">
        <v>215</v>
      </c>
      <c r="I10" s="6" t="s">
        <v>95</v>
      </c>
      <c r="J10" s="6" t="s">
        <v>446</v>
      </c>
      <c r="K10" s="6" t="s">
        <v>95</v>
      </c>
      <c r="L10" s="6" t="s">
        <v>95</v>
      </c>
      <c r="M10" s="6" t="s">
        <v>446</v>
      </c>
      <c r="N10" s="6" t="s">
        <v>95</v>
      </c>
      <c r="O10" s="6" t="s">
        <v>95</v>
      </c>
      <c r="P10" s="6" t="s">
        <v>446</v>
      </c>
      <c r="Q10" s="6" t="s">
        <v>95</v>
      </c>
      <c r="R10" s="6" t="s">
        <v>95</v>
      </c>
      <c r="S10" s="6" t="s">
        <v>446</v>
      </c>
      <c r="T10" s="6" t="s">
        <v>95</v>
      </c>
      <c r="U10" s="6" t="s">
        <v>95</v>
      </c>
      <c r="V10" s="6" t="s">
        <v>446</v>
      </c>
      <c r="W10" s="6" t="s">
        <v>95</v>
      </c>
      <c r="X10" s="6" t="s">
        <v>95</v>
      </c>
      <c r="Y10" s="6" t="s">
        <v>446</v>
      </c>
      <c r="Z10" s="6" t="s">
        <v>95</v>
      </c>
      <c r="AA10" s="6" t="s">
        <v>155</v>
      </c>
      <c r="AB10" s="6" t="s">
        <v>446</v>
      </c>
      <c r="AC10" s="6" t="s">
        <v>446</v>
      </c>
      <c r="AD10" s="6" t="s">
        <v>446</v>
      </c>
    </row>
    <row r="11" spans="1:30" x14ac:dyDescent="0.4">
      <c r="A11" s="1" t="s">
        <v>311</v>
      </c>
      <c r="B11" s="11">
        <v>0.43413661558919997</v>
      </c>
      <c r="C11" s="11">
        <v>0.35434814460459996</v>
      </c>
      <c r="D11" s="11">
        <v>0.41058376775659999</v>
      </c>
      <c r="E11" s="11">
        <v>0.24284514369970001</v>
      </c>
      <c r="F11" s="11">
        <v>0.27511917299069999</v>
      </c>
      <c r="G11" s="11">
        <v>0.25237115448769998</v>
      </c>
      <c r="H11" s="11">
        <v>0.15116502776310001</v>
      </c>
      <c r="I11" s="11">
        <v>0.15157871781240001</v>
      </c>
      <c r="J11" s="11">
        <v>0.15127656729070002</v>
      </c>
      <c r="K11" s="11">
        <v>7.7245915653150005E-2</v>
      </c>
      <c r="L11" s="11">
        <v>8.7440252865039994E-2</v>
      </c>
      <c r="M11" s="11">
        <v>8.0254840391810009E-2</v>
      </c>
      <c r="N11" s="11">
        <v>3.1308306041870002E-2</v>
      </c>
      <c r="O11" s="11">
        <v>4.0113656634810008E-2</v>
      </c>
      <c r="P11" s="11">
        <v>3.3909789507320001E-2</v>
      </c>
      <c r="Q11" s="11">
        <v>2.8351216778360003E-2</v>
      </c>
      <c r="R11" s="11">
        <v>3.6122818917480003E-2</v>
      </c>
      <c r="S11" s="11">
        <v>3.0647234723799998E-2</v>
      </c>
      <c r="T11" s="11">
        <v>3.3801128850310003E-2</v>
      </c>
      <c r="U11" s="11">
        <v>5.5277236174929995E-2</v>
      </c>
      <c r="V11" s="11">
        <v>4.0149141968770001E-2</v>
      </c>
      <c r="W11" s="11">
        <v>1.1466456243600001E-3</v>
      </c>
      <c r="X11" s="11">
        <v>0</v>
      </c>
      <c r="Y11" s="11">
        <v>8.0750387325080001E-4</v>
      </c>
      <c r="Z11" s="11">
        <v>0.67698175928889992</v>
      </c>
      <c r="AA11" s="11">
        <v>0.62946731759530006</v>
      </c>
      <c r="AB11" s="11">
        <v>0.6629549222444</v>
      </c>
      <c r="AC11" s="11">
        <v>1</v>
      </c>
      <c r="AD11" s="11">
        <v>1</v>
      </c>
    </row>
    <row r="12" spans="1:30" x14ac:dyDescent="0.4">
      <c r="B12" s="12">
        <v>992</v>
      </c>
      <c r="C12" s="12">
        <v>347</v>
      </c>
      <c r="D12" s="12">
        <v>1340</v>
      </c>
      <c r="E12" s="12">
        <v>603</v>
      </c>
      <c r="F12" s="12">
        <v>249</v>
      </c>
      <c r="G12" s="12">
        <v>852</v>
      </c>
      <c r="H12" s="12">
        <v>347</v>
      </c>
      <c r="I12" s="12">
        <v>149</v>
      </c>
      <c r="J12" s="12">
        <v>496</v>
      </c>
      <c r="K12" s="12">
        <v>180</v>
      </c>
      <c r="L12" s="12">
        <v>84</v>
      </c>
      <c r="M12" s="12">
        <v>264</v>
      </c>
      <c r="N12" s="12">
        <v>69</v>
      </c>
      <c r="O12" s="12">
        <v>39</v>
      </c>
      <c r="P12" s="12">
        <v>108</v>
      </c>
      <c r="Q12" s="12">
        <v>74</v>
      </c>
      <c r="R12" s="12">
        <v>35</v>
      </c>
      <c r="S12" s="12">
        <v>109</v>
      </c>
      <c r="T12" s="12">
        <v>85</v>
      </c>
      <c r="U12" s="12">
        <v>48</v>
      </c>
      <c r="V12" s="12">
        <v>133</v>
      </c>
      <c r="W12" s="12">
        <v>2</v>
      </c>
      <c r="X12" s="12">
        <v>0</v>
      </c>
      <c r="Y12" s="12">
        <v>2</v>
      </c>
      <c r="Z12" s="12">
        <v>1595</v>
      </c>
      <c r="AA12" s="12">
        <v>596</v>
      </c>
      <c r="AB12" s="12">
        <v>2192</v>
      </c>
      <c r="AC12" s="12">
        <v>2352</v>
      </c>
      <c r="AD12" s="12">
        <v>951</v>
      </c>
    </row>
    <row r="13" spans="1:30" x14ac:dyDescent="0.4">
      <c r="B13" s="12">
        <v>2352</v>
      </c>
      <c r="C13" s="12">
        <v>951</v>
      </c>
      <c r="D13" s="12">
        <v>3304</v>
      </c>
      <c r="E13" s="12">
        <v>2352</v>
      </c>
      <c r="F13" s="12">
        <v>951</v>
      </c>
      <c r="G13" s="12">
        <v>3304</v>
      </c>
      <c r="H13" s="12">
        <v>2352</v>
      </c>
      <c r="I13" s="12">
        <v>951</v>
      </c>
      <c r="J13" s="12">
        <v>3304</v>
      </c>
      <c r="K13" s="12">
        <v>2352</v>
      </c>
      <c r="L13" s="12">
        <v>951</v>
      </c>
      <c r="M13" s="12">
        <v>3304</v>
      </c>
      <c r="N13" s="12">
        <v>2352</v>
      </c>
      <c r="O13" s="12">
        <v>951</v>
      </c>
      <c r="P13" s="12">
        <v>3304</v>
      </c>
      <c r="Q13" s="12">
        <v>2352</v>
      </c>
      <c r="R13" s="12">
        <v>951</v>
      </c>
      <c r="S13" s="12">
        <v>3304</v>
      </c>
      <c r="T13" s="12">
        <v>2352</v>
      </c>
      <c r="U13" s="12">
        <v>951</v>
      </c>
      <c r="V13" s="12">
        <v>3304</v>
      </c>
      <c r="W13" s="12">
        <v>2352</v>
      </c>
      <c r="X13" s="12">
        <v>951</v>
      </c>
      <c r="Y13" s="12">
        <v>3304</v>
      </c>
      <c r="Z13" s="12">
        <v>2352</v>
      </c>
      <c r="AA13" s="12">
        <v>951</v>
      </c>
      <c r="AB13" s="12">
        <v>3304</v>
      </c>
      <c r="AC13" s="12">
        <v>2352</v>
      </c>
      <c r="AD13" s="12">
        <v>951</v>
      </c>
    </row>
    <row r="14" spans="1:30" x14ac:dyDescent="0.4">
      <c r="B14" s="12">
        <v>978.41702290429998</v>
      </c>
      <c r="C14" s="12">
        <v>335.32010468990001</v>
      </c>
      <c r="D14" s="12">
        <v>1313.965503595</v>
      </c>
      <c r="E14" s="12">
        <v>547.30196438960002</v>
      </c>
      <c r="F14" s="12">
        <v>260.3456270172</v>
      </c>
      <c r="G14" s="12">
        <v>807.64759140690001</v>
      </c>
      <c r="H14" s="12">
        <v>340.68178338389998</v>
      </c>
      <c r="I14" s="12">
        <v>143.43913549300001</v>
      </c>
      <c r="J14" s="12">
        <v>484.12091887690002</v>
      </c>
      <c r="K14" s="12">
        <v>174.0897130326</v>
      </c>
      <c r="L14" s="12">
        <v>82.744823674870005</v>
      </c>
      <c r="M14" s="12">
        <v>256.83453670749998</v>
      </c>
      <c r="N14" s="12">
        <v>70.559769643219994</v>
      </c>
      <c r="O14" s="12">
        <v>37.959604832399997</v>
      </c>
      <c r="P14" s="12">
        <v>108.5193744756</v>
      </c>
      <c r="Q14" s="12">
        <v>63.895354871979997</v>
      </c>
      <c r="R14" s="12">
        <v>34.18306997098</v>
      </c>
      <c r="S14" s="12">
        <v>98.078424842969994</v>
      </c>
      <c r="T14" s="12">
        <v>76.177863541030007</v>
      </c>
      <c r="U14" s="12">
        <v>52.308919641259997</v>
      </c>
      <c r="V14" s="12">
        <v>128.4867831823</v>
      </c>
      <c r="W14" s="12">
        <v>2.584204045056</v>
      </c>
      <c r="X14" s="12">
        <v>0</v>
      </c>
      <c r="Y14" s="12">
        <v>2.584204045056</v>
      </c>
      <c r="Z14" s="12">
        <v>1525.718987294</v>
      </c>
      <c r="AA14" s="12">
        <v>595.66573170720005</v>
      </c>
      <c r="AB14" s="12">
        <v>2121.6130950020001</v>
      </c>
      <c r="AC14" s="12">
        <v>2253.7076758120002</v>
      </c>
      <c r="AD14" s="12">
        <v>946.30128531970001</v>
      </c>
    </row>
    <row r="15" spans="1:30" x14ac:dyDescent="0.4">
      <c r="B15" s="12">
        <v>2253.7076758120002</v>
      </c>
      <c r="C15" s="12">
        <v>946.30128531970001</v>
      </c>
      <c r="D15" s="12">
        <v>3200.237337133</v>
      </c>
      <c r="E15" s="12">
        <v>2253.7076758120002</v>
      </c>
      <c r="F15" s="12">
        <v>946.30128531970001</v>
      </c>
      <c r="G15" s="12">
        <v>3200.237337133</v>
      </c>
      <c r="H15" s="12">
        <v>2253.7076758120002</v>
      </c>
      <c r="I15" s="12">
        <v>946.30128531970001</v>
      </c>
      <c r="J15" s="12">
        <v>3200.237337133</v>
      </c>
      <c r="K15" s="12">
        <v>2253.7076758120002</v>
      </c>
      <c r="L15" s="12">
        <v>946.30128531970001</v>
      </c>
      <c r="M15" s="12">
        <v>3200.237337133</v>
      </c>
      <c r="N15" s="12">
        <v>2253.7076758120002</v>
      </c>
      <c r="O15" s="12">
        <v>946.30128531970001</v>
      </c>
      <c r="P15" s="12">
        <v>3200.237337133</v>
      </c>
      <c r="Q15" s="12">
        <v>2253.7076758120002</v>
      </c>
      <c r="R15" s="12">
        <v>946.30128531970001</v>
      </c>
      <c r="S15" s="12">
        <v>3200.237337133</v>
      </c>
      <c r="T15" s="12">
        <v>2253.7076758120002</v>
      </c>
      <c r="U15" s="12">
        <v>946.30128531970001</v>
      </c>
      <c r="V15" s="12">
        <v>3200.237337133</v>
      </c>
      <c r="W15" s="12">
        <v>2253.7076758120002</v>
      </c>
      <c r="X15" s="12">
        <v>946.30128531970001</v>
      </c>
      <c r="Y15" s="12">
        <v>3200.237337133</v>
      </c>
      <c r="Z15" s="12">
        <v>2253.7076758120002</v>
      </c>
      <c r="AA15" s="12">
        <v>946.30128531970001</v>
      </c>
      <c r="AB15" s="12">
        <v>3200.237337133</v>
      </c>
      <c r="AC15" s="12">
        <v>2253.7076758120002</v>
      </c>
      <c r="AD15" s="12">
        <v>946.30128531970001</v>
      </c>
    </row>
    <row r="16" spans="1:30" x14ac:dyDescent="0.4">
      <c r="B16" s="6" t="s">
        <v>155</v>
      </c>
      <c r="C16" s="6" t="s">
        <v>156</v>
      </c>
      <c r="D16" s="6" t="s">
        <v>157</v>
      </c>
      <c r="E16" s="6" t="s">
        <v>155</v>
      </c>
      <c r="F16" s="6" t="s">
        <v>156</v>
      </c>
      <c r="G16" s="6" t="s">
        <v>157</v>
      </c>
      <c r="H16" s="6" t="s">
        <v>155</v>
      </c>
      <c r="I16" s="6" t="s">
        <v>156</v>
      </c>
      <c r="J16" s="6" t="s">
        <v>157</v>
      </c>
      <c r="K16" s="6" t="s">
        <v>155</v>
      </c>
      <c r="L16" s="6" t="s">
        <v>156</v>
      </c>
      <c r="M16" s="6" t="s">
        <v>157</v>
      </c>
      <c r="N16" s="6" t="s">
        <v>155</v>
      </c>
      <c r="O16" s="6" t="s">
        <v>156</v>
      </c>
      <c r="P16" s="6" t="s">
        <v>157</v>
      </c>
      <c r="Q16" s="6" t="s">
        <v>155</v>
      </c>
      <c r="R16" s="6" t="s">
        <v>156</v>
      </c>
      <c r="S16" s="6" t="s">
        <v>157</v>
      </c>
      <c r="T16" s="6" t="s">
        <v>155</v>
      </c>
      <c r="U16" s="6" t="s">
        <v>156</v>
      </c>
      <c r="V16" s="6" t="s">
        <v>157</v>
      </c>
      <c r="W16" s="6" t="s">
        <v>155</v>
      </c>
      <c r="X16" s="6" t="s">
        <v>156</v>
      </c>
      <c r="Y16" s="6" t="s">
        <v>157</v>
      </c>
      <c r="Z16" s="6" t="s">
        <v>155</v>
      </c>
      <c r="AA16" s="6" t="s">
        <v>156</v>
      </c>
      <c r="AB16" s="6" t="s">
        <v>157</v>
      </c>
      <c r="AC16" s="6" t="s">
        <v>155</v>
      </c>
      <c r="AD16" s="6" t="s">
        <v>156</v>
      </c>
    </row>
    <row r="17" spans="1:30" x14ac:dyDescent="0.4">
      <c r="B17" s="6" t="s">
        <v>156</v>
      </c>
      <c r="C17" s="6" t="s">
        <v>95</v>
      </c>
      <c r="D17" s="6" t="s">
        <v>446</v>
      </c>
      <c r="E17" s="6" t="s">
        <v>95</v>
      </c>
      <c r="F17" s="6" t="s">
        <v>95</v>
      </c>
      <c r="G17" s="6" t="s">
        <v>446</v>
      </c>
      <c r="H17" s="6" t="s">
        <v>95</v>
      </c>
      <c r="I17" s="6" t="s">
        <v>95</v>
      </c>
      <c r="J17" s="6" t="s">
        <v>446</v>
      </c>
      <c r="K17" s="6" t="s">
        <v>95</v>
      </c>
      <c r="L17" s="6" t="s">
        <v>95</v>
      </c>
      <c r="M17" s="6" t="s">
        <v>446</v>
      </c>
      <c r="N17" s="6" t="s">
        <v>95</v>
      </c>
      <c r="O17" s="6" t="s">
        <v>95</v>
      </c>
      <c r="P17" s="6" t="s">
        <v>446</v>
      </c>
      <c r="Q17" s="6" t="s">
        <v>95</v>
      </c>
      <c r="R17" s="6" t="s">
        <v>95</v>
      </c>
      <c r="S17" s="6" t="s">
        <v>446</v>
      </c>
      <c r="T17" s="6" t="s">
        <v>95</v>
      </c>
      <c r="U17" s="6" t="s">
        <v>206</v>
      </c>
      <c r="V17" s="6" t="s">
        <v>446</v>
      </c>
      <c r="W17" s="6" t="s">
        <v>95</v>
      </c>
      <c r="X17" s="6" t="s">
        <v>95</v>
      </c>
      <c r="Y17" s="6" t="s">
        <v>446</v>
      </c>
      <c r="Z17" s="6" t="s">
        <v>215</v>
      </c>
      <c r="AA17" s="6" t="s">
        <v>95</v>
      </c>
      <c r="AB17" s="6" t="s">
        <v>446</v>
      </c>
      <c r="AC17" s="6" t="s">
        <v>446</v>
      </c>
      <c r="AD17" s="6" t="s">
        <v>446</v>
      </c>
    </row>
    <row r="18" spans="1:30" x14ac:dyDescent="0.4">
      <c r="A18" s="1" t="s">
        <v>314</v>
      </c>
      <c r="B18" s="11">
        <v>0.3746313706203</v>
      </c>
      <c r="C18" s="11">
        <v>0.3758674522164</v>
      </c>
      <c r="D18" s="11">
        <v>0.3748310423622</v>
      </c>
      <c r="E18" s="11">
        <v>0.24973455698159999</v>
      </c>
      <c r="F18" s="11">
        <v>0.22432211205449998</v>
      </c>
      <c r="G18" s="11">
        <v>0.24264017557999998</v>
      </c>
      <c r="H18" s="11">
        <v>0.1432077422777</v>
      </c>
      <c r="I18" s="11">
        <v>0.1402958652297</v>
      </c>
      <c r="J18" s="11">
        <v>0.14235175537230002</v>
      </c>
      <c r="K18" s="11">
        <v>7.3562996434630004E-2</v>
      </c>
      <c r="L18" s="11">
        <v>7.5967101741680004E-2</v>
      </c>
      <c r="M18" s="11">
        <v>7.4197612584049999E-2</v>
      </c>
      <c r="N18" s="11">
        <v>5.6114399241729999E-2</v>
      </c>
      <c r="O18" s="11">
        <v>7.3026232164379992E-2</v>
      </c>
      <c r="P18" s="11">
        <v>6.0752093255949997E-2</v>
      </c>
      <c r="Q18" s="11">
        <v>4.7889131740120001E-2</v>
      </c>
      <c r="R18" s="11">
        <v>4.8533546303139996E-2</v>
      </c>
      <c r="S18" s="11">
        <v>4.8048648607560002E-2</v>
      </c>
      <c r="T18" s="11">
        <v>5.4859802703999996E-2</v>
      </c>
      <c r="U18" s="11">
        <v>6.1987690290180003E-2</v>
      </c>
      <c r="V18" s="11">
        <v>5.7178672237950007E-2</v>
      </c>
      <c r="W18" s="11">
        <v>0</v>
      </c>
      <c r="X18" s="11">
        <v>0</v>
      </c>
      <c r="Y18" s="11">
        <v>0</v>
      </c>
      <c r="Z18" s="11">
        <v>0.62436592760190002</v>
      </c>
      <c r="AA18" s="11">
        <v>0.60018956427089998</v>
      </c>
      <c r="AB18" s="11">
        <v>0.61747121794219995</v>
      </c>
      <c r="AC18" s="11">
        <v>1</v>
      </c>
      <c r="AD18" s="11">
        <v>1</v>
      </c>
    </row>
    <row r="19" spans="1:30" x14ac:dyDescent="0.4">
      <c r="B19" s="12">
        <v>475</v>
      </c>
      <c r="C19" s="12">
        <v>178</v>
      </c>
      <c r="D19" s="12">
        <v>653</v>
      </c>
      <c r="E19" s="12">
        <v>304</v>
      </c>
      <c r="F19" s="12">
        <v>124</v>
      </c>
      <c r="G19" s="12">
        <v>428</v>
      </c>
      <c r="H19" s="12">
        <v>181</v>
      </c>
      <c r="I19" s="12">
        <v>75</v>
      </c>
      <c r="J19" s="12">
        <v>256</v>
      </c>
      <c r="K19" s="12">
        <v>104</v>
      </c>
      <c r="L19" s="12">
        <v>36</v>
      </c>
      <c r="M19" s="12">
        <v>140</v>
      </c>
      <c r="N19" s="12">
        <v>70</v>
      </c>
      <c r="O19" s="12">
        <v>35</v>
      </c>
      <c r="P19" s="12">
        <v>105</v>
      </c>
      <c r="Q19" s="12">
        <v>66</v>
      </c>
      <c r="R19" s="12">
        <v>30</v>
      </c>
      <c r="S19" s="12">
        <v>96</v>
      </c>
      <c r="T19" s="12">
        <v>77</v>
      </c>
      <c r="U19" s="12">
        <v>33</v>
      </c>
      <c r="V19" s="12">
        <v>111</v>
      </c>
      <c r="W19" s="12">
        <v>0</v>
      </c>
      <c r="X19" s="12">
        <v>0</v>
      </c>
      <c r="Y19" s="12">
        <v>0</v>
      </c>
      <c r="Z19" s="12">
        <v>779</v>
      </c>
      <c r="AA19" s="12">
        <v>302</v>
      </c>
      <c r="AB19" s="12">
        <v>1081</v>
      </c>
      <c r="AC19" s="12">
        <v>1277</v>
      </c>
      <c r="AD19" s="12">
        <v>511</v>
      </c>
    </row>
    <row r="20" spans="1:30" x14ac:dyDescent="0.4">
      <c r="B20" s="12">
        <v>1277</v>
      </c>
      <c r="C20" s="12">
        <v>511</v>
      </c>
      <c r="D20" s="12">
        <v>1789</v>
      </c>
      <c r="E20" s="12">
        <v>1277</v>
      </c>
      <c r="F20" s="12">
        <v>511</v>
      </c>
      <c r="G20" s="12">
        <v>1789</v>
      </c>
      <c r="H20" s="12">
        <v>1277</v>
      </c>
      <c r="I20" s="12">
        <v>511</v>
      </c>
      <c r="J20" s="12">
        <v>1789</v>
      </c>
      <c r="K20" s="12">
        <v>1277</v>
      </c>
      <c r="L20" s="12">
        <v>511</v>
      </c>
      <c r="M20" s="12">
        <v>1789</v>
      </c>
      <c r="N20" s="12">
        <v>1277</v>
      </c>
      <c r="O20" s="12">
        <v>511</v>
      </c>
      <c r="P20" s="12">
        <v>1789</v>
      </c>
      <c r="Q20" s="12">
        <v>1277</v>
      </c>
      <c r="R20" s="12">
        <v>511</v>
      </c>
      <c r="S20" s="12">
        <v>1789</v>
      </c>
      <c r="T20" s="12">
        <v>1277</v>
      </c>
      <c r="U20" s="12">
        <v>511</v>
      </c>
      <c r="V20" s="12">
        <v>1789</v>
      </c>
      <c r="W20" s="12">
        <v>1277</v>
      </c>
      <c r="X20" s="12">
        <v>511</v>
      </c>
      <c r="Y20" s="12">
        <v>1789</v>
      </c>
      <c r="Z20" s="12">
        <v>1277</v>
      </c>
      <c r="AA20" s="12">
        <v>511</v>
      </c>
      <c r="AB20" s="12">
        <v>1789</v>
      </c>
      <c r="AC20" s="12">
        <v>1277</v>
      </c>
      <c r="AD20" s="12">
        <v>511</v>
      </c>
    </row>
    <row r="21" spans="1:30" x14ac:dyDescent="0.4">
      <c r="B21" s="12">
        <v>493.10595128329999</v>
      </c>
      <c r="C21" s="12">
        <v>188.2024811041</v>
      </c>
      <c r="D21" s="12">
        <v>681.30843238739999</v>
      </c>
      <c r="E21" s="12">
        <v>328.7113838994</v>
      </c>
      <c r="F21" s="12">
        <v>112.3214521668</v>
      </c>
      <c r="G21" s="12">
        <v>441.03283606619999</v>
      </c>
      <c r="H21" s="12">
        <v>188.49620059860001</v>
      </c>
      <c r="I21" s="12">
        <v>70.248247804309997</v>
      </c>
      <c r="J21" s="12">
        <v>258.74444840289999</v>
      </c>
      <c r="K21" s="12">
        <v>96.826785424009998</v>
      </c>
      <c r="L21" s="12">
        <v>38.037869322719999</v>
      </c>
      <c r="M21" s="12">
        <v>134.86465474670001</v>
      </c>
      <c r="N21" s="12">
        <v>73.860190012849998</v>
      </c>
      <c r="O21" s="12">
        <v>36.565331735889998</v>
      </c>
      <c r="P21" s="12">
        <v>110.42552174870001</v>
      </c>
      <c r="Q21" s="12">
        <v>63.033738535419999</v>
      </c>
      <c r="R21" s="12">
        <v>24.3014758984</v>
      </c>
      <c r="S21" s="12">
        <v>87.335214433819999</v>
      </c>
      <c r="T21" s="12">
        <v>72.208835994660006</v>
      </c>
      <c r="U21" s="12">
        <v>31.0381679545</v>
      </c>
      <c r="V21" s="12">
        <v>103.9303236544</v>
      </c>
      <c r="W21" s="12">
        <v>0</v>
      </c>
      <c r="X21" s="12">
        <v>0</v>
      </c>
      <c r="Y21" s="12">
        <v>0</v>
      </c>
      <c r="Z21" s="12">
        <v>821.81733518279998</v>
      </c>
      <c r="AA21" s="12">
        <v>300.5239332708</v>
      </c>
      <c r="AB21" s="12">
        <v>1122.3412684540001</v>
      </c>
      <c r="AC21" s="12">
        <v>1316.2430857480001</v>
      </c>
      <c r="AD21" s="12">
        <v>500.71502598670003</v>
      </c>
    </row>
    <row r="22" spans="1:30" x14ac:dyDescent="0.4">
      <c r="B22" s="12">
        <v>1316.2430857480001</v>
      </c>
      <c r="C22" s="12">
        <v>500.71502598670003</v>
      </c>
      <c r="D22" s="12">
        <v>1817.6414314399999</v>
      </c>
      <c r="E22" s="12">
        <v>1316.2430857480001</v>
      </c>
      <c r="F22" s="12">
        <v>500.71502598670003</v>
      </c>
      <c r="G22" s="12">
        <v>1817.6414314399999</v>
      </c>
      <c r="H22" s="12">
        <v>1316.2430857480001</v>
      </c>
      <c r="I22" s="12">
        <v>500.71502598670003</v>
      </c>
      <c r="J22" s="12">
        <v>1817.6414314399999</v>
      </c>
      <c r="K22" s="12">
        <v>1316.2430857480001</v>
      </c>
      <c r="L22" s="12">
        <v>500.71502598670003</v>
      </c>
      <c r="M22" s="12">
        <v>1817.6414314399999</v>
      </c>
      <c r="N22" s="12">
        <v>1316.2430857480001</v>
      </c>
      <c r="O22" s="12">
        <v>500.71502598670003</v>
      </c>
      <c r="P22" s="12">
        <v>1817.6414314399999</v>
      </c>
      <c r="Q22" s="12">
        <v>1316.2430857480001</v>
      </c>
      <c r="R22" s="12">
        <v>500.71502598670003</v>
      </c>
      <c r="S22" s="12">
        <v>1817.6414314399999</v>
      </c>
      <c r="T22" s="12">
        <v>1316.2430857480001</v>
      </c>
      <c r="U22" s="12">
        <v>500.71502598670003</v>
      </c>
      <c r="V22" s="12">
        <v>1817.6414314399999</v>
      </c>
      <c r="W22" s="12">
        <v>1316.2430857480001</v>
      </c>
      <c r="X22" s="12">
        <v>500.71502598670003</v>
      </c>
      <c r="Y22" s="12">
        <v>1817.6414314399999</v>
      </c>
      <c r="Z22" s="12">
        <v>1316.2430857480001</v>
      </c>
      <c r="AA22" s="12">
        <v>500.71502598670003</v>
      </c>
      <c r="AB22" s="12">
        <v>1817.6414314399999</v>
      </c>
      <c r="AC22" s="12">
        <v>1316.2430857480001</v>
      </c>
      <c r="AD22" s="12">
        <v>500.71502598670003</v>
      </c>
    </row>
    <row r="23" spans="1:30" x14ac:dyDescent="0.4">
      <c r="B23" s="6" t="s">
        <v>155</v>
      </c>
      <c r="C23" s="6" t="s">
        <v>156</v>
      </c>
      <c r="D23" s="6" t="s">
        <v>157</v>
      </c>
      <c r="E23" s="6" t="s">
        <v>155</v>
      </c>
      <c r="F23" s="6" t="s">
        <v>156</v>
      </c>
      <c r="G23" s="6" t="s">
        <v>157</v>
      </c>
      <c r="H23" s="6" t="s">
        <v>155</v>
      </c>
      <c r="I23" s="6" t="s">
        <v>156</v>
      </c>
      <c r="J23" s="6" t="s">
        <v>157</v>
      </c>
      <c r="K23" s="6" t="s">
        <v>155</v>
      </c>
      <c r="L23" s="6" t="s">
        <v>156</v>
      </c>
      <c r="M23" s="6" t="s">
        <v>157</v>
      </c>
      <c r="N23" s="6" t="s">
        <v>155</v>
      </c>
      <c r="O23" s="6" t="s">
        <v>156</v>
      </c>
      <c r="P23" s="6" t="s">
        <v>157</v>
      </c>
      <c r="Q23" s="6" t="s">
        <v>155</v>
      </c>
      <c r="R23" s="6" t="s">
        <v>156</v>
      </c>
      <c r="S23" s="6" t="s">
        <v>157</v>
      </c>
      <c r="T23" s="6" t="s">
        <v>155</v>
      </c>
      <c r="U23" s="6" t="s">
        <v>156</v>
      </c>
      <c r="V23" s="6" t="s">
        <v>157</v>
      </c>
      <c r="W23" s="6" t="s">
        <v>155</v>
      </c>
      <c r="X23" s="6" t="s">
        <v>156</v>
      </c>
      <c r="Y23" s="6" t="s">
        <v>157</v>
      </c>
      <c r="Z23" s="6" t="s">
        <v>155</v>
      </c>
      <c r="AA23" s="6" t="s">
        <v>156</v>
      </c>
      <c r="AB23" s="6" t="s">
        <v>157</v>
      </c>
      <c r="AC23" s="6" t="s">
        <v>155</v>
      </c>
      <c r="AD23" s="6" t="s">
        <v>156</v>
      </c>
    </row>
    <row r="24" spans="1:30" x14ac:dyDescent="0.4">
      <c r="B24" s="6" t="s">
        <v>95</v>
      </c>
      <c r="C24" s="6" t="s">
        <v>95</v>
      </c>
      <c r="D24" s="6" t="s">
        <v>446</v>
      </c>
      <c r="E24" s="6" t="s">
        <v>95</v>
      </c>
      <c r="F24" s="6" t="s">
        <v>95</v>
      </c>
      <c r="G24" s="6" t="s">
        <v>446</v>
      </c>
      <c r="H24" s="6" t="s">
        <v>95</v>
      </c>
      <c r="I24" s="6" t="s">
        <v>95</v>
      </c>
      <c r="J24" s="6" t="s">
        <v>446</v>
      </c>
      <c r="K24" s="6" t="s">
        <v>95</v>
      </c>
      <c r="L24" s="6" t="s">
        <v>95</v>
      </c>
      <c r="M24" s="6" t="s">
        <v>446</v>
      </c>
      <c r="N24" s="6" t="s">
        <v>95</v>
      </c>
      <c r="O24" s="6" t="s">
        <v>95</v>
      </c>
      <c r="P24" s="6" t="s">
        <v>446</v>
      </c>
      <c r="Q24" s="6" t="s">
        <v>95</v>
      </c>
      <c r="R24" s="6" t="s">
        <v>95</v>
      </c>
      <c r="S24" s="6" t="s">
        <v>446</v>
      </c>
      <c r="T24" s="6" t="s">
        <v>95</v>
      </c>
      <c r="U24" s="6" t="s">
        <v>95</v>
      </c>
      <c r="V24" s="6" t="s">
        <v>446</v>
      </c>
      <c r="W24" s="6" t="s">
        <v>446</v>
      </c>
      <c r="X24" s="6" t="s">
        <v>446</v>
      </c>
      <c r="Y24" s="6" t="s">
        <v>446</v>
      </c>
      <c r="Z24" s="6" t="s">
        <v>95</v>
      </c>
      <c r="AA24" s="6" t="s">
        <v>95</v>
      </c>
      <c r="AB24" s="6" t="s">
        <v>446</v>
      </c>
      <c r="AC24" s="6" t="s">
        <v>446</v>
      </c>
      <c r="AD24" s="6" t="s">
        <v>446</v>
      </c>
    </row>
    <row r="25" spans="1:30" x14ac:dyDescent="0.4">
      <c r="A25" s="1" t="s">
        <v>317</v>
      </c>
      <c r="B25" s="11">
        <v>0.2942480051902</v>
      </c>
      <c r="C25" s="11">
        <v>0.37451977373419998</v>
      </c>
      <c r="D25" s="11">
        <v>0.32394985309980001</v>
      </c>
      <c r="E25" s="11">
        <v>0.24887214656729997</v>
      </c>
      <c r="F25" s="11">
        <v>0.23633227001350002</v>
      </c>
      <c r="G25" s="11">
        <v>0.24423219016709999</v>
      </c>
      <c r="H25" s="11">
        <v>0.1871832320555</v>
      </c>
      <c r="I25" s="11">
        <v>0.18214467271070001</v>
      </c>
      <c r="J25" s="11">
        <v>0.18531888390350001</v>
      </c>
      <c r="K25" s="11">
        <v>0.1194585266482</v>
      </c>
      <c r="L25" s="11">
        <v>9.6492398361619991E-2</v>
      </c>
      <c r="M25" s="11">
        <v>0.11096068909199999</v>
      </c>
      <c r="N25" s="11">
        <v>3.999813777188E-2</v>
      </c>
      <c r="O25" s="11">
        <v>4.2528748886310003E-2</v>
      </c>
      <c r="P25" s="11">
        <v>4.0934504664029994E-2</v>
      </c>
      <c r="Q25" s="11">
        <v>5.7590324339299996E-2</v>
      </c>
      <c r="R25" s="11">
        <v>2.345580511377E-2</v>
      </c>
      <c r="S25" s="11">
        <v>4.4960002161380005E-2</v>
      </c>
      <c r="T25" s="11">
        <v>5.2649627427660002E-2</v>
      </c>
      <c r="U25" s="11">
        <v>4.4526331179940003E-2</v>
      </c>
      <c r="V25" s="11">
        <v>4.9643876912250001E-2</v>
      </c>
      <c r="W25" s="11">
        <v>0</v>
      </c>
      <c r="X25" s="11">
        <v>0</v>
      </c>
      <c r="Y25" s="11">
        <v>0</v>
      </c>
      <c r="Z25" s="11">
        <v>0.54312015175749995</v>
      </c>
      <c r="AA25" s="11">
        <v>0.61085204374769997</v>
      </c>
      <c r="AB25" s="11">
        <v>0.56818204326690003</v>
      </c>
      <c r="AC25" s="11">
        <v>1</v>
      </c>
      <c r="AD25" s="11">
        <v>1</v>
      </c>
    </row>
    <row r="26" spans="1:30" x14ac:dyDescent="0.4">
      <c r="B26" s="12">
        <v>247</v>
      </c>
      <c r="C26" s="12">
        <v>170</v>
      </c>
      <c r="D26" s="12">
        <v>417</v>
      </c>
      <c r="E26" s="12">
        <v>182</v>
      </c>
      <c r="F26" s="12">
        <v>104</v>
      </c>
      <c r="G26" s="12">
        <v>286</v>
      </c>
      <c r="H26" s="12">
        <v>168</v>
      </c>
      <c r="I26" s="12">
        <v>69</v>
      </c>
      <c r="J26" s="12">
        <v>237</v>
      </c>
      <c r="K26" s="12">
        <v>76</v>
      </c>
      <c r="L26" s="12">
        <v>39</v>
      </c>
      <c r="M26" s="12">
        <v>115</v>
      </c>
      <c r="N26" s="12">
        <v>36</v>
      </c>
      <c r="O26" s="12">
        <v>17</v>
      </c>
      <c r="P26" s="12">
        <v>53</v>
      </c>
      <c r="Q26" s="12">
        <v>47</v>
      </c>
      <c r="R26" s="12">
        <v>14</v>
      </c>
      <c r="S26" s="12">
        <v>61</v>
      </c>
      <c r="T26" s="12">
        <v>39</v>
      </c>
      <c r="U26" s="12">
        <v>23</v>
      </c>
      <c r="V26" s="12">
        <v>62</v>
      </c>
      <c r="W26" s="12">
        <v>0</v>
      </c>
      <c r="X26" s="12">
        <v>0</v>
      </c>
      <c r="Y26" s="12">
        <v>0</v>
      </c>
      <c r="Z26" s="12">
        <v>429</v>
      </c>
      <c r="AA26" s="12">
        <v>274</v>
      </c>
      <c r="AB26" s="12">
        <v>703</v>
      </c>
      <c r="AC26" s="12">
        <v>795</v>
      </c>
      <c r="AD26" s="12">
        <v>436</v>
      </c>
    </row>
    <row r="27" spans="1:30" x14ac:dyDescent="0.4">
      <c r="B27" s="12">
        <v>795</v>
      </c>
      <c r="C27" s="12">
        <v>436</v>
      </c>
      <c r="D27" s="12">
        <v>1231</v>
      </c>
      <c r="E27" s="12">
        <v>795</v>
      </c>
      <c r="F27" s="12">
        <v>436</v>
      </c>
      <c r="G27" s="12">
        <v>1231</v>
      </c>
      <c r="H27" s="12">
        <v>795</v>
      </c>
      <c r="I27" s="12">
        <v>436</v>
      </c>
      <c r="J27" s="12">
        <v>1231</v>
      </c>
      <c r="K27" s="12">
        <v>795</v>
      </c>
      <c r="L27" s="12">
        <v>436</v>
      </c>
      <c r="M27" s="12">
        <v>1231</v>
      </c>
      <c r="N27" s="12">
        <v>795</v>
      </c>
      <c r="O27" s="12">
        <v>436</v>
      </c>
      <c r="P27" s="12">
        <v>1231</v>
      </c>
      <c r="Q27" s="12">
        <v>795</v>
      </c>
      <c r="R27" s="12">
        <v>436</v>
      </c>
      <c r="S27" s="12">
        <v>1231</v>
      </c>
      <c r="T27" s="12">
        <v>795</v>
      </c>
      <c r="U27" s="12">
        <v>436</v>
      </c>
      <c r="V27" s="12">
        <v>1231</v>
      </c>
      <c r="W27" s="12">
        <v>795</v>
      </c>
      <c r="X27" s="12">
        <v>436</v>
      </c>
      <c r="Y27" s="12">
        <v>1231</v>
      </c>
      <c r="Z27" s="12">
        <v>795</v>
      </c>
      <c r="AA27" s="12">
        <v>436</v>
      </c>
      <c r="AB27" s="12">
        <v>1231</v>
      </c>
      <c r="AC27" s="12">
        <v>795</v>
      </c>
      <c r="AD27" s="12">
        <v>436</v>
      </c>
    </row>
    <row r="28" spans="1:30" x14ac:dyDescent="0.4">
      <c r="B28" s="12">
        <v>233.69753853890001</v>
      </c>
      <c r="C28" s="12">
        <v>174.70549339979999</v>
      </c>
      <c r="D28" s="12">
        <v>408.4030319387</v>
      </c>
      <c r="E28" s="12">
        <v>197.6591413969</v>
      </c>
      <c r="F28" s="12">
        <v>110.24396770120001</v>
      </c>
      <c r="G28" s="12">
        <v>307.9031090981</v>
      </c>
      <c r="H28" s="12">
        <v>148.66459522420001</v>
      </c>
      <c r="I28" s="12">
        <v>84.96660830159</v>
      </c>
      <c r="J28" s="12">
        <v>233.63120352569999</v>
      </c>
      <c r="K28" s="12">
        <v>94.876305506730006</v>
      </c>
      <c r="L28" s="12">
        <v>45.01164757475</v>
      </c>
      <c r="M28" s="12">
        <v>139.8879530815</v>
      </c>
      <c r="N28" s="12">
        <v>31.767305737160001</v>
      </c>
      <c r="O28" s="12">
        <v>19.838755064330002</v>
      </c>
      <c r="P28" s="12">
        <v>51.606060801490003</v>
      </c>
      <c r="Q28" s="12">
        <v>45.73936544803</v>
      </c>
      <c r="R28" s="12">
        <v>10.94163324044</v>
      </c>
      <c r="S28" s="12">
        <v>56.680998688469998</v>
      </c>
      <c r="T28" s="12">
        <v>41.815367029870004</v>
      </c>
      <c r="U28" s="12">
        <v>20.770584635660001</v>
      </c>
      <c r="V28" s="12">
        <v>62.585951665529997</v>
      </c>
      <c r="W28" s="12">
        <v>0</v>
      </c>
      <c r="X28" s="12">
        <v>0</v>
      </c>
      <c r="Y28" s="12">
        <v>0</v>
      </c>
      <c r="Z28" s="12">
        <v>431.3566799358</v>
      </c>
      <c r="AA28" s="12">
        <v>284.949461101</v>
      </c>
      <c r="AB28" s="12">
        <v>716.3061410368</v>
      </c>
      <c r="AC28" s="12">
        <v>794.21961888179999</v>
      </c>
      <c r="AD28" s="12">
        <v>466.47868991780001</v>
      </c>
    </row>
    <row r="29" spans="1:30" x14ac:dyDescent="0.4">
      <c r="B29" s="12">
        <v>794.21961888179999</v>
      </c>
      <c r="C29" s="12">
        <v>466.47868991780001</v>
      </c>
      <c r="D29" s="12">
        <v>1260.6983087999999</v>
      </c>
      <c r="E29" s="12">
        <v>794.21961888179999</v>
      </c>
      <c r="F29" s="12">
        <v>466.47868991780001</v>
      </c>
      <c r="G29" s="12">
        <v>1260.6983087999999</v>
      </c>
      <c r="H29" s="12">
        <v>794.21961888179999</v>
      </c>
      <c r="I29" s="12">
        <v>466.47868991780001</v>
      </c>
      <c r="J29" s="12">
        <v>1260.6983087999999</v>
      </c>
      <c r="K29" s="12">
        <v>794.21961888179999</v>
      </c>
      <c r="L29" s="12">
        <v>466.47868991780001</v>
      </c>
      <c r="M29" s="12">
        <v>1260.6983087999999</v>
      </c>
      <c r="N29" s="12">
        <v>794.21961888179999</v>
      </c>
      <c r="O29" s="12">
        <v>466.47868991780001</v>
      </c>
      <c r="P29" s="12">
        <v>1260.6983087999999</v>
      </c>
      <c r="Q29" s="12">
        <v>794.21961888179999</v>
      </c>
      <c r="R29" s="12">
        <v>466.47868991780001</v>
      </c>
      <c r="S29" s="12">
        <v>1260.6983087999999</v>
      </c>
      <c r="T29" s="12">
        <v>794.21961888179999</v>
      </c>
      <c r="U29" s="12">
        <v>466.47868991780001</v>
      </c>
      <c r="V29" s="12">
        <v>1260.6983087999999</v>
      </c>
      <c r="W29" s="12">
        <v>794.21961888179999</v>
      </c>
      <c r="X29" s="12">
        <v>466.47868991780001</v>
      </c>
      <c r="Y29" s="12">
        <v>1260.6983087999999</v>
      </c>
      <c r="Z29" s="12">
        <v>794.21961888179999</v>
      </c>
      <c r="AA29" s="12">
        <v>466.47868991780001</v>
      </c>
      <c r="AB29" s="12">
        <v>1260.6983087999999</v>
      </c>
      <c r="AC29" s="12">
        <v>794.21961888179999</v>
      </c>
      <c r="AD29" s="12">
        <v>466.47868991780001</v>
      </c>
    </row>
    <row r="30" spans="1:30" x14ac:dyDescent="0.4">
      <c r="B30" s="6" t="s">
        <v>155</v>
      </c>
      <c r="C30" s="6" t="s">
        <v>156</v>
      </c>
      <c r="D30" s="6" t="s">
        <v>157</v>
      </c>
      <c r="E30" s="6" t="s">
        <v>155</v>
      </c>
      <c r="F30" s="6" t="s">
        <v>156</v>
      </c>
      <c r="G30" s="6" t="s">
        <v>157</v>
      </c>
      <c r="H30" s="6" t="s">
        <v>155</v>
      </c>
      <c r="I30" s="6" t="s">
        <v>156</v>
      </c>
      <c r="J30" s="6" t="s">
        <v>157</v>
      </c>
      <c r="K30" s="6" t="s">
        <v>155</v>
      </c>
      <c r="L30" s="6" t="s">
        <v>156</v>
      </c>
      <c r="M30" s="6" t="s">
        <v>157</v>
      </c>
      <c r="N30" s="6" t="s">
        <v>155</v>
      </c>
      <c r="O30" s="6" t="s">
        <v>156</v>
      </c>
      <c r="P30" s="6" t="s">
        <v>157</v>
      </c>
      <c r="Q30" s="6" t="s">
        <v>155</v>
      </c>
      <c r="R30" s="6" t="s">
        <v>156</v>
      </c>
      <c r="S30" s="6" t="s">
        <v>157</v>
      </c>
      <c r="T30" s="6" t="s">
        <v>155</v>
      </c>
      <c r="U30" s="6" t="s">
        <v>156</v>
      </c>
      <c r="V30" s="6" t="s">
        <v>157</v>
      </c>
      <c r="W30" s="6" t="s">
        <v>155</v>
      </c>
      <c r="X30" s="6" t="s">
        <v>156</v>
      </c>
      <c r="Y30" s="6" t="s">
        <v>157</v>
      </c>
      <c r="Z30" s="6" t="s">
        <v>155</v>
      </c>
      <c r="AA30" s="6" t="s">
        <v>156</v>
      </c>
      <c r="AB30" s="6" t="s">
        <v>157</v>
      </c>
      <c r="AC30" s="6" t="s">
        <v>155</v>
      </c>
      <c r="AD30" s="6" t="s">
        <v>156</v>
      </c>
    </row>
    <row r="31" spans="1:30" x14ac:dyDescent="0.4">
      <c r="B31" s="6" t="s">
        <v>95</v>
      </c>
      <c r="C31" s="6" t="s">
        <v>206</v>
      </c>
      <c r="D31" s="6" t="s">
        <v>446</v>
      </c>
      <c r="E31" s="6" t="s">
        <v>95</v>
      </c>
      <c r="F31" s="6" t="s">
        <v>95</v>
      </c>
      <c r="G31" s="6" t="s">
        <v>446</v>
      </c>
      <c r="H31" s="6" t="s">
        <v>95</v>
      </c>
      <c r="I31" s="6" t="s">
        <v>95</v>
      </c>
      <c r="J31" s="6" t="s">
        <v>446</v>
      </c>
      <c r="K31" s="6" t="s">
        <v>95</v>
      </c>
      <c r="L31" s="6" t="s">
        <v>95</v>
      </c>
      <c r="M31" s="6" t="s">
        <v>446</v>
      </c>
      <c r="N31" s="6" t="s">
        <v>95</v>
      </c>
      <c r="O31" s="6" t="s">
        <v>95</v>
      </c>
      <c r="P31" s="6" t="s">
        <v>446</v>
      </c>
      <c r="Q31" s="6" t="s">
        <v>215</v>
      </c>
      <c r="R31" s="6" t="s">
        <v>95</v>
      </c>
      <c r="S31" s="6" t="s">
        <v>446</v>
      </c>
      <c r="T31" s="6" t="s">
        <v>95</v>
      </c>
      <c r="U31" s="6" t="s">
        <v>95</v>
      </c>
      <c r="V31" s="6" t="s">
        <v>446</v>
      </c>
      <c r="W31" s="6" t="s">
        <v>446</v>
      </c>
      <c r="X31" s="6" t="s">
        <v>446</v>
      </c>
      <c r="Y31" s="6" t="s">
        <v>446</v>
      </c>
      <c r="Z31" s="6" t="s">
        <v>95</v>
      </c>
      <c r="AA31" s="6" t="s">
        <v>95</v>
      </c>
      <c r="AB31" s="6" t="s">
        <v>446</v>
      </c>
      <c r="AC31" s="6" t="s">
        <v>446</v>
      </c>
      <c r="AD31" s="6" t="s">
        <v>446</v>
      </c>
    </row>
    <row r="32" spans="1:30" x14ac:dyDescent="0.4">
      <c r="A32" s="1" t="s">
        <v>306</v>
      </c>
      <c r="B32" s="11">
        <v>0.33436198950200002</v>
      </c>
      <c r="C32" s="11">
        <v>0.32259557057549998</v>
      </c>
      <c r="D32" s="11">
        <v>0.33022657532719996</v>
      </c>
      <c r="E32" s="11">
        <v>0.2192989489353</v>
      </c>
      <c r="F32" s="11">
        <v>0.25741624745159997</v>
      </c>
      <c r="G32" s="11">
        <v>0.23241712742659998</v>
      </c>
      <c r="H32" s="11">
        <v>0.21922475901719998</v>
      </c>
      <c r="I32" s="11">
        <v>0.2194404799446</v>
      </c>
      <c r="J32" s="11">
        <v>0.21930595169109998</v>
      </c>
      <c r="K32" s="11">
        <v>0.1097405547688</v>
      </c>
      <c r="L32" s="11">
        <v>0.10433386743050001</v>
      </c>
      <c r="M32" s="11">
        <v>0.1080099695957</v>
      </c>
      <c r="N32" s="11">
        <v>3.806369548981E-2</v>
      </c>
      <c r="O32" s="11">
        <v>4.0056406191090001E-2</v>
      </c>
      <c r="P32" s="11">
        <v>3.874380527323E-2</v>
      </c>
      <c r="Q32" s="11">
        <v>3.5164184341609998E-2</v>
      </c>
      <c r="R32" s="11">
        <v>2.2167225331970002E-2</v>
      </c>
      <c r="S32" s="11">
        <v>3.0667736356200001E-2</v>
      </c>
      <c r="T32" s="11">
        <v>4.375069502876E-2</v>
      </c>
      <c r="U32" s="11">
        <v>3.2844523767529998E-2</v>
      </c>
      <c r="V32" s="11">
        <v>3.997453372761E-2</v>
      </c>
      <c r="W32" s="11">
        <v>3.9517291662449999E-4</v>
      </c>
      <c r="X32" s="11">
        <v>1.145679307261E-3</v>
      </c>
      <c r="Y32" s="11">
        <v>6.5430060244720011E-4</v>
      </c>
      <c r="Z32" s="11">
        <v>0.55366093843730002</v>
      </c>
      <c r="AA32" s="11">
        <v>0.58001181802700008</v>
      </c>
      <c r="AB32" s="11">
        <v>0.56264370275370001</v>
      </c>
      <c r="AC32" s="11">
        <v>1</v>
      </c>
      <c r="AD32" s="11">
        <v>1</v>
      </c>
    </row>
    <row r="33" spans="1:30" x14ac:dyDescent="0.4">
      <c r="B33" s="12">
        <v>1016</v>
      </c>
      <c r="C33" s="12">
        <v>495</v>
      </c>
      <c r="D33" s="12">
        <v>1511</v>
      </c>
      <c r="E33" s="12">
        <v>622</v>
      </c>
      <c r="F33" s="12">
        <v>344</v>
      </c>
      <c r="G33" s="12">
        <v>966</v>
      </c>
      <c r="H33" s="12">
        <v>617</v>
      </c>
      <c r="I33" s="12">
        <v>314</v>
      </c>
      <c r="J33" s="12">
        <v>932</v>
      </c>
      <c r="K33" s="12">
        <v>320</v>
      </c>
      <c r="L33" s="12">
        <v>139</v>
      </c>
      <c r="M33" s="12">
        <v>460</v>
      </c>
      <c r="N33" s="12">
        <v>110</v>
      </c>
      <c r="O33" s="12">
        <v>50</v>
      </c>
      <c r="P33" s="12">
        <v>160</v>
      </c>
      <c r="Q33" s="12">
        <v>111</v>
      </c>
      <c r="R33" s="12">
        <v>38</v>
      </c>
      <c r="S33" s="12">
        <v>149</v>
      </c>
      <c r="T33" s="12">
        <v>134</v>
      </c>
      <c r="U33" s="12">
        <v>49</v>
      </c>
      <c r="V33" s="12">
        <v>183</v>
      </c>
      <c r="W33" s="12">
        <v>2</v>
      </c>
      <c r="X33" s="12">
        <v>1</v>
      </c>
      <c r="Y33" s="12">
        <v>3</v>
      </c>
      <c r="Z33" s="12">
        <v>1638</v>
      </c>
      <c r="AA33" s="12">
        <v>839</v>
      </c>
      <c r="AB33" s="12">
        <v>2477</v>
      </c>
      <c r="AC33" s="12">
        <v>2932</v>
      </c>
      <c r="AD33" s="12">
        <v>1430</v>
      </c>
    </row>
    <row r="34" spans="1:30" x14ac:dyDescent="0.4">
      <c r="B34" s="12">
        <v>2932</v>
      </c>
      <c r="C34" s="12">
        <v>1430</v>
      </c>
      <c r="D34" s="12">
        <v>4364</v>
      </c>
      <c r="E34" s="12">
        <v>2932</v>
      </c>
      <c r="F34" s="12">
        <v>1430</v>
      </c>
      <c r="G34" s="12">
        <v>4364</v>
      </c>
      <c r="H34" s="12">
        <v>2932</v>
      </c>
      <c r="I34" s="12">
        <v>1430</v>
      </c>
      <c r="J34" s="12">
        <v>4364</v>
      </c>
      <c r="K34" s="12">
        <v>2932</v>
      </c>
      <c r="L34" s="12">
        <v>1430</v>
      </c>
      <c r="M34" s="12">
        <v>4364</v>
      </c>
      <c r="N34" s="12">
        <v>2932</v>
      </c>
      <c r="O34" s="12">
        <v>1430</v>
      </c>
      <c r="P34" s="12">
        <v>4364</v>
      </c>
      <c r="Q34" s="12">
        <v>2932</v>
      </c>
      <c r="R34" s="12">
        <v>1430</v>
      </c>
      <c r="S34" s="12">
        <v>4364</v>
      </c>
      <c r="T34" s="12">
        <v>2932</v>
      </c>
      <c r="U34" s="12">
        <v>1430</v>
      </c>
      <c r="V34" s="12">
        <v>4364</v>
      </c>
      <c r="W34" s="12">
        <v>2932</v>
      </c>
      <c r="X34" s="12">
        <v>1430</v>
      </c>
      <c r="Y34" s="12">
        <v>4364</v>
      </c>
      <c r="Z34" s="12">
        <v>2932</v>
      </c>
      <c r="AA34" s="12">
        <v>1430</v>
      </c>
      <c r="AB34" s="12">
        <v>4364</v>
      </c>
      <c r="AC34" s="12">
        <v>2932</v>
      </c>
      <c r="AD34" s="12">
        <v>1430</v>
      </c>
    </row>
    <row r="35" spans="1:30" x14ac:dyDescent="0.4">
      <c r="B35" s="12">
        <v>932.97064540359997</v>
      </c>
      <c r="C35" s="12">
        <v>475.07821518970002</v>
      </c>
      <c r="D35" s="12">
        <v>1408.048860593</v>
      </c>
      <c r="E35" s="12">
        <v>611.91011044410004</v>
      </c>
      <c r="F35" s="12">
        <v>379.09029929320002</v>
      </c>
      <c r="G35" s="12">
        <v>991.00040973739999</v>
      </c>
      <c r="H35" s="12">
        <v>611.70309822989998</v>
      </c>
      <c r="I35" s="12">
        <v>323.16436139050001</v>
      </c>
      <c r="J35" s="12">
        <v>935.09583562160003</v>
      </c>
      <c r="K35" s="12">
        <v>306.2091966914</v>
      </c>
      <c r="L35" s="12">
        <v>153.64980813069999</v>
      </c>
      <c r="M35" s="12">
        <v>460.54232452740001</v>
      </c>
      <c r="N35" s="12">
        <v>106.2091734783</v>
      </c>
      <c r="O35" s="12">
        <v>58.990041079089998</v>
      </c>
      <c r="P35" s="12">
        <v>165.19921455740001</v>
      </c>
      <c r="Q35" s="12">
        <v>98.118664173360003</v>
      </c>
      <c r="R35" s="12">
        <v>32.64510367466</v>
      </c>
      <c r="S35" s="12">
        <v>130.76376784799999</v>
      </c>
      <c r="T35" s="12">
        <v>122.0776148588</v>
      </c>
      <c r="U35" s="12">
        <v>48.369286975640001</v>
      </c>
      <c r="V35" s="12">
        <v>170.44690183439999</v>
      </c>
      <c r="W35" s="12">
        <v>1.1026514455730001</v>
      </c>
      <c r="X35" s="12">
        <v>1.6872125041970001</v>
      </c>
      <c r="Y35" s="12">
        <v>2.78986394977</v>
      </c>
      <c r="Z35" s="12">
        <v>1544.880755848</v>
      </c>
      <c r="AA35" s="12">
        <v>854.16851448299997</v>
      </c>
      <c r="AB35" s="12">
        <v>2399.0492703310001</v>
      </c>
      <c r="AC35" s="12">
        <v>2790.3011547249998</v>
      </c>
      <c r="AD35" s="12">
        <v>1472.674328238</v>
      </c>
    </row>
    <row r="36" spans="1:30" x14ac:dyDescent="0.4">
      <c r="B36" s="12">
        <v>2790.3011547249998</v>
      </c>
      <c r="C36" s="12">
        <v>1472.674328238</v>
      </c>
      <c r="D36" s="12">
        <v>4263.8871786689997</v>
      </c>
      <c r="E36" s="12">
        <v>2790.3011547249998</v>
      </c>
      <c r="F36" s="12">
        <v>1472.674328238</v>
      </c>
      <c r="G36" s="12">
        <v>4263.8871786689997</v>
      </c>
      <c r="H36" s="12">
        <v>2790.3011547249998</v>
      </c>
      <c r="I36" s="12">
        <v>1472.674328238</v>
      </c>
      <c r="J36" s="12">
        <v>4263.8871786689997</v>
      </c>
      <c r="K36" s="12">
        <v>2790.3011547249998</v>
      </c>
      <c r="L36" s="12">
        <v>1472.674328238</v>
      </c>
      <c r="M36" s="12">
        <v>4263.8871786689997</v>
      </c>
      <c r="N36" s="12">
        <v>2790.3011547249998</v>
      </c>
      <c r="O36" s="12">
        <v>1472.674328238</v>
      </c>
      <c r="P36" s="12">
        <v>4263.8871786689997</v>
      </c>
      <c r="Q36" s="12">
        <v>2790.3011547249998</v>
      </c>
      <c r="R36" s="12">
        <v>1472.674328238</v>
      </c>
      <c r="S36" s="12">
        <v>4263.8871786689997</v>
      </c>
      <c r="T36" s="12">
        <v>2790.3011547249998</v>
      </c>
      <c r="U36" s="12">
        <v>1472.674328238</v>
      </c>
      <c r="V36" s="12">
        <v>4263.8871786689997</v>
      </c>
      <c r="W36" s="12">
        <v>2790.3011547249998</v>
      </c>
      <c r="X36" s="12">
        <v>1472.674328238</v>
      </c>
      <c r="Y36" s="12">
        <v>4263.8871786689997</v>
      </c>
      <c r="Z36" s="12">
        <v>2790.3011547249998</v>
      </c>
      <c r="AA36" s="12">
        <v>1472.674328238</v>
      </c>
      <c r="AB36" s="12">
        <v>4263.8871786689997</v>
      </c>
      <c r="AC36" s="12">
        <v>2790.3011547249998</v>
      </c>
      <c r="AD36" s="12">
        <v>1472.674328238</v>
      </c>
    </row>
    <row r="37" spans="1:30" x14ac:dyDescent="0.4">
      <c r="B37" s="6" t="s">
        <v>155</v>
      </c>
      <c r="C37" s="6" t="s">
        <v>156</v>
      </c>
      <c r="D37" s="6" t="s">
        <v>157</v>
      </c>
      <c r="E37" s="6" t="s">
        <v>155</v>
      </c>
      <c r="F37" s="6" t="s">
        <v>156</v>
      </c>
      <c r="G37" s="6" t="s">
        <v>157</v>
      </c>
      <c r="H37" s="6" t="s">
        <v>155</v>
      </c>
      <c r="I37" s="6" t="s">
        <v>156</v>
      </c>
      <c r="J37" s="6" t="s">
        <v>157</v>
      </c>
      <c r="K37" s="6" t="s">
        <v>155</v>
      </c>
      <c r="L37" s="6" t="s">
        <v>156</v>
      </c>
      <c r="M37" s="6" t="s">
        <v>157</v>
      </c>
      <c r="N37" s="6" t="s">
        <v>155</v>
      </c>
      <c r="O37" s="6" t="s">
        <v>156</v>
      </c>
      <c r="P37" s="6" t="s">
        <v>157</v>
      </c>
      <c r="Q37" s="6" t="s">
        <v>155</v>
      </c>
      <c r="R37" s="6" t="s">
        <v>156</v>
      </c>
      <c r="S37" s="6" t="s">
        <v>157</v>
      </c>
      <c r="T37" s="6" t="s">
        <v>155</v>
      </c>
      <c r="U37" s="6" t="s">
        <v>156</v>
      </c>
      <c r="V37" s="6" t="s">
        <v>157</v>
      </c>
      <c r="W37" s="6" t="s">
        <v>155</v>
      </c>
      <c r="X37" s="6" t="s">
        <v>156</v>
      </c>
      <c r="Y37" s="6" t="s">
        <v>157</v>
      </c>
      <c r="Z37" s="6" t="s">
        <v>155</v>
      </c>
      <c r="AA37" s="6" t="s">
        <v>156</v>
      </c>
      <c r="AB37" s="6" t="s">
        <v>157</v>
      </c>
      <c r="AC37" s="6" t="s">
        <v>155</v>
      </c>
      <c r="AD37" s="6" t="s">
        <v>156</v>
      </c>
    </row>
    <row r="38" spans="1:30" x14ac:dyDescent="0.4">
      <c r="B38" s="6" t="s">
        <v>95</v>
      </c>
      <c r="C38" s="6" t="s">
        <v>95</v>
      </c>
      <c r="D38" s="6" t="s">
        <v>446</v>
      </c>
      <c r="E38" s="6" t="s">
        <v>95</v>
      </c>
      <c r="F38" s="6" t="s">
        <v>206</v>
      </c>
      <c r="G38" s="6" t="s">
        <v>446</v>
      </c>
      <c r="H38" s="6" t="s">
        <v>95</v>
      </c>
      <c r="I38" s="6" t="s">
        <v>95</v>
      </c>
      <c r="J38" s="6" t="s">
        <v>446</v>
      </c>
      <c r="K38" s="6" t="s">
        <v>95</v>
      </c>
      <c r="L38" s="6" t="s">
        <v>95</v>
      </c>
      <c r="M38" s="6" t="s">
        <v>446</v>
      </c>
      <c r="N38" s="6" t="s">
        <v>95</v>
      </c>
      <c r="O38" s="6" t="s">
        <v>95</v>
      </c>
      <c r="P38" s="6" t="s">
        <v>446</v>
      </c>
      <c r="Q38" s="6" t="s">
        <v>95</v>
      </c>
      <c r="R38" s="6" t="s">
        <v>95</v>
      </c>
      <c r="S38" s="6" t="s">
        <v>446</v>
      </c>
      <c r="T38" s="6" t="s">
        <v>95</v>
      </c>
      <c r="U38" s="6" t="s">
        <v>95</v>
      </c>
      <c r="V38" s="6" t="s">
        <v>446</v>
      </c>
      <c r="W38" s="6" t="s">
        <v>95</v>
      </c>
      <c r="X38" s="6" t="s">
        <v>95</v>
      </c>
      <c r="Y38" s="6" t="s">
        <v>446</v>
      </c>
      <c r="Z38" s="6" t="s">
        <v>95</v>
      </c>
      <c r="AA38" s="6" t="s">
        <v>95</v>
      </c>
      <c r="AB38" s="6" t="s">
        <v>446</v>
      </c>
      <c r="AC38" s="6" t="s">
        <v>446</v>
      </c>
      <c r="AD38" s="6" t="s">
        <v>446</v>
      </c>
    </row>
    <row r="39" spans="1:30" x14ac:dyDescent="0.4">
      <c r="A39" s="1" t="s">
        <v>303</v>
      </c>
      <c r="B39" s="11">
        <v>0.29865835600669999</v>
      </c>
      <c r="C39" s="11">
        <v>0.20234384141860001</v>
      </c>
      <c r="D39" s="11">
        <v>0.26760796361290001</v>
      </c>
      <c r="E39" s="11">
        <v>0.25144814964009998</v>
      </c>
      <c r="F39" s="11">
        <v>0.25342421454870001</v>
      </c>
      <c r="G39" s="11">
        <v>0.25203022481620002</v>
      </c>
      <c r="H39" s="11">
        <v>0.22242968634229998</v>
      </c>
      <c r="I39" s="11">
        <v>0.19800216579640001</v>
      </c>
      <c r="J39" s="11">
        <v>0.2145233011961</v>
      </c>
      <c r="K39" s="11">
        <v>0.1045659390808</v>
      </c>
      <c r="L39" s="11">
        <v>0.13217159166340001</v>
      </c>
      <c r="M39" s="11">
        <v>0.113425007126</v>
      </c>
      <c r="N39" s="11">
        <v>4.2310430647980006E-2</v>
      </c>
      <c r="O39" s="11">
        <v>7.3938130029699997E-2</v>
      </c>
      <c r="P39" s="11">
        <v>5.2476774100889995E-2</v>
      </c>
      <c r="Q39" s="11">
        <v>4.667604594936E-2</v>
      </c>
      <c r="R39" s="11">
        <v>7.4187732717449995E-2</v>
      </c>
      <c r="S39" s="11">
        <v>5.5570707629890005E-2</v>
      </c>
      <c r="T39" s="11">
        <v>3.2784815354419995E-2</v>
      </c>
      <c r="U39" s="11">
        <v>6.5932323825810005E-2</v>
      </c>
      <c r="V39" s="11">
        <v>4.3602131310209999E-2</v>
      </c>
      <c r="W39" s="11">
        <v>1.126576978391E-3</v>
      </c>
      <c r="X39" s="11">
        <v>0</v>
      </c>
      <c r="Y39" s="11">
        <v>7.6389020769780007E-4</v>
      </c>
      <c r="Z39" s="11">
        <v>0.55010650564679997</v>
      </c>
      <c r="AA39" s="11">
        <v>0.45576805596729997</v>
      </c>
      <c r="AB39" s="11">
        <v>0.51963818842919995</v>
      </c>
      <c r="AC39" s="11">
        <v>1</v>
      </c>
      <c r="AD39" s="11">
        <v>1</v>
      </c>
    </row>
    <row r="40" spans="1:30" x14ac:dyDescent="0.4">
      <c r="B40" s="12">
        <v>760</v>
      </c>
      <c r="C40" s="12">
        <v>254</v>
      </c>
      <c r="D40" s="12">
        <v>1014</v>
      </c>
      <c r="E40" s="12">
        <v>713</v>
      </c>
      <c r="F40" s="12">
        <v>300</v>
      </c>
      <c r="G40" s="12">
        <v>1013</v>
      </c>
      <c r="H40" s="12">
        <v>680</v>
      </c>
      <c r="I40" s="12">
        <v>269</v>
      </c>
      <c r="J40" s="12">
        <v>949</v>
      </c>
      <c r="K40" s="12">
        <v>352</v>
      </c>
      <c r="L40" s="12">
        <v>185</v>
      </c>
      <c r="M40" s="12">
        <v>537</v>
      </c>
      <c r="N40" s="12">
        <v>157</v>
      </c>
      <c r="O40" s="12">
        <v>101</v>
      </c>
      <c r="P40" s="12">
        <v>258</v>
      </c>
      <c r="Q40" s="12">
        <v>168</v>
      </c>
      <c r="R40" s="12">
        <v>100</v>
      </c>
      <c r="S40" s="12">
        <v>269</v>
      </c>
      <c r="T40" s="12">
        <v>119</v>
      </c>
      <c r="U40" s="12">
        <v>79</v>
      </c>
      <c r="V40" s="12">
        <v>199</v>
      </c>
      <c r="W40" s="12">
        <v>4</v>
      </c>
      <c r="X40" s="12">
        <v>0</v>
      </c>
      <c r="Y40" s="12">
        <v>4</v>
      </c>
      <c r="Z40" s="12">
        <v>1473</v>
      </c>
      <c r="AA40" s="12">
        <v>554</v>
      </c>
      <c r="AB40" s="12">
        <v>2027</v>
      </c>
      <c r="AC40" s="12">
        <v>2953</v>
      </c>
      <c r="AD40" s="12">
        <v>1288</v>
      </c>
    </row>
    <row r="41" spans="1:30" x14ac:dyDescent="0.4">
      <c r="B41" s="12">
        <v>2953</v>
      </c>
      <c r="C41" s="12">
        <v>1288</v>
      </c>
      <c r="D41" s="12">
        <v>4243</v>
      </c>
      <c r="E41" s="12">
        <v>2953</v>
      </c>
      <c r="F41" s="12">
        <v>1288</v>
      </c>
      <c r="G41" s="12">
        <v>4243</v>
      </c>
      <c r="H41" s="12">
        <v>2953</v>
      </c>
      <c r="I41" s="12">
        <v>1288</v>
      </c>
      <c r="J41" s="12">
        <v>4243</v>
      </c>
      <c r="K41" s="12">
        <v>2953</v>
      </c>
      <c r="L41" s="12">
        <v>1288</v>
      </c>
      <c r="M41" s="12">
        <v>4243</v>
      </c>
      <c r="N41" s="12">
        <v>2953</v>
      </c>
      <c r="O41" s="12">
        <v>1288</v>
      </c>
      <c r="P41" s="12">
        <v>4243</v>
      </c>
      <c r="Q41" s="12">
        <v>2953</v>
      </c>
      <c r="R41" s="12">
        <v>1288</v>
      </c>
      <c r="S41" s="12">
        <v>4243</v>
      </c>
      <c r="T41" s="12">
        <v>2953</v>
      </c>
      <c r="U41" s="12">
        <v>1288</v>
      </c>
      <c r="V41" s="12">
        <v>4243</v>
      </c>
      <c r="W41" s="12">
        <v>2953</v>
      </c>
      <c r="X41" s="12">
        <v>1288</v>
      </c>
      <c r="Y41" s="12">
        <v>4243</v>
      </c>
      <c r="Z41" s="12">
        <v>2953</v>
      </c>
      <c r="AA41" s="12">
        <v>1288</v>
      </c>
      <c r="AB41" s="12">
        <v>4243</v>
      </c>
      <c r="AC41" s="12">
        <v>2953</v>
      </c>
      <c r="AD41" s="12">
        <v>1288</v>
      </c>
    </row>
    <row r="42" spans="1:30" x14ac:dyDescent="0.4">
      <c r="B42" s="12">
        <v>864.96875007580002</v>
      </c>
      <c r="C42" s="12">
        <v>278.05356673889997</v>
      </c>
      <c r="D42" s="12">
        <v>1143.0223168150001</v>
      </c>
      <c r="E42" s="12">
        <v>728.23943254489996</v>
      </c>
      <c r="F42" s="12">
        <v>348.2463625245</v>
      </c>
      <c r="G42" s="12">
        <v>1076.485795069</v>
      </c>
      <c r="H42" s="12">
        <v>644.19670136709999</v>
      </c>
      <c r="I42" s="12">
        <v>272.08739359549998</v>
      </c>
      <c r="J42" s="12">
        <v>916.28409496270001</v>
      </c>
      <c r="K42" s="12">
        <v>302.84191889559997</v>
      </c>
      <c r="L42" s="12">
        <v>181.62540666370001</v>
      </c>
      <c r="M42" s="12">
        <v>484.46732555929998</v>
      </c>
      <c r="N42" s="12">
        <v>122.5386786497</v>
      </c>
      <c r="O42" s="12">
        <v>101.6030961389</v>
      </c>
      <c r="P42" s="12">
        <v>224.1417747886</v>
      </c>
      <c r="Q42" s="12">
        <v>135.18229211170001</v>
      </c>
      <c r="R42" s="12">
        <v>101.94609109789999</v>
      </c>
      <c r="S42" s="12">
        <v>237.35675921070001</v>
      </c>
      <c r="T42" s="12">
        <v>94.950769627729997</v>
      </c>
      <c r="U42" s="12">
        <v>90.601807668670006</v>
      </c>
      <c r="V42" s="12">
        <v>186.23589700170001</v>
      </c>
      <c r="W42" s="12">
        <v>3.2627711941249999</v>
      </c>
      <c r="X42" s="12">
        <v>0</v>
      </c>
      <c r="Y42" s="12">
        <v>3.2627711941249999</v>
      </c>
      <c r="Z42" s="12">
        <v>1593.2081826210001</v>
      </c>
      <c r="AA42" s="12">
        <v>626.29992926340003</v>
      </c>
      <c r="AB42" s="12">
        <v>2219.5081118839998</v>
      </c>
      <c r="AC42" s="12">
        <v>2896.181314467</v>
      </c>
      <c r="AD42" s="12">
        <v>1374.163724428</v>
      </c>
    </row>
    <row r="43" spans="1:30" x14ac:dyDescent="0.4">
      <c r="B43" s="12">
        <v>2896.181314467</v>
      </c>
      <c r="C43" s="12">
        <v>1374.163724428</v>
      </c>
      <c r="D43" s="12">
        <v>4271.2567346010001</v>
      </c>
      <c r="E43" s="12">
        <v>2896.181314467</v>
      </c>
      <c r="F43" s="12">
        <v>1374.163724428</v>
      </c>
      <c r="G43" s="12">
        <v>4271.2567346010001</v>
      </c>
      <c r="H43" s="12">
        <v>2896.181314467</v>
      </c>
      <c r="I43" s="12">
        <v>1374.163724428</v>
      </c>
      <c r="J43" s="12">
        <v>4271.2567346010001</v>
      </c>
      <c r="K43" s="12">
        <v>2896.181314467</v>
      </c>
      <c r="L43" s="12">
        <v>1374.163724428</v>
      </c>
      <c r="M43" s="12">
        <v>4271.2567346010001</v>
      </c>
      <c r="N43" s="12">
        <v>2896.181314467</v>
      </c>
      <c r="O43" s="12">
        <v>1374.163724428</v>
      </c>
      <c r="P43" s="12">
        <v>4271.2567346010001</v>
      </c>
      <c r="Q43" s="12">
        <v>2896.181314467</v>
      </c>
      <c r="R43" s="12">
        <v>1374.163724428</v>
      </c>
      <c r="S43" s="12">
        <v>4271.2567346010001</v>
      </c>
      <c r="T43" s="12">
        <v>2896.181314467</v>
      </c>
      <c r="U43" s="12">
        <v>1374.163724428</v>
      </c>
      <c r="V43" s="12">
        <v>4271.2567346010001</v>
      </c>
      <c r="W43" s="12">
        <v>2896.181314467</v>
      </c>
      <c r="X43" s="12">
        <v>1374.163724428</v>
      </c>
      <c r="Y43" s="12">
        <v>4271.2567346010001</v>
      </c>
      <c r="Z43" s="12">
        <v>2896.181314467</v>
      </c>
      <c r="AA43" s="12">
        <v>1374.163724428</v>
      </c>
      <c r="AB43" s="12">
        <v>4271.2567346010001</v>
      </c>
      <c r="AC43" s="12">
        <v>2896.181314467</v>
      </c>
      <c r="AD43" s="12">
        <v>1374.163724428</v>
      </c>
    </row>
    <row r="44" spans="1:30" x14ac:dyDescent="0.4">
      <c r="B44" s="6" t="s">
        <v>155</v>
      </c>
      <c r="C44" s="6" t="s">
        <v>156</v>
      </c>
      <c r="D44" s="6" t="s">
        <v>157</v>
      </c>
      <c r="E44" s="6" t="s">
        <v>155</v>
      </c>
      <c r="F44" s="6" t="s">
        <v>156</v>
      </c>
      <c r="G44" s="6" t="s">
        <v>157</v>
      </c>
      <c r="H44" s="6" t="s">
        <v>155</v>
      </c>
      <c r="I44" s="6" t="s">
        <v>156</v>
      </c>
      <c r="J44" s="6" t="s">
        <v>157</v>
      </c>
      <c r="K44" s="6" t="s">
        <v>155</v>
      </c>
      <c r="L44" s="6" t="s">
        <v>156</v>
      </c>
      <c r="M44" s="6" t="s">
        <v>157</v>
      </c>
      <c r="N44" s="6" t="s">
        <v>155</v>
      </c>
      <c r="O44" s="6" t="s">
        <v>156</v>
      </c>
      <c r="P44" s="6" t="s">
        <v>157</v>
      </c>
      <c r="Q44" s="6" t="s">
        <v>155</v>
      </c>
      <c r="R44" s="6" t="s">
        <v>156</v>
      </c>
      <c r="S44" s="6" t="s">
        <v>157</v>
      </c>
      <c r="T44" s="6" t="s">
        <v>155</v>
      </c>
      <c r="U44" s="6" t="s">
        <v>156</v>
      </c>
      <c r="V44" s="6" t="s">
        <v>157</v>
      </c>
      <c r="W44" s="6" t="s">
        <v>155</v>
      </c>
      <c r="X44" s="6" t="s">
        <v>156</v>
      </c>
      <c r="Y44" s="6" t="s">
        <v>157</v>
      </c>
      <c r="Z44" s="6" t="s">
        <v>155</v>
      </c>
      <c r="AA44" s="6" t="s">
        <v>156</v>
      </c>
      <c r="AB44" s="6" t="s">
        <v>157</v>
      </c>
      <c r="AC44" s="6" t="s">
        <v>155</v>
      </c>
      <c r="AD44" s="6" t="s">
        <v>156</v>
      </c>
    </row>
    <row r="45" spans="1:30" x14ac:dyDescent="0.4">
      <c r="B45" s="6" t="s">
        <v>156</v>
      </c>
      <c r="C45" s="6" t="s">
        <v>95</v>
      </c>
      <c r="D45" s="6" t="s">
        <v>446</v>
      </c>
      <c r="E45" s="6" t="s">
        <v>95</v>
      </c>
      <c r="F45" s="6" t="s">
        <v>95</v>
      </c>
      <c r="G45" s="6" t="s">
        <v>446</v>
      </c>
      <c r="H45" s="6" t="s">
        <v>95</v>
      </c>
      <c r="I45" s="6" t="s">
        <v>95</v>
      </c>
      <c r="J45" s="6" t="s">
        <v>446</v>
      </c>
      <c r="K45" s="6" t="s">
        <v>95</v>
      </c>
      <c r="L45" s="6" t="s">
        <v>206</v>
      </c>
      <c r="M45" s="6" t="s">
        <v>446</v>
      </c>
      <c r="N45" s="6" t="s">
        <v>95</v>
      </c>
      <c r="O45" s="6" t="s">
        <v>155</v>
      </c>
      <c r="P45" s="6" t="s">
        <v>446</v>
      </c>
      <c r="Q45" s="6" t="s">
        <v>95</v>
      </c>
      <c r="R45" s="6" t="s">
        <v>206</v>
      </c>
      <c r="S45" s="6" t="s">
        <v>446</v>
      </c>
      <c r="T45" s="6" t="s">
        <v>95</v>
      </c>
      <c r="U45" s="6" t="s">
        <v>155</v>
      </c>
      <c r="V45" s="6" t="s">
        <v>446</v>
      </c>
      <c r="W45" s="6" t="s">
        <v>95</v>
      </c>
      <c r="X45" s="6" t="s">
        <v>95</v>
      </c>
      <c r="Y45" s="6" t="s">
        <v>446</v>
      </c>
      <c r="Z45" s="6" t="s">
        <v>156</v>
      </c>
      <c r="AA45" s="6" t="s">
        <v>95</v>
      </c>
      <c r="AB45" s="6" t="s">
        <v>446</v>
      </c>
      <c r="AC45" s="6" t="s">
        <v>446</v>
      </c>
      <c r="AD45" s="6" t="s">
        <v>446</v>
      </c>
    </row>
    <row r="46" spans="1:30" x14ac:dyDescent="0.4">
      <c r="A46" s="1" t="s">
        <v>328</v>
      </c>
      <c r="B46" s="11">
        <v>0.3272790381115</v>
      </c>
      <c r="C46" s="11">
        <v>0.10547247880000001</v>
      </c>
      <c r="D46" s="11">
        <v>0.30334510319579999</v>
      </c>
      <c r="E46" s="11">
        <v>0.18921786669989998</v>
      </c>
      <c r="F46" s="11">
        <v>0.1634742225711</v>
      </c>
      <c r="G46" s="11">
        <v>0.1864400106031</v>
      </c>
      <c r="H46" s="11">
        <v>0.19076016695210002</v>
      </c>
      <c r="I46" s="11">
        <v>0.22092510451700001</v>
      </c>
      <c r="J46" s="11">
        <v>0.19401510068650002</v>
      </c>
      <c r="K46" s="11">
        <v>5.8811502686289999E-2</v>
      </c>
      <c r="L46" s="11">
        <v>0.1370871170005</v>
      </c>
      <c r="M46" s="11">
        <v>6.7257796900060007E-2</v>
      </c>
      <c r="N46" s="11">
        <v>4.753785892265E-2</v>
      </c>
      <c r="O46" s="11">
        <v>0.16402241110740001</v>
      </c>
      <c r="P46" s="11">
        <v>6.0107071029530001E-2</v>
      </c>
      <c r="Q46" s="11">
        <v>7.5292942672139998E-2</v>
      </c>
      <c r="R46" s="11">
        <v>6.2032667404020005E-2</v>
      </c>
      <c r="S46" s="11">
        <v>7.3862098759240005E-2</v>
      </c>
      <c r="T46" s="11">
        <v>0.10808941188929999</v>
      </c>
      <c r="U46" s="11">
        <v>0.1469859986001</v>
      </c>
      <c r="V46" s="11">
        <v>0.1122865302147</v>
      </c>
      <c r="W46" s="11">
        <v>3.0112120661599999E-3</v>
      </c>
      <c r="X46" s="11">
        <v>0</v>
      </c>
      <c r="Y46" s="11">
        <v>2.6862886110880003E-3</v>
      </c>
      <c r="Z46" s="11">
        <v>0.51649690481139998</v>
      </c>
      <c r="AA46" s="11">
        <v>0.26894670137109999</v>
      </c>
      <c r="AB46" s="11">
        <v>0.4897851137989</v>
      </c>
      <c r="AC46" s="11">
        <v>1</v>
      </c>
      <c r="AD46" s="11">
        <v>1</v>
      </c>
    </row>
    <row r="47" spans="1:30" x14ac:dyDescent="0.4">
      <c r="B47" s="12">
        <v>85</v>
      </c>
      <c r="C47" s="12">
        <v>5</v>
      </c>
      <c r="D47" s="12">
        <v>90</v>
      </c>
      <c r="E47" s="12">
        <v>48</v>
      </c>
      <c r="F47" s="12">
        <v>6</v>
      </c>
      <c r="G47" s="12">
        <v>54</v>
      </c>
      <c r="H47" s="12">
        <v>48</v>
      </c>
      <c r="I47" s="12">
        <v>8</v>
      </c>
      <c r="J47" s="12">
        <v>56</v>
      </c>
      <c r="K47" s="12">
        <v>18</v>
      </c>
      <c r="L47" s="12">
        <v>5</v>
      </c>
      <c r="M47" s="12">
        <v>23</v>
      </c>
      <c r="N47" s="12">
        <v>13</v>
      </c>
      <c r="O47" s="12">
        <v>5</v>
      </c>
      <c r="P47" s="12">
        <v>18</v>
      </c>
      <c r="Q47" s="12">
        <v>16</v>
      </c>
      <c r="R47" s="12">
        <v>2</v>
      </c>
      <c r="S47" s="12">
        <v>18</v>
      </c>
      <c r="T47" s="12">
        <v>26</v>
      </c>
      <c r="U47" s="12">
        <v>4</v>
      </c>
      <c r="V47" s="12">
        <v>30</v>
      </c>
      <c r="W47" s="12">
        <v>1</v>
      </c>
      <c r="X47" s="12">
        <v>0</v>
      </c>
      <c r="Y47" s="12">
        <v>1</v>
      </c>
      <c r="Z47" s="12">
        <v>133</v>
      </c>
      <c r="AA47" s="12">
        <v>11</v>
      </c>
      <c r="AB47" s="12">
        <v>144</v>
      </c>
      <c r="AC47" s="12">
        <v>255</v>
      </c>
      <c r="AD47" s="12">
        <v>35</v>
      </c>
    </row>
    <row r="48" spans="1:30" x14ac:dyDescent="0.4">
      <c r="B48" s="12">
        <v>255</v>
      </c>
      <c r="C48" s="12">
        <v>35</v>
      </c>
      <c r="D48" s="12">
        <v>290</v>
      </c>
      <c r="E48" s="12">
        <v>255</v>
      </c>
      <c r="F48" s="12">
        <v>35</v>
      </c>
      <c r="G48" s="12">
        <v>290</v>
      </c>
      <c r="H48" s="12">
        <v>255</v>
      </c>
      <c r="I48" s="12">
        <v>35</v>
      </c>
      <c r="J48" s="12">
        <v>290</v>
      </c>
      <c r="K48" s="12">
        <v>255</v>
      </c>
      <c r="L48" s="12">
        <v>35</v>
      </c>
      <c r="M48" s="12">
        <v>290</v>
      </c>
      <c r="N48" s="12">
        <v>255</v>
      </c>
      <c r="O48" s="12">
        <v>35</v>
      </c>
      <c r="P48" s="12">
        <v>290</v>
      </c>
      <c r="Q48" s="12">
        <v>255</v>
      </c>
      <c r="R48" s="12">
        <v>35</v>
      </c>
      <c r="S48" s="12">
        <v>290</v>
      </c>
      <c r="T48" s="12">
        <v>255</v>
      </c>
      <c r="U48" s="12">
        <v>35</v>
      </c>
      <c r="V48" s="12">
        <v>290</v>
      </c>
      <c r="W48" s="12">
        <v>255</v>
      </c>
      <c r="X48" s="12">
        <v>35</v>
      </c>
      <c r="Y48" s="12">
        <v>290</v>
      </c>
      <c r="Z48" s="12">
        <v>255</v>
      </c>
      <c r="AA48" s="12">
        <v>35</v>
      </c>
      <c r="AB48" s="12">
        <v>290</v>
      </c>
      <c r="AC48" s="12">
        <v>255</v>
      </c>
      <c r="AD48" s="12">
        <v>35</v>
      </c>
    </row>
    <row r="49" spans="1:30" x14ac:dyDescent="0.4">
      <c r="B49" s="12">
        <v>98.83228049377</v>
      </c>
      <c r="C49" s="12">
        <v>3.852549000082</v>
      </c>
      <c r="D49" s="12">
        <v>102.6848294939</v>
      </c>
      <c r="E49" s="12">
        <v>57.140333166520001</v>
      </c>
      <c r="F49" s="12">
        <v>5.9711543700379996</v>
      </c>
      <c r="G49" s="12">
        <v>63.111487536559999</v>
      </c>
      <c r="H49" s="12">
        <v>57.606079619500001</v>
      </c>
      <c r="I49" s="12">
        <v>8.0696386411269998</v>
      </c>
      <c r="J49" s="12">
        <v>65.675718260630006</v>
      </c>
      <c r="K49" s="12">
        <v>17.759997594990001</v>
      </c>
      <c r="L49" s="12">
        <v>5.0073236310859999</v>
      </c>
      <c r="M49" s="12">
        <v>22.76732122608</v>
      </c>
      <c r="N49" s="12">
        <v>14.35556347949</v>
      </c>
      <c r="O49" s="12">
        <v>5.9911778228039996</v>
      </c>
      <c r="P49" s="12">
        <v>20.346741302289999</v>
      </c>
      <c r="Q49" s="12">
        <v>22.737090869959999</v>
      </c>
      <c r="R49" s="12">
        <v>2.2658412270079999</v>
      </c>
      <c r="S49" s="12">
        <v>25.00293209697</v>
      </c>
      <c r="T49" s="12">
        <v>32.641024417239997</v>
      </c>
      <c r="U49" s="12">
        <v>5.3688959278819999</v>
      </c>
      <c r="V49" s="12">
        <v>38.009920345120001</v>
      </c>
      <c r="W49" s="12">
        <v>0.90933094055219998</v>
      </c>
      <c r="X49" s="12">
        <v>0</v>
      </c>
      <c r="Y49" s="12">
        <v>0.90933094055219998</v>
      </c>
      <c r="Z49" s="12">
        <v>155.9726136603</v>
      </c>
      <c r="AA49" s="12">
        <v>9.8237033701200005</v>
      </c>
      <c r="AB49" s="12">
        <v>165.79631703039999</v>
      </c>
      <c r="AC49" s="12">
        <v>301.98170058199997</v>
      </c>
      <c r="AD49" s="12">
        <v>36.526580620030003</v>
      </c>
    </row>
    <row r="50" spans="1:30" x14ac:dyDescent="0.4">
      <c r="B50" s="12">
        <v>301.98170058199997</v>
      </c>
      <c r="C50" s="12">
        <v>36.526580620030003</v>
      </c>
      <c r="D50" s="12">
        <v>338.50828120210002</v>
      </c>
      <c r="E50" s="12">
        <v>301.98170058199997</v>
      </c>
      <c r="F50" s="12">
        <v>36.526580620030003</v>
      </c>
      <c r="G50" s="12">
        <v>338.50828120210002</v>
      </c>
      <c r="H50" s="12">
        <v>301.98170058199997</v>
      </c>
      <c r="I50" s="12">
        <v>36.526580620030003</v>
      </c>
      <c r="J50" s="12">
        <v>338.50828120210002</v>
      </c>
      <c r="K50" s="12">
        <v>301.98170058199997</v>
      </c>
      <c r="L50" s="12">
        <v>36.526580620030003</v>
      </c>
      <c r="M50" s="12">
        <v>338.50828120210002</v>
      </c>
      <c r="N50" s="12">
        <v>301.98170058199997</v>
      </c>
      <c r="O50" s="12">
        <v>36.526580620030003</v>
      </c>
      <c r="P50" s="12">
        <v>338.50828120210002</v>
      </c>
      <c r="Q50" s="12">
        <v>301.98170058199997</v>
      </c>
      <c r="R50" s="12">
        <v>36.526580620030003</v>
      </c>
      <c r="S50" s="12">
        <v>338.50828120210002</v>
      </c>
      <c r="T50" s="12">
        <v>301.98170058199997</v>
      </c>
      <c r="U50" s="12">
        <v>36.526580620030003</v>
      </c>
      <c r="V50" s="12">
        <v>338.50828120210002</v>
      </c>
      <c r="W50" s="12">
        <v>301.98170058199997</v>
      </c>
      <c r="X50" s="12">
        <v>36.526580620030003</v>
      </c>
      <c r="Y50" s="12">
        <v>338.50828120210002</v>
      </c>
      <c r="Z50" s="12">
        <v>301.98170058199997</v>
      </c>
      <c r="AA50" s="12">
        <v>36.526580620030003</v>
      </c>
      <c r="AB50" s="12">
        <v>338.50828120210002</v>
      </c>
      <c r="AC50" s="12">
        <v>301.98170058199997</v>
      </c>
      <c r="AD50" s="12">
        <v>36.526580620030003</v>
      </c>
    </row>
    <row r="51" spans="1:30" x14ac:dyDescent="0.4">
      <c r="B51" s="6" t="s">
        <v>155</v>
      </c>
      <c r="C51" s="6" t="s">
        <v>156</v>
      </c>
      <c r="D51" s="6" t="s">
        <v>157</v>
      </c>
      <c r="E51" s="6" t="s">
        <v>155</v>
      </c>
      <c r="F51" s="6" t="s">
        <v>156</v>
      </c>
      <c r="G51" s="6" t="s">
        <v>157</v>
      </c>
      <c r="H51" s="6" t="s">
        <v>155</v>
      </c>
      <c r="I51" s="6" t="s">
        <v>156</v>
      </c>
      <c r="J51" s="6" t="s">
        <v>157</v>
      </c>
      <c r="K51" s="6" t="s">
        <v>155</v>
      </c>
      <c r="L51" s="6" t="s">
        <v>156</v>
      </c>
      <c r="M51" s="6" t="s">
        <v>157</v>
      </c>
      <c r="N51" s="6" t="s">
        <v>155</v>
      </c>
      <c r="O51" s="6" t="s">
        <v>156</v>
      </c>
      <c r="P51" s="6" t="s">
        <v>157</v>
      </c>
      <c r="Q51" s="6" t="s">
        <v>155</v>
      </c>
      <c r="R51" s="6" t="s">
        <v>156</v>
      </c>
      <c r="S51" s="6" t="s">
        <v>157</v>
      </c>
      <c r="T51" s="6" t="s">
        <v>155</v>
      </c>
      <c r="U51" s="6" t="s">
        <v>156</v>
      </c>
      <c r="V51" s="6" t="s">
        <v>157</v>
      </c>
      <c r="W51" s="6" t="s">
        <v>155</v>
      </c>
      <c r="X51" s="6" t="s">
        <v>156</v>
      </c>
      <c r="Y51" s="6" t="s">
        <v>157</v>
      </c>
      <c r="Z51" s="6" t="s">
        <v>155</v>
      </c>
      <c r="AA51" s="6" t="s">
        <v>156</v>
      </c>
      <c r="AB51" s="6" t="s">
        <v>157</v>
      </c>
      <c r="AC51" s="6" t="s">
        <v>155</v>
      </c>
      <c r="AD51" s="6" t="s">
        <v>156</v>
      </c>
    </row>
    <row r="52" spans="1:30" x14ac:dyDescent="0.4">
      <c r="B52" s="6" t="s">
        <v>215</v>
      </c>
      <c r="C52" s="6" t="s">
        <v>95</v>
      </c>
      <c r="D52" s="6" t="s">
        <v>446</v>
      </c>
      <c r="E52" s="6" t="s">
        <v>95</v>
      </c>
      <c r="F52" s="6" t="s">
        <v>95</v>
      </c>
      <c r="G52" s="6" t="s">
        <v>446</v>
      </c>
      <c r="H52" s="6" t="s">
        <v>95</v>
      </c>
      <c r="I52" s="6" t="s">
        <v>95</v>
      </c>
      <c r="J52" s="6" t="s">
        <v>446</v>
      </c>
      <c r="K52" s="6" t="s">
        <v>95</v>
      </c>
      <c r="L52" s="6" t="s">
        <v>95</v>
      </c>
      <c r="M52" s="6" t="s">
        <v>446</v>
      </c>
      <c r="N52" s="6" t="s">
        <v>95</v>
      </c>
      <c r="O52" s="6" t="s">
        <v>206</v>
      </c>
      <c r="P52" s="6" t="s">
        <v>446</v>
      </c>
      <c r="Q52" s="6" t="s">
        <v>95</v>
      </c>
      <c r="R52" s="6" t="s">
        <v>95</v>
      </c>
      <c r="S52" s="6" t="s">
        <v>446</v>
      </c>
      <c r="T52" s="6" t="s">
        <v>95</v>
      </c>
      <c r="U52" s="6" t="s">
        <v>95</v>
      </c>
      <c r="V52" s="6" t="s">
        <v>446</v>
      </c>
      <c r="W52" s="6" t="s">
        <v>95</v>
      </c>
      <c r="X52" s="6" t="s">
        <v>95</v>
      </c>
      <c r="Y52" s="6" t="s">
        <v>446</v>
      </c>
      <c r="Z52" s="6" t="s">
        <v>215</v>
      </c>
      <c r="AA52" s="6" t="s">
        <v>95</v>
      </c>
      <c r="AB52" s="6" t="s">
        <v>446</v>
      </c>
      <c r="AC52" s="6" t="s">
        <v>446</v>
      </c>
      <c r="AD52" s="6" t="s">
        <v>446</v>
      </c>
    </row>
    <row r="53" spans="1:30" x14ac:dyDescent="0.4">
      <c r="A53" s="1" t="s">
        <v>309</v>
      </c>
      <c r="B53" s="11">
        <v>0.31191614869990003</v>
      </c>
      <c r="C53" s="11">
        <v>0.17030311355220001</v>
      </c>
      <c r="D53" s="11">
        <v>0.27660908932920003</v>
      </c>
      <c r="E53" s="11">
        <v>0.19969630504129998</v>
      </c>
      <c r="F53" s="11">
        <v>0.1653192375965</v>
      </c>
      <c r="G53" s="11">
        <v>0.191100049617</v>
      </c>
      <c r="H53" s="11">
        <v>0.18806840005600001</v>
      </c>
      <c r="I53" s="11">
        <v>0.2288557258219</v>
      </c>
      <c r="J53" s="11">
        <v>0.19823822301140001</v>
      </c>
      <c r="K53" s="11">
        <v>0.11388988057589999</v>
      </c>
      <c r="L53" s="11">
        <v>0.12282479174029999</v>
      </c>
      <c r="M53" s="11">
        <v>0.1161126688453</v>
      </c>
      <c r="N53" s="11">
        <v>4.6261420124210001E-2</v>
      </c>
      <c r="O53" s="11">
        <v>8.7236457138030007E-2</v>
      </c>
      <c r="P53" s="11">
        <v>5.6487905338899996E-2</v>
      </c>
      <c r="Q53" s="11">
        <v>6.2516091626189998E-2</v>
      </c>
      <c r="R53" s="11">
        <v>9.4414431637879992E-2</v>
      </c>
      <c r="S53" s="11">
        <v>7.0475397766560005E-2</v>
      </c>
      <c r="T53" s="11">
        <v>7.5998418044530003E-2</v>
      </c>
      <c r="U53" s="11">
        <v>0.1285367603357</v>
      </c>
      <c r="V53" s="11">
        <v>8.9109702056600001E-2</v>
      </c>
      <c r="W53" s="11">
        <v>1.6533358320050002E-3</v>
      </c>
      <c r="X53" s="11">
        <v>2.5094821774890004E-3</v>
      </c>
      <c r="Y53" s="11">
        <v>1.866964035059E-3</v>
      </c>
      <c r="Z53" s="11">
        <v>0.51161245374120001</v>
      </c>
      <c r="AA53" s="11">
        <v>0.33562235114869998</v>
      </c>
      <c r="AB53" s="11">
        <v>0.46770913894620003</v>
      </c>
      <c r="AC53" s="11">
        <v>1</v>
      </c>
      <c r="AD53" s="11">
        <v>1</v>
      </c>
    </row>
    <row r="54" spans="1:30" x14ac:dyDescent="0.4">
      <c r="B54" s="12">
        <v>772</v>
      </c>
      <c r="C54" s="12">
        <v>150</v>
      </c>
      <c r="D54" s="12">
        <v>923</v>
      </c>
      <c r="E54" s="12">
        <v>502</v>
      </c>
      <c r="F54" s="12">
        <v>125</v>
      </c>
      <c r="G54" s="12">
        <v>627</v>
      </c>
      <c r="H54" s="12">
        <v>516</v>
      </c>
      <c r="I54" s="12">
        <v>177</v>
      </c>
      <c r="J54" s="12">
        <v>693</v>
      </c>
      <c r="K54" s="12">
        <v>284</v>
      </c>
      <c r="L54" s="12">
        <v>117</v>
      </c>
      <c r="M54" s="12">
        <v>401</v>
      </c>
      <c r="N54" s="12">
        <v>132</v>
      </c>
      <c r="O54" s="12">
        <v>68</v>
      </c>
      <c r="P54" s="12">
        <v>200</v>
      </c>
      <c r="Q54" s="12">
        <v>158</v>
      </c>
      <c r="R54" s="12">
        <v>74</v>
      </c>
      <c r="S54" s="12">
        <v>232</v>
      </c>
      <c r="T54" s="12">
        <v>179</v>
      </c>
      <c r="U54" s="12">
        <v>98</v>
      </c>
      <c r="V54" s="12">
        <v>277</v>
      </c>
      <c r="W54" s="12">
        <v>4</v>
      </c>
      <c r="X54" s="12">
        <v>2</v>
      </c>
      <c r="Y54" s="12">
        <v>6</v>
      </c>
      <c r="Z54" s="12">
        <v>1274</v>
      </c>
      <c r="AA54" s="12">
        <v>275</v>
      </c>
      <c r="AB54" s="12">
        <v>1550</v>
      </c>
      <c r="AC54" s="12">
        <v>2547</v>
      </c>
      <c r="AD54" s="12">
        <v>811</v>
      </c>
    </row>
    <row r="55" spans="1:30" x14ac:dyDescent="0.4">
      <c r="B55" s="12">
        <v>2547</v>
      </c>
      <c r="C55" s="12">
        <v>811</v>
      </c>
      <c r="D55" s="12">
        <v>3359</v>
      </c>
      <c r="E55" s="12">
        <v>2547</v>
      </c>
      <c r="F55" s="12">
        <v>811</v>
      </c>
      <c r="G55" s="12">
        <v>3359</v>
      </c>
      <c r="H55" s="12">
        <v>2547</v>
      </c>
      <c r="I55" s="12">
        <v>811</v>
      </c>
      <c r="J55" s="12">
        <v>3359</v>
      </c>
      <c r="K55" s="12">
        <v>2547</v>
      </c>
      <c r="L55" s="12">
        <v>811</v>
      </c>
      <c r="M55" s="12">
        <v>3359</v>
      </c>
      <c r="N55" s="12">
        <v>2547</v>
      </c>
      <c r="O55" s="12">
        <v>811</v>
      </c>
      <c r="P55" s="12">
        <v>3359</v>
      </c>
      <c r="Q55" s="12">
        <v>2547</v>
      </c>
      <c r="R55" s="12">
        <v>811</v>
      </c>
      <c r="S55" s="12">
        <v>3359</v>
      </c>
      <c r="T55" s="12">
        <v>2547</v>
      </c>
      <c r="U55" s="12">
        <v>811</v>
      </c>
      <c r="V55" s="12">
        <v>3359</v>
      </c>
      <c r="W55" s="12">
        <v>2547</v>
      </c>
      <c r="X55" s="12">
        <v>811</v>
      </c>
      <c r="Y55" s="12">
        <v>3359</v>
      </c>
      <c r="Z55" s="12">
        <v>2547</v>
      </c>
      <c r="AA55" s="12">
        <v>811</v>
      </c>
      <c r="AB55" s="12">
        <v>3359</v>
      </c>
      <c r="AC55" s="12">
        <v>2547</v>
      </c>
      <c r="AD55" s="12">
        <v>811</v>
      </c>
    </row>
    <row r="56" spans="1:30" x14ac:dyDescent="0.4">
      <c r="B56" s="12">
        <v>773.44087152630004</v>
      </c>
      <c r="C56" s="12">
        <v>140.51880856540001</v>
      </c>
      <c r="D56" s="12">
        <v>914.18805609289996</v>
      </c>
      <c r="E56" s="12">
        <v>495.17565812309999</v>
      </c>
      <c r="F56" s="12">
        <v>136.40656248409999</v>
      </c>
      <c r="G56" s="12">
        <v>631.58222060720004</v>
      </c>
      <c r="H56" s="12">
        <v>466.34259833020002</v>
      </c>
      <c r="I56" s="12">
        <v>188.83115672459999</v>
      </c>
      <c r="J56" s="12">
        <v>655.17375505480004</v>
      </c>
      <c r="K56" s="12">
        <v>282.4063097014</v>
      </c>
      <c r="L56" s="12">
        <v>101.3439686312</v>
      </c>
      <c r="M56" s="12">
        <v>383.75027833270002</v>
      </c>
      <c r="N56" s="12">
        <v>114.7118328052</v>
      </c>
      <c r="O56" s="12">
        <v>71.979676500430003</v>
      </c>
      <c r="P56" s="12">
        <v>186.69150930559999</v>
      </c>
      <c r="Q56" s="12">
        <v>155.0176244267</v>
      </c>
      <c r="R56" s="12">
        <v>77.902295315749996</v>
      </c>
      <c r="S56" s="12">
        <v>232.9199197424</v>
      </c>
      <c r="T56" s="12">
        <v>188.4489883963</v>
      </c>
      <c r="U56" s="12">
        <v>106.0569712585</v>
      </c>
      <c r="V56" s="12">
        <v>294.50595965479999</v>
      </c>
      <c r="W56" s="12">
        <v>4.0996835597060004</v>
      </c>
      <c r="X56" s="12">
        <v>2.0705989358719998</v>
      </c>
      <c r="Y56" s="12">
        <v>6.1702824955770001</v>
      </c>
      <c r="Z56" s="12">
        <v>1268.6165296490001</v>
      </c>
      <c r="AA56" s="12">
        <v>276.92537104949997</v>
      </c>
      <c r="AB56" s="12">
        <v>1545.7702767000001</v>
      </c>
      <c r="AC56" s="12">
        <v>2479.6435668690001</v>
      </c>
      <c r="AD56" s="12">
        <v>825.11003841590002</v>
      </c>
    </row>
    <row r="57" spans="1:30" x14ac:dyDescent="0.4">
      <c r="B57" s="12">
        <v>2479.6435668690001</v>
      </c>
      <c r="C57" s="12">
        <v>825.11003841590002</v>
      </c>
      <c r="D57" s="12">
        <v>3304.9819812860001</v>
      </c>
      <c r="E57" s="12">
        <v>2479.6435668690001</v>
      </c>
      <c r="F57" s="12">
        <v>825.11003841590002</v>
      </c>
      <c r="G57" s="12">
        <v>3304.9819812860001</v>
      </c>
      <c r="H57" s="12">
        <v>2479.6435668690001</v>
      </c>
      <c r="I57" s="12">
        <v>825.11003841590002</v>
      </c>
      <c r="J57" s="12">
        <v>3304.9819812860001</v>
      </c>
      <c r="K57" s="12">
        <v>2479.6435668690001</v>
      </c>
      <c r="L57" s="12">
        <v>825.11003841590002</v>
      </c>
      <c r="M57" s="12">
        <v>3304.9819812860001</v>
      </c>
      <c r="N57" s="12">
        <v>2479.6435668690001</v>
      </c>
      <c r="O57" s="12">
        <v>825.11003841590002</v>
      </c>
      <c r="P57" s="12">
        <v>3304.9819812860001</v>
      </c>
      <c r="Q57" s="12">
        <v>2479.6435668690001</v>
      </c>
      <c r="R57" s="12">
        <v>825.11003841590002</v>
      </c>
      <c r="S57" s="12">
        <v>3304.9819812860001</v>
      </c>
      <c r="T57" s="12">
        <v>2479.6435668690001</v>
      </c>
      <c r="U57" s="12">
        <v>825.11003841590002</v>
      </c>
      <c r="V57" s="12">
        <v>3304.9819812860001</v>
      </c>
      <c r="W57" s="12">
        <v>2479.6435668690001</v>
      </c>
      <c r="X57" s="12">
        <v>825.11003841590002</v>
      </c>
      <c r="Y57" s="12">
        <v>3304.9819812860001</v>
      </c>
      <c r="Z57" s="12">
        <v>2479.6435668690001</v>
      </c>
      <c r="AA57" s="12">
        <v>825.11003841590002</v>
      </c>
      <c r="AB57" s="12">
        <v>3304.9819812860001</v>
      </c>
      <c r="AC57" s="12">
        <v>2479.6435668690001</v>
      </c>
      <c r="AD57" s="12">
        <v>825.11003841590002</v>
      </c>
    </row>
    <row r="58" spans="1:30" x14ac:dyDescent="0.4">
      <c r="B58" s="6" t="s">
        <v>155</v>
      </c>
      <c r="C58" s="6" t="s">
        <v>156</v>
      </c>
      <c r="D58" s="6" t="s">
        <v>157</v>
      </c>
      <c r="E58" s="6" t="s">
        <v>155</v>
      </c>
      <c r="F58" s="6" t="s">
        <v>156</v>
      </c>
      <c r="G58" s="6" t="s">
        <v>157</v>
      </c>
      <c r="H58" s="6" t="s">
        <v>155</v>
      </c>
      <c r="I58" s="6" t="s">
        <v>156</v>
      </c>
      <c r="J58" s="6" t="s">
        <v>157</v>
      </c>
      <c r="K58" s="6" t="s">
        <v>155</v>
      </c>
      <c r="L58" s="6" t="s">
        <v>156</v>
      </c>
      <c r="M58" s="6" t="s">
        <v>157</v>
      </c>
      <c r="N58" s="6" t="s">
        <v>155</v>
      </c>
      <c r="O58" s="6" t="s">
        <v>156</v>
      </c>
      <c r="P58" s="6" t="s">
        <v>157</v>
      </c>
      <c r="Q58" s="6" t="s">
        <v>155</v>
      </c>
      <c r="R58" s="6" t="s">
        <v>156</v>
      </c>
      <c r="S58" s="6" t="s">
        <v>157</v>
      </c>
      <c r="T58" s="6" t="s">
        <v>155</v>
      </c>
      <c r="U58" s="6" t="s">
        <v>156</v>
      </c>
      <c r="V58" s="6" t="s">
        <v>157</v>
      </c>
      <c r="W58" s="6" t="s">
        <v>155</v>
      </c>
      <c r="X58" s="6" t="s">
        <v>156</v>
      </c>
      <c r="Y58" s="6" t="s">
        <v>157</v>
      </c>
      <c r="Z58" s="6" t="s">
        <v>155</v>
      </c>
      <c r="AA58" s="6" t="s">
        <v>156</v>
      </c>
      <c r="AB58" s="6" t="s">
        <v>157</v>
      </c>
      <c r="AC58" s="6" t="s">
        <v>155</v>
      </c>
      <c r="AD58" s="6" t="s">
        <v>156</v>
      </c>
    </row>
    <row r="59" spans="1:30" x14ac:dyDescent="0.4">
      <c r="B59" s="6" t="s">
        <v>156</v>
      </c>
      <c r="C59" s="6" t="s">
        <v>95</v>
      </c>
      <c r="D59" s="6" t="s">
        <v>446</v>
      </c>
      <c r="E59" s="6" t="s">
        <v>95</v>
      </c>
      <c r="F59" s="6" t="s">
        <v>95</v>
      </c>
      <c r="G59" s="6" t="s">
        <v>446</v>
      </c>
      <c r="H59" s="6" t="s">
        <v>95</v>
      </c>
      <c r="I59" s="6" t="s">
        <v>206</v>
      </c>
      <c r="J59" s="6" t="s">
        <v>446</v>
      </c>
      <c r="K59" s="6" t="s">
        <v>95</v>
      </c>
      <c r="L59" s="6" t="s">
        <v>95</v>
      </c>
      <c r="M59" s="6" t="s">
        <v>446</v>
      </c>
      <c r="N59" s="6" t="s">
        <v>95</v>
      </c>
      <c r="O59" s="6" t="s">
        <v>155</v>
      </c>
      <c r="P59" s="6" t="s">
        <v>446</v>
      </c>
      <c r="Q59" s="6" t="s">
        <v>95</v>
      </c>
      <c r="R59" s="6" t="s">
        <v>206</v>
      </c>
      <c r="S59" s="6" t="s">
        <v>446</v>
      </c>
      <c r="T59" s="6" t="s">
        <v>95</v>
      </c>
      <c r="U59" s="6" t="s">
        <v>155</v>
      </c>
      <c r="V59" s="6" t="s">
        <v>446</v>
      </c>
      <c r="W59" s="6" t="s">
        <v>95</v>
      </c>
      <c r="X59" s="6" t="s">
        <v>95</v>
      </c>
      <c r="Y59" s="6" t="s">
        <v>446</v>
      </c>
      <c r="Z59" s="6" t="s">
        <v>156</v>
      </c>
      <c r="AA59" s="6" t="s">
        <v>95</v>
      </c>
      <c r="AB59" s="6" t="s">
        <v>446</v>
      </c>
      <c r="AC59" s="6" t="s">
        <v>446</v>
      </c>
      <c r="AD59" s="6" t="s">
        <v>446</v>
      </c>
    </row>
    <row r="60" spans="1:30" x14ac:dyDescent="0.4">
      <c r="A60" s="1" t="s">
        <v>321</v>
      </c>
      <c r="B60" s="11">
        <v>0.24272450131109999</v>
      </c>
      <c r="C60" s="11">
        <v>0.18243948601560001</v>
      </c>
      <c r="D60" s="11">
        <v>0.22918754514469999</v>
      </c>
      <c r="E60" s="11">
        <v>0.1960246696598</v>
      </c>
      <c r="F60" s="11">
        <v>0.21438777437510001</v>
      </c>
      <c r="G60" s="11">
        <v>0.2001576412453</v>
      </c>
      <c r="H60" s="11">
        <v>0.1904192589333</v>
      </c>
      <c r="I60" s="11">
        <v>0.17055222180920002</v>
      </c>
      <c r="J60" s="11">
        <v>0.18583685064219999</v>
      </c>
      <c r="K60" s="11">
        <v>0.1297731467221</v>
      </c>
      <c r="L60" s="11">
        <v>0.16694732764110001</v>
      </c>
      <c r="M60" s="11">
        <v>0.1382135284778</v>
      </c>
      <c r="N60" s="11">
        <v>7.8927462906999993E-2</v>
      </c>
      <c r="O60" s="11">
        <v>5.018158355433E-2</v>
      </c>
      <c r="P60" s="11">
        <v>7.2351305896740006E-2</v>
      </c>
      <c r="Q60" s="11">
        <v>9.1958822122150008E-2</v>
      </c>
      <c r="R60" s="11">
        <v>9.7593327310750003E-2</v>
      </c>
      <c r="S60" s="11">
        <v>9.321820779814001E-2</v>
      </c>
      <c r="T60" s="11">
        <v>6.8966810014600005E-2</v>
      </c>
      <c r="U60" s="11">
        <v>0.117898279294</v>
      </c>
      <c r="V60" s="11">
        <v>8.0104753841609991E-2</v>
      </c>
      <c r="W60" s="11">
        <v>1.2053283299500001E-3</v>
      </c>
      <c r="X60" s="11">
        <v>0</v>
      </c>
      <c r="Y60" s="11">
        <v>9.3016695356020005E-4</v>
      </c>
      <c r="Z60" s="11">
        <v>0.43874917097089999</v>
      </c>
      <c r="AA60" s="11">
        <v>0.39682726039069999</v>
      </c>
      <c r="AB60" s="11">
        <v>0.42934518638989999</v>
      </c>
      <c r="AC60" s="11">
        <v>1</v>
      </c>
      <c r="AD60" s="11">
        <v>1</v>
      </c>
    </row>
    <row r="61" spans="1:30" x14ac:dyDescent="0.4">
      <c r="B61" s="12">
        <v>131</v>
      </c>
      <c r="C61" s="12">
        <v>32</v>
      </c>
      <c r="D61" s="12">
        <v>164</v>
      </c>
      <c r="E61" s="12">
        <v>122</v>
      </c>
      <c r="F61" s="12">
        <v>34</v>
      </c>
      <c r="G61" s="12">
        <v>156</v>
      </c>
      <c r="H61" s="12">
        <v>108</v>
      </c>
      <c r="I61" s="12">
        <v>32</v>
      </c>
      <c r="J61" s="12">
        <v>140</v>
      </c>
      <c r="K61" s="12">
        <v>75</v>
      </c>
      <c r="L61" s="12">
        <v>27</v>
      </c>
      <c r="M61" s="12">
        <v>102</v>
      </c>
      <c r="N61" s="12">
        <v>39</v>
      </c>
      <c r="O61" s="12">
        <v>6</v>
      </c>
      <c r="P61" s="12">
        <v>45</v>
      </c>
      <c r="Q61" s="12">
        <v>54</v>
      </c>
      <c r="R61" s="12">
        <v>14</v>
      </c>
      <c r="S61" s="12">
        <v>68</v>
      </c>
      <c r="T61" s="12">
        <v>43</v>
      </c>
      <c r="U61" s="12">
        <v>20</v>
      </c>
      <c r="V61" s="12">
        <v>63</v>
      </c>
      <c r="W61" s="12">
        <v>2</v>
      </c>
      <c r="X61" s="12">
        <v>0</v>
      </c>
      <c r="Y61" s="12">
        <v>2</v>
      </c>
      <c r="Z61" s="12">
        <v>253</v>
      </c>
      <c r="AA61" s="12">
        <v>66</v>
      </c>
      <c r="AB61" s="12">
        <v>320</v>
      </c>
      <c r="AC61" s="12">
        <v>574</v>
      </c>
      <c r="AD61" s="12">
        <v>165</v>
      </c>
    </row>
    <row r="62" spans="1:30" x14ac:dyDescent="0.4">
      <c r="B62" s="12">
        <v>574</v>
      </c>
      <c r="C62" s="12">
        <v>165</v>
      </c>
      <c r="D62" s="12">
        <v>740</v>
      </c>
      <c r="E62" s="12">
        <v>574</v>
      </c>
      <c r="F62" s="12">
        <v>165</v>
      </c>
      <c r="G62" s="12">
        <v>740</v>
      </c>
      <c r="H62" s="12">
        <v>574</v>
      </c>
      <c r="I62" s="12">
        <v>165</v>
      </c>
      <c r="J62" s="12">
        <v>740</v>
      </c>
      <c r="K62" s="12">
        <v>574</v>
      </c>
      <c r="L62" s="12">
        <v>165</v>
      </c>
      <c r="M62" s="12">
        <v>740</v>
      </c>
      <c r="N62" s="12">
        <v>574</v>
      </c>
      <c r="O62" s="12">
        <v>165</v>
      </c>
      <c r="P62" s="12">
        <v>740</v>
      </c>
      <c r="Q62" s="12">
        <v>574</v>
      </c>
      <c r="R62" s="12">
        <v>165</v>
      </c>
      <c r="S62" s="12">
        <v>740</v>
      </c>
      <c r="T62" s="12">
        <v>574</v>
      </c>
      <c r="U62" s="12">
        <v>165</v>
      </c>
      <c r="V62" s="12">
        <v>740</v>
      </c>
      <c r="W62" s="12">
        <v>574</v>
      </c>
      <c r="X62" s="12">
        <v>165</v>
      </c>
      <c r="Y62" s="12">
        <v>740</v>
      </c>
      <c r="Z62" s="12">
        <v>574</v>
      </c>
      <c r="AA62" s="12">
        <v>165</v>
      </c>
      <c r="AB62" s="12">
        <v>740</v>
      </c>
      <c r="AC62" s="12">
        <v>574</v>
      </c>
      <c r="AD62" s="12">
        <v>165</v>
      </c>
    </row>
    <row r="63" spans="1:30" x14ac:dyDescent="0.4">
      <c r="B63" s="12">
        <v>155.1906450134</v>
      </c>
      <c r="C63" s="12">
        <v>34.4645505055</v>
      </c>
      <c r="D63" s="12">
        <v>189.88357152</v>
      </c>
      <c r="E63" s="12">
        <v>125.33219662090001</v>
      </c>
      <c r="F63" s="12">
        <v>40.499885409020003</v>
      </c>
      <c r="G63" s="12">
        <v>165.83208202989999</v>
      </c>
      <c r="H63" s="12">
        <v>121.74826792189999</v>
      </c>
      <c r="I63" s="12">
        <v>32.218933470720003</v>
      </c>
      <c r="J63" s="12">
        <v>153.9672013926</v>
      </c>
      <c r="K63" s="12">
        <v>82.972992987650002</v>
      </c>
      <c r="L63" s="12">
        <v>31.537934747040001</v>
      </c>
      <c r="M63" s="12">
        <v>114.5109277347</v>
      </c>
      <c r="N63" s="12">
        <v>50.463813136470002</v>
      </c>
      <c r="O63" s="12">
        <v>9.4797774244240003</v>
      </c>
      <c r="P63" s="12">
        <v>59.943590560890001</v>
      </c>
      <c r="Q63" s="12">
        <v>58.795666868070001</v>
      </c>
      <c r="R63" s="12">
        <v>18.4363058215</v>
      </c>
      <c r="S63" s="12">
        <v>77.23197268957</v>
      </c>
      <c r="T63" s="12">
        <v>44.095275396040002</v>
      </c>
      <c r="U63" s="12">
        <v>22.27210397256</v>
      </c>
      <c r="V63" s="12">
        <v>66.367379368599998</v>
      </c>
      <c r="W63" s="12">
        <v>0.77065018145029995</v>
      </c>
      <c r="X63" s="12">
        <v>0</v>
      </c>
      <c r="Y63" s="12">
        <v>0.77065018145029995</v>
      </c>
      <c r="Z63" s="12">
        <v>280.52284163429999</v>
      </c>
      <c r="AA63" s="12">
        <v>74.964435914510005</v>
      </c>
      <c r="AB63" s="12">
        <v>355.71565354990003</v>
      </c>
      <c r="AC63" s="12">
        <v>639.36950812589998</v>
      </c>
      <c r="AD63" s="12">
        <v>188.90949135080001</v>
      </c>
    </row>
    <row r="64" spans="1:30" x14ac:dyDescent="0.4">
      <c r="B64" s="12">
        <v>639.36950812589998</v>
      </c>
      <c r="C64" s="12">
        <v>188.90949135080001</v>
      </c>
      <c r="D64" s="12">
        <v>828.50737547769995</v>
      </c>
      <c r="E64" s="12">
        <v>639.36950812589998</v>
      </c>
      <c r="F64" s="12">
        <v>188.90949135080001</v>
      </c>
      <c r="G64" s="12">
        <v>828.50737547769995</v>
      </c>
      <c r="H64" s="12">
        <v>639.36950812589998</v>
      </c>
      <c r="I64" s="12">
        <v>188.90949135080001</v>
      </c>
      <c r="J64" s="12">
        <v>828.50737547769995</v>
      </c>
      <c r="K64" s="12">
        <v>639.36950812589998</v>
      </c>
      <c r="L64" s="12">
        <v>188.90949135080001</v>
      </c>
      <c r="M64" s="12">
        <v>828.50737547769995</v>
      </c>
      <c r="N64" s="12">
        <v>639.36950812589998</v>
      </c>
      <c r="O64" s="12">
        <v>188.90949135080001</v>
      </c>
      <c r="P64" s="12">
        <v>828.50737547769995</v>
      </c>
      <c r="Q64" s="12">
        <v>639.36950812589998</v>
      </c>
      <c r="R64" s="12">
        <v>188.90949135080001</v>
      </c>
      <c r="S64" s="12">
        <v>828.50737547769995</v>
      </c>
      <c r="T64" s="12">
        <v>639.36950812589998</v>
      </c>
      <c r="U64" s="12">
        <v>188.90949135080001</v>
      </c>
      <c r="V64" s="12">
        <v>828.50737547769995</v>
      </c>
      <c r="W64" s="12">
        <v>639.36950812589998</v>
      </c>
      <c r="X64" s="12">
        <v>188.90949135080001</v>
      </c>
      <c r="Y64" s="12">
        <v>828.50737547769995</v>
      </c>
      <c r="Z64" s="12">
        <v>639.36950812589998</v>
      </c>
      <c r="AA64" s="12">
        <v>188.90949135080001</v>
      </c>
      <c r="AB64" s="12">
        <v>828.50737547769995</v>
      </c>
      <c r="AC64" s="12">
        <v>639.36950812589998</v>
      </c>
      <c r="AD64" s="12">
        <v>188.90949135080001</v>
      </c>
    </row>
    <row r="65" spans="1:30" x14ac:dyDescent="0.4">
      <c r="B65" s="6" t="s">
        <v>155</v>
      </c>
      <c r="C65" s="6" t="s">
        <v>156</v>
      </c>
      <c r="D65" s="6" t="s">
        <v>157</v>
      </c>
      <c r="E65" s="6" t="s">
        <v>155</v>
      </c>
      <c r="F65" s="6" t="s">
        <v>156</v>
      </c>
      <c r="G65" s="6" t="s">
        <v>157</v>
      </c>
      <c r="H65" s="6" t="s">
        <v>155</v>
      </c>
      <c r="I65" s="6" t="s">
        <v>156</v>
      </c>
      <c r="J65" s="6" t="s">
        <v>157</v>
      </c>
      <c r="K65" s="6" t="s">
        <v>155</v>
      </c>
      <c r="L65" s="6" t="s">
        <v>156</v>
      </c>
      <c r="M65" s="6" t="s">
        <v>157</v>
      </c>
      <c r="N65" s="6" t="s">
        <v>155</v>
      </c>
      <c r="O65" s="6" t="s">
        <v>156</v>
      </c>
      <c r="P65" s="6" t="s">
        <v>157</v>
      </c>
      <c r="Q65" s="6" t="s">
        <v>155</v>
      </c>
      <c r="R65" s="6" t="s">
        <v>156</v>
      </c>
      <c r="S65" s="6" t="s">
        <v>157</v>
      </c>
      <c r="T65" s="6" t="s">
        <v>155</v>
      </c>
      <c r="U65" s="6" t="s">
        <v>156</v>
      </c>
      <c r="V65" s="6" t="s">
        <v>157</v>
      </c>
      <c r="W65" s="6" t="s">
        <v>155</v>
      </c>
      <c r="X65" s="6" t="s">
        <v>156</v>
      </c>
      <c r="Y65" s="6" t="s">
        <v>157</v>
      </c>
      <c r="Z65" s="6" t="s">
        <v>155</v>
      </c>
      <c r="AA65" s="6" t="s">
        <v>156</v>
      </c>
      <c r="AB65" s="6" t="s">
        <v>157</v>
      </c>
      <c r="AC65" s="6" t="s">
        <v>155</v>
      </c>
      <c r="AD65" s="6" t="s">
        <v>156</v>
      </c>
    </row>
    <row r="66" spans="1:30" x14ac:dyDescent="0.4">
      <c r="B66" s="6" t="s">
        <v>95</v>
      </c>
      <c r="C66" s="6" t="s">
        <v>95</v>
      </c>
      <c r="D66" s="6" t="s">
        <v>446</v>
      </c>
      <c r="E66" s="6" t="s">
        <v>95</v>
      </c>
      <c r="F66" s="6" t="s">
        <v>95</v>
      </c>
      <c r="G66" s="6" t="s">
        <v>446</v>
      </c>
      <c r="H66" s="6" t="s">
        <v>95</v>
      </c>
      <c r="I66" s="6" t="s">
        <v>95</v>
      </c>
      <c r="J66" s="6" t="s">
        <v>446</v>
      </c>
      <c r="K66" s="6" t="s">
        <v>95</v>
      </c>
      <c r="L66" s="6" t="s">
        <v>95</v>
      </c>
      <c r="M66" s="6" t="s">
        <v>446</v>
      </c>
      <c r="N66" s="6" t="s">
        <v>95</v>
      </c>
      <c r="O66" s="6" t="s">
        <v>95</v>
      </c>
      <c r="P66" s="6" t="s">
        <v>446</v>
      </c>
      <c r="Q66" s="6" t="s">
        <v>95</v>
      </c>
      <c r="R66" s="6" t="s">
        <v>95</v>
      </c>
      <c r="S66" s="6" t="s">
        <v>446</v>
      </c>
      <c r="T66" s="6" t="s">
        <v>95</v>
      </c>
      <c r="U66" s="6" t="s">
        <v>95</v>
      </c>
      <c r="V66" s="6" t="s">
        <v>446</v>
      </c>
      <c r="W66" s="6" t="s">
        <v>95</v>
      </c>
      <c r="X66" s="6" t="s">
        <v>95</v>
      </c>
      <c r="Y66" s="6" t="s">
        <v>446</v>
      </c>
      <c r="Z66" s="6" t="s">
        <v>95</v>
      </c>
      <c r="AA66" s="6" t="s">
        <v>95</v>
      </c>
      <c r="AB66" s="6" t="s">
        <v>446</v>
      </c>
      <c r="AC66" s="6" t="s">
        <v>446</v>
      </c>
      <c r="AD66" s="6" t="s">
        <v>446</v>
      </c>
    </row>
    <row r="67" spans="1:30" x14ac:dyDescent="0.4">
      <c r="A67" s="1" t="s">
        <v>324</v>
      </c>
      <c r="B67" s="11">
        <v>0.18892459578499998</v>
      </c>
      <c r="C67" s="11">
        <v>0.15860066568949999</v>
      </c>
      <c r="D67" s="11">
        <v>0.1822401652922</v>
      </c>
      <c r="E67" s="11">
        <v>0.18818507881339999</v>
      </c>
      <c r="F67" s="11">
        <v>0.15172332114459999</v>
      </c>
      <c r="G67" s="11">
        <v>0.18025219801439998</v>
      </c>
      <c r="H67" s="11">
        <v>0.19797648661970002</v>
      </c>
      <c r="I67" s="11">
        <v>0.17478487039760002</v>
      </c>
      <c r="J67" s="11">
        <v>0.1927208164801</v>
      </c>
      <c r="K67" s="11">
        <v>0.12952213136819998</v>
      </c>
      <c r="L67" s="11">
        <v>0.21285274185649999</v>
      </c>
      <c r="M67" s="11">
        <v>0.1488332023915</v>
      </c>
      <c r="N67" s="11">
        <v>7.8254201557849998E-2</v>
      </c>
      <c r="O67" s="11">
        <v>6.2575879125069997E-2</v>
      </c>
      <c r="P67" s="11">
        <v>7.4850258476280004E-2</v>
      </c>
      <c r="Q67" s="11">
        <v>8.0167265987569999E-2</v>
      </c>
      <c r="R67" s="11">
        <v>5.8207958306230004E-2</v>
      </c>
      <c r="S67" s="11">
        <v>7.5478593904420008E-2</v>
      </c>
      <c r="T67" s="11">
        <v>0.13629948282769999</v>
      </c>
      <c r="U67" s="11">
        <v>0.18125456348059998</v>
      </c>
      <c r="V67" s="11">
        <v>0.1450924577472</v>
      </c>
      <c r="W67" s="11">
        <v>6.7075704064299994E-4</v>
      </c>
      <c r="X67" s="11">
        <v>0</v>
      </c>
      <c r="Y67" s="11">
        <v>5.3230769395190005E-4</v>
      </c>
      <c r="Z67" s="11">
        <v>0.3771096745984</v>
      </c>
      <c r="AA67" s="11">
        <v>0.31032398683399998</v>
      </c>
      <c r="AB67" s="11">
        <v>0.36249236330649998</v>
      </c>
      <c r="AC67" s="11">
        <v>1</v>
      </c>
      <c r="AD67" s="11">
        <v>1</v>
      </c>
    </row>
    <row r="68" spans="1:30" x14ac:dyDescent="0.4">
      <c r="B68" s="12">
        <v>86</v>
      </c>
      <c r="C68" s="12">
        <v>22</v>
      </c>
      <c r="D68" s="12">
        <v>108</v>
      </c>
      <c r="E68" s="12">
        <v>87</v>
      </c>
      <c r="F68" s="12">
        <v>20</v>
      </c>
      <c r="G68" s="12">
        <v>107</v>
      </c>
      <c r="H68" s="12">
        <v>95</v>
      </c>
      <c r="I68" s="12">
        <v>24</v>
      </c>
      <c r="J68" s="12">
        <v>119</v>
      </c>
      <c r="K68" s="12">
        <v>69</v>
      </c>
      <c r="L68" s="12">
        <v>29</v>
      </c>
      <c r="M68" s="12">
        <v>99</v>
      </c>
      <c r="N68" s="12">
        <v>39</v>
      </c>
      <c r="O68" s="12">
        <v>12</v>
      </c>
      <c r="P68" s="12">
        <v>51</v>
      </c>
      <c r="Q68" s="12">
        <v>48</v>
      </c>
      <c r="R68" s="12">
        <v>11</v>
      </c>
      <c r="S68" s="12">
        <v>59</v>
      </c>
      <c r="T68" s="12">
        <v>69</v>
      </c>
      <c r="U68" s="12">
        <v>25</v>
      </c>
      <c r="V68" s="12">
        <v>94</v>
      </c>
      <c r="W68" s="12">
        <v>1</v>
      </c>
      <c r="X68" s="12">
        <v>0</v>
      </c>
      <c r="Y68" s="12">
        <v>1</v>
      </c>
      <c r="Z68" s="12">
        <v>173</v>
      </c>
      <c r="AA68" s="12">
        <v>42</v>
      </c>
      <c r="AB68" s="12">
        <v>215</v>
      </c>
      <c r="AC68" s="12">
        <v>494</v>
      </c>
      <c r="AD68" s="12">
        <v>143</v>
      </c>
    </row>
    <row r="69" spans="1:30" x14ac:dyDescent="0.4">
      <c r="B69" s="12">
        <v>494</v>
      </c>
      <c r="C69" s="12">
        <v>143</v>
      </c>
      <c r="D69" s="12">
        <v>638</v>
      </c>
      <c r="E69" s="12">
        <v>494</v>
      </c>
      <c r="F69" s="12">
        <v>143</v>
      </c>
      <c r="G69" s="12">
        <v>638</v>
      </c>
      <c r="H69" s="12">
        <v>494</v>
      </c>
      <c r="I69" s="12">
        <v>143</v>
      </c>
      <c r="J69" s="12">
        <v>638</v>
      </c>
      <c r="K69" s="12">
        <v>494</v>
      </c>
      <c r="L69" s="12">
        <v>143</v>
      </c>
      <c r="M69" s="12">
        <v>638</v>
      </c>
      <c r="N69" s="12">
        <v>494</v>
      </c>
      <c r="O69" s="12">
        <v>143</v>
      </c>
      <c r="P69" s="12">
        <v>638</v>
      </c>
      <c r="Q69" s="12">
        <v>494</v>
      </c>
      <c r="R69" s="12">
        <v>143</v>
      </c>
      <c r="S69" s="12">
        <v>638</v>
      </c>
      <c r="T69" s="12">
        <v>494</v>
      </c>
      <c r="U69" s="12">
        <v>143</v>
      </c>
      <c r="V69" s="12">
        <v>638</v>
      </c>
      <c r="W69" s="12">
        <v>494</v>
      </c>
      <c r="X69" s="12">
        <v>143</v>
      </c>
      <c r="Y69" s="12">
        <v>638</v>
      </c>
      <c r="Z69" s="12">
        <v>494</v>
      </c>
      <c r="AA69" s="12">
        <v>143</v>
      </c>
      <c r="AB69" s="12">
        <v>638</v>
      </c>
      <c r="AC69" s="12">
        <v>494</v>
      </c>
      <c r="AD69" s="12">
        <v>143</v>
      </c>
    </row>
    <row r="70" spans="1:30" x14ac:dyDescent="0.4">
      <c r="B70" s="12">
        <v>118.1357338251</v>
      </c>
      <c r="C70" s="12">
        <v>25.459286280139999</v>
      </c>
      <c r="D70" s="12">
        <v>143.59502010520001</v>
      </c>
      <c r="E70" s="12">
        <v>117.67330922790001</v>
      </c>
      <c r="F70" s="12">
        <v>24.355304258019999</v>
      </c>
      <c r="G70" s="12">
        <v>142.0286134859</v>
      </c>
      <c r="H70" s="12">
        <v>123.79593789659999</v>
      </c>
      <c r="I70" s="12">
        <v>28.057247008040001</v>
      </c>
      <c r="J70" s="12">
        <v>151.8531849046</v>
      </c>
      <c r="K70" s="12">
        <v>80.991000521659998</v>
      </c>
      <c r="L70" s="12">
        <v>34.16807153285</v>
      </c>
      <c r="M70" s="12">
        <v>117.2722086565</v>
      </c>
      <c r="N70" s="12">
        <v>48.932842690619999</v>
      </c>
      <c r="O70" s="12">
        <v>10.0449592311</v>
      </c>
      <c r="P70" s="12">
        <v>58.977801921720001</v>
      </c>
      <c r="Q70" s="12">
        <v>50.129093868609999</v>
      </c>
      <c r="R70" s="12">
        <v>9.3438010985529996</v>
      </c>
      <c r="S70" s="12">
        <v>59.472894967160002</v>
      </c>
      <c r="T70" s="12">
        <v>85.22892086617</v>
      </c>
      <c r="U70" s="12">
        <v>29.095790999190001</v>
      </c>
      <c r="V70" s="12">
        <v>114.3247118654</v>
      </c>
      <c r="W70" s="12">
        <v>0.4194285814691</v>
      </c>
      <c r="X70" s="12">
        <v>0</v>
      </c>
      <c r="Y70" s="12">
        <v>0.4194285814691</v>
      </c>
      <c r="Z70" s="12">
        <v>235.80904305300001</v>
      </c>
      <c r="AA70" s="12">
        <v>49.814590538159997</v>
      </c>
      <c r="AB70" s="12">
        <v>285.62363359109997</v>
      </c>
      <c r="AC70" s="12">
        <v>625.30626747810004</v>
      </c>
      <c r="AD70" s="12">
        <v>160.52446040789999</v>
      </c>
    </row>
    <row r="71" spans="1:30" x14ac:dyDescent="0.4">
      <c r="B71" s="12">
        <v>625.30626747810004</v>
      </c>
      <c r="C71" s="12">
        <v>160.52446040789999</v>
      </c>
      <c r="D71" s="12">
        <v>787.94386448800003</v>
      </c>
      <c r="E71" s="12">
        <v>625.30626747810004</v>
      </c>
      <c r="F71" s="12">
        <v>160.52446040789999</v>
      </c>
      <c r="G71" s="12">
        <v>787.94386448800003</v>
      </c>
      <c r="H71" s="12">
        <v>625.30626747810004</v>
      </c>
      <c r="I71" s="12">
        <v>160.52446040789999</v>
      </c>
      <c r="J71" s="12">
        <v>787.94386448800003</v>
      </c>
      <c r="K71" s="12">
        <v>625.30626747810004</v>
      </c>
      <c r="L71" s="12">
        <v>160.52446040789999</v>
      </c>
      <c r="M71" s="12">
        <v>787.94386448800003</v>
      </c>
      <c r="N71" s="12">
        <v>625.30626747810004</v>
      </c>
      <c r="O71" s="12">
        <v>160.52446040789999</v>
      </c>
      <c r="P71" s="12">
        <v>787.94386448800003</v>
      </c>
      <c r="Q71" s="12">
        <v>625.30626747810004</v>
      </c>
      <c r="R71" s="12">
        <v>160.52446040789999</v>
      </c>
      <c r="S71" s="12">
        <v>787.94386448800003</v>
      </c>
      <c r="T71" s="12">
        <v>625.30626747810004</v>
      </c>
      <c r="U71" s="12">
        <v>160.52446040789999</v>
      </c>
      <c r="V71" s="12">
        <v>787.94386448800003</v>
      </c>
      <c r="W71" s="12">
        <v>625.30626747810004</v>
      </c>
      <c r="X71" s="12">
        <v>160.52446040789999</v>
      </c>
      <c r="Y71" s="12">
        <v>787.94386448800003</v>
      </c>
      <c r="Z71" s="12">
        <v>625.30626747810004</v>
      </c>
      <c r="AA71" s="12">
        <v>160.52446040789999</v>
      </c>
      <c r="AB71" s="12">
        <v>787.94386448800003</v>
      </c>
      <c r="AC71" s="12">
        <v>625.30626747810004</v>
      </c>
      <c r="AD71" s="12">
        <v>160.52446040789999</v>
      </c>
    </row>
    <row r="72" spans="1:30" x14ac:dyDescent="0.4">
      <c r="B72" s="6" t="s">
        <v>155</v>
      </c>
      <c r="C72" s="6" t="s">
        <v>156</v>
      </c>
      <c r="D72" s="6" t="s">
        <v>157</v>
      </c>
      <c r="E72" s="6" t="s">
        <v>155</v>
      </c>
      <c r="F72" s="6" t="s">
        <v>156</v>
      </c>
      <c r="G72" s="6" t="s">
        <v>157</v>
      </c>
      <c r="H72" s="6" t="s">
        <v>155</v>
      </c>
      <c r="I72" s="6" t="s">
        <v>156</v>
      </c>
      <c r="J72" s="6" t="s">
        <v>157</v>
      </c>
      <c r="K72" s="6" t="s">
        <v>155</v>
      </c>
      <c r="L72" s="6" t="s">
        <v>156</v>
      </c>
      <c r="M72" s="6" t="s">
        <v>157</v>
      </c>
      <c r="N72" s="6" t="s">
        <v>155</v>
      </c>
      <c r="O72" s="6" t="s">
        <v>156</v>
      </c>
      <c r="P72" s="6" t="s">
        <v>157</v>
      </c>
      <c r="Q72" s="6" t="s">
        <v>155</v>
      </c>
      <c r="R72" s="6" t="s">
        <v>156</v>
      </c>
      <c r="S72" s="6" t="s">
        <v>157</v>
      </c>
      <c r="T72" s="6" t="s">
        <v>155</v>
      </c>
      <c r="U72" s="6" t="s">
        <v>156</v>
      </c>
      <c r="V72" s="6" t="s">
        <v>157</v>
      </c>
      <c r="W72" s="6" t="s">
        <v>155</v>
      </c>
      <c r="X72" s="6" t="s">
        <v>156</v>
      </c>
      <c r="Y72" s="6" t="s">
        <v>157</v>
      </c>
      <c r="Z72" s="6" t="s">
        <v>155</v>
      </c>
      <c r="AA72" s="6" t="s">
        <v>156</v>
      </c>
      <c r="AB72" s="6" t="s">
        <v>157</v>
      </c>
      <c r="AC72" s="6" t="s">
        <v>155</v>
      </c>
      <c r="AD72" s="6" t="s">
        <v>156</v>
      </c>
    </row>
    <row r="73" spans="1:30" x14ac:dyDescent="0.4">
      <c r="B73" s="6" t="s">
        <v>95</v>
      </c>
      <c r="C73" s="6" t="s">
        <v>95</v>
      </c>
      <c r="D73" s="6" t="s">
        <v>446</v>
      </c>
      <c r="E73" s="6" t="s">
        <v>95</v>
      </c>
      <c r="F73" s="6" t="s">
        <v>95</v>
      </c>
      <c r="G73" s="6" t="s">
        <v>446</v>
      </c>
      <c r="H73" s="6" t="s">
        <v>95</v>
      </c>
      <c r="I73" s="6" t="s">
        <v>95</v>
      </c>
      <c r="J73" s="6" t="s">
        <v>446</v>
      </c>
      <c r="K73" s="6" t="s">
        <v>95</v>
      </c>
      <c r="L73" s="6" t="s">
        <v>206</v>
      </c>
      <c r="M73" s="6" t="s">
        <v>446</v>
      </c>
      <c r="N73" s="6" t="s">
        <v>95</v>
      </c>
      <c r="O73" s="6" t="s">
        <v>95</v>
      </c>
      <c r="P73" s="6" t="s">
        <v>446</v>
      </c>
      <c r="Q73" s="6" t="s">
        <v>95</v>
      </c>
      <c r="R73" s="6" t="s">
        <v>95</v>
      </c>
      <c r="S73" s="6" t="s">
        <v>446</v>
      </c>
      <c r="T73" s="6" t="s">
        <v>95</v>
      </c>
      <c r="U73" s="6" t="s">
        <v>95</v>
      </c>
      <c r="V73" s="6" t="s">
        <v>446</v>
      </c>
      <c r="W73" s="6" t="s">
        <v>95</v>
      </c>
      <c r="X73" s="6" t="s">
        <v>95</v>
      </c>
      <c r="Y73" s="6" t="s">
        <v>446</v>
      </c>
      <c r="Z73" s="6" t="s">
        <v>95</v>
      </c>
      <c r="AA73" s="6" t="s">
        <v>95</v>
      </c>
      <c r="AB73" s="6" t="s">
        <v>446</v>
      </c>
      <c r="AC73" s="6" t="s">
        <v>446</v>
      </c>
      <c r="AD73" s="6" t="s">
        <v>446</v>
      </c>
    </row>
    <row r="74" spans="1:30" x14ac:dyDescent="0.4">
      <c r="A74" s="1" t="s">
        <v>325</v>
      </c>
      <c r="B74" s="11">
        <v>0.1641451109713</v>
      </c>
      <c r="C74" s="11">
        <v>0.17033839031349998</v>
      </c>
      <c r="D74" s="11">
        <v>0.16585813409179997</v>
      </c>
      <c r="E74" s="11">
        <v>0.21344473684930002</v>
      </c>
      <c r="F74" s="11">
        <v>0.14285815131999999</v>
      </c>
      <c r="G74" s="11">
        <v>0.19392091976789999</v>
      </c>
      <c r="H74" s="11">
        <v>0.2316479551126</v>
      </c>
      <c r="I74" s="11">
        <v>0.24061223202779999</v>
      </c>
      <c r="J74" s="11">
        <v>0.23412741918430002</v>
      </c>
      <c r="K74" s="11">
        <v>0.12639155250709999</v>
      </c>
      <c r="L74" s="11">
        <v>0.1231656363451</v>
      </c>
      <c r="M74" s="11">
        <v>0.1254992838615</v>
      </c>
      <c r="N74" s="11">
        <v>7.2194183746250001E-2</v>
      </c>
      <c r="O74" s="11">
        <v>7.4747770605950004E-2</v>
      </c>
      <c r="P74" s="11">
        <v>7.2900490226110004E-2</v>
      </c>
      <c r="Q74" s="11">
        <v>7.7197320050800003E-2</v>
      </c>
      <c r="R74" s="11">
        <v>7.6183940699760005E-2</v>
      </c>
      <c r="S74" s="11">
        <v>7.6917025531160005E-2</v>
      </c>
      <c r="T74" s="11">
        <v>0.1149791407626</v>
      </c>
      <c r="U74" s="11">
        <v>0.17209387868789999</v>
      </c>
      <c r="V74" s="11">
        <v>0.1307767273373</v>
      </c>
      <c r="W74" s="11">
        <v>0</v>
      </c>
      <c r="X74" s="11">
        <v>0</v>
      </c>
      <c r="Y74" s="11">
        <v>0</v>
      </c>
      <c r="Z74" s="11">
        <v>0.37758984782059996</v>
      </c>
      <c r="AA74" s="11">
        <v>0.31319654163349997</v>
      </c>
      <c r="AB74" s="11">
        <v>0.35977905385969999</v>
      </c>
      <c r="AC74" s="11">
        <v>1</v>
      </c>
      <c r="AD74" s="11">
        <v>1</v>
      </c>
    </row>
    <row r="75" spans="1:30" x14ac:dyDescent="0.4">
      <c r="B75" s="12">
        <v>56</v>
      </c>
      <c r="C75" s="12">
        <v>22</v>
      </c>
      <c r="D75" s="12">
        <v>78</v>
      </c>
      <c r="E75" s="12">
        <v>89</v>
      </c>
      <c r="F75" s="12">
        <v>18</v>
      </c>
      <c r="G75" s="12">
        <v>107</v>
      </c>
      <c r="H75" s="12">
        <v>82</v>
      </c>
      <c r="I75" s="12">
        <v>29</v>
      </c>
      <c r="J75" s="12">
        <v>111</v>
      </c>
      <c r="K75" s="12">
        <v>49</v>
      </c>
      <c r="L75" s="12">
        <v>15</v>
      </c>
      <c r="M75" s="12">
        <v>64</v>
      </c>
      <c r="N75" s="12">
        <v>28</v>
      </c>
      <c r="O75" s="12">
        <v>12</v>
      </c>
      <c r="P75" s="12">
        <v>40</v>
      </c>
      <c r="Q75" s="12">
        <v>32</v>
      </c>
      <c r="R75" s="12">
        <v>13</v>
      </c>
      <c r="S75" s="12">
        <v>45</v>
      </c>
      <c r="T75" s="12">
        <v>46</v>
      </c>
      <c r="U75" s="12">
        <v>26</v>
      </c>
      <c r="V75" s="12">
        <v>72</v>
      </c>
      <c r="W75" s="12">
        <v>0</v>
      </c>
      <c r="X75" s="12">
        <v>0</v>
      </c>
      <c r="Y75" s="12">
        <v>0</v>
      </c>
      <c r="Z75" s="12">
        <v>145</v>
      </c>
      <c r="AA75" s="12">
        <v>40</v>
      </c>
      <c r="AB75" s="12">
        <v>185</v>
      </c>
      <c r="AC75" s="12">
        <v>382</v>
      </c>
      <c r="AD75" s="12">
        <v>135</v>
      </c>
    </row>
    <row r="76" spans="1:30" x14ac:dyDescent="0.4">
      <c r="B76" s="12">
        <v>382</v>
      </c>
      <c r="C76" s="12">
        <v>135</v>
      </c>
      <c r="D76" s="12">
        <v>517</v>
      </c>
      <c r="E76" s="12">
        <v>382</v>
      </c>
      <c r="F76" s="12">
        <v>135</v>
      </c>
      <c r="G76" s="12">
        <v>517</v>
      </c>
      <c r="H76" s="12">
        <v>382</v>
      </c>
      <c r="I76" s="12">
        <v>135</v>
      </c>
      <c r="J76" s="12">
        <v>517</v>
      </c>
      <c r="K76" s="12">
        <v>382</v>
      </c>
      <c r="L76" s="12">
        <v>135</v>
      </c>
      <c r="M76" s="12">
        <v>517</v>
      </c>
      <c r="N76" s="12">
        <v>382</v>
      </c>
      <c r="O76" s="12">
        <v>135</v>
      </c>
      <c r="P76" s="12">
        <v>517</v>
      </c>
      <c r="Q76" s="12">
        <v>382</v>
      </c>
      <c r="R76" s="12">
        <v>135</v>
      </c>
      <c r="S76" s="12">
        <v>517</v>
      </c>
      <c r="T76" s="12">
        <v>382</v>
      </c>
      <c r="U76" s="12">
        <v>135</v>
      </c>
      <c r="V76" s="12">
        <v>517</v>
      </c>
      <c r="W76" s="12">
        <v>382</v>
      </c>
      <c r="X76" s="12">
        <v>135</v>
      </c>
      <c r="Y76" s="12">
        <v>517</v>
      </c>
      <c r="Z76" s="12">
        <v>382</v>
      </c>
      <c r="AA76" s="12">
        <v>135</v>
      </c>
      <c r="AB76" s="12">
        <v>517</v>
      </c>
      <c r="AC76" s="12">
        <v>382</v>
      </c>
      <c r="AD76" s="12">
        <v>135</v>
      </c>
    </row>
    <row r="77" spans="1:30" x14ac:dyDescent="0.4">
      <c r="B77" s="12">
        <v>66.798341015229994</v>
      </c>
      <c r="C77" s="12">
        <v>26.503952016980001</v>
      </c>
      <c r="D77" s="12">
        <v>93.302293032210002</v>
      </c>
      <c r="E77" s="12">
        <v>86.860670022999997</v>
      </c>
      <c r="F77" s="12">
        <v>22.228140003269999</v>
      </c>
      <c r="G77" s="12">
        <v>109.0888100263</v>
      </c>
      <c r="H77" s="12">
        <v>94.268412927629996</v>
      </c>
      <c r="I77" s="12">
        <v>37.438272374340002</v>
      </c>
      <c r="J77" s="12">
        <v>131.70668530200001</v>
      </c>
      <c r="K77" s="12">
        <v>51.434648134520003</v>
      </c>
      <c r="L77" s="12">
        <v>19.16406577415</v>
      </c>
      <c r="M77" s="12">
        <v>70.598713908670007</v>
      </c>
      <c r="N77" s="12">
        <v>29.379197934450001</v>
      </c>
      <c r="O77" s="12">
        <v>11.63044526763</v>
      </c>
      <c r="P77" s="12">
        <v>41.009643202079999</v>
      </c>
      <c r="Q77" s="12">
        <v>31.415208651059999</v>
      </c>
      <c r="R77" s="12">
        <v>11.85390741955</v>
      </c>
      <c r="S77" s="12">
        <v>43.269116070610004</v>
      </c>
      <c r="T77" s="12">
        <v>46.790402765289997</v>
      </c>
      <c r="U77" s="12">
        <v>26.777098778300001</v>
      </c>
      <c r="V77" s="12">
        <v>73.567501543600002</v>
      </c>
      <c r="W77" s="12">
        <v>0</v>
      </c>
      <c r="X77" s="12">
        <v>0</v>
      </c>
      <c r="Y77" s="12">
        <v>0</v>
      </c>
      <c r="Z77" s="12">
        <v>153.65901103819999</v>
      </c>
      <c r="AA77" s="12">
        <v>48.732092020259998</v>
      </c>
      <c r="AB77" s="12">
        <v>202.39110305849999</v>
      </c>
      <c r="AC77" s="12">
        <v>406.9468814512</v>
      </c>
      <c r="AD77" s="12">
        <v>155.5958816342</v>
      </c>
    </row>
    <row r="78" spans="1:30" x14ac:dyDescent="0.4">
      <c r="B78" s="12">
        <v>406.9468814512</v>
      </c>
      <c r="C78" s="12">
        <v>155.5958816342</v>
      </c>
      <c r="D78" s="12">
        <v>562.5427630854</v>
      </c>
      <c r="E78" s="12">
        <v>406.9468814512</v>
      </c>
      <c r="F78" s="12">
        <v>155.5958816342</v>
      </c>
      <c r="G78" s="12">
        <v>562.5427630854</v>
      </c>
      <c r="H78" s="12">
        <v>406.9468814512</v>
      </c>
      <c r="I78" s="12">
        <v>155.5958816342</v>
      </c>
      <c r="J78" s="12">
        <v>562.5427630854</v>
      </c>
      <c r="K78" s="12">
        <v>406.9468814512</v>
      </c>
      <c r="L78" s="12">
        <v>155.5958816342</v>
      </c>
      <c r="M78" s="12">
        <v>562.5427630854</v>
      </c>
      <c r="N78" s="12">
        <v>406.9468814512</v>
      </c>
      <c r="O78" s="12">
        <v>155.5958816342</v>
      </c>
      <c r="P78" s="12">
        <v>562.5427630854</v>
      </c>
      <c r="Q78" s="12">
        <v>406.9468814512</v>
      </c>
      <c r="R78" s="12">
        <v>155.5958816342</v>
      </c>
      <c r="S78" s="12">
        <v>562.5427630854</v>
      </c>
      <c r="T78" s="12">
        <v>406.9468814512</v>
      </c>
      <c r="U78" s="12">
        <v>155.5958816342</v>
      </c>
      <c r="V78" s="12">
        <v>562.5427630854</v>
      </c>
      <c r="W78" s="12">
        <v>406.9468814512</v>
      </c>
      <c r="X78" s="12">
        <v>155.5958816342</v>
      </c>
      <c r="Y78" s="12">
        <v>562.5427630854</v>
      </c>
      <c r="Z78" s="12">
        <v>406.9468814512</v>
      </c>
      <c r="AA78" s="12">
        <v>155.5958816342</v>
      </c>
      <c r="AB78" s="12">
        <v>562.5427630854</v>
      </c>
      <c r="AC78" s="12">
        <v>406.9468814512</v>
      </c>
      <c r="AD78" s="12">
        <v>155.5958816342</v>
      </c>
    </row>
    <row r="79" spans="1:30" x14ac:dyDescent="0.4">
      <c r="B79" s="6" t="s">
        <v>155</v>
      </c>
      <c r="C79" s="6" t="s">
        <v>156</v>
      </c>
      <c r="D79" s="6" t="s">
        <v>157</v>
      </c>
      <c r="E79" s="6" t="s">
        <v>155</v>
      </c>
      <c r="F79" s="6" t="s">
        <v>156</v>
      </c>
      <c r="G79" s="6" t="s">
        <v>157</v>
      </c>
      <c r="H79" s="6" t="s">
        <v>155</v>
      </c>
      <c r="I79" s="6" t="s">
        <v>156</v>
      </c>
      <c r="J79" s="6" t="s">
        <v>157</v>
      </c>
      <c r="K79" s="6" t="s">
        <v>155</v>
      </c>
      <c r="L79" s="6" t="s">
        <v>156</v>
      </c>
      <c r="M79" s="6" t="s">
        <v>157</v>
      </c>
      <c r="N79" s="6" t="s">
        <v>155</v>
      </c>
      <c r="O79" s="6" t="s">
        <v>156</v>
      </c>
      <c r="P79" s="6" t="s">
        <v>157</v>
      </c>
      <c r="Q79" s="6" t="s">
        <v>155</v>
      </c>
      <c r="R79" s="6" t="s">
        <v>156</v>
      </c>
      <c r="S79" s="6" t="s">
        <v>157</v>
      </c>
      <c r="T79" s="6" t="s">
        <v>155</v>
      </c>
      <c r="U79" s="6" t="s">
        <v>156</v>
      </c>
      <c r="V79" s="6" t="s">
        <v>157</v>
      </c>
      <c r="W79" s="6" t="s">
        <v>155</v>
      </c>
      <c r="X79" s="6" t="s">
        <v>156</v>
      </c>
      <c r="Y79" s="6" t="s">
        <v>157</v>
      </c>
      <c r="Z79" s="6" t="s">
        <v>155</v>
      </c>
      <c r="AA79" s="6" t="s">
        <v>156</v>
      </c>
      <c r="AB79" s="6" t="s">
        <v>157</v>
      </c>
      <c r="AC79" s="6" t="s">
        <v>155</v>
      </c>
      <c r="AD79" s="6" t="s">
        <v>156</v>
      </c>
    </row>
    <row r="80" spans="1:30" x14ac:dyDescent="0.4">
      <c r="B80" s="6" t="s">
        <v>95</v>
      </c>
      <c r="C80" s="6" t="s">
        <v>95</v>
      </c>
      <c r="D80" s="6" t="s">
        <v>446</v>
      </c>
      <c r="E80" s="6" t="s">
        <v>95</v>
      </c>
      <c r="F80" s="6" t="s">
        <v>95</v>
      </c>
      <c r="G80" s="6" t="s">
        <v>446</v>
      </c>
      <c r="H80" s="6" t="s">
        <v>95</v>
      </c>
      <c r="I80" s="6" t="s">
        <v>95</v>
      </c>
      <c r="J80" s="6" t="s">
        <v>446</v>
      </c>
      <c r="K80" s="6" t="s">
        <v>95</v>
      </c>
      <c r="L80" s="6" t="s">
        <v>95</v>
      </c>
      <c r="M80" s="6" t="s">
        <v>446</v>
      </c>
      <c r="N80" s="6" t="s">
        <v>95</v>
      </c>
      <c r="O80" s="6" t="s">
        <v>95</v>
      </c>
      <c r="P80" s="6" t="s">
        <v>446</v>
      </c>
      <c r="Q80" s="6" t="s">
        <v>95</v>
      </c>
      <c r="R80" s="6" t="s">
        <v>95</v>
      </c>
      <c r="S80" s="6" t="s">
        <v>446</v>
      </c>
      <c r="T80" s="6" t="s">
        <v>95</v>
      </c>
      <c r="U80" s="6" t="s">
        <v>95</v>
      </c>
      <c r="V80" s="6" t="s">
        <v>446</v>
      </c>
      <c r="W80" s="6" t="s">
        <v>446</v>
      </c>
      <c r="X80" s="6" t="s">
        <v>446</v>
      </c>
      <c r="Y80" s="6" t="s">
        <v>446</v>
      </c>
      <c r="Z80" s="6" t="s">
        <v>95</v>
      </c>
      <c r="AA80" s="6" t="s">
        <v>95</v>
      </c>
      <c r="AB80" s="6" t="s">
        <v>446</v>
      </c>
      <c r="AC80" s="6" t="s">
        <v>446</v>
      </c>
      <c r="AD80" s="6" t="s">
        <v>446</v>
      </c>
    </row>
    <row r="81" spans="1:30" x14ac:dyDescent="0.4">
      <c r="A81" s="1" t="s">
        <v>330</v>
      </c>
      <c r="B81" s="11">
        <v>0.16769805724430001</v>
      </c>
      <c r="C81" s="11">
        <v>0.16375806734859999</v>
      </c>
      <c r="D81" s="11">
        <v>0.16650696262510001</v>
      </c>
      <c r="E81" s="11">
        <v>0.17699582509990003</v>
      </c>
      <c r="F81" s="11">
        <v>0.15090998636729999</v>
      </c>
      <c r="G81" s="11">
        <v>0.1697973462938</v>
      </c>
      <c r="H81" s="11">
        <v>0.21396348324880002</v>
      </c>
      <c r="I81" s="11">
        <v>0.24795559668599998</v>
      </c>
      <c r="J81" s="11">
        <v>0.22301621189830001</v>
      </c>
      <c r="K81" s="11">
        <v>0.1097052178783</v>
      </c>
      <c r="L81" s="11">
        <v>0.18341071186819999</v>
      </c>
      <c r="M81" s="11">
        <v>0.13033194073230001</v>
      </c>
      <c r="N81" s="11">
        <v>8.54202145326E-2</v>
      </c>
      <c r="O81" s="11">
        <v>5.862789749557E-2</v>
      </c>
      <c r="P81" s="11">
        <v>7.8097770157269999E-2</v>
      </c>
      <c r="Q81" s="11">
        <v>8.3802697996649994E-2</v>
      </c>
      <c r="R81" s="11">
        <v>5.1607457790240001E-2</v>
      </c>
      <c r="S81" s="11">
        <v>7.5017494498280005E-2</v>
      </c>
      <c r="T81" s="11">
        <v>0.15812580302570001</v>
      </c>
      <c r="U81" s="11">
        <v>0.14373028244399999</v>
      </c>
      <c r="V81" s="11">
        <v>0.1541087783076</v>
      </c>
      <c r="W81" s="11">
        <v>4.2887009737289997E-3</v>
      </c>
      <c r="X81" s="11">
        <v>0</v>
      </c>
      <c r="Y81" s="11">
        <v>3.1234954873379998E-3</v>
      </c>
      <c r="Z81" s="11">
        <v>0.34469388234429998</v>
      </c>
      <c r="AA81" s="11">
        <v>0.31466805371599998</v>
      </c>
      <c r="AB81" s="11">
        <v>0.33630430891890001</v>
      </c>
      <c r="AC81" s="11">
        <v>1</v>
      </c>
      <c r="AD81" s="11">
        <v>1</v>
      </c>
    </row>
    <row r="82" spans="1:30" x14ac:dyDescent="0.4">
      <c r="B82" s="12">
        <v>52</v>
      </c>
      <c r="C82" s="12">
        <v>13</v>
      </c>
      <c r="D82" s="12">
        <v>65</v>
      </c>
      <c r="E82" s="12">
        <v>40</v>
      </c>
      <c r="F82" s="12">
        <v>11</v>
      </c>
      <c r="G82" s="12">
        <v>51</v>
      </c>
      <c r="H82" s="12">
        <v>53</v>
      </c>
      <c r="I82" s="12">
        <v>21</v>
      </c>
      <c r="J82" s="12">
        <v>74</v>
      </c>
      <c r="K82" s="12">
        <v>33</v>
      </c>
      <c r="L82" s="12">
        <v>10</v>
      </c>
      <c r="M82" s="12">
        <v>44</v>
      </c>
      <c r="N82" s="12">
        <v>22</v>
      </c>
      <c r="O82" s="12">
        <v>3</v>
      </c>
      <c r="P82" s="12">
        <v>25</v>
      </c>
      <c r="Q82" s="12">
        <v>23</v>
      </c>
      <c r="R82" s="12">
        <v>4</v>
      </c>
      <c r="S82" s="12">
        <v>27</v>
      </c>
      <c r="T82" s="12">
        <v>34</v>
      </c>
      <c r="U82" s="12">
        <v>11</v>
      </c>
      <c r="V82" s="12">
        <v>45</v>
      </c>
      <c r="W82" s="12">
        <v>1</v>
      </c>
      <c r="X82" s="12">
        <v>0</v>
      </c>
      <c r="Y82" s="12">
        <v>1</v>
      </c>
      <c r="Z82" s="12">
        <v>92</v>
      </c>
      <c r="AA82" s="12">
        <v>24</v>
      </c>
      <c r="AB82" s="12">
        <v>116</v>
      </c>
      <c r="AC82" s="12">
        <v>258</v>
      </c>
      <c r="AD82" s="12">
        <v>73</v>
      </c>
    </row>
    <row r="83" spans="1:30" x14ac:dyDescent="0.4">
      <c r="B83" s="12">
        <v>258</v>
      </c>
      <c r="C83" s="12">
        <v>73</v>
      </c>
      <c r="D83" s="12">
        <v>332</v>
      </c>
      <c r="E83" s="12">
        <v>258</v>
      </c>
      <c r="F83" s="12">
        <v>73</v>
      </c>
      <c r="G83" s="12">
        <v>332</v>
      </c>
      <c r="H83" s="12">
        <v>258</v>
      </c>
      <c r="I83" s="12">
        <v>73</v>
      </c>
      <c r="J83" s="12">
        <v>332</v>
      </c>
      <c r="K83" s="12">
        <v>258</v>
      </c>
      <c r="L83" s="12">
        <v>73</v>
      </c>
      <c r="M83" s="12">
        <v>332</v>
      </c>
      <c r="N83" s="12">
        <v>258</v>
      </c>
      <c r="O83" s="12">
        <v>73</v>
      </c>
      <c r="P83" s="12">
        <v>332</v>
      </c>
      <c r="Q83" s="12">
        <v>258</v>
      </c>
      <c r="R83" s="12">
        <v>73</v>
      </c>
      <c r="S83" s="12">
        <v>332</v>
      </c>
      <c r="T83" s="12">
        <v>258</v>
      </c>
      <c r="U83" s="12">
        <v>73</v>
      </c>
      <c r="V83" s="12">
        <v>332</v>
      </c>
      <c r="W83" s="12">
        <v>258</v>
      </c>
      <c r="X83" s="12">
        <v>73</v>
      </c>
      <c r="Y83" s="12">
        <v>332</v>
      </c>
      <c r="Z83" s="12">
        <v>258</v>
      </c>
      <c r="AA83" s="12">
        <v>73</v>
      </c>
      <c r="AB83" s="12">
        <v>332</v>
      </c>
      <c r="AC83" s="12">
        <v>258</v>
      </c>
      <c r="AD83" s="12">
        <v>73</v>
      </c>
    </row>
    <row r="84" spans="1:30" x14ac:dyDescent="0.4">
      <c r="B84" s="12">
        <v>37.864911731169997</v>
      </c>
      <c r="C84" s="12">
        <v>13.75606285031</v>
      </c>
      <c r="D84" s="12">
        <v>51.620974581479999</v>
      </c>
      <c r="E84" s="12">
        <v>39.964275104450003</v>
      </c>
      <c r="F84" s="12">
        <v>12.676793826520001</v>
      </c>
      <c r="G84" s="12">
        <v>52.64106893097</v>
      </c>
      <c r="H84" s="12">
        <v>48.311283625089999</v>
      </c>
      <c r="I84" s="12">
        <v>20.82885336475</v>
      </c>
      <c r="J84" s="12">
        <v>69.140136989829998</v>
      </c>
      <c r="K84" s="12">
        <v>24.77058148239</v>
      </c>
      <c r="L84" s="12">
        <v>15.40693121706</v>
      </c>
      <c r="M84" s="12">
        <v>40.405888700559998</v>
      </c>
      <c r="N84" s="12">
        <v>19.28721737439</v>
      </c>
      <c r="O84" s="12">
        <v>4.9248812946339999</v>
      </c>
      <c r="P84" s="12">
        <v>24.212098669020001</v>
      </c>
      <c r="Q84" s="12">
        <v>18.921994772150001</v>
      </c>
      <c r="R84" s="12">
        <v>4.3351478458520001</v>
      </c>
      <c r="S84" s="12">
        <v>23.257142618</v>
      </c>
      <c r="T84" s="12">
        <v>35.703571480640001</v>
      </c>
      <c r="U84" s="12">
        <v>12.073681808810001</v>
      </c>
      <c r="V84" s="12">
        <v>47.777253289450002</v>
      </c>
      <c r="W84" s="12">
        <v>0.96835518836699996</v>
      </c>
      <c r="X84" s="12">
        <v>0</v>
      </c>
      <c r="Y84" s="12">
        <v>0.96835518836699996</v>
      </c>
      <c r="Z84" s="12">
        <v>77.829186835620007</v>
      </c>
      <c r="AA84" s="12">
        <v>26.43285667684</v>
      </c>
      <c r="AB84" s="12">
        <v>104.2620435125</v>
      </c>
      <c r="AC84" s="12">
        <v>225.79219075859999</v>
      </c>
      <c r="AD84" s="12">
        <v>84.002352207940007</v>
      </c>
    </row>
    <row r="85" spans="1:30" x14ac:dyDescent="0.4">
      <c r="B85" s="12">
        <v>225.79219075859999</v>
      </c>
      <c r="C85" s="12">
        <v>84.002352207940007</v>
      </c>
      <c r="D85" s="12">
        <v>310.02291896769998</v>
      </c>
      <c r="E85" s="12">
        <v>225.79219075859999</v>
      </c>
      <c r="F85" s="12">
        <v>84.002352207940007</v>
      </c>
      <c r="G85" s="12">
        <v>310.02291896769998</v>
      </c>
      <c r="H85" s="12">
        <v>225.79219075859999</v>
      </c>
      <c r="I85" s="12">
        <v>84.002352207940007</v>
      </c>
      <c r="J85" s="12">
        <v>310.02291896769998</v>
      </c>
      <c r="K85" s="12">
        <v>225.79219075859999</v>
      </c>
      <c r="L85" s="12">
        <v>84.002352207940007</v>
      </c>
      <c r="M85" s="12">
        <v>310.02291896769998</v>
      </c>
      <c r="N85" s="12">
        <v>225.79219075859999</v>
      </c>
      <c r="O85" s="12">
        <v>84.002352207940007</v>
      </c>
      <c r="P85" s="12">
        <v>310.02291896769998</v>
      </c>
      <c r="Q85" s="12">
        <v>225.79219075859999</v>
      </c>
      <c r="R85" s="12">
        <v>84.002352207940007</v>
      </c>
      <c r="S85" s="12">
        <v>310.02291896769998</v>
      </c>
      <c r="T85" s="12">
        <v>225.79219075859999</v>
      </c>
      <c r="U85" s="12">
        <v>84.002352207940007</v>
      </c>
      <c r="V85" s="12">
        <v>310.02291896769998</v>
      </c>
      <c r="W85" s="12">
        <v>225.79219075859999</v>
      </c>
      <c r="X85" s="12">
        <v>84.002352207940007</v>
      </c>
      <c r="Y85" s="12">
        <v>310.02291896769998</v>
      </c>
      <c r="Z85" s="12">
        <v>225.79219075859999</v>
      </c>
      <c r="AA85" s="12">
        <v>84.002352207940007</v>
      </c>
      <c r="AB85" s="12">
        <v>310.02291896769998</v>
      </c>
      <c r="AC85" s="12">
        <v>225.79219075859999</v>
      </c>
      <c r="AD85" s="12">
        <v>84.002352207940007</v>
      </c>
    </row>
    <row r="86" spans="1:30" x14ac:dyDescent="0.4">
      <c r="B86" s="6" t="s">
        <v>155</v>
      </c>
      <c r="C86" s="6" t="s">
        <v>156</v>
      </c>
      <c r="D86" s="6" t="s">
        <v>157</v>
      </c>
      <c r="E86" s="6" t="s">
        <v>155</v>
      </c>
      <c r="F86" s="6" t="s">
        <v>156</v>
      </c>
      <c r="G86" s="6" t="s">
        <v>157</v>
      </c>
      <c r="H86" s="6" t="s">
        <v>155</v>
      </c>
      <c r="I86" s="6" t="s">
        <v>156</v>
      </c>
      <c r="J86" s="6" t="s">
        <v>157</v>
      </c>
      <c r="K86" s="6" t="s">
        <v>155</v>
      </c>
      <c r="L86" s="6" t="s">
        <v>156</v>
      </c>
      <c r="M86" s="6" t="s">
        <v>157</v>
      </c>
      <c r="N86" s="6" t="s">
        <v>155</v>
      </c>
      <c r="O86" s="6" t="s">
        <v>156</v>
      </c>
      <c r="P86" s="6" t="s">
        <v>157</v>
      </c>
      <c r="Q86" s="6" t="s">
        <v>155</v>
      </c>
      <c r="R86" s="6" t="s">
        <v>156</v>
      </c>
      <c r="S86" s="6" t="s">
        <v>157</v>
      </c>
      <c r="T86" s="6" t="s">
        <v>155</v>
      </c>
      <c r="U86" s="6" t="s">
        <v>156</v>
      </c>
      <c r="V86" s="6" t="s">
        <v>157</v>
      </c>
      <c r="W86" s="6" t="s">
        <v>155</v>
      </c>
      <c r="X86" s="6" t="s">
        <v>156</v>
      </c>
      <c r="Y86" s="6" t="s">
        <v>157</v>
      </c>
      <c r="Z86" s="6" t="s">
        <v>155</v>
      </c>
      <c r="AA86" s="6" t="s">
        <v>156</v>
      </c>
      <c r="AB86" s="6" t="s">
        <v>157</v>
      </c>
      <c r="AC86" s="6" t="s">
        <v>155</v>
      </c>
      <c r="AD86" s="6" t="s">
        <v>156</v>
      </c>
    </row>
    <row r="87" spans="1:30" x14ac:dyDescent="0.4">
      <c r="B87" s="6" t="s">
        <v>95</v>
      </c>
      <c r="C87" s="6" t="s">
        <v>95</v>
      </c>
      <c r="D87" s="6" t="s">
        <v>446</v>
      </c>
      <c r="E87" s="6" t="s">
        <v>95</v>
      </c>
      <c r="F87" s="6" t="s">
        <v>95</v>
      </c>
      <c r="G87" s="6" t="s">
        <v>446</v>
      </c>
      <c r="H87" s="6" t="s">
        <v>95</v>
      </c>
      <c r="I87" s="6" t="s">
        <v>95</v>
      </c>
      <c r="J87" s="6" t="s">
        <v>446</v>
      </c>
      <c r="K87" s="6" t="s">
        <v>95</v>
      </c>
      <c r="L87" s="6" t="s">
        <v>95</v>
      </c>
      <c r="M87" s="6" t="s">
        <v>446</v>
      </c>
      <c r="N87" s="6" t="s">
        <v>95</v>
      </c>
      <c r="O87" s="6" t="s">
        <v>95</v>
      </c>
      <c r="P87" s="6" t="s">
        <v>446</v>
      </c>
      <c r="Q87" s="6" t="s">
        <v>95</v>
      </c>
      <c r="R87" s="6" t="s">
        <v>95</v>
      </c>
      <c r="S87" s="6" t="s">
        <v>446</v>
      </c>
      <c r="T87" s="6" t="s">
        <v>95</v>
      </c>
      <c r="U87" s="6" t="s">
        <v>95</v>
      </c>
      <c r="V87" s="6" t="s">
        <v>446</v>
      </c>
      <c r="W87" s="6" t="s">
        <v>95</v>
      </c>
      <c r="X87" s="6" t="s">
        <v>95</v>
      </c>
      <c r="Y87" s="6" t="s">
        <v>446</v>
      </c>
      <c r="Z87" s="6" t="s">
        <v>95</v>
      </c>
      <c r="AA87" s="6" t="s">
        <v>95</v>
      </c>
      <c r="AB87" s="6" t="s">
        <v>446</v>
      </c>
      <c r="AC87" s="6" t="s">
        <v>446</v>
      </c>
      <c r="AD87" s="6" t="s">
        <v>446</v>
      </c>
    </row>
    <row r="88" spans="1:30" x14ac:dyDescent="0.4">
      <c r="A88" s="1" t="s">
        <v>315</v>
      </c>
      <c r="B88" s="11">
        <v>0.17516388233210001</v>
      </c>
      <c r="C88" s="11">
        <v>9.6755674078009987E-2</v>
      </c>
      <c r="D88" s="11">
        <v>0.1551422235173</v>
      </c>
      <c r="E88" s="11">
        <v>0.1588010815983</v>
      </c>
      <c r="F88" s="11">
        <v>0.13542615001890002</v>
      </c>
      <c r="G88" s="11">
        <v>0.1528322561995</v>
      </c>
      <c r="H88" s="11">
        <v>0.24393093742729999</v>
      </c>
      <c r="I88" s="11">
        <v>0.22052863568189998</v>
      </c>
      <c r="J88" s="11">
        <v>0.2379551230137</v>
      </c>
      <c r="K88" s="11">
        <v>0.15718707777509999</v>
      </c>
      <c r="L88" s="11">
        <v>0.15476766609000001</v>
      </c>
      <c r="M88" s="11">
        <v>0.156569277211</v>
      </c>
      <c r="N88" s="11">
        <v>9.3316692665700002E-2</v>
      </c>
      <c r="O88" s="11">
        <v>0.1078056242112</v>
      </c>
      <c r="P88" s="11">
        <v>9.7016464034739999E-2</v>
      </c>
      <c r="Q88" s="11">
        <v>8.8753506498659998E-2</v>
      </c>
      <c r="R88" s="11">
        <v>0.1396992681234</v>
      </c>
      <c r="S88" s="11">
        <v>0.10176258654299999</v>
      </c>
      <c r="T88" s="11">
        <v>8.2567317277619998E-2</v>
      </c>
      <c r="U88" s="11">
        <v>0.1450169817966</v>
      </c>
      <c r="V88" s="11">
        <v>9.8513936948479999E-2</v>
      </c>
      <c r="W88" s="11">
        <v>2.795044251575E-4</v>
      </c>
      <c r="X88" s="11">
        <v>0</v>
      </c>
      <c r="Y88" s="11">
        <v>2.0813253231160002E-4</v>
      </c>
      <c r="Z88" s="11">
        <v>0.33396496393040004</v>
      </c>
      <c r="AA88" s="11">
        <v>0.23218182409690002</v>
      </c>
      <c r="AB88" s="11">
        <v>0.3079744797167</v>
      </c>
      <c r="AC88" s="11">
        <v>1</v>
      </c>
      <c r="AD88" s="11">
        <v>1</v>
      </c>
    </row>
    <row r="89" spans="1:30" x14ac:dyDescent="0.4">
      <c r="B89" s="12">
        <v>178</v>
      </c>
      <c r="C89" s="12">
        <v>33</v>
      </c>
      <c r="D89" s="12">
        <v>211</v>
      </c>
      <c r="E89" s="12">
        <v>170</v>
      </c>
      <c r="F89" s="12">
        <v>54</v>
      </c>
      <c r="G89" s="12">
        <v>224</v>
      </c>
      <c r="H89" s="12">
        <v>254</v>
      </c>
      <c r="I89" s="12">
        <v>72</v>
      </c>
      <c r="J89" s="12">
        <v>326</v>
      </c>
      <c r="K89" s="12">
        <v>185</v>
      </c>
      <c r="L89" s="12">
        <v>57</v>
      </c>
      <c r="M89" s="12">
        <v>242</v>
      </c>
      <c r="N89" s="12">
        <v>115</v>
      </c>
      <c r="O89" s="12">
        <v>40</v>
      </c>
      <c r="P89" s="12">
        <v>155</v>
      </c>
      <c r="Q89" s="12">
        <v>111</v>
      </c>
      <c r="R89" s="12">
        <v>55</v>
      </c>
      <c r="S89" s="12">
        <v>166</v>
      </c>
      <c r="T89" s="12">
        <v>108</v>
      </c>
      <c r="U89" s="12">
        <v>51</v>
      </c>
      <c r="V89" s="12">
        <v>159</v>
      </c>
      <c r="W89" s="12">
        <v>1</v>
      </c>
      <c r="X89" s="12">
        <v>0</v>
      </c>
      <c r="Y89" s="12">
        <v>1</v>
      </c>
      <c r="Z89" s="12">
        <v>348</v>
      </c>
      <c r="AA89" s="12">
        <v>87</v>
      </c>
      <c r="AB89" s="12">
        <v>435</v>
      </c>
      <c r="AC89" s="12">
        <v>1122</v>
      </c>
      <c r="AD89" s="12">
        <v>362</v>
      </c>
    </row>
    <row r="90" spans="1:30" x14ac:dyDescent="0.4">
      <c r="B90" s="12">
        <v>1122</v>
      </c>
      <c r="C90" s="12">
        <v>362</v>
      </c>
      <c r="D90" s="12">
        <v>1484</v>
      </c>
      <c r="E90" s="12">
        <v>1122</v>
      </c>
      <c r="F90" s="12">
        <v>362</v>
      </c>
      <c r="G90" s="12">
        <v>1484</v>
      </c>
      <c r="H90" s="12">
        <v>1122</v>
      </c>
      <c r="I90" s="12">
        <v>362</v>
      </c>
      <c r="J90" s="12">
        <v>1484</v>
      </c>
      <c r="K90" s="12">
        <v>1122</v>
      </c>
      <c r="L90" s="12">
        <v>362</v>
      </c>
      <c r="M90" s="12">
        <v>1484</v>
      </c>
      <c r="N90" s="12">
        <v>1122</v>
      </c>
      <c r="O90" s="12">
        <v>362</v>
      </c>
      <c r="P90" s="12">
        <v>1484</v>
      </c>
      <c r="Q90" s="12">
        <v>1122</v>
      </c>
      <c r="R90" s="12">
        <v>362</v>
      </c>
      <c r="S90" s="12">
        <v>1484</v>
      </c>
      <c r="T90" s="12">
        <v>1122</v>
      </c>
      <c r="U90" s="12">
        <v>362</v>
      </c>
      <c r="V90" s="12">
        <v>1484</v>
      </c>
      <c r="W90" s="12">
        <v>1122</v>
      </c>
      <c r="X90" s="12">
        <v>362</v>
      </c>
      <c r="Y90" s="12">
        <v>1484</v>
      </c>
      <c r="Z90" s="12">
        <v>1122</v>
      </c>
      <c r="AA90" s="12">
        <v>362</v>
      </c>
      <c r="AB90" s="12">
        <v>1484</v>
      </c>
      <c r="AC90" s="12">
        <v>1122</v>
      </c>
      <c r="AD90" s="12">
        <v>362</v>
      </c>
    </row>
    <row r="91" spans="1:30" x14ac:dyDescent="0.4">
      <c r="B91" s="12">
        <v>193.77892148539999</v>
      </c>
      <c r="C91" s="12">
        <v>36.70503660888</v>
      </c>
      <c r="D91" s="12">
        <v>230.48395809420001</v>
      </c>
      <c r="E91" s="12">
        <v>175.67721103869999</v>
      </c>
      <c r="F91" s="12">
        <v>51.37499006246</v>
      </c>
      <c r="G91" s="12">
        <v>227.05220110120001</v>
      </c>
      <c r="H91" s="12">
        <v>269.8539981088</v>
      </c>
      <c r="I91" s="12">
        <v>83.659296709399996</v>
      </c>
      <c r="J91" s="12">
        <v>353.5132948182</v>
      </c>
      <c r="K91" s="12">
        <v>173.89168358890001</v>
      </c>
      <c r="L91" s="12">
        <v>58.712348436760003</v>
      </c>
      <c r="M91" s="12">
        <v>232.60403202559999</v>
      </c>
      <c r="N91" s="12">
        <v>103.2336565083</v>
      </c>
      <c r="O91" s="12">
        <v>40.896923317640002</v>
      </c>
      <c r="P91" s="12">
        <v>144.130579826</v>
      </c>
      <c r="Q91" s="12">
        <v>98.185530820460002</v>
      </c>
      <c r="R91" s="12">
        <v>52.996031494409998</v>
      </c>
      <c r="S91" s="12">
        <v>151.18156231489999</v>
      </c>
      <c r="T91" s="12">
        <v>91.341922084480004</v>
      </c>
      <c r="U91" s="12">
        <v>55.013348586280003</v>
      </c>
      <c r="V91" s="12">
        <v>146.3552706708</v>
      </c>
      <c r="W91" s="12">
        <v>0.30920795620809999</v>
      </c>
      <c r="X91" s="12">
        <v>0</v>
      </c>
      <c r="Y91" s="12">
        <v>0.30920795620809999</v>
      </c>
      <c r="Z91" s="12">
        <v>369.45613252409998</v>
      </c>
      <c r="AA91" s="12">
        <v>88.080026671330003</v>
      </c>
      <c r="AB91" s="12">
        <v>457.53615919539999</v>
      </c>
      <c r="AC91" s="12">
        <v>1106.2721315910001</v>
      </c>
      <c r="AD91" s="12">
        <v>379.35797521580002</v>
      </c>
    </row>
    <row r="92" spans="1:30" x14ac:dyDescent="0.4">
      <c r="B92" s="12">
        <v>1106.2721315910001</v>
      </c>
      <c r="C92" s="12">
        <v>379.35797521580002</v>
      </c>
      <c r="D92" s="12">
        <v>1485.6301068069999</v>
      </c>
      <c r="E92" s="12">
        <v>1106.2721315910001</v>
      </c>
      <c r="F92" s="12">
        <v>379.35797521580002</v>
      </c>
      <c r="G92" s="12">
        <v>1485.6301068069999</v>
      </c>
      <c r="H92" s="12">
        <v>1106.2721315910001</v>
      </c>
      <c r="I92" s="12">
        <v>379.35797521580002</v>
      </c>
      <c r="J92" s="12">
        <v>1485.6301068069999</v>
      </c>
      <c r="K92" s="12">
        <v>1106.2721315910001</v>
      </c>
      <c r="L92" s="12">
        <v>379.35797521580002</v>
      </c>
      <c r="M92" s="12">
        <v>1485.6301068069999</v>
      </c>
      <c r="N92" s="12">
        <v>1106.2721315910001</v>
      </c>
      <c r="O92" s="12">
        <v>379.35797521580002</v>
      </c>
      <c r="P92" s="12">
        <v>1485.6301068069999</v>
      </c>
      <c r="Q92" s="12">
        <v>1106.2721315910001</v>
      </c>
      <c r="R92" s="12">
        <v>379.35797521580002</v>
      </c>
      <c r="S92" s="12">
        <v>1485.6301068069999</v>
      </c>
      <c r="T92" s="12">
        <v>1106.2721315910001</v>
      </c>
      <c r="U92" s="12">
        <v>379.35797521580002</v>
      </c>
      <c r="V92" s="12">
        <v>1485.6301068069999</v>
      </c>
      <c r="W92" s="12">
        <v>1106.2721315910001</v>
      </c>
      <c r="X92" s="12">
        <v>379.35797521580002</v>
      </c>
      <c r="Y92" s="12">
        <v>1485.6301068069999</v>
      </c>
      <c r="Z92" s="12">
        <v>1106.2721315910001</v>
      </c>
      <c r="AA92" s="12">
        <v>379.35797521580002</v>
      </c>
      <c r="AB92" s="12">
        <v>1485.6301068069999</v>
      </c>
      <c r="AC92" s="12">
        <v>1106.2721315910001</v>
      </c>
      <c r="AD92" s="12">
        <v>379.35797521580002</v>
      </c>
    </row>
    <row r="93" spans="1:30" x14ac:dyDescent="0.4">
      <c r="B93" s="6" t="s">
        <v>155</v>
      </c>
      <c r="C93" s="6" t="s">
        <v>156</v>
      </c>
      <c r="D93" s="6" t="s">
        <v>157</v>
      </c>
      <c r="E93" s="6" t="s">
        <v>155</v>
      </c>
      <c r="F93" s="6" t="s">
        <v>156</v>
      </c>
      <c r="G93" s="6" t="s">
        <v>157</v>
      </c>
      <c r="H93" s="6" t="s">
        <v>155</v>
      </c>
      <c r="I93" s="6" t="s">
        <v>156</v>
      </c>
      <c r="J93" s="6" t="s">
        <v>157</v>
      </c>
      <c r="K93" s="6" t="s">
        <v>155</v>
      </c>
      <c r="L93" s="6" t="s">
        <v>156</v>
      </c>
      <c r="M93" s="6" t="s">
        <v>157</v>
      </c>
      <c r="N93" s="6" t="s">
        <v>155</v>
      </c>
      <c r="O93" s="6" t="s">
        <v>156</v>
      </c>
      <c r="P93" s="6" t="s">
        <v>157</v>
      </c>
      <c r="Q93" s="6" t="s">
        <v>155</v>
      </c>
      <c r="R93" s="6" t="s">
        <v>156</v>
      </c>
      <c r="S93" s="6" t="s">
        <v>157</v>
      </c>
      <c r="T93" s="6" t="s">
        <v>155</v>
      </c>
      <c r="U93" s="6" t="s">
        <v>156</v>
      </c>
      <c r="V93" s="6" t="s">
        <v>157</v>
      </c>
      <c r="W93" s="6" t="s">
        <v>155</v>
      </c>
      <c r="X93" s="6" t="s">
        <v>156</v>
      </c>
      <c r="Y93" s="6" t="s">
        <v>157</v>
      </c>
      <c r="Z93" s="6" t="s">
        <v>155</v>
      </c>
      <c r="AA93" s="6" t="s">
        <v>156</v>
      </c>
      <c r="AB93" s="6" t="s">
        <v>157</v>
      </c>
      <c r="AC93" s="6" t="s">
        <v>155</v>
      </c>
      <c r="AD93" s="6" t="s">
        <v>156</v>
      </c>
    </row>
    <row r="94" spans="1:30" x14ac:dyDescent="0.4">
      <c r="B94" s="6" t="s">
        <v>215</v>
      </c>
      <c r="C94" s="6" t="s">
        <v>95</v>
      </c>
      <c r="D94" s="6" t="s">
        <v>446</v>
      </c>
      <c r="E94" s="6" t="s">
        <v>95</v>
      </c>
      <c r="F94" s="6" t="s">
        <v>95</v>
      </c>
      <c r="G94" s="6" t="s">
        <v>446</v>
      </c>
      <c r="H94" s="6" t="s">
        <v>95</v>
      </c>
      <c r="I94" s="6" t="s">
        <v>95</v>
      </c>
      <c r="J94" s="6" t="s">
        <v>446</v>
      </c>
      <c r="K94" s="6" t="s">
        <v>95</v>
      </c>
      <c r="L94" s="6" t="s">
        <v>95</v>
      </c>
      <c r="M94" s="6" t="s">
        <v>446</v>
      </c>
      <c r="N94" s="6" t="s">
        <v>95</v>
      </c>
      <c r="O94" s="6" t="s">
        <v>95</v>
      </c>
      <c r="P94" s="6" t="s">
        <v>446</v>
      </c>
      <c r="Q94" s="6" t="s">
        <v>95</v>
      </c>
      <c r="R94" s="6" t="s">
        <v>206</v>
      </c>
      <c r="S94" s="6" t="s">
        <v>446</v>
      </c>
      <c r="T94" s="6" t="s">
        <v>95</v>
      </c>
      <c r="U94" s="6" t="s">
        <v>206</v>
      </c>
      <c r="V94" s="6" t="s">
        <v>446</v>
      </c>
      <c r="W94" s="6" t="s">
        <v>95</v>
      </c>
      <c r="X94" s="6" t="s">
        <v>95</v>
      </c>
      <c r="Y94" s="6" t="s">
        <v>446</v>
      </c>
      <c r="Z94" s="6" t="s">
        <v>215</v>
      </c>
      <c r="AA94" s="6" t="s">
        <v>95</v>
      </c>
      <c r="AB94" s="6" t="s">
        <v>446</v>
      </c>
      <c r="AC94" s="6" t="s">
        <v>446</v>
      </c>
      <c r="AD94" s="6" t="s">
        <v>446</v>
      </c>
    </row>
    <row r="95" spans="1:30" x14ac:dyDescent="0.4">
      <c r="A95" s="1" t="s">
        <v>326</v>
      </c>
      <c r="B95" s="11">
        <v>0.10018562727979999</v>
      </c>
      <c r="C95" s="11">
        <v>0.10891252398529999</v>
      </c>
      <c r="D95" s="11">
        <v>0.1018209908471</v>
      </c>
      <c r="E95" s="11">
        <v>0.1916410507413</v>
      </c>
      <c r="F95" s="11">
        <v>0.13536209719689998</v>
      </c>
      <c r="G95" s="11">
        <v>0.1772912474493</v>
      </c>
      <c r="H95" s="11">
        <v>0.27605442964269999</v>
      </c>
      <c r="I95" s="11">
        <v>0.23387562499880002</v>
      </c>
      <c r="J95" s="11">
        <v>0.26469857929450002</v>
      </c>
      <c r="K95" s="11">
        <v>0.1858316028659</v>
      </c>
      <c r="L95" s="11">
        <v>0.20011106711690002</v>
      </c>
      <c r="M95" s="11">
        <v>0.19294828563189997</v>
      </c>
      <c r="N95" s="11">
        <v>8.8919406010580002E-2</v>
      </c>
      <c r="O95" s="11">
        <v>7.873956541874999E-2</v>
      </c>
      <c r="P95" s="11">
        <v>8.6077456151220005E-2</v>
      </c>
      <c r="Q95" s="11">
        <v>7.4669476425339998E-2</v>
      </c>
      <c r="R95" s="11">
        <v>8.3345180948249997E-2</v>
      </c>
      <c r="S95" s="11">
        <v>7.6408428212000001E-2</v>
      </c>
      <c r="T95" s="11">
        <v>8.2698407034329999E-2</v>
      </c>
      <c r="U95" s="11">
        <v>0.1596539403351</v>
      </c>
      <c r="V95" s="11">
        <v>0.10075501241399999</v>
      </c>
      <c r="W95" s="11">
        <v>0</v>
      </c>
      <c r="X95" s="11">
        <v>0</v>
      </c>
      <c r="Y95" s="11">
        <v>0</v>
      </c>
      <c r="Z95" s="11">
        <v>0.29182667802119999</v>
      </c>
      <c r="AA95" s="11">
        <v>0.2442746211822</v>
      </c>
      <c r="AB95" s="11">
        <v>0.27911223829640003</v>
      </c>
      <c r="AC95" s="11">
        <v>1</v>
      </c>
      <c r="AD95" s="11">
        <v>1</v>
      </c>
    </row>
    <row r="96" spans="1:30" x14ac:dyDescent="0.4">
      <c r="B96" s="12">
        <v>38</v>
      </c>
      <c r="C96" s="12">
        <v>14</v>
      </c>
      <c r="D96" s="12">
        <v>52</v>
      </c>
      <c r="E96" s="12">
        <v>66</v>
      </c>
      <c r="F96" s="12">
        <v>22</v>
      </c>
      <c r="G96" s="12">
        <v>88</v>
      </c>
      <c r="H96" s="12">
        <v>91</v>
      </c>
      <c r="I96" s="12">
        <v>24</v>
      </c>
      <c r="J96" s="12">
        <v>115</v>
      </c>
      <c r="K96" s="12">
        <v>64</v>
      </c>
      <c r="L96" s="12">
        <v>21</v>
      </c>
      <c r="M96" s="12">
        <v>86</v>
      </c>
      <c r="N96" s="12">
        <v>29</v>
      </c>
      <c r="O96" s="12">
        <v>10</v>
      </c>
      <c r="P96" s="12">
        <v>39</v>
      </c>
      <c r="Q96" s="12">
        <v>25</v>
      </c>
      <c r="R96" s="12">
        <v>9</v>
      </c>
      <c r="S96" s="12">
        <v>34</v>
      </c>
      <c r="T96" s="12">
        <v>32</v>
      </c>
      <c r="U96" s="12">
        <v>20</v>
      </c>
      <c r="V96" s="12">
        <v>52</v>
      </c>
      <c r="W96" s="12">
        <v>0</v>
      </c>
      <c r="X96" s="12">
        <v>0</v>
      </c>
      <c r="Y96" s="12">
        <v>0</v>
      </c>
      <c r="Z96" s="12">
        <v>104</v>
      </c>
      <c r="AA96" s="12">
        <v>36</v>
      </c>
      <c r="AB96" s="12">
        <v>140</v>
      </c>
      <c r="AC96" s="12">
        <v>345</v>
      </c>
      <c r="AD96" s="12">
        <v>120</v>
      </c>
    </row>
    <row r="97" spans="1:30" x14ac:dyDescent="0.4">
      <c r="B97" s="12">
        <v>345</v>
      </c>
      <c r="C97" s="12">
        <v>120</v>
      </c>
      <c r="D97" s="12">
        <v>466</v>
      </c>
      <c r="E97" s="12">
        <v>345</v>
      </c>
      <c r="F97" s="12">
        <v>120</v>
      </c>
      <c r="G97" s="12">
        <v>466</v>
      </c>
      <c r="H97" s="12">
        <v>345</v>
      </c>
      <c r="I97" s="12">
        <v>120</v>
      </c>
      <c r="J97" s="12">
        <v>466</v>
      </c>
      <c r="K97" s="12">
        <v>345</v>
      </c>
      <c r="L97" s="12">
        <v>120</v>
      </c>
      <c r="M97" s="12">
        <v>466</v>
      </c>
      <c r="N97" s="12">
        <v>345</v>
      </c>
      <c r="O97" s="12">
        <v>120</v>
      </c>
      <c r="P97" s="12">
        <v>466</v>
      </c>
      <c r="Q97" s="12">
        <v>345</v>
      </c>
      <c r="R97" s="12">
        <v>120</v>
      </c>
      <c r="S97" s="12">
        <v>466</v>
      </c>
      <c r="T97" s="12">
        <v>345</v>
      </c>
      <c r="U97" s="12">
        <v>120</v>
      </c>
      <c r="V97" s="12">
        <v>466</v>
      </c>
      <c r="W97" s="12">
        <v>345</v>
      </c>
      <c r="X97" s="12">
        <v>120</v>
      </c>
      <c r="Y97" s="12">
        <v>466</v>
      </c>
      <c r="Z97" s="12">
        <v>345</v>
      </c>
      <c r="AA97" s="12">
        <v>120</v>
      </c>
      <c r="AB97" s="12">
        <v>466</v>
      </c>
      <c r="AC97" s="12">
        <v>345</v>
      </c>
      <c r="AD97" s="12">
        <v>120</v>
      </c>
    </row>
    <row r="98" spans="1:30" x14ac:dyDescent="0.4">
      <c r="B98" s="12">
        <v>35.248714131059998</v>
      </c>
      <c r="C98" s="12">
        <v>12.141170726009999</v>
      </c>
      <c r="D98" s="12">
        <v>47.389884857070001</v>
      </c>
      <c r="E98" s="12">
        <v>67.425845370890002</v>
      </c>
      <c r="F98" s="12">
        <v>15.08967262681</v>
      </c>
      <c r="G98" s="12">
        <v>82.515517997710006</v>
      </c>
      <c r="H98" s="12">
        <v>97.125345613769994</v>
      </c>
      <c r="I98" s="12">
        <v>26.07160120672</v>
      </c>
      <c r="J98" s="12">
        <v>123.1969468205</v>
      </c>
      <c r="K98" s="12">
        <v>65.381883846850002</v>
      </c>
      <c r="L98" s="12">
        <v>22.307651508999999</v>
      </c>
      <c r="M98" s="12">
        <v>89.802671957840005</v>
      </c>
      <c r="N98" s="12">
        <v>31.284873971149999</v>
      </c>
      <c r="O98" s="12">
        <v>8.7775994133590007</v>
      </c>
      <c r="P98" s="12">
        <v>40.06247338451</v>
      </c>
      <c r="Q98" s="12">
        <v>26.27126365622</v>
      </c>
      <c r="R98" s="12">
        <v>9.2910166255940005</v>
      </c>
      <c r="S98" s="12">
        <v>35.562280281809997</v>
      </c>
      <c r="T98" s="12">
        <v>29.096114760100001</v>
      </c>
      <c r="U98" s="12">
        <v>17.797638653109999</v>
      </c>
      <c r="V98" s="12">
        <v>46.89375341321</v>
      </c>
      <c r="W98" s="12">
        <v>0</v>
      </c>
      <c r="X98" s="12">
        <v>0</v>
      </c>
      <c r="Y98" s="12">
        <v>0</v>
      </c>
      <c r="Z98" s="12">
        <v>102.67455950199999</v>
      </c>
      <c r="AA98" s="12">
        <v>27.230843352819999</v>
      </c>
      <c r="AB98" s="12">
        <v>129.9054028548</v>
      </c>
      <c r="AC98" s="12">
        <v>351.83404135000001</v>
      </c>
      <c r="AD98" s="12">
        <v>111.4763507606</v>
      </c>
    </row>
    <row r="99" spans="1:30" x14ac:dyDescent="0.4">
      <c r="B99" s="12">
        <v>351.83404135000001</v>
      </c>
      <c r="C99" s="12">
        <v>111.4763507606</v>
      </c>
      <c r="D99" s="12">
        <v>465.42352871259999</v>
      </c>
      <c r="E99" s="12">
        <v>351.83404135000001</v>
      </c>
      <c r="F99" s="12">
        <v>111.4763507606</v>
      </c>
      <c r="G99" s="12">
        <v>465.42352871259999</v>
      </c>
      <c r="H99" s="12">
        <v>351.83404135000001</v>
      </c>
      <c r="I99" s="12">
        <v>111.4763507606</v>
      </c>
      <c r="J99" s="12">
        <v>465.42352871259999</v>
      </c>
      <c r="K99" s="12">
        <v>351.83404135000001</v>
      </c>
      <c r="L99" s="12">
        <v>111.4763507606</v>
      </c>
      <c r="M99" s="12">
        <v>465.42352871259999</v>
      </c>
      <c r="N99" s="12">
        <v>351.83404135000001</v>
      </c>
      <c r="O99" s="12">
        <v>111.4763507606</v>
      </c>
      <c r="P99" s="12">
        <v>465.42352871259999</v>
      </c>
      <c r="Q99" s="12">
        <v>351.83404135000001</v>
      </c>
      <c r="R99" s="12">
        <v>111.4763507606</v>
      </c>
      <c r="S99" s="12">
        <v>465.42352871259999</v>
      </c>
      <c r="T99" s="12">
        <v>351.83404135000001</v>
      </c>
      <c r="U99" s="12">
        <v>111.4763507606</v>
      </c>
      <c r="V99" s="12">
        <v>465.42352871259999</v>
      </c>
      <c r="W99" s="12">
        <v>351.83404135000001</v>
      </c>
      <c r="X99" s="12">
        <v>111.4763507606</v>
      </c>
      <c r="Y99" s="12">
        <v>465.42352871259999</v>
      </c>
      <c r="Z99" s="12">
        <v>351.83404135000001</v>
      </c>
      <c r="AA99" s="12">
        <v>111.4763507606</v>
      </c>
      <c r="AB99" s="12">
        <v>465.42352871259999</v>
      </c>
      <c r="AC99" s="12">
        <v>351.83404135000001</v>
      </c>
      <c r="AD99" s="12">
        <v>111.4763507606</v>
      </c>
    </row>
    <row r="100" spans="1:30" x14ac:dyDescent="0.4">
      <c r="B100" s="6" t="s">
        <v>155</v>
      </c>
      <c r="C100" s="6" t="s">
        <v>156</v>
      </c>
      <c r="D100" s="6" t="s">
        <v>157</v>
      </c>
      <c r="E100" s="6" t="s">
        <v>155</v>
      </c>
      <c r="F100" s="6" t="s">
        <v>156</v>
      </c>
      <c r="G100" s="6" t="s">
        <v>157</v>
      </c>
      <c r="H100" s="6" t="s">
        <v>155</v>
      </c>
      <c r="I100" s="6" t="s">
        <v>156</v>
      </c>
      <c r="J100" s="6" t="s">
        <v>157</v>
      </c>
      <c r="K100" s="6" t="s">
        <v>155</v>
      </c>
      <c r="L100" s="6" t="s">
        <v>156</v>
      </c>
      <c r="M100" s="6" t="s">
        <v>157</v>
      </c>
      <c r="N100" s="6" t="s">
        <v>155</v>
      </c>
      <c r="O100" s="6" t="s">
        <v>156</v>
      </c>
      <c r="P100" s="6" t="s">
        <v>157</v>
      </c>
      <c r="Q100" s="6" t="s">
        <v>155</v>
      </c>
      <c r="R100" s="6" t="s">
        <v>156</v>
      </c>
      <c r="S100" s="6" t="s">
        <v>157</v>
      </c>
      <c r="T100" s="6" t="s">
        <v>155</v>
      </c>
      <c r="U100" s="6" t="s">
        <v>156</v>
      </c>
      <c r="V100" s="6" t="s">
        <v>157</v>
      </c>
      <c r="W100" s="6" t="s">
        <v>155</v>
      </c>
      <c r="X100" s="6" t="s">
        <v>156</v>
      </c>
      <c r="Y100" s="6" t="s">
        <v>157</v>
      </c>
      <c r="Z100" s="6" t="s">
        <v>155</v>
      </c>
      <c r="AA100" s="6" t="s">
        <v>156</v>
      </c>
      <c r="AB100" s="6" t="s">
        <v>157</v>
      </c>
      <c r="AC100" s="6" t="s">
        <v>155</v>
      </c>
      <c r="AD100" s="6" t="s">
        <v>156</v>
      </c>
    </row>
    <row r="101" spans="1:30" x14ac:dyDescent="0.4">
      <c r="B101" s="6" t="s">
        <v>95</v>
      </c>
      <c r="C101" s="6" t="s">
        <v>95</v>
      </c>
      <c r="D101" s="6" t="s">
        <v>446</v>
      </c>
      <c r="E101" s="6" t="s">
        <v>95</v>
      </c>
      <c r="F101" s="6" t="s">
        <v>95</v>
      </c>
      <c r="G101" s="6" t="s">
        <v>446</v>
      </c>
      <c r="H101" s="6" t="s">
        <v>95</v>
      </c>
      <c r="I101" s="6" t="s">
        <v>95</v>
      </c>
      <c r="J101" s="6" t="s">
        <v>446</v>
      </c>
      <c r="K101" s="6" t="s">
        <v>95</v>
      </c>
      <c r="L101" s="6" t="s">
        <v>95</v>
      </c>
      <c r="M101" s="6" t="s">
        <v>446</v>
      </c>
      <c r="N101" s="6" t="s">
        <v>95</v>
      </c>
      <c r="O101" s="6" t="s">
        <v>95</v>
      </c>
      <c r="P101" s="6" t="s">
        <v>446</v>
      </c>
      <c r="Q101" s="6" t="s">
        <v>95</v>
      </c>
      <c r="R101" s="6" t="s">
        <v>95</v>
      </c>
      <c r="S101" s="6" t="s">
        <v>446</v>
      </c>
      <c r="T101" s="6" t="s">
        <v>95</v>
      </c>
      <c r="U101" s="6" t="s">
        <v>95</v>
      </c>
      <c r="V101" s="6" t="s">
        <v>446</v>
      </c>
      <c r="W101" s="6" t="s">
        <v>446</v>
      </c>
      <c r="X101" s="6" t="s">
        <v>446</v>
      </c>
      <c r="Y101" s="6" t="s">
        <v>446</v>
      </c>
      <c r="Z101" s="6" t="s">
        <v>95</v>
      </c>
      <c r="AA101" s="6" t="s">
        <v>95</v>
      </c>
      <c r="AB101" s="6" t="s">
        <v>446</v>
      </c>
      <c r="AC101" s="6" t="s">
        <v>446</v>
      </c>
      <c r="AD101" s="6" t="s">
        <v>446</v>
      </c>
    </row>
    <row r="102" spans="1:30" x14ac:dyDescent="0.4">
      <c r="A102" s="1" t="s">
        <v>316</v>
      </c>
      <c r="B102" s="11">
        <v>9.9253753553980001E-2</v>
      </c>
      <c r="C102" s="11">
        <v>5.8366002368789999E-2</v>
      </c>
      <c r="D102" s="11">
        <v>9.1078337545789992E-2</v>
      </c>
      <c r="E102" s="11">
        <v>0.1442148323828</v>
      </c>
      <c r="F102" s="11">
        <v>0.12642336360379999</v>
      </c>
      <c r="G102" s="11">
        <v>0.1406411223064</v>
      </c>
      <c r="H102" s="11">
        <v>0.19768150331619999</v>
      </c>
      <c r="I102" s="11">
        <v>0.2022069518888</v>
      </c>
      <c r="J102" s="11">
        <v>0.1985525968165</v>
      </c>
      <c r="K102" s="11">
        <v>0.19775469089089998</v>
      </c>
      <c r="L102" s="11">
        <v>0.18486364976629999</v>
      </c>
      <c r="M102" s="11">
        <v>0.19515022381609998</v>
      </c>
      <c r="N102" s="11">
        <v>0.1184793451742</v>
      </c>
      <c r="O102" s="11">
        <v>7.3113494977259996E-2</v>
      </c>
      <c r="P102" s="11">
        <v>0.10940719133809999</v>
      </c>
      <c r="Q102" s="11">
        <v>0.12701260729790001</v>
      </c>
      <c r="R102" s="11">
        <v>0.1293712913542</v>
      </c>
      <c r="S102" s="11">
        <v>0.1274627454111</v>
      </c>
      <c r="T102" s="11">
        <v>0.11560326738400001</v>
      </c>
      <c r="U102" s="11">
        <v>0.22565524604090001</v>
      </c>
      <c r="V102" s="11">
        <v>0.13770778276599999</v>
      </c>
      <c r="W102" s="11">
        <v>0</v>
      </c>
      <c r="X102" s="11">
        <v>0</v>
      </c>
      <c r="Y102" s="11">
        <v>0</v>
      </c>
      <c r="Z102" s="11">
        <v>0.24346858593680001</v>
      </c>
      <c r="AA102" s="11">
        <v>0.18478936597259998</v>
      </c>
      <c r="AB102" s="11">
        <v>0.23171945985219999</v>
      </c>
      <c r="AC102" s="11">
        <v>1</v>
      </c>
      <c r="AD102" s="11">
        <v>1</v>
      </c>
    </row>
    <row r="103" spans="1:30" x14ac:dyDescent="0.4">
      <c r="B103" s="12">
        <v>115</v>
      </c>
      <c r="C103" s="12">
        <v>16</v>
      </c>
      <c r="D103" s="12">
        <v>131</v>
      </c>
      <c r="E103" s="12">
        <v>168</v>
      </c>
      <c r="F103" s="12">
        <v>32</v>
      </c>
      <c r="G103" s="12">
        <v>200</v>
      </c>
      <c r="H103" s="12">
        <v>249</v>
      </c>
      <c r="I103" s="12">
        <v>58</v>
      </c>
      <c r="J103" s="12">
        <v>307</v>
      </c>
      <c r="K103" s="12">
        <v>220</v>
      </c>
      <c r="L103" s="12">
        <v>54</v>
      </c>
      <c r="M103" s="12">
        <v>274</v>
      </c>
      <c r="N103" s="12">
        <v>141</v>
      </c>
      <c r="O103" s="12">
        <v>19</v>
      </c>
      <c r="P103" s="12">
        <v>160</v>
      </c>
      <c r="Q103" s="12">
        <v>164</v>
      </c>
      <c r="R103" s="12">
        <v>39</v>
      </c>
      <c r="S103" s="12">
        <v>203</v>
      </c>
      <c r="T103" s="12">
        <v>149</v>
      </c>
      <c r="U103" s="12">
        <v>68</v>
      </c>
      <c r="V103" s="12">
        <v>218</v>
      </c>
      <c r="W103" s="12">
        <v>0</v>
      </c>
      <c r="X103" s="12">
        <v>0</v>
      </c>
      <c r="Y103" s="12">
        <v>0</v>
      </c>
      <c r="Z103" s="12">
        <v>283</v>
      </c>
      <c r="AA103" s="12">
        <v>48</v>
      </c>
      <c r="AB103" s="12">
        <v>331</v>
      </c>
      <c r="AC103" s="12">
        <v>1206</v>
      </c>
      <c r="AD103" s="12">
        <v>286</v>
      </c>
    </row>
    <row r="104" spans="1:30" x14ac:dyDescent="0.4">
      <c r="B104" s="12">
        <v>1206</v>
      </c>
      <c r="C104" s="12">
        <v>286</v>
      </c>
      <c r="D104" s="12">
        <v>1493</v>
      </c>
      <c r="E104" s="12">
        <v>1206</v>
      </c>
      <c r="F104" s="12">
        <v>286</v>
      </c>
      <c r="G104" s="12">
        <v>1493</v>
      </c>
      <c r="H104" s="12">
        <v>1206</v>
      </c>
      <c r="I104" s="12">
        <v>286</v>
      </c>
      <c r="J104" s="12">
        <v>1493</v>
      </c>
      <c r="K104" s="12">
        <v>1206</v>
      </c>
      <c r="L104" s="12">
        <v>286</v>
      </c>
      <c r="M104" s="12">
        <v>1493</v>
      </c>
      <c r="N104" s="12">
        <v>1206</v>
      </c>
      <c r="O104" s="12">
        <v>286</v>
      </c>
      <c r="P104" s="12">
        <v>1493</v>
      </c>
      <c r="Q104" s="12">
        <v>1206</v>
      </c>
      <c r="R104" s="12">
        <v>286</v>
      </c>
      <c r="S104" s="12">
        <v>1493</v>
      </c>
      <c r="T104" s="12">
        <v>1206</v>
      </c>
      <c r="U104" s="12">
        <v>286</v>
      </c>
      <c r="V104" s="12">
        <v>1493</v>
      </c>
      <c r="W104" s="12">
        <v>1206</v>
      </c>
      <c r="X104" s="12">
        <v>286</v>
      </c>
      <c r="Y104" s="12">
        <v>1493</v>
      </c>
      <c r="Z104" s="12">
        <v>1206</v>
      </c>
      <c r="AA104" s="12">
        <v>286</v>
      </c>
      <c r="AB104" s="12">
        <v>1493</v>
      </c>
      <c r="AC104" s="12">
        <v>1206</v>
      </c>
      <c r="AD104" s="12">
        <v>286</v>
      </c>
    </row>
    <row r="105" spans="1:30" x14ac:dyDescent="0.4">
      <c r="B105" s="12">
        <v>112.1223532816</v>
      </c>
      <c r="C105" s="12">
        <v>16.440851160219999</v>
      </c>
      <c r="D105" s="12">
        <v>128.5632044418</v>
      </c>
      <c r="E105" s="12">
        <v>162.9127947899</v>
      </c>
      <c r="F105" s="12">
        <v>35.611616691709997</v>
      </c>
      <c r="G105" s="12">
        <v>198.5244114816</v>
      </c>
      <c r="H105" s="12">
        <v>223.31160846220001</v>
      </c>
      <c r="I105" s="12">
        <v>56.958747638040002</v>
      </c>
      <c r="J105" s="12">
        <v>280.27035610019999</v>
      </c>
      <c r="K105" s="12">
        <v>223.3942850645</v>
      </c>
      <c r="L105" s="12">
        <v>52.073392512630001</v>
      </c>
      <c r="M105" s="12">
        <v>275.46767757719999</v>
      </c>
      <c r="N105" s="12">
        <v>133.84061076309999</v>
      </c>
      <c r="O105" s="12">
        <v>20.59500462494</v>
      </c>
      <c r="P105" s="12">
        <v>154.43561538809999</v>
      </c>
      <c r="Q105" s="12">
        <v>143.4802404619</v>
      </c>
      <c r="R105" s="12">
        <v>36.44200492129</v>
      </c>
      <c r="S105" s="12">
        <v>179.92224538319999</v>
      </c>
      <c r="T105" s="12">
        <v>130.5916393286</v>
      </c>
      <c r="U105" s="12">
        <v>63.563789930980001</v>
      </c>
      <c r="V105" s="12">
        <v>194.3838052607</v>
      </c>
      <c r="W105" s="12">
        <v>0</v>
      </c>
      <c r="X105" s="12">
        <v>0</v>
      </c>
      <c r="Y105" s="12">
        <v>0</v>
      </c>
      <c r="Z105" s="12">
        <v>275.03514807149998</v>
      </c>
      <c r="AA105" s="12">
        <v>52.052467851929997</v>
      </c>
      <c r="AB105" s="12">
        <v>327.08761592339999</v>
      </c>
      <c r="AC105" s="12">
        <v>1129.653532152</v>
      </c>
      <c r="AD105" s="12">
        <v>281.68540747980001</v>
      </c>
    </row>
    <row r="106" spans="1:30" x14ac:dyDescent="0.4">
      <c r="B106" s="12">
        <v>1129.653532152</v>
      </c>
      <c r="C106" s="12">
        <v>281.68540747980001</v>
      </c>
      <c r="D106" s="12">
        <v>1411.5673156329999</v>
      </c>
      <c r="E106" s="12">
        <v>1129.653532152</v>
      </c>
      <c r="F106" s="12">
        <v>281.68540747980001</v>
      </c>
      <c r="G106" s="12">
        <v>1411.5673156329999</v>
      </c>
      <c r="H106" s="12">
        <v>1129.653532152</v>
      </c>
      <c r="I106" s="12">
        <v>281.68540747980001</v>
      </c>
      <c r="J106" s="12">
        <v>1411.5673156329999</v>
      </c>
      <c r="K106" s="12">
        <v>1129.653532152</v>
      </c>
      <c r="L106" s="12">
        <v>281.68540747980001</v>
      </c>
      <c r="M106" s="12">
        <v>1411.5673156329999</v>
      </c>
      <c r="N106" s="12">
        <v>1129.653532152</v>
      </c>
      <c r="O106" s="12">
        <v>281.68540747980001</v>
      </c>
      <c r="P106" s="12">
        <v>1411.5673156329999</v>
      </c>
      <c r="Q106" s="12">
        <v>1129.653532152</v>
      </c>
      <c r="R106" s="12">
        <v>281.68540747980001</v>
      </c>
      <c r="S106" s="12">
        <v>1411.5673156329999</v>
      </c>
      <c r="T106" s="12">
        <v>1129.653532152</v>
      </c>
      <c r="U106" s="12">
        <v>281.68540747980001</v>
      </c>
      <c r="V106" s="12">
        <v>1411.5673156329999</v>
      </c>
      <c r="W106" s="12">
        <v>1129.653532152</v>
      </c>
      <c r="X106" s="12">
        <v>281.68540747980001</v>
      </c>
      <c r="Y106" s="12">
        <v>1411.5673156329999</v>
      </c>
      <c r="Z106" s="12">
        <v>1129.653532152</v>
      </c>
      <c r="AA106" s="12">
        <v>281.68540747980001</v>
      </c>
      <c r="AB106" s="12">
        <v>1411.5673156329999</v>
      </c>
      <c r="AC106" s="12">
        <v>1129.653532152</v>
      </c>
      <c r="AD106" s="12">
        <v>281.68540747980001</v>
      </c>
    </row>
    <row r="107" spans="1:30" x14ac:dyDescent="0.4">
      <c r="B107" s="6" t="s">
        <v>155</v>
      </c>
      <c r="C107" s="6" t="s">
        <v>156</v>
      </c>
      <c r="D107" s="6" t="s">
        <v>157</v>
      </c>
      <c r="E107" s="6" t="s">
        <v>155</v>
      </c>
      <c r="F107" s="6" t="s">
        <v>156</v>
      </c>
      <c r="G107" s="6" t="s">
        <v>157</v>
      </c>
      <c r="H107" s="6" t="s">
        <v>155</v>
      </c>
      <c r="I107" s="6" t="s">
        <v>156</v>
      </c>
      <c r="J107" s="6" t="s">
        <v>157</v>
      </c>
      <c r="K107" s="6" t="s">
        <v>155</v>
      </c>
      <c r="L107" s="6" t="s">
        <v>156</v>
      </c>
      <c r="M107" s="6" t="s">
        <v>157</v>
      </c>
      <c r="N107" s="6" t="s">
        <v>155</v>
      </c>
      <c r="O107" s="6" t="s">
        <v>156</v>
      </c>
      <c r="P107" s="6" t="s">
        <v>157</v>
      </c>
      <c r="Q107" s="6" t="s">
        <v>155</v>
      </c>
      <c r="R107" s="6" t="s">
        <v>156</v>
      </c>
      <c r="S107" s="6" t="s">
        <v>157</v>
      </c>
      <c r="T107" s="6" t="s">
        <v>155</v>
      </c>
      <c r="U107" s="6" t="s">
        <v>156</v>
      </c>
      <c r="V107" s="6" t="s">
        <v>157</v>
      </c>
      <c r="W107" s="6" t="s">
        <v>155</v>
      </c>
      <c r="X107" s="6" t="s">
        <v>156</v>
      </c>
      <c r="Y107" s="6" t="s">
        <v>157</v>
      </c>
      <c r="Z107" s="6" t="s">
        <v>155</v>
      </c>
      <c r="AA107" s="6" t="s">
        <v>156</v>
      </c>
      <c r="AB107" s="6" t="s">
        <v>157</v>
      </c>
      <c r="AC107" s="6" t="s">
        <v>155</v>
      </c>
      <c r="AD107" s="6" t="s">
        <v>156</v>
      </c>
    </row>
    <row r="108" spans="1:30" x14ac:dyDescent="0.4">
      <c r="B108" s="6" t="s">
        <v>95</v>
      </c>
      <c r="C108" s="6" t="s">
        <v>95</v>
      </c>
      <c r="D108" s="6" t="s">
        <v>446</v>
      </c>
      <c r="E108" s="6" t="s">
        <v>95</v>
      </c>
      <c r="F108" s="6" t="s">
        <v>95</v>
      </c>
      <c r="G108" s="6" t="s">
        <v>446</v>
      </c>
      <c r="H108" s="6" t="s">
        <v>95</v>
      </c>
      <c r="I108" s="6" t="s">
        <v>95</v>
      </c>
      <c r="J108" s="6" t="s">
        <v>446</v>
      </c>
      <c r="K108" s="6" t="s">
        <v>95</v>
      </c>
      <c r="L108" s="6" t="s">
        <v>95</v>
      </c>
      <c r="M108" s="6" t="s">
        <v>446</v>
      </c>
      <c r="N108" s="6" t="s">
        <v>95</v>
      </c>
      <c r="O108" s="6" t="s">
        <v>95</v>
      </c>
      <c r="P108" s="6" t="s">
        <v>446</v>
      </c>
      <c r="Q108" s="6" t="s">
        <v>95</v>
      </c>
      <c r="R108" s="6" t="s">
        <v>95</v>
      </c>
      <c r="S108" s="6" t="s">
        <v>446</v>
      </c>
      <c r="T108" s="6" t="s">
        <v>95</v>
      </c>
      <c r="U108" s="6" t="s">
        <v>155</v>
      </c>
      <c r="V108" s="6" t="s">
        <v>446</v>
      </c>
      <c r="W108" s="6" t="s">
        <v>446</v>
      </c>
      <c r="X108" s="6" t="s">
        <v>446</v>
      </c>
      <c r="Y108" s="6" t="s">
        <v>446</v>
      </c>
      <c r="Z108" s="6" t="s">
        <v>95</v>
      </c>
      <c r="AA108" s="6" t="s">
        <v>95</v>
      </c>
      <c r="AB108" s="6" t="s">
        <v>446</v>
      </c>
      <c r="AC108" s="6" t="s">
        <v>446</v>
      </c>
      <c r="AD108" s="6" t="s">
        <v>446</v>
      </c>
    </row>
    <row r="109" spans="1:30" x14ac:dyDescent="0.4">
      <c r="A109" s="1" t="s">
        <v>329</v>
      </c>
      <c r="B109" s="11">
        <v>6.7320567867839992E-2</v>
      </c>
      <c r="C109" s="11">
        <v>7.474641008947E-2</v>
      </c>
      <c r="D109" s="11">
        <v>6.8586258487960003E-2</v>
      </c>
      <c r="E109" s="11">
        <v>0.1635604388603</v>
      </c>
      <c r="F109" s="11">
        <v>0.10360309075949999</v>
      </c>
      <c r="G109" s="11">
        <v>0.15334106564530001</v>
      </c>
      <c r="H109" s="11">
        <v>0.27835115157130003</v>
      </c>
      <c r="I109" s="11">
        <v>0.32117202452230004</v>
      </c>
      <c r="J109" s="11">
        <v>0.28564971456550003</v>
      </c>
      <c r="K109" s="11">
        <v>0.1570694870495</v>
      </c>
      <c r="L109" s="11">
        <v>6.0921673502000007E-2</v>
      </c>
      <c r="M109" s="11">
        <v>0.14068166434599999</v>
      </c>
      <c r="N109" s="11">
        <v>8.7821688674509998E-2</v>
      </c>
      <c r="O109" s="11">
        <v>6.9738204852910005E-2</v>
      </c>
      <c r="P109" s="11">
        <v>8.4739466460650004E-2</v>
      </c>
      <c r="Q109" s="11">
        <v>0.11631797698990001</v>
      </c>
      <c r="R109" s="11">
        <v>0.2071110326932</v>
      </c>
      <c r="S109" s="11">
        <v>0.1317931130817</v>
      </c>
      <c r="T109" s="11">
        <v>0.1295586889867</v>
      </c>
      <c r="U109" s="11">
        <v>0.14569712540399998</v>
      </c>
      <c r="V109" s="11">
        <v>0.13230938944420001</v>
      </c>
      <c r="W109" s="11">
        <v>0</v>
      </c>
      <c r="X109" s="11">
        <v>1.701043817668E-2</v>
      </c>
      <c r="Y109" s="11">
        <v>2.8993279687070002E-3</v>
      </c>
      <c r="Z109" s="11">
        <v>0.2308810067281</v>
      </c>
      <c r="AA109" s="11">
        <v>0.178349500849</v>
      </c>
      <c r="AB109" s="11">
        <v>0.22192732413329999</v>
      </c>
      <c r="AC109" s="11">
        <v>1</v>
      </c>
      <c r="AD109" s="11">
        <v>1</v>
      </c>
    </row>
    <row r="110" spans="1:30" x14ac:dyDescent="0.4">
      <c r="B110" s="12">
        <v>17</v>
      </c>
      <c r="C110" s="12">
        <v>5</v>
      </c>
      <c r="D110" s="12">
        <v>22</v>
      </c>
      <c r="E110" s="12">
        <v>36</v>
      </c>
      <c r="F110" s="12">
        <v>4</v>
      </c>
      <c r="G110" s="12">
        <v>40</v>
      </c>
      <c r="H110" s="12">
        <v>52</v>
      </c>
      <c r="I110" s="12">
        <v>11</v>
      </c>
      <c r="J110" s="12">
        <v>63</v>
      </c>
      <c r="K110" s="12">
        <v>36</v>
      </c>
      <c r="L110" s="12">
        <v>6</v>
      </c>
      <c r="M110" s="12">
        <v>42</v>
      </c>
      <c r="N110" s="12">
        <v>18</v>
      </c>
      <c r="O110" s="12">
        <v>4</v>
      </c>
      <c r="P110" s="12">
        <v>22</v>
      </c>
      <c r="Q110" s="12">
        <v>23</v>
      </c>
      <c r="R110" s="12">
        <v>7</v>
      </c>
      <c r="S110" s="12">
        <v>30</v>
      </c>
      <c r="T110" s="12">
        <v>33</v>
      </c>
      <c r="U110" s="12">
        <v>10</v>
      </c>
      <c r="V110" s="12">
        <v>43</v>
      </c>
      <c r="W110" s="12">
        <v>0</v>
      </c>
      <c r="X110" s="12">
        <v>1</v>
      </c>
      <c r="Y110" s="12">
        <v>1</v>
      </c>
      <c r="Z110" s="12">
        <v>53</v>
      </c>
      <c r="AA110" s="12">
        <v>9</v>
      </c>
      <c r="AB110" s="12">
        <v>62</v>
      </c>
      <c r="AC110" s="12">
        <v>215</v>
      </c>
      <c r="AD110" s="12">
        <v>48</v>
      </c>
    </row>
    <row r="111" spans="1:30" x14ac:dyDescent="0.4">
      <c r="B111" s="12">
        <v>215</v>
      </c>
      <c r="C111" s="12">
        <v>48</v>
      </c>
      <c r="D111" s="12">
        <v>263</v>
      </c>
      <c r="E111" s="12">
        <v>215</v>
      </c>
      <c r="F111" s="12">
        <v>48</v>
      </c>
      <c r="G111" s="12">
        <v>263</v>
      </c>
      <c r="H111" s="12">
        <v>215</v>
      </c>
      <c r="I111" s="12">
        <v>48</v>
      </c>
      <c r="J111" s="12">
        <v>263</v>
      </c>
      <c r="K111" s="12">
        <v>215</v>
      </c>
      <c r="L111" s="12">
        <v>48</v>
      </c>
      <c r="M111" s="12">
        <v>263</v>
      </c>
      <c r="N111" s="12">
        <v>215</v>
      </c>
      <c r="O111" s="12">
        <v>48</v>
      </c>
      <c r="P111" s="12">
        <v>263</v>
      </c>
      <c r="Q111" s="12">
        <v>215</v>
      </c>
      <c r="R111" s="12">
        <v>48</v>
      </c>
      <c r="S111" s="12">
        <v>263</v>
      </c>
      <c r="T111" s="12">
        <v>215</v>
      </c>
      <c r="U111" s="12">
        <v>48</v>
      </c>
      <c r="V111" s="12">
        <v>263</v>
      </c>
      <c r="W111" s="12">
        <v>215</v>
      </c>
      <c r="X111" s="12">
        <v>48</v>
      </c>
      <c r="Y111" s="12">
        <v>263</v>
      </c>
      <c r="Z111" s="12">
        <v>215</v>
      </c>
      <c r="AA111" s="12">
        <v>48</v>
      </c>
      <c r="AB111" s="12">
        <v>263</v>
      </c>
      <c r="AC111" s="12">
        <v>215</v>
      </c>
      <c r="AD111" s="12">
        <v>48</v>
      </c>
    </row>
    <row r="112" spans="1:30" x14ac:dyDescent="0.4">
      <c r="B112" s="12">
        <v>17.375041794440001</v>
      </c>
      <c r="C112" s="12">
        <v>3.963734783279</v>
      </c>
      <c r="D112" s="12">
        <v>21.338776577720001</v>
      </c>
      <c r="E112" s="12">
        <v>42.213985281489997</v>
      </c>
      <c r="F112" s="12">
        <v>5.4939785604039999</v>
      </c>
      <c r="G112" s="12">
        <v>47.707963841889999</v>
      </c>
      <c r="H112" s="12">
        <v>71.84079168161</v>
      </c>
      <c r="I112" s="12">
        <v>17.03146309624</v>
      </c>
      <c r="J112" s="12">
        <v>88.872254777839998</v>
      </c>
      <c r="K112" s="12">
        <v>40.538708875319998</v>
      </c>
      <c r="L112" s="12">
        <v>3.2306214576240002</v>
      </c>
      <c r="M112" s="12">
        <v>43.769330332940001</v>
      </c>
      <c r="N112" s="12">
        <v>22.666260245650001</v>
      </c>
      <c r="O112" s="12">
        <v>3.6981541717919999</v>
      </c>
      <c r="P112" s="12">
        <v>26.36441441745</v>
      </c>
      <c r="Q112" s="12">
        <v>30.020984309159999</v>
      </c>
      <c r="R112" s="12">
        <v>10.982911464300001</v>
      </c>
      <c r="S112" s="12">
        <v>41.003895773460002</v>
      </c>
      <c r="T112" s="12">
        <v>33.438334037760001</v>
      </c>
      <c r="U112" s="12">
        <v>7.7261872924209998</v>
      </c>
      <c r="V112" s="12">
        <v>41.164521330180001</v>
      </c>
      <c r="W112" s="12">
        <v>0</v>
      </c>
      <c r="X112" s="12">
        <v>0.90204821073039998</v>
      </c>
      <c r="Y112" s="12">
        <v>0.90204821073039998</v>
      </c>
      <c r="Z112" s="12">
        <v>59.589027075920001</v>
      </c>
      <c r="AA112" s="12">
        <v>9.4577133436830003</v>
      </c>
      <c r="AB112" s="12">
        <v>69.046740419610003</v>
      </c>
      <c r="AC112" s="12">
        <v>258.09410622540003</v>
      </c>
      <c r="AD112" s="12">
        <v>53.029099036780003</v>
      </c>
    </row>
    <row r="113" spans="1:30" x14ac:dyDescent="0.4">
      <c r="B113" s="12">
        <v>258.09410622540003</v>
      </c>
      <c r="C113" s="12">
        <v>53.029099036780003</v>
      </c>
      <c r="D113" s="12">
        <v>311.12320526219997</v>
      </c>
      <c r="E113" s="12">
        <v>258.09410622540003</v>
      </c>
      <c r="F113" s="12">
        <v>53.029099036780003</v>
      </c>
      <c r="G113" s="12">
        <v>311.12320526219997</v>
      </c>
      <c r="H113" s="12">
        <v>258.09410622540003</v>
      </c>
      <c r="I113" s="12">
        <v>53.029099036780003</v>
      </c>
      <c r="J113" s="12">
        <v>311.12320526219997</v>
      </c>
      <c r="K113" s="12">
        <v>258.09410622540003</v>
      </c>
      <c r="L113" s="12">
        <v>53.029099036780003</v>
      </c>
      <c r="M113" s="12">
        <v>311.12320526219997</v>
      </c>
      <c r="N113" s="12">
        <v>258.09410622540003</v>
      </c>
      <c r="O113" s="12">
        <v>53.029099036780003</v>
      </c>
      <c r="P113" s="12">
        <v>311.12320526219997</v>
      </c>
      <c r="Q113" s="12">
        <v>258.09410622540003</v>
      </c>
      <c r="R113" s="12">
        <v>53.029099036780003</v>
      </c>
      <c r="S113" s="12">
        <v>311.12320526219997</v>
      </c>
      <c r="T113" s="12">
        <v>258.09410622540003</v>
      </c>
      <c r="U113" s="12">
        <v>53.029099036780003</v>
      </c>
      <c r="V113" s="12">
        <v>311.12320526219997</v>
      </c>
      <c r="W113" s="12">
        <v>258.09410622540003</v>
      </c>
      <c r="X113" s="12">
        <v>53.029099036780003</v>
      </c>
      <c r="Y113" s="12">
        <v>311.12320526219997</v>
      </c>
      <c r="Z113" s="12">
        <v>258.09410622540003</v>
      </c>
      <c r="AA113" s="12">
        <v>53.029099036780003</v>
      </c>
      <c r="AB113" s="12">
        <v>311.12320526219997</v>
      </c>
      <c r="AC113" s="12">
        <v>258.09410622540003</v>
      </c>
      <c r="AD113" s="12">
        <v>53.029099036780003</v>
      </c>
    </row>
    <row r="114" spans="1:30" x14ac:dyDescent="0.4">
      <c r="B114" s="6" t="s">
        <v>155</v>
      </c>
      <c r="C114" s="6" t="s">
        <v>156</v>
      </c>
      <c r="D114" s="6" t="s">
        <v>157</v>
      </c>
      <c r="E114" s="6" t="s">
        <v>155</v>
      </c>
      <c r="F114" s="6" t="s">
        <v>156</v>
      </c>
      <c r="G114" s="6" t="s">
        <v>157</v>
      </c>
      <c r="H114" s="6" t="s">
        <v>155</v>
      </c>
      <c r="I114" s="6" t="s">
        <v>156</v>
      </c>
      <c r="J114" s="6" t="s">
        <v>157</v>
      </c>
      <c r="K114" s="6" t="s">
        <v>155</v>
      </c>
      <c r="L114" s="6" t="s">
        <v>156</v>
      </c>
      <c r="M114" s="6" t="s">
        <v>157</v>
      </c>
      <c r="N114" s="6" t="s">
        <v>155</v>
      </c>
      <c r="O114" s="6" t="s">
        <v>156</v>
      </c>
      <c r="P114" s="6" t="s">
        <v>157</v>
      </c>
      <c r="Q114" s="6" t="s">
        <v>155</v>
      </c>
      <c r="R114" s="6" t="s">
        <v>156</v>
      </c>
      <c r="S114" s="6" t="s">
        <v>157</v>
      </c>
      <c r="T114" s="6" t="s">
        <v>155</v>
      </c>
      <c r="U114" s="6" t="s">
        <v>156</v>
      </c>
      <c r="V114" s="6" t="s">
        <v>157</v>
      </c>
      <c r="W114" s="6" t="s">
        <v>155</v>
      </c>
      <c r="X114" s="6" t="s">
        <v>156</v>
      </c>
      <c r="Y114" s="6" t="s">
        <v>157</v>
      </c>
      <c r="Z114" s="6" t="s">
        <v>155</v>
      </c>
      <c r="AA114" s="6" t="s">
        <v>156</v>
      </c>
      <c r="AB114" s="6" t="s">
        <v>157</v>
      </c>
      <c r="AC114" s="6" t="s">
        <v>155</v>
      </c>
      <c r="AD114" s="6" t="s">
        <v>156</v>
      </c>
    </row>
    <row r="115" spans="1:30" x14ac:dyDescent="0.4">
      <c r="B115" s="6" t="s">
        <v>95</v>
      </c>
      <c r="C115" s="6" t="s">
        <v>95</v>
      </c>
      <c r="D115" s="6" t="s">
        <v>446</v>
      </c>
      <c r="E115" s="6" t="s">
        <v>95</v>
      </c>
      <c r="F115" s="6" t="s">
        <v>95</v>
      </c>
      <c r="G115" s="6" t="s">
        <v>446</v>
      </c>
      <c r="H115" s="6" t="s">
        <v>95</v>
      </c>
      <c r="I115" s="6" t="s">
        <v>95</v>
      </c>
      <c r="J115" s="6" t="s">
        <v>446</v>
      </c>
      <c r="K115" s="6" t="s">
        <v>95</v>
      </c>
      <c r="L115" s="6" t="s">
        <v>95</v>
      </c>
      <c r="M115" s="6" t="s">
        <v>446</v>
      </c>
      <c r="N115" s="6" t="s">
        <v>95</v>
      </c>
      <c r="O115" s="6" t="s">
        <v>95</v>
      </c>
      <c r="P115" s="6" t="s">
        <v>446</v>
      </c>
      <c r="Q115" s="6" t="s">
        <v>95</v>
      </c>
      <c r="R115" s="6" t="s">
        <v>95</v>
      </c>
      <c r="S115" s="6" t="s">
        <v>446</v>
      </c>
      <c r="T115" s="6" t="s">
        <v>95</v>
      </c>
      <c r="U115" s="6" t="s">
        <v>95</v>
      </c>
      <c r="V115" s="6" t="s">
        <v>446</v>
      </c>
      <c r="W115" s="6" t="s">
        <v>95</v>
      </c>
      <c r="X115" s="6" t="s">
        <v>206</v>
      </c>
      <c r="Y115" s="6" t="s">
        <v>446</v>
      </c>
      <c r="Z115" s="6" t="s">
        <v>95</v>
      </c>
      <c r="AA115" s="6" t="s">
        <v>95</v>
      </c>
      <c r="AB115" s="6" t="s">
        <v>446</v>
      </c>
      <c r="AC115" s="6" t="s">
        <v>446</v>
      </c>
      <c r="AD115" s="6" t="s">
        <v>446</v>
      </c>
    </row>
    <row r="116" spans="1:30" x14ac:dyDescent="0.4">
      <c r="A116" s="1" t="s">
        <v>319</v>
      </c>
      <c r="B116" s="11">
        <v>7.4802980353410001E-2</v>
      </c>
      <c r="C116" s="11">
        <v>4.4836297902559996E-2</v>
      </c>
      <c r="D116" s="11">
        <v>6.5359869071389992E-2</v>
      </c>
      <c r="E116" s="11">
        <v>0.11262033069870001</v>
      </c>
      <c r="F116" s="11">
        <v>7.794009249686E-2</v>
      </c>
      <c r="G116" s="11">
        <v>0.101691882107</v>
      </c>
      <c r="H116" s="11">
        <v>0.24553642542410001</v>
      </c>
      <c r="I116" s="11">
        <v>0.18724848709460001</v>
      </c>
      <c r="J116" s="11">
        <v>0.22716871024749999</v>
      </c>
      <c r="K116" s="11">
        <v>0.1451926789113</v>
      </c>
      <c r="L116" s="11">
        <v>0.170095312513</v>
      </c>
      <c r="M116" s="11">
        <v>0.153040005378</v>
      </c>
      <c r="N116" s="11">
        <v>0.1249002359877</v>
      </c>
      <c r="O116" s="11">
        <v>0.11814275461239999</v>
      </c>
      <c r="P116" s="11">
        <v>0.1227708161323</v>
      </c>
      <c r="Q116" s="11">
        <v>0.1527535317049</v>
      </c>
      <c r="R116" s="11">
        <v>0.2117519219914</v>
      </c>
      <c r="S116" s="11">
        <v>0.17134512474659999</v>
      </c>
      <c r="T116" s="11">
        <v>0.14419381691990002</v>
      </c>
      <c r="U116" s="11">
        <v>0.18998513338919998</v>
      </c>
      <c r="V116" s="11">
        <v>0.1586235923172</v>
      </c>
      <c r="W116" s="11">
        <v>0</v>
      </c>
      <c r="X116" s="11">
        <v>0</v>
      </c>
      <c r="Y116" s="11">
        <v>0</v>
      </c>
      <c r="Z116" s="11">
        <v>0.1874233110521</v>
      </c>
      <c r="AA116" s="11">
        <v>0.1227763903994</v>
      </c>
      <c r="AB116" s="11">
        <v>0.16705175117839999</v>
      </c>
      <c r="AC116" s="11">
        <v>1</v>
      </c>
      <c r="AD116" s="11">
        <v>1</v>
      </c>
    </row>
    <row r="117" spans="1:30" x14ac:dyDescent="0.4">
      <c r="B117" s="12">
        <v>59</v>
      </c>
      <c r="C117" s="12">
        <v>17</v>
      </c>
      <c r="D117" s="12">
        <v>76</v>
      </c>
      <c r="E117" s="12">
        <v>95</v>
      </c>
      <c r="F117" s="12">
        <v>35</v>
      </c>
      <c r="G117" s="12">
        <v>130</v>
      </c>
      <c r="H117" s="12">
        <v>207</v>
      </c>
      <c r="I117" s="12">
        <v>79</v>
      </c>
      <c r="J117" s="12">
        <v>286</v>
      </c>
      <c r="K117" s="12">
        <v>133</v>
      </c>
      <c r="L117" s="12">
        <v>70</v>
      </c>
      <c r="M117" s="12">
        <v>203</v>
      </c>
      <c r="N117" s="12">
        <v>100</v>
      </c>
      <c r="O117" s="12">
        <v>47</v>
      </c>
      <c r="P117" s="12">
        <v>147</v>
      </c>
      <c r="Q117" s="12">
        <v>154</v>
      </c>
      <c r="R117" s="12">
        <v>82</v>
      </c>
      <c r="S117" s="12">
        <v>236</v>
      </c>
      <c r="T117" s="12">
        <v>133</v>
      </c>
      <c r="U117" s="12">
        <v>73</v>
      </c>
      <c r="V117" s="12">
        <v>206</v>
      </c>
      <c r="W117" s="12">
        <v>0</v>
      </c>
      <c r="X117" s="12">
        <v>0</v>
      </c>
      <c r="Y117" s="12">
        <v>0</v>
      </c>
      <c r="Z117" s="12">
        <v>154</v>
      </c>
      <c r="AA117" s="12">
        <v>52</v>
      </c>
      <c r="AB117" s="12">
        <v>206</v>
      </c>
      <c r="AC117" s="12">
        <v>881</v>
      </c>
      <c r="AD117" s="12">
        <v>403</v>
      </c>
    </row>
    <row r="118" spans="1:30" x14ac:dyDescent="0.4">
      <c r="B118" s="12">
        <v>881</v>
      </c>
      <c r="C118" s="12">
        <v>403</v>
      </c>
      <c r="D118" s="12">
        <v>1284</v>
      </c>
      <c r="E118" s="12">
        <v>881</v>
      </c>
      <c r="F118" s="12">
        <v>403</v>
      </c>
      <c r="G118" s="12">
        <v>1284</v>
      </c>
      <c r="H118" s="12">
        <v>881</v>
      </c>
      <c r="I118" s="12">
        <v>403</v>
      </c>
      <c r="J118" s="12">
        <v>1284</v>
      </c>
      <c r="K118" s="12">
        <v>881</v>
      </c>
      <c r="L118" s="12">
        <v>403</v>
      </c>
      <c r="M118" s="12">
        <v>1284</v>
      </c>
      <c r="N118" s="12">
        <v>881</v>
      </c>
      <c r="O118" s="12">
        <v>403</v>
      </c>
      <c r="P118" s="12">
        <v>1284</v>
      </c>
      <c r="Q118" s="12">
        <v>881</v>
      </c>
      <c r="R118" s="12">
        <v>403</v>
      </c>
      <c r="S118" s="12">
        <v>1284</v>
      </c>
      <c r="T118" s="12">
        <v>881</v>
      </c>
      <c r="U118" s="12">
        <v>403</v>
      </c>
      <c r="V118" s="12">
        <v>1284</v>
      </c>
      <c r="W118" s="12">
        <v>881</v>
      </c>
      <c r="X118" s="12">
        <v>403</v>
      </c>
      <c r="Y118" s="12">
        <v>1284</v>
      </c>
      <c r="Z118" s="12">
        <v>881</v>
      </c>
      <c r="AA118" s="12">
        <v>403</v>
      </c>
      <c r="AB118" s="12">
        <v>1284</v>
      </c>
      <c r="AC118" s="12">
        <v>881</v>
      </c>
      <c r="AD118" s="12">
        <v>403</v>
      </c>
    </row>
    <row r="119" spans="1:30" x14ac:dyDescent="0.4">
      <c r="B119" s="12">
        <v>59.861146048659997</v>
      </c>
      <c r="C119" s="12">
        <v>16.508896604299999</v>
      </c>
      <c r="D119" s="12">
        <v>76.370042652950005</v>
      </c>
      <c r="E119" s="12">
        <v>90.124511512149994</v>
      </c>
      <c r="F119" s="12">
        <v>28.69784055669</v>
      </c>
      <c r="G119" s="12">
        <v>118.8223520688</v>
      </c>
      <c r="H119" s="12">
        <v>196.49072474299999</v>
      </c>
      <c r="I119" s="12">
        <v>68.945610083030004</v>
      </c>
      <c r="J119" s="12">
        <v>265.43633482600001</v>
      </c>
      <c r="K119" s="12">
        <v>116.1905597403</v>
      </c>
      <c r="L119" s="12">
        <v>62.629745507860001</v>
      </c>
      <c r="M119" s="12">
        <v>178.8203052481</v>
      </c>
      <c r="N119" s="12">
        <v>99.951515737080001</v>
      </c>
      <c r="O119" s="12">
        <v>43.500614718039998</v>
      </c>
      <c r="P119" s="12">
        <v>143.45213045509999</v>
      </c>
      <c r="Q119" s="12">
        <v>122.2411383562</v>
      </c>
      <c r="R119" s="12">
        <v>77.967868656649998</v>
      </c>
      <c r="S119" s="12">
        <v>200.20900701279999</v>
      </c>
      <c r="T119" s="12">
        <v>115.3912196168</v>
      </c>
      <c r="U119" s="12">
        <v>69.953253729639997</v>
      </c>
      <c r="V119" s="12">
        <v>185.3444733465</v>
      </c>
      <c r="W119" s="12">
        <v>0</v>
      </c>
      <c r="X119" s="12">
        <v>0</v>
      </c>
      <c r="Y119" s="12">
        <v>0</v>
      </c>
      <c r="Z119" s="12">
        <v>149.98565756080001</v>
      </c>
      <c r="AA119" s="12">
        <v>45.206737160990002</v>
      </c>
      <c r="AB119" s="12">
        <v>195.19239472180001</v>
      </c>
      <c r="AC119" s="12">
        <v>800.25081575410002</v>
      </c>
      <c r="AD119" s="12">
        <v>368.2038298562</v>
      </c>
    </row>
    <row r="120" spans="1:30" x14ac:dyDescent="0.4">
      <c r="B120" s="12">
        <v>800.25081575410002</v>
      </c>
      <c r="C120" s="12">
        <v>368.2038298562</v>
      </c>
      <c r="D120" s="12">
        <v>1168.4546456099999</v>
      </c>
      <c r="E120" s="12">
        <v>800.25081575410002</v>
      </c>
      <c r="F120" s="12">
        <v>368.2038298562</v>
      </c>
      <c r="G120" s="12">
        <v>1168.4546456099999</v>
      </c>
      <c r="H120" s="12">
        <v>800.25081575410002</v>
      </c>
      <c r="I120" s="12">
        <v>368.2038298562</v>
      </c>
      <c r="J120" s="12">
        <v>1168.4546456099999</v>
      </c>
      <c r="K120" s="12">
        <v>800.25081575410002</v>
      </c>
      <c r="L120" s="12">
        <v>368.2038298562</v>
      </c>
      <c r="M120" s="12">
        <v>1168.4546456099999</v>
      </c>
      <c r="N120" s="12">
        <v>800.25081575410002</v>
      </c>
      <c r="O120" s="12">
        <v>368.2038298562</v>
      </c>
      <c r="P120" s="12">
        <v>1168.4546456099999</v>
      </c>
      <c r="Q120" s="12">
        <v>800.25081575410002</v>
      </c>
      <c r="R120" s="12">
        <v>368.2038298562</v>
      </c>
      <c r="S120" s="12">
        <v>1168.4546456099999</v>
      </c>
      <c r="T120" s="12">
        <v>800.25081575410002</v>
      </c>
      <c r="U120" s="12">
        <v>368.2038298562</v>
      </c>
      <c r="V120" s="12">
        <v>1168.4546456099999</v>
      </c>
      <c r="W120" s="12">
        <v>800.25081575410002</v>
      </c>
      <c r="X120" s="12">
        <v>368.2038298562</v>
      </c>
      <c r="Y120" s="12">
        <v>1168.4546456099999</v>
      </c>
      <c r="Z120" s="12">
        <v>800.25081575410002</v>
      </c>
      <c r="AA120" s="12">
        <v>368.2038298562</v>
      </c>
      <c r="AB120" s="12">
        <v>1168.4546456099999</v>
      </c>
      <c r="AC120" s="12">
        <v>800.25081575410002</v>
      </c>
      <c r="AD120" s="12">
        <v>368.2038298562</v>
      </c>
    </row>
    <row r="121" spans="1:30" x14ac:dyDescent="0.4">
      <c r="B121" s="6" t="s">
        <v>155</v>
      </c>
      <c r="C121" s="6" t="s">
        <v>156</v>
      </c>
      <c r="D121" s="6" t="s">
        <v>157</v>
      </c>
      <c r="E121" s="6" t="s">
        <v>155</v>
      </c>
      <c r="F121" s="6" t="s">
        <v>156</v>
      </c>
      <c r="G121" s="6" t="s">
        <v>157</v>
      </c>
      <c r="H121" s="6" t="s">
        <v>155</v>
      </c>
      <c r="I121" s="6" t="s">
        <v>156</v>
      </c>
      <c r="J121" s="6" t="s">
        <v>157</v>
      </c>
      <c r="K121" s="6" t="s">
        <v>155</v>
      </c>
      <c r="L121" s="6" t="s">
        <v>156</v>
      </c>
      <c r="M121" s="6" t="s">
        <v>157</v>
      </c>
      <c r="N121" s="6" t="s">
        <v>155</v>
      </c>
      <c r="O121" s="6" t="s">
        <v>156</v>
      </c>
      <c r="P121" s="6" t="s">
        <v>157</v>
      </c>
      <c r="Q121" s="6" t="s">
        <v>155</v>
      </c>
      <c r="R121" s="6" t="s">
        <v>156</v>
      </c>
      <c r="S121" s="6" t="s">
        <v>157</v>
      </c>
      <c r="T121" s="6" t="s">
        <v>155</v>
      </c>
      <c r="U121" s="6" t="s">
        <v>156</v>
      </c>
      <c r="V121" s="6" t="s">
        <v>157</v>
      </c>
      <c r="W121" s="6" t="s">
        <v>155</v>
      </c>
      <c r="X121" s="6" t="s">
        <v>156</v>
      </c>
      <c r="Y121" s="6" t="s">
        <v>157</v>
      </c>
      <c r="Z121" s="6" t="s">
        <v>155</v>
      </c>
      <c r="AA121" s="6" t="s">
        <v>156</v>
      </c>
      <c r="AB121" s="6" t="s">
        <v>157</v>
      </c>
      <c r="AC121" s="6" t="s">
        <v>155</v>
      </c>
      <c r="AD121" s="6" t="s">
        <v>156</v>
      </c>
    </row>
    <row r="122" spans="1:30" x14ac:dyDescent="0.4">
      <c r="B122" s="6" t="s">
        <v>95</v>
      </c>
      <c r="C122" s="6" t="s">
        <v>95</v>
      </c>
      <c r="D122" s="6" t="s">
        <v>446</v>
      </c>
      <c r="E122" s="6" t="s">
        <v>95</v>
      </c>
      <c r="F122" s="6" t="s">
        <v>95</v>
      </c>
      <c r="G122" s="6" t="s">
        <v>446</v>
      </c>
      <c r="H122" s="6" t="s">
        <v>95</v>
      </c>
      <c r="I122" s="6" t="s">
        <v>95</v>
      </c>
      <c r="J122" s="6" t="s">
        <v>446</v>
      </c>
      <c r="K122" s="6" t="s">
        <v>95</v>
      </c>
      <c r="L122" s="6" t="s">
        <v>95</v>
      </c>
      <c r="M122" s="6" t="s">
        <v>446</v>
      </c>
      <c r="N122" s="6" t="s">
        <v>95</v>
      </c>
      <c r="O122" s="6" t="s">
        <v>95</v>
      </c>
      <c r="P122" s="6" t="s">
        <v>446</v>
      </c>
      <c r="Q122" s="6" t="s">
        <v>95</v>
      </c>
      <c r="R122" s="6" t="s">
        <v>206</v>
      </c>
      <c r="S122" s="6" t="s">
        <v>446</v>
      </c>
      <c r="T122" s="6" t="s">
        <v>95</v>
      </c>
      <c r="U122" s="6" t="s">
        <v>95</v>
      </c>
      <c r="V122" s="6" t="s">
        <v>446</v>
      </c>
      <c r="W122" s="6" t="s">
        <v>446</v>
      </c>
      <c r="X122" s="6" t="s">
        <v>446</v>
      </c>
      <c r="Y122" s="6" t="s">
        <v>446</v>
      </c>
      <c r="Z122" s="6" t="s">
        <v>215</v>
      </c>
      <c r="AA122" s="6" t="s">
        <v>95</v>
      </c>
      <c r="AB122" s="6" t="s">
        <v>446</v>
      </c>
      <c r="AC122" s="6" t="s">
        <v>446</v>
      </c>
      <c r="AD122" s="6" t="s">
        <v>446</v>
      </c>
    </row>
    <row r="123" spans="1:30" x14ac:dyDescent="0.4">
      <c r="A123" s="1" t="s">
        <v>331</v>
      </c>
      <c r="B123" s="11">
        <v>0.1284314273088</v>
      </c>
      <c r="C123" s="11">
        <v>8.3725840565710002E-2</v>
      </c>
      <c r="D123" s="11">
        <v>0.12052416344839999</v>
      </c>
      <c r="E123" s="11">
        <v>0.15081429133339999</v>
      </c>
      <c r="F123" s="11">
        <v>0.11485170092300001</v>
      </c>
      <c r="G123" s="11">
        <v>0.1444534377535</v>
      </c>
      <c r="H123" s="11">
        <v>0.25596523067959998</v>
      </c>
      <c r="I123" s="11">
        <v>0.27132518605150002</v>
      </c>
      <c r="J123" s="11">
        <v>0.25868201014410003</v>
      </c>
      <c r="K123" s="11">
        <v>8.1173901400030002E-2</v>
      </c>
      <c r="L123" s="11">
        <v>0.17688041596259999</v>
      </c>
      <c r="M123" s="11">
        <v>9.8101912392339993E-2</v>
      </c>
      <c r="N123" s="11">
        <v>0.10296845890920001</v>
      </c>
      <c r="O123" s="11">
        <v>0.11166955397700001</v>
      </c>
      <c r="P123" s="11">
        <v>0.10450745793790001</v>
      </c>
      <c r="Q123" s="11">
        <v>9.5173999618620012E-2</v>
      </c>
      <c r="R123" s="11">
        <v>0.2093278675586</v>
      </c>
      <c r="S123" s="11">
        <v>0.11536487105650001</v>
      </c>
      <c r="T123" s="11">
        <v>0.18547269075030001</v>
      </c>
      <c r="U123" s="11">
        <v>3.2219434961619997E-2</v>
      </c>
      <c r="V123" s="11">
        <v>0.1583661472673</v>
      </c>
      <c r="W123" s="11">
        <v>0</v>
      </c>
      <c r="X123" s="11">
        <v>0</v>
      </c>
      <c r="Y123" s="11">
        <v>0</v>
      </c>
      <c r="Z123" s="11">
        <v>0.27924571864219999</v>
      </c>
      <c r="AA123" s="11">
        <v>0.19857754148869999</v>
      </c>
      <c r="AB123" s="11">
        <v>0.2649776012019</v>
      </c>
      <c r="AC123" s="11">
        <v>1</v>
      </c>
      <c r="AD123" s="11">
        <v>1</v>
      </c>
    </row>
    <row r="124" spans="1:30" x14ac:dyDescent="0.4">
      <c r="B124" s="12">
        <v>23</v>
      </c>
      <c r="C124" s="12">
        <v>3</v>
      </c>
      <c r="D124" s="12">
        <v>26</v>
      </c>
      <c r="E124" s="12">
        <v>28</v>
      </c>
      <c r="F124" s="12">
        <v>6</v>
      </c>
      <c r="G124" s="12">
        <v>34</v>
      </c>
      <c r="H124" s="12">
        <v>37</v>
      </c>
      <c r="I124" s="12">
        <v>9</v>
      </c>
      <c r="J124" s="12">
        <v>46</v>
      </c>
      <c r="K124" s="12">
        <v>17</v>
      </c>
      <c r="L124" s="12">
        <v>8</v>
      </c>
      <c r="M124" s="12">
        <v>25</v>
      </c>
      <c r="N124" s="12">
        <v>12</v>
      </c>
      <c r="O124" s="12">
        <v>3</v>
      </c>
      <c r="P124" s="12">
        <v>15</v>
      </c>
      <c r="Q124" s="12">
        <v>12</v>
      </c>
      <c r="R124" s="12">
        <v>6</v>
      </c>
      <c r="S124" s="12">
        <v>18</v>
      </c>
      <c r="T124" s="12">
        <v>31</v>
      </c>
      <c r="U124" s="12">
        <v>2</v>
      </c>
      <c r="V124" s="12">
        <v>33</v>
      </c>
      <c r="W124" s="12">
        <v>0</v>
      </c>
      <c r="X124" s="12">
        <v>0</v>
      </c>
      <c r="Y124" s="12">
        <v>0</v>
      </c>
      <c r="Z124" s="12">
        <v>51</v>
      </c>
      <c r="AA124" s="12">
        <v>9</v>
      </c>
      <c r="AB124" s="12">
        <v>60</v>
      </c>
      <c r="AC124" s="12">
        <v>160</v>
      </c>
      <c r="AD124" s="12">
        <v>37</v>
      </c>
    </row>
    <row r="125" spans="1:30" x14ac:dyDescent="0.4">
      <c r="B125" s="12">
        <v>160</v>
      </c>
      <c r="C125" s="12">
        <v>37</v>
      </c>
      <c r="D125" s="12">
        <v>197</v>
      </c>
      <c r="E125" s="12">
        <v>160</v>
      </c>
      <c r="F125" s="12">
        <v>37</v>
      </c>
      <c r="G125" s="12">
        <v>197</v>
      </c>
      <c r="H125" s="12">
        <v>160</v>
      </c>
      <c r="I125" s="12">
        <v>37</v>
      </c>
      <c r="J125" s="12">
        <v>197</v>
      </c>
      <c r="K125" s="12">
        <v>160</v>
      </c>
      <c r="L125" s="12">
        <v>37</v>
      </c>
      <c r="M125" s="12">
        <v>197</v>
      </c>
      <c r="N125" s="12">
        <v>160</v>
      </c>
      <c r="O125" s="12">
        <v>37</v>
      </c>
      <c r="P125" s="12">
        <v>197</v>
      </c>
      <c r="Q125" s="12">
        <v>160</v>
      </c>
      <c r="R125" s="12">
        <v>37</v>
      </c>
      <c r="S125" s="12">
        <v>197</v>
      </c>
      <c r="T125" s="12">
        <v>160</v>
      </c>
      <c r="U125" s="12">
        <v>37</v>
      </c>
      <c r="V125" s="12">
        <v>197</v>
      </c>
      <c r="W125" s="12">
        <v>160</v>
      </c>
      <c r="X125" s="12">
        <v>37</v>
      </c>
      <c r="Y125" s="12">
        <v>197</v>
      </c>
      <c r="Z125" s="12">
        <v>160</v>
      </c>
      <c r="AA125" s="12">
        <v>37</v>
      </c>
      <c r="AB125" s="12">
        <v>197</v>
      </c>
      <c r="AC125" s="12">
        <v>160</v>
      </c>
      <c r="AD125" s="12">
        <v>37</v>
      </c>
    </row>
    <row r="126" spans="1:30" x14ac:dyDescent="0.4">
      <c r="B126" s="12">
        <v>22.927236241759999</v>
      </c>
      <c r="C126" s="12">
        <v>3.2117232722889999</v>
      </c>
      <c r="D126" s="12">
        <v>26.138959514050001</v>
      </c>
      <c r="E126" s="12">
        <v>26.922965495980002</v>
      </c>
      <c r="F126" s="12">
        <v>4.4057112860730001</v>
      </c>
      <c r="G126" s="12">
        <v>31.328676782060001</v>
      </c>
      <c r="H126" s="12">
        <v>45.694231049519999</v>
      </c>
      <c r="I126" s="12">
        <v>10.40803422828</v>
      </c>
      <c r="J126" s="12">
        <v>56.102265277809998</v>
      </c>
      <c r="K126" s="12">
        <v>14.49094861797</v>
      </c>
      <c r="L126" s="12">
        <v>6.7851328158769997</v>
      </c>
      <c r="M126" s="12">
        <v>21.276081433840002</v>
      </c>
      <c r="N126" s="12">
        <v>18.381654960399999</v>
      </c>
      <c r="O126" s="12">
        <v>4.2836441281540001</v>
      </c>
      <c r="P126" s="12">
        <v>22.66529908855</v>
      </c>
      <c r="Q126" s="12">
        <v>16.9902088535</v>
      </c>
      <c r="R126" s="12">
        <v>8.0298170700220002</v>
      </c>
      <c r="S126" s="12">
        <v>25.020025923519999</v>
      </c>
      <c r="T126" s="12">
        <v>33.110090624489999</v>
      </c>
      <c r="U126" s="12">
        <v>1.235937535975</v>
      </c>
      <c r="V126" s="12">
        <v>34.346028160469999</v>
      </c>
      <c r="W126" s="12">
        <v>0</v>
      </c>
      <c r="X126" s="12">
        <v>0</v>
      </c>
      <c r="Y126" s="12">
        <v>0</v>
      </c>
      <c r="Z126" s="12">
        <v>49.850201737749998</v>
      </c>
      <c r="AA126" s="12">
        <v>7.6174345583619996</v>
      </c>
      <c r="AB126" s="12">
        <v>57.467636296110001</v>
      </c>
      <c r="AC126" s="12">
        <v>178.51733584359999</v>
      </c>
      <c r="AD126" s="12">
        <v>38.360000336669998</v>
      </c>
    </row>
    <row r="127" spans="1:30" x14ac:dyDescent="0.4">
      <c r="B127" s="12">
        <v>178.51733584359999</v>
      </c>
      <c r="C127" s="12">
        <v>38.360000336669998</v>
      </c>
      <c r="D127" s="12">
        <v>216.87733618030001</v>
      </c>
      <c r="E127" s="12">
        <v>178.51733584359999</v>
      </c>
      <c r="F127" s="12">
        <v>38.360000336669998</v>
      </c>
      <c r="G127" s="12">
        <v>216.87733618030001</v>
      </c>
      <c r="H127" s="12">
        <v>178.51733584359999</v>
      </c>
      <c r="I127" s="12">
        <v>38.360000336669998</v>
      </c>
      <c r="J127" s="12">
        <v>216.87733618030001</v>
      </c>
      <c r="K127" s="12">
        <v>178.51733584359999</v>
      </c>
      <c r="L127" s="12">
        <v>38.360000336669998</v>
      </c>
      <c r="M127" s="12">
        <v>216.87733618030001</v>
      </c>
      <c r="N127" s="12">
        <v>178.51733584359999</v>
      </c>
      <c r="O127" s="12">
        <v>38.360000336669998</v>
      </c>
      <c r="P127" s="12">
        <v>216.87733618030001</v>
      </c>
      <c r="Q127" s="12">
        <v>178.51733584359999</v>
      </c>
      <c r="R127" s="12">
        <v>38.360000336669998</v>
      </c>
      <c r="S127" s="12">
        <v>216.87733618030001</v>
      </c>
      <c r="T127" s="12">
        <v>178.51733584359999</v>
      </c>
      <c r="U127" s="12">
        <v>38.360000336669998</v>
      </c>
      <c r="V127" s="12">
        <v>216.87733618030001</v>
      </c>
      <c r="W127" s="12">
        <v>178.51733584359999</v>
      </c>
      <c r="X127" s="12">
        <v>38.360000336669998</v>
      </c>
      <c r="Y127" s="12">
        <v>216.87733618030001</v>
      </c>
      <c r="Z127" s="12">
        <v>178.51733584359999</v>
      </c>
      <c r="AA127" s="12">
        <v>38.360000336669998</v>
      </c>
      <c r="AB127" s="12">
        <v>216.87733618030001</v>
      </c>
      <c r="AC127" s="12">
        <v>178.51733584359999</v>
      </c>
      <c r="AD127" s="12">
        <v>38.360000336669998</v>
      </c>
    </row>
    <row r="128" spans="1:30" x14ac:dyDescent="0.4">
      <c r="B128" s="6" t="s">
        <v>155</v>
      </c>
      <c r="C128" s="6" t="s">
        <v>156</v>
      </c>
      <c r="D128" s="6" t="s">
        <v>157</v>
      </c>
      <c r="E128" s="6" t="s">
        <v>155</v>
      </c>
      <c r="F128" s="6" t="s">
        <v>156</v>
      </c>
      <c r="G128" s="6" t="s">
        <v>157</v>
      </c>
      <c r="H128" s="6" t="s">
        <v>155</v>
      </c>
      <c r="I128" s="6" t="s">
        <v>156</v>
      </c>
      <c r="J128" s="6" t="s">
        <v>157</v>
      </c>
      <c r="K128" s="6" t="s">
        <v>155</v>
      </c>
      <c r="L128" s="6" t="s">
        <v>156</v>
      </c>
      <c r="M128" s="6" t="s">
        <v>157</v>
      </c>
      <c r="N128" s="6" t="s">
        <v>155</v>
      </c>
      <c r="O128" s="6" t="s">
        <v>156</v>
      </c>
      <c r="P128" s="6" t="s">
        <v>157</v>
      </c>
      <c r="Q128" s="6" t="s">
        <v>155</v>
      </c>
      <c r="R128" s="6" t="s">
        <v>156</v>
      </c>
      <c r="S128" s="6" t="s">
        <v>157</v>
      </c>
      <c r="T128" s="6" t="s">
        <v>155</v>
      </c>
      <c r="U128" s="6" t="s">
        <v>156</v>
      </c>
      <c r="V128" s="6" t="s">
        <v>157</v>
      </c>
      <c r="W128" s="6" t="s">
        <v>155</v>
      </c>
      <c r="X128" s="6" t="s">
        <v>156</v>
      </c>
      <c r="Y128" s="6" t="s">
        <v>157</v>
      </c>
      <c r="Z128" s="6" t="s">
        <v>155</v>
      </c>
      <c r="AA128" s="6" t="s">
        <v>156</v>
      </c>
      <c r="AB128" s="6" t="s">
        <v>157</v>
      </c>
      <c r="AC128" s="6" t="s">
        <v>155</v>
      </c>
      <c r="AD128" s="6" t="s">
        <v>156</v>
      </c>
    </row>
    <row r="129" spans="1:30" x14ac:dyDescent="0.4">
      <c r="B129" s="6" t="s">
        <v>95</v>
      </c>
      <c r="C129" s="6" t="s">
        <v>95</v>
      </c>
      <c r="D129" s="6" t="s">
        <v>446</v>
      </c>
      <c r="E129" s="6" t="s">
        <v>95</v>
      </c>
      <c r="F129" s="6" t="s">
        <v>95</v>
      </c>
      <c r="G129" s="6" t="s">
        <v>446</v>
      </c>
      <c r="H129" s="6" t="s">
        <v>95</v>
      </c>
      <c r="I129" s="6" t="s">
        <v>95</v>
      </c>
      <c r="J129" s="6" t="s">
        <v>446</v>
      </c>
      <c r="K129" s="6" t="s">
        <v>95</v>
      </c>
      <c r="L129" s="6" t="s">
        <v>95</v>
      </c>
      <c r="M129" s="6" t="s">
        <v>446</v>
      </c>
      <c r="N129" s="6" t="s">
        <v>95</v>
      </c>
      <c r="O129" s="6" t="s">
        <v>95</v>
      </c>
      <c r="P129" s="6" t="s">
        <v>446</v>
      </c>
      <c r="Q129" s="6" t="s">
        <v>95</v>
      </c>
      <c r="R129" s="6" t="s">
        <v>95</v>
      </c>
      <c r="S129" s="6" t="s">
        <v>446</v>
      </c>
      <c r="T129" s="6" t="s">
        <v>215</v>
      </c>
      <c r="U129" s="6" t="s">
        <v>95</v>
      </c>
      <c r="V129" s="6" t="s">
        <v>446</v>
      </c>
      <c r="W129" s="6" t="s">
        <v>446</v>
      </c>
      <c r="X129" s="6" t="s">
        <v>446</v>
      </c>
      <c r="Y129" s="6" t="s">
        <v>446</v>
      </c>
      <c r="Z129" s="6" t="s">
        <v>95</v>
      </c>
      <c r="AA129" s="6" t="s">
        <v>95</v>
      </c>
      <c r="AB129" s="6" t="s">
        <v>446</v>
      </c>
      <c r="AC129" s="6" t="s">
        <v>446</v>
      </c>
      <c r="AD129" s="6" t="s">
        <v>446</v>
      </c>
    </row>
    <row r="130" spans="1:30" x14ac:dyDescent="0.4">
      <c r="A130" s="1" t="s">
        <v>333</v>
      </c>
      <c r="B130" s="11">
        <v>9.9878566803819999E-2</v>
      </c>
      <c r="C130" s="11">
        <v>2.411891287703E-2</v>
      </c>
      <c r="D130" s="11">
        <v>8.1116443920479994E-2</v>
      </c>
      <c r="E130" s="11">
        <v>0.18815097551600002</v>
      </c>
      <c r="F130" s="11">
        <v>8.0589488050830008E-2</v>
      </c>
      <c r="G130" s="11">
        <v>0.16151302588539998</v>
      </c>
      <c r="H130" s="11">
        <v>0.19456110808929999</v>
      </c>
      <c r="I130" s="11">
        <v>0.25088730215790001</v>
      </c>
      <c r="J130" s="11">
        <v>0.20851047189820002</v>
      </c>
      <c r="K130" s="11">
        <v>8.4802185720529999E-2</v>
      </c>
      <c r="L130" s="11">
        <v>0.15499768646260001</v>
      </c>
      <c r="M130" s="11">
        <v>0.10218632810389999</v>
      </c>
      <c r="N130" s="11">
        <v>0.12579886695940001</v>
      </c>
      <c r="O130" s="11">
        <v>0.15990079131770002</v>
      </c>
      <c r="P130" s="11">
        <v>0.1342443186241</v>
      </c>
      <c r="Q130" s="11">
        <v>0.11090741118309999</v>
      </c>
      <c r="R130" s="11">
        <v>0.1205217999257</v>
      </c>
      <c r="S130" s="11">
        <v>0.11328844559500001</v>
      </c>
      <c r="T130" s="11">
        <v>0.19590088572789999</v>
      </c>
      <c r="U130" s="11">
        <v>0.20898401920830001</v>
      </c>
      <c r="V130" s="11">
        <v>0.19914096597290001</v>
      </c>
      <c r="W130" s="11">
        <v>0</v>
      </c>
      <c r="X130" s="11">
        <v>0</v>
      </c>
      <c r="Y130" s="11">
        <v>0</v>
      </c>
      <c r="Z130" s="11">
        <v>0.28802954231979999</v>
      </c>
      <c r="AA130" s="11">
        <v>0.1047084009279</v>
      </c>
      <c r="AB130" s="11">
        <v>0.24262946980590003</v>
      </c>
      <c r="AC130" s="11">
        <v>1</v>
      </c>
      <c r="AD130" s="11">
        <v>1</v>
      </c>
    </row>
    <row r="131" spans="1:30" x14ac:dyDescent="0.4">
      <c r="B131" s="12">
        <v>14</v>
      </c>
      <c r="C131" s="12">
        <v>1</v>
      </c>
      <c r="D131" s="12">
        <v>15</v>
      </c>
      <c r="E131" s="12">
        <v>23</v>
      </c>
      <c r="F131" s="12">
        <v>3</v>
      </c>
      <c r="G131" s="12">
        <v>26</v>
      </c>
      <c r="H131" s="12">
        <v>26</v>
      </c>
      <c r="I131" s="12">
        <v>9</v>
      </c>
      <c r="J131" s="12">
        <v>35</v>
      </c>
      <c r="K131" s="12">
        <v>16</v>
      </c>
      <c r="L131" s="12">
        <v>4</v>
      </c>
      <c r="M131" s="12">
        <v>20</v>
      </c>
      <c r="N131" s="12">
        <v>17</v>
      </c>
      <c r="O131" s="12">
        <v>5</v>
      </c>
      <c r="P131" s="12">
        <v>22</v>
      </c>
      <c r="Q131" s="12">
        <v>11</v>
      </c>
      <c r="R131" s="12">
        <v>6</v>
      </c>
      <c r="S131" s="12">
        <v>17</v>
      </c>
      <c r="T131" s="12">
        <v>19</v>
      </c>
      <c r="U131" s="12">
        <v>10</v>
      </c>
      <c r="V131" s="12">
        <v>29</v>
      </c>
      <c r="W131" s="12">
        <v>0</v>
      </c>
      <c r="X131" s="12">
        <v>0</v>
      </c>
      <c r="Y131" s="12">
        <v>0</v>
      </c>
      <c r="Z131" s="12">
        <v>37</v>
      </c>
      <c r="AA131" s="12">
        <v>4</v>
      </c>
      <c r="AB131" s="12">
        <v>41</v>
      </c>
      <c r="AC131" s="12">
        <v>126</v>
      </c>
      <c r="AD131" s="12">
        <v>38</v>
      </c>
    </row>
    <row r="132" spans="1:30" x14ac:dyDescent="0.4">
      <c r="B132" s="12">
        <v>126</v>
      </c>
      <c r="C132" s="12">
        <v>38</v>
      </c>
      <c r="D132" s="12">
        <v>164</v>
      </c>
      <c r="E132" s="12">
        <v>126</v>
      </c>
      <c r="F132" s="12">
        <v>38</v>
      </c>
      <c r="G132" s="12">
        <v>164</v>
      </c>
      <c r="H132" s="12">
        <v>126</v>
      </c>
      <c r="I132" s="12">
        <v>38</v>
      </c>
      <c r="J132" s="12">
        <v>164</v>
      </c>
      <c r="K132" s="12">
        <v>126</v>
      </c>
      <c r="L132" s="12">
        <v>38</v>
      </c>
      <c r="M132" s="12">
        <v>164</v>
      </c>
      <c r="N132" s="12">
        <v>126</v>
      </c>
      <c r="O132" s="12">
        <v>38</v>
      </c>
      <c r="P132" s="12">
        <v>164</v>
      </c>
      <c r="Q132" s="12">
        <v>126</v>
      </c>
      <c r="R132" s="12">
        <v>38</v>
      </c>
      <c r="S132" s="12">
        <v>164</v>
      </c>
      <c r="T132" s="12">
        <v>126</v>
      </c>
      <c r="U132" s="12">
        <v>38</v>
      </c>
      <c r="V132" s="12">
        <v>164</v>
      </c>
      <c r="W132" s="12">
        <v>126</v>
      </c>
      <c r="X132" s="12">
        <v>38</v>
      </c>
      <c r="Y132" s="12">
        <v>164</v>
      </c>
      <c r="Z132" s="12">
        <v>126</v>
      </c>
      <c r="AA132" s="12">
        <v>38</v>
      </c>
      <c r="AB132" s="12">
        <v>164</v>
      </c>
      <c r="AC132" s="12">
        <v>126</v>
      </c>
      <c r="AD132" s="12">
        <v>38</v>
      </c>
    </row>
    <row r="133" spans="1:30" x14ac:dyDescent="0.4">
      <c r="B133" s="12">
        <v>14.286757026529999</v>
      </c>
      <c r="C133" s="12">
        <v>1.135651340718</v>
      </c>
      <c r="D133" s="12">
        <v>15.42240836725</v>
      </c>
      <c r="E133" s="12">
        <v>26.913354461539999</v>
      </c>
      <c r="F133" s="12">
        <v>3.7945972365879999</v>
      </c>
      <c r="G133" s="12">
        <v>30.70795169813</v>
      </c>
      <c r="H133" s="12">
        <v>27.830267964730002</v>
      </c>
      <c r="I133" s="12">
        <v>11.813156858159999</v>
      </c>
      <c r="J133" s="12">
        <v>39.643424822889997</v>
      </c>
      <c r="K133" s="12">
        <v>12.130212331619999</v>
      </c>
      <c r="L133" s="12">
        <v>7.2981452910789999</v>
      </c>
      <c r="M133" s="12">
        <v>19.428357622699998</v>
      </c>
      <c r="N133" s="12">
        <v>17.994429675709998</v>
      </c>
      <c r="O133" s="12">
        <v>7.5290104893059997</v>
      </c>
      <c r="P133" s="12">
        <v>25.523440165010001</v>
      </c>
      <c r="Q133" s="12">
        <v>15.86433693153</v>
      </c>
      <c r="R133" s="12">
        <v>5.6748305518229998</v>
      </c>
      <c r="S133" s="12">
        <v>21.539167483349999</v>
      </c>
      <c r="T133" s="12">
        <v>28.021911459479998</v>
      </c>
      <c r="U133" s="12">
        <v>9.8401193624490002</v>
      </c>
      <c r="V133" s="12">
        <v>37.862030821929999</v>
      </c>
      <c r="W133" s="12">
        <v>0</v>
      </c>
      <c r="X133" s="12">
        <v>0</v>
      </c>
      <c r="Y133" s="12">
        <v>0</v>
      </c>
      <c r="Z133" s="12">
        <v>41.20011148807</v>
      </c>
      <c r="AA133" s="12">
        <v>4.9302485773060001</v>
      </c>
      <c r="AB133" s="12">
        <v>46.130360065380003</v>
      </c>
      <c r="AC133" s="12">
        <v>143.0412698511</v>
      </c>
      <c r="AD133" s="12">
        <v>47.085511130119997</v>
      </c>
    </row>
    <row r="134" spans="1:30" x14ac:dyDescent="0.4">
      <c r="B134" s="12">
        <v>143.0412698511</v>
      </c>
      <c r="C134" s="12">
        <v>47.085511130119997</v>
      </c>
      <c r="D134" s="12">
        <v>190.12678098129999</v>
      </c>
      <c r="E134" s="12">
        <v>143.0412698511</v>
      </c>
      <c r="F134" s="12">
        <v>47.085511130119997</v>
      </c>
      <c r="G134" s="12">
        <v>190.12678098129999</v>
      </c>
      <c r="H134" s="12">
        <v>143.0412698511</v>
      </c>
      <c r="I134" s="12">
        <v>47.085511130119997</v>
      </c>
      <c r="J134" s="12">
        <v>190.12678098129999</v>
      </c>
      <c r="K134" s="12">
        <v>143.0412698511</v>
      </c>
      <c r="L134" s="12">
        <v>47.085511130119997</v>
      </c>
      <c r="M134" s="12">
        <v>190.12678098129999</v>
      </c>
      <c r="N134" s="12">
        <v>143.0412698511</v>
      </c>
      <c r="O134" s="12">
        <v>47.085511130119997</v>
      </c>
      <c r="P134" s="12">
        <v>190.12678098129999</v>
      </c>
      <c r="Q134" s="12">
        <v>143.0412698511</v>
      </c>
      <c r="R134" s="12">
        <v>47.085511130119997</v>
      </c>
      <c r="S134" s="12">
        <v>190.12678098129999</v>
      </c>
      <c r="T134" s="12">
        <v>143.0412698511</v>
      </c>
      <c r="U134" s="12">
        <v>47.085511130119997</v>
      </c>
      <c r="V134" s="12">
        <v>190.12678098129999</v>
      </c>
      <c r="W134" s="12">
        <v>143.0412698511</v>
      </c>
      <c r="X134" s="12">
        <v>47.085511130119997</v>
      </c>
      <c r="Y134" s="12">
        <v>190.12678098129999</v>
      </c>
      <c r="Z134" s="12">
        <v>143.0412698511</v>
      </c>
      <c r="AA134" s="12">
        <v>47.085511130119997</v>
      </c>
      <c r="AB134" s="12">
        <v>190.12678098129999</v>
      </c>
      <c r="AC134" s="12">
        <v>143.0412698511</v>
      </c>
      <c r="AD134" s="12">
        <v>47.085511130119997</v>
      </c>
    </row>
    <row r="135" spans="1:30" x14ac:dyDescent="0.4">
      <c r="B135" s="6" t="s">
        <v>155</v>
      </c>
      <c r="C135" s="6" t="s">
        <v>156</v>
      </c>
      <c r="D135" s="6" t="s">
        <v>157</v>
      </c>
      <c r="E135" s="6" t="s">
        <v>155</v>
      </c>
      <c r="F135" s="6" t="s">
        <v>156</v>
      </c>
      <c r="G135" s="6" t="s">
        <v>157</v>
      </c>
      <c r="H135" s="6" t="s">
        <v>155</v>
      </c>
      <c r="I135" s="6" t="s">
        <v>156</v>
      </c>
      <c r="J135" s="6" t="s">
        <v>157</v>
      </c>
      <c r="K135" s="6" t="s">
        <v>155</v>
      </c>
      <c r="L135" s="6" t="s">
        <v>156</v>
      </c>
      <c r="M135" s="6" t="s">
        <v>157</v>
      </c>
      <c r="N135" s="6" t="s">
        <v>155</v>
      </c>
      <c r="O135" s="6" t="s">
        <v>156</v>
      </c>
      <c r="P135" s="6" t="s">
        <v>157</v>
      </c>
      <c r="Q135" s="6" t="s">
        <v>155</v>
      </c>
      <c r="R135" s="6" t="s">
        <v>156</v>
      </c>
      <c r="S135" s="6" t="s">
        <v>157</v>
      </c>
      <c r="T135" s="6" t="s">
        <v>155</v>
      </c>
      <c r="U135" s="6" t="s">
        <v>156</v>
      </c>
      <c r="V135" s="6" t="s">
        <v>157</v>
      </c>
      <c r="W135" s="6" t="s">
        <v>155</v>
      </c>
      <c r="X135" s="6" t="s">
        <v>156</v>
      </c>
      <c r="Y135" s="6" t="s">
        <v>157</v>
      </c>
      <c r="Z135" s="6" t="s">
        <v>155</v>
      </c>
      <c r="AA135" s="6" t="s">
        <v>156</v>
      </c>
      <c r="AB135" s="6" t="s">
        <v>157</v>
      </c>
      <c r="AC135" s="6" t="s">
        <v>155</v>
      </c>
      <c r="AD135" s="6" t="s">
        <v>156</v>
      </c>
    </row>
    <row r="136" spans="1:30" x14ac:dyDescent="0.4">
      <c r="B136" s="6" t="s">
        <v>95</v>
      </c>
      <c r="C136" s="6" t="s">
        <v>95</v>
      </c>
      <c r="D136" s="6" t="s">
        <v>446</v>
      </c>
      <c r="E136" s="6" t="s">
        <v>95</v>
      </c>
      <c r="F136" s="6" t="s">
        <v>95</v>
      </c>
      <c r="G136" s="6" t="s">
        <v>446</v>
      </c>
      <c r="H136" s="6" t="s">
        <v>95</v>
      </c>
      <c r="I136" s="6" t="s">
        <v>95</v>
      </c>
      <c r="J136" s="6" t="s">
        <v>446</v>
      </c>
      <c r="K136" s="6" t="s">
        <v>95</v>
      </c>
      <c r="L136" s="6" t="s">
        <v>95</v>
      </c>
      <c r="M136" s="6" t="s">
        <v>446</v>
      </c>
      <c r="N136" s="6" t="s">
        <v>95</v>
      </c>
      <c r="O136" s="6" t="s">
        <v>95</v>
      </c>
      <c r="P136" s="6" t="s">
        <v>446</v>
      </c>
      <c r="Q136" s="6" t="s">
        <v>95</v>
      </c>
      <c r="R136" s="6" t="s">
        <v>95</v>
      </c>
      <c r="S136" s="6" t="s">
        <v>446</v>
      </c>
      <c r="T136" s="6" t="s">
        <v>95</v>
      </c>
      <c r="U136" s="6" t="s">
        <v>95</v>
      </c>
      <c r="V136" s="6" t="s">
        <v>446</v>
      </c>
      <c r="W136" s="6" t="s">
        <v>446</v>
      </c>
      <c r="X136" s="6" t="s">
        <v>446</v>
      </c>
      <c r="Y136" s="6" t="s">
        <v>446</v>
      </c>
      <c r="Z136" s="6" t="s">
        <v>215</v>
      </c>
      <c r="AA136" s="6" t="s">
        <v>95</v>
      </c>
      <c r="AB136" s="6" t="s">
        <v>446</v>
      </c>
      <c r="AC136" s="6" t="s">
        <v>446</v>
      </c>
      <c r="AD136" s="6" t="s">
        <v>446</v>
      </c>
    </row>
    <row r="137" spans="1:30" x14ac:dyDescent="0.4">
      <c r="A137" s="1" t="s">
        <v>334</v>
      </c>
      <c r="B137" s="11">
        <v>9.8368938691819993E-2</v>
      </c>
      <c r="C137" s="11">
        <v>2.7483590463489999E-2</v>
      </c>
      <c r="D137" s="11">
        <v>8.3868670383419996E-2</v>
      </c>
      <c r="E137" s="11">
        <v>0.14374393899570001</v>
      </c>
      <c r="F137" s="11">
        <v>0.13521915155719999</v>
      </c>
      <c r="G137" s="11">
        <v>0.1403409316101</v>
      </c>
      <c r="H137" s="11">
        <v>0.2313965892773</v>
      </c>
      <c r="I137" s="11">
        <v>0.21147298526410002</v>
      </c>
      <c r="J137" s="11">
        <v>0.22475833176079998</v>
      </c>
      <c r="K137" s="11">
        <v>0.1038965116825</v>
      </c>
      <c r="L137" s="11">
        <v>0.15839536992809999</v>
      </c>
      <c r="M137" s="11">
        <v>0.12536449690910001</v>
      </c>
      <c r="N137" s="11">
        <v>0.19122316473560003</v>
      </c>
      <c r="O137" s="11">
        <v>3.0591826863590001E-2</v>
      </c>
      <c r="P137" s="11">
        <v>0.15876306932680001</v>
      </c>
      <c r="Q137" s="11">
        <v>8.0004430688760009E-2</v>
      </c>
      <c r="R137" s="11">
        <v>0.25303984508420002</v>
      </c>
      <c r="S137" s="11">
        <v>0.11137395654809999</v>
      </c>
      <c r="T137" s="11">
        <v>0.15136642592839999</v>
      </c>
      <c r="U137" s="11">
        <v>0.1837972308393</v>
      </c>
      <c r="V137" s="11">
        <v>0.1555305434617</v>
      </c>
      <c r="W137" s="11">
        <v>0</v>
      </c>
      <c r="X137" s="11">
        <v>0</v>
      </c>
      <c r="Y137" s="11">
        <v>0</v>
      </c>
      <c r="Z137" s="11">
        <v>0.24211287768750001</v>
      </c>
      <c r="AA137" s="11">
        <v>0.16270274202069998</v>
      </c>
      <c r="AB137" s="11">
        <v>0.22420960199349999</v>
      </c>
      <c r="AC137" s="11">
        <v>1</v>
      </c>
      <c r="AD137" s="11">
        <v>1</v>
      </c>
    </row>
    <row r="138" spans="1:30" x14ac:dyDescent="0.4">
      <c r="B138" s="12">
        <v>20</v>
      </c>
      <c r="C138" s="12">
        <v>2</v>
      </c>
      <c r="D138" s="12">
        <v>22</v>
      </c>
      <c r="E138" s="12">
        <v>23</v>
      </c>
      <c r="F138" s="12">
        <v>5</v>
      </c>
      <c r="G138" s="12">
        <v>28</v>
      </c>
      <c r="H138" s="12">
        <v>33</v>
      </c>
      <c r="I138" s="12">
        <v>6</v>
      </c>
      <c r="J138" s="12">
        <v>39</v>
      </c>
      <c r="K138" s="12">
        <v>15</v>
      </c>
      <c r="L138" s="12">
        <v>4</v>
      </c>
      <c r="M138" s="12">
        <v>20</v>
      </c>
      <c r="N138" s="12">
        <v>21</v>
      </c>
      <c r="O138" s="12">
        <v>3</v>
      </c>
      <c r="P138" s="12">
        <v>24</v>
      </c>
      <c r="Q138" s="12">
        <v>14</v>
      </c>
      <c r="R138" s="12">
        <v>10</v>
      </c>
      <c r="S138" s="12">
        <v>24</v>
      </c>
      <c r="T138" s="12">
        <v>19</v>
      </c>
      <c r="U138" s="12">
        <v>6</v>
      </c>
      <c r="V138" s="12">
        <v>25</v>
      </c>
      <c r="W138" s="12">
        <v>0</v>
      </c>
      <c r="X138" s="12">
        <v>0</v>
      </c>
      <c r="Y138" s="12">
        <v>0</v>
      </c>
      <c r="Z138" s="12">
        <v>43</v>
      </c>
      <c r="AA138" s="12">
        <v>7</v>
      </c>
      <c r="AB138" s="12">
        <v>50</v>
      </c>
      <c r="AC138" s="12">
        <v>145</v>
      </c>
      <c r="AD138" s="12">
        <v>36</v>
      </c>
    </row>
    <row r="139" spans="1:30" x14ac:dyDescent="0.4">
      <c r="B139" s="12">
        <v>145</v>
      </c>
      <c r="C139" s="12">
        <v>36</v>
      </c>
      <c r="D139" s="12">
        <v>182</v>
      </c>
      <c r="E139" s="12">
        <v>145</v>
      </c>
      <c r="F139" s="12">
        <v>36</v>
      </c>
      <c r="G139" s="12">
        <v>182</v>
      </c>
      <c r="H139" s="12">
        <v>145</v>
      </c>
      <c r="I139" s="12">
        <v>36</v>
      </c>
      <c r="J139" s="12">
        <v>182</v>
      </c>
      <c r="K139" s="12">
        <v>145</v>
      </c>
      <c r="L139" s="12">
        <v>36</v>
      </c>
      <c r="M139" s="12">
        <v>182</v>
      </c>
      <c r="N139" s="12">
        <v>145</v>
      </c>
      <c r="O139" s="12">
        <v>36</v>
      </c>
      <c r="P139" s="12">
        <v>182</v>
      </c>
      <c r="Q139" s="12">
        <v>145</v>
      </c>
      <c r="R139" s="12">
        <v>36</v>
      </c>
      <c r="S139" s="12">
        <v>182</v>
      </c>
      <c r="T139" s="12">
        <v>145</v>
      </c>
      <c r="U139" s="12">
        <v>36</v>
      </c>
      <c r="V139" s="12">
        <v>182</v>
      </c>
      <c r="W139" s="12">
        <v>145</v>
      </c>
      <c r="X139" s="12">
        <v>36</v>
      </c>
      <c r="Y139" s="12">
        <v>182</v>
      </c>
      <c r="Z139" s="12">
        <v>145</v>
      </c>
      <c r="AA139" s="12">
        <v>36</v>
      </c>
      <c r="AB139" s="12">
        <v>182</v>
      </c>
      <c r="AC139" s="12">
        <v>145</v>
      </c>
      <c r="AD139" s="12">
        <v>36</v>
      </c>
    </row>
    <row r="140" spans="1:30" x14ac:dyDescent="0.4">
      <c r="B140" s="12">
        <v>13.22648550105</v>
      </c>
      <c r="C140" s="12">
        <v>0.86393952872320001</v>
      </c>
      <c r="D140" s="12">
        <v>14.09042502978</v>
      </c>
      <c r="E140" s="12">
        <v>19.327514866729999</v>
      </c>
      <c r="F140" s="12">
        <v>4.2505789127479998</v>
      </c>
      <c r="G140" s="12">
        <v>23.57809377948</v>
      </c>
      <c r="H140" s="12">
        <v>31.11311023348</v>
      </c>
      <c r="I140" s="12">
        <v>6.6475983721779999</v>
      </c>
      <c r="J140" s="12">
        <v>37.76070860566</v>
      </c>
      <c r="K140" s="12">
        <v>13.9697116148</v>
      </c>
      <c r="L140" s="12">
        <v>4.9791173183659998</v>
      </c>
      <c r="M140" s="12">
        <v>21.061965535140001</v>
      </c>
      <c r="N140" s="12">
        <v>25.711474063619999</v>
      </c>
      <c r="O140" s="12">
        <v>0.96164613275040001</v>
      </c>
      <c r="P140" s="12">
        <v>26.67312019637</v>
      </c>
      <c r="Q140" s="12">
        <v>10.757231465509999</v>
      </c>
      <c r="R140" s="12">
        <v>7.9542418156989996</v>
      </c>
      <c r="S140" s="12">
        <v>18.711473281210001</v>
      </c>
      <c r="T140" s="12">
        <v>20.352418807319999</v>
      </c>
      <c r="U140" s="12">
        <v>5.7776182192369996</v>
      </c>
      <c r="V140" s="12">
        <v>26.13003702656</v>
      </c>
      <c r="W140" s="12">
        <v>0</v>
      </c>
      <c r="X140" s="12">
        <v>0</v>
      </c>
      <c r="Y140" s="12">
        <v>0</v>
      </c>
      <c r="Z140" s="12">
        <v>32.554000367779999</v>
      </c>
      <c r="AA140" s="12">
        <v>5.1145184414709997</v>
      </c>
      <c r="AB140" s="12">
        <v>37.66851880926</v>
      </c>
      <c r="AC140" s="12">
        <v>134.4579465525</v>
      </c>
      <c r="AD140" s="12">
        <v>31.4347402997</v>
      </c>
    </row>
    <row r="141" spans="1:30" x14ac:dyDescent="0.4">
      <c r="B141" s="12">
        <v>134.4579465525</v>
      </c>
      <c r="C141" s="12">
        <v>31.4347402997</v>
      </c>
      <c r="D141" s="12">
        <v>168.0058234542</v>
      </c>
      <c r="E141" s="12">
        <v>134.4579465525</v>
      </c>
      <c r="F141" s="12">
        <v>31.4347402997</v>
      </c>
      <c r="G141" s="12">
        <v>168.0058234542</v>
      </c>
      <c r="H141" s="12">
        <v>134.4579465525</v>
      </c>
      <c r="I141" s="12">
        <v>31.4347402997</v>
      </c>
      <c r="J141" s="12">
        <v>168.0058234542</v>
      </c>
      <c r="K141" s="12">
        <v>134.4579465525</v>
      </c>
      <c r="L141" s="12">
        <v>31.4347402997</v>
      </c>
      <c r="M141" s="12">
        <v>168.0058234542</v>
      </c>
      <c r="N141" s="12">
        <v>134.4579465525</v>
      </c>
      <c r="O141" s="12">
        <v>31.4347402997</v>
      </c>
      <c r="P141" s="12">
        <v>168.0058234542</v>
      </c>
      <c r="Q141" s="12">
        <v>134.4579465525</v>
      </c>
      <c r="R141" s="12">
        <v>31.4347402997</v>
      </c>
      <c r="S141" s="12">
        <v>168.0058234542</v>
      </c>
      <c r="T141" s="12">
        <v>134.4579465525</v>
      </c>
      <c r="U141" s="12">
        <v>31.4347402997</v>
      </c>
      <c r="V141" s="12">
        <v>168.0058234542</v>
      </c>
      <c r="W141" s="12">
        <v>134.4579465525</v>
      </c>
      <c r="X141" s="12">
        <v>31.4347402997</v>
      </c>
      <c r="Y141" s="12">
        <v>168.0058234542</v>
      </c>
      <c r="Z141" s="12">
        <v>134.4579465525</v>
      </c>
      <c r="AA141" s="12">
        <v>31.4347402997</v>
      </c>
      <c r="AB141" s="12">
        <v>168.0058234542</v>
      </c>
      <c r="AC141" s="12">
        <v>134.4579465525</v>
      </c>
      <c r="AD141" s="12">
        <v>31.4347402997</v>
      </c>
    </row>
    <row r="142" spans="1:30" x14ac:dyDescent="0.4">
      <c r="B142" s="6" t="s">
        <v>155</v>
      </c>
      <c r="C142" s="6" t="s">
        <v>156</v>
      </c>
      <c r="D142" s="6" t="s">
        <v>157</v>
      </c>
      <c r="E142" s="6" t="s">
        <v>155</v>
      </c>
      <c r="F142" s="6" t="s">
        <v>156</v>
      </c>
      <c r="G142" s="6" t="s">
        <v>157</v>
      </c>
      <c r="H142" s="6" t="s">
        <v>155</v>
      </c>
      <c r="I142" s="6" t="s">
        <v>156</v>
      </c>
      <c r="J142" s="6" t="s">
        <v>157</v>
      </c>
      <c r="K142" s="6" t="s">
        <v>155</v>
      </c>
      <c r="L142" s="6" t="s">
        <v>156</v>
      </c>
      <c r="M142" s="6" t="s">
        <v>157</v>
      </c>
      <c r="N142" s="6" t="s">
        <v>155</v>
      </c>
      <c r="O142" s="6" t="s">
        <v>156</v>
      </c>
      <c r="P142" s="6" t="s">
        <v>157</v>
      </c>
      <c r="Q142" s="6" t="s">
        <v>155</v>
      </c>
      <c r="R142" s="6" t="s">
        <v>156</v>
      </c>
      <c r="S142" s="6" t="s">
        <v>157</v>
      </c>
      <c r="T142" s="6" t="s">
        <v>155</v>
      </c>
      <c r="U142" s="6" t="s">
        <v>156</v>
      </c>
      <c r="V142" s="6" t="s">
        <v>157</v>
      </c>
      <c r="W142" s="6" t="s">
        <v>155</v>
      </c>
      <c r="X142" s="6" t="s">
        <v>156</v>
      </c>
      <c r="Y142" s="6" t="s">
        <v>157</v>
      </c>
      <c r="Z142" s="6" t="s">
        <v>155</v>
      </c>
      <c r="AA142" s="6" t="s">
        <v>156</v>
      </c>
      <c r="AB142" s="6" t="s">
        <v>157</v>
      </c>
      <c r="AC142" s="6" t="s">
        <v>155</v>
      </c>
      <c r="AD142" s="6" t="s">
        <v>156</v>
      </c>
    </row>
    <row r="143" spans="1:30" x14ac:dyDescent="0.4">
      <c r="B143" s="6" t="s">
        <v>95</v>
      </c>
      <c r="C143" s="6" t="s">
        <v>95</v>
      </c>
      <c r="D143" s="6" t="s">
        <v>446</v>
      </c>
      <c r="E143" s="6" t="s">
        <v>95</v>
      </c>
      <c r="F143" s="6" t="s">
        <v>95</v>
      </c>
      <c r="G143" s="6" t="s">
        <v>446</v>
      </c>
      <c r="H143" s="6" t="s">
        <v>95</v>
      </c>
      <c r="I143" s="6" t="s">
        <v>95</v>
      </c>
      <c r="J143" s="6" t="s">
        <v>446</v>
      </c>
      <c r="K143" s="6" t="s">
        <v>95</v>
      </c>
      <c r="L143" s="6" t="s">
        <v>95</v>
      </c>
      <c r="M143" s="6" t="s">
        <v>446</v>
      </c>
      <c r="N143" s="6" t="s">
        <v>156</v>
      </c>
      <c r="O143" s="6" t="s">
        <v>95</v>
      </c>
      <c r="P143" s="6" t="s">
        <v>446</v>
      </c>
      <c r="Q143" s="6" t="s">
        <v>95</v>
      </c>
      <c r="R143" s="6" t="s">
        <v>206</v>
      </c>
      <c r="S143" s="6" t="s">
        <v>446</v>
      </c>
      <c r="T143" s="6" t="s">
        <v>95</v>
      </c>
      <c r="U143" s="6" t="s">
        <v>95</v>
      </c>
      <c r="V143" s="6" t="s">
        <v>446</v>
      </c>
      <c r="W143" s="6" t="s">
        <v>446</v>
      </c>
      <c r="X143" s="6" t="s">
        <v>446</v>
      </c>
      <c r="Y143" s="6" t="s">
        <v>446</v>
      </c>
      <c r="Z143" s="6" t="s">
        <v>95</v>
      </c>
      <c r="AA143" s="6" t="s">
        <v>95</v>
      </c>
      <c r="AB143" s="6" t="s">
        <v>446</v>
      </c>
      <c r="AC143" s="6" t="s">
        <v>446</v>
      </c>
      <c r="AD143" s="6" t="s">
        <v>446</v>
      </c>
    </row>
    <row r="144" spans="1:30" x14ac:dyDescent="0.4">
      <c r="A144" s="1" t="s">
        <v>313</v>
      </c>
      <c r="B144" s="11">
        <v>8.1045507685009996E-2</v>
      </c>
      <c r="C144" s="11">
        <v>5.4314992430049995E-2</v>
      </c>
      <c r="D144" s="11">
        <v>7.2531513308669998E-2</v>
      </c>
      <c r="E144" s="11">
        <v>0.101155050846</v>
      </c>
      <c r="F144" s="11">
        <v>7.4962723063579997E-2</v>
      </c>
      <c r="G144" s="11">
        <v>9.2810231912370006E-2</v>
      </c>
      <c r="H144" s="11">
        <v>0.2127809148534</v>
      </c>
      <c r="I144" s="11">
        <v>0.17168734513280001</v>
      </c>
      <c r="J144" s="11">
        <v>0.1996830114533</v>
      </c>
      <c r="K144" s="11">
        <v>0.19502934206639999</v>
      </c>
      <c r="L144" s="11">
        <v>0.2103480178105</v>
      </c>
      <c r="M144" s="11">
        <v>0.19988360523250001</v>
      </c>
      <c r="N144" s="11">
        <v>0.13755546184210002</v>
      </c>
      <c r="O144" s="11">
        <v>0.1606858598141</v>
      </c>
      <c r="P144" s="11">
        <v>0.14490134081180001</v>
      </c>
      <c r="Q144" s="11">
        <v>0.1223050776714</v>
      </c>
      <c r="R144" s="11">
        <v>0.1290113943342</v>
      </c>
      <c r="S144" s="11">
        <v>0.1245296053633</v>
      </c>
      <c r="T144" s="11">
        <v>0.1501286450357</v>
      </c>
      <c r="U144" s="11">
        <v>0.19659347358929999</v>
      </c>
      <c r="V144" s="11">
        <v>0.16489822482659999</v>
      </c>
      <c r="W144" s="11">
        <v>0</v>
      </c>
      <c r="X144" s="11">
        <v>2.3961938254580002E-3</v>
      </c>
      <c r="Y144" s="11">
        <v>7.6246709141460003E-4</v>
      </c>
      <c r="Z144" s="11">
        <v>0.18220055853100001</v>
      </c>
      <c r="AA144" s="11">
        <v>0.12927771549359998</v>
      </c>
      <c r="AB144" s="11">
        <v>0.16534174522099998</v>
      </c>
      <c r="AC144" s="11">
        <v>1</v>
      </c>
      <c r="AD144" s="11">
        <v>1</v>
      </c>
    </row>
    <row r="145" spans="1:30" x14ac:dyDescent="0.4">
      <c r="B145" s="12">
        <v>118</v>
      </c>
      <c r="C145" s="12">
        <v>35</v>
      </c>
      <c r="D145" s="12">
        <v>153</v>
      </c>
      <c r="E145" s="12">
        <v>140</v>
      </c>
      <c r="F145" s="12">
        <v>48</v>
      </c>
      <c r="G145" s="12">
        <v>188</v>
      </c>
      <c r="H145" s="12">
        <v>306</v>
      </c>
      <c r="I145" s="12">
        <v>129</v>
      </c>
      <c r="J145" s="12">
        <v>435</v>
      </c>
      <c r="K145" s="12">
        <v>318</v>
      </c>
      <c r="L145" s="12">
        <v>141</v>
      </c>
      <c r="M145" s="12">
        <v>459</v>
      </c>
      <c r="N145" s="12">
        <v>201</v>
      </c>
      <c r="O145" s="12">
        <v>117</v>
      </c>
      <c r="P145" s="12">
        <v>318</v>
      </c>
      <c r="Q145" s="12">
        <v>213</v>
      </c>
      <c r="R145" s="12">
        <v>85</v>
      </c>
      <c r="S145" s="12">
        <v>299</v>
      </c>
      <c r="T145" s="12">
        <v>249</v>
      </c>
      <c r="U145" s="12">
        <v>140</v>
      </c>
      <c r="V145" s="12">
        <v>389</v>
      </c>
      <c r="W145" s="12">
        <v>0</v>
      </c>
      <c r="X145" s="12">
        <v>1</v>
      </c>
      <c r="Y145" s="12">
        <v>1</v>
      </c>
      <c r="Z145" s="12">
        <v>258</v>
      </c>
      <c r="AA145" s="12">
        <v>83</v>
      </c>
      <c r="AB145" s="12">
        <v>341</v>
      </c>
      <c r="AC145" s="12">
        <v>1545</v>
      </c>
      <c r="AD145" s="12">
        <v>696</v>
      </c>
    </row>
    <row r="146" spans="1:30" x14ac:dyDescent="0.4">
      <c r="B146" s="12">
        <v>1545</v>
      </c>
      <c r="C146" s="12">
        <v>696</v>
      </c>
      <c r="D146" s="12">
        <v>2242</v>
      </c>
      <c r="E146" s="12">
        <v>1545</v>
      </c>
      <c r="F146" s="12">
        <v>696</v>
      </c>
      <c r="G146" s="12">
        <v>2242</v>
      </c>
      <c r="H146" s="12">
        <v>1545</v>
      </c>
      <c r="I146" s="12">
        <v>696</v>
      </c>
      <c r="J146" s="12">
        <v>2242</v>
      </c>
      <c r="K146" s="12">
        <v>1545</v>
      </c>
      <c r="L146" s="12">
        <v>696</v>
      </c>
      <c r="M146" s="12">
        <v>2242</v>
      </c>
      <c r="N146" s="12">
        <v>1545</v>
      </c>
      <c r="O146" s="12">
        <v>696</v>
      </c>
      <c r="P146" s="12">
        <v>2242</v>
      </c>
      <c r="Q146" s="12">
        <v>1545</v>
      </c>
      <c r="R146" s="12">
        <v>696</v>
      </c>
      <c r="S146" s="12">
        <v>2242</v>
      </c>
      <c r="T146" s="12">
        <v>1545</v>
      </c>
      <c r="U146" s="12">
        <v>696</v>
      </c>
      <c r="V146" s="12">
        <v>2242</v>
      </c>
      <c r="W146" s="12">
        <v>1545</v>
      </c>
      <c r="X146" s="12">
        <v>696</v>
      </c>
      <c r="Y146" s="12">
        <v>2242</v>
      </c>
      <c r="Z146" s="12">
        <v>1545</v>
      </c>
      <c r="AA146" s="12">
        <v>696</v>
      </c>
      <c r="AB146" s="12">
        <v>2242</v>
      </c>
      <c r="AC146" s="12">
        <v>1545</v>
      </c>
      <c r="AD146" s="12">
        <v>696</v>
      </c>
    </row>
    <row r="147" spans="1:30" x14ac:dyDescent="0.4">
      <c r="B147" s="12">
        <v>122.2557670363</v>
      </c>
      <c r="C147" s="12">
        <v>38.244374649379999</v>
      </c>
      <c r="D147" s="12">
        <v>160.50014168569999</v>
      </c>
      <c r="E147" s="12">
        <v>152.59067015580001</v>
      </c>
      <c r="F147" s="12">
        <v>52.7828935864</v>
      </c>
      <c r="G147" s="12">
        <v>205.37356374219999</v>
      </c>
      <c r="H147" s="12">
        <v>320.97638350540001</v>
      </c>
      <c r="I147" s="12">
        <v>120.88881644</v>
      </c>
      <c r="J147" s="12">
        <v>441.86519994539998</v>
      </c>
      <c r="K147" s="12">
        <v>294.19843850669997</v>
      </c>
      <c r="L147" s="12">
        <v>148.11064201580001</v>
      </c>
      <c r="M147" s="12">
        <v>442.30908052249998</v>
      </c>
      <c r="N147" s="12">
        <v>207.5000697497</v>
      </c>
      <c r="O147" s="12">
        <v>113.142429901</v>
      </c>
      <c r="P147" s="12">
        <v>320.64249965070002</v>
      </c>
      <c r="Q147" s="12">
        <v>184.49512514950001</v>
      </c>
      <c r="R147" s="12">
        <v>90.839745679999993</v>
      </c>
      <c r="S147" s="12">
        <v>275.56324683060001</v>
      </c>
      <c r="T147" s="12">
        <v>226.46650230500001</v>
      </c>
      <c r="U147" s="12">
        <v>138.42576646320001</v>
      </c>
      <c r="V147" s="12">
        <v>364.89226876819998</v>
      </c>
      <c r="W147" s="12">
        <v>0</v>
      </c>
      <c r="X147" s="12">
        <v>1.6872125041970001</v>
      </c>
      <c r="Y147" s="12">
        <v>1.6872125041970001</v>
      </c>
      <c r="Z147" s="12">
        <v>274.84643719209998</v>
      </c>
      <c r="AA147" s="12">
        <v>91.027268235779999</v>
      </c>
      <c r="AB147" s="12">
        <v>365.87370542790001</v>
      </c>
      <c r="AC147" s="12">
        <v>1508.4829564080001</v>
      </c>
      <c r="AD147" s="12">
        <v>704.12188123999999</v>
      </c>
    </row>
    <row r="148" spans="1:30" x14ac:dyDescent="0.4">
      <c r="B148" s="12">
        <v>1508.4829564080001</v>
      </c>
      <c r="C148" s="12">
        <v>704.12188123999999</v>
      </c>
      <c r="D148" s="12">
        <v>2212.8332136489998</v>
      </c>
      <c r="E148" s="12">
        <v>1508.4829564080001</v>
      </c>
      <c r="F148" s="12">
        <v>704.12188123999999</v>
      </c>
      <c r="G148" s="12">
        <v>2212.8332136489998</v>
      </c>
      <c r="H148" s="12">
        <v>1508.4829564080001</v>
      </c>
      <c r="I148" s="12">
        <v>704.12188123999999</v>
      </c>
      <c r="J148" s="12">
        <v>2212.8332136489998</v>
      </c>
      <c r="K148" s="12">
        <v>1508.4829564080001</v>
      </c>
      <c r="L148" s="12">
        <v>704.12188123999999</v>
      </c>
      <c r="M148" s="12">
        <v>2212.8332136489998</v>
      </c>
      <c r="N148" s="12">
        <v>1508.4829564080001</v>
      </c>
      <c r="O148" s="12">
        <v>704.12188123999999</v>
      </c>
      <c r="P148" s="12">
        <v>2212.8332136489998</v>
      </c>
      <c r="Q148" s="12">
        <v>1508.4829564080001</v>
      </c>
      <c r="R148" s="12">
        <v>704.12188123999999</v>
      </c>
      <c r="S148" s="12">
        <v>2212.8332136489998</v>
      </c>
      <c r="T148" s="12">
        <v>1508.4829564080001</v>
      </c>
      <c r="U148" s="12">
        <v>704.12188123999999</v>
      </c>
      <c r="V148" s="12">
        <v>2212.8332136489998</v>
      </c>
      <c r="W148" s="12">
        <v>1508.4829564080001</v>
      </c>
      <c r="X148" s="12">
        <v>704.12188123999999</v>
      </c>
      <c r="Y148" s="12">
        <v>2212.8332136489998</v>
      </c>
      <c r="Z148" s="12">
        <v>1508.4829564080001</v>
      </c>
      <c r="AA148" s="12">
        <v>704.12188123999999</v>
      </c>
      <c r="AB148" s="12">
        <v>2212.8332136489998</v>
      </c>
      <c r="AC148" s="12">
        <v>1508.4829564080001</v>
      </c>
      <c r="AD148" s="12">
        <v>704.12188123999999</v>
      </c>
    </row>
    <row r="149" spans="1:30" x14ac:dyDescent="0.4">
      <c r="B149" s="6" t="s">
        <v>155</v>
      </c>
      <c r="C149" s="6" t="s">
        <v>156</v>
      </c>
      <c r="D149" s="6" t="s">
        <v>157</v>
      </c>
      <c r="E149" s="6" t="s">
        <v>155</v>
      </c>
      <c r="F149" s="6" t="s">
        <v>156</v>
      </c>
      <c r="G149" s="6" t="s">
        <v>157</v>
      </c>
      <c r="H149" s="6" t="s">
        <v>155</v>
      </c>
      <c r="I149" s="6" t="s">
        <v>156</v>
      </c>
      <c r="J149" s="6" t="s">
        <v>157</v>
      </c>
      <c r="K149" s="6" t="s">
        <v>155</v>
      </c>
      <c r="L149" s="6" t="s">
        <v>156</v>
      </c>
      <c r="M149" s="6" t="s">
        <v>157</v>
      </c>
      <c r="N149" s="6" t="s">
        <v>155</v>
      </c>
      <c r="O149" s="6" t="s">
        <v>156</v>
      </c>
      <c r="P149" s="6" t="s">
        <v>157</v>
      </c>
      <c r="Q149" s="6" t="s">
        <v>155</v>
      </c>
      <c r="R149" s="6" t="s">
        <v>156</v>
      </c>
      <c r="S149" s="6" t="s">
        <v>157</v>
      </c>
      <c r="T149" s="6" t="s">
        <v>155</v>
      </c>
      <c r="U149" s="6" t="s">
        <v>156</v>
      </c>
      <c r="V149" s="6" t="s">
        <v>157</v>
      </c>
      <c r="W149" s="6" t="s">
        <v>155</v>
      </c>
      <c r="X149" s="6" t="s">
        <v>156</v>
      </c>
      <c r="Y149" s="6" t="s">
        <v>157</v>
      </c>
      <c r="Z149" s="6" t="s">
        <v>155</v>
      </c>
      <c r="AA149" s="6" t="s">
        <v>156</v>
      </c>
      <c r="AB149" s="6" t="s">
        <v>157</v>
      </c>
      <c r="AC149" s="6" t="s">
        <v>155</v>
      </c>
      <c r="AD149" s="6" t="s">
        <v>156</v>
      </c>
    </row>
    <row r="150" spans="1:30" x14ac:dyDescent="0.4">
      <c r="B150" s="6" t="s">
        <v>95</v>
      </c>
      <c r="C150" s="6" t="s">
        <v>95</v>
      </c>
      <c r="D150" s="6" t="s">
        <v>446</v>
      </c>
      <c r="E150" s="6" t="s">
        <v>95</v>
      </c>
      <c r="F150" s="6" t="s">
        <v>95</v>
      </c>
      <c r="G150" s="6" t="s">
        <v>446</v>
      </c>
      <c r="H150" s="6" t="s">
        <v>95</v>
      </c>
      <c r="I150" s="6" t="s">
        <v>95</v>
      </c>
      <c r="J150" s="6" t="s">
        <v>446</v>
      </c>
      <c r="K150" s="6" t="s">
        <v>95</v>
      </c>
      <c r="L150" s="6" t="s">
        <v>95</v>
      </c>
      <c r="M150" s="6" t="s">
        <v>446</v>
      </c>
      <c r="N150" s="6" t="s">
        <v>95</v>
      </c>
      <c r="O150" s="6" t="s">
        <v>95</v>
      </c>
      <c r="P150" s="6" t="s">
        <v>446</v>
      </c>
      <c r="Q150" s="6" t="s">
        <v>95</v>
      </c>
      <c r="R150" s="6" t="s">
        <v>95</v>
      </c>
      <c r="S150" s="6" t="s">
        <v>446</v>
      </c>
      <c r="T150" s="6" t="s">
        <v>95</v>
      </c>
      <c r="U150" s="6" t="s">
        <v>206</v>
      </c>
      <c r="V150" s="6" t="s">
        <v>446</v>
      </c>
      <c r="W150" s="6" t="s">
        <v>95</v>
      </c>
      <c r="X150" s="6" t="s">
        <v>95</v>
      </c>
      <c r="Y150" s="6" t="s">
        <v>446</v>
      </c>
      <c r="Z150" s="6" t="s">
        <v>215</v>
      </c>
      <c r="AA150" s="6" t="s">
        <v>95</v>
      </c>
      <c r="AB150" s="6" t="s">
        <v>446</v>
      </c>
      <c r="AC150" s="6" t="s">
        <v>446</v>
      </c>
      <c r="AD150" s="6" t="s">
        <v>446</v>
      </c>
    </row>
    <row r="151" spans="1:30" x14ac:dyDescent="0.4">
      <c r="A151" s="1" t="s">
        <v>336</v>
      </c>
      <c r="B151" s="11">
        <v>0.2430095304431</v>
      </c>
      <c r="C151" s="11">
        <v>0.39180704590730003</v>
      </c>
      <c r="D151" s="11">
        <v>0.269408053428</v>
      </c>
      <c r="E151" s="11">
        <v>0.18239593371990001</v>
      </c>
      <c r="F151" s="11">
        <v>2.4627456755310001E-2</v>
      </c>
      <c r="G151" s="11">
        <v>0.1544058510062</v>
      </c>
      <c r="H151" s="11">
        <v>0.18656287614879999</v>
      </c>
      <c r="I151" s="11">
        <v>0.13568665889680001</v>
      </c>
      <c r="J151" s="11">
        <v>0.177536804804</v>
      </c>
      <c r="K151" s="11">
        <v>0.16609439829559999</v>
      </c>
      <c r="L151" s="11">
        <v>0.186645548356</v>
      </c>
      <c r="M151" s="11">
        <v>0.1697404269644</v>
      </c>
      <c r="N151" s="11">
        <v>9.6010839033479997E-2</v>
      </c>
      <c r="O151" s="11">
        <v>5.7166451074770003E-2</v>
      </c>
      <c r="P151" s="11">
        <v>8.9119363291019993E-2</v>
      </c>
      <c r="Q151" s="11">
        <v>3.2504565395909998E-2</v>
      </c>
      <c r="R151" s="11">
        <v>0.13399467467090001</v>
      </c>
      <c r="S151" s="11">
        <v>5.0510168339419993E-2</v>
      </c>
      <c r="T151" s="11">
        <v>9.3421856963280009E-2</v>
      </c>
      <c r="U151" s="11">
        <v>7.0072164338949999E-2</v>
      </c>
      <c r="V151" s="11">
        <v>8.9279332167019998E-2</v>
      </c>
      <c r="W151" s="11">
        <v>0</v>
      </c>
      <c r="X151" s="11">
        <v>0</v>
      </c>
      <c r="Y151" s="11">
        <v>0</v>
      </c>
      <c r="Z151" s="11">
        <v>0.42540546416300001</v>
      </c>
      <c r="AA151" s="11">
        <v>0.41643450266259996</v>
      </c>
      <c r="AB151" s="11">
        <v>0.4238139044341</v>
      </c>
      <c r="AC151" s="11">
        <v>1</v>
      </c>
      <c r="AD151" s="11">
        <v>1</v>
      </c>
    </row>
    <row r="152" spans="1:30" x14ac:dyDescent="0.4">
      <c r="B152" s="12">
        <v>26</v>
      </c>
      <c r="C152" s="12">
        <v>10</v>
      </c>
      <c r="D152" s="12">
        <v>36</v>
      </c>
      <c r="E152" s="12">
        <v>20</v>
      </c>
      <c r="F152" s="12">
        <v>1</v>
      </c>
      <c r="G152" s="12">
        <v>21</v>
      </c>
      <c r="H152" s="12">
        <v>19</v>
      </c>
      <c r="I152" s="12">
        <v>2</v>
      </c>
      <c r="J152" s="12">
        <v>21</v>
      </c>
      <c r="K152" s="12">
        <v>14</v>
      </c>
      <c r="L152" s="12">
        <v>3</v>
      </c>
      <c r="M152" s="12">
        <v>17</v>
      </c>
      <c r="N152" s="12">
        <v>7</v>
      </c>
      <c r="O152" s="12">
        <v>1</v>
      </c>
      <c r="P152" s="12">
        <v>8</v>
      </c>
      <c r="Q152" s="12">
        <v>3</v>
      </c>
      <c r="R152" s="12">
        <v>3</v>
      </c>
      <c r="S152" s="12">
        <v>6</v>
      </c>
      <c r="T152" s="12">
        <v>8</v>
      </c>
      <c r="U152" s="12">
        <v>3</v>
      </c>
      <c r="V152" s="12">
        <v>11</v>
      </c>
      <c r="W152" s="12">
        <v>0</v>
      </c>
      <c r="X152" s="12">
        <v>0</v>
      </c>
      <c r="Y152" s="12">
        <v>0</v>
      </c>
      <c r="Z152" s="12">
        <v>46</v>
      </c>
      <c r="AA152" s="12">
        <v>11</v>
      </c>
      <c r="AB152" s="12">
        <v>57</v>
      </c>
      <c r="AC152" s="12">
        <v>97</v>
      </c>
      <c r="AD152" s="12">
        <v>23</v>
      </c>
    </row>
    <row r="153" spans="1:30" x14ac:dyDescent="0.4">
      <c r="B153" s="12">
        <v>97</v>
      </c>
      <c r="C153" s="12">
        <v>23</v>
      </c>
      <c r="D153" s="12">
        <v>120</v>
      </c>
      <c r="E153" s="12">
        <v>97</v>
      </c>
      <c r="F153" s="12">
        <v>23</v>
      </c>
      <c r="G153" s="12">
        <v>120</v>
      </c>
      <c r="H153" s="12">
        <v>97</v>
      </c>
      <c r="I153" s="12">
        <v>23</v>
      </c>
      <c r="J153" s="12">
        <v>120</v>
      </c>
      <c r="K153" s="12">
        <v>97</v>
      </c>
      <c r="L153" s="12">
        <v>23</v>
      </c>
      <c r="M153" s="12">
        <v>120</v>
      </c>
      <c r="N153" s="12">
        <v>97</v>
      </c>
      <c r="O153" s="12">
        <v>23</v>
      </c>
      <c r="P153" s="12">
        <v>120</v>
      </c>
      <c r="Q153" s="12">
        <v>97</v>
      </c>
      <c r="R153" s="12">
        <v>23</v>
      </c>
      <c r="S153" s="12">
        <v>120</v>
      </c>
      <c r="T153" s="12">
        <v>97</v>
      </c>
      <c r="U153" s="12">
        <v>23</v>
      </c>
      <c r="V153" s="12">
        <v>120</v>
      </c>
      <c r="W153" s="12">
        <v>97</v>
      </c>
      <c r="X153" s="12">
        <v>23</v>
      </c>
      <c r="Y153" s="12">
        <v>120</v>
      </c>
      <c r="Z153" s="12">
        <v>97</v>
      </c>
      <c r="AA153" s="12">
        <v>23</v>
      </c>
      <c r="AB153" s="12">
        <v>120</v>
      </c>
      <c r="AC153" s="12">
        <v>97</v>
      </c>
      <c r="AD153" s="12">
        <v>23</v>
      </c>
    </row>
    <row r="154" spans="1:30" x14ac:dyDescent="0.4">
      <c r="B154" s="12">
        <v>27.799431713480001</v>
      </c>
      <c r="C154" s="12">
        <v>9.6668869324940001</v>
      </c>
      <c r="D154" s="12">
        <v>37.466318645969999</v>
      </c>
      <c r="E154" s="12">
        <v>20.865450400299999</v>
      </c>
      <c r="F154" s="12">
        <v>0.60762266114209995</v>
      </c>
      <c r="G154" s="12">
        <v>21.473073061449998</v>
      </c>
      <c r="H154" s="12">
        <v>21.34213389208</v>
      </c>
      <c r="I154" s="12">
        <v>3.3477386471330002</v>
      </c>
      <c r="J154" s="12">
        <v>24.68987253921</v>
      </c>
      <c r="K154" s="12">
        <v>19.0006123422</v>
      </c>
      <c r="L154" s="12">
        <v>4.6050254360089999</v>
      </c>
      <c r="M154" s="12">
        <v>23.605637778209999</v>
      </c>
      <c r="N154" s="12">
        <v>10.9833007726</v>
      </c>
      <c r="O154" s="12">
        <v>1.4104432899920001</v>
      </c>
      <c r="P154" s="12">
        <v>12.393744062590001</v>
      </c>
      <c r="Q154" s="12">
        <v>3.71840744045</v>
      </c>
      <c r="R154" s="12">
        <v>3.3059930471640002</v>
      </c>
      <c r="S154" s="12">
        <v>7.0244004876139998</v>
      </c>
      <c r="T154" s="12">
        <v>10.68713037082</v>
      </c>
      <c r="U154" s="12">
        <v>1.7288604093660001</v>
      </c>
      <c r="V154" s="12">
        <v>12.41599078019</v>
      </c>
      <c r="W154" s="12">
        <v>0</v>
      </c>
      <c r="X154" s="12">
        <v>0</v>
      </c>
      <c r="Y154" s="12">
        <v>0</v>
      </c>
      <c r="Z154" s="12">
        <v>48.664882113780003</v>
      </c>
      <c r="AA154" s="12">
        <v>10.274509593639999</v>
      </c>
      <c r="AB154" s="12">
        <v>58.93939170742</v>
      </c>
      <c r="AC154" s="12">
        <v>114.39646693189999</v>
      </c>
      <c r="AD154" s="12">
        <v>24.672570423300002</v>
      </c>
    </row>
    <row r="155" spans="1:30" x14ac:dyDescent="0.4">
      <c r="B155" s="12">
        <v>114.39646693189999</v>
      </c>
      <c r="C155" s="12">
        <v>24.672570423300002</v>
      </c>
      <c r="D155" s="12">
        <v>139.06903735520001</v>
      </c>
      <c r="E155" s="12">
        <v>114.39646693189999</v>
      </c>
      <c r="F155" s="12">
        <v>24.672570423300002</v>
      </c>
      <c r="G155" s="12">
        <v>139.06903735520001</v>
      </c>
      <c r="H155" s="12">
        <v>114.39646693189999</v>
      </c>
      <c r="I155" s="12">
        <v>24.672570423300002</v>
      </c>
      <c r="J155" s="12">
        <v>139.06903735520001</v>
      </c>
      <c r="K155" s="12">
        <v>114.39646693189999</v>
      </c>
      <c r="L155" s="12">
        <v>24.672570423300002</v>
      </c>
      <c r="M155" s="12">
        <v>139.06903735520001</v>
      </c>
      <c r="N155" s="12">
        <v>114.39646693189999</v>
      </c>
      <c r="O155" s="12">
        <v>24.672570423300002</v>
      </c>
      <c r="P155" s="12">
        <v>139.06903735520001</v>
      </c>
      <c r="Q155" s="12">
        <v>114.39646693189999</v>
      </c>
      <c r="R155" s="12">
        <v>24.672570423300002</v>
      </c>
      <c r="S155" s="12">
        <v>139.06903735520001</v>
      </c>
      <c r="T155" s="12">
        <v>114.39646693189999</v>
      </c>
      <c r="U155" s="12">
        <v>24.672570423300002</v>
      </c>
      <c r="V155" s="12">
        <v>139.06903735520001</v>
      </c>
      <c r="W155" s="12">
        <v>114.39646693189999</v>
      </c>
      <c r="X155" s="12">
        <v>24.672570423300002</v>
      </c>
      <c r="Y155" s="12">
        <v>139.06903735520001</v>
      </c>
      <c r="Z155" s="12">
        <v>114.39646693189999</v>
      </c>
      <c r="AA155" s="12">
        <v>24.672570423300002</v>
      </c>
      <c r="AB155" s="12">
        <v>139.06903735520001</v>
      </c>
      <c r="AC155" s="12">
        <v>114.39646693189999</v>
      </c>
      <c r="AD155" s="12">
        <v>24.672570423300002</v>
      </c>
    </row>
    <row r="156" spans="1:30" x14ac:dyDescent="0.4">
      <c r="B156" s="6" t="s">
        <v>155</v>
      </c>
      <c r="C156" s="6" t="s">
        <v>156</v>
      </c>
      <c r="D156" s="6" t="s">
        <v>157</v>
      </c>
      <c r="E156" s="6" t="s">
        <v>155</v>
      </c>
      <c r="F156" s="6" t="s">
        <v>156</v>
      </c>
      <c r="G156" s="6" t="s">
        <v>157</v>
      </c>
      <c r="H156" s="6" t="s">
        <v>155</v>
      </c>
      <c r="I156" s="6" t="s">
        <v>156</v>
      </c>
      <c r="J156" s="6" t="s">
        <v>157</v>
      </c>
      <c r="K156" s="6" t="s">
        <v>155</v>
      </c>
      <c r="L156" s="6" t="s">
        <v>156</v>
      </c>
      <c r="M156" s="6" t="s">
        <v>157</v>
      </c>
      <c r="N156" s="6" t="s">
        <v>155</v>
      </c>
      <c r="O156" s="6" t="s">
        <v>156</v>
      </c>
      <c r="P156" s="6" t="s">
        <v>157</v>
      </c>
      <c r="Q156" s="6" t="s">
        <v>155</v>
      </c>
      <c r="R156" s="6" t="s">
        <v>156</v>
      </c>
      <c r="S156" s="6" t="s">
        <v>157</v>
      </c>
      <c r="T156" s="6" t="s">
        <v>155</v>
      </c>
      <c r="U156" s="6" t="s">
        <v>156</v>
      </c>
      <c r="V156" s="6" t="s">
        <v>157</v>
      </c>
      <c r="W156" s="6" t="s">
        <v>155</v>
      </c>
      <c r="X156" s="6" t="s">
        <v>156</v>
      </c>
      <c r="Y156" s="6" t="s">
        <v>157</v>
      </c>
      <c r="Z156" s="6" t="s">
        <v>155</v>
      </c>
      <c r="AA156" s="6" t="s">
        <v>156</v>
      </c>
      <c r="AB156" s="6" t="s">
        <v>157</v>
      </c>
      <c r="AC156" s="6" t="s">
        <v>155</v>
      </c>
      <c r="AD156" s="6" t="s">
        <v>156</v>
      </c>
    </row>
    <row r="157" spans="1:30" x14ac:dyDescent="0.4">
      <c r="B157" s="6" t="s">
        <v>95</v>
      </c>
      <c r="C157" s="6" t="s">
        <v>95</v>
      </c>
      <c r="D157" s="6" t="s">
        <v>446</v>
      </c>
      <c r="E157" s="6" t="s">
        <v>215</v>
      </c>
      <c r="F157" s="6" t="s">
        <v>95</v>
      </c>
      <c r="G157" s="6" t="s">
        <v>446</v>
      </c>
      <c r="H157" s="6" t="s">
        <v>95</v>
      </c>
      <c r="I157" s="6" t="s">
        <v>95</v>
      </c>
      <c r="J157" s="6" t="s">
        <v>446</v>
      </c>
      <c r="K157" s="6" t="s">
        <v>95</v>
      </c>
      <c r="L157" s="6" t="s">
        <v>95</v>
      </c>
      <c r="M157" s="6" t="s">
        <v>446</v>
      </c>
      <c r="N157" s="6" t="s">
        <v>95</v>
      </c>
      <c r="O157" s="6" t="s">
        <v>95</v>
      </c>
      <c r="P157" s="6" t="s">
        <v>446</v>
      </c>
      <c r="Q157" s="6" t="s">
        <v>95</v>
      </c>
      <c r="R157" s="6" t="s">
        <v>95</v>
      </c>
      <c r="S157" s="6" t="s">
        <v>446</v>
      </c>
      <c r="T157" s="6" t="s">
        <v>95</v>
      </c>
      <c r="U157" s="6" t="s">
        <v>95</v>
      </c>
      <c r="V157" s="6" t="s">
        <v>446</v>
      </c>
      <c r="W157" s="6" t="s">
        <v>446</v>
      </c>
      <c r="X157" s="6" t="s">
        <v>446</v>
      </c>
      <c r="Y157" s="6" t="s">
        <v>446</v>
      </c>
      <c r="Z157" s="6" t="s">
        <v>95</v>
      </c>
      <c r="AA157" s="6" t="s">
        <v>95</v>
      </c>
      <c r="AB157" s="6" t="s">
        <v>446</v>
      </c>
      <c r="AC157" s="6" t="s">
        <v>446</v>
      </c>
      <c r="AD157" s="6" t="s">
        <v>446</v>
      </c>
    </row>
    <row r="158" spans="1:30" x14ac:dyDescent="0.4">
      <c r="A158" s="1" t="s">
        <v>341</v>
      </c>
      <c r="B158" s="11">
        <v>0.1215124935215</v>
      </c>
      <c r="C158" s="11">
        <v>3.2516674752240002E-2</v>
      </c>
      <c r="D158" s="11">
        <v>0.10248316499219999</v>
      </c>
      <c r="E158" s="11">
        <v>0.38311258002140003</v>
      </c>
      <c r="F158" s="11">
        <v>0.23840231081380001</v>
      </c>
      <c r="G158" s="11">
        <v>0.35217023584840002</v>
      </c>
      <c r="H158" s="11">
        <v>0.11457731906299999</v>
      </c>
      <c r="I158" s="11">
        <v>0.21626932719690001</v>
      </c>
      <c r="J158" s="11">
        <v>0.136321381406</v>
      </c>
      <c r="K158" s="11">
        <v>6.1667601455590006E-2</v>
      </c>
      <c r="L158" s="11">
        <v>0.1096067135052</v>
      </c>
      <c r="M158" s="11">
        <v>7.1918073053139991E-2</v>
      </c>
      <c r="N158" s="11">
        <v>5.0908173529069997E-2</v>
      </c>
      <c r="O158" s="11">
        <v>0</v>
      </c>
      <c r="P158" s="11">
        <v>4.0022849113729997E-2</v>
      </c>
      <c r="Q158" s="11">
        <v>7.0363015056820008E-2</v>
      </c>
      <c r="R158" s="11">
        <v>6.547349845955E-2</v>
      </c>
      <c r="S158" s="11">
        <v>6.9317525291499996E-2</v>
      </c>
      <c r="T158" s="11">
        <v>0.1978588173527</v>
      </c>
      <c r="U158" s="11">
        <v>0.33773147527230002</v>
      </c>
      <c r="V158" s="11">
        <v>0.22776677029510001</v>
      </c>
      <c r="W158" s="11">
        <v>0</v>
      </c>
      <c r="X158" s="11">
        <v>0</v>
      </c>
      <c r="Y158" s="11">
        <v>0</v>
      </c>
      <c r="Z158" s="11">
        <v>0.50462507354289998</v>
      </c>
      <c r="AA158" s="11">
        <v>0.27091898556600003</v>
      </c>
      <c r="AB158" s="11">
        <v>0.45465340084049999</v>
      </c>
      <c r="AC158" s="11">
        <v>1</v>
      </c>
      <c r="AD158" s="11">
        <v>1</v>
      </c>
    </row>
    <row r="159" spans="1:30" x14ac:dyDescent="0.4">
      <c r="B159" s="12">
        <v>7</v>
      </c>
      <c r="C159" s="12">
        <v>2</v>
      </c>
      <c r="D159" s="12">
        <v>9</v>
      </c>
      <c r="E159" s="12">
        <v>21</v>
      </c>
      <c r="F159" s="12">
        <v>5</v>
      </c>
      <c r="G159" s="12">
        <v>26</v>
      </c>
      <c r="H159" s="12">
        <v>9</v>
      </c>
      <c r="I159" s="12">
        <v>3</v>
      </c>
      <c r="J159" s="12">
        <v>12</v>
      </c>
      <c r="K159" s="12">
        <v>2</v>
      </c>
      <c r="L159" s="12">
        <v>2</v>
      </c>
      <c r="M159" s="12">
        <v>4</v>
      </c>
      <c r="N159" s="12">
        <v>3</v>
      </c>
      <c r="O159" s="12">
        <v>0</v>
      </c>
      <c r="P159" s="12">
        <v>3</v>
      </c>
      <c r="Q159" s="12">
        <v>5</v>
      </c>
      <c r="R159" s="12">
        <v>1</v>
      </c>
      <c r="S159" s="12">
        <v>6</v>
      </c>
      <c r="T159" s="12">
        <v>12</v>
      </c>
      <c r="U159" s="12">
        <v>6</v>
      </c>
      <c r="V159" s="12">
        <v>18</v>
      </c>
      <c r="W159" s="12">
        <v>0</v>
      </c>
      <c r="X159" s="12">
        <v>0</v>
      </c>
      <c r="Y159" s="12">
        <v>0</v>
      </c>
      <c r="Z159" s="12">
        <v>28</v>
      </c>
      <c r="AA159" s="12">
        <v>7</v>
      </c>
      <c r="AB159" s="12">
        <v>35</v>
      </c>
      <c r="AC159" s="12">
        <v>59</v>
      </c>
      <c r="AD159" s="12">
        <v>19</v>
      </c>
    </row>
    <row r="160" spans="1:30" x14ac:dyDescent="0.4">
      <c r="B160" s="12">
        <v>59</v>
      </c>
      <c r="C160" s="12">
        <v>19</v>
      </c>
      <c r="D160" s="12">
        <v>78</v>
      </c>
      <c r="E160" s="12">
        <v>59</v>
      </c>
      <c r="F160" s="12">
        <v>19</v>
      </c>
      <c r="G160" s="12">
        <v>78</v>
      </c>
      <c r="H160" s="12">
        <v>59</v>
      </c>
      <c r="I160" s="12">
        <v>19</v>
      </c>
      <c r="J160" s="12">
        <v>78</v>
      </c>
      <c r="K160" s="12">
        <v>59</v>
      </c>
      <c r="L160" s="12">
        <v>19</v>
      </c>
      <c r="M160" s="12">
        <v>78</v>
      </c>
      <c r="N160" s="12">
        <v>59</v>
      </c>
      <c r="O160" s="12">
        <v>19</v>
      </c>
      <c r="P160" s="12">
        <v>78</v>
      </c>
      <c r="Q160" s="12">
        <v>59</v>
      </c>
      <c r="R160" s="12">
        <v>19</v>
      </c>
      <c r="S160" s="12">
        <v>78</v>
      </c>
      <c r="T160" s="12">
        <v>59</v>
      </c>
      <c r="U160" s="12">
        <v>19</v>
      </c>
      <c r="V160" s="12">
        <v>78</v>
      </c>
      <c r="W160" s="12">
        <v>59</v>
      </c>
      <c r="X160" s="12">
        <v>19</v>
      </c>
      <c r="Y160" s="12">
        <v>78</v>
      </c>
      <c r="Z160" s="12">
        <v>59</v>
      </c>
      <c r="AA160" s="12">
        <v>19</v>
      </c>
      <c r="AB160" s="12">
        <v>78</v>
      </c>
      <c r="AC160" s="12">
        <v>59</v>
      </c>
      <c r="AD160" s="12">
        <v>19</v>
      </c>
    </row>
    <row r="161" spans="1:30" x14ac:dyDescent="0.4">
      <c r="B161" s="12">
        <v>8.2465720146510009</v>
      </c>
      <c r="C161" s="12">
        <v>0.60019451905209997</v>
      </c>
      <c r="D161" s="12">
        <v>8.8467665337030006</v>
      </c>
      <c r="E161" s="12">
        <v>26.000334527789999</v>
      </c>
      <c r="F161" s="12">
        <v>4.400442584306</v>
      </c>
      <c r="G161" s="12">
        <v>30.400777112099998</v>
      </c>
      <c r="H161" s="12">
        <v>7.7759091721009996</v>
      </c>
      <c r="I161" s="12">
        <v>3.9919107907470002</v>
      </c>
      <c r="J161" s="12">
        <v>11.76781996285</v>
      </c>
      <c r="K161" s="12">
        <v>4.1851360435159997</v>
      </c>
      <c r="L161" s="12">
        <v>2.023126571163</v>
      </c>
      <c r="M161" s="12">
        <v>6.2082626146789996</v>
      </c>
      <c r="N161" s="12">
        <v>3.454936253674</v>
      </c>
      <c r="O161" s="12">
        <v>0</v>
      </c>
      <c r="P161" s="12">
        <v>3.454936253674</v>
      </c>
      <c r="Q161" s="12">
        <v>4.7752593500299998</v>
      </c>
      <c r="R161" s="12">
        <v>1.208513331022</v>
      </c>
      <c r="S161" s="12">
        <v>5.9837726810519998</v>
      </c>
      <c r="T161" s="12">
        <v>13.42789485053</v>
      </c>
      <c r="U161" s="12">
        <v>6.233865606318</v>
      </c>
      <c r="V161" s="12">
        <v>19.661760456850001</v>
      </c>
      <c r="W161" s="12">
        <v>0</v>
      </c>
      <c r="X161" s="12">
        <v>0</v>
      </c>
      <c r="Y161" s="12">
        <v>0</v>
      </c>
      <c r="Z161" s="12">
        <v>34.246906542440001</v>
      </c>
      <c r="AA161" s="12">
        <v>5.0006371033589998</v>
      </c>
      <c r="AB161" s="12">
        <v>39.2475436458</v>
      </c>
      <c r="AC161" s="12">
        <v>67.866042212289997</v>
      </c>
      <c r="AD161" s="12">
        <v>18.458053402609998</v>
      </c>
    </row>
    <row r="162" spans="1:30" x14ac:dyDescent="0.4">
      <c r="B162" s="12">
        <v>67.866042212289997</v>
      </c>
      <c r="C162" s="12">
        <v>18.458053402609998</v>
      </c>
      <c r="D162" s="12">
        <v>86.324095614900003</v>
      </c>
      <c r="E162" s="12">
        <v>67.866042212289997</v>
      </c>
      <c r="F162" s="12">
        <v>18.458053402609998</v>
      </c>
      <c r="G162" s="12">
        <v>86.324095614900003</v>
      </c>
      <c r="H162" s="12">
        <v>67.866042212289997</v>
      </c>
      <c r="I162" s="12">
        <v>18.458053402609998</v>
      </c>
      <c r="J162" s="12">
        <v>86.324095614900003</v>
      </c>
      <c r="K162" s="12">
        <v>67.866042212289997</v>
      </c>
      <c r="L162" s="12">
        <v>18.458053402609998</v>
      </c>
      <c r="M162" s="12">
        <v>86.324095614900003</v>
      </c>
      <c r="N162" s="12">
        <v>67.866042212289997</v>
      </c>
      <c r="O162" s="12">
        <v>18.458053402609998</v>
      </c>
      <c r="P162" s="12">
        <v>86.324095614900003</v>
      </c>
      <c r="Q162" s="12">
        <v>67.866042212289997</v>
      </c>
      <c r="R162" s="12">
        <v>18.458053402609998</v>
      </c>
      <c r="S162" s="12">
        <v>86.324095614900003</v>
      </c>
      <c r="T162" s="12">
        <v>67.866042212289997</v>
      </c>
      <c r="U162" s="12">
        <v>18.458053402609998</v>
      </c>
      <c r="V162" s="12">
        <v>86.324095614900003</v>
      </c>
      <c r="W162" s="12">
        <v>67.866042212289997</v>
      </c>
      <c r="X162" s="12">
        <v>18.458053402609998</v>
      </c>
      <c r="Y162" s="12">
        <v>86.324095614900003</v>
      </c>
      <c r="Z162" s="12">
        <v>67.866042212289997</v>
      </c>
      <c r="AA162" s="12">
        <v>18.458053402609998</v>
      </c>
      <c r="AB162" s="12">
        <v>86.324095614900003</v>
      </c>
      <c r="AC162" s="12">
        <v>67.866042212289997</v>
      </c>
      <c r="AD162" s="12">
        <v>18.458053402609998</v>
      </c>
    </row>
    <row r="163" spans="1:30" x14ac:dyDescent="0.4">
      <c r="B163" s="6" t="s">
        <v>155</v>
      </c>
      <c r="C163" s="6" t="s">
        <v>156</v>
      </c>
      <c r="D163" s="6" t="s">
        <v>157</v>
      </c>
      <c r="E163" s="6" t="s">
        <v>155</v>
      </c>
      <c r="F163" s="6" t="s">
        <v>156</v>
      </c>
      <c r="G163" s="6" t="s">
        <v>157</v>
      </c>
      <c r="H163" s="6" t="s">
        <v>155</v>
      </c>
      <c r="I163" s="6" t="s">
        <v>156</v>
      </c>
      <c r="J163" s="6" t="s">
        <v>157</v>
      </c>
      <c r="K163" s="6" t="s">
        <v>155</v>
      </c>
      <c r="L163" s="6" t="s">
        <v>156</v>
      </c>
      <c r="M163" s="6" t="s">
        <v>157</v>
      </c>
      <c r="N163" s="6" t="s">
        <v>155</v>
      </c>
      <c r="O163" s="6" t="s">
        <v>156</v>
      </c>
      <c r="P163" s="6" t="s">
        <v>157</v>
      </c>
      <c r="Q163" s="6" t="s">
        <v>155</v>
      </c>
      <c r="R163" s="6" t="s">
        <v>156</v>
      </c>
      <c r="S163" s="6" t="s">
        <v>157</v>
      </c>
      <c r="T163" s="6" t="s">
        <v>155</v>
      </c>
      <c r="U163" s="6" t="s">
        <v>156</v>
      </c>
      <c r="V163" s="6" t="s">
        <v>157</v>
      </c>
      <c r="W163" s="6" t="s">
        <v>155</v>
      </c>
      <c r="X163" s="6" t="s">
        <v>156</v>
      </c>
      <c r="Y163" s="6" t="s">
        <v>157</v>
      </c>
      <c r="Z163" s="6" t="s">
        <v>155</v>
      </c>
      <c r="AA163" s="6" t="s">
        <v>156</v>
      </c>
      <c r="AB163" s="6" t="s">
        <v>157</v>
      </c>
      <c r="AC163" s="6" t="s">
        <v>155</v>
      </c>
      <c r="AD163" s="6" t="s">
        <v>156</v>
      </c>
    </row>
    <row r="164" spans="1:30" x14ac:dyDescent="0.4">
      <c r="B164" s="6" t="s">
        <v>95</v>
      </c>
      <c r="C164" s="6" t="s">
        <v>95</v>
      </c>
      <c r="D164" s="6" t="s">
        <v>446</v>
      </c>
      <c r="E164" s="6" t="s">
        <v>95</v>
      </c>
      <c r="F164" s="6" t="s">
        <v>95</v>
      </c>
      <c r="G164" s="6" t="s">
        <v>446</v>
      </c>
      <c r="H164" s="6" t="s">
        <v>95</v>
      </c>
      <c r="I164" s="6" t="s">
        <v>95</v>
      </c>
      <c r="J164" s="6" t="s">
        <v>446</v>
      </c>
      <c r="K164" s="6" t="s">
        <v>95</v>
      </c>
      <c r="L164" s="6" t="s">
        <v>95</v>
      </c>
      <c r="M164" s="6" t="s">
        <v>446</v>
      </c>
      <c r="N164" s="6" t="s">
        <v>95</v>
      </c>
      <c r="O164" s="6" t="s">
        <v>95</v>
      </c>
      <c r="P164" s="6" t="s">
        <v>446</v>
      </c>
      <c r="Q164" s="6" t="s">
        <v>95</v>
      </c>
      <c r="R164" s="6" t="s">
        <v>95</v>
      </c>
      <c r="S164" s="6" t="s">
        <v>446</v>
      </c>
      <c r="T164" s="6" t="s">
        <v>95</v>
      </c>
      <c r="U164" s="6" t="s">
        <v>95</v>
      </c>
      <c r="V164" s="6" t="s">
        <v>446</v>
      </c>
      <c r="W164" s="6" t="s">
        <v>446</v>
      </c>
      <c r="X164" s="6" t="s">
        <v>446</v>
      </c>
      <c r="Y164" s="6" t="s">
        <v>446</v>
      </c>
      <c r="Z164" s="6" t="s">
        <v>95</v>
      </c>
      <c r="AA164" s="6" t="s">
        <v>95</v>
      </c>
      <c r="AB164" s="6" t="s">
        <v>446</v>
      </c>
      <c r="AC164" s="6" t="s">
        <v>446</v>
      </c>
      <c r="AD164" s="6" t="s">
        <v>446</v>
      </c>
    </row>
    <row r="165" spans="1:30" x14ac:dyDescent="0.4">
      <c r="A165" s="1" t="s">
        <v>350</v>
      </c>
      <c r="B165" s="11">
        <v>8.4001068605740012E-2</v>
      </c>
      <c r="C165" s="11">
        <v>0</v>
      </c>
      <c r="D165" s="11">
        <v>6.7729191387420007E-2</v>
      </c>
      <c r="E165" s="11">
        <v>0.36685097918460002</v>
      </c>
      <c r="F165" s="11">
        <v>0.14821843781499999</v>
      </c>
      <c r="G165" s="11">
        <v>0.32449959094460001</v>
      </c>
      <c r="H165" s="11">
        <v>0.1027746952211</v>
      </c>
      <c r="I165" s="11">
        <v>0</v>
      </c>
      <c r="J165" s="11">
        <v>8.2866172037489999E-2</v>
      </c>
      <c r="K165" s="11">
        <v>8.5680157231529996E-2</v>
      </c>
      <c r="L165" s="11">
        <v>0.56730892204749994</v>
      </c>
      <c r="M165" s="11">
        <v>0.17897663852600001</v>
      </c>
      <c r="N165" s="11">
        <v>0.1224485305175</v>
      </c>
      <c r="O165" s="11">
        <v>0.22182100162579999</v>
      </c>
      <c r="P165" s="11">
        <v>0.14169800764439999</v>
      </c>
      <c r="Q165" s="11">
        <v>0.14472132516319999</v>
      </c>
      <c r="R165" s="11">
        <v>0</v>
      </c>
      <c r="S165" s="11">
        <v>0.1166873052035</v>
      </c>
      <c r="T165" s="11">
        <v>9.3523244076330003E-2</v>
      </c>
      <c r="U165" s="11">
        <v>6.2651638511660002E-2</v>
      </c>
      <c r="V165" s="11">
        <v>8.7543094256590001E-2</v>
      </c>
      <c r="W165" s="11">
        <v>0</v>
      </c>
      <c r="X165" s="11">
        <v>0</v>
      </c>
      <c r="Y165" s="11">
        <v>0</v>
      </c>
      <c r="Z165" s="11">
        <v>0.45085204779030003</v>
      </c>
      <c r="AA165" s="11">
        <v>0.14821843781499999</v>
      </c>
      <c r="AB165" s="11">
        <v>0.39222878233199998</v>
      </c>
      <c r="AC165" s="11">
        <v>1</v>
      </c>
      <c r="AD165" s="11">
        <v>1</v>
      </c>
    </row>
    <row r="166" spans="1:30" x14ac:dyDescent="0.4">
      <c r="B166" s="12">
        <v>4</v>
      </c>
      <c r="C166" s="12">
        <v>0</v>
      </c>
      <c r="D166" s="12">
        <v>4</v>
      </c>
      <c r="E166" s="12">
        <v>9</v>
      </c>
      <c r="F166" s="12">
        <v>2</v>
      </c>
      <c r="G166" s="12">
        <v>11</v>
      </c>
      <c r="H166" s="12">
        <v>2</v>
      </c>
      <c r="I166" s="12">
        <v>0</v>
      </c>
      <c r="J166" s="12">
        <v>2</v>
      </c>
      <c r="K166" s="12">
        <v>4</v>
      </c>
      <c r="L166" s="12">
        <v>2</v>
      </c>
      <c r="M166" s="12">
        <v>6</v>
      </c>
      <c r="N166" s="12">
        <v>3</v>
      </c>
      <c r="O166" s="12">
        <v>1</v>
      </c>
      <c r="P166" s="12">
        <v>4</v>
      </c>
      <c r="Q166" s="12">
        <v>5</v>
      </c>
      <c r="R166" s="12">
        <v>0</v>
      </c>
      <c r="S166" s="12">
        <v>5</v>
      </c>
      <c r="T166" s="12">
        <v>3</v>
      </c>
      <c r="U166" s="12">
        <v>2</v>
      </c>
      <c r="V166" s="12">
        <v>5</v>
      </c>
      <c r="W166" s="12">
        <v>0</v>
      </c>
      <c r="X166" s="12">
        <v>0</v>
      </c>
      <c r="Y166" s="12">
        <v>0</v>
      </c>
      <c r="Z166" s="12">
        <v>13</v>
      </c>
      <c r="AA166" s="12">
        <v>2</v>
      </c>
      <c r="AB166" s="12">
        <v>15</v>
      </c>
      <c r="AC166" s="12">
        <v>30</v>
      </c>
      <c r="AD166" s="12">
        <v>7</v>
      </c>
    </row>
    <row r="167" spans="1:30" x14ac:dyDescent="0.4">
      <c r="B167" s="12">
        <v>30</v>
      </c>
      <c r="C167" s="12">
        <v>7</v>
      </c>
      <c r="D167" s="12">
        <v>37</v>
      </c>
      <c r="E167" s="12">
        <v>30</v>
      </c>
      <c r="F167" s="12">
        <v>7</v>
      </c>
      <c r="G167" s="12">
        <v>37</v>
      </c>
      <c r="H167" s="12">
        <v>30</v>
      </c>
      <c r="I167" s="12">
        <v>7</v>
      </c>
      <c r="J167" s="12">
        <v>37</v>
      </c>
      <c r="K167" s="12">
        <v>30</v>
      </c>
      <c r="L167" s="12">
        <v>7</v>
      </c>
      <c r="M167" s="12">
        <v>37</v>
      </c>
      <c r="N167" s="12">
        <v>30</v>
      </c>
      <c r="O167" s="12">
        <v>7</v>
      </c>
      <c r="P167" s="12">
        <v>37</v>
      </c>
      <c r="Q167" s="12">
        <v>30</v>
      </c>
      <c r="R167" s="12">
        <v>7</v>
      </c>
      <c r="S167" s="12">
        <v>37</v>
      </c>
      <c r="T167" s="12">
        <v>30</v>
      </c>
      <c r="U167" s="12">
        <v>7</v>
      </c>
      <c r="V167" s="12">
        <v>37</v>
      </c>
      <c r="W167" s="12">
        <v>30</v>
      </c>
      <c r="X167" s="12">
        <v>7</v>
      </c>
      <c r="Y167" s="12">
        <v>37</v>
      </c>
      <c r="Z167" s="12">
        <v>30</v>
      </c>
      <c r="AA167" s="12">
        <v>7</v>
      </c>
      <c r="AB167" s="12">
        <v>37</v>
      </c>
      <c r="AC167" s="12">
        <v>30</v>
      </c>
      <c r="AD167" s="12">
        <v>7</v>
      </c>
    </row>
    <row r="168" spans="1:30" x14ac:dyDescent="0.4">
      <c r="B168" s="12">
        <v>2.039444609797</v>
      </c>
      <c r="C168" s="12">
        <v>0</v>
      </c>
      <c r="D168" s="12">
        <v>2.039444609797</v>
      </c>
      <c r="E168" s="12">
        <v>8.9066992184169997</v>
      </c>
      <c r="F168" s="12">
        <v>0.86455196702619996</v>
      </c>
      <c r="G168" s="12">
        <v>9.7712511854430009</v>
      </c>
      <c r="H168" s="12">
        <v>2.4952456161729999</v>
      </c>
      <c r="I168" s="12">
        <v>0</v>
      </c>
      <c r="J168" s="12">
        <v>2.4952456161729999</v>
      </c>
      <c r="K168" s="12">
        <v>2.0802108560380002</v>
      </c>
      <c r="L168" s="12">
        <v>3.3090892853680001</v>
      </c>
      <c r="M168" s="12">
        <v>5.3893001414060002</v>
      </c>
      <c r="N168" s="12">
        <v>2.9729026033429999</v>
      </c>
      <c r="O168" s="12">
        <v>1.293872652488</v>
      </c>
      <c r="P168" s="12">
        <v>4.2667752558309999</v>
      </c>
      <c r="Q168" s="12">
        <v>3.513659188219</v>
      </c>
      <c r="R168" s="12">
        <v>0</v>
      </c>
      <c r="S168" s="12">
        <v>3.513659188219</v>
      </c>
      <c r="T168" s="12">
        <v>2.2706315430039998</v>
      </c>
      <c r="U168" s="12">
        <v>0.36544439484829999</v>
      </c>
      <c r="V168" s="12">
        <v>2.636075937852</v>
      </c>
      <c r="W168" s="12">
        <v>0</v>
      </c>
      <c r="X168" s="12">
        <v>0</v>
      </c>
      <c r="Y168" s="12">
        <v>0</v>
      </c>
      <c r="Z168" s="12">
        <v>10.946143828209999</v>
      </c>
      <c r="AA168" s="12">
        <v>0.86455196702619996</v>
      </c>
      <c r="AB168" s="12">
        <v>11.810695795239999</v>
      </c>
      <c r="AC168" s="12">
        <v>24.278793634989999</v>
      </c>
      <c r="AD168" s="12">
        <v>5.8329582997309997</v>
      </c>
    </row>
    <row r="169" spans="1:30" x14ac:dyDescent="0.4">
      <c r="B169" s="12">
        <v>24.278793634989999</v>
      </c>
      <c r="C169" s="12">
        <v>5.8329582997309997</v>
      </c>
      <c r="D169" s="12">
        <v>30.111751934720001</v>
      </c>
      <c r="E169" s="12">
        <v>24.278793634989999</v>
      </c>
      <c r="F169" s="12">
        <v>5.8329582997309997</v>
      </c>
      <c r="G169" s="12">
        <v>30.111751934720001</v>
      </c>
      <c r="H169" s="12">
        <v>24.278793634989999</v>
      </c>
      <c r="I169" s="12">
        <v>5.8329582997309997</v>
      </c>
      <c r="J169" s="12">
        <v>30.111751934720001</v>
      </c>
      <c r="K169" s="12">
        <v>24.278793634989999</v>
      </c>
      <c r="L169" s="12">
        <v>5.8329582997309997</v>
      </c>
      <c r="M169" s="12">
        <v>30.111751934720001</v>
      </c>
      <c r="N169" s="12">
        <v>24.278793634989999</v>
      </c>
      <c r="O169" s="12">
        <v>5.8329582997309997</v>
      </c>
      <c r="P169" s="12">
        <v>30.111751934720001</v>
      </c>
      <c r="Q169" s="12">
        <v>24.278793634989999</v>
      </c>
      <c r="R169" s="12">
        <v>5.8329582997309997</v>
      </c>
      <c r="S169" s="12">
        <v>30.111751934720001</v>
      </c>
      <c r="T169" s="12">
        <v>24.278793634989999</v>
      </c>
      <c r="U169" s="12">
        <v>5.8329582997309997</v>
      </c>
      <c r="V169" s="12">
        <v>30.111751934720001</v>
      </c>
      <c r="W169" s="12">
        <v>24.278793634989999</v>
      </c>
      <c r="X169" s="12">
        <v>5.8329582997309997</v>
      </c>
      <c r="Y169" s="12">
        <v>30.111751934720001</v>
      </c>
      <c r="Z169" s="12">
        <v>24.278793634989999</v>
      </c>
      <c r="AA169" s="12">
        <v>5.8329582997309997</v>
      </c>
      <c r="AB169" s="12">
        <v>30.111751934720001</v>
      </c>
      <c r="AC169" s="12">
        <v>24.278793634989999</v>
      </c>
      <c r="AD169" s="12">
        <v>5.8329582997309997</v>
      </c>
    </row>
    <row r="170" spans="1:30" x14ac:dyDescent="0.4">
      <c r="B170" s="6" t="s">
        <v>155</v>
      </c>
      <c r="C170" s="6" t="s">
        <v>156</v>
      </c>
      <c r="D170" s="6" t="s">
        <v>157</v>
      </c>
      <c r="E170" s="6" t="s">
        <v>155</v>
      </c>
      <c r="F170" s="6" t="s">
        <v>156</v>
      </c>
      <c r="G170" s="6" t="s">
        <v>157</v>
      </c>
      <c r="H170" s="6" t="s">
        <v>155</v>
      </c>
      <c r="I170" s="6" t="s">
        <v>156</v>
      </c>
      <c r="J170" s="6" t="s">
        <v>157</v>
      </c>
      <c r="K170" s="6" t="s">
        <v>155</v>
      </c>
      <c r="L170" s="6" t="s">
        <v>156</v>
      </c>
      <c r="M170" s="6" t="s">
        <v>157</v>
      </c>
      <c r="N170" s="6" t="s">
        <v>155</v>
      </c>
      <c r="O170" s="6" t="s">
        <v>156</v>
      </c>
      <c r="P170" s="6" t="s">
        <v>157</v>
      </c>
      <c r="Q170" s="6" t="s">
        <v>155</v>
      </c>
      <c r="R170" s="6" t="s">
        <v>156</v>
      </c>
      <c r="S170" s="6" t="s">
        <v>157</v>
      </c>
      <c r="T170" s="6" t="s">
        <v>155</v>
      </c>
      <c r="U170" s="6" t="s">
        <v>156</v>
      </c>
      <c r="V170" s="6" t="s">
        <v>157</v>
      </c>
      <c r="W170" s="6" t="s">
        <v>155</v>
      </c>
      <c r="X170" s="6" t="s">
        <v>156</v>
      </c>
      <c r="Y170" s="6" t="s">
        <v>157</v>
      </c>
      <c r="Z170" s="6" t="s">
        <v>155</v>
      </c>
      <c r="AA170" s="6" t="s">
        <v>156</v>
      </c>
      <c r="AB170" s="6" t="s">
        <v>157</v>
      </c>
      <c r="AC170" s="6" t="s">
        <v>155</v>
      </c>
      <c r="AD170" s="6" t="s">
        <v>156</v>
      </c>
    </row>
    <row r="171" spans="1:30" x14ac:dyDescent="0.4">
      <c r="B171" s="6" t="s">
        <v>95</v>
      </c>
      <c r="C171" s="6" t="s">
        <v>95</v>
      </c>
      <c r="D171" s="6" t="s">
        <v>446</v>
      </c>
      <c r="E171" s="6" t="s">
        <v>95</v>
      </c>
      <c r="F171" s="6" t="s">
        <v>95</v>
      </c>
      <c r="G171" s="6" t="s">
        <v>446</v>
      </c>
      <c r="H171" s="6" t="s">
        <v>95</v>
      </c>
      <c r="I171" s="6" t="s">
        <v>95</v>
      </c>
      <c r="J171" s="6" t="s">
        <v>446</v>
      </c>
      <c r="K171" s="6" t="s">
        <v>95</v>
      </c>
      <c r="L171" s="6" t="s">
        <v>206</v>
      </c>
      <c r="M171" s="6" t="s">
        <v>446</v>
      </c>
      <c r="N171" s="6" t="s">
        <v>95</v>
      </c>
      <c r="O171" s="6" t="s">
        <v>95</v>
      </c>
      <c r="P171" s="6" t="s">
        <v>446</v>
      </c>
      <c r="Q171" s="6" t="s">
        <v>95</v>
      </c>
      <c r="R171" s="6" t="s">
        <v>95</v>
      </c>
      <c r="S171" s="6" t="s">
        <v>446</v>
      </c>
      <c r="T171" s="6" t="s">
        <v>95</v>
      </c>
      <c r="U171" s="6" t="s">
        <v>95</v>
      </c>
      <c r="V171" s="6" t="s">
        <v>446</v>
      </c>
      <c r="W171" s="6" t="s">
        <v>446</v>
      </c>
      <c r="X171" s="6" t="s">
        <v>446</v>
      </c>
      <c r="Y171" s="6" t="s">
        <v>446</v>
      </c>
      <c r="Z171" s="6" t="s">
        <v>95</v>
      </c>
      <c r="AA171" s="6" t="s">
        <v>95</v>
      </c>
      <c r="AB171" s="6" t="s">
        <v>446</v>
      </c>
      <c r="AC171" s="6" t="s">
        <v>446</v>
      </c>
      <c r="AD171" s="6" t="s">
        <v>446</v>
      </c>
    </row>
    <row r="172" spans="1:30" x14ac:dyDescent="0.4">
      <c r="A172" s="1" t="s">
        <v>346</v>
      </c>
      <c r="B172" s="11">
        <v>7.5611781397969993E-2</v>
      </c>
      <c r="C172" s="11">
        <v>0.24272686591860002</v>
      </c>
      <c r="D172" s="11">
        <v>0.13353398237649999</v>
      </c>
      <c r="E172" s="11">
        <v>0.2346267954497</v>
      </c>
      <c r="F172" s="11">
        <v>0.21555646808289999</v>
      </c>
      <c r="G172" s="11">
        <v>0.2176754207314</v>
      </c>
      <c r="H172" s="11">
        <v>0.249290783067</v>
      </c>
      <c r="I172" s="11">
        <v>0</v>
      </c>
      <c r="J172" s="11">
        <v>0.19000638647990001</v>
      </c>
      <c r="K172" s="11">
        <v>0.16732036526329999</v>
      </c>
      <c r="L172" s="11">
        <v>0.36772850890340003</v>
      </c>
      <c r="M172" s="11">
        <v>0.23352352872070001</v>
      </c>
      <c r="N172" s="11">
        <v>0</v>
      </c>
      <c r="O172" s="11">
        <v>6.2161743479840006E-2</v>
      </c>
      <c r="P172" s="11">
        <v>2.2741001528560002E-2</v>
      </c>
      <c r="Q172" s="11">
        <v>0.1062810343444</v>
      </c>
      <c r="R172" s="11">
        <v>8.3262601563620003E-2</v>
      </c>
      <c r="S172" s="11">
        <v>9.3341704547620002E-2</v>
      </c>
      <c r="T172" s="11">
        <v>0.16686924047760002</v>
      </c>
      <c r="U172" s="11">
        <v>2.8563812051710002E-2</v>
      </c>
      <c r="V172" s="11">
        <v>0.1091779756153</v>
      </c>
      <c r="W172" s="11">
        <v>0</v>
      </c>
      <c r="X172" s="11">
        <v>0</v>
      </c>
      <c r="Y172" s="11">
        <v>0</v>
      </c>
      <c r="Z172" s="11">
        <v>0.31023857684770001</v>
      </c>
      <c r="AA172" s="11">
        <v>0.45828333400150001</v>
      </c>
      <c r="AB172" s="11">
        <v>0.3512094031079</v>
      </c>
      <c r="AC172" s="11">
        <v>1</v>
      </c>
      <c r="AD172" s="11">
        <v>1</v>
      </c>
    </row>
    <row r="173" spans="1:30" x14ac:dyDescent="0.4">
      <c r="B173" s="12">
        <v>5</v>
      </c>
      <c r="C173" s="12">
        <v>3</v>
      </c>
      <c r="D173" s="12">
        <v>8</v>
      </c>
      <c r="E173" s="12">
        <v>6</v>
      </c>
      <c r="F173" s="12">
        <v>3</v>
      </c>
      <c r="G173" s="12">
        <v>9</v>
      </c>
      <c r="H173" s="12">
        <v>7</v>
      </c>
      <c r="I173" s="12">
        <v>0</v>
      </c>
      <c r="J173" s="12">
        <v>8</v>
      </c>
      <c r="K173" s="12">
        <v>5</v>
      </c>
      <c r="L173" s="12">
        <v>5</v>
      </c>
      <c r="M173" s="12">
        <v>10</v>
      </c>
      <c r="N173" s="12">
        <v>0</v>
      </c>
      <c r="O173" s="12">
        <v>1</v>
      </c>
      <c r="P173" s="12">
        <v>1</v>
      </c>
      <c r="Q173" s="12">
        <v>3</v>
      </c>
      <c r="R173" s="12">
        <v>1</v>
      </c>
      <c r="S173" s="12">
        <v>4</v>
      </c>
      <c r="T173" s="12">
        <v>3</v>
      </c>
      <c r="U173" s="12">
        <v>1</v>
      </c>
      <c r="V173" s="12">
        <v>4</v>
      </c>
      <c r="W173" s="12">
        <v>0</v>
      </c>
      <c r="X173" s="12">
        <v>0</v>
      </c>
      <c r="Y173" s="12">
        <v>0</v>
      </c>
      <c r="Z173" s="12">
        <v>11</v>
      </c>
      <c r="AA173" s="12">
        <v>6</v>
      </c>
      <c r="AB173" s="12">
        <v>17</v>
      </c>
      <c r="AC173" s="12">
        <v>29</v>
      </c>
      <c r="AD173" s="12">
        <v>14</v>
      </c>
    </row>
    <row r="174" spans="1:30" x14ac:dyDescent="0.4">
      <c r="B174" s="12">
        <v>29</v>
      </c>
      <c r="C174" s="12">
        <v>14</v>
      </c>
      <c r="D174" s="12">
        <v>44</v>
      </c>
      <c r="E174" s="12">
        <v>29</v>
      </c>
      <c r="F174" s="12">
        <v>14</v>
      </c>
      <c r="G174" s="12">
        <v>44</v>
      </c>
      <c r="H174" s="12">
        <v>29</v>
      </c>
      <c r="I174" s="12">
        <v>14</v>
      </c>
      <c r="J174" s="12">
        <v>44</v>
      </c>
      <c r="K174" s="12">
        <v>29</v>
      </c>
      <c r="L174" s="12">
        <v>14</v>
      </c>
      <c r="M174" s="12">
        <v>44</v>
      </c>
      <c r="N174" s="12">
        <v>29</v>
      </c>
      <c r="O174" s="12">
        <v>14</v>
      </c>
      <c r="P174" s="12">
        <v>44</v>
      </c>
      <c r="Q174" s="12">
        <v>29</v>
      </c>
      <c r="R174" s="12">
        <v>14</v>
      </c>
      <c r="S174" s="12">
        <v>44</v>
      </c>
      <c r="T174" s="12">
        <v>29</v>
      </c>
      <c r="U174" s="12">
        <v>14</v>
      </c>
      <c r="V174" s="12">
        <v>44</v>
      </c>
      <c r="W174" s="12">
        <v>29</v>
      </c>
      <c r="X174" s="12">
        <v>14</v>
      </c>
      <c r="Y174" s="12">
        <v>44</v>
      </c>
      <c r="Z174" s="12">
        <v>29</v>
      </c>
      <c r="AA174" s="12">
        <v>14</v>
      </c>
      <c r="AB174" s="12">
        <v>44</v>
      </c>
      <c r="AC174" s="12">
        <v>29</v>
      </c>
      <c r="AD174" s="12">
        <v>14</v>
      </c>
    </row>
    <row r="175" spans="1:30" x14ac:dyDescent="0.4">
      <c r="B175" s="12">
        <v>2.2236040603839999</v>
      </c>
      <c r="C175" s="12">
        <v>4.4137409682379998</v>
      </c>
      <c r="D175" s="12">
        <v>6.6373450286219997</v>
      </c>
      <c r="E175" s="12">
        <v>6.8999444979450004</v>
      </c>
      <c r="F175" s="12">
        <v>3.9196749422270001</v>
      </c>
      <c r="G175" s="12">
        <v>10.819619440169999</v>
      </c>
      <c r="H175" s="12">
        <v>7.3311855268470003</v>
      </c>
      <c r="I175" s="12">
        <v>0</v>
      </c>
      <c r="J175" s="12">
        <v>9.4443221288250001</v>
      </c>
      <c r="K175" s="12">
        <v>4.9205856112020001</v>
      </c>
      <c r="L175" s="12">
        <v>6.686768598085</v>
      </c>
      <c r="M175" s="12">
        <v>11.60735420929</v>
      </c>
      <c r="N175" s="12">
        <v>0</v>
      </c>
      <c r="O175" s="12">
        <v>1.130348026436</v>
      </c>
      <c r="P175" s="12">
        <v>1.130348026436</v>
      </c>
      <c r="Q175" s="12">
        <v>3.1255306400760001</v>
      </c>
      <c r="R175" s="12">
        <v>1.514045650665</v>
      </c>
      <c r="S175" s="12">
        <v>4.63957629074</v>
      </c>
      <c r="T175" s="12">
        <v>4.9073188571799999</v>
      </c>
      <c r="U175" s="12">
        <v>0.51940384507750004</v>
      </c>
      <c r="V175" s="12">
        <v>5.4267227022569999</v>
      </c>
      <c r="W175" s="12">
        <v>0</v>
      </c>
      <c r="X175" s="12">
        <v>0</v>
      </c>
      <c r="Y175" s="12">
        <v>0</v>
      </c>
      <c r="Z175" s="12">
        <v>9.1235485583280003</v>
      </c>
      <c r="AA175" s="12">
        <v>8.3334159104649999</v>
      </c>
      <c r="AB175" s="12">
        <v>17.456964468790002</v>
      </c>
      <c r="AC175" s="12">
        <v>29.408169193629998</v>
      </c>
      <c r="AD175" s="12">
        <v>18.18398203073</v>
      </c>
    </row>
    <row r="176" spans="1:30" x14ac:dyDescent="0.4">
      <c r="B176" s="12">
        <v>29.408169193629998</v>
      </c>
      <c r="C176" s="12">
        <v>18.18398203073</v>
      </c>
      <c r="D176" s="12">
        <v>49.705287826339998</v>
      </c>
      <c r="E176" s="12">
        <v>29.408169193629998</v>
      </c>
      <c r="F176" s="12">
        <v>18.18398203073</v>
      </c>
      <c r="G176" s="12">
        <v>49.705287826339998</v>
      </c>
      <c r="H176" s="12">
        <v>29.408169193629998</v>
      </c>
      <c r="I176" s="12">
        <v>18.18398203073</v>
      </c>
      <c r="J176" s="12">
        <v>49.705287826339998</v>
      </c>
      <c r="K176" s="12">
        <v>29.408169193629998</v>
      </c>
      <c r="L176" s="12">
        <v>18.18398203073</v>
      </c>
      <c r="M176" s="12">
        <v>49.705287826339998</v>
      </c>
      <c r="N176" s="12">
        <v>29.408169193629998</v>
      </c>
      <c r="O176" s="12">
        <v>18.18398203073</v>
      </c>
      <c r="P176" s="12">
        <v>49.705287826339998</v>
      </c>
      <c r="Q176" s="12">
        <v>29.408169193629998</v>
      </c>
      <c r="R176" s="12">
        <v>18.18398203073</v>
      </c>
      <c r="S176" s="12">
        <v>49.705287826339998</v>
      </c>
      <c r="T176" s="12">
        <v>29.408169193629998</v>
      </c>
      <c r="U176" s="12">
        <v>18.18398203073</v>
      </c>
      <c r="V176" s="12">
        <v>49.705287826339998</v>
      </c>
      <c r="W176" s="12">
        <v>29.408169193629998</v>
      </c>
      <c r="X176" s="12">
        <v>18.18398203073</v>
      </c>
      <c r="Y176" s="12">
        <v>49.705287826339998</v>
      </c>
      <c r="Z176" s="12">
        <v>29.408169193629998</v>
      </c>
      <c r="AA176" s="12">
        <v>18.18398203073</v>
      </c>
      <c r="AB176" s="12">
        <v>49.705287826339998</v>
      </c>
      <c r="AC176" s="12">
        <v>29.408169193629998</v>
      </c>
      <c r="AD176" s="12">
        <v>18.18398203073</v>
      </c>
    </row>
    <row r="177" spans="1:30" x14ac:dyDescent="0.4">
      <c r="B177" s="6" t="s">
        <v>155</v>
      </c>
      <c r="C177" s="6" t="s">
        <v>156</v>
      </c>
      <c r="D177" s="6" t="s">
        <v>157</v>
      </c>
      <c r="E177" s="6" t="s">
        <v>155</v>
      </c>
      <c r="F177" s="6" t="s">
        <v>156</v>
      </c>
      <c r="G177" s="6" t="s">
        <v>157</v>
      </c>
      <c r="H177" s="6" t="s">
        <v>155</v>
      </c>
      <c r="I177" s="6" t="s">
        <v>156</v>
      </c>
      <c r="J177" s="6" t="s">
        <v>157</v>
      </c>
      <c r="K177" s="6" t="s">
        <v>155</v>
      </c>
      <c r="L177" s="6" t="s">
        <v>156</v>
      </c>
      <c r="M177" s="6" t="s">
        <v>157</v>
      </c>
      <c r="N177" s="6" t="s">
        <v>155</v>
      </c>
      <c r="O177" s="6" t="s">
        <v>156</v>
      </c>
      <c r="P177" s="6" t="s">
        <v>157</v>
      </c>
      <c r="Q177" s="6" t="s">
        <v>155</v>
      </c>
      <c r="R177" s="6" t="s">
        <v>156</v>
      </c>
      <c r="S177" s="6" t="s">
        <v>157</v>
      </c>
      <c r="T177" s="6" t="s">
        <v>155</v>
      </c>
      <c r="U177" s="6" t="s">
        <v>156</v>
      </c>
      <c r="V177" s="6" t="s">
        <v>157</v>
      </c>
      <c r="W177" s="6" t="s">
        <v>155</v>
      </c>
      <c r="X177" s="6" t="s">
        <v>156</v>
      </c>
      <c r="Y177" s="6" t="s">
        <v>157</v>
      </c>
      <c r="Z177" s="6" t="s">
        <v>155</v>
      </c>
      <c r="AA177" s="6" t="s">
        <v>156</v>
      </c>
      <c r="AB177" s="6" t="s">
        <v>157</v>
      </c>
      <c r="AC177" s="6" t="s">
        <v>155</v>
      </c>
      <c r="AD177" s="6" t="s">
        <v>156</v>
      </c>
    </row>
    <row r="178" spans="1:30" x14ac:dyDescent="0.4">
      <c r="B178" s="6" t="s">
        <v>95</v>
      </c>
      <c r="C178" s="6" t="s">
        <v>95</v>
      </c>
      <c r="D178" s="6" t="s">
        <v>446</v>
      </c>
      <c r="E178" s="6" t="s">
        <v>95</v>
      </c>
      <c r="F178" s="6" t="s">
        <v>95</v>
      </c>
      <c r="G178" s="6" t="s">
        <v>446</v>
      </c>
      <c r="H178" s="6" t="s">
        <v>215</v>
      </c>
      <c r="I178" s="6" t="s">
        <v>95</v>
      </c>
      <c r="J178" s="6" t="s">
        <v>446</v>
      </c>
      <c r="K178" s="6" t="s">
        <v>95</v>
      </c>
      <c r="L178" s="6" t="s">
        <v>95</v>
      </c>
      <c r="M178" s="6" t="s">
        <v>446</v>
      </c>
      <c r="N178" s="6" t="s">
        <v>95</v>
      </c>
      <c r="O178" s="6" t="s">
        <v>95</v>
      </c>
      <c r="P178" s="6" t="s">
        <v>446</v>
      </c>
      <c r="Q178" s="6" t="s">
        <v>95</v>
      </c>
      <c r="R178" s="6" t="s">
        <v>95</v>
      </c>
      <c r="S178" s="6" t="s">
        <v>446</v>
      </c>
      <c r="T178" s="6" t="s">
        <v>95</v>
      </c>
      <c r="U178" s="6" t="s">
        <v>95</v>
      </c>
      <c r="V178" s="6" t="s">
        <v>446</v>
      </c>
      <c r="W178" s="6" t="s">
        <v>446</v>
      </c>
      <c r="X178" s="6" t="s">
        <v>446</v>
      </c>
      <c r="Y178" s="6" t="s">
        <v>446</v>
      </c>
      <c r="Z178" s="6" t="s">
        <v>95</v>
      </c>
      <c r="AA178" s="6" t="s">
        <v>95</v>
      </c>
      <c r="AB178" s="6" t="s">
        <v>446</v>
      </c>
      <c r="AC178" s="6" t="s">
        <v>446</v>
      </c>
      <c r="AD178" s="6" t="s">
        <v>446</v>
      </c>
    </row>
    <row r="179" spans="1:30" x14ac:dyDescent="0.4">
      <c r="A179" s="1" t="s">
        <v>343</v>
      </c>
      <c r="B179" s="11">
        <v>0.37182593675820003</v>
      </c>
      <c r="C179" s="11">
        <v>0.2832594888262</v>
      </c>
      <c r="D179" s="11">
        <v>0.32868693370860003</v>
      </c>
      <c r="E179" s="11">
        <v>0.10543945297700001</v>
      </c>
      <c r="F179" s="11">
        <v>0.16598826822940002</v>
      </c>
      <c r="G179" s="11">
        <v>0.1349316092824</v>
      </c>
      <c r="H179" s="11">
        <v>0.19475673283439998</v>
      </c>
      <c r="I179" s="11">
        <v>0.34959765809049997</v>
      </c>
      <c r="J179" s="11">
        <v>0.27017675139449998</v>
      </c>
      <c r="K179" s="11">
        <v>0.2132640307975</v>
      </c>
      <c r="L179" s="11">
        <v>2.2679398172480002E-2</v>
      </c>
      <c r="M179" s="11">
        <v>0.1204339440096</v>
      </c>
      <c r="N179" s="11">
        <v>5.6590588580269996E-2</v>
      </c>
      <c r="O179" s="11">
        <v>2.0328339487879998E-2</v>
      </c>
      <c r="P179" s="11">
        <v>3.8927948712579999E-2</v>
      </c>
      <c r="Q179" s="11">
        <v>1.444638578368E-2</v>
      </c>
      <c r="R179" s="11">
        <v>0</v>
      </c>
      <c r="S179" s="11">
        <v>7.4098308023070004E-3</v>
      </c>
      <c r="T179" s="11">
        <v>4.3676872268870001E-2</v>
      </c>
      <c r="U179" s="11">
        <v>0.1581468471935</v>
      </c>
      <c r="V179" s="11">
        <v>9.943298209003E-2</v>
      </c>
      <c r="W179" s="11">
        <v>0</v>
      </c>
      <c r="X179" s="11">
        <v>0</v>
      </c>
      <c r="Y179" s="11">
        <v>0</v>
      </c>
      <c r="Z179" s="11">
        <v>0.47726538973529997</v>
      </c>
      <c r="AA179" s="11">
        <v>0.44924775705559999</v>
      </c>
      <c r="AB179" s="11">
        <v>0.46361854299100003</v>
      </c>
      <c r="AC179" s="11">
        <v>1</v>
      </c>
      <c r="AD179" s="11">
        <v>1</v>
      </c>
    </row>
    <row r="180" spans="1:30" x14ac:dyDescent="0.4">
      <c r="B180" s="12">
        <v>19</v>
      </c>
      <c r="C180" s="12">
        <v>14</v>
      </c>
      <c r="D180" s="12">
        <v>33</v>
      </c>
      <c r="E180" s="12">
        <v>9</v>
      </c>
      <c r="F180" s="12">
        <v>7</v>
      </c>
      <c r="G180" s="12">
        <v>16</v>
      </c>
      <c r="H180" s="12">
        <v>9</v>
      </c>
      <c r="I180" s="12">
        <v>10</v>
      </c>
      <c r="J180" s="12">
        <v>19</v>
      </c>
      <c r="K180" s="12">
        <v>8</v>
      </c>
      <c r="L180" s="12">
        <v>2</v>
      </c>
      <c r="M180" s="12">
        <v>10</v>
      </c>
      <c r="N180" s="12">
        <v>6</v>
      </c>
      <c r="O180" s="12">
        <v>1</v>
      </c>
      <c r="P180" s="12">
        <v>7</v>
      </c>
      <c r="Q180" s="12">
        <v>1</v>
      </c>
      <c r="R180" s="12">
        <v>0</v>
      </c>
      <c r="S180" s="12">
        <v>1</v>
      </c>
      <c r="T180" s="12">
        <v>3</v>
      </c>
      <c r="U180" s="12">
        <v>7</v>
      </c>
      <c r="V180" s="12">
        <v>10</v>
      </c>
      <c r="W180" s="12">
        <v>0</v>
      </c>
      <c r="X180" s="12">
        <v>0</v>
      </c>
      <c r="Y180" s="12">
        <v>0</v>
      </c>
      <c r="Z180" s="12">
        <v>28</v>
      </c>
      <c r="AA180" s="12">
        <v>21</v>
      </c>
      <c r="AB180" s="12">
        <v>49</v>
      </c>
      <c r="AC180" s="12">
        <v>55</v>
      </c>
      <c r="AD180" s="12">
        <v>41</v>
      </c>
    </row>
    <row r="181" spans="1:30" x14ac:dyDescent="0.4">
      <c r="B181" s="12">
        <v>55</v>
      </c>
      <c r="C181" s="12">
        <v>41</v>
      </c>
      <c r="D181" s="12">
        <v>96</v>
      </c>
      <c r="E181" s="12">
        <v>55</v>
      </c>
      <c r="F181" s="12">
        <v>41</v>
      </c>
      <c r="G181" s="12">
        <v>96</v>
      </c>
      <c r="H181" s="12">
        <v>55</v>
      </c>
      <c r="I181" s="12">
        <v>41</v>
      </c>
      <c r="J181" s="12">
        <v>96</v>
      </c>
      <c r="K181" s="12">
        <v>55</v>
      </c>
      <c r="L181" s="12">
        <v>41</v>
      </c>
      <c r="M181" s="12">
        <v>96</v>
      </c>
      <c r="N181" s="12">
        <v>55</v>
      </c>
      <c r="O181" s="12">
        <v>41</v>
      </c>
      <c r="P181" s="12">
        <v>96</v>
      </c>
      <c r="Q181" s="12">
        <v>55</v>
      </c>
      <c r="R181" s="12">
        <v>41</v>
      </c>
      <c r="S181" s="12">
        <v>96</v>
      </c>
      <c r="T181" s="12">
        <v>55</v>
      </c>
      <c r="U181" s="12">
        <v>41</v>
      </c>
      <c r="V181" s="12">
        <v>96</v>
      </c>
      <c r="W181" s="12">
        <v>55</v>
      </c>
      <c r="X181" s="12">
        <v>41</v>
      </c>
      <c r="Y181" s="12">
        <v>96</v>
      </c>
      <c r="Z181" s="12">
        <v>55</v>
      </c>
      <c r="AA181" s="12">
        <v>41</v>
      </c>
      <c r="AB181" s="12">
        <v>96</v>
      </c>
      <c r="AC181" s="12">
        <v>55</v>
      </c>
      <c r="AD181" s="12">
        <v>41</v>
      </c>
    </row>
    <row r="182" spans="1:30" x14ac:dyDescent="0.4">
      <c r="B182" s="12">
        <v>18.41645325272</v>
      </c>
      <c r="C182" s="12">
        <v>13.32301679707</v>
      </c>
      <c r="D182" s="12">
        <v>31.739470049800001</v>
      </c>
      <c r="E182" s="12">
        <v>5.22239189034</v>
      </c>
      <c r="F182" s="12">
        <v>7.807203546477</v>
      </c>
      <c r="G182" s="12">
        <v>13.029595436819999</v>
      </c>
      <c r="H182" s="12">
        <v>9.6462562487420005</v>
      </c>
      <c r="I182" s="12">
        <v>16.443210747350001</v>
      </c>
      <c r="J182" s="12">
        <v>26.089466996100001</v>
      </c>
      <c r="K182" s="12">
        <v>10.562918466399999</v>
      </c>
      <c r="L182" s="12">
        <v>1.0667180261160001</v>
      </c>
      <c r="M182" s="12">
        <v>11.62963649252</v>
      </c>
      <c r="N182" s="12">
        <v>2.802918855578</v>
      </c>
      <c r="O182" s="12">
        <v>0.95613675494479999</v>
      </c>
      <c r="P182" s="12">
        <v>3.7590556105230002</v>
      </c>
      <c r="Q182" s="12">
        <v>0.71552617005579999</v>
      </c>
      <c r="R182" s="12">
        <v>0</v>
      </c>
      <c r="S182" s="12">
        <v>0.71552617005579999</v>
      </c>
      <c r="T182" s="12">
        <v>2.163305452486</v>
      </c>
      <c r="U182" s="12">
        <v>7.4383848897489999</v>
      </c>
      <c r="V182" s="12">
        <v>9.6016903422350008</v>
      </c>
      <c r="W182" s="12">
        <v>0</v>
      </c>
      <c r="X182" s="12">
        <v>0</v>
      </c>
      <c r="Y182" s="12">
        <v>0</v>
      </c>
      <c r="Z182" s="12">
        <v>23.638845143059999</v>
      </c>
      <c r="AA182" s="12">
        <v>21.13022034355</v>
      </c>
      <c r="AB182" s="12">
        <v>44.769065486610003</v>
      </c>
      <c r="AC182" s="12">
        <v>49.529770336330003</v>
      </c>
      <c r="AD182" s="12">
        <v>47.034670761709997</v>
      </c>
    </row>
    <row r="183" spans="1:30" x14ac:dyDescent="0.4">
      <c r="B183" s="12">
        <v>49.529770336330003</v>
      </c>
      <c r="C183" s="12">
        <v>47.034670761709997</v>
      </c>
      <c r="D183" s="12">
        <v>96.564441098040007</v>
      </c>
      <c r="E183" s="12">
        <v>49.529770336330003</v>
      </c>
      <c r="F183" s="12">
        <v>47.034670761709997</v>
      </c>
      <c r="G183" s="12">
        <v>96.564441098040007</v>
      </c>
      <c r="H183" s="12">
        <v>49.529770336330003</v>
      </c>
      <c r="I183" s="12">
        <v>47.034670761709997</v>
      </c>
      <c r="J183" s="12">
        <v>96.564441098040007</v>
      </c>
      <c r="K183" s="12">
        <v>49.529770336330003</v>
      </c>
      <c r="L183" s="12">
        <v>47.034670761709997</v>
      </c>
      <c r="M183" s="12">
        <v>96.564441098040007</v>
      </c>
      <c r="N183" s="12">
        <v>49.529770336330003</v>
      </c>
      <c r="O183" s="12">
        <v>47.034670761709997</v>
      </c>
      <c r="P183" s="12">
        <v>96.564441098040007</v>
      </c>
      <c r="Q183" s="12">
        <v>49.529770336330003</v>
      </c>
      <c r="R183" s="12">
        <v>47.034670761709997</v>
      </c>
      <c r="S183" s="12">
        <v>96.564441098040007</v>
      </c>
      <c r="T183" s="12">
        <v>49.529770336330003</v>
      </c>
      <c r="U183" s="12">
        <v>47.034670761709997</v>
      </c>
      <c r="V183" s="12">
        <v>96.564441098040007</v>
      </c>
      <c r="W183" s="12">
        <v>49.529770336330003</v>
      </c>
      <c r="X183" s="12">
        <v>47.034670761709997</v>
      </c>
      <c r="Y183" s="12">
        <v>96.564441098040007</v>
      </c>
      <c r="Z183" s="12">
        <v>49.529770336330003</v>
      </c>
      <c r="AA183" s="12">
        <v>47.034670761709997</v>
      </c>
      <c r="AB183" s="12">
        <v>96.564441098040007</v>
      </c>
      <c r="AC183" s="12">
        <v>49.529770336330003</v>
      </c>
      <c r="AD183" s="12">
        <v>47.034670761709997</v>
      </c>
    </row>
    <row r="184" spans="1:30" x14ac:dyDescent="0.4">
      <c r="B184" s="6" t="s">
        <v>155</v>
      </c>
      <c r="C184" s="6" t="s">
        <v>156</v>
      </c>
      <c r="D184" s="6" t="s">
        <v>157</v>
      </c>
      <c r="E184" s="6" t="s">
        <v>155</v>
      </c>
      <c r="F184" s="6" t="s">
        <v>156</v>
      </c>
      <c r="G184" s="6" t="s">
        <v>157</v>
      </c>
      <c r="H184" s="6" t="s">
        <v>155</v>
      </c>
      <c r="I184" s="6" t="s">
        <v>156</v>
      </c>
      <c r="J184" s="6" t="s">
        <v>157</v>
      </c>
      <c r="K184" s="6" t="s">
        <v>155</v>
      </c>
      <c r="L184" s="6" t="s">
        <v>156</v>
      </c>
      <c r="M184" s="6" t="s">
        <v>157</v>
      </c>
      <c r="N184" s="6" t="s">
        <v>155</v>
      </c>
      <c r="O184" s="6" t="s">
        <v>156</v>
      </c>
      <c r="P184" s="6" t="s">
        <v>157</v>
      </c>
      <c r="Q184" s="6" t="s">
        <v>155</v>
      </c>
      <c r="R184" s="6" t="s">
        <v>156</v>
      </c>
      <c r="S184" s="6" t="s">
        <v>157</v>
      </c>
      <c r="T184" s="6" t="s">
        <v>155</v>
      </c>
      <c r="U184" s="6" t="s">
        <v>156</v>
      </c>
      <c r="V184" s="6" t="s">
        <v>157</v>
      </c>
      <c r="W184" s="6" t="s">
        <v>155</v>
      </c>
      <c r="X184" s="6" t="s">
        <v>156</v>
      </c>
      <c r="Y184" s="6" t="s">
        <v>157</v>
      </c>
      <c r="Z184" s="6" t="s">
        <v>155</v>
      </c>
      <c r="AA184" s="6" t="s">
        <v>156</v>
      </c>
      <c r="AB184" s="6" t="s">
        <v>157</v>
      </c>
      <c r="AC184" s="6" t="s">
        <v>155</v>
      </c>
      <c r="AD184" s="6" t="s">
        <v>156</v>
      </c>
    </row>
    <row r="185" spans="1:30" x14ac:dyDescent="0.4">
      <c r="B185" s="6" t="s">
        <v>95</v>
      </c>
      <c r="C185" s="6" t="s">
        <v>95</v>
      </c>
      <c r="D185" s="6" t="s">
        <v>446</v>
      </c>
      <c r="E185" s="6" t="s">
        <v>95</v>
      </c>
      <c r="F185" s="6" t="s">
        <v>95</v>
      </c>
      <c r="G185" s="6" t="s">
        <v>446</v>
      </c>
      <c r="H185" s="6" t="s">
        <v>95</v>
      </c>
      <c r="I185" s="6" t="s">
        <v>95</v>
      </c>
      <c r="J185" s="6" t="s">
        <v>446</v>
      </c>
      <c r="K185" s="6" t="s">
        <v>215</v>
      </c>
      <c r="L185" s="6" t="s">
        <v>95</v>
      </c>
      <c r="M185" s="6" t="s">
        <v>446</v>
      </c>
      <c r="N185" s="6" t="s">
        <v>95</v>
      </c>
      <c r="O185" s="6" t="s">
        <v>95</v>
      </c>
      <c r="P185" s="6" t="s">
        <v>446</v>
      </c>
      <c r="Q185" s="6" t="s">
        <v>95</v>
      </c>
      <c r="R185" s="6" t="s">
        <v>95</v>
      </c>
      <c r="S185" s="6" t="s">
        <v>446</v>
      </c>
      <c r="T185" s="6" t="s">
        <v>95</v>
      </c>
      <c r="U185" s="6" t="s">
        <v>95</v>
      </c>
      <c r="V185" s="6" t="s">
        <v>446</v>
      </c>
      <c r="W185" s="6" t="s">
        <v>446</v>
      </c>
      <c r="X185" s="6" t="s">
        <v>446</v>
      </c>
      <c r="Y185" s="6" t="s">
        <v>446</v>
      </c>
      <c r="Z185" s="6" t="s">
        <v>95</v>
      </c>
      <c r="AA185" s="6" t="s">
        <v>95</v>
      </c>
      <c r="AB185" s="6" t="s">
        <v>446</v>
      </c>
      <c r="AC185" s="6" t="s">
        <v>446</v>
      </c>
      <c r="AD185" s="6" t="s">
        <v>446</v>
      </c>
    </row>
    <row r="186" spans="1:30" x14ac:dyDescent="0.4">
      <c r="A186" s="1" t="s">
        <v>648</v>
      </c>
      <c r="B186" s="11"/>
      <c r="C186" s="11"/>
      <c r="D186" s="11"/>
      <c r="E186" s="11"/>
      <c r="F186" s="11"/>
      <c r="G186" s="11"/>
      <c r="H186" s="11"/>
      <c r="I186" s="11"/>
      <c r="J186" s="11"/>
      <c r="K186" s="11"/>
      <c r="L186" s="11"/>
      <c r="M186" s="11"/>
      <c r="N186" s="11"/>
      <c r="O186" s="11"/>
      <c r="P186" s="11"/>
      <c r="Q186" s="11"/>
      <c r="R186" s="11"/>
      <c r="S186" s="11"/>
      <c r="T186" s="11"/>
      <c r="U186" s="11"/>
      <c r="V186" s="11"/>
      <c r="W186" s="11"/>
      <c r="X186" s="11"/>
      <c r="Y186" s="11"/>
      <c r="Z186" s="11"/>
      <c r="AA186" s="11"/>
      <c r="AB186" s="11"/>
      <c r="AC186" s="11"/>
      <c r="AD186" s="11"/>
    </row>
    <row r="187" spans="1:30" x14ac:dyDescent="0.4">
      <c r="B187" s="12">
        <v>0</v>
      </c>
      <c r="C187" s="12">
        <v>0</v>
      </c>
      <c r="D187" s="12">
        <v>0</v>
      </c>
      <c r="E187" s="12">
        <v>0</v>
      </c>
      <c r="F187" s="12">
        <v>0</v>
      </c>
      <c r="G187" s="12">
        <v>0</v>
      </c>
      <c r="H187" s="12">
        <v>0</v>
      </c>
      <c r="I187" s="12">
        <v>0</v>
      </c>
      <c r="J187" s="12">
        <v>0</v>
      </c>
      <c r="K187" s="12">
        <v>0</v>
      </c>
      <c r="L187" s="12">
        <v>0</v>
      </c>
      <c r="M187" s="12">
        <v>0</v>
      </c>
      <c r="N187" s="12">
        <v>0</v>
      </c>
      <c r="O187" s="12">
        <v>0</v>
      </c>
      <c r="P187" s="12">
        <v>0</v>
      </c>
      <c r="Q187" s="12">
        <v>0</v>
      </c>
      <c r="R187" s="12">
        <v>0</v>
      </c>
      <c r="S187" s="12">
        <v>0</v>
      </c>
      <c r="T187" s="12">
        <v>0</v>
      </c>
      <c r="U187" s="12">
        <v>0</v>
      </c>
      <c r="V187" s="12">
        <v>0</v>
      </c>
      <c r="W187" s="12">
        <v>0</v>
      </c>
      <c r="X187" s="12">
        <v>0</v>
      </c>
      <c r="Y187" s="12">
        <v>0</v>
      </c>
      <c r="Z187" s="12">
        <v>0</v>
      </c>
      <c r="AA187" s="12">
        <v>0</v>
      </c>
      <c r="AB187" s="12">
        <v>0</v>
      </c>
      <c r="AC187" s="12">
        <v>0</v>
      </c>
      <c r="AD187" s="12">
        <v>0</v>
      </c>
    </row>
    <row r="188" spans="1:30" x14ac:dyDescent="0.4">
      <c r="B188" s="12">
        <v>0</v>
      </c>
      <c r="C188" s="12">
        <v>0</v>
      </c>
      <c r="D188" s="12">
        <v>0</v>
      </c>
      <c r="E188" s="12">
        <v>0</v>
      </c>
      <c r="F188" s="12">
        <v>0</v>
      </c>
      <c r="G188" s="12">
        <v>0</v>
      </c>
      <c r="H188" s="12">
        <v>0</v>
      </c>
      <c r="I188" s="12">
        <v>0</v>
      </c>
      <c r="J188" s="12">
        <v>0</v>
      </c>
      <c r="K188" s="12">
        <v>0</v>
      </c>
      <c r="L188" s="12">
        <v>0</v>
      </c>
      <c r="M188" s="12">
        <v>0</v>
      </c>
      <c r="N188" s="12">
        <v>0</v>
      </c>
      <c r="O188" s="12">
        <v>0</v>
      </c>
      <c r="P188" s="12">
        <v>0</v>
      </c>
      <c r="Q188" s="12">
        <v>0</v>
      </c>
      <c r="R188" s="12">
        <v>0</v>
      </c>
      <c r="S188" s="12">
        <v>0</v>
      </c>
      <c r="T188" s="12">
        <v>0</v>
      </c>
      <c r="U188" s="12">
        <v>0</v>
      </c>
      <c r="V188" s="12">
        <v>0</v>
      </c>
      <c r="W188" s="12">
        <v>0</v>
      </c>
      <c r="X188" s="12">
        <v>0</v>
      </c>
      <c r="Y188" s="12">
        <v>0</v>
      </c>
      <c r="Z188" s="12">
        <v>0</v>
      </c>
      <c r="AA188" s="12">
        <v>0</v>
      </c>
      <c r="AB188" s="12">
        <v>0</v>
      </c>
      <c r="AC188" s="12">
        <v>0</v>
      </c>
      <c r="AD188" s="12">
        <v>0</v>
      </c>
    </row>
    <row r="189" spans="1:30" x14ac:dyDescent="0.4">
      <c r="B189" s="12">
        <v>0</v>
      </c>
      <c r="C189" s="12">
        <v>0</v>
      </c>
      <c r="D189" s="12">
        <v>0</v>
      </c>
      <c r="E189" s="12">
        <v>0</v>
      </c>
      <c r="F189" s="12">
        <v>0</v>
      </c>
      <c r="G189" s="12">
        <v>0</v>
      </c>
      <c r="H189" s="12">
        <v>0</v>
      </c>
      <c r="I189" s="12">
        <v>0</v>
      </c>
      <c r="J189" s="12">
        <v>0</v>
      </c>
      <c r="K189" s="12">
        <v>0</v>
      </c>
      <c r="L189" s="12">
        <v>0</v>
      </c>
      <c r="M189" s="12">
        <v>0</v>
      </c>
      <c r="N189" s="12">
        <v>0</v>
      </c>
      <c r="O189" s="12">
        <v>0</v>
      </c>
      <c r="P189" s="12">
        <v>0</v>
      </c>
      <c r="Q189" s="12">
        <v>0</v>
      </c>
      <c r="R189" s="12">
        <v>0</v>
      </c>
      <c r="S189" s="12">
        <v>0</v>
      </c>
      <c r="T189" s="12">
        <v>0</v>
      </c>
      <c r="U189" s="12">
        <v>0</v>
      </c>
      <c r="V189" s="12">
        <v>0</v>
      </c>
      <c r="W189" s="12">
        <v>0</v>
      </c>
      <c r="X189" s="12">
        <v>0</v>
      </c>
      <c r="Y189" s="12">
        <v>0</v>
      </c>
      <c r="Z189" s="12">
        <v>0</v>
      </c>
      <c r="AA189" s="12">
        <v>0</v>
      </c>
      <c r="AB189" s="12">
        <v>0</v>
      </c>
      <c r="AC189" s="12">
        <v>0</v>
      </c>
      <c r="AD189" s="12">
        <v>0</v>
      </c>
    </row>
    <row r="190" spans="1:30" x14ac:dyDescent="0.4">
      <c r="B190" s="12">
        <v>0</v>
      </c>
      <c r="C190" s="12">
        <v>0</v>
      </c>
      <c r="D190" s="12">
        <v>0</v>
      </c>
      <c r="E190" s="12">
        <v>0</v>
      </c>
      <c r="F190" s="12">
        <v>0</v>
      </c>
      <c r="G190" s="12">
        <v>0</v>
      </c>
      <c r="H190" s="12">
        <v>0</v>
      </c>
      <c r="I190" s="12">
        <v>0</v>
      </c>
      <c r="J190" s="12">
        <v>0</v>
      </c>
      <c r="K190" s="12">
        <v>0</v>
      </c>
      <c r="L190" s="12">
        <v>0</v>
      </c>
      <c r="M190" s="12">
        <v>0</v>
      </c>
      <c r="N190" s="12">
        <v>0</v>
      </c>
      <c r="O190" s="12">
        <v>0</v>
      </c>
      <c r="P190" s="12">
        <v>0</v>
      </c>
      <c r="Q190" s="12">
        <v>0</v>
      </c>
      <c r="R190" s="12">
        <v>0</v>
      </c>
      <c r="S190" s="12">
        <v>0</v>
      </c>
      <c r="T190" s="12">
        <v>0</v>
      </c>
      <c r="U190" s="12">
        <v>0</v>
      </c>
      <c r="V190" s="12">
        <v>0</v>
      </c>
      <c r="W190" s="12">
        <v>0</v>
      </c>
      <c r="X190" s="12">
        <v>0</v>
      </c>
      <c r="Y190" s="12">
        <v>0</v>
      </c>
      <c r="Z190" s="12">
        <v>0</v>
      </c>
      <c r="AA190" s="12">
        <v>0</v>
      </c>
      <c r="AB190" s="12">
        <v>0</v>
      </c>
      <c r="AC190" s="12">
        <v>0</v>
      </c>
      <c r="AD190" s="12">
        <v>0</v>
      </c>
    </row>
    <row r="191" spans="1:30" x14ac:dyDescent="0.4">
      <c r="B191" s="6" t="s">
        <v>155</v>
      </c>
      <c r="C191" s="6" t="s">
        <v>156</v>
      </c>
      <c r="D191" s="6" t="s">
        <v>157</v>
      </c>
      <c r="E191" s="6" t="s">
        <v>155</v>
      </c>
      <c r="F191" s="6" t="s">
        <v>156</v>
      </c>
      <c r="G191" s="6" t="s">
        <v>157</v>
      </c>
      <c r="H191" s="6" t="s">
        <v>155</v>
      </c>
      <c r="I191" s="6" t="s">
        <v>156</v>
      </c>
      <c r="J191" s="6" t="s">
        <v>157</v>
      </c>
      <c r="K191" s="6" t="s">
        <v>155</v>
      </c>
      <c r="L191" s="6" t="s">
        <v>156</v>
      </c>
      <c r="M191" s="6" t="s">
        <v>157</v>
      </c>
      <c r="N191" s="6" t="s">
        <v>155</v>
      </c>
      <c r="O191" s="6" t="s">
        <v>156</v>
      </c>
      <c r="P191" s="6" t="s">
        <v>157</v>
      </c>
      <c r="Q191" s="6" t="s">
        <v>155</v>
      </c>
      <c r="R191" s="6" t="s">
        <v>156</v>
      </c>
      <c r="S191" s="6" t="s">
        <v>157</v>
      </c>
      <c r="T191" s="6" t="s">
        <v>155</v>
      </c>
      <c r="U191" s="6" t="s">
        <v>156</v>
      </c>
      <c r="V191" s="6" t="s">
        <v>157</v>
      </c>
      <c r="W191" s="6" t="s">
        <v>155</v>
      </c>
      <c r="X191" s="6" t="s">
        <v>156</v>
      </c>
      <c r="Y191" s="6" t="s">
        <v>157</v>
      </c>
      <c r="Z191" s="6" t="s">
        <v>155</v>
      </c>
      <c r="AA191" s="6" t="s">
        <v>156</v>
      </c>
      <c r="AB191" s="6" t="s">
        <v>157</v>
      </c>
      <c r="AC191" s="6" t="s">
        <v>155</v>
      </c>
      <c r="AD191" s="6" t="s">
        <v>156</v>
      </c>
    </row>
    <row r="192" spans="1:30" x14ac:dyDescent="0.4">
      <c r="B192" s="6" t="s">
        <v>446</v>
      </c>
      <c r="C192" s="6" t="s">
        <v>446</v>
      </c>
      <c r="D192" s="6" t="s">
        <v>446</v>
      </c>
      <c r="E192" s="6" t="s">
        <v>446</v>
      </c>
      <c r="F192" s="6" t="s">
        <v>446</v>
      </c>
      <c r="G192" s="6" t="s">
        <v>446</v>
      </c>
      <c r="H192" s="6" t="s">
        <v>446</v>
      </c>
      <c r="I192" s="6" t="s">
        <v>446</v>
      </c>
      <c r="J192" s="6" t="s">
        <v>446</v>
      </c>
      <c r="K192" s="6" t="s">
        <v>446</v>
      </c>
      <c r="L192" s="6" t="s">
        <v>446</v>
      </c>
      <c r="M192" s="6" t="s">
        <v>446</v>
      </c>
      <c r="N192" s="6" t="s">
        <v>446</v>
      </c>
      <c r="O192" s="6" t="s">
        <v>446</v>
      </c>
      <c r="P192" s="6" t="s">
        <v>446</v>
      </c>
      <c r="Q192" s="6" t="s">
        <v>446</v>
      </c>
      <c r="R192" s="6" t="s">
        <v>446</v>
      </c>
      <c r="S192" s="6" t="s">
        <v>446</v>
      </c>
      <c r="T192" s="6" t="s">
        <v>446</v>
      </c>
      <c r="U192" s="6" t="s">
        <v>446</v>
      </c>
      <c r="V192" s="6" t="s">
        <v>446</v>
      </c>
      <c r="W192" s="6" t="s">
        <v>446</v>
      </c>
      <c r="X192" s="6" t="s">
        <v>446</v>
      </c>
      <c r="Y192" s="6" t="s">
        <v>446</v>
      </c>
      <c r="Z192" s="6" t="s">
        <v>446</v>
      </c>
      <c r="AA192" s="6" t="s">
        <v>446</v>
      </c>
      <c r="AB192" s="6" t="s">
        <v>446</v>
      </c>
      <c r="AC192" s="6" t="s">
        <v>446</v>
      </c>
      <c r="AD192" s="6" t="s">
        <v>446</v>
      </c>
    </row>
    <row r="193" spans="1:30" x14ac:dyDescent="0.4">
      <c r="A193" s="1" t="s">
        <v>365</v>
      </c>
      <c r="B193" s="11"/>
      <c r="C193" s="11"/>
      <c r="D193" s="11"/>
      <c r="E193" s="11"/>
      <c r="F193" s="11"/>
      <c r="G193" s="11"/>
      <c r="H193" s="11"/>
      <c r="I193" s="11"/>
      <c r="J193" s="11"/>
      <c r="K193" s="11"/>
      <c r="L193" s="11"/>
      <c r="M193" s="11"/>
      <c r="N193" s="11"/>
      <c r="O193" s="11"/>
      <c r="P193" s="11"/>
      <c r="Q193" s="11"/>
      <c r="R193" s="11"/>
      <c r="S193" s="11"/>
      <c r="T193" s="11"/>
      <c r="U193" s="11"/>
      <c r="V193" s="11"/>
      <c r="W193" s="11"/>
      <c r="X193" s="11"/>
      <c r="Y193" s="11"/>
      <c r="Z193" s="11"/>
      <c r="AA193" s="11"/>
      <c r="AB193" s="11"/>
      <c r="AC193" s="11"/>
      <c r="AD193" s="11"/>
    </row>
    <row r="194" spans="1:30" x14ac:dyDescent="0.4">
      <c r="B194" s="12">
        <v>0</v>
      </c>
      <c r="C194" s="12">
        <v>0</v>
      </c>
      <c r="D194" s="12">
        <v>0</v>
      </c>
      <c r="E194" s="12">
        <v>0</v>
      </c>
      <c r="F194" s="12">
        <v>0</v>
      </c>
      <c r="G194" s="12">
        <v>0</v>
      </c>
      <c r="H194" s="12">
        <v>0</v>
      </c>
      <c r="I194" s="12">
        <v>0</v>
      </c>
      <c r="J194" s="12">
        <v>0</v>
      </c>
      <c r="K194" s="12">
        <v>0</v>
      </c>
      <c r="L194" s="12">
        <v>0</v>
      </c>
      <c r="M194" s="12">
        <v>0</v>
      </c>
      <c r="N194" s="12">
        <v>0</v>
      </c>
      <c r="O194" s="12">
        <v>0</v>
      </c>
      <c r="P194" s="12">
        <v>0</v>
      </c>
      <c r="Q194" s="12">
        <v>0</v>
      </c>
      <c r="R194" s="12">
        <v>0</v>
      </c>
      <c r="S194" s="12">
        <v>0</v>
      </c>
      <c r="T194" s="12">
        <v>0</v>
      </c>
      <c r="U194" s="12">
        <v>0</v>
      </c>
      <c r="V194" s="12">
        <v>0</v>
      </c>
      <c r="W194" s="12">
        <v>0</v>
      </c>
      <c r="X194" s="12">
        <v>0</v>
      </c>
      <c r="Y194" s="12">
        <v>0</v>
      </c>
      <c r="Z194" s="12">
        <v>0</v>
      </c>
      <c r="AA194" s="12">
        <v>0</v>
      </c>
      <c r="AB194" s="12">
        <v>0</v>
      </c>
      <c r="AC194" s="12">
        <v>0</v>
      </c>
      <c r="AD194" s="12">
        <v>0</v>
      </c>
    </row>
    <row r="195" spans="1:30" x14ac:dyDescent="0.4">
      <c r="B195" s="12">
        <v>0</v>
      </c>
      <c r="C195" s="12">
        <v>0</v>
      </c>
      <c r="D195" s="12">
        <v>0</v>
      </c>
      <c r="E195" s="12">
        <v>0</v>
      </c>
      <c r="F195" s="12">
        <v>0</v>
      </c>
      <c r="G195" s="12">
        <v>0</v>
      </c>
      <c r="H195" s="12">
        <v>0</v>
      </c>
      <c r="I195" s="12">
        <v>0</v>
      </c>
      <c r="J195" s="12">
        <v>0</v>
      </c>
      <c r="K195" s="12">
        <v>0</v>
      </c>
      <c r="L195" s="12">
        <v>0</v>
      </c>
      <c r="M195" s="12">
        <v>0</v>
      </c>
      <c r="N195" s="12">
        <v>0</v>
      </c>
      <c r="O195" s="12">
        <v>0</v>
      </c>
      <c r="P195" s="12">
        <v>0</v>
      </c>
      <c r="Q195" s="12">
        <v>0</v>
      </c>
      <c r="R195" s="12">
        <v>0</v>
      </c>
      <c r="S195" s="12">
        <v>0</v>
      </c>
      <c r="T195" s="12">
        <v>0</v>
      </c>
      <c r="U195" s="12">
        <v>0</v>
      </c>
      <c r="V195" s="12">
        <v>0</v>
      </c>
      <c r="W195" s="12">
        <v>0</v>
      </c>
      <c r="X195" s="12">
        <v>0</v>
      </c>
      <c r="Y195" s="12">
        <v>0</v>
      </c>
      <c r="Z195" s="12">
        <v>0</v>
      </c>
      <c r="AA195" s="12">
        <v>0</v>
      </c>
      <c r="AB195" s="12">
        <v>0</v>
      </c>
      <c r="AC195" s="12">
        <v>0</v>
      </c>
      <c r="AD195" s="12">
        <v>0</v>
      </c>
    </row>
    <row r="196" spans="1:30" x14ac:dyDescent="0.4">
      <c r="B196" s="12">
        <v>0</v>
      </c>
      <c r="C196" s="12">
        <v>0</v>
      </c>
      <c r="D196" s="12">
        <v>0</v>
      </c>
      <c r="E196" s="12">
        <v>0</v>
      </c>
      <c r="F196" s="12">
        <v>0</v>
      </c>
      <c r="G196" s="12">
        <v>0</v>
      </c>
      <c r="H196" s="12">
        <v>0</v>
      </c>
      <c r="I196" s="12">
        <v>0</v>
      </c>
      <c r="J196" s="12">
        <v>0</v>
      </c>
      <c r="K196" s="12">
        <v>0</v>
      </c>
      <c r="L196" s="12">
        <v>0</v>
      </c>
      <c r="M196" s="12">
        <v>0</v>
      </c>
      <c r="N196" s="12">
        <v>0</v>
      </c>
      <c r="O196" s="12">
        <v>0</v>
      </c>
      <c r="P196" s="12">
        <v>0</v>
      </c>
      <c r="Q196" s="12">
        <v>0</v>
      </c>
      <c r="R196" s="12">
        <v>0</v>
      </c>
      <c r="S196" s="12">
        <v>0</v>
      </c>
      <c r="T196" s="12">
        <v>0</v>
      </c>
      <c r="U196" s="12">
        <v>0</v>
      </c>
      <c r="V196" s="12">
        <v>0</v>
      </c>
      <c r="W196" s="12">
        <v>0</v>
      </c>
      <c r="X196" s="12">
        <v>0</v>
      </c>
      <c r="Y196" s="12">
        <v>0</v>
      </c>
      <c r="Z196" s="12">
        <v>0</v>
      </c>
      <c r="AA196" s="12">
        <v>0</v>
      </c>
      <c r="AB196" s="12">
        <v>0</v>
      </c>
      <c r="AC196" s="12">
        <v>0</v>
      </c>
      <c r="AD196" s="12">
        <v>0</v>
      </c>
    </row>
    <row r="197" spans="1:30" x14ac:dyDescent="0.4">
      <c r="B197" s="12">
        <v>0</v>
      </c>
      <c r="C197" s="12">
        <v>0</v>
      </c>
      <c r="D197" s="12">
        <v>0</v>
      </c>
      <c r="E197" s="12">
        <v>0</v>
      </c>
      <c r="F197" s="12">
        <v>0</v>
      </c>
      <c r="G197" s="12">
        <v>0</v>
      </c>
      <c r="H197" s="12">
        <v>0</v>
      </c>
      <c r="I197" s="12">
        <v>0</v>
      </c>
      <c r="J197" s="12">
        <v>0</v>
      </c>
      <c r="K197" s="12">
        <v>0</v>
      </c>
      <c r="L197" s="12">
        <v>0</v>
      </c>
      <c r="M197" s="12">
        <v>0</v>
      </c>
      <c r="N197" s="12">
        <v>0</v>
      </c>
      <c r="O197" s="12">
        <v>0</v>
      </c>
      <c r="P197" s="12">
        <v>0</v>
      </c>
      <c r="Q197" s="12">
        <v>0</v>
      </c>
      <c r="R197" s="12">
        <v>0</v>
      </c>
      <c r="S197" s="12">
        <v>0</v>
      </c>
      <c r="T197" s="12">
        <v>0</v>
      </c>
      <c r="U197" s="12">
        <v>0</v>
      </c>
      <c r="V197" s="12">
        <v>0</v>
      </c>
      <c r="W197" s="12">
        <v>0</v>
      </c>
      <c r="X197" s="12">
        <v>0</v>
      </c>
      <c r="Y197" s="12">
        <v>0</v>
      </c>
      <c r="Z197" s="12">
        <v>0</v>
      </c>
      <c r="AA197" s="12">
        <v>0</v>
      </c>
      <c r="AB197" s="12">
        <v>0</v>
      </c>
      <c r="AC197" s="12">
        <v>0</v>
      </c>
      <c r="AD197" s="12">
        <v>0</v>
      </c>
    </row>
    <row r="198" spans="1:30" x14ac:dyDescent="0.4">
      <c r="B198" s="6" t="s">
        <v>155</v>
      </c>
      <c r="C198" s="6" t="s">
        <v>156</v>
      </c>
      <c r="D198" s="6" t="s">
        <v>157</v>
      </c>
      <c r="E198" s="6" t="s">
        <v>155</v>
      </c>
      <c r="F198" s="6" t="s">
        <v>156</v>
      </c>
      <c r="G198" s="6" t="s">
        <v>157</v>
      </c>
      <c r="H198" s="6" t="s">
        <v>155</v>
      </c>
      <c r="I198" s="6" t="s">
        <v>156</v>
      </c>
      <c r="J198" s="6" t="s">
        <v>157</v>
      </c>
      <c r="K198" s="6" t="s">
        <v>155</v>
      </c>
      <c r="L198" s="6" t="s">
        <v>156</v>
      </c>
      <c r="M198" s="6" t="s">
        <v>157</v>
      </c>
      <c r="N198" s="6" t="s">
        <v>155</v>
      </c>
      <c r="O198" s="6" t="s">
        <v>156</v>
      </c>
      <c r="P198" s="6" t="s">
        <v>157</v>
      </c>
      <c r="Q198" s="6" t="s">
        <v>155</v>
      </c>
      <c r="R198" s="6" t="s">
        <v>156</v>
      </c>
      <c r="S198" s="6" t="s">
        <v>157</v>
      </c>
      <c r="T198" s="6" t="s">
        <v>155</v>
      </c>
      <c r="U198" s="6" t="s">
        <v>156</v>
      </c>
      <c r="V198" s="6" t="s">
        <v>157</v>
      </c>
      <c r="W198" s="6" t="s">
        <v>155</v>
      </c>
      <c r="X198" s="6" t="s">
        <v>156</v>
      </c>
      <c r="Y198" s="6" t="s">
        <v>157</v>
      </c>
      <c r="Z198" s="6" t="s">
        <v>155</v>
      </c>
      <c r="AA198" s="6" t="s">
        <v>156</v>
      </c>
      <c r="AB198" s="6" t="s">
        <v>157</v>
      </c>
      <c r="AC198" s="6" t="s">
        <v>155</v>
      </c>
      <c r="AD198" s="6" t="s">
        <v>156</v>
      </c>
    </row>
    <row r="199" spans="1:30" x14ac:dyDescent="0.4">
      <c r="B199" s="6" t="s">
        <v>446</v>
      </c>
      <c r="C199" s="6" t="s">
        <v>446</v>
      </c>
      <c r="D199" s="6" t="s">
        <v>446</v>
      </c>
      <c r="E199" s="6" t="s">
        <v>446</v>
      </c>
      <c r="F199" s="6" t="s">
        <v>446</v>
      </c>
      <c r="G199" s="6" t="s">
        <v>446</v>
      </c>
      <c r="H199" s="6" t="s">
        <v>446</v>
      </c>
      <c r="I199" s="6" t="s">
        <v>446</v>
      </c>
      <c r="J199" s="6" t="s">
        <v>446</v>
      </c>
      <c r="K199" s="6" t="s">
        <v>446</v>
      </c>
      <c r="L199" s="6" t="s">
        <v>446</v>
      </c>
      <c r="M199" s="6" t="s">
        <v>446</v>
      </c>
      <c r="N199" s="6" t="s">
        <v>446</v>
      </c>
      <c r="O199" s="6" t="s">
        <v>446</v>
      </c>
      <c r="P199" s="6" t="s">
        <v>446</v>
      </c>
      <c r="Q199" s="6" t="s">
        <v>446</v>
      </c>
      <c r="R199" s="6" t="s">
        <v>446</v>
      </c>
      <c r="S199" s="6" t="s">
        <v>446</v>
      </c>
      <c r="T199" s="6" t="s">
        <v>446</v>
      </c>
      <c r="U199" s="6" t="s">
        <v>446</v>
      </c>
      <c r="V199" s="6" t="s">
        <v>446</v>
      </c>
      <c r="W199" s="6" t="s">
        <v>446</v>
      </c>
      <c r="X199" s="6" t="s">
        <v>446</v>
      </c>
      <c r="Y199" s="6" t="s">
        <v>446</v>
      </c>
      <c r="Z199" s="6" t="s">
        <v>446</v>
      </c>
      <c r="AA199" s="6" t="s">
        <v>446</v>
      </c>
      <c r="AB199" s="6" t="s">
        <v>446</v>
      </c>
      <c r="AC199" s="6" t="s">
        <v>446</v>
      </c>
      <c r="AD199" s="6" t="s">
        <v>446</v>
      </c>
    </row>
    <row r="200" spans="1:30" x14ac:dyDescent="0.4">
      <c r="A200" s="1" t="s">
        <v>368</v>
      </c>
      <c r="B200" s="11"/>
      <c r="C200" s="11"/>
      <c r="D200" s="11"/>
      <c r="E200" s="11"/>
      <c r="F200" s="11"/>
      <c r="G200" s="11"/>
      <c r="H200" s="11"/>
      <c r="I200" s="11"/>
      <c r="J200" s="11"/>
      <c r="K200" s="11"/>
      <c r="L200" s="11"/>
      <c r="M200" s="11"/>
      <c r="N200" s="11"/>
      <c r="O200" s="11"/>
      <c r="P200" s="11"/>
      <c r="Q200" s="11"/>
      <c r="R200" s="11"/>
      <c r="S200" s="11"/>
      <c r="T200" s="11"/>
      <c r="U200" s="11"/>
      <c r="V200" s="11"/>
      <c r="W200" s="11"/>
      <c r="X200" s="11"/>
      <c r="Y200" s="11"/>
      <c r="Z200" s="11"/>
      <c r="AA200" s="11"/>
      <c r="AB200" s="11"/>
      <c r="AC200" s="11"/>
      <c r="AD200" s="11"/>
    </row>
    <row r="201" spans="1:30" x14ac:dyDescent="0.4">
      <c r="B201" s="12">
        <v>0</v>
      </c>
      <c r="C201" s="12">
        <v>0</v>
      </c>
      <c r="D201" s="12">
        <v>0</v>
      </c>
      <c r="E201" s="12">
        <v>0</v>
      </c>
      <c r="F201" s="12">
        <v>0</v>
      </c>
      <c r="G201" s="12">
        <v>0</v>
      </c>
      <c r="H201" s="12">
        <v>0</v>
      </c>
      <c r="I201" s="12">
        <v>0</v>
      </c>
      <c r="J201" s="12">
        <v>0</v>
      </c>
      <c r="K201" s="12">
        <v>0</v>
      </c>
      <c r="L201" s="12">
        <v>0</v>
      </c>
      <c r="M201" s="12">
        <v>0</v>
      </c>
      <c r="N201" s="12">
        <v>0</v>
      </c>
      <c r="O201" s="12">
        <v>0</v>
      </c>
      <c r="P201" s="12">
        <v>0</v>
      </c>
      <c r="Q201" s="12">
        <v>0</v>
      </c>
      <c r="R201" s="12">
        <v>0</v>
      </c>
      <c r="S201" s="12">
        <v>0</v>
      </c>
      <c r="T201" s="12">
        <v>0</v>
      </c>
      <c r="U201" s="12">
        <v>0</v>
      </c>
      <c r="V201" s="12">
        <v>0</v>
      </c>
      <c r="W201" s="12">
        <v>0</v>
      </c>
      <c r="X201" s="12">
        <v>0</v>
      </c>
      <c r="Y201" s="12">
        <v>0</v>
      </c>
      <c r="Z201" s="12">
        <v>0</v>
      </c>
      <c r="AA201" s="12">
        <v>0</v>
      </c>
      <c r="AB201" s="12">
        <v>0</v>
      </c>
      <c r="AC201" s="12">
        <v>0</v>
      </c>
      <c r="AD201" s="12">
        <v>0</v>
      </c>
    </row>
    <row r="202" spans="1:30" x14ac:dyDescent="0.4">
      <c r="B202" s="12">
        <v>0</v>
      </c>
      <c r="C202" s="12">
        <v>0</v>
      </c>
      <c r="D202" s="12">
        <v>0</v>
      </c>
      <c r="E202" s="12">
        <v>0</v>
      </c>
      <c r="F202" s="12">
        <v>0</v>
      </c>
      <c r="G202" s="12">
        <v>0</v>
      </c>
      <c r="H202" s="12">
        <v>0</v>
      </c>
      <c r="I202" s="12">
        <v>0</v>
      </c>
      <c r="J202" s="12">
        <v>0</v>
      </c>
      <c r="K202" s="12">
        <v>0</v>
      </c>
      <c r="L202" s="12">
        <v>0</v>
      </c>
      <c r="M202" s="12">
        <v>0</v>
      </c>
      <c r="N202" s="12">
        <v>0</v>
      </c>
      <c r="O202" s="12">
        <v>0</v>
      </c>
      <c r="P202" s="12">
        <v>0</v>
      </c>
      <c r="Q202" s="12">
        <v>0</v>
      </c>
      <c r="R202" s="12">
        <v>0</v>
      </c>
      <c r="S202" s="12">
        <v>0</v>
      </c>
      <c r="T202" s="12">
        <v>0</v>
      </c>
      <c r="U202" s="12">
        <v>0</v>
      </c>
      <c r="V202" s="12">
        <v>0</v>
      </c>
      <c r="W202" s="12">
        <v>0</v>
      </c>
      <c r="X202" s="12">
        <v>0</v>
      </c>
      <c r="Y202" s="12">
        <v>0</v>
      </c>
      <c r="Z202" s="12">
        <v>0</v>
      </c>
      <c r="AA202" s="12">
        <v>0</v>
      </c>
      <c r="AB202" s="12">
        <v>0</v>
      </c>
      <c r="AC202" s="12">
        <v>0</v>
      </c>
      <c r="AD202" s="12">
        <v>0</v>
      </c>
    </row>
    <row r="203" spans="1:30" x14ac:dyDescent="0.4">
      <c r="B203" s="12">
        <v>0</v>
      </c>
      <c r="C203" s="12">
        <v>0</v>
      </c>
      <c r="D203" s="12">
        <v>0</v>
      </c>
      <c r="E203" s="12">
        <v>0</v>
      </c>
      <c r="F203" s="12">
        <v>0</v>
      </c>
      <c r="G203" s="12">
        <v>0</v>
      </c>
      <c r="H203" s="12">
        <v>0</v>
      </c>
      <c r="I203" s="12">
        <v>0</v>
      </c>
      <c r="J203" s="12">
        <v>0</v>
      </c>
      <c r="K203" s="12">
        <v>0</v>
      </c>
      <c r="L203" s="12">
        <v>0</v>
      </c>
      <c r="M203" s="12">
        <v>0</v>
      </c>
      <c r="N203" s="12">
        <v>0</v>
      </c>
      <c r="O203" s="12">
        <v>0</v>
      </c>
      <c r="P203" s="12">
        <v>0</v>
      </c>
      <c r="Q203" s="12">
        <v>0</v>
      </c>
      <c r="R203" s="12">
        <v>0</v>
      </c>
      <c r="S203" s="12">
        <v>0</v>
      </c>
      <c r="T203" s="12">
        <v>0</v>
      </c>
      <c r="U203" s="12">
        <v>0</v>
      </c>
      <c r="V203" s="12">
        <v>0</v>
      </c>
      <c r="W203" s="12">
        <v>0</v>
      </c>
      <c r="X203" s="12">
        <v>0</v>
      </c>
      <c r="Y203" s="12">
        <v>0</v>
      </c>
      <c r="Z203" s="12">
        <v>0</v>
      </c>
      <c r="AA203" s="12">
        <v>0</v>
      </c>
      <c r="AB203" s="12">
        <v>0</v>
      </c>
      <c r="AC203" s="12">
        <v>0</v>
      </c>
      <c r="AD203" s="12">
        <v>0</v>
      </c>
    </row>
    <row r="204" spans="1:30" x14ac:dyDescent="0.4">
      <c r="B204" s="12">
        <v>0</v>
      </c>
      <c r="C204" s="12">
        <v>0</v>
      </c>
      <c r="D204" s="12">
        <v>0</v>
      </c>
      <c r="E204" s="12">
        <v>0</v>
      </c>
      <c r="F204" s="12">
        <v>0</v>
      </c>
      <c r="G204" s="12">
        <v>0</v>
      </c>
      <c r="H204" s="12">
        <v>0</v>
      </c>
      <c r="I204" s="12">
        <v>0</v>
      </c>
      <c r="J204" s="12">
        <v>0</v>
      </c>
      <c r="K204" s="12">
        <v>0</v>
      </c>
      <c r="L204" s="12">
        <v>0</v>
      </c>
      <c r="M204" s="12">
        <v>0</v>
      </c>
      <c r="N204" s="12">
        <v>0</v>
      </c>
      <c r="O204" s="12">
        <v>0</v>
      </c>
      <c r="P204" s="12">
        <v>0</v>
      </c>
      <c r="Q204" s="12">
        <v>0</v>
      </c>
      <c r="R204" s="12">
        <v>0</v>
      </c>
      <c r="S204" s="12">
        <v>0</v>
      </c>
      <c r="T204" s="12">
        <v>0</v>
      </c>
      <c r="U204" s="12">
        <v>0</v>
      </c>
      <c r="V204" s="12">
        <v>0</v>
      </c>
      <c r="W204" s="12">
        <v>0</v>
      </c>
      <c r="X204" s="12">
        <v>0</v>
      </c>
      <c r="Y204" s="12">
        <v>0</v>
      </c>
      <c r="Z204" s="12">
        <v>0</v>
      </c>
      <c r="AA204" s="12">
        <v>0</v>
      </c>
      <c r="AB204" s="12">
        <v>0</v>
      </c>
      <c r="AC204" s="12">
        <v>0</v>
      </c>
      <c r="AD204" s="12">
        <v>0</v>
      </c>
    </row>
    <row r="205" spans="1:30" x14ac:dyDescent="0.4">
      <c r="B205" s="6" t="s">
        <v>155</v>
      </c>
      <c r="C205" s="6" t="s">
        <v>156</v>
      </c>
      <c r="D205" s="6" t="s">
        <v>157</v>
      </c>
      <c r="E205" s="6" t="s">
        <v>155</v>
      </c>
      <c r="F205" s="6" t="s">
        <v>156</v>
      </c>
      <c r="G205" s="6" t="s">
        <v>157</v>
      </c>
      <c r="H205" s="6" t="s">
        <v>155</v>
      </c>
      <c r="I205" s="6" t="s">
        <v>156</v>
      </c>
      <c r="J205" s="6" t="s">
        <v>157</v>
      </c>
      <c r="K205" s="6" t="s">
        <v>155</v>
      </c>
      <c r="L205" s="6" t="s">
        <v>156</v>
      </c>
      <c r="M205" s="6" t="s">
        <v>157</v>
      </c>
      <c r="N205" s="6" t="s">
        <v>155</v>
      </c>
      <c r="O205" s="6" t="s">
        <v>156</v>
      </c>
      <c r="P205" s="6" t="s">
        <v>157</v>
      </c>
      <c r="Q205" s="6" t="s">
        <v>155</v>
      </c>
      <c r="R205" s="6" t="s">
        <v>156</v>
      </c>
      <c r="S205" s="6" t="s">
        <v>157</v>
      </c>
      <c r="T205" s="6" t="s">
        <v>155</v>
      </c>
      <c r="U205" s="6" t="s">
        <v>156</v>
      </c>
      <c r="V205" s="6" t="s">
        <v>157</v>
      </c>
      <c r="W205" s="6" t="s">
        <v>155</v>
      </c>
      <c r="X205" s="6" t="s">
        <v>156</v>
      </c>
      <c r="Y205" s="6" t="s">
        <v>157</v>
      </c>
      <c r="Z205" s="6" t="s">
        <v>155</v>
      </c>
      <c r="AA205" s="6" t="s">
        <v>156</v>
      </c>
      <c r="AB205" s="6" t="s">
        <v>157</v>
      </c>
      <c r="AC205" s="6" t="s">
        <v>155</v>
      </c>
      <c r="AD205" s="6" t="s">
        <v>156</v>
      </c>
    </row>
    <row r="206" spans="1:30" x14ac:dyDescent="0.4">
      <c r="B206" s="6" t="s">
        <v>446</v>
      </c>
      <c r="C206" s="6" t="s">
        <v>446</v>
      </c>
      <c r="D206" s="6" t="s">
        <v>446</v>
      </c>
      <c r="E206" s="6" t="s">
        <v>446</v>
      </c>
      <c r="F206" s="6" t="s">
        <v>446</v>
      </c>
      <c r="G206" s="6" t="s">
        <v>446</v>
      </c>
      <c r="H206" s="6" t="s">
        <v>446</v>
      </c>
      <c r="I206" s="6" t="s">
        <v>446</v>
      </c>
      <c r="J206" s="6" t="s">
        <v>446</v>
      </c>
      <c r="K206" s="6" t="s">
        <v>446</v>
      </c>
      <c r="L206" s="6" t="s">
        <v>446</v>
      </c>
      <c r="M206" s="6" t="s">
        <v>446</v>
      </c>
      <c r="N206" s="6" t="s">
        <v>446</v>
      </c>
      <c r="O206" s="6" t="s">
        <v>446</v>
      </c>
      <c r="P206" s="6" t="s">
        <v>446</v>
      </c>
      <c r="Q206" s="6" t="s">
        <v>446</v>
      </c>
      <c r="R206" s="6" t="s">
        <v>446</v>
      </c>
      <c r="S206" s="6" t="s">
        <v>446</v>
      </c>
      <c r="T206" s="6" t="s">
        <v>446</v>
      </c>
      <c r="U206" s="6" t="s">
        <v>446</v>
      </c>
      <c r="V206" s="6" t="s">
        <v>446</v>
      </c>
      <c r="W206" s="6" t="s">
        <v>446</v>
      </c>
      <c r="X206" s="6" t="s">
        <v>446</v>
      </c>
      <c r="Y206" s="6" t="s">
        <v>446</v>
      </c>
      <c r="Z206" s="6" t="s">
        <v>446</v>
      </c>
      <c r="AA206" s="6" t="s">
        <v>446</v>
      </c>
      <c r="AB206" s="6" t="s">
        <v>446</v>
      </c>
      <c r="AC206" s="6" t="s">
        <v>446</v>
      </c>
      <c r="AD206" s="6" t="s">
        <v>446</v>
      </c>
    </row>
    <row r="207" spans="1:30" x14ac:dyDescent="0.4">
      <c r="A207" s="1" t="s">
        <v>362</v>
      </c>
      <c r="B207" s="11"/>
      <c r="C207" s="11"/>
      <c r="D207" s="11"/>
      <c r="E207" s="11"/>
      <c r="F207" s="11"/>
      <c r="G207" s="11"/>
      <c r="H207" s="11"/>
      <c r="I207" s="11"/>
      <c r="J207" s="11"/>
      <c r="K207" s="11"/>
      <c r="L207" s="11"/>
      <c r="M207" s="11"/>
      <c r="N207" s="11"/>
      <c r="O207" s="11"/>
      <c r="P207" s="11"/>
      <c r="Q207" s="11"/>
      <c r="R207" s="11"/>
      <c r="S207" s="11"/>
      <c r="T207" s="11"/>
      <c r="U207" s="11"/>
      <c r="V207" s="11"/>
      <c r="W207" s="11"/>
      <c r="X207" s="11"/>
      <c r="Y207" s="11"/>
      <c r="Z207" s="11"/>
      <c r="AA207" s="11"/>
      <c r="AB207" s="11"/>
      <c r="AC207" s="11"/>
      <c r="AD207" s="11"/>
    </row>
    <row r="208" spans="1:30" x14ac:dyDescent="0.4">
      <c r="B208" s="12">
        <v>0</v>
      </c>
      <c r="C208" s="12">
        <v>0</v>
      </c>
      <c r="D208" s="12">
        <v>0</v>
      </c>
      <c r="E208" s="12">
        <v>0</v>
      </c>
      <c r="F208" s="12">
        <v>0</v>
      </c>
      <c r="G208" s="12">
        <v>0</v>
      </c>
      <c r="H208" s="12">
        <v>0</v>
      </c>
      <c r="I208" s="12">
        <v>0</v>
      </c>
      <c r="J208" s="12">
        <v>0</v>
      </c>
      <c r="K208" s="12">
        <v>0</v>
      </c>
      <c r="L208" s="12">
        <v>0</v>
      </c>
      <c r="M208" s="12">
        <v>0</v>
      </c>
      <c r="N208" s="12">
        <v>0</v>
      </c>
      <c r="O208" s="12">
        <v>0</v>
      </c>
      <c r="P208" s="12">
        <v>0</v>
      </c>
      <c r="Q208" s="12">
        <v>0</v>
      </c>
      <c r="R208" s="12">
        <v>0</v>
      </c>
      <c r="S208" s="12">
        <v>0</v>
      </c>
      <c r="T208" s="12">
        <v>0</v>
      </c>
      <c r="U208" s="12">
        <v>0</v>
      </c>
      <c r="V208" s="12">
        <v>0</v>
      </c>
      <c r="W208" s="12">
        <v>0</v>
      </c>
      <c r="X208" s="12">
        <v>0</v>
      </c>
      <c r="Y208" s="12">
        <v>0</v>
      </c>
      <c r="Z208" s="12">
        <v>0</v>
      </c>
      <c r="AA208" s="12">
        <v>0</v>
      </c>
      <c r="AB208" s="12">
        <v>0</v>
      </c>
      <c r="AC208" s="12">
        <v>0</v>
      </c>
      <c r="AD208" s="12">
        <v>0</v>
      </c>
    </row>
    <row r="209" spans="1:30" x14ac:dyDescent="0.4">
      <c r="B209" s="12">
        <v>0</v>
      </c>
      <c r="C209" s="12">
        <v>0</v>
      </c>
      <c r="D209" s="12">
        <v>0</v>
      </c>
      <c r="E209" s="12">
        <v>0</v>
      </c>
      <c r="F209" s="12">
        <v>0</v>
      </c>
      <c r="G209" s="12">
        <v>0</v>
      </c>
      <c r="H209" s="12">
        <v>0</v>
      </c>
      <c r="I209" s="12">
        <v>0</v>
      </c>
      <c r="J209" s="12">
        <v>0</v>
      </c>
      <c r="K209" s="12">
        <v>0</v>
      </c>
      <c r="L209" s="12">
        <v>0</v>
      </c>
      <c r="M209" s="12">
        <v>0</v>
      </c>
      <c r="N209" s="12">
        <v>0</v>
      </c>
      <c r="O209" s="12">
        <v>0</v>
      </c>
      <c r="P209" s="12">
        <v>0</v>
      </c>
      <c r="Q209" s="12">
        <v>0</v>
      </c>
      <c r="R209" s="12">
        <v>0</v>
      </c>
      <c r="S209" s="12">
        <v>0</v>
      </c>
      <c r="T209" s="12">
        <v>0</v>
      </c>
      <c r="U209" s="12">
        <v>0</v>
      </c>
      <c r="V209" s="12">
        <v>0</v>
      </c>
      <c r="W209" s="12">
        <v>0</v>
      </c>
      <c r="X209" s="12">
        <v>0</v>
      </c>
      <c r="Y209" s="12">
        <v>0</v>
      </c>
      <c r="Z209" s="12">
        <v>0</v>
      </c>
      <c r="AA209" s="12">
        <v>0</v>
      </c>
      <c r="AB209" s="12">
        <v>0</v>
      </c>
      <c r="AC209" s="12">
        <v>0</v>
      </c>
      <c r="AD209" s="12">
        <v>0</v>
      </c>
    </row>
    <row r="210" spans="1:30" x14ac:dyDescent="0.4">
      <c r="B210" s="12">
        <v>0</v>
      </c>
      <c r="C210" s="12">
        <v>0</v>
      </c>
      <c r="D210" s="12">
        <v>0</v>
      </c>
      <c r="E210" s="12">
        <v>0</v>
      </c>
      <c r="F210" s="12">
        <v>0</v>
      </c>
      <c r="G210" s="12">
        <v>0</v>
      </c>
      <c r="H210" s="12">
        <v>0</v>
      </c>
      <c r="I210" s="12">
        <v>0</v>
      </c>
      <c r="J210" s="12">
        <v>0</v>
      </c>
      <c r="K210" s="12">
        <v>0</v>
      </c>
      <c r="L210" s="12">
        <v>0</v>
      </c>
      <c r="M210" s="12">
        <v>0</v>
      </c>
      <c r="N210" s="12">
        <v>0</v>
      </c>
      <c r="O210" s="12">
        <v>0</v>
      </c>
      <c r="P210" s="12">
        <v>0</v>
      </c>
      <c r="Q210" s="12">
        <v>0</v>
      </c>
      <c r="R210" s="12">
        <v>0</v>
      </c>
      <c r="S210" s="12">
        <v>0</v>
      </c>
      <c r="T210" s="12">
        <v>0</v>
      </c>
      <c r="U210" s="12">
        <v>0</v>
      </c>
      <c r="V210" s="12">
        <v>0</v>
      </c>
      <c r="W210" s="12">
        <v>0</v>
      </c>
      <c r="X210" s="12">
        <v>0</v>
      </c>
      <c r="Y210" s="12">
        <v>0</v>
      </c>
      <c r="Z210" s="12">
        <v>0</v>
      </c>
      <c r="AA210" s="12">
        <v>0</v>
      </c>
      <c r="AB210" s="12">
        <v>0</v>
      </c>
      <c r="AC210" s="12">
        <v>0</v>
      </c>
      <c r="AD210" s="12">
        <v>0</v>
      </c>
    </row>
    <row r="211" spans="1:30" x14ac:dyDescent="0.4">
      <c r="B211" s="12">
        <v>0</v>
      </c>
      <c r="C211" s="12">
        <v>0</v>
      </c>
      <c r="D211" s="12">
        <v>0</v>
      </c>
      <c r="E211" s="12">
        <v>0</v>
      </c>
      <c r="F211" s="12">
        <v>0</v>
      </c>
      <c r="G211" s="12">
        <v>0</v>
      </c>
      <c r="H211" s="12">
        <v>0</v>
      </c>
      <c r="I211" s="12">
        <v>0</v>
      </c>
      <c r="J211" s="12">
        <v>0</v>
      </c>
      <c r="K211" s="12">
        <v>0</v>
      </c>
      <c r="L211" s="12">
        <v>0</v>
      </c>
      <c r="M211" s="12">
        <v>0</v>
      </c>
      <c r="N211" s="12">
        <v>0</v>
      </c>
      <c r="O211" s="12">
        <v>0</v>
      </c>
      <c r="P211" s="12">
        <v>0</v>
      </c>
      <c r="Q211" s="12">
        <v>0</v>
      </c>
      <c r="R211" s="12">
        <v>0</v>
      </c>
      <c r="S211" s="12">
        <v>0</v>
      </c>
      <c r="T211" s="12">
        <v>0</v>
      </c>
      <c r="U211" s="12">
        <v>0</v>
      </c>
      <c r="V211" s="12">
        <v>0</v>
      </c>
      <c r="W211" s="12">
        <v>0</v>
      </c>
      <c r="X211" s="12">
        <v>0</v>
      </c>
      <c r="Y211" s="12">
        <v>0</v>
      </c>
      <c r="Z211" s="12">
        <v>0</v>
      </c>
      <c r="AA211" s="12">
        <v>0</v>
      </c>
      <c r="AB211" s="12">
        <v>0</v>
      </c>
      <c r="AC211" s="12">
        <v>0</v>
      </c>
      <c r="AD211" s="12">
        <v>0</v>
      </c>
    </row>
    <row r="212" spans="1:30" x14ac:dyDescent="0.4">
      <c r="B212" s="6" t="s">
        <v>155</v>
      </c>
      <c r="C212" s="6" t="s">
        <v>156</v>
      </c>
      <c r="D212" s="6" t="s">
        <v>157</v>
      </c>
      <c r="E212" s="6" t="s">
        <v>155</v>
      </c>
      <c r="F212" s="6" t="s">
        <v>156</v>
      </c>
      <c r="G212" s="6" t="s">
        <v>157</v>
      </c>
      <c r="H212" s="6" t="s">
        <v>155</v>
      </c>
      <c r="I212" s="6" t="s">
        <v>156</v>
      </c>
      <c r="J212" s="6" t="s">
        <v>157</v>
      </c>
      <c r="K212" s="6" t="s">
        <v>155</v>
      </c>
      <c r="L212" s="6" t="s">
        <v>156</v>
      </c>
      <c r="M212" s="6" t="s">
        <v>157</v>
      </c>
      <c r="N212" s="6" t="s">
        <v>155</v>
      </c>
      <c r="O212" s="6" t="s">
        <v>156</v>
      </c>
      <c r="P212" s="6" t="s">
        <v>157</v>
      </c>
      <c r="Q212" s="6" t="s">
        <v>155</v>
      </c>
      <c r="R212" s="6" t="s">
        <v>156</v>
      </c>
      <c r="S212" s="6" t="s">
        <v>157</v>
      </c>
      <c r="T212" s="6" t="s">
        <v>155</v>
      </c>
      <c r="U212" s="6" t="s">
        <v>156</v>
      </c>
      <c r="V212" s="6" t="s">
        <v>157</v>
      </c>
      <c r="W212" s="6" t="s">
        <v>155</v>
      </c>
      <c r="X212" s="6" t="s">
        <v>156</v>
      </c>
      <c r="Y212" s="6" t="s">
        <v>157</v>
      </c>
      <c r="Z212" s="6" t="s">
        <v>155</v>
      </c>
      <c r="AA212" s="6" t="s">
        <v>156</v>
      </c>
      <c r="AB212" s="6" t="s">
        <v>157</v>
      </c>
      <c r="AC212" s="6" t="s">
        <v>155</v>
      </c>
      <c r="AD212" s="6" t="s">
        <v>156</v>
      </c>
    </row>
    <row r="213" spans="1:30" x14ac:dyDescent="0.4">
      <c r="B213" s="6" t="s">
        <v>446</v>
      </c>
      <c r="C213" s="6" t="s">
        <v>446</v>
      </c>
      <c r="D213" s="6" t="s">
        <v>446</v>
      </c>
      <c r="E213" s="6" t="s">
        <v>446</v>
      </c>
      <c r="F213" s="6" t="s">
        <v>446</v>
      </c>
      <c r="G213" s="6" t="s">
        <v>446</v>
      </c>
      <c r="H213" s="6" t="s">
        <v>446</v>
      </c>
      <c r="I213" s="6" t="s">
        <v>446</v>
      </c>
      <c r="J213" s="6" t="s">
        <v>446</v>
      </c>
      <c r="K213" s="6" t="s">
        <v>446</v>
      </c>
      <c r="L213" s="6" t="s">
        <v>446</v>
      </c>
      <c r="M213" s="6" t="s">
        <v>446</v>
      </c>
      <c r="N213" s="6" t="s">
        <v>446</v>
      </c>
      <c r="O213" s="6" t="s">
        <v>446</v>
      </c>
      <c r="P213" s="6" t="s">
        <v>446</v>
      </c>
      <c r="Q213" s="6" t="s">
        <v>446</v>
      </c>
      <c r="R213" s="6" t="s">
        <v>446</v>
      </c>
      <c r="S213" s="6" t="s">
        <v>446</v>
      </c>
      <c r="T213" s="6" t="s">
        <v>446</v>
      </c>
      <c r="U213" s="6" t="s">
        <v>446</v>
      </c>
      <c r="V213" s="6" t="s">
        <v>446</v>
      </c>
      <c r="W213" s="6" t="s">
        <v>446</v>
      </c>
      <c r="X213" s="6" t="s">
        <v>446</v>
      </c>
      <c r="Y213" s="6" t="s">
        <v>446</v>
      </c>
      <c r="Z213" s="6" t="s">
        <v>446</v>
      </c>
      <c r="AA213" s="6" t="s">
        <v>446</v>
      </c>
      <c r="AB213" s="6" t="s">
        <v>446</v>
      </c>
      <c r="AC213" s="6" t="s">
        <v>446</v>
      </c>
      <c r="AD213" s="6" t="s">
        <v>446</v>
      </c>
    </row>
    <row r="214" spans="1:30" x14ac:dyDescent="0.4">
      <c r="A214" s="1" t="s">
        <v>360</v>
      </c>
      <c r="B214" s="11"/>
      <c r="C214" s="11"/>
      <c r="D214" s="11"/>
      <c r="E214" s="11"/>
      <c r="F214" s="11"/>
      <c r="G214" s="11"/>
      <c r="H214" s="11"/>
      <c r="I214" s="11"/>
      <c r="J214" s="11"/>
      <c r="K214" s="11"/>
      <c r="L214" s="11"/>
      <c r="M214" s="11"/>
      <c r="N214" s="11"/>
      <c r="O214" s="11"/>
      <c r="P214" s="11"/>
      <c r="Q214" s="11"/>
      <c r="R214" s="11"/>
      <c r="S214" s="11"/>
      <c r="T214" s="11"/>
      <c r="U214" s="11"/>
      <c r="V214" s="11"/>
      <c r="W214" s="11"/>
      <c r="X214" s="11"/>
      <c r="Y214" s="11"/>
      <c r="Z214" s="11"/>
      <c r="AA214" s="11"/>
      <c r="AB214" s="11"/>
      <c r="AC214" s="11"/>
      <c r="AD214" s="11"/>
    </row>
    <row r="215" spans="1:30" x14ac:dyDescent="0.4">
      <c r="B215" s="12">
        <v>0</v>
      </c>
      <c r="C215" s="12">
        <v>0</v>
      </c>
      <c r="D215" s="12">
        <v>0</v>
      </c>
      <c r="E215" s="12">
        <v>0</v>
      </c>
      <c r="F215" s="12">
        <v>0</v>
      </c>
      <c r="G215" s="12">
        <v>0</v>
      </c>
      <c r="H215" s="12">
        <v>0</v>
      </c>
      <c r="I215" s="12">
        <v>0</v>
      </c>
      <c r="J215" s="12">
        <v>0</v>
      </c>
      <c r="K215" s="12">
        <v>0</v>
      </c>
      <c r="L215" s="12">
        <v>0</v>
      </c>
      <c r="M215" s="12">
        <v>0</v>
      </c>
      <c r="N215" s="12">
        <v>0</v>
      </c>
      <c r="O215" s="12">
        <v>0</v>
      </c>
      <c r="P215" s="12">
        <v>0</v>
      </c>
      <c r="Q215" s="12">
        <v>0</v>
      </c>
      <c r="R215" s="12">
        <v>0</v>
      </c>
      <c r="S215" s="12">
        <v>0</v>
      </c>
      <c r="T215" s="12">
        <v>0</v>
      </c>
      <c r="U215" s="12">
        <v>0</v>
      </c>
      <c r="V215" s="12">
        <v>0</v>
      </c>
      <c r="W215" s="12">
        <v>0</v>
      </c>
      <c r="X215" s="12">
        <v>0</v>
      </c>
      <c r="Y215" s="12">
        <v>0</v>
      </c>
      <c r="Z215" s="12">
        <v>0</v>
      </c>
      <c r="AA215" s="12">
        <v>0</v>
      </c>
      <c r="AB215" s="12">
        <v>0</v>
      </c>
      <c r="AC215" s="12">
        <v>0</v>
      </c>
      <c r="AD215" s="12">
        <v>0</v>
      </c>
    </row>
    <row r="216" spans="1:30" x14ac:dyDescent="0.4">
      <c r="B216" s="12">
        <v>0</v>
      </c>
      <c r="C216" s="12">
        <v>0</v>
      </c>
      <c r="D216" s="12">
        <v>0</v>
      </c>
      <c r="E216" s="12">
        <v>0</v>
      </c>
      <c r="F216" s="12">
        <v>0</v>
      </c>
      <c r="G216" s="12">
        <v>0</v>
      </c>
      <c r="H216" s="12">
        <v>0</v>
      </c>
      <c r="I216" s="12">
        <v>0</v>
      </c>
      <c r="J216" s="12">
        <v>0</v>
      </c>
      <c r="K216" s="12">
        <v>0</v>
      </c>
      <c r="L216" s="12">
        <v>0</v>
      </c>
      <c r="M216" s="12">
        <v>0</v>
      </c>
      <c r="N216" s="12">
        <v>0</v>
      </c>
      <c r="O216" s="12">
        <v>0</v>
      </c>
      <c r="P216" s="12">
        <v>0</v>
      </c>
      <c r="Q216" s="12">
        <v>0</v>
      </c>
      <c r="R216" s="12">
        <v>0</v>
      </c>
      <c r="S216" s="12">
        <v>0</v>
      </c>
      <c r="T216" s="12">
        <v>0</v>
      </c>
      <c r="U216" s="12">
        <v>0</v>
      </c>
      <c r="V216" s="12">
        <v>0</v>
      </c>
      <c r="W216" s="12">
        <v>0</v>
      </c>
      <c r="X216" s="12">
        <v>0</v>
      </c>
      <c r="Y216" s="12">
        <v>0</v>
      </c>
      <c r="Z216" s="12">
        <v>0</v>
      </c>
      <c r="AA216" s="12">
        <v>0</v>
      </c>
      <c r="AB216" s="12">
        <v>0</v>
      </c>
      <c r="AC216" s="12">
        <v>0</v>
      </c>
      <c r="AD216" s="12">
        <v>0</v>
      </c>
    </row>
    <row r="217" spans="1:30" x14ac:dyDescent="0.4">
      <c r="B217" s="12">
        <v>0</v>
      </c>
      <c r="C217" s="12">
        <v>0</v>
      </c>
      <c r="D217" s="12">
        <v>0</v>
      </c>
      <c r="E217" s="12">
        <v>0</v>
      </c>
      <c r="F217" s="12">
        <v>0</v>
      </c>
      <c r="G217" s="12">
        <v>0</v>
      </c>
      <c r="H217" s="12">
        <v>0</v>
      </c>
      <c r="I217" s="12">
        <v>0</v>
      </c>
      <c r="J217" s="12">
        <v>0</v>
      </c>
      <c r="K217" s="12">
        <v>0</v>
      </c>
      <c r="L217" s="12">
        <v>0</v>
      </c>
      <c r="M217" s="12">
        <v>0</v>
      </c>
      <c r="N217" s="12">
        <v>0</v>
      </c>
      <c r="O217" s="12">
        <v>0</v>
      </c>
      <c r="P217" s="12">
        <v>0</v>
      </c>
      <c r="Q217" s="12">
        <v>0</v>
      </c>
      <c r="R217" s="12">
        <v>0</v>
      </c>
      <c r="S217" s="12">
        <v>0</v>
      </c>
      <c r="T217" s="12">
        <v>0</v>
      </c>
      <c r="U217" s="12">
        <v>0</v>
      </c>
      <c r="V217" s="12">
        <v>0</v>
      </c>
      <c r="W217" s="12">
        <v>0</v>
      </c>
      <c r="X217" s="12">
        <v>0</v>
      </c>
      <c r="Y217" s="12">
        <v>0</v>
      </c>
      <c r="Z217" s="12">
        <v>0</v>
      </c>
      <c r="AA217" s="12">
        <v>0</v>
      </c>
      <c r="AB217" s="12">
        <v>0</v>
      </c>
      <c r="AC217" s="12">
        <v>0</v>
      </c>
      <c r="AD217" s="12">
        <v>0</v>
      </c>
    </row>
    <row r="218" spans="1:30" x14ac:dyDescent="0.4">
      <c r="B218" s="12">
        <v>0</v>
      </c>
      <c r="C218" s="12">
        <v>0</v>
      </c>
      <c r="D218" s="12">
        <v>0</v>
      </c>
      <c r="E218" s="12">
        <v>0</v>
      </c>
      <c r="F218" s="12">
        <v>0</v>
      </c>
      <c r="G218" s="12">
        <v>0</v>
      </c>
      <c r="H218" s="12">
        <v>0</v>
      </c>
      <c r="I218" s="12">
        <v>0</v>
      </c>
      <c r="J218" s="12">
        <v>0</v>
      </c>
      <c r="K218" s="12">
        <v>0</v>
      </c>
      <c r="L218" s="12">
        <v>0</v>
      </c>
      <c r="M218" s="12">
        <v>0</v>
      </c>
      <c r="N218" s="12">
        <v>0</v>
      </c>
      <c r="O218" s="12">
        <v>0</v>
      </c>
      <c r="P218" s="12">
        <v>0</v>
      </c>
      <c r="Q218" s="12">
        <v>0</v>
      </c>
      <c r="R218" s="12">
        <v>0</v>
      </c>
      <c r="S218" s="12">
        <v>0</v>
      </c>
      <c r="T218" s="12">
        <v>0</v>
      </c>
      <c r="U218" s="12">
        <v>0</v>
      </c>
      <c r="V218" s="12">
        <v>0</v>
      </c>
      <c r="W218" s="12">
        <v>0</v>
      </c>
      <c r="X218" s="12">
        <v>0</v>
      </c>
      <c r="Y218" s="12">
        <v>0</v>
      </c>
      <c r="Z218" s="12">
        <v>0</v>
      </c>
      <c r="AA218" s="12">
        <v>0</v>
      </c>
      <c r="AB218" s="12">
        <v>0</v>
      </c>
      <c r="AC218" s="12">
        <v>0</v>
      </c>
      <c r="AD218" s="12">
        <v>0</v>
      </c>
    </row>
    <row r="219" spans="1:30" x14ac:dyDescent="0.4">
      <c r="B219" s="6" t="s">
        <v>155</v>
      </c>
      <c r="C219" s="6" t="s">
        <v>156</v>
      </c>
      <c r="D219" s="6" t="s">
        <v>157</v>
      </c>
      <c r="E219" s="6" t="s">
        <v>155</v>
      </c>
      <c r="F219" s="6" t="s">
        <v>156</v>
      </c>
      <c r="G219" s="6" t="s">
        <v>157</v>
      </c>
      <c r="H219" s="6" t="s">
        <v>155</v>
      </c>
      <c r="I219" s="6" t="s">
        <v>156</v>
      </c>
      <c r="J219" s="6" t="s">
        <v>157</v>
      </c>
      <c r="K219" s="6" t="s">
        <v>155</v>
      </c>
      <c r="L219" s="6" t="s">
        <v>156</v>
      </c>
      <c r="M219" s="6" t="s">
        <v>157</v>
      </c>
      <c r="N219" s="6" t="s">
        <v>155</v>
      </c>
      <c r="O219" s="6" t="s">
        <v>156</v>
      </c>
      <c r="P219" s="6" t="s">
        <v>157</v>
      </c>
      <c r="Q219" s="6" t="s">
        <v>155</v>
      </c>
      <c r="R219" s="6" t="s">
        <v>156</v>
      </c>
      <c r="S219" s="6" t="s">
        <v>157</v>
      </c>
      <c r="T219" s="6" t="s">
        <v>155</v>
      </c>
      <c r="U219" s="6" t="s">
        <v>156</v>
      </c>
      <c r="V219" s="6" t="s">
        <v>157</v>
      </c>
      <c r="W219" s="6" t="s">
        <v>155</v>
      </c>
      <c r="X219" s="6" t="s">
        <v>156</v>
      </c>
      <c r="Y219" s="6" t="s">
        <v>157</v>
      </c>
      <c r="Z219" s="6" t="s">
        <v>155</v>
      </c>
      <c r="AA219" s="6" t="s">
        <v>156</v>
      </c>
      <c r="AB219" s="6" t="s">
        <v>157</v>
      </c>
      <c r="AC219" s="6" t="s">
        <v>155</v>
      </c>
      <c r="AD219" s="6" t="s">
        <v>156</v>
      </c>
    </row>
    <row r="220" spans="1:30" x14ac:dyDescent="0.4">
      <c r="B220" s="6" t="s">
        <v>446</v>
      </c>
      <c r="C220" s="6" t="s">
        <v>446</v>
      </c>
      <c r="D220" s="6" t="s">
        <v>446</v>
      </c>
      <c r="E220" s="6" t="s">
        <v>446</v>
      </c>
      <c r="F220" s="6" t="s">
        <v>446</v>
      </c>
      <c r="G220" s="6" t="s">
        <v>446</v>
      </c>
      <c r="H220" s="6" t="s">
        <v>446</v>
      </c>
      <c r="I220" s="6" t="s">
        <v>446</v>
      </c>
      <c r="J220" s="6" t="s">
        <v>446</v>
      </c>
      <c r="K220" s="6" t="s">
        <v>446</v>
      </c>
      <c r="L220" s="6" t="s">
        <v>446</v>
      </c>
      <c r="M220" s="6" t="s">
        <v>446</v>
      </c>
      <c r="N220" s="6" t="s">
        <v>446</v>
      </c>
      <c r="O220" s="6" t="s">
        <v>446</v>
      </c>
      <c r="P220" s="6" t="s">
        <v>446</v>
      </c>
      <c r="Q220" s="6" t="s">
        <v>446</v>
      </c>
      <c r="R220" s="6" t="s">
        <v>446</v>
      </c>
      <c r="S220" s="6" t="s">
        <v>446</v>
      </c>
      <c r="T220" s="6" t="s">
        <v>446</v>
      </c>
      <c r="U220" s="6" t="s">
        <v>446</v>
      </c>
      <c r="V220" s="6" t="s">
        <v>446</v>
      </c>
      <c r="W220" s="6" t="s">
        <v>446</v>
      </c>
      <c r="X220" s="6" t="s">
        <v>446</v>
      </c>
      <c r="Y220" s="6" t="s">
        <v>446</v>
      </c>
      <c r="Z220" s="6" t="s">
        <v>446</v>
      </c>
      <c r="AA220" s="6" t="s">
        <v>446</v>
      </c>
      <c r="AB220" s="6" t="s">
        <v>446</v>
      </c>
      <c r="AC220" s="6" t="s">
        <v>446</v>
      </c>
      <c r="AD220" s="6" t="s">
        <v>446</v>
      </c>
    </row>
    <row r="221" spans="1:30" x14ac:dyDescent="0.4">
      <c r="A221" s="1" t="s">
        <v>357</v>
      </c>
      <c r="B221" s="11"/>
      <c r="C221" s="11"/>
      <c r="D221" s="11"/>
      <c r="E221" s="11"/>
      <c r="F221" s="11"/>
      <c r="G221" s="11"/>
      <c r="H221" s="11"/>
      <c r="I221" s="11"/>
      <c r="J221" s="11"/>
      <c r="K221" s="11"/>
      <c r="L221" s="11"/>
      <c r="M221" s="11"/>
      <c r="N221" s="11"/>
      <c r="O221" s="11"/>
      <c r="P221" s="11"/>
      <c r="Q221" s="11"/>
      <c r="R221" s="11"/>
      <c r="S221" s="11"/>
      <c r="T221" s="11"/>
      <c r="U221" s="11"/>
      <c r="V221" s="11"/>
      <c r="W221" s="11"/>
      <c r="X221" s="11"/>
      <c r="Y221" s="11"/>
      <c r="Z221" s="11"/>
      <c r="AA221" s="11"/>
      <c r="AB221" s="11"/>
      <c r="AC221" s="11"/>
      <c r="AD221" s="11"/>
    </row>
    <row r="222" spans="1:30" x14ac:dyDescent="0.4">
      <c r="B222" s="12">
        <v>0</v>
      </c>
      <c r="C222" s="12">
        <v>0</v>
      </c>
      <c r="D222" s="12">
        <v>0</v>
      </c>
      <c r="E222" s="12">
        <v>0</v>
      </c>
      <c r="F222" s="12">
        <v>0</v>
      </c>
      <c r="G222" s="12">
        <v>0</v>
      </c>
      <c r="H222" s="12">
        <v>0</v>
      </c>
      <c r="I222" s="12">
        <v>0</v>
      </c>
      <c r="J222" s="12">
        <v>0</v>
      </c>
      <c r="K222" s="12">
        <v>0</v>
      </c>
      <c r="L222" s="12">
        <v>0</v>
      </c>
      <c r="M222" s="12">
        <v>0</v>
      </c>
      <c r="N222" s="12">
        <v>0</v>
      </c>
      <c r="O222" s="12">
        <v>0</v>
      </c>
      <c r="P222" s="12">
        <v>0</v>
      </c>
      <c r="Q222" s="12">
        <v>0</v>
      </c>
      <c r="R222" s="12">
        <v>0</v>
      </c>
      <c r="S222" s="12">
        <v>0</v>
      </c>
      <c r="T222" s="12">
        <v>0</v>
      </c>
      <c r="U222" s="12">
        <v>0</v>
      </c>
      <c r="V222" s="12">
        <v>0</v>
      </c>
      <c r="W222" s="12">
        <v>0</v>
      </c>
      <c r="X222" s="12">
        <v>0</v>
      </c>
      <c r="Y222" s="12">
        <v>0</v>
      </c>
      <c r="Z222" s="12">
        <v>0</v>
      </c>
      <c r="AA222" s="12">
        <v>0</v>
      </c>
      <c r="AB222" s="12">
        <v>0</v>
      </c>
      <c r="AC222" s="12">
        <v>0</v>
      </c>
      <c r="AD222" s="12">
        <v>0</v>
      </c>
    </row>
    <row r="223" spans="1:30" x14ac:dyDescent="0.4">
      <c r="B223" s="12">
        <v>0</v>
      </c>
      <c r="C223" s="12">
        <v>0</v>
      </c>
      <c r="D223" s="12">
        <v>0</v>
      </c>
      <c r="E223" s="12">
        <v>0</v>
      </c>
      <c r="F223" s="12">
        <v>0</v>
      </c>
      <c r="G223" s="12">
        <v>0</v>
      </c>
      <c r="H223" s="12">
        <v>0</v>
      </c>
      <c r="I223" s="12">
        <v>0</v>
      </c>
      <c r="J223" s="12">
        <v>0</v>
      </c>
      <c r="K223" s="12">
        <v>0</v>
      </c>
      <c r="L223" s="12">
        <v>0</v>
      </c>
      <c r="M223" s="12">
        <v>0</v>
      </c>
      <c r="N223" s="12">
        <v>0</v>
      </c>
      <c r="O223" s="12">
        <v>0</v>
      </c>
      <c r="P223" s="12">
        <v>0</v>
      </c>
      <c r="Q223" s="12">
        <v>0</v>
      </c>
      <c r="R223" s="12">
        <v>0</v>
      </c>
      <c r="S223" s="12">
        <v>0</v>
      </c>
      <c r="T223" s="12">
        <v>0</v>
      </c>
      <c r="U223" s="12">
        <v>0</v>
      </c>
      <c r="V223" s="12">
        <v>0</v>
      </c>
      <c r="W223" s="12">
        <v>0</v>
      </c>
      <c r="X223" s="12">
        <v>0</v>
      </c>
      <c r="Y223" s="12">
        <v>0</v>
      </c>
      <c r="Z223" s="12">
        <v>0</v>
      </c>
      <c r="AA223" s="12">
        <v>0</v>
      </c>
      <c r="AB223" s="12">
        <v>0</v>
      </c>
      <c r="AC223" s="12">
        <v>0</v>
      </c>
      <c r="AD223" s="12">
        <v>0</v>
      </c>
    </row>
    <row r="224" spans="1:30" x14ac:dyDescent="0.4">
      <c r="B224" s="12">
        <v>0</v>
      </c>
      <c r="C224" s="12">
        <v>0</v>
      </c>
      <c r="D224" s="12">
        <v>0</v>
      </c>
      <c r="E224" s="12">
        <v>0</v>
      </c>
      <c r="F224" s="12">
        <v>0</v>
      </c>
      <c r="G224" s="12">
        <v>0</v>
      </c>
      <c r="H224" s="12">
        <v>0</v>
      </c>
      <c r="I224" s="12">
        <v>0</v>
      </c>
      <c r="J224" s="12">
        <v>0</v>
      </c>
      <c r="K224" s="12">
        <v>0</v>
      </c>
      <c r="L224" s="12">
        <v>0</v>
      </c>
      <c r="M224" s="12">
        <v>0</v>
      </c>
      <c r="N224" s="12">
        <v>0</v>
      </c>
      <c r="O224" s="12">
        <v>0</v>
      </c>
      <c r="P224" s="12">
        <v>0</v>
      </c>
      <c r="Q224" s="12">
        <v>0</v>
      </c>
      <c r="R224" s="12">
        <v>0</v>
      </c>
      <c r="S224" s="12">
        <v>0</v>
      </c>
      <c r="T224" s="12">
        <v>0</v>
      </c>
      <c r="U224" s="12">
        <v>0</v>
      </c>
      <c r="V224" s="12">
        <v>0</v>
      </c>
      <c r="W224" s="12">
        <v>0</v>
      </c>
      <c r="X224" s="12">
        <v>0</v>
      </c>
      <c r="Y224" s="12">
        <v>0</v>
      </c>
      <c r="Z224" s="12">
        <v>0</v>
      </c>
      <c r="AA224" s="12">
        <v>0</v>
      </c>
      <c r="AB224" s="12">
        <v>0</v>
      </c>
      <c r="AC224" s="12">
        <v>0</v>
      </c>
      <c r="AD224" s="12">
        <v>0</v>
      </c>
    </row>
    <row r="225" spans="1:30" x14ac:dyDescent="0.4">
      <c r="B225" s="12">
        <v>0</v>
      </c>
      <c r="C225" s="12">
        <v>0</v>
      </c>
      <c r="D225" s="12">
        <v>0</v>
      </c>
      <c r="E225" s="12">
        <v>0</v>
      </c>
      <c r="F225" s="12">
        <v>0</v>
      </c>
      <c r="G225" s="12">
        <v>0</v>
      </c>
      <c r="H225" s="12">
        <v>0</v>
      </c>
      <c r="I225" s="12">
        <v>0</v>
      </c>
      <c r="J225" s="12">
        <v>0</v>
      </c>
      <c r="K225" s="12">
        <v>0</v>
      </c>
      <c r="L225" s="12">
        <v>0</v>
      </c>
      <c r="M225" s="12">
        <v>0</v>
      </c>
      <c r="N225" s="12">
        <v>0</v>
      </c>
      <c r="O225" s="12">
        <v>0</v>
      </c>
      <c r="P225" s="12">
        <v>0</v>
      </c>
      <c r="Q225" s="12">
        <v>0</v>
      </c>
      <c r="R225" s="12">
        <v>0</v>
      </c>
      <c r="S225" s="12">
        <v>0</v>
      </c>
      <c r="T225" s="12">
        <v>0</v>
      </c>
      <c r="U225" s="12">
        <v>0</v>
      </c>
      <c r="V225" s="12">
        <v>0</v>
      </c>
      <c r="W225" s="12">
        <v>0</v>
      </c>
      <c r="X225" s="12">
        <v>0</v>
      </c>
      <c r="Y225" s="12">
        <v>0</v>
      </c>
      <c r="Z225" s="12">
        <v>0</v>
      </c>
      <c r="AA225" s="12">
        <v>0</v>
      </c>
      <c r="AB225" s="12">
        <v>0</v>
      </c>
      <c r="AC225" s="12">
        <v>0</v>
      </c>
      <c r="AD225" s="12">
        <v>0</v>
      </c>
    </row>
    <row r="226" spans="1:30" x14ac:dyDescent="0.4">
      <c r="B226" s="6" t="s">
        <v>155</v>
      </c>
      <c r="C226" s="6" t="s">
        <v>156</v>
      </c>
      <c r="D226" s="6" t="s">
        <v>157</v>
      </c>
      <c r="E226" s="6" t="s">
        <v>155</v>
      </c>
      <c r="F226" s="6" t="s">
        <v>156</v>
      </c>
      <c r="G226" s="6" t="s">
        <v>157</v>
      </c>
      <c r="H226" s="6" t="s">
        <v>155</v>
      </c>
      <c r="I226" s="6" t="s">
        <v>156</v>
      </c>
      <c r="J226" s="6" t="s">
        <v>157</v>
      </c>
      <c r="K226" s="6" t="s">
        <v>155</v>
      </c>
      <c r="L226" s="6" t="s">
        <v>156</v>
      </c>
      <c r="M226" s="6" t="s">
        <v>157</v>
      </c>
      <c r="N226" s="6" t="s">
        <v>155</v>
      </c>
      <c r="O226" s="6" t="s">
        <v>156</v>
      </c>
      <c r="P226" s="6" t="s">
        <v>157</v>
      </c>
      <c r="Q226" s="6" t="s">
        <v>155</v>
      </c>
      <c r="R226" s="6" t="s">
        <v>156</v>
      </c>
      <c r="S226" s="6" t="s">
        <v>157</v>
      </c>
      <c r="T226" s="6" t="s">
        <v>155</v>
      </c>
      <c r="U226" s="6" t="s">
        <v>156</v>
      </c>
      <c r="V226" s="6" t="s">
        <v>157</v>
      </c>
      <c r="W226" s="6" t="s">
        <v>155</v>
      </c>
      <c r="X226" s="6" t="s">
        <v>156</v>
      </c>
      <c r="Y226" s="6" t="s">
        <v>157</v>
      </c>
      <c r="Z226" s="6" t="s">
        <v>155</v>
      </c>
      <c r="AA226" s="6" t="s">
        <v>156</v>
      </c>
      <c r="AB226" s="6" t="s">
        <v>157</v>
      </c>
      <c r="AC226" s="6" t="s">
        <v>155</v>
      </c>
      <c r="AD226" s="6" t="s">
        <v>156</v>
      </c>
    </row>
    <row r="227" spans="1:30" x14ac:dyDescent="0.4">
      <c r="B227" s="6" t="s">
        <v>446</v>
      </c>
      <c r="C227" s="6" t="s">
        <v>446</v>
      </c>
      <c r="D227" s="6" t="s">
        <v>446</v>
      </c>
      <c r="E227" s="6" t="s">
        <v>446</v>
      </c>
      <c r="F227" s="6" t="s">
        <v>446</v>
      </c>
      <c r="G227" s="6" t="s">
        <v>446</v>
      </c>
      <c r="H227" s="6" t="s">
        <v>446</v>
      </c>
      <c r="I227" s="6" t="s">
        <v>446</v>
      </c>
      <c r="J227" s="6" t="s">
        <v>446</v>
      </c>
      <c r="K227" s="6" t="s">
        <v>446</v>
      </c>
      <c r="L227" s="6" t="s">
        <v>446</v>
      </c>
      <c r="M227" s="6" t="s">
        <v>446</v>
      </c>
      <c r="N227" s="6" t="s">
        <v>446</v>
      </c>
      <c r="O227" s="6" t="s">
        <v>446</v>
      </c>
      <c r="P227" s="6" t="s">
        <v>446</v>
      </c>
      <c r="Q227" s="6" t="s">
        <v>446</v>
      </c>
      <c r="R227" s="6" t="s">
        <v>446</v>
      </c>
      <c r="S227" s="6" t="s">
        <v>446</v>
      </c>
      <c r="T227" s="6" t="s">
        <v>446</v>
      </c>
      <c r="U227" s="6" t="s">
        <v>446</v>
      </c>
      <c r="V227" s="6" t="s">
        <v>446</v>
      </c>
      <c r="W227" s="6" t="s">
        <v>446</v>
      </c>
      <c r="X227" s="6" t="s">
        <v>446</v>
      </c>
      <c r="Y227" s="6" t="s">
        <v>446</v>
      </c>
      <c r="Z227" s="6" t="s">
        <v>446</v>
      </c>
      <c r="AA227" s="6" t="s">
        <v>446</v>
      </c>
      <c r="AB227" s="6" t="s">
        <v>446</v>
      </c>
      <c r="AC227" s="6" t="s">
        <v>446</v>
      </c>
      <c r="AD227" s="6" t="s">
        <v>446</v>
      </c>
    </row>
    <row r="228" spans="1:30" x14ac:dyDescent="0.4">
      <c r="A228" s="1" t="s">
        <v>354</v>
      </c>
      <c r="B228" s="11"/>
      <c r="C228" s="11"/>
      <c r="D228" s="11"/>
      <c r="E228" s="11"/>
      <c r="F228" s="11"/>
      <c r="G228" s="11"/>
      <c r="H228" s="11"/>
      <c r="I228" s="11"/>
      <c r="J228" s="11"/>
      <c r="K228" s="11"/>
      <c r="L228" s="11"/>
      <c r="M228" s="11"/>
      <c r="N228" s="11"/>
      <c r="O228" s="11"/>
      <c r="P228" s="11"/>
      <c r="Q228" s="11"/>
      <c r="R228" s="11"/>
      <c r="S228" s="11"/>
      <c r="T228" s="11"/>
      <c r="U228" s="11"/>
      <c r="V228" s="11"/>
      <c r="W228" s="11"/>
      <c r="X228" s="11"/>
      <c r="Y228" s="11"/>
      <c r="Z228" s="11"/>
      <c r="AA228" s="11"/>
      <c r="AB228" s="11"/>
      <c r="AC228" s="11"/>
      <c r="AD228" s="11"/>
    </row>
    <row r="229" spans="1:30" x14ac:dyDescent="0.4">
      <c r="B229" s="12">
        <v>0</v>
      </c>
      <c r="C229" s="12">
        <v>0</v>
      </c>
      <c r="D229" s="12">
        <v>0</v>
      </c>
      <c r="E229" s="12">
        <v>0</v>
      </c>
      <c r="F229" s="12">
        <v>0</v>
      </c>
      <c r="G229" s="12">
        <v>0</v>
      </c>
      <c r="H229" s="12">
        <v>0</v>
      </c>
      <c r="I229" s="12">
        <v>0</v>
      </c>
      <c r="J229" s="12">
        <v>0</v>
      </c>
      <c r="K229" s="12">
        <v>0</v>
      </c>
      <c r="L229" s="12">
        <v>0</v>
      </c>
      <c r="M229" s="12">
        <v>0</v>
      </c>
      <c r="N229" s="12">
        <v>0</v>
      </c>
      <c r="O229" s="12">
        <v>0</v>
      </c>
      <c r="P229" s="12">
        <v>0</v>
      </c>
      <c r="Q229" s="12">
        <v>0</v>
      </c>
      <c r="R229" s="12">
        <v>0</v>
      </c>
      <c r="S229" s="12">
        <v>0</v>
      </c>
      <c r="T229" s="12">
        <v>0</v>
      </c>
      <c r="U229" s="12">
        <v>0</v>
      </c>
      <c r="V229" s="12">
        <v>0</v>
      </c>
      <c r="W229" s="12">
        <v>0</v>
      </c>
      <c r="X229" s="12">
        <v>0</v>
      </c>
      <c r="Y229" s="12">
        <v>0</v>
      </c>
      <c r="Z229" s="12">
        <v>0</v>
      </c>
      <c r="AA229" s="12">
        <v>0</v>
      </c>
      <c r="AB229" s="12">
        <v>0</v>
      </c>
      <c r="AC229" s="12">
        <v>0</v>
      </c>
      <c r="AD229" s="12">
        <v>0</v>
      </c>
    </row>
    <row r="230" spans="1:30" x14ac:dyDescent="0.4">
      <c r="B230" s="12">
        <v>0</v>
      </c>
      <c r="C230" s="12">
        <v>0</v>
      </c>
      <c r="D230" s="12">
        <v>0</v>
      </c>
      <c r="E230" s="12">
        <v>0</v>
      </c>
      <c r="F230" s="12">
        <v>0</v>
      </c>
      <c r="G230" s="12">
        <v>0</v>
      </c>
      <c r="H230" s="12">
        <v>0</v>
      </c>
      <c r="I230" s="12">
        <v>0</v>
      </c>
      <c r="J230" s="12">
        <v>0</v>
      </c>
      <c r="K230" s="12">
        <v>0</v>
      </c>
      <c r="L230" s="12">
        <v>0</v>
      </c>
      <c r="M230" s="12">
        <v>0</v>
      </c>
      <c r="N230" s="12">
        <v>0</v>
      </c>
      <c r="O230" s="12">
        <v>0</v>
      </c>
      <c r="P230" s="12">
        <v>0</v>
      </c>
      <c r="Q230" s="12">
        <v>0</v>
      </c>
      <c r="R230" s="12">
        <v>0</v>
      </c>
      <c r="S230" s="12">
        <v>0</v>
      </c>
      <c r="T230" s="12">
        <v>0</v>
      </c>
      <c r="U230" s="12">
        <v>0</v>
      </c>
      <c r="V230" s="12">
        <v>0</v>
      </c>
      <c r="W230" s="12">
        <v>0</v>
      </c>
      <c r="X230" s="12">
        <v>0</v>
      </c>
      <c r="Y230" s="12">
        <v>0</v>
      </c>
      <c r="Z230" s="12">
        <v>0</v>
      </c>
      <c r="AA230" s="12">
        <v>0</v>
      </c>
      <c r="AB230" s="12">
        <v>0</v>
      </c>
      <c r="AC230" s="12">
        <v>0</v>
      </c>
      <c r="AD230" s="12">
        <v>0</v>
      </c>
    </row>
    <row r="231" spans="1:30" x14ac:dyDescent="0.4">
      <c r="B231" s="12">
        <v>0</v>
      </c>
      <c r="C231" s="12">
        <v>0</v>
      </c>
      <c r="D231" s="12">
        <v>0</v>
      </c>
      <c r="E231" s="12">
        <v>0</v>
      </c>
      <c r="F231" s="12">
        <v>0</v>
      </c>
      <c r="G231" s="12">
        <v>0</v>
      </c>
      <c r="H231" s="12">
        <v>0</v>
      </c>
      <c r="I231" s="12">
        <v>0</v>
      </c>
      <c r="J231" s="12">
        <v>0</v>
      </c>
      <c r="K231" s="12">
        <v>0</v>
      </c>
      <c r="L231" s="12">
        <v>0</v>
      </c>
      <c r="M231" s="12">
        <v>0</v>
      </c>
      <c r="N231" s="12">
        <v>0</v>
      </c>
      <c r="O231" s="12">
        <v>0</v>
      </c>
      <c r="P231" s="12">
        <v>0</v>
      </c>
      <c r="Q231" s="12">
        <v>0</v>
      </c>
      <c r="R231" s="12">
        <v>0</v>
      </c>
      <c r="S231" s="12">
        <v>0</v>
      </c>
      <c r="T231" s="12">
        <v>0</v>
      </c>
      <c r="U231" s="12">
        <v>0</v>
      </c>
      <c r="V231" s="12">
        <v>0</v>
      </c>
      <c r="W231" s="12">
        <v>0</v>
      </c>
      <c r="X231" s="12">
        <v>0</v>
      </c>
      <c r="Y231" s="12">
        <v>0</v>
      </c>
      <c r="Z231" s="12">
        <v>0</v>
      </c>
      <c r="AA231" s="12">
        <v>0</v>
      </c>
      <c r="AB231" s="12">
        <v>0</v>
      </c>
      <c r="AC231" s="12">
        <v>0</v>
      </c>
      <c r="AD231" s="12">
        <v>0</v>
      </c>
    </row>
    <row r="232" spans="1:30" x14ac:dyDescent="0.4">
      <c r="B232" s="12">
        <v>0</v>
      </c>
      <c r="C232" s="12">
        <v>0</v>
      </c>
      <c r="D232" s="12">
        <v>0</v>
      </c>
      <c r="E232" s="12">
        <v>0</v>
      </c>
      <c r="F232" s="12">
        <v>0</v>
      </c>
      <c r="G232" s="12">
        <v>0</v>
      </c>
      <c r="H232" s="12">
        <v>0</v>
      </c>
      <c r="I232" s="12">
        <v>0</v>
      </c>
      <c r="J232" s="12">
        <v>0</v>
      </c>
      <c r="K232" s="12">
        <v>0</v>
      </c>
      <c r="L232" s="12">
        <v>0</v>
      </c>
      <c r="M232" s="12">
        <v>0</v>
      </c>
      <c r="N232" s="12">
        <v>0</v>
      </c>
      <c r="O232" s="12">
        <v>0</v>
      </c>
      <c r="P232" s="12">
        <v>0</v>
      </c>
      <c r="Q232" s="12">
        <v>0</v>
      </c>
      <c r="R232" s="12">
        <v>0</v>
      </c>
      <c r="S232" s="12">
        <v>0</v>
      </c>
      <c r="T232" s="12">
        <v>0</v>
      </c>
      <c r="U232" s="12">
        <v>0</v>
      </c>
      <c r="V232" s="12">
        <v>0</v>
      </c>
      <c r="W232" s="12">
        <v>0</v>
      </c>
      <c r="X232" s="12">
        <v>0</v>
      </c>
      <c r="Y232" s="12">
        <v>0</v>
      </c>
      <c r="Z232" s="12">
        <v>0</v>
      </c>
      <c r="AA232" s="12">
        <v>0</v>
      </c>
      <c r="AB232" s="12">
        <v>0</v>
      </c>
      <c r="AC232" s="12">
        <v>0</v>
      </c>
      <c r="AD232" s="12">
        <v>0</v>
      </c>
    </row>
    <row r="233" spans="1:30" x14ac:dyDescent="0.4">
      <c r="B233" s="6" t="s">
        <v>155</v>
      </c>
      <c r="C233" s="6" t="s">
        <v>156</v>
      </c>
      <c r="D233" s="6" t="s">
        <v>157</v>
      </c>
      <c r="E233" s="6" t="s">
        <v>155</v>
      </c>
      <c r="F233" s="6" t="s">
        <v>156</v>
      </c>
      <c r="G233" s="6" t="s">
        <v>157</v>
      </c>
      <c r="H233" s="6" t="s">
        <v>155</v>
      </c>
      <c r="I233" s="6" t="s">
        <v>156</v>
      </c>
      <c r="J233" s="6" t="s">
        <v>157</v>
      </c>
      <c r="K233" s="6" t="s">
        <v>155</v>
      </c>
      <c r="L233" s="6" t="s">
        <v>156</v>
      </c>
      <c r="M233" s="6" t="s">
        <v>157</v>
      </c>
      <c r="N233" s="6" t="s">
        <v>155</v>
      </c>
      <c r="O233" s="6" t="s">
        <v>156</v>
      </c>
      <c r="P233" s="6" t="s">
        <v>157</v>
      </c>
      <c r="Q233" s="6" t="s">
        <v>155</v>
      </c>
      <c r="R233" s="6" t="s">
        <v>156</v>
      </c>
      <c r="S233" s="6" t="s">
        <v>157</v>
      </c>
      <c r="T233" s="6" t="s">
        <v>155</v>
      </c>
      <c r="U233" s="6" t="s">
        <v>156</v>
      </c>
      <c r="V233" s="6" t="s">
        <v>157</v>
      </c>
      <c r="W233" s="6" t="s">
        <v>155</v>
      </c>
      <c r="X233" s="6" t="s">
        <v>156</v>
      </c>
      <c r="Y233" s="6" t="s">
        <v>157</v>
      </c>
      <c r="Z233" s="6" t="s">
        <v>155</v>
      </c>
      <c r="AA233" s="6" t="s">
        <v>156</v>
      </c>
      <c r="AB233" s="6" t="s">
        <v>157</v>
      </c>
      <c r="AC233" s="6" t="s">
        <v>155</v>
      </c>
      <c r="AD233" s="6" t="s">
        <v>156</v>
      </c>
    </row>
    <row r="234" spans="1:30" x14ac:dyDescent="0.4">
      <c r="B234" s="6" t="s">
        <v>446</v>
      </c>
      <c r="C234" s="6" t="s">
        <v>446</v>
      </c>
      <c r="D234" s="6" t="s">
        <v>446</v>
      </c>
      <c r="E234" s="6" t="s">
        <v>446</v>
      </c>
      <c r="F234" s="6" t="s">
        <v>446</v>
      </c>
      <c r="G234" s="6" t="s">
        <v>446</v>
      </c>
      <c r="H234" s="6" t="s">
        <v>446</v>
      </c>
      <c r="I234" s="6" t="s">
        <v>446</v>
      </c>
      <c r="J234" s="6" t="s">
        <v>446</v>
      </c>
      <c r="K234" s="6" t="s">
        <v>446</v>
      </c>
      <c r="L234" s="6" t="s">
        <v>446</v>
      </c>
      <c r="M234" s="6" t="s">
        <v>446</v>
      </c>
      <c r="N234" s="6" t="s">
        <v>446</v>
      </c>
      <c r="O234" s="6" t="s">
        <v>446</v>
      </c>
      <c r="P234" s="6" t="s">
        <v>446</v>
      </c>
      <c r="Q234" s="6" t="s">
        <v>446</v>
      </c>
      <c r="R234" s="6" t="s">
        <v>446</v>
      </c>
      <c r="S234" s="6" t="s">
        <v>446</v>
      </c>
      <c r="T234" s="6" t="s">
        <v>446</v>
      </c>
      <c r="U234" s="6" t="s">
        <v>446</v>
      </c>
      <c r="V234" s="6" t="s">
        <v>446</v>
      </c>
      <c r="W234" s="6" t="s">
        <v>446</v>
      </c>
      <c r="X234" s="6" t="s">
        <v>446</v>
      </c>
      <c r="Y234" s="6" t="s">
        <v>446</v>
      </c>
      <c r="Z234" s="6" t="s">
        <v>446</v>
      </c>
      <c r="AA234" s="6" t="s">
        <v>446</v>
      </c>
      <c r="AB234" s="6" t="s">
        <v>446</v>
      </c>
      <c r="AC234" s="6" t="s">
        <v>446</v>
      </c>
      <c r="AD234" s="6" t="s">
        <v>446</v>
      </c>
    </row>
    <row r="235" spans="1:30" x14ac:dyDescent="0.4">
      <c r="A235" s="1" t="s">
        <v>369</v>
      </c>
      <c r="B235" s="11"/>
      <c r="C235" s="11"/>
      <c r="D235" s="11"/>
      <c r="E235" s="11"/>
      <c r="F235" s="11"/>
      <c r="G235" s="11"/>
      <c r="H235" s="11"/>
      <c r="I235" s="11"/>
      <c r="J235" s="11"/>
      <c r="K235" s="11"/>
      <c r="L235" s="11"/>
      <c r="M235" s="11"/>
      <c r="N235" s="11"/>
      <c r="O235" s="11"/>
      <c r="P235" s="11"/>
      <c r="Q235" s="11"/>
      <c r="R235" s="11"/>
      <c r="S235" s="11"/>
      <c r="T235" s="11"/>
      <c r="U235" s="11"/>
      <c r="V235" s="11"/>
      <c r="W235" s="11"/>
      <c r="X235" s="11"/>
      <c r="Y235" s="11"/>
      <c r="Z235" s="11"/>
      <c r="AA235" s="11"/>
      <c r="AB235" s="11"/>
      <c r="AC235" s="11"/>
      <c r="AD235" s="11"/>
    </row>
    <row r="236" spans="1:30" x14ac:dyDescent="0.4">
      <c r="B236" s="12">
        <v>0</v>
      </c>
      <c r="C236" s="12">
        <v>0</v>
      </c>
      <c r="D236" s="12">
        <v>0</v>
      </c>
      <c r="E236" s="12">
        <v>0</v>
      </c>
      <c r="F236" s="12">
        <v>0</v>
      </c>
      <c r="G236" s="12">
        <v>0</v>
      </c>
      <c r="H236" s="12">
        <v>0</v>
      </c>
      <c r="I236" s="12">
        <v>0</v>
      </c>
      <c r="J236" s="12">
        <v>0</v>
      </c>
      <c r="K236" s="12">
        <v>0</v>
      </c>
      <c r="L236" s="12">
        <v>0</v>
      </c>
      <c r="M236" s="12">
        <v>0</v>
      </c>
      <c r="N236" s="12">
        <v>0</v>
      </c>
      <c r="O236" s="12">
        <v>0</v>
      </c>
      <c r="P236" s="12">
        <v>0</v>
      </c>
      <c r="Q236" s="12">
        <v>0</v>
      </c>
      <c r="R236" s="12">
        <v>0</v>
      </c>
      <c r="S236" s="12">
        <v>0</v>
      </c>
      <c r="T236" s="12">
        <v>0</v>
      </c>
      <c r="U236" s="12">
        <v>0</v>
      </c>
      <c r="V236" s="12">
        <v>0</v>
      </c>
      <c r="W236" s="12">
        <v>0</v>
      </c>
      <c r="X236" s="12">
        <v>0</v>
      </c>
      <c r="Y236" s="12">
        <v>0</v>
      </c>
      <c r="Z236" s="12">
        <v>0</v>
      </c>
      <c r="AA236" s="12">
        <v>0</v>
      </c>
      <c r="AB236" s="12">
        <v>0</v>
      </c>
      <c r="AC236" s="12">
        <v>0</v>
      </c>
      <c r="AD236" s="12">
        <v>0</v>
      </c>
    </row>
    <row r="237" spans="1:30" x14ac:dyDescent="0.4">
      <c r="B237" s="12">
        <v>0</v>
      </c>
      <c r="C237" s="12">
        <v>0</v>
      </c>
      <c r="D237" s="12">
        <v>0</v>
      </c>
      <c r="E237" s="12">
        <v>0</v>
      </c>
      <c r="F237" s="12">
        <v>0</v>
      </c>
      <c r="G237" s="12">
        <v>0</v>
      </c>
      <c r="H237" s="12">
        <v>0</v>
      </c>
      <c r="I237" s="12">
        <v>0</v>
      </c>
      <c r="J237" s="12">
        <v>0</v>
      </c>
      <c r="K237" s="12">
        <v>0</v>
      </c>
      <c r="L237" s="12">
        <v>0</v>
      </c>
      <c r="M237" s="12">
        <v>0</v>
      </c>
      <c r="N237" s="12">
        <v>0</v>
      </c>
      <c r="O237" s="12">
        <v>0</v>
      </c>
      <c r="P237" s="12">
        <v>0</v>
      </c>
      <c r="Q237" s="12">
        <v>0</v>
      </c>
      <c r="R237" s="12">
        <v>0</v>
      </c>
      <c r="S237" s="12">
        <v>0</v>
      </c>
      <c r="T237" s="12">
        <v>0</v>
      </c>
      <c r="U237" s="12">
        <v>0</v>
      </c>
      <c r="V237" s="12">
        <v>0</v>
      </c>
      <c r="W237" s="12">
        <v>0</v>
      </c>
      <c r="X237" s="12">
        <v>0</v>
      </c>
      <c r="Y237" s="12">
        <v>0</v>
      </c>
      <c r="Z237" s="12">
        <v>0</v>
      </c>
      <c r="AA237" s="12">
        <v>0</v>
      </c>
      <c r="AB237" s="12">
        <v>0</v>
      </c>
      <c r="AC237" s="12">
        <v>0</v>
      </c>
      <c r="AD237" s="12">
        <v>0</v>
      </c>
    </row>
    <row r="238" spans="1:30" x14ac:dyDescent="0.4">
      <c r="B238" s="12">
        <v>0</v>
      </c>
      <c r="C238" s="12">
        <v>0</v>
      </c>
      <c r="D238" s="12">
        <v>0</v>
      </c>
      <c r="E238" s="12">
        <v>0</v>
      </c>
      <c r="F238" s="12">
        <v>0</v>
      </c>
      <c r="G238" s="12">
        <v>0</v>
      </c>
      <c r="H238" s="12">
        <v>0</v>
      </c>
      <c r="I238" s="12">
        <v>0</v>
      </c>
      <c r="J238" s="12">
        <v>0</v>
      </c>
      <c r="K238" s="12">
        <v>0</v>
      </c>
      <c r="L238" s="12">
        <v>0</v>
      </c>
      <c r="M238" s="12">
        <v>0</v>
      </c>
      <c r="N238" s="12">
        <v>0</v>
      </c>
      <c r="O238" s="12">
        <v>0</v>
      </c>
      <c r="P238" s="12">
        <v>0</v>
      </c>
      <c r="Q238" s="12">
        <v>0</v>
      </c>
      <c r="R238" s="12">
        <v>0</v>
      </c>
      <c r="S238" s="12">
        <v>0</v>
      </c>
      <c r="T238" s="12">
        <v>0</v>
      </c>
      <c r="U238" s="12">
        <v>0</v>
      </c>
      <c r="V238" s="12">
        <v>0</v>
      </c>
      <c r="W238" s="12">
        <v>0</v>
      </c>
      <c r="X238" s="12">
        <v>0</v>
      </c>
      <c r="Y238" s="12">
        <v>0</v>
      </c>
      <c r="Z238" s="12">
        <v>0</v>
      </c>
      <c r="AA238" s="12">
        <v>0</v>
      </c>
      <c r="AB238" s="12">
        <v>0</v>
      </c>
      <c r="AC238" s="12">
        <v>0</v>
      </c>
      <c r="AD238" s="12">
        <v>0</v>
      </c>
    </row>
    <row r="239" spans="1:30" x14ac:dyDescent="0.4">
      <c r="B239" s="12">
        <v>0</v>
      </c>
      <c r="C239" s="12">
        <v>0</v>
      </c>
      <c r="D239" s="12">
        <v>0</v>
      </c>
      <c r="E239" s="12">
        <v>0</v>
      </c>
      <c r="F239" s="12">
        <v>0</v>
      </c>
      <c r="G239" s="12">
        <v>0</v>
      </c>
      <c r="H239" s="12">
        <v>0</v>
      </c>
      <c r="I239" s="12">
        <v>0</v>
      </c>
      <c r="J239" s="12">
        <v>0</v>
      </c>
      <c r="K239" s="12">
        <v>0</v>
      </c>
      <c r="L239" s="12">
        <v>0</v>
      </c>
      <c r="M239" s="12">
        <v>0</v>
      </c>
      <c r="N239" s="12">
        <v>0</v>
      </c>
      <c r="O239" s="12">
        <v>0</v>
      </c>
      <c r="P239" s="12">
        <v>0</v>
      </c>
      <c r="Q239" s="12">
        <v>0</v>
      </c>
      <c r="R239" s="12">
        <v>0</v>
      </c>
      <c r="S239" s="12">
        <v>0</v>
      </c>
      <c r="T239" s="12">
        <v>0</v>
      </c>
      <c r="U239" s="12">
        <v>0</v>
      </c>
      <c r="V239" s="12">
        <v>0</v>
      </c>
      <c r="W239" s="12">
        <v>0</v>
      </c>
      <c r="X239" s="12">
        <v>0</v>
      </c>
      <c r="Y239" s="12">
        <v>0</v>
      </c>
      <c r="Z239" s="12">
        <v>0</v>
      </c>
      <c r="AA239" s="12">
        <v>0</v>
      </c>
      <c r="AB239" s="12">
        <v>0</v>
      </c>
      <c r="AC239" s="12">
        <v>0</v>
      </c>
      <c r="AD239" s="12">
        <v>0</v>
      </c>
    </row>
    <row r="240" spans="1:30" x14ac:dyDescent="0.4">
      <c r="B240" s="6" t="s">
        <v>155</v>
      </c>
      <c r="C240" s="6" t="s">
        <v>156</v>
      </c>
      <c r="D240" s="6" t="s">
        <v>157</v>
      </c>
      <c r="E240" s="6" t="s">
        <v>155</v>
      </c>
      <c r="F240" s="6" t="s">
        <v>156</v>
      </c>
      <c r="G240" s="6" t="s">
        <v>157</v>
      </c>
      <c r="H240" s="6" t="s">
        <v>155</v>
      </c>
      <c r="I240" s="6" t="s">
        <v>156</v>
      </c>
      <c r="J240" s="6" t="s">
        <v>157</v>
      </c>
      <c r="K240" s="6" t="s">
        <v>155</v>
      </c>
      <c r="L240" s="6" t="s">
        <v>156</v>
      </c>
      <c r="M240" s="6" t="s">
        <v>157</v>
      </c>
      <c r="N240" s="6" t="s">
        <v>155</v>
      </c>
      <c r="O240" s="6" t="s">
        <v>156</v>
      </c>
      <c r="P240" s="6" t="s">
        <v>157</v>
      </c>
      <c r="Q240" s="6" t="s">
        <v>155</v>
      </c>
      <c r="R240" s="6" t="s">
        <v>156</v>
      </c>
      <c r="S240" s="6" t="s">
        <v>157</v>
      </c>
      <c r="T240" s="6" t="s">
        <v>155</v>
      </c>
      <c r="U240" s="6" t="s">
        <v>156</v>
      </c>
      <c r="V240" s="6" t="s">
        <v>157</v>
      </c>
      <c r="W240" s="6" t="s">
        <v>155</v>
      </c>
      <c r="X240" s="6" t="s">
        <v>156</v>
      </c>
      <c r="Y240" s="6" t="s">
        <v>157</v>
      </c>
      <c r="Z240" s="6" t="s">
        <v>155</v>
      </c>
      <c r="AA240" s="6" t="s">
        <v>156</v>
      </c>
      <c r="AB240" s="6" t="s">
        <v>157</v>
      </c>
      <c r="AC240" s="6" t="s">
        <v>155</v>
      </c>
      <c r="AD240" s="6" t="s">
        <v>156</v>
      </c>
    </row>
    <row r="241" spans="1:30" x14ac:dyDescent="0.4">
      <c r="B241" s="6" t="s">
        <v>446</v>
      </c>
      <c r="C241" s="6" t="s">
        <v>446</v>
      </c>
      <c r="D241" s="6" t="s">
        <v>446</v>
      </c>
      <c r="E241" s="6" t="s">
        <v>446</v>
      </c>
      <c r="F241" s="6" t="s">
        <v>446</v>
      </c>
      <c r="G241" s="6" t="s">
        <v>446</v>
      </c>
      <c r="H241" s="6" t="s">
        <v>446</v>
      </c>
      <c r="I241" s="6" t="s">
        <v>446</v>
      </c>
      <c r="J241" s="6" t="s">
        <v>446</v>
      </c>
      <c r="K241" s="6" t="s">
        <v>446</v>
      </c>
      <c r="L241" s="6" t="s">
        <v>446</v>
      </c>
      <c r="M241" s="6" t="s">
        <v>446</v>
      </c>
      <c r="N241" s="6" t="s">
        <v>446</v>
      </c>
      <c r="O241" s="6" t="s">
        <v>446</v>
      </c>
      <c r="P241" s="6" t="s">
        <v>446</v>
      </c>
      <c r="Q241" s="6" t="s">
        <v>446</v>
      </c>
      <c r="R241" s="6" t="s">
        <v>446</v>
      </c>
      <c r="S241" s="6" t="s">
        <v>446</v>
      </c>
      <c r="T241" s="6" t="s">
        <v>446</v>
      </c>
      <c r="U241" s="6" t="s">
        <v>446</v>
      </c>
      <c r="V241" s="6" t="s">
        <v>446</v>
      </c>
      <c r="W241" s="6" t="s">
        <v>446</v>
      </c>
      <c r="X241" s="6" t="s">
        <v>446</v>
      </c>
      <c r="Y241" s="6" t="s">
        <v>446</v>
      </c>
      <c r="Z241" s="6" t="s">
        <v>446</v>
      </c>
      <c r="AA241" s="6" t="s">
        <v>446</v>
      </c>
      <c r="AB241" s="6" t="s">
        <v>446</v>
      </c>
      <c r="AC241" s="6" t="s">
        <v>446</v>
      </c>
      <c r="AD241" s="6" t="s">
        <v>446</v>
      </c>
    </row>
    <row r="242" spans="1:30" x14ac:dyDescent="0.4">
      <c r="A242" t="s">
        <v>803</v>
      </c>
    </row>
    <row r="243" spans="1:30" x14ac:dyDescent="0.4">
      <c r="A243" t="s">
        <v>165</v>
      </c>
    </row>
  </sheetData>
  <mergeCells count="11">
    <mergeCell ref="T2:V2"/>
    <mergeCell ref="W2:Y2"/>
    <mergeCell ref="Z2:AB2"/>
    <mergeCell ref="AC2:AD2"/>
    <mergeCell ref="A2:A3"/>
    <mergeCell ref="B2:D2"/>
    <mergeCell ref="E2:G2"/>
    <mergeCell ref="H2:J2"/>
    <mergeCell ref="K2:M2"/>
    <mergeCell ref="N2:P2"/>
    <mergeCell ref="Q2:S2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8B9D961-4F1D-43AD-AB77-94BE8B0FE2BF}">
  <dimension ref="A1:AD243"/>
  <sheetViews>
    <sheetView workbookViewId="0">
      <selection activeCell="E2" sqref="E2:G2"/>
    </sheetView>
  </sheetViews>
  <sheetFormatPr defaultRowHeight="14.6" x14ac:dyDescent="0.4"/>
  <cols>
    <col min="1" max="1" width="35.53515625" bestFit="1" customWidth="1"/>
    <col min="2" max="30" width="12.53515625" customWidth="1"/>
  </cols>
  <sheetData>
    <row r="1" spans="1:30" x14ac:dyDescent="0.4">
      <c r="A1" s="1" t="s">
        <v>44</v>
      </c>
    </row>
    <row r="2" spans="1:30" ht="101.5" customHeight="1" x14ac:dyDescent="0.4">
      <c r="A2" s="20" t="s">
        <v>682</v>
      </c>
      <c r="B2" s="19" t="s">
        <v>594</v>
      </c>
      <c r="C2" s="19"/>
      <c r="D2" s="19"/>
      <c r="E2" s="19" t="s">
        <v>595</v>
      </c>
      <c r="F2" s="19"/>
      <c r="G2" s="19"/>
      <c r="H2" s="19" t="s">
        <v>596</v>
      </c>
      <c r="I2" s="19"/>
      <c r="J2" s="19"/>
      <c r="K2" s="19" t="s">
        <v>597</v>
      </c>
      <c r="L2" s="19"/>
      <c r="M2" s="19"/>
      <c r="N2" s="19" t="s">
        <v>598</v>
      </c>
      <c r="O2" s="19"/>
      <c r="P2" s="19"/>
      <c r="Q2" s="19" t="s">
        <v>599</v>
      </c>
      <c r="R2" s="19"/>
      <c r="S2" s="19"/>
      <c r="T2" s="19" t="s">
        <v>600</v>
      </c>
      <c r="U2" s="19"/>
      <c r="V2" s="19"/>
      <c r="W2" s="19" t="s">
        <v>601</v>
      </c>
      <c r="X2" s="19"/>
      <c r="Y2" s="19"/>
      <c r="Z2" s="19" t="s">
        <v>602</v>
      </c>
      <c r="AA2" s="19"/>
      <c r="AB2" s="19"/>
      <c r="AC2" s="19" t="s">
        <v>683</v>
      </c>
      <c r="AD2" s="19"/>
    </row>
    <row r="3" spans="1:30" ht="203.15" customHeight="1" x14ac:dyDescent="0.4">
      <c r="A3" s="20"/>
      <c r="B3" s="1" t="s">
        <v>178</v>
      </c>
      <c r="C3" s="1" t="s">
        <v>179</v>
      </c>
      <c r="D3" s="1" t="s">
        <v>683</v>
      </c>
      <c r="E3" s="1" t="s">
        <v>178</v>
      </c>
      <c r="F3" s="1" t="s">
        <v>179</v>
      </c>
      <c r="G3" s="1" t="s">
        <v>683</v>
      </c>
      <c r="H3" s="1" t="s">
        <v>178</v>
      </c>
      <c r="I3" s="1" t="s">
        <v>179</v>
      </c>
      <c r="J3" s="1" t="s">
        <v>683</v>
      </c>
      <c r="K3" s="1" t="s">
        <v>178</v>
      </c>
      <c r="L3" s="1" t="s">
        <v>179</v>
      </c>
      <c r="M3" s="1" t="s">
        <v>683</v>
      </c>
      <c r="N3" s="1" t="s">
        <v>178</v>
      </c>
      <c r="O3" s="1" t="s">
        <v>179</v>
      </c>
      <c r="P3" s="1" t="s">
        <v>683</v>
      </c>
      <c r="Q3" s="1" t="s">
        <v>178</v>
      </c>
      <c r="R3" s="1" t="s">
        <v>179</v>
      </c>
      <c r="S3" s="1" t="s">
        <v>683</v>
      </c>
      <c r="T3" s="1" t="s">
        <v>178</v>
      </c>
      <c r="U3" s="1" t="s">
        <v>179</v>
      </c>
      <c r="V3" s="1" t="s">
        <v>683</v>
      </c>
      <c r="W3" s="1" t="s">
        <v>178</v>
      </c>
      <c r="X3" s="1" t="s">
        <v>179</v>
      </c>
      <c r="Y3" s="1" t="s">
        <v>683</v>
      </c>
      <c r="Z3" s="1" t="s">
        <v>178</v>
      </c>
      <c r="AA3" s="1" t="s">
        <v>179</v>
      </c>
      <c r="AB3" s="1" t="s">
        <v>683</v>
      </c>
      <c r="AC3" s="1" t="s">
        <v>178</v>
      </c>
      <c r="AD3" s="1" t="s">
        <v>179</v>
      </c>
    </row>
    <row r="4" spans="1:30" x14ac:dyDescent="0.4">
      <c r="A4" s="1" t="s">
        <v>299</v>
      </c>
      <c r="B4" s="9">
        <v>0.42551415334319997</v>
      </c>
      <c r="C4" s="9">
        <v>0.45631838269980002</v>
      </c>
      <c r="D4" s="9">
        <v>0.43571615999549995</v>
      </c>
      <c r="E4" s="9">
        <v>0.25603864109840002</v>
      </c>
      <c r="F4" s="9">
        <v>0.264099107976</v>
      </c>
      <c r="G4" s="9">
        <v>0.25926963604230002</v>
      </c>
      <c r="H4" s="9">
        <v>0.13940913313889999</v>
      </c>
      <c r="I4" s="9">
        <v>0.14597546870399999</v>
      </c>
      <c r="J4" s="9">
        <v>0.1414431319427</v>
      </c>
      <c r="K4" s="9">
        <v>6.7027222848620005E-2</v>
      </c>
      <c r="L4" s="9">
        <v>6.4993615567870006E-2</v>
      </c>
      <c r="M4" s="9">
        <v>6.6262934471360002E-2</v>
      </c>
      <c r="N4" s="9">
        <v>3.1294917252940001E-2</v>
      </c>
      <c r="O4" s="9">
        <v>2.379234765909E-2</v>
      </c>
      <c r="P4" s="9">
        <v>2.8738559524270003E-2</v>
      </c>
      <c r="Q4" s="9">
        <v>3.2873772104859998E-2</v>
      </c>
      <c r="R4" s="9">
        <v>1.4572587776070001E-2</v>
      </c>
      <c r="S4" s="9">
        <v>2.6690982495059998E-2</v>
      </c>
      <c r="T4" s="9">
        <v>4.7842160213060002E-2</v>
      </c>
      <c r="U4" s="9">
        <v>3.0248489617079998E-2</v>
      </c>
      <c r="V4" s="9">
        <v>4.1878595528769998E-2</v>
      </c>
      <c r="W4" s="9">
        <v>0</v>
      </c>
      <c r="X4" s="9">
        <v>0</v>
      </c>
      <c r="Y4" s="9">
        <v>0</v>
      </c>
      <c r="Z4" s="9">
        <v>0.6815527944416</v>
      </c>
      <c r="AA4" s="9">
        <v>0.7204174906759</v>
      </c>
      <c r="AB4" s="9">
        <v>0.69498579603779997</v>
      </c>
      <c r="AC4" s="9">
        <v>1</v>
      </c>
      <c r="AD4" s="9">
        <v>1</v>
      </c>
    </row>
    <row r="5" spans="1:30" x14ac:dyDescent="0.4">
      <c r="B5" s="10">
        <v>787</v>
      </c>
      <c r="C5" s="10">
        <v>391</v>
      </c>
      <c r="D5" s="10">
        <v>1179</v>
      </c>
      <c r="E5" s="10">
        <v>475</v>
      </c>
      <c r="F5" s="10">
        <v>236</v>
      </c>
      <c r="G5" s="10">
        <v>713</v>
      </c>
      <c r="H5" s="10">
        <v>262</v>
      </c>
      <c r="I5" s="10">
        <v>134</v>
      </c>
      <c r="J5" s="10">
        <v>396</v>
      </c>
      <c r="K5" s="10">
        <v>119</v>
      </c>
      <c r="L5" s="10">
        <v>56</v>
      </c>
      <c r="M5" s="10">
        <v>175</v>
      </c>
      <c r="N5" s="10">
        <v>61</v>
      </c>
      <c r="O5" s="10">
        <v>22</v>
      </c>
      <c r="P5" s="10">
        <v>83</v>
      </c>
      <c r="Q5" s="10">
        <v>58</v>
      </c>
      <c r="R5" s="10">
        <v>19</v>
      </c>
      <c r="S5" s="10">
        <v>77</v>
      </c>
      <c r="T5" s="10">
        <v>89</v>
      </c>
      <c r="U5" s="10">
        <v>39</v>
      </c>
      <c r="V5" s="10">
        <v>128</v>
      </c>
      <c r="W5" s="10">
        <v>0</v>
      </c>
      <c r="X5" s="10">
        <v>0</v>
      </c>
      <c r="Y5" s="10">
        <v>0</v>
      </c>
      <c r="Z5" s="10">
        <v>1262</v>
      </c>
      <c r="AA5" s="10">
        <v>627</v>
      </c>
      <c r="AB5" s="10">
        <v>1892</v>
      </c>
      <c r="AC5" s="10">
        <v>1851</v>
      </c>
      <c r="AD5" s="10">
        <v>897</v>
      </c>
    </row>
    <row r="6" spans="1:30" x14ac:dyDescent="0.4">
      <c r="B6" s="10">
        <v>1851</v>
      </c>
      <c r="C6" s="10">
        <v>897</v>
      </c>
      <c r="D6" s="10">
        <v>2751</v>
      </c>
      <c r="E6" s="10">
        <v>1851</v>
      </c>
      <c r="F6" s="10">
        <v>897</v>
      </c>
      <c r="G6" s="10">
        <v>2751</v>
      </c>
      <c r="H6" s="10">
        <v>1851</v>
      </c>
      <c r="I6" s="10">
        <v>897</v>
      </c>
      <c r="J6" s="10">
        <v>2751</v>
      </c>
      <c r="K6" s="10">
        <v>1851</v>
      </c>
      <c r="L6" s="10">
        <v>897</v>
      </c>
      <c r="M6" s="10">
        <v>2751</v>
      </c>
      <c r="N6" s="10">
        <v>1851</v>
      </c>
      <c r="O6" s="10">
        <v>897</v>
      </c>
      <c r="P6" s="10">
        <v>2751</v>
      </c>
      <c r="Q6" s="10">
        <v>1851</v>
      </c>
      <c r="R6" s="10">
        <v>897</v>
      </c>
      <c r="S6" s="10">
        <v>2751</v>
      </c>
      <c r="T6" s="10">
        <v>1851</v>
      </c>
      <c r="U6" s="10">
        <v>897</v>
      </c>
      <c r="V6" s="10">
        <v>2751</v>
      </c>
      <c r="W6" s="10">
        <v>1851</v>
      </c>
      <c r="X6" s="10">
        <v>897</v>
      </c>
      <c r="Y6" s="10">
        <v>2751</v>
      </c>
      <c r="Z6" s="10">
        <v>1851</v>
      </c>
      <c r="AA6" s="10">
        <v>897</v>
      </c>
      <c r="AB6" s="10">
        <v>2751</v>
      </c>
      <c r="AC6" s="10">
        <v>1851</v>
      </c>
      <c r="AD6" s="10">
        <v>897</v>
      </c>
    </row>
    <row r="7" spans="1:30" x14ac:dyDescent="0.4">
      <c r="B7" s="10">
        <v>778.55936748739998</v>
      </c>
      <c r="C7" s="10">
        <v>422.59509080319998</v>
      </c>
      <c r="D7" s="10">
        <v>1202.207006807</v>
      </c>
      <c r="E7" s="10">
        <v>468.47156763110002</v>
      </c>
      <c r="F7" s="10">
        <v>244.58139480560001</v>
      </c>
      <c r="G7" s="10">
        <v>715.3642708722</v>
      </c>
      <c r="H7" s="10">
        <v>255.07562008420001</v>
      </c>
      <c r="I7" s="10">
        <v>135.1874454126</v>
      </c>
      <c r="J7" s="10">
        <v>390.26306549679998</v>
      </c>
      <c r="K7" s="10">
        <v>122.6390986421</v>
      </c>
      <c r="L7" s="10">
        <v>60.190393185620003</v>
      </c>
      <c r="M7" s="10">
        <v>182.8294918277</v>
      </c>
      <c r="N7" s="10">
        <v>57.260024820760002</v>
      </c>
      <c r="O7" s="10">
        <v>22.034022078900001</v>
      </c>
      <c r="P7" s="10">
        <v>79.294046899660003</v>
      </c>
      <c r="Q7" s="10">
        <v>60.148841150869998</v>
      </c>
      <c r="R7" s="10">
        <v>13.49562999858</v>
      </c>
      <c r="S7" s="10">
        <v>73.644471149449998</v>
      </c>
      <c r="T7" s="10">
        <v>87.536364424210007</v>
      </c>
      <c r="U7" s="10">
        <v>28.01303585614</v>
      </c>
      <c r="V7" s="10">
        <v>115.54940028039999</v>
      </c>
      <c r="W7" s="10">
        <v>0</v>
      </c>
      <c r="X7" s="10">
        <v>0</v>
      </c>
      <c r="Y7" s="10">
        <v>0</v>
      </c>
      <c r="Z7" s="10">
        <v>1247.0309351179999</v>
      </c>
      <c r="AA7" s="10">
        <v>667.17648560880002</v>
      </c>
      <c r="AB7" s="10">
        <v>1917.5712776800001</v>
      </c>
      <c r="AC7" s="10">
        <v>1829.690884241</v>
      </c>
      <c r="AD7" s="10">
        <v>926.09701214070003</v>
      </c>
    </row>
    <row r="8" spans="1:30" x14ac:dyDescent="0.4">
      <c r="B8" s="10">
        <v>1829.690884241</v>
      </c>
      <c r="C8" s="10">
        <v>926.09701214070003</v>
      </c>
      <c r="D8" s="10">
        <v>2759.1517533340002</v>
      </c>
      <c r="E8" s="10">
        <v>1829.690884241</v>
      </c>
      <c r="F8" s="10">
        <v>926.09701214070003</v>
      </c>
      <c r="G8" s="10">
        <v>2759.1517533340002</v>
      </c>
      <c r="H8" s="10">
        <v>1829.690884241</v>
      </c>
      <c r="I8" s="10">
        <v>926.09701214070003</v>
      </c>
      <c r="J8" s="10">
        <v>2759.1517533340002</v>
      </c>
      <c r="K8" s="10">
        <v>1829.690884241</v>
      </c>
      <c r="L8" s="10">
        <v>926.09701214070003</v>
      </c>
      <c r="M8" s="10">
        <v>2759.1517533340002</v>
      </c>
      <c r="N8" s="10">
        <v>1829.690884241</v>
      </c>
      <c r="O8" s="10">
        <v>926.09701214070003</v>
      </c>
      <c r="P8" s="10">
        <v>2759.1517533340002</v>
      </c>
      <c r="Q8" s="10">
        <v>1829.690884241</v>
      </c>
      <c r="R8" s="10">
        <v>926.09701214070003</v>
      </c>
      <c r="S8" s="10">
        <v>2759.1517533340002</v>
      </c>
      <c r="T8" s="10">
        <v>1829.690884241</v>
      </c>
      <c r="U8" s="10">
        <v>926.09701214070003</v>
      </c>
      <c r="V8" s="10">
        <v>2759.1517533340002</v>
      </c>
      <c r="W8" s="10">
        <v>1829.690884241</v>
      </c>
      <c r="X8" s="10">
        <v>926.09701214070003</v>
      </c>
      <c r="Y8" s="10">
        <v>2759.1517533340002</v>
      </c>
      <c r="Z8" s="10">
        <v>1829.690884241</v>
      </c>
      <c r="AA8" s="10">
        <v>926.09701214070003</v>
      </c>
      <c r="AB8" s="10">
        <v>2759.1517533340002</v>
      </c>
      <c r="AC8" s="10">
        <v>1829.690884241</v>
      </c>
      <c r="AD8" s="10">
        <v>926.09701214070003</v>
      </c>
    </row>
    <row r="9" spans="1:30" x14ac:dyDescent="0.4">
      <c r="B9" s="4" t="s">
        <v>155</v>
      </c>
      <c r="C9" s="4" t="s">
        <v>156</v>
      </c>
      <c r="D9" s="4" t="s">
        <v>157</v>
      </c>
      <c r="E9" s="4" t="s">
        <v>155</v>
      </c>
      <c r="F9" s="4" t="s">
        <v>156</v>
      </c>
      <c r="G9" s="4" t="s">
        <v>157</v>
      </c>
      <c r="H9" s="4" t="s">
        <v>155</v>
      </c>
      <c r="I9" s="4" t="s">
        <v>156</v>
      </c>
      <c r="J9" s="4" t="s">
        <v>157</v>
      </c>
      <c r="K9" s="4" t="s">
        <v>155</v>
      </c>
      <c r="L9" s="4" t="s">
        <v>156</v>
      </c>
      <c r="M9" s="4" t="s">
        <v>157</v>
      </c>
      <c r="N9" s="4" t="s">
        <v>155</v>
      </c>
      <c r="O9" s="4" t="s">
        <v>156</v>
      </c>
      <c r="P9" s="4" t="s">
        <v>157</v>
      </c>
      <c r="Q9" s="4" t="s">
        <v>155</v>
      </c>
      <c r="R9" s="4" t="s">
        <v>156</v>
      </c>
      <c r="S9" s="4" t="s">
        <v>157</v>
      </c>
      <c r="T9" s="4" t="s">
        <v>155</v>
      </c>
      <c r="U9" s="4" t="s">
        <v>156</v>
      </c>
      <c r="V9" s="4" t="s">
        <v>157</v>
      </c>
      <c r="W9" s="4" t="s">
        <v>155</v>
      </c>
      <c r="X9" s="4" t="s">
        <v>156</v>
      </c>
      <c r="Y9" s="4" t="s">
        <v>157</v>
      </c>
      <c r="Z9" s="4" t="s">
        <v>155</v>
      </c>
      <c r="AA9" s="4" t="s">
        <v>156</v>
      </c>
      <c r="AB9" s="4" t="s">
        <v>157</v>
      </c>
      <c r="AC9" s="4" t="s">
        <v>155</v>
      </c>
      <c r="AD9" s="4" t="s">
        <v>156</v>
      </c>
    </row>
    <row r="10" spans="1:30" x14ac:dyDescent="0.4">
      <c r="B10" s="4" t="s">
        <v>95</v>
      </c>
      <c r="C10" s="4" t="s">
        <v>95</v>
      </c>
      <c r="D10" s="4" t="s">
        <v>446</v>
      </c>
      <c r="E10" s="4" t="s">
        <v>95</v>
      </c>
      <c r="F10" s="4" t="s">
        <v>95</v>
      </c>
      <c r="G10" s="4" t="s">
        <v>446</v>
      </c>
      <c r="H10" s="4" t="s">
        <v>95</v>
      </c>
      <c r="I10" s="4" t="s">
        <v>95</v>
      </c>
      <c r="J10" s="4" t="s">
        <v>446</v>
      </c>
      <c r="K10" s="4" t="s">
        <v>95</v>
      </c>
      <c r="L10" s="4" t="s">
        <v>95</v>
      </c>
      <c r="M10" s="4" t="s">
        <v>446</v>
      </c>
      <c r="N10" s="4" t="s">
        <v>95</v>
      </c>
      <c r="O10" s="4" t="s">
        <v>95</v>
      </c>
      <c r="P10" s="4" t="s">
        <v>446</v>
      </c>
      <c r="Q10" s="4" t="s">
        <v>215</v>
      </c>
      <c r="R10" s="4" t="s">
        <v>95</v>
      </c>
      <c r="S10" s="4" t="s">
        <v>446</v>
      </c>
      <c r="T10" s="4" t="s">
        <v>215</v>
      </c>
      <c r="U10" s="4" t="s">
        <v>95</v>
      </c>
      <c r="V10" s="4" t="s">
        <v>446</v>
      </c>
      <c r="W10" s="4" t="s">
        <v>446</v>
      </c>
      <c r="X10" s="4" t="s">
        <v>446</v>
      </c>
      <c r="Y10" s="4" t="s">
        <v>446</v>
      </c>
      <c r="Z10" s="4" t="s">
        <v>95</v>
      </c>
      <c r="AA10" s="4" t="s">
        <v>95</v>
      </c>
      <c r="AB10" s="4" t="s">
        <v>446</v>
      </c>
      <c r="AC10" s="4" t="s">
        <v>446</v>
      </c>
      <c r="AD10" s="4" t="s">
        <v>446</v>
      </c>
    </row>
    <row r="11" spans="1:30" x14ac:dyDescent="0.4">
      <c r="A11" s="1" t="s">
        <v>311</v>
      </c>
      <c r="B11" s="9">
        <v>0.39868304699740004</v>
      </c>
      <c r="C11" s="9">
        <v>0.31833648859879998</v>
      </c>
      <c r="D11" s="9">
        <v>0.37281418572449998</v>
      </c>
      <c r="E11" s="9">
        <v>0.23126817356829998</v>
      </c>
      <c r="F11" s="9">
        <v>0.25159801644180002</v>
      </c>
      <c r="G11" s="9">
        <v>0.23749993249109999</v>
      </c>
      <c r="H11" s="9">
        <v>0.1490639596952</v>
      </c>
      <c r="I11" s="9">
        <v>0.14619314667210001</v>
      </c>
      <c r="J11" s="9">
        <v>0.1480122995847</v>
      </c>
      <c r="K11" s="9">
        <v>8.4388155827889999E-2</v>
      </c>
      <c r="L11" s="9">
        <v>0.12755571565529999</v>
      </c>
      <c r="M11" s="9">
        <v>9.8594963599399996E-2</v>
      </c>
      <c r="N11" s="9">
        <v>3.4629422561829999E-2</v>
      </c>
      <c r="O11" s="9">
        <v>3.490216929454E-2</v>
      </c>
      <c r="P11" s="9">
        <v>3.468324678793E-2</v>
      </c>
      <c r="Q11" s="9">
        <v>4.6619099624359998E-2</v>
      </c>
      <c r="R11" s="9">
        <v>5.6178192079870001E-2</v>
      </c>
      <c r="S11" s="9">
        <v>4.960795710351E-2</v>
      </c>
      <c r="T11" s="9">
        <v>5.5348141725089998E-2</v>
      </c>
      <c r="U11" s="9">
        <v>6.5236271257599995E-2</v>
      </c>
      <c r="V11" s="9">
        <v>5.8787414708850003E-2</v>
      </c>
      <c r="W11" s="9">
        <v>0</v>
      </c>
      <c r="X11" s="9">
        <v>0</v>
      </c>
      <c r="Y11" s="9">
        <v>0</v>
      </c>
      <c r="Z11" s="9">
        <v>0.62995122056569997</v>
      </c>
      <c r="AA11" s="9">
        <v>0.56993450504059995</v>
      </c>
      <c r="AB11" s="9">
        <v>0.6103141182156</v>
      </c>
      <c r="AC11" s="9">
        <v>1</v>
      </c>
      <c r="AD11" s="9">
        <v>1</v>
      </c>
    </row>
    <row r="12" spans="1:30" x14ac:dyDescent="0.4">
      <c r="B12" s="10">
        <v>433</v>
      </c>
      <c r="C12" s="10">
        <v>148</v>
      </c>
      <c r="D12" s="10">
        <v>581</v>
      </c>
      <c r="E12" s="10">
        <v>265</v>
      </c>
      <c r="F12" s="10">
        <v>116</v>
      </c>
      <c r="G12" s="10">
        <v>381</v>
      </c>
      <c r="H12" s="10">
        <v>185</v>
      </c>
      <c r="I12" s="10">
        <v>85</v>
      </c>
      <c r="J12" s="10">
        <v>270</v>
      </c>
      <c r="K12" s="10">
        <v>114</v>
      </c>
      <c r="L12" s="10">
        <v>65</v>
      </c>
      <c r="M12" s="10">
        <v>180</v>
      </c>
      <c r="N12" s="10">
        <v>45</v>
      </c>
      <c r="O12" s="10">
        <v>22</v>
      </c>
      <c r="P12" s="10">
        <v>67</v>
      </c>
      <c r="Q12" s="10">
        <v>60</v>
      </c>
      <c r="R12" s="10">
        <v>25</v>
      </c>
      <c r="S12" s="10">
        <v>85</v>
      </c>
      <c r="T12" s="10">
        <v>73</v>
      </c>
      <c r="U12" s="10">
        <v>42</v>
      </c>
      <c r="V12" s="10">
        <v>116</v>
      </c>
      <c r="W12" s="10">
        <v>0</v>
      </c>
      <c r="X12" s="10">
        <v>0</v>
      </c>
      <c r="Y12" s="10">
        <v>0</v>
      </c>
      <c r="Z12" s="10">
        <v>698</v>
      </c>
      <c r="AA12" s="10">
        <v>264</v>
      </c>
      <c r="AB12" s="10">
        <v>962</v>
      </c>
      <c r="AC12" s="10">
        <v>1175</v>
      </c>
      <c r="AD12" s="10">
        <v>503</v>
      </c>
    </row>
    <row r="13" spans="1:30" x14ac:dyDescent="0.4">
      <c r="B13" s="10">
        <v>1175</v>
      </c>
      <c r="C13" s="10">
        <v>503</v>
      </c>
      <c r="D13" s="10">
        <v>1680</v>
      </c>
      <c r="E13" s="10">
        <v>1175</v>
      </c>
      <c r="F13" s="10">
        <v>503</v>
      </c>
      <c r="G13" s="10">
        <v>1680</v>
      </c>
      <c r="H13" s="10">
        <v>1175</v>
      </c>
      <c r="I13" s="10">
        <v>503</v>
      </c>
      <c r="J13" s="10">
        <v>1680</v>
      </c>
      <c r="K13" s="10">
        <v>1175</v>
      </c>
      <c r="L13" s="10">
        <v>503</v>
      </c>
      <c r="M13" s="10">
        <v>1680</v>
      </c>
      <c r="N13" s="10">
        <v>1175</v>
      </c>
      <c r="O13" s="10">
        <v>503</v>
      </c>
      <c r="P13" s="10">
        <v>1680</v>
      </c>
      <c r="Q13" s="10">
        <v>1175</v>
      </c>
      <c r="R13" s="10">
        <v>503</v>
      </c>
      <c r="S13" s="10">
        <v>1680</v>
      </c>
      <c r="T13" s="10">
        <v>1175</v>
      </c>
      <c r="U13" s="10">
        <v>503</v>
      </c>
      <c r="V13" s="10">
        <v>1680</v>
      </c>
      <c r="W13" s="10">
        <v>1175</v>
      </c>
      <c r="X13" s="10">
        <v>503</v>
      </c>
      <c r="Y13" s="10">
        <v>1680</v>
      </c>
      <c r="Z13" s="10">
        <v>1175</v>
      </c>
      <c r="AA13" s="10">
        <v>503</v>
      </c>
      <c r="AB13" s="10">
        <v>1680</v>
      </c>
      <c r="AC13" s="10">
        <v>1175</v>
      </c>
      <c r="AD13" s="10">
        <v>503</v>
      </c>
    </row>
    <row r="14" spans="1:30" x14ac:dyDescent="0.4">
      <c r="B14" s="10">
        <v>484.59709766669999</v>
      </c>
      <c r="C14" s="10">
        <v>180.0686679145</v>
      </c>
      <c r="D14" s="10">
        <v>664.6657655811</v>
      </c>
      <c r="E14" s="10">
        <v>281.10522014399999</v>
      </c>
      <c r="F14" s="10">
        <v>142.3177087553</v>
      </c>
      <c r="G14" s="10">
        <v>423.42292889930002</v>
      </c>
      <c r="H14" s="10">
        <v>181.1864406551</v>
      </c>
      <c r="I14" s="10">
        <v>82.69490341913</v>
      </c>
      <c r="J14" s="10">
        <v>263.8813440742</v>
      </c>
      <c r="K14" s="10">
        <v>102.5733491796</v>
      </c>
      <c r="L14" s="10">
        <v>72.152544950250004</v>
      </c>
      <c r="M14" s="10">
        <v>175.7784426467</v>
      </c>
      <c r="N14" s="10">
        <v>42.091876726930003</v>
      </c>
      <c r="O14" s="10">
        <v>19.74259111752</v>
      </c>
      <c r="P14" s="10">
        <v>61.834467844460001</v>
      </c>
      <c r="Q14" s="10">
        <v>56.665264660589997</v>
      </c>
      <c r="R14" s="10">
        <v>31.777482556879999</v>
      </c>
      <c r="S14" s="10">
        <v>88.44274721747</v>
      </c>
      <c r="T14" s="10">
        <v>67.275368348919997</v>
      </c>
      <c r="U14" s="10">
        <v>36.90123151377</v>
      </c>
      <c r="V14" s="10">
        <v>104.8081953428</v>
      </c>
      <c r="W14" s="10">
        <v>0</v>
      </c>
      <c r="X14" s="10">
        <v>0</v>
      </c>
      <c r="Y14" s="10">
        <v>0</v>
      </c>
      <c r="Z14" s="10">
        <v>765.70231781059999</v>
      </c>
      <c r="AA14" s="10">
        <v>322.38637666979997</v>
      </c>
      <c r="AB14" s="10">
        <v>1088.08869448</v>
      </c>
      <c r="AC14" s="10">
        <v>1215.4946173819999</v>
      </c>
      <c r="AD14" s="10">
        <v>565.65513022729999</v>
      </c>
    </row>
    <row r="15" spans="1:30" x14ac:dyDescent="0.4">
      <c r="B15" s="10">
        <v>1215.4946173819999</v>
      </c>
      <c r="C15" s="10">
        <v>565.65513022729999</v>
      </c>
      <c r="D15" s="10">
        <v>1782.833891606</v>
      </c>
      <c r="E15" s="10">
        <v>1215.4946173819999</v>
      </c>
      <c r="F15" s="10">
        <v>565.65513022729999</v>
      </c>
      <c r="G15" s="10">
        <v>1782.833891606</v>
      </c>
      <c r="H15" s="10">
        <v>1215.4946173819999</v>
      </c>
      <c r="I15" s="10">
        <v>565.65513022729999</v>
      </c>
      <c r="J15" s="10">
        <v>1782.833891606</v>
      </c>
      <c r="K15" s="10">
        <v>1215.4946173819999</v>
      </c>
      <c r="L15" s="10">
        <v>565.65513022729999</v>
      </c>
      <c r="M15" s="10">
        <v>1782.833891606</v>
      </c>
      <c r="N15" s="10">
        <v>1215.4946173819999</v>
      </c>
      <c r="O15" s="10">
        <v>565.65513022729999</v>
      </c>
      <c r="P15" s="10">
        <v>1782.833891606</v>
      </c>
      <c r="Q15" s="10">
        <v>1215.4946173819999</v>
      </c>
      <c r="R15" s="10">
        <v>565.65513022729999</v>
      </c>
      <c r="S15" s="10">
        <v>1782.833891606</v>
      </c>
      <c r="T15" s="10">
        <v>1215.4946173819999</v>
      </c>
      <c r="U15" s="10">
        <v>565.65513022729999</v>
      </c>
      <c r="V15" s="10">
        <v>1782.833891606</v>
      </c>
      <c r="W15" s="10">
        <v>1215.4946173819999</v>
      </c>
      <c r="X15" s="10">
        <v>565.65513022729999</v>
      </c>
      <c r="Y15" s="10">
        <v>1782.833891606</v>
      </c>
      <c r="Z15" s="10">
        <v>1215.4946173819999</v>
      </c>
      <c r="AA15" s="10">
        <v>565.65513022729999</v>
      </c>
      <c r="AB15" s="10">
        <v>1782.833891606</v>
      </c>
      <c r="AC15" s="10">
        <v>1215.4946173819999</v>
      </c>
      <c r="AD15" s="10">
        <v>565.65513022729999</v>
      </c>
    </row>
    <row r="16" spans="1:30" x14ac:dyDescent="0.4">
      <c r="B16" s="4" t="s">
        <v>155</v>
      </c>
      <c r="C16" s="4" t="s">
        <v>156</v>
      </c>
      <c r="D16" s="4" t="s">
        <v>157</v>
      </c>
      <c r="E16" s="4" t="s">
        <v>155</v>
      </c>
      <c r="F16" s="4" t="s">
        <v>156</v>
      </c>
      <c r="G16" s="4" t="s">
        <v>157</v>
      </c>
      <c r="H16" s="4" t="s">
        <v>155</v>
      </c>
      <c r="I16" s="4" t="s">
        <v>156</v>
      </c>
      <c r="J16" s="4" t="s">
        <v>157</v>
      </c>
      <c r="K16" s="4" t="s">
        <v>155</v>
      </c>
      <c r="L16" s="4" t="s">
        <v>156</v>
      </c>
      <c r="M16" s="4" t="s">
        <v>157</v>
      </c>
      <c r="N16" s="4" t="s">
        <v>155</v>
      </c>
      <c r="O16" s="4" t="s">
        <v>156</v>
      </c>
      <c r="P16" s="4" t="s">
        <v>157</v>
      </c>
      <c r="Q16" s="4" t="s">
        <v>155</v>
      </c>
      <c r="R16" s="4" t="s">
        <v>156</v>
      </c>
      <c r="S16" s="4" t="s">
        <v>157</v>
      </c>
      <c r="T16" s="4" t="s">
        <v>155</v>
      </c>
      <c r="U16" s="4" t="s">
        <v>156</v>
      </c>
      <c r="V16" s="4" t="s">
        <v>157</v>
      </c>
      <c r="W16" s="4" t="s">
        <v>155</v>
      </c>
      <c r="X16" s="4" t="s">
        <v>156</v>
      </c>
      <c r="Y16" s="4" t="s">
        <v>157</v>
      </c>
      <c r="Z16" s="4" t="s">
        <v>155</v>
      </c>
      <c r="AA16" s="4" t="s">
        <v>156</v>
      </c>
      <c r="AB16" s="4" t="s">
        <v>157</v>
      </c>
      <c r="AC16" s="4" t="s">
        <v>155</v>
      </c>
      <c r="AD16" s="4" t="s">
        <v>156</v>
      </c>
    </row>
    <row r="17" spans="1:30" x14ac:dyDescent="0.4">
      <c r="B17" s="4" t="s">
        <v>215</v>
      </c>
      <c r="C17" s="4" t="s">
        <v>95</v>
      </c>
      <c r="D17" s="4" t="s">
        <v>446</v>
      </c>
      <c r="E17" s="4" t="s">
        <v>95</v>
      </c>
      <c r="F17" s="4" t="s">
        <v>95</v>
      </c>
      <c r="G17" s="4" t="s">
        <v>446</v>
      </c>
      <c r="H17" s="4" t="s">
        <v>95</v>
      </c>
      <c r="I17" s="4" t="s">
        <v>95</v>
      </c>
      <c r="J17" s="4" t="s">
        <v>446</v>
      </c>
      <c r="K17" s="4" t="s">
        <v>95</v>
      </c>
      <c r="L17" s="4" t="s">
        <v>206</v>
      </c>
      <c r="M17" s="4" t="s">
        <v>446</v>
      </c>
      <c r="N17" s="4" t="s">
        <v>95</v>
      </c>
      <c r="O17" s="4" t="s">
        <v>95</v>
      </c>
      <c r="P17" s="4" t="s">
        <v>446</v>
      </c>
      <c r="Q17" s="4" t="s">
        <v>95</v>
      </c>
      <c r="R17" s="4" t="s">
        <v>95</v>
      </c>
      <c r="S17" s="4" t="s">
        <v>446</v>
      </c>
      <c r="T17" s="4" t="s">
        <v>95</v>
      </c>
      <c r="U17" s="4" t="s">
        <v>95</v>
      </c>
      <c r="V17" s="4" t="s">
        <v>446</v>
      </c>
      <c r="W17" s="4" t="s">
        <v>446</v>
      </c>
      <c r="X17" s="4" t="s">
        <v>446</v>
      </c>
      <c r="Y17" s="4" t="s">
        <v>446</v>
      </c>
      <c r="Z17" s="4" t="s">
        <v>95</v>
      </c>
      <c r="AA17" s="4" t="s">
        <v>95</v>
      </c>
      <c r="AB17" s="4" t="s">
        <v>446</v>
      </c>
      <c r="AC17" s="4" t="s">
        <v>446</v>
      </c>
      <c r="AD17" s="4" t="s">
        <v>446</v>
      </c>
    </row>
    <row r="18" spans="1:30" x14ac:dyDescent="0.4">
      <c r="A18" s="1" t="s">
        <v>314</v>
      </c>
      <c r="B18" s="9">
        <v>0.3643026246087</v>
      </c>
      <c r="C18" s="9">
        <v>0.33453265207800004</v>
      </c>
      <c r="D18" s="9">
        <v>0.35488210114509999</v>
      </c>
      <c r="E18" s="9">
        <v>0.2117874763566</v>
      </c>
      <c r="F18" s="9">
        <v>0.1415354794167</v>
      </c>
      <c r="G18" s="9">
        <v>0.1899879964142</v>
      </c>
      <c r="H18" s="9">
        <v>0.1425502906644</v>
      </c>
      <c r="I18" s="9">
        <v>0.18005491427860001</v>
      </c>
      <c r="J18" s="9">
        <v>0.1540179570413</v>
      </c>
      <c r="K18" s="9">
        <v>9.0644340774209992E-2</v>
      </c>
      <c r="L18" s="9">
        <v>0.1139477869407</v>
      </c>
      <c r="M18" s="9">
        <v>9.7768380793249995E-2</v>
      </c>
      <c r="N18" s="9">
        <v>6.0553120647550002E-2</v>
      </c>
      <c r="O18" s="9">
        <v>6.9795939360989989E-2</v>
      </c>
      <c r="P18" s="9">
        <v>6.4028073417659995E-2</v>
      </c>
      <c r="Q18" s="9">
        <v>5.68693490902E-2</v>
      </c>
      <c r="R18" s="9">
        <v>6.0417576772889996E-2</v>
      </c>
      <c r="S18" s="9">
        <v>5.7925397703449996E-2</v>
      </c>
      <c r="T18" s="9">
        <v>6.9369174500210004E-2</v>
      </c>
      <c r="U18" s="9">
        <v>9.9715651152109994E-2</v>
      </c>
      <c r="V18" s="9">
        <v>7.8678723883519999E-2</v>
      </c>
      <c r="W18" s="9">
        <v>3.923623358196E-3</v>
      </c>
      <c r="X18" s="9">
        <v>0</v>
      </c>
      <c r="Y18" s="9">
        <v>2.7113696015610002E-3</v>
      </c>
      <c r="Z18" s="9">
        <v>0.5760901009653</v>
      </c>
      <c r="AA18" s="9">
        <v>0.47606813149470001</v>
      </c>
      <c r="AB18" s="9">
        <v>0.54487009755930005</v>
      </c>
      <c r="AC18" s="9">
        <v>1</v>
      </c>
      <c r="AD18" s="9">
        <v>1</v>
      </c>
    </row>
    <row r="19" spans="1:30" x14ac:dyDescent="0.4">
      <c r="B19" s="10">
        <v>165</v>
      </c>
      <c r="C19" s="10">
        <v>67</v>
      </c>
      <c r="D19" s="10">
        <v>232</v>
      </c>
      <c r="E19" s="10">
        <v>108</v>
      </c>
      <c r="F19" s="10">
        <v>29</v>
      </c>
      <c r="G19" s="10">
        <v>137</v>
      </c>
      <c r="H19" s="10">
        <v>78</v>
      </c>
      <c r="I19" s="10">
        <v>37</v>
      </c>
      <c r="J19" s="10">
        <v>115</v>
      </c>
      <c r="K19" s="10">
        <v>52</v>
      </c>
      <c r="L19" s="10">
        <v>24</v>
      </c>
      <c r="M19" s="10">
        <v>76</v>
      </c>
      <c r="N19" s="10">
        <v>41</v>
      </c>
      <c r="O19" s="10">
        <v>17</v>
      </c>
      <c r="P19" s="10">
        <v>59</v>
      </c>
      <c r="Q19" s="10">
        <v>34</v>
      </c>
      <c r="R19" s="10">
        <v>17</v>
      </c>
      <c r="S19" s="10">
        <v>51</v>
      </c>
      <c r="T19" s="10">
        <v>47</v>
      </c>
      <c r="U19" s="10">
        <v>32</v>
      </c>
      <c r="V19" s="10">
        <v>79</v>
      </c>
      <c r="W19" s="10">
        <v>1</v>
      </c>
      <c r="X19" s="10">
        <v>0</v>
      </c>
      <c r="Y19" s="10">
        <v>1</v>
      </c>
      <c r="Z19" s="10">
        <v>273</v>
      </c>
      <c r="AA19" s="10">
        <v>96</v>
      </c>
      <c r="AB19" s="10">
        <v>369</v>
      </c>
      <c r="AC19" s="10">
        <v>526</v>
      </c>
      <c r="AD19" s="10">
        <v>223</v>
      </c>
    </row>
    <row r="20" spans="1:30" x14ac:dyDescent="0.4">
      <c r="B20" s="10">
        <v>526</v>
      </c>
      <c r="C20" s="10">
        <v>223</v>
      </c>
      <c r="D20" s="10">
        <v>750</v>
      </c>
      <c r="E20" s="10">
        <v>526</v>
      </c>
      <c r="F20" s="10">
        <v>223</v>
      </c>
      <c r="G20" s="10">
        <v>750</v>
      </c>
      <c r="H20" s="10">
        <v>526</v>
      </c>
      <c r="I20" s="10">
        <v>223</v>
      </c>
      <c r="J20" s="10">
        <v>750</v>
      </c>
      <c r="K20" s="10">
        <v>526</v>
      </c>
      <c r="L20" s="10">
        <v>223</v>
      </c>
      <c r="M20" s="10">
        <v>750</v>
      </c>
      <c r="N20" s="10">
        <v>526</v>
      </c>
      <c r="O20" s="10">
        <v>223</v>
      </c>
      <c r="P20" s="10">
        <v>750</v>
      </c>
      <c r="Q20" s="10">
        <v>526</v>
      </c>
      <c r="R20" s="10">
        <v>223</v>
      </c>
      <c r="S20" s="10">
        <v>750</v>
      </c>
      <c r="T20" s="10">
        <v>526</v>
      </c>
      <c r="U20" s="10">
        <v>223</v>
      </c>
      <c r="V20" s="10">
        <v>750</v>
      </c>
      <c r="W20" s="10">
        <v>526</v>
      </c>
      <c r="X20" s="10">
        <v>223</v>
      </c>
      <c r="Y20" s="10">
        <v>750</v>
      </c>
      <c r="Z20" s="10">
        <v>526</v>
      </c>
      <c r="AA20" s="10">
        <v>223</v>
      </c>
      <c r="AB20" s="10">
        <v>750</v>
      </c>
      <c r="AC20" s="10">
        <v>526</v>
      </c>
      <c r="AD20" s="10">
        <v>223</v>
      </c>
    </row>
    <row r="21" spans="1:30" x14ac:dyDescent="0.4">
      <c r="B21" s="10">
        <v>238.83839674629999</v>
      </c>
      <c r="C21" s="10">
        <v>97.847195112259996</v>
      </c>
      <c r="D21" s="10">
        <v>336.68559185859999</v>
      </c>
      <c r="E21" s="10">
        <v>138.84879736529999</v>
      </c>
      <c r="F21" s="10">
        <v>41.397602248310001</v>
      </c>
      <c r="G21" s="10">
        <v>180.2463996136</v>
      </c>
      <c r="H21" s="10">
        <v>93.456595089209998</v>
      </c>
      <c r="I21" s="10">
        <v>52.664121779769999</v>
      </c>
      <c r="J21" s="10">
        <v>146.12071686900001</v>
      </c>
      <c r="K21" s="10">
        <v>59.426826935139999</v>
      </c>
      <c r="L21" s="10">
        <v>33.328499541500001</v>
      </c>
      <c r="M21" s="10">
        <v>92.755326476639993</v>
      </c>
      <c r="N21" s="10">
        <v>39.698891186909997</v>
      </c>
      <c r="O21" s="10">
        <v>20.414559996689999</v>
      </c>
      <c r="P21" s="10">
        <v>60.745046663750003</v>
      </c>
      <c r="Q21" s="10">
        <v>37.283794414870002</v>
      </c>
      <c r="R21" s="10">
        <v>17.67149002044</v>
      </c>
      <c r="S21" s="10">
        <v>54.955284435309999</v>
      </c>
      <c r="T21" s="10">
        <v>45.478734716890003</v>
      </c>
      <c r="U21" s="10">
        <v>29.165753218470002</v>
      </c>
      <c r="V21" s="10">
        <v>74.644487935360004</v>
      </c>
      <c r="W21" s="10">
        <v>2.5723446634910001</v>
      </c>
      <c r="X21" s="10">
        <v>0</v>
      </c>
      <c r="Y21" s="10">
        <v>2.5723446634910001</v>
      </c>
      <c r="Z21" s="10">
        <v>377.68719411159998</v>
      </c>
      <c r="AA21" s="10">
        <v>139.24479736059999</v>
      </c>
      <c r="AB21" s="10">
        <v>516.93199147220002</v>
      </c>
      <c r="AC21" s="10">
        <v>655.60438111810004</v>
      </c>
      <c r="AD21" s="10">
        <v>292.4892219175</v>
      </c>
    </row>
    <row r="22" spans="1:30" x14ac:dyDescent="0.4">
      <c r="B22" s="10">
        <v>655.60438111810004</v>
      </c>
      <c r="C22" s="10">
        <v>292.4892219175</v>
      </c>
      <c r="D22" s="10">
        <v>948.72519851569996</v>
      </c>
      <c r="E22" s="10">
        <v>655.60438111810004</v>
      </c>
      <c r="F22" s="10">
        <v>292.4892219175</v>
      </c>
      <c r="G22" s="10">
        <v>948.72519851569996</v>
      </c>
      <c r="H22" s="10">
        <v>655.60438111810004</v>
      </c>
      <c r="I22" s="10">
        <v>292.4892219175</v>
      </c>
      <c r="J22" s="10">
        <v>948.72519851569996</v>
      </c>
      <c r="K22" s="10">
        <v>655.60438111810004</v>
      </c>
      <c r="L22" s="10">
        <v>292.4892219175</v>
      </c>
      <c r="M22" s="10">
        <v>948.72519851569996</v>
      </c>
      <c r="N22" s="10">
        <v>655.60438111810004</v>
      </c>
      <c r="O22" s="10">
        <v>292.4892219175</v>
      </c>
      <c r="P22" s="10">
        <v>948.72519851569996</v>
      </c>
      <c r="Q22" s="10">
        <v>655.60438111810004</v>
      </c>
      <c r="R22" s="10">
        <v>292.4892219175</v>
      </c>
      <c r="S22" s="10">
        <v>948.72519851569996</v>
      </c>
      <c r="T22" s="10">
        <v>655.60438111810004</v>
      </c>
      <c r="U22" s="10">
        <v>292.4892219175</v>
      </c>
      <c r="V22" s="10">
        <v>948.72519851569996</v>
      </c>
      <c r="W22" s="10">
        <v>655.60438111810004</v>
      </c>
      <c r="X22" s="10">
        <v>292.4892219175</v>
      </c>
      <c r="Y22" s="10">
        <v>948.72519851569996</v>
      </c>
      <c r="Z22" s="10">
        <v>655.60438111810004</v>
      </c>
      <c r="AA22" s="10">
        <v>292.4892219175</v>
      </c>
      <c r="AB22" s="10">
        <v>948.72519851569996</v>
      </c>
      <c r="AC22" s="10">
        <v>655.60438111810004</v>
      </c>
      <c r="AD22" s="10">
        <v>292.4892219175</v>
      </c>
    </row>
    <row r="23" spans="1:30" x14ac:dyDescent="0.4">
      <c r="B23" s="4" t="s">
        <v>155</v>
      </c>
      <c r="C23" s="4" t="s">
        <v>156</v>
      </c>
      <c r="D23" s="4" t="s">
        <v>157</v>
      </c>
      <c r="E23" s="4" t="s">
        <v>155</v>
      </c>
      <c r="F23" s="4" t="s">
        <v>156</v>
      </c>
      <c r="G23" s="4" t="s">
        <v>157</v>
      </c>
      <c r="H23" s="4" t="s">
        <v>155</v>
      </c>
      <c r="I23" s="4" t="s">
        <v>156</v>
      </c>
      <c r="J23" s="4" t="s">
        <v>157</v>
      </c>
      <c r="K23" s="4" t="s">
        <v>155</v>
      </c>
      <c r="L23" s="4" t="s">
        <v>156</v>
      </c>
      <c r="M23" s="4" t="s">
        <v>157</v>
      </c>
      <c r="N23" s="4" t="s">
        <v>155</v>
      </c>
      <c r="O23" s="4" t="s">
        <v>156</v>
      </c>
      <c r="P23" s="4" t="s">
        <v>157</v>
      </c>
      <c r="Q23" s="4" t="s">
        <v>155</v>
      </c>
      <c r="R23" s="4" t="s">
        <v>156</v>
      </c>
      <c r="S23" s="4" t="s">
        <v>157</v>
      </c>
      <c r="T23" s="4" t="s">
        <v>155</v>
      </c>
      <c r="U23" s="4" t="s">
        <v>156</v>
      </c>
      <c r="V23" s="4" t="s">
        <v>157</v>
      </c>
      <c r="W23" s="4" t="s">
        <v>155</v>
      </c>
      <c r="X23" s="4" t="s">
        <v>156</v>
      </c>
      <c r="Y23" s="4" t="s">
        <v>157</v>
      </c>
      <c r="Z23" s="4" t="s">
        <v>155</v>
      </c>
      <c r="AA23" s="4" t="s">
        <v>156</v>
      </c>
      <c r="AB23" s="4" t="s">
        <v>157</v>
      </c>
      <c r="AC23" s="4" t="s">
        <v>155</v>
      </c>
      <c r="AD23" s="4" t="s">
        <v>156</v>
      </c>
    </row>
    <row r="24" spans="1:30" x14ac:dyDescent="0.4">
      <c r="B24" s="4" t="s">
        <v>95</v>
      </c>
      <c r="C24" s="4" t="s">
        <v>95</v>
      </c>
      <c r="D24" s="4" t="s">
        <v>446</v>
      </c>
      <c r="E24" s="4" t="s">
        <v>95</v>
      </c>
      <c r="F24" s="4" t="s">
        <v>95</v>
      </c>
      <c r="G24" s="4" t="s">
        <v>446</v>
      </c>
      <c r="H24" s="4" t="s">
        <v>95</v>
      </c>
      <c r="I24" s="4" t="s">
        <v>95</v>
      </c>
      <c r="J24" s="4" t="s">
        <v>446</v>
      </c>
      <c r="K24" s="4" t="s">
        <v>95</v>
      </c>
      <c r="L24" s="4" t="s">
        <v>95</v>
      </c>
      <c r="M24" s="4" t="s">
        <v>446</v>
      </c>
      <c r="N24" s="4" t="s">
        <v>95</v>
      </c>
      <c r="O24" s="4" t="s">
        <v>95</v>
      </c>
      <c r="P24" s="4" t="s">
        <v>446</v>
      </c>
      <c r="Q24" s="4" t="s">
        <v>95</v>
      </c>
      <c r="R24" s="4" t="s">
        <v>95</v>
      </c>
      <c r="S24" s="4" t="s">
        <v>446</v>
      </c>
      <c r="T24" s="4" t="s">
        <v>95</v>
      </c>
      <c r="U24" s="4" t="s">
        <v>95</v>
      </c>
      <c r="V24" s="4" t="s">
        <v>446</v>
      </c>
      <c r="W24" s="4" t="s">
        <v>95</v>
      </c>
      <c r="X24" s="4" t="s">
        <v>95</v>
      </c>
      <c r="Y24" s="4" t="s">
        <v>446</v>
      </c>
      <c r="Z24" s="4" t="s">
        <v>215</v>
      </c>
      <c r="AA24" s="4" t="s">
        <v>95</v>
      </c>
      <c r="AB24" s="4" t="s">
        <v>446</v>
      </c>
      <c r="AC24" s="4" t="s">
        <v>446</v>
      </c>
      <c r="AD24" s="4" t="s">
        <v>446</v>
      </c>
    </row>
    <row r="25" spans="1:30" x14ac:dyDescent="0.4">
      <c r="A25" s="1" t="s">
        <v>317</v>
      </c>
      <c r="B25" s="9">
        <v>0.27197925365309999</v>
      </c>
      <c r="C25" s="9">
        <v>0.30382811976730001</v>
      </c>
      <c r="D25" s="9">
        <v>0.28366706684939996</v>
      </c>
      <c r="E25" s="9">
        <v>0.29364522915590002</v>
      </c>
      <c r="F25" s="9">
        <v>0.23045401354949999</v>
      </c>
      <c r="G25" s="9">
        <v>0.27045548290229998</v>
      </c>
      <c r="H25" s="9">
        <v>0.1495870395968</v>
      </c>
      <c r="I25" s="9">
        <v>0.16772555527000002</v>
      </c>
      <c r="J25" s="9">
        <v>0.15624346441539999</v>
      </c>
      <c r="K25" s="9">
        <v>7.664301188804E-2</v>
      </c>
      <c r="L25" s="9">
        <v>9.8826792860919999E-2</v>
      </c>
      <c r="M25" s="9">
        <v>8.4783957536429991E-2</v>
      </c>
      <c r="N25" s="9">
        <v>6.0332947461220005E-2</v>
      </c>
      <c r="O25" s="9">
        <v>6.1772398597100001E-2</v>
      </c>
      <c r="P25" s="9">
        <v>6.0861193456569998E-2</v>
      </c>
      <c r="Q25" s="9">
        <v>5.4470107368200002E-2</v>
      </c>
      <c r="R25" s="9">
        <v>6.977786713155E-2</v>
      </c>
      <c r="S25" s="9">
        <v>6.0087708821460001E-2</v>
      </c>
      <c r="T25" s="9">
        <v>9.3342410876709997E-2</v>
      </c>
      <c r="U25" s="9">
        <v>6.7615252823649996E-2</v>
      </c>
      <c r="V25" s="9">
        <v>8.3901126018479988E-2</v>
      </c>
      <c r="W25" s="9">
        <v>0</v>
      </c>
      <c r="X25" s="9">
        <v>0</v>
      </c>
      <c r="Y25" s="9">
        <v>0</v>
      </c>
      <c r="Z25" s="9">
        <v>0.56562448280900002</v>
      </c>
      <c r="AA25" s="9">
        <v>0.53428213331679997</v>
      </c>
      <c r="AB25" s="9">
        <v>0.55412254975170006</v>
      </c>
      <c r="AC25" s="9">
        <v>1</v>
      </c>
      <c r="AD25" s="9">
        <v>1</v>
      </c>
    </row>
    <row r="26" spans="1:30" x14ac:dyDescent="0.4">
      <c r="B26" s="10">
        <v>98</v>
      </c>
      <c r="C26" s="10">
        <v>62</v>
      </c>
      <c r="D26" s="10">
        <v>160</v>
      </c>
      <c r="E26" s="10">
        <v>107</v>
      </c>
      <c r="F26" s="10">
        <v>52</v>
      </c>
      <c r="G26" s="10">
        <v>159</v>
      </c>
      <c r="H26" s="10">
        <v>71</v>
      </c>
      <c r="I26" s="10">
        <v>40</v>
      </c>
      <c r="J26" s="10">
        <v>111</v>
      </c>
      <c r="K26" s="10">
        <v>36</v>
      </c>
      <c r="L26" s="10">
        <v>24</v>
      </c>
      <c r="M26" s="10">
        <v>60</v>
      </c>
      <c r="N26" s="10">
        <v>25</v>
      </c>
      <c r="O26" s="10">
        <v>13</v>
      </c>
      <c r="P26" s="10">
        <v>38</v>
      </c>
      <c r="Q26" s="10">
        <v>31</v>
      </c>
      <c r="R26" s="10">
        <v>18</v>
      </c>
      <c r="S26" s="10">
        <v>49</v>
      </c>
      <c r="T26" s="10">
        <v>47</v>
      </c>
      <c r="U26" s="10">
        <v>23</v>
      </c>
      <c r="V26" s="10">
        <v>70</v>
      </c>
      <c r="W26" s="10">
        <v>0</v>
      </c>
      <c r="X26" s="10">
        <v>0</v>
      </c>
      <c r="Y26" s="10">
        <v>0</v>
      </c>
      <c r="Z26" s="10">
        <v>205</v>
      </c>
      <c r="AA26" s="10">
        <v>114</v>
      </c>
      <c r="AB26" s="10">
        <v>319</v>
      </c>
      <c r="AC26" s="10">
        <v>415</v>
      </c>
      <c r="AD26" s="10">
        <v>232</v>
      </c>
    </row>
    <row r="27" spans="1:30" x14ac:dyDescent="0.4">
      <c r="B27" s="10">
        <v>415</v>
      </c>
      <c r="C27" s="10">
        <v>232</v>
      </c>
      <c r="D27" s="10">
        <v>647</v>
      </c>
      <c r="E27" s="10">
        <v>415</v>
      </c>
      <c r="F27" s="10">
        <v>232</v>
      </c>
      <c r="G27" s="10">
        <v>647</v>
      </c>
      <c r="H27" s="10">
        <v>415</v>
      </c>
      <c r="I27" s="10">
        <v>232</v>
      </c>
      <c r="J27" s="10">
        <v>647</v>
      </c>
      <c r="K27" s="10">
        <v>415</v>
      </c>
      <c r="L27" s="10">
        <v>232</v>
      </c>
      <c r="M27" s="10">
        <v>647</v>
      </c>
      <c r="N27" s="10">
        <v>415</v>
      </c>
      <c r="O27" s="10">
        <v>232</v>
      </c>
      <c r="P27" s="10">
        <v>647</v>
      </c>
      <c r="Q27" s="10">
        <v>415</v>
      </c>
      <c r="R27" s="10">
        <v>232</v>
      </c>
      <c r="S27" s="10">
        <v>647</v>
      </c>
      <c r="T27" s="10">
        <v>415</v>
      </c>
      <c r="U27" s="10">
        <v>232</v>
      </c>
      <c r="V27" s="10">
        <v>647</v>
      </c>
      <c r="W27" s="10">
        <v>415</v>
      </c>
      <c r="X27" s="10">
        <v>232</v>
      </c>
      <c r="Y27" s="10">
        <v>647</v>
      </c>
      <c r="Z27" s="10">
        <v>415</v>
      </c>
      <c r="AA27" s="10">
        <v>232</v>
      </c>
      <c r="AB27" s="10">
        <v>647</v>
      </c>
      <c r="AC27" s="10">
        <v>415</v>
      </c>
      <c r="AD27" s="10">
        <v>232</v>
      </c>
    </row>
    <row r="28" spans="1:30" x14ac:dyDescent="0.4">
      <c r="B28" s="10">
        <v>146.9756031009</v>
      </c>
      <c r="C28" s="10">
        <v>95.182584158449998</v>
      </c>
      <c r="D28" s="10">
        <v>242.15818725939999</v>
      </c>
      <c r="E28" s="10">
        <v>158.68373809100001</v>
      </c>
      <c r="F28" s="10">
        <v>72.196110603999998</v>
      </c>
      <c r="G28" s="10">
        <v>230.87984869499999</v>
      </c>
      <c r="H28" s="10">
        <v>80.835744144130004</v>
      </c>
      <c r="I28" s="10">
        <v>52.544681487120002</v>
      </c>
      <c r="J28" s="10">
        <v>133.3804256313</v>
      </c>
      <c r="K28" s="10">
        <v>41.417324095170002</v>
      </c>
      <c r="L28" s="10">
        <v>30.96023348924</v>
      </c>
      <c r="M28" s="10">
        <v>72.377557584409999</v>
      </c>
      <c r="N28" s="10">
        <v>32.603484349859997</v>
      </c>
      <c r="O28" s="10">
        <v>19.35191690828</v>
      </c>
      <c r="P28" s="10">
        <v>51.955401258149998</v>
      </c>
      <c r="Q28" s="10">
        <v>29.435248365020001</v>
      </c>
      <c r="R28" s="10">
        <v>21.859851931190001</v>
      </c>
      <c r="S28" s="10">
        <v>51.295100296210002</v>
      </c>
      <c r="T28" s="10">
        <v>50.441557395380002</v>
      </c>
      <c r="U28" s="10">
        <v>21.182353026480001</v>
      </c>
      <c r="V28" s="10">
        <v>71.623910421849999</v>
      </c>
      <c r="W28" s="10">
        <v>0</v>
      </c>
      <c r="X28" s="10">
        <v>0</v>
      </c>
      <c r="Y28" s="10">
        <v>0</v>
      </c>
      <c r="Z28" s="10">
        <v>305.659341192</v>
      </c>
      <c r="AA28" s="10">
        <v>167.3786947625</v>
      </c>
      <c r="AB28" s="10">
        <v>473.03803595440002</v>
      </c>
      <c r="AC28" s="10">
        <v>540.39269954149995</v>
      </c>
      <c r="AD28" s="10">
        <v>313.27773160480001</v>
      </c>
    </row>
    <row r="29" spans="1:30" x14ac:dyDescent="0.4">
      <c r="B29" s="10">
        <v>540.39269954149995</v>
      </c>
      <c r="C29" s="10">
        <v>313.27773160480001</v>
      </c>
      <c r="D29" s="10">
        <v>853.67043114629996</v>
      </c>
      <c r="E29" s="10">
        <v>540.39269954149995</v>
      </c>
      <c r="F29" s="10">
        <v>313.27773160480001</v>
      </c>
      <c r="G29" s="10">
        <v>853.67043114629996</v>
      </c>
      <c r="H29" s="10">
        <v>540.39269954149995</v>
      </c>
      <c r="I29" s="10">
        <v>313.27773160480001</v>
      </c>
      <c r="J29" s="10">
        <v>853.67043114629996</v>
      </c>
      <c r="K29" s="10">
        <v>540.39269954149995</v>
      </c>
      <c r="L29" s="10">
        <v>313.27773160480001</v>
      </c>
      <c r="M29" s="10">
        <v>853.67043114629996</v>
      </c>
      <c r="N29" s="10">
        <v>540.39269954149995</v>
      </c>
      <c r="O29" s="10">
        <v>313.27773160480001</v>
      </c>
      <c r="P29" s="10">
        <v>853.67043114629996</v>
      </c>
      <c r="Q29" s="10">
        <v>540.39269954149995</v>
      </c>
      <c r="R29" s="10">
        <v>313.27773160480001</v>
      </c>
      <c r="S29" s="10">
        <v>853.67043114629996</v>
      </c>
      <c r="T29" s="10">
        <v>540.39269954149995</v>
      </c>
      <c r="U29" s="10">
        <v>313.27773160480001</v>
      </c>
      <c r="V29" s="10">
        <v>853.67043114629996</v>
      </c>
      <c r="W29" s="10">
        <v>540.39269954149995</v>
      </c>
      <c r="X29" s="10">
        <v>313.27773160480001</v>
      </c>
      <c r="Y29" s="10">
        <v>853.67043114629996</v>
      </c>
      <c r="Z29" s="10">
        <v>540.39269954149995</v>
      </c>
      <c r="AA29" s="10">
        <v>313.27773160480001</v>
      </c>
      <c r="AB29" s="10">
        <v>853.67043114629996</v>
      </c>
      <c r="AC29" s="10">
        <v>540.39269954149995</v>
      </c>
      <c r="AD29" s="10">
        <v>313.27773160480001</v>
      </c>
    </row>
    <row r="30" spans="1:30" x14ac:dyDescent="0.4">
      <c r="B30" s="4" t="s">
        <v>155</v>
      </c>
      <c r="C30" s="4" t="s">
        <v>156</v>
      </c>
      <c r="D30" s="4" t="s">
        <v>157</v>
      </c>
      <c r="E30" s="4" t="s">
        <v>155</v>
      </c>
      <c r="F30" s="4" t="s">
        <v>156</v>
      </c>
      <c r="G30" s="4" t="s">
        <v>157</v>
      </c>
      <c r="H30" s="4" t="s">
        <v>155</v>
      </c>
      <c r="I30" s="4" t="s">
        <v>156</v>
      </c>
      <c r="J30" s="4" t="s">
        <v>157</v>
      </c>
      <c r="K30" s="4" t="s">
        <v>155</v>
      </c>
      <c r="L30" s="4" t="s">
        <v>156</v>
      </c>
      <c r="M30" s="4" t="s">
        <v>157</v>
      </c>
      <c r="N30" s="4" t="s">
        <v>155</v>
      </c>
      <c r="O30" s="4" t="s">
        <v>156</v>
      </c>
      <c r="P30" s="4" t="s">
        <v>157</v>
      </c>
      <c r="Q30" s="4" t="s">
        <v>155</v>
      </c>
      <c r="R30" s="4" t="s">
        <v>156</v>
      </c>
      <c r="S30" s="4" t="s">
        <v>157</v>
      </c>
      <c r="T30" s="4" t="s">
        <v>155</v>
      </c>
      <c r="U30" s="4" t="s">
        <v>156</v>
      </c>
      <c r="V30" s="4" t="s">
        <v>157</v>
      </c>
      <c r="W30" s="4" t="s">
        <v>155</v>
      </c>
      <c r="X30" s="4" t="s">
        <v>156</v>
      </c>
      <c r="Y30" s="4" t="s">
        <v>157</v>
      </c>
      <c r="Z30" s="4" t="s">
        <v>155</v>
      </c>
      <c r="AA30" s="4" t="s">
        <v>156</v>
      </c>
      <c r="AB30" s="4" t="s">
        <v>157</v>
      </c>
      <c r="AC30" s="4" t="s">
        <v>155</v>
      </c>
      <c r="AD30" s="4" t="s">
        <v>156</v>
      </c>
    </row>
    <row r="31" spans="1:30" x14ac:dyDescent="0.4">
      <c r="B31" s="4" t="s">
        <v>95</v>
      </c>
      <c r="C31" s="4" t="s">
        <v>95</v>
      </c>
      <c r="D31" s="4" t="s">
        <v>446</v>
      </c>
      <c r="E31" s="4" t="s">
        <v>95</v>
      </c>
      <c r="F31" s="4" t="s">
        <v>95</v>
      </c>
      <c r="G31" s="4" t="s">
        <v>446</v>
      </c>
      <c r="H31" s="4" t="s">
        <v>95</v>
      </c>
      <c r="I31" s="4" t="s">
        <v>95</v>
      </c>
      <c r="J31" s="4" t="s">
        <v>446</v>
      </c>
      <c r="K31" s="4" t="s">
        <v>95</v>
      </c>
      <c r="L31" s="4" t="s">
        <v>95</v>
      </c>
      <c r="M31" s="4" t="s">
        <v>446</v>
      </c>
      <c r="N31" s="4" t="s">
        <v>95</v>
      </c>
      <c r="O31" s="4" t="s">
        <v>95</v>
      </c>
      <c r="P31" s="4" t="s">
        <v>446</v>
      </c>
      <c r="Q31" s="4" t="s">
        <v>95</v>
      </c>
      <c r="R31" s="4" t="s">
        <v>95</v>
      </c>
      <c r="S31" s="4" t="s">
        <v>446</v>
      </c>
      <c r="T31" s="4" t="s">
        <v>95</v>
      </c>
      <c r="U31" s="4" t="s">
        <v>95</v>
      </c>
      <c r="V31" s="4" t="s">
        <v>446</v>
      </c>
      <c r="W31" s="4" t="s">
        <v>446</v>
      </c>
      <c r="X31" s="4" t="s">
        <v>446</v>
      </c>
      <c r="Y31" s="4" t="s">
        <v>446</v>
      </c>
      <c r="Z31" s="4" t="s">
        <v>95</v>
      </c>
      <c r="AA31" s="4" t="s">
        <v>95</v>
      </c>
      <c r="AB31" s="4" t="s">
        <v>446</v>
      </c>
      <c r="AC31" s="4" t="s">
        <v>446</v>
      </c>
      <c r="AD31" s="4" t="s">
        <v>446</v>
      </c>
    </row>
    <row r="32" spans="1:30" x14ac:dyDescent="0.4">
      <c r="A32" s="1" t="s">
        <v>306</v>
      </c>
      <c r="B32" s="9">
        <v>0.34471711559770002</v>
      </c>
      <c r="C32" s="9">
        <v>0.32868890034449999</v>
      </c>
      <c r="D32" s="9">
        <v>0.33925755068640001</v>
      </c>
      <c r="E32" s="9">
        <v>0.2037196602313</v>
      </c>
      <c r="F32" s="9">
        <v>0.24036746194949998</v>
      </c>
      <c r="G32" s="9">
        <v>0.215849937302</v>
      </c>
      <c r="H32" s="9">
        <v>0.20247559763940001</v>
      </c>
      <c r="I32" s="9">
        <v>0.20250322758309999</v>
      </c>
      <c r="J32" s="9">
        <v>0.2031033208761</v>
      </c>
      <c r="K32" s="9">
        <v>0.1049421326961</v>
      </c>
      <c r="L32" s="9">
        <v>0.1022453394528</v>
      </c>
      <c r="M32" s="9">
        <v>0.1038964699985</v>
      </c>
      <c r="N32" s="9">
        <v>5.0246986325940005E-2</v>
      </c>
      <c r="O32" s="9">
        <v>3.3935544367719998E-2</v>
      </c>
      <c r="P32" s="9">
        <v>4.4668149901309996E-2</v>
      </c>
      <c r="Q32" s="9">
        <v>3.8691669872749995E-2</v>
      </c>
      <c r="R32" s="9">
        <v>4.780376187292E-2</v>
      </c>
      <c r="S32" s="9">
        <v>4.1722998554129996E-2</v>
      </c>
      <c r="T32" s="9">
        <v>5.477430793568E-2</v>
      </c>
      <c r="U32" s="9">
        <v>4.4455764429549995E-2</v>
      </c>
      <c r="V32" s="9">
        <v>5.1215828479549995E-2</v>
      </c>
      <c r="W32" s="9">
        <v>4.325297011862E-4</v>
      </c>
      <c r="X32" s="9">
        <v>0</v>
      </c>
      <c r="Y32" s="9">
        <v>2.8574420203989999E-4</v>
      </c>
      <c r="Z32" s="9">
        <v>0.54843677582890005</v>
      </c>
      <c r="AA32" s="9">
        <v>0.56905636229400003</v>
      </c>
      <c r="AB32" s="9">
        <v>0.55510748798839993</v>
      </c>
      <c r="AC32" s="9">
        <v>1</v>
      </c>
      <c r="AD32" s="9">
        <v>1</v>
      </c>
    </row>
    <row r="33" spans="1:30" x14ac:dyDescent="0.4">
      <c r="B33" s="10">
        <v>591</v>
      </c>
      <c r="C33" s="10">
        <v>270</v>
      </c>
      <c r="D33" s="10">
        <v>862</v>
      </c>
      <c r="E33" s="10">
        <v>335</v>
      </c>
      <c r="F33" s="10">
        <v>194</v>
      </c>
      <c r="G33" s="10">
        <v>529</v>
      </c>
      <c r="H33" s="10">
        <v>379</v>
      </c>
      <c r="I33" s="10">
        <v>181</v>
      </c>
      <c r="J33" s="10">
        <v>562</v>
      </c>
      <c r="K33" s="10">
        <v>192</v>
      </c>
      <c r="L33" s="10">
        <v>87</v>
      </c>
      <c r="M33" s="10">
        <v>279</v>
      </c>
      <c r="N33" s="10">
        <v>86</v>
      </c>
      <c r="O33" s="10">
        <v>35</v>
      </c>
      <c r="P33" s="10">
        <v>121</v>
      </c>
      <c r="Q33" s="10">
        <v>79</v>
      </c>
      <c r="R33" s="10">
        <v>43</v>
      </c>
      <c r="S33" s="10">
        <v>122</v>
      </c>
      <c r="T33" s="10">
        <v>103</v>
      </c>
      <c r="U33" s="10">
        <v>49</v>
      </c>
      <c r="V33" s="10">
        <v>152</v>
      </c>
      <c r="W33" s="10">
        <v>1</v>
      </c>
      <c r="X33" s="10">
        <v>0</v>
      </c>
      <c r="Y33" s="10">
        <v>1</v>
      </c>
      <c r="Z33" s="10">
        <v>926</v>
      </c>
      <c r="AA33" s="10">
        <v>464</v>
      </c>
      <c r="AB33" s="10">
        <v>1391</v>
      </c>
      <c r="AC33" s="10">
        <v>1766</v>
      </c>
      <c r="AD33" s="10">
        <v>859</v>
      </c>
    </row>
    <row r="34" spans="1:30" x14ac:dyDescent="0.4">
      <c r="B34" s="10">
        <v>1766</v>
      </c>
      <c r="C34" s="10">
        <v>859</v>
      </c>
      <c r="D34" s="10">
        <v>2628</v>
      </c>
      <c r="E34" s="10">
        <v>1766</v>
      </c>
      <c r="F34" s="10">
        <v>859</v>
      </c>
      <c r="G34" s="10">
        <v>2628</v>
      </c>
      <c r="H34" s="10">
        <v>1766</v>
      </c>
      <c r="I34" s="10">
        <v>859</v>
      </c>
      <c r="J34" s="10">
        <v>2628</v>
      </c>
      <c r="K34" s="10">
        <v>1766</v>
      </c>
      <c r="L34" s="10">
        <v>859</v>
      </c>
      <c r="M34" s="10">
        <v>2628</v>
      </c>
      <c r="N34" s="10">
        <v>1766</v>
      </c>
      <c r="O34" s="10">
        <v>859</v>
      </c>
      <c r="P34" s="10">
        <v>2628</v>
      </c>
      <c r="Q34" s="10">
        <v>1766</v>
      </c>
      <c r="R34" s="10">
        <v>859</v>
      </c>
      <c r="S34" s="10">
        <v>2628</v>
      </c>
      <c r="T34" s="10">
        <v>1766</v>
      </c>
      <c r="U34" s="10">
        <v>859</v>
      </c>
      <c r="V34" s="10">
        <v>2628</v>
      </c>
      <c r="W34" s="10">
        <v>1766</v>
      </c>
      <c r="X34" s="10">
        <v>859</v>
      </c>
      <c r="Y34" s="10">
        <v>2628</v>
      </c>
      <c r="Z34" s="10">
        <v>1766</v>
      </c>
      <c r="AA34" s="10">
        <v>859</v>
      </c>
      <c r="AB34" s="10">
        <v>2628</v>
      </c>
      <c r="AC34" s="10">
        <v>1766</v>
      </c>
      <c r="AD34" s="10">
        <v>859</v>
      </c>
    </row>
    <row r="35" spans="1:30" x14ac:dyDescent="0.4">
      <c r="B35" s="10">
        <v>600.35899133450005</v>
      </c>
      <c r="C35" s="10">
        <v>292.95635846030001</v>
      </c>
      <c r="D35" s="10">
        <v>894.36789831160002</v>
      </c>
      <c r="E35" s="10">
        <v>354.79796098719999</v>
      </c>
      <c r="F35" s="10">
        <v>214.23655094910001</v>
      </c>
      <c r="G35" s="10">
        <v>569.03451193629996</v>
      </c>
      <c r="H35" s="10">
        <v>352.63130279410001</v>
      </c>
      <c r="I35" s="10">
        <v>180.48862637900001</v>
      </c>
      <c r="J35" s="10">
        <v>535.43123760859999</v>
      </c>
      <c r="K35" s="10">
        <v>182.7671156527</v>
      </c>
      <c r="L35" s="10">
        <v>91.130008601509999</v>
      </c>
      <c r="M35" s="10">
        <v>273.89712425419998</v>
      </c>
      <c r="N35" s="10">
        <v>87.510102235369999</v>
      </c>
      <c r="O35" s="10">
        <v>30.246331682979999</v>
      </c>
      <c r="P35" s="10">
        <v>117.75643391840001</v>
      </c>
      <c r="Q35" s="10">
        <v>67.385374403520004</v>
      </c>
      <c r="R35" s="10">
        <v>42.60690271048</v>
      </c>
      <c r="S35" s="10">
        <v>109.992277114</v>
      </c>
      <c r="T35" s="10">
        <v>95.394881122429993</v>
      </c>
      <c r="U35" s="10">
        <v>39.622873927889998</v>
      </c>
      <c r="V35" s="10">
        <v>135.0177550503</v>
      </c>
      <c r="W35" s="10">
        <v>0.75329330450010001</v>
      </c>
      <c r="X35" s="10">
        <v>0</v>
      </c>
      <c r="Y35" s="10">
        <v>0.75329330450010001</v>
      </c>
      <c r="Z35" s="10">
        <v>955.15695232159999</v>
      </c>
      <c r="AA35" s="10">
        <v>507.19290940939999</v>
      </c>
      <c r="AB35" s="10">
        <v>1463.402410248</v>
      </c>
      <c r="AC35" s="10">
        <v>1741.599021834</v>
      </c>
      <c r="AD35" s="10">
        <v>891.28765271120005</v>
      </c>
    </row>
    <row r="36" spans="1:30" x14ac:dyDescent="0.4">
      <c r="B36" s="10">
        <v>1741.599021834</v>
      </c>
      <c r="C36" s="10">
        <v>891.28765271120005</v>
      </c>
      <c r="D36" s="10">
        <v>2636.2505314979999</v>
      </c>
      <c r="E36" s="10">
        <v>1741.599021834</v>
      </c>
      <c r="F36" s="10">
        <v>891.28765271120005</v>
      </c>
      <c r="G36" s="10">
        <v>2636.2505314979999</v>
      </c>
      <c r="H36" s="10">
        <v>1741.599021834</v>
      </c>
      <c r="I36" s="10">
        <v>891.28765271120005</v>
      </c>
      <c r="J36" s="10">
        <v>2636.2505314979999</v>
      </c>
      <c r="K36" s="10">
        <v>1741.599021834</v>
      </c>
      <c r="L36" s="10">
        <v>891.28765271120005</v>
      </c>
      <c r="M36" s="10">
        <v>2636.2505314979999</v>
      </c>
      <c r="N36" s="10">
        <v>1741.599021834</v>
      </c>
      <c r="O36" s="10">
        <v>891.28765271120005</v>
      </c>
      <c r="P36" s="10">
        <v>2636.2505314979999</v>
      </c>
      <c r="Q36" s="10">
        <v>1741.599021834</v>
      </c>
      <c r="R36" s="10">
        <v>891.28765271120005</v>
      </c>
      <c r="S36" s="10">
        <v>2636.2505314979999</v>
      </c>
      <c r="T36" s="10">
        <v>1741.599021834</v>
      </c>
      <c r="U36" s="10">
        <v>891.28765271120005</v>
      </c>
      <c r="V36" s="10">
        <v>2636.2505314979999</v>
      </c>
      <c r="W36" s="10">
        <v>1741.599021834</v>
      </c>
      <c r="X36" s="10">
        <v>891.28765271120005</v>
      </c>
      <c r="Y36" s="10">
        <v>2636.2505314979999</v>
      </c>
      <c r="Z36" s="10">
        <v>1741.599021834</v>
      </c>
      <c r="AA36" s="10">
        <v>891.28765271120005</v>
      </c>
      <c r="AB36" s="10">
        <v>2636.2505314979999</v>
      </c>
      <c r="AC36" s="10">
        <v>1741.599021834</v>
      </c>
      <c r="AD36" s="10">
        <v>891.28765271120005</v>
      </c>
    </row>
    <row r="37" spans="1:30" x14ac:dyDescent="0.4">
      <c r="B37" s="4" t="s">
        <v>155</v>
      </c>
      <c r="C37" s="4" t="s">
        <v>156</v>
      </c>
      <c r="D37" s="4" t="s">
        <v>157</v>
      </c>
      <c r="E37" s="4" t="s">
        <v>155</v>
      </c>
      <c r="F37" s="4" t="s">
        <v>156</v>
      </c>
      <c r="G37" s="4" t="s">
        <v>157</v>
      </c>
      <c r="H37" s="4" t="s">
        <v>155</v>
      </c>
      <c r="I37" s="4" t="s">
        <v>156</v>
      </c>
      <c r="J37" s="4" t="s">
        <v>157</v>
      </c>
      <c r="K37" s="4" t="s">
        <v>155</v>
      </c>
      <c r="L37" s="4" t="s">
        <v>156</v>
      </c>
      <c r="M37" s="4" t="s">
        <v>157</v>
      </c>
      <c r="N37" s="4" t="s">
        <v>155</v>
      </c>
      <c r="O37" s="4" t="s">
        <v>156</v>
      </c>
      <c r="P37" s="4" t="s">
        <v>157</v>
      </c>
      <c r="Q37" s="4" t="s">
        <v>155</v>
      </c>
      <c r="R37" s="4" t="s">
        <v>156</v>
      </c>
      <c r="S37" s="4" t="s">
        <v>157</v>
      </c>
      <c r="T37" s="4" t="s">
        <v>155</v>
      </c>
      <c r="U37" s="4" t="s">
        <v>156</v>
      </c>
      <c r="V37" s="4" t="s">
        <v>157</v>
      </c>
      <c r="W37" s="4" t="s">
        <v>155</v>
      </c>
      <c r="X37" s="4" t="s">
        <v>156</v>
      </c>
      <c r="Y37" s="4" t="s">
        <v>157</v>
      </c>
      <c r="Z37" s="4" t="s">
        <v>155</v>
      </c>
      <c r="AA37" s="4" t="s">
        <v>156</v>
      </c>
      <c r="AB37" s="4" t="s">
        <v>157</v>
      </c>
      <c r="AC37" s="4" t="s">
        <v>155</v>
      </c>
      <c r="AD37" s="4" t="s">
        <v>156</v>
      </c>
    </row>
    <row r="38" spans="1:30" x14ac:dyDescent="0.4">
      <c r="B38" s="4" t="s">
        <v>95</v>
      </c>
      <c r="C38" s="4" t="s">
        <v>95</v>
      </c>
      <c r="D38" s="4" t="s">
        <v>446</v>
      </c>
      <c r="E38" s="4" t="s">
        <v>95</v>
      </c>
      <c r="F38" s="4" t="s">
        <v>95</v>
      </c>
      <c r="G38" s="4" t="s">
        <v>446</v>
      </c>
      <c r="H38" s="4" t="s">
        <v>95</v>
      </c>
      <c r="I38" s="4" t="s">
        <v>95</v>
      </c>
      <c r="J38" s="4" t="s">
        <v>446</v>
      </c>
      <c r="K38" s="4" t="s">
        <v>95</v>
      </c>
      <c r="L38" s="4" t="s">
        <v>95</v>
      </c>
      <c r="M38" s="4" t="s">
        <v>446</v>
      </c>
      <c r="N38" s="4" t="s">
        <v>95</v>
      </c>
      <c r="O38" s="4" t="s">
        <v>95</v>
      </c>
      <c r="P38" s="4" t="s">
        <v>446</v>
      </c>
      <c r="Q38" s="4" t="s">
        <v>95</v>
      </c>
      <c r="R38" s="4" t="s">
        <v>95</v>
      </c>
      <c r="S38" s="4" t="s">
        <v>446</v>
      </c>
      <c r="T38" s="4" t="s">
        <v>95</v>
      </c>
      <c r="U38" s="4" t="s">
        <v>95</v>
      </c>
      <c r="V38" s="4" t="s">
        <v>446</v>
      </c>
      <c r="W38" s="4" t="s">
        <v>95</v>
      </c>
      <c r="X38" s="4" t="s">
        <v>95</v>
      </c>
      <c r="Y38" s="4" t="s">
        <v>446</v>
      </c>
      <c r="Z38" s="4" t="s">
        <v>95</v>
      </c>
      <c r="AA38" s="4" t="s">
        <v>95</v>
      </c>
      <c r="AB38" s="4" t="s">
        <v>446</v>
      </c>
      <c r="AC38" s="4" t="s">
        <v>446</v>
      </c>
      <c r="AD38" s="4" t="s">
        <v>446</v>
      </c>
    </row>
    <row r="39" spans="1:30" x14ac:dyDescent="0.4">
      <c r="A39" s="1" t="s">
        <v>303</v>
      </c>
      <c r="B39" s="9">
        <v>0.30506782732960003</v>
      </c>
      <c r="C39" s="9">
        <v>0.2069609399489</v>
      </c>
      <c r="D39" s="9">
        <v>0.2737810560233</v>
      </c>
      <c r="E39" s="9">
        <v>0.2511133000438</v>
      </c>
      <c r="F39" s="9">
        <v>0.23466338182099999</v>
      </c>
      <c r="G39" s="9">
        <v>0.24630255962450001</v>
      </c>
      <c r="H39" s="9">
        <v>0.18507525105149999</v>
      </c>
      <c r="I39" s="9">
        <v>0.2213673270373</v>
      </c>
      <c r="J39" s="9">
        <v>0.19646818741640001</v>
      </c>
      <c r="K39" s="9">
        <v>0.10913029656089999</v>
      </c>
      <c r="L39" s="9">
        <v>0.14485322709990001</v>
      </c>
      <c r="M39" s="9">
        <v>0.1204150369085</v>
      </c>
      <c r="N39" s="9">
        <v>4.0206916973210001E-2</v>
      </c>
      <c r="O39" s="9">
        <v>5.771723163327E-2</v>
      </c>
      <c r="P39" s="9">
        <v>4.5751177954450002E-2</v>
      </c>
      <c r="Q39" s="9">
        <v>5.6241479944079999E-2</v>
      </c>
      <c r="R39" s="9">
        <v>7.2095845958830007E-2</v>
      </c>
      <c r="S39" s="9">
        <v>6.1242281884510003E-2</v>
      </c>
      <c r="T39" s="9">
        <v>5.1552063423670004E-2</v>
      </c>
      <c r="U39" s="9">
        <v>6.0659553429650001E-2</v>
      </c>
      <c r="V39" s="9">
        <v>5.4406191048189993E-2</v>
      </c>
      <c r="W39" s="9">
        <v>1.6128646732890002E-3</v>
      </c>
      <c r="X39" s="9">
        <v>1.6824930711399999E-3</v>
      </c>
      <c r="Y39" s="9">
        <v>1.6335091402150002E-3</v>
      </c>
      <c r="Z39" s="9">
        <v>0.55618112737339997</v>
      </c>
      <c r="AA39" s="9">
        <v>0.44162432176999999</v>
      </c>
      <c r="AB39" s="9">
        <v>0.5200836156477</v>
      </c>
      <c r="AC39" s="9">
        <v>1</v>
      </c>
      <c r="AD39" s="9">
        <v>1</v>
      </c>
    </row>
    <row r="40" spans="1:30" x14ac:dyDescent="0.4">
      <c r="B40" s="10">
        <v>397</v>
      </c>
      <c r="C40" s="10">
        <v>129</v>
      </c>
      <c r="D40" s="10">
        <v>527</v>
      </c>
      <c r="E40" s="10">
        <v>369</v>
      </c>
      <c r="F40" s="10">
        <v>140</v>
      </c>
      <c r="G40" s="10">
        <v>511</v>
      </c>
      <c r="H40" s="10">
        <v>353</v>
      </c>
      <c r="I40" s="10">
        <v>170</v>
      </c>
      <c r="J40" s="10">
        <v>523</v>
      </c>
      <c r="K40" s="10">
        <v>235</v>
      </c>
      <c r="L40" s="10">
        <v>118</v>
      </c>
      <c r="M40" s="10">
        <v>353</v>
      </c>
      <c r="N40" s="10">
        <v>102</v>
      </c>
      <c r="O40" s="10">
        <v>50</v>
      </c>
      <c r="P40" s="10">
        <v>152</v>
      </c>
      <c r="Q40" s="10">
        <v>123</v>
      </c>
      <c r="R40" s="10">
        <v>59</v>
      </c>
      <c r="S40" s="10">
        <v>182</v>
      </c>
      <c r="T40" s="10">
        <v>101</v>
      </c>
      <c r="U40" s="10">
        <v>63</v>
      </c>
      <c r="V40" s="10">
        <v>164</v>
      </c>
      <c r="W40" s="10">
        <v>2</v>
      </c>
      <c r="X40" s="10">
        <v>1</v>
      </c>
      <c r="Y40" s="10">
        <v>3</v>
      </c>
      <c r="Z40" s="10">
        <v>766</v>
      </c>
      <c r="AA40" s="10">
        <v>269</v>
      </c>
      <c r="AB40" s="10">
        <v>1038</v>
      </c>
      <c r="AC40" s="10">
        <v>1682</v>
      </c>
      <c r="AD40" s="10">
        <v>730</v>
      </c>
    </row>
    <row r="41" spans="1:30" x14ac:dyDescent="0.4">
      <c r="B41" s="10">
        <v>1682</v>
      </c>
      <c r="C41" s="10">
        <v>730</v>
      </c>
      <c r="D41" s="10">
        <v>2415</v>
      </c>
      <c r="E41" s="10">
        <v>1682</v>
      </c>
      <c r="F41" s="10">
        <v>730</v>
      </c>
      <c r="G41" s="10">
        <v>2415</v>
      </c>
      <c r="H41" s="10">
        <v>1682</v>
      </c>
      <c r="I41" s="10">
        <v>730</v>
      </c>
      <c r="J41" s="10">
        <v>2415</v>
      </c>
      <c r="K41" s="10">
        <v>1682</v>
      </c>
      <c r="L41" s="10">
        <v>730</v>
      </c>
      <c r="M41" s="10">
        <v>2415</v>
      </c>
      <c r="N41" s="10">
        <v>1682</v>
      </c>
      <c r="O41" s="10">
        <v>730</v>
      </c>
      <c r="P41" s="10">
        <v>2415</v>
      </c>
      <c r="Q41" s="10">
        <v>1682</v>
      </c>
      <c r="R41" s="10">
        <v>730</v>
      </c>
      <c r="S41" s="10">
        <v>2415</v>
      </c>
      <c r="T41" s="10">
        <v>1682</v>
      </c>
      <c r="U41" s="10">
        <v>730</v>
      </c>
      <c r="V41" s="10">
        <v>2415</v>
      </c>
      <c r="W41" s="10">
        <v>1682</v>
      </c>
      <c r="X41" s="10">
        <v>730</v>
      </c>
      <c r="Y41" s="10">
        <v>2415</v>
      </c>
      <c r="Z41" s="10">
        <v>1682</v>
      </c>
      <c r="AA41" s="10">
        <v>730</v>
      </c>
      <c r="AB41" s="10">
        <v>2415</v>
      </c>
      <c r="AC41" s="10">
        <v>1682</v>
      </c>
      <c r="AD41" s="10">
        <v>730</v>
      </c>
    </row>
    <row r="42" spans="1:30" x14ac:dyDescent="0.4">
      <c r="B42" s="10">
        <v>516.59062459879999</v>
      </c>
      <c r="C42" s="10">
        <v>164.2801479455</v>
      </c>
      <c r="D42" s="10">
        <v>681.58855897110004</v>
      </c>
      <c r="E42" s="10">
        <v>425.22601498239999</v>
      </c>
      <c r="F42" s="10">
        <v>186.26961731270001</v>
      </c>
      <c r="G42" s="10">
        <v>613.17977629200004</v>
      </c>
      <c r="H42" s="10">
        <v>313.39961468690001</v>
      </c>
      <c r="I42" s="10">
        <v>175.71555891150001</v>
      </c>
      <c r="J42" s="10">
        <v>489.11517359840002</v>
      </c>
      <c r="K42" s="10">
        <v>184.79722544500001</v>
      </c>
      <c r="L42" s="10">
        <v>114.980679853</v>
      </c>
      <c r="M42" s="10">
        <v>299.77790529809999</v>
      </c>
      <c r="N42" s="10">
        <v>68.084912572389996</v>
      </c>
      <c r="O42" s="10">
        <v>45.81441963908</v>
      </c>
      <c r="P42" s="10">
        <v>113.8993322115</v>
      </c>
      <c r="Q42" s="10">
        <v>95.23725103036</v>
      </c>
      <c r="R42" s="10">
        <v>57.22778531686</v>
      </c>
      <c r="S42" s="10">
        <v>152.4650363472</v>
      </c>
      <c r="T42" s="10">
        <v>87.296365783659994</v>
      </c>
      <c r="U42" s="10">
        <v>48.149957253719997</v>
      </c>
      <c r="V42" s="10">
        <v>135.44632303739999</v>
      </c>
      <c r="W42" s="10">
        <v>2.731165643592</v>
      </c>
      <c r="X42" s="10">
        <v>1.3355187249939999</v>
      </c>
      <c r="Y42" s="10">
        <v>4.0666843685870004</v>
      </c>
      <c r="Z42" s="10">
        <v>941.81663958119998</v>
      </c>
      <c r="AA42" s="10">
        <v>350.54976525820001</v>
      </c>
      <c r="AB42" s="10">
        <v>1294.7683352629999</v>
      </c>
      <c r="AC42" s="10">
        <v>1693.3631747429999</v>
      </c>
      <c r="AD42" s="10">
        <v>793.77368495739995</v>
      </c>
    </row>
    <row r="43" spans="1:30" x14ac:dyDescent="0.4">
      <c r="B43" s="10">
        <v>1693.3631747429999</v>
      </c>
      <c r="C43" s="10">
        <v>793.77368495739995</v>
      </c>
      <c r="D43" s="10">
        <v>2489.5387901240001</v>
      </c>
      <c r="E43" s="10">
        <v>1693.3631747429999</v>
      </c>
      <c r="F43" s="10">
        <v>793.77368495739995</v>
      </c>
      <c r="G43" s="10">
        <v>2489.5387901240001</v>
      </c>
      <c r="H43" s="10">
        <v>1693.3631747429999</v>
      </c>
      <c r="I43" s="10">
        <v>793.77368495739995</v>
      </c>
      <c r="J43" s="10">
        <v>2489.5387901240001</v>
      </c>
      <c r="K43" s="10">
        <v>1693.3631747429999</v>
      </c>
      <c r="L43" s="10">
        <v>793.77368495739995</v>
      </c>
      <c r="M43" s="10">
        <v>2489.5387901240001</v>
      </c>
      <c r="N43" s="10">
        <v>1693.3631747429999</v>
      </c>
      <c r="O43" s="10">
        <v>793.77368495739995</v>
      </c>
      <c r="P43" s="10">
        <v>2489.5387901240001</v>
      </c>
      <c r="Q43" s="10">
        <v>1693.3631747429999</v>
      </c>
      <c r="R43" s="10">
        <v>793.77368495739995</v>
      </c>
      <c r="S43" s="10">
        <v>2489.5387901240001</v>
      </c>
      <c r="T43" s="10">
        <v>1693.3631747429999</v>
      </c>
      <c r="U43" s="10">
        <v>793.77368495739995</v>
      </c>
      <c r="V43" s="10">
        <v>2489.5387901240001</v>
      </c>
      <c r="W43" s="10">
        <v>1693.3631747429999</v>
      </c>
      <c r="X43" s="10">
        <v>793.77368495739995</v>
      </c>
      <c r="Y43" s="10">
        <v>2489.5387901240001</v>
      </c>
      <c r="Z43" s="10">
        <v>1693.3631747429999</v>
      </c>
      <c r="AA43" s="10">
        <v>793.77368495739995</v>
      </c>
      <c r="AB43" s="10">
        <v>2489.5387901240001</v>
      </c>
      <c r="AC43" s="10">
        <v>1693.3631747429999</v>
      </c>
      <c r="AD43" s="10">
        <v>793.77368495739995</v>
      </c>
    </row>
    <row r="44" spans="1:30" x14ac:dyDescent="0.4">
      <c r="B44" s="4" t="s">
        <v>155</v>
      </c>
      <c r="C44" s="4" t="s">
        <v>156</v>
      </c>
      <c r="D44" s="4" t="s">
        <v>157</v>
      </c>
      <c r="E44" s="4" t="s">
        <v>155</v>
      </c>
      <c r="F44" s="4" t="s">
        <v>156</v>
      </c>
      <c r="G44" s="4" t="s">
        <v>157</v>
      </c>
      <c r="H44" s="4" t="s">
        <v>155</v>
      </c>
      <c r="I44" s="4" t="s">
        <v>156</v>
      </c>
      <c r="J44" s="4" t="s">
        <v>157</v>
      </c>
      <c r="K44" s="4" t="s">
        <v>155</v>
      </c>
      <c r="L44" s="4" t="s">
        <v>156</v>
      </c>
      <c r="M44" s="4" t="s">
        <v>157</v>
      </c>
      <c r="N44" s="4" t="s">
        <v>155</v>
      </c>
      <c r="O44" s="4" t="s">
        <v>156</v>
      </c>
      <c r="P44" s="4" t="s">
        <v>157</v>
      </c>
      <c r="Q44" s="4" t="s">
        <v>155</v>
      </c>
      <c r="R44" s="4" t="s">
        <v>156</v>
      </c>
      <c r="S44" s="4" t="s">
        <v>157</v>
      </c>
      <c r="T44" s="4" t="s">
        <v>155</v>
      </c>
      <c r="U44" s="4" t="s">
        <v>156</v>
      </c>
      <c r="V44" s="4" t="s">
        <v>157</v>
      </c>
      <c r="W44" s="4" t="s">
        <v>155</v>
      </c>
      <c r="X44" s="4" t="s">
        <v>156</v>
      </c>
      <c r="Y44" s="4" t="s">
        <v>157</v>
      </c>
      <c r="Z44" s="4" t="s">
        <v>155</v>
      </c>
      <c r="AA44" s="4" t="s">
        <v>156</v>
      </c>
      <c r="AB44" s="4" t="s">
        <v>157</v>
      </c>
      <c r="AC44" s="4" t="s">
        <v>155</v>
      </c>
      <c r="AD44" s="4" t="s">
        <v>156</v>
      </c>
    </row>
    <row r="45" spans="1:30" x14ac:dyDescent="0.4">
      <c r="B45" s="4" t="s">
        <v>156</v>
      </c>
      <c r="C45" s="4" t="s">
        <v>95</v>
      </c>
      <c r="D45" s="4" t="s">
        <v>446</v>
      </c>
      <c r="E45" s="4" t="s">
        <v>95</v>
      </c>
      <c r="F45" s="4" t="s">
        <v>95</v>
      </c>
      <c r="G45" s="4" t="s">
        <v>446</v>
      </c>
      <c r="H45" s="4" t="s">
        <v>95</v>
      </c>
      <c r="I45" s="4" t="s">
        <v>95</v>
      </c>
      <c r="J45" s="4" t="s">
        <v>446</v>
      </c>
      <c r="K45" s="4" t="s">
        <v>95</v>
      </c>
      <c r="L45" s="4" t="s">
        <v>206</v>
      </c>
      <c r="M45" s="4" t="s">
        <v>446</v>
      </c>
      <c r="N45" s="4" t="s">
        <v>95</v>
      </c>
      <c r="O45" s="4" t="s">
        <v>95</v>
      </c>
      <c r="P45" s="4" t="s">
        <v>446</v>
      </c>
      <c r="Q45" s="4" t="s">
        <v>95</v>
      </c>
      <c r="R45" s="4" t="s">
        <v>95</v>
      </c>
      <c r="S45" s="4" t="s">
        <v>446</v>
      </c>
      <c r="T45" s="4" t="s">
        <v>95</v>
      </c>
      <c r="U45" s="4" t="s">
        <v>95</v>
      </c>
      <c r="V45" s="4" t="s">
        <v>446</v>
      </c>
      <c r="W45" s="4" t="s">
        <v>95</v>
      </c>
      <c r="X45" s="4" t="s">
        <v>95</v>
      </c>
      <c r="Y45" s="4" t="s">
        <v>446</v>
      </c>
      <c r="Z45" s="4" t="s">
        <v>156</v>
      </c>
      <c r="AA45" s="4" t="s">
        <v>95</v>
      </c>
      <c r="AB45" s="4" t="s">
        <v>446</v>
      </c>
      <c r="AC45" s="4" t="s">
        <v>446</v>
      </c>
      <c r="AD45" s="4" t="s">
        <v>446</v>
      </c>
    </row>
    <row r="46" spans="1:30" x14ac:dyDescent="0.4">
      <c r="A46" s="1" t="s">
        <v>328</v>
      </c>
      <c r="B46" s="9">
        <v>0.30328658382029999</v>
      </c>
      <c r="C46" s="9">
        <v>0.28735971587179998</v>
      </c>
      <c r="D46" s="9">
        <v>0.3018015806205</v>
      </c>
      <c r="E46" s="9">
        <v>0.13809748448100001</v>
      </c>
      <c r="F46" s="9">
        <v>0.1264425891971</v>
      </c>
      <c r="G46" s="9">
        <v>0.1370107951931</v>
      </c>
      <c r="H46" s="9">
        <v>0.21383548660340002</v>
      </c>
      <c r="I46" s="9">
        <v>0.1020059541702</v>
      </c>
      <c r="J46" s="9">
        <v>0.20340862715870001</v>
      </c>
      <c r="K46" s="9">
        <v>0.14585664428779999</v>
      </c>
      <c r="L46" s="9">
        <v>0.2492918411842</v>
      </c>
      <c r="M46" s="9">
        <v>0.15550082535699999</v>
      </c>
      <c r="N46" s="9">
        <v>8.1524625511179991E-2</v>
      </c>
      <c r="O46" s="9">
        <v>0</v>
      </c>
      <c r="P46" s="9">
        <v>7.3923361399729992E-2</v>
      </c>
      <c r="Q46" s="9">
        <v>7.5499358414350001E-2</v>
      </c>
      <c r="R46" s="9">
        <v>0</v>
      </c>
      <c r="S46" s="9">
        <v>6.845988340966E-2</v>
      </c>
      <c r="T46" s="9">
        <v>4.1899816881980002E-2</v>
      </c>
      <c r="U46" s="9">
        <v>0.23489989957670002</v>
      </c>
      <c r="V46" s="9">
        <v>5.989492686128E-2</v>
      </c>
      <c r="W46" s="9">
        <v>0</v>
      </c>
      <c r="X46" s="9">
        <v>0</v>
      </c>
      <c r="Y46" s="9">
        <v>0</v>
      </c>
      <c r="Z46" s="9">
        <v>0.44138406830139998</v>
      </c>
      <c r="AA46" s="9">
        <v>0.41380230506879995</v>
      </c>
      <c r="AB46" s="9">
        <v>0.4388123758136</v>
      </c>
      <c r="AC46" s="9">
        <v>1</v>
      </c>
      <c r="AD46" s="9">
        <v>1</v>
      </c>
    </row>
    <row r="47" spans="1:30" x14ac:dyDescent="0.4">
      <c r="B47" s="10">
        <v>36</v>
      </c>
      <c r="C47" s="10">
        <v>2</v>
      </c>
      <c r="D47" s="10">
        <v>38</v>
      </c>
      <c r="E47" s="10">
        <v>17</v>
      </c>
      <c r="F47" s="10">
        <v>2</v>
      </c>
      <c r="G47" s="10">
        <v>19</v>
      </c>
      <c r="H47" s="10">
        <v>25</v>
      </c>
      <c r="I47" s="10">
        <v>2</v>
      </c>
      <c r="J47" s="10">
        <v>27</v>
      </c>
      <c r="K47" s="10">
        <v>17</v>
      </c>
      <c r="L47" s="10">
        <v>3</v>
      </c>
      <c r="M47" s="10">
        <v>20</v>
      </c>
      <c r="N47" s="10">
        <v>7</v>
      </c>
      <c r="O47" s="10">
        <v>0</v>
      </c>
      <c r="P47" s="10">
        <v>7</v>
      </c>
      <c r="Q47" s="10">
        <v>9</v>
      </c>
      <c r="R47" s="10">
        <v>0</v>
      </c>
      <c r="S47" s="10">
        <v>9</v>
      </c>
      <c r="T47" s="10">
        <v>6</v>
      </c>
      <c r="U47" s="10">
        <v>4</v>
      </c>
      <c r="V47" s="10">
        <v>10</v>
      </c>
      <c r="W47" s="10">
        <v>0</v>
      </c>
      <c r="X47" s="10">
        <v>0</v>
      </c>
      <c r="Y47" s="10">
        <v>0</v>
      </c>
      <c r="Z47" s="10">
        <v>53</v>
      </c>
      <c r="AA47" s="10">
        <v>4</v>
      </c>
      <c r="AB47" s="10">
        <v>57</v>
      </c>
      <c r="AC47" s="10">
        <v>117</v>
      </c>
      <c r="AD47" s="10">
        <v>13</v>
      </c>
    </row>
    <row r="48" spans="1:30" x14ac:dyDescent="0.4">
      <c r="B48" s="10">
        <v>117</v>
      </c>
      <c r="C48" s="10">
        <v>13</v>
      </c>
      <c r="D48" s="10">
        <v>130</v>
      </c>
      <c r="E48" s="10">
        <v>117</v>
      </c>
      <c r="F48" s="10">
        <v>13</v>
      </c>
      <c r="G48" s="10">
        <v>130</v>
      </c>
      <c r="H48" s="10">
        <v>117</v>
      </c>
      <c r="I48" s="10">
        <v>13</v>
      </c>
      <c r="J48" s="10">
        <v>130</v>
      </c>
      <c r="K48" s="10">
        <v>117</v>
      </c>
      <c r="L48" s="10">
        <v>13</v>
      </c>
      <c r="M48" s="10">
        <v>130</v>
      </c>
      <c r="N48" s="10">
        <v>117</v>
      </c>
      <c r="O48" s="10">
        <v>13</v>
      </c>
      <c r="P48" s="10">
        <v>130</v>
      </c>
      <c r="Q48" s="10">
        <v>117</v>
      </c>
      <c r="R48" s="10">
        <v>13</v>
      </c>
      <c r="S48" s="10">
        <v>130</v>
      </c>
      <c r="T48" s="10">
        <v>117</v>
      </c>
      <c r="U48" s="10">
        <v>13</v>
      </c>
      <c r="V48" s="10">
        <v>130</v>
      </c>
      <c r="W48" s="10">
        <v>117</v>
      </c>
      <c r="X48" s="10">
        <v>13</v>
      </c>
      <c r="Y48" s="10">
        <v>130</v>
      </c>
      <c r="Z48" s="10">
        <v>117</v>
      </c>
      <c r="AA48" s="10">
        <v>13</v>
      </c>
      <c r="AB48" s="10">
        <v>130</v>
      </c>
      <c r="AC48" s="10">
        <v>117</v>
      </c>
      <c r="AD48" s="10">
        <v>13</v>
      </c>
    </row>
    <row r="49" spans="1:30" x14ac:dyDescent="0.4">
      <c r="B49" s="10">
        <v>48.191376125390001</v>
      </c>
      <c r="C49" s="10">
        <v>4.695113876872</v>
      </c>
      <c r="D49" s="10">
        <v>52.886490002259997</v>
      </c>
      <c r="E49" s="10">
        <v>21.943297764</v>
      </c>
      <c r="F49" s="10">
        <v>2.0659205949100001</v>
      </c>
      <c r="G49" s="10">
        <v>24.009218358910001</v>
      </c>
      <c r="H49" s="10">
        <v>33.977851028069999</v>
      </c>
      <c r="I49" s="10">
        <v>1.6666552216449999</v>
      </c>
      <c r="J49" s="10">
        <v>35.644506249709998</v>
      </c>
      <c r="K49" s="10">
        <v>23.17620620312</v>
      </c>
      <c r="L49" s="10">
        <v>4.0731303599200004</v>
      </c>
      <c r="M49" s="10">
        <v>27.24933656304</v>
      </c>
      <c r="N49" s="10">
        <v>12.954031273</v>
      </c>
      <c r="O49" s="10">
        <v>0</v>
      </c>
      <c r="P49" s="10">
        <v>12.954031273</v>
      </c>
      <c r="Q49" s="10">
        <v>11.99663345718</v>
      </c>
      <c r="R49" s="10">
        <v>0</v>
      </c>
      <c r="S49" s="10">
        <v>11.99663345718</v>
      </c>
      <c r="T49" s="10">
        <v>6.6577618090120003</v>
      </c>
      <c r="U49" s="10">
        <v>3.8379832567440002</v>
      </c>
      <c r="V49" s="10">
        <v>10.49574506576</v>
      </c>
      <c r="W49" s="10">
        <v>0</v>
      </c>
      <c r="X49" s="10">
        <v>0</v>
      </c>
      <c r="Y49" s="10">
        <v>0</v>
      </c>
      <c r="Z49" s="10">
        <v>70.134673889390001</v>
      </c>
      <c r="AA49" s="10">
        <v>6.7610344717819997</v>
      </c>
      <c r="AB49" s="10">
        <v>76.895708361169994</v>
      </c>
      <c r="AC49" s="10">
        <v>158.8971576598</v>
      </c>
      <c r="AD49" s="10">
        <v>16.33880331009</v>
      </c>
    </row>
    <row r="50" spans="1:30" x14ac:dyDescent="0.4">
      <c r="B50" s="10">
        <v>158.8971576598</v>
      </c>
      <c r="C50" s="10">
        <v>16.33880331009</v>
      </c>
      <c r="D50" s="10">
        <v>175.23596096989999</v>
      </c>
      <c r="E50" s="10">
        <v>158.8971576598</v>
      </c>
      <c r="F50" s="10">
        <v>16.33880331009</v>
      </c>
      <c r="G50" s="10">
        <v>175.23596096989999</v>
      </c>
      <c r="H50" s="10">
        <v>158.8971576598</v>
      </c>
      <c r="I50" s="10">
        <v>16.33880331009</v>
      </c>
      <c r="J50" s="10">
        <v>175.23596096989999</v>
      </c>
      <c r="K50" s="10">
        <v>158.8971576598</v>
      </c>
      <c r="L50" s="10">
        <v>16.33880331009</v>
      </c>
      <c r="M50" s="10">
        <v>175.23596096989999</v>
      </c>
      <c r="N50" s="10">
        <v>158.8971576598</v>
      </c>
      <c r="O50" s="10">
        <v>16.33880331009</v>
      </c>
      <c r="P50" s="10">
        <v>175.23596096989999</v>
      </c>
      <c r="Q50" s="10">
        <v>158.8971576598</v>
      </c>
      <c r="R50" s="10">
        <v>16.33880331009</v>
      </c>
      <c r="S50" s="10">
        <v>175.23596096989999</v>
      </c>
      <c r="T50" s="10">
        <v>158.8971576598</v>
      </c>
      <c r="U50" s="10">
        <v>16.33880331009</v>
      </c>
      <c r="V50" s="10">
        <v>175.23596096989999</v>
      </c>
      <c r="W50" s="10">
        <v>158.8971576598</v>
      </c>
      <c r="X50" s="10">
        <v>16.33880331009</v>
      </c>
      <c r="Y50" s="10">
        <v>175.23596096989999</v>
      </c>
      <c r="Z50" s="10">
        <v>158.8971576598</v>
      </c>
      <c r="AA50" s="10">
        <v>16.33880331009</v>
      </c>
      <c r="AB50" s="10">
        <v>175.23596096989999</v>
      </c>
      <c r="AC50" s="10">
        <v>158.8971576598</v>
      </c>
      <c r="AD50" s="10">
        <v>16.33880331009</v>
      </c>
    </row>
    <row r="51" spans="1:30" x14ac:dyDescent="0.4">
      <c r="B51" s="4" t="s">
        <v>155</v>
      </c>
      <c r="C51" s="4" t="s">
        <v>156</v>
      </c>
      <c r="D51" s="4" t="s">
        <v>157</v>
      </c>
      <c r="E51" s="4" t="s">
        <v>155</v>
      </c>
      <c r="F51" s="4" t="s">
        <v>156</v>
      </c>
      <c r="G51" s="4" t="s">
        <v>157</v>
      </c>
      <c r="H51" s="4" t="s">
        <v>155</v>
      </c>
      <c r="I51" s="4" t="s">
        <v>156</v>
      </c>
      <c r="J51" s="4" t="s">
        <v>157</v>
      </c>
      <c r="K51" s="4" t="s">
        <v>155</v>
      </c>
      <c r="L51" s="4" t="s">
        <v>156</v>
      </c>
      <c r="M51" s="4" t="s">
        <v>157</v>
      </c>
      <c r="N51" s="4" t="s">
        <v>155</v>
      </c>
      <c r="O51" s="4" t="s">
        <v>156</v>
      </c>
      <c r="P51" s="4" t="s">
        <v>157</v>
      </c>
      <c r="Q51" s="4" t="s">
        <v>155</v>
      </c>
      <c r="R51" s="4" t="s">
        <v>156</v>
      </c>
      <c r="S51" s="4" t="s">
        <v>157</v>
      </c>
      <c r="T51" s="4" t="s">
        <v>155</v>
      </c>
      <c r="U51" s="4" t="s">
        <v>156</v>
      </c>
      <c r="V51" s="4" t="s">
        <v>157</v>
      </c>
      <c r="W51" s="4" t="s">
        <v>155</v>
      </c>
      <c r="X51" s="4" t="s">
        <v>156</v>
      </c>
      <c r="Y51" s="4" t="s">
        <v>157</v>
      </c>
      <c r="Z51" s="4" t="s">
        <v>155</v>
      </c>
      <c r="AA51" s="4" t="s">
        <v>156</v>
      </c>
      <c r="AB51" s="4" t="s">
        <v>157</v>
      </c>
      <c r="AC51" s="4" t="s">
        <v>155</v>
      </c>
      <c r="AD51" s="4" t="s">
        <v>156</v>
      </c>
    </row>
    <row r="52" spans="1:30" x14ac:dyDescent="0.4">
      <c r="B52" s="4" t="s">
        <v>95</v>
      </c>
      <c r="C52" s="4" t="s">
        <v>95</v>
      </c>
      <c r="D52" s="4" t="s">
        <v>446</v>
      </c>
      <c r="E52" s="4" t="s">
        <v>95</v>
      </c>
      <c r="F52" s="4" t="s">
        <v>95</v>
      </c>
      <c r="G52" s="4" t="s">
        <v>446</v>
      </c>
      <c r="H52" s="4" t="s">
        <v>95</v>
      </c>
      <c r="I52" s="4" t="s">
        <v>95</v>
      </c>
      <c r="J52" s="4" t="s">
        <v>446</v>
      </c>
      <c r="K52" s="4" t="s">
        <v>95</v>
      </c>
      <c r="L52" s="4" t="s">
        <v>95</v>
      </c>
      <c r="M52" s="4" t="s">
        <v>446</v>
      </c>
      <c r="N52" s="4" t="s">
        <v>95</v>
      </c>
      <c r="O52" s="4" t="s">
        <v>95</v>
      </c>
      <c r="P52" s="4" t="s">
        <v>446</v>
      </c>
      <c r="Q52" s="4" t="s">
        <v>95</v>
      </c>
      <c r="R52" s="4" t="s">
        <v>95</v>
      </c>
      <c r="S52" s="4" t="s">
        <v>446</v>
      </c>
      <c r="T52" s="4" t="s">
        <v>95</v>
      </c>
      <c r="U52" s="4" t="s">
        <v>206</v>
      </c>
      <c r="V52" s="4" t="s">
        <v>446</v>
      </c>
      <c r="W52" s="4" t="s">
        <v>446</v>
      </c>
      <c r="X52" s="4" t="s">
        <v>446</v>
      </c>
      <c r="Y52" s="4" t="s">
        <v>446</v>
      </c>
      <c r="Z52" s="4" t="s">
        <v>95</v>
      </c>
      <c r="AA52" s="4" t="s">
        <v>95</v>
      </c>
      <c r="AB52" s="4" t="s">
        <v>446</v>
      </c>
      <c r="AC52" s="4" t="s">
        <v>446</v>
      </c>
      <c r="AD52" s="4" t="s">
        <v>446</v>
      </c>
    </row>
    <row r="53" spans="1:30" x14ac:dyDescent="0.4">
      <c r="A53" s="1" t="s">
        <v>309</v>
      </c>
      <c r="B53" s="9">
        <v>0.28018290199099999</v>
      </c>
      <c r="C53" s="9">
        <v>0.13883241613290001</v>
      </c>
      <c r="D53" s="9">
        <v>0.24462090514359999</v>
      </c>
      <c r="E53" s="9">
        <v>0.18470690134640003</v>
      </c>
      <c r="F53" s="9">
        <v>0.1212684158752</v>
      </c>
      <c r="G53" s="9">
        <v>0.16851599651480001</v>
      </c>
      <c r="H53" s="9">
        <v>0.20416190879900001</v>
      </c>
      <c r="I53" s="9">
        <v>0.2109334311003</v>
      </c>
      <c r="J53" s="9">
        <v>0.20564892558450001</v>
      </c>
      <c r="K53" s="9">
        <v>0.12183924355009999</v>
      </c>
      <c r="L53" s="9">
        <v>0.16104862096550002</v>
      </c>
      <c r="M53" s="9">
        <v>0.13159205605069998</v>
      </c>
      <c r="N53" s="9">
        <v>5.7790123096830001E-2</v>
      </c>
      <c r="O53" s="9">
        <v>0.11604791607499999</v>
      </c>
      <c r="P53" s="9">
        <v>7.2413766011609995E-2</v>
      </c>
      <c r="Q53" s="9">
        <v>6.3913563306270002E-2</v>
      </c>
      <c r="R53" s="9">
        <v>9.9589598013540004E-2</v>
      </c>
      <c r="S53" s="9">
        <v>7.3543352406220008E-2</v>
      </c>
      <c r="T53" s="9">
        <v>8.7405357910370005E-2</v>
      </c>
      <c r="U53" s="9">
        <v>0.1522796018375</v>
      </c>
      <c r="V53" s="9">
        <v>0.1036649982886</v>
      </c>
      <c r="W53" s="9">
        <v>0</v>
      </c>
      <c r="X53" s="9">
        <v>0</v>
      </c>
      <c r="Y53" s="9">
        <v>0</v>
      </c>
      <c r="Z53" s="9">
        <v>0.46488980333740004</v>
      </c>
      <c r="AA53" s="9">
        <v>0.26010083200810002</v>
      </c>
      <c r="AB53" s="9">
        <v>0.4131369016584</v>
      </c>
      <c r="AC53" s="9">
        <v>1</v>
      </c>
      <c r="AD53" s="9">
        <v>1</v>
      </c>
    </row>
    <row r="54" spans="1:30" x14ac:dyDescent="0.4">
      <c r="B54" s="10">
        <v>421</v>
      </c>
      <c r="C54" s="10">
        <v>70</v>
      </c>
      <c r="D54" s="10">
        <v>492</v>
      </c>
      <c r="E54" s="10">
        <v>281</v>
      </c>
      <c r="F54" s="10">
        <v>62</v>
      </c>
      <c r="G54" s="10">
        <v>343</v>
      </c>
      <c r="H54" s="10">
        <v>335</v>
      </c>
      <c r="I54" s="10">
        <v>112</v>
      </c>
      <c r="J54" s="10">
        <v>447</v>
      </c>
      <c r="K54" s="10">
        <v>184</v>
      </c>
      <c r="L54" s="10">
        <v>85</v>
      </c>
      <c r="M54" s="10">
        <v>269</v>
      </c>
      <c r="N54" s="10">
        <v>90</v>
      </c>
      <c r="O54" s="10">
        <v>55</v>
      </c>
      <c r="P54" s="10">
        <v>145</v>
      </c>
      <c r="Q54" s="10">
        <v>90</v>
      </c>
      <c r="R54" s="10">
        <v>49</v>
      </c>
      <c r="S54" s="10">
        <v>141</v>
      </c>
      <c r="T54" s="10">
        <v>122</v>
      </c>
      <c r="U54" s="10">
        <v>75</v>
      </c>
      <c r="V54" s="10">
        <v>197</v>
      </c>
      <c r="W54" s="10">
        <v>0</v>
      </c>
      <c r="X54" s="10">
        <v>0</v>
      </c>
      <c r="Y54" s="10">
        <v>0</v>
      </c>
      <c r="Z54" s="10">
        <v>702</v>
      </c>
      <c r="AA54" s="10">
        <v>132</v>
      </c>
      <c r="AB54" s="10">
        <v>835</v>
      </c>
      <c r="AC54" s="10">
        <v>1523</v>
      </c>
      <c r="AD54" s="10">
        <v>508</v>
      </c>
    </row>
    <row r="55" spans="1:30" x14ac:dyDescent="0.4">
      <c r="B55" s="10">
        <v>1523</v>
      </c>
      <c r="C55" s="10">
        <v>508</v>
      </c>
      <c r="D55" s="10">
        <v>2034</v>
      </c>
      <c r="E55" s="10">
        <v>1523</v>
      </c>
      <c r="F55" s="10">
        <v>508</v>
      </c>
      <c r="G55" s="10">
        <v>2034</v>
      </c>
      <c r="H55" s="10">
        <v>1523</v>
      </c>
      <c r="I55" s="10">
        <v>508</v>
      </c>
      <c r="J55" s="10">
        <v>2034</v>
      </c>
      <c r="K55" s="10">
        <v>1523</v>
      </c>
      <c r="L55" s="10">
        <v>508</v>
      </c>
      <c r="M55" s="10">
        <v>2034</v>
      </c>
      <c r="N55" s="10">
        <v>1523</v>
      </c>
      <c r="O55" s="10">
        <v>508</v>
      </c>
      <c r="P55" s="10">
        <v>2034</v>
      </c>
      <c r="Q55" s="10">
        <v>1523</v>
      </c>
      <c r="R55" s="10">
        <v>508</v>
      </c>
      <c r="S55" s="10">
        <v>2034</v>
      </c>
      <c r="T55" s="10">
        <v>1523</v>
      </c>
      <c r="U55" s="10">
        <v>508</v>
      </c>
      <c r="V55" s="10">
        <v>2034</v>
      </c>
      <c r="W55" s="10">
        <v>1523</v>
      </c>
      <c r="X55" s="10">
        <v>508</v>
      </c>
      <c r="Y55" s="10">
        <v>2034</v>
      </c>
      <c r="Z55" s="10">
        <v>1523</v>
      </c>
      <c r="AA55" s="10">
        <v>508</v>
      </c>
      <c r="AB55" s="10">
        <v>2034</v>
      </c>
      <c r="AC55" s="10">
        <v>1523</v>
      </c>
      <c r="AD55" s="10">
        <v>508</v>
      </c>
    </row>
    <row r="56" spans="1:30" x14ac:dyDescent="0.4">
      <c r="B56" s="10">
        <v>403.5156938115</v>
      </c>
      <c r="C56" s="10">
        <v>67.488593505170002</v>
      </c>
      <c r="D56" s="10">
        <v>471.72207374340002</v>
      </c>
      <c r="E56" s="10">
        <v>266.01242587939998</v>
      </c>
      <c r="F56" s="10">
        <v>58.950460216620002</v>
      </c>
      <c r="G56" s="10">
        <v>324.96288609599998</v>
      </c>
      <c r="H56" s="10">
        <v>294.03126919419998</v>
      </c>
      <c r="I56" s="10">
        <v>102.53801658650001</v>
      </c>
      <c r="J56" s="10">
        <v>396.5692857807</v>
      </c>
      <c r="K56" s="10">
        <v>175.4712601848</v>
      </c>
      <c r="L56" s="10">
        <v>78.288235684870003</v>
      </c>
      <c r="M56" s="10">
        <v>253.7594958697</v>
      </c>
      <c r="N56" s="10">
        <v>83.228567664769997</v>
      </c>
      <c r="O56" s="10">
        <v>56.412694191059998</v>
      </c>
      <c r="P56" s="10">
        <v>139.6412618558</v>
      </c>
      <c r="Q56" s="10">
        <v>92.047464917479999</v>
      </c>
      <c r="R56" s="10">
        <v>48.412050188960002</v>
      </c>
      <c r="S56" s="10">
        <v>141.819533726</v>
      </c>
      <c r="T56" s="10">
        <v>125.8800354676</v>
      </c>
      <c r="U56" s="10">
        <v>74.025479306700007</v>
      </c>
      <c r="V56" s="10">
        <v>199.9055147743</v>
      </c>
      <c r="W56" s="10">
        <v>0</v>
      </c>
      <c r="X56" s="10">
        <v>0</v>
      </c>
      <c r="Y56" s="10">
        <v>0</v>
      </c>
      <c r="Z56" s="10">
        <v>669.52811969089998</v>
      </c>
      <c r="AA56" s="10">
        <v>126.43905372179999</v>
      </c>
      <c r="AB56" s="10">
        <v>796.68495983950004</v>
      </c>
      <c r="AC56" s="10">
        <v>1440.1867171199999</v>
      </c>
      <c r="AD56" s="10">
        <v>486.11552967990002</v>
      </c>
    </row>
    <row r="57" spans="1:30" x14ac:dyDescent="0.4">
      <c r="B57" s="10">
        <v>1440.1867171199999</v>
      </c>
      <c r="C57" s="10">
        <v>486.11552967990002</v>
      </c>
      <c r="D57" s="10">
        <v>1928.380051846</v>
      </c>
      <c r="E57" s="10">
        <v>1440.1867171199999</v>
      </c>
      <c r="F57" s="10">
        <v>486.11552967990002</v>
      </c>
      <c r="G57" s="10">
        <v>1928.380051846</v>
      </c>
      <c r="H57" s="10">
        <v>1440.1867171199999</v>
      </c>
      <c r="I57" s="10">
        <v>486.11552967990002</v>
      </c>
      <c r="J57" s="10">
        <v>1928.380051846</v>
      </c>
      <c r="K57" s="10">
        <v>1440.1867171199999</v>
      </c>
      <c r="L57" s="10">
        <v>486.11552967990002</v>
      </c>
      <c r="M57" s="10">
        <v>1928.380051846</v>
      </c>
      <c r="N57" s="10">
        <v>1440.1867171199999</v>
      </c>
      <c r="O57" s="10">
        <v>486.11552967990002</v>
      </c>
      <c r="P57" s="10">
        <v>1928.380051846</v>
      </c>
      <c r="Q57" s="10">
        <v>1440.1867171199999</v>
      </c>
      <c r="R57" s="10">
        <v>486.11552967990002</v>
      </c>
      <c r="S57" s="10">
        <v>1928.380051846</v>
      </c>
      <c r="T57" s="10">
        <v>1440.1867171199999</v>
      </c>
      <c r="U57" s="10">
        <v>486.11552967990002</v>
      </c>
      <c r="V57" s="10">
        <v>1928.380051846</v>
      </c>
      <c r="W57" s="10">
        <v>1440.1867171199999</v>
      </c>
      <c r="X57" s="10">
        <v>486.11552967990002</v>
      </c>
      <c r="Y57" s="10">
        <v>1928.380051846</v>
      </c>
      <c r="Z57" s="10">
        <v>1440.1867171199999</v>
      </c>
      <c r="AA57" s="10">
        <v>486.11552967990002</v>
      </c>
      <c r="AB57" s="10">
        <v>1928.380051846</v>
      </c>
      <c r="AC57" s="10">
        <v>1440.1867171199999</v>
      </c>
      <c r="AD57" s="10">
        <v>486.11552967990002</v>
      </c>
    </row>
    <row r="58" spans="1:30" x14ac:dyDescent="0.4">
      <c r="B58" s="4" t="s">
        <v>155</v>
      </c>
      <c r="C58" s="4" t="s">
        <v>156</v>
      </c>
      <c r="D58" s="4" t="s">
        <v>157</v>
      </c>
      <c r="E58" s="4" t="s">
        <v>155</v>
      </c>
      <c r="F58" s="4" t="s">
        <v>156</v>
      </c>
      <c r="G58" s="4" t="s">
        <v>157</v>
      </c>
      <c r="H58" s="4" t="s">
        <v>155</v>
      </c>
      <c r="I58" s="4" t="s">
        <v>156</v>
      </c>
      <c r="J58" s="4" t="s">
        <v>157</v>
      </c>
      <c r="K58" s="4" t="s">
        <v>155</v>
      </c>
      <c r="L58" s="4" t="s">
        <v>156</v>
      </c>
      <c r="M58" s="4" t="s">
        <v>157</v>
      </c>
      <c r="N58" s="4" t="s">
        <v>155</v>
      </c>
      <c r="O58" s="4" t="s">
        <v>156</v>
      </c>
      <c r="P58" s="4" t="s">
        <v>157</v>
      </c>
      <c r="Q58" s="4" t="s">
        <v>155</v>
      </c>
      <c r="R58" s="4" t="s">
        <v>156</v>
      </c>
      <c r="S58" s="4" t="s">
        <v>157</v>
      </c>
      <c r="T58" s="4" t="s">
        <v>155</v>
      </c>
      <c r="U58" s="4" t="s">
        <v>156</v>
      </c>
      <c r="V58" s="4" t="s">
        <v>157</v>
      </c>
      <c r="W58" s="4" t="s">
        <v>155</v>
      </c>
      <c r="X58" s="4" t="s">
        <v>156</v>
      </c>
      <c r="Y58" s="4" t="s">
        <v>157</v>
      </c>
      <c r="Z58" s="4" t="s">
        <v>155</v>
      </c>
      <c r="AA58" s="4" t="s">
        <v>156</v>
      </c>
      <c r="AB58" s="4" t="s">
        <v>157</v>
      </c>
      <c r="AC58" s="4" t="s">
        <v>155</v>
      </c>
      <c r="AD58" s="4" t="s">
        <v>156</v>
      </c>
    </row>
    <row r="59" spans="1:30" x14ac:dyDescent="0.4">
      <c r="B59" s="4" t="s">
        <v>156</v>
      </c>
      <c r="C59" s="4" t="s">
        <v>95</v>
      </c>
      <c r="D59" s="4" t="s">
        <v>446</v>
      </c>
      <c r="E59" s="4" t="s">
        <v>215</v>
      </c>
      <c r="F59" s="4" t="s">
        <v>95</v>
      </c>
      <c r="G59" s="4" t="s">
        <v>446</v>
      </c>
      <c r="H59" s="4" t="s">
        <v>95</v>
      </c>
      <c r="I59" s="4" t="s">
        <v>95</v>
      </c>
      <c r="J59" s="4" t="s">
        <v>446</v>
      </c>
      <c r="K59" s="4" t="s">
        <v>95</v>
      </c>
      <c r="L59" s="4" t="s">
        <v>95</v>
      </c>
      <c r="M59" s="4" t="s">
        <v>446</v>
      </c>
      <c r="N59" s="4" t="s">
        <v>95</v>
      </c>
      <c r="O59" s="4" t="s">
        <v>155</v>
      </c>
      <c r="P59" s="4" t="s">
        <v>446</v>
      </c>
      <c r="Q59" s="4" t="s">
        <v>95</v>
      </c>
      <c r="R59" s="4" t="s">
        <v>206</v>
      </c>
      <c r="S59" s="4" t="s">
        <v>446</v>
      </c>
      <c r="T59" s="4" t="s">
        <v>95</v>
      </c>
      <c r="U59" s="4" t="s">
        <v>206</v>
      </c>
      <c r="V59" s="4" t="s">
        <v>446</v>
      </c>
      <c r="W59" s="4" t="s">
        <v>446</v>
      </c>
      <c r="X59" s="4" t="s">
        <v>446</v>
      </c>
      <c r="Y59" s="4" t="s">
        <v>446</v>
      </c>
      <c r="Z59" s="4" t="s">
        <v>156</v>
      </c>
      <c r="AA59" s="4" t="s">
        <v>95</v>
      </c>
      <c r="AB59" s="4" t="s">
        <v>446</v>
      </c>
      <c r="AC59" s="4" t="s">
        <v>446</v>
      </c>
      <c r="AD59" s="4" t="s">
        <v>446</v>
      </c>
    </row>
    <row r="60" spans="1:30" x14ac:dyDescent="0.4">
      <c r="A60" s="1" t="s">
        <v>321</v>
      </c>
      <c r="B60" s="9">
        <v>0.24885575212569999</v>
      </c>
      <c r="C60" s="9">
        <v>0.19675850468299999</v>
      </c>
      <c r="D60" s="9">
        <v>0.23515461394420001</v>
      </c>
      <c r="E60" s="9">
        <v>0.17258863072050001</v>
      </c>
      <c r="F60" s="9">
        <v>0.18050720399719999</v>
      </c>
      <c r="G60" s="9">
        <v>0.17428160717579999</v>
      </c>
      <c r="H60" s="9">
        <v>0.18616999127020001</v>
      </c>
      <c r="I60" s="9">
        <v>0.18443347960939999</v>
      </c>
      <c r="J60" s="9">
        <v>0.18538400070860001</v>
      </c>
      <c r="K60" s="9">
        <v>0.15590264123120001</v>
      </c>
      <c r="L60" s="9">
        <v>0.12621432856349998</v>
      </c>
      <c r="M60" s="9">
        <v>0.14992009521060001</v>
      </c>
      <c r="N60" s="9">
        <v>6.3501461438709994E-2</v>
      </c>
      <c r="O60" s="9">
        <v>0.13180777094400001</v>
      </c>
      <c r="P60" s="9">
        <v>8.0743834434549994E-2</v>
      </c>
      <c r="Q60" s="9">
        <v>8.7042900523609995E-2</v>
      </c>
      <c r="R60" s="9">
        <v>9.1944128465390004E-2</v>
      </c>
      <c r="S60" s="9">
        <v>8.8127395689440002E-2</v>
      </c>
      <c r="T60" s="9">
        <v>8.5938622690030012E-2</v>
      </c>
      <c r="U60" s="9">
        <v>8.8334583737519998E-2</v>
      </c>
      <c r="V60" s="9">
        <v>8.6388452836790003E-2</v>
      </c>
      <c r="W60" s="9">
        <v>0</v>
      </c>
      <c r="X60" s="9">
        <v>0</v>
      </c>
      <c r="Y60" s="9">
        <v>0</v>
      </c>
      <c r="Z60" s="9">
        <v>0.42144438284620001</v>
      </c>
      <c r="AA60" s="9">
        <v>0.37726570868019998</v>
      </c>
      <c r="AB60" s="9">
        <v>0.40943622112009997</v>
      </c>
      <c r="AC60" s="9">
        <v>1</v>
      </c>
      <c r="AD60" s="9">
        <v>1</v>
      </c>
    </row>
    <row r="61" spans="1:30" x14ac:dyDescent="0.4">
      <c r="B61" s="10">
        <v>90</v>
      </c>
      <c r="C61" s="10">
        <v>20</v>
      </c>
      <c r="D61" s="10">
        <v>110</v>
      </c>
      <c r="E61" s="10">
        <v>64</v>
      </c>
      <c r="F61" s="10">
        <v>21</v>
      </c>
      <c r="G61" s="10">
        <v>85</v>
      </c>
      <c r="H61" s="10">
        <v>58</v>
      </c>
      <c r="I61" s="10">
        <v>21</v>
      </c>
      <c r="J61" s="10">
        <v>79</v>
      </c>
      <c r="K61" s="10">
        <v>60</v>
      </c>
      <c r="L61" s="10">
        <v>12</v>
      </c>
      <c r="M61" s="10">
        <v>73</v>
      </c>
      <c r="N61" s="10">
        <v>27</v>
      </c>
      <c r="O61" s="10">
        <v>13</v>
      </c>
      <c r="P61" s="10">
        <v>40</v>
      </c>
      <c r="Q61" s="10">
        <v>33</v>
      </c>
      <c r="R61" s="10">
        <v>12</v>
      </c>
      <c r="S61" s="10">
        <v>45</v>
      </c>
      <c r="T61" s="10">
        <v>39</v>
      </c>
      <c r="U61" s="10">
        <v>19</v>
      </c>
      <c r="V61" s="10">
        <v>58</v>
      </c>
      <c r="W61" s="10">
        <v>0</v>
      </c>
      <c r="X61" s="10">
        <v>0</v>
      </c>
      <c r="Y61" s="10">
        <v>0</v>
      </c>
      <c r="Z61" s="10">
        <v>154</v>
      </c>
      <c r="AA61" s="10">
        <v>41</v>
      </c>
      <c r="AB61" s="10">
        <v>195</v>
      </c>
      <c r="AC61" s="10">
        <v>371</v>
      </c>
      <c r="AD61" s="10">
        <v>118</v>
      </c>
    </row>
    <row r="62" spans="1:30" x14ac:dyDescent="0.4">
      <c r="B62" s="10">
        <v>371</v>
      </c>
      <c r="C62" s="10">
        <v>118</v>
      </c>
      <c r="D62" s="10">
        <v>490</v>
      </c>
      <c r="E62" s="10">
        <v>371</v>
      </c>
      <c r="F62" s="10">
        <v>118</v>
      </c>
      <c r="G62" s="10">
        <v>490</v>
      </c>
      <c r="H62" s="10">
        <v>371</v>
      </c>
      <c r="I62" s="10">
        <v>118</v>
      </c>
      <c r="J62" s="10">
        <v>490</v>
      </c>
      <c r="K62" s="10">
        <v>371</v>
      </c>
      <c r="L62" s="10">
        <v>118</v>
      </c>
      <c r="M62" s="10">
        <v>490</v>
      </c>
      <c r="N62" s="10">
        <v>371</v>
      </c>
      <c r="O62" s="10">
        <v>118</v>
      </c>
      <c r="P62" s="10">
        <v>490</v>
      </c>
      <c r="Q62" s="10">
        <v>371</v>
      </c>
      <c r="R62" s="10">
        <v>118</v>
      </c>
      <c r="S62" s="10">
        <v>490</v>
      </c>
      <c r="T62" s="10">
        <v>371</v>
      </c>
      <c r="U62" s="10">
        <v>118</v>
      </c>
      <c r="V62" s="10">
        <v>490</v>
      </c>
      <c r="W62" s="10">
        <v>371</v>
      </c>
      <c r="X62" s="10">
        <v>118</v>
      </c>
      <c r="Y62" s="10">
        <v>490</v>
      </c>
      <c r="Z62" s="10">
        <v>371</v>
      </c>
      <c r="AA62" s="10">
        <v>118</v>
      </c>
      <c r="AB62" s="10">
        <v>490</v>
      </c>
      <c r="AC62" s="10">
        <v>371</v>
      </c>
      <c r="AD62" s="10">
        <v>118</v>
      </c>
    </row>
    <row r="63" spans="1:30" x14ac:dyDescent="0.4">
      <c r="B63" s="10">
        <v>105.2647510636</v>
      </c>
      <c r="C63" s="10">
        <v>28.43039552254</v>
      </c>
      <c r="D63" s="10">
        <v>133.69514658610001</v>
      </c>
      <c r="E63" s="10">
        <v>73.004136307959996</v>
      </c>
      <c r="F63" s="10">
        <v>26.082182381780001</v>
      </c>
      <c r="G63" s="10">
        <v>99.086318689739997</v>
      </c>
      <c r="H63" s="10">
        <v>78.748984579120005</v>
      </c>
      <c r="I63" s="10">
        <v>26.649505094289999</v>
      </c>
      <c r="J63" s="10">
        <v>105.39848967339999</v>
      </c>
      <c r="K63" s="10">
        <v>65.946045366380005</v>
      </c>
      <c r="L63" s="10">
        <v>18.237195324550001</v>
      </c>
      <c r="M63" s="10">
        <v>85.235789207790006</v>
      </c>
      <c r="N63" s="10">
        <v>26.86080379265</v>
      </c>
      <c r="O63" s="10">
        <v>19.04541339607</v>
      </c>
      <c r="P63" s="10">
        <v>45.906217188719999</v>
      </c>
      <c r="Q63" s="10">
        <v>36.818715971830002</v>
      </c>
      <c r="R63" s="10">
        <v>13.285361882869999</v>
      </c>
      <c r="S63" s="10">
        <v>50.104077854700002</v>
      </c>
      <c r="T63" s="10">
        <v>36.351611915509999</v>
      </c>
      <c r="U63" s="10">
        <v>12.76380483793</v>
      </c>
      <c r="V63" s="10">
        <v>49.115416753440002</v>
      </c>
      <c r="W63" s="10">
        <v>0</v>
      </c>
      <c r="X63" s="10">
        <v>0</v>
      </c>
      <c r="Y63" s="10">
        <v>0</v>
      </c>
      <c r="Z63" s="10">
        <v>178.26888737159999</v>
      </c>
      <c r="AA63" s="10">
        <v>54.512577904319997</v>
      </c>
      <c r="AB63" s="10">
        <v>232.78146527589999</v>
      </c>
      <c r="AC63" s="10">
        <v>422.99504899700003</v>
      </c>
      <c r="AD63" s="10">
        <v>144.49385844</v>
      </c>
    </row>
    <row r="64" spans="1:30" x14ac:dyDescent="0.4">
      <c r="B64" s="10">
        <v>422.99504899700003</v>
      </c>
      <c r="C64" s="10">
        <v>144.49385844</v>
      </c>
      <c r="D64" s="10">
        <v>568.54145595390003</v>
      </c>
      <c r="E64" s="10">
        <v>422.99504899700003</v>
      </c>
      <c r="F64" s="10">
        <v>144.49385844</v>
      </c>
      <c r="G64" s="10">
        <v>568.54145595390003</v>
      </c>
      <c r="H64" s="10">
        <v>422.99504899700003</v>
      </c>
      <c r="I64" s="10">
        <v>144.49385844</v>
      </c>
      <c r="J64" s="10">
        <v>568.54145595390003</v>
      </c>
      <c r="K64" s="10">
        <v>422.99504899700003</v>
      </c>
      <c r="L64" s="10">
        <v>144.49385844</v>
      </c>
      <c r="M64" s="10">
        <v>568.54145595390003</v>
      </c>
      <c r="N64" s="10">
        <v>422.99504899700003</v>
      </c>
      <c r="O64" s="10">
        <v>144.49385844</v>
      </c>
      <c r="P64" s="10">
        <v>568.54145595390003</v>
      </c>
      <c r="Q64" s="10">
        <v>422.99504899700003</v>
      </c>
      <c r="R64" s="10">
        <v>144.49385844</v>
      </c>
      <c r="S64" s="10">
        <v>568.54145595390003</v>
      </c>
      <c r="T64" s="10">
        <v>422.99504899700003</v>
      </c>
      <c r="U64" s="10">
        <v>144.49385844</v>
      </c>
      <c r="V64" s="10">
        <v>568.54145595390003</v>
      </c>
      <c r="W64" s="10">
        <v>422.99504899700003</v>
      </c>
      <c r="X64" s="10">
        <v>144.49385844</v>
      </c>
      <c r="Y64" s="10">
        <v>568.54145595390003</v>
      </c>
      <c r="Z64" s="10">
        <v>422.99504899700003</v>
      </c>
      <c r="AA64" s="10">
        <v>144.49385844</v>
      </c>
      <c r="AB64" s="10">
        <v>568.54145595390003</v>
      </c>
      <c r="AC64" s="10">
        <v>422.99504899700003</v>
      </c>
      <c r="AD64" s="10">
        <v>144.49385844</v>
      </c>
    </row>
    <row r="65" spans="1:30" x14ac:dyDescent="0.4">
      <c r="B65" s="4" t="s">
        <v>155</v>
      </c>
      <c r="C65" s="4" t="s">
        <v>156</v>
      </c>
      <c r="D65" s="4" t="s">
        <v>157</v>
      </c>
      <c r="E65" s="4" t="s">
        <v>155</v>
      </c>
      <c r="F65" s="4" t="s">
        <v>156</v>
      </c>
      <c r="G65" s="4" t="s">
        <v>157</v>
      </c>
      <c r="H65" s="4" t="s">
        <v>155</v>
      </c>
      <c r="I65" s="4" t="s">
        <v>156</v>
      </c>
      <c r="J65" s="4" t="s">
        <v>157</v>
      </c>
      <c r="K65" s="4" t="s">
        <v>155</v>
      </c>
      <c r="L65" s="4" t="s">
        <v>156</v>
      </c>
      <c r="M65" s="4" t="s">
        <v>157</v>
      </c>
      <c r="N65" s="4" t="s">
        <v>155</v>
      </c>
      <c r="O65" s="4" t="s">
        <v>156</v>
      </c>
      <c r="P65" s="4" t="s">
        <v>157</v>
      </c>
      <c r="Q65" s="4" t="s">
        <v>155</v>
      </c>
      <c r="R65" s="4" t="s">
        <v>156</v>
      </c>
      <c r="S65" s="4" t="s">
        <v>157</v>
      </c>
      <c r="T65" s="4" t="s">
        <v>155</v>
      </c>
      <c r="U65" s="4" t="s">
        <v>156</v>
      </c>
      <c r="V65" s="4" t="s">
        <v>157</v>
      </c>
      <c r="W65" s="4" t="s">
        <v>155</v>
      </c>
      <c r="X65" s="4" t="s">
        <v>156</v>
      </c>
      <c r="Y65" s="4" t="s">
        <v>157</v>
      </c>
      <c r="Z65" s="4" t="s">
        <v>155</v>
      </c>
      <c r="AA65" s="4" t="s">
        <v>156</v>
      </c>
      <c r="AB65" s="4" t="s">
        <v>157</v>
      </c>
      <c r="AC65" s="4" t="s">
        <v>155</v>
      </c>
      <c r="AD65" s="4" t="s">
        <v>156</v>
      </c>
    </row>
    <row r="66" spans="1:30" x14ac:dyDescent="0.4">
      <c r="B66" s="4" t="s">
        <v>95</v>
      </c>
      <c r="C66" s="4" t="s">
        <v>95</v>
      </c>
      <c r="D66" s="4" t="s">
        <v>446</v>
      </c>
      <c r="E66" s="4" t="s">
        <v>95</v>
      </c>
      <c r="F66" s="4" t="s">
        <v>95</v>
      </c>
      <c r="G66" s="4" t="s">
        <v>446</v>
      </c>
      <c r="H66" s="4" t="s">
        <v>95</v>
      </c>
      <c r="I66" s="4" t="s">
        <v>95</v>
      </c>
      <c r="J66" s="4" t="s">
        <v>446</v>
      </c>
      <c r="K66" s="4" t="s">
        <v>95</v>
      </c>
      <c r="L66" s="4" t="s">
        <v>95</v>
      </c>
      <c r="M66" s="4" t="s">
        <v>446</v>
      </c>
      <c r="N66" s="4" t="s">
        <v>95</v>
      </c>
      <c r="O66" s="4" t="s">
        <v>206</v>
      </c>
      <c r="P66" s="4" t="s">
        <v>446</v>
      </c>
      <c r="Q66" s="4" t="s">
        <v>95</v>
      </c>
      <c r="R66" s="4" t="s">
        <v>95</v>
      </c>
      <c r="S66" s="4" t="s">
        <v>446</v>
      </c>
      <c r="T66" s="4" t="s">
        <v>95</v>
      </c>
      <c r="U66" s="4" t="s">
        <v>95</v>
      </c>
      <c r="V66" s="4" t="s">
        <v>446</v>
      </c>
      <c r="W66" s="4" t="s">
        <v>446</v>
      </c>
      <c r="X66" s="4" t="s">
        <v>446</v>
      </c>
      <c r="Y66" s="4" t="s">
        <v>446</v>
      </c>
      <c r="Z66" s="4" t="s">
        <v>95</v>
      </c>
      <c r="AA66" s="4" t="s">
        <v>95</v>
      </c>
      <c r="AB66" s="4" t="s">
        <v>446</v>
      </c>
      <c r="AC66" s="4" t="s">
        <v>446</v>
      </c>
      <c r="AD66" s="4" t="s">
        <v>446</v>
      </c>
    </row>
    <row r="67" spans="1:30" x14ac:dyDescent="0.4">
      <c r="A67" s="1" t="s">
        <v>324</v>
      </c>
      <c r="B67" s="9">
        <v>0.27179827966629999</v>
      </c>
      <c r="C67" s="9">
        <v>0.1394657231942</v>
      </c>
      <c r="D67" s="9">
        <v>0.23417842898050001</v>
      </c>
      <c r="E67" s="9">
        <v>9.3935064392340006E-2</v>
      </c>
      <c r="F67" s="9">
        <v>0.10055905642620001</v>
      </c>
      <c r="G67" s="9">
        <v>9.5818150443879993E-2</v>
      </c>
      <c r="H67" s="9">
        <v>0.17345660112630001</v>
      </c>
      <c r="I67" s="9">
        <v>0.20630964499150001</v>
      </c>
      <c r="J67" s="9">
        <v>0.18279615170800001</v>
      </c>
      <c r="K67" s="9">
        <v>0.10977866845379999</v>
      </c>
      <c r="L67" s="9">
        <v>9.9401626627590001E-2</v>
      </c>
      <c r="M67" s="9">
        <v>0.10682865543760001</v>
      </c>
      <c r="N67" s="9">
        <v>8.0455899906219999E-2</v>
      </c>
      <c r="O67" s="9">
        <v>0.1560436974594</v>
      </c>
      <c r="P67" s="9">
        <v>0.1019441997881</v>
      </c>
      <c r="Q67" s="9">
        <v>9.7203096000559999E-2</v>
      </c>
      <c r="R67" s="9">
        <v>6.4503367627609998E-2</v>
      </c>
      <c r="S67" s="9">
        <v>8.7907130354229993E-2</v>
      </c>
      <c r="T67" s="9">
        <v>0.1733723904544</v>
      </c>
      <c r="U67" s="9">
        <v>0.2337168836736</v>
      </c>
      <c r="V67" s="9">
        <v>0.19052728328749999</v>
      </c>
      <c r="W67" s="9">
        <v>0</v>
      </c>
      <c r="X67" s="9">
        <v>0</v>
      </c>
      <c r="Y67" s="9">
        <v>0</v>
      </c>
      <c r="Z67" s="9">
        <v>0.36573334405860003</v>
      </c>
      <c r="AA67" s="9">
        <v>0.2400247796204</v>
      </c>
      <c r="AB67" s="9">
        <v>0.32999657942440003</v>
      </c>
      <c r="AC67" s="9">
        <v>1</v>
      </c>
      <c r="AD67" s="9">
        <v>1</v>
      </c>
    </row>
    <row r="68" spans="1:30" x14ac:dyDescent="0.4">
      <c r="B68" s="10">
        <v>54</v>
      </c>
      <c r="C68" s="10">
        <v>13</v>
      </c>
      <c r="D68" s="10">
        <v>67</v>
      </c>
      <c r="E68" s="10">
        <v>21</v>
      </c>
      <c r="F68" s="10">
        <v>9</v>
      </c>
      <c r="G68" s="10">
        <v>30</v>
      </c>
      <c r="H68" s="10">
        <v>34</v>
      </c>
      <c r="I68" s="10">
        <v>17</v>
      </c>
      <c r="J68" s="10">
        <v>51</v>
      </c>
      <c r="K68" s="10">
        <v>31</v>
      </c>
      <c r="L68" s="10">
        <v>11</v>
      </c>
      <c r="M68" s="10">
        <v>42</v>
      </c>
      <c r="N68" s="10">
        <v>23</v>
      </c>
      <c r="O68" s="10">
        <v>13</v>
      </c>
      <c r="P68" s="10">
        <v>36</v>
      </c>
      <c r="Q68" s="10">
        <v>28</v>
      </c>
      <c r="R68" s="10">
        <v>5</v>
      </c>
      <c r="S68" s="10">
        <v>33</v>
      </c>
      <c r="T68" s="10">
        <v>46</v>
      </c>
      <c r="U68" s="10">
        <v>24</v>
      </c>
      <c r="V68" s="10">
        <v>70</v>
      </c>
      <c r="W68" s="10">
        <v>0</v>
      </c>
      <c r="X68" s="10">
        <v>0</v>
      </c>
      <c r="Y68" s="10">
        <v>0</v>
      </c>
      <c r="Z68" s="10">
        <v>75</v>
      </c>
      <c r="AA68" s="10">
        <v>22</v>
      </c>
      <c r="AB68" s="10">
        <v>97</v>
      </c>
      <c r="AC68" s="10">
        <v>237</v>
      </c>
      <c r="AD68" s="10">
        <v>92</v>
      </c>
    </row>
    <row r="69" spans="1:30" x14ac:dyDescent="0.4">
      <c r="B69" s="10">
        <v>237</v>
      </c>
      <c r="C69" s="10">
        <v>92</v>
      </c>
      <c r="D69" s="10">
        <v>329</v>
      </c>
      <c r="E69" s="10">
        <v>237</v>
      </c>
      <c r="F69" s="10">
        <v>92</v>
      </c>
      <c r="G69" s="10">
        <v>329</v>
      </c>
      <c r="H69" s="10">
        <v>237</v>
      </c>
      <c r="I69" s="10">
        <v>92</v>
      </c>
      <c r="J69" s="10">
        <v>329</v>
      </c>
      <c r="K69" s="10">
        <v>237</v>
      </c>
      <c r="L69" s="10">
        <v>92</v>
      </c>
      <c r="M69" s="10">
        <v>329</v>
      </c>
      <c r="N69" s="10">
        <v>237</v>
      </c>
      <c r="O69" s="10">
        <v>92</v>
      </c>
      <c r="P69" s="10">
        <v>329</v>
      </c>
      <c r="Q69" s="10">
        <v>237</v>
      </c>
      <c r="R69" s="10">
        <v>92</v>
      </c>
      <c r="S69" s="10">
        <v>329</v>
      </c>
      <c r="T69" s="10">
        <v>237</v>
      </c>
      <c r="U69" s="10">
        <v>92</v>
      </c>
      <c r="V69" s="10">
        <v>329</v>
      </c>
      <c r="W69" s="10">
        <v>237</v>
      </c>
      <c r="X69" s="10">
        <v>92</v>
      </c>
      <c r="Y69" s="10">
        <v>329</v>
      </c>
      <c r="Z69" s="10">
        <v>237</v>
      </c>
      <c r="AA69" s="10">
        <v>92</v>
      </c>
      <c r="AB69" s="10">
        <v>329</v>
      </c>
      <c r="AC69" s="10">
        <v>237</v>
      </c>
      <c r="AD69" s="10">
        <v>92</v>
      </c>
    </row>
    <row r="70" spans="1:30" x14ac:dyDescent="0.4">
      <c r="B70" s="10">
        <v>92.52228323896</v>
      </c>
      <c r="C70" s="10">
        <v>18.857145188250001</v>
      </c>
      <c r="D70" s="10">
        <v>111.3794284272</v>
      </c>
      <c r="E70" s="10">
        <v>31.976238570930001</v>
      </c>
      <c r="F70" s="10">
        <v>13.59657902739</v>
      </c>
      <c r="G70" s="10">
        <v>45.57281759832</v>
      </c>
      <c r="H70" s="10">
        <v>59.045998373430002</v>
      </c>
      <c r="I70" s="10">
        <v>27.895104547820001</v>
      </c>
      <c r="J70" s="10">
        <v>86.941102921250007</v>
      </c>
      <c r="K70" s="10">
        <v>37.369526653199998</v>
      </c>
      <c r="L70" s="10">
        <v>13.44008307084</v>
      </c>
      <c r="M70" s="10">
        <v>50.809609724040001</v>
      </c>
      <c r="N70" s="10">
        <v>27.387824413410002</v>
      </c>
      <c r="O70" s="10">
        <v>21.098651276519998</v>
      </c>
      <c r="P70" s="10">
        <v>48.486475689940001</v>
      </c>
      <c r="Q70" s="10">
        <v>33.088702367469999</v>
      </c>
      <c r="R70" s="10">
        <v>8.7214932861379992</v>
      </c>
      <c r="S70" s="10">
        <v>41.810195653610002</v>
      </c>
      <c r="T70" s="10">
        <v>59.017332394950003</v>
      </c>
      <c r="U70" s="10">
        <v>31.600834294169999</v>
      </c>
      <c r="V70" s="10">
        <v>90.618166689120002</v>
      </c>
      <c r="W70" s="10">
        <v>0</v>
      </c>
      <c r="X70" s="10">
        <v>0</v>
      </c>
      <c r="Y70" s="10">
        <v>0</v>
      </c>
      <c r="Z70" s="10">
        <v>124.4985218099</v>
      </c>
      <c r="AA70" s="10">
        <v>32.453724215629997</v>
      </c>
      <c r="AB70" s="10">
        <v>156.95224602549999</v>
      </c>
      <c r="AC70" s="10">
        <v>340.40790601240002</v>
      </c>
      <c r="AD70" s="10">
        <v>135.20989069109999</v>
      </c>
    </row>
    <row r="71" spans="1:30" x14ac:dyDescent="0.4">
      <c r="B71" s="10">
        <v>340.40790601240002</v>
      </c>
      <c r="C71" s="10">
        <v>135.20989069109999</v>
      </c>
      <c r="D71" s="10">
        <v>475.61779670350001</v>
      </c>
      <c r="E71" s="10">
        <v>340.40790601240002</v>
      </c>
      <c r="F71" s="10">
        <v>135.20989069109999</v>
      </c>
      <c r="G71" s="10">
        <v>475.61779670350001</v>
      </c>
      <c r="H71" s="10">
        <v>340.40790601240002</v>
      </c>
      <c r="I71" s="10">
        <v>135.20989069109999</v>
      </c>
      <c r="J71" s="10">
        <v>475.61779670350001</v>
      </c>
      <c r="K71" s="10">
        <v>340.40790601240002</v>
      </c>
      <c r="L71" s="10">
        <v>135.20989069109999</v>
      </c>
      <c r="M71" s="10">
        <v>475.61779670350001</v>
      </c>
      <c r="N71" s="10">
        <v>340.40790601240002</v>
      </c>
      <c r="O71" s="10">
        <v>135.20989069109999</v>
      </c>
      <c r="P71" s="10">
        <v>475.61779670350001</v>
      </c>
      <c r="Q71" s="10">
        <v>340.40790601240002</v>
      </c>
      <c r="R71" s="10">
        <v>135.20989069109999</v>
      </c>
      <c r="S71" s="10">
        <v>475.61779670350001</v>
      </c>
      <c r="T71" s="10">
        <v>340.40790601240002</v>
      </c>
      <c r="U71" s="10">
        <v>135.20989069109999</v>
      </c>
      <c r="V71" s="10">
        <v>475.61779670350001</v>
      </c>
      <c r="W71" s="10">
        <v>340.40790601240002</v>
      </c>
      <c r="X71" s="10">
        <v>135.20989069109999</v>
      </c>
      <c r="Y71" s="10">
        <v>475.61779670350001</v>
      </c>
      <c r="Z71" s="10">
        <v>340.40790601240002</v>
      </c>
      <c r="AA71" s="10">
        <v>135.20989069109999</v>
      </c>
      <c r="AB71" s="10">
        <v>475.61779670350001</v>
      </c>
      <c r="AC71" s="10">
        <v>340.40790601240002</v>
      </c>
      <c r="AD71" s="10">
        <v>135.20989069109999</v>
      </c>
    </row>
    <row r="72" spans="1:30" x14ac:dyDescent="0.4">
      <c r="B72" s="4" t="s">
        <v>155</v>
      </c>
      <c r="C72" s="4" t="s">
        <v>156</v>
      </c>
      <c r="D72" s="4" t="s">
        <v>157</v>
      </c>
      <c r="E72" s="4" t="s">
        <v>155</v>
      </c>
      <c r="F72" s="4" t="s">
        <v>156</v>
      </c>
      <c r="G72" s="4" t="s">
        <v>157</v>
      </c>
      <c r="H72" s="4" t="s">
        <v>155</v>
      </c>
      <c r="I72" s="4" t="s">
        <v>156</v>
      </c>
      <c r="J72" s="4" t="s">
        <v>157</v>
      </c>
      <c r="K72" s="4" t="s">
        <v>155</v>
      </c>
      <c r="L72" s="4" t="s">
        <v>156</v>
      </c>
      <c r="M72" s="4" t="s">
        <v>157</v>
      </c>
      <c r="N72" s="4" t="s">
        <v>155</v>
      </c>
      <c r="O72" s="4" t="s">
        <v>156</v>
      </c>
      <c r="P72" s="4" t="s">
        <v>157</v>
      </c>
      <c r="Q72" s="4" t="s">
        <v>155</v>
      </c>
      <c r="R72" s="4" t="s">
        <v>156</v>
      </c>
      <c r="S72" s="4" t="s">
        <v>157</v>
      </c>
      <c r="T72" s="4" t="s">
        <v>155</v>
      </c>
      <c r="U72" s="4" t="s">
        <v>156</v>
      </c>
      <c r="V72" s="4" t="s">
        <v>157</v>
      </c>
      <c r="W72" s="4" t="s">
        <v>155</v>
      </c>
      <c r="X72" s="4" t="s">
        <v>156</v>
      </c>
      <c r="Y72" s="4" t="s">
        <v>157</v>
      </c>
      <c r="Z72" s="4" t="s">
        <v>155</v>
      </c>
      <c r="AA72" s="4" t="s">
        <v>156</v>
      </c>
      <c r="AB72" s="4" t="s">
        <v>157</v>
      </c>
      <c r="AC72" s="4" t="s">
        <v>155</v>
      </c>
      <c r="AD72" s="4" t="s">
        <v>156</v>
      </c>
    </row>
    <row r="73" spans="1:30" x14ac:dyDescent="0.4">
      <c r="B73" s="4" t="s">
        <v>215</v>
      </c>
      <c r="C73" s="4" t="s">
        <v>95</v>
      </c>
      <c r="D73" s="4" t="s">
        <v>446</v>
      </c>
      <c r="E73" s="4" t="s">
        <v>95</v>
      </c>
      <c r="F73" s="4" t="s">
        <v>95</v>
      </c>
      <c r="G73" s="4" t="s">
        <v>446</v>
      </c>
      <c r="H73" s="4" t="s">
        <v>95</v>
      </c>
      <c r="I73" s="4" t="s">
        <v>95</v>
      </c>
      <c r="J73" s="4" t="s">
        <v>446</v>
      </c>
      <c r="K73" s="4" t="s">
        <v>95</v>
      </c>
      <c r="L73" s="4" t="s">
        <v>95</v>
      </c>
      <c r="M73" s="4" t="s">
        <v>446</v>
      </c>
      <c r="N73" s="4" t="s">
        <v>95</v>
      </c>
      <c r="O73" s="4" t="s">
        <v>95</v>
      </c>
      <c r="P73" s="4" t="s">
        <v>446</v>
      </c>
      <c r="Q73" s="4" t="s">
        <v>95</v>
      </c>
      <c r="R73" s="4" t="s">
        <v>95</v>
      </c>
      <c r="S73" s="4" t="s">
        <v>446</v>
      </c>
      <c r="T73" s="4" t="s">
        <v>95</v>
      </c>
      <c r="U73" s="4" t="s">
        <v>95</v>
      </c>
      <c r="V73" s="4" t="s">
        <v>446</v>
      </c>
      <c r="W73" s="4" t="s">
        <v>446</v>
      </c>
      <c r="X73" s="4" t="s">
        <v>446</v>
      </c>
      <c r="Y73" s="4" t="s">
        <v>446</v>
      </c>
      <c r="Z73" s="4" t="s">
        <v>95</v>
      </c>
      <c r="AA73" s="4" t="s">
        <v>95</v>
      </c>
      <c r="AB73" s="4" t="s">
        <v>446</v>
      </c>
      <c r="AC73" s="4" t="s">
        <v>446</v>
      </c>
      <c r="AD73" s="4" t="s">
        <v>446</v>
      </c>
    </row>
    <row r="74" spans="1:30" x14ac:dyDescent="0.4">
      <c r="A74" s="1" t="s">
        <v>325</v>
      </c>
      <c r="B74" s="9">
        <v>8.6283099064030006E-2</v>
      </c>
      <c r="C74" s="9">
        <v>0.17457621618470001</v>
      </c>
      <c r="D74" s="9">
        <v>0.1086126261341</v>
      </c>
      <c r="E74" s="9">
        <v>0.1656916696547</v>
      </c>
      <c r="F74" s="9">
        <v>0.1613300365475</v>
      </c>
      <c r="G74" s="9">
        <v>0.16458860287309998</v>
      </c>
      <c r="H74" s="9">
        <v>0.16794394038490001</v>
      </c>
      <c r="I74" s="9">
        <v>7.7017432562980007E-2</v>
      </c>
      <c r="J74" s="9">
        <v>0.14494842290849999</v>
      </c>
      <c r="K74" s="9">
        <v>0.1777338372708</v>
      </c>
      <c r="L74" s="9">
        <v>0.16551647268189998</v>
      </c>
      <c r="M74" s="9">
        <v>0.17464403840300002</v>
      </c>
      <c r="N74" s="9">
        <v>7.4545244018480006E-2</v>
      </c>
      <c r="O74" s="9">
        <v>0.1139848730897</v>
      </c>
      <c r="P74" s="9">
        <v>8.4519614543589985E-2</v>
      </c>
      <c r="Q74" s="9">
        <v>9.0340640414479992E-2</v>
      </c>
      <c r="R74" s="9">
        <v>3.5617451310900002E-2</v>
      </c>
      <c r="S74" s="9">
        <v>7.6501023326569995E-2</v>
      </c>
      <c r="T74" s="9">
        <v>0.23746156919259997</v>
      </c>
      <c r="U74" s="9">
        <v>0.2719575176224</v>
      </c>
      <c r="V74" s="9">
        <v>0.24618567181109999</v>
      </c>
      <c r="W74" s="9">
        <v>0</v>
      </c>
      <c r="X74" s="9">
        <v>0</v>
      </c>
      <c r="Y74" s="9">
        <v>0</v>
      </c>
      <c r="Z74" s="9">
        <v>0.25197476871879998</v>
      </c>
      <c r="AA74" s="9">
        <v>0.33590625273210001</v>
      </c>
      <c r="AB74" s="9">
        <v>0.27320122900720001</v>
      </c>
      <c r="AC74" s="9">
        <v>1</v>
      </c>
      <c r="AD74" s="9">
        <v>1</v>
      </c>
    </row>
    <row r="75" spans="1:30" x14ac:dyDescent="0.4">
      <c r="B75" s="10">
        <v>17</v>
      </c>
      <c r="C75" s="10">
        <v>11</v>
      </c>
      <c r="D75" s="10">
        <v>28</v>
      </c>
      <c r="E75" s="10">
        <v>29</v>
      </c>
      <c r="F75" s="10">
        <v>9</v>
      </c>
      <c r="G75" s="10">
        <v>38</v>
      </c>
      <c r="H75" s="10">
        <v>27</v>
      </c>
      <c r="I75" s="10">
        <v>3</v>
      </c>
      <c r="J75" s="10">
        <v>30</v>
      </c>
      <c r="K75" s="10">
        <v>27</v>
      </c>
      <c r="L75" s="10">
        <v>8</v>
      </c>
      <c r="M75" s="10">
        <v>35</v>
      </c>
      <c r="N75" s="10">
        <v>10</v>
      </c>
      <c r="O75" s="10">
        <v>5</v>
      </c>
      <c r="P75" s="10">
        <v>15</v>
      </c>
      <c r="Q75" s="10">
        <v>15</v>
      </c>
      <c r="R75" s="10">
        <v>3</v>
      </c>
      <c r="S75" s="10">
        <v>18</v>
      </c>
      <c r="T75" s="10">
        <v>42</v>
      </c>
      <c r="U75" s="10">
        <v>14</v>
      </c>
      <c r="V75" s="10">
        <v>56</v>
      </c>
      <c r="W75" s="10">
        <v>0</v>
      </c>
      <c r="X75" s="10">
        <v>0</v>
      </c>
      <c r="Y75" s="10">
        <v>0</v>
      </c>
      <c r="Z75" s="10">
        <v>46</v>
      </c>
      <c r="AA75" s="10">
        <v>20</v>
      </c>
      <c r="AB75" s="10">
        <v>66</v>
      </c>
      <c r="AC75" s="10">
        <v>167</v>
      </c>
      <c r="AD75" s="10">
        <v>53</v>
      </c>
    </row>
    <row r="76" spans="1:30" x14ac:dyDescent="0.4">
      <c r="B76" s="10">
        <v>167</v>
      </c>
      <c r="C76" s="10">
        <v>53</v>
      </c>
      <c r="D76" s="10">
        <v>220</v>
      </c>
      <c r="E76" s="10">
        <v>167</v>
      </c>
      <c r="F76" s="10">
        <v>53</v>
      </c>
      <c r="G76" s="10">
        <v>220</v>
      </c>
      <c r="H76" s="10">
        <v>167</v>
      </c>
      <c r="I76" s="10">
        <v>53</v>
      </c>
      <c r="J76" s="10">
        <v>220</v>
      </c>
      <c r="K76" s="10">
        <v>167</v>
      </c>
      <c r="L76" s="10">
        <v>53</v>
      </c>
      <c r="M76" s="10">
        <v>220</v>
      </c>
      <c r="N76" s="10">
        <v>167</v>
      </c>
      <c r="O76" s="10">
        <v>53</v>
      </c>
      <c r="P76" s="10">
        <v>220</v>
      </c>
      <c r="Q76" s="10">
        <v>167</v>
      </c>
      <c r="R76" s="10">
        <v>53</v>
      </c>
      <c r="S76" s="10">
        <v>220</v>
      </c>
      <c r="T76" s="10">
        <v>167</v>
      </c>
      <c r="U76" s="10">
        <v>53</v>
      </c>
      <c r="V76" s="10">
        <v>220</v>
      </c>
      <c r="W76" s="10">
        <v>167</v>
      </c>
      <c r="X76" s="10">
        <v>53</v>
      </c>
      <c r="Y76" s="10">
        <v>220</v>
      </c>
      <c r="Z76" s="10">
        <v>167</v>
      </c>
      <c r="AA76" s="10">
        <v>53</v>
      </c>
      <c r="AB76" s="10">
        <v>220</v>
      </c>
      <c r="AC76" s="10">
        <v>167</v>
      </c>
      <c r="AD76" s="10">
        <v>53</v>
      </c>
    </row>
    <row r="77" spans="1:30" x14ac:dyDescent="0.4">
      <c r="B77" s="10">
        <v>16.089640189179999</v>
      </c>
      <c r="C77" s="10">
        <v>11.01998273091</v>
      </c>
      <c r="D77" s="10">
        <v>27.109622920090001</v>
      </c>
      <c r="E77" s="10">
        <v>30.897352737759999</v>
      </c>
      <c r="F77" s="10">
        <v>10.18382833347</v>
      </c>
      <c r="G77" s="10">
        <v>41.081181071220001</v>
      </c>
      <c r="H77" s="10">
        <v>31.317344903670001</v>
      </c>
      <c r="I77" s="10">
        <v>4.8616632630270002</v>
      </c>
      <c r="J77" s="10">
        <v>36.179008166700001</v>
      </c>
      <c r="K77" s="10">
        <v>33.142915845040001</v>
      </c>
      <c r="L77" s="10">
        <v>10.448093735220001</v>
      </c>
      <c r="M77" s="10">
        <v>43.591009580250002</v>
      </c>
      <c r="N77" s="10">
        <v>13.90082376598</v>
      </c>
      <c r="O77" s="10">
        <v>7.195203106618</v>
      </c>
      <c r="P77" s="10">
        <v>21.0960268726</v>
      </c>
      <c r="Q77" s="10">
        <v>16.846270179169998</v>
      </c>
      <c r="R77" s="10">
        <v>2.2483228640380002</v>
      </c>
      <c r="S77" s="10">
        <v>19.094593043210001</v>
      </c>
      <c r="T77" s="10">
        <v>44.280644164510001</v>
      </c>
      <c r="U77" s="10">
        <v>17.1670987792</v>
      </c>
      <c r="V77" s="10">
        <v>61.447742943709997</v>
      </c>
      <c r="W77" s="10">
        <v>0</v>
      </c>
      <c r="X77" s="10">
        <v>0</v>
      </c>
      <c r="Y77" s="10">
        <v>0</v>
      </c>
      <c r="Z77" s="10">
        <v>46.98699292693</v>
      </c>
      <c r="AA77" s="10">
        <v>21.203811064380002</v>
      </c>
      <c r="AB77" s="10">
        <v>68.190803991310005</v>
      </c>
      <c r="AC77" s="10">
        <v>186.47499178530001</v>
      </c>
      <c r="AD77" s="10">
        <v>63.124192812479997</v>
      </c>
    </row>
    <row r="78" spans="1:30" x14ac:dyDescent="0.4">
      <c r="B78" s="10">
        <v>186.47499178530001</v>
      </c>
      <c r="C78" s="10">
        <v>63.124192812479997</v>
      </c>
      <c r="D78" s="10">
        <v>249.59918459779999</v>
      </c>
      <c r="E78" s="10">
        <v>186.47499178530001</v>
      </c>
      <c r="F78" s="10">
        <v>63.124192812479997</v>
      </c>
      <c r="G78" s="10">
        <v>249.59918459779999</v>
      </c>
      <c r="H78" s="10">
        <v>186.47499178530001</v>
      </c>
      <c r="I78" s="10">
        <v>63.124192812479997</v>
      </c>
      <c r="J78" s="10">
        <v>249.59918459779999</v>
      </c>
      <c r="K78" s="10">
        <v>186.47499178530001</v>
      </c>
      <c r="L78" s="10">
        <v>63.124192812479997</v>
      </c>
      <c r="M78" s="10">
        <v>249.59918459779999</v>
      </c>
      <c r="N78" s="10">
        <v>186.47499178530001</v>
      </c>
      <c r="O78" s="10">
        <v>63.124192812479997</v>
      </c>
      <c r="P78" s="10">
        <v>249.59918459779999</v>
      </c>
      <c r="Q78" s="10">
        <v>186.47499178530001</v>
      </c>
      <c r="R78" s="10">
        <v>63.124192812479997</v>
      </c>
      <c r="S78" s="10">
        <v>249.59918459779999</v>
      </c>
      <c r="T78" s="10">
        <v>186.47499178530001</v>
      </c>
      <c r="U78" s="10">
        <v>63.124192812479997</v>
      </c>
      <c r="V78" s="10">
        <v>249.59918459779999</v>
      </c>
      <c r="W78" s="10">
        <v>186.47499178530001</v>
      </c>
      <c r="X78" s="10">
        <v>63.124192812479997</v>
      </c>
      <c r="Y78" s="10">
        <v>249.59918459779999</v>
      </c>
      <c r="Z78" s="10">
        <v>186.47499178530001</v>
      </c>
      <c r="AA78" s="10">
        <v>63.124192812479997</v>
      </c>
      <c r="AB78" s="10">
        <v>249.59918459779999</v>
      </c>
      <c r="AC78" s="10">
        <v>186.47499178530001</v>
      </c>
      <c r="AD78" s="10">
        <v>63.124192812479997</v>
      </c>
    </row>
    <row r="79" spans="1:30" x14ac:dyDescent="0.4">
      <c r="B79" s="4" t="s">
        <v>155</v>
      </c>
      <c r="C79" s="4" t="s">
        <v>156</v>
      </c>
      <c r="D79" s="4" t="s">
        <v>157</v>
      </c>
      <c r="E79" s="4" t="s">
        <v>155</v>
      </c>
      <c r="F79" s="4" t="s">
        <v>156</v>
      </c>
      <c r="G79" s="4" t="s">
        <v>157</v>
      </c>
      <c r="H79" s="4" t="s">
        <v>155</v>
      </c>
      <c r="I79" s="4" t="s">
        <v>156</v>
      </c>
      <c r="J79" s="4" t="s">
        <v>157</v>
      </c>
      <c r="K79" s="4" t="s">
        <v>155</v>
      </c>
      <c r="L79" s="4" t="s">
        <v>156</v>
      </c>
      <c r="M79" s="4" t="s">
        <v>157</v>
      </c>
      <c r="N79" s="4" t="s">
        <v>155</v>
      </c>
      <c r="O79" s="4" t="s">
        <v>156</v>
      </c>
      <c r="P79" s="4" t="s">
        <v>157</v>
      </c>
      <c r="Q79" s="4" t="s">
        <v>155</v>
      </c>
      <c r="R79" s="4" t="s">
        <v>156</v>
      </c>
      <c r="S79" s="4" t="s">
        <v>157</v>
      </c>
      <c r="T79" s="4" t="s">
        <v>155</v>
      </c>
      <c r="U79" s="4" t="s">
        <v>156</v>
      </c>
      <c r="V79" s="4" t="s">
        <v>157</v>
      </c>
      <c r="W79" s="4" t="s">
        <v>155</v>
      </c>
      <c r="X79" s="4" t="s">
        <v>156</v>
      </c>
      <c r="Y79" s="4" t="s">
        <v>157</v>
      </c>
      <c r="Z79" s="4" t="s">
        <v>155</v>
      </c>
      <c r="AA79" s="4" t="s">
        <v>156</v>
      </c>
      <c r="AB79" s="4" t="s">
        <v>157</v>
      </c>
      <c r="AC79" s="4" t="s">
        <v>155</v>
      </c>
      <c r="AD79" s="4" t="s">
        <v>156</v>
      </c>
    </row>
    <row r="80" spans="1:30" x14ac:dyDescent="0.4">
      <c r="B80" s="4" t="s">
        <v>95</v>
      </c>
      <c r="C80" s="4" t="s">
        <v>95</v>
      </c>
      <c r="D80" s="4" t="s">
        <v>446</v>
      </c>
      <c r="E80" s="4" t="s">
        <v>95</v>
      </c>
      <c r="F80" s="4" t="s">
        <v>95</v>
      </c>
      <c r="G80" s="4" t="s">
        <v>446</v>
      </c>
      <c r="H80" s="4" t="s">
        <v>95</v>
      </c>
      <c r="I80" s="4" t="s">
        <v>95</v>
      </c>
      <c r="J80" s="4" t="s">
        <v>446</v>
      </c>
      <c r="K80" s="4" t="s">
        <v>95</v>
      </c>
      <c r="L80" s="4" t="s">
        <v>95</v>
      </c>
      <c r="M80" s="4" t="s">
        <v>446</v>
      </c>
      <c r="N80" s="4" t="s">
        <v>95</v>
      </c>
      <c r="O80" s="4" t="s">
        <v>95</v>
      </c>
      <c r="P80" s="4" t="s">
        <v>446</v>
      </c>
      <c r="Q80" s="4" t="s">
        <v>95</v>
      </c>
      <c r="R80" s="4" t="s">
        <v>95</v>
      </c>
      <c r="S80" s="4" t="s">
        <v>446</v>
      </c>
      <c r="T80" s="4" t="s">
        <v>95</v>
      </c>
      <c r="U80" s="4" t="s">
        <v>95</v>
      </c>
      <c r="V80" s="4" t="s">
        <v>446</v>
      </c>
      <c r="W80" s="4" t="s">
        <v>446</v>
      </c>
      <c r="X80" s="4" t="s">
        <v>446</v>
      </c>
      <c r="Y80" s="4" t="s">
        <v>446</v>
      </c>
      <c r="Z80" s="4" t="s">
        <v>95</v>
      </c>
      <c r="AA80" s="4" t="s">
        <v>95</v>
      </c>
      <c r="AB80" s="4" t="s">
        <v>446</v>
      </c>
      <c r="AC80" s="4" t="s">
        <v>446</v>
      </c>
      <c r="AD80" s="4" t="s">
        <v>446</v>
      </c>
    </row>
    <row r="81" spans="1:30" x14ac:dyDescent="0.4">
      <c r="A81" s="1" t="s">
        <v>330</v>
      </c>
      <c r="B81" s="9">
        <v>0.18567605513389998</v>
      </c>
      <c r="C81" s="9">
        <v>0.1571987068131</v>
      </c>
      <c r="D81" s="9">
        <v>0.17904966765310001</v>
      </c>
      <c r="E81" s="9">
        <v>0.20587535074310001</v>
      </c>
      <c r="F81" s="9">
        <v>0.1742371903496</v>
      </c>
      <c r="G81" s="9">
        <v>0.19851347464469998</v>
      </c>
      <c r="H81" s="9">
        <v>0.20021951621719999</v>
      </c>
      <c r="I81" s="9">
        <v>0.1056139741899</v>
      </c>
      <c r="J81" s="9">
        <v>0.17820577490089998</v>
      </c>
      <c r="K81" s="9">
        <v>0.1146993374344</v>
      </c>
      <c r="L81" s="9">
        <v>0.11237011121049999</v>
      </c>
      <c r="M81" s="9">
        <v>0.1141573503324</v>
      </c>
      <c r="N81" s="9">
        <v>0.107821266951</v>
      </c>
      <c r="O81" s="9">
        <v>0.10049324467</v>
      </c>
      <c r="P81" s="9">
        <v>0.1061161111705</v>
      </c>
      <c r="Q81" s="9">
        <v>8.5360003908030002E-2</v>
      </c>
      <c r="R81" s="9">
        <v>0.14409524937249998</v>
      </c>
      <c r="S81" s="9">
        <v>9.9027094356359993E-2</v>
      </c>
      <c r="T81" s="9">
        <v>0.1003484696123</v>
      </c>
      <c r="U81" s="9">
        <v>0.20599152339439999</v>
      </c>
      <c r="V81" s="9">
        <v>0.12493052694199999</v>
      </c>
      <c r="W81" s="9">
        <v>0</v>
      </c>
      <c r="X81" s="9">
        <v>0</v>
      </c>
      <c r="Y81" s="9">
        <v>0</v>
      </c>
      <c r="Z81" s="9">
        <v>0.39155140587699999</v>
      </c>
      <c r="AA81" s="9">
        <v>0.3314358971627</v>
      </c>
      <c r="AB81" s="9">
        <v>0.37756314229780003</v>
      </c>
      <c r="AC81" s="9">
        <v>1</v>
      </c>
      <c r="AD81" s="9">
        <v>1</v>
      </c>
    </row>
    <row r="82" spans="1:30" x14ac:dyDescent="0.4">
      <c r="B82" s="10">
        <v>32</v>
      </c>
      <c r="C82" s="10">
        <v>9</v>
      </c>
      <c r="D82" s="10">
        <v>41</v>
      </c>
      <c r="E82" s="10">
        <v>25</v>
      </c>
      <c r="F82" s="10">
        <v>6</v>
      </c>
      <c r="G82" s="10">
        <v>31</v>
      </c>
      <c r="H82" s="10">
        <v>31</v>
      </c>
      <c r="I82" s="10">
        <v>4</v>
      </c>
      <c r="J82" s="10">
        <v>35</v>
      </c>
      <c r="K82" s="10">
        <v>16</v>
      </c>
      <c r="L82" s="10">
        <v>5</v>
      </c>
      <c r="M82" s="10">
        <v>21</v>
      </c>
      <c r="N82" s="10">
        <v>12</v>
      </c>
      <c r="O82" s="10">
        <v>4</v>
      </c>
      <c r="P82" s="10">
        <v>16</v>
      </c>
      <c r="Q82" s="10">
        <v>13</v>
      </c>
      <c r="R82" s="10">
        <v>5</v>
      </c>
      <c r="S82" s="10">
        <v>18</v>
      </c>
      <c r="T82" s="10">
        <v>16</v>
      </c>
      <c r="U82" s="10">
        <v>12</v>
      </c>
      <c r="V82" s="10">
        <v>28</v>
      </c>
      <c r="W82" s="10">
        <v>0</v>
      </c>
      <c r="X82" s="10">
        <v>0</v>
      </c>
      <c r="Y82" s="10">
        <v>0</v>
      </c>
      <c r="Z82" s="10">
        <v>57</v>
      </c>
      <c r="AA82" s="10">
        <v>15</v>
      </c>
      <c r="AB82" s="10">
        <v>72</v>
      </c>
      <c r="AC82" s="10">
        <v>145</v>
      </c>
      <c r="AD82" s="10">
        <v>45</v>
      </c>
    </row>
    <row r="83" spans="1:30" x14ac:dyDescent="0.4">
      <c r="B83" s="10">
        <v>145</v>
      </c>
      <c r="C83" s="10">
        <v>45</v>
      </c>
      <c r="D83" s="10">
        <v>190</v>
      </c>
      <c r="E83" s="10">
        <v>145</v>
      </c>
      <c r="F83" s="10">
        <v>45</v>
      </c>
      <c r="G83" s="10">
        <v>190</v>
      </c>
      <c r="H83" s="10">
        <v>145</v>
      </c>
      <c r="I83" s="10">
        <v>45</v>
      </c>
      <c r="J83" s="10">
        <v>190</v>
      </c>
      <c r="K83" s="10">
        <v>145</v>
      </c>
      <c r="L83" s="10">
        <v>45</v>
      </c>
      <c r="M83" s="10">
        <v>190</v>
      </c>
      <c r="N83" s="10">
        <v>145</v>
      </c>
      <c r="O83" s="10">
        <v>45</v>
      </c>
      <c r="P83" s="10">
        <v>190</v>
      </c>
      <c r="Q83" s="10">
        <v>145</v>
      </c>
      <c r="R83" s="10">
        <v>45</v>
      </c>
      <c r="S83" s="10">
        <v>190</v>
      </c>
      <c r="T83" s="10">
        <v>145</v>
      </c>
      <c r="U83" s="10">
        <v>45</v>
      </c>
      <c r="V83" s="10">
        <v>190</v>
      </c>
      <c r="W83" s="10">
        <v>145</v>
      </c>
      <c r="X83" s="10">
        <v>45</v>
      </c>
      <c r="Y83" s="10">
        <v>190</v>
      </c>
      <c r="Z83" s="10">
        <v>145</v>
      </c>
      <c r="AA83" s="10">
        <v>45</v>
      </c>
      <c r="AB83" s="10">
        <v>190</v>
      </c>
      <c r="AC83" s="10">
        <v>145</v>
      </c>
      <c r="AD83" s="10">
        <v>45</v>
      </c>
    </row>
    <row r="84" spans="1:30" x14ac:dyDescent="0.4">
      <c r="B84" s="10">
        <v>25.20933367824</v>
      </c>
      <c r="C84" s="10">
        <v>6.4723310749709997</v>
      </c>
      <c r="D84" s="10">
        <v>31.681664753210001</v>
      </c>
      <c r="E84" s="10">
        <v>27.95180245113</v>
      </c>
      <c r="F84" s="10">
        <v>7.1738553349289997</v>
      </c>
      <c r="G84" s="10">
        <v>35.125657786060003</v>
      </c>
      <c r="H84" s="10">
        <v>27.183906883279999</v>
      </c>
      <c r="I84" s="10">
        <v>4.3484365804170002</v>
      </c>
      <c r="J84" s="10">
        <v>31.532343463699998</v>
      </c>
      <c r="K84" s="10">
        <v>15.57278814424</v>
      </c>
      <c r="L84" s="10">
        <v>4.626606525143</v>
      </c>
      <c r="M84" s="10">
        <v>20.199394669379998</v>
      </c>
      <c r="N84" s="10">
        <v>14.63894897065</v>
      </c>
      <c r="O84" s="10">
        <v>4.137601151358</v>
      </c>
      <c r="P84" s="10">
        <v>18.776550122010001</v>
      </c>
      <c r="Q84" s="10">
        <v>11.589371713769999</v>
      </c>
      <c r="R84" s="10">
        <v>5.9328233620750002</v>
      </c>
      <c r="S84" s="10">
        <v>17.52219507585</v>
      </c>
      <c r="T84" s="10">
        <v>13.6243634255</v>
      </c>
      <c r="U84" s="10">
        <v>8.4812742106790004</v>
      </c>
      <c r="V84" s="10">
        <v>22.105637636179999</v>
      </c>
      <c r="W84" s="10">
        <v>0</v>
      </c>
      <c r="X84" s="10">
        <v>0</v>
      </c>
      <c r="Y84" s="10">
        <v>0</v>
      </c>
      <c r="Z84" s="10">
        <v>53.16113612937</v>
      </c>
      <c r="AA84" s="10">
        <v>13.6461864099</v>
      </c>
      <c r="AB84" s="10">
        <v>66.807322539270004</v>
      </c>
      <c r="AC84" s="10">
        <v>135.7705152668</v>
      </c>
      <c r="AD84" s="10">
        <v>41.172928239569998</v>
      </c>
    </row>
    <row r="85" spans="1:30" x14ac:dyDescent="0.4">
      <c r="B85" s="10">
        <v>135.7705152668</v>
      </c>
      <c r="C85" s="10">
        <v>41.172928239569998</v>
      </c>
      <c r="D85" s="10">
        <v>176.9434435064</v>
      </c>
      <c r="E85" s="10">
        <v>135.7705152668</v>
      </c>
      <c r="F85" s="10">
        <v>41.172928239569998</v>
      </c>
      <c r="G85" s="10">
        <v>176.9434435064</v>
      </c>
      <c r="H85" s="10">
        <v>135.7705152668</v>
      </c>
      <c r="I85" s="10">
        <v>41.172928239569998</v>
      </c>
      <c r="J85" s="10">
        <v>176.9434435064</v>
      </c>
      <c r="K85" s="10">
        <v>135.7705152668</v>
      </c>
      <c r="L85" s="10">
        <v>41.172928239569998</v>
      </c>
      <c r="M85" s="10">
        <v>176.9434435064</v>
      </c>
      <c r="N85" s="10">
        <v>135.7705152668</v>
      </c>
      <c r="O85" s="10">
        <v>41.172928239569998</v>
      </c>
      <c r="P85" s="10">
        <v>176.9434435064</v>
      </c>
      <c r="Q85" s="10">
        <v>135.7705152668</v>
      </c>
      <c r="R85" s="10">
        <v>41.172928239569998</v>
      </c>
      <c r="S85" s="10">
        <v>176.9434435064</v>
      </c>
      <c r="T85" s="10">
        <v>135.7705152668</v>
      </c>
      <c r="U85" s="10">
        <v>41.172928239569998</v>
      </c>
      <c r="V85" s="10">
        <v>176.9434435064</v>
      </c>
      <c r="W85" s="10">
        <v>135.7705152668</v>
      </c>
      <c r="X85" s="10">
        <v>41.172928239569998</v>
      </c>
      <c r="Y85" s="10">
        <v>176.9434435064</v>
      </c>
      <c r="Z85" s="10">
        <v>135.7705152668</v>
      </c>
      <c r="AA85" s="10">
        <v>41.172928239569998</v>
      </c>
      <c r="AB85" s="10">
        <v>176.9434435064</v>
      </c>
      <c r="AC85" s="10">
        <v>135.7705152668</v>
      </c>
      <c r="AD85" s="10">
        <v>41.172928239569998</v>
      </c>
    </row>
    <row r="86" spans="1:30" x14ac:dyDescent="0.4">
      <c r="B86" s="4" t="s">
        <v>155</v>
      </c>
      <c r="C86" s="4" t="s">
        <v>156</v>
      </c>
      <c r="D86" s="4" t="s">
        <v>157</v>
      </c>
      <c r="E86" s="4" t="s">
        <v>155</v>
      </c>
      <c r="F86" s="4" t="s">
        <v>156</v>
      </c>
      <c r="G86" s="4" t="s">
        <v>157</v>
      </c>
      <c r="H86" s="4" t="s">
        <v>155</v>
      </c>
      <c r="I86" s="4" t="s">
        <v>156</v>
      </c>
      <c r="J86" s="4" t="s">
        <v>157</v>
      </c>
      <c r="K86" s="4" t="s">
        <v>155</v>
      </c>
      <c r="L86" s="4" t="s">
        <v>156</v>
      </c>
      <c r="M86" s="4" t="s">
        <v>157</v>
      </c>
      <c r="N86" s="4" t="s">
        <v>155</v>
      </c>
      <c r="O86" s="4" t="s">
        <v>156</v>
      </c>
      <c r="P86" s="4" t="s">
        <v>157</v>
      </c>
      <c r="Q86" s="4" t="s">
        <v>155</v>
      </c>
      <c r="R86" s="4" t="s">
        <v>156</v>
      </c>
      <c r="S86" s="4" t="s">
        <v>157</v>
      </c>
      <c r="T86" s="4" t="s">
        <v>155</v>
      </c>
      <c r="U86" s="4" t="s">
        <v>156</v>
      </c>
      <c r="V86" s="4" t="s">
        <v>157</v>
      </c>
      <c r="W86" s="4" t="s">
        <v>155</v>
      </c>
      <c r="X86" s="4" t="s">
        <v>156</v>
      </c>
      <c r="Y86" s="4" t="s">
        <v>157</v>
      </c>
      <c r="Z86" s="4" t="s">
        <v>155</v>
      </c>
      <c r="AA86" s="4" t="s">
        <v>156</v>
      </c>
      <c r="AB86" s="4" t="s">
        <v>157</v>
      </c>
      <c r="AC86" s="4" t="s">
        <v>155</v>
      </c>
      <c r="AD86" s="4" t="s">
        <v>156</v>
      </c>
    </row>
    <row r="87" spans="1:30" x14ac:dyDescent="0.4">
      <c r="B87" s="4" t="s">
        <v>95</v>
      </c>
      <c r="C87" s="4" t="s">
        <v>95</v>
      </c>
      <c r="D87" s="4" t="s">
        <v>446</v>
      </c>
      <c r="E87" s="4" t="s">
        <v>95</v>
      </c>
      <c r="F87" s="4" t="s">
        <v>95</v>
      </c>
      <c r="G87" s="4" t="s">
        <v>446</v>
      </c>
      <c r="H87" s="4" t="s">
        <v>95</v>
      </c>
      <c r="I87" s="4" t="s">
        <v>95</v>
      </c>
      <c r="J87" s="4" t="s">
        <v>446</v>
      </c>
      <c r="K87" s="4" t="s">
        <v>95</v>
      </c>
      <c r="L87" s="4" t="s">
        <v>95</v>
      </c>
      <c r="M87" s="4" t="s">
        <v>446</v>
      </c>
      <c r="N87" s="4" t="s">
        <v>95</v>
      </c>
      <c r="O87" s="4" t="s">
        <v>95</v>
      </c>
      <c r="P87" s="4" t="s">
        <v>446</v>
      </c>
      <c r="Q87" s="4" t="s">
        <v>95</v>
      </c>
      <c r="R87" s="4" t="s">
        <v>95</v>
      </c>
      <c r="S87" s="4" t="s">
        <v>446</v>
      </c>
      <c r="T87" s="4" t="s">
        <v>95</v>
      </c>
      <c r="U87" s="4" t="s">
        <v>95</v>
      </c>
      <c r="V87" s="4" t="s">
        <v>446</v>
      </c>
      <c r="W87" s="4" t="s">
        <v>446</v>
      </c>
      <c r="X87" s="4" t="s">
        <v>446</v>
      </c>
      <c r="Y87" s="4" t="s">
        <v>446</v>
      </c>
      <c r="Z87" s="4" t="s">
        <v>95</v>
      </c>
      <c r="AA87" s="4" t="s">
        <v>95</v>
      </c>
      <c r="AB87" s="4" t="s">
        <v>446</v>
      </c>
      <c r="AC87" s="4" t="s">
        <v>446</v>
      </c>
      <c r="AD87" s="4" t="s">
        <v>446</v>
      </c>
    </row>
    <row r="88" spans="1:30" x14ac:dyDescent="0.4">
      <c r="A88" s="1" t="s">
        <v>315</v>
      </c>
      <c r="B88" s="9">
        <v>0.19667398629760002</v>
      </c>
      <c r="C88" s="9">
        <v>0.19566872562170001</v>
      </c>
      <c r="D88" s="9">
        <v>0.1964036032781</v>
      </c>
      <c r="E88" s="9">
        <v>0.16344779708930002</v>
      </c>
      <c r="F88" s="9">
        <v>0.12698934014429999</v>
      </c>
      <c r="G88" s="9">
        <v>0.15364163644500001</v>
      </c>
      <c r="H88" s="9">
        <v>0.16980412473329998</v>
      </c>
      <c r="I88" s="9">
        <v>0.22654740899799999</v>
      </c>
      <c r="J88" s="9">
        <v>0.18506625614560002</v>
      </c>
      <c r="K88" s="9">
        <v>0.1431620670331</v>
      </c>
      <c r="L88" s="9">
        <v>9.9380807546899999E-2</v>
      </c>
      <c r="M88" s="9">
        <v>0.13138630635349999</v>
      </c>
      <c r="N88" s="9">
        <v>0.1245005384945</v>
      </c>
      <c r="O88" s="9">
        <v>5.3665356417270001E-2</v>
      </c>
      <c r="P88" s="9">
        <v>0.105448136585</v>
      </c>
      <c r="Q88" s="9">
        <v>0.12679840518230001</v>
      </c>
      <c r="R88" s="9">
        <v>0.1923868178291</v>
      </c>
      <c r="S88" s="9">
        <v>0.14443959366670001</v>
      </c>
      <c r="T88" s="9">
        <v>7.5613081169879998E-2</v>
      </c>
      <c r="U88" s="9">
        <v>0.1053615434427</v>
      </c>
      <c r="V88" s="9">
        <v>8.3614467526099995E-2</v>
      </c>
      <c r="W88" s="9">
        <v>0</v>
      </c>
      <c r="X88" s="9">
        <v>0</v>
      </c>
      <c r="Y88" s="9">
        <v>0</v>
      </c>
      <c r="Z88" s="9">
        <v>0.36012178338699996</v>
      </c>
      <c r="AA88" s="9">
        <v>0.32265806576599998</v>
      </c>
      <c r="AB88" s="9">
        <v>0.35004523972309998</v>
      </c>
      <c r="AC88" s="9">
        <v>1</v>
      </c>
      <c r="AD88" s="9">
        <v>1</v>
      </c>
    </row>
    <row r="89" spans="1:30" x14ac:dyDescent="0.4">
      <c r="B89" s="10">
        <v>95</v>
      </c>
      <c r="C89" s="10">
        <v>24</v>
      </c>
      <c r="D89" s="10">
        <v>119</v>
      </c>
      <c r="E89" s="10">
        <v>69</v>
      </c>
      <c r="F89" s="10">
        <v>18</v>
      </c>
      <c r="G89" s="10">
        <v>87</v>
      </c>
      <c r="H89" s="10">
        <v>88</v>
      </c>
      <c r="I89" s="10">
        <v>36</v>
      </c>
      <c r="J89" s="10">
        <v>124</v>
      </c>
      <c r="K89" s="10">
        <v>65</v>
      </c>
      <c r="L89" s="10">
        <v>20</v>
      </c>
      <c r="M89" s="10">
        <v>85</v>
      </c>
      <c r="N89" s="10">
        <v>51</v>
      </c>
      <c r="O89" s="10">
        <v>11</v>
      </c>
      <c r="P89" s="10">
        <v>62</v>
      </c>
      <c r="Q89" s="10">
        <v>56</v>
      </c>
      <c r="R89" s="10">
        <v>31</v>
      </c>
      <c r="S89" s="10">
        <v>87</v>
      </c>
      <c r="T89" s="10">
        <v>58</v>
      </c>
      <c r="U89" s="10">
        <v>26</v>
      </c>
      <c r="V89" s="10">
        <v>84</v>
      </c>
      <c r="W89" s="10">
        <v>0</v>
      </c>
      <c r="X89" s="10">
        <v>0</v>
      </c>
      <c r="Y89" s="10">
        <v>0</v>
      </c>
      <c r="Z89" s="10">
        <v>164</v>
      </c>
      <c r="AA89" s="10">
        <v>42</v>
      </c>
      <c r="AB89" s="10">
        <v>206</v>
      </c>
      <c r="AC89" s="10">
        <v>482</v>
      </c>
      <c r="AD89" s="10">
        <v>166</v>
      </c>
    </row>
    <row r="90" spans="1:30" x14ac:dyDescent="0.4">
      <c r="B90" s="10">
        <v>482</v>
      </c>
      <c r="C90" s="10">
        <v>166</v>
      </c>
      <c r="D90" s="10">
        <v>648</v>
      </c>
      <c r="E90" s="10">
        <v>482</v>
      </c>
      <c r="F90" s="10">
        <v>166</v>
      </c>
      <c r="G90" s="10">
        <v>648</v>
      </c>
      <c r="H90" s="10">
        <v>482</v>
      </c>
      <c r="I90" s="10">
        <v>166</v>
      </c>
      <c r="J90" s="10">
        <v>648</v>
      </c>
      <c r="K90" s="10">
        <v>482</v>
      </c>
      <c r="L90" s="10">
        <v>166</v>
      </c>
      <c r="M90" s="10">
        <v>648</v>
      </c>
      <c r="N90" s="10">
        <v>482</v>
      </c>
      <c r="O90" s="10">
        <v>166</v>
      </c>
      <c r="P90" s="10">
        <v>648</v>
      </c>
      <c r="Q90" s="10">
        <v>482</v>
      </c>
      <c r="R90" s="10">
        <v>166</v>
      </c>
      <c r="S90" s="10">
        <v>648</v>
      </c>
      <c r="T90" s="10">
        <v>482</v>
      </c>
      <c r="U90" s="10">
        <v>166</v>
      </c>
      <c r="V90" s="10">
        <v>648</v>
      </c>
      <c r="W90" s="10">
        <v>482</v>
      </c>
      <c r="X90" s="10">
        <v>166</v>
      </c>
      <c r="Y90" s="10">
        <v>648</v>
      </c>
      <c r="Z90" s="10">
        <v>482</v>
      </c>
      <c r="AA90" s="10">
        <v>166</v>
      </c>
      <c r="AB90" s="10">
        <v>648</v>
      </c>
      <c r="AC90" s="10">
        <v>482</v>
      </c>
      <c r="AD90" s="10">
        <v>166</v>
      </c>
    </row>
    <row r="91" spans="1:30" x14ac:dyDescent="0.4">
      <c r="B91" s="10">
        <v>111.6561497623</v>
      </c>
      <c r="C91" s="10">
        <v>40.871588283770002</v>
      </c>
      <c r="D91" s="10">
        <v>152.527738046</v>
      </c>
      <c r="E91" s="10">
        <v>92.792911018240005</v>
      </c>
      <c r="F91" s="10">
        <v>26.525731234319998</v>
      </c>
      <c r="G91" s="10">
        <v>119.3186422526</v>
      </c>
      <c r="H91" s="10">
        <v>96.401538090450003</v>
      </c>
      <c r="I91" s="10">
        <v>47.321575780190003</v>
      </c>
      <c r="J91" s="10">
        <v>143.7231138706</v>
      </c>
      <c r="K91" s="10">
        <v>81.276255685039999</v>
      </c>
      <c r="L91" s="10">
        <v>20.758817927900001</v>
      </c>
      <c r="M91" s="10">
        <v>102.03507361290001</v>
      </c>
      <c r="N91" s="10">
        <v>70.681695293369998</v>
      </c>
      <c r="O91" s="10">
        <v>11.20970326566</v>
      </c>
      <c r="P91" s="10">
        <v>81.891398559029994</v>
      </c>
      <c r="Q91" s="10">
        <v>71.986244775779994</v>
      </c>
      <c r="R91" s="10">
        <v>40.186058270430003</v>
      </c>
      <c r="S91" s="10">
        <v>112.1723030462</v>
      </c>
      <c r="T91" s="10">
        <v>42.927210019089998</v>
      </c>
      <c r="U91" s="10">
        <v>22.008083360539999</v>
      </c>
      <c r="V91" s="10">
        <v>64.935293379640001</v>
      </c>
      <c r="W91" s="10">
        <v>0</v>
      </c>
      <c r="X91" s="10">
        <v>0</v>
      </c>
      <c r="Y91" s="10">
        <v>0</v>
      </c>
      <c r="Z91" s="10">
        <v>204.44906078049999</v>
      </c>
      <c r="AA91" s="10">
        <v>67.397319518090001</v>
      </c>
      <c r="AB91" s="10">
        <v>271.84638029860002</v>
      </c>
      <c r="AC91" s="10">
        <v>567.72200464419996</v>
      </c>
      <c r="AD91" s="10">
        <v>208.88155812279999</v>
      </c>
    </row>
    <row r="92" spans="1:30" x14ac:dyDescent="0.4">
      <c r="B92" s="10">
        <v>567.72200464419996</v>
      </c>
      <c r="C92" s="10">
        <v>208.88155812279999</v>
      </c>
      <c r="D92" s="10">
        <v>776.60356276699997</v>
      </c>
      <c r="E92" s="10">
        <v>567.72200464419996</v>
      </c>
      <c r="F92" s="10">
        <v>208.88155812279999</v>
      </c>
      <c r="G92" s="10">
        <v>776.60356276699997</v>
      </c>
      <c r="H92" s="10">
        <v>567.72200464419996</v>
      </c>
      <c r="I92" s="10">
        <v>208.88155812279999</v>
      </c>
      <c r="J92" s="10">
        <v>776.60356276699997</v>
      </c>
      <c r="K92" s="10">
        <v>567.72200464419996</v>
      </c>
      <c r="L92" s="10">
        <v>208.88155812279999</v>
      </c>
      <c r="M92" s="10">
        <v>776.60356276699997</v>
      </c>
      <c r="N92" s="10">
        <v>567.72200464419996</v>
      </c>
      <c r="O92" s="10">
        <v>208.88155812279999</v>
      </c>
      <c r="P92" s="10">
        <v>776.60356276699997</v>
      </c>
      <c r="Q92" s="10">
        <v>567.72200464419996</v>
      </c>
      <c r="R92" s="10">
        <v>208.88155812279999</v>
      </c>
      <c r="S92" s="10">
        <v>776.60356276699997</v>
      </c>
      <c r="T92" s="10">
        <v>567.72200464419996</v>
      </c>
      <c r="U92" s="10">
        <v>208.88155812279999</v>
      </c>
      <c r="V92" s="10">
        <v>776.60356276699997</v>
      </c>
      <c r="W92" s="10">
        <v>567.72200464419996</v>
      </c>
      <c r="X92" s="10">
        <v>208.88155812279999</v>
      </c>
      <c r="Y92" s="10">
        <v>776.60356276699997</v>
      </c>
      <c r="Z92" s="10">
        <v>567.72200464419996</v>
      </c>
      <c r="AA92" s="10">
        <v>208.88155812279999</v>
      </c>
      <c r="AB92" s="10">
        <v>776.60356276699997</v>
      </c>
      <c r="AC92" s="10">
        <v>567.72200464419996</v>
      </c>
      <c r="AD92" s="10">
        <v>208.88155812279999</v>
      </c>
    </row>
    <row r="93" spans="1:30" x14ac:dyDescent="0.4">
      <c r="B93" s="4" t="s">
        <v>155</v>
      </c>
      <c r="C93" s="4" t="s">
        <v>156</v>
      </c>
      <c r="D93" s="4" t="s">
        <v>157</v>
      </c>
      <c r="E93" s="4" t="s">
        <v>155</v>
      </c>
      <c r="F93" s="4" t="s">
        <v>156</v>
      </c>
      <c r="G93" s="4" t="s">
        <v>157</v>
      </c>
      <c r="H93" s="4" t="s">
        <v>155</v>
      </c>
      <c r="I93" s="4" t="s">
        <v>156</v>
      </c>
      <c r="J93" s="4" t="s">
        <v>157</v>
      </c>
      <c r="K93" s="4" t="s">
        <v>155</v>
      </c>
      <c r="L93" s="4" t="s">
        <v>156</v>
      </c>
      <c r="M93" s="4" t="s">
        <v>157</v>
      </c>
      <c r="N93" s="4" t="s">
        <v>155</v>
      </c>
      <c r="O93" s="4" t="s">
        <v>156</v>
      </c>
      <c r="P93" s="4" t="s">
        <v>157</v>
      </c>
      <c r="Q93" s="4" t="s">
        <v>155</v>
      </c>
      <c r="R93" s="4" t="s">
        <v>156</v>
      </c>
      <c r="S93" s="4" t="s">
        <v>157</v>
      </c>
      <c r="T93" s="4" t="s">
        <v>155</v>
      </c>
      <c r="U93" s="4" t="s">
        <v>156</v>
      </c>
      <c r="V93" s="4" t="s">
        <v>157</v>
      </c>
      <c r="W93" s="4" t="s">
        <v>155</v>
      </c>
      <c r="X93" s="4" t="s">
        <v>156</v>
      </c>
      <c r="Y93" s="4" t="s">
        <v>157</v>
      </c>
      <c r="Z93" s="4" t="s">
        <v>155</v>
      </c>
      <c r="AA93" s="4" t="s">
        <v>156</v>
      </c>
      <c r="AB93" s="4" t="s">
        <v>157</v>
      </c>
      <c r="AC93" s="4" t="s">
        <v>155</v>
      </c>
      <c r="AD93" s="4" t="s">
        <v>156</v>
      </c>
    </row>
    <row r="94" spans="1:30" x14ac:dyDescent="0.4">
      <c r="B94" s="4" t="s">
        <v>95</v>
      </c>
      <c r="C94" s="4" t="s">
        <v>95</v>
      </c>
      <c r="D94" s="4" t="s">
        <v>446</v>
      </c>
      <c r="E94" s="4" t="s">
        <v>95</v>
      </c>
      <c r="F94" s="4" t="s">
        <v>95</v>
      </c>
      <c r="G94" s="4" t="s">
        <v>446</v>
      </c>
      <c r="H94" s="4" t="s">
        <v>95</v>
      </c>
      <c r="I94" s="4" t="s">
        <v>95</v>
      </c>
      <c r="J94" s="4" t="s">
        <v>446</v>
      </c>
      <c r="K94" s="4" t="s">
        <v>95</v>
      </c>
      <c r="L94" s="4" t="s">
        <v>95</v>
      </c>
      <c r="M94" s="4" t="s">
        <v>446</v>
      </c>
      <c r="N94" s="4" t="s">
        <v>215</v>
      </c>
      <c r="O94" s="4" t="s">
        <v>95</v>
      </c>
      <c r="P94" s="4" t="s">
        <v>446</v>
      </c>
      <c r="Q94" s="4" t="s">
        <v>95</v>
      </c>
      <c r="R94" s="4" t="s">
        <v>95</v>
      </c>
      <c r="S94" s="4" t="s">
        <v>446</v>
      </c>
      <c r="T94" s="4" t="s">
        <v>95</v>
      </c>
      <c r="U94" s="4" t="s">
        <v>95</v>
      </c>
      <c r="V94" s="4" t="s">
        <v>446</v>
      </c>
      <c r="W94" s="4" t="s">
        <v>446</v>
      </c>
      <c r="X94" s="4" t="s">
        <v>446</v>
      </c>
      <c r="Y94" s="4" t="s">
        <v>446</v>
      </c>
      <c r="Z94" s="4" t="s">
        <v>95</v>
      </c>
      <c r="AA94" s="4" t="s">
        <v>95</v>
      </c>
      <c r="AB94" s="4" t="s">
        <v>446</v>
      </c>
      <c r="AC94" s="4" t="s">
        <v>446</v>
      </c>
      <c r="AD94" s="4" t="s">
        <v>446</v>
      </c>
    </row>
    <row r="95" spans="1:30" x14ac:dyDescent="0.4">
      <c r="A95" s="1" t="s">
        <v>326</v>
      </c>
      <c r="B95" s="9">
        <v>6.9857309875539994E-2</v>
      </c>
      <c r="C95" s="9">
        <v>0.15316533297980001</v>
      </c>
      <c r="D95" s="9">
        <v>9.5359761866389989E-2</v>
      </c>
      <c r="E95" s="9">
        <v>0.14305447194859999</v>
      </c>
      <c r="F95" s="9">
        <v>9.9464102455019993E-2</v>
      </c>
      <c r="G95" s="9">
        <v>0.12971048341249999</v>
      </c>
      <c r="H95" s="9">
        <v>0.2052254595271</v>
      </c>
      <c r="I95" s="9">
        <v>0.16697890330840001</v>
      </c>
      <c r="J95" s="9">
        <v>0.19351733193699999</v>
      </c>
      <c r="K95" s="9">
        <v>0.10824005224240001</v>
      </c>
      <c r="L95" s="9">
        <v>0.1550012746867</v>
      </c>
      <c r="M95" s="9">
        <v>0.12255470989459999</v>
      </c>
      <c r="N95" s="9">
        <v>0.10590272310679999</v>
      </c>
      <c r="O95" s="9">
        <v>6.5167548694509997E-2</v>
      </c>
      <c r="P95" s="9">
        <v>9.3432773742009992E-2</v>
      </c>
      <c r="Q95" s="9">
        <v>0.1049685439722</v>
      </c>
      <c r="R95" s="9">
        <v>0.23435094354229999</v>
      </c>
      <c r="S95" s="9">
        <v>0.1445753946758</v>
      </c>
      <c r="T95" s="9">
        <v>0.2627514393273</v>
      </c>
      <c r="U95" s="9">
        <v>0.12587189433330001</v>
      </c>
      <c r="V95" s="9">
        <v>0.22084954447169999</v>
      </c>
      <c r="W95" s="9">
        <v>0</v>
      </c>
      <c r="X95" s="9">
        <v>0</v>
      </c>
      <c r="Y95" s="9">
        <v>0</v>
      </c>
      <c r="Z95" s="9">
        <v>0.21291178182420001</v>
      </c>
      <c r="AA95" s="9">
        <v>0.25262943543479999</v>
      </c>
      <c r="AB95" s="9">
        <v>0.22507024527879999</v>
      </c>
      <c r="AC95" s="9">
        <v>1</v>
      </c>
      <c r="AD95" s="9">
        <v>1</v>
      </c>
    </row>
    <row r="96" spans="1:30" x14ac:dyDescent="0.4">
      <c r="B96" s="10">
        <v>7</v>
      </c>
      <c r="C96" s="10">
        <v>6</v>
      </c>
      <c r="D96" s="10">
        <v>13</v>
      </c>
      <c r="E96" s="10">
        <v>18</v>
      </c>
      <c r="F96" s="10">
        <v>3</v>
      </c>
      <c r="G96" s="10">
        <v>21</v>
      </c>
      <c r="H96" s="10">
        <v>19</v>
      </c>
      <c r="I96" s="10">
        <v>7</v>
      </c>
      <c r="J96" s="10">
        <v>26</v>
      </c>
      <c r="K96" s="10">
        <v>10</v>
      </c>
      <c r="L96" s="10">
        <v>5</v>
      </c>
      <c r="M96" s="10">
        <v>15</v>
      </c>
      <c r="N96" s="10">
        <v>12</v>
      </c>
      <c r="O96" s="10">
        <v>4</v>
      </c>
      <c r="P96" s="10">
        <v>16</v>
      </c>
      <c r="Q96" s="10">
        <v>7</v>
      </c>
      <c r="R96" s="10">
        <v>8</v>
      </c>
      <c r="S96" s="10">
        <v>15</v>
      </c>
      <c r="T96" s="10">
        <v>21</v>
      </c>
      <c r="U96" s="10">
        <v>6</v>
      </c>
      <c r="V96" s="10">
        <v>27</v>
      </c>
      <c r="W96" s="10">
        <v>0</v>
      </c>
      <c r="X96" s="10">
        <v>0</v>
      </c>
      <c r="Y96" s="10">
        <v>0</v>
      </c>
      <c r="Z96" s="10">
        <v>25</v>
      </c>
      <c r="AA96" s="10">
        <v>9</v>
      </c>
      <c r="AB96" s="10">
        <v>34</v>
      </c>
      <c r="AC96" s="10">
        <v>94</v>
      </c>
      <c r="AD96" s="10">
        <v>39</v>
      </c>
    </row>
    <row r="97" spans="1:30" x14ac:dyDescent="0.4">
      <c r="B97" s="10">
        <v>94</v>
      </c>
      <c r="C97" s="10">
        <v>39</v>
      </c>
      <c r="D97" s="10">
        <v>133</v>
      </c>
      <c r="E97" s="10">
        <v>94</v>
      </c>
      <c r="F97" s="10">
        <v>39</v>
      </c>
      <c r="G97" s="10">
        <v>133</v>
      </c>
      <c r="H97" s="10">
        <v>94</v>
      </c>
      <c r="I97" s="10">
        <v>39</v>
      </c>
      <c r="J97" s="10">
        <v>133</v>
      </c>
      <c r="K97" s="10">
        <v>94</v>
      </c>
      <c r="L97" s="10">
        <v>39</v>
      </c>
      <c r="M97" s="10">
        <v>133</v>
      </c>
      <c r="N97" s="10">
        <v>94</v>
      </c>
      <c r="O97" s="10">
        <v>39</v>
      </c>
      <c r="P97" s="10">
        <v>133</v>
      </c>
      <c r="Q97" s="10">
        <v>94</v>
      </c>
      <c r="R97" s="10">
        <v>39</v>
      </c>
      <c r="S97" s="10">
        <v>133</v>
      </c>
      <c r="T97" s="10">
        <v>94</v>
      </c>
      <c r="U97" s="10">
        <v>39</v>
      </c>
      <c r="V97" s="10">
        <v>133</v>
      </c>
      <c r="W97" s="10">
        <v>94</v>
      </c>
      <c r="X97" s="10">
        <v>39</v>
      </c>
      <c r="Y97" s="10">
        <v>133</v>
      </c>
      <c r="Z97" s="10">
        <v>94</v>
      </c>
      <c r="AA97" s="10">
        <v>39</v>
      </c>
      <c r="AB97" s="10">
        <v>133</v>
      </c>
      <c r="AC97" s="10">
        <v>94</v>
      </c>
      <c r="AD97" s="10">
        <v>39</v>
      </c>
    </row>
    <row r="98" spans="1:30" x14ac:dyDescent="0.4">
      <c r="B98" s="10">
        <v>7.123946767893</v>
      </c>
      <c r="C98" s="10">
        <v>6.8909885758650002</v>
      </c>
      <c r="D98" s="10">
        <v>14.014935343759999</v>
      </c>
      <c r="E98" s="10">
        <v>14.58848680098</v>
      </c>
      <c r="F98" s="10">
        <v>4.4749420798550004</v>
      </c>
      <c r="G98" s="10">
        <v>19.063428880829999</v>
      </c>
      <c r="H98" s="10">
        <v>20.928593610210001</v>
      </c>
      <c r="I98" s="10">
        <v>7.5124683420389999</v>
      </c>
      <c r="J98" s="10">
        <v>28.441061952249999</v>
      </c>
      <c r="K98" s="10">
        <v>11.03816295965</v>
      </c>
      <c r="L98" s="10">
        <v>6.9735885551320003</v>
      </c>
      <c r="M98" s="10">
        <v>18.011751514779998</v>
      </c>
      <c r="N98" s="10">
        <v>10.79980553691</v>
      </c>
      <c r="O98" s="10">
        <v>2.9319221578049999</v>
      </c>
      <c r="P98" s="10">
        <v>13.731727694710001</v>
      </c>
      <c r="Q98" s="10">
        <v>10.704539308679999</v>
      </c>
      <c r="R98" s="10">
        <v>10.54357172916</v>
      </c>
      <c r="S98" s="10">
        <v>21.248111037840001</v>
      </c>
      <c r="T98" s="10">
        <v>26.795009288079999</v>
      </c>
      <c r="U98" s="10">
        <v>5.6630424718069996</v>
      </c>
      <c r="V98" s="10">
        <v>32.45805175988</v>
      </c>
      <c r="W98" s="10">
        <v>0</v>
      </c>
      <c r="X98" s="10">
        <v>0</v>
      </c>
      <c r="Y98" s="10">
        <v>0</v>
      </c>
      <c r="Z98" s="10">
        <v>21.712433568870001</v>
      </c>
      <c r="AA98" s="10">
        <v>11.36593065572</v>
      </c>
      <c r="AB98" s="10">
        <v>33.078364224589997</v>
      </c>
      <c r="AC98" s="10">
        <v>101.9785442724</v>
      </c>
      <c r="AD98" s="10">
        <v>44.990523911659999</v>
      </c>
    </row>
    <row r="99" spans="1:30" x14ac:dyDescent="0.4">
      <c r="B99" s="10">
        <v>101.9785442724</v>
      </c>
      <c r="C99" s="10">
        <v>44.990523911659999</v>
      </c>
      <c r="D99" s="10">
        <v>146.9690681841</v>
      </c>
      <c r="E99" s="10">
        <v>101.9785442724</v>
      </c>
      <c r="F99" s="10">
        <v>44.990523911659999</v>
      </c>
      <c r="G99" s="10">
        <v>146.9690681841</v>
      </c>
      <c r="H99" s="10">
        <v>101.9785442724</v>
      </c>
      <c r="I99" s="10">
        <v>44.990523911659999</v>
      </c>
      <c r="J99" s="10">
        <v>146.9690681841</v>
      </c>
      <c r="K99" s="10">
        <v>101.9785442724</v>
      </c>
      <c r="L99" s="10">
        <v>44.990523911659999</v>
      </c>
      <c r="M99" s="10">
        <v>146.9690681841</v>
      </c>
      <c r="N99" s="10">
        <v>101.9785442724</v>
      </c>
      <c r="O99" s="10">
        <v>44.990523911659999</v>
      </c>
      <c r="P99" s="10">
        <v>146.9690681841</v>
      </c>
      <c r="Q99" s="10">
        <v>101.9785442724</v>
      </c>
      <c r="R99" s="10">
        <v>44.990523911659999</v>
      </c>
      <c r="S99" s="10">
        <v>146.9690681841</v>
      </c>
      <c r="T99" s="10">
        <v>101.9785442724</v>
      </c>
      <c r="U99" s="10">
        <v>44.990523911659999</v>
      </c>
      <c r="V99" s="10">
        <v>146.9690681841</v>
      </c>
      <c r="W99" s="10">
        <v>101.9785442724</v>
      </c>
      <c r="X99" s="10">
        <v>44.990523911659999</v>
      </c>
      <c r="Y99" s="10">
        <v>146.9690681841</v>
      </c>
      <c r="Z99" s="10">
        <v>101.9785442724</v>
      </c>
      <c r="AA99" s="10">
        <v>44.990523911659999</v>
      </c>
      <c r="AB99" s="10">
        <v>146.9690681841</v>
      </c>
      <c r="AC99" s="10">
        <v>101.9785442724</v>
      </c>
      <c r="AD99" s="10">
        <v>44.990523911659999</v>
      </c>
    </row>
    <row r="100" spans="1:30" x14ac:dyDescent="0.4">
      <c r="B100" s="4" t="s">
        <v>155</v>
      </c>
      <c r="C100" s="4" t="s">
        <v>156</v>
      </c>
      <c r="D100" s="4" t="s">
        <v>157</v>
      </c>
      <c r="E100" s="4" t="s">
        <v>155</v>
      </c>
      <c r="F100" s="4" t="s">
        <v>156</v>
      </c>
      <c r="G100" s="4" t="s">
        <v>157</v>
      </c>
      <c r="H100" s="4" t="s">
        <v>155</v>
      </c>
      <c r="I100" s="4" t="s">
        <v>156</v>
      </c>
      <c r="J100" s="4" t="s">
        <v>157</v>
      </c>
      <c r="K100" s="4" t="s">
        <v>155</v>
      </c>
      <c r="L100" s="4" t="s">
        <v>156</v>
      </c>
      <c r="M100" s="4" t="s">
        <v>157</v>
      </c>
      <c r="N100" s="4" t="s">
        <v>155</v>
      </c>
      <c r="O100" s="4" t="s">
        <v>156</v>
      </c>
      <c r="P100" s="4" t="s">
        <v>157</v>
      </c>
      <c r="Q100" s="4" t="s">
        <v>155</v>
      </c>
      <c r="R100" s="4" t="s">
        <v>156</v>
      </c>
      <c r="S100" s="4" t="s">
        <v>157</v>
      </c>
      <c r="T100" s="4" t="s">
        <v>155</v>
      </c>
      <c r="U100" s="4" t="s">
        <v>156</v>
      </c>
      <c r="V100" s="4" t="s">
        <v>157</v>
      </c>
      <c r="W100" s="4" t="s">
        <v>155</v>
      </c>
      <c r="X100" s="4" t="s">
        <v>156</v>
      </c>
      <c r="Y100" s="4" t="s">
        <v>157</v>
      </c>
      <c r="Z100" s="4" t="s">
        <v>155</v>
      </c>
      <c r="AA100" s="4" t="s">
        <v>156</v>
      </c>
      <c r="AB100" s="4" t="s">
        <v>157</v>
      </c>
      <c r="AC100" s="4" t="s">
        <v>155</v>
      </c>
      <c r="AD100" s="4" t="s">
        <v>156</v>
      </c>
    </row>
    <row r="101" spans="1:30" x14ac:dyDescent="0.4">
      <c r="B101" s="4" t="s">
        <v>95</v>
      </c>
      <c r="C101" s="4" t="s">
        <v>95</v>
      </c>
      <c r="D101" s="4" t="s">
        <v>446</v>
      </c>
      <c r="E101" s="4" t="s">
        <v>95</v>
      </c>
      <c r="F101" s="4" t="s">
        <v>95</v>
      </c>
      <c r="G101" s="4" t="s">
        <v>446</v>
      </c>
      <c r="H101" s="4" t="s">
        <v>95</v>
      </c>
      <c r="I101" s="4" t="s">
        <v>95</v>
      </c>
      <c r="J101" s="4" t="s">
        <v>446</v>
      </c>
      <c r="K101" s="4" t="s">
        <v>95</v>
      </c>
      <c r="L101" s="4" t="s">
        <v>95</v>
      </c>
      <c r="M101" s="4" t="s">
        <v>446</v>
      </c>
      <c r="N101" s="4" t="s">
        <v>95</v>
      </c>
      <c r="O101" s="4" t="s">
        <v>95</v>
      </c>
      <c r="P101" s="4" t="s">
        <v>446</v>
      </c>
      <c r="Q101" s="4" t="s">
        <v>95</v>
      </c>
      <c r="R101" s="4" t="s">
        <v>95</v>
      </c>
      <c r="S101" s="4" t="s">
        <v>446</v>
      </c>
      <c r="T101" s="4" t="s">
        <v>95</v>
      </c>
      <c r="U101" s="4" t="s">
        <v>95</v>
      </c>
      <c r="V101" s="4" t="s">
        <v>446</v>
      </c>
      <c r="W101" s="4" t="s">
        <v>446</v>
      </c>
      <c r="X101" s="4" t="s">
        <v>446</v>
      </c>
      <c r="Y101" s="4" t="s">
        <v>446</v>
      </c>
      <c r="Z101" s="4" t="s">
        <v>95</v>
      </c>
      <c r="AA101" s="4" t="s">
        <v>95</v>
      </c>
      <c r="AB101" s="4" t="s">
        <v>446</v>
      </c>
      <c r="AC101" s="4" t="s">
        <v>446</v>
      </c>
      <c r="AD101" s="4" t="s">
        <v>446</v>
      </c>
    </row>
    <row r="102" spans="1:30" x14ac:dyDescent="0.4">
      <c r="A102" s="1" t="s">
        <v>316</v>
      </c>
      <c r="B102" s="9">
        <v>9.9394967225890002E-2</v>
      </c>
      <c r="C102" s="9">
        <v>1.632292815345E-2</v>
      </c>
      <c r="D102" s="9">
        <v>8.3630198867670008E-2</v>
      </c>
      <c r="E102" s="9">
        <v>9.0810620432809991E-2</v>
      </c>
      <c r="F102" s="9">
        <v>2.8812102976789999E-2</v>
      </c>
      <c r="G102" s="9">
        <v>7.9045021837179999E-2</v>
      </c>
      <c r="H102" s="9">
        <v>0.23890007257050003</v>
      </c>
      <c r="I102" s="9">
        <v>0.18519054598419998</v>
      </c>
      <c r="J102" s="9">
        <v>0.22870749448150002</v>
      </c>
      <c r="K102" s="9">
        <v>0.19126506162919998</v>
      </c>
      <c r="L102" s="9">
        <v>0.1485413131902</v>
      </c>
      <c r="M102" s="9">
        <v>0.1831572794553</v>
      </c>
      <c r="N102" s="9">
        <v>0.10713547095830001</v>
      </c>
      <c r="O102" s="9">
        <v>0.1357815217918</v>
      </c>
      <c r="P102" s="9">
        <v>0.1125716966825</v>
      </c>
      <c r="Q102" s="9">
        <v>0.1486462471384</v>
      </c>
      <c r="R102" s="9">
        <v>0.15005984957180002</v>
      </c>
      <c r="S102" s="9">
        <v>0.14891450966280001</v>
      </c>
      <c r="T102" s="9">
        <v>0.123847560045</v>
      </c>
      <c r="U102" s="9">
        <v>0.33529173833170001</v>
      </c>
      <c r="V102" s="9">
        <v>0.16397379901299999</v>
      </c>
      <c r="W102" s="9">
        <v>0</v>
      </c>
      <c r="X102" s="9">
        <v>0</v>
      </c>
      <c r="Y102" s="9">
        <v>0</v>
      </c>
      <c r="Z102" s="9">
        <v>0.19020558765869999</v>
      </c>
      <c r="AA102" s="9">
        <v>4.5135031130249997E-2</v>
      </c>
      <c r="AB102" s="9">
        <v>0.16267522070479998</v>
      </c>
      <c r="AC102" s="9">
        <v>1</v>
      </c>
      <c r="AD102" s="9">
        <v>1</v>
      </c>
    </row>
    <row r="103" spans="1:30" x14ac:dyDescent="0.4">
      <c r="B103" s="10">
        <v>62</v>
      </c>
      <c r="C103" s="10">
        <v>3</v>
      </c>
      <c r="D103" s="10">
        <v>65</v>
      </c>
      <c r="E103" s="10">
        <v>73</v>
      </c>
      <c r="F103" s="10">
        <v>5</v>
      </c>
      <c r="G103" s="10">
        <v>78</v>
      </c>
      <c r="H103" s="10">
        <v>161</v>
      </c>
      <c r="I103" s="10">
        <v>25</v>
      </c>
      <c r="J103" s="10">
        <v>186</v>
      </c>
      <c r="K103" s="10">
        <v>120</v>
      </c>
      <c r="L103" s="10">
        <v>25</v>
      </c>
      <c r="M103" s="10">
        <v>145</v>
      </c>
      <c r="N103" s="10">
        <v>78</v>
      </c>
      <c r="O103" s="10">
        <v>24</v>
      </c>
      <c r="P103" s="10">
        <v>102</v>
      </c>
      <c r="Q103" s="10">
        <v>108</v>
      </c>
      <c r="R103" s="10">
        <v>24</v>
      </c>
      <c r="S103" s="10">
        <v>132</v>
      </c>
      <c r="T103" s="10">
        <v>110</v>
      </c>
      <c r="U103" s="10">
        <v>49</v>
      </c>
      <c r="V103" s="10">
        <v>159</v>
      </c>
      <c r="W103" s="10">
        <v>0</v>
      </c>
      <c r="X103" s="10">
        <v>0</v>
      </c>
      <c r="Y103" s="10">
        <v>0</v>
      </c>
      <c r="Z103" s="10">
        <v>135</v>
      </c>
      <c r="AA103" s="10">
        <v>8</v>
      </c>
      <c r="AB103" s="10">
        <v>143</v>
      </c>
      <c r="AC103" s="10">
        <v>712</v>
      </c>
      <c r="AD103" s="10">
        <v>155</v>
      </c>
    </row>
    <row r="104" spans="1:30" x14ac:dyDescent="0.4">
      <c r="B104" s="10">
        <v>712</v>
      </c>
      <c r="C104" s="10">
        <v>155</v>
      </c>
      <c r="D104" s="10">
        <v>867</v>
      </c>
      <c r="E104" s="10">
        <v>712</v>
      </c>
      <c r="F104" s="10">
        <v>155</v>
      </c>
      <c r="G104" s="10">
        <v>867</v>
      </c>
      <c r="H104" s="10">
        <v>712</v>
      </c>
      <c r="I104" s="10">
        <v>155</v>
      </c>
      <c r="J104" s="10">
        <v>867</v>
      </c>
      <c r="K104" s="10">
        <v>712</v>
      </c>
      <c r="L104" s="10">
        <v>155</v>
      </c>
      <c r="M104" s="10">
        <v>867</v>
      </c>
      <c r="N104" s="10">
        <v>712</v>
      </c>
      <c r="O104" s="10">
        <v>155</v>
      </c>
      <c r="P104" s="10">
        <v>867</v>
      </c>
      <c r="Q104" s="10">
        <v>712</v>
      </c>
      <c r="R104" s="10">
        <v>155</v>
      </c>
      <c r="S104" s="10">
        <v>867</v>
      </c>
      <c r="T104" s="10">
        <v>712</v>
      </c>
      <c r="U104" s="10">
        <v>155</v>
      </c>
      <c r="V104" s="10">
        <v>867</v>
      </c>
      <c r="W104" s="10">
        <v>712</v>
      </c>
      <c r="X104" s="10">
        <v>155</v>
      </c>
      <c r="Y104" s="10">
        <v>867</v>
      </c>
      <c r="Z104" s="10">
        <v>712</v>
      </c>
      <c r="AA104" s="10">
        <v>155</v>
      </c>
      <c r="AB104" s="10">
        <v>867</v>
      </c>
      <c r="AC104" s="10">
        <v>712</v>
      </c>
      <c r="AD104" s="10">
        <v>155</v>
      </c>
    </row>
    <row r="105" spans="1:30" x14ac:dyDescent="0.4">
      <c r="B105" s="10">
        <v>67.729304353239996</v>
      </c>
      <c r="C105" s="10">
        <v>2.6051690051510001</v>
      </c>
      <c r="D105" s="10">
        <v>70.334473358389999</v>
      </c>
      <c r="E105" s="10">
        <v>61.879794535489999</v>
      </c>
      <c r="F105" s="10">
        <v>4.5984640098099998</v>
      </c>
      <c r="G105" s="10">
        <v>66.478258545299994</v>
      </c>
      <c r="H105" s="10">
        <v>162.7902918703</v>
      </c>
      <c r="I105" s="10">
        <v>29.556747778919998</v>
      </c>
      <c r="J105" s="10">
        <v>192.34703964920001</v>
      </c>
      <c r="K105" s="10">
        <v>130.33104122649999</v>
      </c>
      <c r="L105" s="10">
        <v>23.707463603930002</v>
      </c>
      <c r="M105" s="10">
        <v>154.0385048304</v>
      </c>
      <c r="N105" s="10">
        <v>73.003806149149995</v>
      </c>
      <c r="O105" s="10">
        <v>21.670977701969999</v>
      </c>
      <c r="P105" s="10">
        <v>94.674783851119997</v>
      </c>
      <c r="Q105" s="10">
        <v>101.28990626380001</v>
      </c>
      <c r="R105" s="10">
        <v>23.949824770829998</v>
      </c>
      <c r="S105" s="10">
        <v>125.2397310346</v>
      </c>
      <c r="T105" s="10">
        <v>84.391688249460003</v>
      </c>
      <c r="U105" s="10">
        <v>53.513170931909997</v>
      </c>
      <c r="V105" s="10">
        <v>137.90485918140001</v>
      </c>
      <c r="W105" s="10">
        <v>0</v>
      </c>
      <c r="X105" s="10">
        <v>0</v>
      </c>
      <c r="Y105" s="10">
        <v>0</v>
      </c>
      <c r="Z105" s="10">
        <v>129.6090988887</v>
      </c>
      <c r="AA105" s="10">
        <v>7.2036330149610004</v>
      </c>
      <c r="AB105" s="10">
        <v>136.81273190370001</v>
      </c>
      <c r="AC105" s="10">
        <v>681.41583264789995</v>
      </c>
      <c r="AD105" s="10">
        <v>159.60181780249999</v>
      </c>
    </row>
    <row r="106" spans="1:30" x14ac:dyDescent="0.4">
      <c r="B106" s="10">
        <v>681.41583264789995</v>
      </c>
      <c r="C106" s="10">
        <v>159.60181780249999</v>
      </c>
      <c r="D106" s="10">
        <v>841.01765045039997</v>
      </c>
      <c r="E106" s="10">
        <v>681.41583264789995</v>
      </c>
      <c r="F106" s="10">
        <v>159.60181780249999</v>
      </c>
      <c r="G106" s="10">
        <v>841.01765045039997</v>
      </c>
      <c r="H106" s="10">
        <v>681.41583264789995</v>
      </c>
      <c r="I106" s="10">
        <v>159.60181780249999</v>
      </c>
      <c r="J106" s="10">
        <v>841.01765045039997</v>
      </c>
      <c r="K106" s="10">
        <v>681.41583264789995</v>
      </c>
      <c r="L106" s="10">
        <v>159.60181780249999</v>
      </c>
      <c r="M106" s="10">
        <v>841.01765045039997</v>
      </c>
      <c r="N106" s="10">
        <v>681.41583264789995</v>
      </c>
      <c r="O106" s="10">
        <v>159.60181780249999</v>
      </c>
      <c r="P106" s="10">
        <v>841.01765045039997</v>
      </c>
      <c r="Q106" s="10">
        <v>681.41583264789995</v>
      </c>
      <c r="R106" s="10">
        <v>159.60181780249999</v>
      </c>
      <c r="S106" s="10">
        <v>841.01765045039997</v>
      </c>
      <c r="T106" s="10">
        <v>681.41583264789995</v>
      </c>
      <c r="U106" s="10">
        <v>159.60181780249999</v>
      </c>
      <c r="V106" s="10">
        <v>841.01765045039997</v>
      </c>
      <c r="W106" s="10">
        <v>681.41583264789995</v>
      </c>
      <c r="X106" s="10">
        <v>159.60181780249999</v>
      </c>
      <c r="Y106" s="10">
        <v>841.01765045039997</v>
      </c>
      <c r="Z106" s="10">
        <v>681.41583264789995</v>
      </c>
      <c r="AA106" s="10">
        <v>159.60181780249999</v>
      </c>
      <c r="AB106" s="10">
        <v>841.01765045039997</v>
      </c>
      <c r="AC106" s="10">
        <v>681.41583264789995</v>
      </c>
      <c r="AD106" s="10">
        <v>159.60181780249999</v>
      </c>
    </row>
    <row r="107" spans="1:30" x14ac:dyDescent="0.4">
      <c r="B107" s="4" t="s">
        <v>155</v>
      </c>
      <c r="C107" s="4" t="s">
        <v>156</v>
      </c>
      <c r="D107" s="4" t="s">
        <v>157</v>
      </c>
      <c r="E107" s="4" t="s">
        <v>155</v>
      </c>
      <c r="F107" s="4" t="s">
        <v>156</v>
      </c>
      <c r="G107" s="4" t="s">
        <v>157</v>
      </c>
      <c r="H107" s="4" t="s">
        <v>155</v>
      </c>
      <c r="I107" s="4" t="s">
        <v>156</v>
      </c>
      <c r="J107" s="4" t="s">
        <v>157</v>
      </c>
      <c r="K107" s="4" t="s">
        <v>155</v>
      </c>
      <c r="L107" s="4" t="s">
        <v>156</v>
      </c>
      <c r="M107" s="4" t="s">
        <v>157</v>
      </c>
      <c r="N107" s="4" t="s">
        <v>155</v>
      </c>
      <c r="O107" s="4" t="s">
        <v>156</v>
      </c>
      <c r="P107" s="4" t="s">
        <v>157</v>
      </c>
      <c r="Q107" s="4" t="s">
        <v>155</v>
      </c>
      <c r="R107" s="4" t="s">
        <v>156</v>
      </c>
      <c r="S107" s="4" t="s">
        <v>157</v>
      </c>
      <c r="T107" s="4" t="s">
        <v>155</v>
      </c>
      <c r="U107" s="4" t="s">
        <v>156</v>
      </c>
      <c r="V107" s="4" t="s">
        <v>157</v>
      </c>
      <c r="W107" s="4" t="s">
        <v>155</v>
      </c>
      <c r="X107" s="4" t="s">
        <v>156</v>
      </c>
      <c r="Y107" s="4" t="s">
        <v>157</v>
      </c>
      <c r="Z107" s="4" t="s">
        <v>155</v>
      </c>
      <c r="AA107" s="4" t="s">
        <v>156</v>
      </c>
      <c r="AB107" s="4" t="s">
        <v>157</v>
      </c>
      <c r="AC107" s="4" t="s">
        <v>155</v>
      </c>
      <c r="AD107" s="4" t="s">
        <v>156</v>
      </c>
    </row>
    <row r="108" spans="1:30" x14ac:dyDescent="0.4">
      <c r="B108" s="4" t="s">
        <v>215</v>
      </c>
      <c r="C108" s="4" t="s">
        <v>95</v>
      </c>
      <c r="D108" s="4" t="s">
        <v>446</v>
      </c>
      <c r="E108" s="4" t="s">
        <v>215</v>
      </c>
      <c r="F108" s="4" t="s">
        <v>95</v>
      </c>
      <c r="G108" s="4" t="s">
        <v>446</v>
      </c>
      <c r="H108" s="4" t="s">
        <v>95</v>
      </c>
      <c r="I108" s="4" t="s">
        <v>95</v>
      </c>
      <c r="J108" s="4" t="s">
        <v>446</v>
      </c>
      <c r="K108" s="4" t="s">
        <v>95</v>
      </c>
      <c r="L108" s="4" t="s">
        <v>95</v>
      </c>
      <c r="M108" s="4" t="s">
        <v>446</v>
      </c>
      <c r="N108" s="4" t="s">
        <v>95</v>
      </c>
      <c r="O108" s="4" t="s">
        <v>95</v>
      </c>
      <c r="P108" s="4" t="s">
        <v>446</v>
      </c>
      <c r="Q108" s="4" t="s">
        <v>95</v>
      </c>
      <c r="R108" s="4" t="s">
        <v>95</v>
      </c>
      <c r="S108" s="4" t="s">
        <v>446</v>
      </c>
      <c r="T108" s="4" t="s">
        <v>95</v>
      </c>
      <c r="U108" s="4" t="s">
        <v>155</v>
      </c>
      <c r="V108" s="4" t="s">
        <v>446</v>
      </c>
      <c r="W108" s="4" t="s">
        <v>446</v>
      </c>
      <c r="X108" s="4" t="s">
        <v>446</v>
      </c>
      <c r="Y108" s="4" t="s">
        <v>446</v>
      </c>
      <c r="Z108" s="4" t="s">
        <v>156</v>
      </c>
      <c r="AA108" s="4" t="s">
        <v>95</v>
      </c>
      <c r="AB108" s="4" t="s">
        <v>446</v>
      </c>
      <c r="AC108" s="4" t="s">
        <v>446</v>
      </c>
      <c r="AD108" s="4" t="s">
        <v>446</v>
      </c>
    </row>
    <row r="109" spans="1:30" x14ac:dyDescent="0.4">
      <c r="A109" s="1" t="s">
        <v>329</v>
      </c>
      <c r="B109" s="9">
        <v>4.4288667890299997E-2</v>
      </c>
      <c r="C109" s="9">
        <v>0</v>
      </c>
      <c r="D109" s="9">
        <v>3.3801718207590002E-2</v>
      </c>
      <c r="E109" s="9">
        <v>9.155570571801E-2</v>
      </c>
      <c r="F109" s="9">
        <v>8.0826008758210013E-2</v>
      </c>
      <c r="G109" s="9">
        <v>8.9015060503600002E-2</v>
      </c>
      <c r="H109" s="9">
        <v>0.15983649631569999</v>
      </c>
      <c r="I109" s="9">
        <v>0.32305200225739999</v>
      </c>
      <c r="J109" s="9">
        <v>0.19848369163189999</v>
      </c>
      <c r="K109" s="9">
        <v>0.13318136475129999</v>
      </c>
      <c r="L109" s="9">
        <v>6.4186360123159994E-2</v>
      </c>
      <c r="M109" s="9">
        <v>0.1168442930722</v>
      </c>
      <c r="N109" s="9">
        <v>0.16955589399969997</v>
      </c>
      <c r="O109" s="9">
        <v>0.20717374044690001</v>
      </c>
      <c r="P109" s="9">
        <v>0.17846328457290001</v>
      </c>
      <c r="Q109" s="9">
        <v>0.16233977426399998</v>
      </c>
      <c r="R109" s="9">
        <v>0.2770746261598</v>
      </c>
      <c r="S109" s="9">
        <v>0.1895074150172</v>
      </c>
      <c r="T109" s="9">
        <v>0.229014526686</v>
      </c>
      <c r="U109" s="9">
        <v>4.7687262254549993E-2</v>
      </c>
      <c r="V109" s="9">
        <v>0.18607871513919999</v>
      </c>
      <c r="W109" s="9">
        <v>1.022757037498E-2</v>
      </c>
      <c r="X109" s="9">
        <v>0</v>
      </c>
      <c r="Y109" s="9">
        <v>7.8058218553680005E-3</v>
      </c>
      <c r="Z109" s="9">
        <v>0.13584437360830001</v>
      </c>
      <c r="AA109" s="9">
        <v>8.0826008758210013E-2</v>
      </c>
      <c r="AB109" s="9">
        <v>0.12281677871119999</v>
      </c>
      <c r="AC109" s="9">
        <v>1</v>
      </c>
      <c r="AD109" s="9">
        <v>1</v>
      </c>
    </row>
    <row r="110" spans="1:30" x14ac:dyDescent="0.4">
      <c r="B110" s="10">
        <v>4</v>
      </c>
      <c r="C110" s="10">
        <v>0</v>
      </c>
      <c r="D110" s="10">
        <v>4</v>
      </c>
      <c r="E110" s="10">
        <v>7</v>
      </c>
      <c r="F110" s="10">
        <v>2</v>
      </c>
      <c r="G110" s="10">
        <v>9</v>
      </c>
      <c r="H110" s="10">
        <v>18</v>
      </c>
      <c r="I110" s="10">
        <v>8</v>
      </c>
      <c r="J110" s="10">
        <v>26</v>
      </c>
      <c r="K110" s="10">
        <v>13</v>
      </c>
      <c r="L110" s="10">
        <v>2</v>
      </c>
      <c r="M110" s="10">
        <v>15</v>
      </c>
      <c r="N110" s="10">
        <v>14</v>
      </c>
      <c r="O110" s="10">
        <v>6</v>
      </c>
      <c r="P110" s="10">
        <v>20</v>
      </c>
      <c r="Q110" s="10">
        <v>16</v>
      </c>
      <c r="R110" s="10">
        <v>7</v>
      </c>
      <c r="S110" s="10">
        <v>23</v>
      </c>
      <c r="T110" s="10">
        <v>22</v>
      </c>
      <c r="U110" s="10">
        <v>2</v>
      </c>
      <c r="V110" s="10">
        <v>24</v>
      </c>
      <c r="W110" s="10">
        <v>2</v>
      </c>
      <c r="X110" s="10">
        <v>0</v>
      </c>
      <c r="Y110" s="10">
        <v>2</v>
      </c>
      <c r="Z110" s="10">
        <v>11</v>
      </c>
      <c r="AA110" s="10">
        <v>2</v>
      </c>
      <c r="AB110" s="10">
        <v>13</v>
      </c>
      <c r="AC110" s="10">
        <v>96</v>
      </c>
      <c r="AD110" s="10">
        <v>27</v>
      </c>
    </row>
    <row r="111" spans="1:30" x14ac:dyDescent="0.4">
      <c r="B111" s="10">
        <v>96</v>
      </c>
      <c r="C111" s="10">
        <v>27</v>
      </c>
      <c r="D111" s="10">
        <v>123</v>
      </c>
      <c r="E111" s="10">
        <v>96</v>
      </c>
      <c r="F111" s="10">
        <v>27</v>
      </c>
      <c r="G111" s="10">
        <v>123</v>
      </c>
      <c r="H111" s="10">
        <v>96</v>
      </c>
      <c r="I111" s="10">
        <v>27</v>
      </c>
      <c r="J111" s="10">
        <v>123</v>
      </c>
      <c r="K111" s="10">
        <v>96</v>
      </c>
      <c r="L111" s="10">
        <v>27</v>
      </c>
      <c r="M111" s="10">
        <v>123</v>
      </c>
      <c r="N111" s="10">
        <v>96</v>
      </c>
      <c r="O111" s="10">
        <v>27</v>
      </c>
      <c r="P111" s="10">
        <v>123</v>
      </c>
      <c r="Q111" s="10">
        <v>96</v>
      </c>
      <c r="R111" s="10">
        <v>27</v>
      </c>
      <c r="S111" s="10">
        <v>123</v>
      </c>
      <c r="T111" s="10">
        <v>96</v>
      </c>
      <c r="U111" s="10">
        <v>27</v>
      </c>
      <c r="V111" s="10">
        <v>123</v>
      </c>
      <c r="W111" s="10">
        <v>96</v>
      </c>
      <c r="X111" s="10">
        <v>27</v>
      </c>
      <c r="Y111" s="10">
        <v>123</v>
      </c>
      <c r="Z111" s="10">
        <v>96</v>
      </c>
      <c r="AA111" s="10">
        <v>27</v>
      </c>
      <c r="AB111" s="10">
        <v>123</v>
      </c>
      <c r="AC111" s="10">
        <v>96</v>
      </c>
      <c r="AD111" s="10">
        <v>27</v>
      </c>
    </row>
    <row r="112" spans="1:30" x14ac:dyDescent="0.4">
      <c r="B112" s="10">
        <v>6.526469569504</v>
      </c>
      <c r="C112" s="10">
        <v>0</v>
      </c>
      <c r="D112" s="10">
        <v>6.526469569504</v>
      </c>
      <c r="E112" s="10">
        <v>13.491837884200001</v>
      </c>
      <c r="F112" s="10">
        <v>3.6952790557280002</v>
      </c>
      <c r="G112" s="10">
        <v>17.18711693993</v>
      </c>
      <c r="H112" s="10">
        <v>23.553836206700002</v>
      </c>
      <c r="I112" s="10">
        <v>14.769593552790001</v>
      </c>
      <c r="J112" s="10">
        <v>38.323429759489997</v>
      </c>
      <c r="K112" s="10">
        <v>19.62588096863</v>
      </c>
      <c r="L112" s="10">
        <v>2.9345320382710001</v>
      </c>
      <c r="M112" s="10">
        <v>22.56041300691</v>
      </c>
      <c r="N112" s="10">
        <v>24.986106722839999</v>
      </c>
      <c r="O112" s="10">
        <v>9.4717628116510006</v>
      </c>
      <c r="P112" s="10">
        <v>34.457869534490001</v>
      </c>
      <c r="Q112" s="10">
        <v>23.92272441515</v>
      </c>
      <c r="R112" s="10">
        <v>12.667556874980001</v>
      </c>
      <c r="S112" s="10">
        <v>36.590281290130001</v>
      </c>
      <c r="T112" s="10">
        <v>33.748053635140003</v>
      </c>
      <c r="U112" s="10">
        <v>2.1802108521950001</v>
      </c>
      <c r="V112" s="10">
        <v>35.928264487329997</v>
      </c>
      <c r="W112" s="10">
        <v>1.507155893412</v>
      </c>
      <c r="X112" s="10">
        <v>0</v>
      </c>
      <c r="Y112" s="10">
        <v>1.507155893412</v>
      </c>
      <c r="Z112" s="10">
        <v>20.018307453710001</v>
      </c>
      <c r="AA112" s="10">
        <v>3.6952790557280002</v>
      </c>
      <c r="AB112" s="10">
        <v>23.713586509430002</v>
      </c>
      <c r="AC112" s="10">
        <v>147.36206529559999</v>
      </c>
      <c r="AD112" s="10">
        <v>45.71893518561</v>
      </c>
    </row>
    <row r="113" spans="1:30" x14ac:dyDescent="0.4">
      <c r="B113" s="10">
        <v>147.36206529559999</v>
      </c>
      <c r="C113" s="10">
        <v>45.71893518561</v>
      </c>
      <c r="D113" s="10">
        <v>193.08100048119999</v>
      </c>
      <c r="E113" s="10">
        <v>147.36206529559999</v>
      </c>
      <c r="F113" s="10">
        <v>45.71893518561</v>
      </c>
      <c r="G113" s="10">
        <v>193.08100048119999</v>
      </c>
      <c r="H113" s="10">
        <v>147.36206529559999</v>
      </c>
      <c r="I113" s="10">
        <v>45.71893518561</v>
      </c>
      <c r="J113" s="10">
        <v>193.08100048119999</v>
      </c>
      <c r="K113" s="10">
        <v>147.36206529559999</v>
      </c>
      <c r="L113" s="10">
        <v>45.71893518561</v>
      </c>
      <c r="M113" s="10">
        <v>193.08100048119999</v>
      </c>
      <c r="N113" s="10">
        <v>147.36206529559999</v>
      </c>
      <c r="O113" s="10">
        <v>45.71893518561</v>
      </c>
      <c r="P113" s="10">
        <v>193.08100048119999</v>
      </c>
      <c r="Q113" s="10">
        <v>147.36206529559999</v>
      </c>
      <c r="R113" s="10">
        <v>45.71893518561</v>
      </c>
      <c r="S113" s="10">
        <v>193.08100048119999</v>
      </c>
      <c r="T113" s="10">
        <v>147.36206529559999</v>
      </c>
      <c r="U113" s="10">
        <v>45.71893518561</v>
      </c>
      <c r="V113" s="10">
        <v>193.08100048119999</v>
      </c>
      <c r="W113" s="10">
        <v>147.36206529559999</v>
      </c>
      <c r="X113" s="10">
        <v>45.71893518561</v>
      </c>
      <c r="Y113" s="10">
        <v>193.08100048119999</v>
      </c>
      <c r="Z113" s="10">
        <v>147.36206529559999</v>
      </c>
      <c r="AA113" s="10">
        <v>45.71893518561</v>
      </c>
      <c r="AB113" s="10">
        <v>193.08100048119999</v>
      </c>
      <c r="AC113" s="10">
        <v>147.36206529559999</v>
      </c>
      <c r="AD113" s="10">
        <v>45.71893518561</v>
      </c>
    </row>
    <row r="114" spans="1:30" x14ac:dyDescent="0.4">
      <c r="B114" s="4" t="s">
        <v>155</v>
      </c>
      <c r="C114" s="4" t="s">
        <v>156</v>
      </c>
      <c r="D114" s="4" t="s">
        <v>157</v>
      </c>
      <c r="E114" s="4" t="s">
        <v>155</v>
      </c>
      <c r="F114" s="4" t="s">
        <v>156</v>
      </c>
      <c r="G114" s="4" t="s">
        <v>157</v>
      </c>
      <c r="H114" s="4" t="s">
        <v>155</v>
      </c>
      <c r="I114" s="4" t="s">
        <v>156</v>
      </c>
      <c r="J114" s="4" t="s">
        <v>157</v>
      </c>
      <c r="K114" s="4" t="s">
        <v>155</v>
      </c>
      <c r="L114" s="4" t="s">
        <v>156</v>
      </c>
      <c r="M114" s="4" t="s">
        <v>157</v>
      </c>
      <c r="N114" s="4" t="s">
        <v>155</v>
      </c>
      <c r="O114" s="4" t="s">
        <v>156</v>
      </c>
      <c r="P114" s="4" t="s">
        <v>157</v>
      </c>
      <c r="Q114" s="4" t="s">
        <v>155</v>
      </c>
      <c r="R114" s="4" t="s">
        <v>156</v>
      </c>
      <c r="S114" s="4" t="s">
        <v>157</v>
      </c>
      <c r="T114" s="4" t="s">
        <v>155</v>
      </c>
      <c r="U114" s="4" t="s">
        <v>156</v>
      </c>
      <c r="V114" s="4" t="s">
        <v>157</v>
      </c>
      <c r="W114" s="4" t="s">
        <v>155</v>
      </c>
      <c r="X114" s="4" t="s">
        <v>156</v>
      </c>
      <c r="Y114" s="4" t="s">
        <v>157</v>
      </c>
      <c r="Z114" s="4" t="s">
        <v>155</v>
      </c>
      <c r="AA114" s="4" t="s">
        <v>156</v>
      </c>
      <c r="AB114" s="4" t="s">
        <v>157</v>
      </c>
      <c r="AC114" s="4" t="s">
        <v>155</v>
      </c>
      <c r="AD114" s="4" t="s">
        <v>156</v>
      </c>
    </row>
    <row r="115" spans="1:30" x14ac:dyDescent="0.4">
      <c r="B115" s="4" t="s">
        <v>95</v>
      </c>
      <c r="C115" s="4" t="s">
        <v>95</v>
      </c>
      <c r="D115" s="4" t="s">
        <v>446</v>
      </c>
      <c r="E115" s="4" t="s">
        <v>95</v>
      </c>
      <c r="F115" s="4" t="s">
        <v>95</v>
      </c>
      <c r="G115" s="4" t="s">
        <v>446</v>
      </c>
      <c r="H115" s="4" t="s">
        <v>95</v>
      </c>
      <c r="I115" s="4" t="s">
        <v>95</v>
      </c>
      <c r="J115" s="4" t="s">
        <v>446</v>
      </c>
      <c r="K115" s="4" t="s">
        <v>95</v>
      </c>
      <c r="L115" s="4" t="s">
        <v>95</v>
      </c>
      <c r="M115" s="4" t="s">
        <v>446</v>
      </c>
      <c r="N115" s="4" t="s">
        <v>95</v>
      </c>
      <c r="O115" s="4" t="s">
        <v>95</v>
      </c>
      <c r="P115" s="4" t="s">
        <v>446</v>
      </c>
      <c r="Q115" s="4" t="s">
        <v>95</v>
      </c>
      <c r="R115" s="4" t="s">
        <v>95</v>
      </c>
      <c r="S115" s="4" t="s">
        <v>446</v>
      </c>
      <c r="T115" s="4" t="s">
        <v>215</v>
      </c>
      <c r="U115" s="4" t="s">
        <v>95</v>
      </c>
      <c r="V115" s="4" t="s">
        <v>446</v>
      </c>
      <c r="W115" s="4" t="s">
        <v>95</v>
      </c>
      <c r="X115" s="4" t="s">
        <v>95</v>
      </c>
      <c r="Y115" s="4" t="s">
        <v>446</v>
      </c>
      <c r="Z115" s="4" t="s">
        <v>95</v>
      </c>
      <c r="AA115" s="4" t="s">
        <v>95</v>
      </c>
      <c r="AB115" s="4" t="s">
        <v>446</v>
      </c>
      <c r="AC115" s="4" t="s">
        <v>446</v>
      </c>
      <c r="AD115" s="4" t="s">
        <v>446</v>
      </c>
    </row>
    <row r="116" spans="1:30" x14ac:dyDescent="0.4">
      <c r="A116" s="1" t="s">
        <v>319</v>
      </c>
      <c r="B116" s="9">
        <v>6.4570588019650002E-2</v>
      </c>
      <c r="C116" s="9">
        <v>1.7270810476089998E-2</v>
      </c>
      <c r="D116" s="9">
        <v>4.7737258552709994E-2</v>
      </c>
      <c r="E116" s="9">
        <v>9.7637929556289998E-2</v>
      </c>
      <c r="F116" s="9">
        <v>8.3275709069439999E-2</v>
      </c>
      <c r="G116" s="9">
        <v>9.2526616102239986E-2</v>
      </c>
      <c r="H116" s="9">
        <v>0.20931819729050002</v>
      </c>
      <c r="I116" s="9">
        <v>0.20518161151849998</v>
      </c>
      <c r="J116" s="9">
        <v>0.2078460442534</v>
      </c>
      <c r="K116" s="9">
        <v>0.14414909050629998</v>
      </c>
      <c r="L116" s="9">
        <v>0.1743474583853</v>
      </c>
      <c r="M116" s="9">
        <v>0.15489626739100001</v>
      </c>
      <c r="N116" s="9">
        <v>0.11914637072999999</v>
      </c>
      <c r="O116" s="9">
        <v>0.1192621527891</v>
      </c>
      <c r="P116" s="9">
        <v>0.1191875759459</v>
      </c>
      <c r="Q116" s="9">
        <v>0.15427607107999999</v>
      </c>
      <c r="R116" s="9">
        <v>0.22117002178109998</v>
      </c>
      <c r="S116" s="9">
        <v>0.17808269280160002</v>
      </c>
      <c r="T116" s="9">
        <v>0.2109017528173</v>
      </c>
      <c r="U116" s="9">
        <v>0.17949223598039998</v>
      </c>
      <c r="V116" s="9">
        <v>0.19972354495309999</v>
      </c>
      <c r="W116" s="9">
        <v>0</v>
      </c>
      <c r="X116" s="9">
        <v>0</v>
      </c>
      <c r="Y116" s="9">
        <v>0</v>
      </c>
      <c r="Z116" s="9">
        <v>0.16220851757590002</v>
      </c>
      <c r="AA116" s="9">
        <v>0.10054651954549999</v>
      </c>
      <c r="AB116" s="9">
        <v>0.14026387465499998</v>
      </c>
      <c r="AC116" s="9">
        <v>1</v>
      </c>
      <c r="AD116" s="9">
        <v>1</v>
      </c>
    </row>
    <row r="117" spans="1:30" x14ac:dyDescent="0.4">
      <c r="B117" s="10">
        <v>18</v>
      </c>
      <c r="C117" s="10">
        <v>4</v>
      </c>
      <c r="D117" s="10">
        <v>22</v>
      </c>
      <c r="E117" s="10">
        <v>37</v>
      </c>
      <c r="F117" s="10">
        <v>15</v>
      </c>
      <c r="G117" s="10">
        <v>52</v>
      </c>
      <c r="H117" s="10">
        <v>72</v>
      </c>
      <c r="I117" s="10">
        <v>38</v>
      </c>
      <c r="J117" s="10">
        <v>110</v>
      </c>
      <c r="K117" s="10">
        <v>61</v>
      </c>
      <c r="L117" s="10">
        <v>37</v>
      </c>
      <c r="M117" s="10">
        <v>98</v>
      </c>
      <c r="N117" s="10">
        <v>52</v>
      </c>
      <c r="O117" s="10">
        <v>24</v>
      </c>
      <c r="P117" s="10">
        <v>76</v>
      </c>
      <c r="Q117" s="10">
        <v>73</v>
      </c>
      <c r="R117" s="10">
        <v>51</v>
      </c>
      <c r="S117" s="10">
        <v>124</v>
      </c>
      <c r="T117" s="10">
        <v>97</v>
      </c>
      <c r="U117" s="10">
        <v>48</v>
      </c>
      <c r="V117" s="10">
        <v>145</v>
      </c>
      <c r="W117" s="10">
        <v>0</v>
      </c>
      <c r="X117" s="10">
        <v>0</v>
      </c>
      <c r="Y117" s="10">
        <v>0</v>
      </c>
      <c r="Z117" s="10">
        <v>55</v>
      </c>
      <c r="AA117" s="10">
        <v>19</v>
      </c>
      <c r="AB117" s="10">
        <v>74</v>
      </c>
      <c r="AC117" s="10">
        <v>410</v>
      </c>
      <c r="AD117" s="10">
        <v>217</v>
      </c>
    </row>
    <row r="118" spans="1:30" x14ac:dyDescent="0.4">
      <c r="B118" s="10">
        <v>410</v>
      </c>
      <c r="C118" s="10">
        <v>217</v>
      </c>
      <c r="D118" s="10">
        <v>627</v>
      </c>
      <c r="E118" s="10">
        <v>410</v>
      </c>
      <c r="F118" s="10">
        <v>217</v>
      </c>
      <c r="G118" s="10">
        <v>627</v>
      </c>
      <c r="H118" s="10">
        <v>410</v>
      </c>
      <c r="I118" s="10">
        <v>217</v>
      </c>
      <c r="J118" s="10">
        <v>627</v>
      </c>
      <c r="K118" s="10">
        <v>410</v>
      </c>
      <c r="L118" s="10">
        <v>217</v>
      </c>
      <c r="M118" s="10">
        <v>627</v>
      </c>
      <c r="N118" s="10">
        <v>410</v>
      </c>
      <c r="O118" s="10">
        <v>217</v>
      </c>
      <c r="P118" s="10">
        <v>627</v>
      </c>
      <c r="Q118" s="10">
        <v>410</v>
      </c>
      <c r="R118" s="10">
        <v>217</v>
      </c>
      <c r="S118" s="10">
        <v>627</v>
      </c>
      <c r="T118" s="10">
        <v>410</v>
      </c>
      <c r="U118" s="10">
        <v>217</v>
      </c>
      <c r="V118" s="10">
        <v>627</v>
      </c>
      <c r="W118" s="10">
        <v>410</v>
      </c>
      <c r="X118" s="10">
        <v>217</v>
      </c>
      <c r="Y118" s="10">
        <v>627</v>
      </c>
      <c r="Z118" s="10">
        <v>410</v>
      </c>
      <c r="AA118" s="10">
        <v>217</v>
      </c>
      <c r="AB118" s="10">
        <v>627</v>
      </c>
      <c r="AC118" s="10">
        <v>410</v>
      </c>
      <c r="AD118" s="10">
        <v>217</v>
      </c>
    </row>
    <row r="119" spans="1:30" x14ac:dyDescent="0.4">
      <c r="B119" s="10">
        <v>24.80964103606</v>
      </c>
      <c r="C119" s="10">
        <v>3.6664575087619999</v>
      </c>
      <c r="D119" s="10">
        <v>28.476098544820001</v>
      </c>
      <c r="E119" s="10">
        <v>37.514943848089999</v>
      </c>
      <c r="F119" s="10">
        <v>17.67877942022</v>
      </c>
      <c r="G119" s="10">
        <v>55.193723268310002</v>
      </c>
      <c r="H119" s="10">
        <v>80.425306573200004</v>
      </c>
      <c r="I119" s="10">
        <v>43.55844569389</v>
      </c>
      <c r="J119" s="10">
        <v>123.9837522671</v>
      </c>
      <c r="K119" s="10">
        <v>55.385699601269998</v>
      </c>
      <c r="L119" s="10">
        <v>37.012596995110002</v>
      </c>
      <c r="M119" s="10">
        <v>92.398296596380007</v>
      </c>
      <c r="N119" s="10">
        <v>45.779026941189997</v>
      </c>
      <c r="O119" s="10">
        <v>25.318418971149999</v>
      </c>
      <c r="P119" s="10">
        <v>71.097445912340007</v>
      </c>
      <c r="Q119" s="10">
        <v>59.276739787190003</v>
      </c>
      <c r="R119" s="10">
        <v>46.952659702639998</v>
      </c>
      <c r="S119" s="10">
        <v>106.2293994898</v>
      </c>
      <c r="T119" s="10">
        <v>81.033748363580003</v>
      </c>
      <c r="U119" s="10">
        <v>38.104792898180001</v>
      </c>
      <c r="V119" s="10">
        <v>119.1385412618</v>
      </c>
      <c r="W119" s="10">
        <v>0</v>
      </c>
      <c r="X119" s="10">
        <v>0</v>
      </c>
      <c r="Y119" s="10">
        <v>0</v>
      </c>
      <c r="Z119" s="10">
        <v>62.324584884149999</v>
      </c>
      <c r="AA119" s="10">
        <v>21.34523692898</v>
      </c>
      <c r="AB119" s="10">
        <v>83.66982181313</v>
      </c>
      <c r="AC119" s="10">
        <v>384.22510615060003</v>
      </c>
      <c r="AD119" s="10">
        <v>212.29215119</v>
      </c>
    </row>
    <row r="120" spans="1:30" x14ac:dyDescent="0.4">
      <c r="B120" s="10">
        <v>384.22510615060003</v>
      </c>
      <c r="C120" s="10">
        <v>212.29215119</v>
      </c>
      <c r="D120" s="10">
        <v>596.51725734050001</v>
      </c>
      <c r="E120" s="10">
        <v>384.22510615060003</v>
      </c>
      <c r="F120" s="10">
        <v>212.29215119</v>
      </c>
      <c r="G120" s="10">
        <v>596.51725734050001</v>
      </c>
      <c r="H120" s="10">
        <v>384.22510615060003</v>
      </c>
      <c r="I120" s="10">
        <v>212.29215119</v>
      </c>
      <c r="J120" s="10">
        <v>596.51725734050001</v>
      </c>
      <c r="K120" s="10">
        <v>384.22510615060003</v>
      </c>
      <c r="L120" s="10">
        <v>212.29215119</v>
      </c>
      <c r="M120" s="10">
        <v>596.51725734050001</v>
      </c>
      <c r="N120" s="10">
        <v>384.22510615060003</v>
      </c>
      <c r="O120" s="10">
        <v>212.29215119</v>
      </c>
      <c r="P120" s="10">
        <v>596.51725734050001</v>
      </c>
      <c r="Q120" s="10">
        <v>384.22510615060003</v>
      </c>
      <c r="R120" s="10">
        <v>212.29215119</v>
      </c>
      <c r="S120" s="10">
        <v>596.51725734050001</v>
      </c>
      <c r="T120" s="10">
        <v>384.22510615060003</v>
      </c>
      <c r="U120" s="10">
        <v>212.29215119</v>
      </c>
      <c r="V120" s="10">
        <v>596.51725734050001</v>
      </c>
      <c r="W120" s="10">
        <v>384.22510615060003</v>
      </c>
      <c r="X120" s="10">
        <v>212.29215119</v>
      </c>
      <c r="Y120" s="10">
        <v>596.51725734050001</v>
      </c>
      <c r="Z120" s="10">
        <v>384.22510615060003</v>
      </c>
      <c r="AA120" s="10">
        <v>212.29215119</v>
      </c>
      <c r="AB120" s="10">
        <v>596.51725734050001</v>
      </c>
      <c r="AC120" s="10">
        <v>384.22510615060003</v>
      </c>
      <c r="AD120" s="10">
        <v>212.29215119</v>
      </c>
    </row>
    <row r="121" spans="1:30" x14ac:dyDescent="0.4">
      <c r="B121" s="4" t="s">
        <v>155</v>
      </c>
      <c r="C121" s="4" t="s">
        <v>156</v>
      </c>
      <c r="D121" s="4" t="s">
        <v>157</v>
      </c>
      <c r="E121" s="4" t="s">
        <v>155</v>
      </c>
      <c r="F121" s="4" t="s">
        <v>156</v>
      </c>
      <c r="G121" s="4" t="s">
        <v>157</v>
      </c>
      <c r="H121" s="4" t="s">
        <v>155</v>
      </c>
      <c r="I121" s="4" t="s">
        <v>156</v>
      </c>
      <c r="J121" s="4" t="s">
        <v>157</v>
      </c>
      <c r="K121" s="4" t="s">
        <v>155</v>
      </c>
      <c r="L121" s="4" t="s">
        <v>156</v>
      </c>
      <c r="M121" s="4" t="s">
        <v>157</v>
      </c>
      <c r="N121" s="4" t="s">
        <v>155</v>
      </c>
      <c r="O121" s="4" t="s">
        <v>156</v>
      </c>
      <c r="P121" s="4" t="s">
        <v>157</v>
      </c>
      <c r="Q121" s="4" t="s">
        <v>155</v>
      </c>
      <c r="R121" s="4" t="s">
        <v>156</v>
      </c>
      <c r="S121" s="4" t="s">
        <v>157</v>
      </c>
      <c r="T121" s="4" t="s">
        <v>155</v>
      </c>
      <c r="U121" s="4" t="s">
        <v>156</v>
      </c>
      <c r="V121" s="4" t="s">
        <v>157</v>
      </c>
      <c r="W121" s="4" t="s">
        <v>155</v>
      </c>
      <c r="X121" s="4" t="s">
        <v>156</v>
      </c>
      <c r="Y121" s="4" t="s">
        <v>157</v>
      </c>
      <c r="Z121" s="4" t="s">
        <v>155</v>
      </c>
      <c r="AA121" s="4" t="s">
        <v>156</v>
      </c>
      <c r="AB121" s="4" t="s">
        <v>157</v>
      </c>
      <c r="AC121" s="4" t="s">
        <v>155</v>
      </c>
      <c r="AD121" s="4" t="s">
        <v>156</v>
      </c>
    </row>
    <row r="122" spans="1:30" x14ac:dyDescent="0.4">
      <c r="B122" s="4" t="s">
        <v>215</v>
      </c>
      <c r="C122" s="4" t="s">
        <v>95</v>
      </c>
      <c r="D122" s="4" t="s">
        <v>446</v>
      </c>
      <c r="E122" s="4" t="s">
        <v>95</v>
      </c>
      <c r="F122" s="4" t="s">
        <v>95</v>
      </c>
      <c r="G122" s="4" t="s">
        <v>446</v>
      </c>
      <c r="H122" s="4" t="s">
        <v>95</v>
      </c>
      <c r="I122" s="4" t="s">
        <v>95</v>
      </c>
      <c r="J122" s="4" t="s">
        <v>446</v>
      </c>
      <c r="K122" s="4" t="s">
        <v>95</v>
      </c>
      <c r="L122" s="4" t="s">
        <v>95</v>
      </c>
      <c r="M122" s="4" t="s">
        <v>446</v>
      </c>
      <c r="N122" s="4" t="s">
        <v>95</v>
      </c>
      <c r="O122" s="4" t="s">
        <v>95</v>
      </c>
      <c r="P122" s="4" t="s">
        <v>446</v>
      </c>
      <c r="Q122" s="4" t="s">
        <v>95</v>
      </c>
      <c r="R122" s="4" t="s">
        <v>95</v>
      </c>
      <c r="S122" s="4" t="s">
        <v>446</v>
      </c>
      <c r="T122" s="4" t="s">
        <v>95</v>
      </c>
      <c r="U122" s="4" t="s">
        <v>95</v>
      </c>
      <c r="V122" s="4" t="s">
        <v>446</v>
      </c>
      <c r="W122" s="4" t="s">
        <v>446</v>
      </c>
      <c r="X122" s="4" t="s">
        <v>446</v>
      </c>
      <c r="Y122" s="4" t="s">
        <v>446</v>
      </c>
      <c r="Z122" s="4" t="s">
        <v>95</v>
      </c>
      <c r="AA122" s="4" t="s">
        <v>95</v>
      </c>
      <c r="AB122" s="4" t="s">
        <v>446</v>
      </c>
      <c r="AC122" s="4" t="s">
        <v>446</v>
      </c>
      <c r="AD122" s="4" t="s">
        <v>446</v>
      </c>
    </row>
    <row r="123" spans="1:30" x14ac:dyDescent="0.4">
      <c r="A123" s="1" t="s">
        <v>331</v>
      </c>
      <c r="B123" s="9">
        <v>0.12856456922250001</v>
      </c>
      <c r="C123" s="9">
        <v>6.4693711250460001E-2</v>
      </c>
      <c r="D123" s="9">
        <v>0.11718676334730001</v>
      </c>
      <c r="E123" s="9">
        <v>0.19116856927890002</v>
      </c>
      <c r="F123" s="9">
        <v>4.4640501296249996E-2</v>
      </c>
      <c r="G123" s="9">
        <v>0.16506640053249999</v>
      </c>
      <c r="H123" s="9">
        <v>0.19437259215829999</v>
      </c>
      <c r="I123" s="9">
        <v>0.23340717769489999</v>
      </c>
      <c r="J123" s="9">
        <v>0.20132612230890001</v>
      </c>
      <c r="K123" s="9">
        <v>0.13018271247650001</v>
      </c>
      <c r="L123" s="9">
        <v>0.22939843201799998</v>
      </c>
      <c r="M123" s="9">
        <v>0.14785676966860001</v>
      </c>
      <c r="N123" s="9">
        <v>0.13928189335409999</v>
      </c>
      <c r="O123" s="9">
        <v>5.3139894166979999E-2</v>
      </c>
      <c r="P123" s="9">
        <v>0.1239367582555</v>
      </c>
      <c r="Q123" s="9">
        <v>0.13535182748999999</v>
      </c>
      <c r="R123" s="9">
        <v>0.18214746036499999</v>
      </c>
      <c r="S123" s="9">
        <v>0.14368789253699998</v>
      </c>
      <c r="T123" s="9">
        <v>8.1077836019499999E-2</v>
      </c>
      <c r="U123" s="9">
        <v>0.19257282320840002</v>
      </c>
      <c r="V123" s="9">
        <v>0.10093929335020001</v>
      </c>
      <c r="W123" s="9">
        <v>0</v>
      </c>
      <c r="X123" s="9">
        <v>0</v>
      </c>
      <c r="Y123" s="9">
        <v>0</v>
      </c>
      <c r="Z123" s="9">
        <v>0.3197331385014</v>
      </c>
      <c r="AA123" s="9">
        <v>0.1093342125467</v>
      </c>
      <c r="AB123" s="9">
        <v>0.28225316387980004</v>
      </c>
      <c r="AC123" s="9">
        <v>1</v>
      </c>
      <c r="AD123" s="9">
        <v>1</v>
      </c>
    </row>
    <row r="124" spans="1:30" x14ac:dyDescent="0.4">
      <c r="B124" s="10">
        <v>9</v>
      </c>
      <c r="C124" s="10">
        <v>2</v>
      </c>
      <c r="D124" s="10">
        <v>11</v>
      </c>
      <c r="E124" s="10">
        <v>11</v>
      </c>
      <c r="F124" s="10">
        <v>1</v>
      </c>
      <c r="G124" s="10">
        <v>12</v>
      </c>
      <c r="H124" s="10">
        <v>16</v>
      </c>
      <c r="I124" s="10">
        <v>4</v>
      </c>
      <c r="J124" s="10">
        <v>20</v>
      </c>
      <c r="K124" s="10">
        <v>9</v>
      </c>
      <c r="L124" s="10">
        <v>4</v>
      </c>
      <c r="M124" s="10">
        <v>13</v>
      </c>
      <c r="N124" s="10">
        <v>9</v>
      </c>
      <c r="O124" s="10">
        <v>1</v>
      </c>
      <c r="P124" s="10">
        <v>10</v>
      </c>
      <c r="Q124" s="10">
        <v>9</v>
      </c>
      <c r="R124" s="10">
        <v>3</v>
      </c>
      <c r="S124" s="10">
        <v>12</v>
      </c>
      <c r="T124" s="10">
        <v>10</v>
      </c>
      <c r="U124" s="10">
        <v>3</v>
      </c>
      <c r="V124" s="10">
        <v>13</v>
      </c>
      <c r="W124" s="10">
        <v>0</v>
      </c>
      <c r="X124" s="10">
        <v>0</v>
      </c>
      <c r="Y124" s="10">
        <v>0</v>
      </c>
      <c r="Z124" s="10">
        <v>20</v>
      </c>
      <c r="AA124" s="10">
        <v>3</v>
      </c>
      <c r="AB124" s="10">
        <v>23</v>
      </c>
      <c r="AC124" s="10">
        <v>73</v>
      </c>
      <c r="AD124" s="10">
        <v>18</v>
      </c>
    </row>
    <row r="125" spans="1:30" x14ac:dyDescent="0.4">
      <c r="B125" s="10">
        <v>73</v>
      </c>
      <c r="C125" s="10">
        <v>18</v>
      </c>
      <c r="D125" s="10">
        <v>91</v>
      </c>
      <c r="E125" s="10">
        <v>73</v>
      </c>
      <c r="F125" s="10">
        <v>18</v>
      </c>
      <c r="G125" s="10">
        <v>91</v>
      </c>
      <c r="H125" s="10">
        <v>73</v>
      </c>
      <c r="I125" s="10">
        <v>18</v>
      </c>
      <c r="J125" s="10">
        <v>91</v>
      </c>
      <c r="K125" s="10">
        <v>73</v>
      </c>
      <c r="L125" s="10">
        <v>18</v>
      </c>
      <c r="M125" s="10">
        <v>91</v>
      </c>
      <c r="N125" s="10">
        <v>73</v>
      </c>
      <c r="O125" s="10">
        <v>18</v>
      </c>
      <c r="P125" s="10">
        <v>91</v>
      </c>
      <c r="Q125" s="10">
        <v>73</v>
      </c>
      <c r="R125" s="10">
        <v>18</v>
      </c>
      <c r="S125" s="10">
        <v>91</v>
      </c>
      <c r="T125" s="10">
        <v>73</v>
      </c>
      <c r="U125" s="10">
        <v>18</v>
      </c>
      <c r="V125" s="10">
        <v>91</v>
      </c>
      <c r="W125" s="10">
        <v>73</v>
      </c>
      <c r="X125" s="10">
        <v>18</v>
      </c>
      <c r="Y125" s="10">
        <v>91</v>
      </c>
      <c r="Z125" s="10">
        <v>73</v>
      </c>
      <c r="AA125" s="10">
        <v>18</v>
      </c>
      <c r="AB125" s="10">
        <v>91</v>
      </c>
      <c r="AC125" s="10">
        <v>73</v>
      </c>
      <c r="AD125" s="10">
        <v>18</v>
      </c>
    </row>
    <row r="126" spans="1:30" x14ac:dyDescent="0.4">
      <c r="B126" s="10">
        <v>10.461179725019999</v>
      </c>
      <c r="C126" s="10">
        <v>1.1409802455560001</v>
      </c>
      <c r="D126" s="10">
        <v>11.602159970580001</v>
      </c>
      <c r="E126" s="10">
        <v>15.5552091303</v>
      </c>
      <c r="F126" s="10">
        <v>0.78730883027459997</v>
      </c>
      <c r="G126" s="10">
        <v>16.34251796057</v>
      </c>
      <c r="H126" s="10">
        <v>15.815917499539999</v>
      </c>
      <c r="I126" s="10">
        <v>4.1165203506369998</v>
      </c>
      <c r="J126" s="10">
        <v>19.932437850180001</v>
      </c>
      <c r="K126" s="10">
        <v>10.592846540409999</v>
      </c>
      <c r="L126" s="10">
        <v>4.0458195122039999</v>
      </c>
      <c r="M126" s="10">
        <v>14.63866605262</v>
      </c>
      <c r="N126" s="10">
        <v>11.333238446879999</v>
      </c>
      <c r="O126" s="10">
        <v>0.9372096348083</v>
      </c>
      <c r="P126" s="10">
        <v>12.270448081690001</v>
      </c>
      <c r="Q126" s="10">
        <v>11.01345263354</v>
      </c>
      <c r="R126" s="10">
        <v>3.2124707338239999</v>
      </c>
      <c r="S126" s="10">
        <v>14.225923367369999</v>
      </c>
      <c r="T126" s="10">
        <v>6.5972282989420004</v>
      </c>
      <c r="U126" s="10">
        <v>3.3963391937899998</v>
      </c>
      <c r="V126" s="10">
        <v>9.9935674927319997</v>
      </c>
      <c r="W126" s="10">
        <v>0</v>
      </c>
      <c r="X126" s="10">
        <v>0</v>
      </c>
      <c r="Y126" s="10">
        <v>0</v>
      </c>
      <c r="Z126" s="10">
        <v>26.016388855319999</v>
      </c>
      <c r="AA126" s="10">
        <v>1.92828907583</v>
      </c>
      <c r="AB126" s="10">
        <v>27.94467793115</v>
      </c>
      <c r="AC126" s="10">
        <v>81.369072274640004</v>
      </c>
      <c r="AD126" s="10">
        <v>17.636648501090001</v>
      </c>
    </row>
    <row r="127" spans="1:30" x14ac:dyDescent="0.4">
      <c r="B127" s="10">
        <v>81.369072274640004</v>
      </c>
      <c r="C127" s="10">
        <v>17.636648501090001</v>
      </c>
      <c r="D127" s="10">
        <v>99.005720775729998</v>
      </c>
      <c r="E127" s="10">
        <v>81.369072274640004</v>
      </c>
      <c r="F127" s="10">
        <v>17.636648501090001</v>
      </c>
      <c r="G127" s="10">
        <v>99.005720775729998</v>
      </c>
      <c r="H127" s="10">
        <v>81.369072274640004</v>
      </c>
      <c r="I127" s="10">
        <v>17.636648501090001</v>
      </c>
      <c r="J127" s="10">
        <v>99.005720775729998</v>
      </c>
      <c r="K127" s="10">
        <v>81.369072274640004</v>
      </c>
      <c r="L127" s="10">
        <v>17.636648501090001</v>
      </c>
      <c r="M127" s="10">
        <v>99.005720775729998</v>
      </c>
      <c r="N127" s="10">
        <v>81.369072274640004</v>
      </c>
      <c r="O127" s="10">
        <v>17.636648501090001</v>
      </c>
      <c r="P127" s="10">
        <v>99.005720775729998</v>
      </c>
      <c r="Q127" s="10">
        <v>81.369072274640004</v>
      </c>
      <c r="R127" s="10">
        <v>17.636648501090001</v>
      </c>
      <c r="S127" s="10">
        <v>99.005720775729998</v>
      </c>
      <c r="T127" s="10">
        <v>81.369072274640004</v>
      </c>
      <c r="U127" s="10">
        <v>17.636648501090001</v>
      </c>
      <c r="V127" s="10">
        <v>99.005720775729998</v>
      </c>
      <c r="W127" s="10">
        <v>81.369072274640004</v>
      </c>
      <c r="X127" s="10">
        <v>17.636648501090001</v>
      </c>
      <c r="Y127" s="10">
        <v>99.005720775729998</v>
      </c>
      <c r="Z127" s="10">
        <v>81.369072274640004</v>
      </c>
      <c r="AA127" s="10">
        <v>17.636648501090001</v>
      </c>
      <c r="AB127" s="10">
        <v>99.005720775729998</v>
      </c>
      <c r="AC127" s="10">
        <v>81.369072274640004</v>
      </c>
      <c r="AD127" s="10">
        <v>17.636648501090001</v>
      </c>
    </row>
    <row r="128" spans="1:30" x14ac:dyDescent="0.4">
      <c r="B128" s="4" t="s">
        <v>155</v>
      </c>
      <c r="C128" s="4" t="s">
        <v>156</v>
      </c>
      <c r="D128" s="4" t="s">
        <v>157</v>
      </c>
      <c r="E128" s="4" t="s">
        <v>155</v>
      </c>
      <c r="F128" s="4" t="s">
        <v>156</v>
      </c>
      <c r="G128" s="4" t="s">
        <v>157</v>
      </c>
      <c r="H128" s="4" t="s">
        <v>155</v>
      </c>
      <c r="I128" s="4" t="s">
        <v>156</v>
      </c>
      <c r="J128" s="4" t="s">
        <v>157</v>
      </c>
      <c r="K128" s="4" t="s">
        <v>155</v>
      </c>
      <c r="L128" s="4" t="s">
        <v>156</v>
      </c>
      <c r="M128" s="4" t="s">
        <v>157</v>
      </c>
      <c r="N128" s="4" t="s">
        <v>155</v>
      </c>
      <c r="O128" s="4" t="s">
        <v>156</v>
      </c>
      <c r="P128" s="4" t="s">
        <v>157</v>
      </c>
      <c r="Q128" s="4" t="s">
        <v>155</v>
      </c>
      <c r="R128" s="4" t="s">
        <v>156</v>
      </c>
      <c r="S128" s="4" t="s">
        <v>157</v>
      </c>
      <c r="T128" s="4" t="s">
        <v>155</v>
      </c>
      <c r="U128" s="4" t="s">
        <v>156</v>
      </c>
      <c r="V128" s="4" t="s">
        <v>157</v>
      </c>
      <c r="W128" s="4" t="s">
        <v>155</v>
      </c>
      <c r="X128" s="4" t="s">
        <v>156</v>
      </c>
      <c r="Y128" s="4" t="s">
        <v>157</v>
      </c>
      <c r="Z128" s="4" t="s">
        <v>155</v>
      </c>
      <c r="AA128" s="4" t="s">
        <v>156</v>
      </c>
      <c r="AB128" s="4" t="s">
        <v>157</v>
      </c>
      <c r="AC128" s="4" t="s">
        <v>155</v>
      </c>
      <c r="AD128" s="4" t="s">
        <v>156</v>
      </c>
    </row>
    <row r="129" spans="1:30" x14ac:dyDescent="0.4">
      <c r="B129" s="4" t="s">
        <v>95</v>
      </c>
      <c r="C129" s="4" t="s">
        <v>95</v>
      </c>
      <c r="D129" s="4" t="s">
        <v>446</v>
      </c>
      <c r="E129" s="4" t="s">
        <v>95</v>
      </c>
      <c r="F129" s="4" t="s">
        <v>95</v>
      </c>
      <c r="G129" s="4" t="s">
        <v>446</v>
      </c>
      <c r="H129" s="4" t="s">
        <v>95</v>
      </c>
      <c r="I129" s="4" t="s">
        <v>95</v>
      </c>
      <c r="J129" s="4" t="s">
        <v>446</v>
      </c>
      <c r="K129" s="4" t="s">
        <v>95</v>
      </c>
      <c r="L129" s="4" t="s">
        <v>95</v>
      </c>
      <c r="M129" s="4" t="s">
        <v>446</v>
      </c>
      <c r="N129" s="4" t="s">
        <v>95</v>
      </c>
      <c r="O129" s="4" t="s">
        <v>95</v>
      </c>
      <c r="P129" s="4" t="s">
        <v>446</v>
      </c>
      <c r="Q129" s="4" t="s">
        <v>95</v>
      </c>
      <c r="R129" s="4" t="s">
        <v>95</v>
      </c>
      <c r="S129" s="4" t="s">
        <v>446</v>
      </c>
      <c r="T129" s="4" t="s">
        <v>95</v>
      </c>
      <c r="U129" s="4" t="s">
        <v>95</v>
      </c>
      <c r="V129" s="4" t="s">
        <v>446</v>
      </c>
      <c r="W129" s="4" t="s">
        <v>446</v>
      </c>
      <c r="X129" s="4" t="s">
        <v>446</v>
      </c>
      <c r="Y129" s="4" t="s">
        <v>446</v>
      </c>
      <c r="Z129" s="4" t="s">
        <v>95</v>
      </c>
      <c r="AA129" s="4" t="s">
        <v>95</v>
      </c>
      <c r="AB129" s="4" t="s">
        <v>446</v>
      </c>
      <c r="AC129" s="4" t="s">
        <v>446</v>
      </c>
      <c r="AD129" s="4" t="s">
        <v>446</v>
      </c>
    </row>
    <row r="130" spans="1:30" x14ac:dyDescent="0.4">
      <c r="A130" s="1" t="s">
        <v>333</v>
      </c>
      <c r="B130" s="9">
        <v>8.5368424327069994E-2</v>
      </c>
      <c r="C130" s="9">
        <v>0.13362639106599999</v>
      </c>
      <c r="D130" s="9">
        <v>0.100264446533</v>
      </c>
      <c r="E130" s="9">
        <v>0.1502936231385</v>
      </c>
      <c r="F130" s="9">
        <v>9.9112742225259995E-2</v>
      </c>
      <c r="G130" s="9">
        <v>0.13449537074369999</v>
      </c>
      <c r="H130" s="9">
        <v>0.12761433773289999</v>
      </c>
      <c r="I130" s="9">
        <v>0.1389152977759</v>
      </c>
      <c r="J130" s="9">
        <v>0.13110266024469999</v>
      </c>
      <c r="K130" s="9">
        <v>6.5438495739489996E-2</v>
      </c>
      <c r="L130" s="9">
        <v>0.16211748938989998</v>
      </c>
      <c r="M130" s="9">
        <v>9.528087273083001E-2</v>
      </c>
      <c r="N130" s="9">
        <v>0.1676975552719</v>
      </c>
      <c r="O130" s="9">
        <v>0.20501205811089998</v>
      </c>
      <c r="P130" s="9">
        <v>0.17921560504590001</v>
      </c>
      <c r="Q130" s="9">
        <v>0.22248386772370002</v>
      </c>
      <c r="R130" s="9">
        <v>0.1663229986851</v>
      </c>
      <c r="S130" s="9">
        <v>0.20514841808020001</v>
      </c>
      <c r="T130" s="9">
        <v>0.18110369606660001</v>
      </c>
      <c r="U130" s="9">
        <v>9.4893022746900008E-2</v>
      </c>
      <c r="V130" s="9">
        <v>0.15449262662179999</v>
      </c>
      <c r="W130" s="9">
        <v>0</v>
      </c>
      <c r="X130" s="9">
        <v>0</v>
      </c>
      <c r="Y130" s="9">
        <v>0</v>
      </c>
      <c r="Z130" s="9">
        <v>0.23566204746549999</v>
      </c>
      <c r="AA130" s="9">
        <v>0.2327391332913</v>
      </c>
      <c r="AB130" s="9">
        <v>0.23475981727670001</v>
      </c>
      <c r="AC130" s="9">
        <v>1</v>
      </c>
      <c r="AD130" s="9">
        <v>1</v>
      </c>
    </row>
    <row r="131" spans="1:30" x14ac:dyDescent="0.4">
      <c r="B131" s="10">
        <v>5</v>
      </c>
      <c r="C131" s="10">
        <v>4</v>
      </c>
      <c r="D131" s="10">
        <v>9</v>
      </c>
      <c r="E131" s="10">
        <v>8</v>
      </c>
      <c r="F131" s="10">
        <v>2</v>
      </c>
      <c r="G131" s="10">
        <v>10</v>
      </c>
      <c r="H131" s="10">
        <v>7</v>
      </c>
      <c r="I131" s="10">
        <v>5</v>
      </c>
      <c r="J131" s="10">
        <v>12</v>
      </c>
      <c r="K131" s="10">
        <v>5</v>
      </c>
      <c r="L131" s="10">
        <v>4</v>
      </c>
      <c r="M131" s="10">
        <v>9</v>
      </c>
      <c r="N131" s="10">
        <v>10</v>
      </c>
      <c r="O131" s="10">
        <v>4</v>
      </c>
      <c r="P131" s="10">
        <v>14</v>
      </c>
      <c r="Q131" s="10">
        <v>13</v>
      </c>
      <c r="R131" s="10">
        <v>3</v>
      </c>
      <c r="S131" s="10">
        <v>16</v>
      </c>
      <c r="T131" s="10">
        <v>11</v>
      </c>
      <c r="U131" s="10">
        <v>4</v>
      </c>
      <c r="V131" s="10">
        <v>15</v>
      </c>
      <c r="W131" s="10">
        <v>0</v>
      </c>
      <c r="X131" s="10">
        <v>0</v>
      </c>
      <c r="Y131" s="10">
        <v>0</v>
      </c>
      <c r="Z131" s="10">
        <v>13</v>
      </c>
      <c r="AA131" s="10">
        <v>6</v>
      </c>
      <c r="AB131" s="10">
        <v>19</v>
      </c>
      <c r="AC131" s="10">
        <v>59</v>
      </c>
      <c r="AD131" s="10">
        <v>26</v>
      </c>
    </row>
    <row r="132" spans="1:30" x14ac:dyDescent="0.4">
      <c r="B132" s="10">
        <v>59</v>
      </c>
      <c r="C132" s="10">
        <v>26</v>
      </c>
      <c r="D132" s="10">
        <v>85</v>
      </c>
      <c r="E132" s="10">
        <v>59</v>
      </c>
      <c r="F132" s="10">
        <v>26</v>
      </c>
      <c r="G132" s="10">
        <v>85</v>
      </c>
      <c r="H132" s="10">
        <v>59</v>
      </c>
      <c r="I132" s="10">
        <v>26</v>
      </c>
      <c r="J132" s="10">
        <v>85</v>
      </c>
      <c r="K132" s="10">
        <v>59</v>
      </c>
      <c r="L132" s="10">
        <v>26</v>
      </c>
      <c r="M132" s="10">
        <v>85</v>
      </c>
      <c r="N132" s="10">
        <v>59</v>
      </c>
      <c r="O132" s="10">
        <v>26</v>
      </c>
      <c r="P132" s="10">
        <v>85</v>
      </c>
      <c r="Q132" s="10">
        <v>59</v>
      </c>
      <c r="R132" s="10">
        <v>26</v>
      </c>
      <c r="S132" s="10">
        <v>85</v>
      </c>
      <c r="T132" s="10">
        <v>59</v>
      </c>
      <c r="U132" s="10">
        <v>26</v>
      </c>
      <c r="V132" s="10">
        <v>85</v>
      </c>
      <c r="W132" s="10">
        <v>59</v>
      </c>
      <c r="X132" s="10">
        <v>26</v>
      </c>
      <c r="Y132" s="10">
        <v>85</v>
      </c>
      <c r="Z132" s="10">
        <v>59</v>
      </c>
      <c r="AA132" s="10">
        <v>26</v>
      </c>
      <c r="AB132" s="10">
        <v>85</v>
      </c>
      <c r="AC132" s="10">
        <v>59</v>
      </c>
      <c r="AD132" s="10">
        <v>26</v>
      </c>
    </row>
    <row r="133" spans="1:30" x14ac:dyDescent="0.4">
      <c r="B133" s="10">
        <v>6.5647426691500002</v>
      </c>
      <c r="C133" s="10">
        <v>4.5880869071320003</v>
      </c>
      <c r="D133" s="10">
        <v>11.15282957628</v>
      </c>
      <c r="E133" s="10">
        <v>11.557422647719999</v>
      </c>
      <c r="F133" s="10">
        <v>3.403054376504</v>
      </c>
      <c r="G133" s="10">
        <v>14.96047702423</v>
      </c>
      <c r="H133" s="10">
        <v>9.8134092870299998</v>
      </c>
      <c r="I133" s="10">
        <v>4.7696824994020002</v>
      </c>
      <c r="J133" s="10">
        <v>14.58309178643</v>
      </c>
      <c r="K133" s="10">
        <v>5.0321519762409999</v>
      </c>
      <c r="L133" s="10">
        <v>5.5663340493810001</v>
      </c>
      <c r="M133" s="10">
        <v>10.59848602562</v>
      </c>
      <c r="N133" s="10">
        <v>12.895766851539999</v>
      </c>
      <c r="O133" s="10">
        <v>7.0391270176420004</v>
      </c>
      <c r="P133" s="10">
        <v>19.934893869180002</v>
      </c>
      <c r="Q133" s="10">
        <v>17.108777058449999</v>
      </c>
      <c r="R133" s="10">
        <v>5.7107309905949997</v>
      </c>
      <c r="S133" s="10">
        <v>22.81950804905</v>
      </c>
      <c r="T133" s="10">
        <v>13.92668507684</v>
      </c>
      <c r="U133" s="10">
        <v>3.258169526019</v>
      </c>
      <c r="V133" s="10">
        <v>17.18485460286</v>
      </c>
      <c r="W133" s="10">
        <v>0</v>
      </c>
      <c r="X133" s="10">
        <v>0</v>
      </c>
      <c r="Y133" s="10">
        <v>0</v>
      </c>
      <c r="Z133" s="10">
        <v>18.122165316869999</v>
      </c>
      <c r="AA133" s="10">
        <v>7.9911412836359998</v>
      </c>
      <c r="AB133" s="10">
        <v>26.113306600510001</v>
      </c>
      <c r="AC133" s="10">
        <v>76.898955566970002</v>
      </c>
      <c r="AD133" s="10">
        <v>34.335185366669997</v>
      </c>
    </row>
    <row r="134" spans="1:30" x14ac:dyDescent="0.4">
      <c r="B134" s="10">
        <v>76.898955566970002</v>
      </c>
      <c r="C134" s="10">
        <v>34.335185366669997</v>
      </c>
      <c r="D134" s="10">
        <v>111.2341409336</v>
      </c>
      <c r="E134" s="10">
        <v>76.898955566970002</v>
      </c>
      <c r="F134" s="10">
        <v>34.335185366669997</v>
      </c>
      <c r="G134" s="10">
        <v>111.2341409336</v>
      </c>
      <c r="H134" s="10">
        <v>76.898955566970002</v>
      </c>
      <c r="I134" s="10">
        <v>34.335185366669997</v>
      </c>
      <c r="J134" s="10">
        <v>111.2341409336</v>
      </c>
      <c r="K134" s="10">
        <v>76.898955566970002</v>
      </c>
      <c r="L134" s="10">
        <v>34.335185366669997</v>
      </c>
      <c r="M134" s="10">
        <v>111.2341409336</v>
      </c>
      <c r="N134" s="10">
        <v>76.898955566970002</v>
      </c>
      <c r="O134" s="10">
        <v>34.335185366669997</v>
      </c>
      <c r="P134" s="10">
        <v>111.2341409336</v>
      </c>
      <c r="Q134" s="10">
        <v>76.898955566970002</v>
      </c>
      <c r="R134" s="10">
        <v>34.335185366669997</v>
      </c>
      <c r="S134" s="10">
        <v>111.2341409336</v>
      </c>
      <c r="T134" s="10">
        <v>76.898955566970002</v>
      </c>
      <c r="U134" s="10">
        <v>34.335185366669997</v>
      </c>
      <c r="V134" s="10">
        <v>111.2341409336</v>
      </c>
      <c r="W134" s="10">
        <v>76.898955566970002</v>
      </c>
      <c r="X134" s="10">
        <v>34.335185366669997</v>
      </c>
      <c r="Y134" s="10">
        <v>111.2341409336</v>
      </c>
      <c r="Z134" s="10">
        <v>76.898955566970002</v>
      </c>
      <c r="AA134" s="10">
        <v>34.335185366669997</v>
      </c>
      <c r="AB134" s="10">
        <v>111.2341409336</v>
      </c>
      <c r="AC134" s="10">
        <v>76.898955566970002</v>
      </c>
      <c r="AD134" s="10">
        <v>34.335185366669997</v>
      </c>
    </row>
    <row r="135" spans="1:30" x14ac:dyDescent="0.4">
      <c r="B135" s="4" t="s">
        <v>155</v>
      </c>
      <c r="C135" s="4" t="s">
        <v>156</v>
      </c>
      <c r="D135" s="4" t="s">
        <v>157</v>
      </c>
      <c r="E135" s="4" t="s">
        <v>155</v>
      </c>
      <c r="F135" s="4" t="s">
        <v>156</v>
      </c>
      <c r="G135" s="4" t="s">
        <v>157</v>
      </c>
      <c r="H135" s="4" t="s">
        <v>155</v>
      </c>
      <c r="I135" s="4" t="s">
        <v>156</v>
      </c>
      <c r="J135" s="4" t="s">
        <v>157</v>
      </c>
      <c r="K135" s="4" t="s">
        <v>155</v>
      </c>
      <c r="L135" s="4" t="s">
        <v>156</v>
      </c>
      <c r="M135" s="4" t="s">
        <v>157</v>
      </c>
      <c r="N135" s="4" t="s">
        <v>155</v>
      </c>
      <c r="O135" s="4" t="s">
        <v>156</v>
      </c>
      <c r="P135" s="4" t="s">
        <v>157</v>
      </c>
      <c r="Q135" s="4" t="s">
        <v>155</v>
      </c>
      <c r="R135" s="4" t="s">
        <v>156</v>
      </c>
      <c r="S135" s="4" t="s">
        <v>157</v>
      </c>
      <c r="T135" s="4" t="s">
        <v>155</v>
      </c>
      <c r="U135" s="4" t="s">
        <v>156</v>
      </c>
      <c r="V135" s="4" t="s">
        <v>157</v>
      </c>
      <c r="W135" s="4" t="s">
        <v>155</v>
      </c>
      <c r="X135" s="4" t="s">
        <v>156</v>
      </c>
      <c r="Y135" s="4" t="s">
        <v>157</v>
      </c>
      <c r="Z135" s="4" t="s">
        <v>155</v>
      </c>
      <c r="AA135" s="4" t="s">
        <v>156</v>
      </c>
      <c r="AB135" s="4" t="s">
        <v>157</v>
      </c>
      <c r="AC135" s="4" t="s">
        <v>155</v>
      </c>
      <c r="AD135" s="4" t="s">
        <v>156</v>
      </c>
    </row>
    <row r="136" spans="1:30" x14ac:dyDescent="0.4">
      <c r="B136" s="4" t="s">
        <v>95</v>
      </c>
      <c r="C136" s="4" t="s">
        <v>95</v>
      </c>
      <c r="D136" s="4" t="s">
        <v>446</v>
      </c>
      <c r="E136" s="4" t="s">
        <v>95</v>
      </c>
      <c r="F136" s="4" t="s">
        <v>95</v>
      </c>
      <c r="G136" s="4" t="s">
        <v>446</v>
      </c>
      <c r="H136" s="4" t="s">
        <v>95</v>
      </c>
      <c r="I136" s="4" t="s">
        <v>95</v>
      </c>
      <c r="J136" s="4" t="s">
        <v>446</v>
      </c>
      <c r="K136" s="4" t="s">
        <v>95</v>
      </c>
      <c r="L136" s="4" t="s">
        <v>95</v>
      </c>
      <c r="M136" s="4" t="s">
        <v>446</v>
      </c>
      <c r="N136" s="4" t="s">
        <v>95</v>
      </c>
      <c r="O136" s="4" t="s">
        <v>95</v>
      </c>
      <c r="P136" s="4" t="s">
        <v>446</v>
      </c>
      <c r="Q136" s="4" t="s">
        <v>95</v>
      </c>
      <c r="R136" s="4" t="s">
        <v>95</v>
      </c>
      <c r="S136" s="4" t="s">
        <v>446</v>
      </c>
      <c r="T136" s="4" t="s">
        <v>95</v>
      </c>
      <c r="U136" s="4" t="s">
        <v>95</v>
      </c>
      <c r="V136" s="4" t="s">
        <v>446</v>
      </c>
      <c r="W136" s="4" t="s">
        <v>446</v>
      </c>
      <c r="X136" s="4" t="s">
        <v>446</v>
      </c>
      <c r="Y136" s="4" t="s">
        <v>446</v>
      </c>
      <c r="Z136" s="4" t="s">
        <v>95</v>
      </c>
      <c r="AA136" s="4" t="s">
        <v>95</v>
      </c>
      <c r="AB136" s="4" t="s">
        <v>446</v>
      </c>
      <c r="AC136" s="4" t="s">
        <v>446</v>
      </c>
      <c r="AD136" s="4" t="s">
        <v>446</v>
      </c>
    </row>
    <row r="137" spans="1:30" x14ac:dyDescent="0.4">
      <c r="A137" s="1" t="s">
        <v>334</v>
      </c>
      <c r="B137" s="9">
        <v>8.872976126321E-2</v>
      </c>
      <c r="C137" s="9">
        <v>0.1723834122082</v>
      </c>
      <c r="D137" s="9">
        <v>0.1213254753104</v>
      </c>
      <c r="E137" s="9">
        <v>0</v>
      </c>
      <c r="F137" s="9">
        <v>0.30197689266869998</v>
      </c>
      <c r="G137" s="9">
        <v>0.1176655451507</v>
      </c>
      <c r="H137" s="9">
        <v>5.9151424531299998E-2</v>
      </c>
      <c r="I137" s="9">
        <v>0</v>
      </c>
      <c r="J137" s="9">
        <v>3.6103023203610002E-2</v>
      </c>
      <c r="K137" s="9">
        <v>0.31869319000739998</v>
      </c>
      <c r="L137" s="9">
        <v>0.1141663043974</v>
      </c>
      <c r="M137" s="9">
        <v>0.23899912043610003</v>
      </c>
      <c r="N137" s="9">
        <v>0.17497548164089999</v>
      </c>
      <c r="O137" s="9">
        <v>0</v>
      </c>
      <c r="P137" s="9">
        <v>0.1067961409856</v>
      </c>
      <c r="Q137" s="9">
        <v>1.175458166557E-2</v>
      </c>
      <c r="R137" s="9">
        <v>0.41147339072569999</v>
      </c>
      <c r="S137" s="9">
        <v>0.16750534510779999</v>
      </c>
      <c r="T137" s="9">
        <v>0.3466955608915</v>
      </c>
      <c r="U137" s="9">
        <v>0</v>
      </c>
      <c r="V137" s="9">
        <v>0.21160534980580001</v>
      </c>
      <c r="W137" s="9">
        <v>0</v>
      </c>
      <c r="X137" s="9">
        <v>0</v>
      </c>
      <c r="Y137" s="9">
        <v>0</v>
      </c>
      <c r="Z137" s="9">
        <v>8.872976126321E-2</v>
      </c>
      <c r="AA137" s="9">
        <v>0.47436030487689995</v>
      </c>
      <c r="AB137" s="9">
        <v>0.23899102046109999</v>
      </c>
      <c r="AC137" s="9">
        <v>1</v>
      </c>
      <c r="AD137" s="9">
        <v>1</v>
      </c>
    </row>
    <row r="138" spans="1:30" x14ac:dyDescent="0.4">
      <c r="B138" s="10">
        <v>1</v>
      </c>
      <c r="C138" s="10">
        <v>1</v>
      </c>
      <c r="D138" s="10">
        <v>2</v>
      </c>
      <c r="E138" s="10">
        <v>0</v>
      </c>
      <c r="F138" s="10">
        <v>1</v>
      </c>
      <c r="G138" s="10">
        <v>1</v>
      </c>
      <c r="H138" s="10">
        <v>1</v>
      </c>
      <c r="I138" s="10">
        <v>0</v>
      </c>
      <c r="J138" s="10">
        <v>1</v>
      </c>
      <c r="K138" s="10">
        <v>3</v>
      </c>
      <c r="L138" s="10">
        <v>1</v>
      </c>
      <c r="M138" s="10">
        <v>4</v>
      </c>
      <c r="N138" s="10">
        <v>3</v>
      </c>
      <c r="O138" s="10">
        <v>0</v>
      </c>
      <c r="P138" s="10">
        <v>3</v>
      </c>
      <c r="Q138" s="10">
        <v>1</v>
      </c>
      <c r="R138" s="10">
        <v>1</v>
      </c>
      <c r="S138" s="10">
        <v>2</v>
      </c>
      <c r="T138" s="10">
        <v>4</v>
      </c>
      <c r="U138" s="10">
        <v>0</v>
      </c>
      <c r="V138" s="10">
        <v>4</v>
      </c>
      <c r="W138" s="10">
        <v>0</v>
      </c>
      <c r="X138" s="10">
        <v>0</v>
      </c>
      <c r="Y138" s="10">
        <v>0</v>
      </c>
      <c r="Z138" s="10">
        <v>1</v>
      </c>
      <c r="AA138" s="10">
        <v>2</v>
      </c>
      <c r="AB138" s="10">
        <v>3</v>
      </c>
      <c r="AC138" s="10">
        <v>13</v>
      </c>
      <c r="AD138" s="10">
        <v>4</v>
      </c>
    </row>
    <row r="139" spans="1:30" x14ac:dyDescent="0.4">
      <c r="B139" s="10">
        <v>13</v>
      </c>
      <c r="C139" s="10">
        <v>4</v>
      </c>
      <c r="D139" s="10">
        <v>17</v>
      </c>
      <c r="E139" s="10">
        <v>13</v>
      </c>
      <c r="F139" s="10">
        <v>4</v>
      </c>
      <c r="G139" s="10">
        <v>17</v>
      </c>
      <c r="H139" s="10">
        <v>13</v>
      </c>
      <c r="I139" s="10">
        <v>4</v>
      </c>
      <c r="J139" s="10">
        <v>17</v>
      </c>
      <c r="K139" s="10">
        <v>13</v>
      </c>
      <c r="L139" s="10">
        <v>4</v>
      </c>
      <c r="M139" s="10">
        <v>17</v>
      </c>
      <c r="N139" s="10">
        <v>13</v>
      </c>
      <c r="O139" s="10">
        <v>4</v>
      </c>
      <c r="P139" s="10">
        <v>17</v>
      </c>
      <c r="Q139" s="10">
        <v>13</v>
      </c>
      <c r="R139" s="10">
        <v>4</v>
      </c>
      <c r="S139" s="10">
        <v>17</v>
      </c>
      <c r="T139" s="10">
        <v>13</v>
      </c>
      <c r="U139" s="10">
        <v>4</v>
      </c>
      <c r="V139" s="10">
        <v>17</v>
      </c>
      <c r="W139" s="10">
        <v>13</v>
      </c>
      <c r="X139" s="10">
        <v>4</v>
      </c>
      <c r="Y139" s="10">
        <v>17</v>
      </c>
      <c r="Z139" s="10">
        <v>13</v>
      </c>
      <c r="AA139" s="10">
        <v>4</v>
      </c>
      <c r="AB139" s="10">
        <v>17</v>
      </c>
      <c r="AC139" s="10">
        <v>13</v>
      </c>
      <c r="AD139" s="10">
        <v>4</v>
      </c>
    </row>
    <row r="140" spans="1:30" x14ac:dyDescent="0.4">
      <c r="B140" s="10">
        <v>1.02171648437</v>
      </c>
      <c r="C140" s="10">
        <v>1.267225190115</v>
      </c>
      <c r="D140" s="10">
        <v>2.2889416744859998</v>
      </c>
      <c r="E140" s="10">
        <v>0</v>
      </c>
      <c r="F140" s="10">
        <v>2.2198929718390001</v>
      </c>
      <c r="G140" s="10">
        <v>2.2198929718390001</v>
      </c>
      <c r="H140" s="10">
        <v>0.68112417589340002</v>
      </c>
      <c r="I140" s="10">
        <v>0</v>
      </c>
      <c r="J140" s="10">
        <v>0.68112417589340002</v>
      </c>
      <c r="K140" s="10">
        <v>3.669727958822</v>
      </c>
      <c r="L140" s="10">
        <v>0.83925950264869997</v>
      </c>
      <c r="M140" s="10">
        <v>4.5089874614710004</v>
      </c>
      <c r="N140" s="10">
        <v>2.0148294259789998</v>
      </c>
      <c r="O140" s="10">
        <v>0</v>
      </c>
      <c r="P140" s="10">
        <v>2.0148294259789998</v>
      </c>
      <c r="Q140" s="10">
        <v>0.13535311809270001</v>
      </c>
      <c r="R140" s="10">
        <v>3.0248237873380002</v>
      </c>
      <c r="S140" s="10">
        <v>3.1601769054309998</v>
      </c>
      <c r="T140" s="10">
        <v>3.992173139857</v>
      </c>
      <c r="U140" s="10">
        <v>0</v>
      </c>
      <c r="V140" s="10">
        <v>3.992173139857</v>
      </c>
      <c r="W140" s="10">
        <v>0</v>
      </c>
      <c r="X140" s="10">
        <v>0</v>
      </c>
      <c r="Y140" s="10">
        <v>0</v>
      </c>
      <c r="Z140" s="10">
        <v>1.02171648437</v>
      </c>
      <c r="AA140" s="10">
        <v>3.4871181619549998</v>
      </c>
      <c r="AB140" s="10">
        <v>4.508834646325</v>
      </c>
      <c r="AC140" s="10">
        <v>11.51492430301</v>
      </c>
      <c r="AD140" s="10">
        <v>7.3512014519419999</v>
      </c>
    </row>
    <row r="141" spans="1:30" x14ac:dyDescent="0.4">
      <c r="B141" s="10">
        <v>11.51492430301</v>
      </c>
      <c r="C141" s="10">
        <v>7.3512014519419999</v>
      </c>
      <c r="D141" s="10">
        <v>18.866125754959999</v>
      </c>
      <c r="E141" s="10">
        <v>11.51492430301</v>
      </c>
      <c r="F141" s="10">
        <v>7.3512014519419999</v>
      </c>
      <c r="G141" s="10">
        <v>18.866125754959999</v>
      </c>
      <c r="H141" s="10">
        <v>11.51492430301</v>
      </c>
      <c r="I141" s="10">
        <v>7.3512014519419999</v>
      </c>
      <c r="J141" s="10">
        <v>18.866125754959999</v>
      </c>
      <c r="K141" s="10">
        <v>11.51492430301</v>
      </c>
      <c r="L141" s="10">
        <v>7.3512014519419999</v>
      </c>
      <c r="M141" s="10">
        <v>18.866125754959999</v>
      </c>
      <c r="N141" s="10">
        <v>11.51492430301</v>
      </c>
      <c r="O141" s="10">
        <v>7.3512014519419999</v>
      </c>
      <c r="P141" s="10">
        <v>18.866125754959999</v>
      </c>
      <c r="Q141" s="10">
        <v>11.51492430301</v>
      </c>
      <c r="R141" s="10">
        <v>7.3512014519419999</v>
      </c>
      <c r="S141" s="10">
        <v>18.866125754959999</v>
      </c>
      <c r="T141" s="10">
        <v>11.51492430301</v>
      </c>
      <c r="U141" s="10">
        <v>7.3512014519419999</v>
      </c>
      <c r="V141" s="10">
        <v>18.866125754959999</v>
      </c>
      <c r="W141" s="10">
        <v>11.51492430301</v>
      </c>
      <c r="X141" s="10">
        <v>7.3512014519419999</v>
      </c>
      <c r="Y141" s="10">
        <v>18.866125754959999</v>
      </c>
      <c r="Z141" s="10">
        <v>11.51492430301</v>
      </c>
      <c r="AA141" s="10">
        <v>7.3512014519419999</v>
      </c>
      <c r="AB141" s="10">
        <v>18.866125754959999</v>
      </c>
      <c r="AC141" s="10">
        <v>11.51492430301</v>
      </c>
      <c r="AD141" s="10">
        <v>7.3512014519419999</v>
      </c>
    </row>
    <row r="142" spans="1:30" x14ac:dyDescent="0.4">
      <c r="B142" s="4" t="s">
        <v>155</v>
      </c>
      <c r="C142" s="4" t="s">
        <v>156</v>
      </c>
      <c r="D142" s="4" t="s">
        <v>157</v>
      </c>
      <c r="E142" s="4" t="s">
        <v>155</v>
      </c>
      <c r="F142" s="4" t="s">
        <v>156</v>
      </c>
      <c r="G142" s="4" t="s">
        <v>157</v>
      </c>
      <c r="H142" s="4" t="s">
        <v>155</v>
      </c>
      <c r="I142" s="4" t="s">
        <v>156</v>
      </c>
      <c r="J142" s="4" t="s">
        <v>157</v>
      </c>
      <c r="K142" s="4" t="s">
        <v>155</v>
      </c>
      <c r="L142" s="4" t="s">
        <v>156</v>
      </c>
      <c r="M142" s="4" t="s">
        <v>157</v>
      </c>
      <c r="N142" s="4" t="s">
        <v>155</v>
      </c>
      <c r="O142" s="4" t="s">
        <v>156</v>
      </c>
      <c r="P142" s="4" t="s">
        <v>157</v>
      </c>
      <c r="Q142" s="4" t="s">
        <v>155</v>
      </c>
      <c r="R142" s="4" t="s">
        <v>156</v>
      </c>
      <c r="S142" s="4" t="s">
        <v>157</v>
      </c>
      <c r="T142" s="4" t="s">
        <v>155</v>
      </c>
      <c r="U142" s="4" t="s">
        <v>156</v>
      </c>
      <c r="V142" s="4" t="s">
        <v>157</v>
      </c>
      <c r="W142" s="4" t="s">
        <v>155</v>
      </c>
      <c r="X142" s="4" t="s">
        <v>156</v>
      </c>
      <c r="Y142" s="4" t="s">
        <v>157</v>
      </c>
      <c r="Z142" s="4" t="s">
        <v>155</v>
      </c>
      <c r="AA142" s="4" t="s">
        <v>156</v>
      </c>
      <c r="AB142" s="4" t="s">
        <v>157</v>
      </c>
      <c r="AC142" s="4" t="s">
        <v>155</v>
      </c>
      <c r="AD142" s="4" t="s">
        <v>156</v>
      </c>
    </row>
    <row r="143" spans="1:30" x14ac:dyDescent="0.4">
      <c r="B143" s="4" t="s">
        <v>95</v>
      </c>
      <c r="C143" s="4" t="s">
        <v>95</v>
      </c>
      <c r="D143" s="4" t="s">
        <v>446</v>
      </c>
      <c r="E143" s="4" t="s">
        <v>95</v>
      </c>
      <c r="F143" s="4" t="s">
        <v>95</v>
      </c>
      <c r="G143" s="4" t="s">
        <v>446</v>
      </c>
      <c r="H143" s="4" t="s">
        <v>95</v>
      </c>
      <c r="I143" s="4" t="s">
        <v>95</v>
      </c>
      <c r="J143" s="4" t="s">
        <v>446</v>
      </c>
      <c r="K143" s="4" t="s">
        <v>95</v>
      </c>
      <c r="L143" s="4" t="s">
        <v>95</v>
      </c>
      <c r="M143" s="4" t="s">
        <v>446</v>
      </c>
      <c r="N143" s="4" t="s">
        <v>95</v>
      </c>
      <c r="O143" s="4" t="s">
        <v>95</v>
      </c>
      <c r="P143" s="4" t="s">
        <v>446</v>
      </c>
      <c r="Q143" s="4" t="s">
        <v>95</v>
      </c>
      <c r="R143" s="4" t="s">
        <v>206</v>
      </c>
      <c r="S143" s="4" t="s">
        <v>446</v>
      </c>
      <c r="T143" s="4" t="s">
        <v>95</v>
      </c>
      <c r="U143" s="4" t="s">
        <v>95</v>
      </c>
      <c r="V143" s="4" t="s">
        <v>446</v>
      </c>
      <c r="W143" s="4" t="s">
        <v>446</v>
      </c>
      <c r="X143" s="4" t="s">
        <v>446</v>
      </c>
      <c r="Y143" s="4" t="s">
        <v>446</v>
      </c>
      <c r="Z143" s="4" t="s">
        <v>95</v>
      </c>
      <c r="AA143" s="4" t="s">
        <v>95</v>
      </c>
      <c r="AB143" s="4" t="s">
        <v>446</v>
      </c>
      <c r="AC143" s="4" t="s">
        <v>446</v>
      </c>
      <c r="AD143" s="4" t="s">
        <v>446</v>
      </c>
    </row>
    <row r="144" spans="1:30" x14ac:dyDescent="0.4">
      <c r="A144" s="1" t="s">
        <v>313</v>
      </c>
      <c r="B144" s="9">
        <v>4.9516169485179999E-2</v>
      </c>
      <c r="C144" s="9">
        <v>3.8822973862480001E-2</v>
      </c>
      <c r="D144" s="9">
        <v>4.6033378082320005E-2</v>
      </c>
      <c r="E144" s="9">
        <v>7.1790923425830003E-2</v>
      </c>
      <c r="F144" s="9">
        <v>7.7677352936140004E-2</v>
      </c>
      <c r="G144" s="9">
        <v>7.4148791181559995E-2</v>
      </c>
      <c r="H144" s="9">
        <v>0.19963081531010002</v>
      </c>
      <c r="I144" s="9">
        <v>0.185693380962</v>
      </c>
      <c r="J144" s="9">
        <v>0.19495385669329998</v>
      </c>
      <c r="K144" s="9">
        <v>0.19358981616259999</v>
      </c>
      <c r="L144" s="9">
        <v>0.1587776126471</v>
      </c>
      <c r="M144" s="9">
        <v>0.1822184560805</v>
      </c>
      <c r="N144" s="9">
        <v>0.1451057954603</v>
      </c>
      <c r="O144" s="9">
        <v>0.10671896496229999</v>
      </c>
      <c r="P144" s="9">
        <v>0.13311282891369999</v>
      </c>
      <c r="Q144" s="9">
        <v>0.1421048173725</v>
      </c>
      <c r="R144" s="9">
        <v>0.16902213305139999</v>
      </c>
      <c r="S144" s="9">
        <v>0.15060030108619998</v>
      </c>
      <c r="T144" s="9">
        <v>0.1982616627836</v>
      </c>
      <c r="U144" s="9">
        <v>0.26328758157859999</v>
      </c>
      <c r="V144" s="9">
        <v>0.21893238796230002</v>
      </c>
      <c r="W144" s="9">
        <v>0</v>
      </c>
      <c r="X144" s="9">
        <v>0</v>
      </c>
      <c r="Y144" s="9">
        <v>0</v>
      </c>
      <c r="Z144" s="9">
        <v>0.121307092911</v>
      </c>
      <c r="AA144" s="9">
        <v>0.11650032679860001</v>
      </c>
      <c r="AB144" s="9">
        <v>0.1201821692639</v>
      </c>
      <c r="AC144" s="9">
        <v>1</v>
      </c>
      <c r="AD144" s="9">
        <v>1</v>
      </c>
    </row>
    <row r="145" spans="1:30" x14ac:dyDescent="0.4">
      <c r="B145" s="10">
        <v>36</v>
      </c>
      <c r="C145" s="10">
        <v>13</v>
      </c>
      <c r="D145" s="10">
        <v>49</v>
      </c>
      <c r="E145" s="10">
        <v>49</v>
      </c>
      <c r="F145" s="10">
        <v>24</v>
      </c>
      <c r="G145" s="10">
        <v>74</v>
      </c>
      <c r="H145" s="10">
        <v>178</v>
      </c>
      <c r="I145" s="10">
        <v>72</v>
      </c>
      <c r="J145" s="10">
        <v>250</v>
      </c>
      <c r="K145" s="10">
        <v>176</v>
      </c>
      <c r="L145" s="10">
        <v>76</v>
      </c>
      <c r="M145" s="10">
        <v>252</v>
      </c>
      <c r="N145" s="10">
        <v>147</v>
      </c>
      <c r="O145" s="10">
        <v>45</v>
      </c>
      <c r="P145" s="10">
        <v>193</v>
      </c>
      <c r="Q145" s="10">
        <v>148</v>
      </c>
      <c r="R145" s="10">
        <v>71</v>
      </c>
      <c r="S145" s="10">
        <v>219</v>
      </c>
      <c r="T145" s="10">
        <v>196</v>
      </c>
      <c r="U145" s="10">
        <v>118</v>
      </c>
      <c r="V145" s="10">
        <v>314</v>
      </c>
      <c r="W145" s="10">
        <v>0</v>
      </c>
      <c r="X145" s="10">
        <v>0</v>
      </c>
      <c r="Y145" s="10">
        <v>0</v>
      </c>
      <c r="Z145" s="10">
        <v>85</v>
      </c>
      <c r="AA145" s="10">
        <v>37</v>
      </c>
      <c r="AB145" s="10">
        <v>123</v>
      </c>
      <c r="AC145" s="10">
        <v>930</v>
      </c>
      <c r="AD145" s="10">
        <v>419</v>
      </c>
    </row>
    <row r="146" spans="1:30" x14ac:dyDescent="0.4">
      <c r="B146" s="10">
        <v>930</v>
      </c>
      <c r="C146" s="10">
        <v>419</v>
      </c>
      <c r="D146" s="10">
        <v>1351</v>
      </c>
      <c r="E146" s="10">
        <v>930</v>
      </c>
      <c r="F146" s="10">
        <v>419</v>
      </c>
      <c r="G146" s="10">
        <v>1351</v>
      </c>
      <c r="H146" s="10">
        <v>930</v>
      </c>
      <c r="I146" s="10">
        <v>419</v>
      </c>
      <c r="J146" s="10">
        <v>1351</v>
      </c>
      <c r="K146" s="10">
        <v>930</v>
      </c>
      <c r="L146" s="10">
        <v>419</v>
      </c>
      <c r="M146" s="10">
        <v>1351</v>
      </c>
      <c r="N146" s="10">
        <v>930</v>
      </c>
      <c r="O146" s="10">
        <v>419</v>
      </c>
      <c r="P146" s="10">
        <v>1351</v>
      </c>
      <c r="Q146" s="10">
        <v>930</v>
      </c>
      <c r="R146" s="10">
        <v>419</v>
      </c>
      <c r="S146" s="10">
        <v>1351</v>
      </c>
      <c r="T146" s="10">
        <v>930</v>
      </c>
      <c r="U146" s="10">
        <v>419</v>
      </c>
      <c r="V146" s="10">
        <v>1351</v>
      </c>
      <c r="W146" s="10">
        <v>930</v>
      </c>
      <c r="X146" s="10">
        <v>419</v>
      </c>
      <c r="Y146" s="10">
        <v>1351</v>
      </c>
      <c r="Z146" s="10">
        <v>930</v>
      </c>
      <c r="AA146" s="10">
        <v>419</v>
      </c>
      <c r="AB146" s="10">
        <v>1351</v>
      </c>
      <c r="AC146" s="10">
        <v>930</v>
      </c>
      <c r="AD146" s="10">
        <v>419</v>
      </c>
    </row>
    <row r="147" spans="1:30" x14ac:dyDescent="0.4">
      <c r="B147" s="10">
        <v>44.503278238839997</v>
      </c>
      <c r="C147" s="10">
        <v>16.519492207710002</v>
      </c>
      <c r="D147" s="10">
        <v>61.022770446549998</v>
      </c>
      <c r="E147" s="10">
        <v>64.522992659989995</v>
      </c>
      <c r="F147" s="10">
        <v>33.052347589070003</v>
      </c>
      <c r="G147" s="10">
        <v>98.293126675820005</v>
      </c>
      <c r="H147" s="10">
        <v>179.42069855490001</v>
      </c>
      <c r="I147" s="10">
        <v>79.014049018760005</v>
      </c>
      <c r="J147" s="10">
        <v>258.43474757360002</v>
      </c>
      <c r="K147" s="10">
        <v>173.99127481919999</v>
      </c>
      <c r="L147" s="10">
        <v>67.561169944740001</v>
      </c>
      <c r="M147" s="10">
        <v>241.55244476390001</v>
      </c>
      <c r="N147" s="10">
        <v>130.4156532417</v>
      </c>
      <c r="O147" s="10">
        <v>45.409790511010002</v>
      </c>
      <c r="P147" s="10">
        <v>176.4570392329</v>
      </c>
      <c r="Q147" s="10">
        <v>127.7184865542</v>
      </c>
      <c r="R147" s="10">
        <v>71.920296980949999</v>
      </c>
      <c r="S147" s="10">
        <v>199.6387835351</v>
      </c>
      <c r="T147" s="10">
        <v>178.19015555300001</v>
      </c>
      <c r="U147" s="10">
        <v>112.0310146173</v>
      </c>
      <c r="V147" s="10">
        <v>290.22117017030001</v>
      </c>
      <c r="W147" s="10">
        <v>0</v>
      </c>
      <c r="X147" s="10">
        <v>0</v>
      </c>
      <c r="Y147" s="10">
        <v>0</v>
      </c>
      <c r="Z147" s="10">
        <v>109.02627089880001</v>
      </c>
      <c r="AA147" s="10">
        <v>49.571839796779997</v>
      </c>
      <c r="AB147" s="10">
        <v>159.3158971224</v>
      </c>
      <c r="AC147" s="10">
        <v>898.76253962179999</v>
      </c>
      <c r="AD147" s="10">
        <v>425.50816086949999</v>
      </c>
    </row>
    <row r="148" spans="1:30" x14ac:dyDescent="0.4">
      <c r="B148" s="10">
        <v>898.76253962179999</v>
      </c>
      <c r="C148" s="10">
        <v>425.50816086949999</v>
      </c>
      <c r="D148" s="10">
        <v>1325.620082398</v>
      </c>
      <c r="E148" s="10">
        <v>898.76253962179999</v>
      </c>
      <c r="F148" s="10">
        <v>425.50816086949999</v>
      </c>
      <c r="G148" s="10">
        <v>1325.620082398</v>
      </c>
      <c r="H148" s="10">
        <v>898.76253962179999</v>
      </c>
      <c r="I148" s="10">
        <v>425.50816086949999</v>
      </c>
      <c r="J148" s="10">
        <v>1325.620082398</v>
      </c>
      <c r="K148" s="10">
        <v>898.76253962179999</v>
      </c>
      <c r="L148" s="10">
        <v>425.50816086949999</v>
      </c>
      <c r="M148" s="10">
        <v>1325.620082398</v>
      </c>
      <c r="N148" s="10">
        <v>898.76253962179999</v>
      </c>
      <c r="O148" s="10">
        <v>425.50816086949999</v>
      </c>
      <c r="P148" s="10">
        <v>1325.620082398</v>
      </c>
      <c r="Q148" s="10">
        <v>898.76253962179999</v>
      </c>
      <c r="R148" s="10">
        <v>425.50816086949999</v>
      </c>
      <c r="S148" s="10">
        <v>1325.620082398</v>
      </c>
      <c r="T148" s="10">
        <v>898.76253962179999</v>
      </c>
      <c r="U148" s="10">
        <v>425.50816086949999</v>
      </c>
      <c r="V148" s="10">
        <v>1325.620082398</v>
      </c>
      <c r="W148" s="10">
        <v>898.76253962179999</v>
      </c>
      <c r="X148" s="10">
        <v>425.50816086949999</v>
      </c>
      <c r="Y148" s="10">
        <v>1325.620082398</v>
      </c>
      <c r="Z148" s="10">
        <v>898.76253962179999</v>
      </c>
      <c r="AA148" s="10">
        <v>425.50816086949999</v>
      </c>
      <c r="AB148" s="10">
        <v>1325.620082398</v>
      </c>
      <c r="AC148" s="10">
        <v>898.76253962179999</v>
      </c>
      <c r="AD148" s="10">
        <v>425.50816086949999</v>
      </c>
    </row>
    <row r="149" spans="1:30" x14ac:dyDescent="0.4">
      <c r="B149" s="4" t="s">
        <v>155</v>
      </c>
      <c r="C149" s="4" t="s">
        <v>156</v>
      </c>
      <c r="D149" s="4" t="s">
        <v>157</v>
      </c>
      <c r="E149" s="4" t="s">
        <v>155</v>
      </c>
      <c r="F149" s="4" t="s">
        <v>156</v>
      </c>
      <c r="G149" s="4" t="s">
        <v>157</v>
      </c>
      <c r="H149" s="4" t="s">
        <v>155</v>
      </c>
      <c r="I149" s="4" t="s">
        <v>156</v>
      </c>
      <c r="J149" s="4" t="s">
        <v>157</v>
      </c>
      <c r="K149" s="4" t="s">
        <v>155</v>
      </c>
      <c r="L149" s="4" t="s">
        <v>156</v>
      </c>
      <c r="M149" s="4" t="s">
        <v>157</v>
      </c>
      <c r="N149" s="4" t="s">
        <v>155</v>
      </c>
      <c r="O149" s="4" t="s">
        <v>156</v>
      </c>
      <c r="P149" s="4" t="s">
        <v>157</v>
      </c>
      <c r="Q149" s="4" t="s">
        <v>155</v>
      </c>
      <c r="R149" s="4" t="s">
        <v>156</v>
      </c>
      <c r="S149" s="4" t="s">
        <v>157</v>
      </c>
      <c r="T149" s="4" t="s">
        <v>155</v>
      </c>
      <c r="U149" s="4" t="s">
        <v>156</v>
      </c>
      <c r="V149" s="4" t="s">
        <v>157</v>
      </c>
      <c r="W149" s="4" t="s">
        <v>155</v>
      </c>
      <c r="X149" s="4" t="s">
        <v>156</v>
      </c>
      <c r="Y149" s="4" t="s">
        <v>157</v>
      </c>
      <c r="Z149" s="4" t="s">
        <v>155</v>
      </c>
      <c r="AA149" s="4" t="s">
        <v>156</v>
      </c>
      <c r="AB149" s="4" t="s">
        <v>157</v>
      </c>
      <c r="AC149" s="4" t="s">
        <v>155</v>
      </c>
      <c r="AD149" s="4" t="s">
        <v>156</v>
      </c>
    </row>
    <row r="150" spans="1:30" x14ac:dyDescent="0.4">
      <c r="B150" s="4" t="s">
        <v>95</v>
      </c>
      <c r="C150" s="4" t="s">
        <v>95</v>
      </c>
      <c r="D150" s="4" t="s">
        <v>446</v>
      </c>
      <c r="E150" s="4" t="s">
        <v>95</v>
      </c>
      <c r="F150" s="4" t="s">
        <v>95</v>
      </c>
      <c r="G150" s="4" t="s">
        <v>446</v>
      </c>
      <c r="H150" s="4" t="s">
        <v>95</v>
      </c>
      <c r="I150" s="4" t="s">
        <v>95</v>
      </c>
      <c r="J150" s="4" t="s">
        <v>446</v>
      </c>
      <c r="K150" s="4" t="s">
        <v>95</v>
      </c>
      <c r="L150" s="4" t="s">
        <v>95</v>
      </c>
      <c r="M150" s="4" t="s">
        <v>446</v>
      </c>
      <c r="N150" s="4" t="s">
        <v>95</v>
      </c>
      <c r="O150" s="4" t="s">
        <v>95</v>
      </c>
      <c r="P150" s="4" t="s">
        <v>446</v>
      </c>
      <c r="Q150" s="4" t="s">
        <v>95</v>
      </c>
      <c r="R150" s="4" t="s">
        <v>95</v>
      </c>
      <c r="S150" s="4" t="s">
        <v>446</v>
      </c>
      <c r="T150" s="4" t="s">
        <v>95</v>
      </c>
      <c r="U150" s="4" t="s">
        <v>206</v>
      </c>
      <c r="V150" s="4" t="s">
        <v>446</v>
      </c>
      <c r="W150" s="4" t="s">
        <v>446</v>
      </c>
      <c r="X150" s="4" t="s">
        <v>446</v>
      </c>
      <c r="Y150" s="4" t="s">
        <v>446</v>
      </c>
      <c r="Z150" s="4" t="s">
        <v>95</v>
      </c>
      <c r="AA150" s="4" t="s">
        <v>95</v>
      </c>
      <c r="AB150" s="4" t="s">
        <v>446</v>
      </c>
      <c r="AC150" s="4" t="s">
        <v>446</v>
      </c>
      <c r="AD150" s="4" t="s">
        <v>446</v>
      </c>
    </row>
    <row r="151" spans="1:30" x14ac:dyDescent="0.4">
      <c r="A151" s="1" t="s">
        <v>336</v>
      </c>
      <c r="B151" s="9">
        <v>0.12101727979519999</v>
      </c>
      <c r="C151" s="9">
        <v>0</v>
      </c>
      <c r="D151" s="9">
        <v>9.8445188473240006E-2</v>
      </c>
      <c r="E151" s="9">
        <v>0.18233615867469999</v>
      </c>
      <c r="F151" s="9">
        <v>0.31368467918199999</v>
      </c>
      <c r="G151" s="9">
        <v>0.20683522860029999</v>
      </c>
      <c r="H151" s="9">
        <v>0.1920120531235</v>
      </c>
      <c r="I151" s="9">
        <v>0.25023928570210002</v>
      </c>
      <c r="J151" s="9">
        <v>0.20287257166610001</v>
      </c>
      <c r="K151" s="9">
        <v>0.21440972822429999</v>
      </c>
      <c r="L151" s="9">
        <v>0.3321214645999</v>
      </c>
      <c r="M151" s="9">
        <v>0.23636527099999999</v>
      </c>
      <c r="N151" s="9">
        <v>0.15398544754079999</v>
      </c>
      <c r="O151" s="9">
        <v>5.1626936720899998E-2</v>
      </c>
      <c r="P151" s="9">
        <v>0.134893581836</v>
      </c>
      <c r="Q151" s="9">
        <v>6.0197733164310006E-2</v>
      </c>
      <c r="R151" s="9">
        <v>0</v>
      </c>
      <c r="S151" s="9">
        <v>4.8969677694370002E-2</v>
      </c>
      <c r="T151" s="9">
        <v>4.9542007212310002E-2</v>
      </c>
      <c r="U151" s="9">
        <v>5.2327633795089999E-2</v>
      </c>
      <c r="V151" s="9">
        <v>5.0061581092360002E-2</v>
      </c>
      <c r="W151" s="9">
        <v>2.6499592264789998E-2</v>
      </c>
      <c r="X151" s="9">
        <v>0</v>
      </c>
      <c r="Y151" s="9">
        <v>2.1556899637679997E-2</v>
      </c>
      <c r="Z151" s="9">
        <v>0.30335343847000001</v>
      </c>
      <c r="AA151" s="9">
        <v>0.31368467918199999</v>
      </c>
      <c r="AB151" s="9">
        <v>0.30528041707350001</v>
      </c>
      <c r="AC151" s="9">
        <v>1</v>
      </c>
      <c r="AD151" s="9">
        <v>1</v>
      </c>
    </row>
    <row r="152" spans="1:30" x14ac:dyDescent="0.4">
      <c r="B152" s="10">
        <v>10</v>
      </c>
      <c r="C152" s="10">
        <v>0</v>
      </c>
      <c r="D152" s="10">
        <v>10</v>
      </c>
      <c r="E152" s="10">
        <v>10</v>
      </c>
      <c r="F152" s="10">
        <v>2</v>
      </c>
      <c r="G152" s="10">
        <v>12</v>
      </c>
      <c r="H152" s="10">
        <v>9</v>
      </c>
      <c r="I152" s="10">
        <v>3</v>
      </c>
      <c r="J152" s="10">
        <v>12</v>
      </c>
      <c r="K152" s="10">
        <v>11</v>
      </c>
      <c r="L152" s="10">
        <v>3</v>
      </c>
      <c r="M152" s="10">
        <v>14</v>
      </c>
      <c r="N152" s="10">
        <v>6</v>
      </c>
      <c r="O152" s="10">
        <v>1</v>
      </c>
      <c r="P152" s="10">
        <v>7</v>
      </c>
      <c r="Q152" s="10">
        <v>2</v>
      </c>
      <c r="R152" s="10">
        <v>0</v>
      </c>
      <c r="S152" s="10">
        <v>2</v>
      </c>
      <c r="T152" s="10">
        <v>5</v>
      </c>
      <c r="U152" s="10">
        <v>1</v>
      </c>
      <c r="V152" s="10">
        <v>6</v>
      </c>
      <c r="W152" s="10">
        <v>1</v>
      </c>
      <c r="X152" s="10">
        <v>0</v>
      </c>
      <c r="Y152" s="10">
        <v>1</v>
      </c>
      <c r="Z152" s="10">
        <v>20</v>
      </c>
      <c r="AA152" s="10">
        <v>2</v>
      </c>
      <c r="AB152" s="10">
        <v>22</v>
      </c>
      <c r="AC152" s="10">
        <v>54</v>
      </c>
      <c r="AD152" s="10">
        <v>10</v>
      </c>
    </row>
    <row r="153" spans="1:30" x14ac:dyDescent="0.4">
      <c r="B153" s="10">
        <v>54</v>
      </c>
      <c r="C153" s="10">
        <v>10</v>
      </c>
      <c r="D153" s="10">
        <v>64</v>
      </c>
      <c r="E153" s="10">
        <v>54</v>
      </c>
      <c r="F153" s="10">
        <v>10</v>
      </c>
      <c r="G153" s="10">
        <v>64</v>
      </c>
      <c r="H153" s="10">
        <v>54</v>
      </c>
      <c r="I153" s="10">
        <v>10</v>
      </c>
      <c r="J153" s="10">
        <v>64</v>
      </c>
      <c r="K153" s="10">
        <v>54</v>
      </c>
      <c r="L153" s="10">
        <v>10</v>
      </c>
      <c r="M153" s="10">
        <v>64</v>
      </c>
      <c r="N153" s="10">
        <v>54</v>
      </c>
      <c r="O153" s="10">
        <v>10</v>
      </c>
      <c r="P153" s="10">
        <v>64</v>
      </c>
      <c r="Q153" s="10">
        <v>54</v>
      </c>
      <c r="R153" s="10">
        <v>10</v>
      </c>
      <c r="S153" s="10">
        <v>64</v>
      </c>
      <c r="T153" s="10">
        <v>54</v>
      </c>
      <c r="U153" s="10">
        <v>10</v>
      </c>
      <c r="V153" s="10">
        <v>64</v>
      </c>
      <c r="W153" s="10">
        <v>54</v>
      </c>
      <c r="X153" s="10">
        <v>10</v>
      </c>
      <c r="Y153" s="10">
        <v>64</v>
      </c>
      <c r="Z153" s="10">
        <v>54</v>
      </c>
      <c r="AA153" s="10">
        <v>10</v>
      </c>
      <c r="AB153" s="10">
        <v>64</v>
      </c>
      <c r="AC153" s="10">
        <v>54</v>
      </c>
      <c r="AD153" s="10">
        <v>10</v>
      </c>
    </row>
    <row r="154" spans="1:30" x14ac:dyDescent="0.4">
      <c r="B154" s="10">
        <v>7.6169563415020001</v>
      </c>
      <c r="C154" s="10">
        <v>0</v>
      </c>
      <c r="D154" s="10">
        <v>7.6169563415020001</v>
      </c>
      <c r="E154" s="10">
        <v>11.476431815790001</v>
      </c>
      <c r="F154" s="10">
        <v>4.5269395075430001</v>
      </c>
      <c r="G154" s="10">
        <v>16.003371323330001</v>
      </c>
      <c r="H154" s="10">
        <v>12.08544290665</v>
      </c>
      <c r="I154" s="10">
        <v>3.6113275016749999</v>
      </c>
      <c r="J154" s="10">
        <v>15.69677040833</v>
      </c>
      <c r="K154" s="10">
        <v>13.49517640655</v>
      </c>
      <c r="L154" s="10">
        <v>4.7930099210500003</v>
      </c>
      <c r="M154" s="10">
        <v>18.288186327599998</v>
      </c>
      <c r="N154" s="10">
        <v>9.6920078944860002</v>
      </c>
      <c r="O154" s="10">
        <v>0.74505398256849997</v>
      </c>
      <c r="P154" s="10">
        <v>10.437061877050001</v>
      </c>
      <c r="Q154" s="10">
        <v>3.7889093701809999</v>
      </c>
      <c r="R154" s="10">
        <v>0</v>
      </c>
      <c r="S154" s="10">
        <v>3.7889093701809999</v>
      </c>
      <c r="T154" s="10">
        <v>3.1182266420550002</v>
      </c>
      <c r="U154" s="10">
        <v>0.75516609029470005</v>
      </c>
      <c r="V154" s="10">
        <v>3.8733927323500001</v>
      </c>
      <c r="W154" s="10">
        <v>1.66791253026</v>
      </c>
      <c r="X154" s="10">
        <v>0</v>
      </c>
      <c r="Y154" s="10">
        <v>1.66791253026</v>
      </c>
      <c r="Z154" s="10">
        <v>19.093388157290001</v>
      </c>
      <c r="AA154" s="10">
        <v>4.5269395075430001</v>
      </c>
      <c r="AB154" s="10">
        <v>23.620327664840001</v>
      </c>
      <c r="AC154" s="10">
        <v>62.94106390748</v>
      </c>
      <c r="AD154" s="10">
        <v>14.43149700313</v>
      </c>
    </row>
    <row r="155" spans="1:30" x14ac:dyDescent="0.4">
      <c r="B155" s="10">
        <v>62.94106390748</v>
      </c>
      <c r="C155" s="10">
        <v>14.43149700313</v>
      </c>
      <c r="D155" s="10">
        <v>77.372560910610005</v>
      </c>
      <c r="E155" s="10">
        <v>62.94106390748</v>
      </c>
      <c r="F155" s="10">
        <v>14.43149700313</v>
      </c>
      <c r="G155" s="10">
        <v>77.372560910610005</v>
      </c>
      <c r="H155" s="10">
        <v>62.94106390748</v>
      </c>
      <c r="I155" s="10">
        <v>14.43149700313</v>
      </c>
      <c r="J155" s="10">
        <v>77.372560910610005</v>
      </c>
      <c r="K155" s="10">
        <v>62.94106390748</v>
      </c>
      <c r="L155" s="10">
        <v>14.43149700313</v>
      </c>
      <c r="M155" s="10">
        <v>77.372560910610005</v>
      </c>
      <c r="N155" s="10">
        <v>62.94106390748</v>
      </c>
      <c r="O155" s="10">
        <v>14.43149700313</v>
      </c>
      <c r="P155" s="10">
        <v>77.372560910610005</v>
      </c>
      <c r="Q155" s="10">
        <v>62.94106390748</v>
      </c>
      <c r="R155" s="10">
        <v>14.43149700313</v>
      </c>
      <c r="S155" s="10">
        <v>77.372560910610005</v>
      </c>
      <c r="T155" s="10">
        <v>62.94106390748</v>
      </c>
      <c r="U155" s="10">
        <v>14.43149700313</v>
      </c>
      <c r="V155" s="10">
        <v>77.372560910610005</v>
      </c>
      <c r="W155" s="10">
        <v>62.94106390748</v>
      </c>
      <c r="X155" s="10">
        <v>14.43149700313</v>
      </c>
      <c r="Y155" s="10">
        <v>77.372560910610005</v>
      </c>
      <c r="Z155" s="10">
        <v>62.94106390748</v>
      </c>
      <c r="AA155" s="10">
        <v>14.43149700313</v>
      </c>
      <c r="AB155" s="10">
        <v>77.372560910610005</v>
      </c>
      <c r="AC155" s="10">
        <v>62.94106390748</v>
      </c>
      <c r="AD155" s="10">
        <v>14.43149700313</v>
      </c>
    </row>
    <row r="156" spans="1:30" x14ac:dyDescent="0.4">
      <c r="B156" s="4" t="s">
        <v>155</v>
      </c>
      <c r="C156" s="4" t="s">
        <v>156</v>
      </c>
      <c r="D156" s="4" t="s">
        <v>157</v>
      </c>
      <c r="E156" s="4" t="s">
        <v>155</v>
      </c>
      <c r="F156" s="4" t="s">
        <v>156</v>
      </c>
      <c r="G156" s="4" t="s">
        <v>157</v>
      </c>
      <c r="H156" s="4" t="s">
        <v>155</v>
      </c>
      <c r="I156" s="4" t="s">
        <v>156</v>
      </c>
      <c r="J156" s="4" t="s">
        <v>157</v>
      </c>
      <c r="K156" s="4" t="s">
        <v>155</v>
      </c>
      <c r="L156" s="4" t="s">
        <v>156</v>
      </c>
      <c r="M156" s="4" t="s">
        <v>157</v>
      </c>
      <c r="N156" s="4" t="s">
        <v>155</v>
      </c>
      <c r="O156" s="4" t="s">
        <v>156</v>
      </c>
      <c r="P156" s="4" t="s">
        <v>157</v>
      </c>
      <c r="Q156" s="4" t="s">
        <v>155</v>
      </c>
      <c r="R156" s="4" t="s">
        <v>156</v>
      </c>
      <c r="S156" s="4" t="s">
        <v>157</v>
      </c>
      <c r="T156" s="4" t="s">
        <v>155</v>
      </c>
      <c r="U156" s="4" t="s">
        <v>156</v>
      </c>
      <c r="V156" s="4" t="s">
        <v>157</v>
      </c>
      <c r="W156" s="4" t="s">
        <v>155</v>
      </c>
      <c r="X156" s="4" t="s">
        <v>156</v>
      </c>
      <c r="Y156" s="4" t="s">
        <v>157</v>
      </c>
      <c r="Z156" s="4" t="s">
        <v>155</v>
      </c>
      <c r="AA156" s="4" t="s">
        <v>156</v>
      </c>
      <c r="AB156" s="4" t="s">
        <v>157</v>
      </c>
      <c r="AC156" s="4" t="s">
        <v>155</v>
      </c>
      <c r="AD156" s="4" t="s">
        <v>156</v>
      </c>
    </row>
    <row r="157" spans="1:30" x14ac:dyDescent="0.4">
      <c r="B157" s="4" t="s">
        <v>95</v>
      </c>
      <c r="C157" s="4" t="s">
        <v>95</v>
      </c>
      <c r="D157" s="4" t="s">
        <v>446</v>
      </c>
      <c r="E157" s="4" t="s">
        <v>95</v>
      </c>
      <c r="F157" s="4" t="s">
        <v>95</v>
      </c>
      <c r="G157" s="4" t="s">
        <v>446</v>
      </c>
      <c r="H157" s="4" t="s">
        <v>95</v>
      </c>
      <c r="I157" s="4" t="s">
        <v>95</v>
      </c>
      <c r="J157" s="4" t="s">
        <v>446</v>
      </c>
      <c r="K157" s="4" t="s">
        <v>95</v>
      </c>
      <c r="L157" s="4" t="s">
        <v>95</v>
      </c>
      <c r="M157" s="4" t="s">
        <v>446</v>
      </c>
      <c r="N157" s="4" t="s">
        <v>95</v>
      </c>
      <c r="O157" s="4" t="s">
        <v>95</v>
      </c>
      <c r="P157" s="4" t="s">
        <v>446</v>
      </c>
      <c r="Q157" s="4" t="s">
        <v>95</v>
      </c>
      <c r="R157" s="4" t="s">
        <v>95</v>
      </c>
      <c r="S157" s="4" t="s">
        <v>446</v>
      </c>
      <c r="T157" s="4" t="s">
        <v>95</v>
      </c>
      <c r="U157" s="4" t="s">
        <v>95</v>
      </c>
      <c r="V157" s="4" t="s">
        <v>446</v>
      </c>
      <c r="W157" s="4" t="s">
        <v>95</v>
      </c>
      <c r="X157" s="4" t="s">
        <v>95</v>
      </c>
      <c r="Y157" s="4" t="s">
        <v>446</v>
      </c>
      <c r="Z157" s="4" t="s">
        <v>95</v>
      </c>
      <c r="AA157" s="4" t="s">
        <v>95</v>
      </c>
      <c r="AB157" s="4" t="s">
        <v>446</v>
      </c>
      <c r="AC157" s="4" t="s">
        <v>446</v>
      </c>
      <c r="AD157" s="4" t="s">
        <v>446</v>
      </c>
    </row>
    <row r="158" spans="1:30" x14ac:dyDescent="0.4">
      <c r="A158" s="1" t="s">
        <v>341</v>
      </c>
      <c r="B158" s="9">
        <v>9.7631909505380005E-2</v>
      </c>
      <c r="C158" s="9">
        <v>0</v>
      </c>
      <c r="D158" s="9">
        <v>7.6782116092620006E-2</v>
      </c>
      <c r="E158" s="9">
        <v>0.26002733356970004</v>
      </c>
      <c r="F158" s="9">
        <v>0</v>
      </c>
      <c r="G158" s="9">
        <v>0.20449716711010002</v>
      </c>
      <c r="H158" s="9">
        <v>0.19751056924539998</v>
      </c>
      <c r="I158" s="9">
        <v>0.21555736396190001</v>
      </c>
      <c r="J158" s="9">
        <v>0.2013645545204</v>
      </c>
      <c r="K158" s="9">
        <v>0</v>
      </c>
      <c r="L158" s="9">
        <v>0</v>
      </c>
      <c r="M158" s="9">
        <v>0</v>
      </c>
      <c r="N158" s="9">
        <v>0.14999355640299999</v>
      </c>
      <c r="O158" s="9">
        <v>0.294274272276</v>
      </c>
      <c r="P158" s="9">
        <v>0.18080544090509998</v>
      </c>
      <c r="Q158" s="9">
        <v>8.6587344432559991E-3</v>
      </c>
      <c r="R158" s="9">
        <v>0</v>
      </c>
      <c r="S158" s="9">
        <v>6.8096174355839999E-3</v>
      </c>
      <c r="T158" s="9">
        <v>0.2861778968334</v>
      </c>
      <c r="U158" s="9">
        <v>0.49016836376209999</v>
      </c>
      <c r="V158" s="9">
        <v>0.32974110393630002</v>
      </c>
      <c r="W158" s="9">
        <v>0</v>
      </c>
      <c r="X158" s="9">
        <v>0</v>
      </c>
      <c r="Y158" s="9">
        <v>0</v>
      </c>
      <c r="Z158" s="9">
        <v>0.3576592430751</v>
      </c>
      <c r="AA158" s="9">
        <v>0</v>
      </c>
      <c r="AB158" s="9">
        <v>0.28127928320270001</v>
      </c>
      <c r="AC158" s="9">
        <v>1</v>
      </c>
      <c r="AD158" s="9">
        <v>1</v>
      </c>
    </row>
    <row r="159" spans="1:30" x14ac:dyDescent="0.4">
      <c r="B159" s="10">
        <v>4</v>
      </c>
      <c r="C159" s="10">
        <v>0</v>
      </c>
      <c r="D159" s="10">
        <v>4</v>
      </c>
      <c r="E159" s="10">
        <v>7</v>
      </c>
      <c r="F159" s="10">
        <v>0</v>
      </c>
      <c r="G159" s="10">
        <v>7</v>
      </c>
      <c r="H159" s="10">
        <v>5</v>
      </c>
      <c r="I159" s="10">
        <v>2</v>
      </c>
      <c r="J159" s="10">
        <v>7</v>
      </c>
      <c r="K159" s="10">
        <v>0</v>
      </c>
      <c r="L159" s="10">
        <v>0</v>
      </c>
      <c r="M159" s="10">
        <v>0</v>
      </c>
      <c r="N159" s="10">
        <v>4</v>
      </c>
      <c r="O159" s="10">
        <v>1</v>
      </c>
      <c r="P159" s="10">
        <v>5</v>
      </c>
      <c r="Q159" s="10">
        <v>1</v>
      </c>
      <c r="R159" s="10">
        <v>0</v>
      </c>
      <c r="S159" s="10">
        <v>1</v>
      </c>
      <c r="T159" s="10">
        <v>8</v>
      </c>
      <c r="U159" s="10">
        <v>5</v>
      </c>
      <c r="V159" s="10">
        <v>13</v>
      </c>
      <c r="W159" s="10">
        <v>0</v>
      </c>
      <c r="X159" s="10">
        <v>0</v>
      </c>
      <c r="Y159" s="10">
        <v>0</v>
      </c>
      <c r="Z159" s="10">
        <v>11</v>
      </c>
      <c r="AA159" s="10">
        <v>0</v>
      </c>
      <c r="AB159" s="10">
        <v>11</v>
      </c>
      <c r="AC159" s="10">
        <v>29</v>
      </c>
      <c r="AD159" s="10">
        <v>8</v>
      </c>
    </row>
    <row r="160" spans="1:30" x14ac:dyDescent="0.4">
      <c r="B160" s="10">
        <v>29</v>
      </c>
      <c r="C160" s="10">
        <v>8</v>
      </c>
      <c r="D160" s="10">
        <v>37</v>
      </c>
      <c r="E160" s="10">
        <v>29</v>
      </c>
      <c r="F160" s="10">
        <v>8</v>
      </c>
      <c r="G160" s="10">
        <v>37</v>
      </c>
      <c r="H160" s="10">
        <v>29</v>
      </c>
      <c r="I160" s="10">
        <v>8</v>
      </c>
      <c r="J160" s="10">
        <v>37</v>
      </c>
      <c r="K160" s="10">
        <v>29</v>
      </c>
      <c r="L160" s="10">
        <v>8</v>
      </c>
      <c r="M160" s="10">
        <v>37</v>
      </c>
      <c r="N160" s="10">
        <v>29</v>
      </c>
      <c r="O160" s="10">
        <v>8</v>
      </c>
      <c r="P160" s="10">
        <v>37</v>
      </c>
      <c r="Q160" s="10">
        <v>29</v>
      </c>
      <c r="R160" s="10">
        <v>8</v>
      </c>
      <c r="S160" s="10">
        <v>37</v>
      </c>
      <c r="T160" s="10">
        <v>29</v>
      </c>
      <c r="U160" s="10">
        <v>8</v>
      </c>
      <c r="V160" s="10">
        <v>37</v>
      </c>
      <c r="W160" s="10">
        <v>29</v>
      </c>
      <c r="X160" s="10">
        <v>8</v>
      </c>
      <c r="Y160" s="10">
        <v>37</v>
      </c>
      <c r="Z160" s="10">
        <v>29</v>
      </c>
      <c r="AA160" s="10">
        <v>8</v>
      </c>
      <c r="AB160" s="10">
        <v>37</v>
      </c>
      <c r="AC160" s="10">
        <v>29</v>
      </c>
      <c r="AD160" s="10">
        <v>8</v>
      </c>
    </row>
    <row r="161" spans="1:30" x14ac:dyDescent="0.4">
      <c r="B161" s="10">
        <v>4.2232325965840003</v>
      </c>
      <c r="C161" s="10">
        <v>0</v>
      </c>
      <c r="D161" s="10">
        <v>4.2232325965840003</v>
      </c>
      <c r="E161" s="10">
        <v>11.247920036569999</v>
      </c>
      <c r="F161" s="10">
        <v>0</v>
      </c>
      <c r="G161" s="10">
        <v>11.247920036569999</v>
      </c>
      <c r="H161" s="10">
        <v>8.5436521566840007</v>
      </c>
      <c r="I161" s="10">
        <v>2.5319653662969999</v>
      </c>
      <c r="J161" s="10">
        <v>11.07561752298</v>
      </c>
      <c r="K161" s="10">
        <v>0</v>
      </c>
      <c r="L161" s="10">
        <v>0</v>
      </c>
      <c r="M161" s="10">
        <v>0</v>
      </c>
      <c r="N161" s="10">
        <v>6.4882237773250004</v>
      </c>
      <c r="O161" s="10">
        <v>3.4565846042109998</v>
      </c>
      <c r="P161" s="10">
        <v>9.9448083815359993</v>
      </c>
      <c r="Q161" s="10">
        <v>0.37454813422349997</v>
      </c>
      <c r="R161" s="10">
        <v>0</v>
      </c>
      <c r="S161" s="10">
        <v>0.37454813422349997</v>
      </c>
      <c r="T161" s="10">
        <v>12.379106671700001</v>
      </c>
      <c r="U161" s="10">
        <v>5.7575825659069997</v>
      </c>
      <c r="V161" s="10">
        <v>18.136689237599999</v>
      </c>
      <c r="W161" s="10">
        <v>0</v>
      </c>
      <c r="X161" s="10">
        <v>0</v>
      </c>
      <c r="Y161" s="10">
        <v>0</v>
      </c>
      <c r="Z161" s="10">
        <v>15.47115263315</v>
      </c>
      <c r="AA161" s="10">
        <v>0</v>
      </c>
      <c r="AB161" s="10">
        <v>15.47115263315</v>
      </c>
      <c r="AC161" s="10">
        <v>43.256683373080001</v>
      </c>
      <c r="AD161" s="10">
        <v>11.746132536419999</v>
      </c>
    </row>
    <row r="162" spans="1:30" x14ac:dyDescent="0.4">
      <c r="B162" s="10">
        <v>43.256683373080001</v>
      </c>
      <c r="C162" s="10">
        <v>11.746132536419999</v>
      </c>
      <c r="D162" s="10">
        <v>55.002815909500001</v>
      </c>
      <c r="E162" s="10">
        <v>43.256683373080001</v>
      </c>
      <c r="F162" s="10">
        <v>11.746132536419999</v>
      </c>
      <c r="G162" s="10">
        <v>55.002815909500001</v>
      </c>
      <c r="H162" s="10">
        <v>43.256683373080001</v>
      </c>
      <c r="I162" s="10">
        <v>11.746132536419999</v>
      </c>
      <c r="J162" s="10">
        <v>55.002815909500001</v>
      </c>
      <c r="K162" s="10">
        <v>43.256683373080001</v>
      </c>
      <c r="L162" s="10">
        <v>11.746132536419999</v>
      </c>
      <c r="M162" s="10">
        <v>55.002815909500001</v>
      </c>
      <c r="N162" s="10">
        <v>43.256683373080001</v>
      </c>
      <c r="O162" s="10">
        <v>11.746132536419999</v>
      </c>
      <c r="P162" s="10">
        <v>55.002815909500001</v>
      </c>
      <c r="Q162" s="10">
        <v>43.256683373080001</v>
      </c>
      <c r="R162" s="10">
        <v>11.746132536419999</v>
      </c>
      <c r="S162" s="10">
        <v>55.002815909500001</v>
      </c>
      <c r="T162" s="10">
        <v>43.256683373080001</v>
      </c>
      <c r="U162" s="10">
        <v>11.746132536419999</v>
      </c>
      <c r="V162" s="10">
        <v>55.002815909500001</v>
      </c>
      <c r="W162" s="10">
        <v>43.256683373080001</v>
      </c>
      <c r="X162" s="10">
        <v>11.746132536419999</v>
      </c>
      <c r="Y162" s="10">
        <v>55.002815909500001</v>
      </c>
      <c r="Z162" s="10">
        <v>43.256683373080001</v>
      </c>
      <c r="AA162" s="10">
        <v>11.746132536419999</v>
      </c>
      <c r="AB162" s="10">
        <v>55.002815909500001</v>
      </c>
      <c r="AC162" s="10">
        <v>43.256683373080001</v>
      </c>
      <c r="AD162" s="10">
        <v>11.746132536419999</v>
      </c>
    </row>
    <row r="163" spans="1:30" x14ac:dyDescent="0.4">
      <c r="B163" s="4" t="s">
        <v>155</v>
      </c>
      <c r="C163" s="4" t="s">
        <v>156</v>
      </c>
      <c r="D163" s="4" t="s">
        <v>157</v>
      </c>
      <c r="E163" s="4" t="s">
        <v>155</v>
      </c>
      <c r="F163" s="4" t="s">
        <v>156</v>
      </c>
      <c r="G163" s="4" t="s">
        <v>157</v>
      </c>
      <c r="H163" s="4" t="s">
        <v>155</v>
      </c>
      <c r="I163" s="4" t="s">
        <v>156</v>
      </c>
      <c r="J163" s="4" t="s">
        <v>157</v>
      </c>
      <c r="K163" s="4" t="s">
        <v>155</v>
      </c>
      <c r="L163" s="4" t="s">
        <v>156</v>
      </c>
      <c r="M163" s="4" t="s">
        <v>157</v>
      </c>
      <c r="N163" s="4" t="s">
        <v>155</v>
      </c>
      <c r="O163" s="4" t="s">
        <v>156</v>
      </c>
      <c r="P163" s="4" t="s">
        <v>157</v>
      </c>
      <c r="Q163" s="4" t="s">
        <v>155</v>
      </c>
      <c r="R163" s="4" t="s">
        <v>156</v>
      </c>
      <c r="S163" s="4" t="s">
        <v>157</v>
      </c>
      <c r="T163" s="4" t="s">
        <v>155</v>
      </c>
      <c r="U163" s="4" t="s">
        <v>156</v>
      </c>
      <c r="V163" s="4" t="s">
        <v>157</v>
      </c>
      <c r="W163" s="4" t="s">
        <v>155</v>
      </c>
      <c r="X163" s="4" t="s">
        <v>156</v>
      </c>
      <c r="Y163" s="4" t="s">
        <v>157</v>
      </c>
      <c r="Z163" s="4" t="s">
        <v>155</v>
      </c>
      <c r="AA163" s="4" t="s">
        <v>156</v>
      </c>
      <c r="AB163" s="4" t="s">
        <v>157</v>
      </c>
      <c r="AC163" s="4" t="s">
        <v>155</v>
      </c>
      <c r="AD163" s="4" t="s">
        <v>156</v>
      </c>
    </row>
    <row r="164" spans="1:30" x14ac:dyDescent="0.4">
      <c r="B164" s="4" t="s">
        <v>95</v>
      </c>
      <c r="C164" s="4" t="s">
        <v>95</v>
      </c>
      <c r="D164" s="4" t="s">
        <v>446</v>
      </c>
      <c r="E164" s="4" t="s">
        <v>95</v>
      </c>
      <c r="F164" s="4" t="s">
        <v>95</v>
      </c>
      <c r="G164" s="4" t="s">
        <v>446</v>
      </c>
      <c r="H164" s="4" t="s">
        <v>95</v>
      </c>
      <c r="I164" s="4" t="s">
        <v>95</v>
      </c>
      <c r="J164" s="4" t="s">
        <v>446</v>
      </c>
      <c r="K164" s="4" t="s">
        <v>446</v>
      </c>
      <c r="L164" s="4" t="s">
        <v>446</v>
      </c>
      <c r="M164" s="4" t="s">
        <v>446</v>
      </c>
      <c r="N164" s="4" t="s">
        <v>95</v>
      </c>
      <c r="O164" s="4" t="s">
        <v>95</v>
      </c>
      <c r="P164" s="4" t="s">
        <v>446</v>
      </c>
      <c r="Q164" s="4" t="s">
        <v>95</v>
      </c>
      <c r="R164" s="4" t="s">
        <v>95</v>
      </c>
      <c r="S164" s="4" t="s">
        <v>446</v>
      </c>
      <c r="T164" s="4" t="s">
        <v>95</v>
      </c>
      <c r="U164" s="4" t="s">
        <v>95</v>
      </c>
      <c r="V164" s="4" t="s">
        <v>446</v>
      </c>
      <c r="W164" s="4" t="s">
        <v>446</v>
      </c>
      <c r="X164" s="4" t="s">
        <v>446</v>
      </c>
      <c r="Y164" s="4" t="s">
        <v>446</v>
      </c>
      <c r="Z164" s="4" t="s">
        <v>95</v>
      </c>
      <c r="AA164" s="4" t="s">
        <v>95</v>
      </c>
      <c r="AB164" s="4" t="s">
        <v>446</v>
      </c>
      <c r="AC164" s="4" t="s">
        <v>446</v>
      </c>
      <c r="AD164" s="4" t="s">
        <v>446</v>
      </c>
    </row>
    <row r="165" spans="1:30" x14ac:dyDescent="0.4">
      <c r="A165" s="1" t="s">
        <v>350</v>
      </c>
      <c r="B165" s="9">
        <v>0.1822702734345</v>
      </c>
      <c r="C165" s="9"/>
      <c r="D165" s="9">
        <v>0.1822702734345</v>
      </c>
      <c r="E165" s="9">
        <v>0</v>
      </c>
      <c r="F165" s="9"/>
      <c r="G165" s="9">
        <v>0</v>
      </c>
      <c r="H165" s="9">
        <v>0</v>
      </c>
      <c r="I165" s="9"/>
      <c r="J165" s="9">
        <v>0</v>
      </c>
      <c r="K165" s="9">
        <v>0.22795443505269999</v>
      </c>
      <c r="L165" s="9"/>
      <c r="M165" s="9">
        <v>0.22795443505269999</v>
      </c>
      <c r="N165" s="9">
        <v>0</v>
      </c>
      <c r="O165" s="9"/>
      <c r="P165" s="9">
        <v>0</v>
      </c>
      <c r="Q165" s="9">
        <v>0</v>
      </c>
      <c r="R165" s="9"/>
      <c r="S165" s="9">
        <v>0</v>
      </c>
      <c r="T165" s="9">
        <v>0.58977529151280006</v>
      </c>
      <c r="U165" s="9"/>
      <c r="V165" s="9">
        <v>0.58977529151280006</v>
      </c>
      <c r="W165" s="9">
        <v>0</v>
      </c>
      <c r="X165" s="9"/>
      <c r="Y165" s="9">
        <v>0</v>
      </c>
      <c r="Z165" s="9">
        <v>0.1822702734345</v>
      </c>
      <c r="AA165" s="9"/>
      <c r="AB165" s="9">
        <v>0.1822702734345</v>
      </c>
      <c r="AC165" s="9">
        <v>1</v>
      </c>
      <c r="AD165" s="9"/>
    </row>
    <row r="166" spans="1:30" x14ac:dyDescent="0.4">
      <c r="B166" s="10">
        <v>1</v>
      </c>
      <c r="C166" s="10">
        <v>0</v>
      </c>
      <c r="D166" s="10">
        <v>1</v>
      </c>
      <c r="E166" s="10">
        <v>0</v>
      </c>
      <c r="F166" s="10">
        <v>0</v>
      </c>
      <c r="G166" s="10">
        <v>0</v>
      </c>
      <c r="H166" s="10">
        <v>0</v>
      </c>
      <c r="I166" s="10">
        <v>0</v>
      </c>
      <c r="J166" s="10">
        <v>0</v>
      </c>
      <c r="K166" s="10">
        <v>1</v>
      </c>
      <c r="L166" s="10">
        <v>0</v>
      </c>
      <c r="M166" s="10">
        <v>1</v>
      </c>
      <c r="N166" s="10">
        <v>0</v>
      </c>
      <c r="O166" s="10">
        <v>0</v>
      </c>
      <c r="P166" s="10">
        <v>0</v>
      </c>
      <c r="Q166" s="10">
        <v>0</v>
      </c>
      <c r="R166" s="10">
        <v>0</v>
      </c>
      <c r="S166" s="10">
        <v>0</v>
      </c>
      <c r="T166" s="10">
        <v>4</v>
      </c>
      <c r="U166" s="10">
        <v>0</v>
      </c>
      <c r="V166" s="10">
        <v>4</v>
      </c>
      <c r="W166" s="10">
        <v>0</v>
      </c>
      <c r="X166" s="10">
        <v>0</v>
      </c>
      <c r="Y166" s="10">
        <v>0</v>
      </c>
      <c r="Z166" s="10">
        <v>1</v>
      </c>
      <c r="AA166" s="10">
        <v>0</v>
      </c>
      <c r="AB166" s="10">
        <v>1</v>
      </c>
      <c r="AC166" s="10">
        <v>6</v>
      </c>
      <c r="AD166" s="10">
        <v>0</v>
      </c>
    </row>
    <row r="167" spans="1:30" x14ac:dyDescent="0.4">
      <c r="B167" s="10">
        <v>6</v>
      </c>
      <c r="C167" s="10">
        <v>0</v>
      </c>
      <c r="D167" s="10">
        <v>6</v>
      </c>
      <c r="E167" s="10">
        <v>6</v>
      </c>
      <c r="F167" s="10">
        <v>0</v>
      </c>
      <c r="G167" s="10">
        <v>6</v>
      </c>
      <c r="H167" s="10">
        <v>6</v>
      </c>
      <c r="I167" s="10">
        <v>0</v>
      </c>
      <c r="J167" s="10">
        <v>6</v>
      </c>
      <c r="K167" s="10">
        <v>6</v>
      </c>
      <c r="L167" s="10">
        <v>0</v>
      </c>
      <c r="M167" s="10">
        <v>6</v>
      </c>
      <c r="N167" s="10">
        <v>6</v>
      </c>
      <c r="O167" s="10">
        <v>0</v>
      </c>
      <c r="P167" s="10">
        <v>6</v>
      </c>
      <c r="Q167" s="10">
        <v>6</v>
      </c>
      <c r="R167" s="10">
        <v>0</v>
      </c>
      <c r="S167" s="10">
        <v>6</v>
      </c>
      <c r="T167" s="10">
        <v>6</v>
      </c>
      <c r="U167" s="10">
        <v>0</v>
      </c>
      <c r="V167" s="10">
        <v>6</v>
      </c>
      <c r="W167" s="10">
        <v>6</v>
      </c>
      <c r="X167" s="10">
        <v>0</v>
      </c>
      <c r="Y167" s="10">
        <v>6</v>
      </c>
      <c r="Z167" s="10">
        <v>6</v>
      </c>
      <c r="AA167" s="10">
        <v>0</v>
      </c>
      <c r="AB167" s="10">
        <v>6</v>
      </c>
      <c r="AC167" s="10">
        <v>6</v>
      </c>
      <c r="AD167" s="10">
        <v>0</v>
      </c>
    </row>
    <row r="168" spans="1:30" x14ac:dyDescent="0.4">
      <c r="B168" s="10">
        <v>0.68112417589340002</v>
      </c>
      <c r="C168" s="10">
        <v>0</v>
      </c>
      <c r="D168" s="10">
        <v>0.68112417589340002</v>
      </c>
      <c r="E168" s="10">
        <v>0</v>
      </c>
      <c r="F168" s="10">
        <v>0</v>
      </c>
      <c r="G168" s="10">
        <v>0</v>
      </c>
      <c r="H168" s="10">
        <v>0</v>
      </c>
      <c r="I168" s="10">
        <v>0</v>
      </c>
      <c r="J168" s="10">
        <v>0</v>
      </c>
      <c r="K168" s="10">
        <v>0.85184091618909996</v>
      </c>
      <c r="L168" s="10">
        <v>0</v>
      </c>
      <c r="M168" s="10">
        <v>0.85184091618909996</v>
      </c>
      <c r="N168" s="10">
        <v>0</v>
      </c>
      <c r="O168" s="10">
        <v>0</v>
      </c>
      <c r="P168" s="10">
        <v>0</v>
      </c>
      <c r="Q168" s="10">
        <v>0</v>
      </c>
      <c r="R168" s="10">
        <v>0</v>
      </c>
      <c r="S168" s="10">
        <v>0</v>
      </c>
      <c r="T168" s="10">
        <v>2.203926080894</v>
      </c>
      <c r="U168" s="10">
        <v>0</v>
      </c>
      <c r="V168" s="10">
        <v>2.203926080894</v>
      </c>
      <c r="W168" s="10">
        <v>0</v>
      </c>
      <c r="X168" s="10">
        <v>0</v>
      </c>
      <c r="Y168" s="10">
        <v>0</v>
      </c>
      <c r="Z168" s="10">
        <v>0.68112417589340002</v>
      </c>
      <c r="AA168" s="10">
        <v>0</v>
      </c>
      <c r="AB168" s="10">
        <v>0.68112417589340002</v>
      </c>
      <c r="AC168" s="10">
        <v>3.7368911729769998</v>
      </c>
      <c r="AD168" s="10">
        <v>0</v>
      </c>
    </row>
    <row r="169" spans="1:30" x14ac:dyDescent="0.4">
      <c r="B169" s="10">
        <v>3.7368911729769998</v>
      </c>
      <c r="C169" s="10">
        <v>0</v>
      </c>
      <c r="D169" s="10">
        <v>3.7368911729769998</v>
      </c>
      <c r="E169" s="10">
        <v>3.7368911729769998</v>
      </c>
      <c r="F169" s="10">
        <v>0</v>
      </c>
      <c r="G169" s="10">
        <v>3.7368911729769998</v>
      </c>
      <c r="H169" s="10">
        <v>3.7368911729769998</v>
      </c>
      <c r="I169" s="10">
        <v>0</v>
      </c>
      <c r="J169" s="10">
        <v>3.7368911729769998</v>
      </c>
      <c r="K169" s="10">
        <v>3.7368911729769998</v>
      </c>
      <c r="L169" s="10">
        <v>0</v>
      </c>
      <c r="M169" s="10">
        <v>3.7368911729769998</v>
      </c>
      <c r="N169" s="10">
        <v>3.7368911729769998</v>
      </c>
      <c r="O169" s="10">
        <v>0</v>
      </c>
      <c r="P169" s="10">
        <v>3.7368911729769998</v>
      </c>
      <c r="Q169" s="10">
        <v>3.7368911729769998</v>
      </c>
      <c r="R169" s="10">
        <v>0</v>
      </c>
      <c r="S169" s="10">
        <v>3.7368911729769998</v>
      </c>
      <c r="T169" s="10">
        <v>3.7368911729769998</v>
      </c>
      <c r="U169" s="10">
        <v>0</v>
      </c>
      <c r="V169" s="10">
        <v>3.7368911729769998</v>
      </c>
      <c r="W169" s="10">
        <v>3.7368911729769998</v>
      </c>
      <c r="X169" s="10">
        <v>0</v>
      </c>
      <c r="Y169" s="10">
        <v>3.7368911729769998</v>
      </c>
      <c r="Z169" s="10">
        <v>3.7368911729769998</v>
      </c>
      <c r="AA169" s="10">
        <v>0</v>
      </c>
      <c r="AB169" s="10">
        <v>3.7368911729769998</v>
      </c>
      <c r="AC169" s="10">
        <v>3.7368911729769998</v>
      </c>
      <c r="AD169" s="10">
        <v>0</v>
      </c>
    </row>
    <row r="170" spans="1:30" x14ac:dyDescent="0.4">
      <c r="B170" s="4" t="s">
        <v>155</v>
      </c>
      <c r="C170" s="4" t="s">
        <v>156</v>
      </c>
      <c r="D170" s="4" t="s">
        <v>157</v>
      </c>
      <c r="E170" s="4" t="s">
        <v>155</v>
      </c>
      <c r="F170" s="4" t="s">
        <v>156</v>
      </c>
      <c r="G170" s="4" t="s">
        <v>157</v>
      </c>
      <c r="H170" s="4" t="s">
        <v>155</v>
      </c>
      <c r="I170" s="4" t="s">
        <v>156</v>
      </c>
      <c r="J170" s="4" t="s">
        <v>157</v>
      </c>
      <c r="K170" s="4" t="s">
        <v>155</v>
      </c>
      <c r="L170" s="4" t="s">
        <v>156</v>
      </c>
      <c r="M170" s="4" t="s">
        <v>157</v>
      </c>
      <c r="N170" s="4" t="s">
        <v>155</v>
      </c>
      <c r="O170" s="4" t="s">
        <v>156</v>
      </c>
      <c r="P170" s="4" t="s">
        <v>157</v>
      </c>
      <c r="Q170" s="4" t="s">
        <v>155</v>
      </c>
      <c r="R170" s="4" t="s">
        <v>156</v>
      </c>
      <c r="S170" s="4" t="s">
        <v>157</v>
      </c>
      <c r="T170" s="4" t="s">
        <v>155</v>
      </c>
      <c r="U170" s="4" t="s">
        <v>156</v>
      </c>
      <c r="V170" s="4" t="s">
        <v>157</v>
      </c>
      <c r="W170" s="4" t="s">
        <v>155</v>
      </c>
      <c r="X170" s="4" t="s">
        <v>156</v>
      </c>
      <c r="Y170" s="4" t="s">
        <v>157</v>
      </c>
      <c r="Z170" s="4" t="s">
        <v>155</v>
      </c>
      <c r="AA170" s="4" t="s">
        <v>156</v>
      </c>
      <c r="AB170" s="4" t="s">
        <v>157</v>
      </c>
      <c r="AC170" s="4" t="s">
        <v>155</v>
      </c>
      <c r="AD170" s="4" t="s">
        <v>156</v>
      </c>
    </row>
    <row r="171" spans="1:30" x14ac:dyDescent="0.4">
      <c r="B171" s="4" t="s">
        <v>446</v>
      </c>
      <c r="C171" s="4" t="s">
        <v>446</v>
      </c>
      <c r="D171" s="4" t="s">
        <v>446</v>
      </c>
      <c r="E171" s="4" t="s">
        <v>446</v>
      </c>
      <c r="F171" s="4" t="s">
        <v>446</v>
      </c>
      <c r="G171" s="4" t="s">
        <v>446</v>
      </c>
      <c r="H171" s="4" t="s">
        <v>446</v>
      </c>
      <c r="I171" s="4" t="s">
        <v>446</v>
      </c>
      <c r="J171" s="4" t="s">
        <v>446</v>
      </c>
      <c r="K171" s="4" t="s">
        <v>446</v>
      </c>
      <c r="L171" s="4" t="s">
        <v>446</v>
      </c>
      <c r="M171" s="4" t="s">
        <v>446</v>
      </c>
      <c r="N171" s="4" t="s">
        <v>446</v>
      </c>
      <c r="O171" s="4" t="s">
        <v>446</v>
      </c>
      <c r="P171" s="4" t="s">
        <v>446</v>
      </c>
      <c r="Q171" s="4" t="s">
        <v>446</v>
      </c>
      <c r="R171" s="4" t="s">
        <v>446</v>
      </c>
      <c r="S171" s="4" t="s">
        <v>446</v>
      </c>
      <c r="T171" s="4" t="s">
        <v>446</v>
      </c>
      <c r="U171" s="4" t="s">
        <v>446</v>
      </c>
      <c r="V171" s="4" t="s">
        <v>446</v>
      </c>
      <c r="W171" s="4" t="s">
        <v>446</v>
      </c>
      <c r="X171" s="4" t="s">
        <v>446</v>
      </c>
      <c r="Y171" s="4" t="s">
        <v>446</v>
      </c>
      <c r="Z171" s="4" t="s">
        <v>446</v>
      </c>
      <c r="AA171" s="4" t="s">
        <v>446</v>
      </c>
      <c r="AB171" s="4" t="s">
        <v>446</v>
      </c>
      <c r="AC171" s="4" t="s">
        <v>446</v>
      </c>
      <c r="AD171" s="4" t="s">
        <v>446</v>
      </c>
    </row>
    <row r="172" spans="1:30" x14ac:dyDescent="0.4">
      <c r="A172" s="1" t="s">
        <v>346</v>
      </c>
      <c r="B172" s="9">
        <v>0</v>
      </c>
      <c r="C172" s="9">
        <v>0</v>
      </c>
      <c r="D172" s="9">
        <v>0</v>
      </c>
      <c r="E172" s="9">
        <v>0.3389249875457</v>
      </c>
      <c r="F172" s="9">
        <v>0</v>
      </c>
      <c r="G172" s="9">
        <v>0.17322925679210002</v>
      </c>
      <c r="H172" s="9">
        <v>0.43226249566269997</v>
      </c>
      <c r="I172" s="9">
        <v>0</v>
      </c>
      <c r="J172" s="9">
        <v>0.22093535034100001</v>
      </c>
      <c r="K172" s="9">
        <v>0</v>
      </c>
      <c r="L172" s="9">
        <v>0</v>
      </c>
      <c r="M172" s="9">
        <v>0</v>
      </c>
      <c r="N172" s="9">
        <v>0</v>
      </c>
      <c r="O172" s="9">
        <v>0.84460038699109996</v>
      </c>
      <c r="P172" s="9">
        <v>0.4129134276309</v>
      </c>
      <c r="Q172" s="9">
        <v>0</v>
      </c>
      <c r="R172" s="9">
        <v>0</v>
      </c>
      <c r="S172" s="9">
        <v>0</v>
      </c>
      <c r="T172" s="9">
        <v>0.2288125167917</v>
      </c>
      <c r="U172" s="9">
        <v>0.15539961300890001</v>
      </c>
      <c r="V172" s="9">
        <v>0.19292196523600003</v>
      </c>
      <c r="W172" s="9">
        <v>0</v>
      </c>
      <c r="X172" s="9">
        <v>0</v>
      </c>
      <c r="Y172" s="9">
        <v>0</v>
      </c>
      <c r="Z172" s="9">
        <v>0.3389249875457</v>
      </c>
      <c r="AA172" s="9">
        <v>0</v>
      </c>
      <c r="AB172" s="9">
        <v>0.17322925679210002</v>
      </c>
      <c r="AC172" s="9">
        <v>1</v>
      </c>
      <c r="AD172" s="9">
        <v>1</v>
      </c>
    </row>
    <row r="173" spans="1:30" x14ac:dyDescent="0.4">
      <c r="B173" s="10">
        <v>0</v>
      </c>
      <c r="C173" s="10">
        <v>0</v>
      </c>
      <c r="D173" s="10">
        <v>0</v>
      </c>
      <c r="E173" s="10">
        <v>1</v>
      </c>
      <c r="F173" s="10">
        <v>0</v>
      </c>
      <c r="G173" s="10">
        <v>1</v>
      </c>
      <c r="H173" s="10">
        <v>2</v>
      </c>
      <c r="I173" s="10">
        <v>0</v>
      </c>
      <c r="J173" s="10">
        <v>2</v>
      </c>
      <c r="K173" s="10">
        <v>0</v>
      </c>
      <c r="L173" s="10">
        <v>0</v>
      </c>
      <c r="M173" s="10">
        <v>0</v>
      </c>
      <c r="N173" s="10">
        <v>0</v>
      </c>
      <c r="O173" s="10">
        <v>1</v>
      </c>
      <c r="P173" s="10">
        <v>1</v>
      </c>
      <c r="Q173" s="10">
        <v>0</v>
      </c>
      <c r="R173" s="10">
        <v>0</v>
      </c>
      <c r="S173" s="10">
        <v>0</v>
      </c>
      <c r="T173" s="10">
        <v>1</v>
      </c>
      <c r="U173" s="10">
        <v>1</v>
      </c>
      <c r="V173" s="10">
        <v>2</v>
      </c>
      <c r="W173" s="10">
        <v>0</v>
      </c>
      <c r="X173" s="10">
        <v>0</v>
      </c>
      <c r="Y173" s="10">
        <v>0</v>
      </c>
      <c r="Z173" s="10">
        <v>1</v>
      </c>
      <c r="AA173" s="10">
        <v>0</v>
      </c>
      <c r="AB173" s="10">
        <v>1</v>
      </c>
      <c r="AC173" s="10">
        <v>4</v>
      </c>
      <c r="AD173" s="10">
        <v>2</v>
      </c>
    </row>
    <row r="174" spans="1:30" x14ac:dyDescent="0.4">
      <c r="B174" s="10">
        <v>4</v>
      </c>
      <c r="C174" s="10">
        <v>2</v>
      </c>
      <c r="D174" s="10">
        <v>6</v>
      </c>
      <c r="E174" s="10">
        <v>4</v>
      </c>
      <c r="F174" s="10">
        <v>2</v>
      </c>
      <c r="G174" s="10">
        <v>6</v>
      </c>
      <c r="H174" s="10">
        <v>4</v>
      </c>
      <c r="I174" s="10">
        <v>2</v>
      </c>
      <c r="J174" s="10">
        <v>6</v>
      </c>
      <c r="K174" s="10">
        <v>4</v>
      </c>
      <c r="L174" s="10">
        <v>2</v>
      </c>
      <c r="M174" s="10">
        <v>6</v>
      </c>
      <c r="N174" s="10">
        <v>4</v>
      </c>
      <c r="O174" s="10">
        <v>2</v>
      </c>
      <c r="P174" s="10">
        <v>6</v>
      </c>
      <c r="Q174" s="10">
        <v>4</v>
      </c>
      <c r="R174" s="10">
        <v>2</v>
      </c>
      <c r="S174" s="10">
        <v>6</v>
      </c>
      <c r="T174" s="10">
        <v>4</v>
      </c>
      <c r="U174" s="10">
        <v>2</v>
      </c>
      <c r="V174" s="10">
        <v>6</v>
      </c>
      <c r="W174" s="10">
        <v>4</v>
      </c>
      <c r="X174" s="10">
        <v>2</v>
      </c>
      <c r="Y174" s="10">
        <v>6</v>
      </c>
      <c r="Z174" s="10">
        <v>4</v>
      </c>
      <c r="AA174" s="10">
        <v>2</v>
      </c>
      <c r="AB174" s="10">
        <v>6</v>
      </c>
      <c r="AC174" s="10">
        <v>4</v>
      </c>
      <c r="AD174" s="10">
        <v>2</v>
      </c>
    </row>
    <row r="175" spans="1:30" x14ac:dyDescent="0.4">
      <c r="B175" s="10">
        <v>0</v>
      </c>
      <c r="C175" s="10">
        <v>0</v>
      </c>
      <c r="D175" s="10">
        <v>0</v>
      </c>
      <c r="E175" s="10">
        <v>1.2690020269240001</v>
      </c>
      <c r="F175" s="10">
        <v>0</v>
      </c>
      <c r="G175" s="10">
        <v>1.2690020269240001</v>
      </c>
      <c r="H175" s="10">
        <v>1.6184760738099999</v>
      </c>
      <c r="I175" s="10">
        <v>0</v>
      </c>
      <c r="J175" s="10">
        <v>1.6184760738099999</v>
      </c>
      <c r="K175" s="10">
        <v>0</v>
      </c>
      <c r="L175" s="10">
        <v>0</v>
      </c>
      <c r="M175" s="10">
        <v>0</v>
      </c>
      <c r="N175" s="10">
        <v>0</v>
      </c>
      <c r="O175" s="10">
        <v>3.0248237873380002</v>
      </c>
      <c r="P175" s="10">
        <v>3.0248237873380002</v>
      </c>
      <c r="Q175" s="10">
        <v>0</v>
      </c>
      <c r="R175" s="10">
        <v>0</v>
      </c>
      <c r="S175" s="10">
        <v>0</v>
      </c>
      <c r="T175" s="10">
        <v>0.85671921004350005</v>
      </c>
      <c r="U175" s="10">
        <v>0.55654301514969995</v>
      </c>
      <c r="V175" s="10">
        <v>1.413262225193</v>
      </c>
      <c r="W175" s="10">
        <v>0</v>
      </c>
      <c r="X175" s="10">
        <v>0</v>
      </c>
      <c r="Y175" s="10">
        <v>0</v>
      </c>
      <c r="Z175" s="10">
        <v>1.2690020269240001</v>
      </c>
      <c r="AA175" s="10">
        <v>0</v>
      </c>
      <c r="AB175" s="10">
        <v>1.2690020269240001</v>
      </c>
      <c r="AC175" s="10">
        <v>3.7441973107769999</v>
      </c>
      <c r="AD175" s="10">
        <v>3.5813668024880001</v>
      </c>
    </row>
    <row r="176" spans="1:30" x14ac:dyDescent="0.4">
      <c r="B176" s="10">
        <v>3.7441973107769999</v>
      </c>
      <c r="C176" s="10">
        <v>3.5813668024880001</v>
      </c>
      <c r="D176" s="10">
        <v>7.325564113265</v>
      </c>
      <c r="E176" s="10">
        <v>3.7441973107769999</v>
      </c>
      <c r="F176" s="10">
        <v>3.5813668024880001</v>
      </c>
      <c r="G176" s="10">
        <v>7.325564113265</v>
      </c>
      <c r="H176" s="10">
        <v>3.7441973107769999</v>
      </c>
      <c r="I176" s="10">
        <v>3.5813668024880001</v>
      </c>
      <c r="J176" s="10">
        <v>7.325564113265</v>
      </c>
      <c r="K176" s="10">
        <v>3.7441973107769999</v>
      </c>
      <c r="L176" s="10">
        <v>3.5813668024880001</v>
      </c>
      <c r="M176" s="10">
        <v>7.325564113265</v>
      </c>
      <c r="N176" s="10">
        <v>3.7441973107769999</v>
      </c>
      <c r="O176" s="10">
        <v>3.5813668024880001</v>
      </c>
      <c r="P176" s="10">
        <v>7.325564113265</v>
      </c>
      <c r="Q176" s="10">
        <v>3.7441973107769999</v>
      </c>
      <c r="R176" s="10">
        <v>3.5813668024880001</v>
      </c>
      <c r="S176" s="10">
        <v>7.325564113265</v>
      </c>
      <c r="T176" s="10">
        <v>3.7441973107769999</v>
      </c>
      <c r="U176" s="10">
        <v>3.5813668024880001</v>
      </c>
      <c r="V176" s="10">
        <v>7.325564113265</v>
      </c>
      <c r="W176" s="10">
        <v>3.7441973107769999</v>
      </c>
      <c r="X176" s="10">
        <v>3.5813668024880001</v>
      </c>
      <c r="Y176" s="10">
        <v>7.325564113265</v>
      </c>
      <c r="Z176" s="10">
        <v>3.7441973107769999</v>
      </c>
      <c r="AA176" s="10">
        <v>3.5813668024880001</v>
      </c>
      <c r="AB176" s="10">
        <v>7.325564113265</v>
      </c>
      <c r="AC176" s="10">
        <v>3.7441973107769999</v>
      </c>
      <c r="AD176" s="10">
        <v>3.5813668024880001</v>
      </c>
    </row>
    <row r="177" spans="1:30" x14ac:dyDescent="0.4">
      <c r="B177" s="4" t="s">
        <v>155</v>
      </c>
      <c r="C177" s="4" t="s">
        <v>156</v>
      </c>
      <c r="D177" s="4" t="s">
        <v>157</v>
      </c>
      <c r="E177" s="4" t="s">
        <v>155</v>
      </c>
      <c r="F177" s="4" t="s">
        <v>156</v>
      </c>
      <c r="G177" s="4" t="s">
        <v>157</v>
      </c>
      <c r="H177" s="4" t="s">
        <v>155</v>
      </c>
      <c r="I177" s="4" t="s">
        <v>156</v>
      </c>
      <c r="J177" s="4" t="s">
        <v>157</v>
      </c>
      <c r="K177" s="4" t="s">
        <v>155</v>
      </c>
      <c r="L177" s="4" t="s">
        <v>156</v>
      </c>
      <c r="M177" s="4" t="s">
        <v>157</v>
      </c>
      <c r="N177" s="4" t="s">
        <v>155</v>
      </c>
      <c r="O177" s="4" t="s">
        <v>156</v>
      </c>
      <c r="P177" s="4" t="s">
        <v>157</v>
      </c>
      <c r="Q177" s="4" t="s">
        <v>155</v>
      </c>
      <c r="R177" s="4" t="s">
        <v>156</v>
      </c>
      <c r="S177" s="4" t="s">
        <v>157</v>
      </c>
      <c r="T177" s="4" t="s">
        <v>155</v>
      </c>
      <c r="U177" s="4" t="s">
        <v>156</v>
      </c>
      <c r="V177" s="4" t="s">
        <v>157</v>
      </c>
      <c r="W177" s="4" t="s">
        <v>155</v>
      </c>
      <c r="X177" s="4" t="s">
        <v>156</v>
      </c>
      <c r="Y177" s="4" t="s">
        <v>157</v>
      </c>
      <c r="Z177" s="4" t="s">
        <v>155</v>
      </c>
      <c r="AA177" s="4" t="s">
        <v>156</v>
      </c>
      <c r="AB177" s="4" t="s">
        <v>157</v>
      </c>
      <c r="AC177" s="4" t="s">
        <v>155</v>
      </c>
      <c r="AD177" s="4" t="s">
        <v>156</v>
      </c>
    </row>
    <row r="178" spans="1:30" x14ac:dyDescent="0.4">
      <c r="B178" s="4" t="s">
        <v>446</v>
      </c>
      <c r="C178" s="4" t="s">
        <v>446</v>
      </c>
      <c r="D178" s="4" t="s">
        <v>446</v>
      </c>
      <c r="E178" s="4" t="s">
        <v>95</v>
      </c>
      <c r="F178" s="4" t="s">
        <v>95</v>
      </c>
      <c r="G178" s="4" t="s">
        <v>446</v>
      </c>
      <c r="H178" s="4" t="s">
        <v>95</v>
      </c>
      <c r="I178" s="4" t="s">
        <v>95</v>
      </c>
      <c r="J178" s="4" t="s">
        <v>446</v>
      </c>
      <c r="K178" s="4" t="s">
        <v>446</v>
      </c>
      <c r="L178" s="4" t="s">
        <v>446</v>
      </c>
      <c r="M178" s="4" t="s">
        <v>446</v>
      </c>
      <c r="N178" s="4" t="s">
        <v>95</v>
      </c>
      <c r="O178" s="4" t="s">
        <v>206</v>
      </c>
      <c r="P178" s="4" t="s">
        <v>446</v>
      </c>
      <c r="Q178" s="4" t="s">
        <v>446</v>
      </c>
      <c r="R178" s="4" t="s">
        <v>446</v>
      </c>
      <c r="S178" s="4" t="s">
        <v>446</v>
      </c>
      <c r="T178" s="4" t="s">
        <v>95</v>
      </c>
      <c r="U178" s="4" t="s">
        <v>95</v>
      </c>
      <c r="V178" s="4" t="s">
        <v>446</v>
      </c>
      <c r="W178" s="4" t="s">
        <v>446</v>
      </c>
      <c r="X178" s="4" t="s">
        <v>446</v>
      </c>
      <c r="Y178" s="4" t="s">
        <v>446</v>
      </c>
      <c r="Z178" s="4" t="s">
        <v>95</v>
      </c>
      <c r="AA178" s="4" t="s">
        <v>95</v>
      </c>
      <c r="AB178" s="4" t="s">
        <v>446</v>
      </c>
      <c r="AC178" s="4" t="s">
        <v>446</v>
      </c>
      <c r="AD178" s="4" t="s">
        <v>446</v>
      </c>
    </row>
    <row r="179" spans="1:30" x14ac:dyDescent="0.4">
      <c r="A179" s="1" t="s">
        <v>343</v>
      </c>
      <c r="B179" s="9">
        <v>0.45476083374189996</v>
      </c>
      <c r="C179" s="9">
        <v>0.1882651720754</v>
      </c>
      <c r="D179" s="9">
        <v>0.3200788885043</v>
      </c>
      <c r="E179" s="9">
        <v>0.1062923796994</v>
      </c>
      <c r="F179" s="9">
        <v>0.24507345715100001</v>
      </c>
      <c r="G179" s="9">
        <v>0.17642975212959999</v>
      </c>
      <c r="H179" s="9">
        <v>0.19254448939589999</v>
      </c>
      <c r="I179" s="9">
        <v>0.2562072875825</v>
      </c>
      <c r="J179" s="9">
        <v>0.22471848219339999</v>
      </c>
      <c r="K179" s="9">
        <v>2.3326350649799998E-2</v>
      </c>
      <c r="L179" s="9">
        <v>0.1675001098651</v>
      </c>
      <c r="M179" s="9">
        <v>9.6189084031310004E-2</v>
      </c>
      <c r="N179" s="9">
        <v>5.9362081669120006E-2</v>
      </c>
      <c r="O179" s="9">
        <v>4.0048445279709993E-2</v>
      </c>
      <c r="P179" s="9">
        <v>4.9601329459230001E-2</v>
      </c>
      <c r="Q179" s="9">
        <v>0.1018457007828</v>
      </c>
      <c r="R179" s="9">
        <v>1.0641390870730001E-2</v>
      </c>
      <c r="S179" s="9">
        <v>5.5752740784139998E-2</v>
      </c>
      <c r="T179" s="9">
        <v>6.1868164061120001E-2</v>
      </c>
      <c r="U179" s="9">
        <v>9.2264137175620001E-2</v>
      </c>
      <c r="V179" s="9">
        <v>7.7229722897949993E-2</v>
      </c>
      <c r="W179" s="9">
        <v>0</v>
      </c>
      <c r="X179" s="9">
        <v>0</v>
      </c>
      <c r="Y179" s="9">
        <v>0</v>
      </c>
      <c r="Z179" s="9">
        <v>0.56105321344129999</v>
      </c>
      <c r="AA179" s="9">
        <v>0.43333862922629995</v>
      </c>
      <c r="AB179" s="9">
        <v>0.49650864063390004</v>
      </c>
      <c r="AC179" s="9">
        <v>1</v>
      </c>
      <c r="AD179" s="9">
        <v>1</v>
      </c>
    </row>
    <row r="180" spans="1:30" x14ac:dyDescent="0.4">
      <c r="B180" s="10">
        <v>10</v>
      </c>
      <c r="C180" s="10">
        <v>6</v>
      </c>
      <c r="D180" s="10">
        <v>16</v>
      </c>
      <c r="E180" s="10">
        <v>7</v>
      </c>
      <c r="F180" s="10">
        <v>7</v>
      </c>
      <c r="G180" s="10">
        <v>14</v>
      </c>
      <c r="H180" s="10">
        <v>8</v>
      </c>
      <c r="I180" s="10">
        <v>5</v>
      </c>
      <c r="J180" s="10">
        <v>13</v>
      </c>
      <c r="K180" s="10">
        <v>2</v>
      </c>
      <c r="L180" s="10">
        <v>4</v>
      </c>
      <c r="M180" s="10">
        <v>6</v>
      </c>
      <c r="N180" s="10">
        <v>1</v>
      </c>
      <c r="O180" s="10">
        <v>1</v>
      </c>
      <c r="P180" s="10">
        <v>2</v>
      </c>
      <c r="Q180" s="10">
        <v>2</v>
      </c>
      <c r="R180" s="10">
        <v>1</v>
      </c>
      <c r="S180" s="10">
        <v>3</v>
      </c>
      <c r="T180" s="10">
        <v>2</v>
      </c>
      <c r="U180" s="10">
        <v>2</v>
      </c>
      <c r="V180" s="10">
        <v>4</v>
      </c>
      <c r="W180" s="10">
        <v>0</v>
      </c>
      <c r="X180" s="10">
        <v>0</v>
      </c>
      <c r="Y180" s="10">
        <v>0</v>
      </c>
      <c r="Z180" s="10">
        <v>17</v>
      </c>
      <c r="AA180" s="10">
        <v>13</v>
      </c>
      <c r="AB180" s="10">
        <v>30</v>
      </c>
      <c r="AC180" s="10">
        <v>32</v>
      </c>
      <c r="AD180" s="10">
        <v>26</v>
      </c>
    </row>
    <row r="181" spans="1:30" x14ac:dyDescent="0.4">
      <c r="B181" s="10">
        <v>32</v>
      </c>
      <c r="C181" s="10">
        <v>26</v>
      </c>
      <c r="D181" s="10">
        <v>58</v>
      </c>
      <c r="E181" s="10">
        <v>32</v>
      </c>
      <c r="F181" s="10">
        <v>26</v>
      </c>
      <c r="G181" s="10">
        <v>58</v>
      </c>
      <c r="H181" s="10">
        <v>32</v>
      </c>
      <c r="I181" s="10">
        <v>26</v>
      </c>
      <c r="J181" s="10">
        <v>58</v>
      </c>
      <c r="K181" s="10">
        <v>32</v>
      </c>
      <c r="L181" s="10">
        <v>26</v>
      </c>
      <c r="M181" s="10">
        <v>58</v>
      </c>
      <c r="N181" s="10">
        <v>32</v>
      </c>
      <c r="O181" s="10">
        <v>26</v>
      </c>
      <c r="P181" s="10">
        <v>58</v>
      </c>
      <c r="Q181" s="10">
        <v>32</v>
      </c>
      <c r="R181" s="10">
        <v>26</v>
      </c>
      <c r="S181" s="10">
        <v>58</v>
      </c>
      <c r="T181" s="10">
        <v>32</v>
      </c>
      <c r="U181" s="10">
        <v>26</v>
      </c>
      <c r="V181" s="10">
        <v>58</v>
      </c>
      <c r="W181" s="10">
        <v>32</v>
      </c>
      <c r="X181" s="10">
        <v>26</v>
      </c>
      <c r="Y181" s="10">
        <v>58</v>
      </c>
      <c r="Z181" s="10">
        <v>32</v>
      </c>
      <c r="AA181" s="10">
        <v>26</v>
      </c>
      <c r="AB181" s="10">
        <v>58</v>
      </c>
      <c r="AC181" s="10">
        <v>32</v>
      </c>
      <c r="AD181" s="10">
        <v>26</v>
      </c>
    </row>
    <row r="182" spans="1:30" x14ac:dyDescent="0.4">
      <c r="B182" s="10">
        <v>12.220600105839999</v>
      </c>
      <c r="C182" s="10">
        <v>5.1692583732250004</v>
      </c>
      <c r="D182" s="10">
        <v>17.389858479059999</v>
      </c>
      <c r="E182" s="10">
        <v>2.8563512295370002</v>
      </c>
      <c r="F182" s="10">
        <v>6.7290620270739998</v>
      </c>
      <c r="G182" s="10">
        <v>9.585413256611</v>
      </c>
      <c r="H182" s="10">
        <v>5.174168558291</v>
      </c>
      <c r="I182" s="10">
        <v>7.0347672488619999</v>
      </c>
      <c r="J182" s="10">
        <v>12.20893580715</v>
      </c>
      <c r="K182" s="10">
        <v>0.62683938912299997</v>
      </c>
      <c r="L182" s="10">
        <v>4.5991052720569998</v>
      </c>
      <c r="M182" s="10">
        <v>5.2259446611789997</v>
      </c>
      <c r="N182" s="10">
        <v>1.595212708974</v>
      </c>
      <c r="O182" s="10">
        <v>1.099623253811</v>
      </c>
      <c r="P182" s="10">
        <v>2.694835962785</v>
      </c>
      <c r="Q182" s="10">
        <v>2.7368574631290001</v>
      </c>
      <c r="R182" s="10">
        <v>0.29218414778950003</v>
      </c>
      <c r="S182" s="10">
        <v>3.0290416109190001</v>
      </c>
      <c r="T182" s="10">
        <v>1.6625576262849999</v>
      </c>
      <c r="U182" s="10">
        <v>2.5333265754140002</v>
      </c>
      <c r="V182" s="10">
        <v>4.1958842017000002</v>
      </c>
      <c r="W182" s="10">
        <v>0</v>
      </c>
      <c r="X182" s="10">
        <v>0</v>
      </c>
      <c r="Y182" s="10">
        <v>0</v>
      </c>
      <c r="Z182" s="10">
        <v>15.07695133538</v>
      </c>
      <c r="AA182" s="10">
        <v>11.898320400299999</v>
      </c>
      <c r="AB182" s="10">
        <v>26.97527173568</v>
      </c>
      <c r="AC182" s="10">
        <v>26.872587081180001</v>
      </c>
      <c r="AD182" s="10">
        <v>27.457326898230001</v>
      </c>
    </row>
    <row r="183" spans="1:30" x14ac:dyDescent="0.4">
      <c r="B183" s="10">
        <v>26.872587081180001</v>
      </c>
      <c r="C183" s="10">
        <v>27.457326898230001</v>
      </c>
      <c r="D183" s="10">
        <v>54.329913979410001</v>
      </c>
      <c r="E183" s="10">
        <v>26.872587081180001</v>
      </c>
      <c r="F183" s="10">
        <v>27.457326898230001</v>
      </c>
      <c r="G183" s="10">
        <v>54.329913979410001</v>
      </c>
      <c r="H183" s="10">
        <v>26.872587081180001</v>
      </c>
      <c r="I183" s="10">
        <v>27.457326898230001</v>
      </c>
      <c r="J183" s="10">
        <v>54.329913979410001</v>
      </c>
      <c r="K183" s="10">
        <v>26.872587081180001</v>
      </c>
      <c r="L183" s="10">
        <v>27.457326898230001</v>
      </c>
      <c r="M183" s="10">
        <v>54.329913979410001</v>
      </c>
      <c r="N183" s="10">
        <v>26.872587081180001</v>
      </c>
      <c r="O183" s="10">
        <v>27.457326898230001</v>
      </c>
      <c r="P183" s="10">
        <v>54.329913979410001</v>
      </c>
      <c r="Q183" s="10">
        <v>26.872587081180001</v>
      </c>
      <c r="R183" s="10">
        <v>27.457326898230001</v>
      </c>
      <c r="S183" s="10">
        <v>54.329913979410001</v>
      </c>
      <c r="T183" s="10">
        <v>26.872587081180001</v>
      </c>
      <c r="U183" s="10">
        <v>27.457326898230001</v>
      </c>
      <c r="V183" s="10">
        <v>54.329913979410001</v>
      </c>
      <c r="W183" s="10">
        <v>26.872587081180001</v>
      </c>
      <c r="X183" s="10">
        <v>27.457326898230001</v>
      </c>
      <c r="Y183" s="10">
        <v>54.329913979410001</v>
      </c>
      <c r="Z183" s="10">
        <v>26.872587081180001</v>
      </c>
      <c r="AA183" s="10">
        <v>27.457326898230001</v>
      </c>
      <c r="AB183" s="10">
        <v>54.329913979410001</v>
      </c>
      <c r="AC183" s="10">
        <v>26.872587081180001</v>
      </c>
      <c r="AD183" s="10">
        <v>27.457326898230001</v>
      </c>
    </row>
    <row r="184" spans="1:30" x14ac:dyDescent="0.4">
      <c r="B184" s="4" t="s">
        <v>155</v>
      </c>
      <c r="C184" s="4" t="s">
        <v>156</v>
      </c>
      <c r="D184" s="4" t="s">
        <v>157</v>
      </c>
      <c r="E184" s="4" t="s">
        <v>155</v>
      </c>
      <c r="F184" s="4" t="s">
        <v>156</v>
      </c>
      <c r="G184" s="4" t="s">
        <v>157</v>
      </c>
      <c r="H184" s="4" t="s">
        <v>155</v>
      </c>
      <c r="I184" s="4" t="s">
        <v>156</v>
      </c>
      <c r="J184" s="4" t="s">
        <v>157</v>
      </c>
      <c r="K184" s="4" t="s">
        <v>155</v>
      </c>
      <c r="L184" s="4" t="s">
        <v>156</v>
      </c>
      <c r="M184" s="4" t="s">
        <v>157</v>
      </c>
      <c r="N184" s="4" t="s">
        <v>155</v>
      </c>
      <c r="O184" s="4" t="s">
        <v>156</v>
      </c>
      <c r="P184" s="4" t="s">
        <v>157</v>
      </c>
      <c r="Q184" s="4" t="s">
        <v>155</v>
      </c>
      <c r="R184" s="4" t="s">
        <v>156</v>
      </c>
      <c r="S184" s="4" t="s">
        <v>157</v>
      </c>
      <c r="T184" s="4" t="s">
        <v>155</v>
      </c>
      <c r="U184" s="4" t="s">
        <v>156</v>
      </c>
      <c r="V184" s="4" t="s">
        <v>157</v>
      </c>
      <c r="W184" s="4" t="s">
        <v>155</v>
      </c>
      <c r="X184" s="4" t="s">
        <v>156</v>
      </c>
      <c r="Y184" s="4" t="s">
        <v>157</v>
      </c>
      <c r="Z184" s="4" t="s">
        <v>155</v>
      </c>
      <c r="AA184" s="4" t="s">
        <v>156</v>
      </c>
      <c r="AB184" s="4" t="s">
        <v>157</v>
      </c>
      <c r="AC184" s="4" t="s">
        <v>155</v>
      </c>
      <c r="AD184" s="4" t="s">
        <v>156</v>
      </c>
    </row>
    <row r="185" spans="1:30" x14ac:dyDescent="0.4">
      <c r="B185" s="4" t="s">
        <v>95</v>
      </c>
      <c r="C185" s="4" t="s">
        <v>95</v>
      </c>
      <c r="D185" s="4" t="s">
        <v>446</v>
      </c>
      <c r="E185" s="4" t="s">
        <v>95</v>
      </c>
      <c r="F185" s="4" t="s">
        <v>95</v>
      </c>
      <c r="G185" s="4" t="s">
        <v>446</v>
      </c>
      <c r="H185" s="4" t="s">
        <v>95</v>
      </c>
      <c r="I185" s="4" t="s">
        <v>95</v>
      </c>
      <c r="J185" s="4" t="s">
        <v>446</v>
      </c>
      <c r="K185" s="4" t="s">
        <v>95</v>
      </c>
      <c r="L185" s="4" t="s">
        <v>206</v>
      </c>
      <c r="M185" s="4" t="s">
        <v>446</v>
      </c>
      <c r="N185" s="4" t="s">
        <v>95</v>
      </c>
      <c r="O185" s="4" t="s">
        <v>95</v>
      </c>
      <c r="P185" s="4" t="s">
        <v>446</v>
      </c>
      <c r="Q185" s="4" t="s">
        <v>215</v>
      </c>
      <c r="R185" s="4" t="s">
        <v>95</v>
      </c>
      <c r="S185" s="4" t="s">
        <v>446</v>
      </c>
      <c r="T185" s="4" t="s">
        <v>95</v>
      </c>
      <c r="U185" s="4" t="s">
        <v>95</v>
      </c>
      <c r="V185" s="4" t="s">
        <v>446</v>
      </c>
      <c r="W185" s="4" t="s">
        <v>446</v>
      </c>
      <c r="X185" s="4" t="s">
        <v>446</v>
      </c>
      <c r="Y185" s="4" t="s">
        <v>446</v>
      </c>
      <c r="Z185" s="4" t="s">
        <v>95</v>
      </c>
      <c r="AA185" s="4" t="s">
        <v>95</v>
      </c>
      <c r="AB185" s="4" t="s">
        <v>446</v>
      </c>
      <c r="AC185" s="4" t="s">
        <v>446</v>
      </c>
      <c r="AD185" s="4" t="s">
        <v>446</v>
      </c>
    </row>
    <row r="186" spans="1:30" x14ac:dyDescent="0.4">
      <c r="A186" s="1" t="s">
        <v>648</v>
      </c>
      <c r="B186" s="9">
        <v>0</v>
      </c>
      <c r="C186" s="9"/>
      <c r="D186" s="9">
        <v>0</v>
      </c>
      <c r="E186" s="9">
        <v>0</v>
      </c>
      <c r="F186" s="9"/>
      <c r="G186" s="9">
        <v>0</v>
      </c>
      <c r="H186" s="9">
        <v>1</v>
      </c>
      <c r="I186" s="9"/>
      <c r="J186" s="9">
        <v>1</v>
      </c>
      <c r="K186" s="9">
        <v>0</v>
      </c>
      <c r="L186" s="9"/>
      <c r="M186" s="9">
        <v>0</v>
      </c>
      <c r="N186" s="9">
        <v>0</v>
      </c>
      <c r="O186" s="9"/>
      <c r="P186" s="9">
        <v>0</v>
      </c>
      <c r="Q186" s="9">
        <v>0</v>
      </c>
      <c r="R186" s="9"/>
      <c r="S186" s="9">
        <v>0</v>
      </c>
      <c r="T186" s="9">
        <v>0</v>
      </c>
      <c r="U186" s="9"/>
      <c r="V186" s="9">
        <v>0</v>
      </c>
      <c r="W186" s="9">
        <v>0</v>
      </c>
      <c r="X186" s="9"/>
      <c r="Y186" s="9">
        <v>0</v>
      </c>
      <c r="Z186" s="9">
        <v>0</v>
      </c>
      <c r="AA186" s="9"/>
      <c r="AB186" s="9">
        <v>0</v>
      </c>
      <c r="AC186" s="9">
        <v>1</v>
      </c>
      <c r="AD186" s="9"/>
    </row>
    <row r="187" spans="1:30" x14ac:dyDescent="0.4">
      <c r="B187" s="10">
        <v>0</v>
      </c>
      <c r="C187" s="10">
        <v>0</v>
      </c>
      <c r="D187" s="10">
        <v>0</v>
      </c>
      <c r="E187" s="10">
        <v>0</v>
      </c>
      <c r="F187" s="10">
        <v>0</v>
      </c>
      <c r="G187" s="10">
        <v>0</v>
      </c>
      <c r="H187" s="10">
        <v>1</v>
      </c>
      <c r="I187" s="10">
        <v>0</v>
      </c>
      <c r="J187" s="10">
        <v>1</v>
      </c>
      <c r="K187" s="10">
        <v>0</v>
      </c>
      <c r="L187" s="10">
        <v>0</v>
      </c>
      <c r="M187" s="10">
        <v>0</v>
      </c>
      <c r="N187" s="10">
        <v>0</v>
      </c>
      <c r="O187" s="10">
        <v>0</v>
      </c>
      <c r="P187" s="10">
        <v>0</v>
      </c>
      <c r="Q187" s="10">
        <v>0</v>
      </c>
      <c r="R187" s="10">
        <v>0</v>
      </c>
      <c r="S187" s="10">
        <v>0</v>
      </c>
      <c r="T187" s="10">
        <v>0</v>
      </c>
      <c r="U187" s="10">
        <v>0</v>
      </c>
      <c r="V187" s="10">
        <v>0</v>
      </c>
      <c r="W187" s="10">
        <v>0</v>
      </c>
      <c r="X187" s="10">
        <v>0</v>
      </c>
      <c r="Y187" s="10">
        <v>0</v>
      </c>
      <c r="Z187" s="10">
        <v>0</v>
      </c>
      <c r="AA187" s="10">
        <v>0</v>
      </c>
      <c r="AB187" s="10">
        <v>0</v>
      </c>
      <c r="AC187" s="10">
        <v>1</v>
      </c>
      <c r="AD187" s="10">
        <v>0</v>
      </c>
    </row>
    <row r="188" spans="1:30" x14ac:dyDescent="0.4">
      <c r="B188" s="10">
        <v>1</v>
      </c>
      <c r="C188" s="10">
        <v>0</v>
      </c>
      <c r="D188" s="10">
        <v>1</v>
      </c>
      <c r="E188" s="10">
        <v>1</v>
      </c>
      <c r="F188" s="10">
        <v>0</v>
      </c>
      <c r="G188" s="10">
        <v>1</v>
      </c>
      <c r="H188" s="10">
        <v>1</v>
      </c>
      <c r="I188" s="10">
        <v>0</v>
      </c>
      <c r="J188" s="10">
        <v>1</v>
      </c>
      <c r="K188" s="10">
        <v>1</v>
      </c>
      <c r="L188" s="10">
        <v>0</v>
      </c>
      <c r="M188" s="10">
        <v>1</v>
      </c>
      <c r="N188" s="10">
        <v>1</v>
      </c>
      <c r="O188" s="10">
        <v>0</v>
      </c>
      <c r="P188" s="10">
        <v>1</v>
      </c>
      <c r="Q188" s="10">
        <v>1</v>
      </c>
      <c r="R188" s="10">
        <v>0</v>
      </c>
      <c r="S188" s="10">
        <v>1</v>
      </c>
      <c r="T188" s="10">
        <v>1</v>
      </c>
      <c r="U188" s="10">
        <v>0</v>
      </c>
      <c r="V188" s="10">
        <v>1</v>
      </c>
      <c r="W188" s="10">
        <v>1</v>
      </c>
      <c r="X188" s="10">
        <v>0</v>
      </c>
      <c r="Y188" s="10">
        <v>1</v>
      </c>
      <c r="Z188" s="10">
        <v>1</v>
      </c>
      <c r="AA188" s="10">
        <v>0</v>
      </c>
      <c r="AB188" s="10">
        <v>1</v>
      </c>
      <c r="AC188" s="10">
        <v>1</v>
      </c>
      <c r="AD188" s="10">
        <v>0</v>
      </c>
    </row>
    <row r="189" spans="1:30" x14ac:dyDescent="0.4">
      <c r="B189" s="10">
        <v>0</v>
      </c>
      <c r="C189" s="10">
        <v>0</v>
      </c>
      <c r="D189" s="10">
        <v>0</v>
      </c>
      <c r="E189" s="10">
        <v>0</v>
      </c>
      <c r="F189" s="10">
        <v>0</v>
      </c>
      <c r="G189" s="10">
        <v>0</v>
      </c>
      <c r="H189" s="10">
        <v>0.55889481497610005</v>
      </c>
      <c r="I189" s="10">
        <v>0</v>
      </c>
      <c r="J189" s="10">
        <v>0.55889481497610005</v>
      </c>
      <c r="K189" s="10">
        <v>0</v>
      </c>
      <c r="L189" s="10">
        <v>0</v>
      </c>
      <c r="M189" s="10">
        <v>0</v>
      </c>
      <c r="N189" s="10">
        <v>0</v>
      </c>
      <c r="O189" s="10">
        <v>0</v>
      </c>
      <c r="P189" s="10">
        <v>0</v>
      </c>
      <c r="Q189" s="10">
        <v>0</v>
      </c>
      <c r="R189" s="10">
        <v>0</v>
      </c>
      <c r="S189" s="10">
        <v>0</v>
      </c>
      <c r="T189" s="10">
        <v>0</v>
      </c>
      <c r="U189" s="10">
        <v>0</v>
      </c>
      <c r="V189" s="10">
        <v>0</v>
      </c>
      <c r="W189" s="10">
        <v>0</v>
      </c>
      <c r="X189" s="10">
        <v>0</v>
      </c>
      <c r="Y189" s="10">
        <v>0</v>
      </c>
      <c r="Z189" s="10">
        <v>0</v>
      </c>
      <c r="AA189" s="10">
        <v>0</v>
      </c>
      <c r="AB189" s="10">
        <v>0</v>
      </c>
      <c r="AC189" s="10">
        <v>0.55889481497610005</v>
      </c>
      <c r="AD189" s="10">
        <v>0</v>
      </c>
    </row>
    <row r="190" spans="1:30" x14ac:dyDescent="0.4">
      <c r="B190" s="10">
        <v>0.55889481497610005</v>
      </c>
      <c r="C190" s="10">
        <v>0</v>
      </c>
      <c r="D190" s="10">
        <v>0.55889481497610005</v>
      </c>
      <c r="E190" s="10">
        <v>0.55889481497610005</v>
      </c>
      <c r="F190" s="10">
        <v>0</v>
      </c>
      <c r="G190" s="10">
        <v>0.55889481497610005</v>
      </c>
      <c r="H190" s="10">
        <v>0.55889481497610005</v>
      </c>
      <c r="I190" s="10">
        <v>0</v>
      </c>
      <c r="J190" s="10">
        <v>0.55889481497610005</v>
      </c>
      <c r="K190" s="10">
        <v>0.55889481497610005</v>
      </c>
      <c r="L190" s="10">
        <v>0</v>
      </c>
      <c r="M190" s="10">
        <v>0.55889481497610005</v>
      </c>
      <c r="N190" s="10">
        <v>0.55889481497610005</v>
      </c>
      <c r="O190" s="10">
        <v>0</v>
      </c>
      <c r="P190" s="10">
        <v>0.55889481497610005</v>
      </c>
      <c r="Q190" s="10">
        <v>0.55889481497610005</v>
      </c>
      <c r="R190" s="10">
        <v>0</v>
      </c>
      <c r="S190" s="10">
        <v>0.55889481497610005</v>
      </c>
      <c r="T190" s="10">
        <v>0.55889481497610005</v>
      </c>
      <c r="U190" s="10">
        <v>0</v>
      </c>
      <c r="V190" s="10">
        <v>0.55889481497610005</v>
      </c>
      <c r="W190" s="10">
        <v>0.55889481497610005</v>
      </c>
      <c r="X190" s="10">
        <v>0</v>
      </c>
      <c r="Y190" s="10">
        <v>0.55889481497610005</v>
      </c>
      <c r="Z190" s="10">
        <v>0.55889481497610005</v>
      </c>
      <c r="AA190" s="10">
        <v>0</v>
      </c>
      <c r="AB190" s="10">
        <v>0.55889481497610005</v>
      </c>
      <c r="AC190" s="10">
        <v>0.55889481497610005</v>
      </c>
      <c r="AD190" s="10">
        <v>0</v>
      </c>
    </row>
    <row r="191" spans="1:30" x14ac:dyDescent="0.4">
      <c r="B191" s="4" t="s">
        <v>155</v>
      </c>
      <c r="C191" s="4" t="s">
        <v>156</v>
      </c>
      <c r="D191" s="4" t="s">
        <v>157</v>
      </c>
      <c r="E191" s="4" t="s">
        <v>155</v>
      </c>
      <c r="F191" s="4" t="s">
        <v>156</v>
      </c>
      <c r="G191" s="4" t="s">
        <v>157</v>
      </c>
      <c r="H191" s="4" t="s">
        <v>155</v>
      </c>
      <c r="I191" s="4" t="s">
        <v>156</v>
      </c>
      <c r="J191" s="4" t="s">
        <v>157</v>
      </c>
      <c r="K191" s="4" t="s">
        <v>155</v>
      </c>
      <c r="L191" s="4" t="s">
        <v>156</v>
      </c>
      <c r="M191" s="4" t="s">
        <v>157</v>
      </c>
      <c r="N191" s="4" t="s">
        <v>155</v>
      </c>
      <c r="O191" s="4" t="s">
        <v>156</v>
      </c>
      <c r="P191" s="4" t="s">
        <v>157</v>
      </c>
      <c r="Q191" s="4" t="s">
        <v>155</v>
      </c>
      <c r="R191" s="4" t="s">
        <v>156</v>
      </c>
      <c r="S191" s="4" t="s">
        <v>157</v>
      </c>
      <c r="T191" s="4" t="s">
        <v>155</v>
      </c>
      <c r="U191" s="4" t="s">
        <v>156</v>
      </c>
      <c r="V191" s="4" t="s">
        <v>157</v>
      </c>
      <c r="W191" s="4" t="s">
        <v>155</v>
      </c>
      <c r="X191" s="4" t="s">
        <v>156</v>
      </c>
      <c r="Y191" s="4" t="s">
        <v>157</v>
      </c>
      <c r="Z191" s="4" t="s">
        <v>155</v>
      </c>
      <c r="AA191" s="4" t="s">
        <v>156</v>
      </c>
      <c r="AB191" s="4" t="s">
        <v>157</v>
      </c>
      <c r="AC191" s="4" t="s">
        <v>155</v>
      </c>
      <c r="AD191" s="4" t="s">
        <v>156</v>
      </c>
    </row>
    <row r="192" spans="1:30" x14ac:dyDescent="0.4">
      <c r="B192" s="4" t="s">
        <v>446</v>
      </c>
      <c r="C192" s="4" t="s">
        <v>446</v>
      </c>
      <c r="D192" s="4" t="s">
        <v>446</v>
      </c>
      <c r="E192" s="4" t="s">
        <v>446</v>
      </c>
      <c r="F192" s="4" t="s">
        <v>446</v>
      </c>
      <c r="G192" s="4" t="s">
        <v>446</v>
      </c>
      <c r="H192" s="4" t="s">
        <v>446</v>
      </c>
      <c r="I192" s="4" t="s">
        <v>446</v>
      </c>
      <c r="J192" s="4" t="s">
        <v>446</v>
      </c>
      <c r="K192" s="4" t="s">
        <v>446</v>
      </c>
      <c r="L192" s="4" t="s">
        <v>446</v>
      </c>
      <c r="M192" s="4" t="s">
        <v>446</v>
      </c>
      <c r="N192" s="4" t="s">
        <v>446</v>
      </c>
      <c r="O192" s="4" t="s">
        <v>446</v>
      </c>
      <c r="P192" s="4" t="s">
        <v>446</v>
      </c>
      <c r="Q192" s="4" t="s">
        <v>446</v>
      </c>
      <c r="R192" s="4" t="s">
        <v>446</v>
      </c>
      <c r="S192" s="4" t="s">
        <v>446</v>
      </c>
      <c r="T192" s="4" t="s">
        <v>446</v>
      </c>
      <c r="U192" s="4" t="s">
        <v>446</v>
      </c>
      <c r="V192" s="4" t="s">
        <v>446</v>
      </c>
      <c r="W192" s="4" t="s">
        <v>446</v>
      </c>
      <c r="X192" s="4" t="s">
        <v>446</v>
      </c>
      <c r="Y192" s="4" t="s">
        <v>446</v>
      </c>
      <c r="Z192" s="4" t="s">
        <v>446</v>
      </c>
      <c r="AA192" s="4" t="s">
        <v>446</v>
      </c>
      <c r="AB192" s="4" t="s">
        <v>446</v>
      </c>
      <c r="AC192" s="4" t="s">
        <v>446</v>
      </c>
      <c r="AD192" s="4" t="s">
        <v>446</v>
      </c>
    </row>
    <row r="193" spans="1:30" x14ac:dyDescent="0.4">
      <c r="A193" s="1" t="s">
        <v>365</v>
      </c>
      <c r="B193" s="9">
        <v>8.4376179449050001E-2</v>
      </c>
      <c r="C193" s="9">
        <v>0</v>
      </c>
      <c r="D193" s="9">
        <v>6.1873355211040003E-2</v>
      </c>
      <c r="E193" s="9">
        <v>6.4882743402460002E-2</v>
      </c>
      <c r="F193" s="9">
        <v>7.4775160579069994E-2</v>
      </c>
      <c r="G193" s="9">
        <v>6.7521015560169997E-2</v>
      </c>
      <c r="H193" s="9">
        <v>0.18559144861389998</v>
      </c>
      <c r="I193" s="9">
        <v>0.1167583217025</v>
      </c>
      <c r="J193" s="9">
        <v>0.16723390070459998</v>
      </c>
      <c r="K193" s="9">
        <v>0.2328347114955</v>
      </c>
      <c r="L193" s="9">
        <v>0.24947276754299999</v>
      </c>
      <c r="M193" s="9">
        <v>0.23727202133039998</v>
      </c>
      <c r="N193" s="9">
        <v>8.4592801839049991E-2</v>
      </c>
      <c r="O193" s="9">
        <v>0.12755416989249999</v>
      </c>
      <c r="P193" s="9">
        <v>9.6050444513120004E-2</v>
      </c>
      <c r="Q193" s="9">
        <v>0.17495605283069998</v>
      </c>
      <c r="R193" s="9">
        <v>0.24902035402980002</v>
      </c>
      <c r="S193" s="9">
        <v>0.1947087361482</v>
      </c>
      <c r="T193" s="9">
        <v>0.16404019818999999</v>
      </c>
      <c r="U193" s="9">
        <v>0.18241922625320001</v>
      </c>
      <c r="V193" s="9">
        <v>0.16894181901329999</v>
      </c>
      <c r="W193" s="9">
        <v>8.7258641793119991E-3</v>
      </c>
      <c r="X193" s="9">
        <v>0</v>
      </c>
      <c r="Y193" s="9">
        <v>6.3987075192930001E-3</v>
      </c>
      <c r="Z193" s="9">
        <v>0.1492589228515</v>
      </c>
      <c r="AA193" s="9">
        <v>7.4775160579069994E-2</v>
      </c>
      <c r="AB193" s="9">
        <v>0.1293943707712</v>
      </c>
      <c r="AC193" s="9">
        <v>1</v>
      </c>
      <c r="AD193" s="9">
        <v>1</v>
      </c>
    </row>
    <row r="194" spans="1:30" x14ac:dyDescent="0.4">
      <c r="B194" s="10">
        <v>4</v>
      </c>
      <c r="C194" s="10">
        <v>0</v>
      </c>
      <c r="D194" s="10">
        <v>4</v>
      </c>
      <c r="E194" s="10">
        <v>6</v>
      </c>
      <c r="F194" s="10">
        <v>1</v>
      </c>
      <c r="G194" s="10">
        <v>7</v>
      </c>
      <c r="H194" s="10">
        <v>7</v>
      </c>
      <c r="I194" s="10">
        <v>2</v>
      </c>
      <c r="J194" s="10">
        <v>9</v>
      </c>
      <c r="K194" s="10">
        <v>10</v>
      </c>
      <c r="L194" s="10">
        <v>4</v>
      </c>
      <c r="M194" s="10">
        <v>14</v>
      </c>
      <c r="N194" s="10">
        <v>4</v>
      </c>
      <c r="O194" s="10">
        <v>1</v>
      </c>
      <c r="P194" s="10">
        <v>5</v>
      </c>
      <c r="Q194" s="10">
        <v>8</v>
      </c>
      <c r="R194" s="10">
        <v>3</v>
      </c>
      <c r="S194" s="10">
        <v>11</v>
      </c>
      <c r="T194" s="10">
        <v>10</v>
      </c>
      <c r="U194" s="10">
        <v>4</v>
      </c>
      <c r="V194" s="10">
        <v>14</v>
      </c>
      <c r="W194" s="10">
        <v>1</v>
      </c>
      <c r="X194" s="10">
        <v>0</v>
      </c>
      <c r="Y194" s="10">
        <v>1</v>
      </c>
      <c r="Z194" s="10">
        <v>10</v>
      </c>
      <c r="AA194" s="10">
        <v>1</v>
      </c>
      <c r="AB194" s="10">
        <v>11</v>
      </c>
      <c r="AC194" s="10">
        <v>50</v>
      </c>
      <c r="AD194" s="10">
        <v>15</v>
      </c>
    </row>
    <row r="195" spans="1:30" x14ac:dyDescent="0.4">
      <c r="B195" s="10">
        <v>50</v>
      </c>
      <c r="C195" s="10">
        <v>15</v>
      </c>
      <c r="D195" s="10">
        <v>65</v>
      </c>
      <c r="E195" s="10">
        <v>50</v>
      </c>
      <c r="F195" s="10">
        <v>15</v>
      </c>
      <c r="G195" s="10">
        <v>65</v>
      </c>
      <c r="H195" s="10">
        <v>50</v>
      </c>
      <c r="I195" s="10">
        <v>15</v>
      </c>
      <c r="J195" s="10">
        <v>65</v>
      </c>
      <c r="K195" s="10">
        <v>50</v>
      </c>
      <c r="L195" s="10">
        <v>15</v>
      </c>
      <c r="M195" s="10">
        <v>65</v>
      </c>
      <c r="N195" s="10">
        <v>50</v>
      </c>
      <c r="O195" s="10">
        <v>15</v>
      </c>
      <c r="P195" s="10">
        <v>65</v>
      </c>
      <c r="Q195" s="10">
        <v>50</v>
      </c>
      <c r="R195" s="10">
        <v>15</v>
      </c>
      <c r="S195" s="10">
        <v>65</v>
      </c>
      <c r="T195" s="10">
        <v>50</v>
      </c>
      <c r="U195" s="10">
        <v>15</v>
      </c>
      <c r="V195" s="10">
        <v>65</v>
      </c>
      <c r="W195" s="10">
        <v>50</v>
      </c>
      <c r="X195" s="10">
        <v>15</v>
      </c>
      <c r="Y195" s="10">
        <v>65</v>
      </c>
      <c r="Z195" s="10">
        <v>50</v>
      </c>
      <c r="AA195" s="10">
        <v>15</v>
      </c>
      <c r="AB195" s="10">
        <v>65</v>
      </c>
      <c r="AC195" s="10">
        <v>50</v>
      </c>
      <c r="AD195" s="10">
        <v>15</v>
      </c>
    </row>
    <row r="196" spans="1:30" x14ac:dyDescent="0.4">
      <c r="B196" s="10">
        <v>4.9290124405169999</v>
      </c>
      <c r="C196" s="10">
        <v>0</v>
      </c>
      <c r="D196" s="10">
        <v>4.9290124405169999</v>
      </c>
      <c r="E196" s="10">
        <v>3.7902622694439998</v>
      </c>
      <c r="F196" s="10">
        <v>1.5886593125070001</v>
      </c>
      <c r="G196" s="10">
        <v>5.3789215819510003</v>
      </c>
      <c r="H196" s="10">
        <v>10.841715814160001</v>
      </c>
      <c r="I196" s="10">
        <v>2.480625834154</v>
      </c>
      <c r="J196" s="10">
        <v>13.32234164832</v>
      </c>
      <c r="K196" s="10">
        <v>13.60153063387</v>
      </c>
      <c r="L196" s="10">
        <v>5.3002525478370002</v>
      </c>
      <c r="M196" s="10">
        <v>18.901783181710002</v>
      </c>
      <c r="N196" s="10">
        <v>4.9416668942040003</v>
      </c>
      <c r="O196" s="10">
        <v>2.7099924397300001</v>
      </c>
      <c r="P196" s="10">
        <v>7.651659333934</v>
      </c>
      <c r="Q196" s="10">
        <v>10.22042674339</v>
      </c>
      <c r="R196" s="10">
        <v>5.2906406535229999</v>
      </c>
      <c r="S196" s="10">
        <v>15.51106739692</v>
      </c>
      <c r="T196" s="10">
        <v>9.5827540770760002</v>
      </c>
      <c r="U196" s="10">
        <v>3.8756453389500001</v>
      </c>
      <c r="V196" s="10">
        <v>13.45839941603</v>
      </c>
      <c r="W196" s="10">
        <v>0.5097397556387</v>
      </c>
      <c r="X196" s="10">
        <v>0</v>
      </c>
      <c r="Y196" s="10">
        <v>0.5097397556387</v>
      </c>
      <c r="Z196" s="10">
        <v>8.7192747099610006</v>
      </c>
      <c r="AA196" s="10">
        <v>1.5886593125070001</v>
      </c>
      <c r="AB196" s="10">
        <v>10.30793402247</v>
      </c>
      <c r="AC196" s="10">
        <v>58.417108628299999</v>
      </c>
      <c r="AD196" s="10">
        <v>21.245816126699999</v>
      </c>
    </row>
    <row r="197" spans="1:30" x14ac:dyDescent="0.4">
      <c r="B197" s="10">
        <v>58.417108628299999</v>
      </c>
      <c r="C197" s="10">
        <v>21.245816126699999</v>
      </c>
      <c r="D197" s="10">
        <v>79.662924755009996</v>
      </c>
      <c r="E197" s="10">
        <v>58.417108628299999</v>
      </c>
      <c r="F197" s="10">
        <v>21.245816126699999</v>
      </c>
      <c r="G197" s="10">
        <v>79.662924755009996</v>
      </c>
      <c r="H197" s="10">
        <v>58.417108628299999</v>
      </c>
      <c r="I197" s="10">
        <v>21.245816126699999</v>
      </c>
      <c r="J197" s="10">
        <v>79.662924755009996</v>
      </c>
      <c r="K197" s="10">
        <v>58.417108628299999</v>
      </c>
      <c r="L197" s="10">
        <v>21.245816126699999</v>
      </c>
      <c r="M197" s="10">
        <v>79.662924755009996</v>
      </c>
      <c r="N197" s="10">
        <v>58.417108628299999</v>
      </c>
      <c r="O197" s="10">
        <v>21.245816126699999</v>
      </c>
      <c r="P197" s="10">
        <v>79.662924755009996</v>
      </c>
      <c r="Q197" s="10">
        <v>58.417108628299999</v>
      </c>
      <c r="R197" s="10">
        <v>21.245816126699999</v>
      </c>
      <c r="S197" s="10">
        <v>79.662924755009996</v>
      </c>
      <c r="T197" s="10">
        <v>58.417108628299999</v>
      </c>
      <c r="U197" s="10">
        <v>21.245816126699999</v>
      </c>
      <c r="V197" s="10">
        <v>79.662924755009996</v>
      </c>
      <c r="W197" s="10">
        <v>58.417108628299999</v>
      </c>
      <c r="X197" s="10">
        <v>21.245816126699999</v>
      </c>
      <c r="Y197" s="10">
        <v>79.662924755009996</v>
      </c>
      <c r="Z197" s="10">
        <v>58.417108628299999</v>
      </c>
      <c r="AA197" s="10">
        <v>21.245816126699999</v>
      </c>
      <c r="AB197" s="10">
        <v>79.662924755009996</v>
      </c>
      <c r="AC197" s="10">
        <v>58.417108628299999</v>
      </c>
      <c r="AD197" s="10">
        <v>21.245816126699999</v>
      </c>
    </row>
    <row r="198" spans="1:30" x14ac:dyDescent="0.4">
      <c r="B198" s="4" t="s">
        <v>155</v>
      </c>
      <c r="C198" s="4" t="s">
        <v>156</v>
      </c>
      <c r="D198" s="4" t="s">
        <v>157</v>
      </c>
      <c r="E198" s="4" t="s">
        <v>155</v>
      </c>
      <c r="F198" s="4" t="s">
        <v>156</v>
      </c>
      <c r="G198" s="4" t="s">
        <v>157</v>
      </c>
      <c r="H198" s="4" t="s">
        <v>155</v>
      </c>
      <c r="I198" s="4" t="s">
        <v>156</v>
      </c>
      <c r="J198" s="4" t="s">
        <v>157</v>
      </c>
      <c r="K198" s="4" t="s">
        <v>155</v>
      </c>
      <c r="L198" s="4" t="s">
        <v>156</v>
      </c>
      <c r="M198" s="4" t="s">
        <v>157</v>
      </c>
      <c r="N198" s="4" t="s">
        <v>155</v>
      </c>
      <c r="O198" s="4" t="s">
        <v>156</v>
      </c>
      <c r="P198" s="4" t="s">
        <v>157</v>
      </c>
      <c r="Q198" s="4" t="s">
        <v>155</v>
      </c>
      <c r="R198" s="4" t="s">
        <v>156</v>
      </c>
      <c r="S198" s="4" t="s">
        <v>157</v>
      </c>
      <c r="T198" s="4" t="s">
        <v>155</v>
      </c>
      <c r="U198" s="4" t="s">
        <v>156</v>
      </c>
      <c r="V198" s="4" t="s">
        <v>157</v>
      </c>
      <c r="W198" s="4" t="s">
        <v>155</v>
      </c>
      <c r="X198" s="4" t="s">
        <v>156</v>
      </c>
      <c r="Y198" s="4" t="s">
        <v>157</v>
      </c>
      <c r="Z198" s="4" t="s">
        <v>155</v>
      </c>
      <c r="AA198" s="4" t="s">
        <v>156</v>
      </c>
      <c r="AB198" s="4" t="s">
        <v>157</v>
      </c>
      <c r="AC198" s="4" t="s">
        <v>155</v>
      </c>
      <c r="AD198" s="4" t="s">
        <v>156</v>
      </c>
    </row>
    <row r="199" spans="1:30" x14ac:dyDescent="0.4">
      <c r="B199" s="4" t="s">
        <v>95</v>
      </c>
      <c r="C199" s="4" t="s">
        <v>95</v>
      </c>
      <c r="D199" s="4" t="s">
        <v>446</v>
      </c>
      <c r="E199" s="4" t="s">
        <v>95</v>
      </c>
      <c r="F199" s="4" t="s">
        <v>95</v>
      </c>
      <c r="G199" s="4" t="s">
        <v>446</v>
      </c>
      <c r="H199" s="4" t="s">
        <v>95</v>
      </c>
      <c r="I199" s="4" t="s">
        <v>95</v>
      </c>
      <c r="J199" s="4" t="s">
        <v>446</v>
      </c>
      <c r="K199" s="4" t="s">
        <v>95</v>
      </c>
      <c r="L199" s="4" t="s">
        <v>95</v>
      </c>
      <c r="M199" s="4" t="s">
        <v>446</v>
      </c>
      <c r="N199" s="4" t="s">
        <v>95</v>
      </c>
      <c r="O199" s="4" t="s">
        <v>95</v>
      </c>
      <c r="P199" s="4" t="s">
        <v>446</v>
      </c>
      <c r="Q199" s="4" t="s">
        <v>95</v>
      </c>
      <c r="R199" s="4" t="s">
        <v>95</v>
      </c>
      <c r="S199" s="4" t="s">
        <v>446</v>
      </c>
      <c r="T199" s="4" t="s">
        <v>95</v>
      </c>
      <c r="U199" s="4" t="s">
        <v>95</v>
      </c>
      <c r="V199" s="4" t="s">
        <v>446</v>
      </c>
      <c r="W199" s="4" t="s">
        <v>95</v>
      </c>
      <c r="X199" s="4" t="s">
        <v>95</v>
      </c>
      <c r="Y199" s="4" t="s">
        <v>446</v>
      </c>
      <c r="Z199" s="4" t="s">
        <v>95</v>
      </c>
      <c r="AA199" s="4" t="s">
        <v>95</v>
      </c>
      <c r="AB199" s="4" t="s">
        <v>446</v>
      </c>
      <c r="AC199" s="4" t="s">
        <v>446</v>
      </c>
      <c r="AD199" s="4" t="s">
        <v>446</v>
      </c>
    </row>
    <row r="200" spans="1:30" x14ac:dyDescent="0.4">
      <c r="A200" s="1" t="s">
        <v>368</v>
      </c>
      <c r="B200" s="9">
        <v>0.19468094951929998</v>
      </c>
      <c r="C200" s="9">
        <v>0</v>
      </c>
      <c r="D200" s="9">
        <v>0.16374808204880001</v>
      </c>
      <c r="E200" s="9">
        <v>7.2967846403419995E-2</v>
      </c>
      <c r="F200" s="9">
        <v>0.34996365207719998</v>
      </c>
      <c r="G200" s="9">
        <v>0.116979726189</v>
      </c>
      <c r="H200" s="9">
        <v>0.28609578803419999</v>
      </c>
      <c r="I200" s="9">
        <v>0.19775501106659998</v>
      </c>
      <c r="J200" s="9">
        <v>0.2720593168082</v>
      </c>
      <c r="K200" s="9">
        <v>0.14315547677679999</v>
      </c>
      <c r="L200" s="9">
        <v>7.987554748082E-2</v>
      </c>
      <c r="M200" s="9">
        <v>0.13310092510500002</v>
      </c>
      <c r="N200" s="9">
        <v>0</v>
      </c>
      <c r="O200" s="9">
        <v>6.3982254980649994E-2</v>
      </c>
      <c r="P200" s="9">
        <v>1.016614424096E-2</v>
      </c>
      <c r="Q200" s="9">
        <v>7.8211622705530004E-2</v>
      </c>
      <c r="R200" s="9">
        <v>0.1098567223793</v>
      </c>
      <c r="S200" s="9">
        <v>8.3239714445969989E-2</v>
      </c>
      <c r="T200" s="9">
        <v>0.22488831656070002</v>
      </c>
      <c r="U200" s="9">
        <v>0.1985668120154</v>
      </c>
      <c r="V200" s="9">
        <v>0.22070609116199999</v>
      </c>
      <c r="W200" s="9">
        <v>0</v>
      </c>
      <c r="X200" s="9">
        <v>0</v>
      </c>
      <c r="Y200" s="9">
        <v>0</v>
      </c>
      <c r="Z200" s="9">
        <v>0.26764879592269997</v>
      </c>
      <c r="AA200" s="9">
        <v>0.34996365207719998</v>
      </c>
      <c r="AB200" s="9">
        <v>0.2807278082379</v>
      </c>
      <c r="AC200" s="9">
        <v>1</v>
      </c>
      <c r="AD200" s="9">
        <v>1</v>
      </c>
    </row>
    <row r="201" spans="1:30" x14ac:dyDescent="0.4">
      <c r="B201" s="10">
        <v>15</v>
      </c>
      <c r="C201" s="10">
        <v>0</v>
      </c>
      <c r="D201" s="10">
        <v>15</v>
      </c>
      <c r="E201" s="10">
        <v>6</v>
      </c>
      <c r="F201" s="10">
        <v>2</v>
      </c>
      <c r="G201" s="10">
        <v>8</v>
      </c>
      <c r="H201" s="10">
        <v>19</v>
      </c>
      <c r="I201" s="10">
        <v>3</v>
      </c>
      <c r="J201" s="10">
        <v>22</v>
      </c>
      <c r="K201" s="10">
        <v>9</v>
      </c>
      <c r="L201" s="10">
        <v>1</v>
      </c>
      <c r="M201" s="10">
        <v>10</v>
      </c>
      <c r="N201" s="10">
        <v>0</v>
      </c>
      <c r="O201" s="10">
        <v>1</v>
      </c>
      <c r="P201" s="10">
        <v>1</v>
      </c>
      <c r="Q201" s="10">
        <v>5</v>
      </c>
      <c r="R201" s="10">
        <v>1</v>
      </c>
      <c r="S201" s="10">
        <v>6</v>
      </c>
      <c r="T201" s="10">
        <v>17</v>
      </c>
      <c r="U201" s="10">
        <v>5</v>
      </c>
      <c r="V201" s="10">
        <v>22</v>
      </c>
      <c r="W201" s="10">
        <v>0</v>
      </c>
      <c r="X201" s="10">
        <v>0</v>
      </c>
      <c r="Y201" s="10">
        <v>0</v>
      </c>
      <c r="Z201" s="10">
        <v>21</v>
      </c>
      <c r="AA201" s="10">
        <v>2</v>
      </c>
      <c r="AB201" s="10">
        <v>23</v>
      </c>
      <c r="AC201" s="10">
        <v>71</v>
      </c>
      <c r="AD201" s="10">
        <v>13</v>
      </c>
    </row>
    <row r="202" spans="1:30" x14ac:dyDescent="0.4">
      <c r="B202" s="10">
        <v>71</v>
      </c>
      <c r="C202" s="10">
        <v>13</v>
      </c>
      <c r="D202" s="10">
        <v>84</v>
      </c>
      <c r="E202" s="10">
        <v>71</v>
      </c>
      <c r="F202" s="10">
        <v>13</v>
      </c>
      <c r="G202" s="10">
        <v>84</v>
      </c>
      <c r="H202" s="10">
        <v>71</v>
      </c>
      <c r="I202" s="10">
        <v>13</v>
      </c>
      <c r="J202" s="10">
        <v>84</v>
      </c>
      <c r="K202" s="10">
        <v>71</v>
      </c>
      <c r="L202" s="10">
        <v>13</v>
      </c>
      <c r="M202" s="10">
        <v>84</v>
      </c>
      <c r="N202" s="10">
        <v>71</v>
      </c>
      <c r="O202" s="10">
        <v>13</v>
      </c>
      <c r="P202" s="10">
        <v>84</v>
      </c>
      <c r="Q202" s="10">
        <v>71</v>
      </c>
      <c r="R202" s="10">
        <v>13</v>
      </c>
      <c r="S202" s="10">
        <v>84</v>
      </c>
      <c r="T202" s="10">
        <v>71</v>
      </c>
      <c r="U202" s="10">
        <v>13</v>
      </c>
      <c r="V202" s="10">
        <v>84</v>
      </c>
      <c r="W202" s="10">
        <v>71</v>
      </c>
      <c r="X202" s="10">
        <v>13</v>
      </c>
      <c r="Y202" s="10">
        <v>84</v>
      </c>
      <c r="Z202" s="10">
        <v>71</v>
      </c>
      <c r="AA202" s="10">
        <v>13</v>
      </c>
      <c r="AB202" s="10">
        <v>84</v>
      </c>
      <c r="AC202" s="10">
        <v>71</v>
      </c>
      <c r="AD202" s="10">
        <v>13</v>
      </c>
    </row>
    <row r="203" spans="1:30" x14ac:dyDescent="0.4">
      <c r="B203" s="10">
        <v>12.471654376269999</v>
      </c>
      <c r="C203" s="10">
        <v>0</v>
      </c>
      <c r="D203" s="10">
        <v>12.471654376269999</v>
      </c>
      <c r="E203" s="10">
        <v>4.674467446205</v>
      </c>
      <c r="F203" s="10">
        <v>4.235137453019</v>
      </c>
      <c r="G203" s="10">
        <v>8.909604899224</v>
      </c>
      <c r="H203" s="10">
        <v>18.327873352169998</v>
      </c>
      <c r="I203" s="10">
        <v>2.393161829576</v>
      </c>
      <c r="J203" s="10">
        <v>20.72103518174</v>
      </c>
      <c r="K203" s="10">
        <v>9.1708286447089993</v>
      </c>
      <c r="L203" s="10">
        <v>0.96662587874070005</v>
      </c>
      <c r="M203" s="10">
        <v>10.13745452345</v>
      </c>
      <c r="N203" s="10">
        <v>0</v>
      </c>
      <c r="O203" s="10">
        <v>0.77429082360059998</v>
      </c>
      <c r="P203" s="10">
        <v>0.77429082360059998</v>
      </c>
      <c r="Q203" s="10">
        <v>5.0103943349320001</v>
      </c>
      <c r="R203" s="10">
        <v>1.3294475487749999</v>
      </c>
      <c r="S203" s="10">
        <v>6.3398418837069999</v>
      </c>
      <c r="T203" s="10">
        <v>14.40679924939</v>
      </c>
      <c r="U203" s="10">
        <v>2.4029859601179999</v>
      </c>
      <c r="V203" s="10">
        <v>16.80978520951</v>
      </c>
      <c r="W203" s="10">
        <v>0</v>
      </c>
      <c r="X203" s="10">
        <v>0</v>
      </c>
      <c r="Y203" s="10">
        <v>0</v>
      </c>
      <c r="Z203" s="10">
        <v>17.146121822480001</v>
      </c>
      <c r="AA203" s="10">
        <v>4.235137453019</v>
      </c>
      <c r="AB203" s="10">
        <v>21.3812592755</v>
      </c>
      <c r="AC203" s="10">
        <v>64.062017403680002</v>
      </c>
      <c r="AD203" s="10">
        <v>12.101649493829999</v>
      </c>
    </row>
    <row r="204" spans="1:30" x14ac:dyDescent="0.4">
      <c r="B204" s="10">
        <v>64.062017403680002</v>
      </c>
      <c r="C204" s="10">
        <v>12.101649493829999</v>
      </c>
      <c r="D204" s="10">
        <v>76.163666897509998</v>
      </c>
      <c r="E204" s="10">
        <v>64.062017403680002</v>
      </c>
      <c r="F204" s="10">
        <v>12.101649493829999</v>
      </c>
      <c r="G204" s="10">
        <v>76.163666897509998</v>
      </c>
      <c r="H204" s="10">
        <v>64.062017403680002</v>
      </c>
      <c r="I204" s="10">
        <v>12.101649493829999</v>
      </c>
      <c r="J204" s="10">
        <v>76.163666897509998</v>
      </c>
      <c r="K204" s="10">
        <v>64.062017403680002</v>
      </c>
      <c r="L204" s="10">
        <v>12.101649493829999</v>
      </c>
      <c r="M204" s="10">
        <v>76.163666897509998</v>
      </c>
      <c r="N204" s="10">
        <v>64.062017403680002</v>
      </c>
      <c r="O204" s="10">
        <v>12.101649493829999</v>
      </c>
      <c r="P204" s="10">
        <v>76.163666897509998</v>
      </c>
      <c r="Q204" s="10">
        <v>64.062017403680002</v>
      </c>
      <c r="R204" s="10">
        <v>12.101649493829999</v>
      </c>
      <c r="S204" s="10">
        <v>76.163666897509998</v>
      </c>
      <c r="T204" s="10">
        <v>64.062017403680002</v>
      </c>
      <c r="U204" s="10">
        <v>12.101649493829999</v>
      </c>
      <c r="V204" s="10">
        <v>76.163666897509998</v>
      </c>
      <c r="W204" s="10">
        <v>64.062017403680002</v>
      </c>
      <c r="X204" s="10">
        <v>12.101649493829999</v>
      </c>
      <c r="Y204" s="10">
        <v>76.163666897509998</v>
      </c>
      <c r="Z204" s="10">
        <v>64.062017403680002</v>
      </c>
      <c r="AA204" s="10">
        <v>12.101649493829999</v>
      </c>
      <c r="AB204" s="10">
        <v>76.163666897509998</v>
      </c>
      <c r="AC204" s="10">
        <v>64.062017403680002</v>
      </c>
      <c r="AD204" s="10">
        <v>12.101649493829999</v>
      </c>
    </row>
    <row r="205" spans="1:30" x14ac:dyDescent="0.4">
      <c r="B205" s="4" t="s">
        <v>155</v>
      </c>
      <c r="C205" s="4" t="s">
        <v>156</v>
      </c>
      <c r="D205" s="4" t="s">
        <v>157</v>
      </c>
      <c r="E205" s="4" t="s">
        <v>155</v>
      </c>
      <c r="F205" s="4" t="s">
        <v>156</v>
      </c>
      <c r="G205" s="4" t="s">
        <v>157</v>
      </c>
      <c r="H205" s="4" t="s">
        <v>155</v>
      </c>
      <c r="I205" s="4" t="s">
        <v>156</v>
      </c>
      <c r="J205" s="4" t="s">
        <v>157</v>
      </c>
      <c r="K205" s="4" t="s">
        <v>155</v>
      </c>
      <c r="L205" s="4" t="s">
        <v>156</v>
      </c>
      <c r="M205" s="4" t="s">
        <v>157</v>
      </c>
      <c r="N205" s="4" t="s">
        <v>155</v>
      </c>
      <c r="O205" s="4" t="s">
        <v>156</v>
      </c>
      <c r="P205" s="4" t="s">
        <v>157</v>
      </c>
      <c r="Q205" s="4" t="s">
        <v>155</v>
      </c>
      <c r="R205" s="4" t="s">
        <v>156</v>
      </c>
      <c r="S205" s="4" t="s">
        <v>157</v>
      </c>
      <c r="T205" s="4" t="s">
        <v>155</v>
      </c>
      <c r="U205" s="4" t="s">
        <v>156</v>
      </c>
      <c r="V205" s="4" t="s">
        <v>157</v>
      </c>
      <c r="W205" s="4" t="s">
        <v>155</v>
      </c>
      <c r="X205" s="4" t="s">
        <v>156</v>
      </c>
      <c r="Y205" s="4" t="s">
        <v>157</v>
      </c>
      <c r="Z205" s="4" t="s">
        <v>155</v>
      </c>
      <c r="AA205" s="4" t="s">
        <v>156</v>
      </c>
      <c r="AB205" s="4" t="s">
        <v>157</v>
      </c>
      <c r="AC205" s="4" t="s">
        <v>155</v>
      </c>
      <c r="AD205" s="4" t="s">
        <v>156</v>
      </c>
    </row>
    <row r="206" spans="1:30" x14ac:dyDescent="0.4">
      <c r="B206" s="4" t="s">
        <v>95</v>
      </c>
      <c r="C206" s="4" t="s">
        <v>95</v>
      </c>
      <c r="D206" s="4" t="s">
        <v>446</v>
      </c>
      <c r="E206" s="4" t="s">
        <v>95</v>
      </c>
      <c r="F206" s="4" t="s">
        <v>206</v>
      </c>
      <c r="G206" s="4" t="s">
        <v>446</v>
      </c>
      <c r="H206" s="4" t="s">
        <v>95</v>
      </c>
      <c r="I206" s="4" t="s">
        <v>95</v>
      </c>
      <c r="J206" s="4" t="s">
        <v>446</v>
      </c>
      <c r="K206" s="4" t="s">
        <v>95</v>
      </c>
      <c r="L206" s="4" t="s">
        <v>95</v>
      </c>
      <c r="M206" s="4" t="s">
        <v>446</v>
      </c>
      <c r="N206" s="4" t="s">
        <v>95</v>
      </c>
      <c r="O206" s="4" t="s">
        <v>206</v>
      </c>
      <c r="P206" s="4" t="s">
        <v>446</v>
      </c>
      <c r="Q206" s="4" t="s">
        <v>95</v>
      </c>
      <c r="R206" s="4" t="s">
        <v>95</v>
      </c>
      <c r="S206" s="4" t="s">
        <v>446</v>
      </c>
      <c r="T206" s="4" t="s">
        <v>95</v>
      </c>
      <c r="U206" s="4" t="s">
        <v>95</v>
      </c>
      <c r="V206" s="4" t="s">
        <v>446</v>
      </c>
      <c r="W206" s="4" t="s">
        <v>446</v>
      </c>
      <c r="X206" s="4" t="s">
        <v>446</v>
      </c>
      <c r="Y206" s="4" t="s">
        <v>446</v>
      </c>
      <c r="Z206" s="4" t="s">
        <v>95</v>
      </c>
      <c r="AA206" s="4" t="s">
        <v>95</v>
      </c>
      <c r="AB206" s="4" t="s">
        <v>446</v>
      </c>
      <c r="AC206" s="4" t="s">
        <v>446</v>
      </c>
      <c r="AD206" s="4" t="s">
        <v>446</v>
      </c>
    </row>
    <row r="207" spans="1:30" x14ac:dyDescent="0.4">
      <c r="A207" s="1" t="s">
        <v>362</v>
      </c>
      <c r="B207" s="9">
        <v>8.0522663604609995E-2</v>
      </c>
      <c r="C207" s="9">
        <v>8.5264551552970011E-2</v>
      </c>
      <c r="D207" s="9">
        <v>8.1647984406140003E-2</v>
      </c>
      <c r="E207" s="9">
        <v>4.9285194524189994E-2</v>
      </c>
      <c r="F207" s="9">
        <v>5.1740547124610001E-2</v>
      </c>
      <c r="G207" s="9">
        <v>4.9867886352089996E-2</v>
      </c>
      <c r="H207" s="9">
        <v>9.7860185839340003E-2</v>
      </c>
      <c r="I207" s="9">
        <v>6.9827379460129999E-3</v>
      </c>
      <c r="J207" s="9">
        <v>7.6293610749869997E-2</v>
      </c>
      <c r="K207" s="9">
        <v>9.8108588863789994E-2</v>
      </c>
      <c r="L207" s="9">
        <v>0.18824576444249999</v>
      </c>
      <c r="M207" s="9">
        <v>0.11949948628150001</v>
      </c>
      <c r="N207" s="9">
        <v>0.16226574533330002</v>
      </c>
      <c r="O207" s="9">
        <v>4.0884758205299999E-2</v>
      </c>
      <c r="P207" s="9">
        <v>0.1334602249978</v>
      </c>
      <c r="Q207" s="9">
        <v>0.15820109222949999</v>
      </c>
      <c r="R207" s="9">
        <v>0.25522011476949996</v>
      </c>
      <c r="S207" s="9">
        <v>0.1812251546699</v>
      </c>
      <c r="T207" s="9">
        <v>0.35375652960519999</v>
      </c>
      <c r="U207" s="9">
        <v>0.37166152595900004</v>
      </c>
      <c r="V207" s="9">
        <v>0.3580056525427</v>
      </c>
      <c r="W207" s="9">
        <v>0</v>
      </c>
      <c r="X207" s="9">
        <v>0</v>
      </c>
      <c r="Y207" s="9">
        <v>0</v>
      </c>
      <c r="Z207" s="9">
        <v>0.1298078581288</v>
      </c>
      <c r="AA207" s="9">
        <v>0.1370050986776</v>
      </c>
      <c r="AB207" s="9">
        <v>0.13151587075820001</v>
      </c>
      <c r="AC207" s="9">
        <v>1</v>
      </c>
      <c r="AD207" s="9">
        <v>1</v>
      </c>
    </row>
    <row r="208" spans="1:30" x14ac:dyDescent="0.4">
      <c r="B208" s="10">
        <v>7</v>
      </c>
      <c r="C208" s="10">
        <v>5</v>
      </c>
      <c r="D208" s="10">
        <v>12</v>
      </c>
      <c r="E208" s="10">
        <v>5</v>
      </c>
      <c r="F208" s="10">
        <v>2</v>
      </c>
      <c r="G208" s="10">
        <v>7</v>
      </c>
      <c r="H208" s="10">
        <v>9</v>
      </c>
      <c r="I208" s="10">
        <v>1</v>
      </c>
      <c r="J208" s="10">
        <v>10</v>
      </c>
      <c r="K208" s="10">
        <v>12</v>
      </c>
      <c r="L208" s="10">
        <v>7</v>
      </c>
      <c r="M208" s="10">
        <v>19</v>
      </c>
      <c r="N208" s="10">
        <v>17</v>
      </c>
      <c r="O208" s="10">
        <v>1</v>
      </c>
      <c r="P208" s="10">
        <v>18</v>
      </c>
      <c r="Q208" s="10">
        <v>22</v>
      </c>
      <c r="R208" s="10">
        <v>6</v>
      </c>
      <c r="S208" s="10">
        <v>28</v>
      </c>
      <c r="T208" s="10">
        <v>44</v>
      </c>
      <c r="U208" s="10">
        <v>11</v>
      </c>
      <c r="V208" s="10">
        <v>55</v>
      </c>
      <c r="W208" s="10">
        <v>0</v>
      </c>
      <c r="X208" s="10">
        <v>0</v>
      </c>
      <c r="Y208" s="10">
        <v>0</v>
      </c>
      <c r="Z208" s="10">
        <v>12</v>
      </c>
      <c r="AA208" s="10">
        <v>7</v>
      </c>
      <c r="AB208" s="10">
        <v>19</v>
      </c>
      <c r="AC208" s="10">
        <v>116</v>
      </c>
      <c r="AD208" s="10">
        <v>33</v>
      </c>
    </row>
    <row r="209" spans="1:30" x14ac:dyDescent="0.4">
      <c r="B209" s="10">
        <v>116</v>
      </c>
      <c r="C209" s="10">
        <v>33</v>
      </c>
      <c r="D209" s="10">
        <v>149</v>
      </c>
      <c r="E209" s="10">
        <v>116</v>
      </c>
      <c r="F209" s="10">
        <v>33</v>
      </c>
      <c r="G209" s="10">
        <v>149</v>
      </c>
      <c r="H209" s="10">
        <v>116</v>
      </c>
      <c r="I209" s="10">
        <v>33</v>
      </c>
      <c r="J209" s="10">
        <v>149</v>
      </c>
      <c r="K209" s="10">
        <v>116</v>
      </c>
      <c r="L209" s="10">
        <v>33</v>
      </c>
      <c r="M209" s="10">
        <v>149</v>
      </c>
      <c r="N209" s="10">
        <v>116</v>
      </c>
      <c r="O209" s="10">
        <v>33</v>
      </c>
      <c r="P209" s="10">
        <v>149</v>
      </c>
      <c r="Q209" s="10">
        <v>116</v>
      </c>
      <c r="R209" s="10">
        <v>33</v>
      </c>
      <c r="S209" s="10">
        <v>149</v>
      </c>
      <c r="T209" s="10">
        <v>116</v>
      </c>
      <c r="U209" s="10">
        <v>33</v>
      </c>
      <c r="V209" s="10">
        <v>149</v>
      </c>
      <c r="W209" s="10">
        <v>116</v>
      </c>
      <c r="X209" s="10">
        <v>33</v>
      </c>
      <c r="Y209" s="10">
        <v>149</v>
      </c>
      <c r="Z209" s="10">
        <v>116</v>
      </c>
      <c r="AA209" s="10">
        <v>33</v>
      </c>
      <c r="AB209" s="10">
        <v>149</v>
      </c>
      <c r="AC209" s="10">
        <v>116</v>
      </c>
      <c r="AD209" s="10">
        <v>33</v>
      </c>
    </row>
    <row r="210" spans="1:30" x14ac:dyDescent="0.4">
      <c r="B210" s="10">
        <v>9.1260965815509998</v>
      </c>
      <c r="C210" s="10">
        <v>3.0068741704709998</v>
      </c>
      <c r="D210" s="10">
        <v>12.13297075202</v>
      </c>
      <c r="E210" s="10">
        <v>5.5857745525759999</v>
      </c>
      <c r="F210" s="10">
        <v>1.824642385158</v>
      </c>
      <c r="G210" s="10">
        <v>7.4104169377340003</v>
      </c>
      <c r="H210" s="10">
        <v>11.09105769083</v>
      </c>
      <c r="I210" s="10">
        <v>0.24624787190719999</v>
      </c>
      <c r="J210" s="10">
        <v>11.337305562739999</v>
      </c>
      <c r="K210" s="10">
        <v>11.119210634250001</v>
      </c>
      <c r="L210" s="10">
        <v>6.638530508793</v>
      </c>
      <c r="M210" s="10">
        <v>17.757741143040001</v>
      </c>
      <c r="N210" s="10">
        <v>18.39051016817</v>
      </c>
      <c r="O210" s="10">
        <v>1.4418104731029999</v>
      </c>
      <c r="P210" s="10">
        <v>19.832320641270002</v>
      </c>
      <c r="Q210" s="10">
        <v>17.92983965462</v>
      </c>
      <c r="R210" s="10">
        <v>9.0003964942980001</v>
      </c>
      <c r="S210" s="10">
        <v>26.930236148919999</v>
      </c>
      <c r="T210" s="10">
        <v>40.09326208313</v>
      </c>
      <c r="U210" s="10">
        <v>13.106729845049999</v>
      </c>
      <c r="V210" s="10">
        <v>53.199991928179998</v>
      </c>
      <c r="W210" s="10">
        <v>0</v>
      </c>
      <c r="X210" s="10">
        <v>0</v>
      </c>
      <c r="Y210" s="10">
        <v>0</v>
      </c>
      <c r="Z210" s="10">
        <v>14.71187113413</v>
      </c>
      <c r="AA210" s="10">
        <v>4.8315165556290003</v>
      </c>
      <c r="AB210" s="10">
        <v>19.543387689759999</v>
      </c>
      <c r="AC210" s="10">
        <v>113.33575136509999</v>
      </c>
      <c r="AD210" s="10">
        <v>35.265231748780003</v>
      </c>
    </row>
    <row r="211" spans="1:30" x14ac:dyDescent="0.4">
      <c r="B211" s="10">
        <v>113.33575136509999</v>
      </c>
      <c r="C211" s="10">
        <v>35.265231748780003</v>
      </c>
      <c r="D211" s="10">
        <v>148.60098311390001</v>
      </c>
      <c r="E211" s="10">
        <v>113.33575136509999</v>
      </c>
      <c r="F211" s="10">
        <v>35.265231748780003</v>
      </c>
      <c r="G211" s="10">
        <v>148.60098311390001</v>
      </c>
      <c r="H211" s="10">
        <v>113.33575136509999</v>
      </c>
      <c r="I211" s="10">
        <v>35.265231748780003</v>
      </c>
      <c r="J211" s="10">
        <v>148.60098311390001</v>
      </c>
      <c r="K211" s="10">
        <v>113.33575136509999</v>
      </c>
      <c r="L211" s="10">
        <v>35.265231748780003</v>
      </c>
      <c r="M211" s="10">
        <v>148.60098311390001</v>
      </c>
      <c r="N211" s="10">
        <v>113.33575136509999</v>
      </c>
      <c r="O211" s="10">
        <v>35.265231748780003</v>
      </c>
      <c r="P211" s="10">
        <v>148.60098311390001</v>
      </c>
      <c r="Q211" s="10">
        <v>113.33575136509999</v>
      </c>
      <c r="R211" s="10">
        <v>35.265231748780003</v>
      </c>
      <c r="S211" s="10">
        <v>148.60098311390001</v>
      </c>
      <c r="T211" s="10">
        <v>113.33575136509999</v>
      </c>
      <c r="U211" s="10">
        <v>35.265231748780003</v>
      </c>
      <c r="V211" s="10">
        <v>148.60098311390001</v>
      </c>
      <c r="W211" s="10">
        <v>113.33575136509999</v>
      </c>
      <c r="X211" s="10">
        <v>35.265231748780003</v>
      </c>
      <c r="Y211" s="10">
        <v>148.60098311390001</v>
      </c>
      <c r="Z211" s="10">
        <v>113.33575136509999</v>
      </c>
      <c r="AA211" s="10">
        <v>35.265231748780003</v>
      </c>
      <c r="AB211" s="10">
        <v>148.60098311390001</v>
      </c>
      <c r="AC211" s="10">
        <v>113.33575136509999</v>
      </c>
      <c r="AD211" s="10">
        <v>35.265231748780003</v>
      </c>
    </row>
    <row r="212" spans="1:30" x14ac:dyDescent="0.4">
      <c r="B212" s="4" t="s">
        <v>155</v>
      </c>
      <c r="C212" s="4" t="s">
        <v>156</v>
      </c>
      <c r="D212" s="4" t="s">
        <v>157</v>
      </c>
      <c r="E212" s="4" t="s">
        <v>155</v>
      </c>
      <c r="F212" s="4" t="s">
        <v>156</v>
      </c>
      <c r="G212" s="4" t="s">
        <v>157</v>
      </c>
      <c r="H212" s="4" t="s">
        <v>155</v>
      </c>
      <c r="I212" s="4" t="s">
        <v>156</v>
      </c>
      <c r="J212" s="4" t="s">
        <v>157</v>
      </c>
      <c r="K212" s="4" t="s">
        <v>155</v>
      </c>
      <c r="L212" s="4" t="s">
        <v>156</v>
      </c>
      <c r="M212" s="4" t="s">
        <v>157</v>
      </c>
      <c r="N212" s="4" t="s">
        <v>155</v>
      </c>
      <c r="O212" s="4" t="s">
        <v>156</v>
      </c>
      <c r="P212" s="4" t="s">
        <v>157</v>
      </c>
      <c r="Q212" s="4" t="s">
        <v>155</v>
      </c>
      <c r="R212" s="4" t="s">
        <v>156</v>
      </c>
      <c r="S212" s="4" t="s">
        <v>157</v>
      </c>
      <c r="T212" s="4" t="s">
        <v>155</v>
      </c>
      <c r="U212" s="4" t="s">
        <v>156</v>
      </c>
      <c r="V212" s="4" t="s">
        <v>157</v>
      </c>
      <c r="W212" s="4" t="s">
        <v>155</v>
      </c>
      <c r="X212" s="4" t="s">
        <v>156</v>
      </c>
      <c r="Y212" s="4" t="s">
        <v>157</v>
      </c>
      <c r="Z212" s="4" t="s">
        <v>155</v>
      </c>
      <c r="AA212" s="4" t="s">
        <v>156</v>
      </c>
      <c r="AB212" s="4" t="s">
        <v>157</v>
      </c>
      <c r="AC212" s="4" t="s">
        <v>155</v>
      </c>
      <c r="AD212" s="4" t="s">
        <v>156</v>
      </c>
    </row>
    <row r="213" spans="1:30" x14ac:dyDescent="0.4">
      <c r="B213" s="4" t="s">
        <v>95</v>
      </c>
      <c r="C213" s="4" t="s">
        <v>95</v>
      </c>
      <c r="D213" s="4" t="s">
        <v>446</v>
      </c>
      <c r="E213" s="4" t="s">
        <v>95</v>
      </c>
      <c r="F213" s="4" t="s">
        <v>95</v>
      </c>
      <c r="G213" s="4" t="s">
        <v>446</v>
      </c>
      <c r="H213" s="4" t="s">
        <v>215</v>
      </c>
      <c r="I213" s="4" t="s">
        <v>95</v>
      </c>
      <c r="J213" s="4" t="s">
        <v>446</v>
      </c>
      <c r="K213" s="4" t="s">
        <v>95</v>
      </c>
      <c r="L213" s="4" t="s">
        <v>95</v>
      </c>
      <c r="M213" s="4" t="s">
        <v>446</v>
      </c>
      <c r="N213" s="4" t="s">
        <v>95</v>
      </c>
      <c r="O213" s="4" t="s">
        <v>95</v>
      </c>
      <c r="P213" s="4" t="s">
        <v>446</v>
      </c>
      <c r="Q213" s="4" t="s">
        <v>95</v>
      </c>
      <c r="R213" s="4" t="s">
        <v>95</v>
      </c>
      <c r="S213" s="4" t="s">
        <v>446</v>
      </c>
      <c r="T213" s="4" t="s">
        <v>95</v>
      </c>
      <c r="U213" s="4" t="s">
        <v>95</v>
      </c>
      <c r="V213" s="4" t="s">
        <v>446</v>
      </c>
      <c r="W213" s="4" t="s">
        <v>446</v>
      </c>
      <c r="X213" s="4" t="s">
        <v>446</v>
      </c>
      <c r="Y213" s="4" t="s">
        <v>446</v>
      </c>
      <c r="Z213" s="4" t="s">
        <v>95</v>
      </c>
      <c r="AA213" s="4" t="s">
        <v>95</v>
      </c>
      <c r="AB213" s="4" t="s">
        <v>446</v>
      </c>
      <c r="AC213" s="4" t="s">
        <v>446</v>
      </c>
      <c r="AD213" s="4" t="s">
        <v>446</v>
      </c>
    </row>
    <row r="214" spans="1:30" x14ac:dyDescent="0.4">
      <c r="A214" s="1" t="s">
        <v>360</v>
      </c>
      <c r="B214" s="9">
        <v>2.8277226282080001E-2</v>
      </c>
      <c r="C214" s="9">
        <v>4.0774766368049997E-2</v>
      </c>
      <c r="D214" s="9">
        <v>3.2447929243990002E-2</v>
      </c>
      <c r="E214" s="9">
        <v>8.9387984009629995E-2</v>
      </c>
      <c r="F214" s="9">
        <v>6.5293854340040008E-2</v>
      </c>
      <c r="G214" s="9">
        <v>8.0873345840679997E-2</v>
      </c>
      <c r="H214" s="9">
        <v>3.2153410162950001E-2</v>
      </c>
      <c r="I214" s="9">
        <v>2.4992691672570001E-2</v>
      </c>
      <c r="J214" s="9">
        <v>2.9604479196579998E-2</v>
      </c>
      <c r="K214" s="9">
        <v>0.10348461918110001</v>
      </c>
      <c r="L214" s="9">
        <v>0.1389902652168</v>
      </c>
      <c r="M214" s="9">
        <v>0.1152573987273</v>
      </c>
      <c r="N214" s="9">
        <v>0.11384256550710001</v>
      </c>
      <c r="O214" s="9">
        <v>0.1166033989111</v>
      </c>
      <c r="P214" s="9">
        <v>0.1144095854046</v>
      </c>
      <c r="Q214" s="9">
        <v>0.25443489735000002</v>
      </c>
      <c r="R214" s="9">
        <v>0.2129208212982</v>
      </c>
      <c r="S214" s="9">
        <v>0.2427266791903</v>
      </c>
      <c r="T214" s="9">
        <v>0.37841929750719999</v>
      </c>
      <c r="U214" s="9">
        <v>0.40042420219320002</v>
      </c>
      <c r="V214" s="9">
        <v>0.38468058239649999</v>
      </c>
      <c r="W214" s="9">
        <v>0</v>
      </c>
      <c r="X214" s="9">
        <v>0</v>
      </c>
      <c r="Y214" s="9">
        <v>0</v>
      </c>
      <c r="Z214" s="9">
        <v>0.1176652102917</v>
      </c>
      <c r="AA214" s="9">
        <v>0.1060686207081</v>
      </c>
      <c r="AB214" s="9">
        <v>0.1133212750847</v>
      </c>
      <c r="AC214" s="9">
        <v>1</v>
      </c>
      <c r="AD214" s="9">
        <v>1</v>
      </c>
    </row>
    <row r="215" spans="1:30" x14ac:dyDescent="0.4">
      <c r="B215" s="10">
        <v>5</v>
      </c>
      <c r="C215" s="10">
        <v>1</v>
      </c>
      <c r="D215" s="10">
        <v>6</v>
      </c>
      <c r="E215" s="10">
        <v>8</v>
      </c>
      <c r="F215" s="10">
        <v>4</v>
      </c>
      <c r="G215" s="10">
        <v>12</v>
      </c>
      <c r="H215" s="10">
        <v>7</v>
      </c>
      <c r="I215" s="10">
        <v>1</v>
      </c>
      <c r="J215" s="10">
        <v>8</v>
      </c>
      <c r="K215" s="10">
        <v>18</v>
      </c>
      <c r="L215" s="10">
        <v>10</v>
      </c>
      <c r="M215" s="10">
        <v>28</v>
      </c>
      <c r="N215" s="10">
        <v>16</v>
      </c>
      <c r="O215" s="10">
        <v>7</v>
      </c>
      <c r="P215" s="10">
        <v>23</v>
      </c>
      <c r="Q215" s="10">
        <v>39</v>
      </c>
      <c r="R215" s="10">
        <v>19</v>
      </c>
      <c r="S215" s="10">
        <v>59</v>
      </c>
      <c r="T215" s="10">
        <v>61</v>
      </c>
      <c r="U215" s="10">
        <v>40</v>
      </c>
      <c r="V215" s="10">
        <v>101</v>
      </c>
      <c r="W215" s="10">
        <v>0</v>
      </c>
      <c r="X215" s="10">
        <v>0</v>
      </c>
      <c r="Y215" s="10">
        <v>0</v>
      </c>
      <c r="Z215" s="10">
        <v>13</v>
      </c>
      <c r="AA215" s="10">
        <v>5</v>
      </c>
      <c r="AB215" s="10">
        <v>18</v>
      </c>
      <c r="AC215" s="10">
        <v>154</v>
      </c>
      <c r="AD215" s="10">
        <v>82</v>
      </c>
    </row>
    <row r="216" spans="1:30" x14ac:dyDescent="0.4">
      <c r="B216" s="10">
        <v>154</v>
      </c>
      <c r="C216" s="10">
        <v>82</v>
      </c>
      <c r="D216" s="10">
        <v>237</v>
      </c>
      <c r="E216" s="10">
        <v>154</v>
      </c>
      <c r="F216" s="10">
        <v>82</v>
      </c>
      <c r="G216" s="10">
        <v>237</v>
      </c>
      <c r="H216" s="10">
        <v>154</v>
      </c>
      <c r="I216" s="10">
        <v>82</v>
      </c>
      <c r="J216" s="10">
        <v>237</v>
      </c>
      <c r="K216" s="10">
        <v>154</v>
      </c>
      <c r="L216" s="10">
        <v>82</v>
      </c>
      <c r="M216" s="10">
        <v>237</v>
      </c>
      <c r="N216" s="10">
        <v>154</v>
      </c>
      <c r="O216" s="10">
        <v>82</v>
      </c>
      <c r="P216" s="10">
        <v>237</v>
      </c>
      <c r="Q216" s="10">
        <v>154</v>
      </c>
      <c r="R216" s="10">
        <v>82</v>
      </c>
      <c r="S216" s="10">
        <v>237</v>
      </c>
      <c r="T216" s="10">
        <v>154</v>
      </c>
      <c r="U216" s="10">
        <v>82</v>
      </c>
      <c r="V216" s="10">
        <v>237</v>
      </c>
      <c r="W216" s="10">
        <v>154</v>
      </c>
      <c r="X216" s="10">
        <v>82</v>
      </c>
      <c r="Y216" s="10">
        <v>237</v>
      </c>
      <c r="Z216" s="10">
        <v>154</v>
      </c>
      <c r="AA216" s="10">
        <v>82</v>
      </c>
      <c r="AB216" s="10">
        <v>237</v>
      </c>
      <c r="AC216" s="10">
        <v>154</v>
      </c>
      <c r="AD216" s="10">
        <v>82</v>
      </c>
    </row>
    <row r="217" spans="1:30" x14ac:dyDescent="0.4">
      <c r="B217" s="10">
        <v>4.040301627052</v>
      </c>
      <c r="C217" s="10">
        <v>3.032132651465</v>
      </c>
      <c r="D217" s="10">
        <v>7.072434278517</v>
      </c>
      <c r="E217" s="10">
        <v>12.771918066870001</v>
      </c>
      <c r="F217" s="10">
        <v>4.8554448086199997</v>
      </c>
      <c r="G217" s="10">
        <v>17.62736287549</v>
      </c>
      <c r="H217" s="10">
        <v>4.5941378443799996</v>
      </c>
      <c r="I217" s="10">
        <v>1.858530734041</v>
      </c>
      <c r="J217" s="10">
        <v>6.4526685784220001</v>
      </c>
      <c r="K217" s="10">
        <v>14.78607099159</v>
      </c>
      <c r="L217" s="10">
        <v>10.33572866109</v>
      </c>
      <c r="M217" s="10">
        <v>25.12179965268</v>
      </c>
      <c r="N217" s="10">
        <v>16.266033240239999</v>
      </c>
      <c r="O217" s="10">
        <v>8.6709748357320002</v>
      </c>
      <c r="P217" s="10">
        <v>24.937008075969999</v>
      </c>
      <c r="Q217" s="10">
        <v>36.354121846570003</v>
      </c>
      <c r="R217" s="10">
        <v>15.833424245950001</v>
      </c>
      <c r="S217" s="10">
        <v>52.905332519300003</v>
      </c>
      <c r="T217" s="10">
        <v>54.069238905330003</v>
      </c>
      <c r="U217" s="10">
        <v>29.776732181549999</v>
      </c>
      <c r="V217" s="10">
        <v>83.845971086890003</v>
      </c>
      <c r="W217" s="10">
        <v>0</v>
      </c>
      <c r="X217" s="10">
        <v>0</v>
      </c>
      <c r="Y217" s="10">
        <v>0</v>
      </c>
      <c r="Z217" s="10">
        <v>16.812219693919999</v>
      </c>
      <c r="AA217" s="10">
        <v>7.8875774600839996</v>
      </c>
      <c r="AB217" s="10">
        <v>24.699797153999999</v>
      </c>
      <c r="AC217" s="10">
        <v>142.88182252199999</v>
      </c>
      <c r="AD217" s="10">
        <v>74.362968118449999</v>
      </c>
    </row>
    <row r="218" spans="1:30" x14ac:dyDescent="0.4">
      <c r="B218" s="10">
        <v>142.88182252199999</v>
      </c>
      <c r="C218" s="10">
        <v>74.362968118449999</v>
      </c>
      <c r="D218" s="10">
        <v>217.9625770673</v>
      </c>
      <c r="E218" s="10">
        <v>142.88182252199999</v>
      </c>
      <c r="F218" s="10">
        <v>74.362968118449999</v>
      </c>
      <c r="G218" s="10">
        <v>217.9625770673</v>
      </c>
      <c r="H218" s="10">
        <v>142.88182252199999</v>
      </c>
      <c r="I218" s="10">
        <v>74.362968118449999</v>
      </c>
      <c r="J218" s="10">
        <v>217.9625770673</v>
      </c>
      <c r="K218" s="10">
        <v>142.88182252199999</v>
      </c>
      <c r="L218" s="10">
        <v>74.362968118449999</v>
      </c>
      <c r="M218" s="10">
        <v>217.9625770673</v>
      </c>
      <c r="N218" s="10">
        <v>142.88182252199999</v>
      </c>
      <c r="O218" s="10">
        <v>74.362968118449999</v>
      </c>
      <c r="P218" s="10">
        <v>217.9625770673</v>
      </c>
      <c r="Q218" s="10">
        <v>142.88182252199999</v>
      </c>
      <c r="R218" s="10">
        <v>74.362968118449999</v>
      </c>
      <c r="S218" s="10">
        <v>217.9625770673</v>
      </c>
      <c r="T218" s="10">
        <v>142.88182252199999</v>
      </c>
      <c r="U218" s="10">
        <v>74.362968118449999</v>
      </c>
      <c r="V218" s="10">
        <v>217.9625770673</v>
      </c>
      <c r="W218" s="10">
        <v>142.88182252199999</v>
      </c>
      <c r="X218" s="10">
        <v>74.362968118449999</v>
      </c>
      <c r="Y218" s="10">
        <v>217.9625770673</v>
      </c>
      <c r="Z218" s="10">
        <v>142.88182252199999</v>
      </c>
      <c r="AA218" s="10">
        <v>74.362968118449999</v>
      </c>
      <c r="AB218" s="10">
        <v>217.9625770673</v>
      </c>
      <c r="AC218" s="10">
        <v>142.88182252199999</v>
      </c>
      <c r="AD218" s="10">
        <v>74.362968118449999</v>
      </c>
    </row>
    <row r="219" spans="1:30" x14ac:dyDescent="0.4">
      <c r="B219" s="4" t="s">
        <v>155</v>
      </c>
      <c r="C219" s="4" t="s">
        <v>156</v>
      </c>
      <c r="D219" s="4" t="s">
        <v>157</v>
      </c>
      <c r="E219" s="4" t="s">
        <v>155</v>
      </c>
      <c r="F219" s="4" t="s">
        <v>156</v>
      </c>
      <c r="G219" s="4" t="s">
        <v>157</v>
      </c>
      <c r="H219" s="4" t="s">
        <v>155</v>
      </c>
      <c r="I219" s="4" t="s">
        <v>156</v>
      </c>
      <c r="J219" s="4" t="s">
        <v>157</v>
      </c>
      <c r="K219" s="4" t="s">
        <v>155</v>
      </c>
      <c r="L219" s="4" t="s">
        <v>156</v>
      </c>
      <c r="M219" s="4" t="s">
        <v>157</v>
      </c>
      <c r="N219" s="4" t="s">
        <v>155</v>
      </c>
      <c r="O219" s="4" t="s">
        <v>156</v>
      </c>
      <c r="P219" s="4" t="s">
        <v>157</v>
      </c>
      <c r="Q219" s="4" t="s">
        <v>155</v>
      </c>
      <c r="R219" s="4" t="s">
        <v>156</v>
      </c>
      <c r="S219" s="4" t="s">
        <v>157</v>
      </c>
      <c r="T219" s="4" t="s">
        <v>155</v>
      </c>
      <c r="U219" s="4" t="s">
        <v>156</v>
      </c>
      <c r="V219" s="4" t="s">
        <v>157</v>
      </c>
      <c r="W219" s="4" t="s">
        <v>155</v>
      </c>
      <c r="X219" s="4" t="s">
        <v>156</v>
      </c>
      <c r="Y219" s="4" t="s">
        <v>157</v>
      </c>
      <c r="Z219" s="4" t="s">
        <v>155</v>
      </c>
      <c r="AA219" s="4" t="s">
        <v>156</v>
      </c>
      <c r="AB219" s="4" t="s">
        <v>157</v>
      </c>
      <c r="AC219" s="4" t="s">
        <v>155</v>
      </c>
      <c r="AD219" s="4" t="s">
        <v>156</v>
      </c>
    </row>
    <row r="220" spans="1:30" x14ac:dyDescent="0.4">
      <c r="B220" s="4" t="s">
        <v>95</v>
      </c>
      <c r="C220" s="4" t="s">
        <v>95</v>
      </c>
      <c r="D220" s="4" t="s">
        <v>446</v>
      </c>
      <c r="E220" s="4" t="s">
        <v>95</v>
      </c>
      <c r="F220" s="4" t="s">
        <v>95</v>
      </c>
      <c r="G220" s="4" t="s">
        <v>446</v>
      </c>
      <c r="H220" s="4" t="s">
        <v>95</v>
      </c>
      <c r="I220" s="4" t="s">
        <v>95</v>
      </c>
      <c r="J220" s="4" t="s">
        <v>446</v>
      </c>
      <c r="K220" s="4" t="s">
        <v>95</v>
      </c>
      <c r="L220" s="4" t="s">
        <v>95</v>
      </c>
      <c r="M220" s="4" t="s">
        <v>446</v>
      </c>
      <c r="N220" s="4" t="s">
        <v>95</v>
      </c>
      <c r="O220" s="4" t="s">
        <v>95</v>
      </c>
      <c r="P220" s="4" t="s">
        <v>446</v>
      </c>
      <c r="Q220" s="4" t="s">
        <v>95</v>
      </c>
      <c r="R220" s="4" t="s">
        <v>95</v>
      </c>
      <c r="S220" s="4" t="s">
        <v>446</v>
      </c>
      <c r="T220" s="4" t="s">
        <v>95</v>
      </c>
      <c r="U220" s="4" t="s">
        <v>95</v>
      </c>
      <c r="V220" s="4" t="s">
        <v>446</v>
      </c>
      <c r="W220" s="4" t="s">
        <v>446</v>
      </c>
      <c r="X220" s="4" t="s">
        <v>446</v>
      </c>
      <c r="Y220" s="4" t="s">
        <v>446</v>
      </c>
      <c r="Z220" s="4" t="s">
        <v>95</v>
      </c>
      <c r="AA220" s="4" t="s">
        <v>95</v>
      </c>
      <c r="AB220" s="4" t="s">
        <v>446</v>
      </c>
      <c r="AC220" s="4" t="s">
        <v>446</v>
      </c>
      <c r="AD220" s="4" t="s">
        <v>446</v>
      </c>
    </row>
    <row r="221" spans="1:30" x14ac:dyDescent="0.4">
      <c r="A221" s="1" t="s">
        <v>357</v>
      </c>
      <c r="B221" s="9">
        <v>0.1917318673035</v>
      </c>
      <c r="C221" s="9">
        <v>7.0528031058789992E-2</v>
      </c>
      <c r="D221" s="9">
        <v>0.15914118742899999</v>
      </c>
      <c r="E221" s="9">
        <v>0.1374829250654</v>
      </c>
      <c r="F221" s="9">
        <v>9.112700670519E-2</v>
      </c>
      <c r="G221" s="9">
        <v>0.1249604959733</v>
      </c>
      <c r="H221" s="9">
        <v>0.12911311314769999</v>
      </c>
      <c r="I221" s="9">
        <v>0.13256081470290002</v>
      </c>
      <c r="J221" s="9">
        <v>0.12991910277310001</v>
      </c>
      <c r="K221" s="9">
        <v>8.2930972008060003E-2</v>
      </c>
      <c r="L221" s="9">
        <v>0.11574587717940001</v>
      </c>
      <c r="M221" s="9">
        <v>9.1633306447780005E-2</v>
      </c>
      <c r="N221" s="9">
        <v>7.0889228692089995E-2</v>
      </c>
      <c r="O221" s="9">
        <v>6.7814232440609995E-2</v>
      </c>
      <c r="P221" s="9">
        <v>7.0002986735099998E-2</v>
      </c>
      <c r="Q221" s="9">
        <v>0.11275487241160001</v>
      </c>
      <c r="R221" s="9">
        <v>0.15803960891639998</v>
      </c>
      <c r="S221" s="9">
        <v>0.1247656590544</v>
      </c>
      <c r="T221" s="9">
        <v>0.27359607051379997</v>
      </c>
      <c r="U221" s="9">
        <v>0.36418442899660003</v>
      </c>
      <c r="V221" s="9">
        <v>0.29847911785600001</v>
      </c>
      <c r="W221" s="9">
        <v>1.500950858009E-3</v>
      </c>
      <c r="X221" s="9">
        <v>0</v>
      </c>
      <c r="Y221" s="9">
        <v>1.098143731241E-3</v>
      </c>
      <c r="Z221" s="9">
        <v>0.32921479236880002</v>
      </c>
      <c r="AA221" s="9">
        <v>0.161655037764</v>
      </c>
      <c r="AB221" s="9">
        <v>0.28410168340230002</v>
      </c>
      <c r="AC221" s="9">
        <v>1</v>
      </c>
      <c r="AD221" s="9">
        <v>1</v>
      </c>
    </row>
    <row r="222" spans="1:30" x14ac:dyDescent="0.4">
      <c r="B222" s="10">
        <v>113</v>
      </c>
      <c r="C222" s="10">
        <v>16</v>
      </c>
      <c r="D222" s="10">
        <v>129</v>
      </c>
      <c r="E222" s="10">
        <v>76</v>
      </c>
      <c r="F222" s="10">
        <v>15</v>
      </c>
      <c r="G222" s="10">
        <v>91</v>
      </c>
      <c r="H222" s="10">
        <v>64</v>
      </c>
      <c r="I222" s="10">
        <v>25</v>
      </c>
      <c r="J222" s="10">
        <v>89</v>
      </c>
      <c r="K222" s="10">
        <v>55</v>
      </c>
      <c r="L222" s="10">
        <v>21</v>
      </c>
      <c r="M222" s="10">
        <v>76</v>
      </c>
      <c r="N222" s="10">
        <v>38</v>
      </c>
      <c r="O222" s="10">
        <v>17</v>
      </c>
      <c r="P222" s="10">
        <v>55</v>
      </c>
      <c r="Q222" s="10">
        <v>79</v>
      </c>
      <c r="R222" s="10">
        <v>39</v>
      </c>
      <c r="S222" s="10">
        <v>118</v>
      </c>
      <c r="T222" s="10">
        <v>200</v>
      </c>
      <c r="U222" s="10">
        <v>92</v>
      </c>
      <c r="V222" s="10">
        <v>293</v>
      </c>
      <c r="W222" s="10">
        <v>3</v>
      </c>
      <c r="X222" s="10">
        <v>0</v>
      </c>
      <c r="Y222" s="10">
        <v>3</v>
      </c>
      <c r="Z222" s="10">
        <v>189</v>
      </c>
      <c r="AA222" s="10">
        <v>31</v>
      </c>
      <c r="AB222" s="10">
        <v>220</v>
      </c>
      <c r="AC222" s="10">
        <v>628</v>
      </c>
      <c r="AD222" s="10">
        <v>225</v>
      </c>
    </row>
    <row r="223" spans="1:30" x14ac:dyDescent="0.4">
      <c r="B223" s="10">
        <v>628</v>
      </c>
      <c r="C223" s="10">
        <v>225</v>
      </c>
      <c r="D223" s="10">
        <v>854</v>
      </c>
      <c r="E223" s="10">
        <v>628</v>
      </c>
      <c r="F223" s="10">
        <v>225</v>
      </c>
      <c r="G223" s="10">
        <v>854</v>
      </c>
      <c r="H223" s="10">
        <v>628</v>
      </c>
      <c r="I223" s="10">
        <v>225</v>
      </c>
      <c r="J223" s="10">
        <v>854</v>
      </c>
      <c r="K223" s="10">
        <v>628</v>
      </c>
      <c r="L223" s="10">
        <v>225</v>
      </c>
      <c r="M223" s="10">
        <v>854</v>
      </c>
      <c r="N223" s="10">
        <v>628</v>
      </c>
      <c r="O223" s="10">
        <v>225</v>
      </c>
      <c r="P223" s="10">
        <v>854</v>
      </c>
      <c r="Q223" s="10">
        <v>628</v>
      </c>
      <c r="R223" s="10">
        <v>225</v>
      </c>
      <c r="S223" s="10">
        <v>854</v>
      </c>
      <c r="T223" s="10">
        <v>628</v>
      </c>
      <c r="U223" s="10">
        <v>225</v>
      </c>
      <c r="V223" s="10">
        <v>854</v>
      </c>
      <c r="W223" s="10">
        <v>628</v>
      </c>
      <c r="X223" s="10">
        <v>225</v>
      </c>
      <c r="Y223" s="10">
        <v>854</v>
      </c>
      <c r="Z223" s="10">
        <v>628</v>
      </c>
      <c r="AA223" s="10">
        <v>225</v>
      </c>
      <c r="AB223" s="10">
        <v>854</v>
      </c>
      <c r="AC223" s="10">
        <v>628</v>
      </c>
      <c r="AD223" s="10">
        <v>225</v>
      </c>
    </row>
    <row r="224" spans="1:30" x14ac:dyDescent="0.4">
      <c r="B224" s="10">
        <v>111.91585220090001</v>
      </c>
      <c r="C224" s="10">
        <v>15.050073963659999</v>
      </c>
      <c r="D224" s="10">
        <v>126.96592616460001</v>
      </c>
      <c r="E224" s="10">
        <v>80.250189695450004</v>
      </c>
      <c r="F224" s="10">
        <v>19.445717828949999</v>
      </c>
      <c r="G224" s="10">
        <v>99.695907524389995</v>
      </c>
      <c r="H224" s="10">
        <v>75.364644862939997</v>
      </c>
      <c r="I224" s="10">
        <v>28.287335347549998</v>
      </c>
      <c r="J224" s="10">
        <v>103.6519802105</v>
      </c>
      <c r="K224" s="10">
        <v>48.40765667526</v>
      </c>
      <c r="L224" s="10">
        <v>24.699172603979999</v>
      </c>
      <c r="M224" s="10">
        <v>73.106829279240003</v>
      </c>
      <c r="N224" s="10">
        <v>41.378767924809999</v>
      </c>
      <c r="O224" s="10">
        <v>14.47097272813</v>
      </c>
      <c r="P224" s="10">
        <v>55.84974065294</v>
      </c>
      <c r="Q224" s="10">
        <v>65.816172414220006</v>
      </c>
      <c r="R224" s="10">
        <v>33.724290437050001</v>
      </c>
      <c r="S224" s="10">
        <v>99.540462851279997</v>
      </c>
      <c r="T224" s="10">
        <v>159.7008250168</v>
      </c>
      <c r="U224" s="10">
        <v>77.713818329130007</v>
      </c>
      <c r="V224" s="10">
        <v>238.13242977269999</v>
      </c>
      <c r="W224" s="10">
        <v>0.8761203692856</v>
      </c>
      <c r="X224" s="10">
        <v>0</v>
      </c>
      <c r="Y224" s="10">
        <v>0.8761203692856</v>
      </c>
      <c r="Z224" s="10">
        <v>192.1660418964</v>
      </c>
      <c r="AA224" s="10">
        <v>34.49579179261</v>
      </c>
      <c r="AB224" s="10">
        <v>226.66183368899999</v>
      </c>
      <c r="AC224" s="10">
        <v>583.71022915970002</v>
      </c>
      <c r="AD224" s="10">
        <v>213.39138123839999</v>
      </c>
    </row>
    <row r="225" spans="1:30" x14ac:dyDescent="0.4">
      <c r="B225" s="10">
        <v>583.71022915970002</v>
      </c>
      <c r="C225" s="10">
        <v>213.39138123839999</v>
      </c>
      <c r="D225" s="10">
        <v>797.81939682489997</v>
      </c>
      <c r="E225" s="10">
        <v>583.71022915970002</v>
      </c>
      <c r="F225" s="10">
        <v>213.39138123839999</v>
      </c>
      <c r="G225" s="10">
        <v>797.81939682489997</v>
      </c>
      <c r="H225" s="10">
        <v>583.71022915970002</v>
      </c>
      <c r="I225" s="10">
        <v>213.39138123839999</v>
      </c>
      <c r="J225" s="10">
        <v>797.81939682489997</v>
      </c>
      <c r="K225" s="10">
        <v>583.71022915970002</v>
      </c>
      <c r="L225" s="10">
        <v>213.39138123839999</v>
      </c>
      <c r="M225" s="10">
        <v>797.81939682489997</v>
      </c>
      <c r="N225" s="10">
        <v>583.71022915970002</v>
      </c>
      <c r="O225" s="10">
        <v>213.39138123839999</v>
      </c>
      <c r="P225" s="10">
        <v>797.81939682489997</v>
      </c>
      <c r="Q225" s="10">
        <v>583.71022915970002</v>
      </c>
      <c r="R225" s="10">
        <v>213.39138123839999</v>
      </c>
      <c r="S225" s="10">
        <v>797.81939682489997</v>
      </c>
      <c r="T225" s="10">
        <v>583.71022915970002</v>
      </c>
      <c r="U225" s="10">
        <v>213.39138123839999</v>
      </c>
      <c r="V225" s="10">
        <v>797.81939682489997</v>
      </c>
      <c r="W225" s="10">
        <v>583.71022915970002</v>
      </c>
      <c r="X225" s="10">
        <v>213.39138123839999</v>
      </c>
      <c r="Y225" s="10">
        <v>797.81939682489997</v>
      </c>
      <c r="Z225" s="10">
        <v>583.71022915970002</v>
      </c>
      <c r="AA225" s="10">
        <v>213.39138123839999</v>
      </c>
      <c r="AB225" s="10">
        <v>797.81939682489997</v>
      </c>
      <c r="AC225" s="10">
        <v>583.71022915970002</v>
      </c>
      <c r="AD225" s="10">
        <v>213.39138123839999</v>
      </c>
    </row>
    <row r="226" spans="1:30" x14ac:dyDescent="0.4">
      <c r="B226" s="4" t="s">
        <v>155</v>
      </c>
      <c r="C226" s="4" t="s">
        <v>156</v>
      </c>
      <c r="D226" s="4" t="s">
        <v>157</v>
      </c>
      <c r="E226" s="4" t="s">
        <v>155</v>
      </c>
      <c r="F226" s="4" t="s">
        <v>156</v>
      </c>
      <c r="G226" s="4" t="s">
        <v>157</v>
      </c>
      <c r="H226" s="4" t="s">
        <v>155</v>
      </c>
      <c r="I226" s="4" t="s">
        <v>156</v>
      </c>
      <c r="J226" s="4" t="s">
        <v>157</v>
      </c>
      <c r="K226" s="4" t="s">
        <v>155</v>
      </c>
      <c r="L226" s="4" t="s">
        <v>156</v>
      </c>
      <c r="M226" s="4" t="s">
        <v>157</v>
      </c>
      <c r="N226" s="4" t="s">
        <v>155</v>
      </c>
      <c r="O226" s="4" t="s">
        <v>156</v>
      </c>
      <c r="P226" s="4" t="s">
        <v>157</v>
      </c>
      <c r="Q226" s="4" t="s">
        <v>155</v>
      </c>
      <c r="R226" s="4" t="s">
        <v>156</v>
      </c>
      <c r="S226" s="4" t="s">
        <v>157</v>
      </c>
      <c r="T226" s="4" t="s">
        <v>155</v>
      </c>
      <c r="U226" s="4" t="s">
        <v>156</v>
      </c>
      <c r="V226" s="4" t="s">
        <v>157</v>
      </c>
      <c r="W226" s="4" t="s">
        <v>155</v>
      </c>
      <c r="X226" s="4" t="s">
        <v>156</v>
      </c>
      <c r="Y226" s="4" t="s">
        <v>157</v>
      </c>
      <c r="Z226" s="4" t="s">
        <v>155</v>
      </c>
      <c r="AA226" s="4" t="s">
        <v>156</v>
      </c>
      <c r="AB226" s="4" t="s">
        <v>157</v>
      </c>
      <c r="AC226" s="4" t="s">
        <v>155</v>
      </c>
      <c r="AD226" s="4" t="s">
        <v>156</v>
      </c>
    </row>
    <row r="227" spans="1:30" x14ac:dyDescent="0.4">
      <c r="B227" s="4" t="s">
        <v>156</v>
      </c>
      <c r="C227" s="4" t="s">
        <v>95</v>
      </c>
      <c r="D227" s="4" t="s">
        <v>446</v>
      </c>
      <c r="E227" s="4" t="s">
        <v>95</v>
      </c>
      <c r="F227" s="4" t="s">
        <v>95</v>
      </c>
      <c r="G227" s="4" t="s">
        <v>446</v>
      </c>
      <c r="H227" s="4" t="s">
        <v>95</v>
      </c>
      <c r="I227" s="4" t="s">
        <v>95</v>
      </c>
      <c r="J227" s="4" t="s">
        <v>446</v>
      </c>
      <c r="K227" s="4" t="s">
        <v>95</v>
      </c>
      <c r="L227" s="4" t="s">
        <v>95</v>
      </c>
      <c r="M227" s="4" t="s">
        <v>446</v>
      </c>
      <c r="N227" s="4" t="s">
        <v>95</v>
      </c>
      <c r="O227" s="4" t="s">
        <v>95</v>
      </c>
      <c r="P227" s="4" t="s">
        <v>446</v>
      </c>
      <c r="Q227" s="4" t="s">
        <v>95</v>
      </c>
      <c r="R227" s="4" t="s">
        <v>95</v>
      </c>
      <c r="S227" s="4" t="s">
        <v>446</v>
      </c>
      <c r="T227" s="4" t="s">
        <v>95</v>
      </c>
      <c r="U227" s="4" t="s">
        <v>206</v>
      </c>
      <c r="V227" s="4" t="s">
        <v>446</v>
      </c>
      <c r="W227" s="4" t="s">
        <v>95</v>
      </c>
      <c r="X227" s="4" t="s">
        <v>95</v>
      </c>
      <c r="Y227" s="4" t="s">
        <v>446</v>
      </c>
      <c r="Z227" s="4" t="s">
        <v>156</v>
      </c>
      <c r="AA227" s="4" t="s">
        <v>95</v>
      </c>
      <c r="AB227" s="4" t="s">
        <v>446</v>
      </c>
      <c r="AC227" s="4" t="s">
        <v>446</v>
      </c>
      <c r="AD227" s="4" t="s">
        <v>446</v>
      </c>
    </row>
    <row r="228" spans="1:30" x14ac:dyDescent="0.4">
      <c r="A228" s="1" t="s">
        <v>354</v>
      </c>
      <c r="B228" s="9">
        <v>1.5554408557970001E-2</v>
      </c>
      <c r="C228" s="9">
        <v>2.5411376650979998E-3</v>
      </c>
      <c r="D228" s="9">
        <v>1.195985667314E-2</v>
      </c>
      <c r="E228" s="9">
        <v>2.7218342093630003E-2</v>
      </c>
      <c r="F228" s="9">
        <v>8.7114752814190007E-3</v>
      </c>
      <c r="G228" s="9">
        <v>2.2093469439689997E-2</v>
      </c>
      <c r="H228" s="9">
        <v>9.0312963495539994E-2</v>
      </c>
      <c r="I228" s="9">
        <v>4.9458189314840001E-2</v>
      </c>
      <c r="J228" s="9">
        <v>7.8923260101449996E-2</v>
      </c>
      <c r="K228" s="9">
        <v>0.15506557214370001</v>
      </c>
      <c r="L228" s="9">
        <v>0.16009604037039998</v>
      </c>
      <c r="M228" s="9">
        <v>0.15604846272969999</v>
      </c>
      <c r="N228" s="9">
        <v>0.11312825183639999</v>
      </c>
      <c r="O228" s="9">
        <v>9.3011252145150006E-2</v>
      </c>
      <c r="P228" s="9">
        <v>0.10734660755209999</v>
      </c>
      <c r="Q228" s="9">
        <v>0.19807525455250002</v>
      </c>
      <c r="R228" s="9">
        <v>0.22778542898889997</v>
      </c>
      <c r="S228" s="9">
        <v>0.20693782764150001</v>
      </c>
      <c r="T228" s="9">
        <v>0.40030048704419996</v>
      </c>
      <c r="U228" s="9">
        <v>0.45839647623419999</v>
      </c>
      <c r="V228" s="9">
        <v>0.4164408449823</v>
      </c>
      <c r="W228" s="9">
        <v>3.4472027612279999E-4</v>
      </c>
      <c r="X228" s="9">
        <v>0</v>
      </c>
      <c r="Y228" s="9">
        <v>2.4967088002159998E-4</v>
      </c>
      <c r="Z228" s="9">
        <v>4.2772750651599994E-2</v>
      </c>
      <c r="AA228" s="9">
        <v>1.125261294652E-2</v>
      </c>
      <c r="AB228" s="9">
        <v>3.4053326112839996E-2</v>
      </c>
      <c r="AC228" s="9">
        <v>1</v>
      </c>
      <c r="AD228" s="9">
        <v>1</v>
      </c>
    </row>
    <row r="229" spans="1:30" x14ac:dyDescent="0.4">
      <c r="B229" s="10">
        <v>12</v>
      </c>
      <c r="C229" s="10">
        <v>1</v>
      </c>
      <c r="D229" s="10">
        <v>13</v>
      </c>
      <c r="E229" s="10">
        <v>14</v>
      </c>
      <c r="F229" s="10">
        <v>2</v>
      </c>
      <c r="G229" s="10">
        <v>16</v>
      </c>
      <c r="H229" s="10">
        <v>60</v>
      </c>
      <c r="I229" s="10">
        <v>14</v>
      </c>
      <c r="J229" s="10">
        <v>74</v>
      </c>
      <c r="K229" s="10">
        <v>94</v>
      </c>
      <c r="L229" s="10">
        <v>37</v>
      </c>
      <c r="M229" s="10">
        <v>131</v>
      </c>
      <c r="N229" s="10">
        <v>79</v>
      </c>
      <c r="O229" s="10">
        <v>20</v>
      </c>
      <c r="P229" s="10">
        <v>99</v>
      </c>
      <c r="Q229" s="10">
        <v>145</v>
      </c>
      <c r="R229" s="10">
        <v>58</v>
      </c>
      <c r="S229" s="10">
        <v>205</v>
      </c>
      <c r="T229" s="10">
        <v>297</v>
      </c>
      <c r="U229" s="10">
        <v>126</v>
      </c>
      <c r="V229" s="10">
        <v>424</v>
      </c>
      <c r="W229" s="10">
        <v>1</v>
      </c>
      <c r="X229" s="10">
        <v>0</v>
      </c>
      <c r="Y229" s="10">
        <v>1</v>
      </c>
      <c r="Z229" s="10">
        <v>26</v>
      </c>
      <c r="AA229" s="10">
        <v>3</v>
      </c>
      <c r="AB229" s="10">
        <v>29</v>
      </c>
      <c r="AC229" s="10">
        <v>702</v>
      </c>
      <c r="AD229" s="10">
        <v>258</v>
      </c>
    </row>
    <row r="230" spans="1:30" x14ac:dyDescent="0.4">
      <c r="B230" s="10">
        <v>702</v>
      </c>
      <c r="C230" s="10">
        <v>258</v>
      </c>
      <c r="D230" s="10">
        <v>963</v>
      </c>
      <c r="E230" s="10">
        <v>702</v>
      </c>
      <c r="F230" s="10">
        <v>258</v>
      </c>
      <c r="G230" s="10">
        <v>963</v>
      </c>
      <c r="H230" s="10">
        <v>702</v>
      </c>
      <c r="I230" s="10">
        <v>258</v>
      </c>
      <c r="J230" s="10">
        <v>963</v>
      </c>
      <c r="K230" s="10">
        <v>702</v>
      </c>
      <c r="L230" s="10">
        <v>258</v>
      </c>
      <c r="M230" s="10">
        <v>963</v>
      </c>
      <c r="N230" s="10">
        <v>702</v>
      </c>
      <c r="O230" s="10">
        <v>258</v>
      </c>
      <c r="P230" s="10">
        <v>963</v>
      </c>
      <c r="Q230" s="10">
        <v>702</v>
      </c>
      <c r="R230" s="10">
        <v>258</v>
      </c>
      <c r="S230" s="10">
        <v>963</v>
      </c>
      <c r="T230" s="10">
        <v>702</v>
      </c>
      <c r="U230" s="10">
        <v>258</v>
      </c>
      <c r="V230" s="10">
        <v>963</v>
      </c>
      <c r="W230" s="10">
        <v>702</v>
      </c>
      <c r="X230" s="10">
        <v>258</v>
      </c>
      <c r="Y230" s="10">
        <v>963</v>
      </c>
      <c r="Z230" s="10">
        <v>702</v>
      </c>
      <c r="AA230" s="10">
        <v>258</v>
      </c>
      <c r="AB230" s="10">
        <v>963</v>
      </c>
      <c r="AC230" s="10">
        <v>702</v>
      </c>
      <c r="AD230" s="10">
        <v>258</v>
      </c>
    </row>
    <row r="231" spans="1:30" x14ac:dyDescent="0.4">
      <c r="B231" s="10">
        <v>9.2723812634749994</v>
      </c>
      <c r="C231" s="10">
        <v>0.5714166789606</v>
      </c>
      <c r="D231" s="10">
        <v>9.8437979424359998</v>
      </c>
      <c r="E231" s="10">
        <v>16.225550737670002</v>
      </c>
      <c r="F231" s="10">
        <v>1.9589187719059999</v>
      </c>
      <c r="G231" s="10">
        <v>18.184469509580001</v>
      </c>
      <c r="H231" s="10">
        <v>53.837870301789998</v>
      </c>
      <c r="I231" s="10">
        <v>11.121488880299999</v>
      </c>
      <c r="J231" s="10">
        <v>64.959359182089997</v>
      </c>
      <c r="K231" s="10">
        <v>92.43855852163</v>
      </c>
      <c r="L231" s="10">
        <v>36.000232871960002</v>
      </c>
      <c r="M231" s="10">
        <v>128.43879139360001</v>
      </c>
      <c r="N231" s="10">
        <v>67.438647942649993</v>
      </c>
      <c r="O231" s="10">
        <v>20.915112761</v>
      </c>
      <c r="P231" s="10">
        <v>88.353760703660001</v>
      </c>
      <c r="Q231" s="10">
        <v>118.0777316107</v>
      </c>
      <c r="R231" s="10">
        <v>51.221307344419998</v>
      </c>
      <c r="S231" s="10">
        <v>170.32429548459999</v>
      </c>
      <c r="T231" s="10">
        <v>238.62937134480001</v>
      </c>
      <c r="U231" s="10">
        <v>103.0780015167</v>
      </c>
      <c r="V231" s="10">
        <v>342.75992137840001</v>
      </c>
      <c r="W231" s="10">
        <v>0.20549658429949999</v>
      </c>
      <c r="X231" s="10">
        <v>0</v>
      </c>
      <c r="Y231" s="10">
        <v>0.20549658429949999</v>
      </c>
      <c r="Z231" s="10">
        <v>25.497932001150001</v>
      </c>
      <c r="AA231" s="10">
        <v>2.5303354508660001</v>
      </c>
      <c r="AB231" s="10">
        <v>28.02826745202</v>
      </c>
      <c r="AC231" s="10">
        <v>596.12560830699999</v>
      </c>
      <c r="AD231" s="10">
        <v>224.86647882520001</v>
      </c>
    </row>
    <row r="232" spans="1:30" x14ac:dyDescent="0.4">
      <c r="B232" s="10">
        <v>596.12560830699999</v>
      </c>
      <c r="C232" s="10">
        <v>224.86647882520001</v>
      </c>
      <c r="D232" s="10">
        <v>823.06989217859996</v>
      </c>
      <c r="E232" s="10">
        <v>596.12560830699999</v>
      </c>
      <c r="F232" s="10">
        <v>224.86647882520001</v>
      </c>
      <c r="G232" s="10">
        <v>823.06989217859996</v>
      </c>
      <c r="H232" s="10">
        <v>596.12560830699999</v>
      </c>
      <c r="I232" s="10">
        <v>224.86647882520001</v>
      </c>
      <c r="J232" s="10">
        <v>823.06989217859996</v>
      </c>
      <c r="K232" s="10">
        <v>596.12560830699999</v>
      </c>
      <c r="L232" s="10">
        <v>224.86647882520001</v>
      </c>
      <c r="M232" s="10">
        <v>823.06989217859996</v>
      </c>
      <c r="N232" s="10">
        <v>596.12560830699999</v>
      </c>
      <c r="O232" s="10">
        <v>224.86647882520001</v>
      </c>
      <c r="P232" s="10">
        <v>823.06989217859996</v>
      </c>
      <c r="Q232" s="10">
        <v>596.12560830699999</v>
      </c>
      <c r="R232" s="10">
        <v>224.86647882520001</v>
      </c>
      <c r="S232" s="10">
        <v>823.06989217859996</v>
      </c>
      <c r="T232" s="10">
        <v>596.12560830699999</v>
      </c>
      <c r="U232" s="10">
        <v>224.86647882520001</v>
      </c>
      <c r="V232" s="10">
        <v>823.06989217859996</v>
      </c>
      <c r="W232" s="10">
        <v>596.12560830699999</v>
      </c>
      <c r="X232" s="10">
        <v>224.86647882520001</v>
      </c>
      <c r="Y232" s="10">
        <v>823.06989217859996</v>
      </c>
      <c r="Z232" s="10">
        <v>596.12560830699999</v>
      </c>
      <c r="AA232" s="10">
        <v>224.86647882520001</v>
      </c>
      <c r="AB232" s="10">
        <v>823.06989217859996</v>
      </c>
      <c r="AC232" s="10">
        <v>596.12560830699999</v>
      </c>
      <c r="AD232" s="10">
        <v>224.86647882520001</v>
      </c>
    </row>
    <row r="233" spans="1:30" x14ac:dyDescent="0.4">
      <c r="B233" s="4" t="s">
        <v>155</v>
      </c>
      <c r="C233" s="4" t="s">
        <v>156</v>
      </c>
      <c r="D233" s="4" t="s">
        <v>157</v>
      </c>
      <c r="E233" s="4" t="s">
        <v>155</v>
      </c>
      <c r="F233" s="4" t="s">
        <v>156</v>
      </c>
      <c r="G233" s="4" t="s">
        <v>157</v>
      </c>
      <c r="H233" s="4" t="s">
        <v>155</v>
      </c>
      <c r="I233" s="4" t="s">
        <v>156</v>
      </c>
      <c r="J233" s="4" t="s">
        <v>157</v>
      </c>
      <c r="K233" s="4" t="s">
        <v>155</v>
      </c>
      <c r="L233" s="4" t="s">
        <v>156</v>
      </c>
      <c r="M233" s="4" t="s">
        <v>157</v>
      </c>
      <c r="N233" s="4" t="s">
        <v>155</v>
      </c>
      <c r="O233" s="4" t="s">
        <v>156</v>
      </c>
      <c r="P233" s="4" t="s">
        <v>157</v>
      </c>
      <c r="Q233" s="4" t="s">
        <v>155</v>
      </c>
      <c r="R233" s="4" t="s">
        <v>156</v>
      </c>
      <c r="S233" s="4" t="s">
        <v>157</v>
      </c>
      <c r="T233" s="4" t="s">
        <v>155</v>
      </c>
      <c r="U233" s="4" t="s">
        <v>156</v>
      </c>
      <c r="V233" s="4" t="s">
        <v>157</v>
      </c>
      <c r="W233" s="4" t="s">
        <v>155</v>
      </c>
      <c r="X233" s="4" t="s">
        <v>156</v>
      </c>
      <c r="Y233" s="4" t="s">
        <v>157</v>
      </c>
      <c r="Z233" s="4" t="s">
        <v>155</v>
      </c>
      <c r="AA233" s="4" t="s">
        <v>156</v>
      </c>
      <c r="AB233" s="4" t="s">
        <v>157</v>
      </c>
      <c r="AC233" s="4" t="s">
        <v>155</v>
      </c>
      <c r="AD233" s="4" t="s">
        <v>156</v>
      </c>
    </row>
    <row r="234" spans="1:30" x14ac:dyDescent="0.4">
      <c r="B234" s="4" t="s">
        <v>95</v>
      </c>
      <c r="C234" s="4" t="s">
        <v>95</v>
      </c>
      <c r="D234" s="4" t="s">
        <v>446</v>
      </c>
      <c r="E234" s="4" t="s">
        <v>95</v>
      </c>
      <c r="F234" s="4" t="s">
        <v>95</v>
      </c>
      <c r="G234" s="4" t="s">
        <v>446</v>
      </c>
      <c r="H234" s="4" t="s">
        <v>95</v>
      </c>
      <c r="I234" s="4" t="s">
        <v>95</v>
      </c>
      <c r="J234" s="4" t="s">
        <v>446</v>
      </c>
      <c r="K234" s="4" t="s">
        <v>95</v>
      </c>
      <c r="L234" s="4" t="s">
        <v>95</v>
      </c>
      <c r="M234" s="4" t="s">
        <v>446</v>
      </c>
      <c r="N234" s="4" t="s">
        <v>95</v>
      </c>
      <c r="O234" s="4" t="s">
        <v>95</v>
      </c>
      <c r="P234" s="4" t="s">
        <v>446</v>
      </c>
      <c r="Q234" s="4" t="s">
        <v>95</v>
      </c>
      <c r="R234" s="4" t="s">
        <v>95</v>
      </c>
      <c r="S234" s="4" t="s">
        <v>446</v>
      </c>
      <c r="T234" s="4" t="s">
        <v>95</v>
      </c>
      <c r="U234" s="4" t="s">
        <v>95</v>
      </c>
      <c r="V234" s="4" t="s">
        <v>446</v>
      </c>
      <c r="W234" s="4" t="s">
        <v>95</v>
      </c>
      <c r="X234" s="4" t="s">
        <v>95</v>
      </c>
      <c r="Y234" s="4" t="s">
        <v>446</v>
      </c>
      <c r="Z234" s="4" t="s">
        <v>215</v>
      </c>
      <c r="AA234" s="4" t="s">
        <v>95</v>
      </c>
      <c r="AB234" s="4" t="s">
        <v>446</v>
      </c>
      <c r="AC234" s="4" t="s">
        <v>446</v>
      </c>
      <c r="AD234" s="4" t="s">
        <v>446</v>
      </c>
    </row>
    <row r="235" spans="1:30" x14ac:dyDescent="0.4">
      <c r="A235" s="1" t="s">
        <v>369</v>
      </c>
      <c r="B235" s="9">
        <v>4.8694025198660002E-3</v>
      </c>
      <c r="C235" s="9">
        <v>0</v>
      </c>
      <c r="D235" s="9">
        <v>3.7562275802369999E-3</v>
      </c>
      <c r="E235" s="9">
        <v>0.18142568992539998</v>
      </c>
      <c r="F235" s="9">
        <v>0.2276708266071</v>
      </c>
      <c r="G235" s="9">
        <v>0.18916511416439999</v>
      </c>
      <c r="H235" s="9">
        <v>8.4169122462750004E-2</v>
      </c>
      <c r="I235" s="9">
        <v>0.1146049314257</v>
      </c>
      <c r="J235" s="9">
        <v>8.9701112013579998E-2</v>
      </c>
      <c r="K235" s="9">
        <v>5.362583419414E-2</v>
      </c>
      <c r="L235" s="9">
        <v>0</v>
      </c>
      <c r="M235" s="9">
        <v>4.1366643359519999E-2</v>
      </c>
      <c r="N235" s="9">
        <v>3.5923725172790001E-2</v>
      </c>
      <c r="O235" s="9">
        <v>7.5148106329850001E-2</v>
      </c>
      <c r="P235" s="9">
        <v>4.395572519062E-2</v>
      </c>
      <c r="Q235" s="9">
        <v>0.1628124345218</v>
      </c>
      <c r="R235" s="9">
        <v>0.1490222251584</v>
      </c>
      <c r="S235" s="9">
        <v>0.157805896291</v>
      </c>
      <c r="T235" s="9">
        <v>0.4771737912033</v>
      </c>
      <c r="U235" s="9">
        <v>0.43355391047890002</v>
      </c>
      <c r="V235" s="9">
        <v>0.47424928140059996</v>
      </c>
      <c r="W235" s="9">
        <v>0</v>
      </c>
      <c r="X235" s="9">
        <v>0</v>
      </c>
      <c r="Y235" s="9">
        <v>0</v>
      </c>
      <c r="Z235" s="9">
        <v>0.18629509244529999</v>
      </c>
      <c r="AA235" s="9">
        <v>0.2276708266071</v>
      </c>
      <c r="AB235" s="9">
        <v>0.19292134174469999</v>
      </c>
      <c r="AC235" s="9">
        <v>1</v>
      </c>
      <c r="AD235" s="9">
        <v>1</v>
      </c>
    </row>
    <row r="236" spans="1:30" x14ac:dyDescent="0.4">
      <c r="B236" s="10">
        <v>1</v>
      </c>
      <c r="C236" s="10">
        <v>0</v>
      </c>
      <c r="D236" s="10">
        <v>1</v>
      </c>
      <c r="E236" s="10">
        <v>6</v>
      </c>
      <c r="F236" s="10">
        <v>1</v>
      </c>
      <c r="G236" s="10">
        <v>7</v>
      </c>
      <c r="H236" s="10">
        <v>4</v>
      </c>
      <c r="I236" s="10">
        <v>1</v>
      </c>
      <c r="J236" s="10">
        <v>5</v>
      </c>
      <c r="K236" s="10">
        <v>2</v>
      </c>
      <c r="L236" s="10">
        <v>0</v>
      </c>
      <c r="M236" s="10">
        <v>2</v>
      </c>
      <c r="N236" s="10">
        <v>3</v>
      </c>
      <c r="O236" s="10">
        <v>1</v>
      </c>
      <c r="P236" s="10">
        <v>4</v>
      </c>
      <c r="Q236" s="10">
        <v>9</v>
      </c>
      <c r="R236" s="10">
        <v>1</v>
      </c>
      <c r="S236" s="10">
        <v>10</v>
      </c>
      <c r="T236" s="10">
        <v>26</v>
      </c>
      <c r="U236" s="10">
        <v>4</v>
      </c>
      <c r="V236" s="10">
        <v>31</v>
      </c>
      <c r="W236" s="10">
        <v>0</v>
      </c>
      <c r="X236" s="10">
        <v>0</v>
      </c>
      <c r="Y236" s="10">
        <v>0</v>
      </c>
      <c r="Z236" s="10">
        <v>7</v>
      </c>
      <c r="AA236" s="10">
        <v>1</v>
      </c>
      <c r="AB236" s="10">
        <v>8</v>
      </c>
      <c r="AC236" s="10">
        <v>51</v>
      </c>
      <c r="AD236" s="10">
        <v>8</v>
      </c>
    </row>
    <row r="237" spans="1:30" x14ac:dyDescent="0.4">
      <c r="B237" s="10">
        <v>51</v>
      </c>
      <c r="C237" s="10">
        <v>8</v>
      </c>
      <c r="D237" s="10">
        <v>60</v>
      </c>
      <c r="E237" s="10">
        <v>51</v>
      </c>
      <c r="F237" s="10">
        <v>8</v>
      </c>
      <c r="G237" s="10">
        <v>60</v>
      </c>
      <c r="H237" s="10">
        <v>51</v>
      </c>
      <c r="I237" s="10">
        <v>8</v>
      </c>
      <c r="J237" s="10">
        <v>60</v>
      </c>
      <c r="K237" s="10">
        <v>51</v>
      </c>
      <c r="L237" s="10">
        <v>8</v>
      </c>
      <c r="M237" s="10">
        <v>60</v>
      </c>
      <c r="N237" s="10">
        <v>51</v>
      </c>
      <c r="O237" s="10">
        <v>8</v>
      </c>
      <c r="P237" s="10">
        <v>60</v>
      </c>
      <c r="Q237" s="10">
        <v>51</v>
      </c>
      <c r="R237" s="10">
        <v>8</v>
      </c>
      <c r="S237" s="10">
        <v>60</v>
      </c>
      <c r="T237" s="10">
        <v>51</v>
      </c>
      <c r="U237" s="10">
        <v>8</v>
      </c>
      <c r="V237" s="10">
        <v>60</v>
      </c>
      <c r="W237" s="10">
        <v>51</v>
      </c>
      <c r="X237" s="10">
        <v>8</v>
      </c>
      <c r="Y237" s="10">
        <v>60</v>
      </c>
      <c r="Z237" s="10">
        <v>51</v>
      </c>
      <c r="AA237" s="10">
        <v>8</v>
      </c>
      <c r="AB237" s="10">
        <v>60</v>
      </c>
      <c r="AC237" s="10">
        <v>51</v>
      </c>
      <c r="AD237" s="10">
        <v>8</v>
      </c>
    </row>
    <row r="238" spans="1:30" x14ac:dyDescent="0.4">
      <c r="B238" s="10">
        <v>0.2167132494531</v>
      </c>
      <c r="C238" s="10">
        <v>0</v>
      </c>
      <c r="D238" s="10">
        <v>0.2167132494531</v>
      </c>
      <c r="E238" s="10">
        <v>8.0743685981189994</v>
      </c>
      <c r="F238" s="10">
        <v>2.8393967949680001</v>
      </c>
      <c r="G238" s="10">
        <v>10.913765393089999</v>
      </c>
      <c r="H238" s="10">
        <v>3.745955270304</v>
      </c>
      <c r="I238" s="10">
        <v>1.4292954430189999</v>
      </c>
      <c r="J238" s="10">
        <v>5.1752507133219998</v>
      </c>
      <c r="K238" s="10">
        <v>2.3866231504650002</v>
      </c>
      <c r="L238" s="10">
        <v>0</v>
      </c>
      <c r="M238" s="10">
        <v>2.3866231504650002</v>
      </c>
      <c r="N238" s="10">
        <v>1.598789006022</v>
      </c>
      <c r="O238" s="10">
        <v>0.9372096348083</v>
      </c>
      <c r="P238" s="10">
        <v>2.5359986408299999</v>
      </c>
      <c r="Q238" s="10">
        <v>7.2459837921880004</v>
      </c>
      <c r="R238" s="10">
        <v>1.858530734041</v>
      </c>
      <c r="S238" s="10">
        <v>9.10451452623</v>
      </c>
      <c r="T238" s="10">
        <v>21.236667624759999</v>
      </c>
      <c r="U238" s="10">
        <v>5.4070677486690002</v>
      </c>
      <c r="V238" s="10">
        <v>27.361521800190001</v>
      </c>
      <c r="W238" s="10">
        <v>0</v>
      </c>
      <c r="X238" s="10">
        <v>0</v>
      </c>
      <c r="Y238" s="10">
        <v>0</v>
      </c>
      <c r="Z238" s="10">
        <v>8.2910818475720003</v>
      </c>
      <c r="AA238" s="10">
        <v>2.8393967949680001</v>
      </c>
      <c r="AB238" s="10">
        <v>11.13047864254</v>
      </c>
      <c r="AC238" s="10">
        <v>44.505100691309998</v>
      </c>
      <c r="AD238" s="10">
        <v>12.471500355510001</v>
      </c>
    </row>
    <row r="239" spans="1:30" x14ac:dyDescent="0.4">
      <c r="B239" s="10">
        <v>44.505100691309998</v>
      </c>
      <c r="C239" s="10">
        <v>12.471500355510001</v>
      </c>
      <c r="D239" s="10">
        <v>57.694387473580001</v>
      </c>
      <c r="E239" s="10">
        <v>44.505100691309998</v>
      </c>
      <c r="F239" s="10">
        <v>12.471500355510001</v>
      </c>
      <c r="G239" s="10">
        <v>57.694387473580001</v>
      </c>
      <c r="H239" s="10">
        <v>44.505100691309998</v>
      </c>
      <c r="I239" s="10">
        <v>12.471500355510001</v>
      </c>
      <c r="J239" s="10">
        <v>57.694387473580001</v>
      </c>
      <c r="K239" s="10">
        <v>44.505100691309998</v>
      </c>
      <c r="L239" s="10">
        <v>12.471500355510001</v>
      </c>
      <c r="M239" s="10">
        <v>57.694387473580001</v>
      </c>
      <c r="N239" s="10">
        <v>44.505100691309998</v>
      </c>
      <c r="O239" s="10">
        <v>12.471500355510001</v>
      </c>
      <c r="P239" s="10">
        <v>57.694387473580001</v>
      </c>
      <c r="Q239" s="10">
        <v>44.505100691309998</v>
      </c>
      <c r="R239" s="10">
        <v>12.471500355510001</v>
      </c>
      <c r="S239" s="10">
        <v>57.694387473580001</v>
      </c>
      <c r="T239" s="10">
        <v>44.505100691309998</v>
      </c>
      <c r="U239" s="10">
        <v>12.471500355510001</v>
      </c>
      <c r="V239" s="10">
        <v>57.694387473580001</v>
      </c>
      <c r="W239" s="10">
        <v>44.505100691309998</v>
      </c>
      <c r="X239" s="10">
        <v>12.471500355510001</v>
      </c>
      <c r="Y239" s="10">
        <v>57.694387473580001</v>
      </c>
      <c r="Z239" s="10">
        <v>44.505100691309998</v>
      </c>
      <c r="AA239" s="10">
        <v>12.471500355510001</v>
      </c>
      <c r="AB239" s="10">
        <v>57.694387473580001</v>
      </c>
      <c r="AC239" s="10">
        <v>44.505100691309998</v>
      </c>
      <c r="AD239" s="10">
        <v>12.471500355510001</v>
      </c>
    </row>
    <row r="240" spans="1:30" x14ac:dyDescent="0.4">
      <c r="B240" s="4" t="s">
        <v>155</v>
      </c>
      <c r="C240" s="4" t="s">
        <v>156</v>
      </c>
      <c r="D240" s="4" t="s">
        <v>157</v>
      </c>
      <c r="E240" s="4" t="s">
        <v>155</v>
      </c>
      <c r="F240" s="4" t="s">
        <v>156</v>
      </c>
      <c r="G240" s="4" t="s">
        <v>157</v>
      </c>
      <c r="H240" s="4" t="s">
        <v>155</v>
      </c>
      <c r="I240" s="4" t="s">
        <v>156</v>
      </c>
      <c r="J240" s="4" t="s">
        <v>157</v>
      </c>
      <c r="K240" s="4" t="s">
        <v>155</v>
      </c>
      <c r="L240" s="4" t="s">
        <v>156</v>
      </c>
      <c r="M240" s="4" t="s">
        <v>157</v>
      </c>
      <c r="N240" s="4" t="s">
        <v>155</v>
      </c>
      <c r="O240" s="4" t="s">
        <v>156</v>
      </c>
      <c r="P240" s="4" t="s">
        <v>157</v>
      </c>
      <c r="Q240" s="4" t="s">
        <v>155</v>
      </c>
      <c r="R240" s="4" t="s">
        <v>156</v>
      </c>
      <c r="S240" s="4" t="s">
        <v>157</v>
      </c>
      <c r="T240" s="4" t="s">
        <v>155</v>
      </c>
      <c r="U240" s="4" t="s">
        <v>156</v>
      </c>
      <c r="V240" s="4" t="s">
        <v>157</v>
      </c>
      <c r="W240" s="4" t="s">
        <v>155</v>
      </c>
      <c r="X240" s="4" t="s">
        <v>156</v>
      </c>
      <c r="Y240" s="4" t="s">
        <v>157</v>
      </c>
      <c r="Z240" s="4" t="s">
        <v>155</v>
      </c>
      <c r="AA240" s="4" t="s">
        <v>156</v>
      </c>
      <c r="AB240" s="4" t="s">
        <v>157</v>
      </c>
      <c r="AC240" s="4" t="s">
        <v>155</v>
      </c>
      <c r="AD240" s="4" t="s">
        <v>156</v>
      </c>
    </row>
    <row r="241" spans="1:30" x14ac:dyDescent="0.4">
      <c r="B241" s="4" t="s">
        <v>95</v>
      </c>
      <c r="C241" s="4" t="s">
        <v>95</v>
      </c>
      <c r="D241" s="4" t="s">
        <v>446</v>
      </c>
      <c r="E241" s="4" t="s">
        <v>95</v>
      </c>
      <c r="F241" s="4" t="s">
        <v>95</v>
      </c>
      <c r="G241" s="4" t="s">
        <v>446</v>
      </c>
      <c r="H241" s="4" t="s">
        <v>95</v>
      </c>
      <c r="I241" s="4" t="s">
        <v>95</v>
      </c>
      <c r="J241" s="4" t="s">
        <v>446</v>
      </c>
      <c r="K241" s="4" t="s">
        <v>95</v>
      </c>
      <c r="L241" s="4" t="s">
        <v>95</v>
      </c>
      <c r="M241" s="4" t="s">
        <v>446</v>
      </c>
      <c r="N241" s="4" t="s">
        <v>95</v>
      </c>
      <c r="O241" s="4" t="s">
        <v>95</v>
      </c>
      <c r="P241" s="4" t="s">
        <v>446</v>
      </c>
      <c r="Q241" s="4" t="s">
        <v>95</v>
      </c>
      <c r="R241" s="4" t="s">
        <v>95</v>
      </c>
      <c r="S241" s="4" t="s">
        <v>446</v>
      </c>
      <c r="T241" s="4" t="s">
        <v>95</v>
      </c>
      <c r="U241" s="4" t="s">
        <v>95</v>
      </c>
      <c r="V241" s="4" t="s">
        <v>446</v>
      </c>
      <c r="W241" s="4" t="s">
        <v>446</v>
      </c>
      <c r="X241" s="4" t="s">
        <v>446</v>
      </c>
      <c r="Y241" s="4" t="s">
        <v>446</v>
      </c>
      <c r="Z241" s="4" t="s">
        <v>95</v>
      </c>
      <c r="AA241" s="4" t="s">
        <v>95</v>
      </c>
      <c r="AB241" s="4" t="s">
        <v>446</v>
      </c>
      <c r="AC241" s="4" t="s">
        <v>446</v>
      </c>
      <c r="AD241" s="4" t="s">
        <v>446</v>
      </c>
    </row>
    <row r="242" spans="1:30" x14ac:dyDescent="0.4">
      <c r="A242" t="s">
        <v>681</v>
      </c>
    </row>
    <row r="243" spans="1:30" x14ac:dyDescent="0.4">
      <c r="A243" t="s">
        <v>165</v>
      </c>
    </row>
  </sheetData>
  <mergeCells count="11">
    <mergeCell ref="T2:V2"/>
    <mergeCell ref="W2:Y2"/>
    <mergeCell ref="Z2:AB2"/>
    <mergeCell ref="AC2:AD2"/>
    <mergeCell ref="A2:A3"/>
    <mergeCell ref="B2:D2"/>
    <mergeCell ref="E2:G2"/>
    <mergeCell ref="H2:J2"/>
    <mergeCell ref="K2:M2"/>
    <mergeCell ref="N2:P2"/>
    <mergeCell ref="Q2:S2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36ABE77-2512-4B96-9ED5-CF9435AB7911}">
  <sheetPr>
    <tabColor theme="7"/>
  </sheetPr>
  <dimension ref="A1:E253"/>
  <sheetViews>
    <sheetView workbookViewId="0">
      <selection activeCell="J14" sqref="J14"/>
    </sheetView>
  </sheetViews>
  <sheetFormatPr defaultRowHeight="14.6" x14ac:dyDescent="0.4"/>
  <cols>
    <col min="1" max="1" width="68.84375" bestFit="1" customWidth="1"/>
    <col min="2" max="5" width="12.53515625" customWidth="1"/>
  </cols>
  <sheetData>
    <row r="1" spans="1:5" x14ac:dyDescent="0.4">
      <c r="A1" s="1" t="s">
        <v>46</v>
      </c>
    </row>
    <row r="2" spans="1:5" ht="87.45" x14ac:dyDescent="0.4">
      <c r="A2" s="2" t="s">
        <v>84</v>
      </c>
      <c r="B2" s="1" t="s">
        <v>90</v>
      </c>
      <c r="C2" s="1" t="s">
        <v>91</v>
      </c>
      <c r="D2" s="1" t="s">
        <v>92</v>
      </c>
      <c r="E2" s="1" t="s">
        <v>93</v>
      </c>
    </row>
    <row r="3" spans="1:5" x14ac:dyDescent="0.4">
      <c r="A3" s="1" t="s">
        <v>804</v>
      </c>
      <c r="B3" s="9">
        <v>0.55200881472329999</v>
      </c>
      <c r="C3" s="9">
        <v>0.57825100408570007</v>
      </c>
      <c r="D3" s="9">
        <v>0.57738781882930001</v>
      </c>
      <c r="E3" s="9">
        <v>0.58804308612239997</v>
      </c>
    </row>
    <row r="4" spans="1:5" x14ac:dyDescent="0.4">
      <c r="B4" s="10">
        <v>1809</v>
      </c>
      <c r="C4" s="10">
        <v>1889</v>
      </c>
      <c r="D4" s="10">
        <v>1945</v>
      </c>
      <c r="E4" s="10">
        <v>3454</v>
      </c>
    </row>
    <row r="5" spans="1:5" x14ac:dyDescent="0.4">
      <c r="B5" s="10">
        <v>3580</v>
      </c>
      <c r="C5" s="10">
        <v>3572</v>
      </c>
      <c r="D5" s="10">
        <v>3530</v>
      </c>
      <c r="E5" s="10">
        <v>5990</v>
      </c>
    </row>
    <row r="6" spans="1:5" x14ac:dyDescent="0.4">
      <c r="B6" s="10">
        <v>1976.191556709</v>
      </c>
      <c r="C6" s="10">
        <v>2065.5125865939999</v>
      </c>
      <c r="D6" s="10">
        <v>2052.8928940380001</v>
      </c>
      <c r="E6" s="10">
        <v>3522.3780858730001</v>
      </c>
    </row>
    <row r="7" spans="1:5" x14ac:dyDescent="0.4">
      <c r="B7" s="10">
        <v>3580</v>
      </c>
      <c r="C7" s="10">
        <v>3572</v>
      </c>
      <c r="D7" s="10">
        <v>3555.4835538450002</v>
      </c>
      <c r="E7" s="10">
        <v>5990</v>
      </c>
    </row>
    <row r="8" spans="1:5" x14ac:dyDescent="0.4">
      <c r="B8" s="4" t="s">
        <v>107</v>
      </c>
      <c r="C8" s="4" t="s">
        <v>107</v>
      </c>
      <c r="D8" s="4" t="s">
        <v>107</v>
      </c>
      <c r="E8" s="4" t="s">
        <v>127</v>
      </c>
    </row>
    <row r="9" spans="1:5" x14ac:dyDescent="0.4">
      <c r="A9" s="1" t="s">
        <v>306</v>
      </c>
      <c r="B9" s="9">
        <v>0.25136315618990002</v>
      </c>
      <c r="C9" s="9">
        <v>0.26250302070459997</v>
      </c>
      <c r="D9" s="9">
        <v>0.26243734255430001</v>
      </c>
      <c r="E9" s="9">
        <v>0.26096844595259999</v>
      </c>
    </row>
    <row r="10" spans="1:5" x14ac:dyDescent="0.4">
      <c r="B10" s="10">
        <v>744</v>
      </c>
      <c r="C10" s="10">
        <v>820</v>
      </c>
      <c r="D10" s="10">
        <v>863</v>
      </c>
      <c r="E10" s="10">
        <v>1568</v>
      </c>
    </row>
    <row r="11" spans="1:5" x14ac:dyDescent="0.4">
      <c r="B11" s="10">
        <v>3580</v>
      </c>
      <c r="C11" s="10">
        <v>3572</v>
      </c>
      <c r="D11" s="10">
        <v>3530</v>
      </c>
      <c r="E11" s="10">
        <v>5990</v>
      </c>
    </row>
    <row r="12" spans="1:5" x14ac:dyDescent="0.4">
      <c r="B12" s="10">
        <v>899.88009915980001</v>
      </c>
      <c r="C12" s="10">
        <v>937.66078995689998</v>
      </c>
      <c r="D12" s="10">
        <v>933.09165536659998</v>
      </c>
      <c r="E12" s="10">
        <v>1563.200991256</v>
      </c>
    </row>
    <row r="13" spans="1:5" x14ac:dyDescent="0.4">
      <c r="B13" s="10">
        <v>3580</v>
      </c>
      <c r="C13" s="10">
        <v>3572</v>
      </c>
      <c r="D13" s="10">
        <v>3555.4835538450002</v>
      </c>
      <c r="E13" s="10">
        <v>5990</v>
      </c>
    </row>
    <row r="14" spans="1:5" x14ac:dyDescent="0.4">
      <c r="B14" s="4" t="s">
        <v>107</v>
      </c>
      <c r="C14" s="4" t="s">
        <v>107</v>
      </c>
      <c r="D14" s="4" t="s">
        <v>107</v>
      </c>
      <c r="E14" s="4" t="s">
        <v>107</v>
      </c>
    </row>
    <row r="15" spans="1:5" x14ac:dyDescent="0.4">
      <c r="A15" s="1" t="s">
        <v>309</v>
      </c>
      <c r="B15" s="9">
        <v>0.18210076781089998</v>
      </c>
      <c r="C15" s="9">
        <v>0.21447684605679998</v>
      </c>
      <c r="D15" s="9">
        <v>0.20702753364589999</v>
      </c>
      <c r="E15" s="9">
        <v>0.23239796559780002</v>
      </c>
    </row>
    <row r="16" spans="1:5" x14ac:dyDescent="0.4">
      <c r="B16" s="10">
        <v>638</v>
      </c>
      <c r="C16" s="10">
        <v>737</v>
      </c>
      <c r="D16" s="10">
        <v>747</v>
      </c>
      <c r="E16" s="10">
        <v>1380</v>
      </c>
    </row>
    <row r="17" spans="1:5" x14ac:dyDescent="0.4">
      <c r="B17" s="10">
        <v>3580</v>
      </c>
      <c r="C17" s="10">
        <v>3572</v>
      </c>
      <c r="D17" s="10">
        <v>3530</v>
      </c>
      <c r="E17" s="10">
        <v>5990</v>
      </c>
    </row>
    <row r="18" spans="1:5" x14ac:dyDescent="0.4">
      <c r="B18" s="10">
        <v>651.92074876300001</v>
      </c>
      <c r="C18" s="10">
        <v>766.11129411499996</v>
      </c>
      <c r="D18" s="10">
        <v>736.08299107139999</v>
      </c>
      <c r="E18" s="10">
        <v>1392.0638139309999</v>
      </c>
    </row>
    <row r="19" spans="1:5" x14ac:dyDescent="0.4">
      <c r="B19" s="10">
        <v>3580</v>
      </c>
      <c r="C19" s="10">
        <v>3572</v>
      </c>
      <c r="D19" s="10">
        <v>3555.4835538450002</v>
      </c>
      <c r="E19" s="10">
        <v>5990</v>
      </c>
    </row>
    <row r="20" spans="1:5" x14ac:dyDescent="0.4">
      <c r="B20" s="4" t="s">
        <v>107</v>
      </c>
      <c r="C20" s="4" t="s">
        <v>127</v>
      </c>
      <c r="D20" s="4" t="s">
        <v>127</v>
      </c>
      <c r="E20" s="4" t="s">
        <v>271</v>
      </c>
    </row>
    <row r="21" spans="1:5" x14ac:dyDescent="0.4">
      <c r="A21" s="1" t="s">
        <v>313</v>
      </c>
      <c r="B21" s="9">
        <v>0.1180560371937</v>
      </c>
      <c r="C21" s="9">
        <v>0.13873812322019999</v>
      </c>
      <c r="D21" s="9">
        <v>0.1447764527091</v>
      </c>
      <c r="E21" s="9">
        <v>0.13836653964930001</v>
      </c>
    </row>
    <row r="22" spans="1:5" x14ac:dyDescent="0.4">
      <c r="B22" s="10">
        <v>395</v>
      </c>
      <c r="C22" s="10">
        <v>475</v>
      </c>
      <c r="D22" s="10">
        <v>494</v>
      </c>
      <c r="E22" s="10">
        <v>843</v>
      </c>
    </row>
    <row r="23" spans="1:5" x14ac:dyDescent="0.4">
      <c r="B23" s="10">
        <v>3580</v>
      </c>
      <c r="C23" s="10">
        <v>3572</v>
      </c>
      <c r="D23" s="10">
        <v>3530</v>
      </c>
      <c r="E23" s="10">
        <v>5990</v>
      </c>
    </row>
    <row r="24" spans="1:5" x14ac:dyDescent="0.4">
      <c r="B24" s="10">
        <v>422.64061315330002</v>
      </c>
      <c r="C24" s="10">
        <v>495.5725761425</v>
      </c>
      <c r="D24" s="10">
        <v>514.75029659120003</v>
      </c>
      <c r="E24" s="10">
        <v>828.81557249929995</v>
      </c>
    </row>
    <row r="25" spans="1:5" x14ac:dyDescent="0.4">
      <c r="B25" s="10">
        <v>3580</v>
      </c>
      <c r="C25" s="10">
        <v>3572</v>
      </c>
      <c r="D25" s="10">
        <v>3555.4835538450002</v>
      </c>
      <c r="E25" s="10">
        <v>5990</v>
      </c>
    </row>
    <row r="26" spans="1:5" x14ac:dyDescent="0.4">
      <c r="B26" s="4" t="s">
        <v>107</v>
      </c>
      <c r="C26" s="4" t="s">
        <v>127</v>
      </c>
      <c r="D26" s="4" t="s">
        <v>127</v>
      </c>
      <c r="E26" s="4" t="s">
        <v>127</v>
      </c>
    </row>
    <row r="27" spans="1:5" x14ac:dyDescent="0.4">
      <c r="A27" s="1" t="s">
        <v>299</v>
      </c>
      <c r="B27" s="9">
        <v>4.43968980005E-2</v>
      </c>
      <c r="C27" s="9">
        <v>2.6581989964739997E-2</v>
      </c>
      <c r="D27" s="9">
        <v>3.0522052973620001E-2</v>
      </c>
      <c r="E27" s="9">
        <v>4.5603073312650004E-2</v>
      </c>
    </row>
    <row r="28" spans="1:5" x14ac:dyDescent="0.4">
      <c r="B28" s="10">
        <v>122</v>
      </c>
      <c r="C28" s="10">
        <v>86</v>
      </c>
      <c r="D28" s="10">
        <v>90</v>
      </c>
      <c r="E28" s="10">
        <v>261</v>
      </c>
    </row>
    <row r="29" spans="1:5" x14ac:dyDescent="0.4">
      <c r="B29" s="10">
        <v>3580</v>
      </c>
      <c r="C29" s="10">
        <v>3572</v>
      </c>
      <c r="D29" s="10">
        <v>3530</v>
      </c>
      <c r="E29" s="10">
        <v>5990</v>
      </c>
    </row>
    <row r="30" spans="1:5" x14ac:dyDescent="0.4">
      <c r="B30" s="10">
        <v>158.9408948418</v>
      </c>
      <c r="C30" s="10">
        <v>94.950868154039995</v>
      </c>
      <c r="D30" s="10">
        <v>108.5206573773</v>
      </c>
      <c r="E30" s="10">
        <v>273.16240914280002</v>
      </c>
    </row>
    <row r="31" spans="1:5" x14ac:dyDescent="0.4">
      <c r="B31" s="10">
        <v>3580</v>
      </c>
      <c r="C31" s="10">
        <v>3572</v>
      </c>
      <c r="D31" s="10">
        <v>3555.4835538450002</v>
      </c>
      <c r="E31" s="10">
        <v>5990</v>
      </c>
    </row>
    <row r="32" spans="1:5" x14ac:dyDescent="0.4">
      <c r="B32" s="4" t="s">
        <v>563</v>
      </c>
      <c r="C32" s="4" t="s">
        <v>107</v>
      </c>
      <c r="D32" s="4" t="s">
        <v>107</v>
      </c>
      <c r="E32" s="4" t="s">
        <v>805</v>
      </c>
    </row>
    <row r="33" spans="1:5" x14ac:dyDescent="0.4">
      <c r="A33" s="1" t="s">
        <v>311</v>
      </c>
      <c r="B33" s="9">
        <v>1.9924988887470001E-2</v>
      </c>
      <c r="C33" s="9">
        <v>2.3299566998149997E-2</v>
      </c>
      <c r="D33" s="9">
        <v>2.6941421456920002E-2</v>
      </c>
      <c r="E33" s="9">
        <v>4.3453401039089998E-2</v>
      </c>
    </row>
    <row r="34" spans="1:5" x14ac:dyDescent="0.4">
      <c r="B34" s="10">
        <v>37</v>
      </c>
      <c r="C34" s="10">
        <v>53</v>
      </c>
      <c r="D34" s="10">
        <v>66</v>
      </c>
      <c r="E34" s="10">
        <v>231</v>
      </c>
    </row>
    <row r="35" spans="1:5" x14ac:dyDescent="0.4">
      <c r="B35" s="10">
        <v>3580</v>
      </c>
      <c r="C35" s="10">
        <v>3572</v>
      </c>
      <c r="D35" s="10">
        <v>3530</v>
      </c>
      <c r="E35" s="10">
        <v>5990</v>
      </c>
    </row>
    <row r="36" spans="1:5" x14ac:dyDescent="0.4">
      <c r="B36" s="10">
        <v>71.331460217140005</v>
      </c>
      <c r="C36" s="10">
        <v>83.226053317389997</v>
      </c>
      <c r="D36" s="10">
        <v>95.789780907289995</v>
      </c>
      <c r="E36" s="10">
        <v>260.28587222419998</v>
      </c>
    </row>
    <row r="37" spans="1:5" x14ac:dyDescent="0.4">
      <c r="B37" s="10">
        <v>3580</v>
      </c>
      <c r="C37" s="10">
        <v>3572</v>
      </c>
      <c r="D37" s="10">
        <v>3555.4835538450002</v>
      </c>
      <c r="E37" s="10">
        <v>5990</v>
      </c>
    </row>
    <row r="38" spans="1:5" x14ac:dyDescent="0.4">
      <c r="B38" s="4" t="s">
        <v>107</v>
      </c>
      <c r="C38" s="4" t="s">
        <v>107</v>
      </c>
      <c r="D38" s="4" t="s">
        <v>107</v>
      </c>
      <c r="E38" s="4" t="s">
        <v>312</v>
      </c>
    </row>
    <row r="39" spans="1:5" x14ac:dyDescent="0.4">
      <c r="A39" s="1" t="s">
        <v>317</v>
      </c>
      <c r="B39" s="9">
        <v>1.765350436039E-2</v>
      </c>
      <c r="C39" s="9">
        <v>2.5249188553719999E-2</v>
      </c>
      <c r="D39" s="9">
        <v>3.2348894524799998E-2</v>
      </c>
      <c r="E39" s="9">
        <v>3.6925433857890003E-2</v>
      </c>
    </row>
    <row r="40" spans="1:5" x14ac:dyDescent="0.4">
      <c r="B40" s="10">
        <v>30</v>
      </c>
      <c r="C40" s="10">
        <v>53</v>
      </c>
      <c r="D40" s="10">
        <v>74</v>
      </c>
      <c r="E40" s="10">
        <v>197</v>
      </c>
    </row>
    <row r="41" spans="1:5" x14ac:dyDescent="0.4">
      <c r="B41" s="10">
        <v>3580</v>
      </c>
      <c r="C41" s="10">
        <v>3572</v>
      </c>
      <c r="D41" s="10">
        <v>3530</v>
      </c>
      <c r="E41" s="10">
        <v>5990</v>
      </c>
    </row>
    <row r="42" spans="1:5" x14ac:dyDescent="0.4">
      <c r="B42" s="10">
        <v>63.199545610199998</v>
      </c>
      <c r="C42" s="10">
        <v>90.190101513889999</v>
      </c>
      <c r="D42" s="10">
        <v>115.015962468</v>
      </c>
      <c r="E42" s="10">
        <v>221.18334880879999</v>
      </c>
    </row>
    <row r="43" spans="1:5" x14ac:dyDescent="0.4">
      <c r="B43" s="10">
        <v>3580</v>
      </c>
      <c r="C43" s="10">
        <v>3572</v>
      </c>
      <c r="D43" s="10">
        <v>3555.4835538450002</v>
      </c>
      <c r="E43" s="10">
        <v>5990</v>
      </c>
    </row>
    <row r="44" spans="1:5" x14ac:dyDescent="0.4">
      <c r="B44" s="4" t="s">
        <v>107</v>
      </c>
      <c r="C44" s="4" t="s">
        <v>107</v>
      </c>
      <c r="D44" s="4" t="s">
        <v>127</v>
      </c>
      <c r="E44" s="4" t="s">
        <v>212</v>
      </c>
    </row>
    <row r="45" spans="1:5" x14ac:dyDescent="0.4">
      <c r="A45" s="1" t="s">
        <v>324</v>
      </c>
      <c r="B45" s="9">
        <v>2.9521971452570003E-2</v>
      </c>
      <c r="C45" s="9">
        <v>3.9549006199169998E-2</v>
      </c>
      <c r="D45" s="9">
        <v>4.2608726239020005E-2</v>
      </c>
      <c r="E45" s="9">
        <v>3.262996757791E-2</v>
      </c>
    </row>
    <row r="46" spans="1:5" x14ac:dyDescent="0.4">
      <c r="B46" s="10">
        <v>50</v>
      </c>
      <c r="C46" s="10">
        <v>72</v>
      </c>
      <c r="D46" s="10">
        <v>82</v>
      </c>
      <c r="E46" s="10">
        <v>140</v>
      </c>
    </row>
    <row r="47" spans="1:5" x14ac:dyDescent="0.4">
      <c r="B47" s="10">
        <v>3580</v>
      </c>
      <c r="C47" s="10">
        <v>3572</v>
      </c>
      <c r="D47" s="10">
        <v>3530</v>
      </c>
      <c r="E47" s="10">
        <v>5990</v>
      </c>
    </row>
    <row r="48" spans="1:5" x14ac:dyDescent="0.4">
      <c r="B48" s="10">
        <v>105.6886578002</v>
      </c>
      <c r="C48" s="10">
        <v>141.26905014339999</v>
      </c>
      <c r="D48" s="10">
        <v>151.49462539309999</v>
      </c>
      <c r="E48" s="10">
        <v>195.4535057917</v>
      </c>
    </row>
    <row r="49" spans="1:5" x14ac:dyDescent="0.4">
      <c r="B49" s="10">
        <v>3580</v>
      </c>
      <c r="C49" s="10">
        <v>3572</v>
      </c>
      <c r="D49" s="10">
        <v>3555.4835538450002</v>
      </c>
      <c r="E49" s="10">
        <v>5990</v>
      </c>
    </row>
    <row r="50" spans="1:5" x14ac:dyDescent="0.4">
      <c r="B50" s="4" t="s">
        <v>107</v>
      </c>
      <c r="C50" s="4" t="s">
        <v>107</v>
      </c>
      <c r="D50" s="4" t="s">
        <v>107</v>
      </c>
      <c r="E50" s="4" t="s">
        <v>107</v>
      </c>
    </row>
    <row r="51" spans="1:5" x14ac:dyDescent="0.4">
      <c r="A51" s="1" t="s">
        <v>328</v>
      </c>
      <c r="B51" s="9">
        <v>1.9668882169640002E-2</v>
      </c>
      <c r="C51" s="9">
        <v>1.8349866848709998E-2</v>
      </c>
      <c r="D51" s="9">
        <v>1.918527228611E-2</v>
      </c>
      <c r="E51" s="9">
        <v>2.0976725546520001E-2</v>
      </c>
    </row>
    <row r="52" spans="1:5" x14ac:dyDescent="0.4">
      <c r="B52" s="10">
        <v>45</v>
      </c>
      <c r="C52" s="10">
        <v>38</v>
      </c>
      <c r="D52" s="10">
        <v>46</v>
      </c>
      <c r="E52" s="10">
        <v>106</v>
      </c>
    </row>
    <row r="53" spans="1:5" x14ac:dyDescent="0.4">
      <c r="B53" s="10">
        <v>3580</v>
      </c>
      <c r="C53" s="10">
        <v>3572</v>
      </c>
      <c r="D53" s="10">
        <v>3530</v>
      </c>
      <c r="E53" s="10">
        <v>5990</v>
      </c>
    </row>
    <row r="54" spans="1:5" x14ac:dyDescent="0.4">
      <c r="B54" s="10">
        <v>70.414598167310004</v>
      </c>
      <c r="C54" s="10">
        <v>65.545724383579994</v>
      </c>
      <c r="D54" s="10">
        <v>68.212920089310003</v>
      </c>
      <c r="E54" s="10">
        <v>125.6505860237</v>
      </c>
    </row>
    <row r="55" spans="1:5" x14ac:dyDescent="0.4">
      <c r="B55" s="10">
        <v>3580</v>
      </c>
      <c r="C55" s="10">
        <v>3572</v>
      </c>
      <c r="D55" s="10">
        <v>3555.4835538450002</v>
      </c>
      <c r="E55" s="10">
        <v>5990</v>
      </c>
    </row>
    <row r="56" spans="1:5" x14ac:dyDescent="0.4">
      <c r="B56" s="4" t="s">
        <v>107</v>
      </c>
      <c r="C56" s="4" t="s">
        <v>107</v>
      </c>
      <c r="D56" s="4" t="s">
        <v>107</v>
      </c>
      <c r="E56" s="4" t="s">
        <v>107</v>
      </c>
    </row>
    <row r="57" spans="1:5" x14ac:dyDescent="0.4">
      <c r="A57" s="1" t="s">
        <v>325</v>
      </c>
      <c r="B57" s="9">
        <v>2.1926158546670001E-3</v>
      </c>
      <c r="C57" s="9">
        <v>4.6569040368919998E-3</v>
      </c>
      <c r="D57" s="9">
        <v>4.7081718322260005E-3</v>
      </c>
      <c r="E57" s="9">
        <v>9.4045409301560003E-3</v>
      </c>
    </row>
    <row r="58" spans="1:5" x14ac:dyDescent="0.4">
      <c r="B58" s="10">
        <v>8</v>
      </c>
      <c r="C58" s="10">
        <v>13</v>
      </c>
      <c r="D58" s="10">
        <v>20</v>
      </c>
      <c r="E58" s="10">
        <v>53</v>
      </c>
    </row>
    <row r="59" spans="1:5" x14ac:dyDescent="0.4">
      <c r="B59" s="10">
        <v>3580</v>
      </c>
      <c r="C59" s="10">
        <v>3572</v>
      </c>
      <c r="D59" s="10">
        <v>3530</v>
      </c>
      <c r="E59" s="10">
        <v>5990</v>
      </c>
    </row>
    <row r="60" spans="1:5" x14ac:dyDescent="0.4">
      <c r="B60" s="10">
        <v>7.8495647597079996</v>
      </c>
      <c r="C60" s="10">
        <v>16.63446121978</v>
      </c>
      <c r="D60" s="10">
        <v>16.739827518159998</v>
      </c>
      <c r="E60" s="10">
        <v>56.333200171629997</v>
      </c>
    </row>
    <row r="61" spans="1:5" x14ac:dyDescent="0.4">
      <c r="B61" s="10">
        <v>3580</v>
      </c>
      <c r="C61" s="10">
        <v>3572</v>
      </c>
      <c r="D61" s="10">
        <v>3555.4835538450002</v>
      </c>
      <c r="E61" s="10">
        <v>5990</v>
      </c>
    </row>
    <row r="62" spans="1:5" x14ac:dyDescent="0.4">
      <c r="B62" s="4" t="s">
        <v>95</v>
      </c>
      <c r="C62" s="4" t="s">
        <v>397</v>
      </c>
      <c r="D62" s="4" t="s">
        <v>435</v>
      </c>
      <c r="E62" s="4" t="s">
        <v>218</v>
      </c>
    </row>
    <row r="63" spans="1:5" x14ac:dyDescent="0.4">
      <c r="A63" s="1" t="s">
        <v>331</v>
      </c>
      <c r="B63" s="9">
        <v>1.431142244738E-2</v>
      </c>
      <c r="C63" s="9">
        <v>7.2368661363720003E-3</v>
      </c>
      <c r="D63" s="9">
        <v>8.126752363457999E-3</v>
      </c>
      <c r="E63" s="9">
        <v>8.3774831205410006E-3</v>
      </c>
    </row>
    <row r="64" spans="1:5" x14ac:dyDescent="0.4">
      <c r="B64" s="10">
        <v>52</v>
      </c>
      <c r="C64" s="10">
        <v>24</v>
      </c>
      <c r="D64" s="10">
        <v>26</v>
      </c>
      <c r="E64" s="10">
        <v>44</v>
      </c>
    </row>
    <row r="65" spans="1:5" x14ac:dyDescent="0.4">
      <c r="B65" s="10">
        <v>3580</v>
      </c>
      <c r="C65" s="10">
        <v>3572</v>
      </c>
      <c r="D65" s="10">
        <v>3530</v>
      </c>
      <c r="E65" s="10">
        <v>5990</v>
      </c>
    </row>
    <row r="66" spans="1:5" x14ac:dyDescent="0.4">
      <c r="B66" s="10">
        <v>51.234892361630003</v>
      </c>
      <c r="C66" s="10">
        <v>25.850085839119998</v>
      </c>
      <c r="D66" s="10">
        <v>28.89453437445</v>
      </c>
      <c r="E66" s="10">
        <v>50.181123892039999</v>
      </c>
    </row>
    <row r="67" spans="1:5" x14ac:dyDescent="0.4">
      <c r="B67" s="10">
        <v>3580</v>
      </c>
      <c r="C67" s="10">
        <v>3572</v>
      </c>
      <c r="D67" s="10">
        <v>3555.4835538450002</v>
      </c>
      <c r="E67" s="10">
        <v>5990</v>
      </c>
    </row>
    <row r="68" spans="1:5" x14ac:dyDescent="0.4">
      <c r="B68" s="4" t="s">
        <v>517</v>
      </c>
      <c r="C68" s="4" t="s">
        <v>435</v>
      </c>
      <c r="D68" s="4" t="s">
        <v>269</v>
      </c>
      <c r="E68" s="4" t="s">
        <v>437</v>
      </c>
    </row>
    <row r="69" spans="1:5" x14ac:dyDescent="0.4">
      <c r="A69" s="1" t="s">
        <v>806</v>
      </c>
      <c r="B69" s="9">
        <v>0</v>
      </c>
      <c r="C69" s="9">
        <v>0.23738158521799999</v>
      </c>
      <c r="D69" s="9">
        <v>0.25205397434319998</v>
      </c>
      <c r="E69" s="9">
        <v>0.23293444378120001</v>
      </c>
    </row>
    <row r="70" spans="1:5" x14ac:dyDescent="0.4">
      <c r="B70" s="10">
        <v>0</v>
      </c>
      <c r="C70" s="10">
        <v>945</v>
      </c>
      <c r="D70" s="10">
        <v>970</v>
      </c>
      <c r="E70" s="10">
        <v>1481</v>
      </c>
    </row>
    <row r="71" spans="1:5" x14ac:dyDescent="0.4">
      <c r="B71" s="10">
        <v>3580</v>
      </c>
      <c r="C71" s="10">
        <v>3572</v>
      </c>
      <c r="D71" s="10">
        <v>3530</v>
      </c>
      <c r="E71" s="10">
        <v>5990</v>
      </c>
    </row>
    <row r="72" spans="1:5" x14ac:dyDescent="0.4">
      <c r="B72" s="10">
        <v>0</v>
      </c>
      <c r="C72" s="10">
        <v>847.9270223986</v>
      </c>
      <c r="D72" s="10">
        <v>896.17376045870003</v>
      </c>
      <c r="E72" s="10">
        <v>1395.27731825</v>
      </c>
    </row>
    <row r="73" spans="1:5" x14ac:dyDescent="0.4">
      <c r="B73" s="10">
        <v>3580</v>
      </c>
      <c r="C73" s="10">
        <v>3572</v>
      </c>
      <c r="D73" s="10">
        <v>3555.4835538450002</v>
      </c>
      <c r="E73" s="10">
        <v>5990</v>
      </c>
    </row>
    <row r="74" spans="1:5" x14ac:dyDescent="0.4">
      <c r="B74" s="4" t="s">
        <v>95</v>
      </c>
      <c r="C74" s="4" t="s">
        <v>102</v>
      </c>
      <c r="D74" s="4" t="s">
        <v>102</v>
      </c>
      <c r="E74" s="4" t="s">
        <v>102</v>
      </c>
    </row>
    <row r="75" spans="1:5" x14ac:dyDescent="0.4">
      <c r="A75" s="1" t="s">
        <v>807</v>
      </c>
      <c r="B75" s="9">
        <v>0.36337531638830001</v>
      </c>
      <c r="C75" s="9">
        <v>0.12713252452929999</v>
      </c>
      <c r="D75" s="9">
        <v>0.1240178359382</v>
      </c>
      <c r="E75" s="9">
        <v>0.13469639220999999</v>
      </c>
    </row>
    <row r="76" spans="1:5" x14ac:dyDescent="0.4">
      <c r="B76" s="10">
        <v>1395</v>
      </c>
      <c r="C76" s="10">
        <v>478</v>
      </c>
      <c r="D76" s="10">
        <v>442</v>
      </c>
      <c r="E76" s="10">
        <v>814</v>
      </c>
    </row>
    <row r="77" spans="1:5" x14ac:dyDescent="0.4">
      <c r="B77" s="10">
        <v>3580</v>
      </c>
      <c r="C77" s="10">
        <v>3572</v>
      </c>
      <c r="D77" s="10">
        <v>3530</v>
      </c>
      <c r="E77" s="10">
        <v>5990</v>
      </c>
    </row>
    <row r="78" spans="1:5" x14ac:dyDescent="0.4">
      <c r="B78" s="10">
        <v>1300.88363267</v>
      </c>
      <c r="C78" s="10">
        <v>454.11737761879999</v>
      </c>
      <c r="D78" s="10">
        <v>440.9433760618</v>
      </c>
      <c r="E78" s="10">
        <v>806.83138933789996</v>
      </c>
    </row>
    <row r="79" spans="1:5" x14ac:dyDescent="0.4">
      <c r="B79" s="10">
        <v>3580</v>
      </c>
      <c r="C79" s="10">
        <v>3572</v>
      </c>
      <c r="D79" s="10">
        <v>3555.4835538450002</v>
      </c>
      <c r="E79" s="10">
        <v>5990</v>
      </c>
    </row>
    <row r="80" spans="1:5" x14ac:dyDescent="0.4">
      <c r="B80" s="4" t="s">
        <v>363</v>
      </c>
      <c r="C80" s="4" t="s">
        <v>107</v>
      </c>
      <c r="D80" s="4" t="s">
        <v>107</v>
      </c>
      <c r="E80" s="4" t="s">
        <v>107</v>
      </c>
    </row>
    <row r="81" spans="1:5" x14ac:dyDescent="0.4">
      <c r="A81" s="1" t="s">
        <v>357</v>
      </c>
      <c r="B81" s="9">
        <v>2.9342647115960001E-2</v>
      </c>
      <c r="C81" s="9">
        <v>4.4889010628049994E-2</v>
      </c>
      <c r="D81" s="9">
        <v>3.8547790376180002E-2</v>
      </c>
      <c r="E81" s="9">
        <v>0</v>
      </c>
    </row>
    <row r="82" spans="1:5" x14ac:dyDescent="0.4">
      <c r="B82" s="10">
        <v>125</v>
      </c>
      <c r="C82" s="10">
        <v>164</v>
      </c>
      <c r="D82" s="10">
        <v>139</v>
      </c>
      <c r="E82" s="10">
        <v>0</v>
      </c>
    </row>
    <row r="83" spans="1:5" x14ac:dyDescent="0.4">
      <c r="B83" s="10">
        <v>3580</v>
      </c>
      <c r="C83" s="10">
        <v>3572</v>
      </c>
      <c r="D83" s="10">
        <v>3530</v>
      </c>
      <c r="E83" s="10">
        <v>5990</v>
      </c>
    </row>
    <row r="84" spans="1:5" x14ac:dyDescent="0.4">
      <c r="B84" s="10">
        <v>105.0466766752</v>
      </c>
      <c r="C84" s="10">
        <v>160.3435459634</v>
      </c>
      <c r="D84" s="10">
        <v>137.05603471960001</v>
      </c>
      <c r="E84" s="10">
        <v>0</v>
      </c>
    </row>
    <row r="85" spans="1:5" x14ac:dyDescent="0.4">
      <c r="B85" s="10">
        <v>3580</v>
      </c>
      <c r="C85" s="10">
        <v>3572</v>
      </c>
      <c r="D85" s="10">
        <v>3555.4835538450002</v>
      </c>
      <c r="E85" s="10">
        <v>5990</v>
      </c>
    </row>
    <row r="86" spans="1:5" x14ac:dyDescent="0.4">
      <c r="B86" s="4" t="s">
        <v>366</v>
      </c>
      <c r="C86" s="4" t="s">
        <v>367</v>
      </c>
      <c r="D86" s="4" t="s">
        <v>366</v>
      </c>
      <c r="E86" s="4" t="s">
        <v>95</v>
      </c>
    </row>
    <row r="87" spans="1:5" x14ac:dyDescent="0.4">
      <c r="A87" s="1" t="s">
        <v>354</v>
      </c>
      <c r="B87" s="9">
        <v>4.9791724447949999E-2</v>
      </c>
      <c r="C87" s="9">
        <v>5.1944456881640004E-2</v>
      </c>
      <c r="D87" s="9">
        <v>2.8546524675030001E-2</v>
      </c>
      <c r="E87" s="9">
        <v>0</v>
      </c>
    </row>
    <row r="88" spans="1:5" x14ac:dyDescent="0.4">
      <c r="B88" s="10">
        <v>192</v>
      </c>
      <c r="C88" s="10">
        <v>180</v>
      </c>
      <c r="D88" s="10">
        <v>131</v>
      </c>
      <c r="E88" s="10">
        <v>0</v>
      </c>
    </row>
    <row r="89" spans="1:5" x14ac:dyDescent="0.4">
      <c r="B89" s="10">
        <v>3580</v>
      </c>
      <c r="C89" s="10">
        <v>3572</v>
      </c>
      <c r="D89" s="10">
        <v>3530</v>
      </c>
      <c r="E89" s="10">
        <v>5990</v>
      </c>
    </row>
    <row r="90" spans="1:5" x14ac:dyDescent="0.4">
      <c r="B90" s="10">
        <v>178.2543735237</v>
      </c>
      <c r="C90" s="10">
        <v>185.54559998120001</v>
      </c>
      <c r="D90" s="10">
        <v>101.49669900150001</v>
      </c>
      <c r="E90" s="10">
        <v>0</v>
      </c>
    </row>
    <row r="91" spans="1:5" x14ac:dyDescent="0.4">
      <c r="B91" s="10">
        <v>3580</v>
      </c>
      <c r="C91" s="10">
        <v>3572</v>
      </c>
      <c r="D91" s="10">
        <v>3555.4835538450002</v>
      </c>
      <c r="E91" s="10">
        <v>5990</v>
      </c>
    </row>
    <row r="92" spans="1:5" x14ac:dyDescent="0.4">
      <c r="B92" s="4" t="s">
        <v>528</v>
      </c>
      <c r="C92" s="4" t="s">
        <v>528</v>
      </c>
      <c r="D92" s="4" t="s">
        <v>366</v>
      </c>
      <c r="E92" s="4" t="s">
        <v>95</v>
      </c>
    </row>
    <row r="93" spans="1:5" x14ac:dyDescent="0.4">
      <c r="A93" s="1" t="s">
        <v>360</v>
      </c>
      <c r="B93" s="9">
        <v>1.9556001321869999E-2</v>
      </c>
      <c r="C93" s="9">
        <v>2.178067407423E-2</v>
      </c>
      <c r="D93" s="9">
        <v>1.1116433090590001E-2</v>
      </c>
      <c r="E93" s="9">
        <v>0</v>
      </c>
    </row>
    <row r="94" spans="1:5" x14ac:dyDescent="0.4">
      <c r="B94" s="10">
        <v>90</v>
      </c>
      <c r="C94" s="10">
        <v>75</v>
      </c>
      <c r="D94" s="10">
        <v>43</v>
      </c>
      <c r="E94" s="10">
        <v>0</v>
      </c>
    </row>
    <row r="95" spans="1:5" x14ac:dyDescent="0.4">
      <c r="B95" s="10">
        <v>3580</v>
      </c>
      <c r="C95" s="10">
        <v>3572</v>
      </c>
      <c r="D95" s="10">
        <v>3530</v>
      </c>
      <c r="E95" s="10">
        <v>5990</v>
      </c>
    </row>
    <row r="96" spans="1:5" x14ac:dyDescent="0.4">
      <c r="B96" s="10">
        <v>70.0104847323</v>
      </c>
      <c r="C96" s="10">
        <v>77.80056779313</v>
      </c>
      <c r="D96" s="10">
        <v>39.52429503103</v>
      </c>
      <c r="E96" s="10">
        <v>0</v>
      </c>
    </row>
    <row r="97" spans="1:5" x14ac:dyDescent="0.4">
      <c r="B97" s="10">
        <v>3580</v>
      </c>
      <c r="C97" s="10">
        <v>3572</v>
      </c>
      <c r="D97" s="10">
        <v>3555.4835538450002</v>
      </c>
      <c r="E97" s="10">
        <v>5990</v>
      </c>
    </row>
    <row r="98" spans="1:5" x14ac:dyDescent="0.4">
      <c r="B98" s="4" t="s">
        <v>529</v>
      </c>
      <c r="C98" s="4" t="s">
        <v>529</v>
      </c>
      <c r="D98" s="4" t="s">
        <v>366</v>
      </c>
      <c r="E98" s="4" t="s">
        <v>95</v>
      </c>
    </row>
    <row r="99" spans="1:5" x14ac:dyDescent="0.4">
      <c r="A99" s="1" t="s">
        <v>330</v>
      </c>
      <c r="B99" s="9">
        <v>9.503895740042E-3</v>
      </c>
      <c r="C99" s="9">
        <v>1.2375426383959999E-2</v>
      </c>
      <c r="D99" s="9">
        <v>1.025967740022E-2</v>
      </c>
      <c r="E99" s="9">
        <v>8.0125027527649991E-3</v>
      </c>
    </row>
    <row r="100" spans="1:5" x14ac:dyDescent="0.4">
      <c r="B100" s="10">
        <v>34</v>
      </c>
      <c r="C100" s="10">
        <v>39</v>
      </c>
      <c r="D100" s="10">
        <v>35</v>
      </c>
      <c r="E100" s="10">
        <v>53</v>
      </c>
    </row>
    <row r="101" spans="1:5" x14ac:dyDescent="0.4">
      <c r="B101" s="10">
        <v>3580</v>
      </c>
      <c r="C101" s="10">
        <v>3572</v>
      </c>
      <c r="D101" s="10">
        <v>3530</v>
      </c>
      <c r="E101" s="10">
        <v>5990</v>
      </c>
    </row>
    <row r="102" spans="1:5" x14ac:dyDescent="0.4">
      <c r="B102" s="10">
        <v>34.023946749350003</v>
      </c>
      <c r="C102" s="10">
        <v>44.205023043520001</v>
      </c>
      <c r="D102" s="10">
        <v>36.478114264250003</v>
      </c>
      <c r="E102" s="10">
        <v>47.994891489060002</v>
      </c>
    </row>
    <row r="103" spans="1:5" x14ac:dyDescent="0.4">
      <c r="B103" s="10">
        <v>3580</v>
      </c>
      <c r="C103" s="10">
        <v>3572</v>
      </c>
      <c r="D103" s="10">
        <v>3555.4835538450002</v>
      </c>
      <c r="E103" s="10">
        <v>5990</v>
      </c>
    </row>
    <row r="104" spans="1:5" x14ac:dyDescent="0.4">
      <c r="B104" s="4" t="s">
        <v>107</v>
      </c>
      <c r="C104" s="4" t="s">
        <v>107</v>
      </c>
      <c r="D104" s="4" t="s">
        <v>107</v>
      </c>
      <c r="E104" s="4" t="s">
        <v>437</v>
      </c>
    </row>
    <row r="105" spans="1:5" x14ac:dyDescent="0.4">
      <c r="A105" s="1" t="s">
        <v>336</v>
      </c>
      <c r="B105" s="9">
        <v>8.568305161803999E-3</v>
      </c>
      <c r="C105" s="9">
        <v>8.2623620379249987E-3</v>
      </c>
      <c r="D105" s="9">
        <v>7.1853607201259996E-3</v>
      </c>
      <c r="E105" s="9">
        <v>7.6715257972509998E-3</v>
      </c>
    </row>
    <row r="106" spans="1:5" x14ac:dyDescent="0.4">
      <c r="B106" s="10">
        <v>22</v>
      </c>
      <c r="C106" s="10">
        <v>21</v>
      </c>
      <c r="D106" s="10">
        <v>20</v>
      </c>
      <c r="E106" s="10">
        <v>41</v>
      </c>
    </row>
    <row r="107" spans="1:5" x14ac:dyDescent="0.4">
      <c r="B107" s="10">
        <v>3580</v>
      </c>
      <c r="C107" s="10">
        <v>3572</v>
      </c>
      <c r="D107" s="10">
        <v>3530</v>
      </c>
      <c r="E107" s="10">
        <v>5990</v>
      </c>
    </row>
    <row r="108" spans="1:5" x14ac:dyDescent="0.4">
      <c r="B108" s="10">
        <v>30.674532479260002</v>
      </c>
      <c r="C108" s="10">
        <v>29.513157199470001</v>
      </c>
      <c r="D108" s="10">
        <v>25.547431868859999</v>
      </c>
      <c r="E108" s="10">
        <v>45.952439525530004</v>
      </c>
    </row>
    <row r="109" spans="1:5" x14ac:dyDescent="0.4">
      <c r="B109" s="10">
        <v>3580</v>
      </c>
      <c r="C109" s="10">
        <v>3572</v>
      </c>
      <c r="D109" s="10">
        <v>3555.4835538450002</v>
      </c>
      <c r="E109" s="10">
        <v>5990</v>
      </c>
    </row>
    <row r="110" spans="1:5" x14ac:dyDescent="0.4">
      <c r="B110" s="4" t="s">
        <v>435</v>
      </c>
      <c r="C110" s="4" t="s">
        <v>435</v>
      </c>
      <c r="D110" s="4" t="s">
        <v>435</v>
      </c>
      <c r="E110" s="4" t="s">
        <v>437</v>
      </c>
    </row>
    <row r="111" spans="1:5" x14ac:dyDescent="0.4">
      <c r="A111" s="1" t="s">
        <v>303</v>
      </c>
      <c r="B111" s="9">
        <v>8.3157463598810006E-3</v>
      </c>
      <c r="C111" s="9">
        <v>8.3388569531809998E-3</v>
      </c>
      <c r="D111" s="9">
        <v>6.5031094174549994E-3</v>
      </c>
      <c r="E111" s="9">
        <v>1.8231368145429999E-2</v>
      </c>
    </row>
    <row r="112" spans="1:5" x14ac:dyDescent="0.4">
      <c r="B112" s="10">
        <v>24</v>
      </c>
      <c r="C112" s="10">
        <v>22</v>
      </c>
      <c r="D112" s="10">
        <v>17</v>
      </c>
      <c r="E112" s="10">
        <v>102</v>
      </c>
    </row>
    <row r="113" spans="1:5" x14ac:dyDescent="0.4">
      <c r="B113" s="10">
        <v>3580</v>
      </c>
      <c r="C113" s="10">
        <v>3572</v>
      </c>
      <c r="D113" s="10">
        <v>3530</v>
      </c>
      <c r="E113" s="10">
        <v>5990</v>
      </c>
    </row>
    <row r="114" spans="1:5" x14ac:dyDescent="0.4">
      <c r="B114" s="10">
        <v>29.77037196837</v>
      </c>
      <c r="C114" s="10">
        <v>29.78639703676</v>
      </c>
      <c r="D114" s="10">
        <v>23.121698582619999</v>
      </c>
      <c r="E114" s="10">
        <v>109.2058951911</v>
      </c>
    </row>
    <row r="115" spans="1:5" x14ac:dyDescent="0.4">
      <c r="B115" s="10">
        <v>3580</v>
      </c>
      <c r="C115" s="10">
        <v>3572</v>
      </c>
      <c r="D115" s="10">
        <v>3555.4835538450002</v>
      </c>
      <c r="E115" s="10">
        <v>5990</v>
      </c>
    </row>
    <row r="116" spans="1:5" x14ac:dyDescent="0.4">
      <c r="B116" s="4" t="s">
        <v>435</v>
      </c>
      <c r="C116" s="4" t="s">
        <v>435</v>
      </c>
      <c r="D116" s="4" t="s">
        <v>435</v>
      </c>
      <c r="E116" s="4" t="s">
        <v>808</v>
      </c>
    </row>
    <row r="117" spans="1:5" x14ac:dyDescent="0.4">
      <c r="A117" s="1" t="s">
        <v>362</v>
      </c>
      <c r="B117" s="9">
        <v>6.956370161488E-3</v>
      </c>
      <c r="C117" s="9">
        <v>7.2932354381439997E-3</v>
      </c>
      <c r="D117" s="9">
        <v>5.2589301404720006E-3</v>
      </c>
      <c r="E117" s="9">
        <v>0</v>
      </c>
    </row>
    <row r="118" spans="1:5" x14ac:dyDescent="0.4">
      <c r="B118" s="10">
        <v>23</v>
      </c>
      <c r="C118" s="10">
        <v>20</v>
      </c>
      <c r="D118" s="10">
        <v>21</v>
      </c>
      <c r="E118" s="10">
        <v>0</v>
      </c>
    </row>
    <row r="119" spans="1:5" x14ac:dyDescent="0.4">
      <c r="B119" s="10">
        <v>3580</v>
      </c>
      <c r="C119" s="10">
        <v>3572</v>
      </c>
      <c r="D119" s="10">
        <v>3530</v>
      </c>
      <c r="E119" s="10">
        <v>5990</v>
      </c>
    </row>
    <row r="120" spans="1:5" x14ac:dyDescent="0.4">
      <c r="B120" s="10">
        <v>24.90380517813</v>
      </c>
      <c r="C120" s="10">
        <v>26.05143698505</v>
      </c>
      <c r="D120" s="10">
        <v>18.698039625269999</v>
      </c>
      <c r="E120" s="10">
        <v>0</v>
      </c>
    </row>
    <row r="121" spans="1:5" x14ac:dyDescent="0.4">
      <c r="B121" s="10">
        <v>3580</v>
      </c>
      <c r="C121" s="10">
        <v>3572</v>
      </c>
      <c r="D121" s="10">
        <v>3555.4835538450002</v>
      </c>
      <c r="E121" s="10">
        <v>5990</v>
      </c>
    </row>
    <row r="122" spans="1:5" x14ac:dyDescent="0.4">
      <c r="B122" s="4" t="s">
        <v>483</v>
      </c>
      <c r="C122" s="4" t="s">
        <v>483</v>
      </c>
      <c r="D122" s="4" t="s">
        <v>483</v>
      </c>
      <c r="E122" s="4" t="s">
        <v>95</v>
      </c>
    </row>
    <row r="123" spans="1:5" x14ac:dyDescent="0.4">
      <c r="A123" s="1" t="s">
        <v>369</v>
      </c>
      <c r="B123" s="9">
        <v>2.1055205964459998E-3</v>
      </c>
      <c r="C123" s="9">
        <v>1.9453126997180002E-3</v>
      </c>
      <c r="D123" s="9">
        <v>2.3181077622499999E-3</v>
      </c>
      <c r="E123" s="9">
        <v>0</v>
      </c>
    </row>
    <row r="124" spans="1:5" x14ac:dyDescent="0.4">
      <c r="B124" s="10">
        <v>8</v>
      </c>
      <c r="C124" s="10">
        <v>8</v>
      </c>
      <c r="D124" s="10">
        <v>7</v>
      </c>
      <c r="E124" s="10">
        <v>0</v>
      </c>
    </row>
    <row r="125" spans="1:5" x14ac:dyDescent="0.4">
      <c r="B125" s="10">
        <v>3580</v>
      </c>
      <c r="C125" s="10">
        <v>3572</v>
      </c>
      <c r="D125" s="10">
        <v>3530</v>
      </c>
      <c r="E125" s="10">
        <v>5990</v>
      </c>
    </row>
    <row r="126" spans="1:5" x14ac:dyDescent="0.4">
      <c r="B126" s="10">
        <v>7.5377637352770002</v>
      </c>
      <c r="C126" s="10">
        <v>6.9486569633909996</v>
      </c>
      <c r="D126" s="10">
        <v>8.2419940247220005</v>
      </c>
      <c r="E126" s="10">
        <v>0</v>
      </c>
    </row>
    <row r="127" spans="1:5" x14ac:dyDescent="0.4">
      <c r="B127" s="10">
        <v>3580</v>
      </c>
      <c r="C127" s="10">
        <v>3572</v>
      </c>
      <c r="D127" s="10">
        <v>3555.4835538450002</v>
      </c>
      <c r="E127" s="10">
        <v>5990</v>
      </c>
    </row>
    <row r="128" spans="1:5" x14ac:dyDescent="0.4">
      <c r="B128" s="4" t="s">
        <v>382</v>
      </c>
      <c r="C128" s="4" t="s">
        <v>382</v>
      </c>
      <c r="D128" s="4" t="s">
        <v>382</v>
      </c>
      <c r="E128" s="4" t="s">
        <v>95</v>
      </c>
    </row>
    <row r="129" spans="1:5" x14ac:dyDescent="0.4">
      <c r="A129" s="1" t="s">
        <v>343</v>
      </c>
      <c r="B129" s="9">
        <v>1.304622782325E-3</v>
      </c>
      <c r="C129" s="9">
        <v>1.1250823599739999E-3</v>
      </c>
      <c r="D129" s="9">
        <v>2.297128961709E-3</v>
      </c>
      <c r="E129" s="9">
        <v>1.766220127642E-3</v>
      </c>
    </row>
    <row r="130" spans="1:5" x14ac:dyDescent="0.4">
      <c r="B130" s="10">
        <v>5</v>
      </c>
      <c r="C130" s="10">
        <v>8</v>
      </c>
      <c r="D130" s="10">
        <v>7</v>
      </c>
      <c r="E130" s="10">
        <v>13</v>
      </c>
    </row>
    <row r="131" spans="1:5" x14ac:dyDescent="0.4">
      <c r="B131" s="10">
        <v>3580</v>
      </c>
      <c r="C131" s="10">
        <v>3572</v>
      </c>
      <c r="D131" s="10">
        <v>3530</v>
      </c>
      <c r="E131" s="10">
        <v>5990</v>
      </c>
    </row>
    <row r="132" spans="1:5" x14ac:dyDescent="0.4">
      <c r="B132" s="10">
        <v>4.6705495607229999</v>
      </c>
      <c r="C132" s="10">
        <v>4.0187941898280002</v>
      </c>
      <c r="D132" s="10">
        <v>8.1674042444200001</v>
      </c>
      <c r="E132" s="10">
        <v>10.579658564580001</v>
      </c>
    </row>
    <row r="133" spans="1:5" x14ac:dyDescent="0.4">
      <c r="B133" s="10">
        <v>3580</v>
      </c>
      <c r="C133" s="10">
        <v>3572</v>
      </c>
      <c r="D133" s="10">
        <v>3555.4835538450002</v>
      </c>
      <c r="E133" s="10">
        <v>5990</v>
      </c>
    </row>
    <row r="134" spans="1:5" x14ac:dyDescent="0.4">
      <c r="B134" s="4" t="s">
        <v>95</v>
      </c>
      <c r="C134" s="4" t="s">
        <v>236</v>
      </c>
      <c r="D134" s="4" t="s">
        <v>236</v>
      </c>
      <c r="E134" s="4" t="s">
        <v>236</v>
      </c>
    </row>
    <row r="135" spans="1:5" x14ac:dyDescent="0.4">
      <c r="A135" s="1" t="s">
        <v>368</v>
      </c>
      <c r="B135" s="9">
        <v>1.7539785020629999E-3</v>
      </c>
      <c r="C135" s="9">
        <v>1.153157620054E-3</v>
      </c>
      <c r="D135" s="9">
        <v>1.1472901804259999E-3</v>
      </c>
      <c r="E135" s="9">
        <v>0</v>
      </c>
    </row>
    <row r="136" spans="1:5" x14ac:dyDescent="0.4">
      <c r="B136" s="10">
        <v>2</v>
      </c>
      <c r="C136" s="10">
        <v>4</v>
      </c>
      <c r="D136" s="10">
        <v>5</v>
      </c>
      <c r="E136" s="10">
        <v>0</v>
      </c>
    </row>
    <row r="137" spans="1:5" x14ac:dyDescent="0.4">
      <c r="B137" s="10">
        <v>3580</v>
      </c>
      <c r="C137" s="10">
        <v>3572</v>
      </c>
      <c r="D137" s="10">
        <v>3530</v>
      </c>
      <c r="E137" s="10">
        <v>5990</v>
      </c>
    </row>
    <row r="138" spans="1:5" x14ac:dyDescent="0.4">
      <c r="B138" s="10">
        <v>6.2792430373850001</v>
      </c>
      <c r="C138" s="10">
        <v>4.119079018831</v>
      </c>
      <c r="D138" s="10">
        <v>4.0791713679920001</v>
      </c>
      <c r="E138" s="10">
        <v>0</v>
      </c>
    </row>
    <row r="139" spans="1:5" x14ac:dyDescent="0.4">
      <c r="B139" s="10">
        <v>3580</v>
      </c>
      <c r="C139" s="10">
        <v>3572</v>
      </c>
      <c r="D139" s="10">
        <v>3555.4835538450002</v>
      </c>
      <c r="E139" s="10">
        <v>5990</v>
      </c>
    </row>
    <row r="140" spans="1:5" x14ac:dyDescent="0.4">
      <c r="B140" s="4" t="s">
        <v>95</v>
      </c>
      <c r="C140" s="4" t="s">
        <v>116</v>
      </c>
      <c r="D140" s="4" t="s">
        <v>116</v>
      </c>
      <c r="E140" s="4" t="s">
        <v>95</v>
      </c>
    </row>
    <row r="141" spans="1:5" x14ac:dyDescent="0.4">
      <c r="A141" s="1" t="s">
        <v>314</v>
      </c>
      <c r="B141" s="9">
        <v>1.0999161902820001E-3</v>
      </c>
      <c r="C141" s="9">
        <v>1.7258441283680001E-3</v>
      </c>
      <c r="D141" s="9">
        <v>1.0007420551890001E-3</v>
      </c>
      <c r="E141" s="9">
        <v>1.3230991227319999E-2</v>
      </c>
    </row>
    <row r="142" spans="1:5" x14ac:dyDescent="0.4">
      <c r="B142" s="10">
        <v>4</v>
      </c>
      <c r="C142" s="10">
        <v>4</v>
      </c>
      <c r="D142" s="10">
        <v>5</v>
      </c>
      <c r="E142" s="10">
        <v>87</v>
      </c>
    </row>
    <row r="143" spans="1:5" x14ac:dyDescent="0.4">
      <c r="B143" s="10">
        <v>3580</v>
      </c>
      <c r="C143" s="10">
        <v>3572</v>
      </c>
      <c r="D143" s="10">
        <v>3530</v>
      </c>
      <c r="E143" s="10">
        <v>5990</v>
      </c>
    </row>
    <row r="144" spans="1:5" x14ac:dyDescent="0.4">
      <c r="B144" s="10">
        <v>3.9376999612080001</v>
      </c>
      <c r="C144" s="10">
        <v>6.1647152265310003</v>
      </c>
      <c r="D144" s="10">
        <v>3.558121918865</v>
      </c>
      <c r="E144" s="10">
        <v>79.253637451640003</v>
      </c>
    </row>
    <row r="145" spans="1:5" x14ac:dyDescent="0.4">
      <c r="B145" s="10">
        <v>3580</v>
      </c>
      <c r="C145" s="10">
        <v>3572</v>
      </c>
      <c r="D145" s="10">
        <v>3555.4835538450002</v>
      </c>
      <c r="E145" s="10">
        <v>5990</v>
      </c>
    </row>
    <row r="146" spans="1:5" x14ac:dyDescent="0.4">
      <c r="B146" s="4" t="s">
        <v>95</v>
      </c>
      <c r="C146" s="4" t="s">
        <v>95</v>
      </c>
      <c r="D146" s="4" t="s">
        <v>95</v>
      </c>
      <c r="E146" s="4" t="s">
        <v>327</v>
      </c>
    </row>
    <row r="147" spans="1:5" x14ac:dyDescent="0.4">
      <c r="A147" s="1" t="s">
        <v>316</v>
      </c>
      <c r="B147" s="9">
        <v>1.5090183515200002E-3</v>
      </c>
      <c r="C147" s="9">
        <v>2.1445561960100001E-3</v>
      </c>
      <c r="D147" s="9">
        <v>9.8614239748559995E-4</v>
      </c>
      <c r="E147" s="9">
        <v>5.8632281244409999E-3</v>
      </c>
    </row>
    <row r="148" spans="1:5" x14ac:dyDescent="0.4">
      <c r="B148" s="10">
        <v>6</v>
      </c>
      <c r="C148" s="10">
        <v>9</v>
      </c>
      <c r="D148" s="10">
        <v>4</v>
      </c>
      <c r="E148" s="10">
        <v>29</v>
      </c>
    </row>
    <row r="149" spans="1:5" x14ac:dyDescent="0.4">
      <c r="B149" s="10">
        <v>3580</v>
      </c>
      <c r="C149" s="10">
        <v>3572</v>
      </c>
      <c r="D149" s="10">
        <v>3530</v>
      </c>
      <c r="E149" s="10">
        <v>5990</v>
      </c>
    </row>
    <row r="150" spans="1:5" x14ac:dyDescent="0.4">
      <c r="B150" s="10">
        <v>5.4022856984430003</v>
      </c>
      <c r="C150" s="10">
        <v>7.6603547321469998</v>
      </c>
      <c r="D150" s="10">
        <v>3.5062130760099999</v>
      </c>
      <c r="E150" s="10">
        <v>35.1207364654</v>
      </c>
    </row>
    <row r="151" spans="1:5" x14ac:dyDescent="0.4">
      <c r="B151" s="10">
        <v>3580</v>
      </c>
      <c r="C151" s="10">
        <v>3572</v>
      </c>
      <c r="D151" s="10">
        <v>3555.4835538450002</v>
      </c>
      <c r="E151" s="10">
        <v>5990</v>
      </c>
    </row>
    <row r="152" spans="1:5" x14ac:dyDescent="0.4">
      <c r="B152" s="4" t="s">
        <v>95</v>
      </c>
      <c r="C152" s="4" t="s">
        <v>434</v>
      </c>
      <c r="D152" s="4" t="s">
        <v>95</v>
      </c>
      <c r="E152" s="4" t="s">
        <v>809</v>
      </c>
    </row>
    <row r="153" spans="1:5" x14ac:dyDescent="0.4">
      <c r="A153" s="1" t="s">
        <v>319</v>
      </c>
      <c r="B153" s="9">
        <v>3.5552314175980003E-4</v>
      </c>
      <c r="C153" s="9">
        <v>7.7360694248139992E-5</v>
      </c>
      <c r="D153" s="9">
        <v>4.6248335731459997E-4</v>
      </c>
      <c r="E153" s="9">
        <v>2.6453092583870004E-3</v>
      </c>
    </row>
    <row r="154" spans="1:5" x14ac:dyDescent="0.4">
      <c r="B154" s="10">
        <v>2</v>
      </c>
      <c r="C154" s="10">
        <v>1</v>
      </c>
      <c r="D154" s="10">
        <v>2</v>
      </c>
      <c r="E154" s="10">
        <v>14</v>
      </c>
    </row>
    <row r="155" spans="1:5" x14ac:dyDescent="0.4">
      <c r="B155" s="10">
        <v>3580</v>
      </c>
      <c r="C155" s="10">
        <v>3572</v>
      </c>
      <c r="D155" s="10">
        <v>3530</v>
      </c>
      <c r="E155" s="10">
        <v>5990</v>
      </c>
    </row>
    <row r="156" spans="1:5" x14ac:dyDescent="0.4">
      <c r="B156" s="10">
        <v>1.2727728475</v>
      </c>
      <c r="C156" s="10">
        <v>0.2763323998544</v>
      </c>
      <c r="D156" s="10">
        <v>1.644351970859</v>
      </c>
      <c r="E156" s="10">
        <v>15.845402457740001</v>
      </c>
    </row>
    <row r="157" spans="1:5" x14ac:dyDescent="0.4">
      <c r="B157" s="10">
        <v>3580</v>
      </c>
      <c r="C157" s="10">
        <v>3572</v>
      </c>
      <c r="D157" s="10">
        <v>3555.4835538450002</v>
      </c>
      <c r="E157" s="10">
        <v>5990</v>
      </c>
    </row>
    <row r="158" spans="1:5" x14ac:dyDescent="0.4">
      <c r="B158" s="4" t="s">
        <v>95</v>
      </c>
      <c r="C158" s="4" t="s">
        <v>95</v>
      </c>
      <c r="D158" s="4" t="s">
        <v>95</v>
      </c>
      <c r="E158" s="4" t="s">
        <v>810</v>
      </c>
    </row>
    <row r="159" spans="1:5" x14ac:dyDescent="0.4">
      <c r="A159" s="1" t="s">
        <v>329</v>
      </c>
      <c r="B159" s="9">
        <v>0</v>
      </c>
      <c r="C159" s="9">
        <v>0</v>
      </c>
      <c r="D159" s="9">
        <v>4.5621258986650005E-4</v>
      </c>
      <c r="E159" s="9">
        <v>1.9330219245899999E-3</v>
      </c>
    </row>
    <row r="160" spans="1:5" x14ac:dyDescent="0.4">
      <c r="B160" s="10">
        <v>0</v>
      </c>
      <c r="C160" s="10">
        <v>0</v>
      </c>
      <c r="D160" s="10">
        <v>1</v>
      </c>
      <c r="E160" s="10">
        <v>13</v>
      </c>
    </row>
    <row r="161" spans="1:5" x14ac:dyDescent="0.4">
      <c r="B161" s="10">
        <v>3580</v>
      </c>
      <c r="C161" s="10">
        <v>3572</v>
      </c>
      <c r="D161" s="10">
        <v>3530</v>
      </c>
      <c r="E161" s="10">
        <v>5990</v>
      </c>
    </row>
    <row r="162" spans="1:5" x14ac:dyDescent="0.4">
      <c r="B162" s="10">
        <v>0</v>
      </c>
      <c r="C162" s="10">
        <v>0</v>
      </c>
      <c r="D162" s="10">
        <v>1.622056360328</v>
      </c>
      <c r="E162" s="10">
        <v>11.57880132829</v>
      </c>
    </row>
    <row r="163" spans="1:5" x14ac:dyDescent="0.4">
      <c r="B163" s="10">
        <v>3580</v>
      </c>
      <c r="C163" s="10">
        <v>3572</v>
      </c>
      <c r="D163" s="10">
        <v>3555.4835538450002</v>
      </c>
      <c r="E163" s="10">
        <v>5990</v>
      </c>
    </row>
    <row r="164" spans="1:5" x14ac:dyDescent="0.4">
      <c r="B164" s="4" t="s">
        <v>95</v>
      </c>
      <c r="C164" s="4" t="s">
        <v>95</v>
      </c>
      <c r="D164" s="4" t="s">
        <v>95</v>
      </c>
      <c r="E164" s="4" t="s">
        <v>181</v>
      </c>
    </row>
    <row r="165" spans="1:5" x14ac:dyDescent="0.4">
      <c r="A165" s="1" t="s">
        <v>321</v>
      </c>
      <c r="B165" s="9">
        <v>1.564779226793E-3</v>
      </c>
      <c r="C165" s="9">
        <v>3.3090124111180004E-3</v>
      </c>
      <c r="D165" s="9">
        <v>2.5252188956840002E-4</v>
      </c>
      <c r="E165" s="9">
        <v>3.654805115221E-3</v>
      </c>
    </row>
    <row r="166" spans="1:5" x14ac:dyDescent="0.4">
      <c r="B166" s="10">
        <v>4</v>
      </c>
      <c r="C166" s="10">
        <v>6</v>
      </c>
      <c r="D166" s="10">
        <v>2</v>
      </c>
      <c r="E166" s="10">
        <v>20</v>
      </c>
    </row>
    <row r="167" spans="1:5" x14ac:dyDescent="0.4">
      <c r="B167" s="10">
        <v>3580</v>
      </c>
      <c r="C167" s="10">
        <v>3572</v>
      </c>
      <c r="D167" s="10">
        <v>3530</v>
      </c>
      <c r="E167" s="10">
        <v>5990</v>
      </c>
    </row>
    <row r="168" spans="1:5" x14ac:dyDescent="0.4">
      <c r="B168" s="10">
        <v>5.6019096319189998</v>
      </c>
      <c r="C168" s="10">
        <v>11.81979233251</v>
      </c>
      <c r="D168" s="10">
        <v>0.89783742534660005</v>
      </c>
      <c r="E168" s="10">
        <v>21.892282640169999</v>
      </c>
    </row>
    <row r="169" spans="1:5" x14ac:dyDescent="0.4">
      <c r="B169" s="10">
        <v>3580</v>
      </c>
      <c r="C169" s="10">
        <v>3572</v>
      </c>
      <c r="D169" s="10">
        <v>3555.4835538450002</v>
      </c>
      <c r="E169" s="10">
        <v>5990</v>
      </c>
    </row>
    <row r="170" spans="1:5" x14ac:dyDescent="0.4">
      <c r="B170" s="4" t="s">
        <v>399</v>
      </c>
      <c r="C170" s="4" t="s">
        <v>650</v>
      </c>
      <c r="D170" s="4" t="s">
        <v>95</v>
      </c>
      <c r="E170" s="4" t="s">
        <v>811</v>
      </c>
    </row>
    <row r="171" spans="1:5" x14ac:dyDescent="0.4">
      <c r="A171" s="1" t="s">
        <v>350</v>
      </c>
      <c r="B171" s="9">
        <v>0</v>
      </c>
      <c r="C171" s="9">
        <v>0</v>
      </c>
      <c r="D171" s="9">
        <v>1.9157005385579998E-4</v>
      </c>
      <c r="E171" s="9">
        <v>7.6890998986439999E-4</v>
      </c>
    </row>
    <row r="172" spans="1:5" x14ac:dyDescent="0.4">
      <c r="B172" s="10">
        <v>0</v>
      </c>
      <c r="C172" s="10">
        <v>0</v>
      </c>
      <c r="D172" s="10">
        <v>1</v>
      </c>
      <c r="E172" s="10">
        <v>7</v>
      </c>
    </row>
    <row r="173" spans="1:5" x14ac:dyDescent="0.4">
      <c r="B173" s="10">
        <v>3580</v>
      </c>
      <c r="C173" s="10">
        <v>3572</v>
      </c>
      <c r="D173" s="10">
        <v>3530</v>
      </c>
      <c r="E173" s="10">
        <v>5990</v>
      </c>
    </row>
    <row r="174" spans="1:5" x14ac:dyDescent="0.4">
      <c r="B174" s="10">
        <v>0</v>
      </c>
      <c r="C174" s="10">
        <v>0</v>
      </c>
      <c r="D174" s="10">
        <v>0.68112417589340002</v>
      </c>
      <c r="E174" s="10">
        <v>4.6057708392879997</v>
      </c>
    </row>
    <row r="175" spans="1:5" x14ac:dyDescent="0.4">
      <c r="B175" s="10">
        <v>3580</v>
      </c>
      <c r="C175" s="10">
        <v>3572</v>
      </c>
      <c r="D175" s="10">
        <v>3555.4835538450002</v>
      </c>
      <c r="E175" s="10">
        <v>5990</v>
      </c>
    </row>
    <row r="176" spans="1:5" x14ac:dyDescent="0.4">
      <c r="B176" s="4" t="s">
        <v>95</v>
      </c>
      <c r="C176" s="4" t="s">
        <v>95</v>
      </c>
      <c r="D176" s="4" t="s">
        <v>95</v>
      </c>
      <c r="E176" s="4" t="s">
        <v>95</v>
      </c>
    </row>
    <row r="177" spans="1:5" x14ac:dyDescent="0.4">
      <c r="A177" s="1" t="s">
        <v>334</v>
      </c>
      <c r="B177" s="9">
        <v>0</v>
      </c>
      <c r="C177" s="9">
        <v>0</v>
      </c>
      <c r="D177" s="9">
        <v>1.9157005385579998E-4</v>
      </c>
      <c r="E177" s="9">
        <v>5.7698541675250004E-4</v>
      </c>
    </row>
    <row r="178" spans="1:5" x14ac:dyDescent="0.4">
      <c r="B178" s="10">
        <v>0</v>
      </c>
      <c r="C178" s="10">
        <v>0</v>
      </c>
      <c r="D178" s="10">
        <v>1</v>
      </c>
      <c r="E178" s="10">
        <v>4</v>
      </c>
    </row>
    <row r="179" spans="1:5" x14ac:dyDescent="0.4">
      <c r="B179" s="10">
        <v>3580</v>
      </c>
      <c r="C179" s="10">
        <v>3572</v>
      </c>
      <c r="D179" s="10">
        <v>3530</v>
      </c>
      <c r="E179" s="10">
        <v>5990</v>
      </c>
    </row>
    <row r="180" spans="1:5" x14ac:dyDescent="0.4">
      <c r="B180" s="10">
        <v>0</v>
      </c>
      <c r="C180" s="10">
        <v>0</v>
      </c>
      <c r="D180" s="10">
        <v>0.68112417589340002</v>
      </c>
      <c r="E180" s="10">
        <v>3.4561426463479998</v>
      </c>
    </row>
    <row r="181" spans="1:5" x14ac:dyDescent="0.4">
      <c r="B181" s="10">
        <v>3580</v>
      </c>
      <c r="C181" s="10">
        <v>3572</v>
      </c>
      <c r="D181" s="10">
        <v>3555.4835538450002</v>
      </c>
      <c r="E181" s="10">
        <v>5990</v>
      </c>
    </row>
    <row r="182" spans="1:5" x14ac:dyDescent="0.4">
      <c r="B182" s="4" t="s">
        <v>95</v>
      </c>
      <c r="C182" s="4" t="s">
        <v>95</v>
      </c>
      <c r="D182" s="4" t="s">
        <v>95</v>
      </c>
      <c r="E182" s="4" t="s">
        <v>95</v>
      </c>
    </row>
    <row r="183" spans="1:5" x14ac:dyDescent="0.4">
      <c r="A183" s="1" t="s">
        <v>315</v>
      </c>
      <c r="B183" s="9">
        <v>1.188669445099E-3</v>
      </c>
      <c r="C183" s="9">
        <v>1.051983539057E-3</v>
      </c>
      <c r="D183" s="9">
        <v>0</v>
      </c>
      <c r="E183" s="9">
        <v>2.1779492563029999E-3</v>
      </c>
    </row>
    <row r="184" spans="1:5" x14ac:dyDescent="0.4">
      <c r="B184" s="10">
        <v>2</v>
      </c>
      <c r="C184" s="10">
        <v>2</v>
      </c>
      <c r="D184" s="10">
        <v>0</v>
      </c>
      <c r="E184" s="10">
        <v>13</v>
      </c>
    </row>
    <row r="185" spans="1:5" x14ac:dyDescent="0.4">
      <c r="B185" s="10">
        <v>3580</v>
      </c>
      <c r="C185" s="10">
        <v>3572</v>
      </c>
      <c r="D185" s="10">
        <v>3530</v>
      </c>
      <c r="E185" s="10">
        <v>5990</v>
      </c>
    </row>
    <row r="186" spans="1:5" x14ac:dyDescent="0.4">
      <c r="B186" s="10">
        <v>4.255436613454</v>
      </c>
      <c r="C186" s="10">
        <v>3.757685201513</v>
      </c>
      <c r="D186" s="10">
        <v>0</v>
      </c>
      <c r="E186" s="10">
        <v>13.04591604526</v>
      </c>
    </row>
    <row r="187" spans="1:5" x14ac:dyDescent="0.4">
      <c r="B187" s="10">
        <v>3580</v>
      </c>
      <c r="C187" s="10">
        <v>3572</v>
      </c>
      <c r="D187" s="10">
        <v>3555.4835538450002</v>
      </c>
      <c r="E187" s="10">
        <v>5990</v>
      </c>
    </row>
    <row r="188" spans="1:5" x14ac:dyDescent="0.4">
      <c r="B188" s="4" t="s">
        <v>95</v>
      </c>
      <c r="C188" s="4" t="s">
        <v>95</v>
      </c>
      <c r="D188" s="4" t="s">
        <v>95</v>
      </c>
      <c r="E188" s="4" t="s">
        <v>812</v>
      </c>
    </row>
    <row r="189" spans="1:5" x14ac:dyDescent="0.4">
      <c r="A189" s="1" t="s">
        <v>326</v>
      </c>
      <c r="B189" s="9">
        <v>0</v>
      </c>
      <c r="C189" s="9">
        <v>0</v>
      </c>
      <c r="D189" s="9">
        <v>0</v>
      </c>
      <c r="E189" s="9">
        <v>2.060854997829E-3</v>
      </c>
    </row>
    <row r="190" spans="1:5" x14ac:dyDescent="0.4">
      <c r="B190" s="10">
        <v>0</v>
      </c>
      <c r="C190" s="10">
        <v>0</v>
      </c>
      <c r="D190" s="10">
        <v>0</v>
      </c>
      <c r="E190" s="10">
        <v>10</v>
      </c>
    </row>
    <row r="191" spans="1:5" x14ac:dyDescent="0.4">
      <c r="B191" s="10">
        <v>3580</v>
      </c>
      <c r="C191" s="10">
        <v>3572</v>
      </c>
      <c r="D191" s="10">
        <v>3530</v>
      </c>
      <c r="E191" s="10">
        <v>5990</v>
      </c>
    </row>
    <row r="192" spans="1:5" x14ac:dyDescent="0.4">
      <c r="B192" s="10">
        <v>0</v>
      </c>
      <c r="C192" s="10">
        <v>0</v>
      </c>
      <c r="D192" s="10">
        <v>0</v>
      </c>
      <c r="E192" s="10">
        <v>12.344521436999999</v>
      </c>
    </row>
    <row r="193" spans="1:5" x14ac:dyDescent="0.4">
      <c r="B193" s="10">
        <v>3580</v>
      </c>
      <c r="C193" s="10">
        <v>3572</v>
      </c>
      <c r="D193" s="10">
        <v>3555.4835538450002</v>
      </c>
      <c r="E193" s="10">
        <v>5990</v>
      </c>
    </row>
    <row r="194" spans="1:5" x14ac:dyDescent="0.4">
      <c r="B194" s="4" t="s">
        <v>95</v>
      </c>
      <c r="C194" s="4" t="s">
        <v>95</v>
      </c>
      <c r="D194" s="4" t="s">
        <v>95</v>
      </c>
      <c r="E194" s="4" t="s">
        <v>182</v>
      </c>
    </row>
    <row r="195" spans="1:5" x14ac:dyDescent="0.4">
      <c r="A195" s="1" t="s">
        <v>341</v>
      </c>
      <c r="B195" s="9">
        <v>0</v>
      </c>
      <c r="C195" s="9">
        <v>0</v>
      </c>
      <c r="D195" s="9">
        <v>0</v>
      </c>
      <c r="E195" s="9">
        <v>8.6376951358660002E-4</v>
      </c>
    </row>
    <row r="196" spans="1:5" x14ac:dyDescent="0.4">
      <c r="B196" s="10">
        <v>0</v>
      </c>
      <c r="C196" s="10">
        <v>0</v>
      </c>
      <c r="D196" s="10">
        <v>0</v>
      </c>
      <c r="E196" s="10">
        <v>6</v>
      </c>
    </row>
    <row r="197" spans="1:5" x14ac:dyDescent="0.4">
      <c r="B197" s="10">
        <v>3580</v>
      </c>
      <c r="C197" s="10">
        <v>3572</v>
      </c>
      <c r="D197" s="10">
        <v>3530</v>
      </c>
      <c r="E197" s="10">
        <v>5990</v>
      </c>
    </row>
    <row r="198" spans="1:5" x14ac:dyDescent="0.4">
      <c r="B198" s="10">
        <v>0</v>
      </c>
      <c r="C198" s="10">
        <v>0</v>
      </c>
      <c r="D198" s="10">
        <v>0</v>
      </c>
      <c r="E198" s="10">
        <v>5.1739793863839996</v>
      </c>
    </row>
    <row r="199" spans="1:5" x14ac:dyDescent="0.4">
      <c r="B199" s="10">
        <v>3580</v>
      </c>
      <c r="C199" s="10">
        <v>3572</v>
      </c>
      <c r="D199" s="10">
        <v>3555.4835538450002</v>
      </c>
      <c r="E199" s="10">
        <v>5990</v>
      </c>
    </row>
    <row r="200" spans="1:5" x14ac:dyDescent="0.4">
      <c r="B200" s="4" t="s">
        <v>95</v>
      </c>
      <c r="C200" s="4" t="s">
        <v>95</v>
      </c>
      <c r="D200" s="4" t="s">
        <v>95</v>
      </c>
      <c r="E200" s="4" t="s">
        <v>95</v>
      </c>
    </row>
    <row r="201" spans="1:5" x14ac:dyDescent="0.4">
      <c r="A201" s="1" t="s">
        <v>340</v>
      </c>
      <c r="B201" s="9">
        <v>0</v>
      </c>
      <c r="C201" s="9">
        <v>0</v>
      </c>
      <c r="D201" s="9">
        <v>0</v>
      </c>
      <c r="E201" s="9">
        <v>5.867900026044E-4</v>
      </c>
    </row>
    <row r="202" spans="1:5" x14ac:dyDescent="0.4">
      <c r="B202" s="10">
        <v>0</v>
      </c>
      <c r="C202" s="10">
        <v>0</v>
      </c>
      <c r="D202" s="10">
        <v>0</v>
      </c>
      <c r="E202" s="10">
        <v>4</v>
      </c>
    </row>
    <row r="203" spans="1:5" x14ac:dyDescent="0.4">
      <c r="B203" s="10">
        <v>3580</v>
      </c>
      <c r="C203" s="10">
        <v>3572</v>
      </c>
      <c r="D203" s="10">
        <v>3530</v>
      </c>
      <c r="E203" s="10">
        <v>5990</v>
      </c>
    </row>
    <row r="204" spans="1:5" x14ac:dyDescent="0.4">
      <c r="B204" s="10">
        <v>0</v>
      </c>
      <c r="C204" s="10">
        <v>0</v>
      </c>
      <c r="D204" s="10">
        <v>0</v>
      </c>
      <c r="E204" s="10">
        <v>3.5148721155999998</v>
      </c>
    </row>
    <row r="205" spans="1:5" x14ac:dyDescent="0.4">
      <c r="B205" s="10">
        <v>3580</v>
      </c>
      <c r="C205" s="10">
        <v>3572</v>
      </c>
      <c r="D205" s="10">
        <v>3555.4835538450002</v>
      </c>
      <c r="E205" s="10">
        <v>5990</v>
      </c>
    </row>
    <row r="206" spans="1:5" x14ac:dyDescent="0.4">
      <c r="B206" s="4" t="s">
        <v>95</v>
      </c>
      <c r="C206" s="4" t="s">
        <v>95</v>
      </c>
      <c r="D206" s="4" t="s">
        <v>95</v>
      </c>
      <c r="E206" s="4" t="s">
        <v>95</v>
      </c>
    </row>
    <row r="207" spans="1:5" x14ac:dyDescent="0.4">
      <c r="A207" s="1" t="s">
        <v>345</v>
      </c>
      <c r="B207" s="9">
        <v>0</v>
      </c>
      <c r="C207" s="9">
        <v>0</v>
      </c>
      <c r="D207" s="9">
        <v>0</v>
      </c>
      <c r="E207" s="9">
        <v>5.1392486932079994E-4</v>
      </c>
    </row>
    <row r="208" spans="1:5" x14ac:dyDescent="0.4">
      <c r="B208" s="10">
        <v>0</v>
      </c>
      <c r="C208" s="10">
        <v>0</v>
      </c>
      <c r="D208" s="10">
        <v>0</v>
      </c>
      <c r="E208" s="10">
        <v>2</v>
      </c>
    </row>
    <row r="209" spans="1:5" x14ac:dyDescent="0.4">
      <c r="B209" s="10">
        <v>3580</v>
      </c>
      <c r="C209" s="10">
        <v>3572</v>
      </c>
      <c r="D209" s="10">
        <v>3530</v>
      </c>
      <c r="E209" s="10">
        <v>5990</v>
      </c>
    </row>
    <row r="210" spans="1:5" x14ac:dyDescent="0.4">
      <c r="B210" s="10">
        <v>0</v>
      </c>
      <c r="C210" s="10">
        <v>0</v>
      </c>
      <c r="D210" s="10">
        <v>0</v>
      </c>
      <c r="E210" s="10">
        <v>3.078409967232</v>
      </c>
    </row>
    <row r="211" spans="1:5" x14ac:dyDescent="0.4">
      <c r="B211" s="10">
        <v>3580</v>
      </c>
      <c r="C211" s="10">
        <v>3572</v>
      </c>
      <c r="D211" s="10">
        <v>3555.4835538450002</v>
      </c>
      <c r="E211" s="10">
        <v>5990</v>
      </c>
    </row>
    <row r="212" spans="1:5" x14ac:dyDescent="0.4">
      <c r="B212" s="4" t="s">
        <v>95</v>
      </c>
      <c r="C212" s="4" t="s">
        <v>95</v>
      </c>
      <c r="D212" s="4" t="s">
        <v>95</v>
      </c>
      <c r="E212" s="4" t="s">
        <v>95</v>
      </c>
    </row>
    <row r="213" spans="1:5" x14ac:dyDescent="0.4">
      <c r="A213" s="1" t="s">
        <v>333</v>
      </c>
      <c r="B213" s="9">
        <v>0</v>
      </c>
      <c r="C213" s="9">
        <v>0</v>
      </c>
      <c r="D213" s="9">
        <v>0</v>
      </c>
      <c r="E213" s="9">
        <v>3.6996205891349999E-4</v>
      </c>
    </row>
    <row r="214" spans="1:5" x14ac:dyDescent="0.4">
      <c r="B214" s="10">
        <v>0</v>
      </c>
      <c r="C214" s="10">
        <v>0</v>
      </c>
      <c r="D214" s="10">
        <v>0</v>
      </c>
      <c r="E214" s="10">
        <v>1</v>
      </c>
    </row>
    <row r="215" spans="1:5" x14ac:dyDescent="0.4">
      <c r="B215" s="10">
        <v>3580</v>
      </c>
      <c r="C215" s="10">
        <v>3572</v>
      </c>
      <c r="D215" s="10">
        <v>3530</v>
      </c>
      <c r="E215" s="10">
        <v>5990</v>
      </c>
    </row>
    <row r="216" spans="1:5" x14ac:dyDescent="0.4">
      <c r="B216" s="10">
        <v>0</v>
      </c>
      <c r="C216" s="10">
        <v>0</v>
      </c>
      <c r="D216" s="10">
        <v>0</v>
      </c>
      <c r="E216" s="10">
        <v>2.216072732892</v>
      </c>
    </row>
    <row r="217" spans="1:5" x14ac:dyDescent="0.4">
      <c r="B217" s="10">
        <v>3580</v>
      </c>
      <c r="C217" s="10">
        <v>3572</v>
      </c>
      <c r="D217" s="10">
        <v>3555.4835538450002</v>
      </c>
      <c r="E217" s="10">
        <v>5990</v>
      </c>
    </row>
    <row r="218" spans="1:5" x14ac:dyDescent="0.4">
      <c r="B218" s="4" t="s">
        <v>95</v>
      </c>
      <c r="C218" s="4" t="s">
        <v>95</v>
      </c>
      <c r="D218" s="4" t="s">
        <v>95</v>
      </c>
      <c r="E218" s="4" t="s">
        <v>95</v>
      </c>
    </row>
    <row r="219" spans="1:5" x14ac:dyDescent="0.4">
      <c r="A219" s="1" t="s">
        <v>346</v>
      </c>
      <c r="B219" s="9">
        <v>0</v>
      </c>
      <c r="C219" s="9">
        <v>0</v>
      </c>
      <c r="D219" s="9">
        <v>0</v>
      </c>
      <c r="E219" s="9">
        <v>2.834904953608E-5</v>
      </c>
    </row>
    <row r="220" spans="1:5" x14ac:dyDescent="0.4">
      <c r="B220" s="10">
        <v>0</v>
      </c>
      <c r="C220" s="10">
        <v>0</v>
      </c>
      <c r="D220" s="10">
        <v>0</v>
      </c>
      <c r="E220" s="10">
        <v>1</v>
      </c>
    </row>
    <row r="221" spans="1:5" x14ac:dyDescent="0.4">
      <c r="B221" s="10">
        <v>3580</v>
      </c>
      <c r="C221" s="10">
        <v>3572</v>
      </c>
      <c r="D221" s="10">
        <v>3530</v>
      </c>
      <c r="E221" s="10">
        <v>5990</v>
      </c>
    </row>
    <row r="222" spans="1:5" x14ac:dyDescent="0.4">
      <c r="B222" s="10">
        <v>0</v>
      </c>
      <c r="C222" s="10">
        <v>0</v>
      </c>
      <c r="D222" s="10">
        <v>0</v>
      </c>
      <c r="E222" s="10">
        <v>0.16981080672109999</v>
      </c>
    </row>
    <row r="223" spans="1:5" x14ac:dyDescent="0.4">
      <c r="B223" s="10">
        <v>3580</v>
      </c>
      <c r="C223" s="10">
        <v>3572</v>
      </c>
      <c r="D223" s="10">
        <v>3555.4835538450002</v>
      </c>
      <c r="E223" s="10">
        <v>5990</v>
      </c>
    </row>
    <row r="224" spans="1:5" x14ac:dyDescent="0.4">
      <c r="B224" s="4" t="s">
        <v>95</v>
      </c>
      <c r="C224" s="4" t="s">
        <v>95</v>
      </c>
      <c r="D224" s="4" t="s">
        <v>95</v>
      </c>
      <c r="E224" s="4" t="s">
        <v>95</v>
      </c>
    </row>
    <row r="225" spans="1:5" x14ac:dyDescent="0.4">
      <c r="A225" s="1" t="s">
        <v>379</v>
      </c>
      <c r="B225" s="9">
        <v>4.4649114941340004E-3</v>
      </c>
      <c r="C225" s="9">
        <v>1.2124466221139999E-3</v>
      </c>
      <c r="D225" s="9">
        <v>0</v>
      </c>
      <c r="E225" s="9">
        <v>0</v>
      </c>
    </row>
    <row r="226" spans="1:5" x14ac:dyDescent="0.4">
      <c r="B226" s="10">
        <v>12</v>
      </c>
      <c r="C226" s="10">
        <v>5</v>
      </c>
      <c r="D226" s="10">
        <v>0</v>
      </c>
      <c r="E226" s="10">
        <v>0</v>
      </c>
    </row>
    <row r="227" spans="1:5" x14ac:dyDescent="0.4">
      <c r="B227" s="10">
        <v>3580</v>
      </c>
      <c r="C227" s="10">
        <v>3572</v>
      </c>
      <c r="D227" s="10">
        <v>3530</v>
      </c>
      <c r="E227" s="10">
        <v>5990</v>
      </c>
    </row>
    <row r="228" spans="1:5" x14ac:dyDescent="0.4">
      <c r="B228" s="10">
        <v>15.984383148999999</v>
      </c>
      <c r="C228" s="10">
        <v>4.3308593341910004</v>
      </c>
      <c r="D228" s="10">
        <v>0</v>
      </c>
      <c r="E228" s="10">
        <v>0</v>
      </c>
    </row>
    <row r="229" spans="1:5" x14ac:dyDescent="0.4">
      <c r="B229" s="10">
        <v>3580</v>
      </c>
      <c r="C229" s="10">
        <v>3572</v>
      </c>
      <c r="D229" s="10">
        <v>3555.4835538450002</v>
      </c>
      <c r="E229" s="10">
        <v>5990</v>
      </c>
    </row>
    <row r="230" spans="1:5" x14ac:dyDescent="0.4">
      <c r="B230" s="4" t="s">
        <v>813</v>
      </c>
      <c r="C230" s="4" t="s">
        <v>116</v>
      </c>
      <c r="D230" s="4" t="s">
        <v>95</v>
      </c>
      <c r="E230" s="4" t="s">
        <v>95</v>
      </c>
    </row>
    <row r="231" spans="1:5" x14ac:dyDescent="0.4">
      <c r="A231" s="1" t="s">
        <v>530</v>
      </c>
      <c r="B231" s="9">
        <v>2.0282291651930001E-4</v>
      </c>
      <c r="C231" s="9">
        <v>5.1648021658340002E-4</v>
      </c>
      <c r="D231" s="9">
        <v>0</v>
      </c>
      <c r="E231" s="9">
        <v>0</v>
      </c>
    </row>
    <row r="232" spans="1:5" x14ac:dyDescent="0.4">
      <c r="B232" s="10">
        <v>1</v>
      </c>
      <c r="C232" s="10">
        <v>1</v>
      </c>
      <c r="D232" s="10">
        <v>0</v>
      </c>
      <c r="E232" s="10">
        <v>0</v>
      </c>
    </row>
    <row r="233" spans="1:5" x14ac:dyDescent="0.4">
      <c r="B233" s="10">
        <v>3580</v>
      </c>
      <c r="C233" s="10">
        <v>3572</v>
      </c>
      <c r="D233" s="10">
        <v>3530</v>
      </c>
      <c r="E233" s="10">
        <v>5990</v>
      </c>
    </row>
    <row r="234" spans="1:5" x14ac:dyDescent="0.4">
      <c r="B234" s="10">
        <v>0.7261060411393</v>
      </c>
      <c r="C234" s="10">
        <v>1.844867333636</v>
      </c>
      <c r="D234" s="10">
        <v>0</v>
      </c>
      <c r="E234" s="10">
        <v>0</v>
      </c>
    </row>
    <row r="235" spans="1:5" x14ac:dyDescent="0.4">
      <c r="B235" s="10">
        <v>3580</v>
      </c>
      <c r="C235" s="10">
        <v>3572</v>
      </c>
      <c r="D235" s="10">
        <v>3555.4835538450002</v>
      </c>
      <c r="E235" s="10">
        <v>5990</v>
      </c>
    </row>
    <row r="236" spans="1:5" x14ac:dyDescent="0.4">
      <c r="B236" s="4" t="s">
        <v>95</v>
      </c>
      <c r="C236" s="4" t="s">
        <v>95</v>
      </c>
      <c r="D236" s="4" t="s">
        <v>95</v>
      </c>
      <c r="E236" s="4" t="s">
        <v>95</v>
      </c>
    </row>
    <row r="237" spans="1:5" x14ac:dyDescent="0.4">
      <c r="A237" s="1" t="s">
        <v>353</v>
      </c>
      <c r="B237" s="9">
        <v>1.3007061818410002E-3</v>
      </c>
      <c r="C237" s="9">
        <v>6.7786037720980004E-4</v>
      </c>
      <c r="D237" s="9">
        <v>0</v>
      </c>
      <c r="E237" s="9">
        <v>4.0934647435310003E-4</v>
      </c>
    </row>
    <row r="238" spans="1:5" x14ac:dyDescent="0.4">
      <c r="B238" s="10">
        <v>6</v>
      </c>
      <c r="C238" s="10">
        <v>4</v>
      </c>
      <c r="D238" s="10">
        <v>0</v>
      </c>
      <c r="E238" s="10">
        <v>1</v>
      </c>
    </row>
    <row r="239" spans="1:5" x14ac:dyDescent="0.4">
      <c r="B239" s="10">
        <v>3580</v>
      </c>
      <c r="C239" s="10">
        <v>3572</v>
      </c>
      <c r="D239" s="10">
        <v>3530</v>
      </c>
      <c r="E239" s="10">
        <v>5990</v>
      </c>
    </row>
    <row r="240" spans="1:5" x14ac:dyDescent="0.4">
      <c r="B240" s="10">
        <v>4.65652813099</v>
      </c>
      <c r="C240" s="10">
        <v>2.4213172673929999</v>
      </c>
      <c r="D240" s="10">
        <v>0</v>
      </c>
      <c r="E240" s="10">
        <v>2.4519853813750001</v>
      </c>
    </row>
    <row r="241" spans="1:5" x14ac:dyDescent="0.4">
      <c r="B241" s="10">
        <v>3580</v>
      </c>
      <c r="C241" s="10">
        <v>3572</v>
      </c>
      <c r="D241" s="10">
        <v>3555.4835538450002</v>
      </c>
      <c r="E241" s="10">
        <v>5990</v>
      </c>
    </row>
    <row r="242" spans="1:5" x14ac:dyDescent="0.4">
      <c r="B242" s="4" t="s">
        <v>645</v>
      </c>
      <c r="C242" s="4" t="s">
        <v>95</v>
      </c>
      <c r="D242" s="4" t="s">
        <v>95</v>
      </c>
      <c r="E242" s="4" t="s">
        <v>95</v>
      </c>
    </row>
    <row r="243" spans="1:5" x14ac:dyDescent="0.4">
      <c r="A243" s="1" t="s">
        <v>386</v>
      </c>
      <c r="B243" s="9">
        <v>3.8720268340920001E-3</v>
      </c>
      <c r="C243" s="9">
        <v>3.7165864580090001E-3</v>
      </c>
      <c r="D243" s="9">
        <v>1.3715457354169999E-3</v>
      </c>
      <c r="E243" s="9">
        <v>2.4061611700839998E-3</v>
      </c>
    </row>
    <row r="244" spans="1:5" x14ac:dyDescent="0.4">
      <c r="B244" s="10">
        <v>18</v>
      </c>
      <c r="C244" s="10">
        <v>14</v>
      </c>
      <c r="D244" s="10">
        <v>6</v>
      </c>
      <c r="E244" s="10">
        <v>10</v>
      </c>
    </row>
    <row r="245" spans="1:5" x14ac:dyDescent="0.4">
      <c r="B245" s="10">
        <v>3580</v>
      </c>
      <c r="C245" s="10">
        <v>3572</v>
      </c>
      <c r="D245" s="10">
        <v>3530</v>
      </c>
      <c r="E245" s="10">
        <v>5990</v>
      </c>
    </row>
    <row r="246" spans="1:5" x14ac:dyDescent="0.4">
      <c r="B246" s="10">
        <v>13.861856066050001</v>
      </c>
      <c r="C246" s="10">
        <v>13.27564682801</v>
      </c>
      <c r="D246" s="10">
        <v>4.8765083056209999</v>
      </c>
      <c r="E246" s="10">
        <v>14.4129054088</v>
      </c>
    </row>
    <row r="247" spans="1:5" x14ac:dyDescent="0.4">
      <c r="B247" s="10">
        <v>3580</v>
      </c>
      <c r="C247" s="10">
        <v>3572</v>
      </c>
      <c r="D247" s="10">
        <v>3555.4835538450002</v>
      </c>
      <c r="E247" s="10">
        <v>5990</v>
      </c>
    </row>
    <row r="248" spans="1:5" x14ac:dyDescent="0.4">
      <c r="B248" s="4" t="s">
        <v>435</v>
      </c>
      <c r="C248" s="4" t="s">
        <v>397</v>
      </c>
      <c r="D248" s="4" t="s">
        <v>95</v>
      </c>
      <c r="E248" s="4" t="s">
        <v>95</v>
      </c>
    </row>
    <row r="249" spans="1:5" x14ac:dyDescent="0.4">
      <c r="A249" s="1" t="s">
        <v>152</v>
      </c>
      <c r="B249" s="10">
        <v>3580</v>
      </c>
      <c r="C249" s="10">
        <v>3572</v>
      </c>
      <c r="D249" s="10">
        <v>3530</v>
      </c>
      <c r="E249" s="10">
        <v>5990</v>
      </c>
    </row>
    <row r="250" spans="1:5" x14ac:dyDescent="0.4">
      <c r="A250" s="1" t="s">
        <v>153</v>
      </c>
      <c r="B250" s="10">
        <v>3580</v>
      </c>
      <c r="C250" s="10">
        <v>3572</v>
      </c>
      <c r="D250" s="10">
        <v>3555.4835538450002</v>
      </c>
      <c r="E250" s="10">
        <v>5990</v>
      </c>
    </row>
    <row r="251" spans="1:5" x14ac:dyDescent="0.4">
      <c r="A251" s="1" t="s">
        <v>154</v>
      </c>
      <c r="B251" s="3" t="s">
        <v>160</v>
      </c>
      <c r="C251" s="3" t="s">
        <v>161</v>
      </c>
      <c r="D251" s="3" t="s">
        <v>162</v>
      </c>
      <c r="E251" s="3" t="s">
        <v>163</v>
      </c>
    </row>
    <row r="252" spans="1:5" x14ac:dyDescent="0.4">
      <c r="A252" t="s">
        <v>814</v>
      </c>
    </row>
    <row r="253" spans="1:5" x14ac:dyDescent="0.4">
      <c r="A253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DCBDFAB-74F5-4659-889A-3D7EFE831CA0}">
  <sheetPr>
    <tabColor theme="7"/>
  </sheetPr>
  <dimension ref="A1:AS256"/>
  <sheetViews>
    <sheetView workbookViewId="0"/>
  </sheetViews>
  <sheetFormatPr defaultRowHeight="14.6" x14ac:dyDescent="0.4"/>
  <cols>
    <col min="1" max="1" width="68.84375" bestFit="1" customWidth="1"/>
    <col min="2" max="45" width="12.53515625" customWidth="1"/>
  </cols>
  <sheetData>
    <row r="1" spans="1:45" x14ac:dyDescent="0.4">
      <c r="A1" s="1" t="s">
        <v>49</v>
      </c>
    </row>
    <row r="2" spans="1:45" ht="87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 t="s">
        <v>167</v>
      </c>
      <c r="AE2" s="19"/>
      <c r="AF2" s="19"/>
      <c r="AG2" s="19"/>
      <c r="AH2" s="19"/>
      <c r="AI2" s="19"/>
      <c r="AJ2" s="19"/>
      <c r="AK2" s="19"/>
      <c r="AL2" s="19" t="s">
        <v>168</v>
      </c>
      <c r="AM2" s="19"/>
      <c r="AN2" s="19"/>
      <c r="AO2" s="19"/>
      <c r="AP2" s="19"/>
      <c r="AQ2" s="19"/>
      <c r="AR2" s="19"/>
      <c r="AS2" s="19"/>
    </row>
    <row r="3" spans="1:45" x14ac:dyDescent="0.4">
      <c r="A3" s="20"/>
      <c r="B3" s="19" t="s">
        <v>169</v>
      </c>
      <c r="C3" s="19"/>
      <c r="D3" s="19"/>
      <c r="E3" s="19"/>
      <c r="F3" s="19" t="s">
        <v>170</v>
      </c>
      <c r="G3" s="19"/>
      <c r="H3" s="19"/>
      <c r="I3" s="19"/>
      <c r="J3" s="19" t="s">
        <v>171</v>
      </c>
      <c r="K3" s="19"/>
      <c r="L3" s="19"/>
      <c r="M3" s="19"/>
      <c r="N3" s="19" t="s">
        <v>172</v>
      </c>
      <c r="O3" s="19"/>
      <c r="P3" s="19"/>
      <c r="Q3" s="19"/>
      <c r="R3" s="19" t="s">
        <v>173</v>
      </c>
      <c r="S3" s="19"/>
      <c r="T3" s="19"/>
      <c r="U3" s="19"/>
      <c r="V3" s="19" t="s">
        <v>174</v>
      </c>
      <c r="W3" s="19"/>
      <c r="X3" s="19"/>
      <c r="Y3" s="19"/>
      <c r="Z3" s="19" t="s">
        <v>175</v>
      </c>
      <c r="AA3" s="19"/>
      <c r="AB3" s="19"/>
      <c r="AC3" s="19"/>
      <c r="AD3" s="19" t="s">
        <v>176</v>
      </c>
      <c r="AE3" s="19"/>
      <c r="AF3" s="19"/>
      <c r="AG3" s="19"/>
      <c r="AH3" s="19" t="s">
        <v>177</v>
      </c>
      <c r="AI3" s="19"/>
      <c r="AJ3" s="19"/>
      <c r="AK3" s="19"/>
      <c r="AL3" s="19" t="s">
        <v>178</v>
      </c>
      <c r="AM3" s="19"/>
      <c r="AN3" s="19"/>
      <c r="AO3" s="19"/>
      <c r="AP3" s="19" t="s">
        <v>179</v>
      </c>
      <c r="AQ3" s="19"/>
      <c r="AR3" s="19"/>
      <c r="AS3" s="19"/>
    </row>
    <row r="4" spans="1:45" x14ac:dyDescent="0.4">
      <c r="A4" s="20"/>
      <c r="B4" s="19" t="s">
        <v>180</v>
      </c>
      <c r="C4" s="19"/>
      <c r="D4" s="19"/>
      <c r="E4" s="19"/>
      <c r="F4" s="19" t="s">
        <v>180</v>
      </c>
      <c r="G4" s="19"/>
      <c r="H4" s="19"/>
      <c r="I4" s="19"/>
      <c r="J4" s="19" t="s">
        <v>180</v>
      </c>
      <c r="K4" s="19"/>
      <c r="L4" s="19"/>
      <c r="M4" s="19"/>
      <c r="N4" s="19" t="s">
        <v>180</v>
      </c>
      <c r="O4" s="19"/>
      <c r="P4" s="19"/>
      <c r="Q4" s="19"/>
      <c r="R4" s="19" t="s">
        <v>180</v>
      </c>
      <c r="S4" s="19"/>
      <c r="T4" s="19"/>
      <c r="U4" s="19"/>
      <c r="V4" s="19" t="s">
        <v>180</v>
      </c>
      <c r="W4" s="19"/>
      <c r="X4" s="19"/>
      <c r="Y4" s="19"/>
      <c r="Z4" s="19" t="s">
        <v>180</v>
      </c>
      <c r="AA4" s="19"/>
      <c r="AB4" s="19"/>
      <c r="AC4" s="19"/>
      <c r="AD4" s="19" t="s">
        <v>180</v>
      </c>
      <c r="AE4" s="19"/>
      <c r="AF4" s="19"/>
      <c r="AG4" s="19"/>
      <c r="AH4" s="19" t="s">
        <v>180</v>
      </c>
      <c r="AI4" s="19"/>
      <c r="AJ4" s="19"/>
      <c r="AK4" s="19"/>
      <c r="AL4" s="19" t="s">
        <v>180</v>
      </c>
      <c r="AM4" s="19"/>
      <c r="AN4" s="19"/>
      <c r="AO4" s="19"/>
      <c r="AP4" s="19" t="s">
        <v>180</v>
      </c>
      <c r="AQ4" s="19"/>
      <c r="AR4" s="19"/>
      <c r="AS4" s="19"/>
    </row>
    <row r="5" spans="1:45" ht="174" customHeight="1" x14ac:dyDescent="0.4">
      <c r="A5" s="20"/>
      <c r="B5" s="1" t="s">
        <v>90</v>
      </c>
      <c r="C5" s="1" t="s">
        <v>91</v>
      </c>
      <c r="D5" s="1" t="s">
        <v>92</v>
      </c>
      <c r="E5" s="1" t="s">
        <v>93</v>
      </c>
      <c r="F5" s="1" t="s">
        <v>90</v>
      </c>
      <c r="G5" s="1" t="s">
        <v>91</v>
      </c>
      <c r="H5" s="1" t="s">
        <v>92</v>
      </c>
      <c r="I5" s="1" t="s">
        <v>93</v>
      </c>
      <c r="J5" s="1" t="s">
        <v>90</v>
      </c>
      <c r="K5" s="1" t="s">
        <v>91</v>
      </c>
      <c r="L5" s="1" t="s">
        <v>92</v>
      </c>
      <c r="M5" s="1" t="s">
        <v>93</v>
      </c>
      <c r="N5" s="1" t="s">
        <v>90</v>
      </c>
      <c r="O5" s="1" t="s">
        <v>91</v>
      </c>
      <c r="P5" s="1" t="s">
        <v>92</v>
      </c>
      <c r="Q5" s="1" t="s">
        <v>93</v>
      </c>
      <c r="R5" s="1" t="s">
        <v>90</v>
      </c>
      <c r="S5" s="1" t="s">
        <v>91</v>
      </c>
      <c r="T5" s="1" t="s">
        <v>92</v>
      </c>
      <c r="U5" s="1" t="s">
        <v>93</v>
      </c>
      <c r="V5" s="1" t="s">
        <v>90</v>
      </c>
      <c r="W5" s="1" t="s">
        <v>91</v>
      </c>
      <c r="X5" s="1" t="s">
        <v>92</v>
      </c>
      <c r="Y5" s="1" t="s">
        <v>93</v>
      </c>
      <c r="Z5" s="1" t="s">
        <v>90</v>
      </c>
      <c r="AA5" s="1" t="s">
        <v>91</v>
      </c>
      <c r="AB5" s="1" t="s">
        <v>92</v>
      </c>
      <c r="AC5" s="1" t="s">
        <v>93</v>
      </c>
      <c r="AD5" s="1" t="s">
        <v>90</v>
      </c>
      <c r="AE5" s="1" t="s">
        <v>91</v>
      </c>
      <c r="AF5" s="1" t="s">
        <v>92</v>
      </c>
      <c r="AG5" s="1" t="s">
        <v>93</v>
      </c>
      <c r="AH5" s="1" t="s">
        <v>90</v>
      </c>
      <c r="AI5" s="1" t="s">
        <v>91</v>
      </c>
      <c r="AJ5" s="1" t="s">
        <v>92</v>
      </c>
      <c r="AK5" s="1" t="s">
        <v>93</v>
      </c>
      <c r="AL5" s="1" t="s">
        <v>90</v>
      </c>
      <c r="AM5" s="1" t="s">
        <v>91</v>
      </c>
      <c r="AN5" s="1" t="s">
        <v>92</v>
      </c>
      <c r="AO5" s="1" t="s">
        <v>93</v>
      </c>
      <c r="AP5" s="1" t="s">
        <v>90</v>
      </c>
      <c r="AQ5" s="1" t="s">
        <v>91</v>
      </c>
      <c r="AR5" s="1" t="s">
        <v>92</v>
      </c>
      <c r="AS5" s="1" t="s">
        <v>93</v>
      </c>
    </row>
    <row r="6" spans="1:45" x14ac:dyDescent="0.4">
      <c r="A6" s="1" t="s">
        <v>804</v>
      </c>
      <c r="B6" s="9">
        <v>0.69577968693520009</v>
      </c>
      <c r="C6" s="9">
        <v>0.79536278593459997</v>
      </c>
      <c r="D6" s="9">
        <v>0.75255068960520011</v>
      </c>
      <c r="E6" s="9">
        <v>0.78309853962269993</v>
      </c>
      <c r="F6" s="9">
        <v>0.7074260322892999</v>
      </c>
      <c r="G6" s="9">
        <v>0.73018519645449997</v>
      </c>
      <c r="H6" s="9">
        <v>0.67926692431649993</v>
      </c>
      <c r="I6" s="9">
        <v>0.71349661819809995</v>
      </c>
      <c r="J6" s="9">
        <v>0.65752057074329995</v>
      </c>
      <c r="K6" s="9">
        <v>0.66100561702220006</v>
      </c>
      <c r="L6" s="9">
        <v>0.71166932247739989</v>
      </c>
      <c r="M6" s="9">
        <v>0.70174929885960002</v>
      </c>
      <c r="N6" s="9">
        <v>0.52198129161310003</v>
      </c>
      <c r="O6" s="9">
        <v>0.57422920594909999</v>
      </c>
      <c r="P6" s="9">
        <v>0.56210349271210003</v>
      </c>
      <c r="Q6" s="9">
        <v>0.59984430951980006</v>
      </c>
      <c r="R6" s="9">
        <v>0.47984616752749998</v>
      </c>
      <c r="S6" s="9">
        <v>0.49881521128590001</v>
      </c>
      <c r="T6" s="9">
        <v>0.48664314288900001</v>
      </c>
      <c r="U6" s="9">
        <v>0.46601200423139999</v>
      </c>
      <c r="V6" s="9">
        <v>0.3779482325229</v>
      </c>
      <c r="W6" s="9">
        <v>0.37532529915970003</v>
      </c>
      <c r="X6" s="9">
        <v>0.39807984347249997</v>
      </c>
      <c r="Y6" s="9">
        <v>0.42023894931260003</v>
      </c>
      <c r="Z6" s="9">
        <v>0.20730401340149998</v>
      </c>
      <c r="AA6" s="9">
        <v>0.22671328131429999</v>
      </c>
      <c r="AB6" s="9">
        <v>0.27493658708480001</v>
      </c>
      <c r="AC6" s="9">
        <v>0.23491135671839999</v>
      </c>
      <c r="AD6" s="9">
        <v>0.52454502107379997</v>
      </c>
      <c r="AE6" s="9">
        <v>0.54663481491999999</v>
      </c>
      <c r="AF6" s="9">
        <v>0.54226551359490005</v>
      </c>
      <c r="AG6" s="9">
        <v>0.57486787154480001</v>
      </c>
      <c r="AH6" s="9">
        <v>0.57565953861039998</v>
      </c>
      <c r="AI6" s="9">
        <v>0.60629178857190003</v>
      </c>
      <c r="AJ6" s="9">
        <v>0.60846197780159994</v>
      </c>
      <c r="AK6" s="9">
        <v>0.60061773307349997</v>
      </c>
      <c r="AL6" s="9">
        <v>0.60661580181120001</v>
      </c>
      <c r="AM6" s="9">
        <v>0.63709848221510001</v>
      </c>
      <c r="AN6" s="9">
        <v>0.62264311385560001</v>
      </c>
      <c r="AO6" s="9">
        <v>0.62680013590979999</v>
      </c>
      <c r="AP6" s="9">
        <v>0.44847702230480002</v>
      </c>
      <c r="AQ6" s="9">
        <v>0.45862170606749997</v>
      </c>
      <c r="AR6" s="9">
        <v>0.48927817606909996</v>
      </c>
      <c r="AS6" s="9">
        <v>0.51001240888460009</v>
      </c>
    </row>
    <row r="7" spans="1:45" x14ac:dyDescent="0.4">
      <c r="B7" s="10">
        <v>98</v>
      </c>
      <c r="C7" s="10">
        <v>130</v>
      </c>
      <c r="D7" s="10">
        <v>141</v>
      </c>
      <c r="E7" s="10">
        <v>410</v>
      </c>
      <c r="F7" s="10">
        <v>279</v>
      </c>
      <c r="G7" s="10">
        <v>333</v>
      </c>
      <c r="H7" s="10">
        <v>336</v>
      </c>
      <c r="I7" s="10">
        <v>744</v>
      </c>
      <c r="J7" s="10">
        <v>365</v>
      </c>
      <c r="K7" s="10">
        <v>378</v>
      </c>
      <c r="L7" s="10">
        <v>464</v>
      </c>
      <c r="M7" s="10">
        <v>854</v>
      </c>
      <c r="N7" s="10">
        <v>309</v>
      </c>
      <c r="O7" s="10">
        <v>325</v>
      </c>
      <c r="P7" s="10">
        <v>334</v>
      </c>
      <c r="Q7" s="10">
        <v>552</v>
      </c>
      <c r="R7" s="10">
        <v>337</v>
      </c>
      <c r="S7" s="10">
        <v>328</v>
      </c>
      <c r="T7" s="10">
        <v>307</v>
      </c>
      <c r="U7" s="10">
        <v>410</v>
      </c>
      <c r="V7" s="10">
        <v>332</v>
      </c>
      <c r="W7" s="10">
        <v>292</v>
      </c>
      <c r="X7" s="10">
        <v>263</v>
      </c>
      <c r="Y7" s="10">
        <v>364</v>
      </c>
      <c r="Z7" s="10">
        <v>89</v>
      </c>
      <c r="AA7" s="10">
        <v>100</v>
      </c>
      <c r="AB7" s="10">
        <v>100</v>
      </c>
      <c r="AC7" s="10">
        <v>117</v>
      </c>
      <c r="AD7" s="10">
        <v>761</v>
      </c>
      <c r="AE7" s="10">
        <v>736</v>
      </c>
      <c r="AF7" s="10">
        <v>694</v>
      </c>
      <c r="AG7" s="10">
        <v>1301</v>
      </c>
      <c r="AH7" s="10">
        <v>1037</v>
      </c>
      <c r="AI7" s="10">
        <v>1130</v>
      </c>
      <c r="AJ7" s="10">
        <v>1222</v>
      </c>
      <c r="AK7" s="10">
        <v>2125</v>
      </c>
      <c r="AL7" s="10">
        <v>1302</v>
      </c>
      <c r="AM7" s="10">
        <v>1363</v>
      </c>
      <c r="AN7" s="10">
        <v>1414</v>
      </c>
      <c r="AO7" s="10">
        <v>2495</v>
      </c>
      <c r="AP7" s="10">
        <v>507</v>
      </c>
      <c r="AQ7" s="10">
        <v>526</v>
      </c>
      <c r="AR7" s="10">
        <v>529</v>
      </c>
      <c r="AS7" s="10">
        <v>958</v>
      </c>
    </row>
    <row r="8" spans="1:45" x14ac:dyDescent="0.4">
      <c r="B8" s="10">
        <v>140</v>
      </c>
      <c r="C8" s="10">
        <v>171</v>
      </c>
      <c r="D8" s="10">
        <v>194</v>
      </c>
      <c r="E8" s="10">
        <v>525</v>
      </c>
      <c r="F8" s="10">
        <v>399</v>
      </c>
      <c r="G8" s="10">
        <v>458</v>
      </c>
      <c r="H8" s="10">
        <v>487</v>
      </c>
      <c r="I8" s="10">
        <v>1024</v>
      </c>
      <c r="J8" s="10">
        <v>558</v>
      </c>
      <c r="K8" s="10">
        <v>557</v>
      </c>
      <c r="L8" s="10">
        <v>670</v>
      </c>
      <c r="M8" s="10">
        <v>1265</v>
      </c>
      <c r="N8" s="10">
        <v>579</v>
      </c>
      <c r="O8" s="10">
        <v>605</v>
      </c>
      <c r="P8" s="10">
        <v>615</v>
      </c>
      <c r="Q8" s="10">
        <v>977</v>
      </c>
      <c r="R8" s="10">
        <v>697</v>
      </c>
      <c r="S8" s="10">
        <v>673</v>
      </c>
      <c r="T8" s="10">
        <v>615</v>
      </c>
      <c r="U8" s="10">
        <v>885</v>
      </c>
      <c r="V8" s="10">
        <v>799</v>
      </c>
      <c r="W8" s="10">
        <v>729</v>
      </c>
      <c r="X8" s="10">
        <v>608</v>
      </c>
      <c r="Y8" s="10">
        <v>879</v>
      </c>
      <c r="Z8" s="10">
        <v>408</v>
      </c>
      <c r="AA8" s="10">
        <v>375</v>
      </c>
      <c r="AB8" s="10">
        <v>339</v>
      </c>
      <c r="AC8" s="10">
        <v>431</v>
      </c>
      <c r="AD8" s="10">
        <v>1560</v>
      </c>
      <c r="AE8" s="10">
        <v>1486</v>
      </c>
      <c r="AF8" s="10">
        <v>1327</v>
      </c>
      <c r="AG8" s="10">
        <v>2296</v>
      </c>
      <c r="AH8" s="10">
        <v>2001</v>
      </c>
      <c r="AI8" s="10">
        <v>2055</v>
      </c>
      <c r="AJ8" s="10">
        <v>2161</v>
      </c>
      <c r="AK8" s="10">
        <v>3652</v>
      </c>
      <c r="AL8" s="10">
        <v>2405</v>
      </c>
      <c r="AM8" s="10">
        <v>2382</v>
      </c>
      <c r="AN8" s="10">
        <v>2397</v>
      </c>
      <c r="AO8" s="10">
        <v>4107</v>
      </c>
      <c r="AP8" s="10">
        <v>1175</v>
      </c>
      <c r="AQ8" s="10">
        <v>1190</v>
      </c>
      <c r="AR8" s="10">
        <v>1127</v>
      </c>
      <c r="AS8" s="10">
        <v>1880</v>
      </c>
    </row>
    <row r="9" spans="1:45" x14ac:dyDescent="0.4">
      <c r="B9" s="10">
        <v>288.70565899079998</v>
      </c>
      <c r="C9" s="10">
        <v>312.66403154900001</v>
      </c>
      <c r="D9" s="10">
        <v>309.38619307059997</v>
      </c>
      <c r="E9" s="10">
        <v>535.79437242029996</v>
      </c>
      <c r="F9" s="10">
        <v>484.06984760760002</v>
      </c>
      <c r="G9" s="10">
        <v>484.398771286</v>
      </c>
      <c r="H9" s="10">
        <v>457.83386871610003</v>
      </c>
      <c r="I9" s="10">
        <v>805.1200641982</v>
      </c>
      <c r="J9" s="10">
        <v>405.81269051769999</v>
      </c>
      <c r="K9" s="10">
        <v>414.95866022500002</v>
      </c>
      <c r="L9" s="10">
        <v>453.13911585210002</v>
      </c>
      <c r="M9" s="10">
        <v>753.24004536610005</v>
      </c>
      <c r="N9" s="10">
        <v>302.25844488500002</v>
      </c>
      <c r="O9" s="10">
        <v>333.83297677109999</v>
      </c>
      <c r="P9" s="10">
        <v>315.84579254239998</v>
      </c>
      <c r="Q9" s="10">
        <v>556.26041052879998</v>
      </c>
      <c r="R9" s="10">
        <v>256.6510175235</v>
      </c>
      <c r="S9" s="10">
        <v>268.10009810970001</v>
      </c>
      <c r="T9" s="10">
        <v>253.4489380206</v>
      </c>
      <c r="U9" s="10">
        <v>398.61512890559999</v>
      </c>
      <c r="V9" s="10">
        <v>184.45372075629999</v>
      </c>
      <c r="W9" s="10">
        <v>195.3123990583</v>
      </c>
      <c r="X9" s="10">
        <v>184.54701533759999</v>
      </c>
      <c r="Y9" s="10">
        <v>364.79752414929999</v>
      </c>
      <c r="Z9" s="10">
        <v>54.240176428470001</v>
      </c>
      <c r="AA9" s="10">
        <v>55.772156523710002</v>
      </c>
      <c r="AB9" s="10">
        <v>78.691970498879996</v>
      </c>
      <c r="AC9" s="10">
        <v>104.9705216739</v>
      </c>
      <c r="AD9" s="10">
        <v>919.44188472400003</v>
      </c>
      <c r="AE9" s="10">
        <v>959.05947076990003</v>
      </c>
      <c r="AF9" s="10">
        <v>975.60839950720003</v>
      </c>
      <c r="AG9" s="10">
        <v>1736.4175882029999</v>
      </c>
      <c r="AH9" s="10">
        <v>1039.444690519</v>
      </c>
      <c r="AI9" s="10">
        <v>1073.4315238040001</v>
      </c>
      <c r="AJ9" s="10">
        <v>1035.0411043710001</v>
      </c>
      <c r="AK9" s="10">
        <v>1754.8690822870001</v>
      </c>
      <c r="AL9" s="10">
        <v>1421.7790022889999</v>
      </c>
      <c r="AM9" s="10">
        <v>1525.365299307</v>
      </c>
      <c r="AN9" s="10">
        <v>1468.330765898</v>
      </c>
      <c r="AO9" s="10">
        <v>2515.6115749599999</v>
      </c>
      <c r="AP9" s="10">
        <v>554.41255442069996</v>
      </c>
      <c r="AQ9" s="10">
        <v>540.14728728770001</v>
      </c>
      <c r="AR9" s="10">
        <v>582.79179319679997</v>
      </c>
      <c r="AS9" s="10">
        <v>1006.538134912</v>
      </c>
    </row>
    <row r="10" spans="1:45" x14ac:dyDescent="0.4">
      <c r="B10" s="10">
        <v>414.93832661670001</v>
      </c>
      <c r="C10" s="10">
        <v>393.1087009327</v>
      </c>
      <c r="D10" s="10">
        <v>411.1167491361</v>
      </c>
      <c r="E10" s="10">
        <v>684.19789504209996</v>
      </c>
      <c r="F10" s="10">
        <v>684.26920344040002</v>
      </c>
      <c r="G10" s="10">
        <v>663.39166233169999</v>
      </c>
      <c r="H10" s="10">
        <v>674.01172105759997</v>
      </c>
      <c r="I10" s="10">
        <v>1128.41468854</v>
      </c>
      <c r="J10" s="10">
        <v>617.18630347789997</v>
      </c>
      <c r="K10" s="10">
        <v>627.76873530119997</v>
      </c>
      <c r="L10" s="10">
        <v>636.72706064479996</v>
      </c>
      <c r="M10" s="10">
        <v>1073.374845675</v>
      </c>
      <c r="N10" s="10">
        <v>579.05991985059995</v>
      </c>
      <c r="O10" s="10">
        <v>581.35840760539998</v>
      </c>
      <c r="P10" s="10">
        <v>561.89971533259995</v>
      </c>
      <c r="Q10" s="10">
        <v>927.34131457230001</v>
      </c>
      <c r="R10" s="10">
        <v>534.86103441440002</v>
      </c>
      <c r="S10" s="10">
        <v>537.47378196149998</v>
      </c>
      <c r="T10" s="10">
        <v>520.81066326339999</v>
      </c>
      <c r="U10" s="10">
        <v>855.37523773249995</v>
      </c>
      <c r="V10" s="10">
        <v>488.03964374970002</v>
      </c>
      <c r="W10" s="10">
        <v>520.38165158490006</v>
      </c>
      <c r="X10" s="10">
        <v>463.59296599330003</v>
      </c>
      <c r="Y10" s="10">
        <v>868.07166433760005</v>
      </c>
      <c r="Z10" s="10">
        <v>261.6455684503</v>
      </c>
      <c r="AA10" s="10">
        <v>246.00304049409999</v>
      </c>
      <c r="AB10" s="10">
        <v>286.2186198398</v>
      </c>
      <c r="AC10" s="10">
        <v>446.85162582309999</v>
      </c>
      <c r="AD10" s="10">
        <v>1752.8369306449999</v>
      </c>
      <c r="AE10" s="10">
        <v>1754.4793060980001</v>
      </c>
      <c r="AF10" s="10">
        <v>1799.134141944</v>
      </c>
      <c r="AG10" s="10">
        <v>3020.550763321</v>
      </c>
      <c r="AH10" s="10">
        <v>1805.6587632129999</v>
      </c>
      <c r="AI10" s="10">
        <v>1770.486660114</v>
      </c>
      <c r="AJ10" s="10">
        <v>1701.07770433</v>
      </c>
      <c r="AK10" s="10">
        <v>2921.773676756</v>
      </c>
      <c r="AL10" s="10">
        <v>2343.7882726490002</v>
      </c>
      <c r="AM10" s="10">
        <v>2394.2378484450001</v>
      </c>
      <c r="AN10" s="10">
        <v>2358.2221231120002</v>
      </c>
      <c r="AO10" s="10">
        <v>4013.4190004729999</v>
      </c>
      <c r="AP10" s="10">
        <v>1236.211727351</v>
      </c>
      <c r="AQ10" s="10">
        <v>1177.7621515549999</v>
      </c>
      <c r="AR10" s="10">
        <v>1191.125665729</v>
      </c>
      <c r="AS10" s="10">
        <v>1973.5561672179999</v>
      </c>
    </row>
    <row r="11" spans="1:45" x14ac:dyDescent="0.4">
      <c r="B11" s="4" t="s">
        <v>107</v>
      </c>
      <c r="C11" s="4" t="s">
        <v>107</v>
      </c>
      <c r="D11" s="4" t="s">
        <v>107</v>
      </c>
      <c r="E11" s="4" t="s">
        <v>127</v>
      </c>
      <c r="F11" s="4" t="s">
        <v>107</v>
      </c>
      <c r="G11" s="4" t="s">
        <v>107</v>
      </c>
      <c r="H11" s="4" t="s">
        <v>107</v>
      </c>
      <c r="I11" s="4" t="s">
        <v>107</v>
      </c>
      <c r="J11" s="4" t="s">
        <v>107</v>
      </c>
      <c r="K11" s="4" t="s">
        <v>107</v>
      </c>
      <c r="L11" s="4" t="s">
        <v>107</v>
      </c>
      <c r="M11" s="4" t="s">
        <v>107</v>
      </c>
      <c r="N11" s="4" t="s">
        <v>107</v>
      </c>
      <c r="O11" s="4" t="s">
        <v>107</v>
      </c>
      <c r="P11" s="4" t="s">
        <v>107</v>
      </c>
      <c r="Q11" s="4" t="s">
        <v>127</v>
      </c>
      <c r="R11" s="4" t="s">
        <v>107</v>
      </c>
      <c r="S11" s="4" t="s">
        <v>107</v>
      </c>
      <c r="T11" s="4" t="s">
        <v>107</v>
      </c>
      <c r="U11" s="4" t="s">
        <v>107</v>
      </c>
      <c r="V11" s="4" t="s">
        <v>107</v>
      </c>
      <c r="W11" s="4" t="s">
        <v>107</v>
      </c>
      <c r="X11" s="4" t="s">
        <v>107</v>
      </c>
      <c r="Y11" s="4" t="s">
        <v>107</v>
      </c>
      <c r="Z11" s="4" t="s">
        <v>107</v>
      </c>
      <c r="AA11" s="4" t="s">
        <v>107</v>
      </c>
      <c r="AB11" s="4" t="s">
        <v>107</v>
      </c>
      <c r="AC11" s="4" t="s">
        <v>107</v>
      </c>
      <c r="AD11" s="4" t="s">
        <v>107</v>
      </c>
      <c r="AE11" s="4" t="s">
        <v>107</v>
      </c>
      <c r="AF11" s="4" t="s">
        <v>107</v>
      </c>
      <c r="AG11" s="4" t="s">
        <v>127</v>
      </c>
      <c r="AH11" s="4" t="s">
        <v>107</v>
      </c>
      <c r="AI11" s="4" t="s">
        <v>107</v>
      </c>
      <c r="AJ11" s="4" t="s">
        <v>107</v>
      </c>
      <c r="AK11" s="4" t="s">
        <v>107</v>
      </c>
      <c r="AL11" s="4" t="s">
        <v>107</v>
      </c>
      <c r="AM11" s="4" t="s">
        <v>107</v>
      </c>
      <c r="AN11" s="4" t="s">
        <v>107</v>
      </c>
      <c r="AO11" s="4" t="s">
        <v>107</v>
      </c>
      <c r="AP11" s="4" t="s">
        <v>107</v>
      </c>
      <c r="AQ11" s="4" t="s">
        <v>107</v>
      </c>
      <c r="AR11" s="4" t="s">
        <v>107</v>
      </c>
      <c r="AS11" s="4" t="s">
        <v>216</v>
      </c>
    </row>
    <row r="12" spans="1:45" x14ac:dyDescent="0.4">
      <c r="A12" s="1" t="s">
        <v>306</v>
      </c>
      <c r="B12" s="9">
        <v>0.37371749104540003</v>
      </c>
      <c r="C12" s="9">
        <v>0.36508846260150002</v>
      </c>
      <c r="D12" s="9">
        <v>0.26034928620530001</v>
      </c>
      <c r="E12" s="9">
        <v>0.2533021095636</v>
      </c>
      <c r="F12" s="9">
        <v>0.32986359890139999</v>
      </c>
      <c r="G12" s="9">
        <v>0.39275325975660003</v>
      </c>
      <c r="H12" s="9">
        <v>0.37144714330689999</v>
      </c>
      <c r="I12" s="9">
        <v>0.36227030377219999</v>
      </c>
      <c r="J12" s="9">
        <v>0.27550521681130002</v>
      </c>
      <c r="K12" s="9">
        <v>0.30567147175379999</v>
      </c>
      <c r="L12" s="9">
        <v>0.32243243974789998</v>
      </c>
      <c r="M12" s="9">
        <v>0.31730387257019999</v>
      </c>
      <c r="N12" s="9">
        <v>0.25460379034690001</v>
      </c>
      <c r="O12" s="9">
        <v>0.2400405558465</v>
      </c>
      <c r="P12" s="9">
        <v>0.24472773753970001</v>
      </c>
      <c r="Q12" s="9">
        <v>0.2666253798421</v>
      </c>
      <c r="R12" s="9">
        <v>0.23123489474269998</v>
      </c>
      <c r="S12" s="9">
        <v>0.2103695370243</v>
      </c>
      <c r="T12" s="9">
        <v>0.24831293178549999</v>
      </c>
      <c r="U12" s="9">
        <v>0.2386729538199</v>
      </c>
      <c r="V12" s="9">
        <v>0.1194324231561</v>
      </c>
      <c r="W12" s="9">
        <v>0.13714361073430001</v>
      </c>
      <c r="X12" s="9">
        <v>0.17705317214880001</v>
      </c>
      <c r="Y12" s="9">
        <v>0.17266457577730002</v>
      </c>
      <c r="Z12" s="9">
        <v>7.5138661134419998E-2</v>
      </c>
      <c r="AA12" s="9">
        <v>7.1402376634359999E-2</v>
      </c>
      <c r="AB12" s="9">
        <v>7.50455762173E-2</v>
      </c>
      <c r="AC12" s="9">
        <v>8.6638339993069996E-2</v>
      </c>
      <c r="AD12" s="9">
        <v>0.20823807010959999</v>
      </c>
      <c r="AE12" s="9">
        <v>0.20428486367929999</v>
      </c>
      <c r="AF12" s="9">
        <v>0.213634920097</v>
      </c>
      <c r="AG12" s="9">
        <v>0.22603360011999998</v>
      </c>
      <c r="AH12" s="9">
        <v>0.28864980604740004</v>
      </c>
      <c r="AI12" s="9">
        <v>0.31700493201730001</v>
      </c>
      <c r="AJ12" s="9">
        <v>0.31387089133500001</v>
      </c>
      <c r="AK12" s="9">
        <v>0.29667125385900001</v>
      </c>
      <c r="AL12" s="9">
        <v>0.24864321843609999</v>
      </c>
      <c r="AM12" s="9">
        <v>0.27455607003120003</v>
      </c>
      <c r="AN12" s="9">
        <v>0.25902243797879998</v>
      </c>
      <c r="AO12" s="9">
        <v>0.2405809773675</v>
      </c>
      <c r="AP12" s="9">
        <v>0.2565200059985</v>
      </c>
      <c r="AQ12" s="9">
        <v>0.2380007331681</v>
      </c>
      <c r="AR12" s="9">
        <v>0.26966647807830002</v>
      </c>
      <c r="AS12" s="9">
        <v>0.30282833367709999</v>
      </c>
    </row>
    <row r="13" spans="1:45" x14ac:dyDescent="0.4">
      <c r="B13" s="10">
        <v>53</v>
      </c>
      <c r="C13" s="10">
        <v>63</v>
      </c>
      <c r="D13" s="10">
        <v>53</v>
      </c>
      <c r="E13" s="10">
        <v>142</v>
      </c>
      <c r="F13" s="10">
        <v>127</v>
      </c>
      <c r="G13" s="10">
        <v>181</v>
      </c>
      <c r="H13" s="10">
        <v>187</v>
      </c>
      <c r="I13" s="10">
        <v>378</v>
      </c>
      <c r="J13" s="10">
        <v>144</v>
      </c>
      <c r="K13" s="10">
        <v>177</v>
      </c>
      <c r="L13" s="10">
        <v>200</v>
      </c>
      <c r="M13" s="10">
        <v>396</v>
      </c>
      <c r="N13" s="10">
        <v>138</v>
      </c>
      <c r="O13" s="10">
        <v>131</v>
      </c>
      <c r="P13" s="10">
        <v>143</v>
      </c>
      <c r="Q13" s="10">
        <v>249</v>
      </c>
      <c r="R13" s="10">
        <v>159</v>
      </c>
      <c r="S13" s="10">
        <v>142</v>
      </c>
      <c r="T13" s="10">
        <v>153</v>
      </c>
      <c r="U13" s="10">
        <v>215</v>
      </c>
      <c r="V13" s="10">
        <v>92</v>
      </c>
      <c r="W13" s="10">
        <v>97</v>
      </c>
      <c r="X13" s="10">
        <v>105</v>
      </c>
      <c r="Y13" s="10">
        <v>148</v>
      </c>
      <c r="Z13" s="10">
        <v>31</v>
      </c>
      <c r="AA13" s="10">
        <v>28</v>
      </c>
      <c r="AB13" s="10">
        <v>22</v>
      </c>
      <c r="AC13" s="10">
        <v>39</v>
      </c>
      <c r="AD13" s="10">
        <v>259</v>
      </c>
      <c r="AE13" s="10">
        <v>247</v>
      </c>
      <c r="AF13" s="10">
        <v>261</v>
      </c>
      <c r="AG13" s="10">
        <v>495</v>
      </c>
      <c r="AH13" s="10">
        <v>478</v>
      </c>
      <c r="AI13" s="10">
        <v>561</v>
      </c>
      <c r="AJ13" s="10">
        <v>591</v>
      </c>
      <c r="AK13" s="10">
        <v>1063</v>
      </c>
      <c r="AL13" s="10">
        <v>479</v>
      </c>
      <c r="AM13" s="10">
        <v>553</v>
      </c>
      <c r="AN13" s="10">
        <v>583</v>
      </c>
      <c r="AO13" s="10">
        <v>1000</v>
      </c>
      <c r="AP13" s="10">
        <v>265</v>
      </c>
      <c r="AQ13" s="10">
        <v>267</v>
      </c>
      <c r="AR13" s="10">
        <v>279</v>
      </c>
      <c r="AS13" s="10">
        <v>568</v>
      </c>
    </row>
    <row r="14" spans="1:45" x14ac:dyDescent="0.4">
      <c r="B14" s="10">
        <v>140</v>
      </c>
      <c r="C14" s="10">
        <v>171</v>
      </c>
      <c r="D14" s="10">
        <v>194</v>
      </c>
      <c r="E14" s="10">
        <v>525</v>
      </c>
      <c r="F14" s="10">
        <v>399</v>
      </c>
      <c r="G14" s="10">
        <v>458</v>
      </c>
      <c r="H14" s="10">
        <v>487</v>
      </c>
      <c r="I14" s="10">
        <v>1024</v>
      </c>
      <c r="J14" s="10">
        <v>558</v>
      </c>
      <c r="K14" s="10">
        <v>557</v>
      </c>
      <c r="L14" s="10">
        <v>670</v>
      </c>
      <c r="M14" s="10">
        <v>1265</v>
      </c>
      <c r="N14" s="10">
        <v>579</v>
      </c>
      <c r="O14" s="10">
        <v>605</v>
      </c>
      <c r="P14" s="10">
        <v>615</v>
      </c>
      <c r="Q14" s="10">
        <v>977</v>
      </c>
      <c r="R14" s="10">
        <v>697</v>
      </c>
      <c r="S14" s="10">
        <v>673</v>
      </c>
      <c r="T14" s="10">
        <v>615</v>
      </c>
      <c r="U14" s="10">
        <v>885</v>
      </c>
      <c r="V14" s="10">
        <v>799</v>
      </c>
      <c r="W14" s="10">
        <v>729</v>
      </c>
      <c r="X14" s="10">
        <v>608</v>
      </c>
      <c r="Y14" s="10">
        <v>879</v>
      </c>
      <c r="Z14" s="10">
        <v>408</v>
      </c>
      <c r="AA14" s="10">
        <v>375</v>
      </c>
      <c r="AB14" s="10">
        <v>339</v>
      </c>
      <c r="AC14" s="10">
        <v>431</v>
      </c>
      <c r="AD14" s="10">
        <v>1560</v>
      </c>
      <c r="AE14" s="10">
        <v>1486</v>
      </c>
      <c r="AF14" s="10">
        <v>1327</v>
      </c>
      <c r="AG14" s="10">
        <v>2296</v>
      </c>
      <c r="AH14" s="10">
        <v>2001</v>
      </c>
      <c r="AI14" s="10">
        <v>2055</v>
      </c>
      <c r="AJ14" s="10">
        <v>2161</v>
      </c>
      <c r="AK14" s="10">
        <v>3652</v>
      </c>
      <c r="AL14" s="10">
        <v>2405</v>
      </c>
      <c r="AM14" s="10">
        <v>2382</v>
      </c>
      <c r="AN14" s="10">
        <v>2397</v>
      </c>
      <c r="AO14" s="10">
        <v>4107</v>
      </c>
      <c r="AP14" s="10">
        <v>1175</v>
      </c>
      <c r="AQ14" s="10">
        <v>1190</v>
      </c>
      <c r="AR14" s="10">
        <v>1127</v>
      </c>
      <c r="AS14" s="10">
        <v>1880</v>
      </c>
    </row>
    <row r="15" spans="1:45" x14ac:dyDescent="0.4">
      <c r="B15" s="10">
        <v>155.06971036179999</v>
      </c>
      <c r="C15" s="10">
        <v>143.51945125879999</v>
      </c>
      <c r="D15" s="10">
        <v>107.0339521846</v>
      </c>
      <c r="E15" s="10">
        <v>173.30877017309999</v>
      </c>
      <c r="F15" s="10">
        <v>225.7155020642</v>
      </c>
      <c r="G15" s="10">
        <v>260.54923787609999</v>
      </c>
      <c r="H15" s="10">
        <v>250.35972834219999</v>
      </c>
      <c r="I15" s="10">
        <v>408.79113199829999</v>
      </c>
      <c r="J15" s="10">
        <v>170.03804635259999</v>
      </c>
      <c r="K15" s="10">
        <v>191.89099324049999</v>
      </c>
      <c r="L15" s="10">
        <v>205.30145961720001</v>
      </c>
      <c r="M15" s="10">
        <v>340.58599525220001</v>
      </c>
      <c r="N15" s="10">
        <v>147.43085043190001</v>
      </c>
      <c r="O15" s="10">
        <v>139.54959530759999</v>
      </c>
      <c r="P15" s="10">
        <v>137.51244605759999</v>
      </c>
      <c r="Q15" s="10">
        <v>247.25273024110001</v>
      </c>
      <c r="R15" s="10">
        <v>123.6785349948</v>
      </c>
      <c r="S15" s="10">
        <v>113.06811067389999</v>
      </c>
      <c r="T15" s="10">
        <v>129.32402270009999</v>
      </c>
      <c r="U15" s="10">
        <v>204.15493461400001</v>
      </c>
      <c r="V15" s="10">
        <v>58.287757249290003</v>
      </c>
      <c r="W15" s="10">
        <v>71.367018658250004</v>
      </c>
      <c r="X15" s="10">
        <v>82.080605214979997</v>
      </c>
      <c r="Y15" s="10">
        <v>149.88522566719999</v>
      </c>
      <c r="Z15" s="10">
        <v>19.659697705109998</v>
      </c>
      <c r="AA15" s="10">
        <v>17.56520175056</v>
      </c>
      <c r="AB15" s="10">
        <v>21.479441250000001</v>
      </c>
      <c r="AC15" s="10">
        <v>38.714483084519998</v>
      </c>
      <c r="AD15" s="10">
        <v>365.00737965420001</v>
      </c>
      <c r="AE15" s="10">
        <v>358.41356587429999</v>
      </c>
      <c r="AF15" s="10">
        <v>384.35787865790002</v>
      </c>
      <c r="AG15" s="10">
        <v>682.74596337850005</v>
      </c>
      <c r="AH15" s="10">
        <v>521.20305178930005</v>
      </c>
      <c r="AI15" s="10">
        <v>561.25300332710003</v>
      </c>
      <c r="AJ15" s="10">
        <v>533.91877528830003</v>
      </c>
      <c r="AK15" s="10">
        <v>866.80626017539998</v>
      </c>
      <c r="AL15" s="10">
        <v>582.76705944419996</v>
      </c>
      <c r="AM15" s="10">
        <v>657.35253438919995</v>
      </c>
      <c r="AN15" s="10">
        <v>610.83244362400001</v>
      </c>
      <c r="AO15" s="10">
        <v>965.55226571909998</v>
      </c>
      <c r="AP15" s="10">
        <v>317.11303971550001</v>
      </c>
      <c r="AQ15" s="10">
        <v>280.30825556769997</v>
      </c>
      <c r="AR15" s="10">
        <v>321.20666322580001</v>
      </c>
      <c r="AS15" s="10">
        <v>597.64872553680004</v>
      </c>
    </row>
    <row r="16" spans="1:45" x14ac:dyDescent="0.4">
      <c r="B16" s="10">
        <v>414.93832661670001</v>
      </c>
      <c r="C16" s="10">
        <v>393.1087009327</v>
      </c>
      <c r="D16" s="10">
        <v>411.1167491361</v>
      </c>
      <c r="E16" s="10">
        <v>684.19789504209996</v>
      </c>
      <c r="F16" s="10">
        <v>684.26920344040002</v>
      </c>
      <c r="G16" s="10">
        <v>663.39166233169999</v>
      </c>
      <c r="H16" s="10">
        <v>674.01172105759997</v>
      </c>
      <c r="I16" s="10">
        <v>1128.41468854</v>
      </c>
      <c r="J16" s="10">
        <v>617.18630347789997</v>
      </c>
      <c r="K16" s="10">
        <v>627.76873530119997</v>
      </c>
      <c r="L16" s="10">
        <v>636.72706064479996</v>
      </c>
      <c r="M16" s="10">
        <v>1073.374845675</v>
      </c>
      <c r="N16" s="10">
        <v>579.05991985059995</v>
      </c>
      <c r="O16" s="10">
        <v>581.35840760539998</v>
      </c>
      <c r="P16" s="10">
        <v>561.89971533259995</v>
      </c>
      <c r="Q16" s="10">
        <v>927.34131457230001</v>
      </c>
      <c r="R16" s="10">
        <v>534.86103441440002</v>
      </c>
      <c r="S16" s="10">
        <v>537.47378196149998</v>
      </c>
      <c r="T16" s="10">
        <v>520.81066326339999</v>
      </c>
      <c r="U16" s="10">
        <v>855.37523773249995</v>
      </c>
      <c r="V16" s="10">
        <v>488.03964374970002</v>
      </c>
      <c r="W16" s="10">
        <v>520.38165158490006</v>
      </c>
      <c r="X16" s="10">
        <v>463.59296599330003</v>
      </c>
      <c r="Y16" s="10">
        <v>868.07166433760005</v>
      </c>
      <c r="Z16" s="10">
        <v>261.6455684503</v>
      </c>
      <c r="AA16" s="10">
        <v>246.00304049409999</v>
      </c>
      <c r="AB16" s="10">
        <v>286.2186198398</v>
      </c>
      <c r="AC16" s="10">
        <v>446.85162582309999</v>
      </c>
      <c r="AD16" s="10">
        <v>1752.8369306449999</v>
      </c>
      <c r="AE16" s="10">
        <v>1754.4793060980001</v>
      </c>
      <c r="AF16" s="10">
        <v>1799.134141944</v>
      </c>
      <c r="AG16" s="10">
        <v>3020.550763321</v>
      </c>
      <c r="AH16" s="10">
        <v>1805.6587632129999</v>
      </c>
      <c r="AI16" s="10">
        <v>1770.486660114</v>
      </c>
      <c r="AJ16" s="10">
        <v>1701.07770433</v>
      </c>
      <c r="AK16" s="10">
        <v>2921.773676756</v>
      </c>
      <c r="AL16" s="10">
        <v>2343.7882726490002</v>
      </c>
      <c r="AM16" s="10">
        <v>2394.2378484450001</v>
      </c>
      <c r="AN16" s="10">
        <v>2358.2221231120002</v>
      </c>
      <c r="AO16" s="10">
        <v>4013.4190004729999</v>
      </c>
      <c r="AP16" s="10">
        <v>1236.211727351</v>
      </c>
      <c r="AQ16" s="10">
        <v>1177.7621515549999</v>
      </c>
      <c r="AR16" s="10">
        <v>1191.125665729</v>
      </c>
      <c r="AS16" s="10">
        <v>1973.5561672179999</v>
      </c>
    </row>
    <row r="17" spans="1:45" x14ac:dyDescent="0.4">
      <c r="B17" s="4" t="s">
        <v>267</v>
      </c>
      <c r="C17" s="4" t="s">
        <v>267</v>
      </c>
      <c r="D17" s="4" t="s">
        <v>107</v>
      </c>
      <c r="E17" s="4" t="s">
        <v>107</v>
      </c>
      <c r="F17" s="4" t="s">
        <v>107</v>
      </c>
      <c r="G17" s="4" t="s">
        <v>107</v>
      </c>
      <c r="H17" s="4" t="s">
        <v>107</v>
      </c>
      <c r="I17" s="4" t="s">
        <v>107</v>
      </c>
      <c r="J17" s="4" t="s">
        <v>107</v>
      </c>
      <c r="K17" s="4" t="s">
        <v>107</v>
      </c>
      <c r="L17" s="4" t="s">
        <v>107</v>
      </c>
      <c r="M17" s="4" t="s">
        <v>107</v>
      </c>
      <c r="N17" s="4" t="s">
        <v>107</v>
      </c>
      <c r="O17" s="4" t="s">
        <v>107</v>
      </c>
      <c r="P17" s="4" t="s">
        <v>107</v>
      </c>
      <c r="Q17" s="4" t="s">
        <v>107</v>
      </c>
      <c r="R17" s="4" t="s">
        <v>107</v>
      </c>
      <c r="S17" s="4" t="s">
        <v>107</v>
      </c>
      <c r="T17" s="4" t="s">
        <v>107</v>
      </c>
      <c r="U17" s="4" t="s">
        <v>107</v>
      </c>
      <c r="V17" s="4" t="s">
        <v>107</v>
      </c>
      <c r="W17" s="4" t="s">
        <v>107</v>
      </c>
      <c r="X17" s="4" t="s">
        <v>127</v>
      </c>
      <c r="Y17" s="4" t="s">
        <v>127</v>
      </c>
      <c r="Z17" s="4" t="s">
        <v>107</v>
      </c>
      <c r="AA17" s="4" t="s">
        <v>107</v>
      </c>
      <c r="AB17" s="4" t="s">
        <v>107</v>
      </c>
      <c r="AC17" s="4" t="s">
        <v>435</v>
      </c>
      <c r="AD17" s="4" t="s">
        <v>107</v>
      </c>
      <c r="AE17" s="4" t="s">
        <v>107</v>
      </c>
      <c r="AF17" s="4" t="s">
        <v>107</v>
      </c>
      <c r="AG17" s="4" t="s">
        <v>107</v>
      </c>
      <c r="AH17" s="4" t="s">
        <v>107</v>
      </c>
      <c r="AI17" s="4" t="s">
        <v>107</v>
      </c>
      <c r="AJ17" s="4" t="s">
        <v>107</v>
      </c>
      <c r="AK17" s="4" t="s">
        <v>107</v>
      </c>
      <c r="AL17" s="4" t="s">
        <v>107</v>
      </c>
      <c r="AM17" s="4" t="s">
        <v>219</v>
      </c>
      <c r="AN17" s="4" t="s">
        <v>107</v>
      </c>
      <c r="AO17" s="4" t="s">
        <v>107</v>
      </c>
      <c r="AP17" s="4" t="s">
        <v>107</v>
      </c>
      <c r="AQ17" s="4" t="s">
        <v>107</v>
      </c>
      <c r="AR17" s="4" t="s">
        <v>107</v>
      </c>
      <c r="AS17" s="4" t="s">
        <v>216</v>
      </c>
    </row>
    <row r="18" spans="1:45" x14ac:dyDescent="0.4">
      <c r="A18" s="1" t="s">
        <v>309</v>
      </c>
      <c r="B18" s="9">
        <v>0.1293972840299</v>
      </c>
      <c r="C18" s="9">
        <v>0.13795019570639999</v>
      </c>
      <c r="D18" s="9">
        <v>0.1586705773389</v>
      </c>
      <c r="E18" s="9">
        <v>0.23735986702609999</v>
      </c>
      <c r="F18" s="9">
        <v>0.28286714817069997</v>
      </c>
      <c r="G18" s="9">
        <v>0.28298672508829997</v>
      </c>
      <c r="H18" s="9">
        <v>0.2359206470995</v>
      </c>
      <c r="I18" s="9">
        <v>0.23755343427380002</v>
      </c>
      <c r="J18" s="9">
        <v>0.2390723891224</v>
      </c>
      <c r="K18" s="9">
        <v>0.3009704719138</v>
      </c>
      <c r="L18" s="9">
        <v>0.30257665205130002</v>
      </c>
      <c r="M18" s="9">
        <v>0.33038119485560002</v>
      </c>
      <c r="N18" s="9">
        <v>0.19181221569529999</v>
      </c>
      <c r="O18" s="9">
        <v>0.24400121475860001</v>
      </c>
      <c r="P18" s="9">
        <v>0.24789188523200001</v>
      </c>
      <c r="Q18" s="9">
        <v>0.26176082415340002</v>
      </c>
      <c r="R18" s="9">
        <v>0.13363571013100001</v>
      </c>
      <c r="S18" s="9">
        <v>0.18646940542079998</v>
      </c>
      <c r="T18" s="9">
        <v>0.15200237578019998</v>
      </c>
      <c r="U18" s="9">
        <v>0.18493681914429999</v>
      </c>
      <c r="V18" s="9">
        <v>0.1159219673508</v>
      </c>
      <c r="W18" s="9">
        <v>0.1297954705438</v>
      </c>
      <c r="X18" s="9">
        <v>0.14261423165100001</v>
      </c>
      <c r="Y18" s="9">
        <v>0.18150074226129997</v>
      </c>
      <c r="Z18" s="9">
        <v>6.8786022443749997E-2</v>
      </c>
      <c r="AA18" s="9">
        <v>0.10211148906</v>
      </c>
      <c r="AB18" s="9">
        <v>0.1209182091297</v>
      </c>
      <c r="AC18" s="9">
        <v>0.1062828879582</v>
      </c>
      <c r="AD18" s="9">
        <v>0.1933910103224</v>
      </c>
      <c r="AE18" s="9">
        <v>0.2348291535423</v>
      </c>
      <c r="AF18" s="9">
        <v>0.21207972062799998</v>
      </c>
      <c r="AG18" s="9">
        <v>0.24841518100479998</v>
      </c>
      <c r="AH18" s="9">
        <v>0.17271561659589998</v>
      </c>
      <c r="AI18" s="9">
        <v>0.19068556760650002</v>
      </c>
      <c r="AJ18" s="9">
        <v>0.2060236458727</v>
      </c>
      <c r="AK18" s="9">
        <v>0.21593244520190003</v>
      </c>
      <c r="AL18" s="9">
        <v>0.22677651425600001</v>
      </c>
      <c r="AM18" s="9">
        <v>0.26920963471170001</v>
      </c>
      <c r="AN18" s="9">
        <v>0.25118982595759998</v>
      </c>
      <c r="AO18" s="9">
        <v>0.27779405973620003</v>
      </c>
      <c r="AP18" s="9">
        <v>9.7398052027609996E-2</v>
      </c>
      <c r="AQ18" s="9">
        <v>0.1032121785894</v>
      </c>
      <c r="AR18" s="9">
        <v>0.1200576933947</v>
      </c>
      <c r="AS18" s="9">
        <v>0.1403210534189</v>
      </c>
    </row>
    <row r="19" spans="1:45" x14ac:dyDescent="0.4">
      <c r="B19" s="10">
        <v>17</v>
      </c>
      <c r="C19" s="10">
        <v>20</v>
      </c>
      <c r="D19" s="10">
        <v>29</v>
      </c>
      <c r="E19" s="10">
        <v>117</v>
      </c>
      <c r="F19" s="10">
        <v>115</v>
      </c>
      <c r="G19" s="10">
        <v>127</v>
      </c>
      <c r="H19" s="10">
        <v>117</v>
      </c>
      <c r="I19" s="10">
        <v>256</v>
      </c>
      <c r="J19" s="10">
        <v>144</v>
      </c>
      <c r="K19" s="10">
        <v>171</v>
      </c>
      <c r="L19" s="10">
        <v>202</v>
      </c>
      <c r="M19" s="10">
        <v>389</v>
      </c>
      <c r="N19" s="10">
        <v>115</v>
      </c>
      <c r="O19" s="10">
        <v>137</v>
      </c>
      <c r="P19" s="10">
        <v>150</v>
      </c>
      <c r="Q19" s="10">
        <v>237</v>
      </c>
      <c r="R19" s="10">
        <v>94</v>
      </c>
      <c r="S19" s="10">
        <v>123</v>
      </c>
      <c r="T19" s="10">
        <v>105</v>
      </c>
      <c r="U19" s="10">
        <v>151</v>
      </c>
      <c r="V19" s="10">
        <v>123</v>
      </c>
      <c r="W19" s="10">
        <v>108</v>
      </c>
      <c r="X19" s="10">
        <v>101</v>
      </c>
      <c r="Y19" s="10">
        <v>171</v>
      </c>
      <c r="Z19" s="10">
        <v>30</v>
      </c>
      <c r="AA19" s="10">
        <v>48</v>
      </c>
      <c r="AB19" s="10">
        <v>43</v>
      </c>
      <c r="AC19" s="10">
        <v>58</v>
      </c>
      <c r="AD19" s="10">
        <v>303</v>
      </c>
      <c r="AE19" s="10">
        <v>327</v>
      </c>
      <c r="AF19" s="10">
        <v>290</v>
      </c>
      <c r="AG19" s="10">
        <v>589</v>
      </c>
      <c r="AH19" s="10">
        <v>333</v>
      </c>
      <c r="AI19" s="10">
        <v>399</v>
      </c>
      <c r="AJ19" s="10">
        <v>452</v>
      </c>
      <c r="AK19" s="10">
        <v>782</v>
      </c>
      <c r="AL19" s="10">
        <v>520</v>
      </c>
      <c r="AM19" s="10">
        <v>599</v>
      </c>
      <c r="AN19" s="10">
        <v>612</v>
      </c>
      <c r="AO19" s="10">
        <v>1116</v>
      </c>
      <c r="AP19" s="10">
        <v>118</v>
      </c>
      <c r="AQ19" s="10">
        <v>138</v>
      </c>
      <c r="AR19" s="10">
        <v>134</v>
      </c>
      <c r="AS19" s="10">
        <v>263</v>
      </c>
    </row>
    <row r="20" spans="1:45" x14ac:dyDescent="0.4">
      <c r="B20" s="10">
        <v>140</v>
      </c>
      <c r="C20" s="10">
        <v>171</v>
      </c>
      <c r="D20" s="10">
        <v>194</v>
      </c>
      <c r="E20" s="10">
        <v>525</v>
      </c>
      <c r="F20" s="10">
        <v>399</v>
      </c>
      <c r="G20" s="10">
        <v>458</v>
      </c>
      <c r="H20" s="10">
        <v>487</v>
      </c>
      <c r="I20" s="10">
        <v>1024</v>
      </c>
      <c r="J20" s="10">
        <v>558</v>
      </c>
      <c r="K20" s="10">
        <v>557</v>
      </c>
      <c r="L20" s="10">
        <v>670</v>
      </c>
      <c r="M20" s="10">
        <v>1265</v>
      </c>
      <c r="N20" s="10">
        <v>579</v>
      </c>
      <c r="O20" s="10">
        <v>605</v>
      </c>
      <c r="P20" s="10">
        <v>615</v>
      </c>
      <c r="Q20" s="10">
        <v>977</v>
      </c>
      <c r="R20" s="10">
        <v>697</v>
      </c>
      <c r="S20" s="10">
        <v>673</v>
      </c>
      <c r="T20" s="10">
        <v>615</v>
      </c>
      <c r="U20" s="10">
        <v>885</v>
      </c>
      <c r="V20" s="10">
        <v>799</v>
      </c>
      <c r="W20" s="10">
        <v>729</v>
      </c>
      <c r="X20" s="10">
        <v>608</v>
      </c>
      <c r="Y20" s="10">
        <v>879</v>
      </c>
      <c r="Z20" s="10">
        <v>408</v>
      </c>
      <c r="AA20" s="10">
        <v>375</v>
      </c>
      <c r="AB20" s="10">
        <v>339</v>
      </c>
      <c r="AC20" s="10">
        <v>431</v>
      </c>
      <c r="AD20" s="10">
        <v>1560</v>
      </c>
      <c r="AE20" s="10">
        <v>1486</v>
      </c>
      <c r="AF20" s="10">
        <v>1327</v>
      </c>
      <c r="AG20" s="10">
        <v>2296</v>
      </c>
      <c r="AH20" s="10">
        <v>2001</v>
      </c>
      <c r="AI20" s="10">
        <v>2055</v>
      </c>
      <c r="AJ20" s="10">
        <v>2161</v>
      </c>
      <c r="AK20" s="10">
        <v>3652</v>
      </c>
      <c r="AL20" s="10">
        <v>2405</v>
      </c>
      <c r="AM20" s="10">
        <v>2382</v>
      </c>
      <c r="AN20" s="10">
        <v>2397</v>
      </c>
      <c r="AO20" s="10">
        <v>4107</v>
      </c>
      <c r="AP20" s="10">
        <v>1175</v>
      </c>
      <c r="AQ20" s="10">
        <v>1190</v>
      </c>
      <c r="AR20" s="10">
        <v>1127</v>
      </c>
      <c r="AS20" s="10">
        <v>1880</v>
      </c>
    </row>
    <row r="21" spans="1:45" x14ac:dyDescent="0.4">
      <c r="B21" s="10">
        <v>53.691892504119998</v>
      </c>
      <c r="C21" s="10">
        <v>54.229422227539999</v>
      </c>
      <c r="D21" s="10">
        <v>65.232131939119995</v>
      </c>
      <c r="E21" s="10">
        <v>162.4011213867</v>
      </c>
      <c r="F21" s="10">
        <v>193.55727815820001</v>
      </c>
      <c r="G21" s="10">
        <v>187.7310339741</v>
      </c>
      <c r="H21" s="10">
        <v>159.01328138459999</v>
      </c>
      <c r="I21" s="10">
        <v>268.0587845476</v>
      </c>
      <c r="J21" s="10">
        <v>147.55220410609999</v>
      </c>
      <c r="K21" s="10">
        <v>188.93985251629999</v>
      </c>
      <c r="L21" s="10">
        <v>192.6587422803</v>
      </c>
      <c r="M21" s="10">
        <v>354.62286404209999</v>
      </c>
      <c r="N21" s="10">
        <v>111.07076624690001</v>
      </c>
      <c r="O21" s="10">
        <v>141.85215766589999</v>
      </c>
      <c r="P21" s="10">
        <v>139.29037974510001</v>
      </c>
      <c r="Q21" s="10">
        <v>242.74162677390001</v>
      </c>
      <c r="R21" s="10">
        <v>71.476534155370004</v>
      </c>
      <c r="S21" s="10">
        <v>100.22241655160001</v>
      </c>
      <c r="T21" s="10">
        <v>79.164458147689999</v>
      </c>
      <c r="U21" s="10">
        <v>158.190375641</v>
      </c>
      <c r="V21" s="10">
        <v>56.574515648659997</v>
      </c>
      <c r="W21" s="10">
        <v>67.543181329839996</v>
      </c>
      <c r="X21" s="10">
        <v>66.114954643930005</v>
      </c>
      <c r="Y21" s="10">
        <v>157.55565141330001</v>
      </c>
      <c r="Z21" s="10">
        <v>17.997557943730001</v>
      </c>
      <c r="AA21" s="10">
        <v>25.119736778139998</v>
      </c>
      <c r="AB21" s="10">
        <v>34.609042930599998</v>
      </c>
      <c r="AC21" s="10">
        <v>47.492681281309999</v>
      </c>
      <c r="AD21" s="10">
        <v>338.98290494780002</v>
      </c>
      <c r="AE21" s="10">
        <v>412.00289035859998</v>
      </c>
      <c r="AF21" s="10">
        <v>381.55986619570001</v>
      </c>
      <c r="AG21" s="10">
        <v>750.35066460450003</v>
      </c>
      <c r="AH21" s="10">
        <v>311.86546665020001</v>
      </c>
      <c r="AI21" s="10">
        <v>337.60625372369998</v>
      </c>
      <c r="AJ21" s="10">
        <v>350.46223055899998</v>
      </c>
      <c r="AK21" s="10">
        <v>630.90573434830003</v>
      </c>
      <c r="AL21" s="10">
        <v>531.51613462529997</v>
      </c>
      <c r="AM21" s="10">
        <v>644.55189659300004</v>
      </c>
      <c r="AN21" s="10">
        <v>592.36140467400003</v>
      </c>
      <c r="AO21" s="10">
        <v>1114.9039575639999</v>
      </c>
      <c r="AP21" s="10">
        <v>120.40461413769999</v>
      </c>
      <c r="AQ21" s="10">
        <v>121.559397522</v>
      </c>
      <c r="AR21" s="10">
        <v>143.0037999706</v>
      </c>
      <c r="AS21" s="10">
        <v>276.93148036550002</v>
      </c>
    </row>
    <row r="22" spans="1:45" x14ac:dyDescent="0.4">
      <c r="B22" s="10">
        <v>414.93832661670001</v>
      </c>
      <c r="C22" s="10">
        <v>393.1087009327</v>
      </c>
      <c r="D22" s="10">
        <v>411.1167491361</v>
      </c>
      <c r="E22" s="10">
        <v>684.19789504209996</v>
      </c>
      <c r="F22" s="10">
        <v>684.26920344040002</v>
      </c>
      <c r="G22" s="10">
        <v>663.39166233169999</v>
      </c>
      <c r="H22" s="10">
        <v>674.01172105759997</v>
      </c>
      <c r="I22" s="10">
        <v>1128.41468854</v>
      </c>
      <c r="J22" s="10">
        <v>617.18630347789997</v>
      </c>
      <c r="K22" s="10">
        <v>627.76873530119997</v>
      </c>
      <c r="L22" s="10">
        <v>636.72706064479996</v>
      </c>
      <c r="M22" s="10">
        <v>1073.374845675</v>
      </c>
      <c r="N22" s="10">
        <v>579.05991985059995</v>
      </c>
      <c r="O22" s="10">
        <v>581.35840760539998</v>
      </c>
      <c r="P22" s="10">
        <v>561.89971533259995</v>
      </c>
      <c r="Q22" s="10">
        <v>927.34131457230001</v>
      </c>
      <c r="R22" s="10">
        <v>534.86103441440002</v>
      </c>
      <c r="S22" s="10">
        <v>537.47378196149998</v>
      </c>
      <c r="T22" s="10">
        <v>520.81066326339999</v>
      </c>
      <c r="U22" s="10">
        <v>855.37523773249995</v>
      </c>
      <c r="V22" s="10">
        <v>488.03964374970002</v>
      </c>
      <c r="W22" s="10">
        <v>520.38165158490006</v>
      </c>
      <c r="X22" s="10">
        <v>463.59296599330003</v>
      </c>
      <c r="Y22" s="10">
        <v>868.07166433760005</v>
      </c>
      <c r="Z22" s="10">
        <v>261.6455684503</v>
      </c>
      <c r="AA22" s="10">
        <v>246.00304049409999</v>
      </c>
      <c r="AB22" s="10">
        <v>286.2186198398</v>
      </c>
      <c r="AC22" s="10">
        <v>446.85162582309999</v>
      </c>
      <c r="AD22" s="10">
        <v>1752.8369306449999</v>
      </c>
      <c r="AE22" s="10">
        <v>1754.4793060980001</v>
      </c>
      <c r="AF22" s="10">
        <v>1799.134141944</v>
      </c>
      <c r="AG22" s="10">
        <v>3020.550763321</v>
      </c>
      <c r="AH22" s="10">
        <v>1805.6587632129999</v>
      </c>
      <c r="AI22" s="10">
        <v>1770.486660114</v>
      </c>
      <c r="AJ22" s="10">
        <v>1701.07770433</v>
      </c>
      <c r="AK22" s="10">
        <v>2921.773676756</v>
      </c>
      <c r="AL22" s="10">
        <v>2343.7882726490002</v>
      </c>
      <c r="AM22" s="10">
        <v>2394.2378484450001</v>
      </c>
      <c r="AN22" s="10">
        <v>2358.2221231120002</v>
      </c>
      <c r="AO22" s="10">
        <v>4013.4190004729999</v>
      </c>
      <c r="AP22" s="10">
        <v>1236.211727351</v>
      </c>
      <c r="AQ22" s="10">
        <v>1177.7621515549999</v>
      </c>
      <c r="AR22" s="10">
        <v>1191.125665729</v>
      </c>
      <c r="AS22" s="10">
        <v>1973.5561672179999</v>
      </c>
    </row>
    <row r="23" spans="1:45" x14ac:dyDescent="0.4">
      <c r="B23" s="4" t="s">
        <v>437</v>
      </c>
      <c r="C23" s="4" t="s">
        <v>546</v>
      </c>
      <c r="D23" s="4" t="s">
        <v>107</v>
      </c>
      <c r="E23" s="4" t="s">
        <v>541</v>
      </c>
      <c r="F23" s="4" t="s">
        <v>107</v>
      </c>
      <c r="G23" s="4" t="s">
        <v>107</v>
      </c>
      <c r="H23" s="4" t="s">
        <v>107</v>
      </c>
      <c r="I23" s="4" t="s">
        <v>107</v>
      </c>
      <c r="J23" s="4" t="s">
        <v>107</v>
      </c>
      <c r="K23" s="4" t="s">
        <v>107</v>
      </c>
      <c r="L23" s="4" t="s">
        <v>127</v>
      </c>
      <c r="M23" s="4" t="s">
        <v>127</v>
      </c>
      <c r="N23" s="4" t="s">
        <v>107</v>
      </c>
      <c r="O23" s="4" t="s">
        <v>107</v>
      </c>
      <c r="P23" s="4" t="s">
        <v>107</v>
      </c>
      <c r="Q23" s="4" t="s">
        <v>127</v>
      </c>
      <c r="R23" s="4" t="s">
        <v>107</v>
      </c>
      <c r="S23" s="4" t="s">
        <v>127</v>
      </c>
      <c r="T23" s="4" t="s">
        <v>107</v>
      </c>
      <c r="U23" s="4" t="s">
        <v>127</v>
      </c>
      <c r="V23" s="4" t="s">
        <v>107</v>
      </c>
      <c r="W23" s="4" t="s">
        <v>107</v>
      </c>
      <c r="X23" s="4" t="s">
        <v>107</v>
      </c>
      <c r="Y23" s="4" t="s">
        <v>216</v>
      </c>
      <c r="Z23" s="4" t="s">
        <v>107</v>
      </c>
      <c r="AA23" s="4" t="s">
        <v>107</v>
      </c>
      <c r="AB23" s="4" t="s">
        <v>127</v>
      </c>
      <c r="AC23" s="4" t="s">
        <v>107</v>
      </c>
      <c r="AD23" s="4" t="s">
        <v>107</v>
      </c>
      <c r="AE23" s="4" t="s">
        <v>127</v>
      </c>
      <c r="AF23" s="4" t="s">
        <v>107</v>
      </c>
      <c r="AG23" s="4" t="s">
        <v>218</v>
      </c>
      <c r="AH23" s="4" t="s">
        <v>107</v>
      </c>
      <c r="AI23" s="4" t="s">
        <v>107</v>
      </c>
      <c r="AJ23" s="4" t="s">
        <v>127</v>
      </c>
      <c r="AK23" s="4" t="s">
        <v>127</v>
      </c>
      <c r="AL23" s="4" t="s">
        <v>107</v>
      </c>
      <c r="AM23" s="4" t="s">
        <v>127</v>
      </c>
      <c r="AN23" s="4" t="s">
        <v>107</v>
      </c>
      <c r="AO23" s="4" t="s">
        <v>102</v>
      </c>
      <c r="AP23" s="4" t="s">
        <v>107</v>
      </c>
      <c r="AQ23" s="4" t="s">
        <v>107</v>
      </c>
      <c r="AR23" s="4" t="s">
        <v>107</v>
      </c>
      <c r="AS23" s="4" t="s">
        <v>216</v>
      </c>
    </row>
    <row r="24" spans="1:45" x14ac:dyDescent="0.4">
      <c r="A24" s="1" t="s">
        <v>313</v>
      </c>
      <c r="B24" s="9">
        <v>0.1390470957097</v>
      </c>
      <c r="C24" s="9">
        <v>0.2146713461026</v>
      </c>
      <c r="D24" s="9">
        <v>0.20787458217300001</v>
      </c>
      <c r="E24" s="9">
        <v>0.20987944287969998</v>
      </c>
      <c r="F24" s="9">
        <v>0.1368119040512</v>
      </c>
      <c r="G24" s="9">
        <v>0.16683656121099999</v>
      </c>
      <c r="H24" s="9">
        <v>0.19349540198069998</v>
      </c>
      <c r="I24" s="9">
        <v>0.1681857073069</v>
      </c>
      <c r="J24" s="9">
        <v>0.13998450858200001</v>
      </c>
      <c r="K24" s="9">
        <v>0.1673756354</v>
      </c>
      <c r="L24" s="9">
        <v>0.1695155255861</v>
      </c>
      <c r="M24" s="9">
        <v>0.1526398567433</v>
      </c>
      <c r="N24" s="9">
        <v>9.9541802246519998E-2</v>
      </c>
      <c r="O24" s="9">
        <v>0.13210352267770001</v>
      </c>
      <c r="P24" s="9">
        <v>0.1097373687596</v>
      </c>
      <c r="Q24" s="9">
        <v>0.1471607682503</v>
      </c>
      <c r="R24" s="9">
        <v>0.11549777063360001</v>
      </c>
      <c r="S24" s="9">
        <v>0.10904197420159999</v>
      </c>
      <c r="T24" s="9">
        <v>0.1244858244436</v>
      </c>
      <c r="U24" s="9">
        <v>0.1077992558377</v>
      </c>
      <c r="V24" s="9">
        <v>0.10892511376870001</v>
      </c>
      <c r="W24" s="9">
        <v>8.5577462297920001E-2</v>
      </c>
      <c r="X24" s="9">
        <v>0.1017325774741</v>
      </c>
      <c r="Y24" s="9">
        <v>9.9309187465159987E-2</v>
      </c>
      <c r="Z24" s="9">
        <v>4.7225149603129998E-2</v>
      </c>
      <c r="AA24" s="9">
        <v>6.2977231761250002E-2</v>
      </c>
      <c r="AB24" s="9">
        <v>6.0369358610889996E-2</v>
      </c>
      <c r="AC24" s="9">
        <v>3.2756597132960003E-2</v>
      </c>
      <c r="AD24" s="9">
        <v>9.8327707366499997E-2</v>
      </c>
      <c r="AE24" s="9">
        <v>0.10429560373619999</v>
      </c>
      <c r="AF24" s="9">
        <v>0.1105515335281</v>
      </c>
      <c r="AG24" s="9">
        <v>0.11413091224760001</v>
      </c>
      <c r="AH24" s="9">
        <v>0.1386132205458</v>
      </c>
      <c r="AI24" s="9">
        <v>0.17545308047230002</v>
      </c>
      <c r="AJ24" s="9">
        <v>0.18079744139940002</v>
      </c>
      <c r="AK24" s="9">
        <v>0.16403321074459998</v>
      </c>
      <c r="AL24" s="9">
        <v>0.12374140154419999</v>
      </c>
      <c r="AM24" s="9">
        <v>0.14236534219059999</v>
      </c>
      <c r="AN24" s="9">
        <v>0.15814080438550002</v>
      </c>
      <c r="AO24" s="9">
        <v>0.14501468548560001</v>
      </c>
      <c r="AP24" s="9">
        <v>0.10727690446440001</v>
      </c>
      <c r="AQ24" s="9">
        <v>0.13136445704139998</v>
      </c>
      <c r="AR24" s="9">
        <v>0.11846052079590001</v>
      </c>
      <c r="AS24" s="9">
        <v>0.12505895830239999</v>
      </c>
    </row>
    <row r="25" spans="1:45" x14ac:dyDescent="0.4">
      <c r="B25" s="10">
        <v>21</v>
      </c>
      <c r="C25" s="10">
        <v>36</v>
      </c>
      <c r="D25" s="10">
        <v>40</v>
      </c>
      <c r="E25" s="10">
        <v>111</v>
      </c>
      <c r="F25" s="10">
        <v>51</v>
      </c>
      <c r="G25" s="10">
        <v>86</v>
      </c>
      <c r="H25" s="10">
        <v>90</v>
      </c>
      <c r="I25" s="10">
        <v>184</v>
      </c>
      <c r="J25" s="10">
        <v>81</v>
      </c>
      <c r="K25" s="10">
        <v>95</v>
      </c>
      <c r="L25" s="10">
        <v>119</v>
      </c>
      <c r="M25" s="10">
        <v>197</v>
      </c>
      <c r="N25" s="10">
        <v>59</v>
      </c>
      <c r="O25" s="10">
        <v>82</v>
      </c>
      <c r="P25" s="10">
        <v>80</v>
      </c>
      <c r="Q25" s="10">
        <v>147</v>
      </c>
      <c r="R25" s="10">
        <v>80</v>
      </c>
      <c r="S25" s="10">
        <v>72</v>
      </c>
      <c r="T25" s="10">
        <v>77</v>
      </c>
      <c r="U25" s="10">
        <v>98</v>
      </c>
      <c r="V25" s="10">
        <v>84</v>
      </c>
      <c r="W25" s="10">
        <v>76</v>
      </c>
      <c r="X25" s="10">
        <v>62</v>
      </c>
      <c r="Y25" s="10">
        <v>84</v>
      </c>
      <c r="Z25" s="10">
        <v>19</v>
      </c>
      <c r="AA25" s="10">
        <v>28</v>
      </c>
      <c r="AB25" s="10">
        <v>26</v>
      </c>
      <c r="AC25" s="10">
        <v>21</v>
      </c>
      <c r="AD25" s="10">
        <v>142</v>
      </c>
      <c r="AE25" s="10">
        <v>155</v>
      </c>
      <c r="AF25" s="10">
        <v>148</v>
      </c>
      <c r="AG25" s="10">
        <v>260</v>
      </c>
      <c r="AH25" s="10">
        <v>253</v>
      </c>
      <c r="AI25" s="10">
        <v>317</v>
      </c>
      <c r="AJ25" s="10">
        <v>341</v>
      </c>
      <c r="AK25" s="10">
        <v>579</v>
      </c>
      <c r="AL25" s="10">
        <v>274</v>
      </c>
      <c r="AM25" s="10">
        <v>326</v>
      </c>
      <c r="AN25" s="10">
        <v>351</v>
      </c>
      <c r="AO25" s="10">
        <v>583</v>
      </c>
      <c r="AP25" s="10">
        <v>121</v>
      </c>
      <c r="AQ25" s="10">
        <v>149</v>
      </c>
      <c r="AR25" s="10">
        <v>142</v>
      </c>
      <c r="AS25" s="10">
        <v>260</v>
      </c>
    </row>
    <row r="26" spans="1:45" x14ac:dyDescent="0.4">
      <c r="B26" s="10">
        <v>140</v>
      </c>
      <c r="C26" s="10">
        <v>171</v>
      </c>
      <c r="D26" s="10">
        <v>194</v>
      </c>
      <c r="E26" s="10">
        <v>525</v>
      </c>
      <c r="F26" s="10">
        <v>399</v>
      </c>
      <c r="G26" s="10">
        <v>458</v>
      </c>
      <c r="H26" s="10">
        <v>487</v>
      </c>
      <c r="I26" s="10">
        <v>1024</v>
      </c>
      <c r="J26" s="10">
        <v>558</v>
      </c>
      <c r="K26" s="10">
        <v>557</v>
      </c>
      <c r="L26" s="10">
        <v>670</v>
      </c>
      <c r="M26" s="10">
        <v>1265</v>
      </c>
      <c r="N26" s="10">
        <v>579</v>
      </c>
      <c r="O26" s="10">
        <v>605</v>
      </c>
      <c r="P26" s="10">
        <v>615</v>
      </c>
      <c r="Q26" s="10">
        <v>977</v>
      </c>
      <c r="R26" s="10">
        <v>697</v>
      </c>
      <c r="S26" s="10">
        <v>673</v>
      </c>
      <c r="T26" s="10">
        <v>615</v>
      </c>
      <c r="U26" s="10">
        <v>885</v>
      </c>
      <c r="V26" s="10">
        <v>799</v>
      </c>
      <c r="W26" s="10">
        <v>729</v>
      </c>
      <c r="X26" s="10">
        <v>608</v>
      </c>
      <c r="Y26" s="10">
        <v>879</v>
      </c>
      <c r="Z26" s="10">
        <v>408</v>
      </c>
      <c r="AA26" s="10">
        <v>375</v>
      </c>
      <c r="AB26" s="10">
        <v>339</v>
      </c>
      <c r="AC26" s="10">
        <v>431</v>
      </c>
      <c r="AD26" s="10">
        <v>1560</v>
      </c>
      <c r="AE26" s="10">
        <v>1486</v>
      </c>
      <c r="AF26" s="10">
        <v>1327</v>
      </c>
      <c r="AG26" s="10">
        <v>2296</v>
      </c>
      <c r="AH26" s="10">
        <v>2001</v>
      </c>
      <c r="AI26" s="10">
        <v>2055</v>
      </c>
      <c r="AJ26" s="10">
        <v>2161</v>
      </c>
      <c r="AK26" s="10">
        <v>3652</v>
      </c>
      <c r="AL26" s="10">
        <v>2405</v>
      </c>
      <c r="AM26" s="10">
        <v>2382</v>
      </c>
      <c r="AN26" s="10">
        <v>2397</v>
      </c>
      <c r="AO26" s="10">
        <v>4107</v>
      </c>
      <c r="AP26" s="10">
        <v>1175</v>
      </c>
      <c r="AQ26" s="10">
        <v>1190</v>
      </c>
      <c r="AR26" s="10">
        <v>1127</v>
      </c>
      <c r="AS26" s="10">
        <v>1880</v>
      </c>
    </row>
    <row r="27" spans="1:45" x14ac:dyDescent="0.4">
      <c r="B27" s="10">
        <v>57.695969214679998</v>
      </c>
      <c r="C27" s="10">
        <v>84.389173993849994</v>
      </c>
      <c r="D27" s="10">
        <v>85.460722450999995</v>
      </c>
      <c r="E27" s="10">
        <v>143.5990730309</v>
      </c>
      <c r="F27" s="10">
        <v>93.616172606289993</v>
      </c>
      <c r="G27" s="10">
        <v>110.6779836795</v>
      </c>
      <c r="H27" s="10">
        <v>130.41816890570001</v>
      </c>
      <c r="I27" s="10">
        <v>189.78322252749999</v>
      </c>
      <c r="J27" s="10">
        <v>86.396521395869996</v>
      </c>
      <c r="K27" s="10">
        <v>105.07319095530001</v>
      </c>
      <c r="L27" s="10">
        <v>107.93512234009999</v>
      </c>
      <c r="M27" s="10">
        <v>163.8397826758</v>
      </c>
      <c r="N27" s="10">
        <v>57.640668030649998</v>
      </c>
      <c r="O27" s="10">
        <v>76.799493582970001</v>
      </c>
      <c r="P27" s="10">
        <v>61.661396267359997</v>
      </c>
      <c r="Q27" s="10">
        <v>136.46826028269999</v>
      </c>
      <c r="R27" s="10">
        <v>61.775257073650003</v>
      </c>
      <c r="S27" s="10">
        <v>58.607202266670001</v>
      </c>
      <c r="T27" s="10">
        <v>64.833544795370003</v>
      </c>
      <c r="U27" s="10">
        <v>92.208814089529994</v>
      </c>
      <c r="V27" s="10">
        <v>53.15977371908</v>
      </c>
      <c r="W27" s="10">
        <v>44.532941169040001</v>
      </c>
      <c r="X27" s="10">
        <v>47.162507329370001</v>
      </c>
      <c r="Y27" s="10">
        <v>86.207491646890006</v>
      </c>
      <c r="Z27" s="10">
        <v>12.356251113060001</v>
      </c>
      <c r="AA27" s="10">
        <v>15.492590495170001</v>
      </c>
      <c r="AB27" s="10">
        <v>17.278834502220001</v>
      </c>
      <c r="AC27" s="10">
        <v>14.6373386853</v>
      </c>
      <c r="AD27" s="10">
        <v>172.35243677759999</v>
      </c>
      <c r="AE27" s="10">
        <v>182.98447847220001</v>
      </c>
      <c r="AF27" s="10">
        <v>198.89703841459999</v>
      </c>
      <c r="AG27" s="10">
        <v>344.73821410800002</v>
      </c>
      <c r="AH27" s="10">
        <v>250.2881763757</v>
      </c>
      <c r="AI27" s="10">
        <v>310.63733845230001</v>
      </c>
      <c r="AJ27" s="10">
        <v>307.55049656450001</v>
      </c>
      <c r="AK27" s="10">
        <v>479.2679172672</v>
      </c>
      <c r="AL27" s="10">
        <v>290.02364578039999</v>
      </c>
      <c r="AM27" s="10">
        <v>340.85649057960001</v>
      </c>
      <c r="AN27" s="10">
        <v>372.93114346879997</v>
      </c>
      <c r="AO27" s="10">
        <v>582.00469407569994</v>
      </c>
      <c r="AP27" s="10">
        <v>132.61696737290001</v>
      </c>
      <c r="AQ27" s="10">
        <v>154.71608556289999</v>
      </c>
      <c r="AR27" s="10">
        <v>141.10136669560001</v>
      </c>
      <c r="AS27" s="10">
        <v>246.81087842349999</v>
      </c>
    </row>
    <row r="28" spans="1:45" x14ac:dyDescent="0.4">
      <c r="B28" s="10">
        <v>414.93832661670001</v>
      </c>
      <c r="C28" s="10">
        <v>393.1087009327</v>
      </c>
      <c r="D28" s="10">
        <v>411.1167491361</v>
      </c>
      <c r="E28" s="10">
        <v>684.19789504209996</v>
      </c>
      <c r="F28" s="10">
        <v>684.26920344040002</v>
      </c>
      <c r="G28" s="10">
        <v>663.39166233169999</v>
      </c>
      <c r="H28" s="10">
        <v>674.01172105759997</v>
      </c>
      <c r="I28" s="10">
        <v>1128.41468854</v>
      </c>
      <c r="J28" s="10">
        <v>617.18630347789997</v>
      </c>
      <c r="K28" s="10">
        <v>627.76873530119997</v>
      </c>
      <c r="L28" s="10">
        <v>636.72706064479996</v>
      </c>
      <c r="M28" s="10">
        <v>1073.374845675</v>
      </c>
      <c r="N28" s="10">
        <v>579.05991985059995</v>
      </c>
      <c r="O28" s="10">
        <v>581.35840760539998</v>
      </c>
      <c r="P28" s="10">
        <v>561.89971533259995</v>
      </c>
      <c r="Q28" s="10">
        <v>927.34131457230001</v>
      </c>
      <c r="R28" s="10">
        <v>534.86103441440002</v>
      </c>
      <c r="S28" s="10">
        <v>537.47378196149998</v>
      </c>
      <c r="T28" s="10">
        <v>520.81066326339999</v>
      </c>
      <c r="U28" s="10">
        <v>855.37523773249995</v>
      </c>
      <c r="V28" s="10">
        <v>488.03964374970002</v>
      </c>
      <c r="W28" s="10">
        <v>520.38165158490006</v>
      </c>
      <c r="X28" s="10">
        <v>463.59296599330003</v>
      </c>
      <c r="Y28" s="10">
        <v>868.07166433760005</v>
      </c>
      <c r="Z28" s="10">
        <v>261.6455684503</v>
      </c>
      <c r="AA28" s="10">
        <v>246.00304049409999</v>
      </c>
      <c r="AB28" s="10">
        <v>286.2186198398</v>
      </c>
      <c r="AC28" s="10">
        <v>446.85162582309999</v>
      </c>
      <c r="AD28" s="10">
        <v>1752.8369306449999</v>
      </c>
      <c r="AE28" s="10">
        <v>1754.4793060980001</v>
      </c>
      <c r="AF28" s="10">
        <v>1799.134141944</v>
      </c>
      <c r="AG28" s="10">
        <v>3020.550763321</v>
      </c>
      <c r="AH28" s="10">
        <v>1805.6587632129999</v>
      </c>
      <c r="AI28" s="10">
        <v>1770.486660114</v>
      </c>
      <c r="AJ28" s="10">
        <v>1701.07770433</v>
      </c>
      <c r="AK28" s="10">
        <v>2921.773676756</v>
      </c>
      <c r="AL28" s="10">
        <v>2343.7882726490002</v>
      </c>
      <c r="AM28" s="10">
        <v>2394.2378484450001</v>
      </c>
      <c r="AN28" s="10">
        <v>2358.2221231120002</v>
      </c>
      <c r="AO28" s="10">
        <v>4013.4190004729999</v>
      </c>
      <c r="AP28" s="10">
        <v>1236.211727351</v>
      </c>
      <c r="AQ28" s="10">
        <v>1177.7621515549999</v>
      </c>
      <c r="AR28" s="10">
        <v>1191.125665729</v>
      </c>
      <c r="AS28" s="10">
        <v>1973.5561672179999</v>
      </c>
    </row>
    <row r="29" spans="1:45" x14ac:dyDescent="0.4">
      <c r="B29" s="4" t="s">
        <v>107</v>
      </c>
      <c r="C29" s="4" t="s">
        <v>107</v>
      </c>
      <c r="D29" s="4" t="s">
        <v>107</v>
      </c>
      <c r="E29" s="4" t="s">
        <v>107</v>
      </c>
      <c r="F29" s="4" t="s">
        <v>107</v>
      </c>
      <c r="G29" s="4" t="s">
        <v>107</v>
      </c>
      <c r="H29" s="4" t="s">
        <v>107</v>
      </c>
      <c r="I29" s="4" t="s">
        <v>107</v>
      </c>
      <c r="J29" s="4" t="s">
        <v>107</v>
      </c>
      <c r="K29" s="4" t="s">
        <v>107</v>
      </c>
      <c r="L29" s="4" t="s">
        <v>107</v>
      </c>
      <c r="M29" s="4" t="s">
        <v>107</v>
      </c>
      <c r="N29" s="4" t="s">
        <v>107</v>
      </c>
      <c r="O29" s="4" t="s">
        <v>107</v>
      </c>
      <c r="P29" s="4" t="s">
        <v>107</v>
      </c>
      <c r="Q29" s="4" t="s">
        <v>127</v>
      </c>
      <c r="R29" s="4" t="s">
        <v>107</v>
      </c>
      <c r="S29" s="4" t="s">
        <v>107</v>
      </c>
      <c r="T29" s="4" t="s">
        <v>107</v>
      </c>
      <c r="U29" s="4" t="s">
        <v>107</v>
      </c>
      <c r="V29" s="4" t="s">
        <v>107</v>
      </c>
      <c r="W29" s="4" t="s">
        <v>107</v>
      </c>
      <c r="X29" s="4" t="s">
        <v>107</v>
      </c>
      <c r="Y29" s="4" t="s">
        <v>107</v>
      </c>
      <c r="Z29" s="4" t="s">
        <v>397</v>
      </c>
      <c r="AA29" s="4" t="s">
        <v>107</v>
      </c>
      <c r="AB29" s="4" t="s">
        <v>269</v>
      </c>
      <c r="AC29" s="4" t="s">
        <v>397</v>
      </c>
      <c r="AD29" s="4" t="s">
        <v>107</v>
      </c>
      <c r="AE29" s="4" t="s">
        <v>107</v>
      </c>
      <c r="AF29" s="4" t="s">
        <v>107</v>
      </c>
      <c r="AG29" s="4" t="s">
        <v>107</v>
      </c>
      <c r="AH29" s="4" t="s">
        <v>107</v>
      </c>
      <c r="AI29" s="4" t="s">
        <v>127</v>
      </c>
      <c r="AJ29" s="4" t="s">
        <v>127</v>
      </c>
      <c r="AK29" s="4" t="s">
        <v>107</v>
      </c>
      <c r="AL29" s="4" t="s">
        <v>107</v>
      </c>
      <c r="AM29" s="4" t="s">
        <v>107</v>
      </c>
      <c r="AN29" s="4" t="s">
        <v>127</v>
      </c>
      <c r="AO29" s="4" t="s">
        <v>107</v>
      </c>
      <c r="AP29" s="4" t="s">
        <v>107</v>
      </c>
      <c r="AQ29" s="4" t="s">
        <v>107</v>
      </c>
      <c r="AR29" s="4" t="s">
        <v>107</v>
      </c>
      <c r="AS29" s="4" t="s">
        <v>107</v>
      </c>
    </row>
    <row r="30" spans="1:45" x14ac:dyDescent="0.4">
      <c r="A30" s="1" t="s">
        <v>299</v>
      </c>
      <c r="B30" s="9">
        <v>2.5142050206709999E-2</v>
      </c>
      <c r="C30" s="9">
        <v>1.5710517744130001E-2</v>
      </c>
      <c r="D30" s="9">
        <v>1.182931048954E-2</v>
      </c>
      <c r="E30" s="9">
        <v>4.5496292739459994E-2</v>
      </c>
      <c r="F30" s="9">
        <v>4.9942475212149999E-2</v>
      </c>
      <c r="G30" s="9">
        <v>1.6349024647399998E-2</v>
      </c>
      <c r="H30" s="9">
        <v>5.109513628179E-2</v>
      </c>
      <c r="I30" s="9">
        <v>6.0941519537500002E-2</v>
      </c>
      <c r="J30" s="9">
        <v>5.3874428985150005E-2</v>
      </c>
      <c r="K30" s="9">
        <v>3.2965471977999997E-2</v>
      </c>
      <c r="L30" s="9">
        <v>1.4151268653450001E-2</v>
      </c>
      <c r="M30" s="9">
        <v>6.036139912486E-2</v>
      </c>
      <c r="N30" s="9">
        <v>4.864737296755E-2</v>
      </c>
      <c r="O30" s="9">
        <v>3.1474179174110002E-2</v>
      </c>
      <c r="P30" s="9">
        <v>2.8253293937909998E-2</v>
      </c>
      <c r="Q30" s="9">
        <v>3.4533713573249997E-2</v>
      </c>
      <c r="R30" s="9">
        <v>3.7414218581209996E-2</v>
      </c>
      <c r="S30" s="9">
        <v>3.356094444991E-2</v>
      </c>
      <c r="T30" s="9">
        <v>4.11319302611E-2</v>
      </c>
      <c r="U30" s="9">
        <v>2.7249394617889999E-2</v>
      </c>
      <c r="V30" s="9">
        <v>5.0622836150569998E-2</v>
      </c>
      <c r="W30" s="9">
        <v>3.427023161994E-2</v>
      </c>
      <c r="X30" s="9">
        <v>3.5342160438460002E-2</v>
      </c>
      <c r="Y30" s="9">
        <v>3.9046669562109997E-2</v>
      </c>
      <c r="Z30" s="9">
        <v>3.1327626823739997E-2</v>
      </c>
      <c r="AA30" s="9">
        <v>1.24588764444E-2</v>
      </c>
      <c r="AB30" s="9">
        <v>2.2802047564639997E-2</v>
      </c>
      <c r="AC30" s="9">
        <v>4.0835064897739998E-2</v>
      </c>
      <c r="AD30" s="9">
        <v>5.0782307054039993E-2</v>
      </c>
      <c r="AE30" s="9">
        <v>2.2911618744800001E-2</v>
      </c>
      <c r="AF30" s="9">
        <v>3.0432975362180002E-2</v>
      </c>
      <c r="AG30" s="9">
        <v>5.3139774776179996E-2</v>
      </c>
      <c r="AH30" s="9">
        <v>3.8727024750619995E-2</v>
      </c>
      <c r="AI30" s="9">
        <v>2.8993320460900002E-2</v>
      </c>
      <c r="AJ30" s="9">
        <v>3.1607993112479998E-2</v>
      </c>
      <c r="AK30" s="9">
        <v>3.8555697443680002E-2</v>
      </c>
      <c r="AL30" s="9">
        <v>4.516299484406E-2</v>
      </c>
      <c r="AM30" s="9">
        <v>2.81908680376E-2</v>
      </c>
      <c r="AN30" s="9">
        <v>3.332180605559E-2</v>
      </c>
      <c r="AO30" s="9">
        <v>4.6595561606100004E-2</v>
      </c>
      <c r="AP30" s="9">
        <v>4.2944421245970005E-2</v>
      </c>
      <c r="AQ30" s="9">
        <v>2.331134930908E-2</v>
      </c>
      <c r="AR30" s="9">
        <v>2.5136253895300002E-2</v>
      </c>
      <c r="AS30" s="9">
        <v>4.3654646513859995E-2</v>
      </c>
    </row>
    <row r="31" spans="1:45" x14ac:dyDescent="0.4">
      <c r="B31" s="10">
        <v>4</v>
      </c>
      <c r="C31" s="10">
        <v>3</v>
      </c>
      <c r="D31" s="10">
        <v>3</v>
      </c>
      <c r="E31" s="10">
        <v>28</v>
      </c>
      <c r="F31" s="10">
        <v>14</v>
      </c>
      <c r="G31" s="10">
        <v>8</v>
      </c>
      <c r="H31" s="10">
        <v>18</v>
      </c>
      <c r="I31" s="10">
        <v>65</v>
      </c>
      <c r="J31" s="10">
        <v>18</v>
      </c>
      <c r="K31" s="10">
        <v>18</v>
      </c>
      <c r="L31" s="10">
        <v>9</v>
      </c>
      <c r="M31" s="10">
        <v>61</v>
      </c>
      <c r="N31" s="10">
        <v>23</v>
      </c>
      <c r="O31" s="10">
        <v>14</v>
      </c>
      <c r="P31" s="10">
        <v>16</v>
      </c>
      <c r="Q31" s="10">
        <v>33</v>
      </c>
      <c r="R31" s="10">
        <v>20</v>
      </c>
      <c r="S31" s="10">
        <v>17</v>
      </c>
      <c r="T31" s="10">
        <v>18</v>
      </c>
      <c r="U31" s="10">
        <v>27</v>
      </c>
      <c r="V31" s="10">
        <v>30</v>
      </c>
      <c r="W31" s="10">
        <v>20</v>
      </c>
      <c r="X31" s="10">
        <v>18</v>
      </c>
      <c r="Y31" s="10">
        <v>33</v>
      </c>
      <c r="Z31" s="10">
        <v>13</v>
      </c>
      <c r="AA31" s="10">
        <v>6</v>
      </c>
      <c r="AB31" s="10">
        <v>8</v>
      </c>
      <c r="AC31" s="10">
        <v>13</v>
      </c>
      <c r="AD31" s="10">
        <v>64</v>
      </c>
      <c r="AE31" s="10">
        <v>32</v>
      </c>
      <c r="AF31" s="10">
        <v>32</v>
      </c>
      <c r="AG31" s="10">
        <v>126</v>
      </c>
      <c r="AH31" s="10">
        <v>58</v>
      </c>
      <c r="AI31" s="10">
        <v>52</v>
      </c>
      <c r="AJ31" s="10">
        <v>58</v>
      </c>
      <c r="AK31" s="10">
        <v>135</v>
      </c>
      <c r="AL31" s="10">
        <v>79</v>
      </c>
      <c r="AM31" s="10">
        <v>62</v>
      </c>
      <c r="AN31" s="10">
        <v>61</v>
      </c>
      <c r="AO31" s="10">
        <v>184</v>
      </c>
      <c r="AP31" s="10">
        <v>43</v>
      </c>
      <c r="AQ31" s="10">
        <v>24</v>
      </c>
      <c r="AR31" s="10">
        <v>29</v>
      </c>
      <c r="AS31" s="10">
        <v>77</v>
      </c>
    </row>
    <row r="32" spans="1:45" x14ac:dyDescent="0.4">
      <c r="B32" s="10">
        <v>140</v>
      </c>
      <c r="C32" s="10">
        <v>171</v>
      </c>
      <c r="D32" s="10">
        <v>194</v>
      </c>
      <c r="E32" s="10">
        <v>525</v>
      </c>
      <c r="F32" s="10">
        <v>399</v>
      </c>
      <c r="G32" s="10">
        <v>458</v>
      </c>
      <c r="H32" s="10">
        <v>487</v>
      </c>
      <c r="I32" s="10">
        <v>1024</v>
      </c>
      <c r="J32" s="10">
        <v>558</v>
      </c>
      <c r="K32" s="10">
        <v>557</v>
      </c>
      <c r="L32" s="10">
        <v>670</v>
      </c>
      <c r="M32" s="10">
        <v>1265</v>
      </c>
      <c r="N32" s="10">
        <v>579</v>
      </c>
      <c r="O32" s="10">
        <v>605</v>
      </c>
      <c r="P32" s="10">
        <v>615</v>
      </c>
      <c r="Q32" s="10">
        <v>977</v>
      </c>
      <c r="R32" s="10">
        <v>697</v>
      </c>
      <c r="S32" s="10">
        <v>673</v>
      </c>
      <c r="T32" s="10">
        <v>615</v>
      </c>
      <c r="U32" s="10">
        <v>885</v>
      </c>
      <c r="V32" s="10">
        <v>799</v>
      </c>
      <c r="W32" s="10">
        <v>729</v>
      </c>
      <c r="X32" s="10">
        <v>608</v>
      </c>
      <c r="Y32" s="10">
        <v>879</v>
      </c>
      <c r="Z32" s="10">
        <v>408</v>
      </c>
      <c r="AA32" s="10">
        <v>375</v>
      </c>
      <c r="AB32" s="10">
        <v>339</v>
      </c>
      <c r="AC32" s="10">
        <v>431</v>
      </c>
      <c r="AD32" s="10">
        <v>1560</v>
      </c>
      <c r="AE32" s="10">
        <v>1486</v>
      </c>
      <c r="AF32" s="10">
        <v>1327</v>
      </c>
      <c r="AG32" s="10">
        <v>2296</v>
      </c>
      <c r="AH32" s="10">
        <v>2001</v>
      </c>
      <c r="AI32" s="10">
        <v>2055</v>
      </c>
      <c r="AJ32" s="10">
        <v>2161</v>
      </c>
      <c r="AK32" s="10">
        <v>3652</v>
      </c>
      <c r="AL32" s="10">
        <v>2405</v>
      </c>
      <c r="AM32" s="10">
        <v>2382</v>
      </c>
      <c r="AN32" s="10">
        <v>2397</v>
      </c>
      <c r="AO32" s="10">
        <v>4107</v>
      </c>
      <c r="AP32" s="10">
        <v>1175</v>
      </c>
      <c r="AQ32" s="10">
        <v>1190</v>
      </c>
      <c r="AR32" s="10">
        <v>1127</v>
      </c>
      <c r="AS32" s="10">
        <v>1880</v>
      </c>
    </row>
    <row r="33" spans="1:45" x14ac:dyDescent="0.4">
      <c r="B33" s="10">
        <v>10.43240024048</v>
      </c>
      <c r="C33" s="10">
        <v>6.1759412213770002</v>
      </c>
      <c r="D33" s="10">
        <v>4.863227672981</v>
      </c>
      <c r="E33" s="10">
        <v>31.128467724549999</v>
      </c>
      <c r="F33" s="10">
        <v>34.174097731259998</v>
      </c>
      <c r="G33" s="10">
        <v>10.845806638339999</v>
      </c>
      <c r="H33" s="10">
        <v>34.438720742960001</v>
      </c>
      <c r="I33" s="10">
        <v>68.767305788049995</v>
      </c>
      <c r="J33" s="10">
        <v>33.250559677319998</v>
      </c>
      <c r="K33" s="10">
        <v>20.69469265223</v>
      </c>
      <c r="L33" s="10">
        <v>9.0104956941059999</v>
      </c>
      <c r="M33" s="10">
        <v>64.790407470380003</v>
      </c>
      <c r="N33" s="10">
        <v>28.16974389153</v>
      </c>
      <c r="O33" s="10">
        <v>18.29777868535</v>
      </c>
      <c r="P33" s="10">
        <v>15.875517820920001</v>
      </c>
      <c r="Q33" s="10">
        <v>32.024539342079997</v>
      </c>
      <c r="R33" s="10">
        <v>20.011407652150002</v>
      </c>
      <c r="S33" s="10">
        <v>18.038127739690001</v>
      </c>
      <c r="T33" s="10">
        <v>21.42194788059</v>
      </c>
      <c r="U33" s="10">
        <v>23.30845739934</v>
      </c>
      <c r="V33" s="10">
        <v>24.70595092053</v>
      </c>
      <c r="W33" s="10">
        <v>17.833599730580001</v>
      </c>
      <c r="X33" s="10">
        <v>16.384376982279999</v>
      </c>
      <c r="Y33" s="10">
        <v>33.895307433619998</v>
      </c>
      <c r="Z33" s="10">
        <v>8.1967347284970007</v>
      </c>
      <c r="AA33" s="10">
        <v>3.0649214864630001</v>
      </c>
      <c r="AB33" s="10">
        <v>6.5263705834729997</v>
      </c>
      <c r="AC33" s="10">
        <v>18.247215140150001</v>
      </c>
      <c r="AD33" s="10">
        <v>89.013103227659997</v>
      </c>
      <c r="AE33" s="10">
        <v>40.19796095697</v>
      </c>
      <c r="AF33" s="10">
        <v>54.753005015040003</v>
      </c>
      <c r="AG33" s="10">
        <v>160.5113872629</v>
      </c>
      <c r="AH33" s="10">
        <v>69.927791614119997</v>
      </c>
      <c r="AI33" s="10">
        <v>51.332287108449997</v>
      </c>
      <c r="AJ33" s="10">
        <v>53.767652362269999</v>
      </c>
      <c r="AK33" s="10">
        <v>112.6510218799</v>
      </c>
      <c r="AL33" s="10">
        <v>105.85249767320001</v>
      </c>
      <c r="AM33" s="10">
        <v>67.495643236139998</v>
      </c>
      <c r="AN33" s="10">
        <v>78.580220222349993</v>
      </c>
      <c r="AO33" s="10">
        <v>187.00751228760001</v>
      </c>
      <c r="AP33" s="10">
        <v>53.088397168580002</v>
      </c>
      <c r="AQ33" s="10">
        <v>27.455224917900001</v>
      </c>
      <c r="AR33" s="10">
        <v>29.940437154960001</v>
      </c>
      <c r="AS33" s="10">
        <v>86.15489685515</v>
      </c>
    </row>
    <row r="34" spans="1:45" x14ac:dyDescent="0.4">
      <c r="B34" s="10">
        <v>414.93832661670001</v>
      </c>
      <c r="C34" s="10">
        <v>393.1087009327</v>
      </c>
      <c r="D34" s="10">
        <v>411.1167491361</v>
      </c>
      <c r="E34" s="10">
        <v>684.19789504209996</v>
      </c>
      <c r="F34" s="10">
        <v>684.26920344040002</v>
      </c>
      <c r="G34" s="10">
        <v>663.39166233169999</v>
      </c>
      <c r="H34" s="10">
        <v>674.01172105759997</v>
      </c>
      <c r="I34" s="10">
        <v>1128.41468854</v>
      </c>
      <c r="J34" s="10">
        <v>617.18630347789997</v>
      </c>
      <c r="K34" s="10">
        <v>627.76873530119997</v>
      </c>
      <c r="L34" s="10">
        <v>636.72706064479996</v>
      </c>
      <c r="M34" s="10">
        <v>1073.374845675</v>
      </c>
      <c r="N34" s="10">
        <v>579.05991985059995</v>
      </c>
      <c r="O34" s="10">
        <v>581.35840760539998</v>
      </c>
      <c r="P34" s="10">
        <v>561.89971533259995</v>
      </c>
      <c r="Q34" s="10">
        <v>927.34131457230001</v>
      </c>
      <c r="R34" s="10">
        <v>534.86103441440002</v>
      </c>
      <c r="S34" s="10">
        <v>537.47378196149998</v>
      </c>
      <c r="T34" s="10">
        <v>520.81066326339999</v>
      </c>
      <c r="U34" s="10">
        <v>855.37523773249995</v>
      </c>
      <c r="V34" s="10">
        <v>488.03964374970002</v>
      </c>
      <c r="W34" s="10">
        <v>520.38165158490006</v>
      </c>
      <c r="X34" s="10">
        <v>463.59296599330003</v>
      </c>
      <c r="Y34" s="10">
        <v>868.07166433760005</v>
      </c>
      <c r="Z34" s="10">
        <v>261.6455684503</v>
      </c>
      <c r="AA34" s="10">
        <v>246.00304049409999</v>
      </c>
      <c r="AB34" s="10">
        <v>286.2186198398</v>
      </c>
      <c r="AC34" s="10">
        <v>446.85162582309999</v>
      </c>
      <c r="AD34" s="10">
        <v>1752.8369306449999</v>
      </c>
      <c r="AE34" s="10">
        <v>1754.4793060980001</v>
      </c>
      <c r="AF34" s="10">
        <v>1799.134141944</v>
      </c>
      <c r="AG34" s="10">
        <v>3020.550763321</v>
      </c>
      <c r="AH34" s="10">
        <v>1805.6587632129999</v>
      </c>
      <c r="AI34" s="10">
        <v>1770.486660114</v>
      </c>
      <c r="AJ34" s="10">
        <v>1701.07770433</v>
      </c>
      <c r="AK34" s="10">
        <v>2921.773676756</v>
      </c>
      <c r="AL34" s="10">
        <v>2343.7882726490002</v>
      </c>
      <c r="AM34" s="10">
        <v>2394.2378484450001</v>
      </c>
      <c r="AN34" s="10">
        <v>2358.2221231120002</v>
      </c>
      <c r="AO34" s="10">
        <v>4013.4190004729999</v>
      </c>
      <c r="AP34" s="10">
        <v>1236.211727351</v>
      </c>
      <c r="AQ34" s="10">
        <v>1177.7621515549999</v>
      </c>
      <c r="AR34" s="10">
        <v>1191.125665729</v>
      </c>
      <c r="AS34" s="10">
        <v>1973.5561672179999</v>
      </c>
    </row>
    <row r="35" spans="1:45" x14ac:dyDescent="0.4">
      <c r="B35" s="4" t="s">
        <v>95</v>
      </c>
      <c r="C35" s="4" t="s">
        <v>95</v>
      </c>
      <c r="D35" s="4" t="s">
        <v>95</v>
      </c>
      <c r="E35" s="4" t="s">
        <v>561</v>
      </c>
      <c r="F35" s="4" t="s">
        <v>815</v>
      </c>
      <c r="G35" s="4" t="s">
        <v>236</v>
      </c>
      <c r="H35" s="4" t="s">
        <v>815</v>
      </c>
      <c r="I35" s="4" t="s">
        <v>217</v>
      </c>
      <c r="J35" s="4" t="s">
        <v>561</v>
      </c>
      <c r="K35" s="4" t="s">
        <v>435</v>
      </c>
      <c r="L35" s="4" t="s">
        <v>236</v>
      </c>
      <c r="M35" s="4" t="s">
        <v>816</v>
      </c>
      <c r="N35" s="4" t="s">
        <v>269</v>
      </c>
      <c r="O35" s="4" t="s">
        <v>397</v>
      </c>
      <c r="P35" s="4" t="s">
        <v>397</v>
      </c>
      <c r="Q35" s="4" t="s">
        <v>435</v>
      </c>
      <c r="R35" s="4" t="s">
        <v>539</v>
      </c>
      <c r="S35" s="4" t="s">
        <v>435</v>
      </c>
      <c r="T35" s="4" t="s">
        <v>435</v>
      </c>
      <c r="U35" s="4" t="s">
        <v>397</v>
      </c>
      <c r="V35" s="4" t="s">
        <v>546</v>
      </c>
      <c r="W35" s="4" t="s">
        <v>435</v>
      </c>
      <c r="X35" s="4" t="s">
        <v>435</v>
      </c>
      <c r="Y35" s="4" t="s">
        <v>435</v>
      </c>
      <c r="Z35" s="4" t="s">
        <v>397</v>
      </c>
      <c r="AA35" s="4" t="s">
        <v>236</v>
      </c>
      <c r="AB35" s="4" t="s">
        <v>547</v>
      </c>
      <c r="AC35" s="4" t="s">
        <v>543</v>
      </c>
      <c r="AD35" s="4" t="s">
        <v>563</v>
      </c>
      <c r="AE35" s="4" t="s">
        <v>107</v>
      </c>
      <c r="AF35" s="4" t="s">
        <v>107</v>
      </c>
      <c r="AG35" s="4" t="s">
        <v>805</v>
      </c>
      <c r="AH35" s="4" t="s">
        <v>107</v>
      </c>
      <c r="AI35" s="4" t="s">
        <v>107</v>
      </c>
      <c r="AJ35" s="4" t="s">
        <v>107</v>
      </c>
      <c r="AK35" s="4" t="s">
        <v>107</v>
      </c>
      <c r="AL35" s="4" t="s">
        <v>217</v>
      </c>
      <c r="AM35" s="4" t="s">
        <v>107</v>
      </c>
      <c r="AN35" s="4" t="s">
        <v>107</v>
      </c>
      <c r="AO35" s="4" t="s">
        <v>563</v>
      </c>
      <c r="AP35" s="4" t="s">
        <v>217</v>
      </c>
      <c r="AQ35" s="4" t="s">
        <v>107</v>
      </c>
      <c r="AR35" s="4" t="s">
        <v>269</v>
      </c>
      <c r="AS35" s="4" t="s">
        <v>563</v>
      </c>
    </row>
    <row r="36" spans="1:45" x14ac:dyDescent="0.4">
      <c r="A36" s="1" t="s">
        <v>311</v>
      </c>
      <c r="B36" s="9">
        <v>8.9931497455479986E-2</v>
      </c>
      <c r="C36" s="9">
        <v>0.10044588704389999</v>
      </c>
      <c r="D36" s="9">
        <v>0.12619878132269999</v>
      </c>
      <c r="E36" s="9">
        <v>0.15058809524389999</v>
      </c>
      <c r="F36" s="9">
        <v>1.6702820952380001E-2</v>
      </c>
      <c r="G36" s="9">
        <v>2.3655455428129999E-2</v>
      </c>
      <c r="H36" s="9">
        <v>3.8297325787290004E-2</v>
      </c>
      <c r="I36" s="9">
        <v>6.7145736853100005E-2</v>
      </c>
      <c r="J36" s="9">
        <v>1.6373219406629998E-2</v>
      </c>
      <c r="K36" s="9">
        <v>2.0151107356420003E-2</v>
      </c>
      <c r="L36" s="9">
        <v>1.3200990465049999E-2</v>
      </c>
      <c r="M36" s="9">
        <v>4.6297221619990003E-2</v>
      </c>
      <c r="N36" s="9">
        <v>1.468178427971E-2</v>
      </c>
      <c r="O36" s="9">
        <v>1.8129656857800002E-2</v>
      </c>
      <c r="P36" s="9">
        <v>6.4372523998340002E-3</v>
      </c>
      <c r="Q36" s="9">
        <v>1.5206071179920001E-2</v>
      </c>
      <c r="R36" s="9">
        <v>2.3528737676700002E-3</v>
      </c>
      <c r="S36" s="9">
        <v>4.995261942527E-3</v>
      </c>
      <c r="T36" s="9">
        <v>6.3594732234590005E-3</v>
      </c>
      <c r="U36" s="9">
        <v>1.243690432975E-2</v>
      </c>
      <c r="V36" s="9">
        <v>2.9959573857049997E-3</v>
      </c>
      <c r="W36" s="9">
        <v>3.6784616113629998E-3</v>
      </c>
      <c r="X36" s="9">
        <v>5.9532872729380001E-3</v>
      </c>
      <c r="Y36" s="9">
        <v>7.0809829326789996E-3</v>
      </c>
      <c r="Z36" s="9">
        <v>4.8104888979489998E-3</v>
      </c>
      <c r="AA36" s="9">
        <v>1.048683663566E-3</v>
      </c>
      <c r="AB36" s="9">
        <v>0</v>
      </c>
      <c r="AC36" s="9">
        <v>2.025430508693E-3</v>
      </c>
      <c r="AD36" s="9">
        <v>1.4695889736809999E-2</v>
      </c>
      <c r="AE36" s="9">
        <v>1.500294482969E-2</v>
      </c>
      <c r="AF36" s="9">
        <v>2.4004397905640001E-2</v>
      </c>
      <c r="AG36" s="9">
        <v>4.5491968048700003E-2</v>
      </c>
      <c r="AH36" s="9">
        <v>2.3623751572490002E-2</v>
      </c>
      <c r="AI36" s="9">
        <v>2.839849441839E-2</v>
      </c>
      <c r="AJ36" s="9">
        <v>2.8337878380490001E-2</v>
      </c>
      <c r="AK36" s="9">
        <v>4.1205828000820004E-2</v>
      </c>
      <c r="AL36" s="9">
        <v>2.2947691916160001E-2</v>
      </c>
      <c r="AM36" s="9">
        <v>2.633517567907E-2</v>
      </c>
      <c r="AN36" s="9">
        <v>3.048978951349E-2</v>
      </c>
      <c r="AO36" s="9">
        <v>5.3148596822650003E-2</v>
      </c>
      <c r="AP36" s="9">
        <v>1.4194113056410001E-2</v>
      </c>
      <c r="AQ36" s="9">
        <v>1.712856788146E-2</v>
      </c>
      <c r="AR36" s="9">
        <v>2.0055049970669998E-2</v>
      </c>
      <c r="AS36" s="9">
        <v>2.3803874786009999E-2</v>
      </c>
    </row>
    <row r="37" spans="1:45" x14ac:dyDescent="0.4">
      <c r="B37" s="10">
        <v>11</v>
      </c>
      <c r="C37" s="10">
        <v>16</v>
      </c>
      <c r="D37" s="10">
        <v>23</v>
      </c>
      <c r="E37" s="10">
        <v>84</v>
      </c>
      <c r="F37" s="10">
        <v>6</v>
      </c>
      <c r="G37" s="10">
        <v>12</v>
      </c>
      <c r="H37" s="10">
        <v>21</v>
      </c>
      <c r="I37" s="10">
        <v>70</v>
      </c>
      <c r="J37" s="10">
        <v>7</v>
      </c>
      <c r="K37" s="10">
        <v>8</v>
      </c>
      <c r="L37" s="10">
        <v>10</v>
      </c>
      <c r="M37" s="10">
        <v>48</v>
      </c>
      <c r="N37" s="10">
        <v>7</v>
      </c>
      <c r="O37" s="10">
        <v>8</v>
      </c>
      <c r="P37" s="10">
        <v>4</v>
      </c>
      <c r="Q37" s="10">
        <v>13</v>
      </c>
      <c r="R37" s="10">
        <v>3</v>
      </c>
      <c r="S37" s="10">
        <v>5</v>
      </c>
      <c r="T37" s="10">
        <v>6</v>
      </c>
      <c r="U37" s="10">
        <v>10</v>
      </c>
      <c r="V37" s="10">
        <v>2</v>
      </c>
      <c r="W37" s="10">
        <v>3</v>
      </c>
      <c r="X37" s="10">
        <v>2</v>
      </c>
      <c r="Y37" s="10">
        <v>4</v>
      </c>
      <c r="Z37" s="10">
        <v>1</v>
      </c>
      <c r="AA37" s="10">
        <v>1</v>
      </c>
      <c r="AB37" s="10">
        <v>0</v>
      </c>
      <c r="AC37" s="10">
        <v>2</v>
      </c>
      <c r="AD37" s="10">
        <v>16</v>
      </c>
      <c r="AE37" s="10">
        <v>12</v>
      </c>
      <c r="AF37" s="10">
        <v>23</v>
      </c>
      <c r="AG37" s="10">
        <v>104</v>
      </c>
      <c r="AH37" s="10">
        <v>20</v>
      </c>
      <c r="AI37" s="10">
        <v>37</v>
      </c>
      <c r="AJ37" s="10">
        <v>40</v>
      </c>
      <c r="AK37" s="10">
        <v>125</v>
      </c>
      <c r="AL37" s="10">
        <v>27</v>
      </c>
      <c r="AM37" s="10">
        <v>37</v>
      </c>
      <c r="AN37" s="10">
        <v>51</v>
      </c>
      <c r="AO37" s="10">
        <v>189</v>
      </c>
      <c r="AP37" s="10">
        <v>10</v>
      </c>
      <c r="AQ37" s="10">
        <v>16</v>
      </c>
      <c r="AR37" s="10">
        <v>15</v>
      </c>
      <c r="AS37" s="10">
        <v>42</v>
      </c>
    </row>
    <row r="38" spans="1:45" x14ac:dyDescent="0.4">
      <c r="B38" s="10">
        <v>140</v>
      </c>
      <c r="C38" s="10">
        <v>171</v>
      </c>
      <c r="D38" s="10">
        <v>194</v>
      </c>
      <c r="E38" s="10">
        <v>525</v>
      </c>
      <c r="F38" s="10">
        <v>399</v>
      </c>
      <c r="G38" s="10">
        <v>458</v>
      </c>
      <c r="H38" s="10">
        <v>487</v>
      </c>
      <c r="I38" s="10">
        <v>1024</v>
      </c>
      <c r="J38" s="10">
        <v>558</v>
      </c>
      <c r="K38" s="10">
        <v>557</v>
      </c>
      <c r="L38" s="10">
        <v>670</v>
      </c>
      <c r="M38" s="10">
        <v>1265</v>
      </c>
      <c r="N38" s="10">
        <v>579</v>
      </c>
      <c r="O38" s="10">
        <v>605</v>
      </c>
      <c r="P38" s="10">
        <v>615</v>
      </c>
      <c r="Q38" s="10">
        <v>977</v>
      </c>
      <c r="R38" s="10">
        <v>697</v>
      </c>
      <c r="S38" s="10">
        <v>673</v>
      </c>
      <c r="T38" s="10">
        <v>615</v>
      </c>
      <c r="U38" s="10">
        <v>885</v>
      </c>
      <c r="V38" s="10">
        <v>799</v>
      </c>
      <c r="W38" s="10">
        <v>729</v>
      </c>
      <c r="X38" s="10">
        <v>608</v>
      </c>
      <c r="Y38" s="10">
        <v>879</v>
      </c>
      <c r="Z38" s="10">
        <v>408</v>
      </c>
      <c r="AA38" s="10">
        <v>375</v>
      </c>
      <c r="AB38" s="10">
        <v>339</v>
      </c>
      <c r="AC38" s="10">
        <v>431</v>
      </c>
      <c r="AD38" s="10">
        <v>1560</v>
      </c>
      <c r="AE38" s="10">
        <v>1486</v>
      </c>
      <c r="AF38" s="10">
        <v>1327</v>
      </c>
      <c r="AG38" s="10">
        <v>2296</v>
      </c>
      <c r="AH38" s="10">
        <v>2001</v>
      </c>
      <c r="AI38" s="10">
        <v>2055</v>
      </c>
      <c r="AJ38" s="10">
        <v>2161</v>
      </c>
      <c r="AK38" s="10">
        <v>3652</v>
      </c>
      <c r="AL38" s="10">
        <v>2405</v>
      </c>
      <c r="AM38" s="10">
        <v>2382</v>
      </c>
      <c r="AN38" s="10">
        <v>2397</v>
      </c>
      <c r="AO38" s="10">
        <v>4107</v>
      </c>
      <c r="AP38" s="10">
        <v>1175</v>
      </c>
      <c r="AQ38" s="10">
        <v>1190</v>
      </c>
      <c r="AR38" s="10">
        <v>1127</v>
      </c>
      <c r="AS38" s="10">
        <v>1880</v>
      </c>
    </row>
    <row r="39" spans="1:45" x14ac:dyDescent="0.4">
      <c r="B39" s="10">
        <v>37.316025064309997</v>
      </c>
      <c r="C39" s="10">
        <v>39.486152169859999</v>
      </c>
      <c r="D39" s="10">
        <v>51.88243272231</v>
      </c>
      <c r="E39" s="10">
        <v>103.03205778429999</v>
      </c>
      <c r="F39" s="10">
        <v>11.42922598829</v>
      </c>
      <c r="G39" s="10">
        <v>15.69283189968</v>
      </c>
      <c r="H39" s="10">
        <v>25.812846465789999</v>
      </c>
      <c r="I39" s="10">
        <v>75.76823573787</v>
      </c>
      <c r="J39" s="10">
        <v>10.10532676161</v>
      </c>
      <c r="K39" s="10">
        <v>12.650235180059999</v>
      </c>
      <c r="L39" s="10">
        <v>8.4054278564110003</v>
      </c>
      <c r="M39" s="10">
        <v>49.694273111539999</v>
      </c>
      <c r="N39" s="10">
        <v>8.5016328282739995</v>
      </c>
      <c r="O39" s="10">
        <v>10.539828441279999</v>
      </c>
      <c r="P39" s="10">
        <v>3.6170902909909999</v>
      </c>
      <c r="Q39" s="10">
        <v>14.10121803747</v>
      </c>
      <c r="R39" s="10">
        <v>1.2584604972219999</v>
      </c>
      <c r="S39" s="10">
        <v>2.6848223281379999</v>
      </c>
      <c r="T39" s="10">
        <v>3.3120814675160002</v>
      </c>
      <c r="U39" s="10">
        <v>10.638219997709999</v>
      </c>
      <c r="V39" s="10">
        <v>1.462145975209</v>
      </c>
      <c r="W39" s="10">
        <v>1.9142039286129999</v>
      </c>
      <c r="X39" s="10">
        <v>2.7599021042719998</v>
      </c>
      <c r="Y39" s="10">
        <v>6.1468006395170001</v>
      </c>
      <c r="Z39" s="10">
        <v>1.258643102228</v>
      </c>
      <c r="AA39" s="10">
        <v>0.25797936975390001</v>
      </c>
      <c r="AB39" s="10">
        <v>0</v>
      </c>
      <c r="AC39" s="10">
        <v>0.90506691580120002</v>
      </c>
      <c r="AD39" s="10">
        <v>25.759498259360001</v>
      </c>
      <c r="AE39" s="10">
        <v>26.322356234219999</v>
      </c>
      <c r="AF39" s="10">
        <v>43.187131828840002</v>
      </c>
      <c r="AG39" s="10">
        <v>137.4107988145</v>
      </c>
      <c r="AH39" s="10">
        <v>42.65643404683</v>
      </c>
      <c r="AI39" s="10">
        <v>50.279155535100003</v>
      </c>
      <c r="AJ39" s="10">
        <v>48.204933101080002</v>
      </c>
      <c r="AK39" s="10">
        <v>120.39410358169999</v>
      </c>
      <c r="AL39" s="10">
        <v>53.784531197459998</v>
      </c>
      <c r="AM39" s="10">
        <v>63.052674356280001</v>
      </c>
      <c r="AN39" s="10">
        <v>71.901696159759993</v>
      </c>
      <c r="AO39" s="10">
        <v>213.3075883365</v>
      </c>
      <c r="AP39" s="10">
        <v>17.546929019690001</v>
      </c>
      <c r="AQ39" s="10">
        <v>20.17337896111</v>
      </c>
      <c r="AR39" s="10">
        <v>23.888084747539999</v>
      </c>
      <c r="AS39" s="10">
        <v>46.978283887629999</v>
      </c>
    </row>
    <row r="40" spans="1:45" x14ac:dyDescent="0.4">
      <c r="B40" s="10">
        <v>414.93832661670001</v>
      </c>
      <c r="C40" s="10">
        <v>393.1087009327</v>
      </c>
      <c r="D40" s="10">
        <v>411.1167491361</v>
      </c>
      <c r="E40" s="10">
        <v>684.19789504209996</v>
      </c>
      <c r="F40" s="10">
        <v>684.26920344040002</v>
      </c>
      <c r="G40" s="10">
        <v>663.39166233169999</v>
      </c>
      <c r="H40" s="10">
        <v>674.01172105759997</v>
      </c>
      <c r="I40" s="10">
        <v>1128.41468854</v>
      </c>
      <c r="J40" s="10">
        <v>617.18630347789997</v>
      </c>
      <c r="K40" s="10">
        <v>627.76873530119997</v>
      </c>
      <c r="L40" s="10">
        <v>636.72706064479996</v>
      </c>
      <c r="M40" s="10">
        <v>1073.374845675</v>
      </c>
      <c r="N40" s="10">
        <v>579.05991985059995</v>
      </c>
      <c r="O40" s="10">
        <v>581.35840760539998</v>
      </c>
      <c r="P40" s="10">
        <v>561.89971533259995</v>
      </c>
      <c r="Q40" s="10">
        <v>927.34131457230001</v>
      </c>
      <c r="R40" s="10">
        <v>534.86103441440002</v>
      </c>
      <c r="S40" s="10">
        <v>537.47378196149998</v>
      </c>
      <c r="T40" s="10">
        <v>520.81066326339999</v>
      </c>
      <c r="U40" s="10">
        <v>855.37523773249995</v>
      </c>
      <c r="V40" s="10">
        <v>488.03964374970002</v>
      </c>
      <c r="W40" s="10">
        <v>520.38165158490006</v>
      </c>
      <c r="X40" s="10">
        <v>463.59296599330003</v>
      </c>
      <c r="Y40" s="10">
        <v>868.07166433760005</v>
      </c>
      <c r="Z40" s="10">
        <v>261.6455684503</v>
      </c>
      <c r="AA40" s="10">
        <v>246.00304049409999</v>
      </c>
      <c r="AB40" s="10">
        <v>286.2186198398</v>
      </c>
      <c r="AC40" s="10">
        <v>446.85162582309999</v>
      </c>
      <c r="AD40" s="10">
        <v>1752.8369306449999</v>
      </c>
      <c r="AE40" s="10">
        <v>1754.4793060980001</v>
      </c>
      <c r="AF40" s="10">
        <v>1799.134141944</v>
      </c>
      <c r="AG40" s="10">
        <v>3020.550763321</v>
      </c>
      <c r="AH40" s="10">
        <v>1805.6587632129999</v>
      </c>
      <c r="AI40" s="10">
        <v>1770.486660114</v>
      </c>
      <c r="AJ40" s="10">
        <v>1701.07770433</v>
      </c>
      <c r="AK40" s="10">
        <v>2921.773676756</v>
      </c>
      <c r="AL40" s="10">
        <v>2343.7882726490002</v>
      </c>
      <c r="AM40" s="10">
        <v>2394.2378484450001</v>
      </c>
      <c r="AN40" s="10">
        <v>2358.2221231120002</v>
      </c>
      <c r="AO40" s="10">
        <v>4013.4190004729999</v>
      </c>
      <c r="AP40" s="10">
        <v>1236.211727351</v>
      </c>
      <c r="AQ40" s="10">
        <v>1177.7621515549999</v>
      </c>
      <c r="AR40" s="10">
        <v>1191.125665729</v>
      </c>
      <c r="AS40" s="10">
        <v>1973.5561672179999</v>
      </c>
    </row>
    <row r="41" spans="1:45" x14ac:dyDescent="0.4">
      <c r="B41" s="4" t="s">
        <v>397</v>
      </c>
      <c r="C41" s="4" t="s">
        <v>435</v>
      </c>
      <c r="D41" s="4" t="s">
        <v>107</v>
      </c>
      <c r="E41" s="4" t="s">
        <v>107</v>
      </c>
      <c r="F41" s="4" t="s">
        <v>236</v>
      </c>
      <c r="G41" s="4" t="s">
        <v>435</v>
      </c>
      <c r="H41" s="4" t="s">
        <v>435</v>
      </c>
      <c r="I41" s="4" t="s">
        <v>541</v>
      </c>
      <c r="J41" s="4" t="s">
        <v>236</v>
      </c>
      <c r="K41" s="4" t="s">
        <v>397</v>
      </c>
      <c r="L41" s="4" t="s">
        <v>434</v>
      </c>
      <c r="M41" s="4" t="s">
        <v>541</v>
      </c>
      <c r="N41" s="4" t="s">
        <v>236</v>
      </c>
      <c r="O41" s="4" t="s">
        <v>236</v>
      </c>
      <c r="P41" s="4" t="s">
        <v>95</v>
      </c>
      <c r="Q41" s="4" t="s">
        <v>564</v>
      </c>
      <c r="R41" s="4" t="s">
        <v>95</v>
      </c>
      <c r="S41" s="4" t="s">
        <v>95</v>
      </c>
      <c r="T41" s="4" t="s">
        <v>236</v>
      </c>
      <c r="U41" s="4" t="s">
        <v>183</v>
      </c>
      <c r="V41" s="4" t="s">
        <v>95</v>
      </c>
      <c r="W41" s="4" t="s">
        <v>95</v>
      </c>
      <c r="X41" s="4" t="s">
        <v>95</v>
      </c>
      <c r="Y41" s="4" t="s">
        <v>95</v>
      </c>
      <c r="Z41" s="4" t="s">
        <v>95</v>
      </c>
      <c r="AA41" s="4" t="s">
        <v>95</v>
      </c>
      <c r="AB41" s="4" t="s">
        <v>95</v>
      </c>
      <c r="AC41" s="4" t="s">
        <v>95</v>
      </c>
      <c r="AD41" s="4" t="s">
        <v>397</v>
      </c>
      <c r="AE41" s="4" t="s">
        <v>397</v>
      </c>
      <c r="AF41" s="4" t="s">
        <v>437</v>
      </c>
      <c r="AG41" s="4" t="s">
        <v>312</v>
      </c>
      <c r="AH41" s="4" t="s">
        <v>435</v>
      </c>
      <c r="AI41" s="4" t="s">
        <v>107</v>
      </c>
      <c r="AJ41" s="4" t="s">
        <v>107</v>
      </c>
      <c r="AK41" s="4" t="s">
        <v>127</v>
      </c>
      <c r="AL41" s="4" t="s">
        <v>107</v>
      </c>
      <c r="AM41" s="4" t="s">
        <v>107</v>
      </c>
      <c r="AN41" s="4" t="s">
        <v>107</v>
      </c>
      <c r="AO41" s="4" t="s">
        <v>312</v>
      </c>
      <c r="AP41" s="4" t="s">
        <v>397</v>
      </c>
      <c r="AQ41" s="4" t="s">
        <v>397</v>
      </c>
      <c r="AR41" s="4" t="s">
        <v>435</v>
      </c>
      <c r="AS41" s="4" t="s">
        <v>436</v>
      </c>
    </row>
    <row r="42" spans="1:45" x14ac:dyDescent="0.4">
      <c r="A42" s="1" t="s">
        <v>317</v>
      </c>
      <c r="B42" s="9">
        <v>7.7846599041860004E-2</v>
      </c>
      <c r="C42" s="9">
        <v>9.9930162645609999E-2</v>
      </c>
      <c r="D42" s="9">
        <v>0.1177882433067</v>
      </c>
      <c r="E42" s="9">
        <v>0.15038248391219999</v>
      </c>
      <c r="F42" s="9">
        <v>2.7311377032609999E-2</v>
      </c>
      <c r="G42" s="9">
        <v>2.643188138383E-2</v>
      </c>
      <c r="H42" s="9">
        <v>3.9070889158050001E-2</v>
      </c>
      <c r="I42" s="9">
        <v>5.1526889852020002E-2</v>
      </c>
      <c r="J42" s="9">
        <v>1.3054110592620001E-2</v>
      </c>
      <c r="K42" s="9">
        <v>3.3219388067059999E-2</v>
      </c>
      <c r="L42" s="9">
        <v>3.8537247294319996E-2</v>
      </c>
      <c r="M42" s="9">
        <v>2.4232261440810001E-2</v>
      </c>
      <c r="N42" s="9">
        <v>4.8758620013950003E-3</v>
      </c>
      <c r="O42" s="9">
        <v>1.3009772874079999E-2</v>
      </c>
      <c r="P42" s="9">
        <v>2.1649986889589998E-2</v>
      </c>
      <c r="Q42" s="9">
        <v>1.8594567295869998E-2</v>
      </c>
      <c r="R42" s="9">
        <v>0</v>
      </c>
      <c r="S42" s="9">
        <v>2.7089544862109998E-3</v>
      </c>
      <c r="T42" s="9">
        <v>4.9598843119840006E-3</v>
      </c>
      <c r="U42" s="9">
        <v>1.4393881934820002E-2</v>
      </c>
      <c r="V42" s="9">
        <v>2.7240396542569999E-3</v>
      </c>
      <c r="W42" s="9">
        <v>4.3768023509580005E-3</v>
      </c>
      <c r="X42" s="9">
        <v>2.0945426620949999E-3</v>
      </c>
      <c r="Y42" s="9">
        <v>5.2787000693149998E-3</v>
      </c>
      <c r="Z42" s="9">
        <v>0</v>
      </c>
      <c r="AA42" s="9">
        <v>4.9631973467230001E-3</v>
      </c>
      <c r="AB42" s="9">
        <v>0</v>
      </c>
      <c r="AC42" s="9">
        <v>0</v>
      </c>
      <c r="AD42" s="9">
        <v>9.3654949879580004E-3</v>
      </c>
      <c r="AE42" s="9">
        <v>1.535894866703E-2</v>
      </c>
      <c r="AF42" s="9">
        <v>1.9032343813749998E-2</v>
      </c>
      <c r="AG42" s="9">
        <v>3.105514954138E-2</v>
      </c>
      <c r="AH42" s="9">
        <v>2.5433150323049998E-2</v>
      </c>
      <c r="AI42" s="9">
        <v>3.4017374301059999E-2</v>
      </c>
      <c r="AJ42" s="9">
        <v>4.2112773176880003E-2</v>
      </c>
      <c r="AK42" s="9">
        <v>4.2541253781959998E-2</v>
      </c>
      <c r="AL42" s="9">
        <v>1.633366576291E-2</v>
      </c>
      <c r="AM42" s="9">
        <v>2.5372648362249998E-2</v>
      </c>
      <c r="AN42" s="9">
        <v>2.6343827962059998E-2</v>
      </c>
      <c r="AO42" s="9">
        <v>3.3991638376750004E-2</v>
      </c>
      <c r="AP42" s="9">
        <v>2.0155844500129999E-2</v>
      </c>
      <c r="AQ42" s="9">
        <v>2.4998210759980002E-2</v>
      </c>
      <c r="AR42" s="9">
        <v>4.4404520935290001E-2</v>
      </c>
      <c r="AS42" s="9">
        <v>4.2948188097309999E-2</v>
      </c>
    </row>
    <row r="43" spans="1:45" x14ac:dyDescent="0.4">
      <c r="B43" s="10">
        <v>12</v>
      </c>
      <c r="C43" s="10">
        <v>17</v>
      </c>
      <c r="D43" s="10">
        <v>23</v>
      </c>
      <c r="E43" s="10">
        <v>84</v>
      </c>
      <c r="F43" s="10">
        <v>7</v>
      </c>
      <c r="G43" s="10">
        <v>12</v>
      </c>
      <c r="H43" s="10">
        <v>16</v>
      </c>
      <c r="I43" s="10">
        <v>51</v>
      </c>
      <c r="J43" s="10">
        <v>6</v>
      </c>
      <c r="K43" s="10">
        <v>13</v>
      </c>
      <c r="L43" s="10">
        <v>18</v>
      </c>
      <c r="M43" s="10">
        <v>31</v>
      </c>
      <c r="N43" s="10">
        <v>3</v>
      </c>
      <c r="O43" s="10">
        <v>6</v>
      </c>
      <c r="P43" s="10">
        <v>12</v>
      </c>
      <c r="Q43" s="10">
        <v>19</v>
      </c>
      <c r="R43" s="10">
        <v>0</v>
      </c>
      <c r="S43" s="10">
        <v>2</v>
      </c>
      <c r="T43" s="10">
        <v>4</v>
      </c>
      <c r="U43" s="10">
        <v>10</v>
      </c>
      <c r="V43" s="10">
        <v>2</v>
      </c>
      <c r="W43" s="10">
        <v>2</v>
      </c>
      <c r="X43" s="10">
        <v>1</v>
      </c>
      <c r="Y43" s="10">
        <v>2</v>
      </c>
      <c r="Z43" s="10">
        <v>0</v>
      </c>
      <c r="AA43" s="10">
        <v>1</v>
      </c>
      <c r="AB43" s="10">
        <v>0</v>
      </c>
      <c r="AC43" s="10">
        <v>0</v>
      </c>
      <c r="AD43" s="10">
        <v>7</v>
      </c>
      <c r="AE43" s="10">
        <v>15</v>
      </c>
      <c r="AF43" s="10">
        <v>17</v>
      </c>
      <c r="AG43" s="10">
        <v>64</v>
      </c>
      <c r="AH43" s="10">
        <v>22</v>
      </c>
      <c r="AI43" s="10">
        <v>36</v>
      </c>
      <c r="AJ43" s="10">
        <v>53</v>
      </c>
      <c r="AK43" s="10">
        <v>131</v>
      </c>
      <c r="AL43" s="10">
        <v>18</v>
      </c>
      <c r="AM43" s="10">
        <v>34</v>
      </c>
      <c r="AN43" s="10">
        <v>40</v>
      </c>
      <c r="AO43" s="10">
        <v>121</v>
      </c>
      <c r="AP43" s="10">
        <v>12</v>
      </c>
      <c r="AQ43" s="10">
        <v>19</v>
      </c>
      <c r="AR43" s="10">
        <v>34</v>
      </c>
      <c r="AS43" s="10">
        <v>76</v>
      </c>
    </row>
    <row r="44" spans="1:45" x14ac:dyDescent="0.4">
      <c r="B44" s="10">
        <v>140</v>
      </c>
      <c r="C44" s="10">
        <v>171</v>
      </c>
      <c r="D44" s="10">
        <v>194</v>
      </c>
      <c r="E44" s="10">
        <v>525</v>
      </c>
      <c r="F44" s="10">
        <v>399</v>
      </c>
      <c r="G44" s="10">
        <v>458</v>
      </c>
      <c r="H44" s="10">
        <v>487</v>
      </c>
      <c r="I44" s="10">
        <v>1024</v>
      </c>
      <c r="J44" s="10">
        <v>558</v>
      </c>
      <c r="K44" s="10">
        <v>557</v>
      </c>
      <c r="L44" s="10">
        <v>670</v>
      </c>
      <c r="M44" s="10">
        <v>1265</v>
      </c>
      <c r="N44" s="10">
        <v>579</v>
      </c>
      <c r="O44" s="10">
        <v>605</v>
      </c>
      <c r="P44" s="10">
        <v>615</v>
      </c>
      <c r="Q44" s="10">
        <v>977</v>
      </c>
      <c r="R44" s="10">
        <v>697</v>
      </c>
      <c r="S44" s="10">
        <v>673</v>
      </c>
      <c r="T44" s="10">
        <v>615</v>
      </c>
      <c r="U44" s="10">
        <v>885</v>
      </c>
      <c r="V44" s="10">
        <v>799</v>
      </c>
      <c r="W44" s="10">
        <v>729</v>
      </c>
      <c r="X44" s="10">
        <v>608</v>
      </c>
      <c r="Y44" s="10">
        <v>879</v>
      </c>
      <c r="Z44" s="10">
        <v>408</v>
      </c>
      <c r="AA44" s="10">
        <v>375</v>
      </c>
      <c r="AB44" s="10">
        <v>339</v>
      </c>
      <c r="AC44" s="10">
        <v>431</v>
      </c>
      <c r="AD44" s="10">
        <v>1560</v>
      </c>
      <c r="AE44" s="10">
        <v>1486</v>
      </c>
      <c r="AF44" s="10">
        <v>1327</v>
      </c>
      <c r="AG44" s="10">
        <v>2296</v>
      </c>
      <c r="AH44" s="10">
        <v>2001</v>
      </c>
      <c r="AI44" s="10">
        <v>2055</v>
      </c>
      <c r="AJ44" s="10">
        <v>2161</v>
      </c>
      <c r="AK44" s="10">
        <v>3652</v>
      </c>
      <c r="AL44" s="10">
        <v>2405</v>
      </c>
      <c r="AM44" s="10">
        <v>2382</v>
      </c>
      <c r="AN44" s="10">
        <v>2397</v>
      </c>
      <c r="AO44" s="10">
        <v>4107</v>
      </c>
      <c r="AP44" s="10">
        <v>1175</v>
      </c>
      <c r="AQ44" s="10">
        <v>1190</v>
      </c>
      <c r="AR44" s="10">
        <v>1127</v>
      </c>
      <c r="AS44" s="10">
        <v>1880</v>
      </c>
    </row>
    <row r="45" spans="1:45" x14ac:dyDescent="0.4">
      <c r="B45" s="10">
        <v>32.301537539229997</v>
      </c>
      <c r="C45" s="10">
        <v>39.283416421609999</v>
      </c>
      <c r="D45" s="10">
        <v>48.424719674709998</v>
      </c>
      <c r="E45" s="10">
        <v>102.89137894389999</v>
      </c>
      <c r="F45" s="10">
        <v>18.688334206970001</v>
      </c>
      <c r="G45" s="10">
        <v>17.534689729770001</v>
      </c>
      <c r="H45" s="10">
        <v>26.33423724467</v>
      </c>
      <c r="I45" s="10">
        <v>58.143699363800003</v>
      </c>
      <c r="J45" s="10">
        <v>8.0568182618480009</v>
      </c>
      <c r="K45" s="10">
        <v>20.854093234339999</v>
      </c>
      <c r="L45" s="10">
        <v>24.537708195050001</v>
      </c>
      <c r="M45" s="10">
        <v>26.010299884390001</v>
      </c>
      <c r="N45" s="10">
        <v>2.8234162597300001</v>
      </c>
      <c r="O45" s="10">
        <v>7.5633408413860002</v>
      </c>
      <c r="P45" s="10">
        <v>12.165121470220001</v>
      </c>
      <c r="Q45" s="10">
        <v>17.243510480049999</v>
      </c>
      <c r="R45" s="10">
        <v>0</v>
      </c>
      <c r="S45" s="10">
        <v>1.4559920128649999</v>
      </c>
      <c r="T45" s="10">
        <v>2.5831606382340002</v>
      </c>
      <c r="U45" s="10">
        <v>12.31217018189</v>
      </c>
      <c r="V45" s="10">
        <v>1.3294393424240001</v>
      </c>
      <c r="W45" s="10">
        <v>2.2776076360520001</v>
      </c>
      <c r="X45" s="10">
        <v>0.97101524512000004</v>
      </c>
      <c r="Y45" s="10">
        <v>4.5822899547090001</v>
      </c>
      <c r="Z45" s="10">
        <v>0</v>
      </c>
      <c r="AA45" s="10">
        <v>1.220961637866</v>
      </c>
      <c r="AB45" s="10">
        <v>0</v>
      </c>
      <c r="AC45" s="10">
        <v>0</v>
      </c>
      <c r="AD45" s="10">
        <v>16.416185488659998</v>
      </c>
      <c r="AE45" s="10">
        <v>26.946957599729998</v>
      </c>
      <c r="AF45" s="10">
        <v>34.24173955653</v>
      </c>
      <c r="AG45" s="10">
        <v>93.803655652250001</v>
      </c>
      <c r="AH45" s="10">
        <v>45.923590756929997</v>
      </c>
      <c r="AI45" s="10">
        <v>60.22730741214</v>
      </c>
      <c r="AJ45" s="10">
        <v>71.637099518710002</v>
      </c>
      <c r="AK45" s="10">
        <v>124.2959154763</v>
      </c>
      <c r="AL45" s="10">
        <v>38.282654264480001</v>
      </c>
      <c r="AM45" s="10">
        <v>60.748155024200003</v>
      </c>
      <c r="AN45" s="10">
        <v>62.124597907590001</v>
      </c>
      <c r="AO45" s="10">
        <v>136.42268731850001</v>
      </c>
      <c r="AP45" s="10">
        <v>24.91689134572</v>
      </c>
      <c r="AQ45" s="10">
        <v>29.44194648969</v>
      </c>
      <c r="AR45" s="10">
        <v>52.891364560409997</v>
      </c>
      <c r="AS45" s="10">
        <v>84.760661490299995</v>
      </c>
    </row>
    <row r="46" spans="1:45" x14ac:dyDescent="0.4">
      <c r="B46" s="10">
        <v>414.93832661670001</v>
      </c>
      <c r="C46" s="10">
        <v>393.1087009327</v>
      </c>
      <c r="D46" s="10">
        <v>411.1167491361</v>
      </c>
      <c r="E46" s="10">
        <v>684.19789504209996</v>
      </c>
      <c r="F46" s="10">
        <v>684.26920344040002</v>
      </c>
      <c r="G46" s="10">
        <v>663.39166233169999</v>
      </c>
      <c r="H46" s="10">
        <v>674.01172105759997</v>
      </c>
      <c r="I46" s="10">
        <v>1128.41468854</v>
      </c>
      <c r="J46" s="10">
        <v>617.18630347789997</v>
      </c>
      <c r="K46" s="10">
        <v>627.76873530119997</v>
      </c>
      <c r="L46" s="10">
        <v>636.72706064479996</v>
      </c>
      <c r="M46" s="10">
        <v>1073.374845675</v>
      </c>
      <c r="N46" s="10">
        <v>579.05991985059995</v>
      </c>
      <c r="O46" s="10">
        <v>581.35840760539998</v>
      </c>
      <c r="P46" s="10">
        <v>561.89971533259995</v>
      </c>
      <c r="Q46" s="10">
        <v>927.34131457230001</v>
      </c>
      <c r="R46" s="10">
        <v>534.86103441440002</v>
      </c>
      <c r="S46" s="10">
        <v>537.47378196149998</v>
      </c>
      <c r="T46" s="10">
        <v>520.81066326339999</v>
      </c>
      <c r="U46" s="10">
        <v>855.37523773249995</v>
      </c>
      <c r="V46" s="10">
        <v>488.03964374970002</v>
      </c>
      <c r="W46" s="10">
        <v>520.38165158490006</v>
      </c>
      <c r="X46" s="10">
        <v>463.59296599330003</v>
      </c>
      <c r="Y46" s="10">
        <v>868.07166433760005</v>
      </c>
      <c r="Z46" s="10">
        <v>261.6455684503</v>
      </c>
      <c r="AA46" s="10">
        <v>246.00304049409999</v>
      </c>
      <c r="AB46" s="10">
        <v>286.2186198398</v>
      </c>
      <c r="AC46" s="10">
        <v>446.85162582309999</v>
      </c>
      <c r="AD46" s="10">
        <v>1752.8369306449999</v>
      </c>
      <c r="AE46" s="10">
        <v>1754.4793060980001</v>
      </c>
      <c r="AF46" s="10">
        <v>1799.134141944</v>
      </c>
      <c r="AG46" s="10">
        <v>3020.550763321</v>
      </c>
      <c r="AH46" s="10">
        <v>1805.6587632129999</v>
      </c>
      <c r="AI46" s="10">
        <v>1770.486660114</v>
      </c>
      <c r="AJ46" s="10">
        <v>1701.07770433</v>
      </c>
      <c r="AK46" s="10">
        <v>2921.773676756</v>
      </c>
      <c r="AL46" s="10">
        <v>2343.7882726490002</v>
      </c>
      <c r="AM46" s="10">
        <v>2394.2378484450001</v>
      </c>
      <c r="AN46" s="10">
        <v>2358.2221231120002</v>
      </c>
      <c r="AO46" s="10">
        <v>4013.4190004729999</v>
      </c>
      <c r="AP46" s="10">
        <v>1236.211727351</v>
      </c>
      <c r="AQ46" s="10">
        <v>1177.7621515549999</v>
      </c>
      <c r="AR46" s="10">
        <v>1191.125665729</v>
      </c>
      <c r="AS46" s="10">
        <v>1973.5561672179999</v>
      </c>
    </row>
    <row r="47" spans="1:45" x14ac:dyDescent="0.4">
      <c r="B47" s="4" t="s">
        <v>397</v>
      </c>
      <c r="C47" s="4" t="s">
        <v>435</v>
      </c>
      <c r="D47" s="4" t="s">
        <v>107</v>
      </c>
      <c r="E47" s="4" t="s">
        <v>127</v>
      </c>
      <c r="F47" s="4" t="s">
        <v>397</v>
      </c>
      <c r="G47" s="4" t="s">
        <v>435</v>
      </c>
      <c r="H47" s="4" t="s">
        <v>435</v>
      </c>
      <c r="I47" s="4" t="s">
        <v>107</v>
      </c>
      <c r="J47" s="4" t="s">
        <v>236</v>
      </c>
      <c r="K47" s="4" t="s">
        <v>397</v>
      </c>
      <c r="L47" s="4" t="s">
        <v>817</v>
      </c>
      <c r="M47" s="4" t="s">
        <v>435</v>
      </c>
      <c r="N47" s="4" t="s">
        <v>95</v>
      </c>
      <c r="O47" s="4" t="s">
        <v>236</v>
      </c>
      <c r="P47" s="4" t="s">
        <v>275</v>
      </c>
      <c r="Q47" s="4" t="s">
        <v>275</v>
      </c>
      <c r="R47" s="4" t="s">
        <v>95</v>
      </c>
      <c r="S47" s="4" t="s">
        <v>95</v>
      </c>
      <c r="T47" s="4" t="s">
        <v>95</v>
      </c>
      <c r="U47" s="4" t="s">
        <v>181</v>
      </c>
      <c r="V47" s="4" t="s">
        <v>95</v>
      </c>
      <c r="W47" s="4" t="s">
        <v>95</v>
      </c>
      <c r="X47" s="4" t="s">
        <v>95</v>
      </c>
      <c r="Y47" s="4" t="s">
        <v>95</v>
      </c>
      <c r="Z47" s="4" t="s">
        <v>95</v>
      </c>
      <c r="AA47" s="4" t="s">
        <v>95</v>
      </c>
      <c r="AB47" s="4" t="s">
        <v>95</v>
      </c>
      <c r="AC47" s="4" t="s">
        <v>95</v>
      </c>
      <c r="AD47" s="4" t="s">
        <v>434</v>
      </c>
      <c r="AE47" s="4" t="s">
        <v>435</v>
      </c>
      <c r="AF47" s="4" t="s">
        <v>435</v>
      </c>
      <c r="AG47" s="4" t="s">
        <v>216</v>
      </c>
      <c r="AH47" s="4" t="s">
        <v>269</v>
      </c>
      <c r="AI47" s="4" t="s">
        <v>107</v>
      </c>
      <c r="AJ47" s="4" t="s">
        <v>107</v>
      </c>
      <c r="AK47" s="4" t="s">
        <v>127</v>
      </c>
      <c r="AL47" s="4" t="s">
        <v>435</v>
      </c>
      <c r="AM47" s="4" t="s">
        <v>107</v>
      </c>
      <c r="AN47" s="4" t="s">
        <v>107</v>
      </c>
      <c r="AO47" s="4" t="s">
        <v>127</v>
      </c>
      <c r="AP47" s="4" t="s">
        <v>397</v>
      </c>
      <c r="AQ47" s="4" t="s">
        <v>435</v>
      </c>
      <c r="AR47" s="4" t="s">
        <v>127</v>
      </c>
      <c r="AS47" s="4" t="s">
        <v>127</v>
      </c>
    </row>
    <row r="48" spans="1:45" x14ac:dyDescent="0.4">
      <c r="A48" s="1" t="s">
        <v>324</v>
      </c>
      <c r="B48" s="9">
        <v>0.14494123738109999</v>
      </c>
      <c r="C48" s="9">
        <v>0.2261430790343</v>
      </c>
      <c r="D48" s="9">
        <v>0.17789283057150002</v>
      </c>
      <c r="E48" s="9">
        <v>0.1091699977651</v>
      </c>
      <c r="F48" s="9">
        <v>3.6081522341849998E-2</v>
      </c>
      <c r="G48" s="9">
        <v>5.3947137963739997E-2</v>
      </c>
      <c r="H48" s="9">
        <v>7.9799902109090007E-2</v>
      </c>
      <c r="I48" s="9">
        <v>7.8582182131499992E-2</v>
      </c>
      <c r="J48" s="9">
        <v>2.5545316558299998E-2</v>
      </c>
      <c r="K48" s="9">
        <v>7.1413338575980001E-3</v>
      </c>
      <c r="L48" s="9">
        <v>1.7682662410779999E-2</v>
      </c>
      <c r="M48" s="9">
        <v>2.1909189624810001E-2</v>
      </c>
      <c r="N48" s="9">
        <v>8.7923357832420009E-3</v>
      </c>
      <c r="O48" s="9">
        <v>1.853999372074E-2</v>
      </c>
      <c r="P48" s="9">
        <v>2.2465316635270002E-2</v>
      </c>
      <c r="Q48" s="9">
        <v>5.6388307377959997E-3</v>
      </c>
      <c r="R48" s="9">
        <v>0</v>
      </c>
      <c r="S48" s="9">
        <v>1.167772852597E-3</v>
      </c>
      <c r="T48" s="9">
        <v>0</v>
      </c>
      <c r="U48" s="9">
        <v>1.483385520495E-3</v>
      </c>
      <c r="V48" s="9">
        <v>0</v>
      </c>
      <c r="W48" s="9">
        <v>1.331757073316E-3</v>
      </c>
      <c r="X48" s="9">
        <v>1.49171622631E-3</v>
      </c>
      <c r="Y48" s="9">
        <v>0</v>
      </c>
      <c r="Z48" s="9">
        <v>0</v>
      </c>
      <c r="AA48" s="9">
        <v>0</v>
      </c>
      <c r="AB48" s="9">
        <v>0</v>
      </c>
      <c r="AC48" s="9">
        <v>0</v>
      </c>
      <c r="AD48" s="9">
        <v>3.3411335321740003E-2</v>
      </c>
      <c r="AE48" s="9">
        <v>5.2331386102959995E-2</v>
      </c>
      <c r="AF48" s="9">
        <v>4.6931597458620002E-2</v>
      </c>
      <c r="AG48" s="9">
        <v>4.7425008993659999E-2</v>
      </c>
      <c r="AH48" s="9">
        <v>2.2587768141129998E-2</v>
      </c>
      <c r="AI48" s="9">
        <v>2.2812676830509998E-2</v>
      </c>
      <c r="AJ48" s="9">
        <v>2.6086374258270002E-2</v>
      </c>
      <c r="AK48" s="9">
        <v>1.3661237887710001E-2</v>
      </c>
      <c r="AL48" s="9">
        <v>4.0689962685839999E-2</v>
      </c>
      <c r="AM48" s="9">
        <v>4.9281503521459998E-2</v>
      </c>
      <c r="AN48" s="9">
        <v>5.1999541629349999E-2</v>
      </c>
      <c r="AO48" s="9">
        <v>4.1971900313910002E-2</v>
      </c>
      <c r="AP48" s="9">
        <v>8.3480848905359995E-3</v>
      </c>
      <c r="AQ48" s="9">
        <v>1.9764100207610002E-2</v>
      </c>
      <c r="AR48" s="9">
        <v>2.4236028793350003E-2</v>
      </c>
      <c r="AS48" s="9">
        <v>1.3682247323059999E-2</v>
      </c>
    </row>
    <row r="49" spans="1:45" x14ac:dyDescent="0.4">
      <c r="B49" s="10">
        <v>20</v>
      </c>
      <c r="C49" s="10">
        <v>34</v>
      </c>
      <c r="D49" s="10">
        <v>31</v>
      </c>
      <c r="E49" s="10">
        <v>51</v>
      </c>
      <c r="F49" s="10">
        <v>14</v>
      </c>
      <c r="G49" s="10">
        <v>25</v>
      </c>
      <c r="H49" s="10">
        <v>30</v>
      </c>
      <c r="I49" s="10">
        <v>60</v>
      </c>
      <c r="J49" s="10">
        <v>12</v>
      </c>
      <c r="K49" s="10">
        <v>4</v>
      </c>
      <c r="L49" s="10">
        <v>9</v>
      </c>
      <c r="M49" s="10">
        <v>21</v>
      </c>
      <c r="N49" s="10">
        <v>4</v>
      </c>
      <c r="O49" s="10">
        <v>6</v>
      </c>
      <c r="P49" s="10">
        <v>11</v>
      </c>
      <c r="Q49" s="10">
        <v>6</v>
      </c>
      <c r="R49" s="10">
        <v>0</v>
      </c>
      <c r="S49" s="10">
        <v>2</v>
      </c>
      <c r="T49" s="10">
        <v>0</v>
      </c>
      <c r="U49" s="10">
        <v>1</v>
      </c>
      <c r="V49" s="10">
        <v>0</v>
      </c>
      <c r="W49" s="10">
        <v>1</v>
      </c>
      <c r="X49" s="10">
        <v>1</v>
      </c>
      <c r="Y49" s="10">
        <v>0</v>
      </c>
      <c r="Z49" s="10">
        <v>0</v>
      </c>
      <c r="AA49" s="10">
        <v>0</v>
      </c>
      <c r="AB49" s="10">
        <v>0</v>
      </c>
      <c r="AC49" s="10">
        <v>0</v>
      </c>
      <c r="AD49" s="10">
        <v>26</v>
      </c>
      <c r="AE49" s="10">
        <v>45</v>
      </c>
      <c r="AF49" s="10">
        <v>40</v>
      </c>
      <c r="AG49" s="10">
        <v>89</v>
      </c>
      <c r="AH49" s="10">
        <v>20</v>
      </c>
      <c r="AI49" s="10">
        <v>21</v>
      </c>
      <c r="AJ49" s="10">
        <v>30</v>
      </c>
      <c r="AK49" s="10">
        <v>41</v>
      </c>
      <c r="AL49" s="10">
        <v>44</v>
      </c>
      <c r="AM49" s="10">
        <v>58</v>
      </c>
      <c r="AN49" s="10">
        <v>66</v>
      </c>
      <c r="AO49" s="10">
        <v>116</v>
      </c>
      <c r="AP49" s="10">
        <v>6</v>
      </c>
      <c r="AQ49" s="10">
        <v>14</v>
      </c>
      <c r="AR49" s="10">
        <v>16</v>
      </c>
      <c r="AS49" s="10">
        <v>24</v>
      </c>
    </row>
    <row r="50" spans="1:45" x14ac:dyDescent="0.4">
      <c r="B50" s="10">
        <v>140</v>
      </c>
      <c r="C50" s="10">
        <v>171</v>
      </c>
      <c r="D50" s="10">
        <v>194</v>
      </c>
      <c r="E50" s="10">
        <v>525</v>
      </c>
      <c r="F50" s="10">
        <v>399</v>
      </c>
      <c r="G50" s="10">
        <v>458</v>
      </c>
      <c r="H50" s="10">
        <v>487</v>
      </c>
      <c r="I50" s="10">
        <v>1024</v>
      </c>
      <c r="J50" s="10">
        <v>558</v>
      </c>
      <c r="K50" s="10">
        <v>557</v>
      </c>
      <c r="L50" s="10">
        <v>670</v>
      </c>
      <c r="M50" s="10">
        <v>1265</v>
      </c>
      <c r="N50" s="10">
        <v>579</v>
      </c>
      <c r="O50" s="10">
        <v>605</v>
      </c>
      <c r="P50" s="10">
        <v>615</v>
      </c>
      <c r="Q50" s="10">
        <v>977</v>
      </c>
      <c r="R50" s="10">
        <v>697</v>
      </c>
      <c r="S50" s="10">
        <v>673</v>
      </c>
      <c r="T50" s="10">
        <v>615</v>
      </c>
      <c r="U50" s="10">
        <v>885</v>
      </c>
      <c r="V50" s="10">
        <v>799</v>
      </c>
      <c r="W50" s="10">
        <v>729</v>
      </c>
      <c r="X50" s="10">
        <v>608</v>
      </c>
      <c r="Y50" s="10">
        <v>879</v>
      </c>
      <c r="Z50" s="10">
        <v>408</v>
      </c>
      <c r="AA50" s="10">
        <v>375</v>
      </c>
      <c r="AB50" s="10">
        <v>339</v>
      </c>
      <c r="AC50" s="10">
        <v>431</v>
      </c>
      <c r="AD50" s="10">
        <v>1560</v>
      </c>
      <c r="AE50" s="10">
        <v>1486</v>
      </c>
      <c r="AF50" s="10">
        <v>1327</v>
      </c>
      <c r="AG50" s="10">
        <v>2296</v>
      </c>
      <c r="AH50" s="10">
        <v>2001</v>
      </c>
      <c r="AI50" s="10">
        <v>2055</v>
      </c>
      <c r="AJ50" s="10">
        <v>2161</v>
      </c>
      <c r="AK50" s="10">
        <v>3652</v>
      </c>
      <c r="AL50" s="10">
        <v>2405</v>
      </c>
      <c r="AM50" s="10">
        <v>2382</v>
      </c>
      <c r="AN50" s="10">
        <v>2397</v>
      </c>
      <c r="AO50" s="10">
        <v>4107</v>
      </c>
      <c r="AP50" s="10">
        <v>1175</v>
      </c>
      <c r="AQ50" s="10">
        <v>1190</v>
      </c>
      <c r="AR50" s="10">
        <v>1127</v>
      </c>
      <c r="AS50" s="10">
        <v>1880</v>
      </c>
    </row>
    <row r="51" spans="1:45" x14ac:dyDescent="0.4">
      <c r="B51" s="10">
        <v>60.141674496679997</v>
      </c>
      <c r="C51" s="10">
        <v>88.898812024110001</v>
      </c>
      <c r="D51" s="10">
        <v>73.134722199189994</v>
      </c>
      <c r="E51" s="10">
        <v>74.693882672650005</v>
      </c>
      <c r="F51" s="10">
        <v>24.689474551779998</v>
      </c>
      <c r="G51" s="10">
        <v>35.788081531800003</v>
      </c>
      <c r="H51" s="10">
        <v>53.78606936077</v>
      </c>
      <c r="I51" s="10">
        <v>88.673288574699995</v>
      </c>
      <c r="J51" s="10">
        <v>15.766219497790001</v>
      </c>
      <c r="K51" s="10">
        <v>4.4831061241479997</v>
      </c>
      <c r="L51" s="10">
        <v>11.25902966119</v>
      </c>
      <c r="M51" s="10">
        <v>23.5167730324</v>
      </c>
      <c r="N51" s="10">
        <v>5.0912892539439998</v>
      </c>
      <c r="O51" s="10">
        <v>10.778381226500001</v>
      </c>
      <c r="P51" s="10">
        <v>12.62325502222</v>
      </c>
      <c r="Q51" s="10">
        <v>5.2291207090379999</v>
      </c>
      <c r="R51" s="10">
        <v>0</v>
      </c>
      <c r="S51" s="10">
        <v>0.62764729155700005</v>
      </c>
      <c r="T51" s="10">
        <v>0</v>
      </c>
      <c r="U51" s="10">
        <v>1.268851242242</v>
      </c>
      <c r="V51" s="10">
        <v>0</v>
      </c>
      <c r="W51" s="10">
        <v>0.69302194532200001</v>
      </c>
      <c r="X51" s="10">
        <v>0.69154914977540005</v>
      </c>
      <c r="Y51" s="10">
        <v>0</v>
      </c>
      <c r="Z51" s="10">
        <v>0</v>
      </c>
      <c r="AA51" s="10">
        <v>0</v>
      </c>
      <c r="AB51" s="10">
        <v>0</v>
      </c>
      <c r="AC51" s="10">
        <v>0</v>
      </c>
      <c r="AD51" s="10">
        <v>58.564622454099997</v>
      </c>
      <c r="AE51" s="10">
        <v>91.814333977079997</v>
      </c>
      <c r="AF51" s="10">
        <v>84.436239323760006</v>
      </c>
      <c r="AG51" s="10">
        <v>143.2496471163</v>
      </c>
      <c r="AH51" s="10">
        <v>40.785801485450001</v>
      </c>
      <c r="AI51" s="10">
        <v>40.389540009919997</v>
      </c>
      <c r="AJ51" s="10">
        <v>44.37494963756</v>
      </c>
      <c r="AK51" s="10">
        <v>39.915045252219997</v>
      </c>
      <c r="AL51" s="10">
        <v>95.368657357589996</v>
      </c>
      <c r="AM51" s="10">
        <v>117.9916409594</v>
      </c>
      <c r="AN51" s="10">
        <v>122.626469462</v>
      </c>
      <c r="AO51" s="10">
        <v>168.45082220579999</v>
      </c>
      <c r="AP51" s="10">
        <v>10.3200004426</v>
      </c>
      <c r="AQ51" s="10">
        <v>23.277409184060001</v>
      </c>
      <c r="AR51" s="10">
        <v>28.868155931099999</v>
      </c>
      <c r="AS51" s="10">
        <v>27.002683585829999</v>
      </c>
    </row>
    <row r="52" spans="1:45" x14ac:dyDescent="0.4">
      <c r="B52" s="10">
        <v>414.93832661670001</v>
      </c>
      <c r="C52" s="10">
        <v>393.1087009327</v>
      </c>
      <c r="D52" s="10">
        <v>411.1167491361</v>
      </c>
      <c r="E52" s="10">
        <v>684.19789504209996</v>
      </c>
      <c r="F52" s="10">
        <v>684.26920344040002</v>
      </c>
      <c r="G52" s="10">
        <v>663.39166233169999</v>
      </c>
      <c r="H52" s="10">
        <v>674.01172105759997</v>
      </c>
      <c r="I52" s="10">
        <v>1128.41468854</v>
      </c>
      <c r="J52" s="10">
        <v>617.18630347789997</v>
      </c>
      <c r="K52" s="10">
        <v>627.76873530119997</v>
      </c>
      <c r="L52" s="10">
        <v>636.72706064479996</v>
      </c>
      <c r="M52" s="10">
        <v>1073.374845675</v>
      </c>
      <c r="N52" s="10">
        <v>579.05991985059995</v>
      </c>
      <c r="O52" s="10">
        <v>581.35840760539998</v>
      </c>
      <c r="P52" s="10">
        <v>561.89971533259995</v>
      </c>
      <c r="Q52" s="10">
        <v>927.34131457230001</v>
      </c>
      <c r="R52" s="10">
        <v>534.86103441440002</v>
      </c>
      <c r="S52" s="10">
        <v>537.47378196149998</v>
      </c>
      <c r="T52" s="10">
        <v>520.81066326339999</v>
      </c>
      <c r="U52" s="10">
        <v>855.37523773249995</v>
      </c>
      <c r="V52" s="10">
        <v>488.03964374970002</v>
      </c>
      <c r="W52" s="10">
        <v>520.38165158490006</v>
      </c>
      <c r="X52" s="10">
        <v>463.59296599330003</v>
      </c>
      <c r="Y52" s="10">
        <v>868.07166433760005</v>
      </c>
      <c r="Z52" s="10">
        <v>261.6455684503</v>
      </c>
      <c r="AA52" s="10">
        <v>246.00304049409999</v>
      </c>
      <c r="AB52" s="10">
        <v>286.2186198398</v>
      </c>
      <c r="AC52" s="10">
        <v>446.85162582309999</v>
      </c>
      <c r="AD52" s="10">
        <v>1752.8369306449999</v>
      </c>
      <c r="AE52" s="10">
        <v>1754.4793060980001</v>
      </c>
      <c r="AF52" s="10">
        <v>1799.134141944</v>
      </c>
      <c r="AG52" s="10">
        <v>3020.550763321</v>
      </c>
      <c r="AH52" s="10">
        <v>1805.6587632129999</v>
      </c>
      <c r="AI52" s="10">
        <v>1770.486660114</v>
      </c>
      <c r="AJ52" s="10">
        <v>1701.07770433</v>
      </c>
      <c r="AK52" s="10">
        <v>2921.773676756</v>
      </c>
      <c r="AL52" s="10">
        <v>2343.7882726490002</v>
      </c>
      <c r="AM52" s="10">
        <v>2394.2378484450001</v>
      </c>
      <c r="AN52" s="10">
        <v>2358.2221231120002</v>
      </c>
      <c r="AO52" s="10">
        <v>4013.4190004729999</v>
      </c>
      <c r="AP52" s="10">
        <v>1236.211727351</v>
      </c>
      <c r="AQ52" s="10">
        <v>1177.7621515549999</v>
      </c>
      <c r="AR52" s="10">
        <v>1191.125665729</v>
      </c>
      <c r="AS52" s="10">
        <v>1973.5561672179999</v>
      </c>
    </row>
    <row r="53" spans="1:45" x14ac:dyDescent="0.4">
      <c r="B53" s="4" t="s">
        <v>107</v>
      </c>
      <c r="C53" s="4" t="s">
        <v>366</v>
      </c>
      <c r="D53" s="4" t="s">
        <v>219</v>
      </c>
      <c r="E53" s="4" t="s">
        <v>107</v>
      </c>
      <c r="F53" s="4" t="s">
        <v>435</v>
      </c>
      <c r="G53" s="4" t="s">
        <v>107</v>
      </c>
      <c r="H53" s="4" t="s">
        <v>127</v>
      </c>
      <c r="I53" s="4" t="s">
        <v>127</v>
      </c>
      <c r="J53" s="4" t="s">
        <v>543</v>
      </c>
      <c r="K53" s="4" t="s">
        <v>95</v>
      </c>
      <c r="L53" s="4" t="s">
        <v>397</v>
      </c>
      <c r="M53" s="4" t="s">
        <v>397</v>
      </c>
      <c r="N53" s="4" t="s">
        <v>95</v>
      </c>
      <c r="O53" s="4" t="s">
        <v>818</v>
      </c>
      <c r="P53" s="4" t="s">
        <v>558</v>
      </c>
      <c r="Q53" s="4" t="s">
        <v>95</v>
      </c>
      <c r="R53" s="4" t="s">
        <v>95</v>
      </c>
      <c r="S53" s="4" t="s">
        <v>95</v>
      </c>
      <c r="T53" s="4" t="s">
        <v>95</v>
      </c>
      <c r="U53" s="4" t="s">
        <v>95</v>
      </c>
      <c r="V53" s="4" t="s">
        <v>95</v>
      </c>
      <c r="W53" s="4" t="s">
        <v>95</v>
      </c>
      <c r="X53" s="4" t="s">
        <v>95</v>
      </c>
      <c r="Y53" s="4" t="s">
        <v>95</v>
      </c>
      <c r="Z53" s="4" t="s">
        <v>446</v>
      </c>
      <c r="AA53" s="4" t="s">
        <v>446</v>
      </c>
      <c r="AB53" s="4" t="s">
        <v>446</v>
      </c>
      <c r="AC53" s="4" t="s">
        <v>446</v>
      </c>
      <c r="AD53" s="4" t="s">
        <v>107</v>
      </c>
      <c r="AE53" s="4" t="s">
        <v>107</v>
      </c>
      <c r="AF53" s="4" t="s">
        <v>107</v>
      </c>
      <c r="AG53" s="4" t="s">
        <v>107</v>
      </c>
      <c r="AH53" s="4" t="s">
        <v>435</v>
      </c>
      <c r="AI53" s="4" t="s">
        <v>437</v>
      </c>
      <c r="AJ53" s="4" t="s">
        <v>219</v>
      </c>
      <c r="AK53" s="4" t="s">
        <v>435</v>
      </c>
      <c r="AL53" s="4" t="s">
        <v>107</v>
      </c>
      <c r="AM53" s="4" t="s">
        <v>107</v>
      </c>
      <c r="AN53" s="4" t="s">
        <v>107</v>
      </c>
      <c r="AO53" s="4" t="s">
        <v>107</v>
      </c>
      <c r="AP53" s="4" t="s">
        <v>236</v>
      </c>
      <c r="AQ53" s="4" t="s">
        <v>435</v>
      </c>
      <c r="AR53" s="4" t="s">
        <v>817</v>
      </c>
      <c r="AS53" s="4" t="s">
        <v>397</v>
      </c>
    </row>
    <row r="54" spans="1:45" x14ac:dyDescent="0.4">
      <c r="A54" s="1" t="s">
        <v>328</v>
      </c>
      <c r="B54" s="9">
        <v>4.0407962739599998E-2</v>
      </c>
      <c r="C54" s="9">
        <v>6.5251983904030003E-2</v>
      </c>
      <c r="D54" s="9">
        <v>6.6696852374909993E-2</v>
      </c>
      <c r="E54" s="9">
        <v>3.1076237920529999E-2</v>
      </c>
      <c r="F54" s="9">
        <v>3.5073837979829998E-2</v>
      </c>
      <c r="G54" s="9">
        <v>2.7503546111579999E-2</v>
      </c>
      <c r="H54" s="9">
        <v>1.6030078417880001E-2</v>
      </c>
      <c r="I54" s="9">
        <v>2.7423333039080001E-2</v>
      </c>
      <c r="J54" s="9">
        <v>2.327597647972E-2</v>
      </c>
      <c r="K54" s="9">
        <v>1.7376955296140001E-2</v>
      </c>
      <c r="L54" s="9">
        <v>1.9914329375319999E-2</v>
      </c>
      <c r="M54" s="9">
        <v>2.8639330994169997E-2</v>
      </c>
      <c r="N54" s="9">
        <v>1.890716837011E-2</v>
      </c>
      <c r="O54" s="9">
        <v>9.1480896356669998E-3</v>
      </c>
      <c r="P54" s="9">
        <v>1.0147546968600001E-2</v>
      </c>
      <c r="Q54" s="9">
        <v>3.0911720452220001E-2</v>
      </c>
      <c r="R54" s="9">
        <v>3.5544583973350003E-3</v>
      </c>
      <c r="S54" s="9">
        <v>1.008784184812E-2</v>
      </c>
      <c r="T54" s="9">
        <v>1.43148352139E-2</v>
      </c>
      <c r="U54" s="9">
        <v>7.8410940084750001E-3</v>
      </c>
      <c r="V54" s="9">
        <v>4.1776166522340006E-3</v>
      </c>
      <c r="W54" s="9">
        <v>0</v>
      </c>
      <c r="X54" s="9">
        <v>2.4282941831450001E-3</v>
      </c>
      <c r="Y54" s="9">
        <v>8.2261114190050003E-3</v>
      </c>
      <c r="Z54" s="9">
        <v>1.5053089957570002E-3</v>
      </c>
      <c r="AA54" s="9">
        <v>0</v>
      </c>
      <c r="AB54" s="9">
        <v>1.056993125088E-2</v>
      </c>
      <c r="AC54" s="9">
        <v>4.2298781875270002E-4</v>
      </c>
      <c r="AD54" s="9">
        <v>1.8214265694350001E-2</v>
      </c>
      <c r="AE54" s="9">
        <v>1.862268967432E-2</v>
      </c>
      <c r="AF54" s="9">
        <v>2.1317240600180001E-2</v>
      </c>
      <c r="AG54" s="9">
        <v>2.586051005679E-2</v>
      </c>
      <c r="AH54" s="9">
        <v>2.1315190543089998E-2</v>
      </c>
      <c r="AI54" s="9">
        <v>1.649177426347E-2</v>
      </c>
      <c r="AJ54" s="9">
        <v>1.7553780546E-2</v>
      </c>
      <c r="AK54" s="9">
        <v>1.6270118048480001E-2</v>
      </c>
      <c r="AL54" s="9">
        <v>2.5760426455270002E-2</v>
      </c>
      <c r="AM54" s="9">
        <v>2.7376446507239999E-2</v>
      </c>
      <c r="AN54" s="9">
        <v>2.535182322731E-2</v>
      </c>
      <c r="AO54" s="9">
        <v>2.9616041811280001E-2</v>
      </c>
      <c r="AP54" s="9">
        <v>8.1196550080609997E-3</v>
      </c>
      <c r="AQ54" s="9">
        <v>0</v>
      </c>
      <c r="AR54" s="9">
        <v>7.0753992932150005E-3</v>
      </c>
      <c r="AS54" s="9">
        <v>3.4399837269400001E-3</v>
      </c>
    </row>
    <row r="55" spans="1:45" x14ac:dyDescent="0.4">
      <c r="B55" s="10">
        <v>6</v>
      </c>
      <c r="C55" s="10">
        <v>7</v>
      </c>
      <c r="D55" s="10">
        <v>10</v>
      </c>
      <c r="E55" s="10">
        <v>14</v>
      </c>
      <c r="F55" s="10">
        <v>13</v>
      </c>
      <c r="G55" s="10">
        <v>13</v>
      </c>
      <c r="H55" s="10">
        <v>8</v>
      </c>
      <c r="I55" s="10">
        <v>32</v>
      </c>
      <c r="J55" s="10">
        <v>11</v>
      </c>
      <c r="K55" s="10">
        <v>9</v>
      </c>
      <c r="L55" s="10">
        <v>13</v>
      </c>
      <c r="M55" s="10">
        <v>30</v>
      </c>
      <c r="N55" s="10">
        <v>9</v>
      </c>
      <c r="O55" s="10">
        <v>4</v>
      </c>
      <c r="P55" s="10">
        <v>5</v>
      </c>
      <c r="Q55" s="10">
        <v>18</v>
      </c>
      <c r="R55" s="10">
        <v>2</v>
      </c>
      <c r="S55" s="10">
        <v>5</v>
      </c>
      <c r="T55" s="10">
        <v>6</v>
      </c>
      <c r="U55" s="10">
        <v>6</v>
      </c>
      <c r="V55" s="10">
        <v>2</v>
      </c>
      <c r="W55" s="10">
        <v>0</v>
      </c>
      <c r="X55" s="10">
        <v>2</v>
      </c>
      <c r="Y55" s="10">
        <v>5</v>
      </c>
      <c r="Z55" s="10">
        <v>2</v>
      </c>
      <c r="AA55" s="10">
        <v>0</v>
      </c>
      <c r="AB55" s="10">
        <v>2</v>
      </c>
      <c r="AC55" s="10">
        <v>1</v>
      </c>
      <c r="AD55" s="10">
        <v>19</v>
      </c>
      <c r="AE55" s="10">
        <v>17</v>
      </c>
      <c r="AF55" s="10">
        <v>20</v>
      </c>
      <c r="AG55" s="10">
        <v>57</v>
      </c>
      <c r="AH55" s="10">
        <v>26</v>
      </c>
      <c r="AI55" s="10">
        <v>19</v>
      </c>
      <c r="AJ55" s="10">
        <v>26</v>
      </c>
      <c r="AK55" s="10">
        <v>49</v>
      </c>
      <c r="AL55" s="10">
        <v>35</v>
      </c>
      <c r="AM55" s="10">
        <v>38</v>
      </c>
      <c r="AN55" s="10">
        <v>40</v>
      </c>
      <c r="AO55" s="10">
        <v>98</v>
      </c>
      <c r="AP55" s="10">
        <v>10</v>
      </c>
      <c r="AQ55" s="10">
        <v>0</v>
      </c>
      <c r="AR55" s="10">
        <v>6</v>
      </c>
      <c r="AS55" s="10">
        <v>8</v>
      </c>
    </row>
    <row r="56" spans="1:45" x14ac:dyDescent="0.4">
      <c r="B56" s="10">
        <v>140</v>
      </c>
      <c r="C56" s="10">
        <v>171</v>
      </c>
      <c r="D56" s="10">
        <v>194</v>
      </c>
      <c r="E56" s="10">
        <v>525</v>
      </c>
      <c r="F56" s="10">
        <v>399</v>
      </c>
      <c r="G56" s="10">
        <v>458</v>
      </c>
      <c r="H56" s="10">
        <v>487</v>
      </c>
      <c r="I56" s="10">
        <v>1024</v>
      </c>
      <c r="J56" s="10">
        <v>558</v>
      </c>
      <c r="K56" s="10">
        <v>557</v>
      </c>
      <c r="L56" s="10">
        <v>670</v>
      </c>
      <c r="M56" s="10">
        <v>1265</v>
      </c>
      <c r="N56" s="10">
        <v>579</v>
      </c>
      <c r="O56" s="10">
        <v>605</v>
      </c>
      <c r="P56" s="10">
        <v>615</v>
      </c>
      <c r="Q56" s="10">
        <v>977</v>
      </c>
      <c r="R56" s="10">
        <v>697</v>
      </c>
      <c r="S56" s="10">
        <v>673</v>
      </c>
      <c r="T56" s="10">
        <v>615</v>
      </c>
      <c r="U56" s="10">
        <v>885</v>
      </c>
      <c r="V56" s="10">
        <v>799</v>
      </c>
      <c r="W56" s="10">
        <v>729</v>
      </c>
      <c r="X56" s="10">
        <v>608</v>
      </c>
      <c r="Y56" s="10">
        <v>879</v>
      </c>
      <c r="Z56" s="10">
        <v>408</v>
      </c>
      <c r="AA56" s="10">
        <v>375</v>
      </c>
      <c r="AB56" s="10">
        <v>339</v>
      </c>
      <c r="AC56" s="10">
        <v>431</v>
      </c>
      <c r="AD56" s="10">
        <v>1560</v>
      </c>
      <c r="AE56" s="10">
        <v>1486</v>
      </c>
      <c r="AF56" s="10">
        <v>1327</v>
      </c>
      <c r="AG56" s="10">
        <v>2296</v>
      </c>
      <c r="AH56" s="10">
        <v>2001</v>
      </c>
      <c r="AI56" s="10">
        <v>2055</v>
      </c>
      <c r="AJ56" s="10">
        <v>2161</v>
      </c>
      <c r="AK56" s="10">
        <v>3652</v>
      </c>
      <c r="AL56" s="10">
        <v>2405</v>
      </c>
      <c r="AM56" s="10">
        <v>2382</v>
      </c>
      <c r="AN56" s="10">
        <v>2397</v>
      </c>
      <c r="AO56" s="10">
        <v>4107</v>
      </c>
      <c r="AP56" s="10">
        <v>1175</v>
      </c>
      <c r="AQ56" s="10">
        <v>1190</v>
      </c>
      <c r="AR56" s="10">
        <v>1127</v>
      </c>
      <c r="AS56" s="10">
        <v>1880</v>
      </c>
    </row>
    <row r="57" spans="1:45" x14ac:dyDescent="0.4">
      <c r="B57" s="10">
        <v>16.766812441159999</v>
      </c>
      <c r="C57" s="10">
        <v>25.651122625799999</v>
      </c>
      <c r="D57" s="10">
        <v>27.42019312599</v>
      </c>
      <c r="E57" s="10">
        <v>21.262296571050001</v>
      </c>
      <c r="F57" s="10">
        <v>23.99994717605</v>
      </c>
      <c r="G57" s="10">
        <v>18.24562317498</v>
      </c>
      <c r="H57" s="10">
        <v>10.804460743130001</v>
      </c>
      <c r="I57" s="10">
        <v>30.94489181002</v>
      </c>
      <c r="J57" s="10">
        <v>14.36561388336</v>
      </c>
      <c r="K57" s="10">
        <v>10.908709249639999</v>
      </c>
      <c r="L57" s="10">
        <v>12.67999240786</v>
      </c>
      <c r="M57" s="10">
        <v>30.74073748611</v>
      </c>
      <c r="N57" s="10">
        <v>10.948383400999999</v>
      </c>
      <c r="O57" s="10">
        <v>5.3183188232229996</v>
      </c>
      <c r="P57" s="10">
        <v>5.7019037529809999</v>
      </c>
      <c r="Q57" s="10">
        <v>28.665715479860001</v>
      </c>
      <c r="R57" s="10">
        <v>1.9011412951819999</v>
      </c>
      <c r="S57" s="10">
        <v>5.4219505099410004</v>
      </c>
      <c r="T57" s="10">
        <v>7.4553188222560003</v>
      </c>
      <c r="U57" s="10">
        <v>6.7070776515819999</v>
      </c>
      <c r="V57" s="10">
        <v>2.0388425426789998</v>
      </c>
      <c r="W57" s="10">
        <v>0</v>
      </c>
      <c r="X57" s="10">
        <v>1.1257401026680001</v>
      </c>
      <c r="Y57" s="10">
        <v>7.1408542305219997</v>
      </c>
      <c r="Z57" s="10">
        <v>0.39385742788810002</v>
      </c>
      <c r="AA57" s="10">
        <v>0</v>
      </c>
      <c r="AB57" s="10">
        <v>3.0253111344289998</v>
      </c>
      <c r="AC57" s="10">
        <v>0.18901279451299999</v>
      </c>
      <c r="AD57" s="10">
        <v>31.92663757363</v>
      </c>
      <c r="AE57" s="10">
        <v>32.673123657479998</v>
      </c>
      <c r="AF57" s="10">
        <v>38.352575375800001</v>
      </c>
      <c r="AG57" s="10">
        <v>78.112983391900002</v>
      </c>
      <c r="AH57" s="10">
        <v>38.48796059368</v>
      </c>
      <c r="AI57" s="10">
        <v>29.19846633509</v>
      </c>
      <c r="AJ57" s="10">
        <v>29.860344713500002</v>
      </c>
      <c r="AK57" s="10">
        <v>47.537602631749998</v>
      </c>
      <c r="AL57" s="10">
        <v>60.376985424300003</v>
      </c>
      <c r="AM57" s="10">
        <v>65.545724383579994</v>
      </c>
      <c r="AN57" s="10">
        <v>59.785230395879999</v>
      </c>
      <c r="AO57" s="10">
        <v>118.8615849242</v>
      </c>
      <c r="AP57" s="10">
        <v>10.03761274301</v>
      </c>
      <c r="AQ57" s="10">
        <v>0</v>
      </c>
      <c r="AR57" s="10">
        <v>8.4276896934280003</v>
      </c>
      <c r="AS57" s="10">
        <v>6.7890010994330003</v>
      </c>
    </row>
    <row r="58" spans="1:45" x14ac:dyDescent="0.4">
      <c r="B58" s="10">
        <v>414.93832661670001</v>
      </c>
      <c r="C58" s="10">
        <v>393.1087009327</v>
      </c>
      <c r="D58" s="10">
        <v>411.1167491361</v>
      </c>
      <c r="E58" s="10">
        <v>684.19789504209996</v>
      </c>
      <c r="F58" s="10">
        <v>684.26920344040002</v>
      </c>
      <c r="G58" s="10">
        <v>663.39166233169999</v>
      </c>
      <c r="H58" s="10">
        <v>674.01172105759997</v>
      </c>
      <c r="I58" s="10">
        <v>1128.41468854</v>
      </c>
      <c r="J58" s="10">
        <v>617.18630347789997</v>
      </c>
      <c r="K58" s="10">
        <v>627.76873530119997</v>
      </c>
      <c r="L58" s="10">
        <v>636.72706064479996</v>
      </c>
      <c r="M58" s="10">
        <v>1073.374845675</v>
      </c>
      <c r="N58" s="10">
        <v>579.05991985059995</v>
      </c>
      <c r="O58" s="10">
        <v>581.35840760539998</v>
      </c>
      <c r="P58" s="10">
        <v>561.89971533259995</v>
      </c>
      <c r="Q58" s="10">
        <v>927.34131457230001</v>
      </c>
      <c r="R58" s="10">
        <v>534.86103441440002</v>
      </c>
      <c r="S58" s="10">
        <v>537.47378196149998</v>
      </c>
      <c r="T58" s="10">
        <v>520.81066326339999</v>
      </c>
      <c r="U58" s="10">
        <v>855.37523773249995</v>
      </c>
      <c r="V58" s="10">
        <v>488.03964374970002</v>
      </c>
      <c r="W58" s="10">
        <v>520.38165158490006</v>
      </c>
      <c r="X58" s="10">
        <v>463.59296599330003</v>
      </c>
      <c r="Y58" s="10">
        <v>868.07166433760005</v>
      </c>
      <c r="Z58" s="10">
        <v>261.6455684503</v>
      </c>
      <c r="AA58" s="10">
        <v>246.00304049409999</v>
      </c>
      <c r="AB58" s="10">
        <v>286.2186198398</v>
      </c>
      <c r="AC58" s="10">
        <v>446.85162582309999</v>
      </c>
      <c r="AD58" s="10">
        <v>1752.8369306449999</v>
      </c>
      <c r="AE58" s="10">
        <v>1754.4793060980001</v>
      </c>
      <c r="AF58" s="10">
        <v>1799.134141944</v>
      </c>
      <c r="AG58" s="10">
        <v>3020.550763321</v>
      </c>
      <c r="AH58" s="10">
        <v>1805.6587632129999</v>
      </c>
      <c r="AI58" s="10">
        <v>1770.486660114</v>
      </c>
      <c r="AJ58" s="10">
        <v>1701.07770433</v>
      </c>
      <c r="AK58" s="10">
        <v>2921.773676756</v>
      </c>
      <c r="AL58" s="10">
        <v>2343.7882726490002</v>
      </c>
      <c r="AM58" s="10">
        <v>2394.2378484450001</v>
      </c>
      <c r="AN58" s="10">
        <v>2358.2221231120002</v>
      </c>
      <c r="AO58" s="10">
        <v>4013.4190004729999</v>
      </c>
      <c r="AP58" s="10">
        <v>1236.211727351</v>
      </c>
      <c r="AQ58" s="10">
        <v>1177.7621515549999</v>
      </c>
      <c r="AR58" s="10">
        <v>1191.125665729</v>
      </c>
      <c r="AS58" s="10">
        <v>1973.5561672179999</v>
      </c>
    </row>
    <row r="59" spans="1:45" x14ac:dyDescent="0.4">
      <c r="B59" s="4" t="s">
        <v>236</v>
      </c>
      <c r="C59" s="4" t="s">
        <v>397</v>
      </c>
      <c r="D59" s="4" t="s">
        <v>397</v>
      </c>
      <c r="E59" s="4" t="s">
        <v>434</v>
      </c>
      <c r="F59" s="4" t="s">
        <v>435</v>
      </c>
      <c r="G59" s="4" t="s">
        <v>435</v>
      </c>
      <c r="H59" s="4" t="s">
        <v>397</v>
      </c>
      <c r="I59" s="4" t="s">
        <v>435</v>
      </c>
      <c r="J59" s="4" t="s">
        <v>397</v>
      </c>
      <c r="K59" s="4" t="s">
        <v>397</v>
      </c>
      <c r="L59" s="4" t="s">
        <v>435</v>
      </c>
      <c r="M59" s="4" t="s">
        <v>435</v>
      </c>
      <c r="N59" s="4" t="s">
        <v>542</v>
      </c>
      <c r="O59" s="4" t="s">
        <v>95</v>
      </c>
      <c r="P59" s="4" t="s">
        <v>95</v>
      </c>
      <c r="Q59" s="4" t="s">
        <v>819</v>
      </c>
      <c r="R59" s="4" t="s">
        <v>95</v>
      </c>
      <c r="S59" s="4" t="s">
        <v>236</v>
      </c>
      <c r="T59" s="4" t="s">
        <v>236</v>
      </c>
      <c r="U59" s="4" t="s">
        <v>95</v>
      </c>
      <c r="V59" s="4" t="s">
        <v>95</v>
      </c>
      <c r="W59" s="4" t="s">
        <v>95</v>
      </c>
      <c r="X59" s="4" t="s">
        <v>95</v>
      </c>
      <c r="Y59" s="4" t="s">
        <v>95</v>
      </c>
      <c r="Z59" s="4" t="s">
        <v>95</v>
      </c>
      <c r="AA59" s="4" t="s">
        <v>95</v>
      </c>
      <c r="AB59" s="4" t="s">
        <v>560</v>
      </c>
      <c r="AC59" s="4" t="s">
        <v>95</v>
      </c>
      <c r="AD59" s="4" t="s">
        <v>435</v>
      </c>
      <c r="AE59" s="4" t="s">
        <v>435</v>
      </c>
      <c r="AF59" s="4" t="s">
        <v>437</v>
      </c>
      <c r="AG59" s="4" t="s">
        <v>107</v>
      </c>
      <c r="AH59" s="4" t="s">
        <v>107</v>
      </c>
      <c r="AI59" s="4" t="s">
        <v>435</v>
      </c>
      <c r="AJ59" s="4" t="s">
        <v>269</v>
      </c>
      <c r="AK59" s="4" t="s">
        <v>107</v>
      </c>
      <c r="AL59" s="4" t="s">
        <v>107</v>
      </c>
      <c r="AM59" s="4" t="s">
        <v>107</v>
      </c>
      <c r="AN59" s="4" t="s">
        <v>107</v>
      </c>
      <c r="AO59" s="4" t="s">
        <v>107</v>
      </c>
      <c r="AP59" s="4" t="s">
        <v>820</v>
      </c>
      <c r="AQ59" s="4" t="s">
        <v>95</v>
      </c>
      <c r="AR59" s="4" t="s">
        <v>427</v>
      </c>
      <c r="AS59" s="4" t="s">
        <v>95</v>
      </c>
    </row>
    <row r="60" spans="1:45" x14ac:dyDescent="0.4">
      <c r="A60" s="1" t="s">
        <v>325</v>
      </c>
      <c r="B60" s="9">
        <v>8.7521104427179999E-3</v>
      </c>
      <c r="C60" s="9">
        <v>8.5167586529249998E-3</v>
      </c>
      <c r="D60" s="9">
        <v>6.9271411397130002E-3</v>
      </c>
      <c r="E60" s="9">
        <v>6.3890416543699998E-3</v>
      </c>
      <c r="F60" s="9">
        <v>9.7884493320970004E-4</v>
      </c>
      <c r="G60" s="9">
        <v>8.0632959169630002E-3</v>
      </c>
      <c r="H60" s="9">
        <v>3.2813941296290002E-3</v>
      </c>
      <c r="I60" s="9">
        <v>1.6867273678619999E-2</v>
      </c>
      <c r="J60" s="9">
        <v>0</v>
      </c>
      <c r="K60" s="9">
        <v>5.8316114790829994E-3</v>
      </c>
      <c r="L60" s="9">
        <v>1.0103978371460001E-2</v>
      </c>
      <c r="M60" s="9">
        <v>1.77433151773E-2</v>
      </c>
      <c r="N60" s="9">
        <v>3.1488526558850001E-3</v>
      </c>
      <c r="O60" s="9">
        <v>1.513323848282E-3</v>
      </c>
      <c r="P60" s="9">
        <v>5.5336702254750007E-3</v>
      </c>
      <c r="Q60" s="9">
        <v>1.387575542413E-2</v>
      </c>
      <c r="R60" s="9">
        <v>7.1730761238969997E-4</v>
      </c>
      <c r="S60" s="9">
        <v>5.9760265998069998E-3</v>
      </c>
      <c r="T60" s="9">
        <v>4.1040279016290003E-3</v>
      </c>
      <c r="U60" s="9">
        <v>1.1875051265229999E-3</v>
      </c>
      <c r="V60" s="9">
        <v>3.7276115386149997E-4</v>
      </c>
      <c r="W60" s="9">
        <v>3.5489622560819998E-4</v>
      </c>
      <c r="X60" s="9">
        <v>0</v>
      </c>
      <c r="Y60" s="9">
        <v>0</v>
      </c>
      <c r="Z60" s="9">
        <v>4.4305309030869995E-3</v>
      </c>
      <c r="AA60" s="9">
        <v>0</v>
      </c>
      <c r="AB60" s="9">
        <v>0</v>
      </c>
      <c r="AC60" s="9">
        <v>0</v>
      </c>
      <c r="AD60" s="9">
        <v>1.920465604025E-3</v>
      </c>
      <c r="AE60" s="9">
        <v>6.2657510300759998E-3</v>
      </c>
      <c r="AF60" s="9">
        <v>4.4799318459490005E-3</v>
      </c>
      <c r="AG60" s="9">
        <v>1.4970084246119999E-2</v>
      </c>
      <c r="AH60" s="9">
        <v>2.4829174904349998E-3</v>
      </c>
      <c r="AI60" s="9">
        <v>3.1863164108690001E-3</v>
      </c>
      <c r="AJ60" s="9">
        <v>4.5615558111560001E-3</v>
      </c>
      <c r="AK60" s="9">
        <v>3.8042990336569996E-3</v>
      </c>
      <c r="AL60" s="9">
        <v>3.187585597077E-3</v>
      </c>
      <c r="AM60" s="9">
        <v>4.2805488193100004E-3</v>
      </c>
      <c r="AN60" s="9">
        <v>6.2624988576980003E-3</v>
      </c>
      <c r="AO60" s="9">
        <v>1.1206226412289999E-2</v>
      </c>
      <c r="AP60" s="9">
        <v>3.0620888868780003E-4</v>
      </c>
      <c r="AQ60" s="9">
        <v>5.4219854289240003E-3</v>
      </c>
      <c r="AR60" s="9">
        <v>1.6551269296709999E-3</v>
      </c>
      <c r="AS60" s="9">
        <v>5.7550518974860002E-3</v>
      </c>
    </row>
    <row r="61" spans="1:45" x14ac:dyDescent="0.4">
      <c r="B61" s="10">
        <v>1</v>
      </c>
      <c r="C61" s="10">
        <v>1</v>
      </c>
      <c r="D61" s="10">
        <v>1</v>
      </c>
      <c r="E61" s="10">
        <v>5</v>
      </c>
      <c r="F61" s="10">
        <v>1</v>
      </c>
      <c r="G61" s="10">
        <v>2</v>
      </c>
      <c r="H61" s="10">
        <v>4</v>
      </c>
      <c r="I61" s="10">
        <v>18</v>
      </c>
      <c r="J61" s="10">
        <v>0</v>
      </c>
      <c r="K61" s="10">
        <v>5</v>
      </c>
      <c r="L61" s="10">
        <v>8</v>
      </c>
      <c r="M61" s="10">
        <v>17</v>
      </c>
      <c r="N61" s="10">
        <v>3</v>
      </c>
      <c r="O61" s="10">
        <v>1</v>
      </c>
      <c r="P61" s="10">
        <v>5</v>
      </c>
      <c r="Q61" s="10">
        <v>11</v>
      </c>
      <c r="R61" s="10">
        <v>1</v>
      </c>
      <c r="S61" s="10">
        <v>3</v>
      </c>
      <c r="T61" s="10">
        <v>2</v>
      </c>
      <c r="U61" s="10">
        <v>2</v>
      </c>
      <c r="V61" s="10">
        <v>1</v>
      </c>
      <c r="W61" s="10">
        <v>1</v>
      </c>
      <c r="X61" s="10">
        <v>0</v>
      </c>
      <c r="Y61" s="10">
        <v>0</v>
      </c>
      <c r="Z61" s="10">
        <v>1</v>
      </c>
      <c r="AA61" s="10">
        <v>0</v>
      </c>
      <c r="AB61" s="10">
        <v>0</v>
      </c>
      <c r="AC61" s="10">
        <v>0</v>
      </c>
      <c r="AD61" s="10">
        <v>5</v>
      </c>
      <c r="AE61" s="10">
        <v>8</v>
      </c>
      <c r="AF61" s="10">
        <v>8</v>
      </c>
      <c r="AG61" s="10">
        <v>38</v>
      </c>
      <c r="AH61" s="10">
        <v>3</v>
      </c>
      <c r="AI61" s="10">
        <v>5</v>
      </c>
      <c r="AJ61" s="10">
        <v>11</v>
      </c>
      <c r="AK61" s="10">
        <v>15</v>
      </c>
      <c r="AL61" s="10">
        <v>7</v>
      </c>
      <c r="AM61" s="10">
        <v>8</v>
      </c>
      <c r="AN61" s="10">
        <v>16</v>
      </c>
      <c r="AO61" s="10">
        <v>45</v>
      </c>
      <c r="AP61" s="10">
        <v>1</v>
      </c>
      <c r="AQ61" s="10">
        <v>5</v>
      </c>
      <c r="AR61" s="10">
        <v>4</v>
      </c>
      <c r="AS61" s="10">
        <v>8</v>
      </c>
    </row>
    <row r="62" spans="1:45" x14ac:dyDescent="0.4">
      <c r="B62" s="10">
        <v>140</v>
      </c>
      <c r="C62" s="10">
        <v>171</v>
      </c>
      <c r="D62" s="10">
        <v>194</v>
      </c>
      <c r="E62" s="10">
        <v>525</v>
      </c>
      <c r="F62" s="10">
        <v>399</v>
      </c>
      <c r="G62" s="10">
        <v>458</v>
      </c>
      <c r="H62" s="10">
        <v>487</v>
      </c>
      <c r="I62" s="10">
        <v>1024</v>
      </c>
      <c r="J62" s="10">
        <v>558</v>
      </c>
      <c r="K62" s="10">
        <v>557</v>
      </c>
      <c r="L62" s="10">
        <v>670</v>
      </c>
      <c r="M62" s="10">
        <v>1265</v>
      </c>
      <c r="N62" s="10">
        <v>579</v>
      </c>
      <c r="O62" s="10">
        <v>605</v>
      </c>
      <c r="P62" s="10">
        <v>615</v>
      </c>
      <c r="Q62" s="10">
        <v>977</v>
      </c>
      <c r="R62" s="10">
        <v>697</v>
      </c>
      <c r="S62" s="10">
        <v>673</v>
      </c>
      <c r="T62" s="10">
        <v>615</v>
      </c>
      <c r="U62" s="10">
        <v>885</v>
      </c>
      <c r="V62" s="10">
        <v>799</v>
      </c>
      <c r="W62" s="10">
        <v>729</v>
      </c>
      <c r="X62" s="10">
        <v>608</v>
      </c>
      <c r="Y62" s="10">
        <v>879</v>
      </c>
      <c r="Z62" s="10">
        <v>408</v>
      </c>
      <c r="AA62" s="10">
        <v>375</v>
      </c>
      <c r="AB62" s="10">
        <v>339</v>
      </c>
      <c r="AC62" s="10">
        <v>431</v>
      </c>
      <c r="AD62" s="10">
        <v>1560</v>
      </c>
      <c r="AE62" s="10">
        <v>1486</v>
      </c>
      <c r="AF62" s="10">
        <v>1327</v>
      </c>
      <c r="AG62" s="10">
        <v>2296</v>
      </c>
      <c r="AH62" s="10">
        <v>2001</v>
      </c>
      <c r="AI62" s="10">
        <v>2055</v>
      </c>
      <c r="AJ62" s="10">
        <v>2161</v>
      </c>
      <c r="AK62" s="10">
        <v>3652</v>
      </c>
      <c r="AL62" s="10">
        <v>2405</v>
      </c>
      <c r="AM62" s="10">
        <v>2382</v>
      </c>
      <c r="AN62" s="10">
        <v>2397</v>
      </c>
      <c r="AO62" s="10">
        <v>4107</v>
      </c>
      <c r="AP62" s="10">
        <v>1175</v>
      </c>
      <c r="AQ62" s="10">
        <v>1190</v>
      </c>
      <c r="AR62" s="10">
        <v>1127</v>
      </c>
      <c r="AS62" s="10">
        <v>1880</v>
      </c>
    </row>
    <row r="63" spans="1:45" x14ac:dyDescent="0.4">
      <c r="B63" s="10">
        <v>3.6315860614659998</v>
      </c>
      <c r="C63" s="10">
        <v>3.3480119302090001</v>
      </c>
      <c r="D63" s="10">
        <v>2.8478637461659999</v>
      </c>
      <c r="E63" s="10">
        <v>4.3713688512560003</v>
      </c>
      <c r="F63" s="10">
        <v>0.66979344273910002</v>
      </c>
      <c r="G63" s="10">
        <v>5.3491232822269996</v>
      </c>
      <c r="H63" s="10">
        <v>2.21169810478</v>
      </c>
      <c r="I63" s="10">
        <v>19.03327937457</v>
      </c>
      <c r="J63" s="10">
        <v>0</v>
      </c>
      <c r="K63" s="10">
        <v>3.6609033629910002</v>
      </c>
      <c r="L63" s="10">
        <v>6.4334764492760002</v>
      </c>
      <c r="M63" s="10">
        <v>19.0452281902</v>
      </c>
      <c r="N63" s="10">
        <v>1.823374366538</v>
      </c>
      <c r="O63" s="10">
        <v>0.87978354262820002</v>
      </c>
      <c r="P63" s="10">
        <v>3.1093677244390001</v>
      </c>
      <c r="Q63" s="10">
        <v>12.8675612757</v>
      </c>
      <c r="R63" s="10">
        <v>0.38365989155609997</v>
      </c>
      <c r="S63" s="10">
        <v>3.2119576177</v>
      </c>
      <c r="T63" s="10">
        <v>2.1374214934990001</v>
      </c>
      <c r="U63" s="10">
        <v>1.0157624799080001</v>
      </c>
      <c r="V63" s="10">
        <v>0.18192222073430001</v>
      </c>
      <c r="W63" s="10">
        <v>0.1846814840232</v>
      </c>
      <c r="X63" s="10">
        <v>0</v>
      </c>
      <c r="Y63" s="10">
        <v>0</v>
      </c>
      <c r="Z63" s="10">
        <v>1.159228776675</v>
      </c>
      <c r="AA63" s="10">
        <v>0</v>
      </c>
      <c r="AB63" s="10">
        <v>0</v>
      </c>
      <c r="AC63" s="10">
        <v>0</v>
      </c>
      <c r="AD63" s="10">
        <v>3.3662630347690001</v>
      </c>
      <c r="AE63" s="10">
        <v>10.99313051943</v>
      </c>
      <c r="AF63" s="10">
        <v>8.0599983376270004</v>
      </c>
      <c r="AG63" s="10">
        <v>45.217899396589999</v>
      </c>
      <c r="AH63" s="10">
        <v>4.4833017249390004</v>
      </c>
      <c r="AI63" s="10">
        <v>5.641330700348</v>
      </c>
      <c r="AJ63" s="10">
        <v>7.7595608874169999</v>
      </c>
      <c r="AK63" s="10">
        <v>11.11530077504</v>
      </c>
      <c r="AL63" s="10">
        <v>7.4710257404930003</v>
      </c>
      <c r="AM63" s="10">
        <v>10.24865199531</v>
      </c>
      <c r="AN63" s="10">
        <v>14.768363352190001</v>
      </c>
      <c r="AO63" s="10">
        <v>44.975282006690001</v>
      </c>
      <c r="AP63" s="10">
        <v>0.37853901921510003</v>
      </c>
      <c r="AQ63" s="10">
        <v>6.3858092244679998</v>
      </c>
      <c r="AR63" s="10">
        <v>1.9714641659700001</v>
      </c>
      <c r="AS63" s="10">
        <v>11.357918164939999</v>
      </c>
    </row>
    <row r="64" spans="1:45" x14ac:dyDescent="0.4">
      <c r="B64" s="10">
        <v>414.93832661670001</v>
      </c>
      <c r="C64" s="10">
        <v>393.1087009327</v>
      </c>
      <c r="D64" s="10">
        <v>411.1167491361</v>
      </c>
      <c r="E64" s="10">
        <v>684.19789504209996</v>
      </c>
      <c r="F64" s="10">
        <v>684.26920344040002</v>
      </c>
      <c r="G64" s="10">
        <v>663.39166233169999</v>
      </c>
      <c r="H64" s="10">
        <v>674.01172105759997</v>
      </c>
      <c r="I64" s="10">
        <v>1128.41468854</v>
      </c>
      <c r="J64" s="10">
        <v>617.18630347789997</v>
      </c>
      <c r="K64" s="10">
        <v>627.76873530119997</v>
      </c>
      <c r="L64" s="10">
        <v>636.72706064479996</v>
      </c>
      <c r="M64" s="10">
        <v>1073.374845675</v>
      </c>
      <c r="N64" s="10">
        <v>579.05991985059995</v>
      </c>
      <c r="O64" s="10">
        <v>581.35840760539998</v>
      </c>
      <c r="P64" s="10">
        <v>561.89971533259995</v>
      </c>
      <c r="Q64" s="10">
        <v>927.34131457230001</v>
      </c>
      <c r="R64" s="10">
        <v>534.86103441440002</v>
      </c>
      <c r="S64" s="10">
        <v>537.47378196149998</v>
      </c>
      <c r="T64" s="10">
        <v>520.81066326339999</v>
      </c>
      <c r="U64" s="10">
        <v>855.37523773249995</v>
      </c>
      <c r="V64" s="10">
        <v>488.03964374970002</v>
      </c>
      <c r="W64" s="10">
        <v>520.38165158490006</v>
      </c>
      <c r="X64" s="10">
        <v>463.59296599330003</v>
      </c>
      <c r="Y64" s="10">
        <v>868.07166433760005</v>
      </c>
      <c r="Z64" s="10">
        <v>261.6455684503</v>
      </c>
      <c r="AA64" s="10">
        <v>246.00304049409999</v>
      </c>
      <c r="AB64" s="10">
        <v>286.2186198398</v>
      </c>
      <c r="AC64" s="10">
        <v>446.85162582309999</v>
      </c>
      <c r="AD64" s="10">
        <v>1752.8369306449999</v>
      </c>
      <c r="AE64" s="10">
        <v>1754.4793060980001</v>
      </c>
      <c r="AF64" s="10">
        <v>1799.134141944</v>
      </c>
      <c r="AG64" s="10">
        <v>3020.550763321</v>
      </c>
      <c r="AH64" s="10">
        <v>1805.6587632129999</v>
      </c>
      <c r="AI64" s="10">
        <v>1770.486660114</v>
      </c>
      <c r="AJ64" s="10">
        <v>1701.07770433</v>
      </c>
      <c r="AK64" s="10">
        <v>2921.773676756</v>
      </c>
      <c r="AL64" s="10">
        <v>2343.7882726490002</v>
      </c>
      <c r="AM64" s="10">
        <v>2394.2378484450001</v>
      </c>
      <c r="AN64" s="10">
        <v>2358.2221231120002</v>
      </c>
      <c r="AO64" s="10">
        <v>4013.4190004729999</v>
      </c>
      <c r="AP64" s="10">
        <v>1236.211727351</v>
      </c>
      <c r="AQ64" s="10">
        <v>1177.7621515549999</v>
      </c>
      <c r="AR64" s="10">
        <v>1191.125665729</v>
      </c>
      <c r="AS64" s="10">
        <v>1973.5561672179999</v>
      </c>
    </row>
    <row r="65" spans="1:45" x14ac:dyDescent="0.4">
      <c r="B65" s="4" t="s">
        <v>95</v>
      </c>
      <c r="C65" s="4" t="s">
        <v>95</v>
      </c>
      <c r="D65" s="4" t="s">
        <v>95</v>
      </c>
      <c r="E65" s="4" t="s">
        <v>95</v>
      </c>
      <c r="F65" s="4" t="s">
        <v>95</v>
      </c>
      <c r="G65" s="4" t="s">
        <v>183</v>
      </c>
      <c r="H65" s="4" t="s">
        <v>236</v>
      </c>
      <c r="I65" s="4" t="s">
        <v>821</v>
      </c>
      <c r="J65" s="4" t="s">
        <v>95</v>
      </c>
      <c r="K65" s="4" t="s">
        <v>202</v>
      </c>
      <c r="L65" s="4" t="s">
        <v>202</v>
      </c>
      <c r="M65" s="4" t="s">
        <v>432</v>
      </c>
      <c r="N65" s="4" t="s">
        <v>95</v>
      </c>
      <c r="O65" s="4" t="s">
        <v>95</v>
      </c>
      <c r="P65" s="4" t="s">
        <v>236</v>
      </c>
      <c r="Q65" s="4" t="s">
        <v>822</v>
      </c>
      <c r="R65" s="4" t="s">
        <v>95</v>
      </c>
      <c r="S65" s="4" t="s">
        <v>183</v>
      </c>
      <c r="T65" s="4" t="s">
        <v>95</v>
      </c>
      <c r="U65" s="4" t="s">
        <v>95</v>
      </c>
      <c r="V65" s="4" t="s">
        <v>95</v>
      </c>
      <c r="W65" s="4" t="s">
        <v>95</v>
      </c>
      <c r="X65" s="4" t="s">
        <v>95</v>
      </c>
      <c r="Y65" s="4" t="s">
        <v>95</v>
      </c>
      <c r="Z65" s="4" t="s">
        <v>95</v>
      </c>
      <c r="AA65" s="4" t="s">
        <v>95</v>
      </c>
      <c r="AB65" s="4" t="s">
        <v>95</v>
      </c>
      <c r="AC65" s="4" t="s">
        <v>95</v>
      </c>
      <c r="AD65" s="4" t="s">
        <v>236</v>
      </c>
      <c r="AE65" s="4" t="s">
        <v>236</v>
      </c>
      <c r="AF65" s="4" t="s">
        <v>236</v>
      </c>
      <c r="AG65" s="4" t="s">
        <v>823</v>
      </c>
      <c r="AH65" s="4" t="s">
        <v>95</v>
      </c>
      <c r="AI65" s="4" t="s">
        <v>95</v>
      </c>
      <c r="AJ65" s="4" t="s">
        <v>236</v>
      </c>
      <c r="AK65" s="4" t="s">
        <v>236</v>
      </c>
      <c r="AL65" s="4" t="s">
        <v>95</v>
      </c>
      <c r="AM65" s="4" t="s">
        <v>236</v>
      </c>
      <c r="AN65" s="4" t="s">
        <v>397</v>
      </c>
      <c r="AO65" s="4" t="s">
        <v>824</v>
      </c>
      <c r="AP65" s="4" t="s">
        <v>95</v>
      </c>
      <c r="AQ65" s="4" t="s">
        <v>160</v>
      </c>
      <c r="AR65" s="4" t="s">
        <v>95</v>
      </c>
      <c r="AS65" s="4" t="s">
        <v>825</v>
      </c>
    </row>
    <row r="66" spans="1:45" x14ac:dyDescent="0.4">
      <c r="A66" s="1" t="s">
        <v>331</v>
      </c>
      <c r="B66" s="9">
        <v>1.477311597083E-2</v>
      </c>
      <c r="C66" s="9">
        <v>0</v>
      </c>
      <c r="D66" s="9">
        <v>8.2993465234849993E-3</v>
      </c>
      <c r="E66" s="9">
        <v>6.8023673286870005E-3</v>
      </c>
      <c r="F66" s="9">
        <v>8.4059097895769989E-3</v>
      </c>
      <c r="G66" s="9">
        <v>1.12133313912E-3</v>
      </c>
      <c r="H66" s="9">
        <v>1.577843883078E-3</v>
      </c>
      <c r="I66" s="9">
        <v>7.0015291355039998E-3</v>
      </c>
      <c r="J66" s="9">
        <v>2.8444191723220002E-2</v>
      </c>
      <c r="K66" s="9">
        <v>7.4226504465590001E-3</v>
      </c>
      <c r="L66" s="9">
        <v>1.341456645756E-2</v>
      </c>
      <c r="M66" s="9">
        <v>1.1514630058469999E-2</v>
      </c>
      <c r="N66" s="9">
        <v>1.5197734323589999E-2</v>
      </c>
      <c r="O66" s="9">
        <v>1.199618942427E-2</v>
      </c>
      <c r="P66" s="9">
        <v>6.3256856465000004E-3</v>
      </c>
      <c r="Q66" s="9">
        <v>1.2960939081530001E-2</v>
      </c>
      <c r="R66" s="9">
        <v>1.7497003771179999E-2</v>
      </c>
      <c r="S66" s="9">
        <v>1.2644513967799999E-2</v>
      </c>
      <c r="T66" s="9">
        <v>1.1386733735420001E-2</v>
      </c>
      <c r="U66" s="9">
        <v>8.8310731060470011E-3</v>
      </c>
      <c r="V66" s="9">
        <v>7.4560034043909991E-3</v>
      </c>
      <c r="W66" s="9">
        <v>9.8858776074090011E-3</v>
      </c>
      <c r="X66" s="9">
        <v>9.9339030963749991E-3</v>
      </c>
      <c r="Y66" s="9">
        <v>4.3093752137800005E-3</v>
      </c>
      <c r="Z66" s="9">
        <v>0</v>
      </c>
      <c r="AA66" s="9">
        <v>6.2270988861029995E-3</v>
      </c>
      <c r="AB66" s="9">
        <v>6.2456116855179999E-3</v>
      </c>
      <c r="AC66" s="9">
        <v>4.3702959400399996E-3</v>
      </c>
      <c r="AD66" s="9">
        <v>1.5240155536349999E-2</v>
      </c>
      <c r="AE66" s="9">
        <v>7.9941500278569999E-3</v>
      </c>
      <c r="AF66" s="9">
        <v>1.2534854704539999E-2</v>
      </c>
      <c r="AG66" s="9">
        <v>8.5085098237809992E-3</v>
      </c>
      <c r="AH66" s="9">
        <v>1.3580298453020001E-2</v>
      </c>
      <c r="AI66" s="9">
        <v>6.6786806767789994E-3</v>
      </c>
      <c r="AJ66" s="9">
        <v>3.7286064564039999E-3</v>
      </c>
      <c r="AK66" s="9">
        <v>8.3787249655420011E-3</v>
      </c>
      <c r="AL66" s="9">
        <v>1.8449636705479999E-2</v>
      </c>
      <c r="AM66" s="9">
        <v>6.2706685702160004E-3</v>
      </c>
      <c r="AN66" s="9">
        <v>1.021115209992E-2</v>
      </c>
      <c r="AO66" s="9">
        <v>1.001627241045E-2</v>
      </c>
      <c r="AP66" s="9">
        <v>6.4655997349410002E-3</v>
      </c>
      <c r="AQ66" s="9">
        <v>9.2010205956669991E-3</v>
      </c>
      <c r="AR66" s="9">
        <v>4.0418653786649999E-3</v>
      </c>
      <c r="AS66" s="9">
        <v>5.0576852343159999E-3</v>
      </c>
    </row>
    <row r="67" spans="1:45" x14ac:dyDescent="0.4">
      <c r="B67" s="10">
        <v>2</v>
      </c>
      <c r="C67" s="10">
        <v>0</v>
      </c>
      <c r="D67" s="10">
        <v>1</v>
      </c>
      <c r="E67" s="10">
        <v>3</v>
      </c>
      <c r="F67" s="10">
        <v>2</v>
      </c>
      <c r="G67" s="10">
        <v>1</v>
      </c>
      <c r="H67" s="10">
        <v>1</v>
      </c>
      <c r="I67" s="10">
        <v>8</v>
      </c>
      <c r="J67" s="10">
        <v>18</v>
      </c>
      <c r="K67" s="10">
        <v>4</v>
      </c>
      <c r="L67" s="10">
        <v>7</v>
      </c>
      <c r="M67" s="10">
        <v>11</v>
      </c>
      <c r="N67" s="10">
        <v>9</v>
      </c>
      <c r="O67" s="10">
        <v>4</v>
      </c>
      <c r="P67" s="10">
        <v>4</v>
      </c>
      <c r="Q67" s="10">
        <v>10</v>
      </c>
      <c r="R67" s="10">
        <v>11</v>
      </c>
      <c r="S67" s="10">
        <v>5</v>
      </c>
      <c r="T67" s="10">
        <v>5</v>
      </c>
      <c r="U67" s="10">
        <v>5</v>
      </c>
      <c r="V67" s="10">
        <v>10</v>
      </c>
      <c r="W67" s="10">
        <v>8</v>
      </c>
      <c r="X67" s="10">
        <v>5</v>
      </c>
      <c r="Y67" s="10">
        <v>5</v>
      </c>
      <c r="Z67" s="10">
        <v>0</v>
      </c>
      <c r="AA67" s="10">
        <v>2</v>
      </c>
      <c r="AB67" s="10">
        <v>3</v>
      </c>
      <c r="AC67" s="10">
        <v>2</v>
      </c>
      <c r="AD67" s="10">
        <v>26</v>
      </c>
      <c r="AE67" s="10">
        <v>12</v>
      </c>
      <c r="AF67" s="10">
        <v>16</v>
      </c>
      <c r="AG67" s="10">
        <v>20</v>
      </c>
      <c r="AH67" s="10">
        <v>26</v>
      </c>
      <c r="AI67" s="10">
        <v>12</v>
      </c>
      <c r="AJ67" s="10">
        <v>10</v>
      </c>
      <c r="AK67" s="10">
        <v>24</v>
      </c>
      <c r="AL67" s="10">
        <v>45</v>
      </c>
      <c r="AM67" s="10">
        <v>15</v>
      </c>
      <c r="AN67" s="10">
        <v>23</v>
      </c>
      <c r="AO67" s="10">
        <v>37</v>
      </c>
      <c r="AP67" s="10">
        <v>7</v>
      </c>
      <c r="AQ67" s="10">
        <v>9</v>
      </c>
      <c r="AR67" s="10">
        <v>3</v>
      </c>
      <c r="AS67" s="10">
        <v>7</v>
      </c>
    </row>
    <row r="68" spans="1:45" x14ac:dyDescent="0.4">
      <c r="B68" s="10">
        <v>140</v>
      </c>
      <c r="C68" s="10">
        <v>171</v>
      </c>
      <c r="D68" s="10">
        <v>194</v>
      </c>
      <c r="E68" s="10">
        <v>525</v>
      </c>
      <c r="F68" s="10">
        <v>399</v>
      </c>
      <c r="G68" s="10">
        <v>458</v>
      </c>
      <c r="H68" s="10">
        <v>487</v>
      </c>
      <c r="I68" s="10">
        <v>1024</v>
      </c>
      <c r="J68" s="10">
        <v>558</v>
      </c>
      <c r="K68" s="10">
        <v>557</v>
      </c>
      <c r="L68" s="10">
        <v>670</v>
      </c>
      <c r="M68" s="10">
        <v>1265</v>
      </c>
      <c r="N68" s="10">
        <v>579</v>
      </c>
      <c r="O68" s="10">
        <v>605</v>
      </c>
      <c r="P68" s="10">
        <v>615</v>
      </c>
      <c r="Q68" s="10">
        <v>977</v>
      </c>
      <c r="R68" s="10">
        <v>697</v>
      </c>
      <c r="S68" s="10">
        <v>673</v>
      </c>
      <c r="T68" s="10">
        <v>615</v>
      </c>
      <c r="U68" s="10">
        <v>885</v>
      </c>
      <c r="V68" s="10">
        <v>799</v>
      </c>
      <c r="W68" s="10">
        <v>729</v>
      </c>
      <c r="X68" s="10">
        <v>608</v>
      </c>
      <c r="Y68" s="10">
        <v>879</v>
      </c>
      <c r="Z68" s="10">
        <v>408</v>
      </c>
      <c r="AA68" s="10">
        <v>375</v>
      </c>
      <c r="AB68" s="10">
        <v>339</v>
      </c>
      <c r="AC68" s="10">
        <v>431</v>
      </c>
      <c r="AD68" s="10">
        <v>1560</v>
      </c>
      <c r="AE68" s="10">
        <v>1486</v>
      </c>
      <c r="AF68" s="10">
        <v>1327</v>
      </c>
      <c r="AG68" s="10">
        <v>2296</v>
      </c>
      <c r="AH68" s="10">
        <v>2001</v>
      </c>
      <c r="AI68" s="10">
        <v>2055</v>
      </c>
      <c r="AJ68" s="10">
        <v>2161</v>
      </c>
      <c r="AK68" s="10">
        <v>3652</v>
      </c>
      <c r="AL68" s="10">
        <v>2405</v>
      </c>
      <c r="AM68" s="10">
        <v>2382</v>
      </c>
      <c r="AN68" s="10">
        <v>2397</v>
      </c>
      <c r="AO68" s="10">
        <v>4107</v>
      </c>
      <c r="AP68" s="10">
        <v>1175</v>
      </c>
      <c r="AQ68" s="10">
        <v>1190</v>
      </c>
      <c r="AR68" s="10">
        <v>1127</v>
      </c>
      <c r="AS68" s="10">
        <v>1880</v>
      </c>
    </row>
    <row r="69" spans="1:45" x14ac:dyDescent="0.4">
      <c r="B69" s="10">
        <v>6.12993201985</v>
      </c>
      <c r="C69" s="10">
        <v>0</v>
      </c>
      <c r="D69" s="10">
        <v>3.4120003626890001</v>
      </c>
      <c r="E69" s="10">
        <v>4.6541654075909999</v>
      </c>
      <c r="F69" s="10">
        <v>5.7519051959049996</v>
      </c>
      <c r="G69" s="10">
        <v>0.7438830551883</v>
      </c>
      <c r="H69" s="10">
        <v>1.0634852711930001</v>
      </c>
      <c r="I69" s="10">
        <v>7.9006283187430002</v>
      </c>
      <c r="J69" s="10">
        <v>17.55536554507</v>
      </c>
      <c r="K69" s="10">
        <v>4.6597078834190002</v>
      </c>
      <c r="L69" s="10">
        <v>8.5414174703429993</v>
      </c>
      <c r="M69" s="10">
        <v>12.359514262019999</v>
      </c>
      <c r="N69" s="10">
        <v>8.8003988193270004</v>
      </c>
      <c r="O69" s="10">
        <v>6.9740855810270004</v>
      </c>
      <c r="P69" s="10">
        <v>3.5544009640519998</v>
      </c>
      <c r="Q69" s="10">
        <v>12.01921428596</v>
      </c>
      <c r="R69" s="10">
        <v>9.3584655362069995</v>
      </c>
      <c r="S69" s="10">
        <v>6.796094743337</v>
      </c>
      <c r="T69" s="10">
        <v>5.9303323491480002</v>
      </c>
      <c r="U69" s="10">
        <v>7.5538812575180003</v>
      </c>
      <c r="V69" s="10">
        <v>3.6388252452760002</v>
      </c>
      <c r="W69" s="10">
        <v>5.1444293167100001</v>
      </c>
      <c r="X69" s="10">
        <v>4.6052876003390004</v>
      </c>
      <c r="Y69" s="10">
        <v>3.7408465140809999</v>
      </c>
      <c r="Z69" s="10">
        <v>0</v>
      </c>
      <c r="AA69" s="10">
        <v>1.531885259439</v>
      </c>
      <c r="AB69" s="10">
        <v>1.787610356684</v>
      </c>
      <c r="AC69" s="10">
        <v>1.9528738461349999</v>
      </c>
      <c r="AD69" s="10">
        <v>26.713507452889999</v>
      </c>
      <c r="AE69" s="10">
        <v>14.02557079372</v>
      </c>
      <c r="AF69" s="10">
        <v>22.55188506324</v>
      </c>
      <c r="AG69" s="10">
        <v>25.700385842940001</v>
      </c>
      <c r="AH69" s="10">
        <v>24.521384908750001</v>
      </c>
      <c r="AI69" s="10">
        <v>11.8245150454</v>
      </c>
      <c r="AJ69" s="10">
        <v>6.3426493112119999</v>
      </c>
      <c r="AK69" s="10">
        <v>24.480738049100001</v>
      </c>
      <c r="AL69" s="10">
        <v>43.242042144940001</v>
      </c>
      <c r="AM69" s="10">
        <v>15.01347202587</v>
      </c>
      <c r="AN69" s="10">
        <v>24.080164784499999</v>
      </c>
      <c r="AO69" s="10">
        <v>40.199498006010003</v>
      </c>
      <c r="AP69" s="10">
        <v>7.9928502166930002</v>
      </c>
      <c r="AQ69" s="10">
        <v>10.836613813250001</v>
      </c>
      <c r="AR69" s="10">
        <v>4.8143695899479999</v>
      </c>
      <c r="AS69" s="10">
        <v>9.9816258860329992</v>
      </c>
    </row>
    <row r="70" spans="1:45" x14ac:dyDescent="0.4">
      <c r="B70" s="10">
        <v>414.93832661670001</v>
      </c>
      <c r="C70" s="10">
        <v>393.1087009327</v>
      </c>
      <c r="D70" s="10">
        <v>411.1167491361</v>
      </c>
      <c r="E70" s="10">
        <v>684.19789504209996</v>
      </c>
      <c r="F70" s="10">
        <v>684.26920344040002</v>
      </c>
      <c r="G70" s="10">
        <v>663.39166233169999</v>
      </c>
      <c r="H70" s="10">
        <v>674.01172105759997</v>
      </c>
      <c r="I70" s="10">
        <v>1128.41468854</v>
      </c>
      <c r="J70" s="10">
        <v>617.18630347789997</v>
      </c>
      <c r="K70" s="10">
        <v>627.76873530119997</v>
      </c>
      <c r="L70" s="10">
        <v>636.72706064479996</v>
      </c>
      <c r="M70" s="10">
        <v>1073.374845675</v>
      </c>
      <c r="N70" s="10">
        <v>579.05991985059995</v>
      </c>
      <c r="O70" s="10">
        <v>581.35840760539998</v>
      </c>
      <c r="P70" s="10">
        <v>561.89971533259995</v>
      </c>
      <c r="Q70" s="10">
        <v>927.34131457230001</v>
      </c>
      <c r="R70" s="10">
        <v>534.86103441440002</v>
      </c>
      <c r="S70" s="10">
        <v>537.47378196149998</v>
      </c>
      <c r="T70" s="10">
        <v>520.81066326339999</v>
      </c>
      <c r="U70" s="10">
        <v>855.37523773249995</v>
      </c>
      <c r="V70" s="10">
        <v>488.03964374970002</v>
      </c>
      <c r="W70" s="10">
        <v>520.38165158490006</v>
      </c>
      <c r="X70" s="10">
        <v>463.59296599330003</v>
      </c>
      <c r="Y70" s="10">
        <v>868.07166433760005</v>
      </c>
      <c r="Z70" s="10">
        <v>261.6455684503</v>
      </c>
      <c r="AA70" s="10">
        <v>246.00304049409999</v>
      </c>
      <c r="AB70" s="10">
        <v>286.2186198398</v>
      </c>
      <c r="AC70" s="10">
        <v>446.85162582309999</v>
      </c>
      <c r="AD70" s="10">
        <v>1752.8369306449999</v>
      </c>
      <c r="AE70" s="10">
        <v>1754.4793060980001</v>
      </c>
      <c r="AF70" s="10">
        <v>1799.134141944</v>
      </c>
      <c r="AG70" s="10">
        <v>3020.550763321</v>
      </c>
      <c r="AH70" s="10">
        <v>1805.6587632129999</v>
      </c>
      <c r="AI70" s="10">
        <v>1770.486660114</v>
      </c>
      <c r="AJ70" s="10">
        <v>1701.07770433</v>
      </c>
      <c r="AK70" s="10">
        <v>2921.773676756</v>
      </c>
      <c r="AL70" s="10">
        <v>2343.7882726490002</v>
      </c>
      <c r="AM70" s="10">
        <v>2394.2378484450001</v>
      </c>
      <c r="AN70" s="10">
        <v>2358.2221231120002</v>
      </c>
      <c r="AO70" s="10">
        <v>4013.4190004729999</v>
      </c>
      <c r="AP70" s="10">
        <v>1236.211727351</v>
      </c>
      <c r="AQ70" s="10">
        <v>1177.7621515549999</v>
      </c>
      <c r="AR70" s="10">
        <v>1191.125665729</v>
      </c>
      <c r="AS70" s="10">
        <v>1973.5561672179999</v>
      </c>
    </row>
    <row r="71" spans="1:45" x14ac:dyDescent="0.4">
      <c r="B71" s="4" t="s">
        <v>95</v>
      </c>
      <c r="C71" s="4" t="s">
        <v>95</v>
      </c>
      <c r="D71" s="4" t="s">
        <v>95</v>
      </c>
      <c r="E71" s="4" t="s">
        <v>95</v>
      </c>
      <c r="F71" s="4" t="s">
        <v>95</v>
      </c>
      <c r="G71" s="4" t="s">
        <v>95</v>
      </c>
      <c r="H71" s="4" t="s">
        <v>95</v>
      </c>
      <c r="I71" s="4" t="s">
        <v>95</v>
      </c>
      <c r="J71" s="4" t="s">
        <v>826</v>
      </c>
      <c r="K71" s="4" t="s">
        <v>95</v>
      </c>
      <c r="L71" s="4" t="s">
        <v>434</v>
      </c>
      <c r="M71" s="4" t="s">
        <v>236</v>
      </c>
      <c r="N71" s="4" t="s">
        <v>397</v>
      </c>
      <c r="O71" s="4" t="s">
        <v>95</v>
      </c>
      <c r="P71" s="4" t="s">
        <v>95</v>
      </c>
      <c r="Q71" s="4" t="s">
        <v>95</v>
      </c>
      <c r="R71" s="4" t="s">
        <v>397</v>
      </c>
      <c r="S71" s="4" t="s">
        <v>95</v>
      </c>
      <c r="T71" s="4" t="s">
        <v>95</v>
      </c>
      <c r="U71" s="4" t="s">
        <v>95</v>
      </c>
      <c r="V71" s="4" t="s">
        <v>236</v>
      </c>
      <c r="W71" s="4" t="s">
        <v>236</v>
      </c>
      <c r="X71" s="4" t="s">
        <v>236</v>
      </c>
      <c r="Y71" s="4" t="s">
        <v>95</v>
      </c>
      <c r="Z71" s="4" t="s">
        <v>95</v>
      </c>
      <c r="AA71" s="4" t="s">
        <v>95</v>
      </c>
      <c r="AB71" s="4" t="s">
        <v>95</v>
      </c>
      <c r="AC71" s="4" t="s">
        <v>95</v>
      </c>
      <c r="AD71" s="4" t="s">
        <v>437</v>
      </c>
      <c r="AE71" s="4" t="s">
        <v>397</v>
      </c>
      <c r="AF71" s="4" t="s">
        <v>435</v>
      </c>
      <c r="AG71" s="4" t="s">
        <v>397</v>
      </c>
      <c r="AH71" s="4" t="s">
        <v>561</v>
      </c>
      <c r="AI71" s="4" t="s">
        <v>397</v>
      </c>
      <c r="AJ71" s="4" t="s">
        <v>397</v>
      </c>
      <c r="AK71" s="4" t="s">
        <v>397</v>
      </c>
      <c r="AL71" s="4" t="s">
        <v>519</v>
      </c>
      <c r="AM71" s="4" t="s">
        <v>397</v>
      </c>
      <c r="AN71" s="4" t="s">
        <v>435</v>
      </c>
      <c r="AO71" s="4" t="s">
        <v>435</v>
      </c>
      <c r="AP71" s="4" t="s">
        <v>236</v>
      </c>
      <c r="AQ71" s="4" t="s">
        <v>397</v>
      </c>
      <c r="AR71" s="4" t="s">
        <v>95</v>
      </c>
      <c r="AS71" s="4" t="s">
        <v>95</v>
      </c>
    </row>
    <row r="72" spans="1:45" x14ac:dyDescent="0.4">
      <c r="A72" s="1" t="s">
        <v>806</v>
      </c>
      <c r="B72" s="9">
        <v>0</v>
      </c>
      <c r="C72" s="9">
        <v>0.13204850978220001</v>
      </c>
      <c r="D72" s="9">
        <v>0.1760686434075</v>
      </c>
      <c r="E72" s="9">
        <v>0.13819507748410001</v>
      </c>
      <c r="F72" s="9">
        <v>0</v>
      </c>
      <c r="G72" s="9">
        <v>0.17853306933319998</v>
      </c>
      <c r="H72" s="9">
        <v>0.24220292575489999</v>
      </c>
      <c r="I72" s="9">
        <v>0.1848602410271</v>
      </c>
      <c r="J72" s="9">
        <v>0</v>
      </c>
      <c r="K72" s="9">
        <v>0.24329919262890001</v>
      </c>
      <c r="L72" s="9">
        <v>0.1808642200485</v>
      </c>
      <c r="M72" s="9">
        <v>0.1881140270761</v>
      </c>
      <c r="N72" s="9">
        <v>0</v>
      </c>
      <c r="O72" s="9">
        <v>0.27895982533500002</v>
      </c>
      <c r="P72" s="9">
        <v>0.29504578037380003</v>
      </c>
      <c r="Q72" s="9">
        <v>0.24549008999480001</v>
      </c>
      <c r="R72" s="9">
        <v>0</v>
      </c>
      <c r="S72" s="9">
        <v>0.25133807926789997</v>
      </c>
      <c r="T72" s="9">
        <v>0.30352306385630001</v>
      </c>
      <c r="U72" s="9">
        <v>0.29433863866639998</v>
      </c>
      <c r="V72" s="9">
        <v>0</v>
      </c>
      <c r="W72" s="9">
        <v>0.3058441572401</v>
      </c>
      <c r="X72" s="9">
        <v>0.30418469978489998</v>
      </c>
      <c r="Y72" s="9">
        <v>0.2912102971178</v>
      </c>
      <c r="Z72" s="9">
        <v>0</v>
      </c>
      <c r="AA72" s="9">
        <v>0.27814970289829999</v>
      </c>
      <c r="AB72" s="9">
        <v>0.27786336589099997</v>
      </c>
      <c r="AC72" s="9">
        <v>0.35357187672720003</v>
      </c>
      <c r="AD72" s="9">
        <v>0</v>
      </c>
      <c r="AE72" s="9">
        <v>0.22141777447569999</v>
      </c>
      <c r="AF72" s="9">
        <v>0.2415214806978</v>
      </c>
      <c r="AG72" s="9">
        <v>0.23127685375089999</v>
      </c>
      <c r="AH72" s="9">
        <v>0</v>
      </c>
      <c r="AI72" s="9">
        <v>0.25462125607590003</v>
      </c>
      <c r="AJ72" s="9">
        <v>0.26525752661579999</v>
      </c>
      <c r="AK72" s="9">
        <v>0.2361431169389</v>
      </c>
      <c r="AL72" s="9">
        <v>0</v>
      </c>
      <c r="AM72" s="9">
        <v>0.19412268810979999</v>
      </c>
      <c r="AN72" s="9">
        <v>0.2341462545046</v>
      </c>
      <c r="AO72" s="9">
        <v>0.216161996208</v>
      </c>
      <c r="AP72" s="9">
        <v>0</v>
      </c>
      <c r="AQ72" s="9">
        <v>0.32532131787259999</v>
      </c>
      <c r="AR72" s="9">
        <v>0.28660796616689999</v>
      </c>
      <c r="AS72" s="9">
        <v>0.26598290329919999</v>
      </c>
    </row>
    <row r="73" spans="1:45" x14ac:dyDescent="0.4">
      <c r="B73" s="10">
        <v>0</v>
      </c>
      <c r="C73" s="10">
        <v>28</v>
      </c>
      <c r="D73" s="10">
        <v>37</v>
      </c>
      <c r="E73" s="10">
        <v>70</v>
      </c>
      <c r="F73" s="10">
        <v>0</v>
      </c>
      <c r="G73" s="10">
        <v>88</v>
      </c>
      <c r="H73" s="10">
        <v>119</v>
      </c>
      <c r="I73" s="10">
        <v>200</v>
      </c>
      <c r="J73" s="10">
        <v>0</v>
      </c>
      <c r="K73" s="10">
        <v>135</v>
      </c>
      <c r="L73" s="10">
        <v>145</v>
      </c>
      <c r="M73" s="10">
        <v>281</v>
      </c>
      <c r="N73" s="10">
        <v>0</v>
      </c>
      <c r="O73" s="10">
        <v>190</v>
      </c>
      <c r="P73" s="10">
        <v>198</v>
      </c>
      <c r="Q73" s="10">
        <v>271</v>
      </c>
      <c r="R73" s="10">
        <v>0</v>
      </c>
      <c r="S73" s="10">
        <v>179</v>
      </c>
      <c r="T73" s="10">
        <v>193</v>
      </c>
      <c r="U73" s="10">
        <v>262</v>
      </c>
      <c r="V73" s="10">
        <v>0</v>
      </c>
      <c r="W73" s="10">
        <v>229</v>
      </c>
      <c r="X73" s="10">
        <v>188</v>
      </c>
      <c r="Y73" s="10">
        <v>262</v>
      </c>
      <c r="Z73" s="10">
        <v>0</v>
      </c>
      <c r="AA73" s="10">
        <v>96</v>
      </c>
      <c r="AB73" s="10">
        <v>89</v>
      </c>
      <c r="AC73" s="10">
        <v>135</v>
      </c>
      <c r="AD73" s="10">
        <v>0</v>
      </c>
      <c r="AE73" s="10">
        <v>375</v>
      </c>
      <c r="AF73" s="10">
        <v>337</v>
      </c>
      <c r="AG73" s="10">
        <v>533</v>
      </c>
      <c r="AH73" s="10">
        <v>0</v>
      </c>
      <c r="AI73" s="10">
        <v>566</v>
      </c>
      <c r="AJ73" s="10">
        <v>623</v>
      </c>
      <c r="AK73" s="10">
        <v>942</v>
      </c>
      <c r="AL73" s="10">
        <v>0</v>
      </c>
      <c r="AM73" s="10">
        <v>550</v>
      </c>
      <c r="AN73" s="10">
        <v>612</v>
      </c>
      <c r="AO73" s="10">
        <v>971</v>
      </c>
      <c r="AP73" s="10">
        <v>0</v>
      </c>
      <c r="AQ73" s="10">
        <v>395</v>
      </c>
      <c r="AR73" s="10">
        <v>355</v>
      </c>
      <c r="AS73" s="10">
        <v>508</v>
      </c>
    </row>
    <row r="74" spans="1:45" x14ac:dyDescent="0.4">
      <c r="B74" s="10">
        <v>140</v>
      </c>
      <c r="C74" s="10">
        <v>171</v>
      </c>
      <c r="D74" s="10">
        <v>194</v>
      </c>
      <c r="E74" s="10">
        <v>525</v>
      </c>
      <c r="F74" s="10">
        <v>399</v>
      </c>
      <c r="G74" s="10">
        <v>458</v>
      </c>
      <c r="H74" s="10">
        <v>487</v>
      </c>
      <c r="I74" s="10">
        <v>1024</v>
      </c>
      <c r="J74" s="10">
        <v>558</v>
      </c>
      <c r="K74" s="10">
        <v>557</v>
      </c>
      <c r="L74" s="10">
        <v>670</v>
      </c>
      <c r="M74" s="10">
        <v>1265</v>
      </c>
      <c r="N74" s="10">
        <v>579</v>
      </c>
      <c r="O74" s="10">
        <v>605</v>
      </c>
      <c r="P74" s="10">
        <v>615</v>
      </c>
      <c r="Q74" s="10">
        <v>977</v>
      </c>
      <c r="R74" s="10">
        <v>697</v>
      </c>
      <c r="S74" s="10">
        <v>673</v>
      </c>
      <c r="T74" s="10">
        <v>615</v>
      </c>
      <c r="U74" s="10">
        <v>885</v>
      </c>
      <c r="V74" s="10">
        <v>799</v>
      </c>
      <c r="W74" s="10">
        <v>729</v>
      </c>
      <c r="X74" s="10">
        <v>608</v>
      </c>
      <c r="Y74" s="10">
        <v>879</v>
      </c>
      <c r="Z74" s="10">
        <v>408</v>
      </c>
      <c r="AA74" s="10">
        <v>375</v>
      </c>
      <c r="AB74" s="10">
        <v>339</v>
      </c>
      <c r="AC74" s="10">
        <v>431</v>
      </c>
      <c r="AD74" s="10">
        <v>1560</v>
      </c>
      <c r="AE74" s="10">
        <v>1486</v>
      </c>
      <c r="AF74" s="10">
        <v>1327</v>
      </c>
      <c r="AG74" s="10">
        <v>2296</v>
      </c>
      <c r="AH74" s="10">
        <v>2001</v>
      </c>
      <c r="AI74" s="10">
        <v>2055</v>
      </c>
      <c r="AJ74" s="10">
        <v>2161</v>
      </c>
      <c r="AK74" s="10">
        <v>3652</v>
      </c>
      <c r="AL74" s="10">
        <v>2405</v>
      </c>
      <c r="AM74" s="10">
        <v>2382</v>
      </c>
      <c r="AN74" s="10">
        <v>2397</v>
      </c>
      <c r="AO74" s="10">
        <v>4107</v>
      </c>
      <c r="AP74" s="10">
        <v>1175</v>
      </c>
      <c r="AQ74" s="10">
        <v>1190</v>
      </c>
      <c r="AR74" s="10">
        <v>1127</v>
      </c>
      <c r="AS74" s="10">
        <v>1880</v>
      </c>
    </row>
    <row r="75" spans="1:45" x14ac:dyDescent="0.4">
      <c r="B75" s="10">
        <v>0</v>
      </c>
      <c r="C75" s="10">
        <v>51.909418140569997</v>
      </c>
      <c r="D75" s="10">
        <v>72.384768302520001</v>
      </c>
      <c r="E75" s="10">
        <v>94.552781119800002</v>
      </c>
      <c r="F75" s="10">
        <v>0</v>
      </c>
      <c r="G75" s="10">
        <v>118.4373496461</v>
      </c>
      <c r="H75" s="10">
        <v>163.24761083320001</v>
      </c>
      <c r="I75" s="10">
        <v>208.59901130200001</v>
      </c>
      <c r="J75" s="10">
        <v>0</v>
      </c>
      <c r="K75" s="10">
        <v>152.7356264565</v>
      </c>
      <c r="L75" s="10">
        <v>115.1611432073</v>
      </c>
      <c r="M75" s="10">
        <v>201.91686478220001</v>
      </c>
      <c r="N75" s="10">
        <v>0</v>
      </c>
      <c r="O75" s="10">
        <v>162.17563984259999</v>
      </c>
      <c r="P75" s="10">
        <v>165.78614000210001</v>
      </c>
      <c r="Q75" s="10">
        <v>227.65310277020001</v>
      </c>
      <c r="R75" s="10">
        <v>0</v>
      </c>
      <c r="S75" s="10">
        <v>135.08762801509999</v>
      </c>
      <c r="T75" s="10">
        <v>158.07804820269999</v>
      </c>
      <c r="U75" s="10">
        <v>251.7699830231</v>
      </c>
      <c r="V75" s="10">
        <v>0</v>
      </c>
      <c r="W75" s="10">
        <v>159.1556876722</v>
      </c>
      <c r="X75" s="10">
        <v>141.01788718309999</v>
      </c>
      <c r="Y75" s="10">
        <v>252.7914072913</v>
      </c>
      <c r="Z75" s="10">
        <v>0</v>
      </c>
      <c r="AA75" s="10">
        <v>68.425672625529998</v>
      </c>
      <c r="AB75" s="10">
        <v>79.529669089379993</v>
      </c>
      <c r="AC75" s="10">
        <v>157.9941679609</v>
      </c>
      <c r="AD75" s="10">
        <v>0</v>
      </c>
      <c r="AE75" s="10">
        <v>388.47290331990001</v>
      </c>
      <c r="AF75" s="10">
        <v>434.52954193630001</v>
      </c>
      <c r="AG75" s="10">
        <v>698.58347713570004</v>
      </c>
      <c r="AH75" s="10">
        <v>0</v>
      </c>
      <c r="AI75" s="10">
        <v>450.803537264</v>
      </c>
      <c r="AJ75" s="10">
        <v>451.22366443200002</v>
      </c>
      <c r="AK75" s="10">
        <v>689.95674301919996</v>
      </c>
      <c r="AL75" s="10">
        <v>0</v>
      </c>
      <c r="AM75" s="10">
        <v>464.77588711440001</v>
      </c>
      <c r="AN75" s="10">
        <v>552.16887741669996</v>
      </c>
      <c r="AO75" s="10">
        <v>867.54866276159999</v>
      </c>
      <c r="AP75" s="10">
        <v>0</v>
      </c>
      <c r="AQ75" s="10">
        <v>383.1511352842</v>
      </c>
      <c r="AR75" s="10">
        <v>341.38610450380003</v>
      </c>
      <c r="AS75" s="10">
        <v>524.93219918060004</v>
      </c>
    </row>
    <row r="76" spans="1:45" x14ac:dyDescent="0.4">
      <c r="B76" s="10">
        <v>414.93832661670001</v>
      </c>
      <c r="C76" s="10">
        <v>393.1087009327</v>
      </c>
      <c r="D76" s="10">
        <v>411.1167491361</v>
      </c>
      <c r="E76" s="10">
        <v>684.19789504209996</v>
      </c>
      <c r="F76" s="10">
        <v>684.26920344040002</v>
      </c>
      <c r="G76" s="10">
        <v>663.39166233169999</v>
      </c>
      <c r="H76" s="10">
        <v>674.01172105759997</v>
      </c>
      <c r="I76" s="10">
        <v>1128.41468854</v>
      </c>
      <c r="J76" s="10">
        <v>617.18630347789997</v>
      </c>
      <c r="K76" s="10">
        <v>627.76873530119997</v>
      </c>
      <c r="L76" s="10">
        <v>636.72706064479996</v>
      </c>
      <c r="M76" s="10">
        <v>1073.374845675</v>
      </c>
      <c r="N76" s="10">
        <v>579.05991985059995</v>
      </c>
      <c r="O76" s="10">
        <v>581.35840760539998</v>
      </c>
      <c r="P76" s="10">
        <v>561.89971533259995</v>
      </c>
      <c r="Q76" s="10">
        <v>927.34131457230001</v>
      </c>
      <c r="R76" s="10">
        <v>534.86103441440002</v>
      </c>
      <c r="S76" s="10">
        <v>537.47378196149998</v>
      </c>
      <c r="T76" s="10">
        <v>520.81066326339999</v>
      </c>
      <c r="U76" s="10">
        <v>855.37523773249995</v>
      </c>
      <c r="V76" s="10">
        <v>488.03964374970002</v>
      </c>
      <c r="W76" s="10">
        <v>520.38165158490006</v>
      </c>
      <c r="X76" s="10">
        <v>463.59296599330003</v>
      </c>
      <c r="Y76" s="10">
        <v>868.07166433760005</v>
      </c>
      <c r="Z76" s="10">
        <v>261.6455684503</v>
      </c>
      <c r="AA76" s="10">
        <v>246.00304049409999</v>
      </c>
      <c r="AB76" s="10">
        <v>286.2186198398</v>
      </c>
      <c r="AC76" s="10">
        <v>446.85162582309999</v>
      </c>
      <c r="AD76" s="10">
        <v>1752.8369306449999</v>
      </c>
      <c r="AE76" s="10">
        <v>1754.4793060980001</v>
      </c>
      <c r="AF76" s="10">
        <v>1799.134141944</v>
      </c>
      <c r="AG76" s="10">
        <v>3020.550763321</v>
      </c>
      <c r="AH76" s="10">
        <v>1805.6587632129999</v>
      </c>
      <c r="AI76" s="10">
        <v>1770.486660114</v>
      </c>
      <c r="AJ76" s="10">
        <v>1701.07770433</v>
      </c>
      <c r="AK76" s="10">
        <v>2921.773676756</v>
      </c>
      <c r="AL76" s="10">
        <v>2343.7882726490002</v>
      </c>
      <c r="AM76" s="10">
        <v>2394.2378484450001</v>
      </c>
      <c r="AN76" s="10">
        <v>2358.2221231120002</v>
      </c>
      <c r="AO76" s="10">
        <v>4013.4190004729999</v>
      </c>
      <c r="AP76" s="10">
        <v>1236.211727351</v>
      </c>
      <c r="AQ76" s="10">
        <v>1177.7621515549999</v>
      </c>
      <c r="AR76" s="10">
        <v>1191.125665729</v>
      </c>
      <c r="AS76" s="10">
        <v>1973.5561672179999</v>
      </c>
    </row>
    <row r="77" spans="1:45" x14ac:dyDescent="0.4">
      <c r="B77" s="4" t="s">
        <v>95</v>
      </c>
      <c r="C77" s="4" t="s">
        <v>102</v>
      </c>
      <c r="D77" s="4" t="s">
        <v>102</v>
      </c>
      <c r="E77" s="4" t="s">
        <v>102</v>
      </c>
      <c r="F77" s="4" t="s">
        <v>95</v>
      </c>
      <c r="G77" s="4" t="s">
        <v>102</v>
      </c>
      <c r="H77" s="4" t="s">
        <v>827</v>
      </c>
      <c r="I77" s="4" t="s">
        <v>102</v>
      </c>
      <c r="J77" s="4" t="s">
        <v>95</v>
      </c>
      <c r="K77" s="4" t="s">
        <v>537</v>
      </c>
      <c r="L77" s="4" t="s">
        <v>102</v>
      </c>
      <c r="M77" s="4" t="s">
        <v>102</v>
      </c>
      <c r="N77" s="4" t="s">
        <v>95</v>
      </c>
      <c r="O77" s="4" t="s">
        <v>102</v>
      </c>
      <c r="P77" s="4" t="s">
        <v>102</v>
      </c>
      <c r="Q77" s="4" t="s">
        <v>102</v>
      </c>
      <c r="R77" s="4" t="s">
        <v>95</v>
      </c>
      <c r="S77" s="4" t="s">
        <v>102</v>
      </c>
      <c r="T77" s="4" t="s">
        <v>102</v>
      </c>
      <c r="U77" s="4" t="s">
        <v>102</v>
      </c>
      <c r="V77" s="4" t="s">
        <v>95</v>
      </c>
      <c r="W77" s="4" t="s">
        <v>102</v>
      </c>
      <c r="X77" s="4" t="s">
        <v>102</v>
      </c>
      <c r="Y77" s="4" t="s">
        <v>102</v>
      </c>
      <c r="Z77" s="4" t="s">
        <v>95</v>
      </c>
      <c r="AA77" s="4" t="s">
        <v>102</v>
      </c>
      <c r="AB77" s="4" t="s">
        <v>102</v>
      </c>
      <c r="AC77" s="4" t="s">
        <v>102</v>
      </c>
      <c r="AD77" s="4" t="s">
        <v>95</v>
      </c>
      <c r="AE77" s="4" t="s">
        <v>102</v>
      </c>
      <c r="AF77" s="4" t="s">
        <v>102</v>
      </c>
      <c r="AG77" s="4" t="s">
        <v>102</v>
      </c>
      <c r="AH77" s="4" t="s">
        <v>95</v>
      </c>
      <c r="AI77" s="4" t="s">
        <v>102</v>
      </c>
      <c r="AJ77" s="4" t="s">
        <v>538</v>
      </c>
      <c r="AK77" s="4" t="s">
        <v>102</v>
      </c>
      <c r="AL77" s="4" t="s">
        <v>95</v>
      </c>
      <c r="AM77" s="4" t="s">
        <v>102</v>
      </c>
      <c r="AN77" s="4" t="s">
        <v>212</v>
      </c>
      <c r="AO77" s="4" t="s">
        <v>102</v>
      </c>
      <c r="AP77" s="4" t="s">
        <v>95</v>
      </c>
      <c r="AQ77" s="4" t="s">
        <v>538</v>
      </c>
      <c r="AR77" s="4" t="s">
        <v>102</v>
      </c>
      <c r="AS77" s="4" t="s">
        <v>102</v>
      </c>
    </row>
    <row r="78" spans="1:45" x14ac:dyDescent="0.4">
      <c r="A78" s="1" t="s">
        <v>807</v>
      </c>
      <c r="B78" s="9">
        <v>0.26084931195069999</v>
      </c>
      <c r="C78" s="9">
        <v>5.6945598393649995E-2</v>
      </c>
      <c r="D78" s="9">
        <v>5.8758298975669997E-2</v>
      </c>
      <c r="E78" s="9">
        <v>7.5862141184549994E-2</v>
      </c>
      <c r="F78" s="9">
        <v>0.26894526833089999</v>
      </c>
      <c r="G78" s="9">
        <v>7.5890886577329994E-2</v>
      </c>
      <c r="H78" s="9">
        <v>7.317322622505E-2</v>
      </c>
      <c r="I78" s="9">
        <v>8.0481630677510005E-2</v>
      </c>
      <c r="J78" s="9">
        <v>0.30291832080180003</v>
      </c>
      <c r="K78" s="9">
        <v>8.028988262223001E-2</v>
      </c>
      <c r="L78" s="9">
        <v>8.7729166048769999E-2</v>
      </c>
      <c r="M78" s="9">
        <v>9.3310987185240002E-2</v>
      </c>
      <c r="N78" s="9">
        <v>0.41595068407409996</v>
      </c>
      <c r="O78" s="9">
        <v>0.1161904003181</v>
      </c>
      <c r="P78" s="9">
        <v>0.12258756142319999</v>
      </c>
      <c r="Q78" s="9">
        <v>0.13039966684689999</v>
      </c>
      <c r="R78" s="9">
        <v>0.44506927574800004</v>
      </c>
      <c r="S78" s="9">
        <v>0.18800734157189999</v>
      </c>
      <c r="T78" s="9">
        <v>0.17351188131789999</v>
      </c>
      <c r="U78" s="9">
        <v>0.18725444125829999</v>
      </c>
      <c r="V78" s="9">
        <v>0.46437844560069996</v>
      </c>
      <c r="W78" s="9">
        <v>0.21641850633979998</v>
      </c>
      <c r="X78" s="9">
        <v>0.19724094460300001</v>
      </c>
      <c r="Y78" s="9">
        <v>0.2115354796034</v>
      </c>
      <c r="Z78" s="9">
        <v>0.44378194137309995</v>
      </c>
      <c r="AA78" s="9">
        <v>0.19400036008579999</v>
      </c>
      <c r="AB78" s="9">
        <v>0.21284233946</v>
      </c>
      <c r="AC78" s="9">
        <v>0.215807372281</v>
      </c>
      <c r="AD78" s="9">
        <v>0.37402714839410001</v>
      </c>
      <c r="AE78" s="9">
        <v>0.1544737318992</v>
      </c>
      <c r="AF78" s="9">
        <v>0.15370713007959999</v>
      </c>
      <c r="AG78" s="9">
        <v>0.14142614143189999</v>
      </c>
      <c r="AH78" s="9">
        <v>0.35542113069640002</v>
      </c>
      <c r="AI78" s="9">
        <v>0.10038739953140001</v>
      </c>
      <c r="AJ78" s="9">
        <v>9.5113742742450005E-2</v>
      </c>
      <c r="AK78" s="9">
        <v>0.12812086438340001</v>
      </c>
      <c r="AL78" s="9">
        <v>0.32056688521349996</v>
      </c>
      <c r="AM78" s="9">
        <v>0.11546531308449999</v>
      </c>
      <c r="AN78" s="9">
        <v>0.10523912627739999</v>
      </c>
      <c r="AO78" s="9">
        <v>0.1214818515681</v>
      </c>
      <c r="AP78" s="9">
        <v>0.44453770688989996</v>
      </c>
      <c r="AQ78" s="9">
        <v>0.1508504536461</v>
      </c>
      <c r="AR78" s="9">
        <v>0.1618352670955</v>
      </c>
      <c r="AS78" s="9">
        <v>0.16177589639709999</v>
      </c>
    </row>
    <row r="79" spans="1:45" x14ac:dyDescent="0.4">
      <c r="B79" s="10">
        <v>36</v>
      </c>
      <c r="C79" s="10">
        <v>10</v>
      </c>
      <c r="D79" s="10">
        <v>14</v>
      </c>
      <c r="E79" s="10">
        <v>43</v>
      </c>
      <c r="F79" s="10">
        <v>109</v>
      </c>
      <c r="G79" s="10">
        <v>31</v>
      </c>
      <c r="H79" s="10">
        <v>31</v>
      </c>
      <c r="I79" s="10">
        <v>67</v>
      </c>
      <c r="J79" s="10">
        <v>175</v>
      </c>
      <c r="K79" s="10">
        <v>35</v>
      </c>
      <c r="L79" s="10">
        <v>50</v>
      </c>
      <c r="M79" s="10">
        <v>115</v>
      </c>
      <c r="N79" s="10">
        <v>241</v>
      </c>
      <c r="O79" s="10">
        <v>71</v>
      </c>
      <c r="P79" s="10">
        <v>69</v>
      </c>
      <c r="Q79" s="10">
        <v>132</v>
      </c>
      <c r="R79" s="10">
        <v>309</v>
      </c>
      <c r="S79" s="10">
        <v>124</v>
      </c>
      <c r="T79" s="10">
        <v>93</v>
      </c>
      <c r="U79" s="10">
        <v>169</v>
      </c>
      <c r="V79" s="10">
        <v>348</v>
      </c>
      <c r="W79" s="10">
        <v>134</v>
      </c>
      <c r="X79" s="10">
        <v>109</v>
      </c>
      <c r="Y79" s="10">
        <v>188</v>
      </c>
      <c r="Z79" s="10">
        <v>177</v>
      </c>
      <c r="AA79" s="10">
        <v>72</v>
      </c>
      <c r="AB79" s="10">
        <v>76</v>
      </c>
      <c r="AC79" s="10">
        <v>99</v>
      </c>
      <c r="AD79" s="10">
        <v>607</v>
      </c>
      <c r="AE79" s="10">
        <v>232</v>
      </c>
      <c r="AF79" s="10">
        <v>208</v>
      </c>
      <c r="AG79" s="10">
        <v>344</v>
      </c>
      <c r="AH79" s="10">
        <v>782</v>
      </c>
      <c r="AI79" s="10">
        <v>242</v>
      </c>
      <c r="AJ79" s="10">
        <v>231</v>
      </c>
      <c r="AK79" s="10">
        <v>464</v>
      </c>
      <c r="AL79" s="10">
        <v>858</v>
      </c>
      <c r="AM79" s="10">
        <v>296</v>
      </c>
      <c r="AN79" s="10">
        <v>272</v>
      </c>
      <c r="AO79" s="10">
        <v>501</v>
      </c>
      <c r="AP79" s="10">
        <v>537</v>
      </c>
      <c r="AQ79" s="10">
        <v>182</v>
      </c>
      <c r="AR79" s="10">
        <v>170</v>
      </c>
      <c r="AS79" s="10">
        <v>313</v>
      </c>
    </row>
    <row r="80" spans="1:45" x14ac:dyDescent="0.4">
      <c r="B80" s="10">
        <v>140</v>
      </c>
      <c r="C80" s="10">
        <v>171</v>
      </c>
      <c r="D80" s="10">
        <v>194</v>
      </c>
      <c r="E80" s="10">
        <v>525</v>
      </c>
      <c r="F80" s="10">
        <v>399</v>
      </c>
      <c r="G80" s="10">
        <v>458</v>
      </c>
      <c r="H80" s="10">
        <v>487</v>
      </c>
      <c r="I80" s="10">
        <v>1024</v>
      </c>
      <c r="J80" s="10">
        <v>558</v>
      </c>
      <c r="K80" s="10">
        <v>557</v>
      </c>
      <c r="L80" s="10">
        <v>670</v>
      </c>
      <c r="M80" s="10">
        <v>1265</v>
      </c>
      <c r="N80" s="10">
        <v>579</v>
      </c>
      <c r="O80" s="10">
        <v>605</v>
      </c>
      <c r="P80" s="10">
        <v>615</v>
      </c>
      <c r="Q80" s="10">
        <v>977</v>
      </c>
      <c r="R80" s="10">
        <v>697</v>
      </c>
      <c r="S80" s="10">
        <v>673</v>
      </c>
      <c r="T80" s="10">
        <v>615</v>
      </c>
      <c r="U80" s="10">
        <v>885</v>
      </c>
      <c r="V80" s="10">
        <v>799</v>
      </c>
      <c r="W80" s="10">
        <v>729</v>
      </c>
      <c r="X80" s="10">
        <v>608</v>
      </c>
      <c r="Y80" s="10">
        <v>879</v>
      </c>
      <c r="Z80" s="10">
        <v>408</v>
      </c>
      <c r="AA80" s="10">
        <v>375</v>
      </c>
      <c r="AB80" s="10">
        <v>339</v>
      </c>
      <c r="AC80" s="10">
        <v>431</v>
      </c>
      <c r="AD80" s="10">
        <v>1560</v>
      </c>
      <c r="AE80" s="10">
        <v>1486</v>
      </c>
      <c r="AF80" s="10">
        <v>1327</v>
      </c>
      <c r="AG80" s="10">
        <v>2296</v>
      </c>
      <c r="AH80" s="10">
        <v>2001</v>
      </c>
      <c r="AI80" s="10">
        <v>2055</v>
      </c>
      <c r="AJ80" s="10">
        <v>2161</v>
      </c>
      <c r="AK80" s="10">
        <v>3652</v>
      </c>
      <c r="AL80" s="10">
        <v>2405</v>
      </c>
      <c r="AM80" s="10">
        <v>2382</v>
      </c>
      <c r="AN80" s="10">
        <v>2397</v>
      </c>
      <c r="AO80" s="10">
        <v>4107</v>
      </c>
      <c r="AP80" s="10">
        <v>1175</v>
      </c>
      <c r="AQ80" s="10">
        <v>1190</v>
      </c>
      <c r="AR80" s="10">
        <v>1127</v>
      </c>
      <c r="AS80" s="10">
        <v>1880</v>
      </c>
    </row>
    <row r="81" spans="1:45" x14ac:dyDescent="0.4">
      <c r="B81" s="10">
        <v>108.2363769999</v>
      </c>
      <c r="C81" s="10">
        <v>22.385810208359999</v>
      </c>
      <c r="D81" s="10">
        <v>24.156520859650001</v>
      </c>
      <c r="E81" s="10">
        <v>51.90471731185</v>
      </c>
      <c r="F81" s="10">
        <v>184.03096452989999</v>
      </c>
      <c r="G81" s="10">
        <v>50.345381402370002</v>
      </c>
      <c r="H81" s="10">
        <v>49.319612143279997</v>
      </c>
      <c r="I81" s="10">
        <v>90.816654214140001</v>
      </c>
      <c r="J81" s="10">
        <v>186.9570386714</v>
      </c>
      <c r="K81" s="10">
        <v>50.403478071240002</v>
      </c>
      <c r="L81" s="10">
        <v>55.859534031050003</v>
      </c>
      <c r="M81" s="10">
        <v>100.15766646980001</v>
      </c>
      <c r="N81" s="10">
        <v>240.8603697817</v>
      </c>
      <c r="O81" s="10">
        <v>67.548266107979998</v>
      </c>
      <c r="P81" s="10">
        <v>68.881915867030003</v>
      </c>
      <c r="Q81" s="10">
        <v>120.9249984736</v>
      </c>
      <c r="R81" s="10">
        <v>238.05021321269999</v>
      </c>
      <c r="S81" s="10">
        <v>101.0490169112</v>
      </c>
      <c r="T81" s="10">
        <v>90.366837993280001</v>
      </c>
      <c r="U81" s="10">
        <v>160.17281220780001</v>
      </c>
      <c r="V81" s="10">
        <v>226.63509115599999</v>
      </c>
      <c r="W81" s="10">
        <v>112.6202197626</v>
      </c>
      <c r="X81" s="10">
        <v>91.439514523829999</v>
      </c>
      <c r="Y81" s="10">
        <v>183.6279558457</v>
      </c>
      <c r="Z81" s="10">
        <v>116.1135783185</v>
      </c>
      <c r="AA81" s="10">
        <v>47.724678438049999</v>
      </c>
      <c r="AB81" s="10">
        <v>60.919440643720002</v>
      </c>
      <c r="AC81" s="10">
        <v>96.433875168390003</v>
      </c>
      <c r="AD81" s="10">
        <v>655.60859876890004</v>
      </c>
      <c r="AE81" s="10">
        <v>271.02096595289999</v>
      </c>
      <c r="AF81" s="10">
        <v>276.53974558639999</v>
      </c>
      <c r="AG81" s="10">
        <v>427.18483945560001</v>
      </c>
      <c r="AH81" s="10">
        <v>641.76927927300005</v>
      </c>
      <c r="AI81" s="10">
        <v>177.73455171399999</v>
      </c>
      <c r="AJ81" s="10">
        <v>161.79586715459999</v>
      </c>
      <c r="AK81" s="10">
        <v>374.34016899860001</v>
      </c>
      <c r="AL81" s="10">
        <v>751.340906163</v>
      </c>
      <c r="AM81" s="10">
        <v>276.45142276960001</v>
      </c>
      <c r="AN81" s="10">
        <v>248.17723580430001</v>
      </c>
      <c r="AO81" s="10">
        <v>487.55757129609998</v>
      </c>
      <c r="AP81" s="10">
        <v>549.54272650710004</v>
      </c>
      <c r="AQ81" s="10">
        <v>177.66595484920001</v>
      </c>
      <c r="AR81" s="10">
        <v>192.76614025750001</v>
      </c>
      <c r="AS81" s="10">
        <v>319.27381804179998</v>
      </c>
    </row>
    <row r="82" spans="1:45" x14ac:dyDescent="0.4">
      <c r="B82" s="10">
        <v>414.93832661670001</v>
      </c>
      <c r="C82" s="10">
        <v>393.1087009327</v>
      </c>
      <c r="D82" s="10">
        <v>411.1167491361</v>
      </c>
      <c r="E82" s="10">
        <v>684.19789504209996</v>
      </c>
      <c r="F82" s="10">
        <v>684.26920344040002</v>
      </c>
      <c r="G82" s="10">
        <v>663.39166233169999</v>
      </c>
      <c r="H82" s="10">
        <v>674.01172105759997</v>
      </c>
      <c r="I82" s="10">
        <v>1128.41468854</v>
      </c>
      <c r="J82" s="10">
        <v>617.18630347789997</v>
      </c>
      <c r="K82" s="10">
        <v>627.76873530119997</v>
      </c>
      <c r="L82" s="10">
        <v>636.72706064479996</v>
      </c>
      <c r="M82" s="10">
        <v>1073.374845675</v>
      </c>
      <c r="N82" s="10">
        <v>579.05991985059995</v>
      </c>
      <c r="O82" s="10">
        <v>581.35840760539998</v>
      </c>
      <c r="P82" s="10">
        <v>561.89971533259995</v>
      </c>
      <c r="Q82" s="10">
        <v>927.34131457230001</v>
      </c>
      <c r="R82" s="10">
        <v>534.86103441440002</v>
      </c>
      <c r="S82" s="10">
        <v>537.47378196149998</v>
      </c>
      <c r="T82" s="10">
        <v>520.81066326339999</v>
      </c>
      <c r="U82" s="10">
        <v>855.37523773249995</v>
      </c>
      <c r="V82" s="10">
        <v>488.03964374970002</v>
      </c>
      <c r="W82" s="10">
        <v>520.38165158490006</v>
      </c>
      <c r="X82" s="10">
        <v>463.59296599330003</v>
      </c>
      <c r="Y82" s="10">
        <v>868.07166433760005</v>
      </c>
      <c r="Z82" s="10">
        <v>261.6455684503</v>
      </c>
      <c r="AA82" s="10">
        <v>246.00304049409999</v>
      </c>
      <c r="AB82" s="10">
        <v>286.2186198398</v>
      </c>
      <c r="AC82" s="10">
        <v>446.85162582309999</v>
      </c>
      <c r="AD82" s="10">
        <v>1752.8369306449999</v>
      </c>
      <c r="AE82" s="10">
        <v>1754.4793060980001</v>
      </c>
      <c r="AF82" s="10">
        <v>1799.134141944</v>
      </c>
      <c r="AG82" s="10">
        <v>3020.550763321</v>
      </c>
      <c r="AH82" s="10">
        <v>1805.6587632129999</v>
      </c>
      <c r="AI82" s="10">
        <v>1770.486660114</v>
      </c>
      <c r="AJ82" s="10">
        <v>1701.07770433</v>
      </c>
      <c r="AK82" s="10">
        <v>2921.773676756</v>
      </c>
      <c r="AL82" s="10">
        <v>2343.7882726490002</v>
      </c>
      <c r="AM82" s="10">
        <v>2394.2378484450001</v>
      </c>
      <c r="AN82" s="10">
        <v>2358.2221231120002</v>
      </c>
      <c r="AO82" s="10">
        <v>4013.4190004729999</v>
      </c>
      <c r="AP82" s="10">
        <v>1236.211727351</v>
      </c>
      <c r="AQ82" s="10">
        <v>1177.7621515549999</v>
      </c>
      <c r="AR82" s="10">
        <v>1191.125665729</v>
      </c>
      <c r="AS82" s="10">
        <v>1973.5561672179999</v>
      </c>
    </row>
    <row r="83" spans="1:45" x14ac:dyDescent="0.4">
      <c r="B83" s="4" t="s">
        <v>363</v>
      </c>
      <c r="C83" s="4" t="s">
        <v>397</v>
      </c>
      <c r="D83" s="4" t="s">
        <v>397</v>
      </c>
      <c r="E83" s="4" t="s">
        <v>546</v>
      </c>
      <c r="F83" s="4" t="s">
        <v>363</v>
      </c>
      <c r="G83" s="4" t="s">
        <v>107</v>
      </c>
      <c r="H83" s="4" t="s">
        <v>107</v>
      </c>
      <c r="I83" s="4" t="s">
        <v>107</v>
      </c>
      <c r="J83" s="4" t="s">
        <v>363</v>
      </c>
      <c r="K83" s="4" t="s">
        <v>107</v>
      </c>
      <c r="L83" s="4" t="s">
        <v>107</v>
      </c>
      <c r="M83" s="4" t="s">
        <v>107</v>
      </c>
      <c r="N83" s="4" t="s">
        <v>363</v>
      </c>
      <c r="O83" s="4" t="s">
        <v>107</v>
      </c>
      <c r="P83" s="4" t="s">
        <v>107</v>
      </c>
      <c r="Q83" s="4" t="s">
        <v>107</v>
      </c>
      <c r="R83" s="4" t="s">
        <v>363</v>
      </c>
      <c r="S83" s="4" t="s">
        <v>107</v>
      </c>
      <c r="T83" s="4" t="s">
        <v>107</v>
      </c>
      <c r="U83" s="4" t="s">
        <v>107</v>
      </c>
      <c r="V83" s="4" t="s">
        <v>363</v>
      </c>
      <c r="W83" s="4" t="s">
        <v>107</v>
      </c>
      <c r="X83" s="4" t="s">
        <v>107</v>
      </c>
      <c r="Y83" s="4" t="s">
        <v>107</v>
      </c>
      <c r="Z83" s="4" t="s">
        <v>363</v>
      </c>
      <c r="AA83" s="4" t="s">
        <v>107</v>
      </c>
      <c r="AB83" s="4" t="s">
        <v>107</v>
      </c>
      <c r="AC83" s="4" t="s">
        <v>107</v>
      </c>
      <c r="AD83" s="4" t="s">
        <v>363</v>
      </c>
      <c r="AE83" s="4" t="s">
        <v>107</v>
      </c>
      <c r="AF83" s="4" t="s">
        <v>107</v>
      </c>
      <c r="AG83" s="4" t="s">
        <v>107</v>
      </c>
      <c r="AH83" s="4" t="s">
        <v>363</v>
      </c>
      <c r="AI83" s="4" t="s">
        <v>107</v>
      </c>
      <c r="AJ83" s="4" t="s">
        <v>107</v>
      </c>
      <c r="AK83" s="4" t="s">
        <v>563</v>
      </c>
      <c r="AL83" s="4" t="s">
        <v>363</v>
      </c>
      <c r="AM83" s="4" t="s">
        <v>107</v>
      </c>
      <c r="AN83" s="4" t="s">
        <v>107</v>
      </c>
      <c r="AO83" s="4" t="s">
        <v>107</v>
      </c>
      <c r="AP83" s="4" t="s">
        <v>363</v>
      </c>
      <c r="AQ83" s="4" t="s">
        <v>107</v>
      </c>
      <c r="AR83" s="4" t="s">
        <v>107</v>
      </c>
      <c r="AS83" s="4" t="s">
        <v>107</v>
      </c>
    </row>
    <row r="84" spans="1:45" x14ac:dyDescent="0.4">
      <c r="A84" s="1" t="s">
        <v>357</v>
      </c>
      <c r="B84" s="9">
        <v>8.7521104427179999E-3</v>
      </c>
      <c r="C84" s="9">
        <v>5.7658139237729999E-2</v>
      </c>
      <c r="D84" s="9">
        <v>1.994276298172E-2</v>
      </c>
      <c r="E84" s="9">
        <v>0</v>
      </c>
      <c r="F84" s="9">
        <v>2.991096476568E-2</v>
      </c>
      <c r="G84" s="9">
        <v>2.6923619720810001E-2</v>
      </c>
      <c r="H84" s="9">
        <v>3.2277046127340003E-2</v>
      </c>
      <c r="I84" s="9">
        <v>0</v>
      </c>
      <c r="J84" s="9">
        <v>4.6290122701540003E-2</v>
      </c>
      <c r="K84" s="9">
        <v>7.0659055792540004E-2</v>
      </c>
      <c r="L84" s="9">
        <v>7.1381978868829993E-2</v>
      </c>
      <c r="M84" s="9">
        <v>0</v>
      </c>
      <c r="N84" s="9">
        <v>5.23874591655E-2</v>
      </c>
      <c r="O84" s="9">
        <v>7.1837169741979998E-2</v>
      </c>
      <c r="P84" s="9">
        <v>6.8072512291190004E-2</v>
      </c>
      <c r="Q84" s="9">
        <v>0</v>
      </c>
      <c r="R84" s="9">
        <v>3.1591853833529998E-2</v>
      </c>
      <c r="S84" s="9">
        <v>4.6414729951920003E-2</v>
      </c>
      <c r="T84" s="9">
        <v>2.6068352406869999E-2</v>
      </c>
      <c r="U84" s="9">
        <v>0</v>
      </c>
      <c r="V84" s="9">
        <v>8.203050348520001E-3</v>
      </c>
      <c r="W84" s="9">
        <v>1.681330564545E-2</v>
      </c>
      <c r="X84" s="9">
        <v>1.9581055052370001E-2</v>
      </c>
      <c r="Y84" s="9">
        <v>0</v>
      </c>
      <c r="Z84" s="9">
        <v>4.3653159219600004E-3</v>
      </c>
      <c r="AA84" s="9">
        <v>0</v>
      </c>
      <c r="AB84" s="9">
        <v>2.6100512275299996E-3</v>
      </c>
      <c r="AC84" s="9">
        <v>0</v>
      </c>
      <c r="AD84" s="9">
        <v>3.9078495572500004E-2</v>
      </c>
      <c r="AE84" s="9">
        <v>5.8500174065479998E-2</v>
      </c>
      <c r="AF84" s="9">
        <v>4.7461532469739998E-2</v>
      </c>
      <c r="AG84" s="9">
        <v>0</v>
      </c>
      <c r="AH84" s="9">
        <v>2.0241059488230004E-2</v>
      </c>
      <c r="AI84" s="9">
        <v>3.2593412004950001E-2</v>
      </c>
      <c r="AJ84" s="9">
        <v>2.925701477644E-2</v>
      </c>
      <c r="AK84" s="9">
        <v>0</v>
      </c>
      <c r="AL84" s="9">
        <v>3.830303040336E-2</v>
      </c>
      <c r="AM84" s="9">
        <v>5.2956516155629997E-2</v>
      </c>
      <c r="AN84" s="9">
        <v>4.8402701833119996E-2</v>
      </c>
      <c r="AO84" s="9">
        <v>0</v>
      </c>
      <c r="AP84" s="9">
        <v>1.2354261710150001E-2</v>
      </c>
      <c r="AQ84" s="9">
        <v>2.8488817217880002E-2</v>
      </c>
      <c r="AR84" s="9">
        <v>1.9235344428860001E-2</v>
      </c>
      <c r="AS84" s="9">
        <v>0</v>
      </c>
    </row>
    <row r="85" spans="1:45" x14ac:dyDescent="0.4">
      <c r="B85" s="10">
        <v>1</v>
      </c>
      <c r="C85" s="10">
        <v>9</v>
      </c>
      <c r="D85" s="10">
        <v>4</v>
      </c>
      <c r="E85" s="10">
        <v>0</v>
      </c>
      <c r="F85" s="10">
        <v>14</v>
      </c>
      <c r="G85" s="10">
        <v>14</v>
      </c>
      <c r="H85" s="10">
        <v>18</v>
      </c>
      <c r="I85" s="10">
        <v>0</v>
      </c>
      <c r="J85" s="10">
        <v>25</v>
      </c>
      <c r="K85" s="10">
        <v>46</v>
      </c>
      <c r="L85" s="10">
        <v>46</v>
      </c>
      <c r="M85" s="10">
        <v>0</v>
      </c>
      <c r="N85" s="10">
        <v>43</v>
      </c>
      <c r="O85" s="10">
        <v>45</v>
      </c>
      <c r="P85" s="10">
        <v>39</v>
      </c>
      <c r="Q85" s="10">
        <v>0</v>
      </c>
      <c r="R85" s="10">
        <v>29</v>
      </c>
      <c r="S85" s="10">
        <v>33</v>
      </c>
      <c r="T85" s="10">
        <v>17</v>
      </c>
      <c r="U85" s="10">
        <v>0</v>
      </c>
      <c r="V85" s="10">
        <v>12</v>
      </c>
      <c r="W85" s="10">
        <v>17</v>
      </c>
      <c r="X85" s="10">
        <v>13</v>
      </c>
      <c r="Y85" s="10">
        <v>0</v>
      </c>
      <c r="Z85" s="10">
        <v>1</v>
      </c>
      <c r="AA85" s="10">
        <v>0</v>
      </c>
      <c r="AB85" s="10">
        <v>2</v>
      </c>
      <c r="AC85" s="10">
        <v>0</v>
      </c>
      <c r="AD85" s="10">
        <v>70</v>
      </c>
      <c r="AE85" s="10">
        <v>83</v>
      </c>
      <c r="AF85" s="10">
        <v>61</v>
      </c>
      <c r="AG85" s="10">
        <v>0</v>
      </c>
      <c r="AH85" s="10">
        <v>55</v>
      </c>
      <c r="AI85" s="10">
        <v>81</v>
      </c>
      <c r="AJ85" s="10">
        <v>76</v>
      </c>
      <c r="AK85" s="10">
        <v>0</v>
      </c>
      <c r="AL85" s="10">
        <v>104</v>
      </c>
      <c r="AM85" s="10">
        <v>135</v>
      </c>
      <c r="AN85" s="10">
        <v>114</v>
      </c>
      <c r="AO85" s="10">
        <v>0</v>
      </c>
      <c r="AP85" s="10">
        <v>21</v>
      </c>
      <c r="AQ85" s="10">
        <v>29</v>
      </c>
      <c r="AR85" s="10">
        <v>25</v>
      </c>
      <c r="AS85" s="10">
        <v>0</v>
      </c>
    </row>
    <row r="86" spans="1:45" x14ac:dyDescent="0.4">
      <c r="B86" s="10">
        <v>140</v>
      </c>
      <c r="C86" s="10">
        <v>171</v>
      </c>
      <c r="D86" s="10">
        <v>194</v>
      </c>
      <c r="E86" s="10">
        <v>525</v>
      </c>
      <c r="F86" s="10">
        <v>399</v>
      </c>
      <c r="G86" s="10">
        <v>458</v>
      </c>
      <c r="H86" s="10">
        <v>487</v>
      </c>
      <c r="I86" s="10">
        <v>1024</v>
      </c>
      <c r="J86" s="10">
        <v>558</v>
      </c>
      <c r="K86" s="10">
        <v>557</v>
      </c>
      <c r="L86" s="10">
        <v>670</v>
      </c>
      <c r="M86" s="10">
        <v>1265</v>
      </c>
      <c r="N86" s="10">
        <v>579</v>
      </c>
      <c r="O86" s="10">
        <v>605</v>
      </c>
      <c r="P86" s="10">
        <v>615</v>
      </c>
      <c r="Q86" s="10">
        <v>977</v>
      </c>
      <c r="R86" s="10">
        <v>697</v>
      </c>
      <c r="S86" s="10">
        <v>673</v>
      </c>
      <c r="T86" s="10">
        <v>615</v>
      </c>
      <c r="U86" s="10">
        <v>885</v>
      </c>
      <c r="V86" s="10">
        <v>799</v>
      </c>
      <c r="W86" s="10">
        <v>729</v>
      </c>
      <c r="X86" s="10">
        <v>608</v>
      </c>
      <c r="Y86" s="10">
        <v>879</v>
      </c>
      <c r="Z86" s="10">
        <v>408</v>
      </c>
      <c r="AA86" s="10">
        <v>375</v>
      </c>
      <c r="AB86" s="10">
        <v>339</v>
      </c>
      <c r="AC86" s="10">
        <v>431</v>
      </c>
      <c r="AD86" s="10">
        <v>1560</v>
      </c>
      <c r="AE86" s="10">
        <v>1486</v>
      </c>
      <c r="AF86" s="10">
        <v>1327</v>
      </c>
      <c r="AG86" s="10">
        <v>2296</v>
      </c>
      <c r="AH86" s="10">
        <v>2001</v>
      </c>
      <c r="AI86" s="10">
        <v>2055</v>
      </c>
      <c r="AJ86" s="10">
        <v>2161</v>
      </c>
      <c r="AK86" s="10">
        <v>3652</v>
      </c>
      <c r="AL86" s="10">
        <v>2405</v>
      </c>
      <c r="AM86" s="10">
        <v>2382</v>
      </c>
      <c r="AN86" s="10">
        <v>2397</v>
      </c>
      <c r="AO86" s="10">
        <v>4107</v>
      </c>
      <c r="AP86" s="10">
        <v>1175</v>
      </c>
      <c r="AQ86" s="10">
        <v>1190</v>
      </c>
      <c r="AR86" s="10">
        <v>1127</v>
      </c>
      <c r="AS86" s="10">
        <v>1880</v>
      </c>
    </row>
    <row r="87" spans="1:45" x14ac:dyDescent="0.4">
      <c r="B87" s="10">
        <v>3.6315860614659998</v>
      </c>
      <c r="C87" s="10">
        <v>22.665916213940001</v>
      </c>
      <c r="D87" s="10">
        <v>8.1988038858380001</v>
      </c>
      <c r="E87" s="10">
        <v>0</v>
      </c>
      <c r="F87" s="10">
        <v>20.46715203434</v>
      </c>
      <c r="G87" s="10">
        <v>17.860904842570001</v>
      </c>
      <c r="H87" s="10">
        <v>21.755107410939999</v>
      </c>
      <c r="I87" s="10">
        <v>0</v>
      </c>
      <c r="J87" s="10">
        <v>28.5696297177</v>
      </c>
      <c r="K87" s="10">
        <v>44.357546092459998</v>
      </c>
      <c r="L87" s="10">
        <v>45.450837588159999</v>
      </c>
      <c r="M87" s="10">
        <v>0</v>
      </c>
      <c r="N87" s="10">
        <v>30.33547790555</v>
      </c>
      <c r="O87" s="10">
        <v>41.763142608069998</v>
      </c>
      <c r="P87" s="10">
        <v>38.249925278399999</v>
      </c>
      <c r="Q87" s="10">
        <v>0</v>
      </c>
      <c r="R87" s="10">
        <v>16.897251620470001</v>
      </c>
      <c r="S87" s="10">
        <v>24.946700445979999</v>
      </c>
      <c r="T87" s="10">
        <v>13.576675907209999</v>
      </c>
      <c r="U87" s="10">
        <v>0</v>
      </c>
      <c r="V87" s="10">
        <v>4.0034137697530001</v>
      </c>
      <c r="W87" s="10">
        <v>8.7493357603799993</v>
      </c>
      <c r="X87" s="10">
        <v>9.0776393890060003</v>
      </c>
      <c r="Y87" s="10">
        <v>0</v>
      </c>
      <c r="Z87" s="10">
        <v>1.1421655658659999</v>
      </c>
      <c r="AA87" s="10">
        <v>0</v>
      </c>
      <c r="AB87" s="10">
        <v>0.74704526005469996</v>
      </c>
      <c r="AC87" s="10">
        <v>0</v>
      </c>
      <c r="AD87" s="10">
        <v>68.49823023351</v>
      </c>
      <c r="AE87" s="10">
        <v>102.637344801</v>
      </c>
      <c r="AF87" s="10">
        <v>85.389663495280004</v>
      </c>
      <c r="AG87" s="10">
        <v>0</v>
      </c>
      <c r="AH87" s="10">
        <v>36.548446441640003</v>
      </c>
      <c r="AI87" s="10">
        <v>57.70620116237</v>
      </c>
      <c r="AJ87" s="10">
        <v>49.768455531470003</v>
      </c>
      <c r="AK87" s="10">
        <v>0</v>
      </c>
      <c r="AL87" s="10">
        <v>89.774193466300005</v>
      </c>
      <c r="AM87" s="10">
        <v>126.7904953016</v>
      </c>
      <c r="AN87" s="10">
        <v>114.14432228130001</v>
      </c>
      <c r="AO87" s="10">
        <v>0</v>
      </c>
      <c r="AP87" s="10">
        <v>15.27248320885</v>
      </c>
      <c r="AQ87" s="10">
        <v>33.553050661779999</v>
      </c>
      <c r="AR87" s="10">
        <v>22.91171243834</v>
      </c>
      <c r="AS87" s="10">
        <v>0</v>
      </c>
    </row>
    <row r="88" spans="1:45" x14ac:dyDescent="0.4">
      <c r="B88" s="10">
        <v>414.93832661670001</v>
      </c>
      <c r="C88" s="10">
        <v>393.1087009327</v>
      </c>
      <c r="D88" s="10">
        <v>411.1167491361</v>
      </c>
      <c r="E88" s="10">
        <v>684.19789504209996</v>
      </c>
      <c r="F88" s="10">
        <v>684.26920344040002</v>
      </c>
      <c r="G88" s="10">
        <v>663.39166233169999</v>
      </c>
      <c r="H88" s="10">
        <v>674.01172105759997</v>
      </c>
      <c r="I88" s="10">
        <v>1128.41468854</v>
      </c>
      <c r="J88" s="10">
        <v>617.18630347789997</v>
      </c>
      <c r="K88" s="10">
        <v>627.76873530119997</v>
      </c>
      <c r="L88" s="10">
        <v>636.72706064479996</v>
      </c>
      <c r="M88" s="10">
        <v>1073.374845675</v>
      </c>
      <c r="N88" s="10">
        <v>579.05991985059995</v>
      </c>
      <c r="O88" s="10">
        <v>581.35840760539998</v>
      </c>
      <c r="P88" s="10">
        <v>561.89971533259995</v>
      </c>
      <c r="Q88" s="10">
        <v>927.34131457230001</v>
      </c>
      <c r="R88" s="10">
        <v>534.86103441440002</v>
      </c>
      <c r="S88" s="10">
        <v>537.47378196149998</v>
      </c>
      <c r="T88" s="10">
        <v>520.81066326339999</v>
      </c>
      <c r="U88" s="10">
        <v>855.37523773249995</v>
      </c>
      <c r="V88" s="10">
        <v>488.03964374970002</v>
      </c>
      <c r="W88" s="10">
        <v>520.38165158490006</v>
      </c>
      <c r="X88" s="10">
        <v>463.59296599330003</v>
      </c>
      <c r="Y88" s="10">
        <v>868.07166433760005</v>
      </c>
      <c r="Z88" s="10">
        <v>261.6455684503</v>
      </c>
      <c r="AA88" s="10">
        <v>246.00304049409999</v>
      </c>
      <c r="AB88" s="10">
        <v>286.2186198398</v>
      </c>
      <c r="AC88" s="10">
        <v>446.85162582309999</v>
      </c>
      <c r="AD88" s="10">
        <v>1752.8369306449999</v>
      </c>
      <c r="AE88" s="10">
        <v>1754.4793060980001</v>
      </c>
      <c r="AF88" s="10">
        <v>1799.134141944</v>
      </c>
      <c r="AG88" s="10">
        <v>3020.550763321</v>
      </c>
      <c r="AH88" s="10">
        <v>1805.6587632129999</v>
      </c>
      <c r="AI88" s="10">
        <v>1770.486660114</v>
      </c>
      <c r="AJ88" s="10">
        <v>1701.07770433</v>
      </c>
      <c r="AK88" s="10">
        <v>2921.773676756</v>
      </c>
      <c r="AL88" s="10">
        <v>2343.7882726490002</v>
      </c>
      <c r="AM88" s="10">
        <v>2394.2378484450001</v>
      </c>
      <c r="AN88" s="10">
        <v>2358.2221231120002</v>
      </c>
      <c r="AO88" s="10">
        <v>4013.4190004729999</v>
      </c>
      <c r="AP88" s="10">
        <v>1236.211727351</v>
      </c>
      <c r="AQ88" s="10">
        <v>1177.7621515549999</v>
      </c>
      <c r="AR88" s="10">
        <v>1191.125665729</v>
      </c>
      <c r="AS88" s="10">
        <v>1973.5561672179999</v>
      </c>
    </row>
    <row r="89" spans="1:45" x14ac:dyDescent="0.4">
      <c r="B89" s="4" t="s">
        <v>95</v>
      </c>
      <c r="C89" s="4" t="s">
        <v>485</v>
      </c>
      <c r="D89" s="4" t="s">
        <v>116</v>
      </c>
      <c r="E89" s="4" t="s">
        <v>95</v>
      </c>
      <c r="F89" s="4" t="s">
        <v>483</v>
      </c>
      <c r="G89" s="4" t="s">
        <v>483</v>
      </c>
      <c r="H89" s="4" t="s">
        <v>483</v>
      </c>
      <c r="I89" s="4" t="s">
        <v>95</v>
      </c>
      <c r="J89" s="4" t="s">
        <v>484</v>
      </c>
      <c r="K89" s="4" t="s">
        <v>366</v>
      </c>
      <c r="L89" s="4" t="s">
        <v>366</v>
      </c>
      <c r="M89" s="4" t="s">
        <v>95</v>
      </c>
      <c r="N89" s="4" t="s">
        <v>366</v>
      </c>
      <c r="O89" s="4" t="s">
        <v>366</v>
      </c>
      <c r="P89" s="4" t="s">
        <v>366</v>
      </c>
      <c r="Q89" s="4" t="s">
        <v>95</v>
      </c>
      <c r="R89" s="4" t="s">
        <v>366</v>
      </c>
      <c r="S89" s="4" t="s">
        <v>366</v>
      </c>
      <c r="T89" s="4" t="s">
        <v>483</v>
      </c>
      <c r="U89" s="4" t="s">
        <v>95</v>
      </c>
      <c r="V89" s="4" t="s">
        <v>828</v>
      </c>
      <c r="W89" s="4" t="s">
        <v>476</v>
      </c>
      <c r="X89" s="4" t="s">
        <v>476</v>
      </c>
      <c r="Y89" s="4" t="s">
        <v>95</v>
      </c>
      <c r="Z89" s="4" t="s">
        <v>95</v>
      </c>
      <c r="AA89" s="4" t="s">
        <v>95</v>
      </c>
      <c r="AB89" s="4" t="s">
        <v>95</v>
      </c>
      <c r="AC89" s="4" t="s">
        <v>95</v>
      </c>
      <c r="AD89" s="4" t="s">
        <v>366</v>
      </c>
      <c r="AE89" s="4" t="s">
        <v>367</v>
      </c>
      <c r="AF89" s="4" t="s">
        <v>366</v>
      </c>
      <c r="AG89" s="4" t="s">
        <v>95</v>
      </c>
      <c r="AH89" s="4" t="s">
        <v>366</v>
      </c>
      <c r="AI89" s="4" t="s">
        <v>367</v>
      </c>
      <c r="AJ89" s="4" t="s">
        <v>366</v>
      </c>
      <c r="AK89" s="4" t="s">
        <v>95</v>
      </c>
      <c r="AL89" s="4" t="s">
        <v>366</v>
      </c>
      <c r="AM89" s="4" t="s">
        <v>367</v>
      </c>
      <c r="AN89" s="4" t="s">
        <v>366</v>
      </c>
      <c r="AO89" s="4" t="s">
        <v>95</v>
      </c>
      <c r="AP89" s="4" t="s">
        <v>483</v>
      </c>
      <c r="AQ89" s="4" t="s">
        <v>829</v>
      </c>
      <c r="AR89" s="4" t="s">
        <v>587</v>
      </c>
      <c r="AS89" s="4" t="s">
        <v>95</v>
      </c>
    </row>
    <row r="90" spans="1:45" x14ac:dyDescent="0.4">
      <c r="A90" s="1" t="s">
        <v>354</v>
      </c>
      <c r="B90" s="9">
        <v>6.202840201643E-2</v>
      </c>
      <c r="C90" s="9">
        <v>0.10744913156619999</v>
      </c>
      <c r="D90" s="9">
        <v>2.2088824218469999E-2</v>
      </c>
      <c r="E90" s="9">
        <v>0</v>
      </c>
      <c r="F90" s="9">
        <v>5.8558386514269999E-2</v>
      </c>
      <c r="G90" s="9">
        <v>5.2261499973670002E-2</v>
      </c>
      <c r="H90" s="9">
        <v>2.6046537765159999E-2</v>
      </c>
      <c r="I90" s="9">
        <v>0</v>
      </c>
      <c r="J90" s="9">
        <v>5.1426447854069995E-2</v>
      </c>
      <c r="K90" s="9">
        <v>3.5011624095919999E-2</v>
      </c>
      <c r="L90" s="9">
        <v>2.6800251403450003E-2</v>
      </c>
      <c r="M90" s="9">
        <v>0</v>
      </c>
      <c r="N90" s="9">
        <v>5.9912447166710001E-2</v>
      </c>
      <c r="O90" s="9">
        <v>6.2791220370860004E-2</v>
      </c>
      <c r="P90" s="9">
        <v>4.4038923794539997E-2</v>
      </c>
      <c r="Q90" s="9">
        <v>0</v>
      </c>
      <c r="R90" s="9">
        <v>4.6996955465080002E-2</v>
      </c>
      <c r="S90" s="9">
        <v>4.8324999997070003E-2</v>
      </c>
      <c r="T90" s="9">
        <v>3.024421936235E-2</v>
      </c>
      <c r="U90" s="9">
        <v>0</v>
      </c>
      <c r="V90" s="9">
        <v>3.1179273109980001E-2</v>
      </c>
      <c r="W90" s="9">
        <v>3.746600517609E-2</v>
      </c>
      <c r="X90" s="9">
        <v>3.0558798802940001E-2</v>
      </c>
      <c r="Y90" s="9">
        <v>0</v>
      </c>
      <c r="Z90" s="9">
        <v>2.1634434953809997E-2</v>
      </c>
      <c r="AA90" s="9">
        <v>1.9036834148640002E-2</v>
      </c>
      <c r="AB90" s="9">
        <v>1.0941571470910001E-2</v>
      </c>
      <c r="AC90" s="9">
        <v>0</v>
      </c>
      <c r="AD90" s="9">
        <v>4.96304506536E-2</v>
      </c>
      <c r="AE90" s="9">
        <v>5.9318482285219999E-2</v>
      </c>
      <c r="AF90" s="9">
        <v>2.2046619604269999E-2</v>
      </c>
      <c r="AG90" s="9">
        <v>0</v>
      </c>
      <c r="AH90" s="9">
        <v>5.0541269808429996E-2</v>
      </c>
      <c r="AI90" s="9">
        <v>4.4913032757020001E-2</v>
      </c>
      <c r="AJ90" s="9">
        <v>3.1856284090670005E-2</v>
      </c>
      <c r="AK90" s="9">
        <v>0</v>
      </c>
      <c r="AL90" s="9">
        <v>4.9782768086019995E-2</v>
      </c>
      <c r="AM90" s="9">
        <v>6.4185815074589994E-2</v>
      </c>
      <c r="AN90" s="9">
        <v>3.3813356868679999E-2</v>
      </c>
      <c r="AO90" s="9">
        <v>0</v>
      </c>
      <c r="AP90" s="9">
        <v>4.9808705209099996E-2</v>
      </c>
      <c r="AQ90" s="9">
        <v>2.7059361819580002E-2</v>
      </c>
      <c r="AR90" s="9">
        <v>1.8266160660540001E-2</v>
      </c>
      <c r="AS90" s="9">
        <v>0</v>
      </c>
    </row>
    <row r="91" spans="1:45" x14ac:dyDescent="0.4">
      <c r="B91" s="10">
        <v>8</v>
      </c>
      <c r="C91" s="10">
        <v>13</v>
      </c>
      <c r="D91" s="10">
        <v>4</v>
      </c>
      <c r="E91" s="10">
        <v>0</v>
      </c>
      <c r="F91" s="10">
        <v>22</v>
      </c>
      <c r="G91" s="10">
        <v>26</v>
      </c>
      <c r="H91" s="10">
        <v>10</v>
      </c>
      <c r="I91" s="10">
        <v>0</v>
      </c>
      <c r="J91" s="10">
        <v>27</v>
      </c>
      <c r="K91" s="10">
        <v>24</v>
      </c>
      <c r="L91" s="10">
        <v>26</v>
      </c>
      <c r="M91" s="10">
        <v>0</v>
      </c>
      <c r="N91" s="10">
        <v>41</v>
      </c>
      <c r="O91" s="10">
        <v>38</v>
      </c>
      <c r="P91" s="10">
        <v>34</v>
      </c>
      <c r="Q91" s="10">
        <v>0</v>
      </c>
      <c r="R91" s="10">
        <v>40</v>
      </c>
      <c r="S91" s="10">
        <v>38</v>
      </c>
      <c r="T91" s="10">
        <v>23</v>
      </c>
      <c r="U91" s="10">
        <v>0</v>
      </c>
      <c r="V91" s="10">
        <v>41</v>
      </c>
      <c r="W91" s="10">
        <v>33</v>
      </c>
      <c r="X91" s="10">
        <v>24</v>
      </c>
      <c r="Y91" s="10">
        <v>0</v>
      </c>
      <c r="Z91" s="10">
        <v>13</v>
      </c>
      <c r="AA91" s="10">
        <v>8</v>
      </c>
      <c r="AB91" s="10">
        <v>10</v>
      </c>
      <c r="AC91" s="10">
        <v>0</v>
      </c>
      <c r="AD91" s="10">
        <v>84</v>
      </c>
      <c r="AE91" s="10">
        <v>86</v>
      </c>
      <c r="AF91" s="10">
        <v>31</v>
      </c>
      <c r="AG91" s="10">
        <v>0</v>
      </c>
      <c r="AH91" s="10">
        <v>108</v>
      </c>
      <c r="AI91" s="10">
        <v>92</v>
      </c>
      <c r="AJ91" s="10">
        <v>94</v>
      </c>
      <c r="AK91" s="10">
        <v>0</v>
      </c>
      <c r="AL91" s="10">
        <v>139</v>
      </c>
      <c r="AM91" s="10">
        <v>144</v>
      </c>
      <c r="AN91" s="10">
        <v>102</v>
      </c>
      <c r="AO91" s="10">
        <v>0</v>
      </c>
      <c r="AP91" s="10">
        <v>53</v>
      </c>
      <c r="AQ91" s="10">
        <v>36</v>
      </c>
      <c r="AR91" s="10">
        <v>29</v>
      </c>
      <c r="AS91" s="10">
        <v>0</v>
      </c>
    </row>
    <row r="92" spans="1:45" x14ac:dyDescent="0.4">
      <c r="B92" s="10">
        <v>140</v>
      </c>
      <c r="C92" s="10">
        <v>171</v>
      </c>
      <c r="D92" s="10">
        <v>194</v>
      </c>
      <c r="E92" s="10">
        <v>525</v>
      </c>
      <c r="F92" s="10">
        <v>399</v>
      </c>
      <c r="G92" s="10">
        <v>458</v>
      </c>
      <c r="H92" s="10">
        <v>487</v>
      </c>
      <c r="I92" s="10">
        <v>1024</v>
      </c>
      <c r="J92" s="10">
        <v>558</v>
      </c>
      <c r="K92" s="10">
        <v>557</v>
      </c>
      <c r="L92" s="10">
        <v>670</v>
      </c>
      <c r="M92" s="10">
        <v>1265</v>
      </c>
      <c r="N92" s="10">
        <v>579</v>
      </c>
      <c r="O92" s="10">
        <v>605</v>
      </c>
      <c r="P92" s="10">
        <v>615</v>
      </c>
      <c r="Q92" s="10">
        <v>977</v>
      </c>
      <c r="R92" s="10">
        <v>697</v>
      </c>
      <c r="S92" s="10">
        <v>673</v>
      </c>
      <c r="T92" s="10">
        <v>615</v>
      </c>
      <c r="U92" s="10">
        <v>885</v>
      </c>
      <c r="V92" s="10">
        <v>799</v>
      </c>
      <c r="W92" s="10">
        <v>729</v>
      </c>
      <c r="X92" s="10">
        <v>608</v>
      </c>
      <c r="Y92" s="10">
        <v>879</v>
      </c>
      <c r="Z92" s="10">
        <v>408</v>
      </c>
      <c r="AA92" s="10">
        <v>375</v>
      </c>
      <c r="AB92" s="10">
        <v>339</v>
      </c>
      <c r="AC92" s="10">
        <v>431</v>
      </c>
      <c r="AD92" s="10">
        <v>1560</v>
      </c>
      <c r="AE92" s="10">
        <v>1486</v>
      </c>
      <c r="AF92" s="10">
        <v>1327</v>
      </c>
      <c r="AG92" s="10">
        <v>2296</v>
      </c>
      <c r="AH92" s="10">
        <v>2001</v>
      </c>
      <c r="AI92" s="10">
        <v>2055</v>
      </c>
      <c r="AJ92" s="10">
        <v>2161</v>
      </c>
      <c r="AK92" s="10">
        <v>3652</v>
      </c>
      <c r="AL92" s="10">
        <v>2405</v>
      </c>
      <c r="AM92" s="10">
        <v>2382</v>
      </c>
      <c r="AN92" s="10">
        <v>2397</v>
      </c>
      <c r="AO92" s="10">
        <v>4107</v>
      </c>
      <c r="AP92" s="10">
        <v>1175</v>
      </c>
      <c r="AQ92" s="10">
        <v>1190</v>
      </c>
      <c r="AR92" s="10">
        <v>1127</v>
      </c>
      <c r="AS92" s="10">
        <v>1880</v>
      </c>
    </row>
    <row r="93" spans="1:45" x14ac:dyDescent="0.4">
      <c r="B93" s="10">
        <v>25.737961335400001</v>
      </c>
      <c r="C93" s="10">
        <v>42.239188526329997</v>
      </c>
      <c r="D93" s="10">
        <v>9.0810856049359998</v>
      </c>
      <c r="E93" s="10">
        <v>0</v>
      </c>
      <c r="F93" s="10">
        <v>40.069700494869998</v>
      </c>
      <c r="G93" s="10">
        <v>34.669843343479997</v>
      </c>
      <c r="H93" s="10">
        <v>17.555671746680002</v>
      </c>
      <c r="I93" s="10">
        <v>0</v>
      </c>
      <c r="J93" s="10">
        <v>31.739699252049999</v>
      </c>
      <c r="K93" s="10">
        <v>21.979202979539998</v>
      </c>
      <c r="L93" s="10">
        <v>17.064445300660001</v>
      </c>
      <c r="M93" s="10">
        <v>0</v>
      </c>
      <c r="N93" s="10">
        <v>34.692896854399997</v>
      </c>
      <c r="O93" s="10">
        <v>36.504203886399999</v>
      </c>
      <c r="P93" s="10">
        <v>24.74545874371</v>
      </c>
      <c r="Q93" s="10">
        <v>0</v>
      </c>
      <c r="R93" s="10">
        <v>25.136840214380001</v>
      </c>
      <c r="S93" s="10">
        <v>25.97342051171</v>
      </c>
      <c r="T93" s="10">
        <v>15.75151194599</v>
      </c>
      <c r="U93" s="10">
        <v>0</v>
      </c>
      <c r="V93" s="10">
        <v>15.21672134097</v>
      </c>
      <c r="W93" s="10">
        <v>19.49662165182</v>
      </c>
      <c r="X93" s="10">
        <v>14.16684417425</v>
      </c>
      <c r="Y93" s="10">
        <v>0</v>
      </c>
      <c r="Z93" s="10">
        <v>5.6605540315890002</v>
      </c>
      <c r="AA93" s="10">
        <v>4.683119081948</v>
      </c>
      <c r="AB93" s="10">
        <v>3.1316814852829999</v>
      </c>
      <c r="AC93" s="10">
        <v>0</v>
      </c>
      <c r="AD93" s="10">
        <v>86.994086790159997</v>
      </c>
      <c r="AE93" s="10">
        <v>104.0730496386</v>
      </c>
      <c r="AF93" s="10">
        <v>39.664826044489999</v>
      </c>
      <c r="AG93" s="10">
        <v>0</v>
      </c>
      <c r="AH93" s="10">
        <v>91.26028673351</v>
      </c>
      <c r="AI93" s="10">
        <v>79.517925361590002</v>
      </c>
      <c r="AJ93" s="10">
        <v>54.19001460946</v>
      </c>
      <c r="AK93" s="10">
        <v>0</v>
      </c>
      <c r="AL93" s="10">
        <v>116.68026802</v>
      </c>
      <c r="AM93" s="10">
        <v>153.67610778490001</v>
      </c>
      <c r="AN93" s="10">
        <v>79.739406224410004</v>
      </c>
      <c r="AO93" s="10">
        <v>0</v>
      </c>
      <c r="AP93" s="10">
        <v>61.57410550366</v>
      </c>
      <c r="AQ93" s="10">
        <v>31.86949219633</v>
      </c>
      <c r="AR93" s="10">
        <v>21.757292777100002</v>
      </c>
      <c r="AS93" s="10">
        <v>0</v>
      </c>
    </row>
    <row r="94" spans="1:45" x14ac:dyDescent="0.4">
      <c r="B94" s="10">
        <v>414.93832661670001</v>
      </c>
      <c r="C94" s="10">
        <v>393.1087009327</v>
      </c>
      <c r="D94" s="10">
        <v>411.1167491361</v>
      </c>
      <c r="E94" s="10">
        <v>684.19789504209996</v>
      </c>
      <c r="F94" s="10">
        <v>684.26920344040002</v>
      </c>
      <c r="G94" s="10">
        <v>663.39166233169999</v>
      </c>
      <c r="H94" s="10">
        <v>674.01172105759997</v>
      </c>
      <c r="I94" s="10">
        <v>1128.41468854</v>
      </c>
      <c r="J94" s="10">
        <v>617.18630347789997</v>
      </c>
      <c r="K94" s="10">
        <v>627.76873530119997</v>
      </c>
      <c r="L94" s="10">
        <v>636.72706064479996</v>
      </c>
      <c r="M94" s="10">
        <v>1073.374845675</v>
      </c>
      <c r="N94" s="10">
        <v>579.05991985059995</v>
      </c>
      <c r="O94" s="10">
        <v>581.35840760539998</v>
      </c>
      <c r="P94" s="10">
        <v>561.89971533259995</v>
      </c>
      <c r="Q94" s="10">
        <v>927.34131457230001</v>
      </c>
      <c r="R94" s="10">
        <v>534.86103441440002</v>
      </c>
      <c r="S94" s="10">
        <v>537.47378196149998</v>
      </c>
      <c r="T94" s="10">
        <v>520.81066326339999</v>
      </c>
      <c r="U94" s="10">
        <v>855.37523773249995</v>
      </c>
      <c r="V94" s="10">
        <v>488.03964374970002</v>
      </c>
      <c r="W94" s="10">
        <v>520.38165158490006</v>
      </c>
      <c r="X94" s="10">
        <v>463.59296599330003</v>
      </c>
      <c r="Y94" s="10">
        <v>868.07166433760005</v>
      </c>
      <c r="Z94" s="10">
        <v>261.6455684503</v>
      </c>
      <c r="AA94" s="10">
        <v>246.00304049409999</v>
      </c>
      <c r="AB94" s="10">
        <v>286.2186198398</v>
      </c>
      <c r="AC94" s="10">
        <v>446.85162582309999</v>
      </c>
      <c r="AD94" s="10">
        <v>1752.8369306449999</v>
      </c>
      <c r="AE94" s="10">
        <v>1754.4793060980001</v>
      </c>
      <c r="AF94" s="10">
        <v>1799.134141944</v>
      </c>
      <c r="AG94" s="10">
        <v>3020.550763321</v>
      </c>
      <c r="AH94" s="10">
        <v>1805.6587632129999</v>
      </c>
      <c r="AI94" s="10">
        <v>1770.486660114</v>
      </c>
      <c r="AJ94" s="10">
        <v>1701.07770433</v>
      </c>
      <c r="AK94" s="10">
        <v>2921.773676756</v>
      </c>
      <c r="AL94" s="10">
        <v>2343.7882726490002</v>
      </c>
      <c r="AM94" s="10">
        <v>2394.2378484450001</v>
      </c>
      <c r="AN94" s="10">
        <v>2358.2221231120002</v>
      </c>
      <c r="AO94" s="10">
        <v>4013.4190004729999</v>
      </c>
      <c r="AP94" s="10">
        <v>1236.211727351</v>
      </c>
      <c r="AQ94" s="10">
        <v>1177.7621515549999</v>
      </c>
      <c r="AR94" s="10">
        <v>1191.125665729</v>
      </c>
      <c r="AS94" s="10">
        <v>1973.5561672179999</v>
      </c>
    </row>
    <row r="95" spans="1:45" x14ac:dyDescent="0.4">
      <c r="B95" s="4" t="s">
        <v>476</v>
      </c>
      <c r="C95" s="4" t="s">
        <v>584</v>
      </c>
      <c r="D95" s="4" t="s">
        <v>116</v>
      </c>
      <c r="E95" s="4" t="s">
        <v>95</v>
      </c>
      <c r="F95" s="4" t="s">
        <v>830</v>
      </c>
      <c r="G95" s="4" t="s">
        <v>585</v>
      </c>
      <c r="H95" s="4" t="s">
        <v>476</v>
      </c>
      <c r="I95" s="4" t="s">
        <v>95</v>
      </c>
      <c r="J95" s="4" t="s">
        <v>529</v>
      </c>
      <c r="K95" s="4" t="s">
        <v>484</v>
      </c>
      <c r="L95" s="4" t="s">
        <v>484</v>
      </c>
      <c r="M95" s="4" t="s">
        <v>95</v>
      </c>
      <c r="N95" s="4" t="s">
        <v>366</v>
      </c>
      <c r="O95" s="4" t="s">
        <v>366</v>
      </c>
      <c r="P95" s="4" t="s">
        <v>366</v>
      </c>
      <c r="Q95" s="4" t="s">
        <v>95</v>
      </c>
      <c r="R95" s="4" t="s">
        <v>366</v>
      </c>
      <c r="S95" s="4" t="s">
        <v>366</v>
      </c>
      <c r="T95" s="4" t="s">
        <v>483</v>
      </c>
      <c r="U95" s="4" t="s">
        <v>95</v>
      </c>
      <c r="V95" s="4" t="s">
        <v>587</v>
      </c>
      <c r="W95" s="4" t="s">
        <v>483</v>
      </c>
      <c r="X95" s="4" t="s">
        <v>483</v>
      </c>
      <c r="Y95" s="4" t="s">
        <v>95</v>
      </c>
      <c r="Z95" s="4" t="s">
        <v>476</v>
      </c>
      <c r="AA95" s="4" t="s">
        <v>486</v>
      </c>
      <c r="AB95" s="4" t="s">
        <v>382</v>
      </c>
      <c r="AC95" s="4" t="s">
        <v>95</v>
      </c>
      <c r="AD95" s="4" t="s">
        <v>528</v>
      </c>
      <c r="AE95" s="4" t="s">
        <v>528</v>
      </c>
      <c r="AF95" s="4" t="s">
        <v>366</v>
      </c>
      <c r="AG95" s="4" t="s">
        <v>95</v>
      </c>
      <c r="AH95" s="4" t="s">
        <v>529</v>
      </c>
      <c r="AI95" s="4" t="s">
        <v>366</v>
      </c>
      <c r="AJ95" s="4" t="s">
        <v>366</v>
      </c>
      <c r="AK95" s="4" t="s">
        <v>95</v>
      </c>
      <c r="AL95" s="4" t="s">
        <v>529</v>
      </c>
      <c r="AM95" s="4" t="s">
        <v>528</v>
      </c>
      <c r="AN95" s="4" t="s">
        <v>366</v>
      </c>
      <c r="AO95" s="4" t="s">
        <v>95</v>
      </c>
      <c r="AP95" s="4" t="s">
        <v>525</v>
      </c>
      <c r="AQ95" s="4" t="s">
        <v>366</v>
      </c>
      <c r="AR95" s="4" t="s">
        <v>484</v>
      </c>
      <c r="AS95" s="4" t="s">
        <v>95</v>
      </c>
    </row>
    <row r="96" spans="1:45" x14ac:dyDescent="0.4">
      <c r="A96" s="1" t="s">
        <v>360</v>
      </c>
      <c r="B96" s="9">
        <v>0</v>
      </c>
      <c r="C96" s="9">
        <v>0</v>
      </c>
      <c r="D96" s="9">
        <v>7.3753566543710005E-3</v>
      </c>
      <c r="E96" s="9">
        <v>0</v>
      </c>
      <c r="F96" s="9">
        <v>2.8301958177740002E-3</v>
      </c>
      <c r="G96" s="9">
        <v>8.8744722479410006E-3</v>
      </c>
      <c r="H96" s="9">
        <v>7.6613167407989994E-4</v>
      </c>
      <c r="I96" s="9">
        <v>0</v>
      </c>
      <c r="J96" s="9">
        <v>2.9351074423150002E-2</v>
      </c>
      <c r="K96" s="9">
        <v>2.2931247425130002E-2</v>
      </c>
      <c r="L96" s="9">
        <v>1.9235073094190001E-2</v>
      </c>
      <c r="M96" s="9">
        <v>0</v>
      </c>
      <c r="N96" s="9">
        <v>2.7175112374740001E-2</v>
      </c>
      <c r="O96" s="9">
        <v>3.5685109842199997E-2</v>
      </c>
      <c r="P96" s="9">
        <v>1.855627015054E-2</v>
      </c>
      <c r="Q96" s="9">
        <v>0</v>
      </c>
      <c r="R96" s="9">
        <v>2.5865945725900001E-2</v>
      </c>
      <c r="S96" s="9">
        <v>1.9395408445130002E-2</v>
      </c>
      <c r="T96" s="9">
        <v>7.2312071193909996E-3</v>
      </c>
      <c r="U96" s="9">
        <v>0</v>
      </c>
      <c r="V96" s="9">
        <v>2.733380888903E-2</v>
      </c>
      <c r="W96" s="9">
        <v>4.3728057991249993E-2</v>
      </c>
      <c r="X96" s="9">
        <v>1.328902293229E-2</v>
      </c>
      <c r="Y96" s="9">
        <v>0</v>
      </c>
      <c r="Z96" s="9">
        <v>2.693758803817E-2</v>
      </c>
      <c r="AA96" s="9">
        <v>1.4602077654100001E-2</v>
      </c>
      <c r="AB96" s="9">
        <v>1.1790773266579999E-2</v>
      </c>
      <c r="AC96" s="9">
        <v>0</v>
      </c>
      <c r="AD96" s="9">
        <v>2.488318774668E-2</v>
      </c>
      <c r="AE96" s="9">
        <v>2.4381815549630002E-2</v>
      </c>
      <c r="AF96" s="9">
        <v>1.1747083707520001E-2</v>
      </c>
      <c r="AG96" s="9">
        <v>0</v>
      </c>
      <c r="AH96" s="9">
        <v>1.4617553900810001E-2</v>
      </c>
      <c r="AI96" s="9">
        <v>1.9781666676849999E-2</v>
      </c>
      <c r="AJ96" s="9">
        <v>8.8701016492369993E-3</v>
      </c>
      <c r="AK96" s="9">
        <v>0</v>
      </c>
      <c r="AL96" s="9">
        <v>1.9639060289979998E-2</v>
      </c>
      <c r="AM96" s="9">
        <v>1.7731501100730001E-2</v>
      </c>
      <c r="AN96" s="9">
        <v>1.1835464058839999E-2</v>
      </c>
      <c r="AO96" s="9">
        <v>0</v>
      </c>
      <c r="AP96" s="9">
        <v>1.9398526165240002E-2</v>
      </c>
      <c r="AQ96" s="9">
        <v>3.0012118067609998E-2</v>
      </c>
      <c r="AR96" s="9">
        <v>9.7501398755190007E-3</v>
      </c>
      <c r="AS96" s="9">
        <v>0</v>
      </c>
    </row>
    <row r="97" spans="1:45" x14ac:dyDescent="0.4">
      <c r="B97" s="10">
        <v>0</v>
      </c>
      <c r="C97" s="10">
        <v>0</v>
      </c>
      <c r="D97" s="10">
        <v>1</v>
      </c>
      <c r="E97" s="10">
        <v>0</v>
      </c>
      <c r="F97" s="10">
        <v>2</v>
      </c>
      <c r="G97" s="10">
        <v>7</v>
      </c>
      <c r="H97" s="10">
        <v>1</v>
      </c>
      <c r="I97" s="10">
        <v>0</v>
      </c>
      <c r="J97" s="10">
        <v>17</v>
      </c>
      <c r="K97" s="10">
        <v>13</v>
      </c>
      <c r="L97" s="10">
        <v>15</v>
      </c>
      <c r="M97" s="10">
        <v>0</v>
      </c>
      <c r="N97" s="10">
        <v>15</v>
      </c>
      <c r="O97" s="10">
        <v>16</v>
      </c>
      <c r="P97" s="10">
        <v>9</v>
      </c>
      <c r="Q97" s="10">
        <v>0</v>
      </c>
      <c r="R97" s="10">
        <v>20</v>
      </c>
      <c r="S97" s="10">
        <v>9</v>
      </c>
      <c r="T97" s="10">
        <v>3</v>
      </c>
      <c r="U97" s="10">
        <v>0</v>
      </c>
      <c r="V97" s="10">
        <v>24</v>
      </c>
      <c r="W97" s="10">
        <v>23</v>
      </c>
      <c r="X97" s="10">
        <v>8</v>
      </c>
      <c r="Y97" s="10">
        <v>0</v>
      </c>
      <c r="Z97" s="10">
        <v>12</v>
      </c>
      <c r="AA97" s="10">
        <v>7</v>
      </c>
      <c r="AB97" s="10">
        <v>6</v>
      </c>
      <c r="AC97" s="10">
        <v>0</v>
      </c>
      <c r="AD97" s="10">
        <v>51</v>
      </c>
      <c r="AE97" s="10">
        <v>38</v>
      </c>
      <c r="AF97" s="10">
        <v>17</v>
      </c>
      <c r="AG97" s="10">
        <v>0</v>
      </c>
      <c r="AH97" s="10">
        <v>39</v>
      </c>
      <c r="AI97" s="10">
        <v>37</v>
      </c>
      <c r="AJ97" s="10">
        <v>24</v>
      </c>
      <c r="AK97" s="10">
        <v>0</v>
      </c>
      <c r="AL97" s="10">
        <v>63</v>
      </c>
      <c r="AM97" s="10">
        <v>42</v>
      </c>
      <c r="AN97" s="10">
        <v>31</v>
      </c>
      <c r="AO97" s="10">
        <v>0</v>
      </c>
      <c r="AP97" s="10">
        <v>27</v>
      </c>
      <c r="AQ97" s="10">
        <v>33</v>
      </c>
      <c r="AR97" s="10">
        <v>12</v>
      </c>
      <c r="AS97" s="10">
        <v>0</v>
      </c>
    </row>
    <row r="98" spans="1:45" x14ac:dyDescent="0.4">
      <c r="B98" s="10">
        <v>140</v>
      </c>
      <c r="C98" s="10">
        <v>171</v>
      </c>
      <c r="D98" s="10">
        <v>194</v>
      </c>
      <c r="E98" s="10">
        <v>525</v>
      </c>
      <c r="F98" s="10">
        <v>399</v>
      </c>
      <c r="G98" s="10">
        <v>458</v>
      </c>
      <c r="H98" s="10">
        <v>487</v>
      </c>
      <c r="I98" s="10">
        <v>1024</v>
      </c>
      <c r="J98" s="10">
        <v>558</v>
      </c>
      <c r="K98" s="10">
        <v>557</v>
      </c>
      <c r="L98" s="10">
        <v>670</v>
      </c>
      <c r="M98" s="10">
        <v>1265</v>
      </c>
      <c r="N98" s="10">
        <v>579</v>
      </c>
      <c r="O98" s="10">
        <v>605</v>
      </c>
      <c r="P98" s="10">
        <v>615</v>
      </c>
      <c r="Q98" s="10">
        <v>977</v>
      </c>
      <c r="R98" s="10">
        <v>697</v>
      </c>
      <c r="S98" s="10">
        <v>673</v>
      </c>
      <c r="T98" s="10">
        <v>615</v>
      </c>
      <c r="U98" s="10">
        <v>885</v>
      </c>
      <c r="V98" s="10">
        <v>799</v>
      </c>
      <c r="W98" s="10">
        <v>729</v>
      </c>
      <c r="X98" s="10">
        <v>608</v>
      </c>
      <c r="Y98" s="10">
        <v>879</v>
      </c>
      <c r="Z98" s="10">
        <v>408</v>
      </c>
      <c r="AA98" s="10">
        <v>375</v>
      </c>
      <c r="AB98" s="10">
        <v>339</v>
      </c>
      <c r="AC98" s="10">
        <v>431</v>
      </c>
      <c r="AD98" s="10">
        <v>1560</v>
      </c>
      <c r="AE98" s="10">
        <v>1486</v>
      </c>
      <c r="AF98" s="10">
        <v>1327</v>
      </c>
      <c r="AG98" s="10">
        <v>2296</v>
      </c>
      <c r="AH98" s="10">
        <v>2001</v>
      </c>
      <c r="AI98" s="10">
        <v>2055</v>
      </c>
      <c r="AJ98" s="10">
        <v>2161</v>
      </c>
      <c r="AK98" s="10">
        <v>3652</v>
      </c>
      <c r="AL98" s="10">
        <v>2405</v>
      </c>
      <c r="AM98" s="10">
        <v>2382</v>
      </c>
      <c r="AN98" s="10">
        <v>2397</v>
      </c>
      <c r="AO98" s="10">
        <v>4107</v>
      </c>
      <c r="AP98" s="10">
        <v>1175</v>
      </c>
      <c r="AQ98" s="10">
        <v>1190</v>
      </c>
      <c r="AR98" s="10">
        <v>1127</v>
      </c>
      <c r="AS98" s="10">
        <v>1880</v>
      </c>
    </row>
    <row r="99" spans="1:45" x14ac:dyDescent="0.4">
      <c r="B99" s="10">
        <v>0</v>
      </c>
      <c r="C99" s="10">
        <v>0</v>
      </c>
      <c r="D99" s="10">
        <v>3.032132651465</v>
      </c>
      <c r="E99" s="10">
        <v>0</v>
      </c>
      <c r="F99" s="10">
        <v>1.9366158378080001</v>
      </c>
      <c r="G99" s="10">
        <v>5.8872508968790003</v>
      </c>
      <c r="H99" s="10">
        <v>0.51638172820329997</v>
      </c>
      <c r="I99" s="10">
        <v>0</v>
      </c>
      <c r="J99" s="10">
        <v>18.115081126330001</v>
      </c>
      <c r="K99" s="10">
        <v>14.39552019495</v>
      </c>
      <c r="L99" s="10">
        <v>12.247491552550001</v>
      </c>
      <c r="M99" s="10">
        <v>0</v>
      </c>
      <c r="N99" s="10">
        <v>15.73601839364</v>
      </c>
      <c r="O99" s="10">
        <v>20.745838633080002</v>
      </c>
      <c r="P99" s="10">
        <v>10.42676291523</v>
      </c>
      <c r="Q99" s="10">
        <v>0</v>
      </c>
      <c r="R99" s="10">
        <v>13.834686487060001</v>
      </c>
      <c r="S99" s="10">
        <v>10.424523529689999</v>
      </c>
      <c r="T99" s="10">
        <v>3.7660897760459999</v>
      </c>
      <c r="U99" s="10">
        <v>0</v>
      </c>
      <c r="V99" s="10">
        <v>13.339982352530001</v>
      </c>
      <c r="W99" s="10">
        <v>22.755279038089999</v>
      </c>
      <c r="X99" s="10">
        <v>6.1606975563309998</v>
      </c>
      <c r="Y99" s="10">
        <v>0</v>
      </c>
      <c r="Z99" s="10">
        <v>7.0481005349270003</v>
      </c>
      <c r="AA99" s="10">
        <v>3.5921555004400001</v>
      </c>
      <c r="AB99" s="10">
        <v>3.3747388512060001</v>
      </c>
      <c r="AC99" s="10">
        <v>0</v>
      </c>
      <c r="AD99" s="10">
        <v>43.61617043455</v>
      </c>
      <c r="AE99" s="10">
        <v>42.77739082694</v>
      </c>
      <c r="AF99" s="10">
        <v>21.134579366459999</v>
      </c>
      <c r="AG99" s="10">
        <v>0</v>
      </c>
      <c r="AH99" s="10">
        <v>26.394314297739999</v>
      </c>
      <c r="AI99" s="10">
        <v>35.023176966199998</v>
      </c>
      <c r="AJ99" s="10">
        <v>15.08873215066</v>
      </c>
      <c r="AK99" s="10">
        <v>0</v>
      </c>
      <c r="AL99" s="10">
        <v>46.029799193499997</v>
      </c>
      <c r="AM99" s="10">
        <v>42.453431045110001</v>
      </c>
      <c r="AN99" s="10">
        <v>27.910653180850002</v>
      </c>
      <c r="AO99" s="10">
        <v>0</v>
      </c>
      <c r="AP99" s="10">
        <v>23.9806855388</v>
      </c>
      <c r="AQ99" s="10">
        <v>35.347136748019999</v>
      </c>
      <c r="AR99" s="10">
        <v>11.613641850180001</v>
      </c>
      <c r="AS99" s="10">
        <v>0</v>
      </c>
    </row>
    <row r="100" spans="1:45" x14ac:dyDescent="0.4">
      <c r="B100" s="10">
        <v>414.93832661670001</v>
      </c>
      <c r="C100" s="10">
        <v>393.1087009327</v>
      </c>
      <c r="D100" s="10">
        <v>411.1167491361</v>
      </c>
      <c r="E100" s="10">
        <v>684.19789504209996</v>
      </c>
      <c r="F100" s="10">
        <v>684.26920344040002</v>
      </c>
      <c r="G100" s="10">
        <v>663.39166233169999</v>
      </c>
      <c r="H100" s="10">
        <v>674.01172105759997</v>
      </c>
      <c r="I100" s="10">
        <v>1128.41468854</v>
      </c>
      <c r="J100" s="10">
        <v>617.18630347789997</v>
      </c>
      <c r="K100" s="10">
        <v>627.76873530119997</v>
      </c>
      <c r="L100" s="10">
        <v>636.72706064479996</v>
      </c>
      <c r="M100" s="10">
        <v>1073.374845675</v>
      </c>
      <c r="N100" s="10">
        <v>579.05991985059995</v>
      </c>
      <c r="O100" s="10">
        <v>581.35840760539998</v>
      </c>
      <c r="P100" s="10">
        <v>561.89971533259995</v>
      </c>
      <c r="Q100" s="10">
        <v>927.34131457230001</v>
      </c>
      <c r="R100" s="10">
        <v>534.86103441440002</v>
      </c>
      <c r="S100" s="10">
        <v>537.47378196149998</v>
      </c>
      <c r="T100" s="10">
        <v>520.81066326339999</v>
      </c>
      <c r="U100" s="10">
        <v>855.37523773249995</v>
      </c>
      <c r="V100" s="10">
        <v>488.03964374970002</v>
      </c>
      <c r="W100" s="10">
        <v>520.38165158490006</v>
      </c>
      <c r="X100" s="10">
        <v>463.59296599330003</v>
      </c>
      <c r="Y100" s="10">
        <v>868.07166433760005</v>
      </c>
      <c r="Z100" s="10">
        <v>261.6455684503</v>
      </c>
      <c r="AA100" s="10">
        <v>246.00304049409999</v>
      </c>
      <c r="AB100" s="10">
        <v>286.2186198398</v>
      </c>
      <c r="AC100" s="10">
        <v>446.85162582309999</v>
      </c>
      <c r="AD100" s="10">
        <v>1752.8369306449999</v>
      </c>
      <c r="AE100" s="10">
        <v>1754.4793060980001</v>
      </c>
      <c r="AF100" s="10">
        <v>1799.134141944</v>
      </c>
      <c r="AG100" s="10">
        <v>3020.550763321</v>
      </c>
      <c r="AH100" s="10">
        <v>1805.6587632129999</v>
      </c>
      <c r="AI100" s="10">
        <v>1770.486660114</v>
      </c>
      <c r="AJ100" s="10">
        <v>1701.07770433</v>
      </c>
      <c r="AK100" s="10">
        <v>2921.773676756</v>
      </c>
      <c r="AL100" s="10">
        <v>2343.7882726490002</v>
      </c>
      <c r="AM100" s="10">
        <v>2394.2378484450001</v>
      </c>
      <c r="AN100" s="10">
        <v>2358.2221231120002</v>
      </c>
      <c r="AO100" s="10">
        <v>4013.4190004729999</v>
      </c>
      <c r="AP100" s="10">
        <v>1236.211727351</v>
      </c>
      <c r="AQ100" s="10">
        <v>1177.7621515549999</v>
      </c>
      <c r="AR100" s="10">
        <v>1191.125665729</v>
      </c>
      <c r="AS100" s="10">
        <v>1973.5561672179999</v>
      </c>
    </row>
    <row r="101" spans="1:45" x14ac:dyDescent="0.4">
      <c r="B101" s="4" t="s">
        <v>95</v>
      </c>
      <c r="C101" s="4" t="s">
        <v>95</v>
      </c>
      <c r="D101" s="4" t="s">
        <v>95</v>
      </c>
      <c r="E101" s="4" t="s">
        <v>95</v>
      </c>
      <c r="F101" s="4" t="s">
        <v>95</v>
      </c>
      <c r="G101" s="4" t="s">
        <v>378</v>
      </c>
      <c r="H101" s="4" t="s">
        <v>95</v>
      </c>
      <c r="I101" s="4" t="s">
        <v>95</v>
      </c>
      <c r="J101" s="4" t="s">
        <v>483</v>
      </c>
      <c r="K101" s="4" t="s">
        <v>476</v>
      </c>
      <c r="L101" s="4" t="s">
        <v>483</v>
      </c>
      <c r="M101" s="4" t="s">
        <v>95</v>
      </c>
      <c r="N101" s="4" t="s">
        <v>483</v>
      </c>
      <c r="O101" s="4" t="s">
        <v>483</v>
      </c>
      <c r="P101" s="4" t="s">
        <v>486</v>
      </c>
      <c r="Q101" s="4" t="s">
        <v>95</v>
      </c>
      <c r="R101" s="4" t="s">
        <v>483</v>
      </c>
      <c r="S101" s="4" t="s">
        <v>382</v>
      </c>
      <c r="T101" s="4" t="s">
        <v>95</v>
      </c>
      <c r="U101" s="4" t="s">
        <v>95</v>
      </c>
      <c r="V101" s="4" t="s">
        <v>483</v>
      </c>
      <c r="W101" s="4" t="s">
        <v>584</v>
      </c>
      <c r="X101" s="4" t="s">
        <v>382</v>
      </c>
      <c r="Y101" s="4" t="s">
        <v>95</v>
      </c>
      <c r="Z101" s="4" t="s">
        <v>476</v>
      </c>
      <c r="AA101" s="4" t="s">
        <v>382</v>
      </c>
      <c r="AB101" s="4" t="s">
        <v>116</v>
      </c>
      <c r="AC101" s="4" t="s">
        <v>95</v>
      </c>
      <c r="AD101" s="4" t="s">
        <v>529</v>
      </c>
      <c r="AE101" s="4" t="s">
        <v>529</v>
      </c>
      <c r="AF101" s="4" t="s">
        <v>483</v>
      </c>
      <c r="AG101" s="4" t="s">
        <v>95</v>
      </c>
      <c r="AH101" s="4" t="s">
        <v>366</v>
      </c>
      <c r="AI101" s="4" t="s">
        <v>529</v>
      </c>
      <c r="AJ101" s="4" t="s">
        <v>484</v>
      </c>
      <c r="AK101" s="4" t="s">
        <v>95</v>
      </c>
      <c r="AL101" s="4" t="s">
        <v>529</v>
      </c>
      <c r="AM101" s="4" t="s">
        <v>366</v>
      </c>
      <c r="AN101" s="4" t="s">
        <v>366</v>
      </c>
      <c r="AO101" s="4" t="s">
        <v>95</v>
      </c>
      <c r="AP101" s="4" t="s">
        <v>484</v>
      </c>
      <c r="AQ101" s="4" t="s">
        <v>529</v>
      </c>
      <c r="AR101" s="4" t="s">
        <v>581</v>
      </c>
      <c r="AS101" s="4" t="s">
        <v>95</v>
      </c>
    </row>
    <row r="102" spans="1:45" x14ac:dyDescent="0.4">
      <c r="A102" s="1" t="s">
        <v>330</v>
      </c>
      <c r="B102" s="9">
        <v>0</v>
      </c>
      <c r="C102" s="9">
        <v>3.8752863238390002E-3</v>
      </c>
      <c r="D102" s="9">
        <v>9.9903524612189997E-3</v>
      </c>
      <c r="E102" s="9">
        <v>8.3030478230139999E-3</v>
      </c>
      <c r="F102" s="9">
        <v>1.5101864989119999E-2</v>
      </c>
      <c r="G102" s="9">
        <v>1.4086688297359999E-2</v>
      </c>
      <c r="H102" s="9">
        <v>1.4049937028670001E-2</v>
      </c>
      <c r="I102" s="9">
        <v>1.432869286463E-2</v>
      </c>
      <c r="J102" s="9">
        <v>1.522328626487E-2</v>
      </c>
      <c r="K102" s="9">
        <v>2.1973227641120002E-2</v>
      </c>
      <c r="L102" s="9">
        <v>1.5165148081240001E-2</v>
      </c>
      <c r="M102" s="9">
        <v>8.9433938652699989E-3</v>
      </c>
      <c r="N102" s="9">
        <v>9.4885821267619991E-3</v>
      </c>
      <c r="O102" s="9">
        <v>3.0431783110069998E-3</v>
      </c>
      <c r="P102" s="9">
        <v>9.2733712538359998E-3</v>
      </c>
      <c r="Q102" s="9">
        <v>5.4929717644590006E-3</v>
      </c>
      <c r="R102" s="9">
        <v>9.3628800928839996E-3</v>
      </c>
      <c r="S102" s="9">
        <v>2.1050624692330003E-2</v>
      </c>
      <c r="T102" s="9">
        <v>6.4923958349090002E-3</v>
      </c>
      <c r="U102" s="9">
        <v>2.94126510034E-3</v>
      </c>
      <c r="V102" s="9">
        <v>5.5361637533779991E-3</v>
      </c>
      <c r="W102" s="9">
        <v>9.2849873355079996E-3</v>
      </c>
      <c r="X102" s="9">
        <v>9.749609738066E-3</v>
      </c>
      <c r="Y102" s="9">
        <v>9.1298994005800001E-3</v>
      </c>
      <c r="Z102" s="9">
        <v>4.1676116637589999E-3</v>
      </c>
      <c r="AA102" s="9">
        <v>6.6155449423640003E-3</v>
      </c>
      <c r="AB102" s="9">
        <v>4.6526146306009999E-4</v>
      </c>
      <c r="AC102" s="9">
        <v>2.261355050448E-3</v>
      </c>
      <c r="AD102" s="9">
        <v>1.2367842524190001E-2</v>
      </c>
      <c r="AE102" s="9">
        <v>2.0249108961300003E-2</v>
      </c>
      <c r="AF102" s="9">
        <v>8.0540280473630002E-3</v>
      </c>
      <c r="AG102" s="9">
        <v>9.2006748406410002E-3</v>
      </c>
      <c r="AH102" s="9">
        <v>6.8369150761289996E-3</v>
      </c>
      <c r="AI102" s="9">
        <v>3.0693158194499996E-3</v>
      </c>
      <c r="AJ102" s="9">
        <v>1.1700638645309999E-2</v>
      </c>
      <c r="AK102" s="9">
        <v>6.2963425433669997E-3</v>
      </c>
      <c r="AL102" s="9">
        <v>8.879447488189E-3</v>
      </c>
      <c r="AM102" s="9">
        <v>1.5136833809929999E-2</v>
      </c>
      <c r="AN102" s="9">
        <v>1.2282053338659999E-2</v>
      </c>
      <c r="AO102" s="9">
        <v>8.7239955580300007E-3</v>
      </c>
      <c r="AP102" s="9">
        <v>1.068781468951E-2</v>
      </c>
      <c r="AQ102" s="9">
        <v>6.7618428896219999E-3</v>
      </c>
      <c r="AR102" s="9">
        <v>6.3085739649229996E-3</v>
      </c>
      <c r="AS102" s="9">
        <v>6.5778933338969999E-3</v>
      </c>
    </row>
    <row r="103" spans="1:45" x14ac:dyDescent="0.4">
      <c r="B103" s="10">
        <v>0</v>
      </c>
      <c r="C103" s="10">
        <v>1</v>
      </c>
      <c r="D103" s="10">
        <v>2</v>
      </c>
      <c r="E103" s="10">
        <v>4</v>
      </c>
      <c r="F103" s="10">
        <v>5</v>
      </c>
      <c r="G103" s="10">
        <v>7</v>
      </c>
      <c r="H103" s="10">
        <v>6</v>
      </c>
      <c r="I103" s="10">
        <v>18</v>
      </c>
      <c r="J103" s="10">
        <v>7</v>
      </c>
      <c r="K103" s="10">
        <v>11</v>
      </c>
      <c r="L103" s="10">
        <v>8</v>
      </c>
      <c r="M103" s="10">
        <v>12</v>
      </c>
      <c r="N103" s="10">
        <v>7</v>
      </c>
      <c r="O103" s="10">
        <v>3</v>
      </c>
      <c r="P103" s="10">
        <v>5</v>
      </c>
      <c r="Q103" s="10">
        <v>8</v>
      </c>
      <c r="R103" s="10">
        <v>7</v>
      </c>
      <c r="S103" s="10">
        <v>11</v>
      </c>
      <c r="T103" s="10">
        <v>4</v>
      </c>
      <c r="U103" s="10">
        <v>4</v>
      </c>
      <c r="V103" s="10">
        <v>6</v>
      </c>
      <c r="W103" s="10">
        <v>4</v>
      </c>
      <c r="X103" s="10">
        <v>9</v>
      </c>
      <c r="Y103" s="10">
        <v>5</v>
      </c>
      <c r="Z103" s="10">
        <v>2</v>
      </c>
      <c r="AA103" s="10">
        <v>2</v>
      </c>
      <c r="AB103" s="10">
        <v>1</v>
      </c>
      <c r="AC103" s="10">
        <v>2</v>
      </c>
      <c r="AD103" s="10">
        <v>22</v>
      </c>
      <c r="AE103" s="10">
        <v>26</v>
      </c>
      <c r="AF103" s="10">
        <v>12</v>
      </c>
      <c r="AG103" s="10">
        <v>24</v>
      </c>
      <c r="AH103" s="10">
        <v>12</v>
      </c>
      <c r="AI103" s="10">
        <v>11</v>
      </c>
      <c r="AJ103" s="10">
        <v>22</v>
      </c>
      <c r="AK103" s="10">
        <v>28</v>
      </c>
      <c r="AL103" s="10">
        <v>23</v>
      </c>
      <c r="AM103" s="10">
        <v>33</v>
      </c>
      <c r="AN103" s="10">
        <v>29</v>
      </c>
      <c r="AO103" s="10">
        <v>44</v>
      </c>
      <c r="AP103" s="10">
        <v>11</v>
      </c>
      <c r="AQ103" s="10">
        <v>6</v>
      </c>
      <c r="AR103" s="10">
        <v>6</v>
      </c>
      <c r="AS103" s="10">
        <v>9</v>
      </c>
    </row>
    <row r="104" spans="1:45" x14ac:dyDescent="0.4">
      <c r="B104" s="10">
        <v>140</v>
      </c>
      <c r="C104" s="10">
        <v>171</v>
      </c>
      <c r="D104" s="10">
        <v>194</v>
      </c>
      <c r="E104" s="10">
        <v>525</v>
      </c>
      <c r="F104" s="10">
        <v>399</v>
      </c>
      <c r="G104" s="10">
        <v>458</v>
      </c>
      <c r="H104" s="10">
        <v>487</v>
      </c>
      <c r="I104" s="10">
        <v>1024</v>
      </c>
      <c r="J104" s="10">
        <v>558</v>
      </c>
      <c r="K104" s="10">
        <v>557</v>
      </c>
      <c r="L104" s="10">
        <v>670</v>
      </c>
      <c r="M104" s="10">
        <v>1265</v>
      </c>
      <c r="N104" s="10">
        <v>579</v>
      </c>
      <c r="O104" s="10">
        <v>605</v>
      </c>
      <c r="P104" s="10">
        <v>615</v>
      </c>
      <c r="Q104" s="10">
        <v>977</v>
      </c>
      <c r="R104" s="10">
        <v>697</v>
      </c>
      <c r="S104" s="10">
        <v>673</v>
      </c>
      <c r="T104" s="10">
        <v>615</v>
      </c>
      <c r="U104" s="10">
        <v>885</v>
      </c>
      <c r="V104" s="10">
        <v>799</v>
      </c>
      <c r="W104" s="10">
        <v>729</v>
      </c>
      <c r="X104" s="10">
        <v>608</v>
      </c>
      <c r="Y104" s="10">
        <v>879</v>
      </c>
      <c r="Z104" s="10">
        <v>408</v>
      </c>
      <c r="AA104" s="10">
        <v>375</v>
      </c>
      <c r="AB104" s="10">
        <v>339</v>
      </c>
      <c r="AC104" s="10">
        <v>431</v>
      </c>
      <c r="AD104" s="10">
        <v>1560</v>
      </c>
      <c r="AE104" s="10">
        <v>1486</v>
      </c>
      <c r="AF104" s="10">
        <v>1327</v>
      </c>
      <c r="AG104" s="10">
        <v>2296</v>
      </c>
      <c r="AH104" s="10">
        <v>2001</v>
      </c>
      <c r="AI104" s="10">
        <v>2055</v>
      </c>
      <c r="AJ104" s="10">
        <v>2161</v>
      </c>
      <c r="AK104" s="10">
        <v>3652</v>
      </c>
      <c r="AL104" s="10">
        <v>2405</v>
      </c>
      <c r="AM104" s="10">
        <v>2382</v>
      </c>
      <c r="AN104" s="10">
        <v>2397</v>
      </c>
      <c r="AO104" s="10">
        <v>4107</v>
      </c>
      <c r="AP104" s="10">
        <v>1175</v>
      </c>
      <c r="AQ104" s="10">
        <v>1190</v>
      </c>
      <c r="AR104" s="10">
        <v>1127</v>
      </c>
      <c r="AS104" s="10">
        <v>1880</v>
      </c>
    </row>
    <row r="105" spans="1:45" x14ac:dyDescent="0.4">
      <c r="B105" s="10">
        <v>0</v>
      </c>
      <c r="C105" s="10">
        <v>1.523408772507</v>
      </c>
      <c r="D105" s="10">
        <v>4.1072012265810001</v>
      </c>
      <c r="E105" s="10">
        <v>5.6809278429400001</v>
      </c>
      <c r="F105" s="10">
        <v>10.333741126570001</v>
      </c>
      <c r="G105" s="10">
        <v>9.3449915663340004</v>
      </c>
      <c r="H105" s="10">
        <v>9.4698222374419991</v>
      </c>
      <c r="I105" s="10">
        <v>16.168707496020001</v>
      </c>
      <c r="J105" s="10">
        <v>9.3956037765999998</v>
      </c>
      <c r="K105" s="10">
        <v>13.79410532675</v>
      </c>
      <c r="L105" s="10">
        <v>9.6560601620090001</v>
      </c>
      <c r="M105" s="10">
        <v>9.5996140099460003</v>
      </c>
      <c r="N105" s="10">
        <v>5.4944576058179999</v>
      </c>
      <c r="O105" s="10">
        <v>1.769177296946</v>
      </c>
      <c r="P105" s="10">
        <v>5.2107046677040003</v>
      </c>
      <c r="Q105" s="10">
        <v>5.0938596569619996</v>
      </c>
      <c r="R105" s="10">
        <v>5.0078397315779997</v>
      </c>
      <c r="S105" s="10">
        <v>11.31415886604</v>
      </c>
      <c r="T105" s="10">
        <v>3.3813089809479999</v>
      </c>
      <c r="U105" s="10">
        <v>2.5158853344369998</v>
      </c>
      <c r="V105" s="10">
        <v>2.7018673859389999</v>
      </c>
      <c r="W105" s="10">
        <v>4.8317370445970003</v>
      </c>
      <c r="X105" s="10">
        <v>4.5198504957469998</v>
      </c>
      <c r="Y105" s="10">
        <v>7.9254069678960004</v>
      </c>
      <c r="Z105" s="10">
        <v>1.090437122844</v>
      </c>
      <c r="AA105" s="10">
        <v>1.627444170347</v>
      </c>
      <c r="AB105" s="10">
        <v>0.13316649382170001</v>
      </c>
      <c r="AC105" s="10">
        <v>1.0104901808560001</v>
      </c>
      <c r="AD105" s="10">
        <v>21.678811128789999</v>
      </c>
      <c r="AE105" s="10">
        <v>35.526642639519999</v>
      </c>
      <c r="AF105" s="10">
        <v>14.49027684018</v>
      </c>
      <c r="AG105" s="10">
        <v>27.791105412970001</v>
      </c>
      <c r="AH105" s="10">
        <v>12.345135620560001</v>
      </c>
      <c r="AI105" s="10">
        <v>5.4341827140149999</v>
      </c>
      <c r="AJ105" s="10">
        <v>19.90369552596</v>
      </c>
      <c r="AK105" s="10">
        <v>18.396487903050001</v>
      </c>
      <c r="AL105" s="10">
        <v>20.811544890419999</v>
      </c>
      <c r="AM105" s="10">
        <v>36.241180413370003</v>
      </c>
      <c r="AN105" s="10">
        <v>28.963809900480001</v>
      </c>
      <c r="AO105" s="10">
        <v>35.013049532639997</v>
      </c>
      <c r="AP105" s="10">
        <v>13.212401858930001</v>
      </c>
      <c r="AQ105" s="10">
        <v>7.9638426301549998</v>
      </c>
      <c r="AR105" s="10">
        <v>7.5143043637679998</v>
      </c>
      <c r="AS105" s="10">
        <v>12.98184195642</v>
      </c>
    </row>
    <row r="106" spans="1:45" x14ac:dyDescent="0.4">
      <c r="B106" s="10">
        <v>414.93832661670001</v>
      </c>
      <c r="C106" s="10">
        <v>393.1087009327</v>
      </c>
      <c r="D106" s="10">
        <v>411.1167491361</v>
      </c>
      <c r="E106" s="10">
        <v>684.19789504209996</v>
      </c>
      <c r="F106" s="10">
        <v>684.26920344040002</v>
      </c>
      <c r="G106" s="10">
        <v>663.39166233169999</v>
      </c>
      <c r="H106" s="10">
        <v>674.01172105759997</v>
      </c>
      <c r="I106" s="10">
        <v>1128.41468854</v>
      </c>
      <c r="J106" s="10">
        <v>617.18630347789997</v>
      </c>
      <c r="K106" s="10">
        <v>627.76873530119997</v>
      </c>
      <c r="L106" s="10">
        <v>636.72706064479996</v>
      </c>
      <c r="M106" s="10">
        <v>1073.374845675</v>
      </c>
      <c r="N106" s="10">
        <v>579.05991985059995</v>
      </c>
      <c r="O106" s="10">
        <v>581.35840760539998</v>
      </c>
      <c r="P106" s="10">
        <v>561.89971533259995</v>
      </c>
      <c r="Q106" s="10">
        <v>927.34131457230001</v>
      </c>
      <c r="R106" s="10">
        <v>534.86103441440002</v>
      </c>
      <c r="S106" s="10">
        <v>537.47378196149998</v>
      </c>
      <c r="T106" s="10">
        <v>520.81066326339999</v>
      </c>
      <c r="U106" s="10">
        <v>855.37523773249995</v>
      </c>
      <c r="V106" s="10">
        <v>488.03964374970002</v>
      </c>
      <c r="W106" s="10">
        <v>520.38165158490006</v>
      </c>
      <c r="X106" s="10">
        <v>463.59296599330003</v>
      </c>
      <c r="Y106" s="10">
        <v>868.07166433760005</v>
      </c>
      <c r="Z106" s="10">
        <v>261.6455684503</v>
      </c>
      <c r="AA106" s="10">
        <v>246.00304049409999</v>
      </c>
      <c r="AB106" s="10">
        <v>286.2186198398</v>
      </c>
      <c r="AC106" s="10">
        <v>446.85162582309999</v>
      </c>
      <c r="AD106" s="10">
        <v>1752.8369306449999</v>
      </c>
      <c r="AE106" s="10">
        <v>1754.4793060980001</v>
      </c>
      <c r="AF106" s="10">
        <v>1799.134141944</v>
      </c>
      <c r="AG106" s="10">
        <v>3020.550763321</v>
      </c>
      <c r="AH106" s="10">
        <v>1805.6587632129999</v>
      </c>
      <c r="AI106" s="10">
        <v>1770.486660114</v>
      </c>
      <c r="AJ106" s="10">
        <v>1701.07770433</v>
      </c>
      <c r="AK106" s="10">
        <v>2921.773676756</v>
      </c>
      <c r="AL106" s="10">
        <v>2343.7882726490002</v>
      </c>
      <c r="AM106" s="10">
        <v>2394.2378484450001</v>
      </c>
      <c r="AN106" s="10">
        <v>2358.2221231120002</v>
      </c>
      <c r="AO106" s="10">
        <v>4013.4190004729999</v>
      </c>
      <c r="AP106" s="10">
        <v>1236.211727351</v>
      </c>
      <c r="AQ106" s="10">
        <v>1177.7621515549999</v>
      </c>
      <c r="AR106" s="10">
        <v>1191.125665729</v>
      </c>
      <c r="AS106" s="10">
        <v>1973.5561672179999</v>
      </c>
    </row>
    <row r="107" spans="1:45" x14ac:dyDescent="0.4">
      <c r="B107" s="4" t="s">
        <v>95</v>
      </c>
      <c r="C107" s="4" t="s">
        <v>95</v>
      </c>
      <c r="D107" s="4" t="s">
        <v>95</v>
      </c>
      <c r="E107" s="4" t="s">
        <v>95</v>
      </c>
      <c r="F107" s="4" t="s">
        <v>236</v>
      </c>
      <c r="G107" s="4" t="s">
        <v>236</v>
      </c>
      <c r="H107" s="4" t="s">
        <v>236</v>
      </c>
      <c r="I107" s="4" t="s">
        <v>236</v>
      </c>
      <c r="J107" s="4" t="s">
        <v>236</v>
      </c>
      <c r="K107" s="4" t="s">
        <v>542</v>
      </c>
      <c r="L107" s="4" t="s">
        <v>236</v>
      </c>
      <c r="M107" s="4" t="s">
        <v>236</v>
      </c>
      <c r="N107" s="4" t="s">
        <v>236</v>
      </c>
      <c r="O107" s="4" t="s">
        <v>95</v>
      </c>
      <c r="P107" s="4" t="s">
        <v>236</v>
      </c>
      <c r="Q107" s="4" t="s">
        <v>95</v>
      </c>
      <c r="R107" s="4" t="s">
        <v>236</v>
      </c>
      <c r="S107" s="4" t="s">
        <v>476</v>
      </c>
      <c r="T107" s="4" t="s">
        <v>95</v>
      </c>
      <c r="U107" s="4" t="s">
        <v>95</v>
      </c>
      <c r="V107" s="4" t="s">
        <v>95</v>
      </c>
      <c r="W107" s="4" t="s">
        <v>95</v>
      </c>
      <c r="X107" s="4" t="s">
        <v>236</v>
      </c>
      <c r="Y107" s="4" t="s">
        <v>95</v>
      </c>
      <c r="Z107" s="4" t="s">
        <v>399</v>
      </c>
      <c r="AA107" s="4" t="s">
        <v>399</v>
      </c>
      <c r="AB107" s="4" t="s">
        <v>95</v>
      </c>
      <c r="AC107" s="4" t="s">
        <v>95</v>
      </c>
      <c r="AD107" s="4" t="s">
        <v>435</v>
      </c>
      <c r="AE107" s="4" t="s">
        <v>831</v>
      </c>
      <c r="AF107" s="4" t="s">
        <v>397</v>
      </c>
      <c r="AG107" s="4" t="s">
        <v>397</v>
      </c>
      <c r="AH107" s="4" t="s">
        <v>397</v>
      </c>
      <c r="AI107" s="4" t="s">
        <v>397</v>
      </c>
      <c r="AJ107" s="4" t="s">
        <v>815</v>
      </c>
      <c r="AK107" s="4" t="s">
        <v>397</v>
      </c>
      <c r="AL107" s="4" t="s">
        <v>435</v>
      </c>
      <c r="AM107" s="4" t="s">
        <v>107</v>
      </c>
      <c r="AN107" s="4" t="s">
        <v>437</v>
      </c>
      <c r="AO107" s="4" t="s">
        <v>435</v>
      </c>
      <c r="AP107" s="4" t="s">
        <v>397</v>
      </c>
      <c r="AQ107" s="4" t="s">
        <v>236</v>
      </c>
      <c r="AR107" s="4" t="s">
        <v>236</v>
      </c>
      <c r="AS107" s="4" t="s">
        <v>236</v>
      </c>
    </row>
    <row r="108" spans="1:45" x14ac:dyDescent="0.4">
      <c r="A108" s="1" t="s">
        <v>336</v>
      </c>
      <c r="B108" s="9">
        <v>0</v>
      </c>
      <c r="C108" s="9">
        <v>1.290668820598E-2</v>
      </c>
      <c r="D108" s="9">
        <v>1.4297199372689999E-2</v>
      </c>
      <c r="E108" s="9">
        <v>7.050351252387E-3</v>
      </c>
      <c r="F108" s="9">
        <v>1.463073744105E-2</v>
      </c>
      <c r="G108" s="9">
        <v>8.1280227735390006E-3</v>
      </c>
      <c r="H108" s="9">
        <v>3.7746149840610001E-3</v>
      </c>
      <c r="I108" s="9">
        <v>4.918071695729E-3</v>
      </c>
      <c r="J108" s="9">
        <v>1.8879096407509999E-2</v>
      </c>
      <c r="K108" s="9">
        <v>1.360577219738E-2</v>
      </c>
      <c r="L108" s="9">
        <v>1.1689716635909999E-2</v>
      </c>
      <c r="M108" s="9">
        <v>1.6919732188869999E-2</v>
      </c>
      <c r="N108" s="9">
        <v>9.1867385326809999E-3</v>
      </c>
      <c r="O108" s="9">
        <v>1.4231594809309999E-2</v>
      </c>
      <c r="P108" s="9">
        <v>2.432226148557E-3</v>
      </c>
      <c r="Q108" s="9">
        <v>9.2618749133680008E-3</v>
      </c>
      <c r="R108" s="9">
        <v>3.7283422652890003E-3</v>
      </c>
      <c r="S108" s="9">
        <v>1.442852574583E-3</v>
      </c>
      <c r="T108" s="9">
        <v>6.5695876600689995E-3</v>
      </c>
      <c r="U108" s="9">
        <v>4.7090599721349996E-4</v>
      </c>
      <c r="V108" s="9">
        <v>3.4780629865329999E-3</v>
      </c>
      <c r="W108" s="9">
        <v>2.7997376359949998E-3</v>
      </c>
      <c r="X108" s="9">
        <v>5.0779811074589997E-3</v>
      </c>
      <c r="Y108" s="9">
        <v>7.1205222400400007E-3</v>
      </c>
      <c r="Z108" s="9">
        <v>0</v>
      </c>
      <c r="AA108" s="9">
        <v>0</v>
      </c>
      <c r="AB108" s="9">
        <v>8.874423604465E-3</v>
      </c>
      <c r="AC108" s="9">
        <v>5.0238613065680003E-3</v>
      </c>
      <c r="AD108" s="9">
        <v>9.8921926036449996E-3</v>
      </c>
      <c r="AE108" s="9">
        <v>8.7346787153209995E-3</v>
      </c>
      <c r="AF108" s="9">
        <v>8.2126826963199989E-3</v>
      </c>
      <c r="AG108" s="9">
        <v>1.0365428999949999E-2</v>
      </c>
      <c r="AH108" s="9">
        <v>7.3851894002439997E-3</v>
      </c>
      <c r="AI108" s="9">
        <v>8.0138102520939999E-3</v>
      </c>
      <c r="AJ108" s="9">
        <v>5.2994070366049993E-3</v>
      </c>
      <c r="AK108" s="9">
        <v>4.9576281639810002E-3</v>
      </c>
      <c r="AL108" s="9">
        <v>1.1105957469270001E-2</v>
      </c>
      <c r="AM108" s="9">
        <v>1.0637002586919998E-2</v>
      </c>
      <c r="AN108" s="9">
        <v>7.7743779065690003E-3</v>
      </c>
      <c r="AO108" s="9">
        <v>1.008051515538E-2</v>
      </c>
      <c r="AP108" s="9">
        <v>3.7570583610280002E-3</v>
      </c>
      <c r="AQ108" s="9">
        <v>3.4350254901000001E-3</v>
      </c>
      <c r="AR108" s="9">
        <v>6.0562223648650002E-3</v>
      </c>
      <c r="AS108" s="9">
        <v>2.7843689263400001E-3</v>
      </c>
    </row>
    <row r="109" spans="1:45" x14ac:dyDescent="0.4">
      <c r="B109" s="10">
        <v>0</v>
      </c>
      <c r="C109" s="10">
        <v>2</v>
      </c>
      <c r="D109" s="10">
        <v>3</v>
      </c>
      <c r="E109" s="10">
        <v>3</v>
      </c>
      <c r="F109" s="10">
        <v>5</v>
      </c>
      <c r="G109" s="10">
        <v>5</v>
      </c>
      <c r="H109" s="10">
        <v>2</v>
      </c>
      <c r="I109" s="10">
        <v>7</v>
      </c>
      <c r="J109" s="10">
        <v>8</v>
      </c>
      <c r="K109" s="10">
        <v>6</v>
      </c>
      <c r="L109" s="10">
        <v>8</v>
      </c>
      <c r="M109" s="10">
        <v>16</v>
      </c>
      <c r="N109" s="10">
        <v>3</v>
      </c>
      <c r="O109" s="10">
        <v>6</v>
      </c>
      <c r="P109" s="10">
        <v>2</v>
      </c>
      <c r="Q109" s="10">
        <v>9</v>
      </c>
      <c r="R109" s="10">
        <v>3</v>
      </c>
      <c r="S109" s="10">
        <v>1</v>
      </c>
      <c r="T109" s="10">
        <v>3</v>
      </c>
      <c r="U109" s="10">
        <v>1</v>
      </c>
      <c r="V109" s="10">
        <v>3</v>
      </c>
      <c r="W109" s="10">
        <v>1</v>
      </c>
      <c r="X109" s="10">
        <v>1</v>
      </c>
      <c r="Y109" s="10">
        <v>4</v>
      </c>
      <c r="Z109" s="10">
        <v>0</v>
      </c>
      <c r="AA109" s="10">
        <v>0</v>
      </c>
      <c r="AB109" s="10">
        <v>1</v>
      </c>
      <c r="AC109" s="10">
        <v>1</v>
      </c>
      <c r="AD109" s="10">
        <v>11</v>
      </c>
      <c r="AE109" s="10">
        <v>12</v>
      </c>
      <c r="AF109" s="10">
        <v>10</v>
      </c>
      <c r="AG109" s="10">
        <v>21</v>
      </c>
      <c r="AH109" s="10">
        <v>11</v>
      </c>
      <c r="AI109" s="10">
        <v>9</v>
      </c>
      <c r="AJ109" s="10">
        <v>9</v>
      </c>
      <c r="AK109" s="10">
        <v>19</v>
      </c>
      <c r="AL109" s="10">
        <v>19</v>
      </c>
      <c r="AM109" s="10">
        <v>19</v>
      </c>
      <c r="AN109" s="10">
        <v>16</v>
      </c>
      <c r="AO109" s="10">
        <v>37</v>
      </c>
      <c r="AP109" s="10">
        <v>3</v>
      </c>
      <c r="AQ109" s="10">
        <v>2</v>
      </c>
      <c r="AR109" s="10">
        <v>4</v>
      </c>
      <c r="AS109" s="10">
        <v>4</v>
      </c>
    </row>
    <row r="110" spans="1:45" x14ac:dyDescent="0.4">
      <c r="B110" s="10">
        <v>140</v>
      </c>
      <c r="C110" s="10">
        <v>171</v>
      </c>
      <c r="D110" s="10">
        <v>194</v>
      </c>
      <c r="E110" s="10">
        <v>525</v>
      </c>
      <c r="F110" s="10">
        <v>399</v>
      </c>
      <c r="G110" s="10">
        <v>458</v>
      </c>
      <c r="H110" s="10">
        <v>487</v>
      </c>
      <c r="I110" s="10">
        <v>1024</v>
      </c>
      <c r="J110" s="10">
        <v>558</v>
      </c>
      <c r="K110" s="10">
        <v>557</v>
      </c>
      <c r="L110" s="10">
        <v>670</v>
      </c>
      <c r="M110" s="10">
        <v>1265</v>
      </c>
      <c r="N110" s="10">
        <v>579</v>
      </c>
      <c r="O110" s="10">
        <v>605</v>
      </c>
      <c r="P110" s="10">
        <v>615</v>
      </c>
      <c r="Q110" s="10">
        <v>977</v>
      </c>
      <c r="R110" s="10">
        <v>697</v>
      </c>
      <c r="S110" s="10">
        <v>673</v>
      </c>
      <c r="T110" s="10">
        <v>615</v>
      </c>
      <c r="U110" s="10">
        <v>885</v>
      </c>
      <c r="V110" s="10">
        <v>799</v>
      </c>
      <c r="W110" s="10">
        <v>729</v>
      </c>
      <c r="X110" s="10">
        <v>608</v>
      </c>
      <c r="Y110" s="10">
        <v>879</v>
      </c>
      <c r="Z110" s="10">
        <v>408</v>
      </c>
      <c r="AA110" s="10">
        <v>375</v>
      </c>
      <c r="AB110" s="10">
        <v>339</v>
      </c>
      <c r="AC110" s="10">
        <v>431</v>
      </c>
      <c r="AD110" s="10">
        <v>1560</v>
      </c>
      <c r="AE110" s="10">
        <v>1486</v>
      </c>
      <c r="AF110" s="10">
        <v>1327</v>
      </c>
      <c r="AG110" s="10">
        <v>2296</v>
      </c>
      <c r="AH110" s="10">
        <v>2001</v>
      </c>
      <c r="AI110" s="10">
        <v>2055</v>
      </c>
      <c r="AJ110" s="10">
        <v>2161</v>
      </c>
      <c r="AK110" s="10">
        <v>3652</v>
      </c>
      <c r="AL110" s="10">
        <v>2405</v>
      </c>
      <c r="AM110" s="10">
        <v>2382</v>
      </c>
      <c r="AN110" s="10">
        <v>2397</v>
      </c>
      <c r="AO110" s="10">
        <v>4107</v>
      </c>
      <c r="AP110" s="10">
        <v>1175</v>
      </c>
      <c r="AQ110" s="10">
        <v>1190</v>
      </c>
      <c r="AR110" s="10">
        <v>1127</v>
      </c>
      <c r="AS110" s="10">
        <v>1880</v>
      </c>
    </row>
    <row r="111" spans="1:45" x14ac:dyDescent="0.4">
      <c r="B111" s="10">
        <v>0</v>
      </c>
      <c r="C111" s="10">
        <v>5.0737314339950004</v>
      </c>
      <c r="D111" s="10">
        <v>5.8778181278519996</v>
      </c>
      <c r="E111" s="10">
        <v>4.8238354861900001</v>
      </c>
      <c r="F111" s="10">
        <v>10.011363054529999</v>
      </c>
      <c r="G111" s="10">
        <v>5.3920625392080002</v>
      </c>
      <c r="H111" s="10">
        <v>2.5441347417369999</v>
      </c>
      <c r="I111" s="10">
        <v>5.5496243407529997</v>
      </c>
      <c r="J111" s="10">
        <v>11.651919724760001</v>
      </c>
      <c r="K111" s="10">
        <v>8.5412784051440003</v>
      </c>
      <c r="L111" s="10">
        <v>7.4431589133519998</v>
      </c>
      <c r="M111" s="10">
        <v>18.161214927090001</v>
      </c>
      <c r="N111" s="10">
        <v>5.3196720784220002</v>
      </c>
      <c r="O111" s="10">
        <v>8.273657296024</v>
      </c>
      <c r="P111" s="10">
        <v>1.366667180499</v>
      </c>
      <c r="Q111" s="10">
        <v>8.5889192575669995</v>
      </c>
      <c r="R111" s="10">
        <v>1.9941450006629999</v>
      </c>
      <c r="S111" s="10">
        <v>0.77549543007389998</v>
      </c>
      <c r="T111" s="10">
        <v>3.4215113066080001</v>
      </c>
      <c r="U111" s="10">
        <v>0.40280132931610002</v>
      </c>
      <c r="V111" s="10">
        <v>1.6974326208870001</v>
      </c>
      <c r="W111" s="10">
        <v>1.456932095023</v>
      </c>
      <c r="X111" s="10">
        <v>2.3541163228649999</v>
      </c>
      <c r="Y111" s="10">
        <v>6.181123591865</v>
      </c>
      <c r="Z111" s="10">
        <v>0</v>
      </c>
      <c r="AA111" s="10">
        <v>0</v>
      </c>
      <c r="AB111" s="10">
        <v>2.5400252759440001</v>
      </c>
      <c r="AC111" s="10">
        <v>2.2449205927500002</v>
      </c>
      <c r="AD111" s="10">
        <v>17.339400520720002</v>
      </c>
      <c r="AE111" s="10">
        <v>15.324813051450001</v>
      </c>
      <c r="AF111" s="10">
        <v>14.7757178359</v>
      </c>
      <c r="AG111" s="10">
        <v>31.309304477929999</v>
      </c>
      <c r="AH111" s="10">
        <v>13.33513195854</v>
      </c>
      <c r="AI111" s="10">
        <v>14.188344148020001</v>
      </c>
      <c r="AJ111" s="10">
        <v>9.0147031561399995</v>
      </c>
      <c r="AK111" s="10">
        <v>14.485067468660001</v>
      </c>
      <c r="AL111" s="10">
        <v>26.030012873010001</v>
      </c>
      <c r="AM111" s="10">
        <v>25.467514187599999</v>
      </c>
      <c r="AN111" s="10">
        <v>18.33370997271</v>
      </c>
      <c r="AO111" s="10">
        <v>40.457331059140003</v>
      </c>
      <c r="AP111" s="10">
        <v>4.6445196062459999</v>
      </c>
      <c r="AQ111" s="10">
        <v>4.0456430118659998</v>
      </c>
      <c r="AR111" s="10">
        <v>7.21372189615</v>
      </c>
      <c r="AS111" s="10">
        <v>5.4951084663880003</v>
      </c>
    </row>
    <row r="112" spans="1:45" x14ac:dyDescent="0.4">
      <c r="B112" s="10">
        <v>414.93832661670001</v>
      </c>
      <c r="C112" s="10">
        <v>393.1087009327</v>
      </c>
      <c r="D112" s="10">
        <v>411.1167491361</v>
      </c>
      <c r="E112" s="10">
        <v>684.19789504209996</v>
      </c>
      <c r="F112" s="10">
        <v>684.26920344040002</v>
      </c>
      <c r="G112" s="10">
        <v>663.39166233169999</v>
      </c>
      <c r="H112" s="10">
        <v>674.01172105759997</v>
      </c>
      <c r="I112" s="10">
        <v>1128.41468854</v>
      </c>
      <c r="J112" s="10">
        <v>617.18630347789997</v>
      </c>
      <c r="K112" s="10">
        <v>627.76873530119997</v>
      </c>
      <c r="L112" s="10">
        <v>636.72706064479996</v>
      </c>
      <c r="M112" s="10">
        <v>1073.374845675</v>
      </c>
      <c r="N112" s="10">
        <v>579.05991985059995</v>
      </c>
      <c r="O112" s="10">
        <v>581.35840760539998</v>
      </c>
      <c r="P112" s="10">
        <v>561.89971533259995</v>
      </c>
      <c r="Q112" s="10">
        <v>927.34131457230001</v>
      </c>
      <c r="R112" s="10">
        <v>534.86103441440002</v>
      </c>
      <c r="S112" s="10">
        <v>537.47378196149998</v>
      </c>
      <c r="T112" s="10">
        <v>520.81066326339999</v>
      </c>
      <c r="U112" s="10">
        <v>855.37523773249995</v>
      </c>
      <c r="V112" s="10">
        <v>488.03964374970002</v>
      </c>
      <c r="W112" s="10">
        <v>520.38165158490006</v>
      </c>
      <c r="X112" s="10">
        <v>463.59296599330003</v>
      </c>
      <c r="Y112" s="10">
        <v>868.07166433760005</v>
      </c>
      <c r="Z112" s="10">
        <v>261.6455684503</v>
      </c>
      <c r="AA112" s="10">
        <v>246.00304049409999</v>
      </c>
      <c r="AB112" s="10">
        <v>286.2186198398</v>
      </c>
      <c r="AC112" s="10">
        <v>446.85162582309999</v>
      </c>
      <c r="AD112" s="10">
        <v>1752.8369306449999</v>
      </c>
      <c r="AE112" s="10">
        <v>1754.4793060980001</v>
      </c>
      <c r="AF112" s="10">
        <v>1799.134141944</v>
      </c>
      <c r="AG112" s="10">
        <v>3020.550763321</v>
      </c>
      <c r="AH112" s="10">
        <v>1805.6587632129999</v>
      </c>
      <c r="AI112" s="10">
        <v>1770.486660114</v>
      </c>
      <c r="AJ112" s="10">
        <v>1701.07770433</v>
      </c>
      <c r="AK112" s="10">
        <v>2921.773676756</v>
      </c>
      <c r="AL112" s="10">
        <v>2343.7882726490002</v>
      </c>
      <c r="AM112" s="10">
        <v>2394.2378484450001</v>
      </c>
      <c r="AN112" s="10">
        <v>2358.2221231120002</v>
      </c>
      <c r="AO112" s="10">
        <v>4013.4190004729999</v>
      </c>
      <c r="AP112" s="10">
        <v>1236.211727351</v>
      </c>
      <c r="AQ112" s="10">
        <v>1177.7621515549999</v>
      </c>
      <c r="AR112" s="10">
        <v>1191.125665729</v>
      </c>
      <c r="AS112" s="10">
        <v>1973.5561672179999</v>
      </c>
    </row>
    <row r="113" spans="1:45" x14ac:dyDescent="0.4">
      <c r="B113" s="4" t="s">
        <v>95</v>
      </c>
      <c r="C113" s="4" t="s">
        <v>95</v>
      </c>
      <c r="D113" s="4" t="s">
        <v>95</v>
      </c>
      <c r="E113" s="4" t="s">
        <v>95</v>
      </c>
      <c r="F113" s="4" t="s">
        <v>236</v>
      </c>
      <c r="G113" s="4" t="s">
        <v>236</v>
      </c>
      <c r="H113" s="4" t="s">
        <v>95</v>
      </c>
      <c r="I113" s="4" t="s">
        <v>95</v>
      </c>
      <c r="J113" s="4" t="s">
        <v>542</v>
      </c>
      <c r="K113" s="4" t="s">
        <v>236</v>
      </c>
      <c r="L113" s="4" t="s">
        <v>434</v>
      </c>
      <c r="M113" s="4" t="s">
        <v>397</v>
      </c>
      <c r="N113" s="4" t="s">
        <v>95</v>
      </c>
      <c r="O113" s="4" t="s">
        <v>645</v>
      </c>
      <c r="P113" s="4" t="s">
        <v>95</v>
      </c>
      <c r="Q113" s="4" t="s">
        <v>236</v>
      </c>
      <c r="R113" s="4" t="s">
        <v>116</v>
      </c>
      <c r="S113" s="4" t="s">
        <v>95</v>
      </c>
      <c r="T113" s="4" t="s">
        <v>116</v>
      </c>
      <c r="U113" s="4" t="s">
        <v>95</v>
      </c>
      <c r="V113" s="4" t="s">
        <v>95</v>
      </c>
      <c r="W113" s="4" t="s">
        <v>95</v>
      </c>
      <c r="X113" s="4" t="s">
        <v>95</v>
      </c>
      <c r="Y113" s="4" t="s">
        <v>95</v>
      </c>
      <c r="Z113" s="4" t="s">
        <v>95</v>
      </c>
      <c r="AA113" s="4" t="s">
        <v>95</v>
      </c>
      <c r="AB113" s="4" t="s">
        <v>95</v>
      </c>
      <c r="AC113" s="4" t="s">
        <v>95</v>
      </c>
      <c r="AD113" s="4" t="s">
        <v>397</v>
      </c>
      <c r="AE113" s="4" t="s">
        <v>397</v>
      </c>
      <c r="AF113" s="4" t="s">
        <v>397</v>
      </c>
      <c r="AG113" s="4" t="s">
        <v>397</v>
      </c>
      <c r="AH113" s="4" t="s">
        <v>397</v>
      </c>
      <c r="AI113" s="4" t="s">
        <v>434</v>
      </c>
      <c r="AJ113" s="4" t="s">
        <v>434</v>
      </c>
      <c r="AK113" s="4" t="s">
        <v>397</v>
      </c>
      <c r="AL113" s="4" t="s">
        <v>435</v>
      </c>
      <c r="AM113" s="4" t="s">
        <v>435</v>
      </c>
      <c r="AN113" s="4" t="s">
        <v>435</v>
      </c>
      <c r="AO113" s="4" t="s">
        <v>435</v>
      </c>
      <c r="AP113" s="4" t="s">
        <v>95</v>
      </c>
      <c r="AQ113" s="4" t="s">
        <v>95</v>
      </c>
      <c r="AR113" s="4" t="s">
        <v>95</v>
      </c>
      <c r="AS113" s="4" t="s">
        <v>95</v>
      </c>
    </row>
    <row r="114" spans="1:45" x14ac:dyDescent="0.4">
      <c r="A114" s="1" t="s">
        <v>303</v>
      </c>
      <c r="B114" s="9">
        <v>6.6027948147820001E-3</v>
      </c>
      <c r="C114" s="9">
        <v>0</v>
      </c>
      <c r="D114" s="9">
        <v>6.0833782732779996E-3</v>
      </c>
      <c r="E114" s="9">
        <v>2.884522727997E-2</v>
      </c>
      <c r="F114" s="9">
        <v>6.9991414389109999E-3</v>
      </c>
      <c r="G114" s="9">
        <v>1.6313138989749999E-2</v>
      </c>
      <c r="H114" s="9">
        <v>1.010552420104E-3</v>
      </c>
      <c r="I114" s="9">
        <v>2.1261992538109998E-2</v>
      </c>
      <c r="J114" s="9">
        <v>1.9490262243900002E-2</v>
      </c>
      <c r="K114" s="9">
        <v>9.7633650864909997E-3</v>
      </c>
      <c r="L114" s="9">
        <v>7.6609865461949997E-3</v>
      </c>
      <c r="M114" s="9">
        <v>2.5747585190449999E-2</v>
      </c>
      <c r="N114" s="9">
        <v>4.7771084387879994E-3</v>
      </c>
      <c r="O114" s="9">
        <v>1.3423523106929999E-2</v>
      </c>
      <c r="P114" s="9">
        <v>9.0462845998700008E-3</v>
      </c>
      <c r="Q114" s="9">
        <v>1.8176203319140001E-2</v>
      </c>
      <c r="R114" s="9">
        <v>4.3085952030500006E-3</v>
      </c>
      <c r="S114" s="9">
        <v>3.2888856309929997E-3</v>
      </c>
      <c r="T114" s="9">
        <v>1.317985506282E-2</v>
      </c>
      <c r="U114" s="9">
        <v>6.9722238103620002E-3</v>
      </c>
      <c r="V114" s="9">
        <v>4.3734459202700001E-3</v>
      </c>
      <c r="W114" s="9">
        <v>4.7105016296279997E-3</v>
      </c>
      <c r="X114" s="9">
        <v>5.4821172308529998E-3</v>
      </c>
      <c r="Y114" s="9">
        <v>1.1186141903249999E-2</v>
      </c>
      <c r="Z114" s="9">
        <v>1.1492848144559999E-2</v>
      </c>
      <c r="AA114" s="9">
        <v>3.3025399035460003E-3</v>
      </c>
      <c r="AB114" s="9">
        <v>2.0014542622339999E-3</v>
      </c>
      <c r="AC114" s="9">
        <v>1.188562697453E-2</v>
      </c>
      <c r="AD114" s="9">
        <v>1.1110316821020001E-2</v>
      </c>
      <c r="AE114" s="9">
        <v>9.2315242034620004E-3</v>
      </c>
      <c r="AF114" s="9">
        <v>9.4534888909610006E-3</v>
      </c>
      <c r="AG114" s="9">
        <v>2.3667574964889998E-2</v>
      </c>
      <c r="AH114" s="9">
        <v>5.7019623768820001E-3</v>
      </c>
      <c r="AI114" s="9">
        <v>7.6757872082269998E-3</v>
      </c>
      <c r="AJ114" s="9">
        <v>3.5939592546769998E-3</v>
      </c>
      <c r="AK114" s="9">
        <v>1.2908865551429999E-2</v>
      </c>
      <c r="AL114" s="9">
        <v>1.059851851706E-2</v>
      </c>
      <c r="AM114" s="9">
        <v>9.722086574078E-3</v>
      </c>
      <c r="AN114" s="9">
        <v>5.3290448225919995E-3</v>
      </c>
      <c r="AO114" s="9">
        <v>2.0249984559710003E-2</v>
      </c>
      <c r="AP114" s="9">
        <v>3.9877380642580002E-3</v>
      </c>
      <c r="AQ114" s="9">
        <v>5.5269303625099997E-3</v>
      </c>
      <c r="AR114" s="9">
        <v>8.8610526081370003E-3</v>
      </c>
      <c r="AS114" s="9">
        <v>1.415425761064E-2</v>
      </c>
    </row>
    <row r="115" spans="1:45" x14ac:dyDescent="0.4">
      <c r="B115" s="10">
        <v>1</v>
      </c>
      <c r="C115" s="10">
        <v>0</v>
      </c>
      <c r="D115" s="10">
        <v>1</v>
      </c>
      <c r="E115" s="10">
        <v>17</v>
      </c>
      <c r="F115" s="10">
        <v>3</v>
      </c>
      <c r="G115" s="10">
        <v>5</v>
      </c>
      <c r="H115" s="10">
        <v>1</v>
      </c>
      <c r="I115" s="10">
        <v>22</v>
      </c>
      <c r="J115" s="10">
        <v>6</v>
      </c>
      <c r="K115" s="10">
        <v>5</v>
      </c>
      <c r="L115" s="10">
        <v>3</v>
      </c>
      <c r="M115" s="10">
        <v>31</v>
      </c>
      <c r="N115" s="10">
        <v>2</v>
      </c>
      <c r="O115" s="10">
        <v>5</v>
      </c>
      <c r="P115" s="10">
        <v>3</v>
      </c>
      <c r="Q115" s="10">
        <v>14</v>
      </c>
      <c r="R115" s="10">
        <v>2</v>
      </c>
      <c r="S115" s="10">
        <v>2</v>
      </c>
      <c r="T115" s="10">
        <v>4</v>
      </c>
      <c r="U115" s="10">
        <v>7</v>
      </c>
      <c r="V115" s="10">
        <v>4</v>
      </c>
      <c r="W115" s="10">
        <v>4</v>
      </c>
      <c r="X115" s="10">
        <v>4</v>
      </c>
      <c r="Y115" s="10">
        <v>7</v>
      </c>
      <c r="Z115" s="10">
        <v>6</v>
      </c>
      <c r="AA115" s="10">
        <v>1</v>
      </c>
      <c r="AB115" s="10">
        <v>1</v>
      </c>
      <c r="AC115" s="10">
        <v>4</v>
      </c>
      <c r="AD115" s="10">
        <v>15</v>
      </c>
      <c r="AE115" s="10">
        <v>11</v>
      </c>
      <c r="AF115" s="10">
        <v>9</v>
      </c>
      <c r="AG115" s="10">
        <v>59</v>
      </c>
      <c r="AH115" s="10">
        <v>9</v>
      </c>
      <c r="AI115" s="10">
        <v>11</v>
      </c>
      <c r="AJ115" s="10">
        <v>8</v>
      </c>
      <c r="AK115" s="10">
        <v>43</v>
      </c>
      <c r="AL115" s="10">
        <v>20</v>
      </c>
      <c r="AM115" s="10">
        <v>17</v>
      </c>
      <c r="AN115" s="10">
        <v>11</v>
      </c>
      <c r="AO115" s="10">
        <v>80</v>
      </c>
      <c r="AP115" s="10">
        <v>4</v>
      </c>
      <c r="AQ115" s="10">
        <v>5</v>
      </c>
      <c r="AR115" s="10">
        <v>6</v>
      </c>
      <c r="AS115" s="10">
        <v>22</v>
      </c>
    </row>
    <row r="116" spans="1:45" x14ac:dyDescent="0.4">
      <c r="B116" s="10">
        <v>140</v>
      </c>
      <c r="C116" s="10">
        <v>171</v>
      </c>
      <c r="D116" s="10">
        <v>194</v>
      </c>
      <c r="E116" s="10">
        <v>525</v>
      </c>
      <c r="F116" s="10">
        <v>399</v>
      </c>
      <c r="G116" s="10">
        <v>458</v>
      </c>
      <c r="H116" s="10">
        <v>487</v>
      </c>
      <c r="I116" s="10">
        <v>1024</v>
      </c>
      <c r="J116" s="10">
        <v>558</v>
      </c>
      <c r="K116" s="10">
        <v>557</v>
      </c>
      <c r="L116" s="10">
        <v>670</v>
      </c>
      <c r="M116" s="10">
        <v>1265</v>
      </c>
      <c r="N116" s="10">
        <v>579</v>
      </c>
      <c r="O116" s="10">
        <v>605</v>
      </c>
      <c r="P116" s="10">
        <v>615</v>
      </c>
      <c r="Q116" s="10">
        <v>977</v>
      </c>
      <c r="R116" s="10">
        <v>697</v>
      </c>
      <c r="S116" s="10">
        <v>673</v>
      </c>
      <c r="T116" s="10">
        <v>615</v>
      </c>
      <c r="U116" s="10">
        <v>885</v>
      </c>
      <c r="V116" s="10">
        <v>799</v>
      </c>
      <c r="W116" s="10">
        <v>729</v>
      </c>
      <c r="X116" s="10">
        <v>608</v>
      </c>
      <c r="Y116" s="10">
        <v>879</v>
      </c>
      <c r="Z116" s="10">
        <v>408</v>
      </c>
      <c r="AA116" s="10">
        <v>375</v>
      </c>
      <c r="AB116" s="10">
        <v>339</v>
      </c>
      <c r="AC116" s="10">
        <v>431</v>
      </c>
      <c r="AD116" s="10">
        <v>1560</v>
      </c>
      <c r="AE116" s="10">
        <v>1486</v>
      </c>
      <c r="AF116" s="10">
        <v>1327</v>
      </c>
      <c r="AG116" s="10">
        <v>2296</v>
      </c>
      <c r="AH116" s="10">
        <v>2001</v>
      </c>
      <c r="AI116" s="10">
        <v>2055</v>
      </c>
      <c r="AJ116" s="10">
        <v>2161</v>
      </c>
      <c r="AK116" s="10">
        <v>3652</v>
      </c>
      <c r="AL116" s="10">
        <v>2405</v>
      </c>
      <c r="AM116" s="10">
        <v>2382</v>
      </c>
      <c r="AN116" s="10">
        <v>2397</v>
      </c>
      <c r="AO116" s="10">
        <v>4107</v>
      </c>
      <c r="AP116" s="10">
        <v>1175</v>
      </c>
      <c r="AQ116" s="10">
        <v>1190</v>
      </c>
      <c r="AR116" s="10">
        <v>1127</v>
      </c>
      <c r="AS116" s="10">
        <v>1880</v>
      </c>
    </row>
    <row r="117" spans="1:45" x14ac:dyDescent="0.4">
      <c r="B117" s="10">
        <v>2.7397526314389999</v>
      </c>
      <c r="C117" s="10">
        <v>0</v>
      </c>
      <c r="D117" s="10">
        <v>2.5009786994760002</v>
      </c>
      <c r="E117" s="10">
        <v>19.735843786970001</v>
      </c>
      <c r="F117" s="10">
        <v>4.7892969371709997</v>
      </c>
      <c r="G117" s="10">
        <v>10.82200039226</v>
      </c>
      <c r="H117" s="10">
        <v>0.68112417589340002</v>
      </c>
      <c r="I117" s="10">
        <v>23.992344687629998</v>
      </c>
      <c r="J117" s="10">
        <v>12.02912290812</v>
      </c>
      <c r="K117" s="10">
        <v>6.1291353526299996</v>
      </c>
      <c r="L117" s="10">
        <v>4.8779574451979997</v>
      </c>
      <c r="M117" s="10">
        <v>27.636810280310002</v>
      </c>
      <c r="N117" s="10">
        <v>2.766232029682</v>
      </c>
      <c r="O117" s="10">
        <v>7.8038780178989997</v>
      </c>
      <c r="P117" s="10">
        <v>5.0831047414850001</v>
      </c>
      <c r="Q117" s="10">
        <v>16.855544279909999</v>
      </c>
      <c r="R117" s="10">
        <v>2.304499687177</v>
      </c>
      <c r="S117" s="10">
        <v>1.7676897985290001</v>
      </c>
      <c r="T117" s="10">
        <v>6.8642090569830003</v>
      </c>
      <c r="U117" s="10">
        <v>5.9638675993129997</v>
      </c>
      <c r="V117" s="10">
        <v>2.1344149888869999</v>
      </c>
      <c r="W117" s="10">
        <v>2.4512586178190001</v>
      </c>
      <c r="X117" s="10">
        <v>2.5414709869740002</v>
      </c>
      <c r="Y117" s="10">
        <v>9.7103728194719992</v>
      </c>
      <c r="Z117" s="10">
        <v>3.007052785895</v>
      </c>
      <c r="AA117" s="10">
        <v>0.81243485762550005</v>
      </c>
      <c r="AB117" s="10">
        <v>0.57285347660920005</v>
      </c>
      <c r="AC117" s="10">
        <v>5.3111117374939996</v>
      </c>
      <c r="AD117" s="10">
        <v>19.47457363505</v>
      </c>
      <c r="AE117" s="10">
        <v>16.196518178720002</v>
      </c>
      <c r="AF117" s="10">
        <v>17.008094624209999</v>
      </c>
      <c r="AG117" s="10">
        <v>71.489111626150006</v>
      </c>
      <c r="AH117" s="10">
        <v>10.29579833333</v>
      </c>
      <c r="AI117" s="10">
        <v>13.589878858040001</v>
      </c>
      <c r="AJ117" s="10">
        <v>6.1136039584040001</v>
      </c>
      <c r="AK117" s="10">
        <v>37.716783564940002</v>
      </c>
      <c r="AL117" s="10">
        <v>24.840683407730001</v>
      </c>
      <c r="AM117" s="10">
        <v>23.276987641520002</v>
      </c>
      <c r="AN117" s="10">
        <v>12.56707139569</v>
      </c>
      <c r="AO117" s="10">
        <v>81.271672791219999</v>
      </c>
      <c r="AP117" s="10">
        <v>4.9296885606409999</v>
      </c>
      <c r="AQ117" s="10">
        <v>6.5094093952429999</v>
      </c>
      <c r="AR117" s="10">
        <v>10.554627186919999</v>
      </c>
      <c r="AS117" s="10">
        <v>27.934222399879999</v>
      </c>
    </row>
    <row r="118" spans="1:45" x14ac:dyDescent="0.4">
      <c r="B118" s="10">
        <v>414.93832661670001</v>
      </c>
      <c r="C118" s="10">
        <v>393.1087009327</v>
      </c>
      <c r="D118" s="10">
        <v>411.1167491361</v>
      </c>
      <c r="E118" s="10">
        <v>684.19789504209996</v>
      </c>
      <c r="F118" s="10">
        <v>684.26920344040002</v>
      </c>
      <c r="G118" s="10">
        <v>663.39166233169999</v>
      </c>
      <c r="H118" s="10">
        <v>674.01172105759997</v>
      </c>
      <c r="I118" s="10">
        <v>1128.41468854</v>
      </c>
      <c r="J118" s="10">
        <v>617.18630347789997</v>
      </c>
      <c r="K118" s="10">
        <v>627.76873530119997</v>
      </c>
      <c r="L118" s="10">
        <v>636.72706064479996</v>
      </c>
      <c r="M118" s="10">
        <v>1073.374845675</v>
      </c>
      <c r="N118" s="10">
        <v>579.05991985059995</v>
      </c>
      <c r="O118" s="10">
        <v>581.35840760539998</v>
      </c>
      <c r="P118" s="10">
        <v>561.89971533259995</v>
      </c>
      <c r="Q118" s="10">
        <v>927.34131457230001</v>
      </c>
      <c r="R118" s="10">
        <v>534.86103441440002</v>
      </c>
      <c r="S118" s="10">
        <v>537.47378196149998</v>
      </c>
      <c r="T118" s="10">
        <v>520.81066326339999</v>
      </c>
      <c r="U118" s="10">
        <v>855.37523773249995</v>
      </c>
      <c r="V118" s="10">
        <v>488.03964374970002</v>
      </c>
      <c r="W118" s="10">
        <v>520.38165158490006</v>
      </c>
      <c r="X118" s="10">
        <v>463.59296599330003</v>
      </c>
      <c r="Y118" s="10">
        <v>868.07166433760005</v>
      </c>
      <c r="Z118" s="10">
        <v>261.6455684503</v>
      </c>
      <c r="AA118" s="10">
        <v>246.00304049409999</v>
      </c>
      <c r="AB118" s="10">
        <v>286.2186198398</v>
      </c>
      <c r="AC118" s="10">
        <v>446.85162582309999</v>
      </c>
      <c r="AD118" s="10">
        <v>1752.8369306449999</v>
      </c>
      <c r="AE118" s="10">
        <v>1754.4793060980001</v>
      </c>
      <c r="AF118" s="10">
        <v>1799.134141944</v>
      </c>
      <c r="AG118" s="10">
        <v>3020.550763321</v>
      </c>
      <c r="AH118" s="10">
        <v>1805.6587632129999</v>
      </c>
      <c r="AI118" s="10">
        <v>1770.486660114</v>
      </c>
      <c r="AJ118" s="10">
        <v>1701.07770433</v>
      </c>
      <c r="AK118" s="10">
        <v>2921.773676756</v>
      </c>
      <c r="AL118" s="10">
        <v>2343.7882726490002</v>
      </c>
      <c r="AM118" s="10">
        <v>2394.2378484450001</v>
      </c>
      <c r="AN118" s="10">
        <v>2358.2221231120002</v>
      </c>
      <c r="AO118" s="10">
        <v>4013.4190004729999</v>
      </c>
      <c r="AP118" s="10">
        <v>1236.211727351</v>
      </c>
      <c r="AQ118" s="10">
        <v>1177.7621515549999</v>
      </c>
      <c r="AR118" s="10">
        <v>1191.125665729</v>
      </c>
      <c r="AS118" s="10">
        <v>1973.5561672179999</v>
      </c>
    </row>
    <row r="119" spans="1:45" x14ac:dyDescent="0.4">
      <c r="B119" s="4" t="s">
        <v>95</v>
      </c>
      <c r="C119" s="4" t="s">
        <v>95</v>
      </c>
      <c r="D119" s="4" t="s">
        <v>95</v>
      </c>
      <c r="E119" s="4" t="s">
        <v>543</v>
      </c>
      <c r="F119" s="4" t="s">
        <v>95</v>
      </c>
      <c r="G119" s="4" t="s">
        <v>650</v>
      </c>
      <c r="H119" s="4" t="s">
        <v>95</v>
      </c>
      <c r="I119" s="4" t="s">
        <v>811</v>
      </c>
      <c r="J119" s="4" t="s">
        <v>236</v>
      </c>
      <c r="K119" s="4" t="s">
        <v>236</v>
      </c>
      <c r="L119" s="4" t="s">
        <v>95</v>
      </c>
      <c r="M119" s="4" t="s">
        <v>815</v>
      </c>
      <c r="N119" s="4" t="s">
        <v>95</v>
      </c>
      <c r="O119" s="4" t="s">
        <v>236</v>
      </c>
      <c r="P119" s="4" t="s">
        <v>95</v>
      </c>
      <c r="Q119" s="4" t="s">
        <v>397</v>
      </c>
      <c r="R119" s="4" t="s">
        <v>95</v>
      </c>
      <c r="S119" s="4" t="s">
        <v>95</v>
      </c>
      <c r="T119" s="4" t="s">
        <v>236</v>
      </c>
      <c r="U119" s="4" t="s">
        <v>95</v>
      </c>
      <c r="V119" s="4" t="s">
        <v>95</v>
      </c>
      <c r="W119" s="4" t="s">
        <v>95</v>
      </c>
      <c r="X119" s="4" t="s">
        <v>95</v>
      </c>
      <c r="Y119" s="4" t="s">
        <v>95</v>
      </c>
      <c r="Z119" s="4" t="s">
        <v>236</v>
      </c>
      <c r="AA119" s="4" t="s">
        <v>95</v>
      </c>
      <c r="AB119" s="4" t="s">
        <v>95</v>
      </c>
      <c r="AC119" s="4" t="s">
        <v>95</v>
      </c>
      <c r="AD119" s="4" t="s">
        <v>397</v>
      </c>
      <c r="AE119" s="4" t="s">
        <v>397</v>
      </c>
      <c r="AF119" s="4" t="s">
        <v>397</v>
      </c>
      <c r="AG119" s="4" t="s">
        <v>541</v>
      </c>
      <c r="AH119" s="4" t="s">
        <v>236</v>
      </c>
      <c r="AI119" s="4" t="s">
        <v>542</v>
      </c>
      <c r="AJ119" s="4" t="s">
        <v>236</v>
      </c>
      <c r="AK119" s="4" t="s">
        <v>544</v>
      </c>
      <c r="AL119" s="4" t="s">
        <v>435</v>
      </c>
      <c r="AM119" s="4" t="s">
        <v>435</v>
      </c>
      <c r="AN119" s="4" t="s">
        <v>397</v>
      </c>
      <c r="AO119" s="4" t="s">
        <v>808</v>
      </c>
      <c r="AP119" s="4" t="s">
        <v>95</v>
      </c>
      <c r="AQ119" s="4" t="s">
        <v>236</v>
      </c>
      <c r="AR119" s="4" t="s">
        <v>236</v>
      </c>
      <c r="AS119" s="4" t="s">
        <v>817</v>
      </c>
    </row>
    <row r="120" spans="1:45" x14ac:dyDescent="0.4">
      <c r="A120" s="1" t="s">
        <v>362</v>
      </c>
      <c r="B120" s="9">
        <v>7.9072765601320011E-3</v>
      </c>
      <c r="C120" s="9">
        <v>1.5746255038650001E-2</v>
      </c>
      <c r="D120" s="9">
        <v>6.9602364210010004E-3</v>
      </c>
      <c r="E120" s="9">
        <v>0</v>
      </c>
      <c r="F120" s="9">
        <v>3.9931697149259999E-3</v>
      </c>
      <c r="G120" s="9">
        <v>3.6391780317339998E-3</v>
      </c>
      <c r="H120" s="9">
        <v>1.781612434075E-3</v>
      </c>
      <c r="I120" s="9">
        <v>0</v>
      </c>
      <c r="J120" s="9">
        <v>9.6257023811520005E-3</v>
      </c>
      <c r="K120" s="9">
        <v>1.41864687039E-2</v>
      </c>
      <c r="L120" s="9">
        <v>9.8898259126009996E-3</v>
      </c>
      <c r="M120" s="9">
        <v>0</v>
      </c>
      <c r="N120" s="9">
        <v>1.1213570666509999E-2</v>
      </c>
      <c r="O120" s="9">
        <v>9.1792463747990011E-3</v>
      </c>
      <c r="P120" s="9">
        <v>9.5214648849980005E-3</v>
      </c>
      <c r="Q120" s="9">
        <v>0</v>
      </c>
      <c r="R120" s="9">
        <v>4.8509408942699998E-3</v>
      </c>
      <c r="S120" s="9">
        <v>5.3075794214060001E-3</v>
      </c>
      <c r="T120" s="9">
        <v>3.7252422504549998E-3</v>
      </c>
      <c r="U120" s="9">
        <v>0</v>
      </c>
      <c r="V120" s="9">
        <v>4.0931261954160001E-3</v>
      </c>
      <c r="W120" s="9">
        <v>6.7701926152609999E-4</v>
      </c>
      <c r="X120" s="9">
        <v>2.2613977978089999E-3</v>
      </c>
      <c r="Y120" s="9">
        <v>0</v>
      </c>
      <c r="Z120" s="9">
        <v>7.1241485493449995E-3</v>
      </c>
      <c r="AA120" s="9">
        <v>0</v>
      </c>
      <c r="AB120" s="9">
        <v>0</v>
      </c>
      <c r="AC120" s="9">
        <v>0</v>
      </c>
      <c r="AD120" s="9">
        <v>6.4026496136539999E-3</v>
      </c>
      <c r="AE120" s="9">
        <v>5.4991862311429994E-3</v>
      </c>
      <c r="AF120" s="9">
        <v>5.1717987629780002E-3</v>
      </c>
      <c r="AG120" s="9">
        <v>0</v>
      </c>
      <c r="AH120" s="9">
        <v>7.5767386175399996E-3</v>
      </c>
      <c r="AI120" s="9">
        <v>8.6483191941199994E-3</v>
      </c>
      <c r="AJ120" s="9">
        <v>5.5219581513670001E-3</v>
      </c>
      <c r="AK120" s="9">
        <v>0</v>
      </c>
      <c r="AL120" s="9">
        <v>6.7990545336200003E-3</v>
      </c>
      <c r="AM120" s="9">
        <v>8.2543474712860002E-3</v>
      </c>
      <c r="AN120" s="9">
        <v>6.3813752376919997E-3</v>
      </c>
      <c r="AO120" s="9">
        <v>0</v>
      </c>
      <c r="AP120" s="9">
        <v>7.2546317905779999E-3</v>
      </c>
      <c r="AQ120" s="9">
        <v>5.3394192085199996E-3</v>
      </c>
      <c r="AR120" s="9">
        <v>3.0637735957389999E-3</v>
      </c>
      <c r="AS120" s="9">
        <v>0</v>
      </c>
    </row>
    <row r="121" spans="1:45" x14ac:dyDescent="0.4">
      <c r="B121" s="10">
        <v>1</v>
      </c>
      <c r="C121" s="10">
        <v>2</v>
      </c>
      <c r="D121" s="10">
        <v>1</v>
      </c>
      <c r="E121" s="10">
        <v>0</v>
      </c>
      <c r="F121" s="10">
        <v>3</v>
      </c>
      <c r="G121" s="10">
        <v>2</v>
      </c>
      <c r="H121" s="10">
        <v>2</v>
      </c>
      <c r="I121" s="10">
        <v>0</v>
      </c>
      <c r="J121" s="10">
        <v>4</v>
      </c>
      <c r="K121" s="10">
        <v>8</v>
      </c>
      <c r="L121" s="10">
        <v>7</v>
      </c>
      <c r="M121" s="10">
        <v>0</v>
      </c>
      <c r="N121" s="10">
        <v>5</v>
      </c>
      <c r="O121" s="10">
        <v>4</v>
      </c>
      <c r="P121" s="10">
        <v>6</v>
      </c>
      <c r="Q121" s="10">
        <v>0</v>
      </c>
      <c r="R121" s="10">
        <v>3</v>
      </c>
      <c r="S121" s="10">
        <v>3</v>
      </c>
      <c r="T121" s="10">
        <v>4</v>
      </c>
      <c r="U121" s="10">
        <v>0</v>
      </c>
      <c r="V121" s="10">
        <v>4</v>
      </c>
      <c r="W121" s="10">
        <v>1</v>
      </c>
      <c r="X121" s="10">
        <v>1</v>
      </c>
      <c r="Y121" s="10">
        <v>0</v>
      </c>
      <c r="Z121" s="10">
        <v>3</v>
      </c>
      <c r="AA121" s="10">
        <v>0</v>
      </c>
      <c r="AB121" s="10">
        <v>0</v>
      </c>
      <c r="AC121" s="10">
        <v>0</v>
      </c>
      <c r="AD121" s="10">
        <v>10</v>
      </c>
      <c r="AE121" s="10">
        <v>5</v>
      </c>
      <c r="AF121" s="10">
        <v>9</v>
      </c>
      <c r="AG121" s="10">
        <v>0</v>
      </c>
      <c r="AH121" s="10">
        <v>13</v>
      </c>
      <c r="AI121" s="10">
        <v>14</v>
      </c>
      <c r="AJ121" s="10">
        <v>12</v>
      </c>
      <c r="AK121" s="10">
        <v>0</v>
      </c>
      <c r="AL121" s="10">
        <v>13</v>
      </c>
      <c r="AM121" s="10">
        <v>14</v>
      </c>
      <c r="AN121" s="10">
        <v>16</v>
      </c>
      <c r="AO121" s="10">
        <v>0</v>
      </c>
      <c r="AP121" s="10">
        <v>10</v>
      </c>
      <c r="AQ121" s="10">
        <v>6</v>
      </c>
      <c r="AR121" s="10">
        <v>5</v>
      </c>
      <c r="AS121" s="10">
        <v>0</v>
      </c>
    </row>
    <row r="122" spans="1:45" x14ac:dyDescent="0.4">
      <c r="B122" s="10">
        <v>140</v>
      </c>
      <c r="C122" s="10">
        <v>171</v>
      </c>
      <c r="D122" s="10">
        <v>194</v>
      </c>
      <c r="E122" s="10">
        <v>525</v>
      </c>
      <c r="F122" s="10">
        <v>399</v>
      </c>
      <c r="G122" s="10">
        <v>458</v>
      </c>
      <c r="H122" s="10">
        <v>487</v>
      </c>
      <c r="I122" s="10">
        <v>1024</v>
      </c>
      <c r="J122" s="10">
        <v>558</v>
      </c>
      <c r="K122" s="10">
        <v>557</v>
      </c>
      <c r="L122" s="10">
        <v>670</v>
      </c>
      <c r="M122" s="10">
        <v>1265</v>
      </c>
      <c r="N122" s="10">
        <v>579</v>
      </c>
      <c r="O122" s="10">
        <v>605</v>
      </c>
      <c r="P122" s="10">
        <v>615</v>
      </c>
      <c r="Q122" s="10">
        <v>977</v>
      </c>
      <c r="R122" s="10">
        <v>697</v>
      </c>
      <c r="S122" s="10">
        <v>673</v>
      </c>
      <c r="T122" s="10">
        <v>615</v>
      </c>
      <c r="U122" s="10">
        <v>885</v>
      </c>
      <c r="V122" s="10">
        <v>799</v>
      </c>
      <c r="W122" s="10">
        <v>729</v>
      </c>
      <c r="X122" s="10">
        <v>608</v>
      </c>
      <c r="Y122" s="10">
        <v>879</v>
      </c>
      <c r="Z122" s="10">
        <v>408</v>
      </c>
      <c r="AA122" s="10">
        <v>375</v>
      </c>
      <c r="AB122" s="10">
        <v>339</v>
      </c>
      <c r="AC122" s="10">
        <v>431</v>
      </c>
      <c r="AD122" s="10">
        <v>1560</v>
      </c>
      <c r="AE122" s="10">
        <v>1486</v>
      </c>
      <c r="AF122" s="10">
        <v>1327</v>
      </c>
      <c r="AG122" s="10">
        <v>2296</v>
      </c>
      <c r="AH122" s="10">
        <v>2001</v>
      </c>
      <c r="AI122" s="10">
        <v>2055</v>
      </c>
      <c r="AJ122" s="10">
        <v>2161</v>
      </c>
      <c r="AK122" s="10">
        <v>3652</v>
      </c>
      <c r="AL122" s="10">
        <v>2405</v>
      </c>
      <c r="AM122" s="10">
        <v>2382</v>
      </c>
      <c r="AN122" s="10">
        <v>2397</v>
      </c>
      <c r="AO122" s="10">
        <v>4107</v>
      </c>
      <c r="AP122" s="10">
        <v>1175</v>
      </c>
      <c r="AQ122" s="10">
        <v>1190</v>
      </c>
      <c r="AR122" s="10">
        <v>1127</v>
      </c>
      <c r="AS122" s="10">
        <v>1880</v>
      </c>
    </row>
    <row r="123" spans="1:45" x14ac:dyDescent="0.4">
      <c r="B123" s="10">
        <v>3.2810321039570001</v>
      </c>
      <c r="C123" s="10">
        <v>6.1899898627969998</v>
      </c>
      <c r="D123" s="10">
        <v>2.8614697706209999</v>
      </c>
      <c r="E123" s="10">
        <v>0</v>
      </c>
      <c r="F123" s="10">
        <v>2.7324030600340001</v>
      </c>
      <c r="G123" s="10">
        <v>2.4142003639929999</v>
      </c>
      <c r="H123" s="10">
        <v>1.2008276629479999</v>
      </c>
      <c r="I123" s="10">
        <v>0</v>
      </c>
      <c r="J123" s="10">
        <v>5.940851671001</v>
      </c>
      <c r="K123" s="10">
        <v>8.9058215166369994</v>
      </c>
      <c r="L123" s="10">
        <v>6.2971197836190003</v>
      </c>
      <c r="M123" s="10">
        <v>0</v>
      </c>
      <c r="N123" s="10">
        <v>6.4933293313889999</v>
      </c>
      <c r="O123" s="10">
        <v>5.3364320554709996</v>
      </c>
      <c r="P123" s="10">
        <v>5.3501084084299997</v>
      </c>
      <c r="Q123" s="10">
        <v>0</v>
      </c>
      <c r="R123" s="10">
        <v>2.5945792645929999</v>
      </c>
      <c r="S123" s="10">
        <v>2.852684784684</v>
      </c>
      <c r="T123" s="10">
        <v>1.9401458872770001</v>
      </c>
      <c r="U123" s="10">
        <v>0</v>
      </c>
      <c r="V123" s="10">
        <v>1.997607850234</v>
      </c>
      <c r="W123" s="10">
        <v>0.35230840146769998</v>
      </c>
      <c r="X123" s="10">
        <v>1.0483681123769999</v>
      </c>
      <c r="Y123" s="10">
        <v>0</v>
      </c>
      <c r="Z123" s="10">
        <v>1.8640018969179999</v>
      </c>
      <c r="AA123" s="10">
        <v>0</v>
      </c>
      <c r="AB123" s="10">
        <v>0</v>
      </c>
      <c r="AC123" s="10">
        <v>0</v>
      </c>
      <c r="AD123" s="10">
        <v>11.222800696789999</v>
      </c>
      <c r="AE123" s="10">
        <v>9.6482084429199997</v>
      </c>
      <c r="AF123" s="10">
        <v>9.3047597297350002</v>
      </c>
      <c r="AG123" s="10">
        <v>0</v>
      </c>
      <c r="AH123" s="10">
        <v>13.68100448133</v>
      </c>
      <c r="AI123" s="10">
        <v>15.3117337656</v>
      </c>
      <c r="AJ123" s="10">
        <v>9.3932798955360006</v>
      </c>
      <c r="AK123" s="10">
        <v>0</v>
      </c>
      <c r="AL123" s="10">
        <v>15.935544281</v>
      </c>
      <c r="AM123" s="10">
        <v>19.762871129970002</v>
      </c>
      <c r="AN123" s="10">
        <v>15.04870026141</v>
      </c>
      <c r="AO123" s="10">
        <v>0</v>
      </c>
      <c r="AP123" s="10">
        <v>8.9682608971279993</v>
      </c>
      <c r="AQ123" s="10">
        <v>6.2885658550789998</v>
      </c>
      <c r="AR123" s="10">
        <v>3.6493393638659999</v>
      </c>
      <c r="AS123" s="10">
        <v>0</v>
      </c>
    </row>
    <row r="124" spans="1:45" x14ac:dyDescent="0.4">
      <c r="B124" s="10">
        <v>414.93832661670001</v>
      </c>
      <c r="C124" s="10">
        <v>393.1087009327</v>
      </c>
      <c r="D124" s="10">
        <v>411.1167491361</v>
      </c>
      <c r="E124" s="10">
        <v>684.19789504209996</v>
      </c>
      <c r="F124" s="10">
        <v>684.26920344040002</v>
      </c>
      <c r="G124" s="10">
        <v>663.39166233169999</v>
      </c>
      <c r="H124" s="10">
        <v>674.01172105759997</v>
      </c>
      <c r="I124" s="10">
        <v>1128.41468854</v>
      </c>
      <c r="J124" s="10">
        <v>617.18630347789997</v>
      </c>
      <c r="K124" s="10">
        <v>627.76873530119997</v>
      </c>
      <c r="L124" s="10">
        <v>636.72706064479996</v>
      </c>
      <c r="M124" s="10">
        <v>1073.374845675</v>
      </c>
      <c r="N124" s="10">
        <v>579.05991985059995</v>
      </c>
      <c r="O124" s="10">
        <v>581.35840760539998</v>
      </c>
      <c r="P124" s="10">
        <v>561.89971533259995</v>
      </c>
      <c r="Q124" s="10">
        <v>927.34131457230001</v>
      </c>
      <c r="R124" s="10">
        <v>534.86103441440002</v>
      </c>
      <c r="S124" s="10">
        <v>537.47378196149998</v>
      </c>
      <c r="T124" s="10">
        <v>520.81066326339999</v>
      </c>
      <c r="U124" s="10">
        <v>855.37523773249995</v>
      </c>
      <c r="V124" s="10">
        <v>488.03964374970002</v>
      </c>
      <c r="W124" s="10">
        <v>520.38165158490006</v>
      </c>
      <c r="X124" s="10">
        <v>463.59296599330003</v>
      </c>
      <c r="Y124" s="10">
        <v>868.07166433760005</v>
      </c>
      <c r="Z124" s="10">
        <v>261.6455684503</v>
      </c>
      <c r="AA124" s="10">
        <v>246.00304049409999</v>
      </c>
      <c r="AB124" s="10">
        <v>286.2186198398</v>
      </c>
      <c r="AC124" s="10">
        <v>446.85162582309999</v>
      </c>
      <c r="AD124" s="10">
        <v>1752.8369306449999</v>
      </c>
      <c r="AE124" s="10">
        <v>1754.4793060980001</v>
      </c>
      <c r="AF124" s="10">
        <v>1799.134141944</v>
      </c>
      <c r="AG124" s="10">
        <v>3020.550763321</v>
      </c>
      <c r="AH124" s="10">
        <v>1805.6587632129999</v>
      </c>
      <c r="AI124" s="10">
        <v>1770.486660114</v>
      </c>
      <c r="AJ124" s="10">
        <v>1701.07770433</v>
      </c>
      <c r="AK124" s="10">
        <v>2921.773676756</v>
      </c>
      <c r="AL124" s="10">
        <v>2343.7882726490002</v>
      </c>
      <c r="AM124" s="10">
        <v>2394.2378484450001</v>
      </c>
      <c r="AN124" s="10">
        <v>2358.2221231120002</v>
      </c>
      <c r="AO124" s="10">
        <v>4013.4190004729999</v>
      </c>
      <c r="AP124" s="10">
        <v>1236.211727351</v>
      </c>
      <c r="AQ124" s="10">
        <v>1177.7621515549999</v>
      </c>
      <c r="AR124" s="10">
        <v>1191.125665729</v>
      </c>
      <c r="AS124" s="10">
        <v>1973.5561672179999</v>
      </c>
    </row>
    <row r="125" spans="1:45" x14ac:dyDescent="0.4">
      <c r="B125" s="4" t="s">
        <v>95</v>
      </c>
      <c r="C125" s="4" t="s">
        <v>95</v>
      </c>
      <c r="D125" s="4" t="s">
        <v>95</v>
      </c>
      <c r="E125" s="4" t="s">
        <v>95</v>
      </c>
      <c r="F125" s="4" t="s">
        <v>116</v>
      </c>
      <c r="G125" s="4" t="s">
        <v>95</v>
      </c>
      <c r="H125" s="4" t="s">
        <v>95</v>
      </c>
      <c r="I125" s="4" t="s">
        <v>95</v>
      </c>
      <c r="J125" s="4" t="s">
        <v>116</v>
      </c>
      <c r="K125" s="4" t="s">
        <v>382</v>
      </c>
      <c r="L125" s="4" t="s">
        <v>382</v>
      </c>
      <c r="M125" s="4" t="s">
        <v>95</v>
      </c>
      <c r="N125" s="4" t="s">
        <v>382</v>
      </c>
      <c r="O125" s="4" t="s">
        <v>95</v>
      </c>
      <c r="P125" s="4" t="s">
        <v>382</v>
      </c>
      <c r="Q125" s="4" t="s">
        <v>95</v>
      </c>
      <c r="R125" s="4" t="s">
        <v>116</v>
      </c>
      <c r="S125" s="4" t="s">
        <v>95</v>
      </c>
      <c r="T125" s="4" t="s">
        <v>116</v>
      </c>
      <c r="U125" s="4" t="s">
        <v>95</v>
      </c>
      <c r="V125" s="4" t="s">
        <v>116</v>
      </c>
      <c r="W125" s="4" t="s">
        <v>95</v>
      </c>
      <c r="X125" s="4" t="s">
        <v>95</v>
      </c>
      <c r="Y125" s="4" t="s">
        <v>95</v>
      </c>
      <c r="Z125" s="4" t="s">
        <v>95</v>
      </c>
      <c r="AA125" s="4" t="s">
        <v>95</v>
      </c>
      <c r="AB125" s="4" t="s">
        <v>95</v>
      </c>
      <c r="AC125" s="4" t="s">
        <v>95</v>
      </c>
      <c r="AD125" s="4" t="s">
        <v>832</v>
      </c>
      <c r="AE125" s="4" t="s">
        <v>116</v>
      </c>
      <c r="AF125" s="4" t="s">
        <v>476</v>
      </c>
      <c r="AG125" s="4" t="s">
        <v>95</v>
      </c>
      <c r="AH125" s="4" t="s">
        <v>476</v>
      </c>
      <c r="AI125" s="4" t="s">
        <v>476</v>
      </c>
      <c r="AJ125" s="4" t="s">
        <v>476</v>
      </c>
      <c r="AK125" s="4" t="s">
        <v>95</v>
      </c>
      <c r="AL125" s="4" t="s">
        <v>476</v>
      </c>
      <c r="AM125" s="4" t="s">
        <v>476</v>
      </c>
      <c r="AN125" s="4" t="s">
        <v>476</v>
      </c>
      <c r="AO125" s="4" t="s">
        <v>95</v>
      </c>
      <c r="AP125" s="4" t="s">
        <v>818</v>
      </c>
      <c r="AQ125" s="4" t="s">
        <v>116</v>
      </c>
      <c r="AR125" s="4" t="s">
        <v>116</v>
      </c>
      <c r="AS125" s="4" t="s">
        <v>95</v>
      </c>
    </row>
    <row r="126" spans="1:45" x14ac:dyDescent="0.4">
      <c r="A126" s="1" t="s">
        <v>369</v>
      </c>
      <c r="B126" s="9">
        <v>0</v>
      </c>
      <c r="C126" s="9">
        <v>0</v>
      </c>
      <c r="D126" s="9">
        <v>0</v>
      </c>
      <c r="E126" s="9">
        <v>0</v>
      </c>
      <c r="F126" s="9">
        <v>2.8023022886319998E-3</v>
      </c>
      <c r="G126" s="9">
        <v>9.3674485017299991E-4</v>
      </c>
      <c r="H126" s="9">
        <v>4.0341191918429999E-3</v>
      </c>
      <c r="I126" s="9">
        <v>0</v>
      </c>
      <c r="J126" s="9">
        <v>3.1718608816049998E-3</v>
      </c>
      <c r="K126" s="9">
        <v>6.2353758636800004E-3</v>
      </c>
      <c r="L126" s="9">
        <v>1.752785412095E-3</v>
      </c>
      <c r="M126" s="9">
        <v>0</v>
      </c>
      <c r="N126" s="9">
        <v>5.5504944708070006E-3</v>
      </c>
      <c r="O126" s="9">
        <v>7.8644041025930007E-4</v>
      </c>
      <c r="P126" s="9">
        <v>0</v>
      </c>
      <c r="Q126" s="9">
        <v>0</v>
      </c>
      <c r="R126" s="9">
        <v>3.8661659169579999E-4</v>
      </c>
      <c r="S126" s="9">
        <v>3.6385969716740004E-3</v>
      </c>
      <c r="T126" s="9">
        <v>8.4616249488409997E-3</v>
      </c>
      <c r="U126" s="9">
        <v>0</v>
      </c>
      <c r="V126" s="9">
        <v>4.9535003419260001E-4</v>
      </c>
      <c r="W126" s="9">
        <v>0</v>
      </c>
      <c r="X126" s="9">
        <v>0</v>
      </c>
      <c r="Y126" s="9">
        <v>0</v>
      </c>
      <c r="Z126" s="9">
        <v>0</v>
      </c>
      <c r="AA126" s="9">
        <v>0</v>
      </c>
      <c r="AB126" s="9">
        <v>0</v>
      </c>
      <c r="AC126" s="9">
        <v>0</v>
      </c>
      <c r="AD126" s="9">
        <v>3.9879353119360002E-3</v>
      </c>
      <c r="AE126" s="9">
        <v>1.71840608152E-3</v>
      </c>
      <c r="AF126" s="9">
        <v>3.5750932900610001E-3</v>
      </c>
      <c r="AG126" s="9">
        <v>0</v>
      </c>
      <c r="AH126" s="9">
        <v>3.0324857312440004E-4</v>
      </c>
      <c r="AI126" s="9">
        <v>2.2218461977210001E-3</v>
      </c>
      <c r="AJ126" s="9">
        <v>1.0639852731780001E-3</v>
      </c>
      <c r="AK126" s="9">
        <v>0</v>
      </c>
      <c r="AL126" s="9">
        <v>2.5262145071060001E-3</v>
      </c>
      <c r="AM126" s="9">
        <v>1.9451273387970001E-3</v>
      </c>
      <c r="AN126" s="9">
        <v>2.8889130141449997E-3</v>
      </c>
      <c r="AO126" s="9">
        <v>0</v>
      </c>
      <c r="AP126" s="9">
        <v>1.3079084784209999E-3</v>
      </c>
      <c r="AQ126" s="9">
        <v>1.9456895144520001E-3</v>
      </c>
      <c r="AR126" s="9">
        <v>1.1999535264350001E-3</v>
      </c>
      <c r="AS126" s="9">
        <v>0</v>
      </c>
    </row>
    <row r="127" spans="1:45" x14ac:dyDescent="0.4">
      <c r="B127" s="10">
        <v>0</v>
      </c>
      <c r="C127" s="10">
        <v>0</v>
      </c>
      <c r="D127" s="10">
        <v>0</v>
      </c>
      <c r="E127" s="10">
        <v>0</v>
      </c>
      <c r="F127" s="10">
        <v>1</v>
      </c>
      <c r="G127" s="10">
        <v>1</v>
      </c>
      <c r="H127" s="10">
        <v>3</v>
      </c>
      <c r="I127" s="10">
        <v>0</v>
      </c>
      <c r="J127" s="10">
        <v>2</v>
      </c>
      <c r="K127" s="10">
        <v>3</v>
      </c>
      <c r="L127" s="10">
        <v>1</v>
      </c>
      <c r="M127" s="10">
        <v>0</v>
      </c>
      <c r="N127" s="10">
        <v>3</v>
      </c>
      <c r="O127" s="10">
        <v>1</v>
      </c>
      <c r="P127" s="10">
        <v>0</v>
      </c>
      <c r="Q127" s="10">
        <v>0</v>
      </c>
      <c r="R127" s="10">
        <v>1</v>
      </c>
      <c r="S127" s="10">
        <v>3</v>
      </c>
      <c r="T127" s="10">
        <v>3</v>
      </c>
      <c r="U127" s="10">
        <v>0</v>
      </c>
      <c r="V127" s="10">
        <v>1</v>
      </c>
      <c r="W127" s="10">
        <v>0</v>
      </c>
      <c r="X127" s="10">
        <v>0</v>
      </c>
      <c r="Y127" s="10">
        <v>0</v>
      </c>
      <c r="Z127" s="10">
        <v>0</v>
      </c>
      <c r="AA127" s="10">
        <v>0</v>
      </c>
      <c r="AB127" s="10">
        <v>0</v>
      </c>
      <c r="AC127" s="10">
        <v>0</v>
      </c>
      <c r="AD127" s="10">
        <v>6</v>
      </c>
      <c r="AE127" s="10">
        <v>2</v>
      </c>
      <c r="AF127" s="10">
        <v>4</v>
      </c>
      <c r="AG127" s="10">
        <v>0</v>
      </c>
      <c r="AH127" s="10">
        <v>2</v>
      </c>
      <c r="AI127" s="10">
        <v>6</v>
      </c>
      <c r="AJ127" s="10">
        <v>3</v>
      </c>
      <c r="AK127" s="10">
        <v>0</v>
      </c>
      <c r="AL127" s="10">
        <v>7</v>
      </c>
      <c r="AM127" s="10">
        <v>6</v>
      </c>
      <c r="AN127" s="10">
        <v>6</v>
      </c>
      <c r="AO127" s="10">
        <v>0</v>
      </c>
      <c r="AP127" s="10">
        <v>1</v>
      </c>
      <c r="AQ127" s="10">
        <v>2</v>
      </c>
      <c r="AR127" s="10">
        <v>1</v>
      </c>
      <c r="AS127" s="10">
        <v>0</v>
      </c>
    </row>
    <row r="128" spans="1:45" x14ac:dyDescent="0.4">
      <c r="B128" s="10">
        <v>140</v>
      </c>
      <c r="C128" s="10">
        <v>171</v>
      </c>
      <c r="D128" s="10">
        <v>194</v>
      </c>
      <c r="E128" s="10">
        <v>525</v>
      </c>
      <c r="F128" s="10">
        <v>399</v>
      </c>
      <c r="G128" s="10">
        <v>458</v>
      </c>
      <c r="H128" s="10">
        <v>487</v>
      </c>
      <c r="I128" s="10">
        <v>1024</v>
      </c>
      <c r="J128" s="10">
        <v>558</v>
      </c>
      <c r="K128" s="10">
        <v>557</v>
      </c>
      <c r="L128" s="10">
        <v>670</v>
      </c>
      <c r="M128" s="10">
        <v>1265</v>
      </c>
      <c r="N128" s="10">
        <v>579</v>
      </c>
      <c r="O128" s="10">
        <v>605</v>
      </c>
      <c r="P128" s="10">
        <v>615</v>
      </c>
      <c r="Q128" s="10">
        <v>977</v>
      </c>
      <c r="R128" s="10">
        <v>697</v>
      </c>
      <c r="S128" s="10">
        <v>673</v>
      </c>
      <c r="T128" s="10">
        <v>615</v>
      </c>
      <c r="U128" s="10">
        <v>885</v>
      </c>
      <c r="V128" s="10">
        <v>799</v>
      </c>
      <c r="W128" s="10">
        <v>729</v>
      </c>
      <c r="X128" s="10">
        <v>608</v>
      </c>
      <c r="Y128" s="10">
        <v>879</v>
      </c>
      <c r="Z128" s="10">
        <v>408</v>
      </c>
      <c r="AA128" s="10">
        <v>375</v>
      </c>
      <c r="AB128" s="10">
        <v>339</v>
      </c>
      <c r="AC128" s="10">
        <v>431</v>
      </c>
      <c r="AD128" s="10">
        <v>1560</v>
      </c>
      <c r="AE128" s="10">
        <v>1486</v>
      </c>
      <c r="AF128" s="10">
        <v>1327</v>
      </c>
      <c r="AG128" s="10">
        <v>2296</v>
      </c>
      <c r="AH128" s="10">
        <v>2001</v>
      </c>
      <c r="AI128" s="10">
        <v>2055</v>
      </c>
      <c r="AJ128" s="10">
        <v>2161</v>
      </c>
      <c r="AK128" s="10">
        <v>3652</v>
      </c>
      <c r="AL128" s="10">
        <v>2405</v>
      </c>
      <c r="AM128" s="10">
        <v>2382</v>
      </c>
      <c r="AN128" s="10">
        <v>2397</v>
      </c>
      <c r="AO128" s="10">
        <v>4107</v>
      </c>
      <c r="AP128" s="10">
        <v>1175</v>
      </c>
      <c r="AQ128" s="10">
        <v>1190</v>
      </c>
      <c r="AR128" s="10">
        <v>1127</v>
      </c>
      <c r="AS128" s="10">
        <v>1880</v>
      </c>
    </row>
    <row r="129" spans="1:45" x14ac:dyDescent="0.4">
      <c r="B129" s="10">
        <v>0</v>
      </c>
      <c r="C129" s="10">
        <v>0</v>
      </c>
      <c r="D129" s="10">
        <v>0</v>
      </c>
      <c r="E129" s="10">
        <v>0</v>
      </c>
      <c r="F129" s="10">
        <v>1.9175291548419999</v>
      </c>
      <c r="G129" s="10">
        <v>0.62142872333700006</v>
      </c>
      <c r="H129" s="10">
        <v>2.7190436194449998</v>
      </c>
      <c r="I129" s="10">
        <v>0</v>
      </c>
      <c r="J129" s="10">
        <v>1.9576290926640001</v>
      </c>
      <c r="K129" s="10">
        <v>3.9143740200699999</v>
      </c>
      <c r="L129" s="10">
        <v>1.116045903384</v>
      </c>
      <c r="M129" s="10">
        <v>0</v>
      </c>
      <c r="N129" s="10">
        <v>3.2140688833960001</v>
      </c>
      <c r="O129" s="10">
        <v>0.45720374458489998</v>
      </c>
      <c r="P129" s="10">
        <v>0</v>
      </c>
      <c r="Q129" s="10">
        <v>0</v>
      </c>
      <c r="R129" s="10">
        <v>0.2067861501562</v>
      </c>
      <c r="S129" s="10">
        <v>1.9556504753990001</v>
      </c>
      <c r="T129" s="10">
        <v>4.4069045018919999</v>
      </c>
      <c r="U129" s="10">
        <v>0</v>
      </c>
      <c r="V129" s="10">
        <v>0.24175045421880001</v>
      </c>
      <c r="W129" s="10">
        <v>0</v>
      </c>
      <c r="X129" s="10">
        <v>0</v>
      </c>
      <c r="Y129" s="10">
        <v>0</v>
      </c>
      <c r="Z129" s="10">
        <v>0</v>
      </c>
      <c r="AA129" s="10">
        <v>0</v>
      </c>
      <c r="AB129" s="10">
        <v>0</v>
      </c>
      <c r="AC129" s="10">
        <v>0</v>
      </c>
      <c r="AD129" s="10">
        <v>6.9902002917830002</v>
      </c>
      <c r="AE129" s="10">
        <v>3.0149079095000002</v>
      </c>
      <c r="AF129" s="10">
        <v>6.4320723987830002</v>
      </c>
      <c r="AG129" s="10">
        <v>0</v>
      </c>
      <c r="AH129" s="10">
        <v>0.54756344349399999</v>
      </c>
      <c r="AI129" s="10">
        <v>3.9337490538919999</v>
      </c>
      <c r="AJ129" s="10">
        <v>1.809921625938</v>
      </c>
      <c r="AK129" s="10">
        <v>0</v>
      </c>
      <c r="AL129" s="10">
        <v>5.9209119359509996</v>
      </c>
      <c r="AM129" s="10">
        <v>4.6570974945929997</v>
      </c>
      <c r="AN129" s="10">
        <v>6.8126985817029997</v>
      </c>
      <c r="AO129" s="10">
        <v>0</v>
      </c>
      <c r="AP129" s="10">
        <v>1.6168517993260001</v>
      </c>
      <c r="AQ129" s="10">
        <v>2.2915594687979999</v>
      </c>
      <c r="AR129" s="10">
        <v>1.4292954430189999</v>
      </c>
      <c r="AS129" s="10">
        <v>0</v>
      </c>
    </row>
    <row r="130" spans="1:45" x14ac:dyDescent="0.4">
      <c r="B130" s="10">
        <v>414.93832661670001</v>
      </c>
      <c r="C130" s="10">
        <v>393.1087009327</v>
      </c>
      <c r="D130" s="10">
        <v>411.1167491361</v>
      </c>
      <c r="E130" s="10">
        <v>684.19789504209996</v>
      </c>
      <c r="F130" s="10">
        <v>684.26920344040002</v>
      </c>
      <c r="G130" s="10">
        <v>663.39166233169999</v>
      </c>
      <c r="H130" s="10">
        <v>674.01172105759997</v>
      </c>
      <c r="I130" s="10">
        <v>1128.41468854</v>
      </c>
      <c r="J130" s="10">
        <v>617.18630347789997</v>
      </c>
      <c r="K130" s="10">
        <v>627.76873530119997</v>
      </c>
      <c r="L130" s="10">
        <v>636.72706064479996</v>
      </c>
      <c r="M130" s="10">
        <v>1073.374845675</v>
      </c>
      <c r="N130" s="10">
        <v>579.05991985059995</v>
      </c>
      <c r="O130" s="10">
        <v>581.35840760539998</v>
      </c>
      <c r="P130" s="10">
        <v>561.89971533259995</v>
      </c>
      <c r="Q130" s="10">
        <v>927.34131457230001</v>
      </c>
      <c r="R130" s="10">
        <v>534.86103441440002</v>
      </c>
      <c r="S130" s="10">
        <v>537.47378196149998</v>
      </c>
      <c r="T130" s="10">
        <v>520.81066326339999</v>
      </c>
      <c r="U130" s="10">
        <v>855.37523773249995</v>
      </c>
      <c r="V130" s="10">
        <v>488.03964374970002</v>
      </c>
      <c r="W130" s="10">
        <v>520.38165158490006</v>
      </c>
      <c r="X130" s="10">
        <v>463.59296599330003</v>
      </c>
      <c r="Y130" s="10">
        <v>868.07166433760005</v>
      </c>
      <c r="Z130" s="10">
        <v>261.6455684503</v>
      </c>
      <c r="AA130" s="10">
        <v>246.00304049409999</v>
      </c>
      <c r="AB130" s="10">
        <v>286.2186198398</v>
      </c>
      <c r="AC130" s="10">
        <v>446.85162582309999</v>
      </c>
      <c r="AD130" s="10">
        <v>1752.8369306449999</v>
      </c>
      <c r="AE130" s="10">
        <v>1754.4793060980001</v>
      </c>
      <c r="AF130" s="10">
        <v>1799.134141944</v>
      </c>
      <c r="AG130" s="10">
        <v>3020.550763321</v>
      </c>
      <c r="AH130" s="10">
        <v>1805.6587632129999</v>
      </c>
      <c r="AI130" s="10">
        <v>1770.486660114</v>
      </c>
      <c r="AJ130" s="10">
        <v>1701.07770433</v>
      </c>
      <c r="AK130" s="10">
        <v>2921.773676756</v>
      </c>
      <c r="AL130" s="10">
        <v>2343.7882726490002</v>
      </c>
      <c r="AM130" s="10">
        <v>2394.2378484450001</v>
      </c>
      <c r="AN130" s="10">
        <v>2358.2221231120002</v>
      </c>
      <c r="AO130" s="10">
        <v>4013.4190004729999</v>
      </c>
      <c r="AP130" s="10">
        <v>1236.211727351</v>
      </c>
      <c r="AQ130" s="10">
        <v>1177.7621515549999</v>
      </c>
      <c r="AR130" s="10">
        <v>1191.125665729</v>
      </c>
      <c r="AS130" s="10">
        <v>1973.5561672179999</v>
      </c>
    </row>
    <row r="131" spans="1:45" x14ac:dyDescent="0.4">
      <c r="B131" s="4" t="s">
        <v>446</v>
      </c>
      <c r="C131" s="4" t="s">
        <v>446</v>
      </c>
      <c r="D131" s="4" t="s">
        <v>446</v>
      </c>
      <c r="E131" s="4" t="s">
        <v>446</v>
      </c>
      <c r="F131" s="4" t="s">
        <v>95</v>
      </c>
      <c r="G131" s="4" t="s">
        <v>95</v>
      </c>
      <c r="H131" s="4" t="s">
        <v>116</v>
      </c>
      <c r="I131" s="4" t="s">
        <v>95</v>
      </c>
      <c r="J131" s="4" t="s">
        <v>95</v>
      </c>
      <c r="K131" s="4" t="s">
        <v>116</v>
      </c>
      <c r="L131" s="4" t="s">
        <v>95</v>
      </c>
      <c r="M131" s="4" t="s">
        <v>95</v>
      </c>
      <c r="N131" s="4" t="s">
        <v>95</v>
      </c>
      <c r="O131" s="4" t="s">
        <v>95</v>
      </c>
      <c r="P131" s="4" t="s">
        <v>95</v>
      </c>
      <c r="Q131" s="4" t="s">
        <v>95</v>
      </c>
      <c r="R131" s="4" t="s">
        <v>95</v>
      </c>
      <c r="S131" s="4" t="s">
        <v>183</v>
      </c>
      <c r="T131" s="4" t="s">
        <v>833</v>
      </c>
      <c r="U131" s="4" t="s">
        <v>95</v>
      </c>
      <c r="V131" s="4" t="s">
        <v>95</v>
      </c>
      <c r="W131" s="4" t="s">
        <v>95</v>
      </c>
      <c r="X131" s="4" t="s">
        <v>95</v>
      </c>
      <c r="Y131" s="4" t="s">
        <v>95</v>
      </c>
      <c r="Z131" s="4" t="s">
        <v>446</v>
      </c>
      <c r="AA131" s="4" t="s">
        <v>446</v>
      </c>
      <c r="AB131" s="4" t="s">
        <v>446</v>
      </c>
      <c r="AC131" s="4" t="s">
        <v>446</v>
      </c>
      <c r="AD131" s="4" t="s">
        <v>382</v>
      </c>
      <c r="AE131" s="4" t="s">
        <v>95</v>
      </c>
      <c r="AF131" s="4" t="s">
        <v>116</v>
      </c>
      <c r="AG131" s="4" t="s">
        <v>95</v>
      </c>
      <c r="AH131" s="4" t="s">
        <v>95</v>
      </c>
      <c r="AI131" s="4" t="s">
        <v>187</v>
      </c>
      <c r="AJ131" s="4" t="s">
        <v>116</v>
      </c>
      <c r="AK131" s="4" t="s">
        <v>95</v>
      </c>
      <c r="AL131" s="4" t="s">
        <v>382</v>
      </c>
      <c r="AM131" s="4" t="s">
        <v>382</v>
      </c>
      <c r="AN131" s="4" t="s">
        <v>382</v>
      </c>
      <c r="AO131" s="4" t="s">
        <v>95</v>
      </c>
      <c r="AP131" s="4" t="s">
        <v>95</v>
      </c>
      <c r="AQ131" s="4" t="s">
        <v>95</v>
      </c>
      <c r="AR131" s="4" t="s">
        <v>95</v>
      </c>
      <c r="AS131" s="4" t="s">
        <v>95</v>
      </c>
    </row>
    <row r="132" spans="1:45" x14ac:dyDescent="0.4">
      <c r="A132" s="1" t="s">
        <v>343</v>
      </c>
      <c r="B132" s="9">
        <v>0</v>
      </c>
      <c r="C132" s="9">
        <v>0</v>
      </c>
      <c r="D132" s="9">
        <v>0</v>
      </c>
      <c r="E132" s="9">
        <v>0</v>
      </c>
      <c r="F132" s="9">
        <v>0</v>
      </c>
      <c r="G132" s="9">
        <v>1.8458443722170002E-3</v>
      </c>
      <c r="H132" s="9">
        <v>3.3869633600959997E-3</v>
      </c>
      <c r="I132" s="9">
        <v>0</v>
      </c>
      <c r="J132" s="9">
        <v>0</v>
      </c>
      <c r="K132" s="9">
        <v>8.9713372002840001E-4</v>
      </c>
      <c r="L132" s="9">
        <v>1.5679758454090001E-3</v>
      </c>
      <c r="M132" s="9">
        <v>1.7514148517909999E-3</v>
      </c>
      <c r="N132" s="9">
        <v>6.5065731241000001E-3</v>
      </c>
      <c r="O132" s="9">
        <v>1.170964188915E-3</v>
      </c>
      <c r="P132" s="9">
        <v>0</v>
      </c>
      <c r="Q132" s="9">
        <v>3.5845922934690001E-3</v>
      </c>
      <c r="R132" s="9">
        <v>9.8558421688819996E-4</v>
      </c>
      <c r="S132" s="9">
        <v>1.4371046770009998E-3</v>
      </c>
      <c r="T132" s="9">
        <v>0</v>
      </c>
      <c r="U132" s="9">
        <v>5.302872072983E-3</v>
      </c>
      <c r="V132" s="9">
        <v>7.6982118162769993E-4</v>
      </c>
      <c r="W132" s="9">
        <v>1.150254789676E-3</v>
      </c>
      <c r="X132" s="9">
        <v>1.0539803120710001E-2</v>
      </c>
      <c r="Y132" s="9">
        <v>9.6725646406169998E-4</v>
      </c>
      <c r="Z132" s="9">
        <v>0</v>
      </c>
      <c r="AA132" s="9">
        <v>7.2908234349939997E-4</v>
      </c>
      <c r="AB132" s="9">
        <v>0</v>
      </c>
      <c r="AC132" s="9">
        <v>0</v>
      </c>
      <c r="AD132" s="9">
        <v>1.785331509635E-3</v>
      </c>
      <c r="AE132" s="9">
        <v>6.8376724954540002E-4</v>
      </c>
      <c r="AF132" s="9">
        <v>2.7158500724320002E-3</v>
      </c>
      <c r="AG132" s="9">
        <v>2.190401659386E-3</v>
      </c>
      <c r="AH132" s="9">
        <v>8.5351373614419993E-4</v>
      </c>
      <c r="AI132" s="9">
        <v>1.592295928471E-3</v>
      </c>
      <c r="AJ132" s="9">
        <v>1.928909917727E-3</v>
      </c>
      <c r="AK132" s="9">
        <v>1.2403358118399999E-3</v>
      </c>
      <c r="AL132" s="9">
        <v>9.0524588722509997E-4</v>
      </c>
      <c r="AM132" s="9">
        <v>1.6785275499829999E-3</v>
      </c>
      <c r="AN132" s="9">
        <v>2.4498603852520003E-3</v>
      </c>
      <c r="AO132" s="9">
        <v>1.5653665861489999E-3</v>
      </c>
      <c r="AP132" s="9">
        <v>2.0618190314719998E-3</v>
      </c>
      <c r="AQ132" s="9">
        <v>0</v>
      </c>
      <c r="AR132" s="9">
        <v>2.0065802913579998E-3</v>
      </c>
      <c r="AS132" s="9">
        <v>2.177382451232E-3</v>
      </c>
    </row>
    <row r="133" spans="1:45" x14ac:dyDescent="0.4">
      <c r="B133" s="10">
        <v>0</v>
      </c>
      <c r="C133" s="10">
        <v>0</v>
      </c>
      <c r="D133" s="10">
        <v>0</v>
      </c>
      <c r="E133" s="10">
        <v>0</v>
      </c>
      <c r="F133" s="10">
        <v>0</v>
      </c>
      <c r="G133" s="10">
        <v>1</v>
      </c>
      <c r="H133" s="10">
        <v>2</v>
      </c>
      <c r="I133" s="10">
        <v>0</v>
      </c>
      <c r="J133" s="10">
        <v>0</v>
      </c>
      <c r="K133" s="10">
        <v>1</v>
      </c>
      <c r="L133" s="10">
        <v>2</v>
      </c>
      <c r="M133" s="10">
        <v>3</v>
      </c>
      <c r="N133" s="10">
        <v>2</v>
      </c>
      <c r="O133" s="10">
        <v>1</v>
      </c>
      <c r="P133" s="10">
        <v>0</v>
      </c>
      <c r="Q133" s="10">
        <v>2</v>
      </c>
      <c r="R133" s="10">
        <v>1</v>
      </c>
      <c r="S133" s="10">
        <v>2</v>
      </c>
      <c r="T133" s="10">
        <v>0</v>
      </c>
      <c r="U133" s="10">
        <v>6</v>
      </c>
      <c r="V133" s="10">
        <v>2</v>
      </c>
      <c r="W133" s="10">
        <v>2</v>
      </c>
      <c r="X133" s="10">
        <v>3</v>
      </c>
      <c r="Y133" s="10">
        <v>2</v>
      </c>
      <c r="Z133" s="10">
        <v>0</v>
      </c>
      <c r="AA133" s="10">
        <v>1</v>
      </c>
      <c r="AB133" s="10">
        <v>0</v>
      </c>
      <c r="AC133" s="10">
        <v>0</v>
      </c>
      <c r="AD133" s="10">
        <v>3</v>
      </c>
      <c r="AE133" s="10">
        <v>3</v>
      </c>
      <c r="AF133" s="10">
        <v>3</v>
      </c>
      <c r="AG133" s="10">
        <v>6</v>
      </c>
      <c r="AH133" s="10">
        <v>2</v>
      </c>
      <c r="AI133" s="10">
        <v>5</v>
      </c>
      <c r="AJ133" s="10">
        <v>4</v>
      </c>
      <c r="AK133" s="10">
        <v>6</v>
      </c>
      <c r="AL133" s="10">
        <v>3</v>
      </c>
      <c r="AM133" s="10">
        <v>8</v>
      </c>
      <c r="AN133" s="10">
        <v>5</v>
      </c>
      <c r="AO133" s="10">
        <v>7</v>
      </c>
      <c r="AP133" s="10">
        <v>2</v>
      </c>
      <c r="AQ133" s="10">
        <v>0</v>
      </c>
      <c r="AR133" s="10">
        <v>2</v>
      </c>
      <c r="AS133" s="10">
        <v>6</v>
      </c>
    </row>
    <row r="134" spans="1:45" x14ac:dyDescent="0.4">
      <c r="B134" s="10">
        <v>140</v>
      </c>
      <c r="C134" s="10">
        <v>171</v>
      </c>
      <c r="D134" s="10">
        <v>194</v>
      </c>
      <c r="E134" s="10">
        <v>525</v>
      </c>
      <c r="F134" s="10">
        <v>399</v>
      </c>
      <c r="G134" s="10">
        <v>458</v>
      </c>
      <c r="H134" s="10">
        <v>487</v>
      </c>
      <c r="I134" s="10">
        <v>1024</v>
      </c>
      <c r="J134" s="10">
        <v>558</v>
      </c>
      <c r="K134" s="10">
        <v>557</v>
      </c>
      <c r="L134" s="10">
        <v>670</v>
      </c>
      <c r="M134" s="10">
        <v>1265</v>
      </c>
      <c r="N134" s="10">
        <v>579</v>
      </c>
      <c r="O134" s="10">
        <v>605</v>
      </c>
      <c r="P134" s="10">
        <v>615</v>
      </c>
      <c r="Q134" s="10">
        <v>977</v>
      </c>
      <c r="R134" s="10">
        <v>697</v>
      </c>
      <c r="S134" s="10">
        <v>673</v>
      </c>
      <c r="T134" s="10">
        <v>615</v>
      </c>
      <c r="U134" s="10">
        <v>885</v>
      </c>
      <c r="V134" s="10">
        <v>799</v>
      </c>
      <c r="W134" s="10">
        <v>729</v>
      </c>
      <c r="X134" s="10">
        <v>608</v>
      </c>
      <c r="Y134" s="10">
        <v>879</v>
      </c>
      <c r="Z134" s="10">
        <v>408</v>
      </c>
      <c r="AA134" s="10">
        <v>375</v>
      </c>
      <c r="AB134" s="10">
        <v>339</v>
      </c>
      <c r="AC134" s="10">
        <v>431</v>
      </c>
      <c r="AD134" s="10">
        <v>1560</v>
      </c>
      <c r="AE134" s="10">
        <v>1486</v>
      </c>
      <c r="AF134" s="10">
        <v>1327</v>
      </c>
      <c r="AG134" s="10">
        <v>2296</v>
      </c>
      <c r="AH134" s="10">
        <v>2001</v>
      </c>
      <c r="AI134" s="10">
        <v>2055</v>
      </c>
      <c r="AJ134" s="10">
        <v>2161</v>
      </c>
      <c r="AK134" s="10">
        <v>3652</v>
      </c>
      <c r="AL134" s="10">
        <v>2405</v>
      </c>
      <c r="AM134" s="10">
        <v>2382</v>
      </c>
      <c r="AN134" s="10">
        <v>2397</v>
      </c>
      <c r="AO134" s="10">
        <v>4107</v>
      </c>
      <c r="AP134" s="10">
        <v>1175</v>
      </c>
      <c r="AQ134" s="10">
        <v>1190</v>
      </c>
      <c r="AR134" s="10">
        <v>1127</v>
      </c>
      <c r="AS134" s="10">
        <v>1880</v>
      </c>
    </row>
    <row r="135" spans="1:45" x14ac:dyDescent="0.4">
      <c r="B135" s="10">
        <v>0</v>
      </c>
      <c r="C135" s="10">
        <v>0</v>
      </c>
      <c r="D135" s="10">
        <v>0</v>
      </c>
      <c r="E135" s="10">
        <v>0</v>
      </c>
      <c r="F135" s="10">
        <v>0</v>
      </c>
      <c r="G135" s="10">
        <v>1.2245177664910001</v>
      </c>
      <c r="H135" s="10">
        <v>2.2828530034969998</v>
      </c>
      <c r="I135" s="10">
        <v>0</v>
      </c>
      <c r="J135" s="10">
        <v>0</v>
      </c>
      <c r="K135" s="10">
        <v>0.56319250081820005</v>
      </c>
      <c r="L135" s="10">
        <v>0.99837265120950003</v>
      </c>
      <c r="M135" s="10">
        <v>1.879924646254</v>
      </c>
      <c r="N135" s="10">
        <v>3.7676957117429999</v>
      </c>
      <c r="O135" s="10">
        <v>0.68074987623039995</v>
      </c>
      <c r="P135" s="10">
        <v>0</v>
      </c>
      <c r="Q135" s="10">
        <v>3.3241405296309998</v>
      </c>
      <c r="R135" s="10">
        <v>0.52715059374740003</v>
      </c>
      <c r="S135" s="10">
        <v>0.77240608582250003</v>
      </c>
      <c r="T135" s="10">
        <v>0</v>
      </c>
      <c r="U135" s="10">
        <v>4.5359454600919999</v>
      </c>
      <c r="V135" s="10">
        <v>0.37570325523260001</v>
      </c>
      <c r="W135" s="10">
        <v>0.59857148719480002</v>
      </c>
      <c r="X135" s="10">
        <v>4.8861785897130003</v>
      </c>
      <c r="Y135" s="10">
        <v>0.83964792859930004</v>
      </c>
      <c r="Z135" s="10">
        <v>0</v>
      </c>
      <c r="AA135" s="10">
        <v>0.1793564732714</v>
      </c>
      <c r="AB135" s="10">
        <v>0</v>
      </c>
      <c r="AC135" s="10">
        <v>0</v>
      </c>
      <c r="AD135" s="10">
        <v>3.1293950035320002</v>
      </c>
      <c r="AE135" s="10">
        <v>1.199655489515</v>
      </c>
      <c r="AF135" s="10">
        <v>4.8861785897130003</v>
      </c>
      <c r="AG135" s="10">
        <v>6.6162194042379996</v>
      </c>
      <c r="AH135" s="10">
        <v>1.5411545571909999</v>
      </c>
      <c r="AI135" s="10">
        <v>2.8191387003130002</v>
      </c>
      <c r="AJ135" s="10">
        <v>3.2812256547069998</v>
      </c>
      <c r="AK135" s="10">
        <v>3.6239805253699999</v>
      </c>
      <c r="AL135" s="10">
        <v>2.1217046943420002</v>
      </c>
      <c r="AM135" s="10">
        <v>4.0187941898280002</v>
      </c>
      <c r="AN135" s="10">
        <v>5.7773149590379997</v>
      </c>
      <c r="AO135" s="10">
        <v>6.2824719995549998</v>
      </c>
      <c r="AP135" s="10">
        <v>2.5488448663810002</v>
      </c>
      <c r="AQ135" s="10">
        <v>0</v>
      </c>
      <c r="AR135" s="10">
        <v>2.3900892853809999</v>
      </c>
      <c r="AS135" s="10">
        <v>4.2971865650219998</v>
      </c>
    </row>
    <row r="136" spans="1:45" x14ac:dyDescent="0.4">
      <c r="B136" s="10">
        <v>414.93832661670001</v>
      </c>
      <c r="C136" s="10">
        <v>393.1087009327</v>
      </c>
      <c r="D136" s="10">
        <v>411.1167491361</v>
      </c>
      <c r="E136" s="10">
        <v>684.19789504209996</v>
      </c>
      <c r="F136" s="10">
        <v>684.26920344040002</v>
      </c>
      <c r="G136" s="10">
        <v>663.39166233169999</v>
      </c>
      <c r="H136" s="10">
        <v>674.01172105759997</v>
      </c>
      <c r="I136" s="10">
        <v>1128.41468854</v>
      </c>
      <c r="J136" s="10">
        <v>617.18630347789997</v>
      </c>
      <c r="K136" s="10">
        <v>627.76873530119997</v>
      </c>
      <c r="L136" s="10">
        <v>636.72706064479996</v>
      </c>
      <c r="M136" s="10">
        <v>1073.374845675</v>
      </c>
      <c r="N136" s="10">
        <v>579.05991985059995</v>
      </c>
      <c r="O136" s="10">
        <v>581.35840760539998</v>
      </c>
      <c r="P136" s="10">
        <v>561.89971533259995</v>
      </c>
      <c r="Q136" s="10">
        <v>927.34131457230001</v>
      </c>
      <c r="R136" s="10">
        <v>534.86103441440002</v>
      </c>
      <c r="S136" s="10">
        <v>537.47378196149998</v>
      </c>
      <c r="T136" s="10">
        <v>520.81066326339999</v>
      </c>
      <c r="U136" s="10">
        <v>855.37523773249995</v>
      </c>
      <c r="V136" s="10">
        <v>488.03964374970002</v>
      </c>
      <c r="W136" s="10">
        <v>520.38165158490006</v>
      </c>
      <c r="X136" s="10">
        <v>463.59296599330003</v>
      </c>
      <c r="Y136" s="10">
        <v>868.07166433760005</v>
      </c>
      <c r="Z136" s="10">
        <v>261.6455684503</v>
      </c>
      <c r="AA136" s="10">
        <v>246.00304049409999</v>
      </c>
      <c r="AB136" s="10">
        <v>286.2186198398</v>
      </c>
      <c r="AC136" s="10">
        <v>446.85162582309999</v>
      </c>
      <c r="AD136" s="10">
        <v>1752.8369306449999</v>
      </c>
      <c r="AE136" s="10">
        <v>1754.4793060980001</v>
      </c>
      <c r="AF136" s="10">
        <v>1799.134141944</v>
      </c>
      <c r="AG136" s="10">
        <v>3020.550763321</v>
      </c>
      <c r="AH136" s="10">
        <v>1805.6587632129999</v>
      </c>
      <c r="AI136" s="10">
        <v>1770.486660114</v>
      </c>
      <c r="AJ136" s="10">
        <v>1701.07770433</v>
      </c>
      <c r="AK136" s="10">
        <v>2921.773676756</v>
      </c>
      <c r="AL136" s="10">
        <v>2343.7882726490002</v>
      </c>
      <c r="AM136" s="10">
        <v>2394.2378484450001</v>
      </c>
      <c r="AN136" s="10">
        <v>2358.2221231120002</v>
      </c>
      <c r="AO136" s="10">
        <v>4013.4190004729999</v>
      </c>
      <c r="AP136" s="10">
        <v>1236.211727351</v>
      </c>
      <c r="AQ136" s="10">
        <v>1177.7621515549999</v>
      </c>
      <c r="AR136" s="10">
        <v>1191.125665729</v>
      </c>
      <c r="AS136" s="10">
        <v>1973.5561672179999</v>
      </c>
    </row>
    <row r="137" spans="1:45" x14ac:dyDescent="0.4">
      <c r="B137" s="4" t="s">
        <v>446</v>
      </c>
      <c r="C137" s="4" t="s">
        <v>446</v>
      </c>
      <c r="D137" s="4" t="s">
        <v>446</v>
      </c>
      <c r="E137" s="4" t="s">
        <v>446</v>
      </c>
      <c r="F137" s="4" t="s">
        <v>95</v>
      </c>
      <c r="G137" s="4" t="s">
        <v>95</v>
      </c>
      <c r="H137" s="4" t="s">
        <v>95</v>
      </c>
      <c r="I137" s="4" t="s">
        <v>95</v>
      </c>
      <c r="J137" s="4" t="s">
        <v>95</v>
      </c>
      <c r="K137" s="4" t="s">
        <v>95</v>
      </c>
      <c r="L137" s="4" t="s">
        <v>95</v>
      </c>
      <c r="M137" s="4" t="s">
        <v>95</v>
      </c>
      <c r="N137" s="4" t="s">
        <v>95</v>
      </c>
      <c r="O137" s="4" t="s">
        <v>95</v>
      </c>
      <c r="P137" s="4" t="s">
        <v>95</v>
      </c>
      <c r="Q137" s="4" t="s">
        <v>95</v>
      </c>
      <c r="R137" s="4" t="s">
        <v>95</v>
      </c>
      <c r="S137" s="4" t="s">
        <v>95</v>
      </c>
      <c r="T137" s="4" t="s">
        <v>95</v>
      </c>
      <c r="U137" s="4" t="s">
        <v>95</v>
      </c>
      <c r="V137" s="4" t="s">
        <v>95</v>
      </c>
      <c r="W137" s="4" t="s">
        <v>95</v>
      </c>
      <c r="X137" s="4" t="s">
        <v>834</v>
      </c>
      <c r="Y137" s="4" t="s">
        <v>95</v>
      </c>
      <c r="Z137" s="4" t="s">
        <v>95</v>
      </c>
      <c r="AA137" s="4" t="s">
        <v>95</v>
      </c>
      <c r="AB137" s="4" t="s">
        <v>95</v>
      </c>
      <c r="AC137" s="4" t="s">
        <v>95</v>
      </c>
      <c r="AD137" s="4" t="s">
        <v>95</v>
      </c>
      <c r="AE137" s="4" t="s">
        <v>95</v>
      </c>
      <c r="AF137" s="4" t="s">
        <v>95</v>
      </c>
      <c r="AG137" s="4" t="s">
        <v>95</v>
      </c>
      <c r="AH137" s="4" t="s">
        <v>95</v>
      </c>
      <c r="AI137" s="4" t="s">
        <v>95</v>
      </c>
      <c r="AJ137" s="4" t="s">
        <v>95</v>
      </c>
      <c r="AK137" s="4" t="s">
        <v>95</v>
      </c>
      <c r="AL137" s="4" t="s">
        <v>95</v>
      </c>
      <c r="AM137" s="4" t="s">
        <v>236</v>
      </c>
      <c r="AN137" s="4" t="s">
        <v>95</v>
      </c>
      <c r="AO137" s="4" t="s">
        <v>95</v>
      </c>
      <c r="AP137" s="4" t="s">
        <v>95</v>
      </c>
      <c r="AQ137" s="4" t="s">
        <v>95</v>
      </c>
      <c r="AR137" s="4" t="s">
        <v>95</v>
      </c>
      <c r="AS137" s="4" t="s">
        <v>95</v>
      </c>
    </row>
    <row r="138" spans="1:45" x14ac:dyDescent="0.4">
      <c r="A138" s="1" t="s">
        <v>368</v>
      </c>
      <c r="B138" s="9">
        <v>9.9579476622459993E-3</v>
      </c>
      <c r="C138" s="9">
        <v>3.8752863238390002E-3</v>
      </c>
      <c r="D138" s="9">
        <v>0</v>
      </c>
      <c r="E138" s="9">
        <v>0</v>
      </c>
      <c r="F138" s="9">
        <v>3.1381054226600003E-3</v>
      </c>
      <c r="G138" s="9">
        <v>0</v>
      </c>
      <c r="H138" s="9">
        <v>2.1205795068010001E-3</v>
      </c>
      <c r="I138" s="9">
        <v>0</v>
      </c>
      <c r="J138" s="9">
        <v>0</v>
      </c>
      <c r="K138" s="9">
        <v>3.5781253650080001E-3</v>
      </c>
      <c r="L138" s="9">
        <v>3.8213589870940002E-3</v>
      </c>
      <c r="M138" s="9">
        <v>0</v>
      </c>
      <c r="N138" s="9">
        <v>0</v>
      </c>
      <c r="O138" s="9">
        <v>6.0106641034679998E-4</v>
      </c>
      <c r="P138" s="9">
        <v>3.8567958576890001E-4</v>
      </c>
      <c r="Q138" s="9">
        <v>0</v>
      </c>
      <c r="R138" s="9">
        <v>0</v>
      </c>
      <c r="S138" s="9">
        <v>0</v>
      </c>
      <c r="T138" s="9">
        <v>0</v>
      </c>
      <c r="U138" s="9">
        <v>0</v>
      </c>
      <c r="V138" s="9">
        <v>0</v>
      </c>
      <c r="W138" s="9">
        <v>0</v>
      </c>
      <c r="X138" s="9">
        <v>0</v>
      </c>
      <c r="Y138" s="9">
        <v>0</v>
      </c>
      <c r="Z138" s="9">
        <v>0</v>
      </c>
      <c r="AA138" s="9">
        <v>0</v>
      </c>
      <c r="AB138" s="9">
        <v>0</v>
      </c>
      <c r="AC138" s="9">
        <v>0</v>
      </c>
      <c r="AD138" s="9">
        <v>2.3572838221689999E-3</v>
      </c>
      <c r="AE138" s="9">
        <v>1.280285967086E-3</v>
      </c>
      <c r="AF138" s="9">
        <v>1.93866032721E-3</v>
      </c>
      <c r="AG138" s="9">
        <v>0</v>
      </c>
      <c r="AH138" s="9">
        <v>1.1892107975350001E-3</v>
      </c>
      <c r="AI138" s="9">
        <v>1.9736664446919999E-4</v>
      </c>
      <c r="AJ138" s="9">
        <v>3.4758046747160001E-4</v>
      </c>
      <c r="AK138" s="9">
        <v>0</v>
      </c>
      <c r="AL138" s="9">
        <v>2.6790999471499998E-3</v>
      </c>
      <c r="AM138" s="9">
        <v>1.0841321583860001E-3</v>
      </c>
      <c r="AN138" s="9">
        <v>1.123675288686E-3</v>
      </c>
      <c r="AO138" s="9">
        <v>0</v>
      </c>
      <c r="AP138" s="9">
        <v>0</v>
      </c>
      <c r="AQ138" s="9">
        <v>1.2934774398169998E-3</v>
      </c>
      <c r="AR138" s="9">
        <v>1.1999535264350001E-3</v>
      </c>
      <c r="AS138" s="9">
        <v>0</v>
      </c>
    </row>
    <row r="139" spans="1:45" x14ac:dyDescent="0.4">
      <c r="B139" s="10">
        <v>1</v>
      </c>
      <c r="C139" s="10">
        <v>1</v>
      </c>
      <c r="D139" s="10">
        <v>0</v>
      </c>
      <c r="E139" s="10">
        <v>0</v>
      </c>
      <c r="F139" s="10">
        <v>1</v>
      </c>
      <c r="G139" s="10">
        <v>0</v>
      </c>
      <c r="H139" s="10">
        <v>1</v>
      </c>
      <c r="I139" s="10">
        <v>0</v>
      </c>
      <c r="J139" s="10">
        <v>0</v>
      </c>
      <c r="K139" s="10">
        <v>2</v>
      </c>
      <c r="L139" s="10">
        <v>3</v>
      </c>
      <c r="M139" s="10">
        <v>0</v>
      </c>
      <c r="N139" s="10">
        <v>0</v>
      </c>
      <c r="O139" s="10">
        <v>1</v>
      </c>
      <c r="P139" s="10">
        <v>1</v>
      </c>
      <c r="Q139" s="10">
        <v>0</v>
      </c>
      <c r="R139" s="10">
        <v>0</v>
      </c>
      <c r="S139" s="10">
        <v>0</v>
      </c>
      <c r="T139" s="10">
        <v>0</v>
      </c>
      <c r="U139" s="10">
        <v>0</v>
      </c>
      <c r="V139" s="10">
        <v>0</v>
      </c>
      <c r="W139" s="10">
        <v>0</v>
      </c>
      <c r="X139" s="10">
        <v>0</v>
      </c>
      <c r="Y139" s="10">
        <v>0</v>
      </c>
      <c r="Z139" s="10">
        <v>0</v>
      </c>
      <c r="AA139" s="10">
        <v>0</v>
      </c>
      <c r="AB139" s="10">
        <v>0</v>
      </c>
      <c r="AC139" s="10">
        <v>0</v>
      </c>
      <c r="AD139" s="10">
        <v>1</v>
      </c>
      <c r="AE139" s="10">
        <v>2</v>
      </c>
      <c r="AF139" s="10">
        <v>3</v>
      </c>
      <c r="AG139" s="10">
        <v>0</v>
      </c>
      <c r="AH139" s="10">
        <v>1</v>
      </c>
      <c r="AI139" s="10">
        <v>1</v>
      </c>
      <c r="AJ139" s="10">
        <v>2</v>
      </c>
      <c r="AK139" s="10">
        <v>0</v>
      </c>
      <c r="AL139" s="10">
        <v>2</v>
      </c>
      <c r="AM139" s="10">
        <v>3</v>
      </c>
      <c r="AN139" s="10">
        <v>4</v>
      </c>
      <c r="AO139" s="10">
        <v>0</v>
      </c>
      <c r="AP139" s="10">
        <v>0</v>
      </c>
      <c r="AQ139" s="10">
        <v>1</v>
      </c>
      <c r="AR139" s="10">
        <v>1</v>
      </c>
      <c r="AS139" s="10">
        <v>0</v>
      </c>
    </row>
    <row r="140" spans="1:45" x14ac:dyDescent="0.4">
      <c r="B140" s="10">
        <v>140</v>
      </c>
      <c r="C140" s="10">
        <v>171</v>
      </c>
      <c r="D140" s="10">
        <v>194</v>
      </c>
      <c r="E140" s="10">
        <v>525</v>
      </c>
      <c r="F140" s="10">
        <v>399</v>
      </c>
      <c r="G140" s="10">
        <v>458</v>
      </c>
      <c r="H140" s="10">
        <v>487</v>
      </c>
      <c r="I140" s="10">
        <v>1024</v>
      </c>
      <c r="J140" s="10">
        <v>558</v>
      </c>
      <c r="K140" s="10">
        <v>557</v>
      </c>
      <c r="L140" s="10">
        <v>670</v>
      </c>
      <c r="M140" s="10">
        <v>1265</v>
      </c>
      <c r="N140" s="10">
        <v>579</v>
      </c>
      <c r="O140" s="10">
        <v>605</v>
      </c>
      <c r="P140" s="10">
        <v>615</v>
      </c>
      <c r="Q140" s="10">
        <v>977</v>
      </c>
      <c r="R140" s="10">
        <v>697</v>
      </c>
      <c r="S140" s="10">
        <v>673</v>
      </c>
      <c r="T140" s="10">
        <v>615</v>
      </c>
      <c r="U140" s="10">
        <v>885</v>
      </c>
      <c r="V140" s="10">
        <v>799</v>
      </c>
      <c r="W140" s="10">
        <v>729</v>
      </c>
      <c r="X140" s="10">
        <v>608</v>
      </c>
      <c r="Y140" s="10">
        <v>879</v>
      </c>
      <c r="Z140" s="10">
        <v>408</v>
      </c>
      <c r="AA140" s="10">
        <v>375</v>
      </c>
      <c r="AB140" s="10">
        <v>339</v>
      </c>
      <c r="AC140" s="10">
        <v>431</v>
      </c>
      <c r="AD140" s="10">
        <v>1560</v>
      </c>
      <c r="AE140" s="10">
        <v>1486</v>
      </c>
      <c r="AF140" s="10">
        <v>1327</v>
      </c>
      <c r="AG140" s="10">
        <v>2296</v>
      </c>
      <c r="AH140" s="10">
        <v>2001</v>
      </c>
      <c r="AI140" s="10">
        <v>2055</v>
      </c>
      <c r="AJ140" s="10">
        <v>2161</v>
      </c>
      <c r="AK140" s="10">
        <v>3652</v>
      </c>
      <c r="AL140" s="10">
        <v>2405</v>
      </c>
      <c r="AM140" s="10">
        <v>2382</v>
      </c>
      <c r="AN140" s="10">
        <v>2397</v>
      </c>
      <c r="AO140" s="10">
        <v>4107</v>
      </c>
      <c r="AP140" s="10">
        <v>1175</v>
      </c>
      <c r="AQ140" s="10">
        <v>1190</v>
      </c>
      <c r="AR140" s="10">
        <v>1127</v>
      </c>
      <c r="AS140" s="10">
        <v>1880</v>
      </c>
    </row>
    <row r="141" spans="1:45" x14ac:dyDescent="0.4">
      <c r="B141" s="10">
        <v>4.1319341395090001</v>
      </c>
      <c r="C141" s="10">
        <v>1.523408772507</v>
      </c>
      <c r="D141" s="10">
        <v>0</v>
      </c>
      <c r="E141" s="10">
        <v>0</v>
      </c>
      <c r="F141" s="10">
        <v>2.147308897876</v>
      </c>
      <c r="G141" s="10">
        <v>0</v>
      </c>
      <c r="H141" s="10">
        <v>1.4292954430189999</v>
      </c>
      <c r="I141" s="10">
        <v>0</v>
      </c>
      <c r="J141" s="10">
        <v>0</v>
      </c>
      <c r="K141" s="10">
        <v>2.2462352351399999</v>
      </c>
      <c r="L141" s="10">
        <v>2.4331626755209999</v>
      </c>
      <c r="M141" s="10">
        <v>0</v>
      </c>
      <c r="N141" s="10">
        <v>0</v>
      </c>
      <c r="O141" s="10">
        <v>0.34943501118429998</v>
      </c>
      <c r="P141" s="10">
        <v>0.2167132494531</v>
      </c>
      <c r="Q141" s="10">
        <v>0</v>
      </c>
      <c r="R141" s="10">
        <v>0</v>
      </c>
      <c r="S141" s="10">
        <v>0</v>
      </c>
      <c r="T141" s="10">
        <v>0</v>
      </c>
      <c r="U141" s="10">
        <v>0</v>
      </c>
      <c r="V141" s="10">
        <v>0</v>
      </c>
      <c r="W141" s="10">
        <v>0</v>
      </c>
      <c r="X141" s="10">
        <v>0</v>
      </c>
      <c r="Y141" s="10">
        <v>0</v>
      </c>
      <c r="Z141" s="10">
        <v>0</v>
      </c>
      <c r="AA141" s="10">
        <v>0</v>
      </c>
      <c r="AB141" s="10">
        <v>0</v>
      </c>
      <c r="AC141" s="10">
        <v>0</v>
      </c>
      <c r="AD141" s="10">
        <v>4.1319341395090001</v>
      </c>
      <c r="AE141" s="10">
        <v>2.2462352351399999</v>
      </c>
      <c r="AF141" s="10">
        <v>3.487909984316</v>
      </c>
      <c r="AG141" s="10">
        <v>0</v>
      </c>
      <c r="AH141" s="10">
        <v>2.147308897876</v>
      </c>
      <c r="AI141" s="10">
        <v>0.34943501118429998</v>
      </c>
      <c r="AJ141" s="10">
        <v>0.5912613836767</v>
      </c>
      <c r="AK141" s="10">
        <v>0</v>
      </c>
      <c r="AL141" s="10">
        <v>6.2792430373850001</v>
      </c>
      <c r="AM141" s="10">
        <v>2.595670246324</v>
      </c>
      <c r="AN141" s="10">
        <v>2.6498759249739998</v>
      </c>
      <c r="AO141" s="10">
        <v>0</v>
      </c>
      <c r="AP141" s="10">
        <v>0</v>
      </c>
      <c r="AQ141" s="10">
        <v>1.523408772507</v>
      </c>
      <c r="AR141" s="10">
        <v>1.4292954430189999</v>
      </c>
      <c r="AS141" s="10">
        <v>0</v>
      </c>
    </row>
    <row r="142" spans="1:45" x14ac:dyDescent="0.4">
      <c r="B142" s="10">
        <v>414.93832661670001</v>
      </c>
      <c r="C142" s="10">
        <v>393.1087009327</v>
      </c>
      <c r="D142" s="10">
        <v>411.1167491361</v>
      </c>
      <c r="E142" s="10">
        <v>684.19789504209996</v>
      </c>
      <c r="F142" s="10">
        <v>684.26920344040002</v>
      </c>
      <c r="G142" s="10">
        <v>663.39166233169999</v>
      </c>
      <c r="H142" s="10">
        <v>674.01172105759997</v>
      </c>
      <c r="I142" s="10">
        <v>1128.41468854</v>
      </c>
      <c r="J142" s="10">
        <v>617.18630347789997</v>
      </c>
      <c r="K142" s="10">
        <v>627.76873530119997</v>
      </c>
      <c r="L142" s="10">
        <v>636.72706064479996</v>
      </c>
      <c r="M142" s="10">
        <v>1073.374845675</v>
      </c>
      <c r="N142" s="10">
        <v>579.05991985059995</v>
      </c>
      <c r="O142" s="10">
        <v>581.35840760539998</v>
      </c>
      <c r="P142" s="10">
        <v>561.89971533259995</v>
      </c>
      <c r="Q142" s="10">
        <v>927.34131457230001</v>
      </c>
      <c r="R142" s="10">
        <v>534.86103441440002</v>
      </c>
      <c r="S142" s="10">
        <v>537.47378196149998</v>
      </c>
      <c r="T142" s="10">
        <v>520.81066326339999</v>
      </c>
      <c r="U142" s="10">
        <v>855.37523773249995</v>
      </c>
      <c r="V142" s="10">
        <v>488.03964374970002</v>
      </c>
      <c r="W142" s="10">
        <v>520.38165158490006</v>
      </c>
      <c r="X142" s="10">
        <v>463.59296599330003</v>
      </c>
      <c r="Y142" s="10">
        <v>868.07166433760005</v>
      </c>
      <c r="Z142" s="10">
        <v>261.6455684503</v>
      </c>
      <c r="AA142" s="10">
        <v>246.00304049409999</v>
      </c>
      <c r="AB142" s="10">
        <v>286.2186198398</v>
      </c>
      <c r="AC142" s="10">
        <v>446.85162582309999</v>
      </c>
      <c r="AD142" s="10">
        <v>1752.8369306449999</v>
      </c>
      <c r="AE142" s="10">
        <v>1754.4793060980001</v>
      </c>
      <c r="AF142" s="10">
        <v>1799.134141944</v>
      </c>
      <c r="AG142" s="10">
        <v>3020.550763321</v>
      </c>
      <c r="AH142" s="10">
        <v>1805.6587632129999</v>
      </c>
      <c r="AI142" s="10">
        <v>1770.486660114</v>
      </c>
      <c r="AJ142" s="10">
        <v>1701.07770433</v>
      </c>
      <c r="AK142" s="10">
        <v>2921.773676756</v>
      </c>
      <c r="AL142" s="10">
        <v>2343.7882726490002</v>
      </c>
      <c r="AM142" s="10">
        <v>2394.2378484450001</v>
      </c>
      <c r="AN142" s="10">
        <v>2358.2221231120002</v>
      </c>
      <c r="AO142" s="10">
        <v>4013.4190004729999</v>
      </c>
      <c r="AP142" s="10">
        <v>1236.211727351</v>
      </c>
      <c r="AQ142" s="10">
        <v>1177.7621515549999</v>
      </c>
      <c r="AR142" s="10">
        <v>1191.125665729</v>
      </c>
      <c r="AS142" s="10">
        <v>1973.5561672179999</v>
      </c>
    </row>
    <row r="143" spans="1:45" x14ac:dyDescent="0.4">
      <c r="B143" s="4" t="s">
        <v>95</v>
      </c>
      <c r="C143" s="4" t="s">
        <v>95</v>
      </c>
      <c r="D143" s="4" t="s">
        <v>95</v>
      </c>
      <c r="E143" s="4" t="s">
        <v>95</v>
      </c>
      <c r="F143" s="4" t="s">
        <v>95</v>
      </c>
      <c r="G143" s="4" t="s">
        <v>95</v>
      </c>
      <c r="H143" s="4" t="s">
        <v>95</v>
      </c>
      <c r="I143" s="4" t="s">
        <v>95</v>
      </c>
      <c r="J143" s="4" t="s">
        <v>95</v>
      </c>
      <c r="K143" s="4" t="s">
        <v>95</v>
      </c>
      <c r="L143" s="4" t="s">
        <v>116</v>
      </c>
      <c r="M143" s="4" t="s">
        <v>95</v>
      </c>
      <c r="N143" s="4" t="s">
        <v>95</v>
      </c>
      <c r="O143" s="4" t="s">
        <v>95</v>
      </c>
      <c r="P143" s="4" t="s">
        <v>95</v>
      </c>
      <c r="Q143" s="4" t="s">
        <v>95</v>
      </c>
      <c r="R143" s="4" t="s">
        <v>446</v>
      </c>
      <c r="S143" s="4" t="s">
        <v>446</v>
      </c>
      <c r="T143" s="4" t="s">
        <v>446</v>
      </c>
      <c r="U143" s="4" t="s">
        <v>446</v>
      </c>
      <c r="V143" s="4" t="s">
        <v>446</v>
      </c>
      <c r="W143" s="4" t="s">
        <v>446</v>
      </c>
      <c r="X143" s="4" t="s">
        <v>446</v>
      </c>
      <c r="Y143" s="4" t="s">
        <v>446</v>
      </c>
      <c r="Z143" s="4" t="s">
        <v>446</v>
      </c>
      <c r="AA143" s="4" t="s">
        <v>446</v>
      </c>
      <c r="AB143" s="4" t="s">
        <v>446</v>
      </c>
      <c r="AC143" s="4" t="s">
        <v>446</v>
      </c>
      <c r="AD143" s="4" t="s">
        <v>95</v>
      </c>
      <c r="AE143" s="4" t="s">
        <v>95</v>
      </c>
      <c r="AF143" s="4" t="s">
        <v>116</v>
      </c>
      <c r="AG143" s="4" t="s">
        <v>95</v>
      </c>
      <c r="AH143" s="4" t="s">
        <v>95</v>
      </c>
      <c r="AI143" s="4" t="s">
        <v>95</v>
      </c>
      <c r="AJ143" s="4" t="s">
        <v>95</v>
      </c>
      <c r="AK143" s="4" t="s">
        <v>95</v>
      </c>
      <c r="AL143" s="4" t="s">
        <v>95</v>
      </c>
      <c r="AM143" s="4" t="s">
        <v>95</v>
      </c>
      <c r="AN143" s="4" t="s">
        <v>116</v>
      </c>
      <c r="AO143" s="4" t="s">
        <v>95</v>
      </c>
      <c r="AP143" s="4" t="s">
        <v>95</v>
      </c>
      <c r="AQ143" s="4" t="s">
        <v>95</v>
      </c>
      <c r="AR143" s="4" t="s">
        <v>95</v>
      </c>
      <c r="AS143" s="4" t="s">
        <v>95</v>
      </c>
    </row>
    <row r="144" spans="1:45" x14ac:dyDescent="0.4">
      <c r="A144" s="1" t="s">
        <v>314</v>
      </c>
      <c r="B144" s="9">
        <v>0</v>
      </c>
      <c r="C144" s="9">
        <v>0</v>
      </c>
      <c r="D144" s="9">
        <v>0</v>
      </c>
      <c r="E144" s="9">
        <v>2.7145373024030001E-2</v>
      </c>
      <c r="F144" s="9">
        <v>0</v>
      </c>
      <c r="G144" s="9">
        <v>3.2801788163450002E-3</v>
      </c>
      <c r="H144" s="9">
        <v>1.010552420104E-3</v>
      </c>
      <c r="I144" s="9">
        <v>2.4410391361790001E-2</v>
      </c>
      <c r="J144" s="9">
        <v>0</v>
      </c>
      <c r="K144" s="9">
        <v>1.71902656504E-3</v>
      </c>
      <c r="L144" s="9">
        <v>1.91750819774E-3</v>
      </c>
      <c r="M144" s="9">
        <v>1.8032031901330001E-2</v>
      </c>
      <c r="N144" s="9">
        <v>5.388233166492E-3</v>
      </c>
      <c r="O144" s="9">
        <v>3.14625376553E-3</v>
      </c>
      <c r="P144" s="9">
        <v>2.947266815187E-3</v>
      </c>
      <c r="Q144" s="9">
        <v>8.1100594990520004E-3</v>
      </c>
      <c r="R144" s="9">
        <v>0</v>
      </c>
      <c r="S144" s="9">
        <v>0</v>
      </c>
      <c r="T144" s="9">
        <v>0</v>
      </c>
      <c r="U144" s="9">
        <v>5.8697285763520003E-3</v>
      </c>
      <c r="V144" s="9">
        <v>0</v>
      </c>
      <c r="W144" s="9">
        <v>2.0762064415319999E-3</v>
      </c>
      <c r="X144" s="9">
        <v>0</v>
      </c>
      <c r="Y144" s="9">
        <v>1.4273510827339999E-3</v>
      </c>
      <c r="Z144" s="9">
        <v>3.1248000893950001E-3</v>
      </c>
      <c r="AA144" s="9">
        <v>0</v>
      </c>
      <c r="AB144" s="9">
        <v>0</v>
      </c>
      <c r="AC144" s="9">
        <v>0</v>
      </c>
      <c r="AD144" s="9">
        <v>1.578145679909E-3</v>
      </c>
      <c r="AE144" s="9">
        <v>1.6583386341539998E-3</v>
      </c>
      <c r="AF144" s="9">
        <v>2.1828113359210002E-4</v>
      </c>
      <c r="AG144" s="9">
        <v>1.6446929209769999E-2</v>
      </c>
      <c r="AH144" s="9">
        <v>6.48775923443E-4</v>
      </c>
      <c r="AI144" s="9">
        <v>1.8385873690759998E-3</v>
      </c>
      <c r="AJ144" s="9">
        <v>1.8608232127310001E-3</v>
      </c>
      <c r="AK144" s="9">
        <v>1.012222579322E-2</v>
      </c>
      <c r="AL144" s="9">
        <v>4.9981815558899998E-4</v>
      </c>
      <c r="AM144" s="9">
        <v>0</v>
      </c>
      <c r="AN144" s="9">
        <v>1.5088154266699998E-3</v>
      </c>
      <c r="AO144" s="9">
        <v>1.712800696159E-2</v>
      </c>
      <c r="AP144" s="9">
        <v>2.2376684903390003E-3</v>
      </c>
      <c r="AQ144" s="9">
        <v>5.2342616192869998E-3</v>
      </c>
      <c r="AR144" s="9">
        <v>0</v>
      </c>
      <c r="AS144" s="9">
        <v>5.3263084407530002E-3</v>
      </c>
    </row>
    <row r="145" spans="1:45" x14ac:dyDescent="0.4">
      <c r="B145" s="10">
        <v>0</v>
      </c>
      <c r="C145" s="10">
        <v>0</v>
      </c>
      <c r="D145" s="10">
        <v>0</v>
      </c>
      <c r="E145" s="10">
        <v>17</v>
      </c>
      <c r="F145" s="10">
        <v>0</v>
      </c>
      <c r="G145" s="10">
        <v>1</v>
      </c>
      <c r="H145" s="10">
        <v>1</v>
      </c>
      <c r="I145" s="10">
        <v>33</v>
      </c>
      <c r="J145" s="10">
        <v>0</v>
      </c>
      <c r="K145" s="10">
        <v>1</v>
      </c>
      <c r="L145" s="10">
        <v>2</v>
      </c>
      <c r="M145" s="10">
        <v>21</v>
      </c>
      <c r="N145" s="10">
        <v>3</v>
      </c>
      <c r="O145" s="10">
        <v>1</v>
      </c>
      <c r="P145" s="10">
        <v>2</v>
      </c>
      <c r="Q145" s="10">
        <v>9</v>
      </c>
      <c r="R145" s="10">
        <v>0</v>
      </c>
      <c r="S145" s="10">
        <v>0</v>
      </c>
      <c r="T145" s="10">
        <v>0</v>
      </c>
      <c r="U145" s="10">
        <v>5</v>
      </c>
      <c r="V145" s="10">
        <v>0</v>
      </c>
      <c r="W145" s="10">
        <v>1</v>
      </c>
      <c r="X145" s="10">
        <v>0</v>
      </c>
      <c r="Y145" s="10">
        <v>2</v>
      </c>
      <c r="Z145" s="10">
        <v>1</v>
      </c>
      <c r="AA145" s="10">
        <v>0</v>
      </c>
      <c r="AB145" s="10">
        <v>0</v>
      </c>
      <c r="AC145" s="10">
        <v>0</v>
      </c>
      <c r="AD145" s="10">
        <v>2</v>
      </c>
      <c r="AE145" s="10">
        <v>2</v>
      </c>
      <c r="AF145" s="10">
        <v>1</v>
      </c>
      <c r="AG145" s="10">
        <v>48</v>
      </c>
      <c r="AH145" s="10">
        <v>2</v>
      </c>
      <c r="AI145" s="10">
        <v>2</v>
      </c>
      <c r="AJ145" s="10">
        <v>4</v>
      </c>
      <c r="AK145" s="10">
        <v>39</v>
      </c>
      <c r="AL145" s="10">
        <v>2</v>
      </c>
      <c r="AM145" s="10">
        <v>0</v>
      </c>
      <c r="AN145" s="10">
        <v>5</v>
      </c>
      <c r="AO145" s="10">
        <v>75</v>
      </c>
      <c r="AP145" s="10">
        <v>2</v>
      </c>
      <c r="AQ145" s="10">
        <v>4</v>
      </c>
      <c r="AR145" s="10">
        <v>0</v>
      </c>
      <c r="AS145" s="10">
        <v>12</v>
      </c>
    </row>
    <row r="146" spans="1:45" x14ac:dyDescent="0.4">
      <c r="B146" s="10">
        <v>140</v>
      </c>
      <c r="C146" s="10">
        <v>171</v>
      </c>
      <c r="D146" s="10">
        <v>194</v>
      </c>
      <c r="E146" s="10">
        <v>525</v>
      </c>
      <c r="F146" s="10">
        <v>399</v>
      </c>
      <c r="G146" s="10">
        <v>458</v>
      </c>
      <c r="H146" s="10">
        <v>487</v>
      </c>
      <c r="I146" s="10">
        <v>1024</v>
      </c>
      <c r="J146" s="10">
        <v>558</v>
      </c>
      <c r="K146" s="10">
        <v>557</v>
      </c>
      <c r="L146" s="10">
        <v>670</v>
      </c>
      <c r="M146" s="10">
        <v>1265</v>
      </c>
      <c r="N146" s="10">
        <v>579</v>
      </c>
      <c r="O146" s="10">
        <v>605</v>
      </c>
      <c r="P146" s="10">
        <v>615</v>
      </c>
      <c r="Q146" s="10">
        <v>977</v>
      </c>
      <c r="R146" s="10">
        <v>697</v>
      </c>
      <c r="S146" s="10">
        <v>673</v>
      </c>
      <c r="T146" s="10">
        <v>615</v>
      </c>
      <c r="U146" s="10">
        <v>885</v>
      </c>
      <c r="V146" s="10">
        <v>799</v>
      </c>
      <c r="W146" s="10">
        <v>729</v>
      </c>
      <c r="X146" s="10">
        <v>608</v>
      </c>
      <c r="Y146" s="10">
        <v>879</v>
      </c>
      <c r="Z146" s="10">
        <v>408</v>
      </c>
      <c r="AA146" s="10">
        <v>375</v>
      </c>
      <c r="AB146" s="10">
        <v>339</v>
      </c>
      <c r="AC146" s="10">
        <v>431</v>
      </c>
      <c r="AD146" s="10">
        <v>1560</v>
      </c>
      <c r="AE146" s="10">
        <v>1486</v>
      </c>
      <c r="AF146" s="10">
        <v>1327</v>
      </c>
      <c r="AG146" s="10">
        <v>2296</v>
      </c>
      <c r="AH146" s="10">
        <v>2001</v>
      </c>
      <c r="AI146" s="10">
        <v>2055</v>
      </c>
      <c r="AJ146" s="10">
        <v>2161</v>
      </c>
      <c r="AK146" s="10">
        <v>3652</v>
      </c>
      <c r="AL146" s="10">
        <v>2405</v>
      </c>
      <c r="AM146" s="10">
        <v>2382</v>
      </c>
      <c r="AN146" s="10">
        <v>2397</v>
      </c>
      <c r="AO146" s="10">
        <v>4107</v>
      </c>
      <c r="AP146" s="10">
        <v>1175</v>
      </c>
      <c r="AQ146" s="10">
        <v>1190</v>
      </c>
      <c r="AR146" s="10">
        <v>1127</v>
      </c>
      <c r="AS146" s="10">
        <v>1880</v>
      </c>
    </row>
    <row r="147" spans="1:45" x14ac:dyDescent="0.4">
      <c r="B147" s="10">
        <v>0</v>
      </c>
      <c r="C147" s="10">
        <v>0</v>
      </c>
      <c r="D147" s="10">
        <v>0</v>
      </c>
      <c r="E147" s="10">
        <v>18.572807083170002</v>
      </c>
      <c r="F147" s="10">
        <v>0</v>
      </c>
      <c r="G147" s="10">
        <v>2.1760432777209999</v>
      </c>
      <c r="H147" s="10">
        <v>0.68112417589340002</v>
      </c>
      <c r="I147" s="10">
        <v>27.545044165650001</v>
      </c>
      <c r="J147" s="10">
        <v>0</v>
      </c>
      <c r="K147" s="10">
        <v>1.079151132684</v>
      </c>
      <c r="L147" s="10">
        <v>1.220929358509</v>
      </c>
      <c r="M147" s="10">
        <v>19.355129459299999</v>
      </c>
      <c r="N147" s="10">
        <v>3.1201098655249999</v>
      </c>
      <c r="O147" s="10">
        <v>1.8291010790510001</v>
      </c>
      <c r="P147" s="10">
        <v>1.656068384463</v>
      </c>
      <c r="Q147" s="10">
        <v>7.5207932371109996</v>
      </c>
      <c r="R147" s="10">
        <v>0</v>
      </c>
      <c r="S147" s="10">
        <v>0</v>
      </c>
      <c r="T147" s="10">
        <v>0</v>
      </c>
      <c r="U147" s="10">
        <v>5.0208204764220001</v>
      </c>
      <c r="V147" s="10">
        <v>0</v>
      </c>
      <c r="W147" s="10">
        <v>1.0804197370749999</v>
      </c>
      <c r="X147" s="10">
        <v>0</v>
      </c>
      <c r="Y147" s="10">
        <v>1.239043029983</v>
      </c>
      <c r="Z147" s="10">
        <v>0.81759009568319996</v>
      </c>
      <c r="AA147" s="10">
        <v>0</v>
      </c>
      <c r="AB147" s="10">
        <v>0</v>
      </c>
      <c r="AC147" s="10">
        <v>0</v>
      </c>
      <c r="AD147" s="10">
        <v>2.766232029682</v>
      </c>
      <c r="AE147" s="10">
        <v>2.9095208161269999</v>
      </c>
      <c r="AF147" s="10">
        <v>0.3927170399878</v>
      </c>
      <c r="AG147" s="10">
        <v>49.678784578849999</v>
      </c>
      <c r="AH147" s="10">
        <v>1.1714679315259999</v>
      </c>
      <c r="AI147" s="10">
        <v>3.2551944104050001</v>
      </c>
      <c r="AJ147" s="10">
        <v>3.1654048788779998</v>
      </c>
      <c r="AK147" s="10">
        <v>29.574852872800001</v>
      </c>
      <c r="AL147" s="10">
        <v>1.1714679315259999</v>
      </c>
      <c r="AM147" s="10">
        <v>0</v>
      </c>
      <c r="AN147" s="10">
        <v>3.558121918865</v>
      </c>
      <c r="AO147" s="10">
        <v>68.741868579889996</v>
      </c>
      <c r="AP147" s="10">
        <v>2.766232029682</v>
      </c>
      <c r="AQ147" s="10">
        <v>6.1647152265310003</v>
      </c>
      <c r="AR147" s="10">
        <v>0</v>
      </c>
      <c r="AS147" s="10">
        <v>10.51176887175</v>
      </c>
    </row>
    <row r="148" spans="1:45" x14ac:dyDescent="0.4">
      <c r="B148" s="10">
        <v>414.93832661670001</v>
      </c>
      <c r="C148" s="10">
        <v>393.1087009327</v>
      </c>
      <c r="D148" s="10">
        <v>411.1167491361</v>
      </c>
      <c r="E148" s="10">
        <v>684.19789504209996</v>
      </c>
      <c r="F148" s="10">
        <v>684.26920344040002</v>
      </c>
      <c r="G148" s="10">
        <v>663.39166233169999</v>
      </c>
      <c r="H148" s="10">
        <v>674.01172105759997</v>
      </c>
      <c r="I148" s="10">
        <v>1128.41468854</v>
      </c>
      <c r="J148" s="10">
        <v>617.18630347789997</v>
      </c>
      <c r="K148" s="10">
        <v>627.76873530119997</v>
      </c>
      <c r="L148" s="10">
        <v>636.72706064479996</v>
      </c>
      <c r="M148" s="10">
        <v>1073.374845675</v>
      </c>
      <c r="N148" s="10">
        <v>579.05991985059995</v>
      </c>
      <c r="O148" s="10">
        <v>581.35840760539998</v>
      </c>
      <c r="P148" s="10">
        <v>561.89971533259995</v>
      </c>
      <c r="Q148" s="10">
        <v>927.34131457230001</v>
      </c>
      <c r="R148" s="10">
        <v>534.86103441440002</v>
      </c>
      <c r="S148" s="10">
        <v>537.47378196149998</v>
      </c>
      <c r="T148" s="10">
        <v>520.81066326339999</v>
      </c>
      <c r="U148" s="10">
        <v>855.37523773249995</v>
      </c>
      <c r="V148" s="10">
        <v>488.03964374970002</v>
      </c>
      <c r="W148" s="10">
        <v>520.38165158490006</v>
      </c>
      <c r="X148" s="10">
        <v>463.59296599330003</v>
      </c>
      <c r="Y148" s="10">
        <v>868.07166433760005</v>
      </c>
      <c r="Z148" s="10">
        <v>261.6455684503</v>
      </c>
      <c r="AA148" s="10">
        <v>246.00304049409999</v>
      </c>
      <c r="AB148" s="10">
        <v>286.2186198398</v>
      </c>
      <c r="AC148" s="10">
        <v>446.85162582309999</v>
      </c>
      <c r="AD148" s="10">
        <v>1752.8369306449999</v>
      </c>
      <c r="AE148" s="10">
        <v>1754.4793060980001</v>
      </c>
      <c r="AF148" s="10">
        <v>1799.134141944</v>
      </c>
      <c r="AG148" s="10">
        <v>3020.550763321</v>
      </c>
      <c r="AH148" s="10">
        <v>1805.6587632129999</v>
      </c>
      <c r="AI148" s="10">
        <v>1770.486660114</v>
      </c>
      <c r="AJ148" s="10">
        <v>1701.07770433</v>
      </c>
      <c r="AK148" s="10">
        <v>2921.773676756</v>
      </c>
      <c r="AL148" s="10">
        <v>2343.7882726490002</v>
      </c>
      <c r="AM148" s="10">
        <v>2394.2378484450001</v>
      </c>
      <c r="AN148" s="10">
        <v>2358.2221231120002</v>
      </c>
      <c r="AO148" s="10">
        <v>4013.4190004729999</v>
      </c>
      <c r="AP148" s="10">
        <v>1236.211727351</v>
      </c>
      <c r="AQ148" s="10">
        <v>1177.7621515549999</v>
      </c>
      <c r="AR148" s="10">
        <v>1191.125665729</v>
      </c>
      <c r="AS148" s="10">
        <v>1973.5561672179999</v>
      </c>
    </row>
    <row r="149" spans="1:45" x14ac:dyDescent="0.4">
      <c r="B149" s="4" t="s">
        <v>95</v>
      </c>
      <c r="C149" s="4" t="s">
        <v>95</v>
      </c>
      <c r="D149" s="4" t="s">
        <v>95</v>
      </c>
      <c r="E149" s="4" t="s">
        <v>430</v>
      </c>
      <c r="F149" s="4" t="s">
        <v>95</v>
      </c>
      <c r="G149" s="4" t="s">
        <v>95</v>
      </c>
      <c r="H149" s="4" t="s">
        <v>95</v>
      </c>
      <c r="I149" s="4" t="s">
        <v>445</v>
      </c>
      <c r="J149" s="4" t="s">
        <v>95</v>
      </c>
      <c r="K149" s="4" t="s">
        <v>95</v>
      </c>
      <c r="L149" s="4" t="s">
        <v>95</v>
      </c>
      <c r="M149" s="4" t="s">
        <v>400</v>
      </c>
      <c r="N149" s="4" t="s">
        <v>95</v>
      </c>
      <c r="O149" s="4" t="s">
        <v>95</v>
      </c>
      <c r="P149" s="4" t="s">
        <v>95</v>
      </c>
      <c r="Q149" s="4" t="s">
        <v>236</v>
      </c>
      <c r="R149" s="4" t="s">
        <v>95</v>
      </c>
      <c r="S149" s="4" t="s">
        <v>95</v>
      </c>
      <c r="T149" s="4" t="s">
        <v>95</v>
      </c>
      <c r="U149" s="4" t="s">
        <v>95</v>
      </c>
      <c r="V149" s="4" t="s">
        <v>95</v>
      </c>
      <c r="W149" s="4" t="s">
        <v>95</v>
      </c>
      <c r="X149" s="4" t="s">
        <v>95</v>
      </c>
      <c r="Y149" s="4" t="s">
        <v>95</v>
      </c>
      <c r="Z149" s="4" t="s">
        <v>95</v>
      </c>
      <c r="AA149" s="4" t="s">
        <v>95</v>
      </c>
      <c r="AB149" s="4" t="s">
        <v>95</v>
      </c>
      <c r="AC149" s="4" t="s">
        <v>95</v>
      </c>
      <c r="AD149" s="4" t="s">
        <v>95</v>
      </c>
      <c r="AE149" s="4" t="s">
        <v>95</v>
      </c>
      <c r="AF149" s="4" t="s">
        <v>95</v>
      </c>
      <c r="AG149" s="4" t="s">
        <v>327</v>
      </c>
      <c r="AH149" s="4" t="s">
        <v>95</v>
      </c>
      <c r="AI149" s="4" t="s">
        <v>95</v>
      </c>
      <c r="AJ149" s="4" t="s">
        <v>95</v>
      </c>
      <c r="AK149" s="4" t="s">
        <v>823</v>
      </c>
      <c r="AL149" s="4" t="s">
        <v>95</v>
      </c>
      <c r="AM149" s="4" t="s">
        <v>95</v>
      </c>
      <c r="AN149" s="4" t="s">
        <v>95</v>
      </c>
      <c r="AO149" s="4" t="s">
        <v>327</v>
      </c>
      <c r="AP149" s="4" t="s">
        <v>95</v>
      </c>
      <c r="AQ149" s="4" t="s">
        <v>95</v>
      </c>
      <c r="AR149" s="4" t="s">
        <v>95</v>
      </c>
      <c r="AS149" s="4" t="s">
        <v>645</v>
      </c>
    </row>
    <row r="150" spans="1:45" x14ac:dyDescent="0.4">
      <c r="A150" s="1" t="s">
        <v>316</v>
      </c>
      <c r="B150" s="9">
        <v>0</v>
      </c>
      <c r="C150" s="9">
        <v>0</v>
      </c>
      <c r="D150" s="9">
        <v>0</v>
      </c>
      <c r="E150" s="9">
        <v>6.4082424529469991E-3</v>
      </c>
      <c r="F150" s="9">
        <v>0</v>
      </c>
      <c r="G150" s="9">
        <v>9.9935383064310001E-4</v>
      </c>
      <c r="H150" s="9">
        <v>1.010552420104E-3</v>
      </c>
      <c r="I150" s="9">
        <v>8.255520335045001E-3</v>
      </c>
      <c r="J150" s="9">
        <v>4.6165939779640001E-3</v>
      </c>
      <c r="K150" s="9">
        <v>4.704530898814E-3</v>
      </c>
      <c r="L150" s="9">
        <v>1.512779736408E-3</v>
      </c>
      <c r="M150" s="9">
        <v>1.199910869976E-2</v>
      </c>
      <c r="N150" s="9">
        <v>0</v>
      </c>
      <c r="O150" s="9">
        <v>3.7473201758769998E-3</v>
      </c>
      <c r="P150" s="9">
        <v>3.8567958576890001E-4</v>
      </c>
      <c r="Q150" s="9">
        <v>6.4075433295679995E-3</v>
      </c>
      <c r="R150" s="9">
        <v>0</v>
      </c>
      <c r="S150" s="9">
        <v>1.84608699982E-3</v>
      </c>
      <c r="T150" s="9">
        <v>0</v>
      </c>
      <c r="U150" s="9">
        <v>3.0385015168320002E-3</v>
      </c>
      <c r="V150" s="9">
        <v>3.5558525891640001E-3</v>
      </c>
      <c r="W150" s="9">
        <v>1.678143082346E-3</v>
      </c>
      <c r="X150" s="9">
        <v>0</v>
      </c>
      <c r="Y150" s="9">
        <v>0</v>
      </c>
      <c r="Z150" s="9">
        <v>3.1248000893950001E-3</v>
      </c>
      <c r="AA150" s="9">
        <v>0</v>
      </c>
      <c r="AB150" s="9">
        <v>5.747871527778E-3</v>
      </c>
      <c r="AC150" s="9">
        <v>0</v>
      </c>
      <c r="AD150" s="9">
        <v>2.2159480631770002E-3</v>
      </c>
      <c r="AE150" s="9">
        <v>2.342008093706E-3</v>
      </c>
      <c r="AF150" s="9">
        <v>9.144108920749E-4</v>
      </c>
      <c r="AG150" s="9">
        <v>9.2837492424500002E-3</v>
      </c>
      <c r="AH150" s="9">
        <v>8.4074030367459998E-4</v>
      </c>
      <c r="AI150" s="9">
        <v>2.0058609178090002E-3</v>
      </c>
      <c r="AJ150" s="9">
        <v>1.0940506806800001E-3</v>
      </c>
      <c r="AK150" s="9">
        <v>2.422740905963E-3</v>
      </c>
      <c r="AL150" s="9">
        <v>1.726174592528E-3</v>
      </c>
      <c r="AM150" s="9">
        <v>2.1586371034460002E-3</v>
      </c>
      <c r="AN150" s="9">
        <v>1.486803571914E-3</v>
      </c>
      <c r="AO150" s="9">
        <v>7.6175577264619996E-3</v>
      </c>
      <c r="AP150" s="9">
        <v>1.0973022678219999E-3</v>
      </c>
      <c r="AQ150" s="9">
        <v>2.115931535692E-3</v>
      </c>
      <c r="AR150" s="9">
        <v>0</v>
      </c>
      <c r="AS150" s="9">
        <v>2.3046141905480001E-3</v>
      </c>
    </row>
    <row r="151" spans="1:45" x14ac:dyDescent="0.4">
      <c r="B151" s="10">
        <v>0</v>
      </c>
      <c r="C151" s="10">
        <v>0</v>
      </c>
      <c r="D151" s="10">
        <v>0</v>
      </c>
      <c r="E151" s="10">
        <v>4</v>
      </c>
      <c r="F151" s="10">
        <v>0</v>
      </c>
      <c r="G151" s="10">
        <v>1</v>
      </c>
      <c r="H151" s="10">
        <v>1</v>
      </c>
      <c r="I151" s="10">
        <v>6</v>
      </c>
      <c r="J151" s="10">
        <v>2</v>
      </c>
      <c r="K151" s="10">
        <v>2</v>
      </c>
      <c r="L151" s="10">
        <v>1</v>
      </c>
      <c r="M151" s="10">
        <v>12</v>
      </c>
      <c r="N151" s="10">
        <v>0</v>
      </c>
      <c r="O151" s="10">
        <v>2</v>
      </c>
      <c r="P151" s="10">
        <v>1</v>
      </c>
      <c r="Q151" s="10">
        <v>5</v>
      </c>
      <c r="R151" s="10">
        <v>0</v>
      </c>
      <c r="S151" s="10">
        <v>1</v>
      </c>
      <c r="T151" s="10">
        <v>0</v>
      </c>
      <c r="U151" s="10">
        <v>2</v>
      </c>
      <c r="V151" s="10">
        <v>3</v>
      </c>
      <c r="W151" s="10">
        <v>3</v>
      </c>
      <c r="X151" s="10">
        <v>0</v>
      </c>
      <c r="Y151" s="10">
        <v>0</v>
      </c>
      <c r="Z151" s="10">
        <v>1</v>
      </c>
      <c r="AA151" s="10">
        <v>0</v>
      </c>
      <c r="AB151" s="10">
        <v>1</v>
      </c>
      <c r="AC151" s="10">
        <v>0</v>
      </c>
      <c r="AD151" s="10">
        <v>4</v>
      </c>
      <c r="AE151" s="10">
        <v>4</v>
      </c>
      <c r="AF151" s="10">
        <v>1</v>
      </c>
      <c r="AG151" s="10">
        <v>21</v>
      </c>
      <c r="AH151" s="10">
        <v>2</v>
      </c>
      <c r="AI151" s="10">
        <v>5</v>
      </c>
      <c r="AJ151" s="10">
        <v>3</v>
      </c>
      <c r="AK151" s="10">
        <v>8</v>
      </c>
      <c r="AL151" s="10">
        <v>5</v>
      </c>
      <c r="AM151" s="10">
        <v>7</v>
      </c>
      <c r="AN151" s="10">
        <v>4</v>
      </c>
      <c r="AO151" s="10">
        <v>26</v>
      </c>
      <c r="AP151" s="10">
        <v>1</v>
      </c>
      <c r="AQ151" s="10">
        <v>2</v>
      </c>
      <c r="AR151" s="10">
        <v>0</v>
      </c>
      <c r="AS151" s="10">
        <v>3</v>
      </c>
    </row>
    <row r="152" spans="1:45" x14ac:dyDescent="0.4">
      <c r="B152" s="10">
        <v>140</v>
      </c>
      <c r="C152" s="10">
        <v>171</v>
      </c>
      <c r="D152" s="10">
        <v>194</v>
      </c>
      <c r="E152" s="10">
        <v>525</v>
      </c>
      <c r="F152" s="10">
        <v>399</v>
      </c>
      <c r="G152" s="10">
        <v>458</v>
      </c>
      <c r="H152" s="10">
        <v>487</v>
      </c>
      <c r="I152" s="10">
        <v>1024</v>
      </c>
      <c r="J152" s="10">
        <v>558</v>
      </c>
      <c r="K152" s="10">
        <v>557</v>
      </c>
      <c r="L152" s="10">
        <v>670</v>
      </c>
      <c r="M152" s="10">
        <v>1265</v>
      </c>
      <c r="N152" s="10">
        <v>579</v>
      </c>
      <c r="O152" s="10">
        <v>605</v>
      </c>
      <c r="P152" s="10">
        <v>615</v>
      </c>
      <c r="Q152" s="10">
        <v>977</v>
      </c>
      <c r="R152" s="10">
        <v>697</v>
      </c>
      <c r="S152" s="10">
        <v>673</v>
      </c>
      <c r="T152" s="10">
        <v>615</v>
      </c>
      <c r="U152" s="10">
        <v>885</v>
      </c>
      <c r="V152" s="10">
        <v>799</v>
      </c>
      <c r="W152" s="10">
        <v>729</v>
      </c>
      <c r="X152" s="10">
        <v>608</v>
      </c>
      <c r="Y152" s="10">
        <v>879</v>
      </c>
      <c r="Z152" s="10">
        <v>408</v>
      </c>
      <c r="AA152" s="10">
        <v>375</v>
      </c>
      <c r="AB152" s="10">
        <v>339</v>
      </c>
      <c r="AC152" s="10">
        <v>431</v>
      </c>
      <c r="AD152" s="10">
        <v>1560</v>
      </c>
      <c r="AE152" s="10">
        <v>1486</v>
      </c>
      <c r="AF152" s="10">
        <v>1327</v>
      </c>
      <c r="AG152" s="10">
        <v>2296</v>
      </c>
      <c r="AH152" s="10">
        <v>2001</v>
      </c>
      <c r="AI152" s="10">
        <v>2055</v>
      </c>
      <c r="AJ152" s="10">
        <v>2161</v>
      </c>
      <c r="AK152" s="10">
        <v>3652</v>
      </c>
      <c r="AL152" s="10">
        <v>2405</v>
      </c>
      <c r="AM152" s="10">
        <v>2382</v>
      </c>
      <c r="AN152" s="10">
        <v>2397</v>
      </c>
      <c r="AO152" s="10">
        <v>4107</v>
      </c>
      <c r="AP152" s="10">
        <v>1175</v>
      </c>
      <c r="AQ152" s="10">
        <v>1190</v>
      </c>
      <c r="AR152" s="10">
        <v>1127</v>
      </c>
      <c r="AS152" s="10">
        <v>1880</v>
      </c>
    </row>
    <row r="153" spans="1:45" x14ac:dyDescent="0.4">
      <c r="B153" s="10">
        <v>0</v>
      </c>
      <c r="C153" s="10">
        <v>0</v>
      </c>
      <c r="D153" s="10">
        <v>0</v>
      </c>
      <c r="E153" s="10">
        <v>4.3845059972260003</v>
      </c>
      <c r="F153" s="10">
        <v>0</v>
      </c>
      <c r="G153" s="10">
        <v>0.66296299896800004</v>
      </c>
      <c r="H153" s="10">
        <v>0.68112417589340002</v>
      </c>
      <c r="I153" s="10">
        <v>9.3156504076040001</v>
      </c>
      <c r="J153" s="10">
        <v>2.8492985719180002</v>
      </c>
      <c r="K153" s="10">
        <v>2.9533574125339999</v>
      </c>
      <c r="L153" s="10">
        <v>0.96322779496599997</v>
      </c>
      <c r="M153" s="10">
        <v>12.87954144884</v>
      </c>
      <c r="N153" s="10">
        <v>0</v>
      </c>
      <c r="O153" s="10">
        <v>2.1785360902350002</v>
      </c>
      <c r="P153" s="10">
        <v>0.2167132494531</v>
      </c>
      <c r="Q153" s="10">
        <v>5.941979654421</v>
      </c>
      <c r="R153" s="10">
        <v>0</v>
      </c>
      <c r="S153" s="10">
        <v>0.99222336162290004</v>
      </c>
      <c r="T153" s="10">
        <v>0</v>
      </c>
      <c r="U153" s="10">
        <v>2.59905895731</v>
      </c>
      <c r="V153" s="10">
        <v>1.7353970308419999</v>
      </c>
      <c r="W153" s="10">
        <v>0.87327486878719995</v>
      </c>
      <c r="X153" s="10">
        <v>0</v>
      </c>
      <c r="Y153" s="10">
        <v>0</v>
      </c>
      <c r="Z153" s="10">
        <v>0.81759009568319996</v>
      </c>
      <c r="AA153" s="10">
        <v>0</v>
      </c>
      <c r="AB153" s="10">
        <v>1.6451478556970001</v>
      </c>
      <c r="AC153" s="10">
        <v>0</v>
      </c>
      <c r="AD153" s="10">
        <v>3.8841956015269998</v>
      </c>
      <c r="AE153" s="10">
        <v>4.1090047351220003</v>
      </c>
      <c r="AF153" s="10">
        <v>1.6451478556970001</v>
      </c>
      <c r="AG153" s="10">
        <v>28.042035860759999</v>
      </c>
      <c r="AH153" s="10">
        <v>1.5180900969160001</v>
      </c>
      <c r="AI153" s="10">
        <v>3.551349997025</v>
      </c>
      <c r="AJ153" s="10">
        <v>1.861065220313</v>
      </c>
      <c r="AK153" s="10">
        <v>7.0787006046409999</v>
      </c>
      <c r="AL153" s="10">
        <v>4.0457877665120003</v>
      </c>
      <c r="AM153" s="10">
        <v>5.1682906541279996</v>
      </c>
      <c r="AN153" s="10">
        <v>3.5062130760099999</v>
      </c>
      <c r="AO153" s="10">
        <v>30.57245091659</v>
      </c>
      <c r="AP153" s="10">
        <v>1.356497931931</v>
      </c>
      <c r="AQ153" s="10">
        <v>2.4920640780190002</v>
      </c>
      <c r="AR153" s="10">
        <v>0</v>
      </c>
      <c r="AS153" s="10">
        <v>4.5482855488149996</v>
      </c>
    </row>
    <row r="154" spans="1:45" x14ac:dyDescent="0.4">
      <c r="B154" s="10">
        <v>414.93832661670001</v>
      </c>
      <c r="C154" s="10">
        <v>393.1087009327</v>
      </c>
      <c r="D154" s="10">
        <v>411.1167491361</v>
      </c>
      <c r="E154" s="10">
        <v>684.19789504209996</v>
      </c>
      <c r="F154" s="10">
        <v>684.26920344040002</v>
      </c>
      <c r="G154" s="10">
        <v>663.39166233169999</v>
      </c>
      <c r="H154" s="10">
        <v>674.01172105759997</v>
      </c>
      <c r="I154" s="10">
        <v>1128.41468854</v>
      </c>
      <c r="J154" s="10">
        <v>617.18630347789997</v>
      </c>
      <c r="K154" s="10">
        <v>627.76873530119997</v>
      </c>
      <c r="L154" s="10">
        <v>636.72706064479996</v>
      </c>
      <c r="M154" s="10">
        <v>1073.374845675</v>
      </c>
      <c r="N154" s="10">
        <v>579.05991985059995</v>
      </c>
      <c r="O154" s="10">
        <v>581.35840760539998</v>
      </c>
      <c r="P154" s="10">
        <v>561.89971533259995</v>
      </c>
      <c r="Q154" s="10">
        <v>927.34131457230001</v>
      </c>
      <c r="R154" s="10">
        <v>534.86103441440002</v>
      </c>
      <c r="S154" s="10">
        <v>537.47378196149998</v>
      </c>
      <c r="T154" s="10">
        <v>520.81066326339999</v>
      </c>
      <c r="U154" s="10">
        <v>855.37523773249995</v>
      </c>
      <c r="V154" s="10">
        <v>488.03964374970002</v>
      </c>
      <c r="W154" s="10">
        <v>520.38165158490006</v>
      </c>
      <c r="X154" s="10">
        <v>463.59296599330003</v>
      </c>
      <c r="Y154" s="10">
        <v>868.07166433760005</v>
      </c>
      <c r="Z154" s="10">
        <v>261.6455684503</v>
      </c>
      <c r="AA154" s="10">
        <v>246.00304049409999</v>
      </c>
      <c r="AB154" s="10">
        <v>286.2186198398</v>
      </c>
      <c r="AC154" s="10">
        <v>446.85162582309999</v>
      </c>
      <c r="AD154" s="10">
        <v>1752.8369306449999</v>
      </c>
      <c r="AE154" s="10">
        <v>1754.4793060980001</v>
      </c>
      <c r="AF154" s="10">
        <v>1799.134141944</v>
      </c>
      <c r="AG154" s="10">
        <v>3020.550763321</v>
      </c>
      <c r="AH154" s="10">
        <v>1805.6587632129999</v>
      </c>
      <c r="AI154" s="10">
        <v>1770.486660114</v>
      </c>
      <c r="AJ154" s="10">
        <v>1701.07770433</v>
      </c>
      <c r="AK154" s="10">
        <v>2921.773676756</v>
      </c>
      <c r="AL154" s="10">
        <v>2343.7882726490002</v>
      </c>
      <c r="AM154" s="10">
        <v>2394.2378484450001</v>
      </c>
      <c r="AN154" s="10">
        <v>2358.2221231120002</v>
      </c>
      <c r="AO154" s="10">
        <v>4013.4190004729999</v>
      </c>
      <c r="AP154" s="10">
        <v>1236.211727351</v>
      </c>
      <c r="AQ154" s="10">
        <v>1177.7621515549999</v>
      </c>
      <c r="AR154" s="10">
        <v>1191.125665729</v>
      </c>
      <c r="AS154" s="10">
        <v>1973.5561672179999</v>
      </c>
    </row>
    <row r="155" spans="1:45" x14ac:dyDescent="0.4">
      <c r="B155" s="4" t="s">
        <v>95</v>
      </c>
      <c r="C155" s="4" t="s">
        <v>95</v>
      </c>
      <c r="D155" s="4" t="s">
        <v>95</v>
      </c>
      <c r="E155" s="4" t="s">
        <v>95</v>
      </c>
      <c r="F155" s="4" t="s">
        <v>95</v>
      </c>
      <c r="G155" s="4" t="s">
        <v>95</v>
      </c>
      <c r="H155" s="4" t="s">
        <v>95</v>
      </c>
      <c r="I155" s="4" t="s">
        <v>835</v>
      </c>
      <c r="J155" s="4" t="s">
        <v>95</v>
      </c>
      <c r="K155" s="4" t="s">
        <v>95</v>
      </c>
      <c r="L155" s="4" t="s">
        <v>95</v>
      </c>
      <c r="M155" s="4" t="s">
        <v>812</v>
      </c>
      <c r="N155" s="4" t="s">
        <v>95</v>
      </c>
      <c r="O155" s="4" t="s">
        <v>399</v>
      </c>
      <c r="P155" s="4" t="s">
        <v>95</v>
      </c>
      <c r="Q155" s="4" t="s">
        <v>162</v>
      </c>
      <c r="R155" s="4" t="s">
        <v>95</v>
      </c>
      <c r="S155" s="4" t="s">
        <v>95</v>
      </c>
      <c r="T155" s="4" t="s">
        <v>95</v>
      </c>
      <c r="U155" s="4" t="s">
        <v>95</v>
      </c>
      <c r="V155" s="4" t="s">
        <v>95</v>
      </c>
      <c r="W155" s="4" t="s">
        <v>116</v>
      </c>
      <c r="X155" s="4" t="s">
        <v>95</v>
      </c>
      <c r="Y155" s="4" t="s">
        <v>95</v>
      </c>
      <c r="Z155" s="4" t="s">
        <v>95</v>
      </c>
      <c r="AA155" s="4" t="s">
        <v>95</v>
      </c>
      <c r="AB155" s="4" t="s">
        <v>95</v>
      </c>
      <c r="AC155" s="4" t="s">
        <v>95</v>
      </c>
      <c r="AD155" s="4" t="s">
        <v>95</v>
      </c>
      <c r="AE155" s="4" t="s">
        <v>95</v>
      </c>
      <c r="AF155" s="4" t="s">
        <v>95</v>
      </c>
      <c r="AG155" s="4" t="s">
        <v>430</v>
      </c>
      <c r="AH155" s="4" t="s">
        <v>95</v>
      </c>
      <c r="AI155" s="4" t="s">
        <v>95</v>
      </c>
      <c r="AJ155" s="4" t="s">
        <v>95</v>
      </c>
      <c r="AK155" s="4" t="s">
        <v>95</v>
      </c>
      <c r="AL155" s="4" t="s">
        <v>95</v>
      </c>
      <c r="AM155" s="4" t="s">
        <v>236</v>
      </c>
      <c r="AN155" s="4" t="s">
        <v>95</v>
      </c>
      <c r="AO155" s="4" t="s">
        <v>836</v>
      </c>
      <c r="AP155" s="4" t="s">
        <v>95</v>
      </c>
      <c r="AQ155" s="4" t="s">
        <v>95</v>
      </c>
      <c r="AR155" s="4" t="s">
        <v>95</v>
      </c>
      <c r="AS155" s="4" t="s">
        <v>95</v>
      </c>
    </row>
    <row r="156" spans="1:45" x14ac:dyDescent="0.4">
      <c r="A156" s="1" t="s">
        <v>319</v>
      </c>
      <c r="B156" s="9">
        <v>0</v>
      </c>
      <c r="C156" s="9">
        <v>0</v>
      </c>
      <c r="D156" s="9">
        <v>0</v>
      </c>
      <c r="E156" s="9">
        <v>3.2852398557189997E-3</v>
      </c>
      <c r="F156" s="9">
        <v>0</v>
      </c>
      <c r="G156" s="9">
        <v>0</v>
      </c>
      <c r="H156" s="9">
        <v>1.010552420104E-3</v>
      </c>
      <c r="I156" s="9">
        <v>4.2601707927520001E-3</v>
      </c>
      <c r="J156" s="9">
        <v>0</v>
      </c>
      <c r="K156" s="9">
        <v>0</v>
      </c>
      <c r="L156" s="9">
        <v>1.512779736408E-3</v>
      </c>
      <c r="M156" s="9">
        <v>3.8885918098799997E-3</v>
      </c>
      <c r="N156" s="9">
        <v>0</v>
      </c>
      <c r="O156" s="9">
        <v>0</v>
      </c>
      <c r="P156" s="9">
        <v>0</v>
      </c>
      <c r="Q156" s="9">
        <v>1.491648114295E-3</v>
      </c>
      <c r="R156" s="9">
        <v>0</v>
      </c>
      <c r="S156" s="9">
        <v>0</v>
      </c>
      <c r="T156" s="9">
        <v>0</v>
      </c>
      <c r="U156" s="9">
        <v>3.4775886245400002E-3</v>
      </c>
      <c r="V156" s="9">
        <v>0</v>
      </c>
      <c r="W156" s="9">
        <v>0</v>
      </c>
      <c r="X156" s="9">
        <v>0</v>
      </c>
      <c r="Y156" s="9">
        <v>0</v>
      </c>
      <c r="Z156" s="9">
        <v>4.8644922787669997E-3</v>
      </c>
      <c r="AA156" s="9">
        <v>1.1232885548870001E-3</v>
      </c>
      <c r="AB156" s="9">
        <v>0</v>
      </c>
      <c r="AC156" s="9">
        <v>5.7867577762109996E-4</v>
      </c>
      <c r="AD156" s="9">
        <v>0</v>
      </c>
      <c r="AE156" s="9">
        <v>1.5750108815409998E-4</v>
      </c>
      <c r="AF156" s="9">
        <v>0</v>
      </c>
      <c r="AG156" s="9">
        <v>2.979749320308E-3</v>
      </c>
      <c r="AH156" s="9">
        <v>7.0488005454319999E-4</v>
      </c>
      <c r="AI156" s="9">
        <v>0</v>
      </c>
      <c r="AJ156" s="9">
        <v>9.6665306157000001E-4</v>
      </c>
      <c r="AK156" s="9">
        <v>2.3427271004029999E-3</v>
      </c>
      <c r="AL156" s="9">
        <v>5.4304088059180006E-4</v>
      </c>
      <c r="AM156" s="9">
        <v>1.1541560084929999E-4</v>
      </c>
      <c r="AN156" s="9">
        <v>6.972846004383999E-4</v>
      </c>
      <c r="AO156" s="9">
        <v>2.8026752020529999E-3</v>
      </c>
      <c r="AP156" s="9">
        <v>0</v>
      </c>
      <c r="AQ156" s="9">
        <v>0</v>
      </c>
      <c r="AR156" s="9">
        <v>0</v>
      </c>
      <c r="AS156" s="9">
        <v>2.329344675376E-3</v>
      </c>
    </row>
    <row r="157" spans="1:45" x14ac:dyDescent="0.4">
      <c r="B157" s="10">
        <v>0</v>
      </c>
      <c r="C157" s="10">
        <v>0</v>
      </c>
      <c r="D157" s="10">
        <v>0</v>
      </c>
      <c r="E157" s="10">
        <v>2</v>
      </c>
      <c r="F157" s="10">
        <v>0</v>
      </c>
      <c r="G157" s="10">
        <v>0</v>
      </c>
      <c r="H157" s="10">
        <v>1</v>
      </c>
      <c r="I157" s="10">
        <v>3</v>
      </c>
      <c r="J157" s="10">
        <v>0</v>
      </c>
      <c r="K157" s="10">
        <v>0</v>
      </c>
      <c r="L157" s="10">
        <v>1</v>
      </c>
      <c r="M157" s="10">
        <v>4</v>
      </c>
      <c r="N157" s="10">
        <v>0</v>
      </c>
      <c r="O157" s="10">
        <v>0</v>
      </c>
      <c r="P157" s="10">
        <v>0</v>
      </c>
      <c r="Q157" s="10">
        <v>2</v>
      </c>
      <c r="R157" s="10">
        <v>0</v>
      </c>
      <c r="S157" s="10">
        <v>0</v>
      </c>
      <c r="T157" s="10">
        <v>0</v>
      </c>
      <c r="U157" s="10">
        <v>2</v>
      </c>
      <c r="V157" s="10">
        <v>0</v>
      </c>
      <c r="W157" s="10">
        <v>0</v>
      </c>
      <c r="X157" s="10">
        <v>0</v>
      </c>
      <c r="Y157" s="10">
        <v>0</v>
      </c>
      <c r="Z157" s="10">
        <v>2</v>
      </c>
      <c r="AA157" s="10">
        <v>1</v>
      </c>
      <c r="AB157" s="10">
        <v>0</v>
      </c>
      <c r="AC157" s="10">
        <v>1</v>
      </c>
      <c r="AD157" s="10">
        <v>0</v>
      </c>
      <c r="AE157" s="10">
        <v>1</v>
      </c>
      <c r="AF157" s="10">
        <v>0</v>
      </c>
      <c r="AG157" s="10">
        <v>7</v>
      </c>
      <c r="AH157" s="10">
        <v>2</v>
      </c>
      <c r="AI157" s="10">
        <v>0</v>
      </c>
      <c r="AJ157" s="10">
        <v>2</v>
      </c>
      <c r="AK157" s="10">
        <v>7</v>
      </c>
      <c r="AL157" s="10">
        <v>2</v>
      </c>
      <c r="AM157" s="10">
        <v>1</v>
      </c>
      <c r="AN157" s="10">
        <v>2</v>
      </c>
      <c r="AO157" s="10">
        <v>11</v>
      </c>
      <c r="AP157" s="10">
        <v>0</v>
      </c>
      <c r="AQ157" s="10">
        <v>0</v>
      </c>
      <c r="AR157" s="10">
        <v>0</v>
      </c>
      <c r="AS157" s="10">
        <v>3</v>
      </c>
    </row>
    <row r="158" spans="1:45" x14ac:dyDescent="0.4">
      <c r="B158" s="10">
        <v>140</v>
      </c>
      <c r="C158" s="10">
        <v>171</v>
      </c>
      <c r="D158" s="10">
        <v>194</v>
      </c>
      <c r="E158" s="10">
        <v>525</v>
      </c>
      <c r="F158" s="10">
        <v>399</v>
      </c>
      <c r="G158" s="10">
        <v>458</v>
      </c>
      <c r="H158" s="10">
        <v>487</v>
      </c>
      <c r="I158" s="10">
        <v>1024</v>
      </c>
      <c r="J158" s="10">
        <v>558</v>
      </c>
      <c r="K158" s="10">
        <v>557</v>
      </c>
      <c r="L158" s="10">
        <v>670</v>
      </c>
      <c r="M158" s="10">
        <v>1265</v>
      </c>
      <c r="N158" s="10">
        <v>579</v>
      </c>
      <c r="O158" s="10">
        <v>605</v>
      </c>
      <c r="P158" s="10">
        <v>615</v>
      </c>
      <c r="Q158" s="10">
        <v>977</v>
      </c>
      <c r="R158" s="10">
        <v>697</v>
      </c>
      <c r="S158" s="10">
        <v>673</v>
      </c>
      <c r="T158" s="10">
        <v>615</v>
      </c>
      <c r="U158" s="10">
        <v>885</v>
      </c>
      <c r="V158" s="10">
        <v>799</v>
      </c>
      <c r="W158" s="10">
        <v>729</v>
      </c>
      <c r="X158" s="10">
        <v>608</v>
      </c>
      <c r="Y158" s="10">
        <v>879</v>
      </c>
      <c r="Z158" s="10">
        <v>408</v>
      </c>
      <c r="AA158" s="10">
        <v>375</v>
      </c>
      <c r="AB158" s="10">
        <v>339</v>
      </c>
      <c r="AC158" s="10">
        <v>431</v>
      </c>
      <c r="AD158" s="10">
        <v>1560</v>
      </c>
      <c r="AE158" s="10">
        <v>1486</v>
      </c>
      <c r="AF158" s="10">
        <v>1327</v>
      </c>
      <c r="AG158" s="10">
        <v>2296</v>
      </c>
      <c r="AH158" s="10">
        <v>2001</v>
      </c>
      <c r="AI158" s="10">
        <v>2055</v>
      </c>
      <c r="AJ158" s="10">
        <v>2161</v>
      </c>
      <c r="AK158" s="10">
        <v>3652</v>
      </c>
      <c r="AL158" s="10">
        <v>2405</v>
      </c>
      <c r="AM158" s="10">
        <v>2382</v>
      </c>
      <c r="AN158" s="10">
        <v>2397</v>
      </c>
      <c r="AO158" s="10">
        <v>4107</v>
      </c>
      <c r="AP158" s="10">
        <v>1175</v>
      </c>
      <c r="AQ158" s="10">
        <v>1190</v>
      </c>
      <c r="AR158" s="10">
        <v>1127</v>
      </c>
      <c r="AS158" s="10">
        <v>1880</v>
      </c>
    </row>
    <row r="159" spans="1:45" x14ac:dyDescent="0.4">
      <c r="B159" s="10">
        <v>0</v>
      </c>
      <c r="C159" s="10">
        <v>0</v>
      </c>
      <c r="D159" s="10">
        <v>0</v>
      </c>
      <c r="E159" s="10">
        <v>2.2477541939910002</v>
      </c>
      <c r="F159" s="10">
        <v>0</v>
      </c>
      <c r="G159" s="10">
        <v>0</v>
      </c>
      <c r="H159" s="10">
        <v>0.68112417589340002</v>
      </c>
      <c r="I159" s="10">
        <v>4.8072392982299998</v>
      </c>
      <c r="J159" s="10">
        <v>0</v>
      </c>
      <c r="K159" s="10">
        <v>0</v>
      </c>
      <c r="L159" s="10">
        <v>0.96322779496599997</v>
      </c>
      <c r="M159" s="10">
        <v>4.1739166338229996</v>
      </c>
      <c r="N159" s="10">
        <v>0</v>
      </c>
      <c r="O159" s="10">
        <v>0</v>
      </c>
      <c r="P159" s="10">
        <v>0</v>
      </c>
      <c r="Q159" s="10">
        <v>1.3832669231900001</v>
      </c>
      <c r="R159" s="10">
        <v>0</v>
      </c>
      <c r="S159" s="10">
        <v>0</v>
      </c>
      <c r="T159" s="10">
        <v>0</v>
      </c>
      <c r="U159" s="10">
        <v>2.9746431964519999</v>
      </c>
      <c r="V159" s="10">
        <v>0</v>
      </c>
      <c r="W159" s="10">
        <v>0</v>
      </c>
      <c r="X159" s="10">
        <v>0</v>
      </c>
      <c r="Y159" s="10">
        <v>0</v>
      </c>
      <c r="Z159" s="10">
        <v>1.2727728475</v>
      </c>
      <c r="AA159" s="10">
        <v>0.2763323998544</v>
      </c>
      <c r="AB159" s="10">
        <v>0</v>
      </c>
      <c r="AC159" s="10">
        <v>0.25858221205449999</v>
      </c>
      <c r="AD159" s="10">
        <v>0</v>
      </c>
      <c r="AE159" s="10">
        <v>0.2763323998544</v>
      </c>
      <c r="AF159" s="10">
        <v>0</v>
      </c>
      <c r="AG159" s="10">
        <v>9.0004840839610001</v>
      </c>
      <c r="AH159" s="10">
        <v>1.2727728475</v>
      </c>
      <c r="AI159" s="10">
        <v>0</v>
      </c>
      <c r="AJ159" s="10">
        <v>1.644351970859</v>
      </c>
      <c r="AK159" s="10">
        <v>6.8449183737789996</v>
      </c>
      <c r="AL159" s="10">
        <v>1.2727728475</v>
      </c>
      <c r="AM159" s="10">
        <v>0.2763323998544</v>
      </c>
      <c r="AN159" s="10">
        <v>1.644351970859</v>
      </c>
      <c r="AO159" s="10">
        <v>11.24830990808</v>
      </c>
      <c r="AP159" s="10">
        <v>0</v>
      </c>
      <c r="AQ159" s="10">
        <v>0</v>
      </c>
      <c r="AR159" s="10">
        <v>0</v>
      </c>
      <c r="AS159" s="10">
        <v>4.5970925496649997</v>
      </c>
    </row>
    <row r="160" spans="1:45" x14ac:dyDescent="0.4">
      <c r="B160" s="10">
        <v>414.93832661670001</v>
      </c>
      <c r="C160" s="10">
        <v>393.1087009327</v>
      </c>
      <c r="D160" s="10">
        <v>411.1167491361</v>
      </c>
      <c r="E160" s="10">
        <v>684.19789504209996</v>
      </c>
      <c r="F160" s="10">
        <v>684.26920344040002</v>
      </c>
      <c r="G160" s="10">
        <v>663.39166233169999</v>
      </c>
      <c r="H160" s="10">
        <v>674.01172105759997</v>
      </c>
      <c r="I160" s="10">
        <v>1128.41468854</v>
      </c>
      <c r="J160" s="10">
        <v>617.18630347789997</v>
      </c>
      <c r="K160" s="10">
        <v>627.76873530119997</v>
      </c>
      <c r="L160" s="10">
        <v>636.72706064479996</v>
      </c>
      <c r="M160" s="10">
        <v>1073.374845675</v>
      </c>
      <c r="N160" s="10">
        <v>579.05991985059995</v>
      </c>
      <c r="O160" s="10">
        <v>581.35840760539998</v>
      </c>
      <c r="P160" s="10">
        <v>561.89971533259995</v>
      </c>
      <c r="Q160" s="10">
        <v>927.34131457230001</v>
      </c>
      <c r="R160" s="10">
        <v>534.86103441440002</v>
      </c>
      <c r="S160" s="10">
        <v>537.47378196149998</v>
      </c>
      <c r="T160" s="10">
        <v>520.81066326339999</v>
      </c>
      <c r="U160" s="10">
        <v>855.37523773249995</v>
      </c>
      <c r="V160" s="10">
        <v>488.03964374970002</v>
      </c>
      <c r="W160" s="10">
        <v>520.38165158490006</v>
      </c>
      <c r="X160" s="10">
        <v>463.59296599330003</v>
      </c>
      <c r="Y160" s="10">
        <v>868.07166433760005</v>
      </c>
      <c r="Z160" s="10">
        <v>261.6455684503</v>
      </c>
      <c r="AA160" s="10">
        <v>246.00304049409999</v>
      </c>
      <c r="AB160" s="10">
        <v>286.2186198398</v>
      </c>
      <c r="AC160" s="10">
        <v>446.85162582309999</v>
      </c>
      <c r="AD160" s="10">
        <v>1752.8369306449999</v>
      </c>
      <c r="AE160" s="10">
        <v>1754.4793060980001</v>
      </c>
      <c r="AF160" s="10">
        <v>1799.134141944</v>
      </c>
      <c r="AG160" s="10">
        <v>3020.550763321</v>
      </c>
      <c r="AH160" s="10">
        <v>1805.6587632129999</v>
      </c>
      <c r="AI160" s="10">
        <v>1770.486660114</v>
      </c>
      <c r="AJ160" s="10">
        <v>1701.07770433</v>
      </c>
      <c r="AK160" s="10">
        <v>2921.773676756</v>
      </c>
      <c r="AL160" s="10">
        <v>2343.7882726490002</v>
      </c>
      <c r="AM160" s="10">
        <v>2394.2378484450001</v>
      </c>
      <c r="AN160" s="10">
        <v>2358.2221231120002</v>
      </c>
      <c r="AO160" s="10">
        <v>4013.4190004729999</v>
      </c>
      <c r="AP160" s="10">
        <v>1236.211727351</v>
      </c>
      <c r="AQ160" s="10">
        <v>1177.7621515549999</v>
      </c>
      <c r="AR160" s="10">
        <v>1191.125665729</v>
      </c>
      <c r="AS160" s="10">
        <v>1973.5561672179999</v>
      </c>
    </row>
    <row r="161" spans="1:45" x14ac:dyDescent="0.4">
      <c r="B161" s="4" t="s">
        <v>95</v>
      </c>
      <c r="C161" s="4" t="s">
        <v>95</v>
      </c>
      <c r="D161" s="4" t="s">
        <v>95</v>
      </c>
      <c r="E161" s="4" t="s">
        <v>95</v>
      </c>
      <c r="F161" s="4" t="s">
        <v>95</v>
      </c>
      <c r="G161" s="4" t="s">
        <v>95</v>
      </c>
      <c r="H161" s="4" t="s">
        <v>95</v>
      </c>
      <c r="I161" s="4" t="s">
        <v>95</v>
      </c>
      <c r="J161" s="4" t="s">
        <v>95</v>
      </c>
      <c r="K161" s="4" t="s">
        <v>95</v>
      </c>
      <c r="L161" s="4" t="s">
        <v>95</v>
      </c>
      <c r="M161" s="4" t="s">
        <v>95</v>
      </c>
      <c r="N161" s="4" t="s">
        <v>95</v>
      </c>
      <c r="O161" s="4" t="s">
        <v>95</v>
      </c>
      <c r="P161" s="4" t="s">
        <v>95</v>
      </c>
      <c r="Q161" s="4" t="s">
        <v>95</v>
      </c>
      <c r="R161" s="4" t="s">
        <v>95</v>
      </c>
      <c r="S161" s="4" t="s">
        <v>95</v>
      </c>
      <c r="T161" s="4" t="s">
        <v>95</v>
      </c>
      <c r="U161" s="4" t="s">
        <v>95</v>
      </c>
      <c r="V161" s="4" t="s">
        <v>446</v>
      </c>
      <c r="W161" s="4" t="s">
        <v>446</v>
      </c>
      <c r="X161" s="4" t="s">
        <v>446</v>
      </c>
      <c r="Y161" s="4" t="s">
        <v>446</v>
      </c>
      <c r="Z161" s="4" t="s">
        <v>116</v>
      </c>
      <c r="AA161" s="4" t="s">
        <v>95</v>
      </c>
      <c r="AB161" s="4" t="s">
        <v>95</v>
      </c>
      <c r="AC161" s="4" t="s">
        <v>95</v>
      </c>
      <c r="AD161" s="4" t="s">
        <v>95</v>
      </c>
      <c r="AE161" s="4" t="s">
        <v>95</v>
      </c>
      <c r="AF161" s="4" t="s">
        <v>95</v>
      </c>
      <c r="AG161" s="4" t="s">
        <v>161</v>
      </c>
      <c r="AH161" s="4" t="s">
        <v>95</v>
      </c>
      <c r="AI161" s="4" t="s">
        <v>95</v>
      </c>
      <c r="AJ161" s="4" t="s">
        <v>95</v>
      </c>
      <c r="AK161" s="4" t="s">
        <v>95</v>
      </c>
      <c r="AL161" s="4" t="s">
        <v>95</v>
      </c>
      <c r="AM161" s="4" t="s">
        <v>95</v>
      </c>
      <c r="AN161" s="4" t="s">
        <v>95</v>
      </c>
      <c r="AO161" s="4" t="s">
        <v>719</v>
      </c>
      <c r="AP161" s="4" t="s">
        <v>95</v>
      </c>
      <c r="AQ161" s="4" t="s">
        <v>95</v>
      </c>
      <c r="AR161" s="4" t="s">
        <v>95</v>
      </c>
      <c r="AS161" s="4" t="s">
        <v>95</v>
      </c>
    </row>
    <row r="162" spans="1:45" x14ac:dyDescent="0.4">
      <c r="A162" s="1" t="s">
        <v>329</v>
      </c>
      <c r="B162" s="9">
        <v>0</v>
      </c>
      <c r="C162" s="9">
        <v>0</v>
      </c>
      <c r="D162" s="9">
        <v>0</v>
      </c>
      <c r="E162" s="9">
        <v>1.052323877664E-3</v>
      </c>
      <c r="F162" s="9">
        <v>0</v>
      </c>
      <c r="G162" s="9">
        <v>0</v>
      </c>
      <c r="H162" s="9">
        <v>0</v>
      </c>
      <c r="I162" s="9">
        <v>7.0472456542159997E-3</v>
      </c>
      <c r="J162" s="9">
        <v>0</v>
      </c>
      <c r="K162" s="9">
        <v>0</v>
      </c>
      <c r="L162" s="9">
        <v>2.547490849038E-3</v>
      </c>
      <c r="M162" s="9">
        <v>2.7078965452190002E-3</v>
      </c>
      <c r="N162" s="9">
        <v>0</v>
      </c>
      <c r="O162" s="9">
        <v>0</v>
      </c>
      <c r="P162" s="9">
        <v>0</v>
      </c>
      <c r="Q162" s="9">
        <v>0</v>
      </c>
      <c r="R162" s="9">
        <v>0</v>
      </c>
      <c r="S162" s="9">
        <v>0</v>
      </c>
      <c r="T162" s="9">
        <v>0</v>
      </c>
      <c r="U162" s="9">
        <v>0</v>
      </c>
      <c r="V162" s="9">
        <v>0</v>
      </c>
      <c r="W162" s="9">
        <v>0</v>
      </c>
      <c r="X162" s="9">
        <v>0</v>
      </c>
      <c r="Y162" s="9">
        <v>0</v>
      </c>
      <c r="Z162" s="9">
        <v>0</v>
      </c>
      <c r="AA162" s="9">
        <v>0</v>
      </c>
      <c r="AB162" s="9">
        <v>0</v>
      </c>
      <c r="AC162" s="9">
        <v>0</v>
      </c>
      <c r="AD162" s="9">
        <v>0</v>
      </c>
      <c r="AE162" s="9">
        <v>0</v>
      </c>
      <c r="AF162" s="9">
        <v>9.0157610959190008E-4</v>
      </c>
      <c r="AG162" s="9">
        <v>3.1167869425650003E-3</v>
      </c>
      <c r="AH162" s="9">
        <v>0</v>
      </c>
      <c r="AI162" s="9">
        <v>0</v>
      </c>
      <c r="AJ162" s="9">
        <v>0</v>
      </c>
      <c r="AK162" s="9">
        <v>7.4077885191450009E-4</v>
      </c>
      <c r="AL162" s="9">
        <v>0</v>
      </c>
      <c r="AM162" s="9">
        <v>0</v>
      </c>
      <c r="AN162" s="9">
        <v>6.8783018547329997E-4</v>
      </c>
      <c r="AO162" s="9">
        <v>2.6913112496419998E-3</v>
      </c>
      <c r="AP162" s="9">
        <v>0</v>
      </c>
      <c r="AQ162" s="9">
        <v>0</v>
      </c>
      <c r="AR162" s="9">
        <v>0</v>
      </c>
      <c r="AS162" s="9">
        <v>3.9392931182220001E-4</v>
      </c>
    </row>
    <row r="163" spans="1:45" x14ac:dyDescent="0.4">
      <c r="B163" s="10">
        <v>0</v>
      </c>
      <c r="C163" s="10">
        <v>0</v>
      </c>
      <c r="D163" s="10">
        <v>0</v>
      </c>
      <c r="E163" s="10">
        <v>1</v>
      </c>
      <c r="F163" s="10">
        <v>0</v>
      </c>
      <c r="G163" s="10">
        <v>0</v>
      </c>
      <c r="H163" s="10">
        <v>0</v>
      </c>
      <c r="I163" s="10">
        <v>8</v>
      </c>
      <c r="J163" s="10">
        <v>0</v>
      </c>
      <c r="K163" s="10">
        <v>0</v>
      </c>
      <c r="L163" s="10">
        <v>1</v>
      </c>
      <c r="M163" s="10">
        <v>4</v>
      </c>
      <c r="N163" s="10">
        <v>0</v>
      </c>
      <c r="O163" s="10">
        <v>0</v>
      </c>
      <c r="P163" s="10">
        <v>0</v>
      </c>
      <c r="Q163" s="10">
        <v>0</v>
      </c>
      <c r="R163" s="10">
        <v>0</v>
      </c>
      <c r="S163" s="10">
        <v>0</v>
      </c>
      <c r="T163" s="10">
        <v>0</v>
      </c>
      <c r="U163" s="10">
        <v>0</v>
      </c>
      <c r="V163" s="10">
        <v>0</v>
      </c>
      <c r="W163" s="10">
        <v>0</v>
      </c>
      <c r="X163" s="10">
        <v>0</v>
      </c>
      <c r="Y163" s="10">
        <v>0</v>
      </c>
      <c r="Z163" s="10">
        <v>0</v>
      </c>
      <c r="AA163" s="10">
        <v>0</v>
      </c>
      <c r="AB163" s="10">
        <v>0</v>
      </c>
      <c r="AC163" s="10">
        <v>0</v>
      </c>
      <c r="AD163" s="10">
        <v>0</v>
      </c>
      <c r="AE163" s="10">
        <v>0</v>
      </c>
      <c r="AF163" s="10">
        <v>1</v>
      </c>
      <c r="AG163" s="10">
        <v>8</v>
      </c>
      <c r="AH163" s="10">
        <v>0</v>
      </c>
      <c r="AI163" s="10">
        <v>0</v>
      </c>
      <c r="AJ163" s="10">
        <v>0</v>
      </c>
      <c r="AK163" s="10">
        <v>5</v>
      </c>
      <c r="AL163" s="10">
        <v>0</v>
      </c>
      <c r="AM163" s="10">
        <v>0</v>
      </c>
      <c r="AN163" s="10">
        <v>1</v>
      </c>
      <c r="AO163" s="10">
        <v>12</v>
      </c>
      <c r="AP163" s="10">
        <v>0</v>
      </c>
      <c r="AQ163" s="10">
        <v>0</v>
      </c>
      <c r="AR163" s="10">
        <v>0</v>
      </c>
      <c r="AS163" s="10">
        <v>1</v>
      </c>
    </row>
    <row r="164" spans="1:45" x14ac:dyDescent="0.4">
      <c r="B164" s="10">
        <v>140</v>
      </c>
      <c r="C164" s="10">
        <v>171</v>
      </c>
      <c r="D164" s="10">
        <v>194</v>
      </c>
      <c r="E164" s="10">
        <v>525</v>
      </c>
      <c r="F164" s="10">
        <v>399</v>
      </c>
      <c r="G164" s="10">
        <v>458</v>
      </c>
      <c r="H164" s="10">
        <v>487</v>
      </c>
      <c r="I164" s="10">
        <v>1024</v>
      </c>
      <c r="J164" s="10">
        <v>558</v>
      </c>
      <c r="K164" s="10">
        <v>557</v>
      </c>
      <c r="L164" s="10">
        <v>670</v>
      </c>
      <c r="M164" s="10">
        <v>1265</v>
      </c>
      <c r="N164" s="10">
        <v>579</v>
      </c>
      <c r="O164" s="10">
        <v>605</v>
      </c>
      <c r="P164" s="10">
        <v>615</v>
      </c>
      <c r="Q164" s="10">
        <v>977</v>
      </c>
      <c r="R164" s="10">
        <v>697</v>
      </c>
      <c r="S164" s="10">
        <v>673</v>
      </c>
      <c r="T164" s="10">
        <v>615</v>
      </c>
      <c r="U164" s="10">
        <v>885</v>
      </c>
      <c r="V164" s="10">
        <v>799</v>
      </c>
      <c r="W164" s="10">
        <v>729</v>
      </c>
      <c r="X164" s="10">
        <v>608</v>
      </c>
      <c r="Y164" s="10">
        <v>879</v>
      </c>
      <c r="Z164" s="10">
        <v>408</v>
      </c>
      <c r="AA164" s="10">
        <v>375</v>
      </c>
      <c r="AB164" s="10">
        <v>339</v>
      </c>
      <c r="AC164" s="10">
        <v>431</v>
      </c>
      <c r="AD164" s="10">
        <v>1560</v>
      </c>
      <c r="AE164" s="10">
        <v>1486</v>
      </c>
      <c r="AF164" s="10">
        <v>1327</v>
      </c>
      <c r="AG164" s="10">
        <v>2296</v>
      </c>
      <c r="AH164" s="10">
        <v>2001</v>
      </c>
      <c r="AI164" s="10">
        <v>2055</v>
      </c>
      <c r="AJ164" s="10">
        <v>2161</v>
      </c>
      <c r="AK164" s="10">
        <v>3652</v>
      </c>
      <c r="AL164" s="10">
        <v>2405</v>
      </c>
      <c r="AM164" s="10">
        <v>2382</v>
      </c>
      <c r="AN164" s="10">
        <v>2397</v>
      </c>
      <c r="AO164" s="10">
        <v>4107</v>
      </c>
      <c r="AP164" s="10">
        <v>1175</v>
      </c>
      <c r="AQ164" s="10">
        <v>1190</v>
      </c>
      <c r="AR164" s="10">
        <v>1127</v>
      </c>
      <c r="AS164" s="10">
        <v>1880</v>
      </c>
    </row>
    <row r="165" spans="1:45" x14ac:dyDescent="0.4">
      <c r="B165" s="10">
        <v>0</v>
      </c>
      <c r="C165" s="10">
        <v>0</v>
      </c>
      <c r="D165" s="10">
        <v>0</v>
      </c>
      <c r="E165" s="10">
        <v>0.71999778200039999</v>
      </c>
      <c r="F165" s="10">
        <v>0</v>
      </c>
      <c r="G165" s="10">
        <v>0</v>
      </c>
      <c r="H165" s="10">
        <v>0</v>
      </c>
      <c r="I165" s="10">
        <v>7.9522155099659999</v>
      </c>
      <c r="J165" s="10">
        <v>0</v>
      </c>
      <c r="K165" s="10">
        <v>0</v>
      </c>
      <c r="L165" s="10">
        <v>1.622056360328</v>
      </c>
      <c r="M165" s="10">
        <v>2.9065880363279999</v>
      </c>
      <c r="N165" s="10">
        <v>0</v>
      </c>
      <c r="O165" s="10">
        <v>0</v>
      </c>
      <c r="P165" s="10">
        <v>0</v>
      </c>
      <c r="Q165" s="10">
        <v>0</v>
      </c>
      <c r="R165" s="10">
        <v>0</v>
      </c>
      <c r="S165" s="10">
        <v>0</v>
      </c>
      <c r="T165" s="10">
        <v>0</v>
      </c>
      <c r="U165" s="10">
        <v>0</v>
      </c>
      <c r="V165" s="10">
        <v>0</v>
      </c>
      <c r="W165" s="10">
        <v>0</v>
      </c>
      <c r="X165" s="10">
        <v>0</v>
      </c>
      <c r="Y165" s="10">
        <v>0</v>
      </c>
      <c r="Z165" s="10">
        <v>0</v>
      </c>
      <c r="AA165" s="10">
        <v>0</v>
      </c>
      <c r="AB165" s="10">
        <v>0</v>
      </c>
      <c r="AC165" s="10">
        <v>0</v>
      </c>
      <c r="AD165" s="10">
        <v>0</v>
      </c>
      <c r="AE165" s="10">
        <v>0</v>
      </c>
      <c r="AF165" s="10">
        <v>1.622056360328</v>
      </c>
      <c r="AG165" s="10">
        <v>9.4144131784729996</v>
      </c>
      <c r="AH165" s="10">
        <v>0</v>
      </c>
      <c r="AI165" s="10">
        <v>0</v>
      </c>
      <c r="AJ165" s="10">
        <v>0</v>
      </c>
      <c r="AK165" s="10">
        <v>2.1643881498209998</v>
      </c>
      <c r="AL165" s="10">
        <v>0</v>
      </c>
      <c r="AM165" s="10">
        <v>0</v>
      </c>
      <c r="AN165" s="10">
        <v>1.622056360328</v>
      </c>
      <c r="AO165" s="10">
        <v>10.801359705499999</v>
      </c>
      <c r="AP165" s="10">
        <v>0</v>
      </c>
      <c r="AQ165" s="10">
        <v>0</v>
      </c>
      <c r="AR165" s="10">
        <v>0</v>
      </c>
      <c r="AS165" s="10">
        <v>0.77744162279469997</v>
      </c>
    </row>
    <row r="166" spans="1:45" x14ac:dyDescent="0.4">
      <c r="B166" s="10">
        <v>414.93832661670001</v>
      </c>
      <c r="C166" s="10">
        <v>393.1087009327</v>
      </c>
      <c r="D166" s="10">
        <v>411.1167491361</v>
      </c>
      <c r="E166" s="10">
        <v>684.19789504209996</v>
      </c>
      <c r="F166" s="10">
        <v>684.26920344040002</v>
      </c>
      <c r="G166" s="10">
        <v>663.39166233169999</v>
      </c>
      <c r="H166" s="10">
        <v>674.01172105759997</v>
      </c>
      <c r="I166" s="10">
        <v>1128.41468854</v>
      </c>
      <c r="J166" s="10">
        <v>617.18630347789997</v>
      </c>
      <c r="K166" s="10">
        <v>627.76873530119997</v>
      </c>
      <c r="L166" s="10">
        <v>636.72706064479996</v>
      </c>
      <c r="M166" s="10">
        <v>1073.374845675</v>
      </c>
      <c r="N166" s="10">
        <v>579.05991985059995</v>
      </c>
      <c r="O166" s="10">
        <v>581.35840760539998</v>
      </c>
      <c r="P166" s="10">
        <v>561.89971533259995</v>
      </c>
      <c r="Q166" s="10">
        <v>927.34131457230001</v>
      </c>
      <c r="R166" s="10">
        <v>534.86103441440002</v>
      </c>
      <c r="S166" s="10">
        <v>537.47378196149998</v>
      </c>
      <c r="T166" s="10">
        <v>520.81066326339999</v>
      </c>
      <c r="U166" s="10">
        <v>855.37523773249995</v>
      </c>
      <c r="V166" s="10">
        <v>488.03964374970002</v>
      </c>
      <c r="W166" s="10">
        <v>520.38165158490006</v>
      </c>
      <c r="X166" s="10">
        <v>463.59296599330003</v>
      </c>
      <c r="Y166" s="10">
        <v>868.07166433760005</v>
      </c>
      <c r="Z166" s="10">
        <v>261.6455684503</v>
      </c>
      <c r="AA166" s="10">
        <v>246.00304049409999</v>
      </c>
      <c r="AB166" s="10">
        <v>286.2186198398</v>
      </c>
      <c r="AC166" s="10">
        <v>446.85162582309999</v>
      </c>
      <c r="AD166" s="10">
        <v>1752.8369306449999</v>
      </c>
      <c r="AE166" s="10">
        <v>1754.4793060980001</v>
      </c>
      <c r="AF166" s="10">
        <v>1799.134141944</v>
      </c>
      <c r="AG166" s="10">
        <v>3020.550763321</v>
      </c>
      <c r="AH166" s="10">
        <v>1805.6587632129999</v>
      </c>
      <c r="AI166" s="10">
        <v>1770.486660114</v>
      </c>
      <c r="AJ166" s="10">
        <v>1701.07770433</v>
      </c>
      <c r="AK166" s="10">
        <v>2921.773676756</v>
      </c>
      <c r="AL166" s="10">
        <v>2343.7882726490002</v>
      </c>
      <c r="AM166" s="10">
        <v>2394.2378484450001</v>
      </c>
      <c r="AN166" s="10">
        <v>2358.2221231120002</v>
      </c>
      <c r="AO166" s="10">
        <v>4013.4190004729999</v>
      </c>
      <c r="AP166" s="10">
        <v>1236.211727351</v>
      </c>
      <c r="AQ166" s="10">
        <v>1177.7621515549999</v>
      </c>
      <c r="AR166" s="10">
        <v>1191.125665729</v>
      </c>
      <c r="AS166" s="10">
        <v>1973.5561672179999</v>
      </c>
    </row>
    <row r="167" spans="1:45" x14ac:dyDescent="0.4">
      <c r="B167" s="4" t="s">
        <v>95</v>
      </c>
      <c r="C167" s="4" t="s">
        <v>95</v>
      </c>
      <c r="D167" s="4" t="s">
        <v>95</v>
      </c>
      <c r="E167" s="4" t="s">
        <v>95</v>
      </c>
      <c r="F167" s="4" t="s">
        <v>95</v>
      </c>
      <c r="G167" s="4" t="s">
        <v>95</v>
      </c>
      <c r="H167" s="4" t="s">
        <v>95</v>
      </c>
      <c r="I167" s="4" t="s">
        <v>236</v>
      </c>
      <c r="J167" s="4" t="s">
        <v>95</v>
      </c>
      <c r="K167" s="4" t="s">
        <v>95</v>
      </c>
      <c r="L167" s="4" t="s">
        <v>95</v>
      </c>
      <c r="M167" s="4" t="s">
        <v>95</v>
      </c>
      <c r="N167" s="4" t="s">
        <v>446</v>
      </c>
      <c r="O167" s="4" t="s">
        <v>446</v>
      </c>
      <c r="P167" s="4" t="s">
        <v>446</v>
      </c>
      <c r="Q167" s="4" t="s">
        <v>446</v>
      </c>
      <c r="R167" s="4" t="s">
        <v>446</v>
      </c>
      <c r="S167" s="4" t="s">
        <v>446</v>
      </c>
      <c r="T167" s="4" t="s">
        <v>446</v>
      </c>
      <c r="U167" s="4" t="s">
        <v>446</v>
      </c>
      <c r="V167" s="4" t="s">
        <v>446</v>
      </c>
      <c r="W167" s="4" t="s">
        <v>446</v>
      </c>
      <c r="X167" s="4" t="s">
        <v>446</v>
      </c>
      <c r="Y167" s="4" t="s">
        <v>446</v>
      </c>
      <c r="Z167" s="4" t="s">
        <v>446</v>
      </c>
      <c r="AA167" s="4" t="s">
        <v>446</v>
      </c>
      <c r="AB167" s="4" t="s">
        <v>446</v>
      </c>
      <c r="AC167" s="4" t="s">
        <v>446</v>
      </c>
      <c r="AD167" s="4" t="s">
        <v>95</v>
      </c>
      <c r="AE167" s="4" t="s">
        <v>95</v>
      </c>
      <c r="AF167" s="4" t="s">
        <v>95</v>
      </c>
      <c r="AG167" s="4" t="s">
        <v>181</v>
      </c>
      <c r="AH167" s="4" t="s">
        <v>95</v>
      </c>
      <c r="AI167" s="4" t="s">
        <v>95</v>
      </c>
      <c r="AJ167" s="4" t="s">
        <v>95</v>
      </c>
      <c r="AK167" s="4" t="s">
        <v>95</v>
      </c>
      <c r="AL167" s="4" t="s">
        <v>95</v>
      </c>
      <c r="AM167" s="4" t="s">
        <v>95</v>
      </c>
      <c r="AN167" s="4" t="s">
        <v>95</v>
      </c>
      <c r="AO167" s="4" t="s">
        <v>181</v>
      </c>
      <c r="AP167" s="4" t="s">
        <v>95</v>
      </c>
      <c r="AQ167" s="4" t="s">
        <v>95</v>
      </c>
      <c r="AR167" s="4" t="s">
        <v>95</v>
      </c>
      <c r="AS167" s="4" t="s">
        <v>95</v>
      </c>
    </row>
    <row r="168" spans="1:45" x14ac:dyDescent="0.4">
      <c r="A168" s="1" t="s">
        <v>321</v>
      </c>
      <c r="B168" s="9">
        <v>0</v>
      </c>
      <c r="C168" s="9">
        <v>0</v>
      </c>
      <c r="D168" s="9">
        <v>0</v>
      </c>
      <c r="E168" s="9">
        <v>5.3392212404679996E-3</v>
      </c>
      <c r="F168" s="9">
        <v>3.9730901268549999E-3</v>
      </c>
      <c r="G168" s="9">
        <v>4.7859827458920003E-3</v>
      </c>
      <c r="H168" s="9">
        <v>1.010552420104E-3</v>
      </c>
      <c r="I168" s="9">
        <v>1.0604890445670001E-2</v>
      </c>
      <c r="J168" s="9">
        <v>2.1670307928089998E-3</v>
      </c>
      <c r="K168" s="9">
        <v>2.7820829460899997E-3</v>
      </c>
      <c r="L168" s="9">
        <v>0</v>
      </c>
      <c r="M168" s="9">
        <v>5.2592480292590008E-3</v>
      </c>
      <c r="N168" s="9">
        <v>0</v>
      </c>
      <c r="O168" s="9">
        <v>1.1865841277960001E-2</v>
      </c>
      <c r="P168" s="9">
        <v>3.8567958576890001E-4</v>
      </c>
      <c r="Q168" s="9">
        <v>6.7649311575580004E-4</v>
      </c>
      <c r="R168" s="9">
        <v>0</v>
      </c>
      <c r="S168" s="9">
        <v>0</v>
      </c>
      <c r="T168" s="9">
        <v>0</v>
      </c>
      <c r="U168" s="9">
        <v>0</v>
      </c>
      <c r="V168" s="9">
        <v>2.6343295463600001E-3</v>
      </c>
      <c r="W168" s="9">
        <v>0</v>
      </c>
      <c r="X168" s="9">
        <v>0</v>
      </c>
      <c r="Y168" s="9">
        <v>0</v>
      </c>
      <c r="Z168" s="9">
        <v>9.941977588151E-4</v>
      </c>
      <c r="AA168" s="9">
        <v>0</v>
      </c>
      <c r="AB168" s="9">
        <v>0</v>
      </c>
      <c r="AC168" s="9">
        <v>0</v>
      </c>
      <c r="AD168" s="9">
        <v>3.1959103177149999E-3</v>
      </c>
      <c r="AE168" s="9">
        <v>6.4540865732700004E-3</v>
      </c>
      <c r="AF168" s="9">
        <v>0</v>
      </c>
      <c r="AG168" s="9">
        <v>5.9580727356510002E-3</v>
      </c>
      <c r="AH168" s="9">
        <v>0</v>
      </c>
      <c r="AI168" s="9">
        <v>2.80279434533E-4</v>
      </c>
      <c r="AJ168" s="9">
        <v>5.2780506326140003E-4</v>
      </c>
      <c r="AK168" s="9">
        <v>1.3333070667229999E-3</v>
      </c>
      <c r="AL168" s="9">
        <v>2.3901090799420001E-3</v>
      </c>
      <c r="AM168" s="9">
        <v>4.1728064987150001E-3</v>
      </c>
      <c r="AN168" s="9">
        <v>3.8072640255009998E-4</v>
      </c>
      <c r="AO168" s="9">
        <v>3.5790924605439999E-3</v>
      </c>
      <c r="AP168" s="9">
        <v>0</v>
      </c>
      <c r="AQ168" s="9">
        <v>1.55303095505E-3</v>
      </c>
      <c r="AR168" s="9">
        <v>0</v>
      </c>
      <c r="AS168" s="9">
        <v>3.8143758356700003E-3</v>
      </c>
    </row>
    <row r="169" spans="1:45" x14ac:dyDescent="0.4">
      <c r="B169" s="10">
        <v>0</v>
      </c>
      <c r="C169" s="10">
        <v>0</v>
      </c>
      <c r="D169" s="10">
        <v>0</v>
      </c>
      <c r="E169" s="10">
        <v>4</v>
      </c>
      <c r="F169" s="10">
        <v>1</v>
      </c>
      <c r="G169" s="10">
        <v>1</v>
      </c>
      <c r="H169" s="10">
        <v>1</v>
      </c>
      <c r="I169" s="10">
        <v>10</v>
      </c>
      <c r="J169" s="10">
        <v>1</v>
      </c>
      <c r="K169" s="10">
        <v>1</v>
      </c>
      <c r="L169" s="10">
        <v>0</v>
      </c>
      <c r="M169" s="10">
        <v>5</v>
      </c>
      <c r="N169" s="10">
        <v>0</v>
      </c>
      <c r="O169" s="10">
        <v>4</v>
      </c>
      <c r="P169" s="10">
        <v>1</v>
      </c>
      <c r="Q169" s="10">
        <v>1</v>
      </c>
      <c r="R169" s="10">
        <v>0</v>
      </c>
      <c r="S169" s="10">
        <v>0</v>
      </c>
      <c r="T169" s="10">
        <v>0</v>
      </c>
      <c r="U169" s="10">
        <v>0</v>
      </c>
      <c r="V169" s="10">
        <v>1</v>
      </c>
      <c r="W169" s="10">
        <v>0</v>
      </c>
      <c r="X169" s="10">
        <v>0</v>
      </c>
      <c r="Y169" s="10">
        <v>0</v>
      </c>
      <c r="Z169" s="10">
        <v>1</v>
      </c>
      <c r="AA169" s="10">
        <v>0</v>
      </c>
      <c r="AB169" s="10">
        <v>0</v>
      </c>
      <c r="AC169" s="10">
        <v>0</v>
      </c>
      <c r="AD169" s="10">
        <v>4</v>
      </c>
      <c r="AE169" s="10">
        <v>5</v>
      </c>
      <c r="AF169" s="10">
        <v>0</v>
      </c>
      <c r="AG169" s="10">
        <v>15</v>
      </c>
      <c r="AH169" s="10">
        <v>0</v>
      </c>
      <c r="AI169" s="10">
        <v>1</v>
      </c>
      <c r="AJ169" s="10">
        <v>2</v>
      </c>
      <c r="AK169" s="10">
        <v>5</v>
      </c>
      <c r="AL169" s="10">
        <v>4</v>
      </c>
      <c r="AM169" s="10">
        <v>5</v>
      </c>
      <c r="AN169" s="10">
        <v>2</v>
      </c>
      <c r="AO169" s="10">
        <v>15</v>
      </c>
      <c r="AP169" s="10">
        <v>0</v>
      </c>
      <c r="AQ169" s="10">
        <v>1</v>
      </c>
      <c r="AR169" s="10">
        <v>0</v>
      </c>
      <c r="AS169" s="10">
        <v>5</v>
      </c>
    </row>
    <row r="170" spans="1:45" x14ac:dyDescent="0.4">
      <c r="B170" s="10">
        <v>140</v>
      </c>
      <c r="C170" s="10">
        <v>171</v>
      </c>
      <c r="D170" s="10">
        <v>194</v>
      </c>
      <c r="E170" s="10">
        <v>525</v>
      </c>
      <c r="F170" s="10">
        <v>399</v>
      </c>
      <c r="G170" s="10">
        <v>458</v>
      </c>
      <c r="H170" s="10">
        <v>487</v>
      </c>
      <c r="I170" s="10">
        <v>1024</v>
      </c>
      <c r="J170" s="10">
        <v>558</v>
      </c>
      <c r="K170" s="10">
        <v>557</v>
      </c>
      <c r="L170" s="10">
        <v>670</v>
      </c>
      <c r="M170" s="10">
        <v>1265</v>
      </c>
      <c r="N170" s="10">
        <v>579</v>
      </c>
      <c r="O170" s="10">
        <v>605</v>
      </c>
      <c r="P170" s="10">
        <v>615</v>
      </c>
      <c r="Q170" s="10">
        <v>977</v>
      </c>
      <c r="R170" s="10">
        <v>697</v>
      </c>
      <c r="S170" s="10">
        <v>673</v>
      </c>
      <c r="T170" s="10">
        <v>615</v>
      </c>
      <c r="U170" s="10">
        <v>885</v>
      </c>
      <c r="V170" s="10">
        <v>799</v>
      </c>
      <c r="W170" s="10">
        <v>729</v>
      </c>
      <c r="X170" s="10">
        <v>608</v>
      </c>
      <c r="Y170" s="10">
        <v>879</v>
      </c>
      <c r="Z170" s="10">
        <v>408</v>
      </c>
      <c r="AA170" s="10">
        <v>375</v>
      </c>
      <c r="AB170" s="10">
        <v>339</v>
      </c>
      <c r="AC170" s="10">
        <v>431</v>
      </c>
      <c r="AD170" s="10">
        <v>1560</v>
      </c>
      <c r="AE170" s="10">
        <v>1486</v>
      </c>
      <c r="AF170" s="10">
        <v>1327</v>
      </c>
      <c r="AG170" s="10">
        <v>2296</v>
      </c>
      <c r="AH170" s="10">
        <v>2001</v>
      </c>
      <c r="AI170" s="10">
        <v>2055</v>
      </c>
      <c r="AJ170" s="10">
        <v>2161</v>
      </c>
      <c r="AK170" s="10">
        <v>3652</v>
      </c>
      <c r="AL170" s="10">
        <v>2405</v>
      </c>
      <c r="AM170" s="10">
        <v>2382</v>
      </c>
      <c r="AN170" s="10">
        <v>2397</v>
      </c>
      <c r="AO170" s="10">
        <v>4107</v>
      </c>
      <c r="AP170" s="10">
        <v>1175</v>
      </c>
      <c r="AQ170" s="10">
        <v>1190</v>
      </c>
      <c r="AR170" s="10">
        <v>1127</v>
      </c>
      <c r="AS170" s="10">
        <v>1880</v>
      </c>
    </row>
    <row r="171" spans="1:45" x14ac:dyDescent="0.4">
      <c r="B171" s="10">
        <v>0</v>
      </c>
      <c r="C171" s="10">
        <v>0</v>
      </c>
      <c r="D171" s="10">
        <v>0</v>
      </c>
      <c r="E171" s="10">
        <v>3.6530839338919998</v>
      </c>
      <c r="F171" s="10">
        <v>2.7186632163</v>
      </c>
      <c r="G171" s="10">
        <v>3.1749810496880002</v>
      </c>
      <c r="H171" s="10">
        <v>0.68112417589340002</v>
      </c>
      <c r="I171" s="10">
        <v>11.96671414925</v>
      </c>
      <c r="J171" s="10">
        <v>1.3374617245360001</v>
      </c>
      <c r="K171" s="10">
        <v>1.7465046925700001</v>
      </c>
      <c r="L171" s="10">
        <v>0</v>
      </c>
      <c r="M171" s="10">
        <v>5.645144541773</v>
      </c>
      <c r="N171" s="10">
        <v>0</v>
      </c>
      <c r="O171" s="10">
        <v>6.8983065902550003</v>
      </c>
      <c r="P171" s="10">
        <v>0.2167132494531</v>
      </c>
      <c r="Q171" s="10">
        <v>0.62734001526409999</v>
      </c>
      <c r="R171" s="10">
        <v>0</v>
      </c>
      <c r="S171" s="10">
        <v>0</v>
      </c>
      <c r="T171" s="10">
        <v>0</v>
      </c>
      <c r="U171" s="10">
        <v>0</v>
      </c>
      <c r="V171" s="10">
        <v>1.2856572533249999</v>
      </c>
      <c r="W171" s="10">
        <v>0</v>
      </c>
      <c r="X171" s="10">
        <v>0</v>
      </c>
      <c r="Y171" s="10">
        <v>0</v>
      </c>
      <c r="Z171" s="10">
        <v>0.26012743775719999</v>
      </c>
      <c r="AA171" s="10">
        <v>0</v>
      </c>
      <c r="AB171" s="10">
        <v>0</v>
      </c>
      <c r="AC171" s="10">
        <v>0</v>
      </c>
      <c r="AD171" s="10">
        <v>5.6019096319189998</v>
      </c>
      <c r="AE171" s="10">
        <v>11.32356133257</v>
      </c>
      <c r="AF171" s="10">
        <v>0</v>
      </c>
      <c r="AG171" s="10">
        <v>17.99666114959</v>
      </c>
      <c r="AH171" s="10">
        <v>0</v>
      </c>
      <c r="AI171" s="10">
        <v>0.4962309999451</v>
      </c>
      <c r="AJ171" s="10">
        <v>0.89783742534660005</v>
      </c>
      <c r="AK171" s="10">
        <v>3.8956214905829998</v>
      </c>
      <c r="AL171" s="10">
        <v>5.6019096319189998</v>
      </c>
      <c r="AM171" s="10">
        <v>9.9906912534619998</v>
      </c>
      <c r="AN171" s="10">
        <v>0.89783742534660005</v>
      </c>
      <c r="AO171" s="10">
        <v>14.3643976856</v>
      </c>
      <c r="AP171" s="10">
        <v>0</v>
      </c>
      <c r="AQ171" s="10">
        <v>1.8291010790510001</v>
      </c>
      <c r="AR171" s="10">
        <v>0</v>
      </c>
      <c r="AS171" s="10">
        <v>7.5278849545749997</v>
      </c>
    </row>
    <row r="172" spans="1:45" x14ac:dyDescent="0.4">
      <c r="B172" s="10">
        <v>414.93832661670001</v>
      </c>
      <c r="C172" s="10">
        <v>393.1087009327</v>
      </c>
      <c r="D172" s="10">
        <v>411.1167491361</v>
      </c>
      <c r="E172" s="10">
        <v>684.19789504209996</v>
      </c>
      <c r="F172" s="10">
        <v>684.26920344040002</v>
      </c>
      <c r="G172" s="10">
        <v>663.39166233169999</v>
      </c>
      <c r="H172" s="10">
        <v>674.01172105759997</v>
      </c>
      <c r="I172" s="10">
        <v>1128.41468854</v>
      </c>
      <c r="J172" s="10">
        <v>617.18630347789997</v>
      </c>
      <c r="K172" s="10">
        <v>627.76873530119997</v>
      </c>
      <c r="L172" s="10">
        <v>636.72706064479996</v>
      </c>
      <c r="M172" s="10">
        <v>1073.374845675</v>
      </c>
      <c r="N172" s="10">
        <v>579.05991985059995</v>
      </c>
      <c r="O172" s="10">
        <v>581.35840760539998</v>
      </c>
      <c r="P172" s="10">
        <v>561.89971533259995</v>
      </c>
      <c r="Q172" s="10">
        <v>927.34131457230001</v>
      </c>
      <c r="R172" s="10">
        <v>534.86103441440002</v>
      </c>
      <c r="S172" s="10">
        <v>537.47378196149998</v>
      </c>
      <c r="T172" s="10">
        <v>520.81066326339999</v>
      </c>
      <c r="U172" s="10">
        <v>855.37523773249995</v>
      </c>
      <c r="V172" s="10">
        <v>488.03964374970002</v>
      </c>
      <c r="W172" s="10">
        <v>520.38165158490006</v>
      </c>
      <c r="X172" s="10">
        <v>463.59296599330003</v>
      </c>
      <c r="Y172" s="10">
        <v>868.07166433760005</v>
      </c>
      <c r="Z172" s="10">
        <v>261.6455684503</v>
      </c>
      <c r="AA172" s="10">
        <v>246.00304049409999</v>
      </c>
      <c r="AB172" s="10">
        <v>286.2186198398</v>
      </c>
      <c r="AC172" s="10">
        <v>446.85162582309999</v>
      </c>
      <c r="AD172" s="10">
        <v>1752.8369306449999</v>
      </c>
      <c r="AE172" s="10">
        <v>1754.4793060980001</v>
      </c>
      <c r="AF172" s="10">
        <v>1799.134141944</v>
      </c>
      <c r="AG172" s="10">
        <v>3020.550763321</v>
      </c>
      <c r="AH172" s="10">
        <v>1805.6587632129999</v>
      </c>
      <c r="AI172" s="10">
        <v>1770.486660114</v>
      </c>
      <c r="AJ172" s="10">
        <v>1701.07770433</v>
      </c>
      <c r="AK172" s="10">
        <v>2921.773676756</v>
      </c>
      <c r="AL172" s="10">
        <v>2343.7882726490002</v>
      </c>
      <c r="AM172" s="10">
        <v>2394.2378484450001</v>
      </c>
      <c r="AN172" s="10">
        <v>2358.2221231120002</v>
      </c>
      <c r="AO172" s="10">
        <v>4013.4190004729999</v>
      </c>
      <c r="AP172" s="10">
        <v>1236.211727351</v>
      </c>
      <c r="AQ172" s="10">
        <v>1177.7621515549999</v>
      </c>
      <c r="AR172" s="10">
        <v>1191.125665729</v>
      </c>
      <c r="AS172" s="10">
        <v>1973.5561672179999</v>
      </c>
    </row>
    <row r="173" spans="1:45" x14ac:dyDescent="0.4">
      <c r="B173" s="4" t="s">
        <v>95</v>
      </c>
      <c r="C173" s="4" t="s">
        <v>95</v>
      </c>
      <c r="D173" s="4" t="s">
        <v>95</v>
      </c>
      <c r="E173" s="4" t="s">
        <v>95</v>
      </c>
      <c r="F173" s="4" t="s">
        <v>95</v>
      </c>
      <c r="G173" s="4" t="s">
        <v>95</v>
      </c>
      <c r="H173" s="4" t="s">
        <v>95</v>
      </c>
      <c r="I173" s="4" t="s">
        <v>645</v>
      </c>
      <c r="J173" s="4" t="s">
        <v>95</v>
      </c>
      <c r="K173" s="4" t="s">
        <v>95</v>
      </c>
      <c r="L173" s="4" t="s">
        <v>95</v>
      </c>
      <c r="M173" s="4" t="s">
        <v>95</v>
      </c>
      <c r="N173" s="4" t="s">
        <v>95</v>
      </c>
      <c r="O173" s="4" t="s">
        <v>231</v>
      </c>
      <c r="P173" s="4" t="s">
        <v>95</v>
      </c>
      <c r="Q173" s="4" t="s">
        <v>95</v>
      </c>
      <c r="R173" s="4" t="s">
        <v>446</v>
      </c>
      <c r="S173" s="4" t="s">
        <v>446</v>
      </c>
      <c r="T173" s="4" t="s">
        <v>446</v>
      </c>
      <c r="U173" s="4" t="s">
        <v>446</v>
      </c>
      <c r="V173" s="4" t="s">
        <v>95</v>
      </c>
      <c r="W173" s="4" t="s">
        <v>95</v>
      </c>
      <c r="X173" s="4" t="s">
        <v>95</v>
      </c>
      <c r="Y173" s="4" t="s">
        <v>95</v>
      </c>
      <c r="Z173" s="4" t="s">
        <v>95</v>
      </c>
      <c r="AA173" s="4" t="s">
        <v>95</v>
      </c>
      <c r="AB173" s="4" t="s">
        <v>95</v>
      </c>
      <c r="AC173" s="4" t="s">
        <v>95</v>
      </c>
      <c r="AD173" s="4" t="s">
        <v>95</v>
      </c>
      <c r="AE173" s="4" t="s">
        <v>645</v>
      </c>
      <c r="AF173" s="4" t="s">
        <v>95</v>
      </c>
      <c r="AG173" s="4" t="s">
        <v>562</v>
      </c>
      <c r="AH173" s="4" t="s">
        <v>95</v>
      </c>
      <c r="AI173" s="4" t="s">
        <v>95</v>
      </c>
      <c r="AJ173" s="4" t="s">
        <v>95</v>
      </c>
      <c r="AK173" s="4" t="s">
        <v>95</v>
      </c>
      <c r="AL173" s="4" t="s">
        <v>399</v>
      </c>
      <c r="AM173" s="4" t="s">
        <v>399</v>
      </c>
      <c r="AN173" s="4" t="s">
        <v>95</v>
      </c>
      <c r="AO173" s="4" t="s">
        <v>562</v>
      </c>
      <c r="AP173" s="4" t="s">
        <v>95</v>
      </c>
      <c r="AQ173" s="4" t="s">
        <v>95</v>
      </c>
      <c r="AR173" s="4" t="s">
        <v>95</v>
      </c>
      <c r="AS173" s="4" t="s">
        <v>95</v>
      </c>
    </row>
    <row r="174" spans="1:45" x14ac:dyDescent="0.4">
      <c r="A174" s="1" t="s">
        <v>350</v>
      </c>
      <c r="B174" s="9">
        <v>0</v>
      </c>
      <c r="C174" s="9">
        <v>0</v>
      </c>
      <c r="D174" s="9">
        <v>0</v>
      </c>
      <c r="E174" s="9">
        <v>5.9550750646749999E-4</v>
      </c>
      <c r="F174" s="9">
        <v>0</v>
      </c>
      <c r="G174" s="9">
        <v>0</v>
      </c>
      <c r="H174" s="9">
        <v>1.010552420104E-3</v>
      </c>
      <c r="I174" s="9">
        <v>1.1632162138569999E-3</v>
      </c>
      <c r="J174" s="9">
        <v>0</v>
      </c>
      <c r="K174" s="9">
        <v>0</v>
      </c>
      <c r="L174" s="9">
        <v>0</v>
      </c>
      <c r="M174" s="9">
        <v>2.104013885784E-3</v>
      </c>
      <c r="N174" s="9">
        <v>0</v>
      </c>
      <c r="O174" s="9">
        <v>0</v>
      </c>
      <c r="P174" s="9">
        <v>0</v>
      </c>
      <c r="Q174" s="9">
        <v>6.7649311575580004E-4</v>
      </c>
      <c r="R174" s="9">
        <v>0</v>
      </c>
      <c r="S174" s="9">
        <v>0</v>
      </c>
      <c r="T174" s="9">
        <v>0</v>
      </c>
      <c r="U174" s="9">
        <v>0</v>
      </c>
      <c r="V174" s="9">
        <v>0</v>
      </c>
      <c r="W174" s="9">
        <v>0</v>
      </c>
      <c r="X174" s="9">
        <v>0</v>
      </c>
      <c r="Y174" s="9">
        <v>0</v>
      </c>
      <c r="Z174" s="9">
        <v>0</v>
      </c>
      <c r="AA174" s="9">
        <v>0</v>
      </c>
      <c r="AB174" s="9">
        <v>0</v>
      </c>
      <c r="AC174" s="9">
        <v>0</v>
      </c>
      <c r="AD174" s="9">
        <v>0</v>
      </c>
      <c r="AE174" s="9">
        <v>0</v>
      </c>
      <c r="AF174" s="9">
        <v>0</v>
      </c>
      <c r="AG174" s="9">
        <v>7.6292390943419992E-4</v>
      </c>
      <c r="AH174" s="9">
        <v>0</v>
      </c>
      <c r="AI174" s="9">
        <v>0</v>
      </c>
      <c r="AJ174" s="9">
        <v>4.0040744415109999E-4</v>
      </c>
      <c r="AK174" s="9">
        <v>7.8764500501829992E-4</v>
      </c>
      <c r="AL174" s="9">
        <v>0</v>
      </c>
      <c r="AM174" s="9">
        <v>0</v>
      </c>
      <c r="AN174" s="9">
        <v>2.8882952509770002E-4</v>
      </c>
      <c r="AO174" s="9">
        <v>6.85101196113E-4</v>
      </c>
      <c r="AP174" s="9">
        <v>0</v>
      </c>
      <c r="AQ174" s="9">
        <v>0</v>
      </c>
      <c r="AR174" s="9">
        <v>0</v>
      </c>
      <c r="AS174" s="9">
        <v>9.4052184193830005E-4</v>
      </c>
    </row>
    <row r="175" spans="1:45" x14ac:dyDescent="0.4">
      <c r="B175" s="10">
        <v>0</v>
      </c>
      <c r="C175" s="10">
        <v>0</v>
      </c>
      <c r="D175" s="10">
        <v>0</v>
      </c>
      <c r="E175" s="10">
        <v>1</v>
      </c>
      <c r="F175" s="10">
        <v>0</v>
      </c>
      <c r="G175" s="10">
        <v>0</v>
      </c>
      <c r="H175" s="10">
        <v>1</v>
      </c>
      <c r="I175" s="10">
        <v>2</v>
      </c>
      <c r="J175" s="10">
        <v>0</v>
      </c>
      <c r="K175" s="10">
        <v>0</v>
      </c>
      <c r="L175" s="10">
        <v>0</v>
      </c>
      <c r="M175" s="10">
        <v>3</v>
      </c>
      <c r="N175" s="10">
        <v>0</v>
      </c>
      <c r="O175" s="10">
        <v>0</v>
      </c>
      <c r="P175" s="10">
        <v>0</v>
      </c>
      <c r="Q175" s="10">
        <v>1</v>
      </c>
      <c r="R175" s="10">
        <v>0</v>
      </c>
      <c r="S175" s="10">
        <v>0</v>
      </c>
      <c r="T175" s="10">
        <v>0</v>
      </c>
      <c r="U175" s="10">
        <v>0</v>
      </c>
      <c r="V175" s="10">
        <v>0</v>
      </c>
      <c r="W175" s="10">
        <v>0</v>
      </c>
      <c r="X175" s="10">
        <v>0</v>
      </c>
      <c r="Y175" s="10">
        <v>0</v>
      </c>
      <c r="Z175" s="10">
        <v>0</v>
      </c>
      <c r="AA175" s="10">
        <v>0</v>
      </c>
      <c r="AB175" s="10">
        <v>0</v>
      </c>
      <c r="AC175" s="10">
        <v>0</v>
      </c>
      <c r="AD175" s="10">
        <v>0</v>
      </c>
      <c r="AE175" s="10">
        <v>0</v>
      </c>
      <c r="AF175" s="10">
        <v>0</v>
      </c>
      <c r="AG175" s="10">
        <v>4</v>
      </c>
      <c r="AH175" s="10">
        <v>0</v>
      </c>
      <c r="AI175" s="10">
        <v>0</v>
      </c>
      <c r="AJ175" s="10">
        <v>1</v>
      </c>
      <c r="AK175" s="10">
        <v>3</v>
      </c>
      <c r="AL175" s="10">
        <v>0</v>
      </c>
      <c r="AM175" s="10">
        <v>0</v>
      </c>
      <c r="AN175" s="10">
        <v>1</v>
      </c>
      <c r="AO175" s="10">
        <v>5</v>
      </c>
      <c r="AP175" s="10">
        <v>0</v>
      </c>
      <c r="AQ175" s="10">
        <v>0</v>
      </c>
      <c r="AR175" s="10">
        <v>0</v>
      </c>
      <c r="AS175" s="10">
        <v>2</v>
      </c>
    </row>
    <row r="176" spans="1:45" x14ac:dyDescent="0.4">
      <c r="B176" s="10">
        <v>140</v>
      </c>
      <c r="C176" s="10">
        <v>171</v>
      </c>
      <c r="D176" s="10">
        <v>194</v>
      </c>
      <c r="E176" s="10">
        <v>525</v>
      </c>
      <c r="F176" s="10">
        <v>399</v>
      </c>
      <c r="G176" s="10">
        <v>458</v>
      </c>
      <c r="H176" s="10">
        <v>487</v>
      </c>
      <c r="I176" s="10">
        <v>1024</v>
      </c>
      <c r="J176" s="10">
        <v>558</v>
      </c>
      <c r="K176" s="10">
        <v>557</v>
      </c>
      <c r="L176" s="10">
        <v>670</v>
      </c>
      <c r="M176" s="10">
        <v>1265</v>
      </c>
      <c r="N176" s="10">
        <v>579</v>
      </c>
      <c r="O176" s="10">
        <v>605</v>
      </c>
      <c r="P176" s="10">
        <v>615</v>
      </c>
      <c r="Q176" s="10">
        <v>977</v>
      </c>
      <c r="R176" s="10">
        <v>697</v>
      </c>
      <c r="S176" s="10">
        <v>673</v>
      </c>
      <c r="T176" s="10">
        <v>615</v>
      </c>
      <c r="U176" s="10">
        <v>885</v>
      </c>
      <c r="V176" s="10">
        <v>799</v>
      </c>
      <c r="W176" s="10">
        <v>729</v>
      </c>
      <c r="X176" s="10">
        <v>608</v>
      </c>
      <c r="Y176" s="10">
        <v>879</v>
      </c>
      <c r="Z176" s="10">
        <v>408</v>
      </c>
      <c r="AA176" s="10">
        <v>375</v>
      </c>
      <c r="AB176" s="10">
        <v>339</v>
      </c>
      <c r="AC176" s="10">
        <v>431</v>
      </c>
      <c r="AD176" s="10">
        <v>1560</v>
      </c>
      <c r="AE176" s="10">
        <v>1486</v>
      </c>
      <c r="AF176" s="10">
        <v>1327</v>
      </c>
      <c r="AG176" s="10">
        <v>2296</v>
      </c>
      <c r="AH176" s="10">
        <v>2001</v>
      </c>
      <c r="AI176" s="10">
        <v>2055</v>
      </c>
      <c r="AJ176" s="10">
        <v>2161</v>
      </c>
      <c r="AK176" s="10">
        <v>3652</v>
      </c>
      <c r="AL176" s="10">
        <v>2405</v>
      </c>
      <c r="AM176" s="10">
        <v>2382</v>
      </c>
      <c r="AN176" s="10">
        <v>2397</v>
      </c>
      <c r="AO176" s="10">
        <v>4107</v>
      </c>
      <c r="AP176" s="10">
        <v>1175</v>
      </c>
      <c r="AQ176" s="10">
        <v>1190</v>
      </c>
      <c r="AR176" s="10">
        <v>1127</v>
      </c>
      <c r="AS176" s="10">
        <v>1880</v>
      </c>
    </row>
    <row r="177" spans="1:45" x14ac:dyDescent="0.4">
      <c r="B177" s="10">
        <v>0</v>
      </c>
      <c r="C177" s="10">
        <v>0</v>
      </c>
      <c r="D177" s="10">
        <v>0</v>
      </c>
      <c r="E177" s="10">
        <v>0.40744498240679999</v>
      </c>
      <c r="F177" s="10">
        <v>0</v>
      </c>
      <c r="G177" s="10">
        <v>0</v>
      </c>
      <c r="H177" s="10">
        <v>0.68112417589340002</v>
      </c>
      <c r="I177" s="10">
        <v>1.3125902616639999</v>
      </c>
      <c r="J177" s="10">
        <v>0</v>
      </c>
      <c r="K177" s="10">
        <v>0</v>
      </c>
      <c r="L177" s="10">
        <v>0</v>
      </c>
      <c r="M177" s="10">
        <v>2.2583955799519999</v>
      </c>
      <c r="N177" s="10">
        <v>0</v>
      </c>
      <c r="O177" s="10">
        <v>0</v>
      </c>
      <c r="P177" s="10">
        <v>0</v>
      </c>
      <c r="Q177" s="10">
        <v>0.62734001526409999</v>
      </c>
      <c r="R177" s="10">
        <v>0</v>
      </c>
      <c r="S177" s="10">
        <v>0</v>
      </c>
      <c r="T177" s="10">
        <v>0</v>
      </c>
      <c r="U177" s="10">
        <v>0</v>
      </c>
      <c r="V177" s="10">
        <v>0</v>
      </c>
      <c r="W177" s="10">
        <v>0</v>
      </c>
      <c r="X177" s="10">
        <v>0</v>
      </c>
      <c r="Y177" s="10">
        <v>0</v>
      </c>
      <c r="Z177" s="10">
        <v>0</v>
      </c>
      <c r="AA177" s="10">
        <v>0</v>
      </c>
      <c r="AB177" s="10">
        <v>0</v>
      </c>
      <c r="AC177" s="10">
        <v>0</v>
      </c>
      <c r="AD177" s="10">
        <v>0</v>
      </c>
      <c r="AE177" s="10">
        <v>0</v>
      </c>
      <c r="AF177" s="10">
        <v>0</v>
      </c>
      <c r="AG177" s="10">
        <v>2.3044503969969998</v>
      </c>
      <c r="AH177" s="10">
        <v>0</v>
      </c>
      <c r="AI177" s="10">
        <v>0</v>
      </c>
      <c r="AJ177" s="10">
        <v>0.68112417589340002</v>
      </c>
      <c r="AK177" s="10">
        <v>2.3013204422900002</v>
      </c>
      <c r="AL177" s="10">
        <v>0</v>
      </c>
      <c r="AM177" s="10">
        <v>0</v>
      </c>
      <c r="AN177" s="10">
        <v>0.68112417589340002</v>
      </c>
      <c r="AO177" s="10">
        <v>2.7495981577270001</v>
      </c>
      <c r="AP177" s="10">
        <v>0</v>
      </c>
      <c r="AQ177" s="10">
        <v>0</v>
      </c>
      <c r="AR177" s="10">
        <v>0</v>
      </c>
      <c r="AS177" s="10">
        <v>1.856172681561</v>
      </c>
    </row>
    <row r="178" spans="1:45" x14ac:dyDescent="0.4">
      <c r="B178" s="10">
        <v>414.93832661670001</v>
      </c>
      <c r="C178" s="10">
        <v>393.1087009327</v>
      </c>
      <c r="D178" s="10">
        <v>411.1167491361</v>
      </c>
      <c r="E178" s="10">
        <v>684.19789504209996</v>
      </c>
      <c r="F178" s="10">
        <v>684.26920344040002</v>
      </c>
      <c r="G178" s="10">
        <v>663.39166233169999</v>
      </c>
      <c r="H178" s="10">
        <v>674.01172105759997</v>
      </c>
      <c r="I178" s="10">
        <v>1128.41468854</v>
      </c>
      <c r="J178" s="10">
        <v>617.18630347789997</v>
      </c>
      <c r="K178" s="10">
        <v>627.76873530119997</v>
      </c>
      <c r="L178" s="10">
        <v>636.72706064479996</v>
      </c>
      <c r="M178" s="10">
        <v>1073.374845675</v>
      </c>
      <c r="N178" s="10">
        <v>579.05991985059995</v>
      </c>
      <c r="O178" s="10">
        <v>581.35840760539998</v>
      </c>
      <c r="P178" s="10">
        <v>561.89971533259995</v>
      </c>
      <c r="Q178" s="10">
        <v>927.34131457230001</v>
      </c>
      <c r="R178" s="10">
        <v>534.86103441440002</v>
      </c>
      <c r="S178" s="10">
        <v>537.47378196149998</v>
      </c>
      <c r="T178" s="10">
        <v>520.81066326339999</v>
      </c>
      <c r="U178" s="10">
        <v>855.37523773249995</v>
      </c>
      <c r="V178" s="10">
        <v>488.03964374970002</v>
      </c>
      <c r="W178" s="10">
        <v>520.38165158490006</v>
      </c>
      <c r="X178" s="10">
        <v>463.59296599330003</v>
      </c>
      <c r="Y178" s="10">
        <v>868.07166433760005</v>
      </c>
      <c r="Z178" s="10">
        <v>261.6455684503</v>
      </c>
      <c r="AA178" s="10">
        <v>246.00304049409999</v>
      </c>
      <c r="AB178" s="10">
        <v>286.2186198398</v>
      </c>
      <c r="AC178" s="10">
        <v>446.85162582309999</v>
      </c>
      <c r="AD178" s="10">
        <v>1752.8369306449999</v>
      </c>
      <c r="AE178" s="10">
        <v>1754.4793060980001</v>
      </c>
      <c r="AF178" s="10">
        <v>1799.134141944</v>
      </c>
      <c r="AG178" s="10">
        <v>3020.550763321</v>
      </c>
      <c r="AH178" s="10">
        <v>1805.6587632129999</v>
      </c>
      <c r="AI178" s="10">
        <v>1770.486660114</v>
      </c>
      <c r="AJ178" s="10">
        <v>1701.07770433</v>
      </c>
      <c r="AK178" s="10">
        <v>2921.773676756</v>
      </c>
      <c r="AL178" s="10">
        <v>2343.7882726490002</v>
      </c>
      <c r="AM178" s="10">
        <v>2394.2378484450001</v>
      </c>
      <c r="AN178" s="10">
        <v>2358.2221231120002</v>
      </c>
      <c r="AO178" s="10">
        <v>4013.4190004729999</v>
      </c>
      <c r="AP178" s="10">
        <v>1236.211727351</v>
      </c>
      <c r="AQ178" s="10">
        <v>1177.7621515549999</v>
      </c>
      <c r="AR178" s="10">
        <v>1191.125665729</v>
      </c>
      <c r="AS178" s="10">
        <v>1973.5561672179999</v>
      </c>
    </row>
    <row r="179" spans="1:45" x14ac:dyDescent="0.4">
      <c r="B179" s="4" t="s">
        <v>95</v>
      </c>
      <c r="C179" s="4" t="s">
        <v>95</v>
      </c>
      <c r="D179" s="4" t="s">
        <v>95</v>
      </c>
      <c r="E179" s="4" t="s">
        <v>95</v>
      </c>
      <c r="F179" s="4" t="s">
        <v>95</v>
      </c>
      <c r="G179" s="4" t="s">
        <v>95</v>
      </c>
      <c r="H179" s="4" t="s">
        <v>95</v>
      </c>
      <c r="I179" s="4" t="s">
        <v>95</v>
      </c>
      <c r="J179" s="4" t="s">
        <v>95</v>
      </c>
      <c r="K179" s="4" t="s">
        <v>95</v>
      </c>
      <c r="L179" s="4" t="s">
        <v>95</v>
      </c>
      <c r="M179" s="4" t="s">
        <v>95</v>
      </c>
      <c r="N179" s="4" t="s">
        <v>95</v>
      </c>
      <c r="O179" s="4" t="s">
        <v>95</v>
      </c>
      <c r="P179" s="4" t="s">
        <v>95</v>
      </c>
      <c r="Q179" s="4" t="s">
        <v>95</v>
      </c>
      <c r="R179" s="4" t="s">
        <v>446</v>
      </c>
      <c r="S179" s="4" t="s">
        <v>446</v>
      </c>
      <c r="T179" s="4" t="s">
        <v>446</v>
      </c>
      <c r="U179" s="4" t="s">
        <v>446</v>
      </c>
      <c r="V179" s="4" t="s">
        <v>446</v>
      </c>
      <c r="W179" s="4" t="s">
        <v>446</v>
      </c>
      <c r="X179" s="4" t="s">
        <v>446</v>
      </c>
      <c r="Y179" s="4" t="s">
        <v>446</v>
      </c>
      <c r="Z179" s="4" t="s">
        <v>446</v>
      </c>
      <c r="AA179" s="4" t="s">
        <v>446</v>
      </c>
      <c r="AB179" s="4" t="s">
        <v>446</v>
      </c>
      <c r="AC179" s="4" t="s">
        <v>446</v>
      </c>
      <c r="AD179" s="4" t="s">
        <v>95</v>
      </c>
      <c r="AE179" s="4" t="s">
        <v>95</v>
      </c>
      <c r="AF179" s="4" t="s">
        <v>95</v>
      </c>
      <c r="AG179" s="4" t="s">
        <v>95</v>
      </c>
      <c r="AH179" s="4" t="s">
        <v>95</v>
      </c>
      <c r="AI179" s="4" t="s">
        <v>95</v>
      </c>
      <c r="AJ179" s="4" t="s">
        <v>95</v>
      </c>
      <c r="AK179" s="4" t="s">
        <v>95</v>
      </c>
      <c r="AL179" s="4" t="s">
        <v>95</v>
      </c>
      <c r="AM179" s="4" t="s">
        <v>95</v>
      </c>
      <c r="AN179" s="4" t="s">
        <v>95</v>
      </c>
      <c r="AO179" s="4" t="s">
        <v>95</v>
      </c>
      <c r="AP179" s="4" t="s">
        <v>95</v>
      </c>
      <c r="AQ179" s="4" t="s">
        <v>95</v>
      </c>
      <c r="AR179" s="4" t="s">
        <v>95</v>
      </c>
      <c r="AS179" s="4" t="s">
        <v>95</v>
      </c>
    </row>
    <row r="180" spans="1:45" x14ac:dyDescent="0.4">
      <c r="A180" s="1" t="s">
        <v>334</v>
      </c>
      <c r="B180" s="9">
        <v>0</v>
      </c>
      <c r="C180" s="9">
        <v>0</v>
      </c>
      <c r="D180" s="9">
        <v>0</v>
      </c>
      <c r="E180" s="9">
        <v>0</v>
      </c>
      <c r="F180" s="9">
        <v>0</v>
      </c>
      <c r="G180" s="9">
        <v>0</v>
      </c>
      <c r="H180" s="9">
        <v>1.010552420104E-3</v>
      </c>
      <c r="I180" s="9">
        <v>2.10568623736E-3</v>
      </c>
      <c r="J180" s="9">
        <v>0</v>
      </c>
      <c r="K180" s="9">
        <v>0</v>
      </c>
      <c r="L180" s="9">
        <v>0</v>
      </c>
      <c r="M180" s="9">
        <v>1.0062238471550001E-3</v>
      </c>
      <c r="N180" s="9">
        <v>0</v>
      </c>
      <c r="O180" s="9">
        <v>0</v>
      </c>
      <c r="P180" s="9">
        <v>0</v>
      </c>
      <c r="Q180" s="9">
        <v>0</v>
      </c>
      <c r="R180" s="9">
        <v>0</v>
      </c>
      <c r="S180" s="9">
        <v>0</v>
      </c>
      <c r="T180" s="9">
        <v>0</v>
      </c>
      <c r="U180" s="9">
        <v>0</v>
      </c>
      <c r="V180" s="9">
        <v>0</v>
      </c>
      <c r="W180" s="9">
        <v>0</v>
      </c>
      <c r="X180" s="9">
        <v>0</v>
      </c>
      <c r="Y180" s="9">
        <v>0</v>
      </c>
      <c r="Z180" s="9">
        <v>0</v>
      </c>
      <c r="AA180" s="9">
        <v>0</v>
      </c>
      <c r="AB180" s="9">
        <v>0</v>
      </c>
      <c r="AC180" s="9">
        <v>0</v>
      </c>
      <c r="AD180" s="9">
        <v>0</v>
      </c>
      <c r="AE180" s="9">
        <v>0</v>
      </c>
      <c r="AF180" s="9">
        <v>0</v>
      </c>
      <c r="AG180" s="9">
        <v>1.144209423101E-3</v>
      </c>
      <c r="AH180" s="9">
        <v>0</v>
      </c>
      <c r="AI180" s="9">
        <v>0</v>
      </c>
      <c r="AJ180" s="9">
        <v>4.0040744415109999E-4</v>
      </c>
      <c r="AK180" s="9">
        <v>0</v>
      </c>
      <c r="AL180" s="9">
        <v>0</v>
      </c>
      <c r="AM180" s="9">
        <v>0</v>
      </c>
      <c r="AN180" s="9">
        <v>2.8882952509770002E-4</v>
      </c>
      <c r="AO180" s="9">
        <v>8.6114672949419999E-4</v>
      </c>
      <c r="AP180" s="9">
        <v>0</v>
      </c>
      <c r="AQ180" s="9">
        <v>0</v>
      </c>
      <c r="AR180" s="9">
        <v>0</v>
      </c>
      <c r="AS180" s="9">
        <v>0</v>
      </c>
    </row>
    <row r="181" spans="1:45" x14ac:dyDescent="0.4">
      <c r="B181" s="10">
        <v>0</v>
      </c>
      <c r="C181" s="10">
        <v>0</v>
      </c>
      <c r="D181" s="10">
        <v>0</v>
      </c>
      <c r="E181" s="10">
        <v>0</v>
      </c>
      <c r="F181" s="10">
        <v>0</v>
      </c>
      <c r="G181" s="10">
        <v>0</v>
      </c>
      <c r="H181" s="10">
        <v>1</v>
      </c>
      <c r="I181" s="10">
        <v>3</v>
      </c>
      <c r="J181" s="10">
        <v>0</v>
      </c>
      <c r="K181" s="10">
        <v>0</v>
      </c>
      <c r="L181" s="10">
        <v>0</v>
      </c>
      <c r="M181" s="10">
        <v>1</v>
      </c>
      <c r="N181" s="10">
        <v>0</v>
      </c>
      <c r="O181" s="10">
        <v>0</v>
      </c>
      <c r="P181" s="10">
        <v>0</v>
      </c>
      <c r="Q181" s="10">
        <v>0</v>
      </c>
      <c r="R181" s="10">
        <v>0</v>
      </c>
      <c r="S181" s="10">
        <v>0</v>
      </c>
      <c r="T181" s="10">
        <v>0</v>
      </c>
      <c r="U181" s="10">
        <v>0</v>
      </c>
      <c r="V181" s="10">
        <v>0</v>
      </c>
      <c r="W181" s="10">
        <v>0</v>
      </c>
      <c r="X181" s="10">
        <v>0</v>
      </c>
      <c r="Y181" s="10">
        <v>0</v>
      </c>
      <c r="Z181" s="10">
        <v>0</v>
      </c>
      <c r="AA181" s="10">
        <v>0</v>
      </c>
      <c r="AB181" s="10">
        <v>0</v>
      </c>
      <c r="AC181" s="10">
        <v>0</v>
      </c>
      <c r="AD181" s="10">
        <v>0</v>
      </c>
      <c r="AE181" s="10">
        <v>0</v>
      </c>
      <c r="AF181" s="10">
        <v>0</v>
      </c>
      <c r="AG181" s="10">
        <v>4</v>
      </c>
      <c r="AH181" s="10">
        <v>0</v>
      </c>
      <c r="AI181" s="10">
        <v>0</v>
      </c>
      <c r="AJ181" s="10">
        <v>1</v>
      </c>
      <c r="AK181" s="10">
        <v>0</v>
      </c>
      <c r="AL181" s="10">
        <v>0</v>
      </c>
      <c r="AM181" s="10">
        <v>0</v>
      </c>
      <c r="AN181" s="10">
        <v>1</v>
      </c>
      <c r="AO181" s="10">
        <v>4</v>
      </c>
      <c r="AP181" s="10">
        <v>0</v>
      </c>
      <c r="AQ181" s="10">
        <v>0</v>
      </c>
      <c r="AR181" s="10">
        <v>0</v>
      </c>
      <c r="AS181" s="10">
        <v>0</v>
      </c>
    </row>
    <row r="182" spans="1:45" x14ac:dyDescent="0.4">
      <c r="B182" s="10">
        <v>140</v>
      </c>
      <c r="C182" s="10">
        <v>171</v>
      </c>
      <c r="D182" s="10">
        <v>194</v>
      </c>
      <c r="E182" s="10">
        <v>525</v>
      </c>
      <c r="F182" s="10">
        <v>399</v>
      </c>
      <c r="G182" s="10">
        <v>458</v>
      </c>
      <c r="H182" s="10">
        <v>487</v>
      </c>
      <c r="I182" s="10">
        <v>1024</v>
      </c>
      <c r="J182" s="10">
        <v>558</v>
      </c>
      <c r="K182" s="10">
        <v>557</v>
      </c>
      <c r="L182" s="10">
        <v>670</v>
      </c>
      <c r="M182" s="10">
        <v>1265</v>
      </c>
      <c r="N182" s="10">
        <v>579</v>
      </c>
      <c r="O182" s="10">
        <v>605</v>
      </c>
      <c r="P182" s="10">
        <v>615</v>
      </c>
      <c r="Q182" s="10">
        <v>977</v>
      </c>
      <c r="R182" s="10">
        <v>697</v>
      </c>
      <c r="S182" s="10">
        <v>673</v>
      </c>
      <c r="T182" s="10">
        <v>615</v>
      </c>
      <c r="U182" s="10">
        <v>885</v>
      </c>
      <c r="V182" s="10">
        <v>799</v>
      </c>
      <c r="W182" s="10">
        <v>729</v>
      </c>
      <c r="X182" s="10">
        <v>608</v>
      </c>
      <c r="Y182" s="10">
        <v>879</v>
      </c>
      <c r="Z182" s="10">
        <v>408</v>
      </c>
      <c r="AA182" s="10">
        <v>375</v>
      </c>
      <c r="AB182" s="10">
        <v>339</v>
      </c>
      <c r="AC182" s="10">
        <v>431</v>
      </c>
      <c r="AD182" s="10">
        <v>1560</v>
      </c>
      <c r="AE182" s="10">
        <v>1486</v>
      </c>
      <c r="AF182" s="10">
        <v>1327</v>
      </c>
      <c r="AG182" s="10">
        <v>2296</v>
      </c>
      <c r="AH182" s="10">
        <v>2001</v>
      </c>
      <c r="AI182" s="10">
        <v>2055</v>
      </c>
      <c r="AJ182" s="10">
        <v>2161</v>
      </c>
      <c r="AK182" s="10">
        <v>3652</v>
      </c>
      <c r="AL182" s="10">
        <v>2405</v>
      </c>
      <c r="AM182" s="10">
        <v>2382</v>
      </c>
      <c r="AN182" s="10">
        <v>2397</v>
      </c>
      <c r="AO182" s="10">
        <v>4107</v>
      </c>
      <c r="AP182" s="10">
        <v>1175</v>
      </c>
      <c r="AQ182" s="10">
        <v>1190</v>
      </c>
      <c r="AR182" s="10">
        <v>1127</v>
      </c>
      <c r="AS182" s="10">
        <v>1880</v>
      </c>
    </row>
    <row r="183" spans="1:45" x14ac:dyDescent="0.4">
      <c r="B183" s="10">
        <v>0</v>
      </c>
      <c r="C183" s="10">
        <v>0</v>
      </c>
      <c r="D183" s="10">
        <v>0</v>
      </c>
      <c r="E183" s="10">
        <v>0</v>
      </c>
      <c r="F183" s="10">
        <v>0</v>
      </c>
      <c r="G183" s="10">
        <v>0</v>
      </c>
      <c r="H183" s="10">
        <v>0.68112417589340002</v>
      </c>
      <c r="I183" s="10">
        <v>2.3760872796929999</v>
      </c>
      <c r="J183" s="10">
        <v>0</v>
      </c>
      <c r="K183" s="10">
        <v>0</v>
      </c>
      <c r="L183" s="10">
        <v>0</v>
      </c>
      <c r="M183" s="10">
        <v>1.080055366654</v>
      </c>
      <c r="N183" s="10">
        <v>0</v>
      </c>
      <c r="O183" s="10">
        <v>0</v>
      </c>
      <c r="P183" s="10">
        <v>0</v>
      </c>
      <c r="Q183" s="10">
        <v>0</v>
      </c>
      <c r="R183" s="10">
        <v>0</v>
      </c>
      <c r="S183" s="10">
        <v>0</v>
      </c>
      <c r="T183" s="10">
        <v>0</v>
      </c>
      <c r="U183" s="10">
        <v>0</v>
      </c>
      <c r="V183" s="10">
        <v>0</v>
      </c>
      <c r="W183" s="10">
        <v>0</v>
      </c>
      <c r="X183" s="10">
        <v>0</v>
      </c>
      <c r="Y183" s="10">
        <v>0</v>
      </c>
      <c r="Z183" s="10">
        <v>0</v>
      </c>
      <c r="AA183" s="10">
        <v>0</v>
      </c>
      <c r="AB183" s="10">
        <v>0</v>
      </c>
      <c r="AC183" s="10">
        <v>0</v>
      </c>
      <c r="AD183" s="10">
        <v>0</v>
      </c>
      <c r="AE183" s="10">
        <v>0</v>
      </c>
      <c r="AF183" s="10">
        <v>0</v>
      </c>
      <c r="AG183" s="10">
        <v>3.4561426463479998</v>
      </c>
      <c r="AH183" s="10">
        <v>0</v>
      </c>
      <c r="AI183" s="10">
        <v>0</v>
      </c>
      <c r="AJ183" s="10">
        <v>0.68112417589340002</v>
      </c>
      <c r="AK183" s="10">
        <v>0</v>
      </c>
      <c r="AL183" s="10">
        <v>0</v>
      </c>
      <c r="AM183" s="10">
        <v>0</v>
      </c>
      <c r="AN183" s="10">
        <v>0.68112417589340002</v>
      </c>
      <c r="AO183" s="10">
        <v>3.4561426463479998</v>
      </c>
      <c r="AP183" s="10">
        <v>0</v>
      </c>
      <c r="AQ183" s="10">
        <v>0</v>
      </c>
      <c r="AR183" s="10">
        <v>0</v>
      </c>
      <c r="AS183" s="10">
        <v>0</v>
      </c>
    </row>
    <row r="184" spans="1:45" x14ac:dyDescent="0.4">
      <c r="B184" s="10">
        <v>414.93832661670001</v>
      </c>
      <c r="C184" s="10">
        <v>393.1087009327</v>
      </c>
      <c r="D184" s="10">
        <v>411.1167491361</v>
      </c>
      <c r="E184" s="10">
        <v>684.19789504209996</v>
      </c>
      <c r="F184" s="10">
        <v>684.26920344040002</v>
      </c>
      <c r="G184" s="10">
        <v>663.39166233169999</v>
      </c>
      <c r="H184" s="10">
        <v>674.01172105759997</v>
      </c>
      <c r="I184" s="10">
        <v>1128.41468854</v>
      </c>
      <c r="J184" s="10">
        <v>617.18630347789997</v>
      </c>
      <c r="K184" s="10">
        <v>627.76873530119997</v>
      </c>
      <c r="L184" s="10">
        <v>636.72706064479996</v>
      </c>
      <c r="M184" s="10">
        <v>1073.374845675</v>
      </c>
      <c r="N184" s="10">
        <v>579.05991985059995</v>
      </c>
      <c r="O184" s="10">
        <v>581.35840760539998</v>
      </c>
      <c r="P184" s="10">
        <v>561.89971533259995</v>
      </c>
      <c r="Q184" s="10">
        <v>927.34131457230001</v>
      </c>
      <c r="R184" s="10">
        <v>534.86103441440002</v>
      </c>
      <c r="S184" s="10">
        <v>537.47378196149998</v>
      </c>
      <c r="T184" s="10">
        <v>520.81066326339999</v>
      </c>
      <c r="U184" s="10">
        <v>855.37523773249995</v>
      </c>
      <c r="V184" s="10">
        <v>488.03964374970002</v>
      </c>
      <c r="W184" s="10">
        <v>520.38165158490006</v>
      </c>
      <c r="X184" s="10">
        <v>463.59296599330003</v>
      </c>
      <c r="Y184" s="10">
        <v>868.07166433760005</v>
      </c>
      <c r="Z184" s="10">
        <v>261.6455684503</v>
      </c>
      <c r="AA184" s="10">
        <v>246.00304049409999</v>
      </c>
      <c r="AB184" s="10">
        <v>286.2186198398</v>
      </c>
      <c r="AC184" s="10">
        <v>446.85162582309999</v>
      </c>
      <c r="AD184" s="10">
        <v>1752.8369306449999</v>
      </c>
      <c r="AE184" s="10">
        <v>1754.4793060980001</v>
      </c>
      <c r="AF184" s="10">
        <v>1799.134141944</v>
      </c>
      <c r="AG184" s="10">
        <v>3020.550763321</v>
      </c>
      <c r="AH184" s="10">
        <v>1805.6587632129999</v>
      </c>
      <c r="AI184" s="10">
        <v>1770.486660114</v>
      </c>
      <c r="AJ184" s="10">
        <v>1701.07770433</v>
      </c>
      <c r="AK184" s="10">
        <v>2921.773676756</v>
      </c>
      <c r="AL184" s="10">
        <v>2343.7882726490002</v>
      </c>
      <c r="AM184" s="10">
        <v>2394.2378484450001</v>
      </c>
      <c r="AN184" s="10">
        <v>2358.2221231120002</v>
      </c>
      <c r="AO184" s="10">
        <v>4013.4190004729999</v>
      </c>
      <c r="AP184" s="10">
        <v>1236.211727351</v>
      </c>
      <c r="AQ184" s="10">
        <v>1177.7621515549999</v>
      </c>
      <c r="AR184" s="10">
        <v>1191.125665729</v>
      </c>
      <c r="AS184" s="10">
        <v>1973.5561672179999</v>
      </c>
    </row>
    <row r="185" spans="1:45" x14ac:dyDescent="0.4">
      <c r="B185" s="4" t="s">
        <v>446</v>
      </c>
      <c r="C185" s="4" t="s">
        <v>446</v>
      </c>
      <c r="D185" s="4" t="s">
        <v>446</v>
      </c>
      <c r="E185" s="4" t="s">
        <v>446</v>
      </c>
      <c r="F185" s="4" t="s">
        <v>95</v>
      </c>
      <c r="G185" s="4" t="s">
        <v>95</v>
      </c>
      <c r="H185" s="4" t="s">
        <v>95</v>
      </c>
      <c r="I185" s="4" t="s">
        <v>95</v>
      </c>
      <c r="J185" s="4" t="s">
        <v>95</v>
      </c>
      <c r="K185" s="4" t="s">
        <v>95</v>
      </c>
      <c r="L185" s="4" t="s">
        <v>95</v>
      </c>
      <c r="M185" s="4" t="s">
        <v>95</v>
      </c>
      <c r="N185" s="4" t="s">
        <v>446</v>
      </c>
      <c r="O185" s="4" t="s">
        <v>446</v>
      </c>
      <c r="P185" s="4" t="s">
        <v>446</v>
      </c>
      <c r="Q185" s="4" t="s">
        <v>446</v>
      </c>
      <c r="R185" s="4" t="s">
        <v>446</v>
      </c>
      <c r="S185" s="4" t="s">
        <v>446</v>
      </c>
      <c r="T185" s="4" t="s">
        <v>446</v>
      </c>
      <c r="U185" s="4" t="s">
        <v>446</v>
      </c>
      <c r="V185" s="4" t="s">
        <v>446</v>
      </c>
      <c r="W185" s="4" t="s">
        <v>446</v>
      </c>
      <c r="X185" s="4" t="s">
        <v>446</v>
      </c>
      <c r="Y185" s="4" t="s">
        <v>446</v>
      </c>
      <c r="Z185" s="4" t="s">
        <v>446</v>
      </c>
      <c r="AA185" s="4" t="s">
        <v>446</v>
      </c>
      <c r="AB185" s="4" t="s">
        <v>446</v>
      </c>
      <c r="AC185" s="4" t="s">
        <v>446</v>
      </c>
      <c r="AD185" s="4" t="s">
        <v>95</v>
      </c>
      <c r="AE185" s="4" t="s">
        <v>95</v>
      </c>
      <c r="AF185" s="4" t="s">
        <v>95</v>
      </c>
      <c r="AG185" s="4" t="s">
        <v>95</v>
      </c>
      <c r="AH185" s="4" t="s">
        <v>95</v>
      </c>
      <c r="AI185" s="4" t="s">
        <v>95</v>
      </c>
      <c r="AJ185" s="4" t="s">
        <v>95</v>
      </c>
      <c r="AK185" s="4" t="s">
        <v>95</v>
      </c>
      <c r="AL185" s="4" t="s">
        <v>95</v>
      </c>
      <c r="AM185" s="4" t="s">
        <v>95</v>
      </c>
      <c r="AN185" s="4" t="s">
        <v>95</v>
      </c>
      <c r="AO185" s="4" t="s">
        <v>95</v>
      </c>
      <c r="AP185" s="4" t="s">
        <v>446</v>
      </c>
      <c r="AQ185" s="4" t="s">
        <v>446</v>
      </c>
      <c r="AR185" s="4" t="s">
        <v>446</v>
      </c>
      <c r="AS185" s="4" t="s">
        <v>446</v>
      </c>
    </row>
    <row r="186" spans="1:45" x14ac:dyDescent="0.4">
      <c r="A186" s="1" t="s">
        <v>315</v>
      </c>
      <c r="B186" s="9">
        <v>9.3361319940120004E-3</v>
      </c>
      <c r="C186" s="9">
        <v>5.1160925824619997E-3</v>
      </c>
      <c r="D186" s="9">
        <v>0</v>
      </c>
      <c r="E186" s="9">
        <v>5.3438119142690003E-3</v>
      </c>
      <c r="F186" s="9">
        <v>0</v>
      </c>
      <c r="G186" s="9">
        <v>0</v>
      </c>
      <c r="H186" s="9">
        <v>0</v>
      </c>
      <c r="I186" s="9">
        <v>3.4729170930640004E-3</v>
      </c>
      <c r="J186" s="9">
        <v>6.1815634053439996E-4</v>
      </c>
      <c r="K186" s="9">
        <v>2.7820829460899997E-3</v>
      </c>
      <c r="L186" s="9">
        <v>0</v>
      </c>
      <c r="M186" s="9">
        <v>3.9665293877259996E-3</v>
      </c>
      <c r="N186" s="9">
        <v>0</v>
      </c>
      <c r="O186" s="9">
        <v>0</v>
      </c>
      <c r="P186" s="9">
        <v>0</v>
      </c>
      <c r="Q186" s="9">
        <v>0</v>
      </c>
      <c r="R186" s="9">
        <v>0</v>
      </c>
      <c r="S186" s="9">
        <v>0</v>
      </c>
      <c r="T186" s="9">
        <v>0</v>
      </c>
      <c r="U186" s="9">
        <v>1.418357229885E-3</v>
      </c>
      <c r="V186" s="9">
        <v>0</v>
      </c>
      <c r="W186" s="9">
        <v>0</v>
      </c>
      <c r="X186" s="9">
        <v>0</v>
      </c>
      <c r="Y186" s="9">
        <v>0</v>
      </c>
      <c r="Z186" s="9">
        <v>0</v>
      </c>
      <c r="AA186" s="9">
        <v>0</v>
      </c>
      <c r="AB186" s="9">
        <v>0</v>
      </c>
      <c r="AC186" s="9">
        <v>0</v>
      </c>
      <c r="AD186" s="9">
        <v>2.4277424437239999E-3</v>
      </c>
      <c r="AE186" s="9">
        <v>2.1417666132919999E-3</v>
      </c>
      <c r="AF186" s="9">
        <v>0</v>
      </c>
      <c r="AG186" s="9">
        <v>4.0952645584740001E-3</v>
      </c>
      <c r="AH186" s="9">
        <v>0</v>
      </c>
      <c r="AI186" s="9">
        <v>0</v>
      </c>
      <c r="AJ186" s="9">
        <v>0</v>
      </c>
      <c r="AK186" s="9">
        <v>2.31353154605E-4</v>
      </c>
      <c r="AL186" s="9">
        <v>1.8156233065560001E-3</v>
      </c>
      <c r="AM186" s="9">
        <v>1.5694703030250002E-3</v>
      </c>
      <c r="AN186" s="9">
        <v>0</v>
      </c>
      <c r="AO186" s="9">
        <v>2.6358196120470001E-3</v>
      </c>
      <c r="AP186" s="9">
        <v>0</v>
      </c>
      <c r="AQ186" s="9">
        <v>0</v>
      </c>
      <c r="AR186" s="9">
        <v>0</v>
      </c>
      <c r="AS186" s="9">
        <v>1.2501633211300001E-3</v>
      </c>
    </row>
    <row r="187" spans="1:45" x14ac:dyDescent="0.4">
      <c r="B187" s="10">
        <v>1</v>
      </c>
      <c r="C187" s="10">
        <v>1</v>
      </c>
      <c r="D187" s="10">
        <v>0</v>
      </c>
      <c r="E187" s="10">
        <v>3</v>
      </c>
      <c r="F187" s="10">
        <v>0</v>
      </c>
      <c r="G187" s="10">
        <v>0</v>
      </c>
      <c r="H187" s="10">
        <v>0</v>
      </c>
      <c r="I187" s="10">
        <v>4</v>
      </c>
      <c r="J187" s="10">
        <v>1</v>
      </c>
      <c r="K187" s="10">
        <v>1</v>
      </c>
      <c r="L187" s="10">
        <v>0</v>
      </c>
      <c r="M187" s="10">
        <v>5</v>
      </c>
      <c r="N187" s="10">
        <v>0</v>
      </c>
      <c r="O187" s="10">
        <v>0</v>
      </c>
      <c r="P187" s="10">
        <v>0</v>
      </c>
      <c r="Q187" s="10">
        <v>0</v>
      </c>
      <c r="R187" s="10">
        <v>0</v>
      </c>
      <c r="S187" s="10">
        <v>0</v>
      </c>
      <c r="T187" s="10">
        <v>0</v>
      </c>
      <c r="U187" s="10">
        <v>1</v>
      </c>
      <c r="V187" s="10">
        <v>0</v>
      </c>
      <c r="W187" s="10">
        <v>0</v>
      </c>
      <c r="X187" s="10">
        <v>0</v>
      </c>
      <c r="Y187" s="10">
        <v>0</v>
      </c>
      <c r="Z187" s="10">
        <v>0</v>
      </c>
      <c r="AA187" s="10">
        <v>0</v>
      </c>
      <c r="AB187" s="10">
        <v>0</v>
      </c>
      <c r="AC187" s="10">
        <v>0</v>
      </c>
      <c r="AD187" s="10">
        <v>2</v>
      </c>
      <c r="AE187" s="10">
        <v>2</v>
      </c>
      <c r="AF187" s="10">
        <v>0</v>
      </c>
      <c r="AG187" s="10">
        <v>12</v>
      </c>
      <c r="AH187" s="10">
        <v>0</v>
      </c>
      <c r="AI187" s="10">
        <v>0</v>
      </c>
      <c r="AJ187" s="10">
        <v>0</v>
      </c>
      <c r="AK187" s="10">
        <v>1</v>
      </c>
      <c r="AL187" s="10">
        <v>2</v>
      </c>
      <c r="AM187" s="10">
        <v>2</v>
      </c>
      <c r="AN187" s="10">
        <v>0</v>
      </c>
      <c r="AO187" s="10">
        <v>11</v>
      </c>
      <c r="AP187" s="10">
        <v>0</v>
      </c>
      <c r="AQ187" s="10">
        <v>0</v>
      </c>
      <c r="AR187" s="10">
        <v>0</v>
      </c>
      <c r="AS187" s="10">
        <v>2</v>
      </c>
    </row>
    <row r="188" spans="1:45" x14ac:dyDescent="0.4">
      <c r="B188" s="10">
        <v>140</v>
      </c>
      <c r="C188" s="10">
        <v>171</v>
      </c>
      <c r="D188" s="10">
        <v>194</v>
      </c>
      <c r="E188" s="10">
        <v>525</v>
      </c>
      <c r="F188" s="10">
        <v>399</v>
      </c>
      <c r="G188" s="10">
        <v>458</v>
      </c>
      <c r="H188" s="10">
        <v>487</v>
      </c>
      <c r="I188" s="10">
        <v>1024</v>
      </c>
      <c r="J188" s="10">
        <v>558</v>
      </c>
      <c r="K188" s="10">
        <v>557</v>
      </c>
      <c r="L188" s="10">
        <v>670</v>
      </c>
      <c r="M188" s="10">
        <v>1265</v>
      </c>
      <c r="N188" s="10">
        <v>579</v>
      </c>
      <c r="O188" s="10">
        <v>605</v>
      </c>
      <c r="P188" s="10">
        <v>615</v>
      </c>
      <c r="Q188" s="10">
        <v>977</v>
      </c>
      <c r="R188" s="10">
        <v>697</v>
      </c>
      <c r="S188" s="10">
        <v>673</v>
      </c>
      <c r="T188" s="10">
        <v>615</v>
      </c>
      <c r="U188" s="10">
        <v>885</v>
      </c>
      <c r="V188" s="10">
        <v>799</v>
      </c>
      <c r="W188" s="10">
        <v>729</v>
      </c>
      <c r="X188" s="10">
        <v>608</v>
      </c>
      <c r="Y188" s="10">
        <v>879</v>
      </c>
      <c r="Z188" s="10">
        <v>408</v>
      </c>
      <c r="AA188" s="10">
        <v>375</v>
      </c>
      <c r="AB188" s="10">
        <v>339</v>
      </c>
      <c r="AC188" s="10">
        <v>431</v>
      </c>
      <c r="AD188" s="10">
        <v>1560</v>
      </c>
      <c r="AE188" s="10">
        <v>1486</v>
      </c>
      <c r="AF188" s="10">
        <v>1327</v>
      </c>
      <c r="AG188" s="10">
        <v>2296</v>
      </c>
      <c r="AH188" s="10">
        <v>2001</v>
      </c>
      <c r="AI188" s="10">
        <v>2055</v>
      </c>
      <c r="AJ188" s="10">
        <v>2161</v>
      </c>
      <c r="AK188" s="10">
        <v>3652</v>
      </c>
      <c r="AL188" s="10">
        <v>2405</v>
      </c>
      <c r="AM188" s="10">
        <v>2382</v>
      </c>
      <c r="AN188" s="10">
        <v>2397</v>
      </c>
      <c r="AO188" s="10">
        <v>4107</v>
      </c>
      <c r="AP188" s="10">
        <v>1175</v>
      </c>
      <c r="AQ188" s="10">
        <v>1190</v>
      </c>
      <c r="AR188" s="10">
        <v>1127</v>
      </c>
      <c r="AS188" s="10">
        <v>1880</v>
      </c>
    </row>
    <row r="189" spans="1:45" x14ac:dyDescent="0.4">
      <c r="B189" s="10">
        <v>3.8739189866679999</v>
      </c>
      <c r="C189" s="10">
        <v>2.0111805089430002</v>
      </c>
      <c r="D189" s="10">
        <v>0</v>
      </c>
      <c r="E189" s="10">
        <v>3.6562248632430001</v>
      </c>
      <c r="F189" s="10">
        <v>0</v>
      </c>
      <c r="G189" s="10">
        <v>0</v>
      </c>
      <c r="H189" s="10">
        <v>0</v>
      </c>
      <c r="I189" s="10">
        <v>3.9188906598940001</v>
      </c>
      <c r="J189" s="10">
        <v>0.38151762678590001</v>
      </c>
      <c r="K189" s="10">
        <v>1.7465046925700001</v>
      </c>
      <c r="L189" s="10">
        <v>0</v>
      </c>
      <c r="M189" s="10">
        <v>4.2575728694170003</v>
      </c>
      <c r="N189" s="10">
        <v>0</v>
      </c>
      <c r="O189" s="10">
        <v>0</v>
      </c>
      <c r="P189" s="10">
        <v>0</v>
      </c>
      <c r="Q189" s="10">
        <v>0</v>
      </c>
      <c r="R189" s="10">
        <v>0</v>
      </c>
      <c r="S189" s="10">
        <v>0</v>
      </c>
      <c r="T189" s="10">
        <v>0</v>
      </c>
      <c r="U189" s="10">
        <v>1.2132276527020001</v>
      </c>
      <c r="V189" s="10">
        <v>0</v>
      </c>
      <c r="W189" s="10">
        <v>0</v>
      </c>
      <c r="X189" s="10">
        <v>0</v>
      </c>
      <c r="Y189" s="10">
        <v>0</v>
      </c>
      <c r="Z189" s="10">
        <v>0</v>
      </c>
      <c r="AA189" s="10">
        <v>0</v>
      </c>
      <c r="AB189" s="10">
        <v>0</v>
      </c>
      <c r="AC189" s="10">
        <v>0</v>
      </c>
      <c r="AD189" s="10">
        <v>4.255436613454</v>
      </c>
      <c r="AE189" s="10">
        <v>3.757685201513</v>
      </c>
      <c r="AF189" s="10">
        <v>0</v>
      </c>
      <c r="AG189" s="10">
        <v>12.369954488099999</v>
      </c>
      <c r="AH189" s="10">
        <v>0</v>
      </c>
      <c r="AI189" s="10">
        <v>0</v>
      </c>
      <c r="AJ189" s="10">
        <v>0</v>
      </c>
      <c r="AK189" s="10">
        <v>0.67596155715920003</v>
      </c>
      <c r="AL189" s="10">
        <v>4.255436613454</v>
      </c>
      <c r="AM189" s="10">
        <v>3.757685201513</v>
      </c>
      <c r="AN189" s="10">
        <v>0</v>
      </c>
      <c r="AO189" s="10">
        <v>10.57864851281</v>
      </c>
      <c r="AP189" s="10">
        <v>0</v>
      </c>
      <c r="AQ189" s="10">
        <v>0</v>
      </c>
      <c r="AR189" s="10">
        <v>0</v>
      </c>
      <c r="AS189" s="10">
        <v>2.4672675324469999</v>
      </c>
    </row>
    <row r="190" spans="1:45" x14ac:dyDescent="0.4">
      <c r="B190" s="10">
        <v>414.93832661670001</v>
      </c>
      <c r="C190" s="10">
        <v>393.1087009327</v>
      </c>
      <c r="D190" s="10">
        <v>411.1167491361</v>
      </c>
      <c r="E190" s="10">
        <v>684.19789504209996</v>
      </c>
      <c r="F190" s="10">
        <v>684.26920344040002</v>
      </c>
      <c r="G190" s="10">
        <v>663.39166233169999</v>
      </c>
      <c r="H190" s="10">
        <v>674.01172105759997</v>
      </c>
      <c r="I190" s="10">
        <v>1128.41468854</v>
      </c>
      <c r="J190" s="10">
        <v>617.18630347789997</v>
      </c>
      <c r="K190" s="10">
        <v>627.76873530119997</v>
      </c>
      <c r="L190" s="10">
        <v>636.72706064479996</v>
      </c>
      <c r="M190" s="10">
        <v>1073.374845675</v>
      </c>
      <c r="N190" s="10">
        <v>579.05991985059995</v>
      </c>
      <c r="O190" s="10">
        <v>581.35840760539998</v>
      </c>
      <c r="P190" s="10">
        <v>561.89971533259995</v>
      </c>
      <c r="Q190" s="10">
        <v>927.34131457230001</v>
      </c>
      <c r="R190" s="10">
        <v>534.86103441440002</v>
      </c>
      <c r="S190" s="10">
        <v>537.47378196149998</v>
      </c>
      <c r="T190" s="10">
        <v>520.81066326339999</v>
      </c>
      <c r="U190" s="10">
        <v>855.37523773249995</v>
      </c>
      <c r="V190" s="10">
        <v>488.03964374970002</v>
      </c>
      <c r="W190" s="10">
        <v>520.38165158490006</v>
      </c>
      <c r="X190" s="10">
        <v>463.59296599330003</v>
      </c>
      <c r="Y190" s="10">
        <v>868.07166433760005</v>
      </c>
      <c r="Z190" s="10">
        <v>261.6455684503</v>
      </c>
      <c r="AA190" s="10">
        <v>246.00304049409999</v>
      </c>
      <c r="AB190" s="10">
        <v>286.2186198398</v>
      </c>
      <c r="AC190" s="10">
        <v>446.85162582309999</v>
      </c>
      <c r="AD190" s="10">
        <v>1752.8369306449999</v>
      </c>
      <c r="AE190" s="10">
        <v>1754.4793060980001</v>
      </c>
      <c r="AF190" s="10">
        <v>1799.134141944</v>
      </c>
      <c r="AG190" s="10">
        <v>3020.550763321</v>
      </c>
      <c r="AH190" s="10">
        <v>1805.6587632129999</v>
      </c>
      <c r="AI190" s="10">
        <v>1770.486660114</v>
      </c>
      <c r="AJ190" s="10">
        <v>1701.07770433</v>
      </c>
      <c r="AK190" s="10">
        <v>2921.773676756</v>
      </c>
      <c r="AL190" s="10">
        <v>2343.7882726490002</v>
      </c>
      <c r="AM190" s="10">
        <v>2394.2378484450001</v>
      </c>
      <c r="AN190" s="10">
        <v>2358.2221231120002</v>
      </c>
      <c r="AO190" s="10">
        <v>4013.4190004729999</v>
      </c>
      <c r="AP190" s="10">
        <v>1236.211727351</v>
      </c>
      <c r="AQ190" s="10">
        <v>1177.7621515549999</v>
      </c>
      <c r="AR190" s="10">
        <v>1191.125665729</v>
      </c>
      <c r="AS190" s="10">
        <v>1973.5561672179999</v>
      </c>
    </row>
    <row r="191" spans="1:45" x14ac:dyDescent="0.4">
      <c r="B191" s="4" t="s">
        <v>95</v>
      </c>
      <c r="C191" s="4" t="s">
        <v>95</v>
      </c>
      <c r="D191" s="4" t="s">
        <v>95</v>
      </c>
      <c r="E191" s="4" t="s">
        <v>95</v>
      </c>
      <c r="F191" s="4" t="s">
        <v>95</v>
      </c>
      <c r="G191" s="4" t="s">
        <v>95</v>
      </c>
      <c r="H191" s="4" t="s">
        <v>95</v>
      </c>
      <c r="I191" s="4" t="s">
        <v>95</v>
      </c>
      <c r="J191" s="4" t="s">
        <v>95</v>
      </c>
      <c r="K191" s="4" t="s">
        <v>95</v>
      </c>
      <c r="L191" s="4" t="s">
        <v>95</v>
      </c>
      <c r="M191" s="4" t="s">
        <v>95</v>
      </c>
      <c r="N191" s="4" t="s">
        <v>446</v>
      </c>
      <c r="O191" s="4" t="s">
        <v>446</v>
      </c>
      <c r="P191" s="4" t="s">
        <v>446</v>
      </c>
      <c r="Q191" s="4" t="s">
        <v>446</v>
      </c>
      <c r="R191" s="4" t="s">
        <v>95</v>
      </c>
      <c r="S191" s="4" t="s">
        <v>95</v>
      </c>
      <c r="T191" s="4" t="s">
        <v>95</v>
      </c>
      <c r="U191" s="4" t="s">
        <v>95</v>
      </c>
      <c r="V191" s="4" t="s">
        <v>446</v>
      </c>
      <c r="W191" s="4" t="s">
        <v>446</v>
      </c>
      <c r="X191" s="4" t="s">
        <v>446</v>
      </c>
      <c r="Y191" s="4" t="s">
        <v>446</v>
      </c>
      <c r="Z191" s="4" t="s">
        <v>446</v>
      </c>
      <c r="AA191" s="4" t="s">
        <v>446</v>
      </c>
      <c r="AB191" s="4" t="s">
        <v>446</v>
      </c>
      <c r="AC191" s="4" t="s">
        <v>446</v>
      </c>
      <c r="AD191" s="4" t="s">
        <v>95</v>
      </c>
      <c r="AE191" s="4" t="s">
        <v>95</v>
      </c>
      <c r="AF191" s="4" t="s">
        <v>95</v>
      </c>
      <c r="AG191" s="4" t="s">
        <v>645</v>
      </c>
      <c r="AH191" s="4" t="s">
        <v>95</v>
      </c>
      <c r="AI191" s="4" t="s">
        <v>95</v>
      </c>
      <c r="AJ191" s="4" t="s">
        <v>95</v>
      </c>
      <c r="AK191" s="4" t="s">
        <v>95</v>
      </c>
      <c r="AL191" s="4" t="s">
        <v>95</v>
      </c>
      <c r="AM191" s="4" t="s">
        <v>95</v>
      </c>
      <c r="AN191" s="4" t="s">
        <v>95</v>
      </c>
      <c r="AO191" s="4" t="s">
        <v>645</v>
      </c>
      <c r="AP191" s="4" t="s">
        <v>95</v>
      </c>
      <c r="AQ191" s="4" t="s">
        <v>95</v>
      </c>
      <c r="AR191" s="4" t="s">
        <v>95</v>
      </c>
      <c r="AS191" s="4" t="s">
        <v>95</v>
      </c>
    </row>
    <row r="192" spans="1:45" x14ac:dyDescent="0.4">
      <c r="A192" s="1" t="s">
        <v>326</v>
      </c>
      <c r="B192" s="9">
        <v>0</v>
      </c>
      <c r="C192" s="9">
        <v>0</v>
      </c>
      <c r="D192" s="9">
        <v>0</v>
      </c>
      <c r="E192" s="9">
        <v>4.8254594884729997E-3</v>
      </c>
      <c r="F192" s="9">
        <v>0</v>
      </c>
      <c r="G192" s="9">
        <v>0</v>
      </c>
      <c r="H192" s="9">
        <v>0</v>
      </c>
      <c r="I192" s="9">
        <v>4.4262505162170001E-4</v>
      </c>
      <c r="J192" s="9">
        <v>0</v>
      </c>
      <c r="K192" s="9">
        <v>0</v>
      </c>
      <c r="L192" s="9">
        <v>0</v>
      </c>
      <c r="M192" s="9">
        <v>5.1501493563089994E-3</v>
      </c>
      <c r="N192" s="9">
        <v>0</v>
      </c>
      <c r="O192" s="9">
        <v>0</v>
      </c>
      <c r="P192" s="9">
        <v>0</v>
      </c>
      <c r="Q192" s="9">
        <v>2.1473247437480002E-3</v>
      </c>
      <c r="R192" s="9">
        <v>0</v>
      </c>
      <c r="S192" s="9">
        <v>0</v>
      </c>
      <c r="T192" s="9">
        <v>0</v>
      </c>
      <c r="U192" s="9">
        <v>1.1973036349620001E-3</v>
      </c>
      <c r="V192" s="9">
        <v>0</v>
      </c>
      <c r="W192" s="9">
        <v>0</v>
      </c>
      <c r="X192" s="9">
        <v>0</v>
      </c>
      <c r="Y192" s="9">
        <v>0</v>
      </c>
      <c r="Z192" s="9">
        <v>0</v>
      </c>
      <c r="AA192" s="9">
        <v>0</v>
      </c>
      <c r="AB192" s="9">
        <v>0</v>
      </c>
      <c r="AC192" s="9">
        <v>0</v>
      </c>
      <c r="AD192" s="9">
        <v>0</v>
      </c>
      <c r="AE192" s="9">
        <v>0</v>
      </c>
      <c r="AF192" s="9">
        <v>0</v>
      </c>
      <c r="AG192" s="9">
        <v>1.9454144476310001E-3</v>
      </c>
      <c r="AH192" s="9">
        <v>0</v>
      </c>
      <c r="AI192" s="9">
        <v>0</v>
      </c>
      <c r="AJ192" s="9">
        <v>0</v>
      </c>
      <c r="AK192" s="9">
        <v>2.2138259351459997E-3</v>
      </c>
      <c r="AL192" s="9">
        <v>0</v>
      </c>
      <c r="AM192" s="9">
        <v>0</v>
      </c>
      <c r="AN192" s="9">
        <v>0</v>
      </c>
      <c r="AO192" s="9">
        <v>2.7633500404380001E-3</v>
      </c>
      <c r="AP192" s="9">
        <v>0</v>
      </c>
      <c r="AQ192" s="9">
        <v>0</v>
      </c>
      <c r="AR192" s="9">
        <v>0</v>
      </c>
      <c r="AS192" s="9">
        <v>6.3542142887770001E-4</v>
      </c>
    </row>
    <row r="193" spans="1:45" x14ac:dyDescent="0.4">
      <c r="B193" s="10">
        <v>0</v>
      </c>
      <c r="C193" s="10">
        <v>0</v>
      </c>
      <c r="D193" s="10">
        <v>0</v>
      </c>
      <c r="E193" s="10">
        <v>2</v>
      </c>
      <c r="F193" s="10">
        <v>0</v>
      </c>
      <c r="G193" s="10">
        <v>0</v>
      </c>
      <c r="H193" s="10">
        <v>0</v>
      </c>
      <c r="I193" s="10">
        <v>1</v>
      </c>
      <c r="J193" s="10">
        <v>0</v>
      </c>
      <c r="K193" s="10">
        <v>0</v>
      </c>
      <c r="L193" s="10">
        <v>0</v>
      </c>
      <c r="M193" s="10">
        <v>5</v>
      </c>
      <c r="N193" s="10">
        <v>0</v>
      </c>
      <c r="O193" s="10">
        <v>0</v>
      </c>
      <c r="P193" s="10">
        <v>0</v>
      </c>
      <c r="Q193" s="10">
        <v>1</v>
      </c>
      <c r="R193" s="10">
        <v>0</v>
      </c>
      <c r="S193" s="10">
        <v>0</v>
      </c>
      <c r="T193" s="10">
        <v>0</v>
      </c>
      <c r="U193" s="10">
        <v>1</v>
      </c>
      <c r="V193" s="10">
        <v>0</v>
      </c>
      <c r="W193" s="10">
        <v>0</v>
      </c>
      <c r="X193" s="10">
        <v>0</v>
      </c>
      <c r="Y193" s="10">
        <v>0</v>
      </c>
      <c r="Z193" s="10">
        <v>0</v>
      </c>
      <c r="AA193" s="10">
        <v>0</v>
      </c>
      <c r="AB193" s="10">
        <v>0</v>
      </c>
      <c r="AC193" s="10">
        <v>0</v>
      </c>
      <c r="AD193" s="10">
        <v>0</v>
      </c>
      <c r="AE193" s="10">
        <v>0</v>
      </c>
      <c r="AF193" s="10">
        <v>0</v>
      </c>
      <c r="AG193" s="10">
        <v>5</v>
      </c>
      <c r="AH193" s="10">
        <v>0</v>
      </c>
      <c r="AI193" s="10">
        <v>0</v>
      </c>
      <c r="AJ193" s="10">
        <v>0</v>
      </c>
      <c r="AK193" s="10">
        <v>5</v>
      </c>
      <c r="AL193" s="10">
        <v>0</v>
      </c>
      <c r="AM193" s="10">
        <v>0</v>
      </c>
      <c r="AN193" s="10">
        <v>0</v>
      </c>
      <c r="AO193" s="10">
        <v>9</v>
      </c>
      <c r="AP193" s="10">
        <v>0</v>
      </c>
      <c r="AQ193" s="10">
        <v>0</v>
      </c>
      <c r="AR193" s="10">
        <v>0</v>
      </c>
      <c r="AS193" s="10">
        <v>1</v>
      </c>
    </row>
    <row r="194" spans="1:45" x14ac:dyDescent="0.4">
      <c r="B194" s="10">
        <v>140</v>
      </c>
      <c r="C194" s="10">
        <v>171</v>
      </c>
      <c r="D194" s="10">
        <v>194</v>
      </c>
      <c r="E194" s="10">
        <v>525</v>
      </c>
      <c r="F194" s="10">
        <v>399</v>
      </c>
      <c r="G194" s="10">
        <v>458</v>
      </c>
      <c r="H194" s="10">
        <v>487</v>
      </c>
      <c r="I194" s="10">
        <v>1024</v>
      </c>
      <c r="J194" s="10">
        <v>558</v>
      </c>
      <c r="K194" s="10">
        <v>557</v>
      </c>
      <c r="L194" s="10">
        <v>670</v>
      </c>
      <c r="M194" s="10">
        <v>1265</v>
      </c>
      <c r="N194" s="10">
        <v>579</v>
      </c>
      <c r="O194" s="10">
        <v>605</v>
      </c>
      <c r="P194" s="10">
        <v>615</v>
      </c>
      <c r="Q194" s="10">
        <v>977</v>
      </c>
      <c r="R194" s="10">
        <v>697</v>
      </c>
      <c r="S194" s="10">
        <v>673</v>
      </c>
      <c r="T194" s="10">
        <v>615</v>
      </c>
      <c r="U194" s="10">
        <v>885</v>
      </c>
      <c r="V194" s="10">
        <v>799</v>
      </c>
      <c r="W194" s="10">
        <v>729</v>
      </c>
      <c r="X194" s="10">
        <v>608</v>
      </c>
      <c r="Y194" s="10">
        <v>879</v>
      </c>
      <c r="Z194" s="10">
        <v>408</v>
      </c>
      <c r="AA194" s="10">
        <v>375</v>
      </c>
      <c r="AB194" s="10">
        <v>339</v>
      </c>
      <c r="AC194" s="10">
        <v>431</v>
      </c>
      <c r="AD194" s="10">
        <v>1560</v>
      </c>
      <c r="AE194" s="10">
        <v>1486</v>
      </c>
      <c r="AF194" s="10">
        <v>1327</v>
      </c>
      <c r="AG194" s="10">
        <v>2296</v>
      </c>
      <c r="AH194" s="10">
        <v>2001</v>
      </c>
      <c r="AI194" s="10">
        <v>2055</v>
      </c>
      <c r="AJ194" s="10">
        <v>2161</v>
      </c>
      <c r="AK194" s="10">
        <v>3652</v>
      </c>
      <c r="AL194" s="10">
        <v>2405</v>
      </c>
      <c r="AM194" s="10">
        <v>2382</v>
      </c>
      <c r="AN194" s="10">
        <v>2397</v>
      </c>
      <c r="AO194" s="10">
        <v>4107</v>
      </c>
      <c r="AP194" s="10">
        <v>1175</v>
      </c>
      <c r="AQ194" s="10">
        <v>1190</v>
      </c>
      <c r="AR194" s="10">
        <v>1127</v>
      </c>
      <c r="AS194" s="10">
        <v>1880</v>
      </c>
    </row>
    <row r="195" spans="1:45" x14ac:dyDescent="0.4">
      <c r="B195" s="10">
        <v>0</v>
      </c>
      <c r="C195" s="10">
        <v>0</v>
      </c>
      <c r="D195" s="10">
        <v>0</v>
      </c>
      <c r="E195" s="10">
        <v>3.301569224624</v>
      </c>
      <c r="F195" s="10">
        <v>0</v>
      </c>
      <c r="G195" s="10">
        <v>0</v>
      </c>
      <c r="H195" s="10">
        <v>0</v>
      </c>
      <c r="I195" s="10">
        <v>0.49946460976570001</v>
      </c>
      <c r="J195" s="10">
        <v>0</v>
      </c>
      <c r="K195" s="10">
        <v>0</v>
      </c>
      <c r="L195" s="10">
        <v>0</v>
      </c>
      <c r="M195" s="10">
        <v>5.5280407705329999</v>
      </c>
      <c r="N195" s="10">
        <v>0</v>
      </c>
      <c r="O195" s="10">
        <v>0</v>
      </c>
      <c r="P195" s="10">
        <v>0</v>
      </c>
      <c r="Q195" s="10">
        <v>1.9913029506810001</v>
      </c>
      <c r="R195" s="10">
        <v>0</v>
      </c>
      <c r="S195" s="10">
        <v>0</v>
      </c>
      <c r="T195" s="10">
        <v>0</v>
      </c>
      <c r="U195" s="10">
        <v>1.024143881394</v>
      </c>
      <c r="V195" s="10">
        <v>0</v>
      </c>
      <c r="W195" s="10">
        <v>0</v>
      </c>
      <c r="X195" s="10">
        <v>0</v>
      </c>
      <c r="Y195" s="10">
        <v>0</v>
      </c>
      <c r="Z195" s="10">
        <v>0</v>
      </c>
      <c r="AA195" s="10">
        <v>0</v>
      </c>
      <c r="AB195" s="10">
        <v>0</v>
      </c>
      <c r="AC195" s="10">
        <v>0</v>
      </c>
      <c r="AD195" s="10">
        <v>0</v>
      </c>
      <c r="AE195" s="10">
        <v>0</v>
      </c>
      <c r="AF195" s="10">
        <v>0</v>
      </c>
      <c r="AG195" s="10">
        <v>5.8762230947680001</v>
      </c>
      <c r="AH195" s="10">
        <v>0</v>
      </c>
      <c r="AI195" s="10">
        <v>0</v>
      </c>
      <c r="AJ195" s="10">
        <v>0</v>
      </c>
      <c r="AK195" s="10">
        <v>6.4682983422299998</v>
      </c>
      <c r="AL195" s="10">
        <v>0</v>
      </c>
      <c r="AM195" s="10">
        <v>0</v>
      </c>
      <c r="AN195" s="10">
        <v>0</v>
      </c>
      <c r="AO195" s="10">
        <v>11.09048155725</v>
      </c>
      <c r="AP195" s="10">
        <v>0</v>
      </c>
      <c r="AQ195" s="10">
        <v>0</v>
      </c>
      <c r="AR195" s="10">
        <v>0</v>
      </c>
      <c r="AS195" s="10">
        <v>1.254039879744</v>
      </c>
    </row>
    <row r="196" spans="1:45" x14ac:dyDescent="0.4">
      <c r="B196" s="10">
        <v>414.93832661670001</v>
      </c>
      <c r="C196" s="10">
        <v>393.1087009327</v>
      </c>
      <c r="D196" s="10">
        <v>411.1167491361</v>
      </c>
      <c r="E196" s="10">
        <v>684.19789504209996</v>
      </c>
      <c r="F196" s="10">
        <v>684.26920344040002</v>
      </c>
      <c r="G196" s="10">
        <v>663.39166233169999</v>
      </c>
      <c r="H196" s="10">
        <v>674.01172105759997</v>
      </c>
      <c r="I196" s="10">
        <v>1128.41468854</v>
      </c>
      <c r="J196" s="10">
        <v>617.18630347789997</v>
      </c>
      <c r="K196" s="10">
        <v>627.76873530119997</v>
      </c>
      <c r="L196" s="10">
        <v>636.72706064479996</v>
      </c>
      <c r="M196" s="10">
        <v>1073.374845675</v>
      </c>
      <c r="N196" s="10">
        <v>579.05991985059995</v>
      </c>
      <c r="O196" s="10">
        <v>581.35840760539998</v>
      </c>
      <c r="P196" s="10">
        <v>561.89971533259995</v>
      </c>
      <c r="Q196" s="10">
        <v>927.34131457230001</v>
      </c>
      <c r="R196" s="10">
        <v>534.86103441440002</v>
      </c>
      <c r="S196" s="10">
        <v>537.47378196149998</v>
      </c>
      <c r="T196" s="10">
        <v>520.81066326339999</v>
      </c>
      <c r="U196" s="10">
        <v>855.37523773249995</v>
      </c>
      <c r="V196" s="10">
        <v>488.03964374970002</v>
      </c>
      <c r="W196" s="10">
        <v>520.38165158490006</v>
      </c>
      <c r="X196" s="10">
        <v>463.59296599330003</v>
      </c>
      <c r="Y196" s="10">
        <v>868.07166433760005</v>
      </c>
      <c r="Z196" s="10">
        <v>261.6455684503</v>
      </c>
      <c r="AA196" s="10">
        <v>246.00304049409999</v>
      </c>
      <c r="AB196" s="10">
        <v>286.2186198398</v>
      </c>
      <c r="AC196" s="10">
        <v>446.85162582309999</v>
      </c>
      <c r="AD196" s="10">
        <v>1752.8369306449999</v>
      </c>
      <c r="AE196" s="10">
        <v>1754.4793060980001</v>
      </c>
      <c r="AF196" s="10">
        <v>1799.134141944</v>
      </c>
      <c r="AG196" s="10">
        <v>3020.550763321</v>
      </c>
      <c r="AH196" s="10">
        <v>1805.6587632129999</v>
      </c>
      <c r="AI196" s="10">
        <v>1770.486660114</v>
      </c>
      <c r="AJ196" s="10">
        <v>1701.07770433</v>
      </c>
      <c r="AK196" s="10">
        <v>2921.773676756</v>
      </c>
      <c r="AL196" s="10">
        <v>2343.7882726490002</v>
      </c>
      <c r="AM196" s="10">
        <v>2394.2378484450001</v>
      </c>
      <c r="AN196" s="10">
        <v>2358.2221231120002</v>
      </c>
      <c r="AO196" s="10">
        <v>4013.4190004729999</v>
      </c>
      <c r="AP196" s="10">
        <v>1236.211727351</v>
      </c>
      <c r="AQ196" s="10">
        <v>1177.7621515549999</v>
      </c>
      <c r="AR196" s="10">
        <v>1191.125665729</v>
      </c>
      <c r="AS196" s="10">
        <v>1973.5561672179999</v>
      </c>
    </row>
    <row r="197" spans="1:45" x14ac:dyDescent="0.4">
      <c r="B197" s="4" t="s">
        <v>95</v>
      </c>
      <c r="C197" s="4" t="s">
        <v>95</v>
      </c>
      <c r="D197" s="4" t="s">
        <v>95</v>
      </c>
      <c r="E197" s="4" t="s">
        <v>95</v>
      </c>
      <c r="F197" s="4" t="s">
        <v>95</v>
      </c>
      <c r="G197" s="4" t="s">
        <v>95</v>
      </c>
      <c r="H197" s="4" t="s">
        <v>95</v>
      </c>
      <c r="I197" s="4" t="s">
        <v>95</v>
      </c>
      <c r="J197" s="4" t="s">
        <v>95</v>
      </c>
      <c r="K197" s="4" t="s">
        <v>95</v>
      </c>
      <c r="L197" s="4" t="s">
        <v>95</v>
      </c>
      <c r="M197" s="4" t="s">
        <v>95</v>
      </c>
      <c r="N197" s="4" t="s">
        <v>95</v>
      </c>
      <c r="O197" s="4" t="s">
        <v>95</v>
      </c>
      <c r="P197" s="4" t="s">
        <v>95</v>
      </c>
      <c r="Q197" s="4" t="s">
        <v>95</v>
      </c>
      <c r="R197" s="4" t="s">
        <v>95</v>
      </c>
      <c r="S197" s="4" t="s">
        <v>95</v>
      </c>
      <c r="T197" s="4" t="s">
        <v>95</v>
      </c>
      <c r="U197" s="4" t="s">
        <v>95</v>
      </c>
      <c r="V197" s="4" t="s">
        <v>446</v>
      </c>
      <c r="W197" s="4" t="s">
        <v>446</v>
      </c>
      <c r="X197" s="4" t="s">
        <v>446</v>
      </c>
      <c r="Y197" s="4" t="s">
        <v>446</v>
      </c>
      <c r="Z197" s="4" t="s">
        <v>446</v>
      </c>
      <c r="AA197" s="4" t="s">
        <v>446</v>
      </c>
      <c r="AB197" s="4" t="s">
        <v>446</v>
      </c>
      <c r="AC197" s="4" t="s">
        <v>446</v>
      </c>
      <c r="AD197" s="4" t="s">
        <v>95</v>
      </c>
      <c r="AE197" s="4" t="s">
        <v>95</v>
      </c>
      <c r="AF197" s="4" t="s">
        <v>95</v>
      </c>
      <c r="AG197" s="4" t="s">
        <v>95</v>
      </c>
      <c r="AH197" s="4" t="s">
        <v>95</v>
      </c>
      <c r="AI197" s="4" t="s">
        <v>95</v>
      </c>
      <c r="AJ197" s="4" t="s">
        <v>95</v>
      </c>
      <c r="AK197" s="4" t="s">
        <v>95</v>
      </c>
      <c r="AL197" s="4" t="s">
        <v>95</v>
      </c>
      <c r="AM197" s="4" t="s">
        <v>95</v>
      </c>
      <c r="AN197" s="4" t="s">
        <v>95</v>
      </c>
      <c r="AO197" s="4" t="s">
        <v>182</v>
      </c>
      <c r="AP197" s="4" t="s">
        <v>95</v>
      </c>
      <c r="AQ197" s="4" t="s">
        <v>95</v>
      </c>
      <c r="AR197" s="4" t="s">
        <v>95</v>
      </c>
      <c r="AS197" s="4" t="s">
        <v>95</v>
      </c>
    </row>
    <row r="198" spans="1:45" x14ac:dyDescent="0.4">
      <c r="A198" s="1" t="s">
        <v>341</v>
      </c>
      <c r="B198" s="9">
        <v>0</v>
      </c>
      <c r="C198" s="9">
        <v>0</v>
      </c>
      <c r="D198" s="9">
        <v>0</v>
      </c>
      <c r="E198" s="9">
        <v>3.4722076811050002E-3</v>
      </c>
      <c r="F198" s="9">
        <v>0</v>
      </c>
      <c r="G198" s="9">
        <v>0</v>
      </c>
      <c r="H198" s="9">
        <v>0</v>
      </c>
      <c r="I198" s="9">
        <v>8.7885784829159997E-4</v>
      </c>
      <c r="J198" s="9">
        <v>0</v>
      </c>
      <c r="K198" s="9">
        <v>0</v>
      </c>
      <c r="L198" s="9">
        <v>0</v>
      </c>
      <c r="M198" s="9">
        <v>1.683089651254E-3</v>
      </c>
      <c r="N198" s="9">
        <v>0</v>
      </c>
      <c r="O198" s="9">
        <v>0</v>
      </c>
      <c r="P198" s="9">
        <v>0</v>
      </c>
      <c r="Q198" s="9">
        <v>0</v>
      </c>
      <c r="R198" s="9">
        <v>0</v>
      </c>
      <c r="S198" s="9">
        <v>0</v>
      </c>
      <c r="T198" s="9">
        <v>0</v>
      </c>
      <c r="U198" s="9">
        <v>0</v>
      </c>
      <c r="V198" s="9">
        <v>0</v>
      </c>
      <c r="W198" s="9">
        <v>0</v>
      </c>
      <c r="X198" s="9">
        <v>0</v>
      </c>
      <c r="Y198" s="9">
        <v>0</v>
      </c>
      <c r="Z198" s="9">
        <v>0</v>
      </c>
      <c r="AA198" s="9">
        <v>0</v>
      </c>
      <c r="AB198" s="9">
        <v>0</v>
      </c>
      <c r="AC198" s="9">
        <v>0</v>
      </c>
      <c r="AD198" s="9">
        <v>0</v>
      </c>
      <c r="AE198" s="9">
        <v>0</v>
      </c>
      <c r="AF198" s="9">
        <v>0</v>
      </c>
      <c r="AG198" s="9">
        <v>1.3846028783950002E-3</v>
      </c>
      <c r="AH198" s="9">
        <v>0</v>
      </c>
      <c r="AI198" s="9">
        <v>0</v>
      </c>
      <c r="AJ198" s="9">
        <v>0</v>
      </c>
      <c r="AK198" s="9">
        <v>3.3942262983619999E-4</v>
      </c>
      <c r="AL198" s="9">
        <v>0</v>
      </c>
      <c r="AM198" s="9">
        <v>0</v>
      </c>
      <c r="AN198" s="9">
        <v>0</v>
      </c>
      <c r="AO198" s="9">
        <v>1.1876493342499999E-3</v>
      </c>
      <c r="AP198" s="9">
        <v>0</v>
      </c>
      <c r="AQ198" s="9">
        <v>0</v>
      </c>
      <c r="AR198" s="9">
        <v>0</v>
      </c>
      <c r="AS198" s="9">
        <v>2.0645218472860002E-4</v>
      </c>
    </row>
    <row r="199" spans="1:45" x14ac:dyDescent="0.4">
      <c r="B199" s="10">
        <v>0</v>
      </c>
      <c r="C199" s="10">
        <v>0</v>
      </c>
      <c r="D199" s="10">
        <v>0</v>
      </c>
      <c r="E199" s="10">
        <v>2</v>
      </c>
      <c r="F199" s="10">
        <v>0</v>
      </c>
      <c r="G199" s="10">
        <v>0</v>
      </c>
      <c r="H199" s="10">
        <v>0</v>
      </c>
      <c r="I199" s="10">
        <v>2</v>
      </c>
      <c r="J199" s="10">
        <v>0</v>
      </c>
      <c r="K199" s="10">
        <v>0</v>
      </c>
      <c r="L199" s="10">
        <v>0</v>
      </c>
      <c r="M199" s="10">
        <v>2</v>
      </c>
      <c r="N199" s="10">
        <v>0</v>
      </c>
      <c r="O199" s="10">
        <v>0</v>
      </c>
      <c r="P199" s="10">
        <v>0</v>
      </c>
      <c r="Q199" s="10">
        <v>0</v>
      </c>
      <c r="R199" s="10">
        <v>0</v>
      </c>
      <c r="S199" s="10">
        <v>0</v>
      </c>
      <c r="T199" s="10">
        <v>0</v>
      </c>
      <c r="U199" s="10">
        <v>0</v>
      </c>
      <c r="V199" s="10">
        <v>0</v>
      </c>
      <c r="W199" s="10">
        <v>0</v>
      </c>
      <c r="X199" s="10">
        <v>0</v>
      </c>
      <c r="Y199" s="10">
        <v>0</v>
      </c>
      <c r="Z199" s="10">
        <v>0</v>
      </c>
      <c r="AA199" s="10">
        <v>0</v>
      </c>
      <c r="AB199" s="10">
        <v>0</v>
      </c>
      <c r="AC199" s="10">
        <v>0</v>
      </c>
      <c r="AD199" s="10">
        <v>0</v>
      </c>
      <c r="AE199" s="10">
        <v>0</v>
      </c>
      <c r="AF199" s="10">
        <v>0</v>
      </c>
      <c r="AG199" s="10">
        <v>4</v>
      </c>
      <c r="AH199" s="10">
        <v>0</v>
      </c>
      <c r="AI199" s="10">
        <v>0</v>
      </c>
      <c r="AJ199" s="10">
        <v>0</v>
      </c>
      <c r="AK199" s="10">
        <v>2</v>
      </c>
      <c r="AL199" s="10">
        <v>0</v>
      </c>
      <c r="AM199" s="10">
        <v>0</v>
      </c>
      <c r="AN199" s="10">
        <v>0</v>
      </c>
      <c r="AO199" s="10">
        <v>5</v>
      </c>
      <c r="AP199" s="10">
        <v>0</v>
      </c>
      <c r="AQ199" s="10">
        <v>0</v>
      </c>
      <c r="AR199" s="10">
        <v>0</v>
      </c>
      <c r="AS199" s="10">
        <v>1</v>
      </c>
    </row>
    <row r="200" spans="1:45" x14ac:dyDescent="0.4">
      <c r="B200" s="10">
        <v>140</v>
      </c>
      <c r="C200" s="10">
        <v>171</v>
      </c>
      <c r="D200" s="10">
        <v>194</v>
      </c>
      <c r="E200" s="10">
        <v>525</v>
      </c>
      <c r="F200" s="10">
        <v>399</v>
      </c>
      <c r="G200" s="10">
        <v>458</v>
      </c>
      <c r="H200" s="10">
        <v>487</v>
      </c>
      <c r="I200" s="10">
        <v>1024</v>
      </c>
      <c r="J200" s="10">
        <v>558</v>
      </c>
      <c r="K200" s="10">
        <v>557</v>
      </c>
      <c r="L200" s="10">
        <v>670</v>
      </c>
      <c r="M200" s="10">
        <v>1265</v>
      </c>
      <c r="N200" s="10">
        <v>579</v>
      </c>
      <c r="O200" s="10">
        <v>605</v>
      </c>
      <c r="P200" s="10">
        <v>615</v>
      </c>
      <c r="Q200" s="10">
        <v>977</v>
      </c>
      <c r="R200" s="10">
        <v>697</v>
      </c>
      <c r="S200" s="10">
        <v>673</v>
      </c>
      <c r="T200" s="10">
        <v>615</v>
      </c>
      <c r="U200" s="10">
        <v>885</v>
      </c>
      <c r="V200" s="10">
        <v>799</v>
      </c>
      <c r="W200" s="10">
        <v>729</v>
      </c>
      <c r="X200" s="10">
        <v>608</v>
      </c>
      <c r="Y200" s="10">
        <v>879</v>
      </c>
      <c r="Z200" s="10">
        <v>408</v>
      </c>
      <c r="AA200" s="10">
        <v>375</v>
      </c>
      <c r="AB200" s="10">
        <v>339</v>
      </c>
      <c r="AC200" s="10">
        <v>431</v>
      </c>
      <c r="AD200" s="10">
        <v>1560</v>
      </c>
      <c r="AE200" s="10">
        <v>1486</v>
      </c>
      <c r="AF200" s="10">
        <v>1327</v>
      </c>
      <c r="AG200" s="10">
        <v>2296</v>
      </c>
      <c r="AH200" s="10">
        <v>2001</v>
      </c>
      <c r="AI200" s="10">
        <v>2055</v>
      </c>
      <c r="AJ200" s="10">
        <v>2161</v>
      </c>
      <c r="AK200" s="10">
        <v>3652</v>
      </c>
      <c r="AL200" s="10">
        <v>2405</v>
      </c>
      <c r="AM200" s="10">
        <v>2382</v>
      </c>
      <c r="AN200" s="10">
        <v>2397</v>
      </c>
      <c r="AO200" s="10">
        <v>4107</v>
      </c>
      <c r="AP200" s="10">
        <v>1175</v>
      </c>
      <c r="AQ200" s="10">
        <v>1190</v>
      </c>
      <c r="AR200" s="10">
        <v>1127</v>
      </c>
      <c r="AS200" s="10">
        <v>1880</v>
      </c>
    </row>
    <row r="201" spans="1:45" x14ac:dyDescent="0.4">
      <c r="B201" s="10">
        <v>0</v>
      </c>
      <c r="C201" s="10">
        <v>0</v>
      </c>
      <c r="D201" s="10">
        <v>0</v>
      </c>
      <c r="E201" s="10">
        <v>2.375677186561</v>
      </c>
      <c r="F201" s="10">
        <v>0</v>
      </c>
      <c r="G201" s="10">
        <v>0</v>
      </c>
      <c r="H201" s="10">
        <v>0</v>
      </c>
      <c r="I201" s="10">
        <v>0.99171610515069997</v>
      </c>
      <c r="J201" s="10">
        <v>0</v>
      </c>
      <c r="K201" s="10">
        <v>0</v>
      </c>
      <c r="L201" s="10">
        <v>0</v>
      </c>
      <c r="M201" s="10">
        <v>1.806586094672</v>
      </c>
      <c r="N201" s="10">
        <v>0</v>
      </c>
      <c r="O201" s="10">
        <v>0</v>
      </c>
      <c r="P201" s="10">
        <v>0</v>
      </c>
      <c r="Q201" s="10">
        <v>0</v>
      </c>
      <c r="R201" s="10">
        <v>0</v>
      </c>
      <c r="S201" s="10">
        <v>0</v>
      </c>
      <c r="T201" s="10">
        <v>0</v>
      </c>
      <c r="U201" s="10">
        <v>0</v>
      </c>
      <c r="V201" s="10">
        <v>0</v>
      </c>
      <c r="W201" s="10">
        <v>0</v>
      </c>
      <c r="X201" s="10">
        <v>0</v>
      </c>
      <c r="Y201" s="10">
        <v>0</v>
      </c>
      <c r="Z201" s="10">
        <v>0</v>
      </c>
      <c r="AA201" s="10">
        <v>0</v>
      </c>
      <c r="AB201" s="10">
        <v>0</v>
      </c>
      <c r="AC201" s="10">
        <v>0</v>
      </c>
      <c r="AD201" s="10">
        <v>0</v>
      </c>
      <c r="AE201" s="10">
        <v>0</v>
      </c>
      <c r="AF201" s="10">
        <v>0</v>
      </c>
      <c r="AG201" s="10">
        <v>4.1822632812330003</v>
      </c>
      <c r="AH201" s="10">
        <v>0</v>
      </c>
      <c r="AI201" s="10">
        <v>0</v>
      </c>
      <c r="AJ201" s="10">
        <v>0</v>
      </c>
      <c r="AK201" s="10">
        <v>0.99171610515069997</v>
      </c>
      <c r="AL201" s="10">
        <v>0</v>
      </c>
      <c r="AM201" s="10">
        <v>0</v>
      </c>
      <c r="AN201" s="10">
        <v>0</v>
      </c>
      <c r="AO201" s="10">
        <v>4.7665344039770003</v>
      </c>
      <c r="AP201" s="10">
        <v>0</v>
      </c>
      <c r="AQ201" s="10">
        <v>0</v>
      </c>
      <c r="AR201" s="10">
        <v>0</v>
      </c>
      <c r="AS201" s="10">
        <v>0.40744498240679999</v>
      </c>
    </row>
    <row r="202" spans="1:45" x14ac:dyDescent="0.4">
      <c r="B202" s="10">
        <v>414.93832661670001</v>
      </c>
      <c r="C202" s="10">
        <v>393.1087009327</v>
      </c>
      <c r="D202" s="10">
        <v>411.1167491361</v>
      </c>
      <c r="E202" s="10">
        <v>684.19789504209996</v>
      </c>
      <c r="F202" s="10">
        <v>684.26920344040002</v>
      </c>
      <c r="G202" s="10">
        <v>663.39166233169999</v>
      </c>
      <c r="H202" s="10">
        <v>674.01172105759997</v>
      </c>
      <c r="I202" s="10">
        <v>1128.41468854</v>
      </c>
      <c r="J202" s="10">
        <v>617.18630347789997</v>
      </c>
      <c r="K202" s="10">
        <v>627.76873530119997</v>
      </c>
      <c r="L202" s="10">
        <v>636.72706064479996</v>
      </c>
      <c r="M202" s="10">
        <v>1073.374845675</v>
      </c>
      <c r="N202" s="10">
        <v>579.05991985059995</v>
      </c>
      <c r="O202" s="10">
        <v>581.35840760539998</v>
      </c>
      <c r="P202" s="10">
        <v>561.89971533259995</v>
      </c>
      <c r="Q202" s="10">
        <v>927.34131457230001</v>
      </c>
      <c r="R202" s="10">
        <v>534.86103441440002</v>
      </c>
      <c r="S202" s="10">
        <v>537.47378196149998</v>
      </c>
      <c r="T202" s="10">
        <v>520.81066326339999</v>
      </c>
      <c r="U202" s="10">
        <v>855.37523773249995</v>
      </c>
      <c r="V202" s="10">
        <v>488.03964374970002</v>
      </c>
      <c r="W202" s="10">
        <v>520.38165158490006</v>
      </c>
      <c r="X202" s="10">
        <v>463.59296599330003</v>
      </c>
      <c r="Y202" s="10">
        <v>868.07166433760005</v>
      </c>
      <c r="Z202" s="10">
        <v>261.6455684503</v>
      </c>
      <c r="AA202" s="10">
        <v>246.00304049409999</v>
      </c>
      <c r="AB202" s="10">
        <v>286.2186198398</v>
      </c>
      <c r="AC202" s="10">
        <v>446.85162582309999</v>
      </c>
      <c r="AD202" s="10">
        <v>1752.8369306449999</v>
      </c>
      <c r="AE202" s="10">
        <v>1754.4793060980001</v>
      </c>
      <c r="AF202" s="10">
        <v>1799.134141944</v>
      </c>
      <c r="AG202" s="10">
        <v>3020.550763321</v>
      </c>
      <c r="AH202" s="10">
        <v>1805.6587632129999</v>
      </c>
      <c r="AI202" s="10">
        <v>1770.486660114</v>
      </c>
      <c r="AJ202" s="10">
        <v>1701.07770433</v>
      </c>
      <c r="AK202" s="10">
        <v>2921.773676756</v>
      </c>
      <c r="AL202" s="10">
        <v>2343.7882726490002</v>
      </c>
      <c r="AM202" s="10">
        <v>2394.2378484450001</v>
      </c>
      <c r="AN202" s="10">
        <v>2358.2221231120002</v>
      </c>
      <c r="AO202" s="10">
        <v>4013.4190004729999</v>
      </c>
      <c r="AP202" s="10">
        <v>1236.211727351</v>
      </c>
      <c r="AQ202" s="10">
        <v>1177.7621515549999</v>
      </c>
      <c r="AR202" s="10">
        <v>1191.125665729</v>
      </c>
      <c r="AS202" s="10">
        <v>1973.5561672179999</v>
      </c>
    </row>
    <row r="203" spans="1:45" x14ac:dyDescent="0.4">
      <c r="B203" s="4" t="s">
        <v>95</v>
      </c>
      <c r="C203" s="4" t="s">
        <v>95</v>
      </c>
      <c r="D203" s="4" t="s">
        <v>95</v>
      </c>
      <c r="E203" s="4" t="s">
        <v>95</v>
      </c>
      <c r="F203" s="4" t="s">
        <v>95</v>
      </c>
      <c r="G203" s="4" t="s">
        <v>95</v>
      </c>
      <c r="H203" s="4" t="s">
        <v>95</v>
      </c>
      <c r="I203" s="4" t="s">
        <v>95</v>
      </c>
      <c r="J203" s="4" t="s">
        <v>95</v>
      </c>
      <c r="K203" s="4" t="s">
        <v>95</v>
      </c>
      <c r="L203" s="4" t="s">
        <v>95</v>
      </c>
      <c r="M203" s="4" t="s">
        <v>95</v>
      </c>
      <c r="N203" s="4" t="s">
        <v>446</v>
      </c>
      <c r="O203" s="4" t="s">
        <v>446</v>
      </c>
      <c r="P203" s="4" t="s">
        <v>446</v>
      </c>
      <c r="Q203" s="4" t="s">
        <v>446</v>
      </c>
      <c r="R203" s="4" t="s">
        <v>446</v>
      </c>
      <c r="S203" s="4" t="s">
        <v>446</v>
      </c>
      <c r="T203" s="4" t="s">
        <v>446</v>
      </c>
      <c r="U203" s="4" t="s">
        <v>446</v>
      </c>
      <c r="V203" s="4" t="s">
        <v>446</v>
      </c>
      <c r="W203" s="4" t="s">
        <v>446</v>
      </c>
      <c r="X203" s="4" t="s">
        <v>446</v>
      </c>
      <c r="Y203" s="4" t="s">
        <v>446</v>
      </c>
      <c r="Z203" s="4" t="s">
        <v>446</v>
      </c>
      <c r="AA203" s="4" t="s">
        <v>446</v>
      </c>
      <c r="AB203" s="4" t="s">
        <v>446</v>
      </c>
      <c r="AC203" s="4" t="s">
        <v>446</v>
      </c>
      <c r="AD203" s="4" t="s">
        <v>95</v>
      </c>
      <c r="AE203" s="4" t="s">
        <v>95</v>
      </c>
      <c r="AF203" s="4" t="s">
        <v>95</v>
      </c>
      <c r="AG203" s="4" t="s">
        <v>95</v>
      </c>
      <c r="AH203" s="4" t="s">
        <v>95</v>
      </c>
      <c r="AI203" s="4" t="s">
        <v>95</v>
      </c>
      <c r="AJ203" s="4" t="s">
        <v>95</v>
      </c>
      <c r="AK203" s="4" t="s">
        <v>95</v>
      </c>
      <c r="AL203" s="4" t="s">
        <v>95</v>
      </c>
      <c r="AM203" s="4" t="s">
        <v>95</v>
      </c>
      <c r="AN203" s="4" t="s">
        <v>95</v>
      </c>
      <c r="AO203" s="4" t="s">
        <v>95</v>
      </c>
      <c r="AP203" s="4" t="s">
        <v>95</v>
      </c>
      <c r="AQ203" s="4" t="s">
        <v>95</v>
      </c>
      <c r="AR203" s="4" t="s">
        <v>95</v>
      </c>
      <c r="AS203" s="4" t="s">
        <v>95</v>
      </c>
    </row>
    <row r="204" spans="1:45" x14ac:dyDescent="0.4">
      <c r="A204" s="1" t="s">
        <v>340</v>
      </c>
      <c r="B204" s="9">
        <v>0</v>
      </c>
      <c r="C204" s="9">
        <v>0</v>
      </c>
      <c r="D204" s="9">
        <v>0</v>
      </c>
      <c r="E204" s="9">
        <v>0</v>
      </c>
      <c r="F204" s="9">
        <v>0</v>
      </c>
      <c r="G204" s="9">
        <v>0</v>
      </c>
      <c r="H204" s="9">
        <v>0</v>
      </c>
      <c r="I204" s="9">
        <v>1.158005117533E-3</v>
      </c>
      <c r="J204" s="9">
        <v>0</v>
      </c>
      <c r="K204" s="9">
        <v>0</v>
      </c>
      <c r="L204" s="9">
        <v>0</v>
      </c>
      <c r="M204" s="9">
        <v>1.4727586757579999E-3</v>
      </c>
      <c r="N204" s="9">
        <v>0</v>
      </c>
      <c r="O204" s="9">
        <v>0</v>
      </c>
      <c r="P204" s="9">
        <v>0</v>
      </c>
      <c r="Q204" s="9">
        <v>6.7649311575580004E-4</v>
      </c>
      <c r="R204" s="9">
        <v>0</v>
      </c>
      <c r="S204" s="9">
        <v>0</v>
      </c>
      <c r="T204" s="9">
        <v>0</v>
      </c>
      <c r="U204" s="9">
        <v>0</v>
      </c>
      <c r="V204" s="9">
        <v>0</v>
      </c>
      <c r="W204" s="9">
        <v>0</v>
      </c>
      <c r="X204" s="9">
        <v>0</v>
      </c>
      <c r="Y204" s="9">
        <v>0</v>
      </c>
      <c r="Z204" s="9">
        <v>0</v>
      </c>
      <c r="AA204" s="9">
        <v>0</v>
      </c>
      <c r="AB204" s="9">
        <v>0</v>
      </c>
      <c r="AC204" s="9">
        <v>0</v>
      </c>
      <c r="AD204" s="9">
        <v>0</v>
      </c>
      <c r="AE204" s="9">
        <v>0</v>
      </c>
      <c r="AF204" s="9">
        <v>0</v>
      </c>
      <c r="AG204" s="9">
        <v>5.2192927260819998E-4</v>
      </c>
      <c r="AH204" s="9">
        <v>0</v>
      </c>
      <c r="AI204" s="9">
        <v>0</v>
      </c>
      <c r="AJ204" s="9">
        <v>0</v>
      </c>
      <c r="AK204" s="9">
        <v>6.6341834353720003E-4</v>
      </c>
      <c r="AL204" s="9">
        <v>0</v>
      </c>
      <c r="AM204" s="9">
        <v>0</v>
      </c>
      <c r="AN204" s="9">
        <v>0</v>
      </c>
      <c r="AO204" s="9">
        <v>8.7578000582180001E-4</v>
      </c>
      <c r="AP204" s="9">
        <v>0</v>
      </c>
      <c r="AQ204" s="9">
        <v>0</v>
      </c>
      <c r="AR204" s="9">
        <v>0</v>
      </c>
      <c r="AS204" s="9">
        <v>0</v>
      </c>
    </row>
    <row r="205" spans="1:45" x14ac:dyDescent="0.4">
      <c r="B205" s="10">
        <v>0</v>
      </c>
      <c r="C205" s="10">
        <v>0</v>
      </c>
      <c r="D205" s="10">
        <v>0</v>
      </c>
      <c r="E205" s="10">
        <v>0</v>
      </c>
      <c r="F205" s="10">
        <v>0</v>
      </c>
      <c r="G205" s="10">
        <v>0</v>
      </c>
      <c r="H205" s="10">
        <v>0</v>
      </c>
      <c r="I205" s="10">
        <v>1</v>
      </c>
      <c r="J205" s="10">
        <v>0</v>
      </c>
      <c r="K205" s="10">
        <v>0</v>
      </c>
      <c r="L205" s="10">
        <v>0</v>
      </c>
      <c r="M205" s="10">
        <v>2</v>
      </c>
      <c r="N205" s="10">
        <v>0</v>
      </c>
      <c r="O205" s="10">
        <v>0</v>
      </c>
      <c r="P205" s="10">
        <v>0</v>
      </c>
      <c r="Q205" s="10">
        <v>1</v>
      </c>
      <c r="R205" s="10">
        <v>0</v>
      </c>
      <c r="S205" s="10">
        <v>0</v>
      </c>
      <c r="T205" s="10">
        <v>0</v>
      </c>
      <c r="U205" s="10">
        <v>0</v>
      </c>
      <c r="V205" s="10">
        <v>0</v>
      </c>
      <c r="W205" s="10">
        <v>0</v>
      </c>
      <c r="X205" s="10">
        <v>0</v>
      </c>
      <c r="Y205" s="10">
        <v>0</v>
      </c>
      <c r="Z205" s="10">
        <v>0</v>
      </c>
      <c r="AA205" s="10">
        <v>0</v>
      </c>
      <c r="AB205" s="10">
        <v>0</v>
      </c>
      <c r="AC205" s="10">
        <v>0</v>
      </c>
      <c r="AD205" s="10">
        <v>0</v>
      </c>
      <c r="AE205" s="10">
        <v>0</v>
      </c>
      <c r="AF205" s="10">
        <v>0</v>
      </c>
      <c r="AG205" s="10">
        <v>2</v>
      </c>
      <c r="AH205" s="10">
        <v>0</v>
      </c>
      <c r="AI205" s="10">
        <v>0</v>
      </c>
      <c r="AJ205" s="10">
        <v>0</v>
      </c>
      <c r="AK205" s="10">
        <v>2</v>
      </c>
      <c r="AL205" s="10">
        <v>0</v>
      </c>
      <c r="AM205" s="10">
        <v>0</v>
      </c>
      <c r="AN205" s="10">
        <v>0</v>
      </c>
      <c r="AO205" s="10">
        <v>4</v>
      </c>
      <c r="AP205" s="10">
        <v>0</v>
      </c>
      <c r="AQ205" s="10">
        <v>0</v>
      </c>
      <c r="AR205" s="10">
        <v>0</v>
      </c>
      <c r="AS205" s="10">
        <v>0</v>
      </c>
    </row>
    <row r="206" spans="1:45" x14ac:dyDescent="0.4">
      <c r="B206" s="10">
        <v>140</v>
      </c>
      <c r="C206" s="10">
        <v>171</v>
      </c>
      <c r="D206" s="10">
        <v>194</v>
      </c>
      <c r="E206" s="10">
        <v>525</v>
      </c>
      <c r="F206" s="10">
        <v>399</v>
      </c>
      <c r="G206" s="10">
        <v>458</v>
      </c>
      <c r="H206" s="10">
        <v>487</v>
      </c>
      <c r="I206" s="10">
        <v>1024</v>
      </c>
      <c r="J206" s="10">
        <v>558</v>
      </c>
      <c r="K206" s="10">
        <v>557</v>
      </c>
      <c r="L206" s="10">
        <v>670</v>
      </c>
      <c r="M206" s="10">
        <v>1265</v>
      </c>
      <c r="N206" s="10">
        <v>579</v>
      </c>
      <c r="O206" s="10">
        <v>605</v>
      </c>
      <c r="P206" s="10">
        <v>615</v>
      </c>
      <c r="Q206" s="10">
        <v>977</v>
      </c>
      <c r="R206" s="10">
        <v>697</v>
      </c>
      <c r="S206" s="10">
        <v>673</v>
      </c>
      <c r="T206" s="10">
        <v>615</v>
      </c>
      <c r="U206" s="10">
        <v>885</v>
      </c>
      <c r="V206" s="10">
        <v>799</v>
      </c>
      <c r="W206" s="10">
        <v>729</v>
      </c>
      <c r="X206" s="10">
        <v>608</v>
      </c>
      <c r="Y206" s="10">
        <v>879</v>
      </c>
      <c r="Z206" s="10">
        <v>408</v>
      </c>
      <c r="AA206" s="10">
        <v>375</v>
      </c>
      <c r="AB206" s="10">
        <v>339</v>
      </c>
      <c r="AC206" s="10">
        <v>431</v>
      </c>
      <c r="AD206" s="10">
        <v>1560</v>
      </c>
      <c r="AE206" s="10">
        <v>1486</v>
      </c>
      <c r="AF206" s="10">
        <v>1327</v>
      </c>
      <c r="AG206" s="10">
        <v>2296</v>
      </c>
      <c r="AH206" s="10">
        <v>2001</v>
      </c>
      <c r="AI206" s="10">
        <v>2055</v>
      </c>
      <c r="AJ206" s="10">
        <v>2161</v>
      </c>
      <c r="AK206" s="10">
        <v>3652</v>
      </c>
      <c r="AL206" s="10">
        <v>2405</v>
      </c>
      <c r="AM206" s="10">
        <v>2382</v>
      </c>
      <c r="AN206" s="10">
        <v>2397</v>
      </c>
      <c r="AO206" s="10">
        <v>4107</v>
      </c>
      <c r="AP206" s="10">
        <v>1175</v>
      </c>
      <c r="AQ206" s="10">
        <v>1190</v>
      </c>
      <c r="AR206" s="10">
        <v>1127</v>
      </c>
      <c r="AS206" s="10">
        <v>1880</v>
      </c>
    </row>
    <row r="207" spans="1:45" x14ac:dyDescent="0.4">
      <c r="B207" s="10">
        <v>0</v>
      </c>
      <c r="C207" s="10">
        <v>0</v>
      </c>
      <c r="D207" s="10">
        <v>0</v>
      </c>
      <c r="E207" s="10">
        <v>0</v>
      </c>
      <c r="F207" s="10">
        <v>0</v>
      </c>
      <c r="G207" s="10">
        <v>0</v>
      </c>
      <c r="H207" s="10">
        <v>0</v>
      </c>
      <c r="I207" s="10">
        <v>1.3067099840280001</v>
      </c>
      <c r="J207" s="10">
        <v>0</v>
      </c>
      <c r="K207" s="10">
        <v>0</v>
      </c>
      <c r="L207" s="10">
        <v>0</v>
      </c>
      <c r="M207" s="10">
        <v>1.5808221163080001</v>
      </c>
      <c r="N207" s="10">
        <v>0</v>
      </c>
      <c r="O207" s="10">
        <v>0</v>
      </c>
      <c r="P207" s="10">
        <v>0</v>
      </c>
      <c r="Q207" s="10">
        <v>0.62734001526409999</v>
      </c>
      <c r="R207" s="10">
        <v>0</v>
      </c>
      <c r="S207" s="10">
        <v>0</v>
      </c>
      <c r="T207" s="10">
        <v>0</v>
      </c>
      <c r="U207" s="10">
        <v>0</v>
      </c>
      <c r="V207" s="10">
        <v>0</v>
      </c>
      <c r="W207" s="10">
        <v>0</v>
      </c>
      <c r="X207" s="10">
        <v>0</v>
      </c>
      <c r="Y207" s="10">
        <v>0</v>
      </c>
      <c r="Z207" s="10">
        <v>0</v>
      </c>
      <c r="AA207" s="10">
        <v>0</v>
      </c>
      <c r="AB207" s="10">
        <v>0</v>
      </c>
      <c r="AC207" s="10">
        <v>0</v>
      </c>
      <c r="AD207" s="10">
        <v>0</v>
      </c>
      <c r="AE207" s="10">
        <v>0</v>
      </c>
      <c r="AF207" s="10">
        <v>0</v>
      </c>
      <c r="AG207" s="10">
        <v>1.576513862776</v>
      </c>
      <c r="AH207" s="10">
        <v>0</v>
      </c>
      <c r="AI207" s="10">
        <v>0</v>
      </c>
      <c r="AJ207" s="10">
        <v>0</v>
      </c>
      <c r="AK207" s="10">
        <v>1.938358252824</v>
      </c>
      <c r="AL207" s="10">
        <v>0</v>
      </c>
      <c r="AM207" s="10">
        <v>0</v>
      </c>
      <c r="AN207" s="10">
        <v>0</v>
      </c>
      <c r="AO207" s="10">
        <v>3.5148721155999998</v>
      </c>
      <c r="AP207" s="10">
        <v>0</v>
      </c>
      <c r="AQ207" s="10">
        <v>0</v>
      </c>
      <c r="AR207" s="10">
        <v>0</v>
      </c>
      <c r="AS207" s="10">
        <v>0</v>
      </c>
    </row>
    <row r="208" spans="1:45" x14ac:dyDescent="0.4">
      <c r="B208" s="10">
        <v>414.93832661670001</v>
      </c>
      <c r="C208" s="10">
        <v>393.1087009327</v>
      </c>
      <c r="D208" s="10">
        <v>411.1167491361</v>
      </c>
      <c r="E208" s="10">
        <v>684.19789504209996</v>
      </c>
      <c r="F208" s="10">
        <v>684.26920344040002</v>
      </c>
      <c r="G208" s="10">
        <v>663.39166233169999</v>
      </c>
      <c r="H208" s="10">
        <v>674.01172105759997</v>
      </c>
      <c r="I208" s="10">
        <v>1128.41468854</v>
      </c>
      <c r="J208" s="10">
        <v>617.18630347789997</v>
      </c>
      <c r="K208" s="10">
        <v>627.76873530119997</v>
      </c>
      <c r="L208" s="10">
        <v>636.72706064479996</v>
      </c>
      <c r="M208" s="10">
        <v>1073.374845675</v>
      </c>
      <c r="N208" s="10">
        <v>579.05991985059995</v>
      </c>
      <c r="O208" s="10">
        <v>581.35840760539998</v>
      </c>
      <c r="P208" s="10">
        <v>561.89971533259995</v>
      </c>
      <c r="Q208" s="10">
        <v>927.34131457230001</v>
      </c>
      <c r="R208" s="10">
        <v>534.86103441440002</v>
      </c>
      <c r="S208" s="10">
        <v>537.47378196149998</v>
      </c>
      <c r="T208" s="10">
        <v>520.81066326339999</v>
      </c>
      <c r="U208" s="10">
        <v>855.37523773249995</v>
      </c>
      <c r="V208" s="10">
        <v>488.03964374970002</v>
      </c>
      <c r="W208" s="10">
        <v>520.38165158490006</v>
      </c>
      <c r="X208" s="10">
        <v>463.59296599330003</v>
      </c>
      <c r="Y208" s="10">
        <v>868.07166433760005</v>
      </c>
      <c r="Z208" s="10">
        <v>261.6455684503</v>
      </c>
      <c r="AA208" s="10">
        <v>246.00304049409999</v>
      </c>
      <c r="AB208" s="10">
        <v>286.2186198398</v>
      </c>
      <c r="AC208" s="10">
        <v>446.85162582309999</v>
      </c>
      <c r="AD208" s="10">
        <v>1752.8369306449999</v>
      </c>
      <c r="AE208" s="10">
        <v>1754.4793060980001</v>
      </c>
      <c r="AF208" s="10">
        <v>1799.134141944</v>
      </c>
      <c r="AG208" s="10">
        <v>3020.550763321</v>
      </c>
      <c r="AH208" s="10">
        <v>1805.6587632129999</v>
      </c>
      <c r="AI208" s="10">
        <v>1770.486660114</v>
      </c>
      <c r="AJ208" s="10">
        <v>1701.07770433</v>
      </c>
      <c r="AK208" s="10">
        <v>2921.773676756</v>
      </c>
      <c r="AL208" s="10">
        <v>2343.7882726490002</v>
      </c>
      <c r="AM208" s="10">
        <v>2394.2378484450001</v>
      </c>
      <c r="AN208" s="10">
        <v>2358.2221231120002</v>
      </c>
      <c r="AO208" s="10">
        <v>4013.4190004729999</v>
      </c>
      <c r="AP208" s="10">
        <v>1236.211727351</v>
      </c>
      <c r="AQ208" s="10">
        <v>1177.7621515549999</v>
      </c>
      <c r="AR208" s="10">
        <v>1191.125665729</v>
      </c>
      <c r="AS208" s="10">
        <v>1973.5561672179999</v>
      </c>
    </row>
    <row r="209" spans="1:45" x14ac:dyDescent="0.4">
      <c r="B209" s="4" t="s">
        <v>446</v>
      </c>
      <c r="C209" s="4" t="s">
        <v>446</v>
      </c>
      <c r="D209" s="4" t="s">
        <v>446</v>
      </c>
      <c r="E209" s="4" t="s">
        <v>446</v>
      </c>
      <c r="F209" s="4" t="s">
        <v>95</v>
      </c>
      <c r="G209" s="4" t="s">
        <v>95</v>
      </c>
      <c r="H209" s="4" t="s">
        <v>95</v>
      </c>
      <c r="I209" s="4" t="s">
        <v>95</v>
      </c>
      <c r="J209" s="4" t="s">
        <v>95</v>
      </c>
      <c r="K209" s="4" t="s">
        <v>95</v>
      </c>
      <c r="L209" s="4" t="s">
        <v>95</v>
      </c>
      <c r="M209" s="4" t="s">
        <v>95</v>
      </c>
      <c r="N209" s="4" t="s">
        <v>95</v>
      </c>
      <c r="O209" s="4" t="s">
        <v>95</v>
      </c>
      <c r="P209" s="4" t="s">
        <v>95</v>
      </c>
      <c r="Q209" s="4" t="s">
        <v>95</v>
      </c>
      <c r="R209" s="4" t="s">
        <v>446</v>
      </c>
      <c r="S209" s="4" t="s">
        <v>446</v>
      </c>
      <c r="T209" s="4" t="s">
        <v>446</v>
      </c>
      <c r="U209" s="4" t="s">
        <v>446</v>
      </c>
      <c r="V209" s="4" t="s">
        <v>446</v>
      </c>
      <c r="W209" s="4" t="s">
        <v>446</v>
      </c>
      <c r="X209" s="4" t="s">
        <v>446</v>
      </c>
      <c r="Y209" s="4" t="s">
        <v>446</v>
      </c>
      <c r="Z209" s="4" t="s">
        <v>446</v>
      </c>
      <c r="AA209" s="4" t="s">
        <v>446</v>
      </c>
      <c r="AB209" s="4" t="s">
        <v>446</v>
      </c>
      <c r="AC209" s="4" t="s">
        <v>446</v>
      </c>
      <c r="AD209" s="4" t="s">
        <v>95</v>
      </c>
      <c r="AE209" s="4" t="s">
        <v>95</v>
      </c>
      <c r="AF209" s="4" t="s">
        <v>95</v>
      </c>
      <c r="AG209" s="4" t="s">
        <v>95</v>
      </c>
      <c r="AH209" s="4" t="s">
        <v>95</v>
      </c>
      <c r="AI209" s="4" t="s">
        <v>95</v>
      </c>
      <c r="AJ209" s="4" t="s">
        <v>95</v>
      </c>
      <c r="AK209" s="4" t="s">
        <v>95</v>
      </c>
      <c r="AL209" s="4" t="s">
        <v>95</v>
      </c>
      <c r="AM209" s="4" t="s">
        <v>95</v>
      </c>
      <c r="AN209" s="4" t="s">
        <v>95</v>
      </c>
      <c r="AO209" s="4" t="s">
        <v>95</v>
      </c>
      <c r="AP209" s="4" t="s">
        <v>446</v>
      </c>
      <c r="AQ209" s="4" t="s">
        <v>446</v>
      </c>
      <c r="AR209" s="4" t="s">
        <v>446</v>
      </c>
      <c r="AS209" s="4" t="s">
        <v>446</v>
      </c>
    </row>
    <row r="210" spans="1:45" x14ac:dyDescent="0.4">
      <c r="A210" s="1" t="s">
        <v>345</v>
      </c>
      <c r="B210" s="9">
        <v>0</v>
      </c>
      <c r="C210" s="9">
        <v>0</v>
      </c>
      <c r="D210" s="9">
        <v>0</v>
      </c>
      <c r="E210" s="9">
        <v>2.381887287124E-3</v>
      </c>
      <c r="F210" s="9">
        <v>0</v>
      </c>
      <c r="G210" s="9">
        <v>0</v>
      </c>
      <c r="H210" s="9">
        <v>0</v>
      </c>
      <c r="I210" s="9">
        <v>0</v>
      </c>
      <c r="J210" s="9">
        <v>0</v>
      </c>
      <c r="K210" s="9">
        <v>0</v>
      </c>
      <c r="L210" s="9">
        <v>0</v>
      </c>
      <c r="M210" s="9">
        <v>1.3496941026619998E-3</v>
      </c>
      <c r="N210" s="9">
        <v>0</v>
      </c>
      <c r="O210" s="9">
        <v>0</v>
      </c>
      <c r="P210" s="9">
        <v>0</v>
      </c>
      <c r="Q210" s="9">
        <v>0</v>
      </c>
      <c r="R210" s="9">
        <v>0</v>
      </c>
      <c r="S210" s="9">
        <v>0</v>
      </c>
      <c r="T210" s="9">
        <v>0</v>
      </c>
      <c r="U210" s="9">
        <v>0</v>
      </c>
      <c r="V210" s="9">
        <v>0</v>
      </c>
      <c r="W210" s="9">
        <v>0</v>
      </c>
      <c r="X210" s="9">
        <v>0</v>
      </c>
      <c r="Y210" s="9">
        <v>0</v>
      </c>
      <c r="Z210" s="9">
        <v>0</v>
      </c>
      <c r="AA210" s="9">
        <v>0</v>
      </c>
      <c r="AB210" s="9">
        <v>0</v>
      </c>
      <c r="AC210" s="9">
        <v>0</v>
      </c>
      <c r="AD210" s="9">
        <v>0</v>
      </c>
      <c r="AE210" s="9">
        <v>0</v>
      </c>
      <c r="AF210" s="9">
        <v>0</v>
      </c>
      <c r="AG210" s="9">
        <v>5.3953149467560006E-4</v>
      </c>
      <c r="AH210" s="9">
        <v>0</v>
      </c>
      <c r="AI210" s="9">
        <v>0</v>
      </c>
      <c r="AJ210" s="9">
        <v>0</v>
      </c>
      <c r="AK210" s="9">
        <v>4.9583843905479997E-4</v>
      </c>
      <c r="AL210" s="9">
        <v>0</v>
      </c>
      <c r="AM210" s="9">
        <v>0</v>
      </c>
      <c r="AN210" s="9">
        <v>0</v>
      </c>
      <c r="AO210" s="9">
        <v>4.060583427461E-4</v>
      </c>
      <c r="AP210" s="9">
        <v>0</v>
      </c>
      <c r="AQ210" s="9">
        <v>0</v>
      </c>
      <c r="AR210" s="9">
        <v>0</v>
      </c>
      <c r="AS210" s="9">
        <v>7.3406965720969992E-4</v>
      </c>
    </row>
    <row r="211" spans="1:45" x14ac:dyDescent="0.4">
      <c r="B211" s="10">
        <v>0</v>
      </c>
      <c r="C211" s="10">
        <v>0</v>
      </c>
      <c r="D211" s="10">
        <v>0</v>
      </c>
      <c r="E211" s="10">
        <v>1</v>
      </c>
      <c r="F211" s="10">
        <v>0</v>
      </c>
      <c r="G211" s="10">
        <v>0</v>
      </c>
      <c r="H211" s="10">
        <v>0</v>
      </c>
      <c r="I211" s="10">
        <v>0</v>
      </c>
      <c r="J211" s="10">
        <v>0</v>
      </c>
      <c r="K211" s="10">
        <v>0</v>
      </c>
      <c r="L211" s="10">
        <v>0</v>
      </c>
      <c r="M211" s="10">
        <v>1</v>
      </c>
      <c r="N211" s="10">
        <v>0</v>
      </c>
      <c r="O211" s="10">
        <v>0</v>
      </c>
      <c r="P211" s="10">
        <v>0</v>
      </c>
      <c r="Q211" s="10">
        <v>0</v>
      </c>
      <c r="R211" s="10">
        <v>0</v>
      </c>
      <c r="S211" s="10">
        <v>0</v>
      </c>
      <c r="T211" s="10">
        <v>0</v>
      </c>
      <c r="U211" s="10">
        <v>0</v>
      </c>
      <c r="V211" s="10">
        <v>0</v>
      </c>
      <c r="W211" s="10">
        <v>0</v>
      </c>
      <c r="X211" s="10">
        <v>0</v>
      </c>
      <c r="Y211" s="10">
        <v>0</v>
      </c>
      <c r="Z211" s="10">
        <v>0</v>
      </c>
      <c r="AA211" s="10">
        <v>0</v>
      </c>
      <c r="AB211" s="10">
        <v>0</v>
      </c>
      <c r="AC211" s="10">
        <v>0</v>
      </c>
      <c r="AD211" s="10">
        <v>0</v>
      </c>
      <c r="AE211" s="10">
        <v>0</v>
      </c>
      <c r="AF211" s="10">
        <v>0</v>
      </c>
      <c r="AG211" s="10">
        <v>1</v>
      </c>
      <c r="AH211" s="10">
        <v>0</v>
      </c>
      <c r="AI211" s="10">
        <v>0</v>
      </c>
      <c r="AJ211" s="10">
        <v>0</v>
      </c>
      <c r="AK211" s="10">
        <v>1</v>
      </c>
      <c r="AL211" s="10">
        <v>0</v>
      </c>
      <c r="AM211" s="10">
        <v>0</v>
      </c>
      <c r="AN211" s="10">
        <v>0</v>
      </c>
      <c r="AO211" s="10">
        <v>1</v>
      </c>
      <c r="AP211" s="10">
        <v>0</v>
      </c>
      <c r="AQ211" s="10">
        <v>0</v>
      </c>
      <c r="AR211" s="10">
        <v>0</v>
      </c>
      <c r="AS211" s="10">
        <v>1</v>
      </c>
    </row>
    <row r="212" spans="1:45" x14ac:dyDescent="0.4">
      <c r="B212" s="10">
        <v>140</v>
      </c>
      <c r="C212" s="10">
        <v>171</v>
      </c>
      <c r="D212" s="10">
        <v>194</v>
      </c>
      <c r="E212" s="10">
        <v>525</v>
      </c>
      <c r="F212" s="10">
        <v>399</v>
      </c>
      <c r="G212" s="10">
        <v>458</v>
      </c>
      <c r="H212" s="10">
        <v>487</v>
      </c>
      <c r="I212" s="10">
        <v>1024</v>
      </c>
      <c r="J212" s="10">
        <v>558</v>
      </c>
      <c r="K212" s="10">
        <v>557</v>
      </c>
      <c r="L212" s="10">
        <v>670</v>
      </c>
      <c r="M212" s="10">
        <v>1265</v>
      </c>
      <c r="N212" s="10">
        <v>579</v>
      </c>
      <c r="O212" s="10">
        <v>605</v>
      </c>
      <c r="P212" s="10">
        <v>615</v>
      </c>
      <c r="Q212" s="10">
        <v>977</v>
      </c>
      <c r="R212" s="10">
        <v>697</v>
      </c>
      <c r="S212" s="10">
        <v>673</v>
      </c>
      <c r="T212" s="10">
        <v>615</v>
      </c>
      <c r="U212" s="10">
        <v>885</v>
      </c>
      <c r="V212" s="10">
        <v>799</v>
      </c>
      <c r="W212" s="10">
        <v>729</v>
      </c>
      <c r="X212" s="10">
        <v>608</v>
      </c>
      <c r="Y212" s="10">
        <v>879</v>
      </c>
      <c r="Z212" s="10">
        <v>408</v>
      </c>
      <c r="AA212" s="10">
        <v>375</v>
      </c>
      <c r="AB212" s="10">
        <v>339</v>
      </c>
      <c r="AC212" s="10">
        <v>431</v>
      </c>
      <c r="AD212" s="10">
        <v>1560</v>
      </c>
      <c r="AE212" s="10">
        <v>1486</v>
      </c>
      <c r="AF212" s="10">
        <v>1327</v>
      </c>
      <c r="AG212" s="10">
        <v>2296</v>
      </c>
      <c r="AH212" s="10">
        <v>2001</v>
      </c>
      <c r="AI212" s="10">
        <v>2055</v>
      </c>
      <c r="AJ212" s="10">
        <v>2161</v>
      </c>
      <c r="AK212" s="10">
        <v>3652</v>
      </c>
      <c r="AL212" s="10">
        <v>2405</v>
      </c>
      <c r="AM212" s="10">
        <v>2382</v>
      </c>
      <c r="AN212" s="10">
        <v>2397</v>
      </c>
      <c r="AO212" s="10">
        <v>4107</v>
      </c>
      <c r="AP212" s="10">
        <v>1175</v>
      </c>
      <c r="AQ212" s="10">
        <v>1190</v>
      </c>
      <c r="AR212" s="10">
        <v>1127</v>
      </c>
      <c r="AS212" s="10">
        <v>1880</v>
      </c>
    </row>
    <row r="213" spans="1:45" x14ac:dyDescent="0.4">
      <c r="B213" s="10">
        <v>0</v>
      </c>
      <c r="C213" s="10">
        <v>0</v>
      </c>
      <c r="D213" s="10">
        <v>0</v>
      </c>
      <c r="E213" s="10">
        <v>1.6296822680780001</v>
      </c>
      <c r="F213" s="10">
        <v>0</v>
      </c>
      <c r="G213" s="10">
        <v>0</v>
      </c>
      <c r="H213" s="10">
        <v>0</v>
      </c>
      <c r="I213" s="10">
        <v>0</v>
      </c>
      <c r="J213" s="10">
        <v>0</v>
      </c>
      <c r="K213" s="10">
        <v>0</v>
      </c>
      <c r="L213" s="10">
        <v>0</v>
      </c>
      <c r="M213" s="10">
        <v>1.4487276991539999</v>
      </c>
      <c r="N213" s="10">
        <v>0</v>
      </c>
      <c r="O213" s="10">
        <v>0</v>
      </c>
      <c r="P213" s="10">
        <v>0</v>
      </c>
      <c r="Q213" s="10">
        <v>0</v>
      </c>
      <c r="R213" s="10">
        <v>0</v>
      </c>
      <c r="S213" s="10">
        <v>0</v>
      </c>
      <c r="T213" s="10">
        <v>0</v>
      </c>
      <c r="U213" s="10">
        <v>0</v>
      </c>
      <c r="V213" s="10">
        <v>0</v>
      </c>
      <c r="W213" s="10">
        <v>0</v>
      </c>
      <c r="X213" s="10">
        <v>0</v>
      </c>
      <c r="Y213" s="10">
        <v>0</v>
      </c>
      <c r="Z213" s="10">
        <v>0</v>
      </c>
      <c r="AA213" s="10">
        <v>0</v>
      </c>
      <c r="AB213" s="10">
        <v>0</v>
      </c>
      <c r="AC213" s="10">
        <v>0</v>
      </c>
      <c r="AD213" s="10">
        <v>0</v>
      </c>
      <c r="AE213" s="10">
        <v>0</v>
      </c>
      <c r="AF213" s="10">
        <v>0</v>
      </c>
      <c r="AG213" s="10">
        <v>1.6296822680780001</v>
      </c>
      <c r="AH213" s="10">
        <v>0</v>
      </c>
      <c r="AI213" s="10">
        <v>0</v>
      </c>
      <c r="AJ213" s="10">
        <v>0</v>
      </c>
      <c r="AK213" s="10">
        <v>1.4487276991539999</v>
      </c>
      <c r="AL213" s="10">
        <v>0</v>
      </c>
      <c r="AM213" s="10">
        <v>0</v>
      </c>
      <c r="AN213" s="10">
        <v>0</v>
      </c>
      <c r="AO213" s="10">
        <v>1.6296822680780001</v>
      </c>
      <c r="AP213" s="10">
        <v>0</v>
      </c>
      <c r="AQ213" s="10">
        <v>0</v>
      </c>
      <c r="AR213" s="10">
        <v>0</v>
      </c>
      <c r="AS213" s="10">
        <v>1.4487276991539999</v>
      </c>
    </row>
    <row r="214" spans="1:45" x14ac:dyDescent="0.4">
      <c r="B214" s="10">
        <v>414.93832661670001</v>
      </c>
      <c r="C214" s="10">
        <v>393.1087009327</v>
      </c>
      <c r="D214" s="10">
        <v>411.1167491361</v>
      </c>
      <c r="E214" s="10">
        <v>684.19789504209996</v>
      </c>
      <c r="F214" s="10">
        <v>684.26920344040002</v>
      </c>
      <c r="G214" s="10">
        <v>663.39166233169999</v>
      </c>
      <c r="H214" s="10">
        <v>674.01172105759997</v>
      </c>
      <c r="I214" s="10">
        <v>1128.41468854</v>
      </c>
      <c r="J214" s="10">
        <v>617.18630347789997</v>
      </c>
      <c r="K214" s="10">
        <v>627.76873530119997</v>
      </c>
      <c r="L214" s="10">
        <v>636.72706064479996</v>
      </c>
      <c r="M214" s="10">
        <v>1073.374845675</v>
      </c>
      <c r="N214" s="10">
        <v>579.05991985059995</v>
      </c>
      <c r="O214" s="10">
        <v>581.35840760539998</v>
      </c>
      <c r="P214" s="10">
        <v>561.89971533259995</v>
      </c>
      <c r="Q214" s="10">
        <v>927.34131457230001</v>
      </c>
      <c r="R214" s="10">
        <v>534.86103441440002</v>
      </c>
      <c r="S214" s="10">
        <v>537.47378196149998</v>
      </c>
      <c r="T214" s="10">
        <v>520.81066326339999</v>
      </c>
      <c r="U214" s="10">
        <v>855.37523773249995</v>
      </c>
      <c r="V214" s="10">
        <v>488.03964374970002</v>
      </c>
      <c r="W214" s="10">
        <v>520.38165158490006</v>
      </c>
      <c r="X214" s="10">
        <v>463.59296599330003</v>
      </c>
      <c r="Y214" s="10">
        <v>868.07166433760005</v>
      </c>
      <c r="Z214" s="10">
        <v>261.6455684503</v>
      </c>
      <c r="AA214" s="10">
        <v>246.00304049409999</v>
      </c>
      <c r="AB214" s="10">
        <v>286.2186198398</v>
      </c>
      <c r="AC214" s="10">
        <v>446.85162582309999</v>
      </c>
      <c r="AD214" s="10">
        <v>1752.8369306449999</v>
      </c>
      <c r="AE214" s="10">
        <v>1754.4793060980001</v>
      </c>
      <c r="AF214" s="10">
        <v>1799.134141944</v>
      </c>
      <c r="AG214" s="10">
        <v>3020.550763321</v>
      </c>
      <c r="AH214" s="10">
        <v>1805.6587632129999</v>
      </c>
      <c r="AI214" s="10">
        <v>1770.486660114</v>
      </c>
      <c r="AJ214" s="10">
        <v>1701.07770433</v>
      </c>
      <c r="AK214" s="10">
        <v>2921.773676756</v>
      </c>
      <c r="AL214" s="10">
        <v>2343.7882726490002</v>
      </c>
      <c r="AM214" s="10">
        <v>2394.2378484450001</v>
      </c>
      <c r="AN214" s="10">
        <v>2358.2221231120002</v>
      </c>
      <c r="AO214" s="10">
        <v>4013.4190004729999</v>
      </c>
      <c r="AP214" s="10">
        <v>1236.211727351</v>
      </c>
      <c r="AQ214" s="10">
        <v>1177.7621515549999</v>
      </c>
      <c r="AR214" s="10">
        <v>1191.125665729</v>
      </c>
      <c r="AS214" s="10">
        <v>1973.5561672179999</v>
      </c>
    </row>
    <row r="215" spans="1:45" x14ac:dyDescent="0.4">
      <c r="B215" s="4" t="s">
        <v>95</v>
      </c>
      <c r="C215" s="4" t="s">
        <v>95</v>
      </c>
      <c r="D215" s="4" t="s">
        <v>95</v>
      </c>
      <c r="E215" s="4" t="s">
        <v>95</v>
      </c>
      <c r="F215" s="4" t="s">
        <v>446</v>
      </c>
      <c r="G215" s="4" t="s">
        <v>446</v>
      </c>
      <c r="H215" s="4" t="s">
        <v>446</v>
      </c>
      <c r="I215" s="4" t="s">
        <v>446</v>
      </c>
      <c r="J215" s="4" t="s">
        <v>95</v>
      </c>
      <c r="K215" s="4" t="s">
        <v>95</v>
      </c>
      <c r="L215" s="4" t="s">
        <v>95</v>
      </c>
      <c r="M215" s="4" t="s">
        <v>95</v>
      </c>
      <c r="N215" s="4" t="s">
        <v>446</v>
      </c>
      <c r="O215" s="4" t="s">
        <v>446</v>
      </c>
      <c r="P215" s="4" t="s">
        <v>446</v>
      </c>
      <c r="Q215" s="4" t="s">
        <v>446</v>
      </c>
      <c r="R215" s="4" t="s">
        <v>446</v>
      </c>
      <c r="S215" s="4" t="s">
        <v>446</v>
      </c>
      <c r="T215" s="4" t="s">
        <v>446</v>
      </c>
      <c r="U215" s="4" t="s">
        <v>446</v>
      </c>
      <c r="V215" s="4" t="s">
        <v>446</v>
      </c>
      <c r="W215" s="4" t="s">
        <v>446</v>
      </c>
      <c r="X215" s="4" t="s">
        <v>446</v>
      </c>
      <c r="Y215" s="4" t="s">
        <v>446</v>
      </c>
      <c r="Z215" s="4" t="s">
        <v>446</v>
      </c>
      <c r="AA215" s="4" t="s">
        <v>446</v>
      </c>
      <c r="AB215" s="4" t="s">
        <v>446</v>
      </c>
      <c r="AC215" s="4" t="s">
        <v>446</v>
      </c>
      <c r="AD215" s="4" t="s">
        <v>95</v>
      </c>
      <c r="AE215" s="4" t="s">
        <v>95</v>
      </c>
      <c r="AF215" s="4" t="s">
        <v>95</v>
      </c>
      <c r="AG215" s="4" t="s">
        <v>95</v>
      </c>
      <c r="AH215" s="4" t="s">
        <v>95</v>
      </c>
      <c r="AI215" s="4" t="s">
        <v>95</v>
      </c>
      <c r="AJ215" s="4" t="s">
        <v>95</v>
      </c>
      <c r="AK215" s="4" t="s">
        <v>95</v>
      </c>
      <c r="AL215" s="4" t="s">
        <v>95</v>
      </c>
      <c r="AM215" s="4" t="s">
        <v>95</v>
      </c>
      <c r="AN215" s="4" t="s">
        <v>95</v>
      </c>
      <c r="AO215" s="4" t="s">
        <v>95</v>
      </c>
      <c r="AP215" s="4" t="s">
        <v>95</v>
      </c>
      <c r="AQ215" s="4" t="s">
        <v>95</v>
      </c>
      <c r="AR215" s="4" t="s">
        <v>95</v>
      </c>
      <c r="AS215" s="4" t="s">
        <v>95</v>
      </c>
    </row>
    <row r="216" spans="1:45" x14ac:dyDescent="0.4">
      <c r="A216" s="1" t="s">
        <v>333</v>
      </c>
      <c r="B216" s="9">
        <v>0</v>
      </c>
      <c r="C216" s="9">
        <v>0</v>
      </c>
      <c r="D216" s="9">
        <v>0</v>
      </c>
      <c r="E216" s="9">
        <v>0</v>
      </c>
      <c r="F216" s="9">
        <v>0</v>
      </c>
      <c r="G216" s="9">
        <v>0</v>
      </c>
      <c r="H216" s="9">
        <v>0</v>
      </c>
      <c r="I216" s="9">
        <v>0</v>
      </c>
      <c r="J216" s="9">
        <v>0</v>
      </c>
      <c r="K216" s="9">
        <v>0</v>
      </c>
      <c r="L216" s="9">
        <v>0</v>
      </c>
      <c r="M216" s="9">
        <v>0</v>
      </c>
      <c r="N216" s="9">
        <v>0</v>
      </c>
      <c r="O216" s="9">
        <v>0</v>
      </c>
      <c r="P216" s="9">
        <v>0</v>
      </c>
      <c r="Q216" s="9">
        <v>0</v>
      </c>
      <c r="R216" s="9">
        <v>0</v>
      </c>
      <c r="S216" s="9">
        <v>0</v>
      </c>
      <c r="T216" s="9">
        <v>0</v>
      </c>
      <c r="U216" s="9">
        <v>0</v>
      </c>
      <c r="V216" s="9">
        <v>0</v>
      </c>
      <c r="W216" s="9">
        <v>0</v>
      </c>
      <c r="X216" s="9">
        <v>0</v>
      </c>
      <c r="Y216" s="9">
        <v>2.5528684139030002E-3</v>
      </c>
      <c r="Z216" s="9">
        <v>0</v>
      </c>
      <c r="AA216" s="9">
        <v>0</v>
      </c>
      <c r="AB216" s="9">
        <v>0</v>
      </c>
      <c r="AC216" s="9">
        <v>0</v>
      </c>
      <c r="AD216" s="9">
        <v>0</v>
      </c>
      <c r="AE216" s="9">
        <v>0</v>
      </c>
      <c r="AF216" s="9">
        <v>0</v>
      </c>
      <c r="AG216" s="9">
        <v>7.3366511823019993E-4</v>
      </c>
      <c r="AH216" s="9">
        <v>0</v>
      </c>
      <c r="AI216" s="9">
        <v>0</v>
      </c>
      <c r="AJ216" s="9">
        <v>0</v>
      </c>
      <c r="AK216" s="9">
        <v>0</v>
      </c>
      <c r="AL216" s="9">
        <v>0</v>
      </c>
      <c r="AM216" s="9">
        <v>0</v>
      </c>
      <c r="AN216" s="9">
        <v>0</v>
      </c>
      <c r="AO216" s="9">
        <v>0</v>
      </c>
      <c r="AP216" s="9">
        <v>0</v>
      </c>
      <c r="AQ216" s="9">
        <v>0</v>
      </c>
      <c r="AR216" s="9">
        <v>0</v>
      </c>
      <c r="AS216" s="9">
        <v>1.1228830320119999E-3</v>
      </c>
    </row>
    <row r="217" spans="1:45" x14ac:dyDescent="0.4">
      <c r="B217" s="10">
        <v>0</v>
      </c>
      <c r="C217" s="10">
        <v>0</v>
      </c>
      <c r="D217" s="10">
        <v>0</v>
      </c>
      <c r="E217" s="10">
        <v>0</v>
      </c>
      <c r="F217" s="10">
        <v>0</v>
      </c>
      <c r="G217" s="10">
        <v>0</v>
      </c>
      <c r="H217" s="10">
        <v>0</v>
      </c>
      <c r="I217" s="10">
        <v>0</v>
      </c>
      <c r="J217" s="10">
        <v>0</v>
      </c>
      <c r="K217" s="10">
        <v>0</v>
      </c>
      <c r="L217" s="10">
        <v>0</v>
      </c>
      <c r="M217" s="10">
        <v>0</v>
      </c>
      <c r="N217" s="10">
        <v>0</v>
      </c>
      <c r="O217" s="10">
        <v>0</v>
      </c>
      <c r="P217" s="10">
        <v>0</v>
      </c>
      <c r="Q217" s="10">
        <v>0</v>
      </c>
      <c r="R217" s="10">
        <v>0</v>
      </c>
      <c r="S217" s="10">
        <v>0</v>
      </c>
      <c r="T217" s="10">
        <v>0</v>
      </c>
      <c r="U217" s="10">
        <v>0</v>
      </c>
      <c r="V217" s="10">
        <v>0</v>
      </c>
      <c r="W217" s="10">
        <v>0</v>
      </c>
      <c r="X217" s="10">
        <v>0</v>
      </c>
      <c r="Y217" s="10">
        <v>1</v>
      </c>
      <c r="Z217" s="10">
        <v>0</v>
      </c>
      <c r="AA217" s="10">
        <v>0</v>
      </c>
      <c r="AB217" s="10">
        <v>0</v>
      </c>
      <c r="AC217" s="10">
        <v>0</v>
      </c>
      <c r="AD217" s="10">
        <v>0</v>
      </c>
      <c r="AE217" s="10">
        <v>0</v>
      </c>
      <c r="AF217" s="10">
        <v>0</v>
      </c>
      <c r="AG217" s="10">
        <v>1</v>
      </c>
      <c r="AH217" s="10">
        <v>0</v>
      </c>
      <c r="AI217" s="10">
        <v>0</v>
      </c>
      <c r="AJ217" s="10">
        <v>0</v>
      </c>
      <c r="AK217" s="10">
        <v>0</v>
      </c>
      <c r="AL217" s="10">
        <v>0</v>
      </c>
      <c r="AM217" s="10">
        <v>0</v>
      </c>
      <c r="AN217" s="10">
        <v>0</v>
      </c>
      <c r="AO217" s="10">
        <v>0</v>
      </c>
      <c r="AP217" s="10">
        <v>0</v>
      </c>
      <c r="AQ217" s="10">
        <v>0</v>
      </c>
      <c r="AR217" s="10">
        <v>0</v>
      </c>
      <c r="AS217" s="10">
        <v>1</v>
      </c>
    </row>
    <row r="218" spans="1:45" x14ac:dyDescent="0.4">
      <c r="B218" s="10">
        <v>140</v>
      </c>
      <c r="C218" s="10">
        <v>171</v>
      </c>
      <c r="D218" s="10">
        <v>194</v>
      </c>
      <c r="E218" s="10">
        <v>525</v>
      </c>
      <c r="F218" s="10">
        <v>399</v>
      </c>
      <c r="G218" s="10">
        <v>458</v>
      </c>
      <c r="H218" s="10">
        <v>487</v>
      </c>
      <c r="I218" s="10">
        <v>1024</v>
      </c>
      <c r="J218" s="10">
        <v>558</v>
      </c>
      <c r="K218" s="10">
        <v>557</v>
      </c>
      <c r="L218" s="10">
        <v>670</v>
      </c>
      <c r="M218" s="10">
        <v>1265</v>
      </c>
      <c r="N218" s="10">
        <v>579</v>
      </c>
      <c r="O218" s="10">
        <v>605</v>
      </c>
      <c r="P218" s="10">
        <v>615</v>
      </c>
      <c r="Q218" s="10">
        <v>977</v>
      </c>
      <c r="R218" s="10">
        <v>697</v>
      </c>
      <c r="S218" s="10">
        <v>673</v>
      </c>
      <c r="T218" s="10">
        <v>615</v>
      </c>
      <c r="U218" s="10">
        <v>885</v>
      </c>
      <c r="V218" s="10">
        <v>799</v>
      </c>
      <c r="W218" s="10">
        <v>729</v>
      </c>
      <c r="X218" s="10">
        <v>608</v>
      </c>
      <c r="Y218" s="10">
        <v>879</v>
      </c>
      <c r="Z218" s="10">
        <v>408</v>
      </c>
      <c r="AA218" s="10">
        <v>375</v>
      </c>
      <c r="AB218" s="10">
        <v>339</v>
      </c>
      <c r="AC218" s="10">
        <v>431</v>
      </c>
      <c r="AD218" s="10">
        <v>1560</v>
      </c>
      <c r="AE218" s="10">
        <v>1486</v>
      </c>
      <c r="AF218" s="10">
        <v>1327</v>
      </c>
      <c r="AG218" s="10">
        <v>2296</v>
      </c>
      <c r="AH218" s="10">
        <v>2001</v>
      </c>
      <c r="AI218" s="10">
        <v>2055</v>
      </c>
      <c r="AJ218" s="10">
        <v>2161</v>
      </c>
      <c r="AK218" s="10">
        <v>3652</v>
      </c>
      <c r="AL218" s="10">
        <v>2405</v>
      </c>
      <c r="AM218" s="10">
        <v>2382</v>
      </c>
      <c r="AN218" s="10">
        <v>2397</v>
      </c>
      <c r="AO218" s="10">
        <v>4107</v>
      </c>
      <c r="AP218" s="10">
        <v>1175</v>
      </c>
      <c r="AQ218" s="10">
        <v>1190</v>
      </c>
      <c r="AR218" s="10">
        <v>1127</v>
      </c>
      <c r="AS218" s="10">
        <v>1880</v>
      </c>
    </row>
    <row r="219" spans="1:45" x14ac:dyDescent="0.4">
      <c r="B219" s="10">
        <v>0</v>
      </c>
      <c r="C219" s="10">
        <v>0</v>
      </c>
      <c r="D219" s="10">
        <v>0</v>
      </c>
      <c r="E219" s="10">
        <v>0</v>
      </c>
      <c r="F219" s="10">
        <v>0</v>
      </c>
      <c r="G219" s="10">
        <v>0</v>
      </c>
      <c r="H219" s="10">
        <v>0</v>
      </c>
      <c r="I219" s="10">
        <v>0</v>
      </c>
      <c r="J219" s="10">
        <v>0</v>
      </c>
      <c r="K219" s="10">
        <v>0</v>
      </c>
      <c r="L219" s="10">
        <v>0</v>
      </c>
      <c r="M219" s="10">
        <v>0</v>
      </c>
      <c r="N219" s="10">
        <v>0</v>
      </c>
      <c r="O219" s="10">
        <v>0</v>
      </c>
      <c r="P219" s="10">
        <v>0</v>
      </c>
      <c r="Q219" s="10">
        <v>0</v>
      </c>
      <c r="R219" s="10">
        <v>0</v>
      </c>
      <c r="S219" s="10">
        <v>0</v>
      </c>
      <c r="T219" s="10">
        <v>0</v>
      </c>
      <c r="U219" s="10">
        <v>0</v>
      </c>
      <c r="V219" s="10">
        <v>0</v>
      </c>
      <c r="W219" s="10">
        <v>0</v>
      </c>
      <c r="X219" s="10">
        <v>0</v>
      </c>
      <c r="Y219" s="10">
        <v>2.216072732892</v>
      </c>
      <c r="Z219" s="10">
        <v>0</v>
      </c>
      <c r="AA219" s="10">
        <v>0</v>
      </c>
      <c r="AB219" s="10">
        <v>0</v>
      </c>
      <c r="AC219" s="10">
        <v>0</v>
      </c>
      <c r="AD219" s="10">
        <v>0</v>
      </c>
      <c r="AE219" s="10">
        <v>0</v>
      </c>
      <c r="AF219" s="10">
        <v>0</v>
      </c>
      <c r="AG219" s="10">
        <v>2.216072732892</v>
      </c>
      <c r="AH219" s="10">
        <v>0</v>
      </c>
      <c r="AI219" s="10">
        <v>0</v>
      </c>
      <c r="AJ219" s="10">
        <v>0</v>
      </c>
      <c r="AK219" s="10">
        <v>0</v>
      </c>
      <c r="AL219" s="10">
        <v>0</v>
      </c>
      <c r="AM219" s="10">
        <v>0</v>
      </c>
      <c r="AN219" s="10">
        <v>0</v>
      </c>
      <c r="AO219" s="10">
        <v>0</v>
      </c>
      <c r="AP219" s="10">
        <v>0</v>
      </c>
      <c r="AQ219" s="10">
        <v>0</v>
      </c>
      <c r="AR219" s="10">
        <v>0</v>
      </c>
      <c r="AS219" s="10">
        <v>2.216072732892</v>
      </c>
    </row>
    <row r="220" spans="1:45" x14ac:dyDescent="0.4">
      <c r="B220" s="10">
        <v>414.93832661670001</v>
      </c>
      <c r="C220" s="10">
        <v>393.1087009327</v>
      </c>
      <c r="D220" s="10">
        <v>411.1167491361</v>
      </c>
      <c r="E220" s="10">
        <v>684.19789504209996</v>
      </c>
      <c r="F220" s="10">
        <v>684.26920344040002</v>
      </c>
      <c r="G220" s="10">
        <v>663.39166233169999</v>
      </c>
      <c r="H220" s="10">
        <v>674.01172105759997</v>
      </c>
      <c r="I220" s="10">
        <v>1128.41468854</v>
      </c>
      <c r="J220" s="10">
        <v>617.18630347789997</v>
      </c>
      <c r="K220" s="10">
        <v>627.76873530119997</v>
      </c>
      <c r="L220" s="10">
        <v>636.72706064479996</v>
      </c>
      <c r="M220" s="10">
        <v>1073.374845675</v>
      </c>
      <c r="N220" s="10">
        <v>579.05991985059995</v>
      </c>
      <c r="O220" s="10">
        <v>581.35840760539998</v>
      </c>
      <c r="P220" s="10">
        <v>561.89971533259995</v>
      </c>
      <c r="Q220" s="10">
        <v>927.34131457230001</v>
      </c>
      <c r="R220" s="10">
        <v>534.86103441440002</v>
      </c>
      <c r="S220" s="10">
        <v>537.47378196149998</v>
      </c>
      <c r="T220" s="10">
        <v>520.81066326339999</v>
      </c>
      <c r="U220" s="10">
        <v>855.37523773249995</v>
      </c>
      <c r="V220" s="10">
        <v>488.03964374970002</v>
      </c>
      <c r="W220" s="10">
        <v>520.38165158490006</v>
      </c>
      <c r="X220" s="10">
        <v>463.59296599330003</v>
      </c>
      <c r="Y220" s="10">
        <v>868.07166433760005</v>
      </c>
      <c r="Z220" s="10">
        <v>261.6455684503</v>
      </c>
      <c r="AA220" s="10">
        <v>246.00304049409999</v>
      </c>
      <c r="AB220" s="10">
        <v>286.2186198398</v>
      </c>
      <c r="AC220" s="10">
        <v>446.85162582309999</v>
      </c>
      <c r="AD220" s="10">
        <v>1752.8369306449999</v>
      </c>
      <c r="AE220" s="10">
        <v>1754.4793060980001</v>
      </c>
      <c r="AF220" s="10">
        <v>1799.134141944</v>
      </c>
      <c r="AG220" s="10">
        <v>3020.550763321</v>
      </c>
      <c r="AH220" s="10">
        <v>1805.6587632129999</v>
      </c>
      <c r="AI220" s="10">
        <v>1770.486660114</v>
      </c>
      <c r="AJ220" s="10">
        <v>1701.07770433</v>
      </c>
      <c r="AK220" s="10">
        <v>2921.773676756</v>
      </c>
      <c r="AL220" s="10">
        <v>2343.7882726490002</v>
      </c>
      <c r="AM220" s="10">
        <v>2394.2378484450001</v>
      </c>
      <c r="AN220" s="10">
        <v>2358.2221231120002</v>
      </c>
      <c r="AO220" s="10">
        <v>4013.4190004729999</v>
      </c>
      <c r="AP220" s="10">
        <v>1236.211727351</v>
      </c>
      <c r="AQ220" s="10">
        <v>1177.7621515549999</v>
      </c>
      <c r="AR220" s="10">
        <v>1191.125665729</v>
      </c>
      <c r="AS220" s="10">
        <v>1973.5561672179999</v>
      </c>
    </row>
    <row r="221" spans="1:45" x14ac:dyDescent="0.4">
      <c r="B221" s="4" t="s">
        <v>446</v>
      </c>
      <c r="C221" s="4" t="s">
        <v>446</v>
      </c>
      <c r="D221" s="4" t="s">
        <v>446</v>
      </c>
      <c r="E221" s="4" t="s">
        <v>446</v>
      </c>
      <c r="F221" s="4" t="s">
        <v>446</v>
      </c>
      <c r="G221" s="4" t="s">
        <v>446</v>
      </c>
      <c r="H221" s="4" t="s">
        <v>446</v>
      </c>
      <c r="I221" s="4" t="s">
        <v>446</v>
      </c>
      <c r="J221" s="4" t="s">
        <v>446</v>
      </c>
      <c r="K221" s="4" t="s">
        <v>446</v>
      </c>
      <c r="L221" s="4" t="s">
        <v>446</v>
      </c>
      <c r="M221" s="4" t="s">
        <v>446</v>
      </c>
      <c r="N221" s="4" t="s">
        <v>446</v>
      </c>
      <c r="O221" s="4" t="s">
        <v>446</v>
      </c>
      <c r="P221" s="4" t="s">
        <v>446</v>
      </c>
      <c r="Q221" s="4" t="s">
        <v>446</v>
      </c>
      <c r="R221" s="4" t="s">
        <v>446</v>
      </c>
      <c r="S221" s="4" t="s">
        <v>446</v>
      </c>
      <c r="T221" s="4" t="s">
        <v>446</v>
      </c>
      <c r="U221" s="4" t="s">
        <v>446</v>
      </c>
      <c r="V221" s="4" t="s">
        <v>95</v>
      </c>
      <c r="W221" s="4" t="s">
        <v>95</v>
      </c>
      <c r="X221" s="4" t="s">
        <v>95</v>
      </c>
      <c r="Y221" s="4" t="s">
        <v>95</v>
      </c>
      <c r="Z221" s="4" t="s">
        <v>446</v>
      </c>
      <c r="AA221" s="4" t="s">
        <v>446</v>
      </c>
      <c r="AB221" s="4" t="s">
        <v>446</v>
      </c>
      <c r="AC221" s="4" t="s">
        <v>446</v>
      </c>
      <c r="AD221" s="4" t="s">
        <v>95</v>
      </c>
      <c r="AE221" s="4" t="s">
        <v>95</v>
      </c>
      <c r="AF221" s="4" t="s">
        <v>95</v>
      </c>
      <c r="AG221" s="4" t="s">
        <v>95</v>
      </c>
      <c r="AH221" s="4" t="s">
        <v>446</v>
      </c>
      <c r="AI221" s="4" t="s">
        <v>446</v>
      </c>
      <c r="AJ221" s="4" t="s">
        <v>446</v>
      </c>
      <c r="AK221" s="4" t="s">
        <v>446</v>
      </c>
      <c r="AL221" s="4" t="s">
        <v>446</v>
      </c>
      <c r="AM221" s="4" t="s">
        <v>446</v>
      </c>
      <c r="AN221" s="4" t="s">
        <v>446</v>
      </c>
      <c r="AO221" s="4" t="s">
        <v>446</v>
      </c>
      <c r="AP221" s="4" t="s">
        <v>95</v>
      </c>
      <c r="AQ221" s="4" t="s">
        <v>95</v>
      </c>
      <c r="AR221" s="4" t="s">
        <v>95</v>
      </c>
      <c r="AS221" s="4" t="s">
        <v>95</v>
      </c>
    </row>
    <row r="222" spans="1:45" x14ac:dyDescent="0.4">
      <c r="A222" s="1" t="s">
        <v>346</v>
      </c>
      <c r="B222" s="9">
        <v>0</v>
      </c>
      <c r="C222" s="9">
        <v>0</v>
      </c>
      <c r="D222" s="9">
        <v>0</v>
      </c>
      <c r="E222" s="9">
        <v>0</v>
      </c>
      <c r="F222" s="9">
        <v>0</v>
      </c>
      <c r="G222" s="9">
        <v>0</v>
      </c>
      <c r="H222" s="9">
        <v>0</v>
      </c>
      <c r="I222" s="9">
        <v>0</v>
      </c>
      <c r="J222" s="9">
        <v>0</v>
      </c>
      <c r="K222" s="9">
        <v>0</v>
      </c>
      <c r="L222" s="9">
        <v>0</v>
      </c>
      <c r="M222" s="9">
        <v>1.5820270747479999E-4</v>
      </c>
      <c r="N222" s="9">
        <v>0</v>
      </c>
      <c r="O222" s="9">
        <v>0</v>
      </c>
      <c r="P222" s="9">
        <v>0</v>
      </c>
      <c r="Q222" s="9">
        <v>0</v>
      </c>
      <c r="R222" s="9">
        <v>0</v>
      </c>
      <c r="S222" s="9">
        <v>0</v>
      </c>
      <c r="T222" s="9">
        <v>0</v>
      </c>
      <c r="U222" s="9">
        <v>0</v>
      </c>
      <c r="V222" s="9">
        <v>0</v>
      </c>
      <c r="W222" s="9">
        <v>0</v>
      </c>
      <c r="X222" s="9">
        <v>0</v>
      </c>
      <c r="Y222" s="9">
        <v>0</v>
      </c>
      <c r="Z222" s="9">
        <v>0</v>
      </c>
      <c r="AA222" s="9">
        <v>0</v>
      </c>
      <c r="AB222" s="9">
        <v>0</v>
      </c>
      <c r="AC222" s="9">
        <v>0</v>
      </c>
      <c r="AD222" s="9">
        <v>0</v>
      </c>
      <c r="AE222" s="9">
        <v>0</v>
      </c>
      <c r="AF222" s="9">
        <v>0</v>
      </c>
      <c r="AG222" s="9">
        <v>0</v>
      </c>
      <c r="AH222" s="9">
        <v>0</v>
      </c>
      <c r="AI222" s="9">
        <v>0</v>
      </c>
      <c r="AJ222" s="9">
        <v>0</v>
      </c>
      <c r="AK222" s="9">
        <v>5.8119082963909997E-5</v>
      </c>
      <c r="AL222" s="9">
        <v>0</v>
      </c>
      <c r="AM222" s="9">
        <v>0</v>
      </c>
      <c r="AN222" s="9">
        <v>0</v>
      </c>
      <c r="AO222" s="9">
        <v>4.2310759654319998E-5</v>
      </c>
      <c r="AP222" s="9">
        <v>0</v>
      </c>
      <c r="AQ222" s="9">
        <v>0</v>
      </c>
      <c r="AR222" s="9">
        <v>0</v>
      </c>
      <c r="AS222" s="9">
        <v>0</v>
      </c>
    </row>
    <row r="223" spans="1:45" x14ac:dyDescent="0.4">
      <c r="B223" s="10">
        <v>0</v>
      </c>
      <c r="C223" s="10">
        <v>0</v>
      </c>
      <c r="D223" s="10">
        <v>0</v>
      </c>
      <c r="E223" s="10">
        <v>0</v>
      </c>
      <c r="F223" s="10">
        <v>0</v>
      </c>
      <c r="G223" s="10">
        <v>0</v>
      </c>
      <c r="H223" s="10">
        <v>0</v>
      </c>
      <c r="I223" s="10">
        <v>0</v>
      </c>
      <c r="J223" s="10">
        <v>0</v>
      </c>
      <c r="K223" s="10">
        <v>0</v>
      </c>
      <c r="L223" s="10">
        <v>0</v>
      </c>
      <c r="M223" s="10">
        <v>1</v>
      </c>
      <c r="N223" s="10">
        <v>0</v>
      </c>
      <c r="O223" s="10">
        <v>0</v>
      </c>
      <c r="P223" s="10">
        <v>0</v>
      </c>
      <c r="Q223" s="10">
        <v>0</v>
      </c>
      <c r="R223" s="10">
        <v>0</v>
      </c>
      <c r="S223" s="10">
        <v>0</v>
      </c>
      <c r="T223" s="10">
        <v>0</v>
      </c>
      <c r="U223" s="10">
        <v>0</v>
      </c>
      <c r="V223" s="10">
        <v>0</v>
      </c>
      <c r="W223" s="10">
        <v>0</v>
      </c>
      <c r="X223" s="10">
        <v>0</v>
      </c>
      <c r="Y223" s="10">
        <v>0</v>
      </c>
      <c r="Z223" s="10">
        <v>0</v>
      </c>
      <c r="AA223" s="10">
        <v>0</v>
      </c>
      <c r="AB223" s="10">
        <v>0</v>
      </c>
      <c r="AC223" s="10">
        <v>0</v>
      </c>
      <c r="AD223" s="10">
        <v>0</v>
      </c>
      <c r="AE223" s="10">
        <v>0</v>
      </c>
      <c r="AF223" s="10">
        <v>0</v>
      </c>
      <c r="AG223" s="10">
        <v>0</v>
      </c>
      <c r="AH223" s="10">
        <v>0</v>
      </c>
      <c r="AI223" s="10">
        <v>0</v>
      </c>
      <c r="AJ223" s="10">
        <v>0</v>
      </c>
      <c r="AK223" s="10">
        <v>1</v>
      </c>
      <c r="AL223" s="10">
        <v>0</v>
      </c>
      <c r="AM223" s="10">
        <v>0</v>
      </c>
      <c r="AN223" s="10">
        <v>0</v>
      </c>
      <c r="AO223" s="10">
        <v>1</v>
      </c>
      <c r="AP223" s="10">
        <v>0</v>
      </c>
      <c r="AQ223" s="10">
        <v>0</v>
      </c>
      <c r="AR223" s="10">
        <v>0</v>
      </c>
      <c r="AS223" s="10">
        <v>0</v>
      </c>
    </row>
    <row r="224" spans="1:45" x14ac:dyDescent="0.4">
      <c r="B224" s="10">
        <v>140</v>
      </c>
      <c r="C224" s="10">
        <v>171</v>
      </c>
      <c r="D224" s="10">
        <v>194</v>
      </c>
      <c r="E224" s="10">
        <v>525</v>
      </c>
      <c r="F224" s="10">
        <v>399</v>
      </c>
      <c r="G224" s="10">
        <v>458</v>
      </c>
      <c r="H224" s="10">
        <v>487</v>
      </c>
      <c r="I224" s="10">
        <v>1024</v>
      </c>
      <c r="J224" s="10">
        <v>558</v>
      </c>
      <c r="K224" s="10">
        <v>557</v>
      </c>
      <c r="L224" s="10">
        <v>670</v>
      </c>
      <c r="M224" s="10">
        <v>1265</v>
      </c>
      <c r="N224" s="10">
        <v>579</v>
      </c>
      <c r="O224" s="10">
        <v>605</v>
      </c>
      <c r="P224" s="10">
        <v>615</v>
      </c>
      <c r="Q224" s="10">
        <v>977</v>
      </c>
      <c r="R224" s="10">
        <v>697</v>
      </c>
      <c r="S224" s="10">
        <v>673</v>
      </c>
      <c r="T224" s="10">
        <v>615</v>
      </c>
      <c r="U224" s="10">
        <v>885</v>
      </c>
      <c r="V224" s="10">
        <v>799</v>
      </c>
      <c r="W224" s="10">
        <v>729</v>
      </c>
      <c r="X224" s="10">
        <v>608</v>
      </c>
      <c r="Y224" s="10">
        <v>879</v>
      </c>
      <c r="Z224" s="10">
        <v>408</v>
      </c>
      <c r="AA224" s="10">
        <v>375</v>
      </c>
      <c r="AB224" s="10">
        <v>339</v>
      </c>
      <c r="AC224" s="10">
        <v>431</v>
      </c>
      <c r="AD224" s="10">
        <v>1560</v>
      </c>
      <c r="AE224" s="10">
        <v>1486</v>
      </c>
      <c r="AF224" s="10">
        <v>1327</v>
      </c>
      <c r="AG224" s="10">
        <v>2296</v>
      </c>
      <c r="AH224" s="10">
        <v>2001</v>
      </c>
      <c r="AI224" s="10">
        <v>2055</v>
      </c>
      <c r="AJ224" s="10">
        <v>2161</v>
      </c>
      <c r="AK224" s="10">
        <v>3652</v>
      </c>
      <c r="AL224" s="10">
        <v>2405</v>
      </c>
      <c r="AM224" s="10">
        <v>2382</v>
      </c>
      <c r="AN224" s="10">
        <v>2397</v>
      </c>
      <c r="AO224" s="10">
        <v>4107</v>
      </c>
      <c r="AP224" s="10">
        <v>1175</v>
      </c>
      <c r="AQ224" s="10">
        <v>1190</v>
      </c>
      <c r="AR224" s="10">
        <v>1127</v>
      </c>
      <c r="AS224" s="10">
        <v>1880</v>
      </c>
    </row>
    <row r="225" spans="1:45" x14ac:dyDescent="0.4">
      <c r="B225" s="10">
        <v>0</v>
      </c>
      <c r="C225" s="10">
        <v>0</v>
      </c>
      <c r="D225" s="10">
        <v>0</v>
      </c>
      <c r="E225" s="10">
        <v>0</v>
      </c>
      <c r="F225" s="10">
        <v>0</v>
      </c>
      <c r="G225" s="10">
        <v>0</v>
      </c>
      <c r="H225" s="10">
        <v>0</v>
      </c>
      <c r="I225" s="10">
        <v>0</v>
      </c>
      <c r="J225" s="10">
        <v>0</v>
      </c>
      <c r="K225" s="10">
        <v>0</v>
      </c>
      <c r="L225" s="10">
        <v>0</v>
      </c>
      <c r="M225" s="10">
        <v>0.16981080672109999</v>
      </c>
      <c r="N225" s="10">
        <v>0</v>
      </c>
      <c r="O225" s="10">
        <v>0</v>
      </c>
      <c r="P225" s="10">
        <v>0</v>
      </c>
      <c r="Q225" s="10">
        <v>0</v>
      </c>
      <c r="R225" s="10">
        <v>0</v>
      </c>
      <c r="S225" s="10">
        <v>0</v>
      </c>
      <c r="T225" s="10">
        <v>0</v>
      </c>
      <c r="U225" s="10">
        <v>0</v>
      </c>
      <c r="V225" s="10">
        <v>0</v>
      </c>
      <c r="W225" s="10">
        <v>0</v>
      </c>
      <c r="X225" s="10">
        <v>0</v>
      </c>
      <c r="Y225" s="10">
        <v>0</v>
      </c>
      <c r="Z225" s="10">
        <v>0</v>
      </c>
      <c r="AA225" s="10">
        <v>0</v>
      </c>
      <c r="AB225" s="10">
        <v>0</v>
      </c>
      <c r="AC225" s="10">
        <v>0</v>
      </c>
      <c r="AD225" s="10">
        <v>0</v>
      </c>
      <c r="AE225" s="10">
        <v>0</v>
      </c>
      <c r="AF225" s="10">
        <v>0</v>
      </c>
      <c r="AG225" s="10">
        <v>0</v>
      </c>
      <c r="AH225" s="10">
        <v>0</v>
      </c>
      <c r="AI225" s="10">
        <v>0</v>
      </c>
      <c r="AJ225" s="10">
        <v>0</v>
      </c>
      <c r="AK225" s="10">
        <v>0.16981080672109999</v>
      </c>
      <c r="AL225" s="10">
        <v>0</v>
      </c>
      <c r="AM225" s="10">
        <v>0</v>
      </c>
      <c r="AN225" s="10">
        <v>0</v>
      </c>
      <c r="AO225" s="10">
        <v>0.16981080672109999</v>
      </c>
      <c r="AP225" s="10">
        <v>0</v>
      </c>
      <c r="AQ225" s="10">
        <v>0</v>
      </c>
      <c r="AR225" s="10">
        <v>0</v>
      </c>
      <c r="AS225" s="10">
        <v>0</v>
      </c>
    </row>
    <row r="226" spans="1:45" x14ac:dyDescent="0.4">
      <c r="B226" s="10">
        <v>414.93832661670001</v>
      </c>
      <c r="C226" s="10">
        <v>393.1087009327</v>
      </c>
      <c r="D226" s="10">
        <v>411.1167491361</v>
      </c>
      <c r="E226" s="10">
        <v>684.19789504209996</v>
      </c>
      <c r="F226" s="10">
        <v>684.26920344040002</v>
      </c>
      <c r="G226" s="10">
        <v>663.39166233169999</v>
      </c>
      <c r="H226" s="10">
        <v>674.01172105759997</v>
      </c>
      <c r="I226" s="10">
        <v>1128.41468854</v>
      </c>
      <c r="J226" s="10">
        <v>617.18630347789997</v>
      </c>
      <c r="K226" s="10">
        <v>627.76873530119997</v>
      </c>
      <c r="L226" s="10">
        <v>636.72706064479996</v>
      </c>
      <c r="M226" s="10">
        <v>1073.374845675</v>
      </c>
      <c r="N226" s="10">
        <v>579.05991985059995</v>
      </c>
      <c r="O226" s="10">
        <v>581.35840760539998</v>
      </c>
      <c r="P226" s="10">
        <v>561.89971533259995</v>
      </c>
      <c r="Q226" s="10">
        <v>927.34131457230001</v>
      </c>
      <c r="R226" s="10">
        <v>534.86103441440002</v>
      </c>
      <c r="S226" s="10">
        <v>537.47378196149998</v>
      </c>
      <c r="T226" s="10">
        <v>520.81066326339999</v>
      </c>
      <c r="U226" s="10">
        <v>855.37523773249995</v>
      </c>
      <c r="V226" s="10">
        <v>488.03964374970002</v>
      </c>
      <c r="W226" s="10">
        <v>520.38165158490006</v>
      </c>
      <c r="X226" s="10">
        <v>463.59296599330003</v>
      </c>
      <c r="Y226" s="10">
        <v>868.07166433760005</v>
      </c>
      <c r="Z226" s="10">
        <v>261.6455684503</v>
      </c>
      <c r="AA226" s="10">
        <v>246.00304049409999</v>
      </c>
      <c r="AB226" s="10">
        <v>286.2186198398</v>
      </c>
      <c r="AC226" s="10">
        <v>446.85162582309999</v>
      </c>
      <c r="AD226" s="10">
        <v>1752.8369306449999</v>
      </c>
      <c r="AE226" s="10">
        <v>1754.4793060980001</v>
      </c>
      <c r="AF226" s="10">
        <v>1799.134141944</v>
      </c>
      <c r="AG226" s="10">
        <v>3020.550763321</v>
      </c>
      <c r="AH226" s="10">
        <v>1805.6587632129999</v>
      </c>
      <c r="AI226" s="10">
        <v>1770.486660114</v>
      </c>
      <c r="AJ226" s="10">
        <v>1701.07770433</v>
      </c>
      <c r="AK226" s="10">
        <v>2921.773676756</v>
      </c>
      <c r="AL226" s="10">
        <v>2343.7882726490002</v>
      </c>
      <c r="AM226" s="10">
        <v>2394.2378484450001</v>
      </c>
      <c r="AN226" s="10">
        <v>2358.2221231120002</v>
      </c>
      <c r="AO226" s="10">
        <v>4013.4190004729999</v>
      </c>
      <c r="AP226" s="10">
        <v>1236.211727351</v>
      </c>
      <c r="AQ226" s="10">
        <v>1177.7621515549999</v>
      </c>
      <c r="AR226" s="10">
        <v>1191.125665729</v>
      </c>
      <c r="AS226" s="10">
        <v>1973.5561672179999</v>
      </c>
    </row>
    <row r="227" spans="1:45" x14ac:dyDescent="0.4">
      <c r="B227" s="4" t="s">
        <v>446</v>
      </c>
      <c r="C227" s="4" t="s">
        <v>446</v>
      </c>
      <c r="D227" s="4" t="s">
        <v>446</v>
      </c>
      <c r="E227" s="4" t="s">
        <v>446</v>
      </c>
      <c r="F227" s="4" t="s">
        <v>446</v>
      </c>
      <c r="G227" s="4" t="s">
        <v>446</v>
      </c>
      <c r="H227" s="4" t="s">
        <v>446</v>
      </c>
      <c r="I227" s="4" t="s">
        <v>446</v>
      </c>
      <c r="J227" s="4" t="s">
        <v>95</v>
      </c>
      <c r="K227" s="4" t="s">
        <v>95</v>
      </c>
      <c r="L227" s="4" t="s">
        <v>95</v>
      </c>
      <c r="M227" s="4" t="s">
        <v>95</v>
      </c>
      <c r="N227" s="4" t="s">
        <v>446</v>
      </c>
      <c r="O227" s="4" t="s">
        <v>446</v>
      </c>
      <c r="P227" s="4" t="s">
        <v>446</v>
      </c>
      <c r="Q227" s="4" t="s">
        <v>446</v>
      </c>
      <c r="R227" s="4" t="s">
        <v>446</v>
      </c>
      <c r="S227" s="4" t="s">
        <v>446</v>
      </c>
      <c r="T227" s="4" t="s">
        <v>446</v>
      </c>
      <c r="U227" s="4" t="s">
        <v>446</v>
      </c>
      <c r="V227" s="4" t="s">
        <v>446</v>
      </c>
      <c r="W227" s="4" t="s">
        <v>446</v>
      </c>
      <c r="X227" s="4" t="s">
        <v>446</v>
      </c>
      <c r="Y227" s="4" t="s">
        <v>446</v>
      </c>
      <c r="Z227" s="4" t="s">
        <v>446</v>
      </c>
      <c r="AA227" s="4" t="s">
        <v>446</v>
      </c>
      <c r="AB227" s="4" t="s">
        <v>446</v>
      </c>
      <c r="AC227" s="4" t="s">
        <v>446</v>
      </c>
      <c r="AD227" s="4" t="s">
        <v>446</v>
      </c>
      <c r="AE227" s="4" t="s">
        <v>446</v>
      </c>
      <c r="AF227" s="4" t="s">
        <v>446</v>
      </c>
      <c r="AG227" s="4" t="s">
        <v>446</v>
      </c>
      <c r="AH227" s="4" t="s">
        <v>95</v>
      </c>
      <c r="AI227" s="4" t="s">
        <v>95</v>
      </c>
      <c r="AJ227" s="4" t="s">
        <v>95</v>
      </c>
      <c r="AK227" s="4" t="s">
        <v>95</v>
      </c>
      <c r="AL227" s="4" t="s">
        <v>95</v>
      </c>
      <c r="AM227" s="4" t="s">
        <v>95</v>
      </c>
      <c r="AN227" s="4" t="s">
        <v>95</v>
      </c>
      <c r="AO227" s="4" t="s">
        <v>95</v>
      </c>
      <c r="AP227" s="4" t="s">
        <v>446</v>
      </c>
      <c r="AQ227" s="4" t="s">
        <v>446</v>
      </c>
      <c r="AR227" s="4" t="s">
        <v>446</v>
      </c>
      <c r="AS227" s="4" t="s">
        <v>446</v>
      </c>
    </row>
    <row r="228" spans="1:45" x14ac:dyDescent="0.4">
      <c r="A228" s="1" t="s">
        <v>379</v>
      </c>
      <c r="B228" s="9">
        <v>0</v>
      </c>
      <c r="C228" s="9">
        <v>2.7141726554970004E-3</v>
      </c>
      <c r="D228" s="9">
        <v>0</v>
      </c>
      <c r="E228" s="9">
        <v>0</v>
      </c>
      <c r="F228" s="9">
        <v>6.7450350544579997E-3</v>
      </c>
      <c r="G228" s="9">
        <v>0</v>
      </c>
      <c r="H228" s="9">
        <v>0</v>
      </c>
      <c r="I228" s="9">
        <v>0</v>
      </c>
      <c r="J228" s="9">
        <v>8.1270333173339999E-3</v>
      </c>
      <c r="K228" s="9">
        <v>4.2498207156800001E-3</v>
      </c>
      <c r="L228" s="9">
        <v>0</v>
      </c>
      <c r="M228" s="9">
        <v>0</v>
      </c>
      <c r="N228" s="9">
        <v>7.5027727239520003E-3</v>
      </c>
      <c r="O228" s="9">
        <v>6.0420947898029995E-4</v>
      </c>
      <c r="P228" s="9">
        <v>0</v>
      </c>
      <c r="Q228" s="9">
        <v>0</v>
      </c>
      <c r="R228" s="9">
        <v>1.5466603962450002E-3</v>
      </c>
      <c r="S228" s="9">
        <v>4.5532939316529999E-4</v>
      </c>
      <c r="T228" s="9">
        <v>0</v>
      </c>
      <c r="U228" s="9">
        <v>0</v>
      </c>
      <c r="V228" s="9">
        <v>2.420431203199E-3</v>
      </c>
      <c r="W228" s="9">
        <v>0</v>
      </c>
      <c r="X228" s="9">
        <v>0</v>
      </c>
      <c r="Y228" s="9">
        <v>0</v>
      </c>
      <c r="Z228" s="9">
        <v>0</v>
      </c>
      <c r="AA228" s="9">
        <v>0</v>
      </c>
      <c r="AB228" s="9">
        <v>0</v>
      </c>
      <c r="AC228" s="9">
        <v>0</v>
      </c>
      <c r="AD228" s="9">
        <v>6.7874598987550001E-3</v>
      </c>
      <c r="AE228" s="9">
        <v>1.441158783035E-3</v>
      </c>
      <c r="AF228" s="9">
        <v>0</v>
      </c>
      <c r="AG228" s="9">
        <v>0</v>
      </c>
      <c r="AH228" s="9">
        <v>2.263480152761E-3</v>
      </c>
      <c r="AI228" s="9">
        <v>1.0180116649050001E-3</v>
      </c>
      <c r="AJ228" s="9">
        <v>0</v>
      </c>
      <c r="AK228" s="9">
        <v>0</v>
      </c>
      <c r="AL228" s="9">
        <v>4.8614641675269995E-3</v>
      </c>
      <c r="AM228" s="9">
        <v>1.8088676264990001E-3</v>
      </c>
      <c r="AN228" s="9">
        <v>0</v>
      </c>
      <c r="AO228" s="9">
        <v>0</v>
      </c>
      <c r="AP228" s="9">
        <v>3.713069811336E-3</v>
      </c>
      <c r="AQ228" s="9">
        <v>0</v>
      </c>
      <c r="AR228" s="9">
        <v>0</v>
      </c>
      <c r="AS228" s="9">
        <v>0</v>
      </c>
    </row>
    <row r="229" spans="1:45" x14ac:dyDescent="0.4">
      <c r="B229" s="10">
        <v>0</v>
      </c>
      <c r="C229" s="10">
        <v>1</v>
      </c>
      <c r="D229" s="10">
        <v>0</v>
      </c>
      <c r="E229" s="10">
        <v>0</v>
      </c>
      <c r="F229" s="10">
        <v>3</v>
      </c>
      <c r="G229" s="10">
        <v>0</v>
      </c>
      <c r="H229" s="10">
        <v>0</v>
      </c>
      <c r="I229" s="10">
        <v>0</v>
      </c>
      <c r="J229" s="10">
        <v>3</v>
      </c>
      <c r="K229" s="10">
        <v>2</v>
      </c>
      <c r="L229" s="10">
        <v>0</v>
      </c>
      <c r="M229" s="10">
        <v>0</v>
      </c>
      <c r="N229" s="10">
        <v>3</v>
      </c>
      <c r="O229" s="10">
        <v>1</v>
      </c>
      <c r="P229" s="10">
        <v>0</v>
      </c>
      <c r="Q229" s="10">
        <v>0</v>
      </c>
      <c r="R229" s="10">
        <v>2</v>
      </c>
      <c r="S229" s="10">
        <v>1</v>
      </c>
      <c r="T229" s="10">
        <v>0</v>
      </c>
      <c r="U229" s="10">
        <v>0</v>
      </c>
      <c r="V229" s="10">
        <v>1</v>
      </c>
      <c r="W229" s="10">
        <v>0</v>
      </c>
      <c r="X229" s="10">
        <v>0</v>
      </c>
      <c r="Y229" s="10">
        <v>0</v>
      </c>
      <c r="Z229" s="10">
        <v>0</v>
      </c>
      <c r="AA229" s="10">
        <v>0</v>
      </c>
      <c r="AB229" s="10">
        <v>0</v>
      </c>
      <c r="AC229" s="10">
        <v>0</v>
      </c>
      <c r="AD229" s="10">
        <v>8</v>
      </c>
      <c r="AE229" s="10">
        <v>2</v>
      </c>
      <c r="AF229" s="10">
        <v>0</v>
      </c>
      <c r="AG229" s="10">
        <v>0</v>
      </c>
      <c r="AH229" s="10">
        <v>4</v>
      </c>
      <c r="AI229" s="10">
        <v>3</v>
      </c>
      <c r="AJ229" s="10">
        <v>0</v>
      </c>
      <c r="AK229" s="10">
        <v>0</v>
      </c>
      <c r="AL229" s="10">
        <v>10</v>
      </c>
      <c r="AM229" s="10">
        <v>5</v>
      </c>
      <c r="AN229" s="10">
        <v>0</v>
      </c>
      <c r="AO229" s="10">
        <v>0</v>
      </c>
      <c r="AP229" s="10">
        <v>2</v>
      </c>
      <c r="AQ229" s="10">
        <v>0</v>
      </c>
      <c r="AR229" s="10">
        <v>0</v>
      </c>
      <c r="AS229" s="10">
        <v>0</v>
      </c>
    </row>
    <row r="230" spans="1:45" x14ac:dyDescent="0.4">
      <c r="B230" s="10">
        <v>140</v>
      </c>
      <c r="C230" s="10">
        <v>171</v>
      </c>
      <c r="D230" s="10">
        <v>194</v>
      </c>
      <c r="E230" s="10">
        <v>525</v>
      </c>
      <c r="F230" s="10">
        <v>399</v>
      </c>
      <c r="G230" s="10">
        <v>458</v>
      </c>
      <c r="H230" s="10">
        <v>487</v>
      </c>
      <c r="I230" s="10">
        <v>1024</v>
      </c>
      <c r="J230" s="10">
        <v>558</v>
      </c>
      <c r="K230" s="10">
        <v>557</v>
      </c>
      <c r="L230" s="10">
        <v>670</v>
      </c>
      <c r="M230" s="10">
        <v>1265</v>
      </c>
      <c r="N230" s="10">
        <v>579</v>
      </c>
      <c r="O230" s="10">
        <v>605</v>
      </c>
      <c r="P230" s="10">
        <v>615</v>
      </c>
      <c r="Q230" s="10">
        <v>977</v>
      </c>
      <c r="R230" s="10">
        <v>697</v>
      </c>
      <c r="S230" s="10">
        <v>673</v>
      </c>
      <c r="T230" s="10">
        <v>615</v>
      </c>
      <c r="U230" s="10">
        <v>885</v>
      </c>
      <c r="V230" s="10">
        <v>799</v>
      </c>
      <c r="W230" s="10">
        <v>729</v>
      </c>
      <c r="X230" s="10">
        <v>608</v>
      </c>
      <c r="Y230" s="10">
        <v>879</v>
      </c>
      <c r="Z230" s="10">
        <v>408</v>
      </c>
      <c r="AA230" s="10">
        <v>375</v>
      </c>
      <c r="AB230" s="10">
        <v>339</v>
      </c>
      <c r="AC230" s="10">
        <v>431</v>
      </c>
      <c r="AD230" s="10">
        <v>1560</v>
      </c>
      <c r="AE230" s="10">
        <v>1486</v>
      </c>
      <c r="AF230" s="10">
        <v>1327</v>
      </c>
      <c r="AG230" s="10">
        <v>2296</v>
      </c>
      <c r="AH230" s="10">
        <v>2001</v>
      </c>
      <c r="AI230" s="10">
        <v>2055</v>
      </c>
      <c r="AJ230" s="10">
        <v>2161</v>
      </c>
      <c r="AK230" s="10">
        <v>3652</v>
      </c>
      <c r="AL230" s="10">
        <v>2405</v>
      </c>
      <c r="AM230" s="10">
        <v>2382</v>
      </c>
      <c r="AN230" s="10">
        <v>2397</v>
      </c>
      <c r="AO230" s="10">
        <v>4107</v>
      </c>
      <c r="AP230" s="10">
        <v>1175</v>
      </c>
      <c r="AQ230" s="10">
        <v>1190</v>
      </c>
      <c r="AR230" s="10">
        <v>1127</v>
      </c>
      <c r="AS230" s="10">
        <v>1880</v>
      </c>
    </row>
    <row r="231" spans="1:45" x14ac:dyDescent="0.4">
      <c r="B231" s="10">
        <v>0</v>
      </c>
      <c r="C231" s="10">
        <v>1.066964886709</v>
      </c>
      <c r="D231" s="10">
        <v>0</v>
      </c>
      <c r="E231" s="10">
        <v>0</v>
      </c>
      <c r="F231" s="10">
        <v>4.6154197638910004</v>
      </c>
      <c r="G231" s="10">
        <v>0</v>
      </c>
      <c r="H231" s="10">
        <v>0</v>
      </c>
      <c r="I231" s="10">
        <v>0</v>
      </c>
      <c r="J231" s="10">
        <v>5.0158936513669996</v>
      </c>
      <c r="K231" s="10">
        <v>2.6679045759390001</v>
      </c>
      <c r="L231" s="10">
        <v>0</v>
      </c>
      <c r="M231" s="10">
        <v>0</v>
      </c>
      <c r="N231" s="10">
        <v>4.3445549721879999</v>
      </c>
      <c r="O231" s="10">
        <v>0.35126226056010001</v>
      </c>
      <c r="P231" s="10">
        <v>0</v>
      </c>
      <c r="Q231" s="10">
        <v>0</v>
      </c>
      <c r="R231" s="10">
        <v>0.82724837942329998</v>
      </c>
      <c r="S231" s="10">
        <v>0.24472761098279999</v>
      </c>
      <c r="T231" s="10">
        <v>0</v>
      </c>
      <c r="U231" s="10">
        <v>0</v>
      </c>
      <c r="V231" s="10">
        <v>1.18126638213</v>
      </c>
      <c r="W231" s="10">
        <v>0</v>
      </c>
      <c r="X231" s="10">
        <v>0</v>
      </c>
      <c r="Y231" s="10">
        <v>0</v>
      </c>
      <c r="Z231" s="10">
        <v>0</v>
      </c>
      <c r="AA231" s="10">
        <v>0</v>
      </c>
      <c r="AB231" s="10">
        <v>0</v>
      </c>
      <c r="AC231" s="10">
        <v>0</v>
      </c>
      <c r="AD231" s="10">
        <v>11.897310375809999</v>
      </c>
      <c r="AE231" s="10">
        <v>2.528483261636</v>
      </c>
      <c r="AF231" s="10">
        <v>0</v>
      </c>
      <c r="AG231" s="10">
        <v>0</v>
      </c>
      <c r="AH231" s="10">
        <v>4.0870727731920002</v>
      </c>
      <c r="AI231" s="10">
        <v>1.802376072555</v>
      </c>
      <c r="AJ231" s="10">
        <v>0</v>
      </c>
      <c r="AK231" s="10">
        <v>0</v>
      </c>
      <c r="AL231" s="10">
        <v>11.394242703750001</v>
      </c>
      <c r="AM231" s="10">
        <v>4.3308593341910004</v>
      </c>
      <c r="AN231" s="10">
        <v>0</v>
      </c>
      <c r="AO231" s="10">
        <v>0</v>
      </c>
      <c r="AP231" s="10">
        <v>4.590140445247</v>
      </c>
      <c r="AQ231" s="10">
        <v>0</v>
      </c>
      <c r="AR231" s="10">
        <v>0</v>
      </c>
      <c r="AS231" s="10">
        <v>0</v>
      </c>
    </row>
    <row r="232" spans="1:45" x14ac:dyDescent="0.4">
      <c r="B232" s="10">
        <v>414.93832661670001</v>
      </c>
      <c r="C232" s="10">
        <v>393.1087009327</v>
      </c>
      <c r="D232" s="10">
        <v>411.1167491361</v>
      </c>
      <c r="E232" s="10">
        <v>684.19789504209996</v>
      </c>
      <c r="F232" s="10">
        <v>684.26920344040002</v>
      </c>
      <c r="G232" s="10">
        <v>663.39166233169999</v>
      </c>
      <c r="H232" s="10">
        <v>674.01172105759997</v>
      </c>
      <c r="I232" s="10">
        <v>1128.41468854</v>
      </c>
      <c r="J232" s="10">
        <v>617.18630347789997</v>
      </c>
      <c r="K232" s="10">
        <v>627.76873530119997</v>
      </c>
      <c r="L232" s="10">
        <v>636.72706064479996</v>
      </c>
      <c r="M232" s="10">
        <v>1073.374845675</v>
      </c>
      <c r="N232" s="10">
        <v>579.05991985059995</v>
      </c>
      <c r="O232" s="10">
        <v>581.35840760539998</v>
      </c>
      <c r="P232" s="10">
        <v>561.89971533259995</v>
      </c>
      <c r="Q232" s="10">
        <v>927.34131457230001</v>
      </c>
      <c r="R232" s="10">
        <v>534.86103441440002</v>
      </c>
      <c r="S232" s="10">
        <v>537.47378196149998</v>
      </c>
      <c r="T232" s="10">
        <v>520.81066326339999</v>
      </c>
      <c r="U232" s="10">
        <v>855.37523773249995</v>
      </c>
      <c r="V232" s="10">
        <v>488.03964374970002</v>
      </c>
      <c r="W232" s="10">
        <v>520.38165158490006</v>
      </c>
      <c r="X232" s="10">
        <v>463.59296599330003</v>
      </c>
      <c r="Y232" s="10">
        <v>868.07166433760005</v>
      </c>
      <c r="Z232" s="10">
        <v>261.6455684503</v>
      </c>
      <c r="AA232" s="10">
        <v>246.00304049409999</v>
      </c>
      <c r="AB232" s="10">
        <v>286.2186198398</v>
      </c>
      <c r="AC232" s="10">
        <v>446.85162582309999</v>
      </c>
      <c r="AD232" s="10">
        <v>1752.8369306449999</v>
      </c>
      <c r="AE232" s="10">
        <v>1754.4793060980001</v>
      </c>
      <c r="AF232" s="10">
        <v>1799.134141944</v>
      </c>
      <c r="AG232" s="10">
        <v>3020.550763321</v>
      </c>
      <c r="AH232" s="10">
        <v>1805.6587632129999</v>
      </c>
      <c r="AI232" s="10">
        <v>1770.486660114</v>
      </c>
      <c r="AJ232" s="10">
        <v>1701.07770433</v>
      </c>
      <c r="AK232" s="10">
        <v>2921.773676756</v>
      </c>
      <c r="AL232" s="10">
        <v>2343.7882726490002</v>
      </c>
      <c r="AM232" s="10">
        <v>2394.2378484450001</v>
      </c>
      <c r="AN232" s="10">
        <v>2358.2221231120002</v>
      </c>
      <c r="AO232" s="10">
        <v>4013.4190004729999</v>
      </c>
      <c r="AP232" s="10">
        <v>1236.211727351</v>
      </c>
      <c r="AQ232" s="10">
        <v>1177.7621515549999</v>
      </c>
      <c r="AR232" s="10">
        <v>1191.125665729</v>
      </c>
      <c r="AS232" s="10">
        <v>1973.5561672179999</v>
      </c>
    </row>
    <row r="233" spans="1:45" x14ac:dyDescent="0.4">
      <c r="B233" s="4" t="s">
        <v>95</v>
      </c>
      <c r="C233" s="4" t="s">
        <v>95</v>
      </c>
      <c r="D233" s="4" t="s">
        <v>95</v>
      </c>
      <c r="E233" s="4" t="s">
        <v>95</v>
      </c>
      <c r="F233" s="4" t="s">
        <v>95</v>
      </c>
      <c r="G233" s="4" t="s">
        <v>95</v>
      </c>
      <c r="H233" s="4" t="s">
        <v>95</v>
      </c>
      <c r="I233" s="4" t="s">
        <v>95</v>
      </c>
      <c r="J233" s="4" t="s">
        <v>116</v>
      </c>
      <c r="K233" s="4" t="s">
        <v>95</v>
      </c>
      <c r="L233" s="4" t="s">
        <v>95</v>
      </c>
      <c r="M233" s="4" t="s">
        <v>95</v>
      </c>
      <c r="N233" s="4" t="s">
        <v>491</v>
      </c>
      <c r="O233" s="4" t="s">
        <v>95</v>
      </c>
      <c r="P233" s="4" t="s">
        <v>95</v>
      </c>
      <c r="Q233" s="4" t="s">
        <v>95</v>
      </c>
      <c r="R233" s="4" t="s">
        <v>95</v>
      </c>
      <c r="S233" s="4" t="s">
        <v>95</v>
      </c>
      <c r="T233" s="4" t="s">
        <v>95</v>
      </c>
      <c r="U233" s="4" t="s">
        <v>95</v>
      </c>
      <c r="V233" s="4" t="s">
        <v>95</v>
      </c>
      <c r="W233" s="4" t="s">
        <v>95</v>
      </c>
      <c r="X233" s="4" t="s">
        <v>95</v>
      </c>
      <c r="Y233" s="4" t="s">
        <v>95</v>
      </c>
      <c r="Z233" s="4" t="s">
        <v>446</v>
      </c>
      <c r="AA233" s="4" t="s">
        <v>446</v>
      </c>
      <c r="AB233" s="4" t="s">
        <v>446</v>
      </c>
      <c r="AC233" s="4" t="s">
        <v>446</v>
      </c>
      <c r="AD233" s="4" t="s">
        <v>577</v>
      </c>
      <c r="AE233" s="4" t="s">
        <v>95</v>
      </c>
      <c r="AF233" s="4" t="s">
        <v>95</v>
      </c>
      <c r="AG233" s="4" t="s">
        <v>95</v>
      </c>
      <c r="AH233" s="4" t="s">
        <v>116</v>
      </c>
      <c r="AI233" s="4" t="s">
        <v>95</v>
      </c>
      <c r="AJ233" s="4" t="s">
        <v>95</v>
      </c>
      <c r="AK233" s="4" t="s">
        <v>95</v>
      </c>
      <c r="AL233" s="4" t="s">
        <v>531</v>
      </c>
      <c r="AM233" s="4" t="s">
        <v>116</v>
      </c>
      <c r="AN233" s="4" t="s">
        <v>95</v>
      </c>
      <c r="AO233" s="4" t="s">
        <v>95</v>
      </c>
      <c r="AP233" s="4" t="s">
        <v>95</v>
      </c>
      <c r="AQ233" s="4" t="s">
        <v>95</v>
      </c>
      <c r="AR233" s="4" t="s">
        <v>95</v>
      </c>
      <c r="AS233" s="4" t="s">
        <v>95</v>
      </c>
    </row>
    <row r="234" spans="1:45" x14ac:dyDescent="0.4">
      <c r="A234" s="1" t="s">
        <v>530</v>
      </c>
      <c r="B234" s="9">
        <v>0</v>
      </c>
      <c r="C234" s="9">
        <v>0</v>
      </c>
      <c r="D234" s="9">
        <v>0</v>
      </c>
      <c r="E234" s="9">
        <v>0</v>
      </c>
      <c r="F234" s="9">
        <v>0</v>
      </c>
      <c r="G234" s="9">
        <v>2.7809624968020003E-3</v>
      </c>
      <c r="H234" s="9">
        <v>0</v>
      </c>
      <c r="I234" s="9">
        <v>0</v>
      </c>
      <c r="J234" s="9">
        <v>0</v>
      </c>
      <c r="K234" s="9">
        <v>0</v>
      </c>
      <c r="L234" s="9">
        <v>0</v>
      </c>
      <c r="M234" s="9">
        <v>0</v>
      </c>
      <c r="N234" s="9">
        <v>0</v>
      </c>
      <c r="O234" s="9">
        <v>0</v>
      </c>
      <c r="P234" s="9">
        <v>0</v>
      </c>
      <c r="Q234" s="9">
        <v>0</v>
      </c>
      <c r="R234" s="9">
        <v>1.357560178102E-3</v>
      </c>
      <c r="S234" s="9">
        <v>0</v>
      </c>
      <c r="T234" s="9">
        <v>0</v>
      </c>
      <c r="U234" s="9">
        <v>0</v>
      </c>
      <c r="V234" s="9">
        <v>0</v>
      </c>
      <c r="W234" s="9">
        <v>0</v>
      </c>
      <c r="X234" s="9">
        <v>0</v>
      </c>
      <c r="Y234" s="9">
        <v>0</v>
      </c>
      <c r="Z234" s="9">
        <v>0</v>
      </c>
      <c r="AA234" s="9">
        <v>0</v>
      </c>
      <c r="AB234" s="9">
        <v>0</v>
      </c>
      <c r="AC234" s="9">
        <v>0</v>
      </c>
      <c r="AD234" s="9">
        <v>4.1424620193970005E-4</v>
      </c>
      <c r="AE234" s="9">
        <v>0</v>
      </c>
      <c r="AF234" s="9">
        <v>0</v>
      </c>
      <c r="AG234" s="9">
        <v>0</v>
      </c>
      <c r="AH234" s="9">
        <v>0</v>
      </c>
      <c r="AI234" s="9">
        <v>1.042011428381E-3</v>
      </c>
      <c r="AJ234" s="9">
        <v>0</v>
      </c>
      <c r="AK234" s="9">
        <v>0</v>
      </c>
      <c r="AL234" s="9">
        <v>0</v>
      </c>
      <c r="AM234" s="9">
        <v>7.7054472045620008E-4</v>
      </c>
      <c r="AN234" s="9">
        <v>0</v>
      </c>
      <c r="AO234" s="9">
        <v>0</v>
      </c>
      <c r="AP234" s="9">
        <v>5.8736381889460006E-4</v>
      </c>
      <c r="AQ234" s="9">
        <v>0</v>
      </c>
      <c r="AR234" s="9">
        <v>0</v>
      </c>
      <c r="AS234" s="9">
        <v>0</v>
      </c>
    </row>
    <row r="235" spans="1:45" x14ac:dyDescent="0.4">
      <c r="B235" s="10">
        <v>0</v>
      </c>
      <c r="C235" s="10">
        <v>0</v>
      </c>
      <c r="D235" s="10">
        <v>0</v>
      </c>
      <c r="E235" s="10">
        <v>0</v>
      </c>
      <c r="F235" s="10">
        <v>0</v>
      </c>
      <c r="G235" s="10">
        <v>1</v>
      </c>
      <c r="H235" s="10">
        <v>0</v>
      </c>
      <c r="I235" s="10">
        <v>0</v>
      </c>
      <c r="J235" s="10">
        <v>0</v>
      </c>
      <c r="K235" s="10">
        <v>0</v>
      </c>
      <c r="L235" s="10">
        <v>0</v>
      </c>
      <c r="M235" s="10">
        <v>0</v>
      </c>
      <c r="N235" s="10">
        <v>0</v>
      </c>
      <c r="O235" s="10">
        <v>0</v>
      </c>
      <c r="P235" s="10">
        <v>0</v>
      </c>
      <c r="Q235" s="10">
        <v>0</v>
      </c>
      <c r="R235" s="10">
        <v>1</v>
      </c>
      <c r="S235" s="10">
        <v>0</v>
      </c>
      <c r="T235" s="10">
        <v>0</v>
      </c>
      <c r="U235" s="10">
        <v>0</v>
      </c>
      <c r="V235" s="10">
        <v>0</v>
      </c>
      <c r="W235" s="10">
        <v>0</v>
      </c>
      <c r="X235" s="10">
        <v>0</v>
      </c>
      <c r="Y235" s="10">
        <v>0</v>
      </c>
      <c r="Z235" s="10">
        <v>0</v>
      </c>
      <c r="AA235" s="10">
        <v>0</v>
      </c>
      <c r="AB235" s="10">
        <v>0</v>
      </c>
      <c r="AC235" s="10">
        <v>0</v>
      </c>
      <c r="AD235" s="10">
        <v>1</v>
      </c>
      <c r="AE235" s="10">
        <v>0</v>
      </c>
      <c r="AF235" s="10">
        <v>0</v>
      </c>
      <c r="AG235" s="10">
        <v>0</v>
      </c>
      <c r="AH235" s="10">
        <v>0</v>
      </c>
      <c r="AI235" s="10">
        <v>1</v>
      </c>
      <c r="AJ235" s="10">
        <v>0</v>
      </c>
      <c r="AK235" s="10">
        <v>0</v>
      </c>
      <c r="AL235" s="10">
        <v>0</v>
      </c>
      <c r="AM235" s="10">
        <v>1</v>
      </c>
      <c r="AN235" s="10">
        <v>0</v>
      </c>
      <c r="AO235" s="10">
        <v>0</v>
      </c>
      <c r="AP235" s="10">
        <v>1</v>
      </c>
      <c r="AQ235" s="10">
        <v>0</v>
      </c>
      <c r="AR235" s="10">
        <v>0</v>
      </c>
      <c r="AS235" s="10">
        <v>0</v>
      </c>
    </row>
    <row r="236" spans="1:45" x14ac:dyDescent="0.4">
      <c r="B236" s="10">
        <v>140</v>
      </c>
      <c r="C236" s="10">
        <v>171</v>
      </c>
      <c r="D236" s="10">
        <v>194</v>
      </c>
      <c r="E236" s="10">
        <v>525</v>
      </c>
      <c r="F236" s="10">
        <v>399</v>
      </c>
      <c r="G236" s="10">
        <v>458</v>
      </c>
      <c r="H236" s="10">
        <v>487</v>
      </c>
      <c r="I236" s="10">
        <v>1024</v>
      </c>
      <c r="J236" s="10">
        <v>558</v>
      </c>
      <c r="K236" s="10">
        <v>557</v>
      </c>
      <c r="L236" s="10">
        <v>670</v>
      </c>
      <c r="M236" s="10">
        <v>1265</v>
      </c>
      <c r="N236" s="10">
        <v>579</v>
      </c>
      <c r="O236" s="10">
        <v>605</v>
      </c>
      <c r="P236" s="10">
        <v>615</v>
      </c>
      <c r="Q236" s="10">
        <v>977</v>
      </c>
      <c r="R236" s="10">
        <v>697</v>
      </c>
      <c r="S236" s="10">
        <v>673</v>
      </c>
      <c r="T236" s="10">
        <v>615</v>
      </c>
      <c r="U236" s="10">
        <v>885</v>
      </c>
      <c r="V236" s="10">
        <v>799</v>
      </c>
      <c r="W236" s="10">
        <v>729</v>
      </c>
      <c r="X236" s="10">
        <v>608</v>
      </c>
      <c r="Y236" s="10">
        <v>879</v>
      </c>
      <c r="Z236" s="10">
        <v>408</v>
      </c>
      <c r="AA236" s="10">
        <v>375</v>
      </c>
      <c r="AB236" s="10">
        <v>339</v>
      </c>
      <c r="AC236" s="10">
        <v>431</v>
      </c>
      <c r="AD236" s="10">
        <v>1560</v>
      </c>
      <c r="AE236" s="10">
        <v>1486</v>
      </c>
      <c r="AF236" s="10">
        <v>1327</v>
      </c>
      <c r="AG236" s="10">
        <v>2296</v>
      </c>
      <c r="AH236" s="10">
        <v>2001</v>
      </c>
      <c r="AI236" s="10">
        <v>2055</v>
      </c>
      <c r="AJ236" s="10">
        <v>2161</v>
      </c>
      <c r="AK236" s="10">
        <v>3652</v>
      </c>
      <c r="AL236" s="10">
        <v>2405</v>
      </c>
      <c r="AM236" s="10">
        <v>2382</v>
      </c>
      <c r="AN236" s="10">
        <v>2397</v>
      </c>
      <c r="AO236" s="10">
        <v>4107</v>
      </c>
      <c r="AP236" s="10">
        <v>1175</v>
      </c>
      <c r="AQ236" s="10">
        <v>1190</v>
      </c>
      <c r="AR236" s="10">
        <v>1127</v>
      </c>
      <c r="AS236" s="10">
        <v>1880</v>
      </c>
    </row>
    <row r="237" spans="1:45" x14ac:dyDescent="0.4">
      <c r="B237" s="10">
        <v>0</v>
      </c>
      <c r="C237" s="10">
        <v>0</v>
      </c>
      <c r="D237" s="10">
        <v>0</v>
      </c>
      <c r="E237" s="10">
        <v>0</v>
      </c>
      <c r="F237" s="10">
        <v>0</v>
      </c>
      <c r="G237" s="10">
        <v>1.844867333636</v>
      </c>
      <c r="H237" s="10">
        <v>0</v>
      </c>
      <c r="I237" s="10">
        <v>0</v>
      </c>
      <c r="J237" s="10">
        <v>0</v>
      </c>
      <c r="K237" s="10">
        <v>0</v>
      </c>
      <c r="L237" s="10">
        <v>0</v>
      </c>
      <c r="M237" s="10">
        <v>0</v>
      </c>
      <c r="N237" s="10">
        <v>0</v>
      </c>
      <c r="O237" s="10">
        <v>0</v>
      </c>
      <c r="P237" s="10">
        <v>0</v>
      </c>
      <c r="Q237" s="10">
        <v>0</v>
      </c>
      <c r="R237" s="10">
        <v>0.7261060411393</v>
      </c>
      <c r="S237" s="10">
        <v>0</v>
      </c>
      <c r="T237" s="10">
        <v>0</v>
      </c>
      <c r="U237" s="10">
        <v>0</v>
      </c>
      <c r="V237" s="10">
        <v>0</v>
      </c>
      <c r="W237" s="10">
        <v>0</v>
      </c>
      <c r="X237" s="10">
        <v>0</v>
      </c>
      <c r="Y237" s="10">
        <v>0</v>
      </c>
      <c r="Z237" s="10">
        <v>0</v>
      </c>
      <c r="AA237" s="10">
        <v>0</v>
      </c>
      <c r="AB237" s="10">
        <v>0</v>
      </c>
      <c r="AC237" s="10">
        <v>0</v>
      </c>
      <c r="AD237" s="10">
        <v>0.7261060411393</v>
      </c>
      <c r="AE237" s="10">
        <v>0</v>
      </c>
      <c r="AF237" s="10">
        <v>0</v>
      </c>
      <c r="AG237" s="10">
        <v>0</v>
      </c>
      <c r="AH237" s="10">
        <v>0</v>
      </c>
      <c r="AI237" s="10">
        <v>1.844867333636</v>
      </c>
      <c r="AJ237" s="10">
        <v>0</v>
      </c>
      <c r="AK237" s="10">
        <v>0</v>
      </c>
      <c r="AL237" s="10">
        <v>0</v>
      </c>
      <c r="AM237" s="10">
        <v>1.844867333636</v>
      </c>
      <c r="AN237" s="10">
        <v>0</v>
      </c>
      <c r="AO237" s="10">
        <v>0</v>
      </c>
      <c r="AP237" s="10">
        <v>0.7261060411393</v>
      </c>
      <c r="AQ237" s="10">
        <v>0</v>
      </c>
      <c r="AR237" s="10">
        <v>0</v>
      </c>
      <c r="AS237" s="10">
        <v>0</v>
      </c>
    </row>
    <row r="238" spans="1:45" x14ac:dyDescent="0.4">
      <c r="B238" s="10">
        <v>414.93832661670001</v>
      </c>
      <c r="C238" s="10">
        <v>393.1087009327</v>
      </c>
      <c r="D238" s="10">
        <v>411.1167491361</v>
      </c>
      <c r="E238" s="10">
        <v>684.19789504209996</v>
      </c>
      <c r="F238" s="10">
        <v>684.26920344040002</v>
      </c>
      <c r="G238" s="10">
        <v>663.39166233169999</v>
      </c>
      <c r="H238" s="10">
        <v>674.01172105759997</v>
      </c>
      <c r="I238" s="10">
        <v>1128.41468854</v>
      </c>
      <c r="J238" s="10">
        <v>617.18630347789997</v>
      </c>
      <c r="K238" s="10">
        <v>627.76873530119997</v>
      </c>
      <c r="L238" s="10">
        <v>636.72706064479996</v>
      </c>
      <c r="M238" s="10">
        <v>1073.374845675</v>
      </c>
      <c r="N238" s="10">
        <v>579.05991985059995</v>
      </c>
      <c r="O238" s="10">
        <v>581.35840760539998</v>
      </c>
      <c r="P238" s="10">
        <v>561.89971533259995</v>
      </c>
      <c r="Q238" s="10">
        <v>927.34131457230001</v>
      </c>
      <c r="R238" s="10">
        <v>534.86103441440002</v>
      </c>
      <c r="S238" s="10">
        <v>537.47378196149998</v>
      </c>
      <c r="T238" s="10">
        <v>520.81066326339999</v>
      </c>
      <c r="U238" s="10">
        <v>855.37523773249995</v>
      </c>
      <c r="V238" s="10">
        <v>488.03964374970002</v>
      </c>
      <c r="W238" s="10">
        <v>520.38165158490006</v>
      </c>
      <c r="X238" s="10">
        <v>463.59296599330003</v>
      </c>
      <c r="Y238" s="10">
        <v>868.07166433760005</v>
      </c>
      <c r="Z238" s="10">
        <v>261.6455684503</v>
      </c>
      <c r="AA238" s="10">
        <v>246.00304049409999</v>
      </c>
      <c r="AB238" s="10">
        <v>286.2186198398</v>
      </c>
      <c r="AC238" s="10">
        <v>446.85162582309999</v>
      </c>
      <c r="AD238" s="10">
        <v>1752.8369306449999</v>
      </c>
      <c r="AE238" s="10">
        <v>1754.4793060980001</v>
      </c>
      <c r="AF238" s="10">
        <v>1799.134141944</v>
      </c>
      <c r="AG238" s="10">
        <v>3020.550763321</v>
      </c>
      <c r="AH238" s="10">
        <v>1805.6587632129999</v>
      </c>
      <c r="AI238" s="10">
        <v>1770.486660114</v>
      </c>
      <c r="AJ238" s="10">
        <v>1701.07770433</v>
      </c>
      <c r="AK238" s="10">
        <v>2921.773676756</v>
      </c>
      <c r="AL238" s="10">
        <v>2343.7882726490002</v>
      </c>
      <c r="AM238" s="10">
        <v>2394.2378484450001</v>
      </c>
      <c r="AN238" s="10">
        <v>2358.2221231120002</v>
      </c>
      <c r="AO238" s="10">
        <v>4013.4190004729999</v>
      </c>
      <c r="AP238" s="10">
        <v>1236.211727351</v>
      </c>
      <c r="AQ238" s="10">
        <v>1177.7621515549999</v>
      </c>
      <c r="AR238" s="10">
        <v>1191.125665729</v>
      </c>
      <c r="AS238" s="10">
        <v>1973.5561672179999</v>
      </c>
    </row>
    <row r="239" spans="1:45" x14ac:dyDescent="0.4">
      <c r="B239" s="4" t="s">
        <v>446</v>
      </c>
      <c r="C239" s="4" t="s">
        <v>446</v>
      </c>
      <c r="D239" s="4" t="s">
        <v>446</v>
      </c>
      <c r="E239" s="4" t="s">
        <v>446</v>
      </c>
      <c r="F239" s="4" t="s">
        <v>95</v>
      </c>
      <c r="G239" s="4" t="s">
        <v>95</v>
      </c>
      <c r="H239" s="4" t="s">
        <v>95</v>
      </c>
      <c r="I239" s="4" t="s">
        <v>95</v>
      </c>
      <c r="J239" s="4" t="s">
        <v>446</v>
      </c>
      <c r="K239" s="4" t="s">
        <v>446</v>
      </c>
      <c r="L239" s="4" t="s">
        <v>446</v>
      </c>
      <c r="M239" s="4" t="s">
        <v>446</v>
      </c>
      <c r="N239" s="4" t="s">
        <v>446</v>
      </c>
      <c r="O239" s="4" t="s">
        <v>446</v>
      </c>
      <c r="P239" s="4" t="s">
        <v>446</v>
      </c>
      <c r="Q239" s="4" t="s">
        <v>446</v>
      </c>
      <c r="R239" s="4" t="s">
        <v>95</v>
      </c>
      <c r="S239" s="4" t="s">
        <v>95</v>
      </c>
      <c r="T239" s="4" t="s">
        <v>95</v>
      </c>
      <c r="U239" s="4" t="s">
        <v>95</v>
      </c>
      <c r="V239" s="4" t="s">
        <v>446</v>
      </c>
      <c r="W239" s="4" t="s">
        <v>446</v>
      </c>
      <c r="X239" s="4" t="s">
        <v>446</v>
      </c>
      <c r="Y239" s="4" t="s">
        <v>446</v>
      </c>
      <c r="Z239" s="4" t="s">
        <v>446</v>
      </c>
      <c r="AA239" s="4" t="s">
        <v>446</v>
      </c>
      <c r="AB239" s="4" t="s">
        <v>446</v>
      </c>
      <c r="AC239" s="4" t="s">
        <v>446</v>
      </c>
      <c r="AD239" s="4" t="s">
        <v>95</v>
      </c>
      <c r="AE239" s="4" t="s">
        <v>95</v>
      </c>
      <c r="AF239" s="4" t="s">
        <v>95</v>
      </c>
      <c r="AG239" s="4" t="s">
        <v>95</v>
      </c>
      <c r="AH239" s="4" t="s">
        <v>95</v>
      </c>
      <c r="AI239" s="4" t="s">
        <v>95</v>
      </c>
      <c r="AJ239" s="4" t="s">
        <v>95</v>
      </c>
      <c r="AK239" s="4" t="s">
        <v>95</v>
      </c>
      <c r="AL239" s="4" t="s">
        <v>95</v>
      </c>
      <c r="AM239" s="4" t="s">
        <v>95</v>
      </c>
      <c r="AN239" s="4" t="s">
        <v>95</v>
      </c>
      <c r="AO239" s="4" t="s">
        <v>95</v>
      </c>
      <c r="AP239" s="4" t="s">
        <v>95</v>
      </c>
      <c r="AQ239" s="4" t="s">
        <v>95</v>
      </c>
      <c r="AR239" s="4" t="s">
        <v>95</v>
      </c>
      <c r="AS239" s="4" t="s">
        <v>95</v>
      </c>
    </row>
    <row r="240" spans="1:45" x14ac:dyDescent="0.4">
      <c r="A240" s="1" t="s">
        <v>353</v>
      </c>
      <c r="B240" s="9">
        <v>0</v>
      </c>
      <c r="C240" s="9">
        <v>0</v>
      </c>
      <c r="D240" s="9">
        <v>0</v>
      </c>
      <c r="E240" s="9">
        <v>0</v>
      </c>
      <c r="F240" s="9">
        <v>0</v>
      </c>
      <c r="G240" s="9">
        <v>0</v>
      </c>
      <c r="H240" s="9">
        <v>0</v>
      </c>
      <c r="I240" s="9">
        <v>2.1729470612859999E-3</v>
      </c>
      <c r="J240" s="9">
        <v>1.9554683470450001E-3</v>
      </c>
      <c r="K240" s="9">
        <v>0</v>
      </c>
      <c r="L240" s="9">
        <v>0</v>
      </c>
      <c r="M240" s="9">
        <v>0</v>
      </c>
      <c r="N240" s="9">
        <v>7.3732316887829992E-4</v>
      </c>
      <c r="O240" s="9">
        <v>0</v>
      </c>
      <c r="P240" s="9">
        <v>0</v>
      </c>
      <c r="Q240" s="9">
        <v>0</v>
      </c>
      <c r="R240" s="9">
        <v>3.021367593646E-3</v>
      </c>
      <c r="S240" s="9">
        <v>7.5980365390130005E-4</v>
      </c>
      <c r="T240" s="9">
        <v>0</v>
      </c>
      <c r="U240" s="9">
        <v>0</v>
      </c>
      <c r="V240" s="9">
        <v>3.2687744667060002E-4</v>
      </c>
      <c r="W240" s="9">
        <v>3.237853207678E-3</v>
      </c>
      <c r="X240" s="9">
        <v>0</v>
      </c>
      <c r="Y240" s="9">
        <v>0</v>
      </c>
      <c r="Z240" s="9">
        <v>4.7665420573130002E-3</v>
      </c>
      <c r="AA240" s="9">
        <v>1.3334116664689998E-3</v>
      </c>
      <c r="AB240" s="9">
        <v>0</v>
      </c>
      <c r="AC240" s="9">
        <v>0</v>
      </c>
      <c r="AD240" s="9">
        <v>2.221833788564E-3</v>
      </c>
      <c r="AE240" s="9">
        <v>1.2966851322789999E-3</v>
      </c>
      <c r="AF240" s="9">
        <v>0</v>
      </c>
      <c r="AG240" s="9">
        <v>0</v>
      </c>
      <c r="AH240" s="9">
        <v>4.2201540410910006E-4</v>
      </c>
      <c r="AI240" s="9">
        <v>8.2638316108350003E-5</v>
      </c>
      <c r="AJ240" s="9">
        <v>0</v>
      </c>
      <c r="AK240" s="9">
        <v>8.3921126433650003E-4</v>
      </c>
      <c r="AL240" s="9">
        <v>1.311689303668E-3</v>
      </c>
      <c r="AM240" s="9">
        <v>3.0757089069930003E-4</v>
      </c>
      <c r="AN240" s="9">
        <v>0</v>
      </c>
      <c r="AO240" s="9">
        <v>6.1094677158949999E-4</v>
      </c>
      <c r="AP240" s="9">
        <v>1.2798827973290001E-3</v>
      </c>
      <c r="AQ240" s="9">
        <v>1.4306109239260001E-3</v>
      </c>
      <c r="AR240" s="9">
        <v>0</v>
      </c>
      <c r="AS240" s="9">
        <v>0</v>
      </c>
    </row>
    <row r="241" spans="1:45" x14ac:dyDescent="0.4">
      <c r="B241" s="10">
        <v>0</v>
      </c>
      <c r="C241" s="10">
        <v>0</v>
      </c>
      <c r="D241" s="10">
        <v>0</v>
      </c>
      <c r="E241" s="10">
        <v>0</v>
      </c>
      <c r="F241" s="10">
        <v>0</v>
      </c>
      <c r="G241" s="10">
        <v>0</v>
      </c>
      <c r="H241" s="10">
        <v>0</v>
      </c>
      <c r="I241" s="10">
        <v>1</v>
      </c>
      <c r="J241" s="10">
        <v>1</v>
      </c>
      <c r="K241" s="10">
        <v>0</v>
      </c>
      <c r="L241" s="10">
        <v>0</v>
      </c>
      <c r="M241" s="10">
        <v>0</v>
      </c>
      <c r="N241" s="10">
        <v>1</v>
      </c>
      <c r="O241" s="10">
        <v>0</v>
      </c>
      <c r="P241" s="10">
        <v>0</v>
      </c>
      <c r="Q241" s="10">
        <v>0</v>
      </c>
      <c r="R241" s="10">
        <v>2</v>
      </c>
      <c r="S241" s="10">
        <v>1</v>
      </c>
      <c r="T241" s="10">
        <v>0</v>
      </c>
      <c r="U241" s="10">
        <v>0</v>
      </c>
      <c r="V241" s="10">
        <v>1</v>
      </c>
      <c r="W241" s="10">
        <v>1</v>
      </c>
      <c r="X241" s="10">
        <v>0</v>
      </c>
      <c r="Y241" s="10">
        <v>0</v>
      </c>
      <c r="Z241" s="10">
        <v>1</v>
      </c>
      <c r="AA241" s="10">
        <v>2</v>
      </c>
      <c r="AB241" s="10">
        <v>0</v>
      </c>
      <c r="AC241" s="10">
        <v>0</v>
      </c>
      <c r="AD241" s="10">
        <v>3</v>
      </c>
      <c r="AE241" s="10">
        <v>3</v>
      </c>
      <c r="AF241" s="10">
        <v>0</v>
      </c>
      <c r="AG241" s="10">
        <v>0</v>
      </c>
      <c r="AH241" s="10">
        <v>3</v>
      </c>
      <c r="AI241" s="10">
        <v>1</v>
      </c>
      <c r="AJ241" s="10">
        <v>0</v>
      </c>
      <c r="AK241" s="10">
        <v>1</v>
      </c>
      <c r="AL241" s="10">
        <v>3</v>
      </c>
      <c r="AM241" s="10">
        <v>3</v>
      </c>
      <c r="AN241" s="10">
        <v>0</v>
      </c>
      <c r="AO241" s="10">
        <v>1</v>
      </c>
      <c r="AP241" s="10">
        <v>3</v>
      </c>
      <c r="AQ241" s="10">
        <v>1</v>
      </c>
      <c r="AR241" s="10">
        <v>0</v>
      </c>
      <c r="AS241" s="10">
        <v>0</v>
      </c>
    </row>
    <row r="242" spans="1:45" x14ac:dyDescent="0.4">
      <c r="B242" s="10">
        <v>140</v>
      </c>
      <c r="C242" s="10">
        <v>171</v>
      </c>
      <c r="D242" s="10">
        <v>194</v>
      </c>
      <c r="E242" s="10">
        <v>525</v>
      </c>
      <c r="F242" s="10">
        <v>399</v>
      </c>
      <c r="G242" s="10">
        <v>458</v>
      </c>
      <c r="H242" s="10">
        <v>487</v>
      </c>
      <c r="I242" s="10">
        <v>1024</v>
      </c>
      <c r="J242" s="10">
        <v>558</v>
      </c>
      <c r="K242" s="10">
        <v>557</v>
      </c>
      <c r="L242" s="10">
        <v>670</v>
      </c>
      <c r="M242" s="10">
        <v>1265</v>
      </c>
      <c r="N242" s="10">
        <v>579</v>
      </c>
      <c r="O242" s="10">
        <v>605</v>
      </c>
      <c r="P242" s="10">
        <v>615</v>
      </c>
      <c r="Q242" s="10">
        <v>977</v>
      </c>
      <c r="R242" s="10">
        <v>697</v>
      </c>
      <c r="S242" s="10">
        <v>673</v>
      </c>
      <c r="T242" s="10">
        <v>615</v>
      </c>
      <c r="U242" s="10">
        <v>885</v>
      </c>
      <c r="V242" s="10">
        <v>799</v>
      </c>
      <c r="W242" s="10">
        <v>729</v>
      </c>
      <c r="X242" s="10">
        <v>608</v>
      </c>
      <c r="Y242" s="10">
        <v>879</v>
      </c>
      <c r="Z242" s="10">
        <v>408</v>
      </c>
      <c r="AA242" s="10">
        <v>375</v>
      </c>
      <c r="AB242" s="10">
        <v>339</v>
      </c>
      <c r="AC242" s="10">
        <v>431</v>
      </c>
      <c r="AD242" s="10">
        <v>1560</v>
      </c>
      <c r="AE242" s="10">
        <v>1486</v>
      </c>
      <c r="AF242" s="10">
        <v>1327</v>
      </c>
      <c r="AG242" s="10">
        <v>2296</v>
      </c>
      <c r="AH242" s="10">
        <v>2001</v>
      </c>
      <c r="AI242" s="10">
        <v>2055</v>
      </c>
      <c r="AJ242" s="10">
        <v>2161</v>
      </c>
      <c r="AK242" s="10">
        <v>3652</v>
      </c>
      <c r="AL242" s="10">
        <v>2405</v>
      </c>
      <c r="AM242" s="10">
        <v>2382</v>
      </c>
      <c r="AN242" s="10">
        <v>2397</v>
      </c>
      <c r="AO242" s="10">
        <v>4107</v>
      </c>
      <c r="AP242" s="10">
        <v>1175</v>
      </c>
      <c r="AQ242" s="10">
        <v>1190</v>
      </c>
      <c r="AR242" s="10">
        <v>1127</v>
      </c>
      <c r="AS242" s="10">
        <v>1880</v>
      </c>
    </row>
    <row r="243" spans="1:45" x14ac:dyDescent="0.4">
      <c r="B243" s="10">
        <v>0</v>
      </c>
      <c r="C243" s="10">
        <v>0</v>
      </c>
      <c r="D243" s="10">
        <v>0</v>
      </c>
      <c r="E243" s="10">
        <v>0</v>
      </c>
      <c r="F243" s="10">
        <v>0</v>
      </c>
      <c r="G243" s="10">
        <v>0</v>
      </c>
      <c r="H243" s="10">
        <v>0</v>
      </c>
      <c r="I243" s="10">
        <v>2.4519853813750001</v>
      </c>
      <c r="J243" s="10">
        <v>1.206888280681</v>
      </c>
      <c r="K243" s="10">
        <v>0</v>
      </c>
      <c r="L243" s="10">
        <v>0</v>
      </c>
      <c r="M243" s="10">
        <v>0</v>
      </c>
      <c r="N243" s="10">
        <v>0.42695429507470001</v>
      </c>
      <c r="O243" s="10">
        <v>0</v>
      </c>
      <c r="P243" s="10">
        <v>0</v>
      </c>
      <c r="Q243" s="10">
        <v>0</v>
      </c>
      <c r="R243" s="10">
        <v>1.616011796484</v>
      </c>
      <c r="S243" s="10">
        <v>0.40837454341040003</v>
      </c>
      <c r="T243" s="10">
        <v>0</v>
      </c>
      <c r="U243" s="10">
        <v>0</v>
      </c>
      <c r="V243" s="10">
        <v>0.15952915262289999</v>
      </c>
      <c r="W243" s="10">
        <v>1.6849193998009999</v>
      </c>
      <c r="X243" s="10">
        <v>0</v>
      </c>
      <c r="Y243" s="10">
        <v>0</v>
      </c>
      <c r="Z243" s="10">
        <v>1.247144606128</v>
      </c>
      <c r="AA243" s="10">
        <v>0.32802332418180002</v>
      </c>
      <c r="AB243" s="10">
        <v>0</v>
      </c>
      <c r="AC243" s="10">
        <v>0</v>
      </c>
      <c r="AD243" s="10">
        <v>3.8945123183489998</v>
      </c>
      <c r="AE243" s="10">
        <v>2.2750072311089999</v>
      </c>
      <c r="AF243" s="10">
        <v>0</v>
      </c>
      <c r="AG243" s="10">
        <v>0</v>
      </c>
      <c r="AH243" s="10">
        <v>0.7620158126405</v>
      </c>
      <c r="AI243" s="10">
        <v>0.1463100362842</v>
      </c>
      <c r="AJ243" s="10">
        <v>0</v>
      </c>
      <c r="AK243" s="10">
        <v>2.4519853813750001</v>
      </c>
      <c r="AL243" s="10">
        <v>3.0743220072959998</v>
      </c>
      <c r="AM243" s="10">
        <v>0.73639786759220005</v>
      </c>
      <c r="AN243" s="10">
        <v>0</v>
      </c>
      <c r="AO243" s="10">
        <v>2.4519853813750001</v>
      </c>
      <c r="AP243" s="10">
        <v>1.5822061236939999</v>
      </c>
      <c r="AQ243" s="10">
        <v>1.6849193998009999</v>
      </c>
      <c r="AR243" s="10">
        <v>0</v>
      </c>
      <c r="AS243" s="10">
        <v>0</v>
      </c>
    </row>
    <row r="244" spans="1:45" x14ac:dyDescent="0.4">
      <c r="B244" s="10">
        <v>414.93832661670001</v>
      </c>
      <c r="C244" s="10">
        <v>393.1087009327</v>
      </c>
      <c r="D244" s="10">
        <v>411.1167491361</v>
      </c>
      <c r="E244" s="10">
        <v>684.19789504209996</v>
      </c>
      <c r="F244" s="10">
        <v>684.26920344040002</v>
      </c>
      <c r="G244" s="10">
        <v>663.39166233169999</v>
      </c>
      <c r="H244" s="10">
        <v>674.01172105759997</v>
      </c>
      <c r="I244" s="10">
        <v>1128.41468854</v>
      </c>
      <c r="J244" s="10">
        <v>617.18630347789997</v>
      </c>
      <c r="K244" s="10">
        <v>627.76873530119997</v>
      </c>
      <c r="L244" s="10">
        <v>636.72706064479996</v>
      </c>
      <c r="M244" s="10">
        <v>1073.374845675</v>
      </c>
      <c r="N244" s="10">
        <v>579.05991985059995</v>
      </c>
      <c r="O244" s="10">
        <v>581.35840760539998</v>
      </c>
      <c r="P244" s="10">
        <v>561.89971533259995</v>
      </c>
      <c r="Q244" s="10">
        <v>927.34131457230001</v>
      </c>
      <c r="R244" s="10">
        <v>534.86103441440002</v>
      </c>
      <c r="S244" s="10">
        <v>537.47378196149998</v>
      </c>
      <c r="T244" s="10">
        <v>520.81066326339999</v>
      </c>
      <c r="U244" s="10">
        <v>855.37523773249995</v>
      </c>
      <c r="V244" s="10">
        <v>488.03964374970002</v>
      </c>
      <c r="W244" s="10">
        <v>520.38165158490006</v>
      </c>
      <c r="X244" s="10">
        <v>463.59296599330003</v>
      </c>
      <c r="Y244" s="10">
        <v>868.07166433760005</v>
      </c>
      <c r="Z244" s="10">
        <v>261.6455684503</v>
      </c>
      <c r="AA244" s="10">
        <v>246.00304049409999</v>
      </c>
      <c r="AB244" s="10">
        <v>286.2186198398</v>
      </c>
      <c r="AC244" s="10">
        <v>446.85162582309999</v>
      </c>
      <c r="AD244" s="10">
        <v>1752.8369306449999</v>
      </c>
      <c r="AE244" s="10">
        <v>1754.4793060980001</v>
      </c>
      <c r="AF244" s="10">
        <v>1799.134141944</v>
      </c>
      <c r="AG244" s="10">
        <v>3020.550763321</v>
      </c>
      <c r="AH244" s="10">
        <v>1805.6587632129999</v>
      </c>
      <c r="AI244" s="10">
        <v>1770.486660114</v>
      </c>
      <c r="AJ244" s="10">
        <v>1701.07770433</v>
      </c>
      <c r="AK244" s="10">
        <v>2921.773676756</v>
      </c>
      <c r="AL244" s="10">
        <v>2343.7882726490002</v>
      </c>
      <c r="AM244" s="10">
        <v>2394.2378484450001</v>
      </c>
      <c r="AN244" s="10">
        <v>2358.2221231120002</v>
      </c>
      <c r="AO244" s="10">
        <v>4013.4190004729999</v>
      </c>
      <c r="AP244" s="10">
        <v>1236.211727351</v>
      </c>
      <c r="AQ244" s="10">
        <v>1177.7621515549999</v>
      </c>
      <c r="AR244" s="10">
        <v>1191.125665729</v>
      </c>
      <c r="AS244" s="10">
        <v>1973.5561672179999</v>
      </c>
    </row>
    <row r="245" spans="1:45" x14ac:dyDescent="0.4">
      <c r="B245" s="4" t="s">
        <v>446</v>
      </c>
      <c r="C245" s="4" t="s">
        <v>446</v>
      </c>
      <c r="D245" s="4" t="s">
        <v>446</v>
      </c>
      <c r="E245" s="4" t="s">
        <v>446</v>
      </c>
      <c r="F245" s="4" t="s">
        <v>95</v>
      </c>
      <c r="G245" s="4" t="s">
        <v>95</v>
      </c>
      <c r="H245" s="4" t="s">
        <v>95</v>
      </c>
      <c r="I245" s="4" t="s">
        <v>95</v>
      </c>
      <c r="J245" s="4" t="s">
        <v>95</v>
      </c>
      <c r="K245" s="4" t="s">
        <v>95</v>
      </c>
      <c r="L245" s="4" t="s">
        <v>95</v>
      </c>
      <c r="M245" s="4" t="s">
        <v>95</v>
      </c>
      <c r="N245" s="4" t="s">
        <v>95</v>
      </c>
      <c r="O245" s="4" t="s">
        <v>95</v>
      </c>
      <c r="P245" s="4" t="s">
        <v>95</v>
      </c>
      <c r="Q245" s="4" t="s">
        <v>95</v>
      </c>
      <c r="R245" s="4" t="s">
        <v>95</v>
      </c>
      <c r="S245" s="4" t="s">
        <v>95</v>
      </c>
      <c r="T245" s="4" t="s">
        <v>95</v>
      </c>
      <c r="U245" s="4" t="s">
        <v>95</v>
      </c>
      <c r="V245" s="4" t="s">
        <v>95</v>
      </c>
      <c r="W245" s="4" t="s">
        <v>183</v>
      </c>
      <c r="X245" s="4" t="s">
        <v>95</v>
      </c>
      <c r="Y245" s="4" t="s">
        <v>95</v>
      </c>
      <c r="Z245" s="4" t="s">
        <v>95</v>
      </c>
      <c r="AA245" s="4" t="s">
        <v>95</v>
      </c>
      <c r="AB245" s="4" t="s">
        <v>95</v>
      </c>
      <c r="AC245" s="4" t="s">
        <v>95</v>
      </c>
      <c r="AD245" s="4" t="s">
        <v>116</v>
      </c>
      <c r="AE245" s="4" t="s">
        <v>95</v>
      </c>
      <c r="AF245" s="4" t="s">
        <v>95</v>
      </c>
      <c r="AG245" s="4" t="s">
        <v>95</v>
      </c>
      <c r="AH245" s="4" t="s">
        <v>95</v>
      </c>
      <c r="AI245" s="4" t="s">
        <v>95</v>
      </c>
      <c r="AJ245" s="4" t="s">
        <v>95</v>
      </c>
      <c r="AK245" s="4" t="s">
        <v>184</v>
      </c>
      <c r="AL245" s="4" t="s">
        <v>95</v>
      </c>
      <c r="AM245" s="4" t="s">
        <v>95</v>
      </c>
      <c r="AN245" s="4" t="s">
        <v>95</v>
      </c>
      <c r="AO245" s="4" t="s">
        <v>95</v>
      </c>
      <c r="AP245" s="4" t="s">
        <v>95</v>
      </c>
      <c r="AQ245" s="4" t="s">
        <v>95</v>
      </c>
      <c r="AR245" s="4" t="s">
        <v>95</v>
      </c>
      <c r="AS245" s="4" t="s">
        <v>95</v>
      </c>
    </row>
    <row r="246" spans="1:45" x14ac:dyDescent="0.4">
      <c r="A246" s="1" t="s">
        <v>386</v>
      </c>
      <c r="B246" s="9">
        <v>0</v>
      </c>
      <c r="C246" s="9">
        <v>6.1077680160680006E-3</v>
      </c>
      <c r="D246" s="9">
        <v>0</v>
      </c>
      <c r="E246" s="9">
        <v>0</v>
      </c>
      <c r="F246" s="9">
        <v>1.078389787617E-3</v>
      </c>
      <c r="G246" s="9">
        <v>3.9710876270460001E-3</v>
      </c>
      <c r="H246" s="9">
        <v>0</v>
      </c>
      <c r="I246" s="9">
        <v>4.6634025019510004E-3</v>
      </c>
      <c r="J246" s="9">
        <v>1.212280504835E-3</v>
      </c>
      <c r="K246" s="9">
        <v>0</v>
      </c>
      <c r="L246" s="9">
        <v>2.2480588006779999E-3</v>
      </c>
      <c r="M246" s="9">
        <v>2.7386732579610003E-3</v>
      </c>
      <c r="N246" s="9">
        <v>7.9117870610959998E-3</v>
      </c>
      <c r="O246" s="9">
        <v>3.4613440789769999E-4</v>
      </c>
      <c r="P246" s="9">
        <v>9.9419092001280015E-4</v>
      </c>
      <c r="Q246" s="9">
        <v>3.9636031336220002E-3</v>
      </c>
      <c r="R246" s="9">
        <v>3.5318946626050002E-3</v>
      </c>
      <c r="S246" s="9">
        <v>3.4298192677560003E-3</v>
      </c>
      <c r="T246" s="9">
        <v>0</v>
      </c>
      <c r="U246" s="9">
        <v>0</v>
      </c>
      <c r="V246" s="9">
        <v>8.7130664314770002E-3</v>
      </c>
      <c r="W246" s="9">
        <v>5.1583192758460007E-4</v>
      </c>
      <c r="X246" s="9">
        <v>5.1167184198240004E-3</v>
      </c>
      <c r="Y246" s="9">
        <v>1.7192532717760002E-3</v>
      </c>
      <c r="Z246" s="9">
        <v>6.3175186951100002E-3</v>
      </c>
      <c r="AA246" s="9">
        <v>2.409380018898E-2</v>
      </c>
      <c r="AB246" s="9">
        <v>1.7972211949639999E-3</v>
      </c>
      <c r="AC246" s="9">
        <v>2.3340690549399998E-3</v>
      </c>
      <c r="AD246" s="9">
        <v>3.0554683661310001E-3</v>
      </c>
      <c r="AE246" s="9">
        <v>5.8967016545679995E-3</v>
      </c>
      <c r="AF246" s="9">
        <v>7.9560486288460003E-4</v>
      </c>
      <c r="AG246" s="9">
        <v>2.196939437673E-3</v>
      </c>
      <c r="AH246" s="9">
        <v>4.7108116144500001E-3</v>
      </c>
      <c r="AI246" s="9">
        <v>1.6549154912270001E-3</v>
      </c>
      <c r="AJ246" s="9">
        <v>2.0252504777059999E-3</v>
      </c>
      <c r="AK246" s="9">
        <v>1.472435099146E-3</v>
      </c>
      <c r="AL246" s="9">
        <v>3.4305553190069997E-3</v>
      </c>
      <c r="AM246" s="9">
        <v>3.412634397241E-3</v>
      </c>
      <c r="AN246" s="9">
        <v>1.8783175173829999E-3</v>
      </c>
      <c r="AO246" s="9">
        <v>1.301253507793E-3</v>
      </c>
      <c r="AP246" s="9">
        <v>4.7090321276589998E-3</v>
      </c>
      <c r="AQ246" s="9">
        <v>4.334481613701E-3</v>
      </c>
      <c r="AR246" s="9">
        <v>3.7529069749760001E-4</v>
      </c>
      <c r="AS246" s="9">
        <v>4.6567865707860005E-3</v>
      </c>
    </row>
    <row r="247" spans="1:45" x14ac:dyDescent="0.4">
      <c r="B247" s="10">
        <v>0</v>
      </c>
      <c r="C247" s="10">
        <v>1</v>
      </c>
      <c r="D247" s="10">
        <v>0</v>
      </c>
      <c r="E247" s="10">
        <v>0</v>
      </c>
      <c r="F247" s="10">
        <v>1</v>
      </c>
      <c r="G247" s="10">
        <v>2</v>
      </c>
      <c r="H247" s="10">
        <v>0</v>
      </c>
      <c r="I247" s="10">
        <v>3</v>
      </c>
      <c r="J247" s="10">
        <v>1</v>
      </c>
      <c r="K247" s="10">
        <v>0</v>
      </c>
      <c r="L247" s="10">
        <v>1</v>
      </c>
      <c r="M247" s="10">
        <v>1</v>
      </c>
      <c r="N247" s="10">
        <v>4</v>
      </c>
      <c r="O247" s="10">
        <v>1</v>
      </c>
      <c r="P247" s="10">
        <v>2</v>
      </c>
      <c r="Q247" s="10">
        <v>3</v>
      </c>
      <c r="R247" s="10">
        <v>2</v>
      </c>
      <c r="S247" s="10">
        <v>3</v>
      </c>
      <c r="T247" s="10">
        <v>0</v>
      </c>
      <c r="U247" s="10">
        <v>0</v>
      </c>
      <c r="V247" s="10">
        <v>7</v>
      </c>
      <c r="W247" s="10">
        <v>1</v>
      </c>
      <c r="X247" s="10">
        <v>2</v>
      </c>
      <c r="Y247" s="10">
        <v>1</v>
      </c>
      <c r="Z247" s="10">
        <v>3</v>
      </c>
      <c r="AA247" s="10">
        <v>6</v>
      </c>
      <c r="AB247" s="10">
        <v>1</v>
      </c>
      <c r="AC247" s="10">
        <v>2</v>
      </c>
      <c r="AD247" s="10">
        <v>5</v>
      </c>
      <c r="AE247" s="10">
        <v>8</v>
      </c>
      <c r="AF247" s="10">
        <v>1</v>
      </c>
      <c r="AG247" s="10">
        <v>3</v>
      </c>
      <c r="AH247" s="10">
        <v>13</v>
      </c>
      <c r="AI247" s="10">
        <v>6</v>
      </c>
      <c r="AJ247" s="10">
        <v>5</v>
      </c>
      <c r="AK247" s="10">
        <v>6</v>
      </c>
      <c r="AL247" s="10">
        <v>13</v>
      </c>
      <c r="AM247" s="10">
        <v>10</v>
      </c>
      <c r="AN247" s="10">
        <v>5</v>
      </c>
      <c r="AO247" s="10">
        <v>5</v>
      </c>
      <c r="AP247" s="10">
        <v>5</v>
      </c>
      <c r="AQ247" s="10">
        <v>4</v>
      </c>
      <c r="AR247" s="10">
        <v>1</v>
      </c>
      <c r="AS247" s="10">
        <v>5</v>
      </c>
    </row>
    <row r="248" spans="1:45" x14ac:dyDescent="0.4">
      <c r="B248" s="10">
        <v>140</v>
      </c>
      <c r="C248" s="10">
        <v>171</v>
      </c>
      <c r="D248" s="10">
        <v>194</v>
      </c>
      <c r="E248" s="10">
        <v>525</v>
      </c>
      <c r="F248" s="10">
        <v>399</v>
      </c>
      <c r="G248" s="10">
        <v>458</v>
      </c>
      <c r="H248" s="10">
        <v>487</v>
      </c>
      <c r="I248" s="10">
        <v>1024</v>
      </c>
      <c r="J248" s="10">
        <v>558</v>
      </c>
      <c r="K248" s="10">
        <v>557</v>
      </c>
      <c r="L248" s="10">
        <v>670</v>
      </c>
      <c r="M248" s="10">
        <v>1265</v>
      </c>
      <c r="N248" s="10">
        <v>579</v>
      </c>
      <c r="O248" s="10">
        <v>605</v>
      </c>
      <c r="P248" s="10">
        <v>615</v>
      </c>
      <c r="Q248" s="10">
        <v>977</v>
      </c>
      <c r="R248" s="10">
        <v>697</v>
      </c>
      <c r="S248" s="10">
        <v>673</v>
      </c>
      <c r="T248" s="10">
        <v>615</v>
      </c>
      <c r="U248" s="10">
        <v>885</v>
      </c>
      <c r="V248" s="10">
        <v>799</v>
      </c>
      <c r="W248" s="10">
        <v>729</v>
      </c>
      <c r="X248" s="10">
        <v>608</v>
      </c>
      <c r="Y248" s="10">
        <v>879</v>
      </c>
      <c r="Z248" s="10">
        <v>408</v>
      </c>
      <c r="AA248" s="10">
        <v>375</v>
      </c>
      <c r="AB248" s="10">
        <v>339</v>
      </c>
      <c r="AC248" s="10">
        <v>431</v>
      </c>
      <c r="AD248" s="10">
        <v>1560</v>
      </c>
      <c r="AE248" s="10">
        <v>1486</v>
      </c>
      <c r="AF248" s="10">
        <v>1327</v>
      </c>
      <c r="AG248" s="10">
        <v>2296</v>
      </c>
      <c r="AH248" s="10">
        <v>2001</v>
      </c>
      <c r="AI248" s="10">
        <v>2055</v>
      </c>
      <c r="AJ248" s="10">
        <v>2161</v>
      </c>
      <c r="AK248" s="10">
        <v>3652</v>
      </c>
      <c r="AL248" s="10">
        <v>2405</v>
      </c>
      <c r="AM248" s="10">
        <v>2382</v>
      </c>
      <c r="AN248" s="10">
        <v>2397</v>
      </c>
      <c r="AO248" s="10">
        <v>4107</v>
      </c>
      <c r="AP248" s="10">
        <v>1175</v>
      </c>
      <c r="AQ248" s="10">
        <v>1190</v>
      </c>
      <c r="AR248" s="10">
        <v>1127</v>
      </c>
      <c r="AS248" s="10">
        <v>1880</v>
      </c>
    </row>
    <row r="249" spans="1:45" x14ac:dyDescent="0.4">
      <c r="B249" s="10">
        <v>0</v>
      </c>
      <c r="C249" s="10">
        <v>2.4010167503950002</v>
      </c>
      <c r="D249" s="10">
        <v>0</v>
      </c>
      <c r="E249" s="10">
        <v>0</v>
      </c>
      <c r="F249" s="10">
        <v>0.73790892097070004</v>
      </c>
      <c r="G249" s="10">
        <v>2.6343864221710001</v>
      </c>
      <c r="H249" s="10">
        <v>0</v>
      </c>
      <c r="I249" s="10">
        <v>5.2622518817749997</v>
      </c>
      <c r="J249" s="10">
        <v>0.74820292355749995</v>
      </c>
      <c r="K249" s="10">
        <v>0</v>
      </c>
      <c r="L249" s="10">
        <v>1.4313998723120001</v>
      </c>
      <c r="M249" s="10">
        <v>2.9396229856180001</v>
      </c>
      <c r="N249" s="10">
        <v>4.5813987814730002</v>
      </c>
      <c r="O249" s="10">
        <v>0.20122814819279999</v>
      </c>
      <c r="P249" s="10">
        <v>0.55863559494149995</v>
      </c>
      <c r="Q249" s="10">
        <v>3.6756129403759998</v>
      </c>
      <c r="R249" s="10">
        <v>1.8890728326840001</v>
      </c>
      <c r="S249" s="10">
        <v>1.8434379332849999</v>
      </c>
      <c r="T249" s="10">
        <v>0</v>
      </c>
      <c r="U249" s="10">
        <v>0</v>
      </c>
      <c r="V249" s="10">
        <v>4.2523218371859999</v>
      </c>
      <c r="W249" s="10">
        <v>0.26842947041670001</v>
      </c>
      <c r="X249" s="10">
        <v>2.3720746683990002</v>
      </c>
      <c r="Y249" s="10">
        <v>1.4924350490480001</v>
      </c>
      <c r="Z249" s="10">
        <v>1.6529507701770001</v>
      </c>
      <c r="AA249" s="10">
        <v>5.9271481035470002</v>
      </c>
      <c r="AB249" s="10">
        <v>0.51439816996929999</v>
      </c>
      <c r="AC249" s="10">
        <v>1.0429825519830001</v>
      </c>
      <c r="AD249" s="10">
        <v>5.3557377925710004</v>
      </c>
      <c r="AE249" s="10">
        <v>10.34564102717</v>
      </c>
      <c r="AF249" s="10">
        <v>1.4313998723120001</v>
      </c>
      <c r="AG249" s="10">
        <v>6.6359670954340002</v>
      </c>
      <c r="AH249" s="10">
        <v>8.506118273477</v>
      </c>
      <c r="AI249" s="10">
        <v>2.930005800834</v>
      </c>
      <c r="AJ249" s="10">
        <v>3.4451084333090001</v>
      </c>
      <c r="AK249" s="10">
        <v>4.3021221134159999</v>
      </c>
      <c r="AL249" s="10">
        <v>8.0404953253620004</v>
      </c>
      <c r="AM249" s="10">
        <v>8.1706584367810002</v>
      </c>
      <c r="AN249" s="10">
        <v>4.4294899237229997</v>
      </c>
      <c r="AO249" s="10">
        <v>5.2224755526079996</v>
      </c>
      <c r="AP249" s="10">
        <v>5.821360740686</v>
      </c>
      <c r="AQ249" s="10">
        <v>5.1049883912259997</v>
      </c>
      <c r="AR249" s="10">
        <v>0.44701838189859999</v>
      </c>
      <c r="AS249" s="10">
        <v>9.1904298561939992</v>
      </c>
    </row>
    <row r="250" spans="1:45" x14ac:dyDescent="0.4">
      <c r="B250" s="10">
        <v>414.93832661670001</v>
      </c>
      <c r="C250" s="10">
        <v>393.1087009327</v>
      </c>
      <c r="D250" s="10">
        <v>411.1167491361</v>
      </c>
      <c r="E250" s="10">
        <v>684.19789504209996</v>
      </c>
      <c r="F250" s="10">
        <v>684.26920344040002</v>
      </c>
      <c r="G250" s="10">
        <v>663.39166233169999</v>
      </c>
      <c r="H250" s="10">
        <v>674.01172105759997</v>
      </c>
      <c r="I250" s="10">
        <v>1128.41468854</v>
      </c>
      <c r="J250" s="10">
        <v>617.18630347789997</v>
      </c>
      <c r="K250" s="10">
        <v>627.76873530119997</v>
      </c>
      <c r="L250" s="10">
        <v>636.72706064479996</v>
      </c>
      <c r="M250" s="10">
        <v>1073.374845675</v>
      </c>
      <c r="N250" s="10">
        <v>579.05991985059995</v>
      </c>
      <c r="O250" s="10">
        <v>581.35840760539998</v>
      </c>
      <c r="P250" s="10">
        <v>561.89971533259995</v>
      </c>
      <c r="Q250" s="10">
        <v>927.34131457230001</v>
      </c>
      <c r="R250" s="10">
        <v>534.86103441440002</v>
      </c>
      <c r="S250" s="10">
        <v>537.47378196149998</v>
      </c>
      <c r="T250" s="10">
        <v>520.81066326339999</v>
      </c>
      <c r="U250" s="10">
        <v>855.37523773249995</v>
      </c>
      <c r="V250" s="10">
        <v>488.03964374970002</v>
      </c>
      <c r="W250" s="10">
        <v>520.38165158490006</v>
      </c>
      <c r="X250" s="10">
        <v>463.59296599330003</v>
      </c>
      <c r="Y250" s="10">
        <v>868.07166433760005</v>
      </c>
      <c r="Z250" s="10">
        <v>261.6455684503</v>
      </c>
      <c r="AA250" s="10">
        <v>246.00304049409999</v>
      </c>
      <c r="AB250" s="10">
        <v>286.2186198398</v>
      </c>
      <c r="AC250" s="10">
        <v>446.85162582309999</v>
      </c>
      <c r="AD250" s="10">
        <v>1752.8369306449999</v>
      </c>
      <c r="AE250" s="10">
        <v>1754.4793060980001</v>
      </c>
      <c r="AF250" s="10">
        <v>1799.134141944</v>
      </c>
      <c r="AG250" s="10">
        <v>3020.550763321</v>
      </c>
      <c r="AH250" s="10">
        <v>1805.6587632129999</v>
      </c>
      <c r="AI250" s="10">
        <v>1770.486660114</v>
      </c>
      <c r="AJ250" s="10">
        <v>1701.07770433</v>
      </c>
      <c r="AK250" s="10">
        <v>2921.773676756</v>
      </c>
      <c r="AL250" s="10">
        <v>2343.7882726490002</v>
      </c>
      <c r="AM250" s="10">
        <v>2394.2378484450001</v>
      </c>
      <c r="AN250" s="10">
        <v>2358.2221231120002</v>
      </c>
      <c r="AO250" s="10">
        <v>4013.4190004729999</v>
      </c>
      <c r="AP250" s="10">
        <v>1236.211727351</v>
      </c>
      <c r="AQ250" s="10">
        <v>1177.7621515549999</v>
      </c>
      <c r="AR250" s="10">
        <v>1191.125665729</v>
      </c>
      <c r="AS250" s="10">
        <v>1973.5561672179999</v>
      </c>
    </row>
    <row r="251" spans="1:45" x14ac:dyDescent="0.4">
      <c r="B251" s="4" t="s">
        <v>95</v>
      </c>
      <c r="C251" s="4" t="s">
        <v>95</v>
      </c>
      <c r="D251" s="4" t="s">
        <v>95</v>
      </c>
      <c r="E251" s="4" t="s">
        <v>95</v>
      </c>
      <c r="F251" s="4" t="s">
        <v>95</v>
      </c>
      <c r="G251" s="4" t="s">
        <v>95</v>
      </c>
      <c r="H251" s="4" t="s">
        <v>95</v>
      </c>
      <c r="I251" s="4" t="s">
        <v>95</v>
      </c>
      <c r="J251" s="4" t="s">
        <v>95</v>
      </c>
      <c r="K251" s="4" t="s">
        <v>95</v>
      </c>
      <c r="L251" s="4" t="s">
        <v>95</v>
      </c>
      <c r="M251" s="4" t="s">
        <v>95</v>
      </c>
      <c r="N251" s="4" t="s">
        <v>837</v>
      </c>
      <c r="O251" s="4" t="s">
        <v>95</v>
      </c>
      <c r="P251" s="4" t="s">
        <v>95</v>
      </c>
      <c r="Q251" s="4" t="s">
        <v>184</v>
      </c>
      <c r="R251" s="4" t="s">
        <v>95</v>
      </c>
      <c r="S251" s="4" t="s">
        <v>116</v>
      </c>
      <c r="T251" s="4" t="s">
        <v>95</v>
      </c>
      <c r="U251" s="4" t="s">
        <v>95</v>
      </c>
      <c r="V251" s="4" t="s">
        <v>559</v>
      </c>
      <c r="W251" s="4" t="s">
        <v>95</v>
      </c>
      <c r="X251" s="4" t="s">
        <v>184</v>
      </c>
      <c r="Y251" s="4" t="s">
        <v>95</v>
      </c>
      <c r="Z251" s="4" t="s">
        <v>95</v>
      </c>
      <c r="AA251" s="4" t="s">
        <v>838</v>
      </c>
      <c r="AB251" s="4" t="s">
        <v>95</v>
      </c>
      <c r="AC251" s="4" t="s">
        <v>95</v>
      </c>
      <c r="AD251" s="4" t="s">
        <v>95</v>
      </c>
      <c r="AE251" s="4" t="s">
        <v>812</v>
      </c>
      <c r="AF251" s="4" t="s">
        <v>95</v>
      </c>
      <c r="AG251" s="4" t="s">
        <v>95</v>
      </c>
      <c r="AH251" s="4" t="s">
        <v>558</v>
      </c>
      <c r="AI251" s="4" t="s">
        <v>95</v>
      </c>
      <c r="AJ251" s="4" t="s">
        <v>95</v>
      </c>
      <c r="AK251" s="4" t="s">
        <v>95</v>
      </c>
      <c r="AL251" s="4" t="s">
        <v>397</v>
      </c>
      <c r="AM251" s="4" t="s">
        <v>236</v>
      </c>
      <c r="AN251" s="4" t="s">
        <v>95</v>
      </c>
      <c r="AO251" s="4" t="s">
        <v>95</v>
      </c>
      <c r="AP251" s="4" t="s">
        <v>645</v>
      </c>
      <c r="AQ251" s="4" t="s">
        <v>399</v>
      </c>
      <c r="AR251" s="4" t="s">
        <v>95</v>
      </c>
      <c r="AS251" s="4" t="s">
        <v>399</v>
      </c>
    </row>
    <row r="252" spans="1:45" x14ac:dyDescent="0.4">
      <c r="A252" s="1" t="s">
        <v>152</v>
      </c>
      <c r="B252" s="10">
        <v>140</v>
      </c>
      <c r="C252" s="10">
        <v>171</v>
      </c>
      <c r="D252" s="10">
        <v>194</v>
      </c>
      <c r="E252" s="10">
        <v>525</v>
      </c>
      <c r="F252" s="10">
        <v>399</v>
      </c>
      <c r="G252" s="10">
        <v>458</v>
      </c>
      <c r="H252" s="10">
        <v>487</v>
      </c>
      <c r="I252" s="10">
        <v>1024</v>
      </c>
      <c r="J252" s="10">
        <v>558</v>
      </c>
      <c r="K252" s="10">
        <v>557</v>
      </c>
      <c r="L252" s="10">
        <v>670</v>
      </c>
      <c r="M252" s="10">
        <v>1265</v>
      </c>
      <c r="N252" s="10">
        <v>579</v>
      </c>
      <c r="O252" s="10">
        <v>605</v>
      </c>
      <c r="P252" s="10">
        <v>615</v>
      </c>
      <c r="Q252" s="10">
        <v>977</v>
      </c>
      <c r="R252" s="10">
        <v>697</v>
      </c>
      <c r="S252" s="10">
        <v>673</v>
      </c>
      <c r="T252" s="10">
        <v>615</v>
      </c>
      <c r="U252" s="10">
        <v>885</v>
      </c>
      <c r="V252" s="10">
        <v>799</v>
      </c>
      <c r="W252" s="10">
        <v>729</v>
      </c>
      <c r="X252" s="10">
        <v>608</v>
      </c>
      <c r="Y252" s="10">
        <v>879</v>
      </c>
      <c r="Z252" s="10">
        <v>408</v>
      </c>
      <c r="AA252" s="10">
        <v>375</v>
      </c>
      <c r="AB252" s="10">
        <v>339</v>
      </c>
      <c r="AC252" s="10">
        <v>431</v>
      </c>
      <c r="AD252" s="10">
        <v>1560</v>
      </c>
      <c r="AE252" s="10">
        <v>1486</v>
      </c>
      <c r="AF252" s="10">
        <v>1327</v>
      </c>
      <c r="AG252" s="10">
        <v>2296</v>
      </c>
      <c r="AH252" s="10">
        <v>2001</v>
      </c>
      <c r="AI252" s="10">
        <v>2055</v>
      </c>
      <c r="AJ252" s="10">
        <v>2161</v>
      </c>
      <c r="AK252" s="10">
        <v>3652</v>
      </c>
      <c r="AL252" s="10">
        <v>2405</v>
      </c>
      <c r="AM252" s="10">
        <v>2382</v>
      </c>
      <c r="AN252" s="10">
        <v>2397</v>
      </c>
      <c r="AO252" s="10">
        <v>4107</v>
      </c>
      <c r="AP252" s="10">
        <v>1175</v>
      </c>
      <c r="AQ252" s="10">
        <v>1190</v>
      </c>
      <c r="AR252" s="10">
        <v>1127</v>
      </c>
      <c r="AS252" s="10">
        <v>1880</v>
      </c>
    </row>
    <row r="253" spans="1:45" x14ac:dyDescent="0.4">
      <c r="A253" s="1" t="s">
        <v>153</v>
      </c>
      <c r="B253" s="10">
        <v>414.93832661670001</v>
      </c>
      <c r="C253" s="10">
        <v>393.1087009327</v>
      </c>
      <c r="D253" s="10">
        <v>411.1167491361</v>
      </c>
      <c r="E253" s="10">
        <v>684.19789504209996</v>
      </c>
      <c r="F253" s="10">
        <v>684.26920344040002</v>
      </c>
      <c r="G253" s="10">
        <v>663.39166233169999</v>
      </c>
      <c r="H253" s="10">
        <v>674.01172105759997</v>
      </c>
      <c r="I253" s="10">
        <v>1128.41468854</v>
      </c>
      <c r="J253" s="10">
        <v>617.18630347789997</v>
      </c>
      <c r="K253" s="10">
        <v>627.76873530119997</v>
      </c>
      <c r="L253" s="10">
        <v>636.72706064479996</v>
      </c>
      <c r="M253" s="10">
        <v>1073.374845675</v>
      </c>
      <c r="N253" s="10">
        <v>579.05991985059995</v>
      </c>
      <c r="O253" s="10">
        <v>581.35840760539998</v>
      </c>
      <c r="P253" s="10">
        <v>561.89971533259995</v>
      </c>
      <c r="Q253" s="10">
        <v>927.34131457230001</v>
      </c>
      <c r="R253" s="10">
        <v>534.86103441440002</v>
      </c>
      <c r="S253" s="10">
        <v>537.47378196149998</v>
      </c>
      <c r="T253" s="10">
        <v>520.81066326339999</v>
      </c>
      <c r="U253" s="10">
        <v>855.37523773249995</v>
      </c>
      <c r="V253" s="10">
        <v>488.03964374970002</v>
      </c>
      <c r="W253" s="10">
        <v>520.38165158490006</v>
      </c>
      <c r="X253" s="10">
        <v>463.59296599330003</v>
      </c>
      <c r="Y253" s="10">
        <v>868.07166433760005</v>
      </c>
      <c r="Z253" s="10">
        <v>261.6455684503</v>
      </c>
      <c r="AA253" s="10">
        <v>246.00304049409999</v>
      </c>
      <c r="AB253" s="10">
        <v>286.2186198398</v>
      </c>
      <c r="AC253" s="10">
        <v>446.85162582309999</v>
      </c>
      <c r="AD253" s="10">
        <v>1752.8369306449999</v>
      </c>
      <c r="AE253" s="10">
        <v>1754.4793060980001</v>
      </c>
      <c r="AF253" s="10">
        <v>1799.134141944</v>
      </c>
      <c r="AG253" s="10">
        <v>3020.550763321</v>
      </c>
      <c r="AH253" s="10">
        <v>1805.6587632129999</v>
      </c>
      <c r="AI253" s="10">
        <v>1770.486660114</v>
      </c>
      <c r="AJ253" s="10">
        <v>1701.07770433</v>
      </c>
      <c r="AK253" s="10">
        <v>2921.773676756</v>
      </c>
      <c r="AL253" s="10">
        <v>2343.7882726490002</v>
      </c>
      <c r="AM253" s="10">
        <v>2394.2378484450001</v>
      </c>
      <c r="AN253" s="10">
        <v>2358.2221231120002</v>
      </c>
      <c r="AO253" s="10">
        <v>4013.4190004729999</v>
      </c>
      <c r="AP253" s="10">
        <v>1236.211727351</v>
      </c>
      <c r="AQ253" s="10">
        <v>1177.7621515549999</v>
      </c>
      <c r="AR253" s="10">
        <v>1191.125665729</v>
      </c>
      <c r="AS253" s="10">
        <v>1973.5561672179999</v>
      </c>
    </row>
    <row r="254" spans="1:45" x14ac:dyDescent="0.4">
      <c r="A254" s="1" t="s">
        <v>154</v>
      </c>
      <c r="B254" s="3" t="s">
        <v>160</v>
      </c>
      <c r="C254" s="3" t="s">
        <v>161</v>
      </c>
      <c r="D254" s="3" t="s">
        <v>162</v>
      </c>
      <c r="E254" s="3" t="s">
        <v>163</v>
      </c>
      <c r="F254" s="3" t="s">
        <v>160</v>
      </c>
      <c r="G254" s="3" t="s">
        <v>161</v>
      </c>
      <c r="H254" s="3" t="s">
        <v>162</v>
      </c>
      <c r="I254" s="3" t="s">
        <v>163</v>
      </c>
      <c r="J254" s="3" t="s">
        <v>160</v>
      </c>
      <c r="K254" s="3" t="s">
        <v>161</v>
      </c>
      <c r="L254" s="3" t="s">
        <v>162</v>
      </c>
      <c r="M254" s="3" t="s">
        <v>163</v>
      </c>
      <c r="N254" s="3" t="s">
        <v>160</v>
      </c>
      <c r="O254" s="3" t="s">
        <v>161</v>
      </c>
      <c r="P254" s="3" t="s">
        <v>162</v>
      </c>
      <c r="Q254" s="3" t="s">
        <v>163</v>
      </c>
      <c r="R254" s="3" t="s">
        <v>160</v>
      </c>
      <c r="S254" s="3" t="s">
        <v>161</v>
      </c>
      <c r="T254" s="3" t="s">
        <v>162</v>
      </c>
      <c r="U254" s="3" t="s">
        <v>163</v>
      </c>
      <c r="V254" s="3" t="s">
        <v>160</v>
      </c>
      <c r="W254" s="3" t="s">
        <v>161</v>
      </c>
      <c r="X254" s="3" t="s">
        <v>162</v>
      </c>
      <c r="Y254" s="3" t="s">
        <v>163</v>
      </c>
      <c r="Z254" s="3" t="s">
        <v>160</v>
      </c>
      <c r="AA254" s="3" t="s">
        <v>161</v>
      </c>
      <c r="AB254" s="3" t="s">
        <v>162</v>
      </c>
      <c r="AC254" s="3" t="s">
        <v>163</v>
      </c>
      <c r="AD254" s="3" t="s">
        <v>160</v>
      </c>
      <c r="AE254" s="3" t="s">
        <v>161</v>
      </c>
      <c r="AF254" s="3" t="s">
        <v>162</v>
      </c>
      <c r="AG254" s="3" t="s">
        <v>163</v>
      </c>
      <c r="AH254" s="3" t="s">
        <v>160</v>
      </c>
      <c r="AI254" s="3" t="s">
        <v>161</v>
      </c>
      <c r="AJ254" s="3" t="s">
        <v>162</v>
      </c>
      <c r="AK254" s="3" t="s">
        <v>163</v>
      </c>
      <c r="AL254" s="3" t="s">
        <v>160</v>
      </c>
      <c r="AM254" s="3" t="s">
        <v>161</v>
      </c>
      <c r="AN254" s="3" t="s">
        <v>162</v>
      </c>
      <c r="AO254" s="3" t="s">
        <v>163</v>
      </c>
      <c r="AP254" s="3" t="s">
        <v>160</v>
      </c>
      <c r="AQ254" s="3" t="s">
        <v>161</v>
      </c>
      <c r="AR254" s="3" t="s">
        <v>162</v>
      </c>
      <c r="AS254" s="3" t="s">
        <v>163</v>
      </c>
    </row>
    <row r="255" spans="1:45" x14ac:dyDescent="0.4">
      <c r="A255" t="s">
        <v>513</v>
      </c>
    </row>
    <row r="256" spans="1:45" x14ac:dyDescent="0.4">
      <c r="A256" t="s">
        <v>165</v>
      </c>
    </row>
  </sheetData>
  <mergeCells count="26">
    <mergeCell ref="V4:Y4"/>
    <mergeCell ref="F3:I3"/>
    <mergeCell ref="J3:M3"/>
    <mergeCell ref="N3:Q3"/>
    <mergeCell ref="R3:U3"/>
    <mergeCell ref="B4:E4"/>
    <mergeCell ref="F4:I4"/>
    <mergeCell ref="J4:M4"/>
    <mergeCell ref="N4:Q4"/>
    <mergeCell ref="R4:U4"/>
    <mergeCell ref="B2:AC2"/>
    <mergeCell ref="AD2:AK2"/>
    <mergeCell ref="AL2:AS2"/>
    <mergeCell ref="A2:A5"/>
    <mergeCell ref="V3:Y3"/>
    <mergeCell ref="Z3:AC3"/>
    <mergeCell ref="AD3:AG3"/>
    <mergeCell ref="AH3:AK3"/>
    <mergeCell ref="AL3:AO3"/>
    <mergeCell ref="AP3:AS3"/>
    <mergeCell ref="Z4:AC4"/>
    <mergeCell ref="AD4:AG4"/>
    <mergeCell ref="AH4:AK4"/>
    <mergeCell ref="AL4:AO4"/>
    <mergeCell ref="AP4:AS4"/>
    <mergeCell ref="B3:E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7F490D-25B0-464B-9DE7-5A7BC86EAA39}">
  <dimension ref="A1:E277"/>
  <sheetViews>
    <sheetView workbookViewId="0"/>
  </sheetViews>
  <sheetFormatPr defaultRowHeight="14.6" x14ac:dyDescent="0.4"/>
  <cols>
    <col min="1" max="1" width="57.53515625" bestFit="1" customWidth="1"/>
    <col min="2" max="5" width="12.53515625" customWidth="1"/>
  </cols>
  <sheetData>
    <row r="1" spans="1:5" x14ac:dyDescent="0.4">
      <c r="A1" s="1" t="s">
        <v>51</v>
      </c>
    </row>
    <row r="2" spans="1:5" ht="87.45" x14ac:dyDescent="0.4">
      <c r="A2" s="2" t="s">
        <v>84</v>
      </c>
      <c r="B2" s="1" t="s">
        <v>90</v>
      </c>
      <c r="C2" s="1" t="s">
        <v>91</v>
      </c>
      <c r="D2" s="1" t="s">
        <v>92</v>
      </c>
      <c r="E2" s="1" t="s">
        <v>93</v>
      </c>
    </row>
    <row r="3" spans="1:5" x14ac:dyDescent="0.4">
      <c r="A3" s="1" t="s">
        <v>839</v>
      </c>
      <c r="B3" s="9">
        <v>0.8016404593841</v>
      </c>
      <c r="C3" s="9">
        <v>0.83797990306699999</v>
      </c>
      <c r="D3" s="9">
        <v>0.84779998287259994</v>
      </c>
      <c r="E3" s="9">
        <v>0.84114565275499997</v>
      </c>
    </row>
    <row r="4" spans="1:5" x14ac:dyDescent="0.4">
      <c r="B4" s="10">
        <v>2710</v>
      </c>
      <c r="C4" s="10">
        <v>2893</v>
      </c>
      <c r="D4" s="10">
        <v>2976</v>
      </c>
      <c r="E4" s="10">
        <v>5084</v>
      </c>
    </row>
    <row r="5" spans="1:5" x14ac:dyDescent="0.4">
      <c r="B5" s="10">
        <v>3580</v>
      </c>
      <c r="C5" s="10">
        <v>3572</v>
      </c>
      <c r="D5" s="10">
        <v>3530</v>
      </c>
      <c r="E5" s="10">
        <v>5990</v>
      </c>
    </row>
    <row r="6" spans="1:5" x14ac:dyDescent="0.4">
      <c r="B6" s="10">
        <v>2869.8728445950001</v>
      </c>
      <c r="C6" s="10">
        <v>2993.2642137550001</v>
      </c>
      <c r="D6" s="10">
        <v>3014.3388960540001</v>
      </c>
      <c r="E6" s="10">
        <v>5038.4624600030002</v>
      </c>
    </row>
    <row r="7" spans="1:5" x14ac:dyDescent="0.4">
      <c r="B7" s="10">
        <v>3580</v>
      </c>
      <c r="C7" s="10">
        <v>3572</v>
      </c>
      <c r="D7" s="10">
        <v>3555.4835538450002</v>
      </c>
      <c r="E7" s="10">
        <v>5990</v>
      </c>
    </row>
    <row r="8" spans="1:5" x14ac:dyDescent="0.4">
      <c r="B8" s="4" t="s">
        <v>107</v>
      </c>
      <c r="C8" s="4" t="s">
        <v>102</v>
      </c>
      <c r="D8" s="4" t="s">
        <v>102</v>
      </c>
      <c r="E8" s="4" t="s">
        <v>102</v>
      </c>
    </row>
    <row r="9" spans="1:5" x14ac:dyDescent="0.4">
      <c r="A9" s="1" t="s">
        <v>306</v>
      </c>
      <c r="B9" s="9">
        <v>0.55143568152720002</v>
      </c>
      <c r="C9" s="9">
        <v>0.58010466773470004</v>
      </c>
      <c r="D9" s="9">
        <v>0.5871552180099</v>
      </c>
      <c r="E9" s="9">
        <v>0.55030181481779994</v>
      </c>
    </row>
    <row r="10" spans="1:5" x14ac:dyDescent="0.4">
      <c r="B10" s="10">
        <v>1785</v>
      </c>
      <c r="C10" s="10">
        <v>1975</v>
      </c>
      <c r="D10" s="10">
        <v>2064</v>
      </c>
      <c r="E10" s="10">
        <v>3391</v>
      </c>
    </row>
    <row r="11" spans="1:5" x14ac:dyDescent="0.4">
      <c r="B11" s="10">
        <v>3580</v>
      </c>
      <c r="C11" s="10">
        <v>3572</v>
      </c>
      <c r="D11" s="10">
        <v>3530</v>
      </c>
      <c r="E11" s="10">
        <v>5990</v>
      </c>
    </row>
    <row r="12" spans="1:5" x14ac:dyDescent="0.4">
      <c r="B12" s="10">
        <v>1974.1397398669999</v>
      </c>
      <c r="C12" s="10">
        <v>2072.133873148</v>
      </c>
      <c r="D12" s="10">
        <v>2087.6207211890001</v>
      </c>
      <c r="E12" s="10">
        <v>3296.3078707589998</v>
      </c>
    </row>
    <row r="13" spans="1:5" x14ac:dyDescent="0.4">
      <c r="B13" s="10">
        <v>3580</v>
      </c>
      <c r="C13" s="10">
        <v>3572</v>
      </c>
      <c r="D13" s="10">
        <v>3555.4835538450002</v>
      </c>
      <c r="E13" s="10">
        <v>5990</v>
      </c>
    </row>
    <row r="14" spans="1:5" x14ac:dyDescent="0.4">
      <c r="B14" s="4" t="s">
        <v>107</v>
      </c>
      <c r="C14" s="4" t="s">
        <v>219</v>
      </c>
      <c r="D14" s="4" t="s">
        <v>514</v>
      </c>
      <c r="E14" s="4" t="s">
        <v>107</v>
      </c>
    </row>
    <row r="15" spans="1:5" x14ac:dyDescent="0.4">
      <c r="A15" s="1" t="s">
        <v>309</v>
      </c>
      <c r="B15" s="9">
        <v>0.30973208318459999</v>
      </c>
      <c r="C15" s="9">
        <v>0.35677663774659996</v>
      </c>
      <c r="D15" s="9">
        <v>0.35726666240409999</v>
      </c>
      <c r="E15" s="9">
        <v>0.37078704194270001</v>
      </c>
    </row>
    <row r="16" spans="1:5" x14ac:dyDescent="0.4">
      <c r="B16" s="10">
        <v>1147</v>
      </c>
      <c r="C16" s="10">
        <v>1314</v>
      </c>
      <c r="D16" s="10">
        <v>1404</v>
      </c>
      <c r="E16" s="10">
        <v>2319</v>
      </c>
    </row>
    <row r="17" spans="1:5" x14ac:dyDescent="0.4">
      <c r="B17" s="10">
        <v>3580</v>
      </c>
      <c r="C17" s="10">
        <v>3572</v>
      </c>
      <c r="D17" s="10">
        <v>3530</v>
      </c>
      <c r="E17" s="10">
        <v>5990</v>
      </c>
    </row>
    <row r="18" spans="1:5" x14ac:dyDescent="0.4">
      <c r="B18" s="10">
        <v>1108.8408578010001</v>
      </c>
      <c r="C18" s="10">
        <v>1274.4061500309999</v>
      </c>
      <c r="D18" s="10">
        <v>1270.2557425150001</v>
      </c>
      <c r="E18" s="10">
        <v>2221.0143812370002</v>
      </c>
    </row>
    <row r="19" spans="1:5" x14ac:dyDescent="0.4">
      <c r="B19" s="10">
        <v>3580</v>
      </c>
      <c r="C19" s="10">
        <v>3572</v>
      </c>
      <c r="D19" s="10">
        <v>3555.4835538450002</v>
      </c>
      <c r="E19" s="10">
        <v>5990</v>
      </c>
    </row>
    <row r="20" spans="1:5" x14ac:dyDescent="0.4">
      <c r="B20" s="4" t="s">
        <v>107</v>
      </c>
      <c r="C20" s="4" t="s">
        <v>127</v>
      </c>
      <c r="D20" s="4" t="s">
        <v>102</v>
      </c>
      <c r="E20" s="4" t="s">
        <v>102</v>
      </c>
    </row>
    <row r="21" spans="1:5" x14ac:dyDescent="0.4">
      <c r="A21" s="1" t="s">
        <v>311</v>
      </c>
      <c r="B21" s="9">
        <v>0.1751478030868</v>
      </c>
      <c r="C21" s="9">
        <v>0.22522993837880001</v>
      </c>
      <c r="D21" s="9">
        <v>0.23938975069830001</v>
      </c>
      <c r="E21" s="9">
        <v>0.23455896756009997</v>
      </c>
    </row>
    <row r="22" spans="1:5" x14ac:dyDescent="0.4">
      <c r="B22" s="10">
        <v>434</v>
      </c>
      <c r="C22" s="10">
        <v>658</v>
      </c>
      <c r="D22" s="10">
        <v>748</v>
      </c>
      <c r="E22" s="10">
        <v>1457</v>
      </c>
    </row>
    <row r="23" spans="1:5" x14ac:dyDescent="0.4">
      <c r="B23" s="10">
        <v>3580</v>
      </c>
      <c r="C23" s="10">
        <v>3572</v>
      </c>
      <c r="D23" s="10">
        <v>3530</v>
      </c>
      <c r="E23" s="10">
        <v>5990</v>
      </c>
    </row>
    <row r="24" spans="1:5" x14ac:dyDescent="0.4">
      <c r="B24" s="10">
        <v>627.02913505070001</v>
      </c>
      <c r="C24" s="10">
        <v>804.52133988900005</v>
      </c>
      <c r="D24" s="10">
        <v>851.14632156699997</v>
      </c>
      <c r="E24" s="10">
        <v>1405.0082156850001</v>
      </c>
    </row>
    <row r="25" spans="1:5" x14ac:dyDescent="0.4">
      <c r="B25" s="10">
        <v>3580</v>
      </c>
      <c r="C25" s="10">
        <v>3572</v>
      </c>
      <c r="D25" s="10">
        <v>3555.4835538450002</v>
      </c>
      <c r="E25" s="10">
        <v>5990</v>
      </c>
    </row>
    <row r="26" spans="1:5" x14ac:dyDescent="0.4">
      <c r="B26" s="4" t="s">
        <v>107</v>
      </c>
      <c r="C26" s="4" t="s">
        <v>102</v>
      </c>
      <c r="D26" s="4" t="s">
        <v>102</v>
      </c>
      <c r="E26" s="4" t="s">
        <v>102</v>
      </c>
    </row>
    <row r="27" spans="1:5" x14ac:dyDescent="0.4">
      <c r="A27" s="1" t="s">
        <v>299</v>
      </c>
      <c r="B27" s="9">
        <v>0.14825843289839999</v>
      </c>
      <c r="C27" s="9">
        <v>0.13656990717019998</v>
      </c>
      <c r="D27" s="9">
        <v>0.1585700650238</v>
      </c>
      <c r="E27" s="9">
        <v>0.13578635551019999</v>
      </c>
    </row>
    <row r="28" spans="1:5" x14ac:dyDescent="0.4">
      <c r="B28" s="10">
        <v>559</v>
      </c>
      <c r="C28" s="10">
        <v>528</v>
      </c>
      <c r="D28" s="10">
        <v>569</v>
      </c>
      <c r="E28" s="10">
        <v>817</v>
      </c>
    </row>
    <row r="29" spans="1:5" x14ac:dyDescent="0.4">
      <c r="B29" s="10">
        <v>3580</v>
      </c>
      <c r="C29" s="10">
        <v>3572</v>
      </c>
      <c r="D29" s="10">
        <v>3530</v>
      </c>
      <c r="E29" s="10">
        <v>5990</v>
      </c>
    </row>
    <row r="30" spans="1:5" x14ac:dyDescent="0.4">
      <c r="B30" s="10">
        <v>530.76518977629996</v>
      </c>
      <c r="C30" s="10">
        <v>487.82770841180002</v>
      </c>
      <c r="D30" s="10">
        <v>563.79325832430004</v>
      </c>
      <c r="E30" s="10">
        <v>813.36026950630003</v>
      </c>
    </row>
    <row r="31" spans="1:5" x14ac:dyDescent="0.4">
      <c r="B31" s="10">
        <v>3580</v>
      </c>
      <c r="C31" s="10">
        <v>3572</v>
      </c>
      <c r="D31" s="10">
        <v>3555.4835538450002</v>
      </c>
      <c r="E31" s="10">
        <v>5990</v>
      </c>
    </row>
    <row r="32" spans="1:5" x14ac:dyDescent="0.4">
      <c r="B32" s="4" t="s">
        <v>107</v>
      </c>
      <c r="C32" s="4" t="s">
        <v>107</v>
      </c>
      <c r="D32" s="4" t="s">
        <v>519</v>
      </c>
      <c r="E32" s="4" t="s">
        <v>107</v>
      </c>
    </row>
    <row r="33" spans="1:5" x14ac:dyDescent="0.4">
      <c r="A33" s="1" t="s">
        <v>317</v>
      </c>
      <c r="B33" s="9">
        <v>9.5729462486440001E-2</v>
      </c>
      <c r="C33" s="9">
        <v>0.10803254118490001</v>
      </c>
      <c r="D33" s="9">
        <v>0.1420762445963</v>
      </c>
      <c r="E33" s="9">
        <v>0.11972208321409999</v>
      </c>
    </row>
    <row r="34" spans="1:5" x14ac:dyDescent="0.4">
      <c r="B34" s="10">
        <v>196</v>
      </c>
      <c r="C34" s="10">
        <v>261</v>
      </c>
      <c r="D34" s="10">
        <v>358</v>
      </c>
      <c r="E34" s="10">
        <v>701</v>
      </c>
    </row>
    <row r="35" spans="1:5" x14ac:dyDescent="0.4">
      <c r="B35" s="10">
        <v>3580</v>
      </c>
      <c r="C35" s="10">
        <v>3572</v>
      </c>
      <c r="D35" s="10">
        <v>3530</v>
      </c>
      <c r="E35" s="10">
        <v>5990</v>
      </c>
    </row>
    <row r="36" spans="1:5" x14ac:dyDescent="0.4">
      <c r="B36" s="10">
        <v>342.71147570149998</v>
      </c>
      <c r="C36" s="10">
        <v>385.89223711229999</v>
      </c>
      <c r="D36" s="10">
        <v>505.14975105439999</v>
      </c>
      <c r="E36" s="10">
        <v>717.13527845260001</v>
      </c>
    </row>
    <row r="37" spans="1:5" x14ac:dyDescent="0.4">
      <c r="B37" s="10">
        <v>3580</v>
      </c>
      <c r="C37" s="10">
        <v>3572</v>
      </c>
      <c r="D37" s="10">
        <v>3555.4835538450002</v>
      </c>
      <c r="E37" s="10">
        <v>5990</v>
      </c>
    </row>
    <row r="38" spans="1:5" x14ac:dyDescent="0.4">
      <c r="B38" s="4" t="s">
        <v>107</v>
      </c>
      <c r="C38" s="4" t="s">
        <v>107</v>
      </c>
      <c r="D38" s="4" t="s">
        <v>827</v>
      </c>
      <c r="E38" s="4" t="s">
        <v>127</v>
      </c>
    </row>
    <row r="39" spans="1:5" x14ac:dyDescent="0.4">
      <c r="A39" s="1" t="s">
        <v>840</v>
      </c>
      <c r="B39" s="9">
        <v>0</v>
      </c>
      <c r="C39" s="9">
        <v>6.0705243234769994E-2</v>
      </c>
      <c r="D39" s="9">
        <v>6.0296300810660002E-2</v>
      </c>
      <c r="E39" s="9">
        <v>6.6072799422940004E-2</v>
      </c>
    </row>
    <row r="40" spans="1:5" x14ac:dyDescent="0.4">
      <c r="B40" s="10">
        <v>0</v>
      </c>
      <c r="C40" s="10">
        <v>244</v>
      </c>
      <c r="D40" s="10">
        <v>226</v>
      </c>
      <c r="E40" s="10">
        <v>382</v>
      </c>
    </row>
    <row r="41" spans="1:5" x14ac:dyDescent="0.4">
      <c r="B41" s="10">
        <v>3580</v>
      </c>
      <c r="C41" s="10">
        <v>3572</v>
      </c>
      <c r="D41" s="10">
        <v>3530</v>
      </c>
      <c r="E41" s="10">
        <v>5990</v>
      </c>
    </row>
    <row r="42" spans="1:5" x14ac:dyDescent="0.4">
      <c r="B42" s="10">
        <v>0</v>
      </c>
      <c r="C42" s="10">
        <v>216.83912883459999</v>
      </c>
      <c r="D42" s="10">
        <v>214.38250589</v>
      </c>
      <c r="E42" s="10">
        <v>395.77606854340002</v>
      </c>
    </row>
    <row r="43" spans="1:5" x14ac:dyDescent="0.4">
      <c r="B43" s="10">
        <v>3580</v>
      </c>
      <c r="C43" s="10">
        <v>3572</v>
      </c>
      <c r="D43" s="10">
        <v>3555.4835538450002</v>
      </c>
      <c r="E43" s="10">
        <v>5990</v>
      </c>
    </row>
    <row r="44" spans="1:5" x14ac:dyDescent="0.4">
      <c r="B44" s="4" t="s">
        <v>95</v>
      </c>
      <c r="C44" s="4" t="s">
        <v>102</v>
      </c>
      <c r="D44" s="4" t="s">
        <v>102</v>
      </c>
      <c r="E44" s="4" t="s">
        <v>102</v>
      </c>
    </row>
    <row r="45" spans="1:5" x14ac:dyDescent="0.4">
      <c r="A45" s="1" t="s">
        <v>324</v>
      </c>
      <c r="B45" s="9">
        <v>4.5270094774820004E-2</v>
      </c>
      <c r="C45" s="9">
        <v>6.1934525584989998E-2</v>
      </c>
      <c r="D45" s="9">
        <v>5.9859910244399996E-2</v>
      </c>
      <c r="E45" s="9">
        <v>5.4083819239219996E-2</v>
      </c>
    </row>
    <row r="46" spans="1:5" x14ac:dyDescent="0.4">
      <c r="B46" s="10">
        <v>85</v>
      </c>
      <c r="C46" s="10">
        <v>116</v>
      </c>
      <c r="D46" s="10">
        <v>132</v>
      </c>
      <c r="E46" s="10">
        <v>242</v>
      </c>
    </row>
    <row r="47" spans="1:5" x14ac:dyDescent="0.4">
      <c r="B47" s="10">
        <v>3580</v>
      </c>
      <c r="C47" s="10">
        <v>3572</v>
      </c>
      <c r="D47" s="10">
        <v>3530</v>
      </c>
      <c r="E47" s="10">
        <v>5990</v>
      </c>
    </row>
    <row r="48" spans="1:5" x14ac:dyDescent="0.4">
      <c r="B48" s="10">
        <v>162.0669392938</v>
      </c>
      <c r="C48" s="10">
        <v>221.2301253896</v>
      </c>
      <c r="D48" s="10">
        <v>212.83092640859999</v>
      </c>
      <c r="E48" s="10">
        <v>323.96207724290002</v>
      </c>
    </row>
    <row r="49" spans="1:5" x14ac:dyDescent="0.4">
      <c r="B49" s="10">
        <v>3580</v>
      </c>
      <c r="C49" s="10">
        <v>3572</v>
      </c>
      <c r="D49" s="10">
        <v>3555.4835538450002</v>
      </c>
      <c r="E49" s="10">
        <v>5990</v>
      </c>
    </row>
    <row r="50" spans="1:5" x14ac:dyDescent="0.4">
      <c r="B50" s="4" t="s">
        <v>107</v>
      </c>
      <c r="C50" s="4" t="s">
        <v>107</v>
      </c>
      <c r="D50" s="4" t="s">
        <v>107</v>
      </c>
      <c r="E50" s="4" t="s">
        <v>107</v>
      </c>
    </row>
    <row r="51" spans="1:5" x14ac:dyDescent="0.4">
      <c r="A51" s="1" t="s">
        <v>314</v>
      </c>
      <c r="B51" s="9">
        <v>2.1286441451479999E-2</v>
      </c>
      <c r="C51" s="9">
        <v>2.824916199395E-2</v>
      </c>
      <c r="D51" s="9">
        <v>4.6981631391999998E-2</v>
      </c>
      <c r="E51" s="9">
        <v>5.2044730742409999E-2</v>
      </c>
    </row>
    <row r="52" spans="1:5" x14ac:dyDescent="0.4">
      <c r="B52" s="10">
        <v>39</v>
      </c>
      <c r="C52" s="10">
        <v>60</v>
      </c>
      <c r="D52" s="10">
        <v>115</v>
      </c>
      <c r="E52" s="10">
        <v>295</v>
      </c>
    </row>
    <row r="53" spans="1:5" x14ac:dyDescent="0.4">
      <c r="B53" s="10">
        <v>3580</v>
      </c>
      <c r="C53" s="10">
        <v>3572</v>
      </c>
      <c r="D53" s="10">
        <v>3530</v>
      </c>
      <c r="E53" s="10">
        <v>5990</v>
      </c>
    </row>
    <row r="54" spans="1:5" x14ac:dyDescent="0.4">
      <c r="B54" s="10">
        <v>76.205460396289993</v>
      </c>
      <c r="C54" s="10">
        <v>100.9060066424</v>
      </c>
      <c r="D54" s="10">
        <v>167.04241774709999</v>
      </c>
      <c r="E54" s="10">
        <v>311.74793714700002</v>
      </c>
    </row>
    <row r="55" spans="1:5" x14ac:dyDescent="0.4">
      <c r="B55" s="10">
        <v>3580</v>
      </c>
      <c r="C55" s="10">
        <v>3572</v>
      </c>
      <c r="D55" s="10">
        <v>3555.4835538450002</v>
      </c>
      <c r="E55" s="10">
        <v>5990</v>
      </c>
    </row>
    <row r="56" spans="1:5" x14ac:dyDescent="0.4">
      <c r="B56" s="4" t="s">
        <v>107</v>
      </c>
      <c r="C56" s="4" t="s">
        <v>107</v>
      </c>
      <c r="D56" s="4" t="s">
        <v>212</v>
      </c>
      <c r="E56" s="4" t="s">
        <v>310</v>
      </c>
    </row>
    <row r="57" spans="1:5" x14ac:dyDescent="0.4">
      <c r="A57" s="1" t="s">
        <v>841</v>
      </c>
      <c r="B57" s="9">
        <v>0.1162034934197</v>
      </c>
      <c r="C57" s="9">
        <v>4.6040180963879997E-2</v>
      </c>
      <c r="D57" s="9">
        <v>4.6285855502129998E-2</v>
      </c>
      <c r="E57" s="9">
        <v>4.9788531448429998E-2</v>
      </c>
    </row>
    <row r="58" spans="1:5" x14ac:dyDescent="0.4">
      <c r="B58" s="10">
        <v>506</v>
      </c>
      <c r="C58" s="10">
        <v>181</v>
      </c>
      <c r="D58" s="10">
        <v>159</v>
      </c>
      <c r="E58" s="10">
        <v>286</v>
      </c>
    </row>
    <row r="59" spans="1:5" x14ac:dyDescent="0.4">
      <c r="B59" s="10">
        <v>3580</v>
      </c>
      <c r="C59" s="10">
        <v>3572</v>
      </c>
      <c r="D59" s="10">
        <v>3530</v>
      </c>
      <c r="E59" s="10">
        <v>5990</v>
      </c>
    </row>
    <row r="60" spans="1:5" x14ac:dyDescent="0.4">
      <c r="B60" s="10">
        <v>416.00850644249999</v>
      </c>
      <c r="C60" s="10">
        <v>164.45552640299999</v>
      </c>
      <c r="D60" s="10">
        <v>164.56859801350001</v>
      </c>
      <c r="E60" s="10">
        <v>298.23330337610003</v>
      </c>
    </row>
    <row r="61" spans="1:5" x14ac:dyDescent="0.4">
      <c r="B61" s="10">
        <v>3580</v>
      </c>
      <c r="C61" s="10">
        <v>3572</v>
      </c>
      <c r="D61" s="10">
        <v>3555.4835538450002</v>
      </c>
      <c r="E61" s="10">
        <v>5990</v>
      </c>
    </row>
    <row r="62" spans="1:5" x14ac:dyDescent="0.4">
      <c r="B62" s="4" t="s">
        <v>363</v>
      </c>
      <c r="C62" s="4" t="s">
        <v>107</v>
      </c>
      <c r="D62" s="4" t="s">
        <v>107</v>
      </c>
      <c r="E62" s="4" t="s">
        <v>107</v>
      </c>
    </row>
    <row r="63" spans="1:5" x14ac:dyDescent="0.4">
      <c r="A63" s="1" t="s">
        <v>313</v>
      </c>
      <c r="B63" s="9">
        <v>1.877977143327E-2</v>
      </c>
      <c r="C63" s="9">
        <v>1.5720867126160002E-2</v>
      </c>
      <c r="D63" s="9">
        <v>2.9305470574550001E-2</v>
      </c>
      <c r="E63" s="9">
        <v>2.8572406782819998E-2</v>
      </c>
    </row>
    <row r="64" spans="1:5" x14ac:dyDescent="0.4">
      <c r="B64" s="10">
        <v>78</v>
      </c>
      <c r="C64" s="10">
        <v>62</v>
      </c>
      <c r="D64" s="10">
        <v>103</v>
      </c>
      <c r="E64" s="10">
        <v>159</v>
      </c>
    </row>
    <row r="65" spans="1:5" x14ac:dyDescent="0.4">
      <c r="B65" s="10">
        <v>3580</v>
      </c>
      <c r="C65" s="10">
        <v>3572</v>
      </c>
      <c r="D65" s="10">
        <v>3530</v>
      </c>
      <c r="E65" s="10">
        <v>5990</v>
      </c>
    </row>
    <row r="66" spans="1:5" x14ac:dyDescent="0.4">
      <c r="B66" s="10">
        <v>67.231581731099993</v>
      </c>
      <c r="C66" s="10">
        <v>56.154937374649997</v>
      </c>
      <c r="D66" s="10">
        <v>104.1951186655</v>
      </c>
      <c r="E66" s="10">
        <v>171.14871662909999</v>
      </c>
    </row>
    <row r="67" spans="1:5" x14ac:dyDescent="0.4">
      <c r="B67" s="10">
        <v>3580</v>
      </c>
      <c r="C67" s="10">
        <v>3572</v>
      </c>
      <c r="D67" s="10">
        <v>3555.4835538450002</v>
      </c>
      <c r="E67" s="10">
        <v>5990</v>
      </c>
    </row>
    <row r="68" spans="1:5" x14ac:dyDescent="0.4">
      <c r="B68" s="4" t="s">
        <v>107</v>
      </c>
      <c r="C68" s="4" t="s">
        <v>107</v>
      </c>
      <c r="D68" s="4" t="s">
        <v>216</v>
      </c>
      <c r="E68" s="4" t="s">
        <v>108</v>
      </c>
    </row>
    <row r="69" spans="1:5" x14ac:dyDescent="0.4">
      <c r="A69" s="1" t="s">
        <v>328</v>
      </c>
      <c r="B69" s="9">
        <v>2.6815597532909997E-2</v>
      </c>
      <c r="C69" s="9">
        <v>3.2871591171330004E-2</v>
      </c>
      <c r="D69" s="9">
        <v>3.325092602897E-2</v>
      </c>
      <c r="E69" s="9">
        <v>2.782358466666E-2</v>
      </c>
    </row>
    <row r="70" spans="1:5" x14ac:dyDescent="0.4">
      <c r="B70" s="10">
        <v>65</v>
      </c>
      <c r="C70" s="10">
        <v>72</v>
      </c>
      <c r="D70" s="10">
        <v>89</v>
      </c>
      <c r="E70" s="10">
        <v>148</v>
      </c>
    </row>
    <row r="71" spans="1:5" x14ac:dyDescent="0.4">
      <c r="B71" s="10">
        <v>3580</v>
      </c>
      <c r="C71" s="10">
        <v>3572</v>
      </c>
      <c r="D71" s="10">
        <v>3530</v>
      </c>
      <c r="E71" s="10">
        <v>5990</v>
      </c>
    </row>
    <row r="72" spans="1:5" x14ac:dyDescent="0.4">
      <c r="B72" s="10">
        <v>95.999839167819999</v>
      </c>
      <c r="C72" s="10">
        <v>117.41732366399999</v>
      </c>
      <c r="D72" s="10">
        <v>118.2231206461</v>
      </c>
      <c r="E72" s="10">
        <v>166.6632721533</v>
      </c>
    </row>
    <row r="73" spans="1:5" x14ac:dyDescent="0.4">
      <c r="B73" s="10">
        <v>3580</v>
      </c>
      <c r="C73" s="10">
        <v>3572</v>
      </c>
      <c r="D73" s="10">
        <v>3555.4835538450002</v>
      </c>
      <c r="E73" s="10">
        <v>5990</v>
      </c>
    </row>
    <row r="74" spans="1:5" x14ac:dyDescent="0.4">
      <c r="B74" s="4" t="s">
        <v>107</v>
      </c>
      <c r="C74" s="4" t="s">
        <v>107</v>
      </c>
      <c r="D74" s="4" t="s">
        <v>107</v>
      </c>
      <c r="E74" s="4" t="s">
        <v>107</v>
      </c>
    </row>
    <row r="75" spans="1:5" x14ac:dyDescent="0.4">
      <c r="A75" s="1" t="s">
        <v>330</v>
      </c>
      <c r="B75" s="9">
        <v>2.9609725648660001E-2</v>
      </c>
      <c r="C75" s="9">
        <v>3.2317792511290001E-2</v>
      </c>
      <c r="D75" s="9">
        <v>2.8144816467229997E-2</v>
      </c>
      <c r="E75" s="9">
        <v>2.7225366570529999E-2</v>
      </c>
    </row>
    <row r="76" spans="1:5" x14ac:dyDescent="0.4">
      <c r="B76" s="10">
        <v>105</v>
      </c>
      <c r="C76" s="10">
        <v>119</v>
      </c>
      <c r="D76" s="10">
        <v>110</v>
      </c>
      <c r="E76" s="10">
        <v>192</v>
      </c>
    </row>
    <row r="77" spans="1:5" x14ac:dyDescent="0.4">
      <c r="B77" s="10">
        <v>3580</v>
      </c>
      <c r="C77" s="10">
        <v>3572</v>
      </c>
      <c r="D77" s="10">
        <v>3530</v>
      </c>
      <c r="E77" s="10">
        <v>5990</v>
      </c>
    </row>
    <row r="78" spans="1:5" x14ac:dyDescent="0.4">
      <c r="B78" s="10">
        <v>106.0028178222</v>
      </c>
      <c r="C78" s="10">
        <v>115.4391548503</v>
      </c>
      <c r="D78" s="10">
        <v>100.06843207519999</v>
      </c>
      <c r="E78" s="10">
        <v>163.07994575750001</v>
      </c>
    </row>
    <row r="79" spans="1:5" x14ac:dyDescent="0.4">
      <c r="B79" s="10">
        <v>3580</v>
      </c>
      <c r="C79" s="10">
        <v>3572</v>
      </c>
      <c r="D79" s="10">
        <v>3555.4835538450002</v>
      </c>
      <c r="E79" s="10">
        <v>5990</v>
      </c>
    </row>
    <row r="80" spans="1:5" x14ac:dyDescent="0.4">
      <c r="B80" s="4" t="s">
        <v>107</v>
      </c>
      <c r="C80" s="4" t="s">
        <v>107</v>
      </c>
      <c r="D80" s="4" t="s">
        <v>107</v>
      </c>
      <c r="E80" s="4" t="s">
        <v>107</v>
      </c>
    </row>
    <row r="81" spans="1:5" x14ac:dyDescent="0.4">
      <c r="A81" s="1" t="s">
        <v>325</v>
      </c>
      <c r="B81" s="9">
        <v>1.489123423327E-2</v>
      </c>
      <c r="C81" s="9">
        <v>2.194106823806E-2</v>
      </c>
      <c r="D81" s="9">
        <v>1.7590273919390002E-2</v>
      </c>
      <c r="E81" s="9">
        <v>2.4794266185399996E-2</v>
      </c>
    </row>
    <row r="82" spans="1:5" x14ac:dyDescent="0.4">
      <c r="B82" s="10">
        <v>46</v>
      </c>
      <c r="C82" s="10">
        <v>63</v>
      </c>
      <c r="D82" s="10">
        <v>59</v>
      </c>
      <c r="E82" s="10">
        <v>131</v>
      </c>
    </row>
    <row r="83" spans="1:5" x14ac:dyDescent="0.4">
      <c r="B83" s="10">
        <v>3580</v>
      </c>
      <c r="C83" s="10">
        <v>3572</v>
      </c>
      <c r="D83" s="10">
        <v>3530</v>
      </c>
      <c r="E83" s="10">
        <v>5990</v>
      </c>
    </row>
    <row r="84" spans="1:5" x14ac:dyDescent="0.4">
      <c r="B84" s="10">
        <v>53.3106185551</v>
      </c>
      <c r="C84" s="10">
        <v>78.373495746350002</v>
      </c>
      <c r="D84" s="10">
        <v>62.541929628010003</v>
      </c>
      <c r="E84" s="10">
        <v>148.51765445059999</v>
      </c>
    </row>
    <row r="85" spans="1:5" x14ac:dyDescent="0.4">
      <c r="B85" s="10">
        <v>3580</v>
      </c>
      <c r="C85" s="10">
        <v>3572</v>
      </c>
      <c r="D85" s="10">
        <v>3555.4835538450002</v>
      </c>
      <c r="E85" s="10">
        <v>5990</v>
      </c>
    </row>
    <row r="86" spans="1:5" x14ac:dyDescent="0.4">
      <c r="B86" s="4" t="s">
        <v>107</v>
      </c>
      <c r="C86" s="4" t="s">
        <v>107</v>
      </c>
      <c r="D86" s="4" t="s">
        <v>107</v>
      </c>
      <c r="E86" s="4" t="s">
        <v>127</v>
      </c>
    </row>
    <row r="87" spans="1:5" x14ac:dyDescent="0.4">
      <c r="A87" s="1" t="s">
        <v>316</v>
      </c>
      <c r="B87" s="9">
        <v>1.899645935449E-2</v>
      </c>
      <c r="C87" s="9">
        <v>2.0867335524690001E-2</v>
      </c>
      <c r="D87" s="9">
        <v>2.8712950194350002E-2</v>
      </c>
      <c r="E87" s="9">
        <v>2.2709226465349997E-2</v>
      </c>
    </row>
    <row r="88" spans="1:5" x14ac:dyDescent="0.4">
      <c r="B88" s="10">
        <v>75</v>
      </c>
      <c r="C88" s="10">
        <v>81</v>
      </c>
      <c r="D88" s="10">
        <v>104</v>
      </c>
      <c r="E88" s="10">
        <v>143</v>
      </c>
    </row>
    <row r="89" spans="1:5" x14ac:dyDescent="0.4">
      <c r="B89" s="10">
        <v>3580</v>
      </c>
      <c r="C89" s="10">
        <v>3572</v>
      </c>
      <c r="D89" s="10">
        <v>3530</v>
      </c>
      <c r="E89" s="10">
        <v>5990</v>
      </c>
    </row>
    <row r="90" spans="1:5" x14ac:dyDescent="0.4">
      <c r="B90" s="10">
        <v>68.007324489059997</v>
      </c>
      <c r="C90" s="10">
        <v>74.538122494190006</v>
      </c>
      <c r="D90" s="10">
        <v>102.0884221984</v>
      </c>
      <c r="E90" s="10">
        <v>136.02826652749999</v>
      </c>
    </row>
    <row r="91" spans="1:5" x14ac:dyDescent="0.4">
      <c r="B91" s="10">
        <v>3580</v>
      </c>
      <c r="C91" s="10">
        <v>3572</v>
      </c>
      <c r="D91" s="10">
        <v>3555.4835538450002</v>
      </c>
      <c r="E91" s="10">
        <v>5990</v>
      </c>
    </row>
    <row r="92" spans="1:5" x14ac:dyDescent="0.4">
      <c r="B92" s="4" t="s">
        <v>107</v>
      </c>
      <c r="C92" s="4" t="s">
        <v>107</v>
      </c>
      <c r="D92" s="4" t="s">
        <v>127</v>
      </c>
      <c r="E92" s="4" t="s">
        <v>107</v>
      </c>
    </row>
    <row r="93" spans="1:5" x14ac:dyDescent="0.4">
      <c r="A93" s="1" t="s">
        <v>303</v>
      </c>
      <c r="B93" s="9">
        <v>1.4834205295069999E-2</v>
      </c>
      <c r="C93" s="9">
        <v>1.6624446461139999E-2</v>
      </c>
      <c r="D93" s="9">
        <v>2.0877691959000001E-2</v>
      </c>
      <c r="E93" s="9">
        <v>2.1983524047549999E-2</v>
      </c>
    </row>
    <row r="94" spans="1:5" x14ac:dyDescent="0.4">
      <c r="B94" s="10">
        <v>36</v>
      </c>
      <c r="C94" s="10">
        <v>41</v>
      </c>
      <c r="D94" s="10">
        <v>71</v>
      </c>
      <c r="E94" s="10">
        <v>126</v>
      </c>
    </row>
    <row r="95" spans="1:5" x14ac:dyDescent="0.4">
      <c r="B95" s="10">
        <v>3580</v>
      </c>
      <c r="C95" s="10">
        <v>3572</v>
      </c>
      <c r="D95" s="10">
        <v>3530</v>
      </c>
      <c r="E95" s="10">
        <v>5990</v>
      </c>
    </row>
    <row r="96" spans="1:5" x14ac:dyDescent="0.4">
      <c r="B96" s="10">
        <v>53.106454956340002</v>
      </c>
      <c r="C96" s="10">
        <v>59.3825227592</v>
      </c>
      <c r="D96" s="10">
        <v>74.230290402479994</v>
      </c>
      <c r="E96" s="10">
        <v>131.6813090448</v>
      </c>
    </row>
    <row r="97" spans="1:5" x14ac:dyDescent="0.4">
      <c r="B97" s="10">
        <v>3580</v>
      </c>
      <c r="C97" s="10">
        <v>3572</v>
      </c>
      <c r="D97" s="10">
        <v>3555.4835538450002</v>
      </c>
      <c r="E97" s="10">
        <v>5990</v>
      </c>
    </row>
    <row r="98" spans="1:5" x14ac:dyDescent="0.4">
      <c r="B98" s="4" t="s">
        <v>107</v>
      </c>
      <c r="C98" s="4" t="s">
        <v>107</v>
      </c>
      <c r="D98" s="4" t="s">
        <v>107</v>
      </c>
      <c r="E98" s="4" t="s">
        <v>107</v>
      </c>
    </row>
    <row r="99" spans="1:5" x14ac:dyDescent="0.4">
      <c r="A99" s="1" t="s">
        <v>331</v>
      </c>
      <c r="B99" s="9">
        <v>2.1106075164559999E-2</v>
      </c>
      <c r="C99" s="9">
        <v>1.226439650578E-2</v>
      </c>
      <c r="D99" s="9">
        <v>1.4402056306399999E-2</v>
      </c>
      <c r="E99" s="9">
        <v>1.3060312253160001E-2</v>
      </c>
    </row>
    <row r="100" spans="1:5" x14ac:dyDescent="0.4">
      <c r="B100" s="10">
        <v>75</v>
      </c>
      <c r="C100" s="10">
        <v>44</v>
      </c>
      <c r="D100" s="10">
        <v>47</v>
      </c>
      <c r="E100" s="10">
        <v>74</v>
      </c>
    </row>
    <row r="101" spans="1:5" x14ac:dyDescent="0.4">
      <c r="B101" s="10">
        <v>3580</v>
      </c>
      <c r="C101" s="10">
        <v>3572</v>
      </c>
      <c r="D101" s="10">
        <v>3530</v>
      </c>
      <c r="E101" s="10">
        <v>5990</v>
      </c>
    </row>
    <row r="102" spans="1:5" x14ac:dyDescent="0.4">
      <c r="B102" s="10">
        <v>75.559749089139999</v>
      </c>
      <c r="C102" s="10">
        <v>43.808424318649998</v>
      </c>
      <c r="D102" s="10">
        <v>51.206274338950003</v>
      </c>
      <c r="E102" s="10">
        <v>78.231270396420001</v>
      </c>
    </row>
    <row r="103" spans="1:5" x14ac:dyDescent="0.4">
      <c r="B103" s="10">
        <v>3580</v>
      </c>
      <c r="C103" s="10">
        <v>3572</v>
      </c>
      <c r="D103" s="10">
        <v>3555.4835538450002</v>
      </c>
      <c r="E103" s="10">
        <v>5990</v>
      </c>
    </row>
    <row r="104" spans="1:5" x14ac:dyDescent="0.4">
      <c r="B104" s="4" t="s">
        <v>519</v>
      </c>
      <c r="C104" s="4" t="s">
        <v>107</v>
      </c>
      <c r="D104" s="4" t="s">
        <v>107</v>
      </c>
      <c r="E104" s="4" t="s">
        <v>107</v>
      </c>
    </row>
    <row r="105" spans="1:5" x14ac:dyDescent="0.4">
      <c r="A105" s="1" t="s">
        <v>321</v>
      </c>
      <c r="B105" s="9">
        <v>1.8020022971120001E-2</v>
      </c>
      <c r="C105" s="9">
        <v>1.8985085251249999E-2</v>
      </c>
      <c r="D105" s="9">
        <v>1.505027258261E-2</v>
      </c>
      <c r="E105" s="9">
        <v>1.1906550234340001E-2</v>
      </c>
    </row>
    <row r="106" spans="1:5" x14ac:dyDescent="0.4">
      <c r="B106" s="10">
        <v>60</v>
      </c>
      <c r="C106" s="10">
        <v>61</v>
      </c>
      <c r="D106" s="10">
        <v>47</v>
      </c>
      <c r="E106" s="10">
        <v>64</v>
      </c>
    </row>
    <row r="107" spans="1:5" x14ac:dyDescent="0.4">
      <c r="B107" s="10">
        <v>3580</v>
      </c>
      <c r="C107" s="10">
        <v>3572</v>
      </c>
      <c r="D107" s="10">
        <v>3530</v>
      </c>
      <c r="E107" s="10">
        <v>5990</v>
      </c>
    </row>
    <row r="108" spans="1:5" x14ac:dyDescent="0.4">
      <c r="B108" s="10">
        <v>64.511682236599995</v>
      </c>
      <c r="C108" s="10">
        <v>67.814724517469998</v>
      </c>
      <c r="D108" s="10">
        <v>53.510996648359999</v>
      </c>
      <c r="E108" s="10">
        <v>71.32023590368</v>
      </c>
    </row>
    <row r="109" spans="1:5" x14ac:dyDescent="0.4">
      <c r="B109" s="10">
        <v>3580</v>
      </c>
      <c r="C109" s="10">
        <v>3572</v>
      </c>
      <c r="D109" s="10">
        <v>3555.4835538450002</v>
      </c>
      <c r="E109" s="10">
        <v>5990</v>
      </c>
    </row>
    <row r="110" spans="1:5" x14ac:dyDescent="0.4">
      <c r="B110" s="4" t="s">
        <v>107</v>
      </c>
      <c r="C110" s="4" t="s">
        <v>219</v>
      </c>
      <c r="D110" s="4" t="s">
        <v>107</v>
      </c>
      <c r="E110" s="4" t="s">
        <v>107</v>
      </c>
    </row>
    <row r="111" spans="1:5" x14ac:dyDescent="0.4">
      <c r="A111" s="1" t="s">
        <v>842</v>
      </c>
      <c r="B111" s="9">
        <v>1.214424448545E-2</v>
      </c>
      <c r="C111" s="9">
        <v>1.3256888217789999E-2</v>
      </c>
      <c r="D111" s="9">
        <v>9.8394013510310005E-3</v>
      </c>
      <c r="E111" s="9">
        <v>1.045170010663E-2</v>
      </c>
    </row>
    <row r="112" spans="1:5" x14ac:dyDescent="0.4">
      <c r="B112" s="10">
        <v>31</v>
      </c>
      <c r="C112" s="10">
        <v>37</v>
      </c>
      <c r="D112" s="10">
        <v>32</v>
      </c>
      <c r="E112" s="10">
        <v>59</v>
      </c>
    </row>
    <row r="113" spans="1:5" x14ac:dyDescent="0.4">
      <c r="B113" s="10">
        <v>3580</v>
      </c>
      <c r="C113" s="10">
        <v>3572</v>
      </c>
      <c r="D113" s="10">
        <v>3530</v>
      </c>
      <c r="E113" s="10">
        <v>5990</v>
      </c>
    </row>
    <row r="114" spans="1:5" x14ac:dyDescent="0.4">
      <c r="B114" s="10">
        <v>43.476395257889997</v>
      </c>
      <c r="C114" s="10">
        <v>47.353604713949998</v>
      </c>
      <c r="D114" s="10">
        <v>34.98382968328</v>
      </c>
      <c r="E114" s="10">
        <v>62.605683638720002</v>
      </c>
    </row>
    <row r="115" spans="1:5" x14ac:dyDescent="0.4">
      <c r="B115" s="10">
        <v>3580</v>
      </c>
      <c r="C115" s="10">
        <v>3572</v>
      </c>
      <c r="D115" s="10">
        <v>3555.4835538450002</v>
      </c>
      <c r="E115" s="10">
        <v>5990</v>
      </c>
    </row>
    <row r="116" spans="1:5" x14ac:dyDescent="0.4">
      <c r="B116" s="4" t="s">
        <v>107</v>
      </c>
      <c r="C116" s="4" t="s">
        <v>107</v>
      </c>
      <c r="D116" s="4" t="s">
        <v>107</v>
      </c>
      <c r="E116" s="4" t="s">
        <v>107</v>
      </c>
    </row>
    <row r="117" spans="1:5" x14ac:dyDescent="0.4">
      <c r="A117" s="1" t="s">
        <v>315</v>
      </c>
      <c r="B117" s="9">
        <v>7.8566854170960005E-3</v>
      </c>
      <c r="C117" s="9">
        <v>5.1824645769639995E-3</v>
      </c>
      <c r="D117" s="9">
        <v>5.453293551477E-3</v>
      </c>
      <c r="E117" s="9">
        <v>7.526332738831E-3</v>
      </c>
    </row>
    <row r="118" spans="1:5" x14ac:dyDescent="0.4">
      <c r="B118" s="10">
        <v>13</v>
      </c>
      <c r="C118" s="10">
        <v>14</v>
      </c>
      <c r="D118" s="10">
        <v>15</v>
      </c>
      <c r="E118" s="10">
        <v>42</v>
      </c>
    </row>
    <row r="119" spans="1:5" x14ac:dyDescent="0.4">
      <c r="B119" s="10">
        <v>3580</v>
      </c>
      <c r="C119" s="10">
        <v>3572</v>
      </c>
      <c r="D119" s="10">
        <v>3530</v>
      </c>
      <c r="E119" s="10">
        <v>5990</v>
      </c>
    </row>
    <row r="120" spans="1:5" x14ac:dyDescent="0.4">
      <c r="B120" s="10">
        <v>28.126933793199999</v>
      </c>
      <c r="C120" s="10">
        <v>18.511763468920002</v>
      </c>
      <c r="D120" s="10">
        <v>19.38909553657</v>
      </c>
      <c r="E120" s="10">
        <v>45.082733105599999</v>
      </c>
    </row>
    <row r="121" spans="1:5" x14ac:dyDescent="0.4">
      <c r="B121" s="10">
        <v>3580</v>
      </c>
      <c r="C121" s="10">
        <v>3572</v>
      </c>
      <c r="D121" s="10">
        <v>3555.4835538450002</v>
      </c>
      <c r="E121" s="10">
        <v>5990</v>
      </c>
    </row>
    <row r="122" spans="1:5" x14ac:dyDescent="0.4">
      <c r="B122" s="4" t="s">
        <v>397</v>
      </c>
      <c r="C122" s="4" t="s">
        <v>435</v>
      </c>
      <c r="D122" s="4" t="s">
        <v>397</v>
      </c>
      <c r="E122" s="4" t="s">
        <v>435</v>
      </c>
    </row>
    <row r="123" spans="1:5" x14ac:dyDescent="0.4">
      <c r="A123" s="1" t="s">
        <v>343</v>
      </c>
      <c r="B123" s="9">
        <v>2.7497414247530001E-3</v>
      </c>
      <c r="C123" s="9">
        <v>5.1618758414470004E-3</v>
      </c>
      <c r="D123" s="9">
        <v>6.043725401198E-3</v>
      </c>
      <c r="E123" s="9">
        <v>5.3675331685199999E-3</v>
      </c>
    </row>
    <row r="124" spans="1:5" x14ac:dyDescent="0.4">
      <c r="B124" s="10">
        <v>12</v>
      </c>
      <c r="C124" s="10">
        <v>22</v>
      </c>
      <c r="D124" s="10">
        <v>19</v>
      </c>
      <c r="E124" s="10">
        <v>34</v>
      </c>
    </row>
    <row r="125" spans="1:5" x14ac:dyDescent="0.4">
      <c r="B125" s="10">
        <v>3580</v>
      </c>
      <c r="C125" s="10">
        <v>3572</v>
      </c>
      <c r="D125" s="10">
        <v>3530</v>
      </c>
      <c r="E125" s="10">
        <v>5990</v>
      </c>
    </row>
    <row r="126" spans="1:5" x14ac:dyDescent="0.4">
      <c r="B126" s="10">
        <v>9.8440743006150004</v>
      </c>
      <c r="C126" s="10">
        <v>18.438220505650001</v>
      </c>
      <c r="D126" s="10">
        <v>21.48836626792</v>
      </c>
      <c r="E126" s="10">
        <v>32.151523679429999</v>
      </c>
    </row>
    <row r="127" spans="1:5" x14ac:dyDescent="0.4">
      <c r="B127" s="10">
        <v>3580</v>
      </c>
      <c r="C127" s="10">
        <v>3572</v>
      </c>
      <c r="D127" s="10">
        <v>3555.4835538450002</v>
      </c>
      <c r="E127" s="10">
        <v>5990</v>
      </c>
    </row>
    <row r="128" spans="1:5" x14ac:dyDescent="0.4">
      <c r="B128" s="4" t="s">
        <v>397</v>
      </c>
      <c r="C128" s="4" t="s">
        <v>435</v>
      </c>
      <c r="D128" s="4" t="s">
        <v>435</v>
      </c>
      <c r="E128" s="4" t="s">
        <v>435</v>
      </c>
    </row>
    <row r="129" spans="1:5" x14ac:dyDescent="0.4">
      <c r="A129" s="1" t="s">
        <v>340</v>
      </c>
      <c r="B129" s="9">
        <v>0</v>
      </c>
      <c r="C129" s="9">
        <v>0</v>
      </c>
      <c r="D129" s="9">
        <v>0</v>
      </c>
      <c r="E129" s="9">
        <v>3.5618342699950001E-3</v>
      </c>
    </row>
    <row r="130" spans="1:5" x14ac:dyDescent="0.4">
      <c r="B130" s="10">
        <v>0</v>
      </c>
      <c r="C130" s="10">
        <v>0</v>
      </c>
      <c r="D130" s="10">
        <v>0</v>
      </c>
      <c r="E130" s="10">
        <v>19</v>
      </c>
    </row>
    <row r="131" spans="1:5" x14ac:dyDescent="0.4">
      <c r="B131" s="10">
        <v>3580</v>
      </c>
      <c r="C131" s="10">
        <v>3572</v>
      </c>
      <c r="D131" s="10">
        <v>3530</v>
      </c>
      <c r="E131" s="10">
        <v>5990</v>
      </c>
    </row>
    <row r="132" spans="1:5" x14ac:dyDescent="0.4">
      <c r="B132" s="10">
        <v>0</v>
      </c>
      <c r="C132" s="10">
        <v>0</v>
      </c>
      <c r="D132" s="10">
        <v>0</v>
      </c>
      <c r="E132" s="10">
        <v>21.335387277270002</v>
      </c>
    </row>
    <row r="133" spans="1:5" x14ac:dyDescent="0.4">
      <c r="B133" s="10">
        <v>3580</v>
      </c>
      <c r="C133" s="10">
        <v>3572</v>
      </c>
      <c r="D133" s="10">
        <v>3555.4835538450002</v>
      </c>
      <c r="E133" s="10">
        <v>5990</v>
      </c>
    </row>
    <row r="134" spans="1:5" x14ac:dyDescent="0.4">
      <c r="B134" s="4" t="s">
        <v>95</v>
      </c>
      <c r="C134" s="4" t="s">
        <v>95</v>
      </c>
      <c r="D134" s="4" t="s">
        <v>95</v>
      </c>
      <c r="E134" s="4" t="s">
        <v>430</v>
      </c>
    </row>
    <row r="135" spans="1:5" x14ac:dyDescent="0.4">
      <c r="A135" s="1" t="s">
        <v>329</v>
      </c>
      <c r="B135" s="9">
        <v>3.218593260078E-3</v>
      </c>
      <c r="C135" s="9">
        <v>3.0194035549990002E-3</v>
      </c>
      <c r="D135" s="9">
        <v>2.2529774471900001E-3</v>
      </c>
      <c r="E135" s="9">
        <v>2.649682660874E-3</v>
      </c>
    </row>
    <row r="136" spans="1:5" x14ac:dyDescent="0.4">
      <c r="B136" s="10">
        <v>5</v>
      </c>
      <c r="C136" s="10">
        <v>7</v>
      </c>
      <c r="D136" s="10">
        <v>6</v>
      </c>
      <c r="E136" s="10">
        <v>17</v>
      </c>
    </row>
    <row r="137" spans="1:5" x14ac:dyDescent="0.4">
      <c r="B137" s="10">
        <v>3580</v>
      </c>
      <c r="C137" s="10">
        <v>3572</v>
      </c>
      <c r="D137" s="10">
        <v>3530</v>
      </c>
      <c r="E137" s="10">
        <v>5990</v>
      </c>
    </row>
    <row r="138" spans="1:5" x14ac:dyDescent="0.4">
      <c r="B138" s="10">
        <v>11.522563871079999</v>
      </c>
      <c r="C138" s="10">
        <v>10.78530949846</v>
      </c>
      <c r="D138" s="10">
        <v>8.0104242606699998</v>
      </c>
      <c r="E138" s="10">
        <v>15.871599138640001</v>
      </c>
    </row>
    <row r="139" spans="1:5" x14ac:dyDescent="0.4">
      <c r="B139" s="10">
        <v>3580</v>
      </c>
      <c r="C139" s="10">
        <v>3572</v>
      </c>
      <c r="D139" s="10">
        <v>3555.4835538450002</v>
      </c>
      <c r="E139" s="10">
        <v>5990</v>
      </c>
    </row>
    <row r="140" spans="1:5" x14ac:dyDescent="0.4">
      <c r="B140" s="4" t="s">
        <v>236</v>
      </c>
      <c r="C140" s="4" t="s">
        <v>542</v>
      </c>
      <c r="D140" s="4" t="s">
        <v>236</v>
      </c>
      <c r="E140" s="4" t="s">
        <v>397</v>
      </c>
    </row>
    <row r="141" spans="1:5" x14ac:dyDescent="0.4">
      <c r="A141" s="1" t="s">
        <v>326</v>
      </c>
      <c r="B141" s="9">
        <v>0</v>
      </c>
      <c r="C141" s="9">
        <v>0</v>
      </c>
      <c r="D141" s="9">
        <v>2.6310716630670002E-4</v>
      </c>
      <c r="E141" s="9">
        <v>2.4413987898149999E-3</v>
      </c>
    </row>
    <row r="142" spans="1:5" x14ac:dyDescent="0.4">
      <c r="B142" s="10">
        <v>0</v>
      </c>
      <c r="C142" s="10">
        <v>0</v>
      </c>
      <c r="D142" s="10">
        <v>1</v>
      </c>
      <c r="E142" s="10">
        <v>16</v>
      </c>
    </row>
    <row r="143" spans="1:5" x14ac:dyDescent="0.4">
      <c r="B143" s="10">
        <v>3580</v>
      </c>
      <c r="C143" s="10">
        <v>3572</v>
      </c>
      <c r="D143" s="10">
        <v>3530</v>
      </c>
      <c r="E143" s="10">
        <v>5990</v>
      </c>
    </row>
    <row r="144" spans="1:5" x14ac:dyDescent="0.4">
      <c r="B144" s="10">
        <v>0</v>
      </c>
      <c r="C144" s="10">
        <v>0</v>
      </c>
      <c r="D144" s="10">
        <v>0.93547320270220002</v>
      </c>
      <c r="E144" s="10">
        <v>14.62397875099</v>
      </c>
    </row>
    <row r="145" spans="1:5" x14ac:dyDescent="0.4">
      <c r="B145" s="10">
        <v>3580</v>
      </c>
      <c r="C145" s="10">
        <v>3572</v>
      </c>
      <c r="D145" s="10">
        <v>3555.4835538450002</v>
      </c>
      <c r="E145" s="10">
        <v>5990</v>
      </c>
    </row>
    <row r="146" spans="1:5" x14ac:dyDescent="0.4">
      <c r="B146" s="4" t="s">
        <v>95</v>
      </c>
      <c r="C146" s="4" t="s">
        <v>95</v>
      </c>
      <c r="D146" s="4" t="s">
        <v>95</v>
      </c>
      <c r="E146" s="4" t="s">
        <v>430</v>
      </c>
    </row>
    <row r="147" spans="1:5" x14ac:dyDescent="0.4">
      <c r="A147" s="1" t="s">
        <v>319</v>
      </c>
      <c r="B147" s="9">
        <v>1.6477790271430001E-3</v>
      </c>
      <c r="C147" s="9">
        <v>6.6198287316959997E-4</v>
      </c>
      <c r="D147" s="9">
        <v>1.902274615415E-3</v>
      </c>
      <c r="E147" s="9">
        <v>2.3310901703639999E-3</v>
      </c>
    </row>
    <row r="148" spans="1:5" x14ac:dyDescent="0.4">
      <c r="B148" s="10">
        <v>5</v>
      </c>
      <c r="C148" s="10">
        <v>4</v>
      </c>
      <c r="D148" s="10">
        <v>4</v>
      </c>
      <c r="E148" s="10">
        <v>12</v>
      </c>
    </row>
    <row r="149" spans="1:5" x14ac:dyDescent="0.4">
      <c r="B149" s="10">
        <v>3580</v>
      </c>
      <c r="C149" s="10">
        <v>3572</v>
      </c>
      <c r="D149" s="10">
        <v>3530</v>
      </c>
      <c r="E149" s="10">
        <v>5990</v>
      </c>
    </row>
    <row r="150" spans="1:5" x14ac:dyDescent="0.4">
      <c r="B150" s="10">
        <v>5.8990489171720002</v>
      </c>
      <c r="C150" s="10">
        <v>2.364602822962</v>
      </c>
      <c r="D150" s="10">
        <v>6.7635061100070004</v>
      </c>
      <c r="E150" s="10">
        <v>13.96323012048</v>
      </c>
    </row>
    <row r="151" spans="1:5" x14ac:dyDescent="0.4">
      <c r="B151" s="10">
        <v>3580</v>
      </c>
      <c r="C151" s="10">
        <v>3572</v>
      </c>
      <c r="D151" s="10">
        <v>3555.4835538450002</v>
      </c>
      <c r="E151" s="10">
        <v>5990</v>
      </c>
    </row>
    <row r="152" spans="1:5" x14ac:dyDescent="0.4">
      <c r="B152" s="4" t="s">
        <v>236</v>
      </c>
      <c r="C152" s="4" t="s">
        <v>95</v>
      </c>
      <c r="D152" s="4" t="s">
        <v>95</v>
      </c>
      <c r="E152" s="4" t="s">
        <v>236</v>
      </c>
    </row>
    <row r="153" spans="1:5" x14ac:dyDescent="0.4">
      <c r="A153" s="1" t="s">
        <v>333</v>
      </c>
      <c r="B153" s="9">
        <v>1.13436484787E-3</v>
      </c>
      <c r="C153" s="9">
        <v>5.092051155859E-4</v>
      </c>
      <c r="D153" s="9">
        <v>9.7914110693619991E-4</v>
      </c>
      <c r="E153" s="9">
        <v>1.5657019566579999E-3</v>
      </c>
    </row>
    <row r="154" spans="1:5" x14ac:dyDescent="0.4">
      <c r="B154" s="10">
        <v>3</v>
      </c>
      <c r="C154" s="10">
        <v>1</v>
      </c>
      <c r="D154" s="10">
        <v>3</v>
      </c>
      <c r="E154" s="10">
        <v>9</v>
      </c>
    </row>
    <row r="155" spans="1:5" x14ac:dyDescent="0.4">
      <c r="B155" s="10">
        <v>3580</v>
      </c>
      <c r="C155" s="10">
        <v>3572</v>
      </c>
      <c r="D155" s="10">
        <v>3530</v>
      </c>
      <c r="E155" s="10">
        <v>5990</v>
      </c>
    </row>
    <row r="156" spans="1:5" x14ac:dyDescent="0.4">
      <c r="B156" s="10">
        <v>4.0610261553760001</v>
      </c>
      <c r="C156" s="10">
        <v>1.818880672873</v>
      </c>
      <c r="D156" s="10">
        <v>3.4813201026059999</v>
      </c>
      <c r="E156" s="10">
        <v>9.3785547203830006</v>
      </c>
    </row>
    <row r="157" spans="1:5" x14ac:dyDescent="0.4">
      <c r="B157" s="10">
        <v>3580</v>
      </c>
      <c r="C157" s="10">
        <v>3572</v>
      </c>
      <c r="D157" s="10">
        <v>3555.4835538450002</v>
      </c>
      <c r="E157" s="10">
        <v>5990</v>
      </c>
    </row>
    <row r="158" spans="1:5" x14ac:dyDescent="0.4">
      <c r="B158" s="4" t="s">
        <v>95</v>
      </c>
      <c r="C158" s="4" t="s">
        <v>95</v>
      </c>
      <c r="D158" s="4" t="s">
        <v>95</v>
      </c>
      <c r="E158" s="4" t="s">
        <v>236</v>
      </c>
    </row>
    <row r="159" spans="1:5" x14ac:dyDescent="0.4">
      <c r="A159" s="1" t="s">
        <v>341</v>
      </c>
      <c r="B159" s="9">
        <v>0</v>
      </c>
      <c r="C159" s="9">
        <v>2.1032427942559999E-3</v>
      </c>
      <c r="D159" s="9">
        <v>1.079244989564E-3</v>
      </c>
      <c r="E159" s="9">
        <v>1.221010813201E-3</v>
      </c>
    </row>
    <row r="160" spans="1:5" x14ac:dyDescent="0.4">
      <c r="B160" s="10">
        <v>0</v>
      </c>
      <c r="C160" s="10">
        <v>6</v>
      </c>
      <c r="D160" s="10">
        <v>4</v>
      </c>
      <c r="E160" s="10">
        <v>7</v>
      </c>
    </row>
    <row r="161" spans="1:5" x14ac:dyDescent="0.4">
      <c r="B161" s="10">
        <v>3580</v>
      </c>
      <c r="C161" s="10">
        <v>3572</v>
      </c>
      <c r="D161" s="10">
        <v>3530</v>
      </c>
      <c r="E161" s="10">
        <v>5990</v>
      </c>
    </row>
    <row r="162" spans="1:5" x14ac:dyDescent="0.4">
      <c r="B162" s="10">
        <v>0</v>
      </c>
      <c r="C162" s="10">
        <v>7.5127832610810001</v>
      </c>
      <c r="D162" s="10">
        <v>3.8372378109660001</v>
      </c>
      <c r="E162" s="10">
        <v>7.313854771071</v>
      </c>
    </row>
    <row r="163" spans="1:5" x14ac:dyDescent="0.4">
      <c r="B163" s="10">
        <v>3580</v>
      </c>
      <c r="C163" s="10">
        <v>3572</v>
      </c>
      <c r="D163" s="10">
        <v>3555.4835538450002</v>
      </c>
      <c r="E163" s="10">
        <v>5990</v>
      </c>
    </row>
    <row r="164" spans="1:5" x14ac:dyDescent="0.4">
      <c r="B164" s="4" t="s">
        <v>95</v>
      </c>
      <c r="C164" s="4" t="s">
        <v>202</v>
      </c>
      <c r="D164" s="4" t="s">
        <v>95</v>
      </c>
      <c r="E164" s="4" t="s">
        <v>95</v>
      </c>
    </row>
    <row r="165" spans="1:5" x14ac:dyDescent="0.4">
      <c r="A165" s="1" t="s">
        <v>334</v>
      </c>
      <c r="B165" s="9">
        <v>0</v>
      </c>
      <c r="C165" s="9">
        <v>0</v>
      </c>
      <c r="D165" s="9">
        <v>2.8736358047989999E-4</v>
      </c>
      <c r="E165" s="9">
        <v>7.5651424852600003E-4</v>
      </c>
    </row>
    <row r="166" spans="1:5" x14ac:dyDescent="0.4">
      <c r="B166" s="10">
        <v>0</v>
      </c>
      <c r="C166" s="10">
        <v>0</v>
      </c>
      <c r="D166" s="10">
        <v>1</v>
      </c>
      <c r="E166" s="10">
        <v>5</v>
      </c>
    </row>
    <row r="167" spans="1:5" x14ac:dyDescent="0.4">
      <c r="B167" s="10">
        <v>3580</v>
      </c>
      <c r="C167" s="10">
        <v>3572</v>
      </c>
      <c r="D167" s="10">
        <v>3530</v>
      </c>
      <c r="E167" s="10">
        <v>5990</v>
      </c>
    </row>
    <row r="168" spans="1:5" x14ac:dyDescent="0.4">
      <c r="B168" s="10">
        <v>0</v>
      </c>
      <c r="C168" s="10">
        <v>0</v>
      </c>
      <c r="D168" s="10">
        <v>1.02171648437</v>
      </c>
      <c r="E168" s="10">
        <v>4.5315203486710001</v>
      </c>
    </row>
    <row r="169" spans="1:5" x14ac:dyDescent="0.4">
      <c r="B169" s="10">
        <v>3580</v>
      </c>
      <c r="C169" s="10">
        <v>3572</v>
      </c>
      <c r="D169" s="10">
        <v>3555.4835538450002</v>
      </c>
      <c r="E169" s="10">
        <v>5990</v>
      </c>
    </row>
    <row r="170" spans="1:5" x14ac:dyDescent="0.4">
      <c r="B170" s="4" t="s">
        <v>95</v>
      </c>
      <c r="C170" s="4" t="s">
        <v>95</v>
      </c>
      <c r="D170" s="4" t="s">
        <v>95</v>
      </c>
      <c r="E170" s="4" t="s">
        <v>95</v>
      </c>
    </row>
    <row r="171" spans="1:5" x14ac:dyDescent="0.4">
      <c r="A171" s="1" t="s">
        <v>345</v>
      </c>
      <c r="B171" s="9">
        <v>0</v>
      </c>
      <c r="C171" s="9">
        <v>0</v>
      </c>
      <c r="D171" s="9">
        <v>0</v>
      </c>
      <c r="E171" s="9">
        <v>7.0808636824830004E-4</v>
      </c>
    </row>
    <row r="172" spans="1:5" x14ac:dyDescent="0.4">
      <c r="B172" s="10">
        <v>0</v>
      </c>
      <c r="C172" s="10">
        <v>0</v>
      </c>
      <c r="D172" s="10">
        <v>0</v>
      </c>
      <c r="E172" s="10">
        <v>2</v>
      </c>
    </row>
    <row r="173" spans="1:5" x14ac:dyDescent="0.4">
      <c r="B173" s="10">
        <v>3580</v>
      </c>
      <c r="C173" s="10">
        <v>3572</v>
      </c>
      <c r="D173" s="10">
        <v>3530</v>
      </c>
      <c r="E173" s="10">
        <v>5990</v>
      </c>
    </row>
    <row r="174" spans="1:5" x14ac:dyDescent="0.4">
      <c r="B174" s="10">
        <v>0</v>
      </c>
      <c r="C174" s="10">
        <v>0</v>
      </c>
      <c r="D174" s="10">
        <v>0</v>
      </c>
      <c r="E174" s="10">
        <v>4.2414373458070003</v>
      </c>
    </row>
    <row r="175" spans="1:5" x14ac:dyDescent="0.4">
      <c r="B175" s="10">
        <v>3580</v>
      </c>
      <c r="C175" s="10">
        <v>3572</v>
      </c>
      <c r="D175" s="10">
        <v>3555.4835538450002</v>
      </c>
      <c r="E175" s="10">
        <v>5990</v>
      </c>
    </row>
    <row r="176" spans="1:5" x14ac:dyDescent="0.4">
      <c r="B176" s="4" t="s">
        <v>95</v>
      </c>
      <c r="C176" s="4" t="s">
        <v>95</v>
      </c>
      <c r="D176" s="4" t="s">
        <v>95</v>
      </c>
      <c r="E176" s="4" t="s">
        <v>95</v>
      </c>
    </row>
    <row r="177" spans="1:5" x14ac:dyDescent="0.4">
      <c r="A177" s="1" t="s">
        <v>350</v>
      </c>
      <c r="B177" s="9">
        <v>0</v>
      </c>
      <c r="C177" s="9">
        <v>0</v>
      </c>
      <c r="D177" s="9">
        <v>1.9157005385579998E-4</v>
      </c>
      <c r="E177" s="9">
        <v>5.5192918008010008E-4</v>
      </c>
    </row>
    <row r="178" spans="1:5" x14ac:dyDescent="0.4">
      <c r="B178" s="10">
        <v>0</v>
      </c>
      <c r="C178" s="10">
        <v>0</v>
      </c>
      <c r="D178" s="10">
        <v>1</v>
      </c>
      <c r="E178" s="10">
        <v>5</v>
      </c>
    </row>
    <row r="179" spans="1:5" x14ac:dyDescent="0.4">
      <c r="B179" s="10">
        <v>3580</v>
      </c>
      <c r="C179" s="10">
        <v>3572</v>
      </c>
      <c r="D179" s="10">
        <v>3530</v>
      </c>
      <c r="E179" s="10">
        <v>5990</v>
      </c>
    </row>
    <row r="180" spans="1:5" x14ac:dyDescent="0.4">
      <c r="B180" s="10">
        <v>0</v>
      </c>
      <c r="C180" s="10">
        <v>0</v>
      </c>
      <c r="D180" s="10">
        <v>0.68112417589340002</v>
      </c>
      <c r="E180" s="10">
        <v>3.3060557886800002</v>
      </c>
    </row>
    <row r="181" spans="1:5" x14ac:dyDescent="0.4">
      <c r="B181" s="10">
        <v>3580</v>
      </c>
      <c r="C181" s="10">
        <v>3572</v>
      </c>
      <c r="D181" s="10">
        <v>3555.4835538450002</v>
      </c>
      <c r="E181" s="10">
        <v>5990</v>
      </c>
    </row>
    <row r="182" spans="1:5" x14ac:dyDescent="0.4">
      <c r="B182" s="4" t="s">
        <v>95</v>
      </c>
      <c r="C182" s="4" t="s">
        <v>95</v>
      </c>
      <c r="D182" s="4" t="s">
        <v>95</v>
      </c>
      <c r="E182" s="4" t="s">
        <v>95</v>
      </c>
    </row>
    <row r="183" spans="1:5" x14ac:dyDescent="0.4">
      <c r="A183" s="1" t="s">
        <v>353</v>
      </c>
      <c r="B183" s="9">
        <v>7.1569656489649995E-4</v>
      </c>
      <c r="C183" s="9">
        <v>1.1105607102379999E-3</v>
      </c>
      <c r="D183" s="9">
        <v>0</v>
      </c>
      <c r="E183" s="9">
        <v>5.0409460953260003E-4</v>
      </c>
    </row>
    <row r="184" spans="1:5" x14ac:dyDescent="0.4">
      <c r="B184" s="10">
        <v>4</v>
      </c>
      <c r="C184" s="10">
        <v>6</v>
      </c>
      <c r="D184" s="10">
        <v>0</v>
      </c>
      <c r="E184" s="10">
        <v>2</v>
      </c>
    </row>
    <row r="185" spans="1:5" x14ac:dyDescent="0.4">
      <c r="B185" s="10">
        <v>3580</v>
      </c>
      <c r="C185" s="10">
        <v>3572</v>
      </c>
      <c r="D185" s="10">
        <v>3530</v>
      </c>
      <c r="E185" s="10">
        <v>5990</v>
      </c>
    </row>
    <row r="186" spans="1:5" x14ac:dyDescent="0.4">
      <c r="B186" s="10">
        <v>2.5621937023300001</v>
      </c>
      <c r="C186" s="10">
        <v>3.9669228569700001</v>
      </c>
      <c r="D186" s="10">
        <v>0</v>
      </c>
      <c r="E186" s="10">
        <v>3.0195267111000001</v>
      </c>
    </row>
    <row r="187" spans="1:5" x14ac:dyDescent="0.4">
      <c r="B187" s="10">
        <v>3580</v>
      </c>
      <c r="C187" s="10">
        <v>3572</v>
      </c>
      <c r="D187" s="10">
        <v>3555.4835538450002</v>
      </c>
      <c r="E187" s="10">
        <v>5990</v>
      </c>
    </row>
    <row r="188" spans="1:5" x14ac:dyDescent="0.4">
      <c r="B188" s="4" t="s">
        <v>95</v>
      </c>
      <c r="C188" s="4" t="s">
        <v>645</v>
      </c>
      <c r="D188" s="4" t="s">
        <v>95</v>
      </c>
      <c r="E188" s="4" t="s">
        <v>95</v>
      </c>
    </row>
    <row r="189" spans="1:5" x14ac:dyDescent="0.4">
      <c r="A189" s="1" t="s">
        <v>346</v>
      </c>
      <c r="B189" s="9">
        <v>0</v>
      </c>
      <c r="C189" s="9">
        <v>0</v>
      </c>
      <c r="D189" s="9">
        <v>0</v>
      </c>
      <c r="E189" s="9">
        <v>4.319576579027E-4</v>
      </c>
    </row>
    <row r="190" spans="1:5" x14ac:dyDescent="0.4">
      <c r="B190" s="10">
        <v>0</v>
      </c>
      <c r="C190" s="10">
        <v>0</v>
      </c>
      <c r="D190" s="10">
        <v>0</v>
      </c>
      <c r="E190" s="10">
        <v>3</v>
      </c>
    </row>
    <row r="191" spans="1:5" x14ac:dyDescent="0.4">
      <c r="B191" s="10">
        <v>3580</v>
      </c>
      <c r="C191" s="10">
        <v>3572</v>
      </c>
      <c r="D191" s="10">
        <v>3530</v>
      </c>
      <c r="E191" s="10">
        <v>5990</v>
      </c>
    </row>
    <row r="192" spans="1:5" x14ac:dyDescent="0.4">
      <c r="B192" s="10">
        <v>0</v>
      </c>
      <c r="C192" s="10">
        <v>0</v>
      </c>
      <c r="D192" s="10">
        <v>0</v>
      </c>
      <c r="E192" s="10">
        <v>2.587426370837</v>
      </c>
    </row>
    <row r="193" spans="1:5" x14ac:dyDescent="0.4">
      <c r="B193" s="10">
        <v>3580</v>
      </c>
      <c r="C193" s="10">
        <v>3572</v>
      </c>
      <c r="D193" s="10">
        <v>3555.4835538450002</v>
      </c>
      <c r="E193" s="10">
        <v>5990</v>
      </c>
    </row>
    <row r="194" spans="1:5" x14ac:dyDescent="0.4">
      <c r="B194" s="4" t="s">
        <v>95</v>
      </c>
      <c r="C194" s="4" t="s">
        <v>95</v>
      </c>
      <c r="D194" s="4" t="s">
        <v>95</v>
      </c>
      <c r="E194" s="4" t="s">
        <v>95</v>
      </c>
    </row>
    <row r="195" spans="1:5" x14ac:dyDescent="0.4">
      <c r="A195" s="1" t="s">
        <v>357</v>
      </c>
      <c r="B195" s="9">
        <v>2.8229245967650002E-2</v>
      </c>
      <c r="C195" s="9">
        <v>3.9097978993570003E-2</v>
      </c>
      <c r="D195" s="9">
        <v>3.4948056836699999E-2</v>
      </c>
      <c r="E195" s="9">
        <v>0</v>
      </c>
    </row>
    <row r="196" spans="1:5" x14ac:dyDescent="0.4">
      <c r="B196" s="10">
        <v>105</v>
      </c>
      <c r="C196" s="10">
        <v>124</v>
      </c>
      <c r="D196" s="10">
        <v>126</v>
      </c>
      <c r="E196" s="10">
        <v>0</v>
      </c>
    </row>
    <row r="197" spans="1:5" x14ac:dyDescent="0.4">
      <c r="B197" s="10">
        <v>3580</v>
      </c>
      <c r="C197" s="10">
        <v>3572</v>
      </c>
      <c r="D197" s="10">
        <v>3530</v>
      </c>
      <c r="E197" s="10">
        <v>5990</v>
      </c>
    </row>
    <row r="198" spans="1:5" x14ac:dyDescent="0.4">
      <c r="B198" s="10">
        <v>101.0607005642</v>
      </c>
      <c r="C198" s="10">
        <v>139.65798096500001</v>
      </c>
      <c r="D198" s="10">
        <v>124.2572413218</v>
      </c>
      <c r="E198" s="10">
        <v>0</v>
      </c>
    </row>
    <row r="199" spans="1:5" x14ac:dyDescent="0.4">
      <c r="B199" s="10">
        <v>3580</v>
      </c>
      <c r="C199" s="10">
        <v>3572</v>
      </c>
      <c r="D199" s="10">
        <v>3555.4835538450002</v>
      </c>
      <c r="E199" s="10">
        <v>5990</v>
      </c>
    </row>
    <row r="200" spans="1:5" x14ac:dyDescent="0.4">
      <c r="B200" s="4" t="s">
        <v>366</v>
      </c>
      <c r="C200" s="4" t="s">
        <v>367</v>
      </c>
      <c r="D200" s="4" t="s">
        <v>366</v>
      </c>
      <c r="E200" s="4" t="s">
        <v>95</v>
      </c>
    </row>
    <row r="201" spans="1:5" x14ac:dyDescent="0.4">
      <c r="A201" s="1" t="s">
        <v>360</v>
      </c>
      <c r="B201" s="9">
        <v>1.042219363377E-2</v>
      </c>
      <c r="C201" s="9">
        <v>9.0232633422799996E-3</v>
      </c>
      <c r="D201" s="9">
        <v>6.2805993703209991E-3</v>
      </c>
      <c r="E201" s="9">
        <v>0</v>
      </c>
    </row>
    <row r="202" spans="1:5" x14ac:dyDescent="0.4">
      <c r="B202" s="10">
        <v>50</v>
      </c>
      <c r="C202" s="10">
        <v>32</v>
      </c>
      <c r="D202" s="10">
        <v>26</v>
      </c>
      <c r="E202" s="10">
        <v>0</v>
      </c>
    </row>
    <row r="203" spans="1:5" x14ac:dyDescent="0.4">
      <c r="B203" s="10">
        <v>3580</v>
      </c>
      <c r="C203" s="10">
        <v>3572</v>
      </c>
      <c r="D203" s="10">
        <v>3530</v>
      </c>
      <c r="E203" s="10">
        <v>5990</v>
      </c>
    </row>
    <row r="204" spans="1:5" x14ac:dyDescent="0.4">
      <c r="B204" s="10">
        <v>37.311453208910002</v>
      </c>
      <c r="C204" s="10">
        <v>32.231096658619997</v>
      </c>
      <c r="D204" s="10">
        <v>22.330567769470001</v>
      </c>
      <c r="E204" s="10">
        <v>0</v>
      </c>
    </row>
    <row r="205" spans="1:5" x14ac:dyDescent="0.4">
      <c r="B205" s="10">
        <v>3580</v>
      </c>
      <c r="C205" s="10">
        <v>3572</v>
      </c>
      <c r="D205" s="10">
        <v>3555.4835538450002</v>
      </c>
      <c r="E205" s="10">
        <v>5990</v>
      </c>
    </row>
    <row r="206" spans="1:5" x14ac:dyDescent="0.4">
      <c r="B206" s="4" t="s">
        <v>366</v>
      </c>
      <c r="C206" s="4" t="s">
        <v>366</v>
      </c>
      <c r="D206" s="4" t="s">
        <v>483</v>
      </c>
      <c r="E206" s="4" t="s">
        <v>95</v>
      </c>
    </row>
    <row r="207" spans="1:5" x14ac:dyDescent="0.4">
      <c r="A207" s="1" t="s">
        <v>368</v>
      </c>
      <c r="B207" s="9">
        <v>4.8751624598879998E-3</v>
      </c>
      <c r="C207" s="9">
        <v>8.4858692526829996E-3</v>
      </c>
      <c r="D207" s="9">
        <v>4.3266458740109995E-3</v>
      </c>
      <c r="E207" s="9">
        <v>0</v>
      </c>
    </row>
    <row r="208" spans="1:5" x14ac:dyDescent="0.4">
      <c r="B208" s="10">
        <v>12</v>
      </c>
      <c r="C208" s="10">
        <v>26</v>
      </c>
      <c r="D208" s="10">
        <v>22</v>
      </c>
      <c r="E208" s="10">
        <v>0</v>
      </c>
    </row>
    <row r="209" spans="1:5" x14ac:dyDescent="0.4">
      <c r="B209" s="10">
        <v>3580</v>
      </c>
      <c r="C209" s="10">
        <v>3572</v>
      </c>
      <c r="D209" s="10">
        <v>3530</v>
      </c>
      <c r="E209" s="10">
        <v>5990</v>
      </c>
    </row>
    <row r="210" spans="1:5" x14ac:dyDescent="0.4">
      <c r="B210" s="10">
        <v>17.453081606400001</v>
      </c>
      <c r="C210" s="10">
        <v>30.311524970579999</v>
      </c>
      <c r="D210" s="10">
        <v>15.38331824836</v>
      </c>
      <c r="E210" s="10">
        <v>0</v>
      </c>
    </row>
    <row r="211" spans="1:5" x14ac:dyDescent="0.4">
      <c r="B211" s="10">
        <v>3580</v>
      </c>
      <c r="C211" s="10">
        <v>3572</v>
      </c>
      <c r="D211" s="10">
        <v>3555.4835538450002</v>
      </c>
      <c r="E211" s="10">
        <v>5990</v>
      </c>
    </row>
    <row r="212" spans="1:5" x14ac:dyDescent="0.4">
      <c r="B212" s="4" t="s">
        <v>382</v>
      </c>
      <c r="C212" s="4" t="s">
        <v>484</v>
      </c>
      <c r="D212" s="4" t="s">
        <v>483</v>
      </c>
      <c r="E212" s="4" t="s">
        <v>95</v>
      </c>
    </row>
    <row r="213" spans="1:5" x14ac:dyDescent="0.4">
      <c r="A213" s="1" t="s">
        <v>354</v>
      </c>
      <c r="B213" s="9">
        <v>9.2678421542199997E-3</v>
      </c>
      <c r="C213" s="9">
        <v>7.4102961705100005E-3</v>
      </c>
      <c r="D213" s="9">
        <v>4.2412590541699999E-3</v>
      </c>
      <c r="E213" s="9">
        <v>0</v>
      </c>
    </row>
    <row r="214" spans="1:5" x14ac:dyDescent="0.4">
      <c r="B214" s="10">
        <v>31</v>
      </c>
      <c r="C214" s="10">
        <v>28</v>
      </c>
      <c r="D214" s="10">
        <v>25</v>
      </c>
      <c r="E214" s="10">
        <v>0</v>
      </c>
    </row>
    <row r="215" spans="1:5" x14ac:dyDescent="0.4">
      <c r="B215" s="10">
        <v>3580</v>
      </c>
      <c r="C215" s="10">
        <v>3572</v>
      </c>
      <c r="D215" s="10">
        <v>3530</v>
      </c>
      <c r="E215" s="10">
        <v>5990</v>
      </c>
    </row>
    <row r="216" spans="1:5" x14ac:dyDescent="0.4">
      <c r="B216" s="10">
        <v>33.178874912109997</v>
      </c>
      <c r="C216" s="10">
        <v>26.469577921060001</v>
      </c>
      <c r="D216" s="10">
        <v>15.079726814700001</v>
      </c>
      <c r="E216" s="10">
        <v>0</v>
      </c>
    </row>
    <row r="217" spans="1:5" x14ac:dyDescent="0.4">
      <c r="B217" s="10">
        <v>3580</v>
      </c>
      <c r="C217" s="10">
        <v>3572</v>
      </c>
      <c r="D217" s="10">
        <v>3555.4835538450002</v>
      </c>
      <c r="E217" s="10">
        <v>5990</v>
      </c>
    </row>
    <row r="218" spans="1:5" x14ac:dyDescent="0.4">
      <c r="B218" s="4" t="s">
        <v>586</v>
      </c>
      <c r="C218" s="4" t="s">
        <v>483</v>
      </c>
      <c r="D218" s="4" t="s">
        <v>483</v>
      </c>
      <c r="E218" s="4" t="s">
        <v>95</v>
      </c>
    </row>
    <row r="219" spans="1:5" x14ac:dyDescent="0.4">
      <c r="A219" s="1" t="s">
        <v>362</v>
      </c>
      <c r="B219" s="9">
        <v>3.358662173193E-3</v>
      </c>
      <c r="C219" s="9">
        <v>1.4882135290490001E-3</v>
      </c>
      <c r="D219" s="9">
        <v>1.858226229123E-3</v>
      </c>
      <c r="E219" s="9">
        <v>0</v>
      </c>
    </row>
    <row r="220" spans="1:5" x14ac:dyDescent="0.4">
      <c r="B220" s="10">
        <v>14</v>
      </c>
      <c r="C220" s="10">
        <v>7</v>
      </c>
      <c r="D220" s="10">
        <v>6</v>
      </c>
      <c r="E220" s="10">
        <v>0</v>
      </c>
    </row>
    <row r="221" spans="1:5" x14ac:dyDescent="0.4">
      <c r="B221" s="10">
        <v>3580</v>
      </c>
      <c r="C221" s="10">
        <v>3572</v>
      </c>
      <c r="D221" s="10">
        <v>3530</v>
      </c>
      <c r="E221" s="10">
        <v>5990</v>
      </c>
    </row>
    <row r="222" spans="1:5" x14ac:dyDescent="0.4">
      <c r="B222" s="10">
        <v>12.02401058003</v>
      </c>
      <c r="C222" s="10">
        <v>5.3158987257649999</v>
      </c>
      <c r="D222" s="10">
        <v>6.6068927969719997</v>
      </c>
      <c r="E222" s="10">
        <v>0</v>
      </c>
    </row>
    <row r="223" spans="1:5" x14ac:dyDescent="0.4">
      <c r="B223" s="10">
        <v>3580</v>
      </c>
      <c r="C223" s="10">
        <v>3572</v>
      </c>
      <c r="D223" s="10">
        <v>3555.4835538450002</v>
      </c>
      <c r="E223" s="10">
        <v>5990</v>
      </c>
    </row>
    <row r="224" spans="1:5" x14ac:dyDescent="0.4">
      <c r="B224" s="4" t="s">
        <v>483</v>
      </c>
      <c r="C224" s="4" t="s">
        <v>382</v>
      </c>
      <c r="D224" s="4" t="s">
        <v>382</v>
      </c>
      <c r="E224" s="4" t="s">
        <v>95</v>
      </c>
    </row>
    <row r="225" spans="1:5" x14ac:dyDescent="0.4">
      <c r="A225" s="1" t="s">
        <v>369</v>
      </c>
      <c r="B225" s="9">
        <v>1.082105298369E-3</v>
      </c>
      <c r="C225" s="9">
        <v>1.6116502765390001E-3</v>
      </c>
      <c r="D225" s="9">
        <v>1.0806464558910001E-3</v>
      </c>
      <c r="E225" s="9">
        <v>0</v>
      </c>
    </row>
    <row r="226" spans="1:5" x14ac:dyDescent="0.4">
      <c r="B226" s="10">
        <v>3</v>
      </c>
      <c r="C226" s="10">
        <v>7</v>
      </c>
      <c r="D226" s="10">
        <v>4</v>
      </c>
      <c r="E226" s="10">
        <v>0</v>
      </c>
    </row>
    <row r="227" spans="1:5" x14ac:dyDescent="0.4">
      <c r="B227" s="10">
        <v>3580</v>
      </c>
      <c r="C227" s="10">
        <v>3572</v>
      </c>
      <c r="D227" s="10">
        <v>3530</v>
      </c>
      <c r="E227" s="10">
        <v>5990</v>
      </c>
    </row>
    <row r="228" spans="1:5" x14ac:dyDescent="0.4">
      <c r="B228" s="10">
        <v>3.8739369681619999</v>
      </c>
      <c r="C228" s="10">
        <v>5.7568147877960003</v>
      </c>
      <c r="D228" s="10">
        <v>3.8422207014410001</v>
      </c>
      <c r="E228" s="10">
        <v>0</v>
      </c>
    </row>
    <row r="229" spans="1:5" x14ac:dyDescent="0.4">
      <c r="B229" s="10">
        <v>3580</v>
      </c>
      <c r="C229" s="10">
        <v>3572</v>
      </c>
      <c r="D229" s="10">
        <v>3555.4835538450002</v>
      </c>
      <c r="E229" s="10">
        <v>5990</v>
      </c>
    </row>
    <row r="230" spans="1:5" x14ac:dyDescent="0.4">
      <c r="B230" s="4" t="s">
        <v>116</v>
      </c>
      <c r="C230" s="4" t="s">
        <v>382</v>
      </c>
      <c r="D230" s="4" t="s">
        <v>116</v>
      </c>
      <c r="E230" s="4" t="s">
        <v>95</v>
      </c>
    </row>
    <row r="231" spans="1:5" x14ac:dyDescent="0.4">
      <c r="A231" s="1" t="s">
        <v>365</v>
      </c>
      <c r="B231" s="9">
        <v>0</v>
      </c>
      <c r="C231" s="9">
        <v>0</v>
      </c>
      <c r="D231" s="9">
        <v>2.8605278994730003E-4</v>
      </c>
      <c r="E231" s="9">
        <v>0</v>
      </c>
    </row>
    <row r="232" spans="1:5" x14ac:dyDescent="0.4">
      <c r="B232" s="10">
        <v>0</v>
      </c>
      <c r="C232" s="10">
        <v>0</v>
      </c>
      <c r="D232" s="10">
        <v>1</v>
      </c>
      <c r="E232" s="10">
        <v>0</v>
      </c>
    </row>
    <row r="233" spans="1:5" x14ac:dyDescent="0.4">
      <c r="B233" s="10">
        <v>3580</v>
      </c>
      <c r="C233" s="10">
        <v>3572</v>
      </c>
      <c r="D233" s="10">
        <v>3530</v>
      </c>
      <c r="E233" s="10">
        <v>5990</v>
      </c>
    </row>
    <row r="234" spans="1:5" x14ac:dyDescent="0.4">
      <c r="B234" s="10">
        <v>0</v>
      </c>
      <c r="C234" s="10">
        <v>0</v>
      </c>
      <c r="D234" s="10">
        <v>1.0170559901889999</v>
      </c>
      <c r="E234" s="10">
        <v>0</v>
      </c>
    </row>
    <row r="235" spans="1:5" x14ac:dyDescent="0.4">
      <c r="B235" s="10">
        <v>3580</v>
      </c>
      <c r="C235" s="10">
        <v>3572</v>
      </c>
      <c r="D235" s="10">
        <v>3555.4835538450002</v>
      </c>
      <c r="E235" s="10">
        <v>5990</v>
      </c>
    </row>
    <row r="236" spans="1:5" x14ac:dyDescent="0.4">
      <c r="B236" s="4" t="s">
        <v>95</v>
      </c>
      <c r="C236" s="4" t="s">
        <v>95</v>
      </c>
      <c r="D236" s="4" t="s">
        <v>95</v>
      </c>
      <c r="E236" s="4" t="s">
        <v>95</v>
      </c>
    </row>
    <row r="237" spans="1:5" x14ac:dyDescent="0.4">
      <c r="A237" s="1" t="s">
        <v>530</v>
      </c>
      <c r="B237" s="9">
        <v>2.0282291651930001E-4</v>
      </c>
      <c r="C237" s="9">
        <v>1.6422996196539998E-3</v>
      </c>
      <c r="D237" s="9">
        <v>0</v>
      </c>
      <c r="E237" s="9">
        <v>0</v>
      </c>
    </row>
    <row r="238" spans="1:5" x14ac:dyDescent="0.4">
      <c r="B238" s="10">
        <v>1</v>
      </c>
      <c r="C238" s="10">
        <v>3</v>
      </c>
      <c r="D238" s="10">
        <v>0</v>
      </c>
      <c r="E238" s="10">
        <v>0</v>
      </c>
    </row>
    <row r="239" spans="1:5" x14ac:dyDescent="0.4">
      <c r="B239" s="10">
        <v>3580</v>
      </c>
      <c r="C239" s="10">
        <v>3572</v>
      </c>
      <c r="D239" s="10">
        <v>3530</v>
      </c>
      <c r="E239" s="10">
        <v>5990</v>
      </c>
    </row>
    <row r="240" spans="1:5" x14ac:dyDescent="0.4">
      <c r="B240" s="10">
        <v>0.7261060411393</v>
      </c>
      <c r="C240" s="10">
        <v>5.8662942414029997</v>
      </c>
      <c r="D240" s="10">
        <v>0</v>
      </c>
      <c r="E240" s="10">
        <v>0</v>
      </c>
    </row>
    <row r="241" spans="1:5" x14ac:dyDescent="0.4">
      <c r="B241" s="10">
        <v>3580</v>
      </c>
      <c r="C241" s="10">
        <v>3572</v>
      </c>
      <c r="D241" s="10">
        <v>3555.4835538450002</v>
      </c>
      <c r="E241" s="10">
        <v>5990</v>
      </c>
    </row>
    <row r="242" spans="1:5" x14ac:dyDescent="0.4">
      <c r="B242" s="4" t="s">
        <v>95</v>
      </c>
      <c r="C242" s="4" t="s">
        <v>183</v>
      </c>
      <c r="D242" s="4" t="s">
        <v>95</v>
      </c>
      <c r="E242" s="4" t="s">
        <v>95</v>
      </c>
    </row>
    <row r="243" spans="1:5" x14ac:dyDescent="0.4">
      <c r="A243" s="1" t="s">
        <v>379</v>
      </c>
      <c r="B243" s="9">
        <v>7.2563711415510003E-3</v>
      </c>
      <c r="C243" s="9">
        <v>5.230072240006E-3</v>
      </c>
      <c r="D243" s="9">
        <v>0</v>
      </c>
      <c r="E243" s="9">
        <v>0</v>
      </c>
    </row>
    <row r="244" spans="1:5" x14ac:dyDescent="0.4">
      <c r="B244" s="10">
        <v>29</v>
      </c>
      <c r="C244" s="10">
        <v>15</v>
      </c>
      <c r="D244" s="10">
        <v>0</v>
      </c>
      <c r="E244" s="10">
        <v>0</v>
      </c>
    </row>
    <row r="245" spans="1:5" x14ac:dyDescent="0.4">
      <c r="B245" s="10">
        <v>3580</v>
      </c>
      <c r="C245" s="10">
        <v>3572</v>
      </c>
      <c r="D245" s="10">
        <v>3530</v>
      </c>
      <c r="E245" s="10">
        <v>5990</v>
      </c>
    </row>
    <row r="246" spans="1:5" x14ac:dyDescent="0.4">
      <c r="B246" s="10">
        <v>25.977808686749999</v>
      </c>
      <c r="C246" s="10">
        <v>18.681818041300001</v>
      </c>
      <c r="D246" s="10">
        <v>0</v>
      </c>
      <c r="E246" s="10">
        <v>0</v>
      </c>
    </row>
    <row r="247" spans="1:5" x14ac:dyDescent="0.4">
      <c r="B247" s="10">
        <v>3580</v>
      </c>
      <c r="C247" s="10">
        <v>3572</v>
      </c>
      <c r="D247" s="10">
        <v>3555.4835538450002</v>
      </c>
      <c r="E247" s="10">
        <v>5990</v>
      </c>
    </row>
    <row r="248" spans="1:5" x14ac:dyDescent="0.4">
      <c r="B248" s="4" t="s">
        <v>843</v>
      </c>
      <c r="C248" s="4" t="s">
        <v>531</v>
      </c>
      <c r="D248" s="4" t="s">
        <v>95</v>
      </c>
      <c r="E248" s="4" t="s">
        <v>95</v>
      </c>
    </row>
    <row r="249" spans="1:5" x14ac:dyDescent="0.4">
      <c r="A249" s="1" t="s">
        <v>523</v>
      </c>
      <c r="B249" s="9">
        <v>6.0288056662350005E-4</v>
      </c>
      <c r="C249" s="9">
        <v>0</v>
      </c>
      <c r="D249" s="9">
        <v>0</v>
      </c>
      <c r="E249" s="9">
        <v>0</v>
      </c>
    </row>
    <row r="250" spans="1:5" x14ac:dyDescent="0.4">
      <c r="B250" s="10">
        <v>1</v>
      </c>
      <c r="C250" s="10">
        <v>0</v>
      </c>
      <c r="D250" s="10">
        <v>0</v>
      </c>
      <c r="E250" s="10">
        <v>0</v>
      </c>
    </row>
    <row r="251" spans="1:5" x14ac:dyDescent="0.4">
      <c r="B251" s="10">
        <v>3580</v>
      </c>
      <c r="C251" s="10">
        <v>3572</v>
      </c>
      <c r="D251" s="10">
        <v>3530</v>
      </c>
      <c r="E251" s="10">
        <v>5990</v>
      </c>
    </row>
    <row r="252" spans="1:5" x14ac:dyDescent="0.4">
      <c r="B252" s="10">
        <v>2.1583124285120001</v>
      </c>
      <c r="C252" s="10">
        <v>0</v>
      </c>
      <c r="D252" s="10">
        <v>0</v>
      </c>
      <c r="E252" s="10">
        <v>0</v>
      </c>
    </row>
    <row r="253" spans="1:5" x14ac:dyDescent="0.4">
      <c r="B253" s="10">
        <v>3580</v>
      </c>
      <c r="C253" s="10">
        <v>3572</v>
      </c>
      <c r="D253" s="10">
        <v>3555.4835538450002</v>
      </c>
      <c r="E253" s="10">
        <v>5990</v>
      </c>
    </row>
    <row r="254" spans="1:5" x14ac:dyDescent="0.4">
      <c r="B254" s="4" t="s">
        <v>95</v>
      </c>
      <c r="C254" s="4" t="s">
        <v>95</v>
      </c>
      <c r="D254" s="4" t="s">
        <v>95</v>
      </c>
      <c r="E254" s="4" t="s">
        <v>95</v>
      </c>
    </row>
    <row r="255" spans="1:5" x14ac:dyDescent="0.4">
      <c r="A255" s="1" t="s">
        <v>377</v>
      </c>
      <c r="B255" s="9">
        <v>7.0825715346269991E-4</v>
      </c>
      <c r="C255" s="9">
        <v>0</v>
      </c>
      <c r="D255" s="9">
        <v>0</v>
      </c>
      <c r="E255" s="9">
        <v>0</v>
      </c>
    </row>
    <row r="256" spans="1:5" x14ac:dyDescent="0.4">
      <c r="B256" s="10">
        <v>1</v>
      </c>
      <c r="C256" s="10">
        <v>0</v>
      </c>
      <c r="D256" s="10">
        <v>0</v>
      </c>
      <c r="E256" s="10">
        <v>0</v>
      </c>
    </row>
    <row r="257" spans="1:5" x14ac:dyDescent="0.4">
      <c r="B257" s="10">
        <v>3580</v>
      </c>
      <c r="C257" s="10">
        <v>3572</v>
      </c>
      <c r="D257" s="10">
        <v>3530</v>
      </c>
      <c r="E257" s="10">
        <v>5990</v>
      </c>
    </row>
    <row r="258" spans="1:5" x14ac:dyDescent="0.4">
      <c r="B258" s="10">
        <v>2.5355606093960001</v>
      </c>
      <c r="C258" s="10">
        <v>0</v>
      </c>
      <c r="D258" s="10">
        <v>0</v>
      </c>
      <c r="E258" s="10">
        <v>0</v>
      </c>
    </row>
    <row r="259" spans="1:5" x14ac:dyDescent="0.4">
      <c r="B259" s="10">
        <v>3580</v>
      </c>
      <c r="C259" s="10">
        <v>3572</v>
      </c>
      <c r="D259" s="10">
        <v>3555.4835538450002</v>
      </c>
      <c r="E259" s="10">
        <v>5990</v>
      </c>
    </row>
    <row r="260" spans="1:5" x14ac:dyDescent="0.4">
      <c r="B260" s="4" t="s">
        <v>95</v>
      </c>
      <c r="C260" s="4" t="s">
        <v>95</v>
      </c>
      <c r="D260" s="4" t="s">
        <v>95</v>
      </c>
      <c r="E260" s="4" t="s">
        <v>95</v>
      </c>
    </row>
    <row r="261" spans="1:5" x14ac:dyDescent="0.4">
      <c r="A261" s="1" t="s">
        <v>844</v>
      </c>
      <c r="B261" s="9">
        <v>0</v>
      </c>
      <c r="C261" s="9">
        <v>8.9365253676259996E-4</v>
      </c>
      <c r="D261" s="9">
        <v>0</v>
      </c>
      <c r="E261" s="9">
        <v>0</v>
      </c>
    </row>
    <row r="262" spans="1:5" x14ac:dyDescent="0.4">
      <c r="B262" s="10">
        <v>0</v>
      </c>
      <c r="C262" s="10">
        <v>3</v>
      </c>
      <c r="D262" s="10">
        <v>0</v>
      </c>
      <c r="E262" s="10">
        <v>0</v>
      </c>
    </row>
    <row r="263" spans="1:5" x14ac:dyDescent="0.4">
      <c r="B263" s="10">
        <v>3580</v>
      </c>
      <c r="C263" s="10">
        <v>3572</v>
      </c>
      <c r="D263" s="10">
        <v>3530</v>
      </c>
      <c r="E263" s="10">
        <v>5990</v>
      </c>
    </row>
    <row r="264" spans="1:5" x14ac:dyDescent="0.4">
      <c r="B264" s="10">
        <v>0</v>
      </c>
      <c r="C264" s="10">
        <v>3.1921268613159999</v>
      </c>
      <c r="D264" s="10">
        <v>0</v>
      </c>
      <c r="E264" s="10">
        <v>0</v>
      </c>
    </row>
    <row r="265" spans="1:5" x14ac:dyDescent="0.4">
      <c r="B265" s="10">
        <v>3580</v>
      </c>
      <c r="C265" s="10">
        <v>3572</v>
      </c>
      <c r="D265" s="10">
        <v>3555.4835538450002</v>
      </c>
      <c r="E265" s="10">
        <v>5990</v>
      </c>
    </row>
    <row r="266" spans="1:5" x14ac:dyDescent="0.4">
      <c r="B266" s="4" t="s">
        <v>95</v>
      </c>
      <c r="C266" s="4" t="s">
        <v>95</v>
      </c>
      <c r="D266" s="4" t="s">
        <v>95</v>
      </c>
      <c r="E266" s="4" t="s">
        <v>95</v>
      </c>
    </row>
    <row r="267" spans="1:5" x14ac:dyDescent="0.4">
      <c r="A267" s="1" t="s">
        <v>386</v>
      </c>
      <c r="B267" s="9">
        <v>1.9972147588409998E-3</v>
      </c>
      <c r="C267" s="9">
        <v>1.3236726924209998E-3</v>
      </c>
      <c r="D267" s="9">
        <v>4.490356607424E-4</v>
      </c>
      <c r="E267" s="9">
        <v>9.7835152209010002E-4</v>
      </c>
    </row>
    <row r="268" spans="1:5" x14ac:dyDescent="0.4">
      <c r="B268" s="10">
        <v>8</v>
      </c>
      <c r="C268" s="10">
        <v>6</v>
      </c>
      <c r="D268" s="10">
        <v>2</v>
      </c>
      <c r="E268" s="10">
        <v>6</v>
      </c>
    </row>
    <row r="269" spans="1:5" x14ac:dyDescent="0.4">
      <c r="B269" s="10">
        <v>3580</v>
      </c>
      <c r="C269" s="10">
        <v>3572</v>
      </c>
      <c r="D269" s="10">
        <v>3530</v>
      </c>
      <c r="E269" s="10">
        <v>5990</v>
      </c>
    </row>
    <row r="270" spans="1:5" x14ac:dyDescent="0.4">
      <c r="B270" s="10">
        <v>7.1500288366509999</v>
      </c>
      <c r="C270" s="10">
        <v>4.7281588573260001</v>
      </c>
      <c r="D270" s="10">
        <v>1.59653890686</v>
      </c>
      <c r="E270" s="10">
        <v>5.86032561732</v>
      </c>
    </row>
    <row r="271" spans="1:5" x14ac:dyDescent="0.4">
      <c r="B271" s="10">
        <v>3580</v>
      </c>
      <c r="C271" s="10">
        <v>3572</v>
      </c>
      <c r="D271" s="10">
        <v>3555.4835538450002</v>
      </c>
      <c r="E271" s="10">
        <v>5990</v>
      </c>
    </row>
    <row r="272" spans="1:5" x14ac:dyDescent="0.4">
      <c r="B272" s="4" t="s">
        <v>236</v>
      </c>
      <c r="C272" s="4" t="s">
        <v>236</v>
      </c>
      <c r="D272" s="4" t="s">
        <v>95</v>
      </c>
      <c r="E272" s="4" t="s">
        <v>95</v>
      </c>
    </row>
    <row r="273" spans="1:5" x14ac:dyDescent="0.4">
      <c r="A273" s="1" t="s">
        <v>152</v>
      </c>
      <c r="B273" s="10">
        <v>3580</v>
      </c>
      <c r="C273" s="10">
        <v>3572</v>
      </c>
      <c r="D273" s="10">
        <v>3530</v>
      </c>
      <c r="E273" s="10">
        <v>5990</v>
      </c>
    </row>
    <row r="274" spans="1:5" x14ac:dyDescent="0.4">
      <c r="A274" s="1" t="s">
        <v>153</v>
      </c>
      <c r="B274" s="10">
        <v>3580</v>
      </c>
      <c r="C274" s="10">
        <v>3572</v>
      </c>
      <c r="D274" s="10">
        <v>3555.4835538450002</v>
      </c>
      <c r="E274" s="10">
        <v>5990</v>
      </c>
    </row>
    <row r="275" spans="1:5" x14ac:dyDescent="0.4">
      <c r="A275" s="1" t="s">
        <v>154</v>
      </c>
      <c r="B275" s="3" t="s">
        <v>160</v>
      </c>
      <c r="C275" s="3" t="s">
        <v>161</v>
      </c>
      <c r="D275" s="3" t="s">
        <v>162</v>
      </c>
      <c r="E275" s="3" t="s">
        <v>163</v>
      </c>
    </row>
    <row r="276" spans="1:5" x14ac:dyDescent="0.4">
      <c r="A276" t="s">
        <v>845</v>
      </c>
    </row>
    <row r="277" spans="1:5" x14ac:dyDescent="0.4">
      <c r="A277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8601DAA-1AF9-4CCA-B878-F8B69D82AC9A}">
  <dimension ref="A1:AS280"/>
  <sheetViews>
    <sheetView workbookViewId="0"/>
  </sheetViews>
  <sheetFormatPr defaultRowHeight="14.6" x14ac:dyDescent="0.4"/>
  <cols>
    <col min="1" max="1" width="57.53515625" bestFit="1" customWidth="1"/>
    <col min="2" max="45" width="12.53515625" customWidth="1"/>
  </cols>
  <sheetData>
    <row r="1" spans="1:45" x14ac:dyDescent="0.4">
      <c r="A1" s="1" t="s">
        <v>54</v>
      </c>
    </row>
    <row r="2" spans="1:45" ht="87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 t="s">
        <v>167</v>
      </c>
      <c r="AE2" s="19"/>
      <c r="AF2" s="19"/>
      <c r="AG2" s="19"/>
      <c r="AH2" s="19"/>
      <c r="AI2" s="19"/>
      <c r="AJ2" s="19"/>
      <c r="AK2" s="19"/>
      <c r="AL2" s="19" t="s">
        <v>168</v>
      </c>
      <c r="AM2" s="19"/>
      <c r="AN2" s="19"/>
      <c r="AO2" s="19"/>
      <c r="AP2" s="19"/>
      <c r="AQ2" s="19"/>
      <c r="AR2" s="19"/>
      <c r="AS2" s="19"/>
    </row>
    <row r="3" spans="1:45" x14ac:dyDescent="0.4">
      <c r="A3" s="20"/>
      <c r="B3" s="19" t="s">
        <v>169</v>
      </c>
      <c r="C3" s="19"/>
      <c r="D3" s="19"/>
      <c r="E3" s="19"/>
      <c r="F3" s="19" t="s">
        <v>170</v>
      </c>
      <c r="G3" s="19"/>
      <c r="H3" s="19"/>
      <c r="I3" s="19"/>
      <c r="J3" s="19" t="s">
        <v>171</v>
      </c>
      <c r="K3" s="19"/>
      <c r="L3" s="19"/>
      <c r="M3" s="19"/>
      <c r="N3" s="19" t="s">
        <v>172</v>
      </c>
      <c r="O3" s="19"/>
      <c r="P3" s="19"/>
      <c r="Q3" s="19"/>
      <c r="R3" s="19" t="s">
        <v>173</v>
      </c>
      <c r="S3" s="19"/>
      <c r="T3" s="19"/>
      <c r="U3" s="19"/>
      <c r="V3" s="19" t="s">
        <v>174</v>
      </c>
      <c r="W3" s="19"/>
      <c r="X3" s="19"/>
      <c r="Y3" s="19"/>
      <c r="Z3" s="19" t="s">
        <v>175</v>
      </c>
      <c r="AA3" s="19"/>
      <c r="AB3" s="19"/>
      <c r="AC3" s="19"/>
      <c r="AD3" s="19" t="s">
        <v>176</v>
      </c>
      <c r="AE3" s="19"/>
      <c r="AF3" s="19"/>
      <c r="AG3" s="19"/>
      <c r="AH3" s="19" t="s">
        <v>177</v>
      </c>
      <c r="AI3" s="19"/>
      <c r="AJ3" s="19"/>
      <c r="AK3" s="19"/>
      <c r="AL3" s="19" t="s">
        <v>178</v>
      </c>
      <c r="AM3" s="19"/>
      <c r="AN3" s="19"/>
      <c r="AO3" s="19"/>
      <c r="AP3" s="19" t="s">
        <v>179</v>
      </c>
      <c r="AQ3" s="19"/>
      <c r="AR3" s="19"/>
      <c r="AS3" s="19"/>
    </row>
    <row r="4" spans="1:45" x14ac:dyDescent="0.4">
      <c r="A4" s="20"/>
      <c r="B4" s="19" t="s">
        <v>180</v>
      </c>
      <c r="C4" s="19"/>
      <c r="D4" s="19"/>
      <c r="E4" s="19"/>
      <c r="F4" s="19" t="s">
        <v>180</v>
      </c>
      <c r="G4" s="19"/>
      <c r="H4" s="19"/>
      <c r="I4" s="19"/>
      <c r="J4" s="19" t="s">
        <v>180</v>
      </c>
      <c r="K4" s="19"/>
      <c r="L4" s="19"/>
      <c r="M4" s="19"/>
      <c r="N4" s="19" t="s">
        <v>180</v>
      </c>
      <c r="O4" s="19"/>
      <c r="P4" s="19"/>
      <c r="Q4" s="19"/>
      <c r="R4" s="19" t="s">
        <v>180</v>
      </c>
      <c r="S4" s="19"/>
      <c r="T4" s="19"/>
      <c r="U4" s="19"/>
      <c r="V4" s="19" t="s">
        <v>180</v>
      </c>
      <c r="W4" s="19"/>
      <c r="X4" s="19"/>
      <c r="Y4" s="19"/>
      <c r="Z4" s="19" t="s">
        <v>180</v>
      </c>
      <c r="AA4" s="19"/>
      <c r="AB4" s="19"/>
      <c r="AC4" s="19"/>
      <c r="AD4" s="19" t="s">
        <v>180</v>
      </c>
      <c r="AE4" s="19"/>
      <c r="AF4" s="19"/>
      <c r="AG4" s="19"/>
      <c r="AH4" s="19" t="s">
        <v>180</v>
      </c>
      <c r="AI4" s="19"/>
      <c r="AJ4" s="19"/>
      <c r="AK4" s="19"/>
      <c r="AL4" s="19" t="s">
        <v>180</v>
      </c>
      <c r="AM4" s="19"/>
      <c r="AN4" s="19"/>
      <c r="AO4" s="19"/>
      <c r="AP4" s="19" t="s">
        <v>180</v>
      </c>
      <c r="AQ4" s="19"/>
      <c r="AR4" s="19"/>
      <c r="AS4" s="19"/>
    </row>
    <row r="5" spans="1:45" ht="174" customHeight="1" x14ac:dyDescent="0.4">
      <c r="A5" s="20"/>
      <c r="B5" s="1" t="s">
        <v>90</v>
      </c>
      <c r="C5" s="1" t="s">
        <v>91</v>
      </c>
      <c r="D5" s="1" t="s">
        <v>92</v>
      </c>
      <c r="E5" s="1" t="s">
        <v>93</v>
      </c>
      <c r="F5" s="1" t="s">
        <v>90</v>
      </c>
      <c r="G5" s="1" t="s">
        <v>91</v>
      </c>
      <c r="H5" s="1" t="s">
        <v>92</v>
      </c>
      <c r="I5" s="1" t="s">
        <v>93</v>
      </c>
      <c r="J5" s="1" t="s">
        <v>90</v>
      </c>
      <c r="K5" s="1" t="s">
        <v>91</v>
      </c>
      <c r="L5" s="1" t="s">
        <v>92</v>
      </c>
      <c r="M5" s="1" t="s">
        <v>93</v>
      </c>
      <c r="N5" s="1" t="s">
        <v>90</v>
      </c>
      <c r="O5" s="1" t="s">
        <v>91</v>
      </c>
      <c r="P5" s="1" t="s">
        <v>92</v>
      </c>
      <c r="Q5" s="1" t="s">
        <v>93</v>
      </c>
      <c r="R5" s="1" t="s">
        <v>90</v>
      </c>
      <c r="S5" s="1" t="s">
        <v>91</v>
      </c>
      <c r="T5" s="1" t="s">
        <v>92</v>
      </c>
      <c r="U5" s="1" t="s">
        <v>93</v>
      </c>
      <c r="V5" s="1" t="s">
        <v>90</v>
      </c>
      <c r="W5" s="1" t="s">
        <v>91</v>
      </c>
      <c r="X5" s="1" t="s">
        <v>92</v>
      </c>
      <c r="Y5" s="1" t="s">
        <v>93</v>
      </c>
      <c r="Z5" s="1" t="s">
        <v>90</v>
      </c>
      <c r="AA5" s="1" t="s">
        <v>91</v>
      </c>
      <c r="AB5" s="1" t="s">
        <v>92</v>
      </c>
      <c r="AC5" s="1" t="s">
        <v>93</v>
      </c>
      <c r="AD5" s="1" t="s">
        <v>90</v>
      </c>
      <c r="AE5" s="1" t="s">
        <v>91</v>
      </c>
      <c r="AF5" s="1" t="s">
        <v>92</v>
      </c>
      <c r="AG5" s="1" t="s">
        <v>93</v>
      </c>
      <c r="AH5" s="1" t="s">
        <v>90</v>
      </c>
      <c r="AI5" s="1" t="s">
        <v>91</v>
      </c>
      <c r="AJ5" s="1" t="s">
        <v>92</v>
      </c>
      <c r="AK5" s="1" t="s">
        <v>93</v>
      </c>
      <c r="AL5" s="1" t="s">
        <v>90</v>
      </c>
      <c r="AM5" s="1" t="s">
        <v>91</v>
      </c>
      <c r="AN5" s="1" t="s">
        <v>92</v>
      </c>
      <c r="AO5" s="1" t="s">
        <v>93</v>
      </c>
      <c r="AP5" s="1" t="s">
        <v>90</v>
      </c>
      <c r="AQ5" s="1" t="s">
        <v>91</v>
      </c>
      <c r="AR5" s="1" t="s">
        <v>92</v>
      </c>
      <c r="AS5" s="1" t="s">
        <v>93</v>
      </c>
    </row>
    <row r="6" spans="1:45" x14ac:dyDescent="0.4">
      <c r="A6" s="1" t="s">
        <v>839</v>
      </c>
      <c r="B6" s="9">
        <v>0.93141712164530011</v>
      </c>
      <c r="C6" s="9">
        <v>0.9584772552077</v>
      </c>
      <c r="D6" s="9">
        <v>0.95930143208719998</v>
      </c>
      <c r="E6" s="9">
        <v>0.93682582906990008</v>
      </c>
      <c r="F6" s="9">
        <v>0.93308299885080004</v>
      </c>
      <c r="G6" s="9">
        <v>0.94771943062980002</v>
      </c>
      <c r="H6" s="9">
        <v>0.94366641910469995</v>
      </c>
      <c r="I6" s="9">
        <v>0.93192076441820004</v>
      </c>
      <c r="J6" s="9">
        <v>0.89004590098860004</v>
      </c>
      <c r="K6" s="9">
        <v>0.9225149456781</v>
      </c>
      <c r="L6" s="9">
        <v>0.9344214510947001</v>
      </c>
      <c r="M6" s="9">
        <v>0.92104193583439997</v>
      </c>
      <c r="N6" s="9">
        <v>0.81577925187649991</v>
      </c>
      <c r="O6" s="9">
        <v>0.85748224644920001</v>
      </c>
      <c r="P6" s="9">
        <v>0.87479941110940007</v>
      </c>
      <c r="Q6" s="9">
        <v>0.88186226336519991</v>
      </c>
      <c r="R6" s="9">
        <v>0.76341864673960003</v>
      </c>
      <c r="S6" s="9">
        <v>0.81239645217040002</v>
      </c>
      <c r="T6" s="9">
        <v>0.81069269106319997</v>
      </c>
      <c r="U6" s="9">
        <v>0.80292461516930003</v>
      </c>
      <c r="V6" s="9">
        <v>0.61694673524530008</v>
      </c>
      <c r="W6" s="9">
        <v>0.67449171622869997</v>
      </c>
      <c r="X6" s="9">
        <v>0.70348964106</v>
      </c>
      <c r="Y6" s="9">
        <v>0.70503384845710004</v>
      </c>
      <c r="Z6" s="9">
        <v>0.43488473101870001</v>
      </c>
      <c r="AA6" s="9">
        <v>0.48775745041989998</v>
      </c>
      <c r="AB6" s="9">
        <v>0.52072283514119999</v>
      </c>
      <c r="AC6" s="9">
        <v>0.52431295456219995</v>
      </c>
      <c r="AD6" s="9">
        <v>0.75346584600759992</v>
      </c>
      <c r="AE6" s="9">
        <v>0.7884132736124001</v>
      </c>
      <c r="AF6" s="9">
        <v>0.79478357091489993</v>
      </c>
      <c r="AG6" s="9">
        <v>0.80575139277239993</v>
      </c>
      <c r="AH6" s="9">
        <v>0.84665968852240003</v>
      </c>
      <c r="AI6" s="9">
        <v>0.88411776151300003</v>
      </c>
      <c r="AJ6" s="9">
        <v>0.89907732205550006</v>
      </c>
      <c r="AK6" s="9">
        <v>0.87674496835070004</v>
      </c>
      <c r="AL6" s="9">
        <v>0.82059217518919991</v>
      </c>
      <c r="AM6" s="9">
        <v>0.86007179529330002</v>
      </c>
      <c r="AN6" s="9">
        <v>0.86485229935870001</v>
      </c>
      <c r="AO6" s="9">
        <v>0.86297922447459996</v>
      </c>
      <c r="AP6" s="9">
        <v>0.76570906651040005</v>
      </c>
      <c r="AQ6" s="9">
        <v>0.79306994867390002</v>
      </c>
      <c r="AR6" s="9">
        <v>0.81472172493759998</v>
      </c>
      <c r="AS6" s="9">
        <v>0.79791844470320006</v>
      </c>
    </row>
    <row r="7" spans="1:45" x14ac:dyDescent="0.4">
      <c r="B7" s="10">
        <v>131</v>
      </c>
      <c r="C7" s="10">
        <v>164</v>
      </c>
      <c r="D7" s="10">
        <v>186</v>
      </c>
      <c r="E7" s="10">
        <v>491</v>
      </c>
      <c r="F7" s="10">
        <v>373</v>
      </c>
      <c r="G7" s="10">
        <v>435</v>
      </c>
      <c r="H7" s="10">
        <v>464</v>
      </c>
      <c r="I7" s="10">
        <v>969</v>
      </c>
      <c r="J7" s="10">
        <v>497</v>
      </c>
      <c r="K7" s="10">
        <v>516</v>
      </c>
      <c r="L7" s="10">
        <v>629</v>
      </c>
      <c r="M7" s="10">
        <v>1180</v>
      </c>
      <c r="N7" s="10">
        <v>481</v>
      </c>
      <c r="O7" s="10">
        <v>521</v>
      </c>
      <c r="P7" s="10">
        <v>545</v>
      </c>
      <c r="Q7" s="10">
        <v>851</v>
      </c>
      <c r="R7" s="10">
        <v>536</v>
      </c>
      <c r="S7" s="10">
        <v>545</v>
      </c>
      <c r="T7" s="10">
        <v>510</v>
      </c>
      <c r="U7" s="10">
        <v>714</v>
      </c>
      <c r="V7" s="10">
        <v>517</v>
      </c>
      <c r="W7" s="10">
        <v>512</v>
      </c>
      <c r="X7" s="10">
        <v>461</v>
      </c>
      <c r="Y7" s="10">
        <v>638</v>
      </c>
      <c r="Z7" s="10">
        <v>175</v>
      </c>
      <c r="AA7" s="10">
        <v>196</v>
      </c>
      <c r="AB7" s="10">
        <v>181</v>
      </c>
      <c r="AC7" s="10">
        <v>237</v>
      </c>
      <c r="AD7" s="10">
        <v>1098</v>
      </c>
      <c r="AE7" s="10">
        <v>1112</v>
      </c>
      <c r="AF7" s="10">
        <v>1036</v>
      </c>
      <c r="AG7" s="10">
        <v>1841</v>
      </c>
      <c r="AH7" s="10">
        <v>1596</v>
      </c>
      <c r="AI7" s="10">
        <v>1752</v>
      </c>
      <c r="AJ7" s="10">
        <v>1899</v>
      </c>
      <c r="AK7" s="10">
        <v>3207</v>
      </c>
      <c r="AL7" s="10">
        <v>1842</v>
      </c>
      <c r="AM7" s="10">
        <v>1964</v>
      </c>
      <c r="AN7" s="10">
        <v>2058</v>
      </c>
      <c r="AO7" s="10">
        <v>3547</v>
      </c>
      <c r="AP7" s="10">
        <v>868</v>
      </c>
      <c r="AQ7" s="10">
        <v>929</v>
      </c>
      <c r="AR7" s="10">
        <v>913</v>
      </c>
      <c r="AS7" s="10">
        <v>1536</v>
      </c>
    </row>
    <row r="8" spans="1:45" x14ac:dyDescent="0.4">
      <c r="B8" s="10">
        <v>140</v>
      </c>
      <c r="C8" s="10">
        <v>171</v>
      </c>
      <c r="D8" s="10">
        <v>194</v>
      </c>
      <c r="E8" s="10">
        <v>525</v>
      </c>
      <c r="F8" s="10">
        <v>399</v>
      </c>
      <c r="G8" s="10">
        <v>458</v>
      </c>
      <c r="H8" s="10">
        <v>487</v>
      </c>
      <c r="I8" s="10">
        <v>1024</v>
      </c>
      <c r="J8" s="10">
        <v>558</v>
      </c>
      <c r="K8" s="10">
        <v>557</v>
      </c>
      <c r="L8" s="10">
        <v>670</v>
      </c>
      <c r="M8" s="10">
        <v>1265</v>
      </c>
      <c r="N8" s="10">
        <v>579</v>
      </c>
      <c r="O8" s="10">
        <v>605</v>
      </c>
      <c r="P8" s="10">
        <v>615</v>
      </c>
      <c r="Q8" s="10">
        <v>977</v>
      </c>
      <c r="R8" s="10">
        <v>697</v>
      </c>
      <c r="S8" s="10">
        <v>673</v>
      </c>
      <c r="T8" s="10">
        <v>615</v>
      </c>
      <c r="U8" s="10">
        <v>885</v>
      </c>
      <c r="V8" s="10">
        <v>799</v>
      </c>
      <c r="W8" s="10">
        <v>729</v>
      </c>
      <c r="X8" s="10">
        <v>608</v>
      </c>
      <c r="Y8" s="10">
        <v>879</v>
      </c>
      <c r="Z8" s="10">
        <v>408</v>
      </c>
      <c r="AA8" s="10">
        <v>375</v>
      </c>
      <c r="AB8" s="10">
        <v>339</v>
      </c>
      <c r="AC8" s="10">
        <v>431</v>
      </c>
      <c r="AD8" s="10">
        <v>1560</v>
      </c>
      <c r="AE8" s="10">
        <v>1486</v>
      </c>
      <c r="AF8" s="10">
        <v>1327</v>
      </c>
      <c r="AG8" s="10">
        <v>2296</v>
      </c>
      <c r="AH8" s="10">
        <v>2001</v>
      </c>
      <c r="AI8" s="10">
        <v>2055</v>
      </c>
      <c r="AJ8" s="10">
        <v>2161</v>
      </c>
      <c r="AK8" s="10">
        <v>3652</v>
      </c>
      <c r="AL8" s="10">
        <v>2405</v>
      </c>
      <c r="AM8" s="10">
        <v>2382</v>
      </c>
      <c r="AN8" s="10">
        <v>2397</v>
      </c>
      <c r="AO8" s="10">
        <v>4107</v>
      </c>
      <c r="AP8" s="10">
        <v>1175</v>
      </c>
      <c r="AQ8" s="10">
        <v>1190</v>
      </c>
      <c r="AR8" s="10">
        <v>1127</v>
      </c>
      <c r="AS8" s="10">
        <v>1880</v>
      </c>
    </row>
    <row r="9" spans="1:45" x14ac:dyDescent="0.4">
      <c r="B9" s="10">
        <v>386.4806618376</v>
      </c>
      <c r="C9" s="10">
        <v>376.78574866819997</v>
      </c>
      <c r="D9" s="10">
        <v>394.38488620129999</v>
      </c>
      <c r="E9" s="10">
        <v>640.97426027070003</v>
      </c>
      <c r="F9" s="10">
        <v>638.47996036740005</v>
      </c>
      <c r="G9" s="10">
        <v>628.70916850959998</v>
      </c>
      <c r="H9" s="10">
        <v>636.04222724500005</v>
      </c>
      <c r="I9" s="10">
        <v>1051.593079125</v>
      </c>
      <c r="J9" s="10">
        <v>549.32413955679999</v>
      </c>
      <c r="K9" s="10">
        <v>579.12604074479998</v>
      </c>
      <c r="L9" s="10">
        <v>594.9714239589</v>
      </c>
      <c r="M9" s="10">
        <v>988.62324573659998</v>
      </c>
      <c r="N9" s="10">
        <v>472.38506820740002</v>
      </c>
      <c r="O9" s="10">
        <v>498.5045133456</v>
      </c>
      <c r="P9" s="10">
        <v>491.54954007549998</v>
      </c>
      <c r="Q9" s="10">
        <v>817.78731058079995</v>
      </c>
      <c r="R9" s="10">
        <v>408.32288708639999</v>
      </c>
      <c r="S9" s="10">
        <v>436.64179360010002</v>
      </c>
      <c r="T9" s="10">
        <v>422.2173981354</v>
      </c>
      <c r="U9" s="10">
        <v>686.80183358169995</v>
      </c>
      <c r="V9" s="10">
        <v>301.09446488169999</v>
      </c>
      <c r="W9" s="10">
        <v>350.99311327139998</v>
      </c>
      <c r="X9" s="10">
        <v>326.13284924459998</v>
      </c>
      <c r="Y9" s="10">
        <v>612.01990624450002</v>
      </c>
      <c r="Z9" s="10">
        <v>113.7856626577</v>
      </c>
      <c r="AA9" s="10">
        <v>119.9898158269</v>
      </c>
      <c r="AB9" s="10">
        <v>149.04057119320001</v>
      </c>
      <c r="AC9" s="10">
        <v>234.2900961862</v>
      </c>
      <c r="AD9" s="10">
        <v>1320.7027608620001</v>
      </c>
      <c r="AE9" s="10">
        <v>1383.254773206</v>
      </c>
      <c r="AF9" s="10">
        <v>1429.9222578890001</v>
      </c>
      <c r="AG9" s="10">
        <v>2433.812984485</v>
      </c>
      <c r="AH9" s="10">
        <v>1528.77848604</v>
      </c>
      <c r="AI9" s="10">
        <v>1565.3187027290001</v>
      </c>
      <c r="AJ9" s="10">
        <v>1529.4003870179999</v>
      </c>
      <c r="AK9" s="10">
        <v>2561.6503697550002</v>
      </c>
      <c r="AL9" s="10">
        <v>1923.294316836</v>
      </c>
      <c r="AM9" s="10">
        <v>2059.2164446719999</v>
      </c>
      <c r="AN9" s="10">
        <v>2039.5138255720001</v>
      </c>
      <c r="AO9" s="10">
        <v>3463.4972165200002</v>
      </c>
      <c r="AP9" s="10">
        <v>946.57852775929996</v>
      </c>
      <c r="AQ9" s="10">
        <v>934.04776908359997</v>
      </c>
      <c r="AR9" s="10">
        <v>970.43595700000003</v>
      </c>
      <c r="AS9" s="10">
        <v>1574.736867481</v>
      </c>
    </row>
    <row r="10" spans="1:45" x14ac:dyDescent="0.4">
      <c r="B10" s="10">
        <v>414.93832661670001</v>
      </c>
      <c r="C10" s="10">
        <v>393.1087009327</v>
      </c>
      <c r="D10" s="10">
        <v>411.1167491361</v>
      </c>
      <c r="E10" s="10">
        <v>684.19789504209996</v>
      </c>
      <c r="F10" s="10">
        <v>684.26920344040002</v>
      </c>
      <c r="G10" s="10">
        <v>663.39166233169999</v>
      </c>
      <c r="H10" s="10">
        <v>674.01172105759997</v>
      </c>
      <c r="I10" s="10">
        <v>1128.41468854</v>
      </c>
      <c r="J10" s="10">
        <v>617.18630347789997</v>
      </c>
      <c r="K10" s="10">
        <v>627.76873530119997</v>
      </c>
      <c r="L10" s="10">
        <v>636.72706064479996</v>
      </c>
      <c r="M10" s="10">
        <v>1073.374845675</v>
      </c>
      <c r="N10" s="10">
        <v>579.05991985059995</v>
      </c>
      <c r="O10" s="10">
        <v>581.35840760539998</v>
      </c>
      <c r="P10" s="10">
        <v>561.89971533259995</v>
      </c>
      <c r="Q10" s="10">
        <v>927.34131457230001</v>
      </c>
      <c r="R10" s="10">
        <v>534.86103441440002</v>
      </c>
      <c r="S10" s="10">
        <v>537.47378196149998</v>
      </c>
      <c r="T10" s="10">
        <v>520.81066326339999</v>
      </c>
      <c r="U10" s="10">
        <v>855.37523773249995</v>
      </c>
      <c r="V10" s="10">
        <v>488.03964374970002</v>
      </c>
      <c r="W10" s="10">
        <v>520.38165158490006</v>
      </c>
      <c r="X10" s="10">
        <v>463.59296599330003</v>
      </c>
      <c r="Y10" s="10">
        <v>868.07166433760005</v>
      </c>
      <c r="Z10" s="10">
        <v>261.6455684503</v>
      </c>
      <c r="AA10" s="10">
        <v>246.00304049409999</v>
      </c>
      <c r="AB10" s="10">
        <v>286.2186198398</v>
      </c>
      <c r="AC10" s="10">
        <v>446.85162582309999</v>
      </c>
      <c r="AD10" s="10">
        <v>1752.8369306449999</v>
      </c>
      <c r="AE10" s="10">
        <v>1754.4793060980001</v>
      </c>
      <c r="AF10" s="10">
        <v>1799.134141944</v>
      </c>
      <c r="AG10" s="10">
        <v>3020.550763321</v>
      </c>
      <c r="AH10" s="10">
        <v>1805.6587632129999</v>
      </c>
      <c r="AI10" s="10">
        <v>1770.486660114</v>
      </c>
      <c r="AJ10" s="10">
        <v>1701.07770433</v>
      </c>
      <c r="AK10" s="10">
        <v>2921.773676756</v>
      </c>
      <c r="AL10" s="10">
        <v>2343.7882726490002</v>
      </c>
      <c r="AM10" s="10">
        <v>2394.2378484450001</v>
      </c>
      <c r="AN10" s="10">
        <v>2358.2221231120002</v>
      </c>
      <c r="AO10" s="10">
        <v>4013.4190004729999</v>
      </c>
      <c r="AP10" s="10">
        <v>1236.211727351</v>
      </c>
      <c r="AQ10" s="10">
        <v>1177.7621515549999</v>
      </c>
      <c r="AR10" s="10">
        <v>1191.125665729</v>
      </c>
      <c r="AS10" s="10">
        <v>1973.5561672179999</v>
      </c>
    </row>
    <row r="11" spans="1:45" x14ac:dyDescent="0.4">
      <c r="B11" s="4" t="s">
        <v>107</v>
      </c>
      <c r="C11" s="4" t="s">
        <v>107</v>
      </c>
      <c r="D11" s="4" t="s">
        <v>107</v>
      </c>
      <c r="E11" s="4" t="s">
        <v>107</v>
      </c>
      <c r="F11" s="4" t="s">
        <v>107</v>
      </c>
      <c r="G11" s="4" t="s">
        <v>107</v>
      </c>
      <c r="H11" s="4" t="s">
        <v>107</v>
      </c>
      <c r="I11" s="4" t="s">
        <v>107</v>
      </c>
      <c r="J11" s="4" t="s">
        <v>107</v>
      </c>
      <c r="K11" s="4" t="s">
        <v>107</v>
      </c>
      <c r="L11" s="4" t="s">
        <v>127</v>
      </c>
      <c r="M11" s="4" t="s">
        <v>107</v>
      </c>
      <c r="N11" s="4" t="s">
        <v>107</v>
      </c>
      <c r="O11" s="4" t="s">
        <v>107</v>
      </c>
      <c r="P11" s="4" t="s">
        <v>127</v>
      </c>
      <c r="Q11" s="4" t="s">
        <v>127</v>
      </c>
      <c r="R11" s="4" t="s">
        <v>107</v>
      </c>
      <c r="S11" s="4" t="s">
        <v>107</v>
      </c>
      <c r="T11" s="4" t="s">
        <v>107</v>
      </c>
      <c r="U11" s="4" t="s">
        <v>107</v>
      </c>
      <c r="V11" s="4" t="s">
        <v>107</v>
      </c>
      <c r="W11" s="4" t="s">
        <v>107</v>
      </c>
      <c r="X11" s="4" t="s">
        <v>127</v>
      </c>
      <c r="Y11" s="4" t="s">
        <v>127</v>
      </c>
      <c r="Z11" s="4" t="s">
        <v>107</v>
      </c>
      <c r="AA11" s="4" t="s">
        <v>107</v>
      </c>
      <c r="AB11" s="4" t="s">
        <v>107</v>
      </c>
      <c r="AC11" s="4" t="s">
        <v>127</v>
      </c>
      <c r="AD11" s="4" t="s">
        <v>107</v>
      </c>
      <c r="AE11" s="4" t="s">
        <v>127</v>
      </c>
      <c r="AF11" s="4" t="s">
        <v>127</v>
      </c>
      <c r="AG11" s="4" t="s">
        <v>127</v>
      </c>
      <c r="AH11" s="4" t="s">
        <v>107</v>
      </c>
      <c r="AI11" s="4" t="s">
        <v>127</v>
      </c>
      <c r="AJ11" s="4" t="s">
        <v>538</v>
      </c>
      <c r="AK11" s="4" t="s">
        <v>127</v>
      </c>
      <c r="AL11" s="4" t="s">
        <v>107</v>
      </c>
      <c r="AM11" s="4" t="s">
        <v>127</v>
      </c>
      <c r="AN11" s="4" t="s">
        <v>102</v>
      </c>
      <c r="AO11" s="4" t="s">
        <v>102</v>
      </c>
      <c r="AP11" s="4" t="s">
        <v>107</v>
      </c>
      <c r="AQ11" s="4" t="s">
        <v>107</v>
      </c>
      <c r="AR11" s="4" t="s">
        <v>127</v>
      </c>
      <c r="AS11" s="4" t="s">
        <v>107</v>
      </c>
    </row>
    <row r="12" spans="1:45" x14ac:dyDescent="0.4">
      <c r="A12" s="1" t="s">
        <v>306</v>
      </c>
      <c r="B12" s="9">
        <v>0.71323100243110005</v>
      </c>
      <c r="C12" s="9">
        <v>0.63328093788759998</v>
      </c>
      <c r="D12" s="9">
        <v>0.59223715254749998</v>
      </c>
      <c r="E12" s="9">
        <v>0.45657564233979997</v>
      </c>
      <c r="F12" s="9">
        <v>0.66026101888819999</v>
      </c>
      <c r="G12" s="9">
        <v>0.70956128743449998</v>
      </c>
      <c r="H12" s="9">
        <v>0.74096626142549993</v>
      </c>
      <c r="I12" s="9">
        <v>0.67218315319339994</v>
      </c>
      <c r="J12" s="9">
        <v>0.63862653063380004</v>
      </c>
      <c r="K12" s="9">
        <v>0.65763716931890004</v>
      </c>
      <c r="L12" s="9">
        <v>0.67690445237069996</v>
      </c>
      <c r="M12" s="9">
        <v>0.64097104341589994</v>
      </c>
      <c r="N12" s="9">
        <v>0.56874207101460006</v>
      </c>
      <c r="O12" s="9">
        <v>0.61190723876319997</v>
      </c>
      <c r="P12" s="9">
        <v>0.59714358473350004</v>
      </c>
      <c r="Q12" s="9">
        <v>0.59806225296389992</v>
      </c>
      <c r="R12" s="9">
        <v>0.51274512839190001</v>
      </c>
      <c r="S12" s="9">
        <v>0.53410480067800004</v>
      </c>
      <c r="T12" s="9">
        <v>0.57473693206370002</v>
      </c>
      <c r="U12" s="9">
        <v>0.54840354864239993</v>
      </c>
      <c r="V12" s="9">
        <v>0.35194003769109999</v>
      </c>
      <c r="W12" s="9">
        <v>0.43902539551209996</v>
      </c>
      <c r="X12" s="9">
        <v>0.4501465528227</v>
      </c>
      <c r="Y12" s="9">
        <v>0.42945656283130001</v>
      </c>
      <c r="Z12" s="9">
        <v>0.21747440220849998</v>
      </c>
      <c r="AA12" s="9">
        <v>0.27726422980819998</v>
      </c>
      <c r="AB12" s="9">
        <v>0.24516249967029999</v>
      </c>
      <c r="AC12" s="9">
        <v>0.30573319544700001</v>
      </c>
      <c r="AD12" s="9">
        <v>0.4648358895584</v>
      </c>
      <c r="AE12" s="9">
        <v>0.4778343214843</v>
      </c>
      <c r="AF12" s="9">
        <v>0.48781965139489997</v>
      </c>
      <c r="AG12" s="9">
        <v>0.48727222318290003</v>
      </c>
      <c r="AH12" s="9">
        <v>0.63339483861730006</v>
      </c>
      <c r="AI12" s="9">
        <v>0.68308233937210006</v>
      </c>
      <c r="AJ12" s="9">
        <v>0.69173282030500005</v>
      </c>
      <c r="AK12" s="9">
        <v>0.61681973635249998</v>
      </c>
      <c r="AL12" s="9">
        <v>0.52840891389400002</v>
      </c>
      <c r="AM12" s="9">
        <v>0.56830444744370001</v>
      </c>
      <c r="AN12" s="9">
        <v>0.57420298479019993</v>
      </c>
      <c r="AO12" s="9">
        <v>0.52257637559070003</v>
      </c>
      <c r="AP12" s="9">
        <v>0.59509314467969998</v>
      </c>
      <c r="AQ12" s="9">
        <v>0.60409298660150001</v>
      </c>
      <c r="AR12" s="9">
        <v>0.61299886599319997</v>
      </c>
      <c r="AS12" s="9">
        <v>0.60741191949619999</v>
      </c>
    </row>
    <row r="13" spans="1:45" x14ac:dyDescent="0.4">
      <c r="B13" s="10">
        <v>100</v>
      </c>
      <c r="C13" s="10">
        <v>115</v>
      </c>
      <c r="D13" s="10">
        <v>118</v>
      </c>
      <c r="E13" s="10">
        <v>244</v>
      </c>
      <c r="F13" s="10">
        <v>276</v>
      </c>
      <c r="G13" s="10">
        <v>338</v>
      </c>
      <c r="H13" s="10">
        <v>375</v>
      </c>
      <c r="I13" s="10">
        <v>703</v>
      </c>
      <c r="J13" s="10">
        <v>350</v>
      </c>
      <c r="K13" s="10">
        <v>374</v>
      </c>
      <c r="L13" s="10">
        <v>456</v>
      </c>
      <c r="M13" s="10">
        <v>835</v>
      </c>
      <c r="N13" s="10">
        <v>327</v>
      </c>
      <c r="O13" s="10">
        <v>370</v>
      </c>
      <c r="P13" s="10">
        <v>379</v>
      </c>
      <c r="Q13" s="10">
        <v>583</v>
      </c>
      <c r="R13" s="10">
        <v>356</v>
      </c>
      <c r="S13" s="10">
        <v>361</v>
      </c>
      <c r="T13" s="10">
        <v>360</v>
      </c>
      <c r="U13" s="10">
        <v>496</v>
      </c>
      <c r="V13" s="10">
        <v>289</v>
      </c>
      <c r="W13" s="10">
        <v>316</v>
      </c>
      <c r="X13" s="10">
        <v>292</v>
      </c>
      <c r="Y13" s="10">
        <v>398</v>
      </c>
      <c r="Z13" s="10">
        <v>87</v>
      </c>
      <c r="AA13" s="10">
        <v>100</v>
      </c>
      <c r="AB13" s="10">
        <v>84</v>
      </c>
      <c r="AC13" s="10">
        <v>129</v>
      </c>
      <c r="AD13" s="10">
        <v>621</v>
      </c>
      <c r="AE13" s="10">
        <v>642</v>
      </c>
      <c r="AF13" s="10">
        <v>623</v>
      </c>
      <c r="AG13" s="10">
        <v>1085</v>
      </c>
      <c r="AH13" s="10">
        <v>1154</v>
      </c>
      <c r="AI13" s="10">
        <v>1315</v>
      </c>
      <c r="AJ13" s="10">
        <v>1414</v>
      </c>
      <c r="AK13" s="10">
        <v>2286</v>
      </c>
      <c r="AL13" s="10">
        <v>1139</v>
      </c>
      <c r="AM13" s="10">
        <v>1274</v>
      </c>
      <c r="AN13" s="10">
        <v>1370</v>
      </c>
      <c r="AO13" s="10">
        <v>2227</v>
      </c>
      <c r="AP13" s="10">
        <v>646</v>
      </c>
      <c r="AQ13" s="10">
        <v>701</v>
      </c>
      <c r="AR13" s="10">
        <v>691</v>
      </c>
      <c r="AS13" s="10">
        <v>1163</v>
      </c>
    </row>
    <row r="14" spans="1:45" x14ac:dyDescent="0.4">
      <c r="B14" s="10">
        <v>140</v>
      </c>
      <c r="C14" s="10">
        <v>171</v>
      </c>
      <c r="D14" s="10">
        <v>194</v>
      </c>
      <c r="E14" s="10">
        <v>525</v>
      </c>
      <c r="F14" s="10">
        <v>399</v>
      </c>
      <c r="G14" s="10">
        <v>458</v>
      </c>
      <c r="H14" s="10">
        <v>487</v>
      </c>
      <c r="I14" s="10">
        <v>1024</v>
      </c>
      <c r="J14" s="10">
        <v>558</v>
      </c>
      <c r="K14" s="10">
        <v>557</v>
      </c>
      <c r="L14" s="10">
        <v>670</v>
      </c>
      <c r="M14" s="10">
        <v>1265</v>
      </c>
      <c r="N14" s="10">
        <v>579</v>
      </c>
      <c r="O14" s="10">
        <v>605</v>
      </c>
      <c r="P14" s="10">
        <v>615</v>
      </c>
      <c r="Q14" s="10">
        <v>977</v>
      </c>
      <c r="R14" s="10">
        <v>697</v>
      </c>
      <c r="S14" s="10">
        <v>673</v>
      </c>
      <c r="T14" s="10">
        <v>615</v>
      </c>
      <c r="U14" s="10">
        <v>885</v>
      </c>
      <c r="V14" s="10">
        <v>799</v>
      </c>
      <c r="W14" s="10">
        <v>729</v>
      </c>
      <c r="X14" s="10">
        <v>608</v>
      </c>
      <c r="Y14" s="10">
        <v>879</v>
      </c>
      <c r="Z14" s="10">
        <v>408</v>
      </c>
      <c r="AA14" s="10">
        <v>375</v>
      </c>
      <c r="AB14" s="10">
        <v>339</v>
      </c>
      <c r="AC14" s="10">
        <v>431</v>
      </c>
      <c r="AD14" s="10">
        <v>1560</v>
      </c>
      <c r="AE14" s="10">
        <v>1486</v>
      </c>
      <c r="AF14" s="10">
        <v>1327</v>
      </c>
      <c r="AG14" s="10">
        <v>2296</v>
      </c>
      <c r="AH14" s="10">
        <v>2001</v>
      </c>
      <c r="AI14" s="10">
        <v>2055</v>
      </c>
      <c r="AJ14" s="10">
        <v>2161</v>
      </c>
      <c r="AK14" s="10">
        <v>3652</v>
      </c>
      <c r="AL14" s="10">
        <v>2405</v>
      </c>
      <c r="AM14" s="10">
        <v>2382</v>
      </c>
      <c r="AN14" s="10">
        <v>2397</v>
      </c>
      <c r="AO14" s="10">
        <v>4107</v>
      </c>
      <c r="AP14" s="10">
        <v>1175</v>
      </c>
      <c r="AQ14" s="10">
        <v>1190</v>
      </c>
      <c r="AR14" s="10">
        <v>1127</v>
      </c>
      <c r="AS14" s="10">
        <v>1880</v>
      </c>
    </row>
    <row r="15" spans="1:45" x14ac:dyDescent="0.4">
      <c r="B15" s="10">
        <v>295.94687863989998</v>
      </c>
      <c r="C15" s="10">
        <v>248.94824681840001</v>
      </c>
      <c r="D15" s="10">
        <v>243.478612873</v>
      </c>
      <c r="E15" s="10">
        <v>312.38809341640001</v>
      </c>
      <c r="F15" s="10">
        <v>451.79628145740003</v>
      </c>
      <c r="G15" s="10">
        <v>470.71704199739997</v>
      </c>
      <c r="H15" s="10">
        <v>499.41994510900003</v>
      </c>
      <c r="I15" s="10">
        <v>758.50134345250001</v>
      </c>
      <c r="J15" s="10">
        <v>394.15154774479998</v>
      </c>
      <c r="K15" s="10">
        <v>412.84405407039998</v>
      </c>
      <c r="L15" s="10">
        <v>431.0033822954</v>
      </c>
      <c r="M15" s="10">
        <v>688.00219480880003</v>
      </c>
      <c r="N15" s="10">
        <v>329.33573805729998</v>
      </c>
      <c r="O15" s="10">
        <v>355.73741792959999</v>
      </c>
      <c r="P15" s="10">
        <v>335.53481027449999</v>
      </c>
      <c r="Q15" s="10">
        <v>554.6078358597</v>
      </c>
      <c r="R15" s="10">
        <v>274.24738976269998</v>
      </c>
      <c r="S15" s="10">
        <v>287.0673271842</v>
      </c>
      <c r="T15" s="10">
        <v>299.32912279009997</v>
      </c>
      <c r="U15" s="10">
        <v>469.0908157934</v>
      </c>
      <c r="V15" s="10">
        <v>171.76069061600001</v>
      </c>
      <c r="W15" s="10">
        <v>228.4607604043</v>
      </c>
      <c r="X15" s="10">
        <v>208.6847755547</v>
      </c>
      <c r="Y15" s="10">
        <v>372.7990732577</v>
      </c>
      <c r="Z15" s="10">
        <v>56.901213589219999</v>
      </c>
      <c r="AA15" s="10">
        <v>68.207843553079996</v>
      </c>
      <c r="AB15" s="10">
        <v>70.170072292110007</v>
      </c>
      <c r="AC15" s="10">
        <v>136.6173754536</v>
      </c>
      <c r="AD15" s="10">
        <v>814.78151390710002</v>
      </c>
      <c r="AE15" s="10">
        <v>838.35042878770003</v>
      </c>
      <c r="AF15" s="10">
        <v>877.65298993570002</v>
      </c>
      <c r="AG15" s="10">
        <v>1471.83048568</v>
      </c>
      <c r="AH15" s="10">
        <v>1143.6949409230001</v>
      </c>
      <c r="AI15" s="10">
        <v>1209.3881696179999</v>
      </c>
      <c r="AJ15" s="10">
        <v>1176.6912779740001</v>
      </c>
      <c r="AK15" s="10">
        <v>1802.2076689779999</v>
      </c>
      <c r="AL15" s="10">
        <v>1238.4786155480001</v>
      </c>
      <c r="AM15" s="10">
        <v>1360.6560175100001</v>
      </c>
      <c r="AN15" s="10">
        <v>1354.098181889</v>
      </c>
      <c r="AO15" s="10">
        <v>2097.317954994</v>
      </c>
      <c r="AP15" s="10">
        <v>735.66112431939996</v>
      </c>
      <c r="AQ15" s="10">
        <v>711.4778556389</v>
      </c>
      <c r="AR15" s="10">
        <v>730.15868234699997</v>
      </c>
      <c r="AS15" s="10">
        <v>1198.761539764</v>
      </c>
    </row>
    <row r="16" spans="1:45" x14ac:dyDescent="0.4">
      <c r="B16" s="10">
        <v>414.93832661670001</v>
      </c>
      <c r="C16" s="10">
        <v>393.1087009327</v>
      </c>
      <c r="D16" s="10">
        <v>411.1167491361</v>
      </c>
      <c r="E16" s="10">
        <v>684.19789504209996</v>
      </c>
      <c r="F16" s="10">
        <v>684.26920344040002</v>
      </c>
      <c r="G16" s="10">
        <v>663.39166233169999</v>
      </c>
      <c r="H16" s="10">
        <v>674.01172105759997</v>
      </c>
      <c r="I16" s="10">
        <v>1128.41468854</v>
      </c>
      <c r="J16" s="10">
        <v>617.18630347789997</v>
      </c>
      <c r="K16" s="10">
        <v>627.76873530119997</v>
      </c>
      <c r="L16" s="10">
        <v>636.72706064479996</v>
      </c>
      <c r="M16" s="10">
        <v>1073.374845675</v>
      </c>
      <c r="N16" s="10">
        <v>579.05991985059995</v>
      </c>
      <c r="O16" s="10">
        <v>581.35840760539998</v>
      </c>
      <c r="P16" s="10">
        <v>561.89971533259995</v>
      </c>
      <c r="Q16" s="10">
        <v>927.34131457230001</v>
      </c>
      <c r="R16" s="10">
        <v>534.86103441440002</v>
      </c>
      <c r="S16" s="10">
        <v>537.47378196149998</v>
      </c>
      <c r="T16" s="10">
        <v>520.81066326339999</v>
      </c>
      <c r="U16" s="10">
        <v>855.37523773249995</v>
      </c>
      <c r="V16" s="10">
        <v>488.03964374970002</v>
      </c>
      <c r="W16" s="10">
        <v>520.38165158490006</v>
      </c>
      <c r="X16" s="10">
        <v>463.59296599330003</v>
      </c>
      <c r="Y16" s="10">
        <v>868.07166433760005</v>
      </c>
      <c r="Z16" s="10">
        <v>261.6455684503</v>
      </c>
      <c r="AA16" s="10">
        <v>246.00304049409999</v>
      </c>
      <c r="AB16" s="10">
        <v>286.2186198398</v>
      </c>
      <c r="AC16" s="10">
        <v>446.85162582309999</v>
      </c>
      <c r="AD16" s="10">
        <v>1752.8369306449999</v>
      </c>
      <c r="AE16" s="10">
        <v>1754.4793060980001</v>
      </c>
      <c r="AF16" s="10">
        <v>1799.134141944</v>
      </c>
      <c r="AG16" s="10">
        <v>3020.550763321</v>
      </c>
      <c r="AH16" s="10">
        <v>1805.6587632129999</v>
      </c>
      <c r="AI16" s="10">
        <v>1770.486660114</v>
      </c>
      <c r="AJ16" s="10">
        <v>1701.07770433</v>
      </c>
      <c r="AK16" s="10">
        <v>2921.773676756</v>
      </c>
      <c r="AL16" s="10">
        <v>2343.7882726490002</v>
      </c>
      <c r="AM16" s="10">
        <v>2394.2378484450001</v>
      </c>
      <c r="AN16" s="10">
        <v>2358.2221231120002</v>
      </c>
      <c r="AO16" s="10">
        <v>4013.4190004729999</v>
      </c>
      <c r="AP16" s="10">
        <v>1236.211727351</v>
      </c>
      <c r="AQ16" s="10">
        <v>1177.7621515549999</v>
      </c>
      <c r="AR16" s="10">
        <v>1191.125665729</v>
      </c>
      <c r="AS16" s="10">
        <v>1973.5561672179999</v>
      </c>
    </row>
    <row r="17" spans="1:45" x14ac:dyDescent="0.4">
      <c r="B17" s="4" t="s">
        <v>529</v>
      </c>
      <c r="C17" s="4" t="s">
        <v>366</v>
      </c>
      <c r="D17" s="4" t="s">
        <v>219</v>
      </c>
      <c r="E17" s="4" t="s">
        <v>107</v>
      </c>
      <c r="F17" s="4" t="s">
        <v>107</v>
      </c>
      <c r="G17" s="4" t="s">
        <v>107</v>
      </c>
      <c r="H17" s="4" t="s">
        <v>514</v>
      </c>
      <c r="I17" s="4" t="s">
        <v>107</v>
      </c>
      <c r="J17" s="4" t="s">
        <v>107</v>
      </c>
      <c r="K17" s="4" t="s">
        <v>107</v>
      </c>
      <c r="L17" s="4" t="s">
        <v>107</v>
      </c>
      <c r="M17" s="4" t="s">
        <v>107</v>
      </c>
      <c r="N17" s="4" t="s">
        <v>107</v>
      </c>
      <c r="O17" s="4" t="s">
        <v>107</v>
      </c>
      <c r="P17" s="4" t="s">
        <v>107</v>
      </c>
      <c r="Q17" s="4" t="s">
        <v>107</v>
      </c>
      <c r="R17" s="4" t="s">
        <v>107</v>
      </c>
      <c r="S17" s="4" t="s">
        <v>107</v>
      </c>
      <c r="T17" s="4" t="s">
        <v>107</v>
      </c>
      <c r="U17" s="4" t="s">
        <v>107</v>
      </c>
      <c r="V17" s="4" t="s">
        <v>107</v>
      </c>
      <c r="W17" s="4" t="s">
        <v>127</v>
      </c>
      <c r="X17" s="4" t="s">
        <v>127</v>
      </c>
      <c r="Y17" s="4" t="s">
        <v>127</v>
      </c>
      <c r="Z17" s="4" t="s">
        <v>107</v>
      </c>
      <c r="AA17" s="4" t="s">
        <v>107</v>
      </c>
      <c r="AB17" s="4" t="s">
        <v>107</v>
      </c>
      <c r="AC17" s="4" t="s">
        <v>127</v>
      </c>
      <c r="AD17" s="4" t="s">
        <v>107</v>
      </c>
      <c r="AE17" s="4" t="s">
        <v>107</v>
      </c>
      <c r="AF17" s="4" t="s">
        <v>107</v>
      </c>
      <c r="AG17" s="4" t="s">
        <v>107</v>
      </c>
      <c r="AH17" s="4" t="s">
        <v>107</v>
      </c>
      <c r="AI17" s="4" t="s">
        <v>367</v>
      </c>
      <c r="AJ17" s="4" t="s">
        <v>367</v>
      </c>
      <c r="AK17" s="4" t="s">
        <v>107</v>
      </c>
      <c r="AL17" s="4" t="s">
        <v>107</v>
      </c>
      <c r="AM17" s="4" t="s">
        <v>514</v>
      </c>
      <c r="AN17" s="4" t="s">
        <v>514</v>
      </c>
      <c r="AO17" s="4" t="s">
        <v>107</v>
      </c>
      <c r="AP17" s="4" t="s">
        <v>107</v>
      </c>
      <c r="AQ17" s="4" t="s">
        <v>107</v>
      </c>
      <c r="AR17" s="4" t="s">
        <v>107</v>
      </c>
      <c r="AS17" s="4" t="s">
        <v>107</v>
      </c>
    </row>
    <row r="18" spans="1:45" x14ac:dyDescent="0.4">
      <c r="A18" s="1" t="s">
        <v>309</v>
      </c>
      <c r="B18" s="9">
        <v>0.2451439687317</v>
      </c>
      <c r="C18" s="9">
        <v>0.32838559484300001</v>
      </c>
      <c r="D18" s="9">
        <v>0.30106473277829998</v>
      </c>
      <c r="E18" s="9">
        <v>0.33153063346780004</v>
      </c>
      <c r="F18" s="9">
        <v>0.39841767178819998</v>
      </c>
      <c r="G18" s="9">
        <v>0.45627455719650001</v>
      </c>
      <c r="H18" s="9">
        <v>0.36728338450210002</v>
      </c>
      <c r="I18" s="9">
        <v>0.3798152138682</v>
      </c>
      <c r="J18" s="9">
        <v>0.43127798583809995</v>
      </c>
      <c r="K18" s="9">
        <v>0.43077611760360002</v>
      </c>
      <c r="L18" s="9">
        <v>0.49240972047530002</v>
      </c>
      <c r="M18" s="9">
        <v>0.4736671111745</v>
      </c>
      <c r="N18" s="9">
        <v>0.33790036030320003</v>
      </c>
      <c r="O18" s="9">
        <v>0.39787716853390004</v>
      </c>
      <c r="P18" s="9">
        <v>0.41602359703309999</v>
      </c>
      <c r="Q18" s="9">
        <v>0.44500549200690004</v>
      </c>
      <c r="R18" s="9">
        <v>0.24433722998810001</v>
      </c>
      <c r="S18" s="9">
        <v>0.30444657918500001</v>
      </c>
      <c r="T18" s="9">
        <v>0.3215035639494</v>
      </c>
      <c r="U18" s="9">
        <v>0.33105685739110002</v>
      </c>
      <c r="V18" s="9">
        <v>0.21244329930509998</v>
      </c>
      <c r="W18" s="9">
        <v>0.25314970409449999</v>
      </c>
      <c r="X18" s="9">
        <v>0.2746825371196</v>
      </c>
      <c r="Y18" s="9">
        <v>0.31031875591210001</v>
      </c>
      <c r="Z18" s="9">
        <v>0.14632638289309999</v>
      </c>
      <c r="AA18" s="9">
        <v>0.18383982587540001</v>
      </c>
      <c r="AB18" s="9">
        <v>0.19863197948450001</v>
      </c>
      <c r="AC18" s="9">
        <v>0.20351486264099999</v>
      </c>
      <c r="AD18" s="9">
        <v>0.30058306354660003</v>
      </c>
      <c r="AE18" s="9">
        <v>0.35120610296560001</v>
      </c>
      <c r="AF18" s="9">
        <v>0.32304044117280001</v>
      </c>
      <c r="AG18" s="9">
        <v>0.36674178304089999</v>
      </c>
      <c r="AH18" s="9">
        <v>0.31723139657800004</v>
      </c>
      <c r="AI18" s="9">
        <v>0.3581780993209</v>
      </c>
      <c r="AJ18" s="9">
        <v>0.39450458106159997</v>
      </c>
      <c r="AK18" s="9">
        <v>0.37651270365179995</v>
      </c>
      <c r="AL18" s="9">
        <v>0.37271090936349999</v>
      </c>
      <c r="AM18" s="9">
        <v>0.42901288093529999</v>
      </c>
      <c r="AN18" s="9">
        <v>0.42525356084249999</v>
      </c>
      <c r="AO18" s="9">
        <v>0.4321419657717</v>
      </c>
      <c r="AP18" s="9">
        <v>0.19032775222939999</v>
      </c>
      <c r="AQ18" s="9">
        <v>0.20992971517929998</v>
      </c>
      <c r="AR18" s="9">
        <v>0.22364401887989999</v>
      </c>
      <c r="AS18" s="9">
        <v>0.24646839901760001</v>
      </c>
    </row>
    <row r="19" spans="1:45" x14ac:dyDescent="0.4">
      <c r="B19" s="10">
        <v>33</v>
      </c>
      <c r="C19" s="10">
        <v>51</v>
      </c>
      <c r="D19" s="10">
        <v>58</v>
      </c>
      <c r="E19" s="10">
        <v>161</v>
      </c>
      <c r="F19" s="10">
        <v>175</v>
      </c>
      <c r="G19" s="10">
        <v>210</v>
      </c>
      <c r="H19" s="10">
        <v>195</v>
      </c>
      <c r="I19" s="10">
        <v>403</v>
      </c>
      <c r="J19" s="10">
        <v>266</v>
      </c>
      <c r="K19" s="10">
        <v>276</v>
      </c>
      <c r="L19" s="10">
        <v>364</v>
      </c>
      <c r="M19" s="10">
        <v>625</v>
      </c>
      <c r="N19" s="10">
        <v>213</v>
      </c>
      <c r="O19" s="10">
        <v>252</v>
      </c>
      <c r="P19" s="10">
        <v>286</v>
      </c>
      <c r="Q19" s="10">
        <v>436</v>
      </c>
      <c r="R19" s="10">
        <v>185</v>
      </c>
      <c r="S19" s="10">
        <v>219</v>
      </c>
      <c r="T19" s="10">
        <v>217</v>
      </c>
      <c r="U19" s="10">
        <v>292</v>
      </c>
      <c r="V19" s="10">
        <v>209</v>
      </c>
      <c r="W19" s="10">
        <v>216</v>
      </c>
      <c r="X19" s="10">
        <v>203</v>
      </c>
      <c r="Y19" s="10">
        <v>293</v>
      </c>
      <c r="Z19" s="10">
        <v>66</v>
      </c>
      <c r="AA19" s="10">
        <v>88</v>
      </c>
      <c r="AB19" s="10">
        <v>81</v>
      </c>
      <c r="AC19" s="10">
        <v>108</v>
      </c>
      <c r="AD19" s="10">
        <v>486</v>
      </c>
      <c r="AE19" s="10">
        <v>531</v>
      </c>
      <c r="AF19" s="10">
        <v>468</v>
      </c>
      <c r="AG19" s="10">
        <v>873</v>
      </c>
      <c r="AH19" s="10">
        <v>655</v>
      </c>
      <c r="AI19" s="10">
        <v>768</v>
      </c>
      <c r="AJ19" s="10">
        <v>920</v>
      </c>
      <c r="AK19" s="10">
        <v>1433</v>
      </c>
      <c r="AL19" s="10">
        <v>900</v>
      </c>
      <c r="AM19" s="10">
        <v>1040</v>
      </c>
      <c r="AN19" s="10">
        <v>1107</v>
      </c>
      <c r="AO19" s="10">
        <v>1824</v>
      </c>
      <c r="AP19" s="10">
        <v>247</v>
      </c>
      <c r="AQ19" s="10">
        <v>274</v>
      </c>
      <c r="AR19" s="10">
        <v>295</v>
      </c>
      <c r="AS19" s="10">
        <v>494</v>
      </c>
    </row>
    <row r="20" spans="1:45" x14ac:dyDescent="0.4">
      <c r="B20" s="10">
        <v>140</v>
      </c>
      <c r="C20" s="10">
        <v>171</v>
      </c>
      <c r="D20" s="10">
        <v>194</v>
      </c>
      <c r="E20" s="10">
        <v>525</v>
      </c>
      <c r="F20" s="10">
        <v>399</v>
      </c>
      <c r="G20" s="10">
        <v>458</v>
      </c>
      <c r="H20" s="10">
        <v>487</v>
      </c>
      <c r="I20" s="10">
        <v>1024</v>
      </c>
      <c r="J20" s="10">
        <v>558</v>
      </c>
      <c r="K20" s="10">
        <v>557</v>
      </c>
      <c r="L20" s="10">
        <v>670</v>
      </c>
      <c r="M20" s="10">
        <v>1265</v>
      </c>
      <c r="N20" s="10">
        <v>579</v>
      </c>
      <c r="O20" s="10">
        <v>605</v>
      </c>
      <c r="P20" s="10">
        <v>615</v>
      </c>
      <c r="Q20" s="10">
        <v>977</v>
      </c>
      <c r="R20" s="10">
        <v>697</v>
      </c>
      <c r="S20" s="10">
        <v>673</v>
      </c>
      <c r="T20" s="10">
        <v>615</v>
      </c>
      <c r="U20" s="10">
        <v>885</v>
      </c>
      <c r="V20" s="10">
        <v>799</v>
      </c>
      <c r="W20" s="10">
        <v>729</v>
      </c>
      <c r="X20" s="10">
        <v>608</v>
      </c>
      <c r="Y20" s="10">
        <v>879</v>
      </c>
      <c r="Z20" s="10">
        <v>408</v>
      </c>
      <c r="AA20" s="10">
        <v>375</v>
      </c>
      <c r="AB20" s="10">
        <v>339</v>
      </c>
      <c r="AC20" s="10">
        <v>431</v>
      </c>
      <c r="AD20" s="10">
        <v>1560</v>
      </c>
      <c r="AE20" s="10">
        <v>1486</v>
      </c>
      <c r="AF20" s="10">
        <v>1327</v>
      </c>
      <c r="AG20" s="10">
        <v>2296</v>
      </c>
      <c r="AH20" s="10">
        <v>2001</v>
      </c>
      <c r="AI20" s="10">
        <v>2055</v>
      </c>
      <c r="AJ20" s="10">
        <v>2161</v>
      </c>
      <c r="AK20" s="10">
        <v>3652</v>
      </c>
      <c r="AL20" s="10">
        <v>2405</v>
      </c>
      <c r="AM20" s="10">
        <v>2382</v>
      </c>
      <c r="AN20" s="10">
        <v>2397</v>
      </c>
      <c r="AO20" s="10">
        <v>4107</v>
      </c>
      <c r="AP20" s="10">
        <v>1175</v>
      </c>
      <c r="AQ20" s="10">
        <v>1190</v>
      </c>
      <c r="AR20" s="10">
        <v>1127</v>
      </c>
      <c r="AS20" s="10">
        <v>1880</v>
      </c>
    </row>
    <row r="21" spans="1:45" x14ac:dyDescent="0.4">
      <c r="B21" s="10">
        <v>101.7196281657</v>
      </c>
      <c r="C21" s="10">
        <v>129.09123459369999</v>
      </c>
      <c r="D21" s="10">
        <v>123.7727542194</v>
      </c>
      <c r="E21" s="10">
        <v>226.8325615606</v>
      </c>
      <c r="F21" s="10">
        <v>272.62494291109999</v>
      </c>
      <c r="G21" s="10">
        <v>302.68873697830003</v>
      </c>
      <c r="H21" s="10">
        <v>247.55330610409999</v>
      </c>
      <c r="I21" s="10">
        <v>428.58906625980001</v>
      </c>
      <c r="J21" s="10">
        <v>266.17886585079998</v>
      </c>
      <c r="K21" s="10">
        <v>270.42777854600001</v>
      </c>
      <c r="L21" s="10">
        <v>313.5305939511</v>
      </c>
      <c r="M21" s="10">
        <v>508.42236235839999</v>
      </c>
      <c r="N21" s="10">
        <v>195.66455555460001</v>
      </c>
      <c r="O21" s="10">
        <v>231.3092371214</v>
      </c>
      <c r="P21" s="10">
        <v>233.76354074450001</v>
      </c>
      <c r="Q21" s="10">
        <v>412.67197794959998</v>
      </c>
      <c r="R21" s="10">
        <v>130.68646357739999</v>
      </c>
      <c r="S21" s="10">
        <v>163.63205431980001</v>
      </c>
      <c r="T21" s="10">
        <v>167.44248438209999</v>
      </c>
      <c r="U21" s="10">
        <v>283.17783809389999</v>
      </c>
      <c r="V21" s="10">
        <v>103.6807521099</v>
      </c>
      <c r="W21" s="10">
        <v>131.7344611149</v>
      </c>
      <c r="X21" s="10">
        <v>127.34089208979999</v>
      </c>
      <c r="Y21" s="10">
        <v>269.37891891980001</v>
      </c>
      <c r="Z21" s="10">
        <v>38.285649631349997</v>
      </c>
      <c r="AA21" s="10">
        <v>45.225156129250003</v>
      </c>
      <c r="AB21" s="10">
        <v>56.85217102411</v>
      </c>
      <c r="AC21" s="10">
        <v>90.940947250280004</v>
      </c>
      <c r="AD21" s="10">
        <v>526.87309451090005</v>
      </c>
      <c r="AE21" s="10">
        <v>616.18383982850003</v>
      </c>
      <c r="AF21" s="10">
        <v>581.19308694250003</v>
      </c>
      <c r="AG21" s="10">
        <v>1107.762172706</v>
      </c>
      <c r="AH21" s="10">
        <v>572.81165119740001</v>
      </c>
      <c r="AI21" s="10">
        <v>634.14954679280004</v>
      </c>
      <c r="AJ21" s="10">
        <v>671.08294709999996</v>
      </c>
      <c r="AK21" s="10">
        <v>1100.0849064940001</v>
      </c>
      <c r="AL21" s="10">
        <v>873.55545845450001</v>
      </c>
      <c r="AM21" s="10">
        <v>1027.158877006</v>
      </c>
      <c r="AN21" s="10">
        <v>1002.842355111</v>
      </c>
      <c r="AO21" s="10">
        <v>1734.36677633</v>
      </c>
      <c r="AP21" s="10">
        <v>235.2853993464</v>
      </c>
      <c r="AQ21" s="10">
        <v>247.24727302479999</v>
      </c>
      <c r="AR21" s="10">
        <v>266.38813087459999</v>
      </c>
      <c r="AS21" s="10">
        <v>486.41922890559999</v>
      </c>
    </row>
    <row r="22" spans="1:45" x14ac:dyDescent="0.4">
      <c r="B22" s="10">
        <v>414.93832661670001</v>
      </c>
      <c r="C22" s="10">
        <v>393.1087009327</v>
      </c>
      <c r="D22" s="10">
        <v>411.1167491361</v>
      </c>
      <c r="E22" s="10">
        <v>684.19789504209996</v>
      </c>
      <c r="F22" s="10">
        <v>684.26920344040002</v>
      </c>
      <c r="G22" s="10">
        <v>663.39166233169999</v>
      </c>
      <c r="H22" s="10">
        <v>674.01172105759997</v>
      </c>
      <c r="I22" s="10">
        <v>1128.41468854</v>
      </c>
      <c r="J22" s="10">
        <v>617.18630347789997</v>
      </c>
      <c r="K22" s="10">
        <v>627.76873530119997</v>
      </c>
      <c r="L22" s="10">
        <v>636.72706064479996</v>
      </c>
      <c r="M22" s="10">
        <v>1073.374845675</v>
      </c>
      <c r="N22" s="10">
        <v>579.05991985059995</v>
      </c>
      <c r="O22" s="10">
        <v>581.35840760539998</v>
      </c>
      <c r="P22" s="10">
        <v>561.89971533259995</v>
      </c>
      <c r="Q22" s="10">
        <v>927.34131457230001</v>
      </c>
      <c r="R22" s="10">
        <v>534.86103441440002</v>
      </c>
      <c r="S22" s="10">
        <v>537.47378196149998</v>
      </c>
      <c r="T22" s="10">
        <v>520.81066326339999</v>
      </c>
      <c r="U22" s="10">
        <v>855.37523773249995</v>
      </c>
      <c r="V22" s="10">
        <v>488.03964374970002</v>
      </c>
      <c r="W22" s="10">
        <v>520.38165158490006</v>
      </c>
      <c r="X22" s="10">
        <v>463.59296599330003</v>
      </c>
      <c r="Y22" s="10">
        <v>868.07166433760005</v>
      </c>
      <c r="Z22" s="10">
        <v>261.6455684503</v>
      </c>
      <c r="AA22" s="10">
        <v>246.00304049409999</v>
      </c>
      <c r="AB22" s="10">
        <v>286.2186198398</v>
      </c>
      <c r="AC22" s="10">
        <v>446.85162582309999</v>
      </c>
      <c r="AD22" s="10">
        <v>1752.8369306449999</v>
      </c>
      <c r="AE22" s="10">
        <v>1754.4793060980001</v>
      </c>
      <c r="AF22" s="10">
        <v>1799.134141944</v>
      </c>
      <c r="AG22" s="10">
        <v>3020.550763321</v>
      </c>
      <c r="AH22" s="10">
        <v>1805.6587632129999</v>
      </c>
      <c r="AI22" s="10">
        <v>1770.486660114</v>
      </c>
      <c r="AJ22" s="10">
        <v>1701.07770433</v>
      </c>
      <c r="AK22" s="10">
        <v>2921.773676756</v>
      </c>
      <c r="AL22" s="10">
        <v>2343.7882726490002</v>
      </c>
      <c r="AM22" s="10">
        <v>2394.2378484450001</v>
      </c>
      <c r="AN22" s="10">
        <v>2358.2221231120002</v>
      </c>
      <c r="AO22" s="10">
        <v>4013.4190004729999</v>
      </c>
      <c r="AP22" s="10">
        <v>1236.211727351</v>
      </c>
      <c r="AQ22" s="10">
        <v>1177.7621515549999</v>
      </c>
      <c r="AR22" s="10">
        <v>1191.125665729</v>
      </c>
      <c r="AS22" s="10">
        <v>1973.5561672179999</v>
      </c>
    </row>
    <row r="23" spans="1:45" x14ac:dyDescent="0.4">
      <c r="B23" s="4" t="s">
        <v>107</v>
      </c>
      <c r="C23" s="4" t="s">
        <v>107</v>
      </c>
      <c r="D23" s="4" t="s">
        <v>107</v>
      </c>
      <c r="E23" s="4" t="s">
        <v>107</v>
      </c>
      <c r="F23" s="4" t="s">
        <v>107</v>
      </c>
      <c r="G23" s="4" t="s">
        <v>267</v>
      </c>
      <c r="H23" s="4" t="s">
        <v>107</v>
      </c>
      <c r="I23" s="4" t="s">
        <v>107</v>
      </c>
      <c r="J23" s="4" t="s">
        <v>107</v>
      </c>
      <c r="K23" s="4" t="s">
        <v>107</v>
      </c>
      <c r="L23" s="4" t="s">
        <v>107</v>
      </c>
      <c r="M23" s="4" t="s">
        <v>107</v>
      </c>
      <c r="N23" s="4" t="s">
        <v>107</v>
      </c>
      <c r="O23" s="4" t="s">
        <v>107</v>
      </c>
      <c r="P23" s="4" t="s">
        <v>127</v>
      </c>
      <c r="Q23" s="4" t="s">
        <v>102</v>
      </c>
      <c r="R23" s="4" t="s">
        <v>107</v>
      </c>
      <c r="S23" s="4" t="s">
        <v>127</v>
      </c>
      <c r="T23" s="4" t="s">
        <v>127</v>
      </c>
      <c r="U23" s="4" t="s">
        <v>127</v>
      </c>
      <c r="V23" s="4" t="s">
        <v>107</v>
      </c>
      <c r="W23" s="4" t="s">
        <v>107</v>
      </c>
      <c r="X23" s="4" t="s">
        <v>127</v>
      </c>
      <c r="Y23" s="4" t="s">
        <v>212</v>
      </c>
      <c r="Z23" s="4" t="s">
        <v>107</v>
      </c>
      <c r="AA23" s="4" t="s">
        <v>107</v>
      </c>
      <c r="AB23" s="4" t="s">
        <v>107</v>
      </c>
      <c r="AC23" s="4" t="s">
        <v>107</v>
      </c>
      <c r="AD23" s="4" t="s">
        <v>107</v>
      </c>
      <c r="AE23" s="4" t="s">
        <v>127</v>
      </c>
      <c r="AF23" s="4" t="s">
        <v>107</v>
      </c>
      <c r="AG23" s="4" t="s">
        <v>271</v>
      </c>
      <c r="AH23" s="4" t="s">
        <v>107</v>
      </c>
      <c r="AI23" s="4" t="s">
        <v>127</v>
      </c>
      <c r="AJ23" s="4" t="s">
        <v>102</v>
      </c>
      <c r="AK23" s="4" t="s">
        <v>102</v>
      </c>
      <c r="AL23" s="4" t="s">
        <v>107</v>
      </c>
      <c r="AM23" s="4" t="s">
        <v>127</v>
      </c>
      <c r="AN23" s="4" t="s">
        <v>127</v>
      </c>
      <c r="AO23" s="4" t="s">
        <v>102</v>
      </c>
      <c r="AP23" s="4" t="s">
        <v>107</v>
      </c>
      <c r="AQ23" s="4" t="s">
        <v>107</v>
      </c>
      <c r="AR23" s="4" t="s">
        <v>107</v>
      </c>
      <c r="AS23" s="4" t="s">
        <v>127</v>
      </c>
    </row>
    <row r="24" spans="1:45" x14ac:dyDescent="0.4">
      <c r="A24" s="1" t="s">
        <v>311</v>
      </c>
      <c r="B24" s="9">
        <v>0.4570081388328</v>
      </c>
      <c r="C24" s="9">
        <v>0.60682592574970007</v>
      </c>
      <c r="D24" s="9">
        <v>0.57196862342279997</v>
      </c>
      <c r="E24" s="9">
        <v>0.51276296743400007</v>
      </c>
      <c r="F24" s="9">
        <v>0.33212354343670003</v>
      </c>
      <c r="G24" s="9">
        <v>0.41121225671229999</v>
      </c>
      <c r="H24" s="9">
        <v>0.41572712571910003</v>
      </c>
      <c r="I24" s="9">
        <v>0.3813620544056</v>
      </c>
      <c r="J24" s="9">
        <v>0.15309285406270001</v>
      </c>
      <c r="K24" s="9">
        <v>0.24908052442010001</v>
      </c>
      <c r="L24" s="9">
        <v>0.2747358316479</v>
      </c>
      <c r="M24" s="9">
        <v>0.30213967154010002</v>
      </c>
      <c r="N24" s="9">
        <v>0.117070856609</v>
      </c>
      <c r="O24" s="9">
        <v>0.1205535578125</v>
      </c>
      <c r="P24" s="9">
        <v>0.1500462105632</v>
      </c>
      <c r="Q24" s="9">
        <v>0.18323921318149999</v>
      </c>
      <c r="R24" s="9">
        <v>6.4983601722319997E-2</v>
      </c>
      <c r="S24" s="9">
        <v>7.8333491444419992E-2</v>
      </c>
      <c r="T24" s="9">
        <v>9.4591119997130005E-2</v>
      </c>
      <c r="U24" s="9">
        <v>0.10134734763959999</v>
      </c>
      <c r="V24" s="9">
        <v>2.0264540804400002E-2</v>
      </c>
      <c r="W24" s="9">
        <v>4.0731035169860007E-2</v>
      </c>
      <c r="X24" s="9">
        <v>4.2338600861920005E-2</v>
      </c>
      <c r="Y24" s="9">
        <v>3.9004030139879999E-2</v>
      </c>
      <c r="Z24" s="9">
        <v>1.2276458325649999E-2</v>
      </c>
      <c r="AA24" s="9">
        <v>1.3944276904290001E-2</v>
      </c>
      <c r="AB24" s="9">
        <v>2.6765840637160001E-2</v>
      </c>
      <c r="AC24" s="9">
        <v>1.913809207202E-2</v>
      </c>
      <c r="AD24" s="9">
        <v>0.11482605360049999</v>
      </c>
      <c r="AE24" s="9">
        <v>0.15329082363399998</v>
      </c>
      <c r="AF24" s="9">
        <v>0.15520462955519998</v>
      </c>
      <c r="AG24" s="9">
        <v>0.17506637075970002</v>
      </c>
      <c r="AH24" s="9">
        <v>0.22956255055229999</v>
      </c>
      <c r="AI24" s="9">
        <v>0.29221218548850003</v>
      </c>
      <c r="AJ24" s="9">
        <v>0.32082654868470001</v>
      </c>
      <c r="AK24" s="9">
        <v>0.29588893012119999</v>
      </c>
      <c r="AL24" s="9">
        <v>0.2000403515144</v>
      </c>
      <c r="AM24" s="9">
        <v>0.25964734181050003</v>
      </c>
      <c r="AN24" s="9">
        <v>0.2579646444325</v>
      </c>
      <c r="AO24" s="9">
        <v>0.25588383488800004</v>
      </c>
      <c r="AP24" s="9">
        <v>0.1279529239328</v>
      </c>
      <c r="AQ24" s="9">
        <v>0.15526381675340001</v>
      </c>
      <c r="AR24" s="9">
        <v>0.2038478366067</v>
      </c>
      <c r="AS24" s="9">
        <v>0.1915522735612</v>
      </c>
    </row>
    <row r="25" spans="1:45" x14ac:dyDescent="0.4">
      <c r="B25" s="10">
        <v>64</v>
      </c>
      <c r="C25" s="10">
        <v>106</v>
      </c>
      <c r="D25" s="10">
        <v>115</v>
      </c>
      <c r="E25" s="10">
        <v>279</v>
      </c>
      <c r="F25" s="10">
        <v>144</v>
      </c>
      <c r="G25" s="10">
        <v>213</v>
      </c>
      <c r="H25" s="10">
        <v>212</v>
      </c>
      <c r="I25" s="10">
        <v>432</v>
      </c>
      <c r="J25" s="10">
        <v>91</v>
      </c>
      <c r="K25" s="10">
        <v>152</v>
      </c>
      <c r="L25" s="10">
        <v>213</v>
      </c>
      <c r="M25" s="10">
        <v>412</v>
      </c>
      <c r="N25" s="10">
        <v>61</v>
      </c>
      <c r="O25" s="10">
        <v>78</v>
      </c>
      <c r="P25" s="10">
        <v>100</v>
      </c>
      <c r="Q25" s="10">
        <v>191</v>
      </c>
      <c r="R25" s="10">
        <v>47</v>
      </c>
      <c r="S25" s="10">
        <v>62</v>
      </c>
      <c r="T25" s="10">
        <v>67</v>
      </c>
      <c r="U25" s="10">
        <v>94</v>
      </c>
      <c r="V25" s="10">
        <v>21</v>
      </c>
      <c r="W25" s="10">
        <v>39</v>
      </c>
      <c r="X25" s="10">
        <v>29</v>
      </c>
      <c r="Y25" s="10">
        <v>39</v>
      </c>
      <c r="Z25" s="10">
        <v>6</v>
      </c>
      <c r="AA25" s="10">
        <v>8</v>
      </c>
      <c r="AB25" s="10">
        <v>12</v>
      </c>
      <c r="AC25" s="10">
        <v>9</v>
      </c>
      <c r="AD25" s="10">
        <v>120</v>
      </c>
      <c r="AE25" s="10">
        <v>169</v>
      </c>
      <c r="AF25" s="10">
        <v>175</v>
      </c>
      <c r="AG25" s="10">
        <v>395</v>
      </c>
      <c r="AH25" s="10">
        <v>310</v>
      </c>
      <c r="AI25" s="10">
        <v>476</v>
      </c>
      <c r="AJ25" s="10">
        <v>553</v>
      </c>
      <c r="AK25" s="10">
        <v>1051</v>
      </c>
      <c r="AL25" s="10">
        <v>323</v>
      </c>
      <c r="AM25" s="10">
        <v>492</v>
      </c>
      <c r="AN25" s="10">
        <v>550</v>
      </c>
      <c r="AO25" s="10">
        <v>1062</v>
      </c>
      <c r="AP25" s="10">
        <v>111</v>
      </c>
      <c r="AQ25" s="10">
        <v>166</v>
      </c>
      <c r="AR25" s="10">
        <v>198</v>
      </c>
      <c r="AS25" s="10">
        <v>395</v>
      </c>
    </row>
    <row r="26" spans="1:45" x14ac:dyDescent="0.4">
      <c r="B26" s="10">
        <v>140</v>
      </c>
      <c r="C26" s="10">
        <v>171</v>
      </c>
      <c r="D26" s="10">
        <v>194</v>
      </c>
      <c r="E26" s="10">
        <v>525</v>
      </c>
      <c r="F26" s="10">
        <v>399</v>
      </c>
      <c r="G26" s="10">
        <v>458</v>
      </c>
      <c r="H26" s="10">
        <v>487</v>
      </c>
      <c r="I26" s="10">
        <v>1024</v>
      </c>
      <c r="J26" s="10">
        <v>558</v>
      </c>
      <c r="K26" s="10">
        <v>557</v>
      </c>
      <c r="L26" s="10">
        <v>670</v>
      </c>
      <c r="M26" s="10">
        <v>1265</v>
      </c>
      <c r="N26" s="10">
        <v>579</v>
      </c>
      <c r="O26" s="10">
        <v>605</v>
      </c>
      <c r="P26" s="10">
        <v>615</v>
      </c>
      <c r="Q26" s="10">
        <v>977</v>
      </c>
      <c r="R26" s="10">
        <v>697</v>
      </c>
      <c r="S26" s="10">
        <v>673</v>
      </c>
      <c r="T26" s="10">
        <v>615</v>
      </c>
      <c r="U26" s="10">
        <v>885</v>
      </c>
      <c r="V26" s="10">
        <v>799</v>
      </c>
      <c r="W26" s="10">
        <v>729</v>
      </c>
      <c r="X26" s="10">
        <v>608</v>
      </c>
      <c r="Y26" s="10">
        <v>879</v>
      </c>
      <c r="Z26" s="10">
        <v>408</v>
      </c>
      <c r="AA26" s="10">
        <v>375</v>
      </c>
      <c r="AB26" s="10">
        <v>339</v>
      </c>
      <c r="AC26" s="10">
        <v>431</v>
      </c>
      <c r="AD26" s="10">
        <v>1560</v>
      </c>
      <c r="AE26" s="10">
        <v>1486</v>
      </c>
      <c r="AF26" s="10">
        <v>1327</v>
      </c>
      <c r="AG26" s="10">
        <v>2296</v>
      </c>
      <c r="AH26" s="10">
        <v>2001</v>
      </c>
      <c r="AI26" s="10">
        <v>2055</v>
      </c>
      <c r="AJ26" s="10">
        <v>2161</v>
      </c>
      <c r="AK26" s="10">
        <v>3652</v>
      </c>
      <c r="AL26" s="10">
        <v>2405</v>
      </c>
      <c r="AM26" s="10">
        <v>2382</v>
      </c>
      <c r="AN26" s="10">
        <v>2397</v>
      </c>
      <c r="AO26" s="10">
        <v>4107</v>
      </c>
      <c r="AP26" s="10">
        <v>1175</v>
      </c>
      <c r="AQ26" s="10">
        <v>1190</v>
      </c>
      <c r="AR26" s="10">
        <v>1127</v>
      </c>
      <c r="AS26" s="10">
        <v>1880</v>
      </c>
    </row>
    <row r="27" spans="1:45" x14ac:dyDescent="0.4">
      <c r="B27" s="10">
        <v>189.63019237750001</v>
      </c>
      <c r="C27" s="10">
        <v>238.5485513637</v>
      </c>
      <c r="D27" s="10">
        <v>235.14588106950001</v>
      </c>
      <c r="E27" s="10">
        <v>350.83134297390001</v>
      </c>
      <c r="F27" s="10">
        <v>227.26191251119999</v>
      </c>
      <c r="G27" s="10">
        <v>272.79478255160001</v>
      </c>
      <c r="H27" s="10">
        <v>280.2049554962</v>
      </c>
      <c r="I27" s="10">
        <v>430.33454384300001</v>
      </c>
      <c r="J27" s="10">
        <v>94.486812687829996</v>
      </c>
      <c r="K27" s="10">
        <v>156.3649658034</v>
      </c>
      <c r="L27" s="10">
        <v>174.93173853900001</v>
      </c>
      <c r="M27" s="10">
        <v>324.30912331169998</v>
      </c>
      <c r="N27" s="10">
        <v>67.791040844820003</v>
      </c>
      <c r="O27" s="10">
        <v>70.08482440105</v>
      </c>
      <c r="P27" s="10">
        <v>84.310923002210004</v>
      </c>
      <c r="Q27" s="10">
        <v>169.92529283299999</v>
      </c>
      <c r="R27" s="10">
        <v>34.757196437179999</v>
      </c>
      <c r="S27" s="10">
        <v>42.10219790088</v>
      </c>
      <c r="T27" s="10">
        <v>49.264063944539998</v>
      </c>
      <c r="U27" s="10">
        <v>86.690011580740006</v>
      </c>
      <c r="V27" s="10">
        <v>9.8898992749310004</v>
      </c>
      <c r="W27" s="10">
        <v>21.195683352450001</v>
      </c>
      <c r="X27" s="10">
        <v>19.627877549579999</v>
      </c>
      <c r="Y27" s="10">
        <v>33.858293359400001</v>
      </c>
      <c r="Z27" s="10">
        <v>3.2120809171719999</v>
      </c>
      <c r="AA27" s="10">
        <v>3.4303345159480001</v>
      </c>
      <c r="AB27" s="10">
        <v>7.6608819660199998</v>
      </c>
      <c r="AC27" s="10">
        <v>8.5518875575360003</v>
      </c>
      <c r="AD27" s="10">
        <v>201.27134735120001</v>
      </c>
      <c r="AE27" s="10">
        <v>268.94557788060001</v>
      </c>
      <c r="AF27" s="10">
        <v>279.2339480206</v>
      </c>
      <c r="AG27" s="10">
        <v>528.79685982989997</v>
      </c>
      <c r="AH27" s="10">
        <v>414.51163111030002</v>
      </c>
      <c r="AI27" s="10">
        <v>517.35777633019995</v>
      </c>
      <c r="AJ27" s="10">
        <v>545.75088892480005</v>
      </c>
      <c r="AK27" s="10">
        <v>864.52048727160002</v>
      </c>
      <c r="AL27" s="10">
        <v>468.8522299361</v>
      </c>
      <c r="AM27" s="10">
        <v>621.6574930109</v>
      </c>
      <c r="AN27" s="10">
        <v>608.33793148150005</v>
      </c>
      <c r="AO27" s="10">
        <v>1026.969044853</v>
      </c>
      <c r="AP27" s="10">
        <v>158.1769051146</v>
      </c>
      <c r="AQ27" s="10">
        <v>182.86384687809999</v>
      </c>
      <c r="AR27" s="10">
        <v>242.80839008550001</v>
      </c>
      <c r="AS27" s="10">
        <v>378.0391708313</v>
      </c>
    </row>
    <row r="28" spans="1:45" x14ac:dyDescent="0.4">
      <c r="B28" s="10">
        <v>414.93832661670001</v>
      </c>
      <c r="C28" s="10">
        <v>393.1087009327</v>
      </c>
      <c r="D28" s="10">
        <v>411.1167491361</v>
      </c>
      <c r="E28" s="10">
        <v>684.19789504209996</v>
      </c>
      <c r="F28" s="10">
        <v>684.26920344040002</v>
      </c>
      <c r="G28" s="10">
        <v>663.39166233169999</v>
      </c>
      <c r="H28" s="10">
        <v>674.01172105759997</v>
      </c>
      <c r="I28" s="10">
        <v>1128.41468854</v>
      </c>
      <c r="J28" s="10">
        <v>617.18630347789997</v>
      </c>
      <c r="K28" s="10">
        <v>627.76873530119997</v>
      </c>
      <c r="L28" s="10">
        <v>636.72706064479996</v>
      </c>
      <c r="M28" s="10">
        <v>1073.374845675</v>
      </c>
      <c r="N28" s="10">
        <v>579.05991985059995</v>
      </c>
      <c r="O28" s="10">
        <v>581.35840760539998</v>
      </c>
      <c r="P28" s="10">
        <v>561.89971533259995</v>
      </c>
      <c r="Q28" s="10">
        <v>927.34131457230001</v>
      </c>
      <c r="R28" s="10">
        <v>534.86103441440002</v>
      </c>
      <c r="S28" s="10">
        <v>537.47378196149998</v>
      </c>
      <c r="T28" s="10">
        <v>520.81066326339999</v>
      </c>
      <c r="U28" s="10">
        <v>855.37523773249995</v>
      </c>
      <c r="V28" s="10">
        <v>488.03964374970002</v>
      </c>
      <c r="W28" s="10">
        <v>520.38165158490006</v>
      </c>
      <c r="X28" s="10">
        <v>463.59296599330003</v>
      </c>
      <c r="Y28" s="10">
        <v>868.07166433760005</v>
      </c>
      <c r="Z28" s="10">
        <v>261.6455684503</v>
      </c>
      <c r="AA28" s="10">
        <v>246.00304049409999</v>
      </c>
      <c r="AB28" s="10">
        <v>286.2186198398</v>
      </c>
      <c r="AC28" s="10">
        <v>446.85162582309999</v>
      </c>
      <c r="AD28" s="10">
        <v>1752.8369306449999</v>
      </c>
      <c r="AE28" s="10">
        <v>1754.4793060980001</v>
      </c>
      <c r="AF28" s="10">
        <v>1799.134141944</v>
      </c>
      <c r="AG28" s="10">
        <v>3020.550763321</v>
      </c>
      <c r="AH28" s="10">
        <v>1805.6587632129999</v>
      </c>
      <c r="AI28" s="10">
        <v>1770.486660114</v>
      </c>
      <c r="AJ28" s="10">
        <v>1701.07770433</v>
      </c>
      <c r="AK28" s="10">
        <v>2921.773676756</v>
      </c>
      <c r="AL28" s="10">
        <v>2343.7882726490002</v>
      </c>
      <c r="AM28" s="10">
        <v>2394.2378484450001</v>
      </c>
      <c r="AN28" s="10">
        <v>2358.2221231120002</v>
      </c>
      <c r="AO28" s="10">
        <v>4013.4190004729999</v>
      </c>
      <c r="AP28" s="10">
        <v>1236.211727351</v>
      </c>
      <c r="AQ28" s="10">
        <v>1177.7621515549999</v>
      </c>
      <c r="AR28" s="10">
        <v>1191.125665729</v>
      </c>
      <c r="AS28" s="10">
        <v>1973.5561672179999</v>
      </c>
    </row>
    <row r="29" spans="1:45" x14ac:dyDescent="0.4">
      <c r="B29" s="4" t="s">
        <v>107</v>
      </c>
      <c r="C29" s="4" t="s">
        <v>127</v>
      </c>
      <c r="D29" s="4" t="s">
        <v>127</v>
      </c>
      <c r="E29" s="4" t="s">
        <v>107</v>
      </c>
      <c r="F29" s="4" t="s">
        <v>107</v>
      </c>
      <c r="G29" s="4" t="s">
        <v>127</v>
      </c>
      <c r="H29" s="4" t="s">
        <v>127</v>
      </c>
      <c r="I29" s="4" t="s">
        <v>107</v>
      </c>
      <c r="J29" s="4" t="s">
        <v>107</v>
      </c>
      <c r="K29" s="4" t="s">
        <v>102</v>
      </c>
      <c r="L29" s="4" t="s">
        <v>102</v>
      </c>
      <c r="M29" s="4" t="s">
        <v>102</v>
      </c>
      <c r="N29" s="4" t="s">
        <v>107</v>
      </c>
      <c r="O29" s="4" t="s">
        <v>107</v>
      </c>
      <c r="P29" s="4" t="s">
        <v>107</v>
      </c>
      <c r="Q29" s="4" t="s">
        <v>216</v>
      </c>
      <c r="R29" s="4" t="s">
        <v>107</v>
      </c>
      <c r="S29" s="4" t="s">
        <v>107</v>
      </c>
      <c r="T29" s="4" t="s">
        <v>107</v>
      </c>
      <c r="U29" s="4" t="s">
        <v>127</v>
      </c>
      <c r="V29" s="4" t="s">
        <v>435</v>
      </c>
      <c r="W29" s="4" t="s">
        <v>846</v>
      </c>
      <c r="X29" s="4" t="s">
        <v>817</v>
      </c>
      <c r="Y29" s="4" t="s">
        <v>435</v>
      </c>
      <c r="Z29" s="4" t="s">
        <v>95</v>
      </c>
      <c r="AA29" s="4" t="s">
        <v>236</v>
      </c>
      <c r="AB29" s="4" t="s">
        <v>397</v>
      </c>
      <c r="AC29" s="4" t="s">
        <v>95</v>
      </c>
      <c r="AD29" s="4" t="s">
        <v>107</v>
      </c>
      <c r="AE29" s="4" t="s">
        <v>127</v>
      </c>
      <c r="AF29" s="4" t="s">
        <v>127</v>
      </c>
      <c r="AG29" s="4" t="s">
        <v>102</v>
      </c>
      <c r="AH29" s="4" t="s">
        <v>107</v>
      </c>
      <c r="AI29" s="4" t="s">
        <v>127</v>
      </c>
      <c r="AJ29" s="4" t="s">
        <v>102</v>
      </c>
      <c r="AK29" s="4" t="s">
        <v>102</v>
      </c>
      <c r="AL29" s="4" t="s">
        <v>107</v>
      </c>
      <c r="AM29" s="4" t="s">
        <v>102</v>
      </c>
      <c r="AN29" s="4" t="s">
        <v>102</v>
      </c>
      <c r="AO29" s="4" t="s">
        <v>102</v>
      </c>
      <c r="AP29" s="4" t="s">
        <v>107</v>
      </c>
      <c r="AQ29" s="4" t="s">
        <v>107</v>
      </c>
      <c r="AR29" s="4" t="s">
        <v>212</v>
      </c>
      <c r="AS29" s="4" t="s">
        <v>212</v>
      </c>
    </row>
    <row r="30" spans="1:45" x14ac:dyDescent="0.4">
      <c r="A30" s="1" t="s">
        <v>299</v>
      </c>
      <c r="B30" s="9">
        <v>5.013890776708E-2</v>
      </c>
      <c r="C30" s="9">
        <v>3.7827314305040001E-2</v>
      </c>
      <c r="D30" s="9">
        <v>6.3985105392179997E-2</v>
      </c>
      <c r="E30" s="9">
        <v>9.6123565088379992E-2</v>
      </c>
      <c r="F30" s="9">
        <v>8.7722453094639996E-2</v>
      </c>
      <c r="G30" s="9">
        <v>5.3242909526389999E-2</v>
      </c>
      <c r="H30" s="9">
        <v>8.2293580295929994E-2</v>
      </c>
      <c r="I30" s="9">
        <v>8.1935635072630006E-2</v>
      </c>
      <c r="J30" s="9">
        <v>0.10713312089629999</v>
      </c>
      <c r="K30" s="9">
        <v>0.12158893356229999</v>
      </c>
      <c r="L30" s="9">
        <v>0.14060698321699999</v>
      </c>
      <c r="M30" s="9">
        <v>0.11934676927650001</v>
      </c>
      <c r="N30" s="9">
        <v>0.20315549674650002</v>
      </c>
      <c r="O30" s="9">
        <v>0.1801493354857</v>
      </c>
      <c r="P30" s="9">
        <v>0.20220838792919998</v>
      </c>
      <c r="Q30" s="9">
        <v>0.13834244922870001</v>
      </c>
      <c r="R30" s="9">
        <v>0.2052955312276</v>
      </c>
      <c r="S30" s="9">
        <v>0.19541659098029998</v>
      </c>
      <c r="T30" s="9">
        <v>0.22730680098549999</v>
      </c>
      <c r="U30" s="9">
        <v>0.1922031200224</v>
      </c>
      <c r="V30" s="9">
        <v>0.22144514950129998</v>
      </c>
      <c r="W30" s="9">
        <v>0.21590887446149998</v>
      </c>
      <c r="X30" s="9">
        <v>0.23062169498890001</v>
      </c>
      <c r="Y30" s="9">
        <v>0.1805499433936</v>
      </c>
      <c r="Z30" s="9">
        <v>0.18458546757410002</v>
      </c>
      <c r="AA30" s="9">
        <v>0.15029350197299998</v>
      </c>
      <c r="AB30" s="9">
        <v>0.18717707468530001</v>
      </c>
      <c r="AC30" s="9">
        <v>0.16518093165300002</v>
      </c>
      <c r="AD30" s="9">
        <v>0.16319212231369998</v>
      </c>
      <c r="AE30" s="9">
        <v>0.1404128345888</v>
      </c>
      <c r="AF30" s="9">
        <v>0.1574611320405</v>
      </c>
      <c r="AG30" s="9">
        <v>0.14420231425140001</v>
      </c>
      <c r="AH30" s="9">
        <v>0.1346755085561</v>
      </c>
      <c r="AI30" s="9">
        <v>0.1344577629922</v>
      </c>
      <c r="AJ30" s="9">
        <v>0.1624604405732</v>
      </c>
      <c r="AK30" s="9">
        <v>0.12882843460259999</v>
      </c>
      <c r="AL30" s="9">
        <v>0.13403681328950001</v>
      </c>
      <c r="AM30" s="9">
        <v>0.11677577986059999</v>
      </c>
      <c r="AN30" s="9">
        <v>0.15101747146799999</v>
      </c>
      <c r="AO30" s="9">
        <v>0.1235532128547</v>
      </c>
      <c r="AP30" s="9">
        <v>0.1752218280192</v>
      </c>
      <c r="AQ30" s="9">
        <v>0.17680880321469999</v>
      </c>
      <c r="AR30" s="9">
        <v>0.1743397209102</v>
      </c>
      <c r="AS30" s="9">
        <v>0.16087176171589998</v>
      </c>
    </row>
    <row r="31" spans="1:45" x14ac:dyDescent="0.4">
      <c r="B31" s="10">
        <v>7</v>
      </c>
      <c r="C31" s="10">
        <v>8</v>
      </c>
      <c r="D31" s="10">
        <v>12</v>
      </c>
      <c r="E31" s="10">
        <v>52</v>
      </c>
      <c r="F31" s="10">
        <v>30</v>
      </c>
      <c r="G31" s="10">
        <v>24</v>
      </c>
      <c r="H31" s="10">
        <v>36</v>
      </c>
      <c r="I31" s="10">
        <v>83</v>
      </c>
      <c r="J31" s="10">
        <v>53</v>
      </c>
      <c r="K31" s="10">
        <v>60</v>
      </c>
      <c r="L31" s="10">
        <v>87</v>
      </c>
      <c r="M31" s="10">
        <v>139</v>
      </c>
      <c r="N31" s="10">
        <v>106</v>
      </c>
      <c r="O31" s="10">
        <v>100</v>
      </c>
      <c r="P31" s="10">
        <v>115</v>
      </c>
      <c r="Q31" s="10">
        <v>133</v>
      </c>
      <c r="R31" s="10">
        <v>134</v>
      </c>
      <c r="S31" s="10">
        <v>122</v>
      </c>
      <c r="T31" s="10">
        <v>126</v>
      </c>
      <c r="U31" s="10">
        <v>185</v>
      </c>
      <c r="V31" s="10">
        <v>164</v>
      </c>
      <c r="W31" s="10">
        <v>154</v>
      </c>
      <c r="X31" s="10">
        <v>135</v>
      </c>
      <c r="Y31" s="10">
        <v>151</v>
      </c>
      <c r="Z31" s="10">
        <v>65</v>
      </c>
      <c r="AA31" s="10">
        <v>58</v>
      </c>
      <c r="AB31" s="10">
        <v>58</v>
      </c>
      <c r="AC31" s="10">
        <v>72</v>
      </c>
      <c r="AD31" s="10">
        <v>251</v>
      </c>
      <c r="AE31" s="10">
        <v>213</v>
      </c>
      <c r="AF31" s="10">
        <v>202</v>
      </c>
      <c r="AG31" s="10">
        <v>333</v>
      </c>
      <c r="AH31" s="10">
        <v>305</v>
      </c>
      <c r="AI31" s="10">
        <v>313</v>
      </c>
      <c r="AJ31" s="10">
        <v>365</v>
      </c>
      <c r="AK31" s="10">
        <v>483</v>
      </c>
      <c r="AL31" s="10">
        <v>342</v>
      </c>
      <c r="AM31" s="10">
        <v>313</v>
      </c>
      <c r="AN31" s="10">
        <v>374</v>
      </c>
      <c r="AO31" s="10">
        <v>522</v>
      </c>
      <c r="AP31" s="10">
        <v>217</v>
      </c>
      <c r="AQ31" s="10">
        <v>215</v>
      </c>
      <c r="AR31" s="10">
        <v>195</v>
      </c>
      <c r="AS31" s="10">
        <v>295</v>
      </c>
    </row>
    <row r="32" spans="1:45" x14ac:dyDescent="0.4">
      <c r="B32" s="10">
        <v>140</v>
      </c>
      <c r="C32" s="10">
        <v>171</v>
      </c>
      <c r="D32" s="10">
        <v>194</v>
      </c>
      <c r="E32" s="10">
        <v>525</v>
      </c>
      <c r="F32" s="10">
        <v>399</v>
      </c>
      <c r="G32" s="10">
        <v>458</v>
      </c>
      <c r="H32" s="10">
        <v>487</v>
      </c>
      <c r="I32" s="10">
        <v>1024</v>
      </c>
      <c r="J32" s="10">
        <v>558</v>
      </c>
      <c r="K32" s="10">
        <v>557</v>
      </c>
      <c r="L32" s="10">
        <v>670</v>
      </c>
      <c r="M32" s="10">
        <v>1265</v>
      </c>
      <c r="N32" s="10">
        <v>579</v>
      </c>
      <c r="O32" s="10">
        <v>605</v>
      </c>
      <c r="P32" s="10">
        <v>615</v>
      </c>
      <c r="Q32" s="10">
        <v>977</v>
      </c>
      <c r="R32" s="10">
        <v>697</v>
      </c>
      <c r="S32" s="10">
        <v>673</v>
      </c>
      <c r="T32" s="10">
        <v>615</v>
      </c>
      <c r="U32" s="10">
        <v>885</v>
      </c>
      <c r="V32" s="10">
        <v>799</v>
      </c>
      <c r="W32" s="10">
        <v>729</v>
      </c>
      <c r="X32" s="10">
        <v>608</v>
      </c>
      <c r="Y32" s="10">
        <v>879</v>
      </c>
      <c r="Z32" s="10">
        <v>408</v>
      </c>
      <c r="AA32" s="10">
        <v>375</v>
      </c>
      <c r="AB32" s="10">
        <v>339</v>
      </c>
      <c r="AC32" s="10">
        <v>431</v>
      </c>
      <c r="AD32" s="10">
        <v>1560</v>
      </c>
      <c r="AE32" s="10">
        <v>1486</v>
      </c>
      <c r="AF32" s="10">
        <v>1327</v>
      </c>
      <c r="AG32" s="10">
        <v>2296</v>
      </c>
      <c r="AH32" s="10">
        <v>2001</v>
      </c>
      <c r="AI32" s="10">
        <v>2055</v>
      </c>
      <c r="AJ32" s="10">
        <v>2161</v>
      </c>
      <c r="AK32" s="10">
        <v>3652</v>
      </c>
      <c r="AL32" s="10">
        <v>2405</v>
      </c>
      <c r="AM32" s="10">
        <v>2382</v>
      </c>
      <c r="AN32" s="10">
        <v>2397</v>
      </c>
      <c r="AO32" s="10">
        <v>4107</v>
      </c>
      <c r="AP32" s="10">
        <v>1175</v>
      </c>
      <c r="AQ32" s="10">
        <v>1190</v>
      </c>
      <c r="AR32" s="10">
        <v>1127</v>
      </c>
      <c r="AS32" s="10">
        <v>1880</v>
      </c>
    </row>
    <row r="33" spans="1:45" x14ac:dyDescent="0.4">
      <c r="B33" s="10">
        <v>20.804554487259999</v>
      </c>
      <c r="C33" s="10">
        <v>14.870246386230001</v>
      </c>
      <c r="D33" s="10">
        <v>26.30534852197</v>
      </c>
      <c r="E33" s="10">
        <v>65.767540897410001</v>
      </c>
      <c r="F33" s="10">
        <v>60.025773102899997</v>
      </c>
      <c r="G33" s="10">
        <v>35.320902258090001</v>
      </c>
      <c r="H33" s="10">
        <v>55.466837687249999</v>
      </c>
      <c r="I33" s="10">
        <v>92.457374130800005</v>
      </c>
      <c r="J33" s="10">
        <v>66.121094866020002</v>
      </c>
      <c r="K33" s="10">
        <v>76.329731049040006</v>
      </c>
      <c r="L33" s="10">
        <v>89.528271129860002</v>
      </c>
      <c r="M33" s="10">
        <v>128.10382005400001</v>
      </c>
      <c r="N33" s="10">
        <v>117.6392056632</v>
      </c>
      <c r="O33" s="10">
        <v>104.7313308091</v>
      </c>
      <c r="P33" s="10">
        <v>113.6208356153</v>
      </c>
      <c r="Q33" s="10">
        <v>128.29066872889999</v>
      </c>
      <c r="R33" s="10">
        <v>109.80458019309999</v>
      </c>
      <c r="S33" s="10">
        <v>105.0312942122</v>
      </c>
      <c r="T33" s="10">
        <v>118.3838057855</v>
      </c>
      <c r="U33" s="10">
        <v>164.40578948199999</v>
      </c>
      <c r="V33" s="10">
        <v>108.0740118727</v>
      </c>
      <c r="W33" s="10">
        <v>112.35501668409999</v>
      </c>
      <c r="X33" s="10">
        <v>106.9145956023</v>
      </c>
      <c r="Y33" s="10">
        <v>156.73028985779999</v>
      </c>
      <c r="Z33" s="10">
        <v>48.29596959109</v>
      </c>
      <c r="AA33" s="10">
        <v>36.972658451859999</v>
      </c>
      <c r="AB33" s="10">
        <v>53.57356398209</v>
      </c>
      <c r="AC33" s="10">
        <v>73.811367864139996</v>
      </c>
      <c r="AD33" s="10">
        <v>286.04917878169999</v>
      </c>
      <c r="AE33" s="10">
        <v>246.35141259669999</v>
      </c>
      <c r="AF33" s="10">
        <v>283.29369868319998</v>
      </c>
      <c r="AG33" s="10">
        <v>435.57041038480003</v>
      </c>
      <c r="AH33" s="10">
        <v>243.1780122145</v>
      </c>
      <c r="AI33" s="10">
        <v>238.0556757265</v>
      </c>
      <c r="AJ33" s="10">
        <v>276.3578332948</v>
      </c>
      <c r="AK33" s="10">
        <v>376.4075290394</v>
      </c>
      <c r="AL33" s="10">
        <v>314.15391109109999</v>
      </c>
      <c r="AM33" s="10">
        <v>279.58899192389998</v>
      </c>
      <c r="AN33" s="10">
        <v>356.1327421922</v>
      </c>
      <c r="AO33" s="10">
        <v>495.8708120407</v>
      </c>
      <c r="AP33" s="10">
        <v>216.61127868520001</v>
      </c>
      <c r="AQ33" s="10">
        <v>208.23871648790001</v>
      </c>
      <c r="AR33" s="10">
        <v>207.66051613210001</v>
      </c>
      <c r="AS33" s="10">
        <v>317.48945746570001</v>
      </c>
    </row>
    <row r="34" spans="1:45" x14ac:dyDescent="0.4">
      <c r="B34" s="10">
        <v>414.93832661670001</v>
      </c>
      <c r="C34" s="10">
        <v>393.1087009327</v>
      </c>
      <c r="D34" s="10">
        <v>411.1167491361</v>
      </c>
      <c r="E34" s="10">
        <v>684.19789504209996</v>
      </c>
      <c r="F34" s="10">
        <v>684.26920344040002</v>
      </c>
      <c r="G34" s="10">
        <v>663.39166233169999</v>
      </c>
      <c r="H34" s="10">
        <v>674.01172105759997</v>
      </c>
      <c r="I34" s="10">
        <v>1128.41468854</v>
      </c>
      <c r="J34" s="10">
        <v>617.18630347789997</v>
      </c>
      <c r="K34" s="10">
        <v>627.76873530119997</v>
      </c>
      <c r="L34" s="10">
        <v>636.72706064479996</v>
      </c>
      <c r="M34" s="10">
        <v>1073.374845675</v>
      </c>
      <c r="N34" s="10">
        <v>579.05991985059995</v>
      </c>
      <c r="O34" s="10">
        <v>581.35840760539998</v>
      </c>
      <c r="P34" s="10">
        <v>561.89971533259995</v>
      </c>
      <c r="Q34" s="10">
        <v>927.34131457230001</v>
      </c>
      <c r="R34" s="10">
        <v>534.86103441440002</v>
      </c>
      <c r="S34" s="10">
        <v>537.47378196149998</v>
      </c>
      <c r="T34" s="10">
        <v>520.81066326339999</v>
      </c>
      <c r="U34" s="10">
        <v>855.37523773249995</v>
      </c>
      <c r="V34" s="10">
        <v>488.03964374970002</v>
      </c>
      <c r="W34" s="10">
        <v>520.38165158490006</v>
      </c>
      <c r="X34" s="10">
        <v>463.59296599330003</v>
      </c>
      <c r="Y34" s="10">
        <v>868.07166433760005</v>
      </c>
      <c r="Z34" s="10">
        <v>261.6455684503</v>
      </c>
      <c r="AA34" s="10">
        <v>246.00304049409999</v>
      </c>
      <c r="AB34" s="10">
        <v>286.2186198398</v>
      </c>
      <c r="AC34" s="10">
        <v>446.85162582309999</v>
      </c>
      <c r="AD34" s="10">
        <v>1752.8369306449999</v>
      </c>
      <c r="AE34" s="10">
        <v>1754.4793060980001</v>
      </c>
      <c r="AF34" s="10">
        <v>1799.134141944</v>
      </c>
      <c r="AG34" s="10">
        <v>3020.550763321</v>
      </c>
      <c r="AH34" s="10">
        <v>1805.6587632129999</v>
      </c>
      <c r="AI34" s="10">
        <v>1770.486660114</v>
      </c>
      <c r="AJ34" s="10">
        <v>1701.07770433</v>
      </c>
      <c r="AK34" s="10">
        <v>2921.773676756</v>
      </c>
      <c r="AL34" s="10">
        <v>2343.7882726490002</v>
      </c>
      <c r="AM34" s="10">
        <v>2394.2378484450001</v>
      </c>
      <c r="AN34" s="10">
        <v>2358.2221231120002</v>
      </c>
      <c r="AO34" s="10">
        <v>4013.4190004729999</v>
      </c>
      <c r="AP34" s="10">
        <v>1236.211727351</v>
      </c>
      <c r="AQ34" s="10">
        <v>1177.7621515549999</v>
      </c>
      <c r="AR34" s="10">
        <v>1191.125665729</v>
      </c>
      <c r="AS34" s="10">
        <v>1973.5561672179999</v>
      </c>
    </row>
    <row r="35" spans="1:45" x14ac:dyDescent="0.4">
      <c r="B35" s="4" t="s">
        <v>433</v>
      </c>
      <c r="C35" s="4" t="s">
        <v>236</v>
      </c>
      <c r="D35" s="4" t="s">
        <v>397</v>
      </c>
      <c r="E35" s="4" t="s">
        <v>217</v>
      </c>
      <c r="F35" s="4" t="s">
        <v>107</v>
      </c>
      <c r="G35" s="4" t="s">
        <v>437</v>
      </c>
      <c r="H35" s="4" t="s">
        <v>107</v>
      </c>
      <c r="I35" s="4" t="s">
        <v>107</v>
      </c>
      <c r="J35" s="4" t="s">
        <v>107</v>
      </c>
      <c r="K35" s="4" t="s">
        <v>107</v>
      </c>
      <c r="L35" s="4" t="s">
        <v>107</v>
      </c>
      <c r="M35" s="4" t="s">
        <v>107</v>
      </c>
      <c r="N35" s="4" t="s">
        <v>219</v>
      </c>
      <c r="O35" s="4" t="s">
        <v>107</v>
      </c>
      <c r="P35" s="4" t="s">
        <v>219</v>
      </c>
      <c r="Q35" s="4" t="s">
        <v>107</v>
      </c>
      <c r="R35" s="4" t="s">
        <v>107</v>
      </c>
      <c r="S35" s="4" t="s">
        <v>107</v>
      </c>
      <c r="T35" s="4" t="s">
        <v>107</v>
      </c>
      <c r="U35" s="4" t="s">
        <v>107</v>
      </c>
      <c r="V35" s="4" t="s">
        <v>107</v>
      </c>
      <c r="W35" s="4" t="s">
        <v>107</v>
      </c>
      <c r="X35" s="4" t="s">
        <v>107</v>
      </c>
      <c r="Y35" s="4" t="s">
        <v>107</v>
      </c>
      <c r="Z35" s="4" t="s">
        <v>107</v>
      </c>
      <c r="AA35" s="4" t="s">
        <v>107</v>
      </c>
      <c r="AB35" s="4" t="s">
        <v>107</v>
      </c>
      <c r="AC35" s="4" t="s">
        <v>107</v>
      </c>
      <c r="AD35" s="4" t="s">
        <v>107</v>
      </c>
      <c r="AE35" s="4" t="s">
        <v>107</v>
      </c>
      <c r="AF35" s="4" t="s">
        <v>107</v>
      </c>
      <c r="AG35" s="4" t="s">
        <v>107</v>
      </c>
      <c r="AH35" s="4" t="s">
        <v>107</v>
      </c>
      <c r="AI35" s="4" t="s">
        <v>107</v>
      </c>
      <c r="AJ35" s="4" t="s">
        <v>847</v>
      </c>
      <c r="AK35" s="4" t="s">
        <v>107</v>
      </c>
      <c r="AL35" s="4" t="s">
        <v>107</v>
      </c>
      <c r="AM35" s="4" t="s">
        <v>107</v>
      </c>
      <c r="AN35" s="4" t="s">
        <v>519</v>
      </c>
      <c r="AO35" s="4" t="s">
        <v>107</v>
      </c>
      <c r="AP35" s="4" t="s">
        <v>107</v>
      </c>
      <c r="AQ35" s="4" t="s">
        <v>107</v>
      </c>
      <c r="AR35" s="4" t="s">
        <v>107</v>
      </c>
      <c r="AS35" s="4" t="s">
        <v>107</v>
      </c>
    </row>
    <row r="36" spans="1:45" x14ac:dyDescent="0.4">
      <c r="A36" s="1" t="s">
        <v>317</v>
      </c>
      <c r="B36" s="9">
        <v>0.32640032100150002</v>
      </c>
      <c r="C36" s="9">
        <v>0.3393508424694</v>
      </c>
      <c r="D36" s="9">
        <v>0.41809106685969999</v>
      </c>
      <c r="E36" s="9">
        <v>0.34855602947160003</v>
      </c>
      <c r="F36" s="9">
        <v>0.17376875698329999</v>
      </c>
      <c r="G36" s="9">
        <v>0.21946043766950002</v>
      </c>
      <c r="H36" s="9">
        <v>0.2670718335092</v>
      </c>
      <c r="I36" s="9">
        <v>0.21095875870130001</v>
      </c>
      <c r="J36" s="9">
        <v>6.3819142177849994E-2</v>
      </c>
      <c r="K36" s="9">
        <v>7.205690271852E-2</v>
      </c>
      <c r="L36" s="9">
        <v>0.11955020442269999</v>
      </c>
      <c r="M36" s="9">
        <v>0.1077681551964</v>
      </c>
      <c r="N36" s="9">
        <v>4.3007712620029996E-2</v>
      </c>
      <c r="O36" s="9">
        <v>6.7172458381469999E-2</v>
      </c>
      <c r="P36" s="9">
        <v>7.2656444223069994E-2</v>
      </c>
      <c r="Q36" s="9">
        <v>7.6580252539369995E-2</v>
      </c>
      <c r="R36" s="9">
        <v>3.6124220626180002E-2</v>
      </c>
      <c r="S36" s="9">
        <v>3.1469433613769998E-2</v>
      </c>
      <c r="T36" s="9">
        <v>5.3103360388120004E-2</v>
      </c>
      <c r="U36" s="9">
        <v>4.9637313286330004E-2</v>
      </c>
      <c r="V36" s="9">
        <v>8.7522574496000007E-3</v>
      </c>
      <c r="W36" s="9">
        <v>8.6108770863070009E-3</v>
      </c>
      <c r="X36" s="9">
        <v>1.0829841318440002E-2</v>
      </c>
      <c r="Y36" s="9">
        <v>1.3195715969490001E-2</v>
      </c>
      <c r="Z36" s="9">
        <v>1.856076077235E-3</v>
      </c>
      <c r="AA36" s="9">
        <v>4.9631973467230001E-3</v>
      </c>
      <c r="AB36" s="9">
        <v>1.268975605359E-2</v>
      </c>
      <c r="AC36" s="9">
        <v>0</v>
      </c>
      <c r="AD36" s="9">
        <v>5.611937862705E-2</v>
      </c>
      <c r="AE36" s="9">
        <v>6.4126014905230011E-2</v>
      </c>
      <c r="AF36" s="9">
        <v>8.5919522218129984E-2</v>
      </c>
      <c r="AG36" s="9">
        <v>7.9815042319899998E-2</v>
      </c>
      <c r="AH36" s="9">
        <v>0.13284079309089999</v>
      </c>
      <c r="AI36" s="9">
        <v>0.1482265822486</v>
      </c>
      <c r="AJ36" s="9">
        <v>0.19479503292650002</v>
      </c>
      <c r="AK36" s="9">
        <v>0.16091880044749998</v>
      </c>
      <c r="AL36" s="9">
        <v>9.2132577859409995E-2</v>
      </c>
      <c r="AM36" s="9">
        <v>9.996501311511001E-2</v>
      </c>
      <c r="AN36" s="9">
        <v>0.13257760242280001</v>
      </c>
      <c r="AO36" s="9">
        <v>9.9298089969020009E-2</v>
      </c>
      <c r="AP36" s="9">
        <v>0.1025489545042</v>
      </c>
      <c r="AQ36" s="9">
        <v>0.1244327804203</v>
      </c>
      <c r="AR36" s="9">
        <v>0.1616137755491</v>
      </c>
      <c r="AS36" s="9">
        <v>0.16143976176230002</v>
      </c>
    </row>
    <row r="37" spans="1:45" x14ac:dyDescent="0.4">
      <c r="B37" s="10">
        <v>47</v>
      </c>
      <c r="C37" s="10">
        <v>61</v>
      </c>
      <c r="D37" s="10">
        <v>87</v>
      </c>
      <c r="E37" s="10">
        <v>196</v>
      </c>
      <c r="F37" s="10">
        <v>66</v>
      </c>
      <c r="G37" s="10">
        <v>104</v>
      </c>
      <c r="H37" s="10">
        <v>119</v>
      </c>
      <c r="I37" s="10">
        <v>235</v>
      </c>
      <c r="J37" s="10">
        <v>34</v>
      </c>
      <c r="K37" s="10">
        <v>38</v>
      </c>
      <c r="L37" s="10">
        <v>75</v>
      </c>
      <c r="M37" s="10">
        <v>152</v>
      </c>
      <c r="N37" s="10">
        <v>19</v>
      </c>
      <c r="O37" s="10">
        <v>36</v>
      </c>
      <c r="P37" s="10">
        <v>38</v>
      </c>
      <c r="Q37" s="10">
        <v>71</v>
      </c>
      <c r="R37" s="10">
        <v>22</v>
      </c>
      <c r="S37" s="10">
        <v>17</v>
      </c>
      <c r="T37" s="10">
        <v>29</v>
      </c>
      <c r="U37" s="10">
        <v>36</v>
      </c>
      <c r="V37" s="10">
        <v>7</v>
      </c>
      <c r="W37" s="10">
        <v>4</v>
      </c>
      <c r="X37" s="10">
        <v>7</v>
      </c>
      <c r="Y37" s="10">
        <v>11</v>
      </c>
      <c r="Z37" s="10">
        <v>1</v>
      </c>
      <c r="AA37" s="10">
        <v>1</v>
      </c>
      <c r="AB37" s="10">
        <v>3</v>
      </c>
      <c r="AC37" s="10">
        <v>0</v>
      </c>
      <c r="AD37" s="10">
        <v>46</v>
      </c>
      <c r="AE37" s="10">
        <v>57</v>
      </c>
      <c r="AF37" s="10">
        <v>78</v>
      </c>
      <c r="AG37" s="10">
        <v>172</v>
      </c>
      <c r="AH37" s="10">
        <v>148</v>
      </c>
      <c r="AI37" s="10">
        <v>198</v>
      </c>
      <c r="AJ37" s="10">
        <v>270</v>
      </c>
      <c r="AK37" s="10">
        <v>523</v>
      </c>
      <c r="AL37" s="10">
        <v>124</v>
      </c>
      <c r="AM37" s="10">
        <v>160</v>
      </c>
      <c r="AN37" s="10">
        <v>225</v>
      </c>
      <c r="AO37" s="10">
        <v>414</v>
      </c>
      <c r="AP37" s="10">
        <v>72</v>
      </c>
      <c r="AQ37" s="10">
        <v>101</v>
      </c>
      <c r="AR37" s="10">
        <v>133</v>
      </c>
      <c r="AS37" s="10">
        <v>287</v>
      </c>
    </row>
    <row r="38" spans="1:45" x14ac:dyDescent="0.4">
      <c r="B38" s="10">
        <v>140</v>
      </c>
      <c r="C38" s="10">
        <v>171</v>
      </c>
      <c r="D38" s="10">
        <v>194</v>
      </c>
      <c r="E38" s="10">
        <v>525</v>
      </c>
      <c r="F38" s="10">
        <v>399</v>
      </c>
      <c r="G38" s="10">
        <v>458</v>
      </c>
      <c r="H38" s="10">
        <v>487</v>
      </c>
      <c r="I38" s="10">
        <v>1024</v>
      </c>
      <c r="J38" s="10">
        <v>558</v>
      </c>
      <c r="K38" s="10">
        <v>557</v>
      </c>
      <c r="L38" s="10">
        <v>670</v>
      </c>
      <c r="M38" s="10">
        <v>1265</v>
      </c>
      <c r="N38" s="10">
        <v>579</v>
      </c>
      <c r="O38" s="10">
        <v>605</v>
      </c>
      <c r="P38" s="10">
        <v>615</v>
      </c>
      <c r="Q38" s="10">
        <v>977</v>
      </c>
      <c r="R38" s="10">
        <v>697</v>
      </c>
      <c r="S38" s="10">
        <v>673</v>
      </c>
      <c r="T38" s="10">
        <v>615</v>
      </c>
      <c r="U38" s="10">
        <v>885</v>
      </c>
      <c r="V38" s="10">
        <v>799</v>
      </c>
      <c r="W38" s="10">
        <v>729</v>
      </c>
      <c r="X38" s="10">
        <v>608</v>
      </c>
      <c r="Y38" s="10">
        <v>879</v>
      </c>
      <c r="Z38" s="10">
        <v>408</v>
      </c>
      <c r="AA38" s="10">
        <v>375</v>
      </c>
      <c r="AB38" s="10">
        <v>339</v>
      </c>
      <c r="AC38" s="10">
        <v>431</v>
      </c>
      <c r="AD38" s="10">
        <v>1560</v>
      </c>
      <c r="AE38" s="10">
        <v>1486</v>
      </c>
      <c r="AF38" s="10">
        <v>1327</v>
      </c>
      <c r="AG38" s="10">
        <v>2296</v>
      </c>
      <c r="AH38" s="10">
        <v>2001</v>
      </c>
      <c r="AI38" s="10">
        <v>2055</v>
      </c>
      <c r="AJ38" s="10">
        <v>2161</v>
      </c>
      <c r="AK38" s="10">
        <v>3652</v>
      </c>
      <c r="AL38" s="10">
        <v>2405</v>
      </c>
      <c r="AM38" s="10">
        <v>2382</v>
      </c>
      <c r="AN38" s="10">
        <v>2397</v>
      </c>
      <c r="AO38" s="10">
        <v>4107</v>
      </c>
      <c r="AP38" s="10">
        <v>1175</v>
      </c>
      <c r="AQ38" s="10">
        <v>1190</v>
      </c>
      <c r="AR38" s="10">
        <v>1127</v>
      </c>
      <c r="AS38" s="10">
        <v>1880</v>
      </c>
    </row>
    <row r="39" spans="1:45" x14ac:dyDescent="0.4">
      <c r="B39" s="10">
        <v>135.43600300349999</v>
      </c>
      <c r="C39" s="10">
        <v>133.40176884350001</v>
      </c>
      <c r="D39" s="10">
        <v>171.88424025020001</v>
      </c>
      <c r="E39" s="10">
        <v>238.48130166870001</v>
      </c>
      <c r="F39" s="10">
        <v>118.9046089238</v>
      </c>
      <c r="G39" s="10">
        <v>145.58822456159999</v>
      </c>
      <c r="H39" s="10">
        <v>180.0095461496</v>
      </c>
      <c r="I39" s="10">
        <v>238.04896199469999</v>
      </c>
      <c r="J39" s="10">
        <v>39.388300451879999</v>
      </c>
      <c r="K39" s="10">
        <v>45.235070689330001</v>
      </c>
      <c r="L39" s="10">
        <v>76.120850261539999</v>
      </c>
      <c r="M39" s="10">
        <v>115.6756269526</v>
      </c>
      <c r="N39" s="10">
        <v>24.904042622710001</v>
      </c>
      <c r="O39" s="10">
        <v>39.051273439589998</v>
      </c>
      <c r="P39" s="10">
        <v>40.825635326019999</v>
      </c>
      <c r="Q39" s="10">
        <v>71.016032060140006</v>
      </c>
      <c r="R39" s="10">
        <v>19.321438011529999</v>
      </c>
      <c r="S39" s="10">
        <v>16.91399550058</v>
      </c>
      <c r="T39" s="10">
        <v>27.656796345250001</v>
      </c>
      <c r="U39" s="10">
        <v>42.458528652689999</v>
      </c>
      <c r="V39" s="10">
        <v>4.2714486077089999</v>
      </c>
      <c r="W39" s="10">
        <v>4.4809424397670004</v>
      </c>
      <c r="X39" s="10">
        <v>5.0206382580520001</v>
      </c>
      <c r="Y39" s="10">
        <v>11.454827123759999</v>
      </c>
      <c r="Z39" s="10">
        <v>0.48563408031499999</v>
      </c>
      <c r="AA39" s="10">
        <v>1.220961637866</v>
      </c>
      <c r="AB39" s="10">
        <v>3.6320444637630001</v>
      </c>
      <c r="AC39" s="10">
        <v>0</v>
      </c>
      <c r="AD39" s="10">
        <v>98.368119382329994</v>
      </c>
      <c r="AE39" s="10">
        <v>112.5077661338</v>
      </c>
      <c r="AF39" s="10">
        <v>154.58074588209999</v>
      </c>
      <c r="AG39" s="10">
        <v>241.0853870039</v>
      </c>
      <c r="AH39" s="10">
        <v>239.8651421568</v>
      </c>
      <c r="AI39" s="10">
        <v>262.43318654550001</v>
      </c>
      <c r="AJ39" s="10">
        <v>331.36148742559999</v>
      </c>
      <c r="AK39" s="10">
        <v>470.1683152425</v>
      </c>
      <c r="AL39" s="10">
        <v>215.9392555158</v>
      </c>
      <c r="AM39" s="10">
        <v>239.3400179205</v>
      </c>
      <c r="AN39" s="10">
        <v>312.64743506259998</v>
      </c>
      <c r="AO39" s="10">
        <v>398.52484099240002</v>
      </c>
      <c r="AP39" s="10">
        <v>126.77222018569999</v>
      </c>
      <c r="AQ39" s="10">
        <v>146.55221919179999</v>
      </c>
      <c r="AR39" s="10">
        <v>192.5023159918</v>
      </c>
      <c r="AS39" s="10">
        <v>318.61043746019999</v>
      </c>
    </row>
    <row r="40" spans="1:45" x14ac:dyDescent="0.4">
      <c r="B40" s="10">
        <v>414.93832661670001</v>
      </c>
      <c r="C40" s="10">
        <v>393.1087009327</v>
      </c>
      <c r="D40" s="10">
        <v>411.1167491361</v>
      </c>
      <c r="E40" s="10">
        <v>684.19789504209996</v>
      </c>
      <c r="F40" s="10">
        <v>684.26920344040002</v>
      </c>
      <c r="G40" s="10">
        <v>663.39166233169999</v>
      </c>
      <c r="H40" s="10">
        <v>674.01172105759997</v>
      </c>
      <c r="I40" s="10">
        <v>1128.41468854</v>
      </c>
      <c r="J40" s="10">
        <v>617.18630347789997</v>
      </c>
      <c r="K40" s="10">
        <v>627.76873530119997</v>
      </c>
      <c r="L40" s="10">
        <v>636.72706064479996</v>
      </c>
      <c r="M40" s="10">
        <v>1073.374845675</v>
      </c>
      <c r="N40" s="10">
        <v>579.05991985059995</v>
      </c>
      <c r="O40" s="10">
        <v>581.35840760539998</v>
      </c>
      <c r="P40" s="10">
        <v>561.89971533259995</v>
      </c>
      <c r="Q40" s="10">
        <v>927.34131457230001</v>
      </c>
      <c r="R40" s="10">
        <v>534.86103441440002</v>
      </c>
      <c r="S40" s="10">
        <v>537.47378196149998</v>
      </c>
      <c r="T40" s="10">
        <v>520.81066326339999</v>
      </c>
      <c r="U40" s="10">
        <v>855.37523773249995</v>
      </c>
      <c r="V40" s="10">
        <v>488.03964374970002</v>
      </c>
      <c r="W40" s="10">
        <v>520.38165158490006</v>
      </c>
      <c r="X40" s="10">
        <v>463.59296599330003</v>
      </c>
      <c r="Y40" s="10">
        <v>868.07166433760005</v>
      </c>
      <c r="Z40" s="10">
        <v>261.6455684503</v>
      </c>
      <c r="AA40" s="10">
        <v>246.00304049409999</v>
      </c>
      <c r="AB40" s="10">
        <v>286.2186198398</v>
      </c>
      <c r="AC40" s="10">
        <v>446.85162582309999</v>
      </c>
      <c r="AD40" s="10">
        <v>1752.8369306449999</v>
      </c>
      <c r="AE40" s="10">
        <v>1754.4793060980001</v>
      </c>
      <c r="AF40" s="10">
        <v>1799.134141944</v>
      </c>
      <c r="AG40" s="10">
        <v>3020.550763321</v>
      </c>
      <c r="AH40" s="10">
        <v>1805.6587632129999</v>
      </c>
      <c r="AI40" s="10">
        <v>1770.486660114</v>
      </c>
      <c r="AJ40" s="10">
        <v>1701.07770433</v>
      </c>
      <c r="AK40" s="10">
        <v>2921.773676756</v>
      </c>
      <c r="AL40" s="10">
        <v>2343.7882726490002</v>
      </c>
      <c r="AM40" s="10">
        <v>2394.2378484450001</v>
      </c>
      <c r="AN40" s="10">
        <v>2358.2221231120002</v>
      </c>
      <c r="AO40" s="10">
        <v>4013.4190004729999</v>
      </c>
      <c r="AP40" s="10">
        <v>1236.211727351</v>
      </c>
      <c r="AQ40" s="10">
        <v>1177.7621515549999</v>
      </c>
      <c r="AR40" s="10">
        <v>1191.125665729</v>
      </c>
      <c r="AS40" s="10">
        <v>1973.5561672179999</v>
      </c>
    </row>
    <row r="41" spans="1:45" x14ac:dyDescent="0.4">
      <c r="B41" s="4" t="s">
        <v>107</v>
      </c>
      <c r="C41" s="4" t="s">
        <v>107</v>
      </c>
      <c r="D41" s="4" t="s">
        <v>107</v>
      </c>
      <c r="E41" s="4" t="s">
        <v>107</v>
      </c>
      <c r="F41" s="4" t="s">
        <v>107</v>
      </c>
      <c r="G41" s="4" t="s">
        <v>107</v>
      </c>
      <c r="H41" s="4" t="s">
        <v>514</v>
      </c>
      <c r="I41" s="4" t="s">
        <v>107</v>
      </c>
      <c r="J41" s="4" t="s">
        <v>107</v>
      </c>
      <c r="K41" s="4" t="s">
        <v>107</v>
      </c>
      <c r="L41" s="4" t="s">
        <v>216</v>
      </c>
      <c r="M41" s="4" t="s">
        <v>127</v>
      </c>
      <c r="N41" s="4" t="s">
        <v>436</v>
      </c>
      <c r="O41" s="4" t="s">
        <v>107</v>
      </c>
      <c r="P41" s="4" t="s">
        <v>107</v>
      </c>
      <c r="Q41" s="4" t="s">
        <v>127</v>
      </c>
      <c r="R41" s="4" t="s">
        <v>848</v>
      </c>
      <c r="S41" s="4" t="s">
        <v>435</v>
      </c>
      <c r="T41" s="4" t="s">
        <v>107</v>
      </c>
      <c r="U41" s="4" t="s">
        <v>435</v>
      </c>
      <c r="V41" s="4" t="s">
        <v>236</v>
      </c>
      <c r="W41" s="4" t="s">
        <v>95</v>
      </c>
      <c r="X41" s="4" t="s">
        <v>236</v>
      </c>
      <c r="Y41" s="4" t="s">
        <v>236</v>
      </c>
      <c r="Z41" s="4" t="s">
        <v>95</v>
      </c>
      <c r="AA41" s="4" t="s">
        <v>95</v>
      </c>
      <c r="AB41" s="4" t="s">
        <v>95</v>
      </c>
      <c r="AC41" s="4" t="s">
        <v>95</v>
      </c>
      <c r="AD41" s="4" t="s">
        <v>107</v>
      </c>
      <c r="AE41" s="4" t="s">
        <v>107</v>
      </c>
      <c r="AF41" s="4" t="s">
        <v>127</v>
      </c>
      <c r="AG41" s="4" t="s">
        <v>127</v>
      </c>
      <c r="AH41" s="4" t="s">
        <v>107</v>
      </c>
      <c r="AI41" s="4" t="s">
        <v>107</v>
      </c>
      <c r="AJ41" s="4" t="s">
        <v>827</v>
      </c>
      <c r="AK41" s="4" t="s">
        <v>107</v>
      </c>
      <c r="AL41" s="4" t="s">
        <v>107</v>
      </c>
      <c r="AM41" s="4" t="s">
        <v>107</v>
      </c>
      <c r="AN41" s="4" t="s">
        <v>847</v>
      </c>
      <c r="AO41" s="4" t="s">
        <v>107</v>
      </c>
      <c r="AP41" s="4" t="s">
        <v>107</v>
      </c>
      <c r="AQ41" s="4" t="s">
        <v>107</v>
      </c>
      <c r="AR41" s="4" t="s">
        <v>127</v>
      </c>
      <c r="AS41" s="4" t="s">
        <v>216</v>
      </c>
    </row>
    <row r="42" spans="1:45" x14ac:dyDescent="0.4">
      <c r="A42" s="1" t="s">
        <v>840</v>
      </c>
      <c r="B42" s="9">
        <v>0</v>
      </c>
      <c r="C42" s="9">
        <v>1.230510239791E-2</v>
      </c>
      <c r="D42" s="9">
        <v>2.5229574594989999E-2</v>
      </c>
      <c r="E42" s="9">
        <v>3.2369536557349997E-2</v>
      </c>
      <c r="F42" s="9">
        <v>0</v>
      </c>
      <c r="G42" s="9">
        <v>3.2028455142910001E-2</v>
      </c>
      <c r="H42" s="9">
        <v>2.2608035182449998E-2</v>
      </c>
      <c r="I42" s="9">
        <v>3.1512133314779998E-2</v>
      </c>
      <c r="J42" s="9">
        <v>0</v>
      </c>
      <c r="K42" s="9">
        <v>3.4831531819230002E-2</v>
      </c>
      <c r="L42" s="9">
        <v>2.7083197871779999E-2</v>
      </c>
      <c r="M42" s="9">
        <v>3.71149235775E-2</v>
      </c>
      <c r="N42" s="9">
        <v>0</v>
      </c>
      <c r="O42" s="9">
        <v>5.303345826691E-2</v>
      </c>
      <c r="P42" s="9">
        <v>5.6233871360710001E-2</v>
      </c>
      <c r="Q42" s="9">
        <v>5.303622604061E-2</v>
      </c>
      <c r="R42" s="9">
        <v>0</v>
      </c>
      <c r="S42" s="9">
        <v>6.8544543050409995E-2</v>
      </c>
      <c r="T42" s="9">
        <v>7.7999139467239992E-2</v>
      </c>
      <c r="U42" s="9">
        <v>8.1203333827630009E-2</v>
      </c>
      <c r="V42" s="9">
        <v>0</v>
      </c>
      <c r="W42" s="9">
        <v>0.14079066117780001</v>
      </c>
      <c r="X42" s="9">
        <v>0.12603017937569999</v>
      </c>
      <c r="Y42" s="9">
        <v>0.1268055094096</v>
      </c>
      <c r="Z42" s="9">
        <v>0</v>
      </c>
      <c r="AA42" s="9">
        <v>0.1136209973527</v>
      </c>
      <c r="AB42" s="9">
        <v>0.1394449507743</v>
      </c>
      <c r="AC42" s="9">
        <v>0.15556314921799999</v>
      </c>
      <c r="AD42" s="9">
        <v>0</v>
      </c>
      <c r="AE42" s="9">
        <v>7.8317634571790001E-2</v>
      </c>
      <c r="AF42" s="9">
        <v>7.8522140406590002E-2</v>
      </c>
      <c r="AG42" s="9">
        <v>8.0896099404679997E-2</v>
      </c>
      <c r="AH42" s="9">
        <v>0</v>
      </c>
      <c r="AI42" s="9">
        <v>4.4864760331320003E-2</v>
      </c>
      <c r="AJ42" s="9">
        <v>4.2979013833359996E-2</v>
      </c>
      <c r="AK42" s="9">
        <v>5.0999247046539999E-2</v>
      </c>
      <c r="AL42" s="9">
        <v>0</v>
      </c>
      <c r="AM42" s="9">
        <v>4.9825715622139999E-2</v>
      </c>
      <c r="AN42" s="9">
        <v>5.5458532783959999E-2</v>
      </c>
      <c r="AO42" s="9">
        <v>6.024318078509E-2</v>
      </c>
      <c r="AP42" s="9">
        <v>0</v>
      </c>
      <c r="AQ42" s="9">
        <v>8.2821913182919996E-2</v>
      </c>
      <c r="AR42" s="9">
        <v>7.0184842262130009E-2</v>
      </c>
      <c r="AS42" s="9">
        <v>7.6612203055470007E-2</v>
      </c>
    </row>
    <row r="43" spans="1:45" x14ac:dyDescent="0.4">
      <c r="B43" s="10">
        <v>0</v>
      </c>
      <c r="C43" s="10">
        <v>2</v>
      </c>
      <c r="D43" s="10">
        <v>5</v>
      </c>
      <c r="E43" s="10">
        <v>17</v>
      </c>
      <c r="F43" s="10">
        <v>0</v>
      </c>
      <c r="G43" s="10">
        <v>10</v>
      </c>
      <c r="H43" s="10">
        <v>10</v>
      </c>
      <c r="I43" s="10">
        <v>26</v>
      </c>
      <c r="J43" s="10">
        <v>0</v>
      </c>
      <c r="K43" s="10">
        <v>19</v>
      </c>
      <c r="L43" s="10">
        <v>21</v>
      </c>
      <c r="M43" s="10">
        <v>41</v>
      </c>
      <c r="N43" s="10">
        <v>0</v>
      </c>
      <c r="O43" s="10">
        <v>36</v>
      </c>
      <c r="P43" s="10">
        <v>35</v>
      </c>
      <c r="Q43" s="10">
        <v>65</v>
      </c>
      <c r="R43" s="10">
        <v>0</v>
      </c>
      <c r="S43" s="10">
        <v>47</v>
      </c>
      <c r="T43" s="10">
        <v>43</v>
      </c>
      <c r="U43" s="10">
        <v>71</v>
      </c>
      <c r="V43" s="10">
        <v>0</v>
      </c>
      <c r="W43" s="10">
        <v>88</v>
      </c>
      <c r="X43" s="10">
        <v>63</v>
      </c>
      <c r="Y43" s="10">
        <v>101</v>
      </c>
      <c r="Z43" s="10">
        <v>0</v>
      </c>
      <c r="AA43" s="10">
        <v>42</v>
      </c>
      <c r="AB43" s="10">
        <v>48</v>
      </c>
      <c r="AC43" s="10">
        <v>61</v>
      </c>
      <c r="AD43" s="10">
        <v>0</v>
      </c>
      <c r="AE43" s="10">
        <v>138</v>
      </c>
      <c r="AF43" s="10">
        <v>116</v>
      </c>
      <c r="AG43" s="10">
        <v>183</v>
      </c>
      <c r="AH43" s="10">
        <v>0</v>
      </c>
      <c r="AI43" s="10">
        <v>106</v>
      </c>
      <c r="AJ43" s="10">
        <v>110</v>
      </c>
      <c r="AK43" s="10">
        <v>196</v>
      </c>
      <c r="AL43" s="10">
        <v>0</v>
      </c>
      <c r="AM43" s="10">
        <v>148</v>
      </c>
      <c r="AN43" s="10">
        <v>138</v>
      </c>
      <c r="AO43" s="10">
        <v>246</v>
      </c>
      <c r="AP43" s="10">
        <v>0</v>
      </c>
      <c r="AQ43" s="10">
        <v>96</v>
      </c>
      <c r="AR43" s="10">
        <v>88</v>
      </c>
      <c r="AS43" s="10">
        <v>134</v>
      </c>
    </row>
    <row r="44" spans="1:45" x14ac:dyDescent="0.4">
      <c r="B44" s="10">
        <v>140</v>
      </c>
      <c r="C44" s="10">
        <v>171</v>
      </c>
      <c r="D44" s="10">
        <v>194</v>
      </c>
      <c r="E44" s="10">
        <v>525</v>
      </c>
      <c r="F44" s="10">
        <v>399</v>
      </c>
      <c r="G44" s="10">
        <v>458</v>
      </c>
      <c r="H44" s="10">
        <v>487</v>
      </c>
      <c r="I44" s="10">
        <v>1024</v>
      </c>
      <c r="J44" s="10">
        <v>558</v>
      </c>
      <c r="K44" s="10">
        <v>557</v>
      </c>
      <c r="L44" s="10">
        <v>670</v>
      </c>
      <c r="M44" s="10">
        <v>1265</v>
      </c>
      <c r="N44" s="10">
        <v>579</v>
      </c>
      <c r="O44" s="10">
        <v>605</v>
      </c>
      <c r="P44" s="10">
        <v>615</v>
      </c>
      <c r="Q44" s="10">
        <v>977</v>
      </c>
      <c r="R44" s="10">
        <v>697</v>
      </c>
      <c r="S44" s="10">
        <v>673</v>
      </c>
      <c r="T44" s="10">
        <v>615</v>
      </c>
      <c r="U44" s="10">
        <v>885</v>
      </c>
      <c r="V44" s="10">
        <v>799</v>
      </c>
      <c r="W44" s="10">
        <v>729</v>
      </c>
      <c r="X44" s="10">
        <v>608</v>
      </c>
      <c r="Y44" s="10">
        <v>879</v>
      </c>
      <c r="Z44" s="10">
        <v>408</v>
      </c>
      <c r="AA44" s="10">
        <v>375</v>
      </c>
      <c r="AB44" s="10">
        <v>339</v>
      </c>
      <c r="AC44" s="10">
        <v>431</v>
      </c>
      <c r="AD44" s="10">
        <v>1560</v>
      </c>
      <c r="AE44" s="10">
        <v>1486</v>
      </c>
      <c r="AF44" s="10">
        <v>1327</v>
      </c>
      <c r="AG44" s="10">
        <v>2296</v>
      </c>
      <c r="AH44" s="10">
        <v>2001</v>
      </c>
      <c r="AI44" s="10">
        <v>2055</v>
      </c>
      <c r="AJ44" s="10">
        <v>2161</v>
      </c>
      <c r="AK44" s="10">
        <v>3652</v>
      </c>
      <c r="AL44" s="10">
        <v>2405</v>
      </c>
      <c r="AM44" s="10">
        <v>2382</v>
      </c>
      <c r="AN44" s="10">
        <v>2397</v>
      </c>
      <c r="AO44" s="10">
        <v>4107</v>
      </c>
      <c r="AP44" s="10">
        <v>1175</v>
      </c>
      <c r="AQ44" s="10">
        <v>1190</v>
      </c>
      <c r="AR44" s="10">
        <v>1127</v>
      </c>
      <c r="AS44" s="10">
        <v>1880</v>
      </c>
    </row>
    <row r="45" spans="1:45" x14ac:dyDescent="0.4">
      <c r="B45" s="10">
        <v>0</v>
      </c>
      <c r="C45" s="10">
        <v>4.8372428184840004</v>
      </c>
      <c r="D45" s="10">
        <v>10.372300689579999</v>
      </c>
      <c r="E45" s="10">
        <v>22.14716877603</v>
      </c>
      <c r="F45" s="10">
        <v>0</v>
      </c>
      <c r="G45" s="10">
        <v>21.247410099170001</v>
      </c>
      <c r="H45" s="10">
        <v>15.23808070306</v>
      </c>
      <c r="I45" s="10">
        <v>35.558754099630001</v>
      </c>
      <c r="J45" s="10">
        <v>0</v>
      </c>
      <c r="K45" s="10">
        <v>21.86614667876</v>
      </c>
      <c r="L45" s="10">
        <v>17.244604973760001</v>
      </c>
      <c r="M45" s="10">
        <v>39.83822536724</v>
      </c>
      <c r="N45" s="10">
        <v>0</v>
      </c>
      <c r="O45" s="10">
        <v>30.831446847860001</v>
      </c>
      <c r="P45" s="10">
        <v>31.59779630964</v>
      </c>
      <c r="Q45" s="10">
        <v>49.182683576450003</v>
      </c>
      <c r="R45" s="10">
        <v>0</v>
      </c>
      <c r="S45" s="10">
        <v>36.840894786120003</v>
      </c>
      <c r="T45" s="10">
        <v>40.622783559909998</v>
      </c>
      <c r="U45" s="10">
        <v>69.459320977480004</v>
      </c>
      <c r="V45" s="10">
        <v>0</v>
      </c>
      <c r="W45" s="10">
        <v>73.264876791459997</v>
      </c>
      <c r="X45" s="10">
        <v>58.426704661450003</v>
      </c>
      <c r="Y45" s="10">
        <v>110.07626960029999</v>
      </c>
      <c r="Z45" s="10">
        <v>0</v>
      </c>
      <c r="AA45" s="10">
        <v>27.951110812730001</v>
      </c>
      <c r="AB45" s="10">
        <v>39.91174135424</v>
      </c>
      <c r="AC45" s="10">
        <v>69.513646146230002</v>
      </c>
      <c r="AD45" s="10">
        <v>0</v>
      </c>
      <c r="AE45" s="10">
        <v>137.40666915880001</v>
      </c>
      <c r="AF45" s="10">
        <v>141.271863704</v>
      </c>
      <c r="AG45" s="10">
        <v>244.3507748065</v>
      </c>
      <c r="AH45" s="10">
        <v>0</v>
      </c>
      <c r="AI45" s="10">
        <v>79.432459675830003</v>
      </c>
      <c r="AJ45" s="10">
        <v>73.110642186039996</v>
      </c>
      <c r="AK45" s="10">
        <v>149.00825755490001</v>
      </c>
      <c r="AL45" s="10">
        <v>0</v>
      </c>
      <c r="AM45" s="10">
        <v>119.2946141684</v>
      </c>
      <c r="AN45" s="10">
        <v>130.7835389265</v>
      </c>
      <c r="AO45" s="10">
        <v>241.78112641179999</v>
      </c>
      <c r="AP45" s="10">
        <v>0</v>
      </c>
      <c r="AQ45" s="10">
        <v>97.544514666180007</v>
      </c>
      <c r="AR45" s="10">
        <v>83.598966963539993</v>
      </c>
      <c r="AS45" s="10">
        <v>151.19848582430001</v>
      </c>
    </row>
    <row r="46" spans="1:45" x14ac:dyDescent="0.4">
      <c r="B46" s="10">
        <v>414.93832661670001</v>
      </c>
      <c r="C46" s="10">
        <v>393.1087009327</v>
      </c>
      <c r="D46" s="10">
        <v>411.1167491361</v>
      </c>
      <c r="E46" s="10">
        <v>684.19789504209996</v>
      </c>
      <c r="F46" s="10">
        <v>684.26920344040002</v>
      </c>
      <c r="G46" s="10">
        <v>663.39166233169999</v>
      </c>
      <c r="H46" s="10">
        <v>674.01172105759997</v>
      </c>
      <c r="I46" s="10">
        <v>1128.41468854</v>
      </c>
      <c r="J46" s="10">
        <v>617.18630347789997</v>
      </c>
      <c r="K46" s="10">
        <v>627.76873530119997</v>
      </c>
      <c r="L46" s="10">
        <v>636.72706064479996</v>
      </c>
      <c r="M46" s="10">
        <v>1073.374845675</v>
      </c>
      <c r="N46" s="10">
        <v>579.05991985059995</v>
      </c>
      <c r="O46" s="10">
        <v>581.35840760539998</v>
      </c>
      <c r="P46" s="10">
        <v>561.89971533259995</v>
      </c>
      <c r="Q46" s="10">
        <v>927.34131457230001</v>
      </c>
      <c r="R46" s="10">
        <v>534.86103441440002</v>
      </c>
      <c r="S46" s="10">
        <v>537.47378196149998</v>
      </c>
      <c r="T46" s="10">
        <v>520.81066326339999</v>
      </c>
      <c r="U46" s="10">
        <v>855.37523773249995</v>
      </c>
      <c r="V46" s="10">
        <v>488.03964374970002</v>
      </c>
      <c r="W46" s="10">
        <v>520.38165158490006</v>
      </c>
      <c r="X46" s="10">
        <v>463.59296599330003</v>
      </c>
      <c r="Y46" s="10">
        <v>868.07166433760005</v>
      </c>
      <c r="Z46" s="10">
        <v>261.6455684503</v>
      </c>
      <c r="AA46" s="10">
        <v>246.00304049409999</v>
      </c>
      <c r="AB46" s="10">
        <v>286.2186198398</v>
      </c>
      <c r="AC46" s="10">
        <v>446.85162582309999</v>
      </c>
      <c r="AD46" s="10">
        <v>1752.8369306449999</v>
      </c>
      <c r="AE46" s="10">
        <v>1754.4793060980001</v>
      </c>
      <c r="AF46" s="10">
        <v>1799.134141944</v>
      </c>
      <c r="AG46" s="10">
        <v>3020.550763321</v>
      </c>
      <c r="AH46" s="10">
        <v>1805.6587632129999</v>
      </c>
      <c r="AI46" s="10">
        <v>1770.486660114</v>
      </c>
      <c r="AJ46" s="10">
        <v>1701.07770433</v>
      </c>
      <c r="AK46" s="10">
        <v>2921.773676756</v>
      </c>
      <c r="AL46" s="10">
        <v>2343.7882726490002</v>
      </c>
      <c r="AM46" s="10">
        <v>2394.2378484450001</v>
      </c>
      <c r="AN46" s="10">
        <v>2358.2221231120002</v>
      </c>
      <c r="AO46" s="10">
        <v>4013.4190004729999</v>
      </c>
      <c r="AP46" s="10">
        <v>1236.211727351</v>
      </c>
      <c r="AQ46" s="10">
        <v>1177.7621515549999</v>
      </c>
      <c r="AR46" s="10">
        <v>1191.125665729</v>
      </c>
      <c r="AS46" s="10">
        <v>1973.5561672179999</v>
      </c>
    </row>
    <row r="47" spans="1:45" x14ac:dyDescent="0.4">
      <c r="B47" s="4" t="s">
        <v>95</v>
      </c>
      <c r="C47" s="4" t="s">
        <v>95</v>
      </c>
      <c r="D47" s="4" t="s">
        <v>183</v>
      </c>
      <c r="E47" s="4" t="s">
        <v>275</v>
      </c>
      <c r="F47" s="4" t="s">
        <v>95</v>
      </c>
      <c r="G47" s="4" t="s">
        <v>275</v>
      </c>
      <c r="H47" s="4" t="s">
        <v>275</v>
      </c>
      <c r="I47" s="4" t="s">
        <v>817</v>
      </c>
      <c r="J47" s="4" t="s">
        <v>95</v>
      </c>
      <c r="K47" s="4" t="s">
        <v>407</v>
      </c>
      <c r="L47" s="4" t="s">
        <v>407</v>
      </c>
      <c r="M47" s="4" t="s">
        <v>407</v>
      </c>
      <c r="N47" s="4" t="s">
        <v>95</v>
      </c>
      <c r="O47" s="4" t="s">
        <v>102</v>
      </c>
      <c r="P47" s="4" t="s">
        <v>102</v>
      </c>
      <c r="Q47" s="4" t="s">
        <v>102</v>
      </c>
      <c r="R47" s="4" t="s">
        <v>95</v>
      </c>
      <c r="S47" s="4" t="s">
        <v>102</v>
      </c>
      <c r="T47" s="4" t="s">
        <v>102</v>
      </c>
      <c r="U47" s="4" t="s">
        <v>102</v>
      </c>
      <c r="V47" s="4" t="s">
        <v>95</v>
      </c>
      <c r="W47" s="4" t="s">
        <v>102</v>
      </c>
      <c r="X47" s="4" t="s">
        <v>102</v>
      </c>
      <c r="Y47" s="4" t="s">
        <v>102</v>
      </c>
      <c r="Z47" s="4" t="s">
        <v>95</v>
      </c>
      <c r="AA47" s="4" t="s">
        <v>102</v>
      </c>
      <c r="AB47" s="4" t="s">
        <v>102</v>
      </c>
      <c r="AC47" s="4" t="s">
        <v>102</v>
      </c>
      <c r="AD47" s="4" t="s">
        <v>95</v>
      </c>
      <c r="AE47" s="4" t="s">
        <v>102</v>
      </c>
      <c r="AF47" s="4" t="s">
        <v>102</v>
      </c>
      <c r="AG47" s="4" t="s">
        <v>102</v>
      </c>
      <c r="AH47" s="4" t="s">
        <v>95</v>
      </c>
      <c r="AI47" s="4" t="s">
        <v>102</v>
      </c>
      <c r="AJ47" s="4" t="s">
        <v>102</v>
      </c>
      <c r="AK47" s="4" t="s">
        <v>102</v>
      </c>
      <c r="AL47" s="4" t="s">
        <v>95</v>
      </c>
      <c r="AM47" s="4" t="s">
        <v>102</v>
      </c>
      <c r="AN47" s="4" t="s">
        <v>102</v>
      </c>
      <c r="AO47" s="4" t="s">
        <v>102</v>
      </c>
      <c r="AP47" s="4" t="s">
        <v>95</v>
      </c>
      <c r="AQ47" s="4" t="s">
        <v>102</v>
      </c>
      <c r="AR47" s="4" t="s">
        <v>102</v>
      </c>
      <c r="AS47" s="4" t="s">
        <v>102</v>
      </c>
    </row>
    <row r="48" spans="1:45" x14ac:dyDescent="0.4">
      <c r="A48" s="1" t="s">
        <v>324</v>
      </c>
      <c r="B48" s="9">
        <v>0.1679081656409</v>
      </c>
      <c r="C48" s="9">
        <v>0.27506258336740003</v>
      </c>
      <c r="D48" s="9">
        <v>0.2031981561972</v>
      </c>
      <c r="E48" s="9">
        <v>0.15519347635540001</v>
      </c>
      <c r="F48" s="9">
        <v>8.0257567597409998E-2</v>
      </c>
      <c r="G48" s="9">
        <v>9.7098708428520003E-2</v>
      </c>
      <c r="H48" s="9">
        <v>0.1084217289435</v>
      </c>
      <c r="I48" s="9">
        <v>0.1220643453944</v>
      </c>
      <c r="J48" s="9">
        <v>4.163929180144E-2</v>
      </c>
      <c r="K48" s="9">
        <v>4.9465469287199998E-2</v>
      </c>
      <c r="L48" s="9">
        <v>5.1807656162019995E-2</v>
      </c>
      <c r="M48" s="9">
        <v>4.3227789643529996E-2</v>
      </c>
      <c r="N48" s="9">
        <v>1.400180132474E-2</v>
      </c>
      <c r="O48" s="9">
        <v>2.6925288085629998E-2</v>
      </c>
      <c r="P48" s="9">
        <v>3.3346650390180005E-2</v>
      </c>
      <c r="Q48" s="9">
        <v>2.1335949175639999E-2</v>
      </c>
      <c r="R48" s="9">
        <v>3.1686389502680002E-3</v>
      </c>
      <c r="S48" s="9">
        <v>1.167772852597E-3</v>
      </c>
      <c r="T48" s="9">
        <v>4.1623361676769999E-3</v>
      </c>
      <c r="U48" s="9">
        <v>1.331234009434E-2</v>
      </c>
      <c r="V48" s="9">
        <v>2.4019960673910003E-3</v>
      </c>
      <c r="W48" s="9">
        <v>2.5988463951209999E-3</v>
      </c>
      <c r="X48" s="9">
        <v>2.9664447384429998E-3</v>
      </c>
      <c r="Y48" s="9">
        <v>4.560248827711E-4</v>
      </c>
      <c r="Z48" s="9">
        <v>3.0709131496570001E-3</v>
      </c>
      <c r="AA48" s="9">
        <v>0</v>
      </c>
      <c r="AB48" s="9">
        <v>3.3101372449799997E-3</v>
      </c>
      <c r="AC48" s="9">
        <v>0</v>
      </c>
      <c r="AD48" s="9">
        <v>6.0405199725329997E-2</v>
      </c>
      <c r="AE48" s="9">
        <v>7.5599264085529999E-2</v>
      </c>
      <c r="AF48" s="9">
        <v>7.2227946457309997E-2</v>
      </c>
      <c r="AG48" s="9">
        <v>7.8324869018139995E-2</v>
      </c>
      <c r="AH48" s="9">
        <v>2.6482289828650002E-2</v>
      </c>
      <c r="AI48" s="9">
        <v>4.2497282348430004E-2</v>
      </c>
      <c r="AJ48" s="9">
        <v>3.3892384433970003E-2</v>
      </c>
      <c r="AK48" s="9">
        <v>2.4319528261180001E-2</v>
      </c>
      <c r="AL48" s="9">
        <v>5.7857225266919998E-2</v>
      </c>
      <c r="AM48" s="9">
        <v>7.5516404282909996E-2</v>
      </c>
      <c r="AN48" s="9">
        <v>6.6670572943189996E-2</v>
      </c>
      <c r="AO48" s="9">
        <v>6.6268717306590008E-2</v>
      </c>
      <c r="AP48" s="9">
        <v>2.1405599574709999E-2</v>
      </c>
      <c r="AQ48" s="9">
        <v>3.4324326031000003E-2</v>
      </c>
      <c r="AR48" s="9">
        <v>4.6684332252570002E-2</v>
      </c>
      <c r="AS48" s="9">
        <v>2.9387533545279999E-2</v>
      </c>
    </row>
    <row r="49" spans="1:45" x14ac:dyDescent="0.4">
      <c r="B49" s="10">
        <v>22</v>
      </c>
      <c r="C49" s="10">
        <v>40</v>
      </c>
      <c r="D49" s="10">
        <v>36</v>
      </c>
      <c r="E49" s="10">
        <v>70</v>
      </c>
      <c r="F49" s="10">
        <v>26</v>
      </c>
      <c r="G49" s="10">
        <v>39</v>
      </c>
      <c r="H49" s="10">
        <v>42</v>
      </c>
      <c r="I49" s="10">
        <v>95</v>
      </c>
      <c r="J49" s="10">
        <v>24</v>
      </c>
      <c r="K49" s="10">
        <v>21</v>
      </c>
      <c r="L49" s="10">
        <v>29</v>
      </c>
      <c r="M49" s="10">
        <v>47</v>
      </c>
      <c r="N49" s="10">
        <v>8</v>
      </c>
      <c r="O49" s="10">
        <v>12</v>
      </c>
      <c r="P49" s="10">
        <v>20</v>
      </c>
      <c r="Q49" s="10">
        <v>20</v>
      </c>
      <c r="R49" s="10">
        <v>3</v>
      </c>
      <c r="S49" s="10">
        <v>2</v>
      </c>
      <c r="T49" s="10">
        <v>2</v>
      </c>
      <c r="U49" s="10">
        <v>8</v>
      </c>
      <c r="V49" s="10">
        <v>1</v>
      </c>
      <c r="W49" s="10">
        <v>2</v>
      </c>
      <c r="X49" s="10">
        <v>2</v>
      </c>
      <c r="Y49" s="10">
        <v>1</v>
      </c>
      <c r="Z49" s="10">
        <v>1</v>
      </c>
      <c r="AA49" s="10">
        <v>0</v>
      </c>
      <c r="AB49" s="10">
        <v>1</v>
      </c>
      <c r="AC49" s="10">
        <v>0</v>
      </c>
      <c r="AD49" s="10">
        <v>48</v>
      </c>
      <c r="AE49" s="10">
        <v>68</v>
      </c>
      <c r="AF49" s="10">
        <v>70</v>
      </c>
      <c r="AG49" s="10">
        <v>151</v>
      </c>
      <c r="AH49" s="10">
        <v>30</v>
      </c>
      <c r="AI49" s="10">
        <v>40</v>
      </c>
      <c r="AJ49" s="10">
        <v>48</v>
      </c>
      <c r="AK49" s="10">
        <v>75</v>
      </c>
      <c r="AL49" s="10">
        <v>70</v>
      </c>
      <c r="AM49" s="10">
        <v>92</v>
      </c>
      <c r="AN49" s="10">
        <v>96</v>
      </c>
      <c r="AO49" s="10">
        <v>191</v>
      </c>
      <c r="AP49" s="10">
        <v>15</v>
      </c>
      <c r="AQ49" s="10">
        <v>24</v>
      </c>
      <c r="AR49" s="10">
        <v>36</v>
      </c>
      <c r="AS49" s="10">
        <v>51</v>
      </c>
    </row>
    <row r="50" spans="1:45" x14ac:dyDescent="0.4">
      <c r="B50" s="10">
        <v>140</v>
      </c>
      <c r="C50" s="10">
        <v>171</v>
      </c>
      <c r="D50" s="10">
        <v>194</v>
      </c>
      <c r="E50" s="10">
        <v>525</v>
      </c>
      <c r="F50" s="10">
        <v>399</v>
      </c>
      <c r="G50" s="10">
        <v>458</v>
      </c>
      <c r="H50" s="10">
        <v>487</v>
      </c>
      <c r="I50" s="10">
        <v>1024</v>
      </c>
      <c r="J50" s="10">
        <v>558</v>
      </c>
      <c r="K50" s="10">
        <v>557</v>
      </c>
      <c r="L50" s="10">
        <v>670</v>
      </c>
      <c r="M50" s="10">
        <v>1265</v>
      </c>
      <c r="N50" s="10">
        <v>579</v>
      </c>
      <c r="O50" s="10">
        <v>605</v>
      </c>
      <c r="P50" s="10">
        <v>615</v>
      </c>
      <c r="Q50" s="10">
        <v>977</v>
      </c>
      <c r="R50" s="10">
        <v>697</v>
      </c>
      <c r="S50" s="10">
        <v>673</v>
      </c>
      <c r="T50" s="10">
        <v>615</v>
      </c>
      <c r="U50" s="10">
        <v>885</v>
      </c>
      <c r="V50" s="10">
        <v>799</v>
      </c>
      <c r="W50" s="10">
        <v>729</v>
      </c>
      <c r="X50" s="10">
        <v>608</v>
      </c>
      <c r="Y50" s="10">
        <v>879</v>
      </c>
      <c r="Z50" s="10">
        <v>408</v>
      </c>
      <c r="AA50" s="10">
        <v>375</v>
      </c>
      <c r="AB50" s="10">
        <v>339</v>
      </c>
      <c r="AC50" s="10">
        <v>431</v>
      </c>
      <c r="AD50" s="10">
        <v>1560</v>
      </c>
      <c r="AE50" s="10">
        <v>1486</v>
      </c>
      <c r="AF50" s="10">
        <v>1327</v>
      </c>
      <c r="AG50" s="10">
        <v>2296</v>
      </c>
      <c r="AH50" s="10">
        <v>2001</v>
      </c>
      <c r="AI50" s="10">
        <v>2055</v>
      </c>
      <c r="AJ50" s="10">
        <v>2161</v>
      </c>
      <c r="AK50" s="10">
        <v>3652</v>
      </c>
      <c r="AL50" s="10">
        <v>2405</v>
      </c>
      <c r="AM50" s="10">
        <v>2382</v>
      </c>
      <c r="AN50" s="10">
        <v>2397</v>
      </c>
      <c r="AO50" s="10">
        <v>4107</v>
      </c>
      <c r="AP50" s="10">
        <v>1175</v>
      </c>
      <c r="AQ50" s="10">
        <v>1190</v>
      </c>
      <c r="AR50" s="10">
        <v>1127</v>
      </c>
      <c r="AS50" s="10">
        <v>1880</v>
      </c>
    </row>
    <row r="51" spans="1:45" x14ac:dyDescent="0.4">
      <c r="B51" s="10">
        <v>69.671533276310001</v>
      </c>
      <c r="C51" s="10">
        <v>108.1294948228</v>
      </c>
      <c r="D51" s="10">
        <v>83.538165406229993</v>
      </c>
      <c r="E51" s="10">
        <v>106.1830498466</v>
      </c>
      <c r="F51" s="10">
        <v>54.917781849950003</v>
      </c>
      <c r="G51" s="10">
        <v>64.414473594659995</v>
      </c>
      <c r="H51" s="10">
        <v>73.077516125230005</v>
      </c>
      <c r="I51" s="10">
        <v>137.73920029000001</v>
      </c>
      <c r="J51" s="10">
        <v>25.699200586370001</v>
      </c>
      <c r="K51" s="10">
        <v>31.052875095499999</v>
      </c>
      <c r="L51" s="10">
        <v>32.987336626939999</v>
      </c>
      <c r="M51" s="10">
        <v>46.399622037500002</v>
      </c>
      <c r="N51" s="10">
        <v>8.1078819528670003</v>
      </c>
      <c r="O51" s="10">
        <v>15.653242605779999</v>
      </c>
      <c r="P51" s="10">
        <v>18.737473361540001</v>
      </c>
      <c r="Q51" s="10">
        <v>19.78570715619</v>
      </c>
      <c r="R51" s="10">
        <v>1.6947815066259999</v>
      </c>
      <c r="S51" s="10">
        <v>0.62764729155700005</v>
      </c>
      <c r="T51" s="10">
        <v>2.1677890602129999</v>
      </c>
      <c r="U51" s="10">
        <v>11.38704607297</v>
      </c>
      <c r="V51" s="10">
        <v>1.172269305018</v>
      </c>
      <c r="W51" s="10">
        <v>1.352391979309</v>
      </c>
      <c r="X51" s="10">
        <v>1.3752229147499999</v>
      </c>
      <c r="Y51" s="10">
        <v>0.3958622789665</v>
      </c>
      <c r="Z51" s="10">
        <v>0.80349081670360001</v>
      </c>
      <c r="AA51" s="10">
        <v>0</v>
      </c>
      <c r="AB51" s="10">
        <v>0.94742291373849996</v>
      </c>
      <c r="AC51" s="10">
        <v>0</v>
      </c>
      <c r="AD51" s="10">
        <v>105.8804648815</v>
      </c>
      <c r="AE51" s="10">
        <v>132.63734439429999</v>
      </c>
      <c r="AF51" s="10">
        <v>129.94776447379999</v>
      </c>
      <c r="AG51" s="10">
        <v>236.5842428997</v>
      </c>
      <c r="AH51" s="10">
        <v>47.817978699039998</v>
      </c>
      <c r="AI51" s="10">
        <v>75.240871489010004</v>
      </c>
      <c r="AJ51" s="10">
        <v>57.653579507229999</v>
      </c>
      <c r="AK51" s="10">
        <v>71.056157504629994</v>
      </c>
      <c r="AL51" s="10">
        <v>135.6050860686</v>
      </c>
      <c r="AM51" s="10">
        <v>180.80423331259999</v>
      </c>
      <c r="AN51" s="10">
        <v>157.2240200752</v>
      </c>
      <c r="AO51" s="10">
        <v>265.9641291753</v>
      </c>
      <c r="AP51" s="10">
        <v>26.461853225239999</v>
      </c>
      <c r="AQ51" s="10">
        <v>40.425892076940002</v>
      </c>
      <c r="AR51" s="10">
        <v>55.606906333440001</v>
      </c>
      <c r="AS51" s="10">
        <v>57.997948067609997</v>
      </c>
    </row>
    <row r="52" spans="1:45" x14ac:dyDescent="0.4">
      <c r="B52" s="10">
        <v>414.93832661670001</v>
      </c>
      <c r="C52" s="10">
        <v>393.1087009327</v>
      </c>
      <c r="D52" s="10">
        <v>411.1167491361</v>
      </c>
      <c r="E52" s="10">
        <v>684.19789504209996</v>
      </c>
      <c r="F52" s="10">
        <v>684.26920344040002</v>
      </c>
      <c r="G52" s="10">
        <v>663.39166233169999</v>
      </c>
      <c r="H52" s="10">
        <v>674.01172105759997</v>
      </c>
      <c r="I52" s="10">
        <v>1128.41468854</v>
      </c>
      <c r="J52" s="10">
        <v>617.18630347789997</v>
      </c>
      <c r="K52" s="10">
        <v>627.76873530119997</v>
      </c>
      <c r="L52" s="10">
        <v>636.72706064479996</v>
      </c>
      <c r="M52" s="10">
        <v>1073.374845675</v>
      </c>
      <c r="N52" s="10">
        <v>579.05991985059995</v>
      </c>
      <c r="O52" s="10">
        <v>581.35840760539998</v>
      </c>
      <c r="P52" s="10">
        <v>561.89971533259995</v>
      </c>
      <c r="Q52" s="10">
        <v>927.34131457230001</v>
      </c>
      <c r="R52" s="10">
        <v>534.86103441440002</v>
      </c>
      <c r="S52" s="10">
        <v>537.47378196149998</v>
      </c>
      <c r="T52" s="10">
        <v>520.81066326339999</v>
      </c>
      <c r="U52" s="10">
        <v>855.37523773249995</v>
      </c>
      <c r="V52" s="10">
        <v>488.03964374970002</v>
      </c>
      <c r="W52" s="10">
        <v>520.38165158490006</v>
      </c>
      <c r="X52" s="10">
        <v>463.59296599330003</v>
      </c>
      <c r="Y52" s="10">
        <v>868.07166433760005</v>
      </c>
      <c r="Z52" s="10">
        <v>261.6455684503</v>
      </c>
      <c r="AA52" s="10">
        <v>246.00304049409999</v>
      </c>
      <c r="AB52" s="10">
        <v>286.2186198398</v>
      </c>
      <c r="AC52" s="10">
        <v>446.85162582309999</v>
      </c>
      <c r="AD52" s="10">
        <v>1752.8369306449999</v>
      </c>
      <c r="AE52" s="10">
        <v>1754.4793060980001</v>
      </c>
      <c r="AF52" s="10">
        <v>1799.134141944</v>
      </c>
      <c r="AG52" s="10">
        <v>3020.550763321</v>
      </c>
      <c r="AH52" s="10">
        <v>1805.6587632129999</v>
      </c>
      <c r="AI52" s="10">
        <v>1770.486660114</v>
      </c>
      <c r="AJ52" s="10">
        <v>1701.07770433</v>
      </c>
      <c r="AK52" s="10">
        <v>2921.773676756</v>
      </c>
      <c r="AL52" s="10">
        <v>2343.7882726490002</v>
      </c>
      <c r="AM52" s="10">
        <v>2394.2378484450001</v>
      </c>
      <c r="AN52" s="10">
        <v>2358.2221231120002</v>
      </c>
      <c r="AO52" s="10">
        <v>4013.4190004729999</v>
      </c>
      <c r="AP52" s="10">
        <v>1236.211727351</v>
      </c>
      <c r="AQ52" s="10">
        <v>1177.7621515549999</v>
      </c>
      <c r="AR52" s="10">
        <v>1191.125665729</v>
      </c>
      <c r="AS52" s="10">
        <v>1973.5561672179999</v>
      </c>
    </row>
    <row r="53" spans="1:45" x14ac:dyDescent="0.4">
      <c r="B53" s="4" t="s">
        <v>107</v>
      </c>
      <c r="C53" s="4" t="s">
        <v>514</v>
      </c>
      <c r="D53" s="4" t="s">
        <v>107</v>
      </c>
      <c r="E53" s="4" t="s">
        <v>107</v>
      </c>
      <c r="F53" s="4" t="s">
        <v>107</v>
      </c>
      <c r="G53" s="4" t="s">
        <v>107</v>
      </c>
      <c r="H53" s="4" t="s">
        <v>107</v>
      </c>
      <c r="I53" s="4" t="s">
        <v>107</v>
      </c>
      <c r="J53" s="4" t="s">
        <v>435</v>
      </c>
      <c r="K53" s="4" t="s">
        <v>435</v>
      </c>
      <c r="L53" s="4" t="s">
        <v>107</v>
      </c>
      <c r="M53" s="4" t="s">
        <v>437</v>
      </c>
      <c r="N53" s="4" t="s">
        <v>236</v>
      </c>
      <c r="O53" s="4" t="s">
        <v>397</v>
      </c>
      <c r="P53" s="4" t="s">
        <v>435</v>
      </c>
      <c r="Q53" s="4" t="s">
        <v>397</v>
      </c>
      <c r="R53" s="4" t="s">
        <v>95</v>
      </c>
      <c r="S53" s="4" t="s">
        <v>95</v>
      </c>
      <c r="T53" s="4" t="s">
        <v>95</v>
      </c>
      <c r="U53" s="4" t="s">
        <v>719</v>
      </c>
      <c r="V53" s="4" t="s">
        <v>95</v>
      </c>
      <c r="W53" s="4" t="s">
        <v>95</v>
      </c>
      <c r="X53" s="4" t="s">
        <v>95</v>
      </c>
      <c r="Y53" s="4" t="s">
        <v>95</v>
      </c>
      <c r="Z53" s="4" t="s">
        <v>95</v>
      </c>
      <c r="AA53" s="4" t="s">
        <v>95</v>
      </c>
      <c r="AB53" s="4" t="s">
        <v>95</v>
      </c>
      <c r="AC53" s="4" t="s">
        <v>95</v>
      </c>
      <c r="AD53" s="4" t="s">
        <v>107</v>
      </c>
      <c r="AE53" s="4" t="s">
        <v>107</v>
      </c>
      <c r="AF53" s="4" t="s">
        <v>107</v>
      </c>
      <c r="AG53" s="4" t="s">
        <v>107</v>
      </c>
      <c r="AH53" s="4" t="s">
        <v>107</v>
      </c>
      <c r="AI53" s="4" t="s">
        <v>219</v>
      </c>
      <c r="AJ53" s="4" t="s">
        <v>107</v>
      </c>
      <c r="AK53" s="4" t="s">
        <v>107</v>
      </c>
      <c r="AL53" s="4" t="s">
        <v>107</v>
      </c>
      <c r="AM53" s="4" t="s">
        <v>107</v>
      </c>
      <c r="AN53" s="4" t="s">
        <v>107</v>
      </c>
      <c r="AO53" s="4" t="s">
        <v>107</v>
      </c>
      <c r="AP53" s="4" t="s">
        <v>435</v>
      </c>
      <c r="AQ53" s="4" t="s">
        <v>107</v>
      </c>
      <c r="AR53" s="4" t="s">
        <v>127</v>
      </c>
      <c r="AS53" s="4" t="s">
        <v>107</v>
      </c>
    </row>
    <row r="54" spans="1:45" x14ac:dyDescent="0.4">
      <c r="A54" s="1" t="s">
        <v>314</v>
      </c>
      <c r="B54" s="9">
        <v>0.12313111111110001</v>
      </c>
      <c r="C54" s="9">
        <v>0.14399056231250001</v>
      </c>
      <c r="D54" s="9">
        <v>0.20395246772039999</v>
      </c>
      <c r="E54" s="9">
        <v>0.17815919472489999</v>
      </c>
      <c r="F54" s="9">
        <v>2.1301818105130002E-2</v>
      </c>
      <c r="G54" s="9">
        <v>3.6957382544140001E-2</v>
      </c>
      <c r="H54" s="9">
        <v>6.8547757099660003E-2</v>
      </c>
      <c r="I54" s="9">
        <v>7.4583798126910003E-2</v>
      </c>
      <c r="J54" s="9">
        <v>7.8711984196820003E-3</v>
      </c>
      <c r="K54" s="9">
        <v>1.803524255106E-2</v>
      </c>
      <c r="L54" s="9">
        <v>2.9174400855770003E-2</v>
      </c>
      <c r="M54" s="9">
        <v>5.7379834000210003E-2</v>
      </c>
      <c r="N54" s="9">
        <v>5.388233166492E-3</v>
      </c>
      <c r="O54" s="9">
        <v>2.8214656866979997E-3</v>
      </c>
      <c r="P54" s="9">
        <v>1.7623378257240002E-2</v>
      </c>
      <c r="Q54" s="9">
        <v>1.9404802035059999E-2</v>
      </c>
      <c r="R54" s="9">
        <v>3.223086977802E-3</v>
      </c>
      <c r="S54" s="9">
        <v>5.8656220928010004E-3</v>
      </c>
      <c r="T54" s="9">
        <v>1.185000749336E-2</v>
      </c>
      <c r="U54" s="9">
        <v>2.004937835472E-2</v>
      </c>
      <c r="V54" s="9">
        <v>0</v>
      </c>
      <c r="W54" s="9">
        <v>3.1312696867890001E-3</v>
      </c>
      <c r="X54" s="9">
        <v>3.2804871463860004E-3</v>
      </c>
      <c r="Y54" s="9">
        <v>4.3944262706120006E-3</v>
      </c>
      <c r="Z54" s="9">
        <v>3.19308191852E-3</v>
      </c>
      <c r="AA54" s="9">
        <v>0</v>
      </c>
      <c r="AB54" s="9">
        <v>2.8685336591170001E-3</v>
      </c>
      <c r="AC54" s="9">
        <v>5.2551321777590003E-3</v>
      </c>
      <c r="AD54" s="9">
        <v>7.5463735784219999E-3</v>
      </c>
      <c r="AE54" s="9">
        <v>1.1516650916740001E-2</v>
      </c>
      <c r="AF54" s="9">
        <v>2.4031081106790003E-2</v>
      </c>
      <c r="AG54" s="9">
        <v>3.6295140331670001E-2</v>
      </c>
      <c r="AH54" s="9">
        <v>3.487807296631E-2</v>
      </c>
      <c r="AI54" s="9">
        <v>4.1149380105809999E-2</v>
      </c>
      <c r="AJ54" s="9">
        <v>6.8979124775720005E-2</v>
      </c>
      <c r="AK54" s="9">
        <v>6.5995694305370001E-2</v>
      </c>
      <c r="AL54" s="9">
        <v>2.5145854400140003E-2</v>
      </c>
      <c r="AM54" s="9">
        <v>3.0305550386019998E-2</v>
      </c>
      <c r="AN54" s="9">
        <v>5.2266730296729999E-2</v>
      </c>
      <c r="AO54" s="9">
        <v>5.9191804896109999E-2</v>
      </c>
      <c r="AP54" s="9">
        <v>1.3969210423619999E-2</v>
      </c>
      <c r="AQ54" s="9">
        <v>2.4068790844399997E-2</v>
      </c>
      <c r="AR54" s="9">
        <v>3.676006597657E-2</v>
      </c>
      <c r="AS54" s="9">
        <v>3.7590226180009997E-2</v>
      </c>
    </row>
    <row r="55" spans="1:45" x14ac:dyDescent="0.4">
      <c r="B55" s="10">
        <v>18</v>
      </c>
      <c r="C55" s="10">
        <v>23</v>
      </c>
      <c r="D55" s="10">
        <v>39</v>
      </c>
      <c r="E55" s="10">
        <v>96</v>
      </c>
      <c r="F55" s="10">
        <v>11</v>
      </c>
      <c r="G55" s="10">
        <v>17</v>
      </c>
      <c r="H55" s="10">
        <v>33</v>
      </c>
      <c r="I55" s="10">
        <v>95</v>
      </c>
      <c r="J55" s="10">
        <v>4</v>
      </c>
      <c r="K55" s="10">
        <v>10</v>
      </c>
      <c r="L55" s="10">
        <v>24</v>
      </c>
      <c r="M55" s="10">
        <v>61</v>
      </c>
      <c r="N55" s="10">
        <v>3</v>
      </c>
      <c r="O55" s="10">
        <v>3</v>
      </c>
      <c r="P55" s="10">
        <v>10</v>
      </c>
      <c r="Q55" s="10">
        <v>19</v>
      </c>
      <c r="R55" s="10">
        <v>2</v>
      </c>
      <c r="S55" s="10">
        <v>4</v>
      </c>
      <c r="T55" s="10">
        <v>7</v>
      </c>
      <c r="U55" s="10">
        <v>16</v>
      </c>
      <c r="V55" s="10">
        <v>0</v>
      </c>
      <c r="W55" s="10">
        <v>2</v>
      </c>
      <c r="X55" s="10">
        <v>1</v>
      </c>
      <c r="Y55" s="10">
        <v>6</v>
      </c>
      <c r="Z55" s="10">
        <v>1</v>
      </c>
      <c r="AA55" s="10">
        <v>0</v>
      </c>
      <c r="AB55" s="10">
        <v>1</v>
      </c>
      <c r="AC55" s="10">
        <v>1</v>
      </c>
      <c r="AD55" s="10">
        <v>8</v>
      </c>
      <c r="AE55" s="10">
        <v>11</v>
      </c>
      <c r="AF55" s="10">
        <v>25</v>
      </c>
      <c r="AG55" s="10">
        <v>88</v>
      </c>
      <c r="AH55" s="10">
        <v>31</v>
      </c>
      <c r="AI55" s="10">
        <v>44</v>
      </c>
      <c r="AJ55" s="10">
        <v>85</v>
      </c>
      <c r="AK55" s="10">
        <v>201</v>
      </c>
      <c r="AL55" s="10">
        <v>32</v>
      </c>
      <c r="AM55" s="10">
        <v>40</v>
      </c>
      <c r="AN55" s="10">
        <v>84</v>
      </c>
      <c r="AO55" s="10">
        <v>224</v>
      </c>
      <c r="AP55" s="10">
        <v>7</v>
      </c>
      <c r="AQ55" s="10">
        <v>20</v>
      </c>
      <c r="AR55" s="10">
        <v>31</v>
      </c>
      <c r="AS55" s="10">
        <v>71</v>
      </c>
    </row>
    <row r="56" spans="1:45" x14ac:dyDescent="0.4">
      <c r="B56" s="10">
        <v>140</v>
      </c>
      <c r="C56" s="10">
        <v>171</v>
      </c>
      <c r="D56" s="10">
        <v>194</v>
      </c>
      <c r="E56" s="10">
        <v>525</v>
      </c>
      <c r="F56" s="10">
        <v>399</v>
      </c>
      <c r="G56" s="10">
        <v>458</v>
      </c>
      <c r="H56" s="10">
        <v>487</v>
      </c>
      <c r="I56" s="10">
        <v>1024</v>
      </c>
      <c r="J56" s="10">
        <v>558</v>
      </c>
      <c r="K56" s="10">
        <v>557</v>
      </c>
      <c r="L56" s="10">
        <v>670</v>
      </c>
      <c r="M56" s="10">
        <v>1265</v>
      </c>
      <c r="N56" s="10">
        <v>579</v>
      </c>
      <c r="O56" s="10">
        <v>605</v>
      </c>
      <c r="P56" s="10">
        <v>615</v>
      </c>
      <c r="Q56" s="10">
        <v>977</v>
      </c>
      <c r="R56" s="10">
        <v>697</v>
      </c>
      <c r="S56" s="10">
        <v>673</v>
      </c>
      <c r="T56" s="10">
        <v>615</v>
      </c>
      <c r="U56" s="10">
        <v>885</v>
      </c>
      <c r="V56" s="10">
        <v>799</v>
      </c>
      <c r="W56" s="10">
        <v>729</v>
      </c>
      <c r="X56" s="10">
        <v>608</v>
      </c>
      <c r="Y56" s="10">
        <v>879</v>
      </c>
      <c r="Z56" s="10">
        <v>408</v>
      </c>
      <c r="AA56" s="10">
        <v>375</v>
      </c>
      <c r="AB56" s="10">
        <v>339</v>
      </c>
      <c r="AC56" s="10">
        <v>431</v>
      </c>
      <c r="AD56" s="10">
        <v>1560</v>
      </c>
      <c r="AE56" s="10">
        <v>1486</v>
      </c>
      <c r="AF56" s="10">
        <v>1327</v>
      </c>
      <c r="AG56" s="10">
        <v>2296</v>
      </c>
      <c r="AH56" s="10">
        <v>2001</v>
      </c>
      <c r="AI56" s="10">
        <v>2055</v>
      </c>
      <c r="AJ56" s="10">
        <v>2161</v>
      </c>
      <c r="AK56" s="10">
        <v>3652</v>
      </c>
      <c r="AL56" s="10">
        <v>2405</v>
      </c>
      <c r="AM56" s="10">
        <v>2382</v>
      </c>
      <c r="AN56" s="10">
        <v>2397</v>
      </c>
      <c r="AO56" s="10">
        <v>4107</v>
      </c>
      <c r="AP56" s="10">
        <v>1175</v>
      </c>
      <c r="AQ56" s="10">
        <v>1190</v>
      </c>
      <c r="AR56" s="10">
        <v>1127</v>
      </c>
      <c r="AS56" s="10">
        <v>1880</v>
      </c>
    </row>
    <row r="57" spans="1:45" x14ac:dyDescent="0.4">
      <c r="B57" s="10">
        <v>51.091817198919998</v>
      </c>
      <c r="C57" s="10">
        <v>56.603942897220001</v>
      </c>
      <c r="D57" s="10">
        <v>83.84827550752</v>
      </c>
      <c r="E57" s="10">
        <v>121.8961460132</v>
      </c>
      <c r="F57" s="10">
        <v>14.57617810663</v>
      </c>
      <c r="G57" s="10">
        <v>24.51721944138</v>
      </c>
      <c r="H57" s="10">
        <v>46.201991737379998</v>
      </c>
      <c r="I57" s="10">
        <v>84.161453333500006</v>
      </c>
      <c r="J57" s="10">
        <v>4.857995856584</v>
      </c>
      <c r="K57" s="10">
        <v>11.321961407130001</v>
      </c>
      <c r="L57" s="10">
        <v>18.576130502969999</v>
      </c>
      <c r="M57" s="10">
        <v>61.590070464839997</v>
      </c>
      <c r="N57" s="10">
        <v>3.1201098655249999</v>
      </c>
      <c r="O57" s="10">
        <v>1.6402827987319999</v>
      </c>
      <c r="P57" s="10">
        <v>9.9025712259449996</v>
      </c>
      <c r="Q57" s="10">
        <v>17.994874628209999</v>
      </c>
      <c r="R57" s="10">
        <v>1.7239036349550001</v>
      </c>
      <c r="S57" s="10">
        <v>3.1526180897740002</v>
      </c>
      <c r="T57" s="10">
        <v>6.1716102622950002</v>
      </c>
      <c r="U57" s="10">
        <v>17.149741776559999</v>
      </c>
      <c r="V57" s="10">
        <v>0</v>
      </c>
      <c r="W57" s="10">
        <v>1.6294552911689999</v>
      </c>
      <c r="X57" s="10">
        <v>1.520810766096</v>
      </c>
      <c r="Y57" s="10">
        <v>3.8146769265390001</v>
      </c>
      <c r="Z57" s="10">
        <v>0.83545573367960002</v>
      </c>
      <c r="AA57" s="10">
        <v>0</v>
      </c>
      <c r="AB57" s="10">
        <v>0.82102774487639996</v>
      </c>
      <c r="AC57" s="10">
        <v>2.3482643575469999</v>
      </c>
      <c r="AD57" s="10">
        <v>13.227562300700001</v>
      </c>
      <c r="AE57" s="10">
        <v>20.205725708980001</v>
      </c>
      <c r="AF57" s="10">
        <v>43.235138487050001</v>
      </c>
      <c r="AG57" s="10">
        <v>109.63131383370001</v>
      </c>
      <c r="AH57" s="10">
        <v>62.97789809559</v>
      </c>
      <c r="AI57" s="10">
        <v>72.854428549320005</v>
      </c>
      <c r="AJ57" s="10">
        <v>117.3388512202</v>
      </c>
      <c r="AK57" s="10">
        <v>192.8244824006</v>
      </c>
      <c r="AL57" s="10">
        <v>58.93655864878</v>
      </c>
      <c r="AM57" s="10">
        <v>72.558695752169996</v>
      </c>
      <c r="AN57" s="10">
        <v>123.2565596885</v>
      </c>
      <c r="AO57" s="10">
        <v>237.56151444240001</v>
      </c>
      <c r="AP57" s="10">
        <v>17.26890174751</v>
      </c>
      <c r="AQ57" s="10">
        <v>28.347310890220001</v>
      </c>
      <c r="AR57" s="10">
        <v>43.785858058579997</v>
      </c>
      <c r="AS57" s="10">
        <v>74.186422704679998</v>
      </c>
    </row>
    <row r="58" spans="1:45" x14ac:dyDescent="0.4">
      <c r="B58" s="10">
        <v>414.93832661670001</v>
      </c>
      <c r="C58" s="10">
        <v>393.1087009327</v>
      </c>
      <c r="D58" s="10">
        <v>411.1167491361</v>
      </c>
      <c r="E58" s="10">
        <v>684.19789504209996</v>
      </c>
      <c r="F58" s="10">
        <v>684.26920344040002</v>
      </c>
      <c r="G58" s="10">
        <v>663.39166233169999</v>
      </c>
      <c r="H58" s="10">
        <v>674.01172105759997</v>
      </c>
      <c r="I58" s="10">
        <v>1128.41468854</v>
      </c>
      <c r="J58" s="10">
        <v>617.18630347789997</v>
      </c>
      <c r="K58" s="10">
        <v>627.76873530119997</v>
      </c>
      <c r="L58" s="10">
        <v>636.72706064479996</v>
      </c>
      <c r="M58" s="10">
        <v>1073.374845675</v>
      </c>
      <c r="N58" s="10">
        <v>579.05991985059995</v>
      </c>
      <c r="O58" s="10">
        <v>581.35840760539998</v>
      </c>
      <c r="P58" s="10">
        <v>561.89971533259995</v>
      </c>
      <c r="Q58" s="10">
        <v>927.34131457230001</v>
      </c>
      <c r="R58" s="10">
        <v>534.86103441440002</v>
      </c>
      <c r="S58" s="10">
        <v>537.47378196149998</v>
      </c>
      <c r="T58" s="10">
        <v>520.81066326339999</v>
      </c>
      <c r="U58" s="10">
        <v>855.37523773249995</v>
      </c>
      <c r="V58" s="10">
        <v>488.03964374970002</v>
      </c>
      <c r="W58" s="10">
        <v>520.38165158490006</v>
      </c>
      <c r="X58" s="10">
        <v>463.59296599330003</v>
      </c>
      <c r="Y58" s="10">
        <v>868.07166433760005</v>
      </c>
      <c r="Z58" s="10">
        <v>261.6455684503</v>
      </c>
      <c r="AA58" s="10">
        <v>246.00304049409999</v>
      </c>
      <c r="AB58" s="10">
        <v>286.2186198398</v>
      </c>
      <c r="AC58" s="10">
        <v>446.85162582309999</v>
      </c>
      <c r="AD58" s="10">
        <v>1752.8369306449999</v>
      </c>
      <c r="AE58" s="10">
        <v>1754.4793060980001</v>
      </c>
      <c r="AF58" s="10">
        <v>1799.134141944</v>
      </c>
      <c r="AG58" s="10">
        <v>3020.550763321</v>
      </c>
      <c r="AH58" s="10">
        <v>1805.6587632129999</v>
      </c>
      <c r="AI58" s="10">
        <v>1770.486660114</v>
      </c>
      <c r="AJ58" s="10">
        <v>1701.07770433</v>
      </c>
      <c r="AK58" s="10">
        <v>2921.773676756</v>
      </c>
      <c r="AL58" s="10">
        <v>2343.7882726490002</v>
      </c>
      <c r="AM58" s="10">
        <v>2394.2378484450001</v>
      </c>
      <c r="AN58" s="10">
        <v>2358.2221231120002</v>
      </c>
      <c r="AO58" s="10">
        <v>4013.4190004729999</v>
      </c>
      <c r="AP58" s="10">
        <v>1236.211727351</v>
      </c>
      <c r="AQ58" s="10">
        <v>1177.7621515549999</v>
      </c>
      <c r="AR58" s="10">
        <v>1191.125665729</v>
      </c>
      <c r="AS58" s="10">
        <v>1973.5561672179999</v>
      </c>
    </row>
    <row r="59" spans="1:45" x14ac:dyDescent="0.4">
      <c r="B59" s="4" t="s">
        <v>437</v>
      </c>
      <c r="C59" s="4" t="s">
        <v>107</v>
      </c>
      <c r="D59" s="4" t="s">
        <v>107</v>
      </c>
      <c r="E59" s="4" t="s">
        <v>107</v>
      </c>
      <c r="F59" s="4" t="s">
        <v>397</v>
      </c>
      <c r="G59" s="4" t="s">
        <v>435</v>
      </c>
      <c r="H59" s="4" t="s">
        <v>127</v>
      </c>
      <c r="I59" s="4" t="s">
        <v>212</v>
      </c>
      <c r="J59" s="4" t="s">
        <v>95</v>
      </c>
      <c r="K59" s="4" t="s">
        <v>397</v>
      </c>
      <c r="L59" s="4" t="s">
        <v>817</v>
      </c>
      <c r="M59" s="4" t="s">
        <v>347</v>
      </c>
      <c r="N59" s="4" t="s">
        <v>95</v>
      </c>
      <c r="O59" s="4" t="s">
        <v>95</v>
      </c>
      <c r="P59" s="4" t="s">
        <v>543</v>
      </c>
      <c r="Q59" s="4" t="s">
        <v>849</v>
      </c>
      <c r="R59" s="4" t="s">
        <v>95</v>
      </c>
      <c r="S59" s="4" t="s">
        <v>95</v>
      </c>
      <c r="T59" s="4" t="s">
        <v>236</v>
      </c>
      <c r="U59" s="4" t="s">
        <v>428</v>
      </c>
      <c r="V59" s="4" t="s">
        <v>95</v>
      </c>
      <c r="W59" s="4" t="s">
        <v>95</v>
      </c>
      <c r="X59" s="4" t="s">
        <v>95</v>
      </c>
      <c r="Y59" s="4" t="s">
        <v>95</v>
      </c>
      <c r="Z59" s="4" t="s">
        <v>95</v>
      </c>
      <c r="AA59" s="4" t="s">
        <v>95</v>
      </c>
      <c r="AB59" s="4" t="s">
        <v>95</v>
      </c>
      <c r="AC59" s="4" t="s">
        <v>95</v>
      </c>
      <c r="AD59" s="4" t="s">
        <v>236</v>
      </c>
      <c r="AE59" s="4" t="s">
        <v>397</v>
      </c>
      <c r="AF59" s="4" t="s">
        <v>127</v>
      </c>
      <c r="AG59" s="4" t="s">
        <v>310</v>
      </c>
      <c r="AH59" s="4" t="s">
        <v>107</v>
      </c>
      <c r="AI59" s="4" t="s">
        <v>107</v>
      </c>
      <c r="AJ59" s="4" t="s">
        <v>216</v>
      </c>
      <c r="AK59" s="4" t="s">
        <v>216</v>
      </c>
      <c r="AL59" s="4" t="s">
        <v>107</v>
      </c>
      <c r="AM59" s="4" t="s">
        <v>107</v>
      </c>
      <c r="AN59" s="4" t="s">
        <v>216</v>
      </c>
      <c r="AO59" s="4" t="s">
        <v>310</v>
      </c>
      <c r="AP59" s="4" t="s">
        <v>434</v>
      </c>
      <c r="AQ59" s="4" t="s">
        <v>435</v>
      </c>
      <c r="AR59" s="4" t="s">
        <v>127</v>
      </c>
      <c r="AS59" s="4" t="s">
        <v>127</v>
      </c>
    </row>
    <row r="60" spans="1:45" x14ac:dyDescent="0.4">
      <c r="A60" s="1" t="s">
        <v>841</v>
      </c>
      <c r="B60" s="9">
        <v>2.5211877240569999E-2</v>
      </c>
      <c r="C60" s="9">
        <v>1.9682304520859999E-2</v>
      </c>
      <c r="D60" s="9">
        <v>2.8466253061840002E-3</v>
      </c>
      <c r="E60" s="9">
        <v>2.287906499424E-2</v>
      </c>
      <c r="F60" s="9">
        <v>4.4366691557029998E-2</v>
      </c>
      <c r="G60" s="9">
        <v>8.8323542193200003E-3</v>
      </c>
      <c r="H60" s="9">
        <v>2.8368622009290002E-2</v>
      </c>
      <c r="I60" s="9">
        <v>2.1720583055140002E-2</v>
      </c>
      <c r="J60" s="9">
        <v>7.1605271061330009E-2</v>
      </c>
      <c r="K60" s="9">
        <v>2.7248214776020001E-2</v>
      </c>
      <c r="L60" s="9">
        <v>2.1006118408800002E-2</v>
      </c>
      <c r="M60" s="9">
        <v>2.6362569432309999E-2</v>
      </c>
      <c r="N60" s="9">
        <v>0.12531846447790002</v>
      </c>
      <c r="O60" s="9">
        <v>5.599018145595E-2</v>
      </c>
      <c r="P60" s="9">
        <v>4.7136155729570001E-2</v>
      </c>
      <c r="Q60" s="9">
        <v>4.3988539779550001E-2</v>
      </c>
      <c r="R60" s="9">
        <v>0.16381732709369998</v>
      </c>
      <c r="S60" s="9">
        <v>5.7645278461480001E-2</v>
      </c>
      <c r="T60" s="9">
        <v>7.4684451554250006E-2</v>
      </c>
      <c r="U60" s="9">
        <v>6.3477135159170001E-2</v>
      </c>
      <c r="V60" s="9">
        <v>0.22970392033119999</v>
      </c>
      <c r="W60" s="9">
        <v>8.4774377755060012E-2</v>
      </c>
      <c r="X60" s="9">
        <v>7.5102385844520003E-2</v>
      </c>
      <c r="Y60" s="9">
        <v>8.9907077616240005E-2</v>
      </c>
      <c r="Z60" s="9">
        <v>0.22436288496369999</v>
      </c>
      <c r="AA60" s="9">
        <v>0.10611712133319999</v>
      </c>
      <c r="AB60" s="9">
        <v>0.1072717277154</v>
      </c>
      <c r="AC60" s="9">
        <v>0.12674857100129999</v>
      </c>
      <c r="AD60" s="9">
        <v>0.1472141792927</v>
      </c>
      <c r="AE60" s="9">
        <v>5.8842945180189996E-2</v>
      </c>
      <c r="AF60" s="9">
        <v>6.4984017913720007E-2</v>
      </c>
      <c r="AG60" s="9">
        <v>6.1331494975979998E-2</v>
      </c>
      <c r="AH60" s="9">
        <v>8.7251767096099997E-2</v>
      </c>
      <c r="AI60" s="9">
        <v>3.3252722052939998E-2</v>
      </c>
      <c r="AJ60" s="9">
        <v>2.786361620033E-2</v>
      </c>
      <c r="AK60" s="9">
        <v>3.8259240160570002E-2</v>
      </c>
      <c r="AL60" s="9">
        <v>0.1090020855553</v>
      </c>
      <c r="AM60" s="9">
        <v>3.8398099947620001E-2</v>
      </c>
      <c r="AN60" s="9">
        <v>4.2918970458760003E-2</v>
      </c>
      <c r="AO60" s="9">
        <v>4.1587298607170003E-2</v>
      </c>
      <c r="AP60" s="9">
        <v>0.129856959833</v>
      </c>
      <c r="AQ60" s="9">
        <v>6.1575541465860001E-2</v>
      </c>
      <c r="AR60" s="9">
        <v>5.3190132829270001E-2</v>
      </c>
      <c r="AS60" s="9">
        <v>6.654284846262E-2</v>
      </c>
    </row>
    <row r="61" spans="1:45" x14ac:dyDescent="0.4">
      <c r="B61" s="10">
        <v>3</v>
      </c>
      <c r="C61" s="10">
        <v>3</v>
      </c>
      <c r="D61" s="10">
        <v>1</v>
      </c>
      <c r="E61" s="10">
        <v>12</v>
      </c>
      <c r="F61" s="10">
        <v>16</v>
      </c>
      <c r="G61" s="10">
        <v>9</v>
      </c>
      <c r="H61" s="10">
        <v>12</v>
      </c>
      <c r="I61" s="10">
        <v>19</v>
      </c>
      <c r="J61" s="10">
        <v>44</v>
      </c>
      <c r="K61" s="10">
        <v>13</v>
      </c>
      <c r="L61" s="10">
        <v>10</v>
      </c>
      <c r="M61" s="10">
        <v>29</v>
      </c>
      <c r="N61" s="10">
        <v>71</v>
      </c>
      <c r="O61" s="10">
        <v>28</v>
      </c>
      <c r="P61" s="10">
        <v>22</v>
      </c>
      <c r="Q61" s="10">
        <v>41</v>
      </c>
      <c r="R61" s="10">
        <v>112</v>
      </c>
      <c r="S61" s="10">
        <v>39</v>
      </c>
      <c r="T61" s="10">
        <v>39</v>
      </c>
      <c r="U61" s="10">
        <v>56</v>
      </c>
      <c r="V61" s="10">
        <v>166</v>
      </c>
      <c r="W61" s="10">
        <v>55</v>
      </c>
      <c r="X61" s="10">
        <v>38</v>
      </c>
      <c r="Y61" s="10">
        <v>74</v>
      </c>
      <c r="Z61" s="10">
        <v>94</v>
      </c>
      <c r="AA61" s="10">
        <v>34</v>
      </c>
      <c r="AB61" s="10">
        <v>37</v>
      </c>
      <c r="AC61" s="10">
        <v>55</v>
      </c>
      <c r="AD61" s="10">
        <v>272</v>
      </c>
      <c r="AE61" s="10">
        <v>96</v>
      </c>
      <c r="AF61" s="10">
        <v>88</v>
      </c>
      <c r="AG61" s="10">
        <v>152</v>
      </c>
      <c r="AH61" s="10">
        <v>233</v>
      </c>
      <c r="AI61" s="10">
        <v>83</v>
      </c>
      <c r="AJ61" s="10">
        <v>70</v>
      </c>
      <c r="AK61" s="10">
        <v>132</v>
      </c>
      <c r="AL61" s="10">
        <v>326</v>
      </c>
      <c r="AM61" s="10">
        <v>102</v>
      </c>
      <c r="AN61" s="10">
        <v>105</v>
      </c>
      <c r="AO61" s="10">
        <v>174</v>
      </c>
      <c r="AP61" s="10">
        <v>180</v>
      </c>
      <c r="AQ61" s="10">
        <v>79</v>
      </c>
      <c r="AR61" s="10">
        <v>54</v>
      </c>
      <c r="AS61" s="10">
        <v>112</v>
      </c>
    </row>
    <row r="62" spans="1:45" x14ac:dyDescent="0.4">
      <c r="B62" s="10">
        <v>140</v>
      </c>
      <c r="C62" s="10">
        <v>171</v>
      </c>
      <c r="D62" s="10">
        <v>194</v>
      </c>
      <c r="E62" s="10">
        <v>525</v>
      </c>
      <c r="F62" s="10">
        <v>399</v>
      </c>
      <c r="G62" s="10">
        <v>458</v>
      </c>
      <c r="H62" s="10">
        <v>487</v>
      </c>
      <c r="I62" s="10">
        <v>1024</v>
      </c>
      <c r="J62" s="10">
        <v>558</v>
      </c>
      <c r="K62" s="10">
        <v>557</v>
      </c>
      <c r="L62" s="10">
        <v>670</v>
      </c>
      <c r="M62" s="10">
        <v>1265</v>
      </c>
      <c r="N62" s="10">
        <v>579</v>
      </c>
      <c r="O62" s="10">
        <v>605</v>
      </c>
      <c r="P62" s="10">
        <v>615</v>
      </c>
      <c r="Q62" s="10">
        <v>977</v>
      </c>
      <c r="R62" s="10">
        <v>697</v>
      </c>
      <c r="S62" s="10">
        <v>673</v>
      </c>
      <c r="T62" s="10">
        <v>615</v>
      </c>
      <c r="U62" s="10">
        <v>885</v>
      </c>
      <c r="V62" s="10">
        <v>799</v>
      </c>
      <c r="W62" s="10">
        <v>729</v>
      </c>
      <c r="X62" s="10">
        <v>608</v>
      </c>
      <c r="Y62" s="10">
        <v>879</v>
      </c>
      <c r="Z62" s="10">
        <v>408</v>
      </c>
      <c r="AA62" s="10">
        <v>375</v>
      </c>
      <c r="AB62" s="10">
        <v>339</v>
      </c>
      <c r="AC62" s="10">
        <v>431</v>
      </c>
      <c r="AD62" s="10">
        <v>1560</v>
      </c>
      <c r="AE62" s="10">
        <v>1486</v>
      </c>
      <c r="AF62" s="10">
        <v>1327</v>
      </c>
      <c r="AG62" s="10">
        <v>2296</v>
      </c>
      <c r="AH62" s="10">
        <v>2001</v>
      </c>
      <c r="AI62" s="10">
        <v>2055</v>
      </c>
      <c r="AJ62" s="10">
        <v>2161</v>
      </c>
      <c r="AK62" s="10">
        <v>3652</v>
      </c>
      <c r="AL62" s="10">
        <v>2405</v>
      </c>
      <c r="AM62" s="10">
        <v>2382</v>
      </c>
      <c r="AN62" s="10">
        <v>2397</v>
      </c>
      <c r="AO62" s="10">
        <v>4107</v>
      </c>
      <c r="AP62" s="10">
        <v>1175</v>
      </c>
      <c r="AQ62" s="10">
        <v>1190</v>
      </c>
      <c r="AR62" s="10">
        <v>1127</v>
      </c>
      <c r="AS62" s="10">
        <v>1880</v>
      </c>
    </row>
    <row r="63" spans="1:45" x14ac:dyDescent="0.4">
      <c r="B63" s="10">
        <v>10.46137415307</v>
      </c>
      <c r="C63" s="10">
        <v>7.7372851615579998</v>
      </c>
      <c r="D63" s="10">
        <v>1.1702953418869999</v>
      </c>
      <c r="E63" s="10">
        <v>15.653808109590001</v>
      </c>
      <c r="F63" s="10">
        <v>30.358760691010001</v>
      </c>
      <c r="G63" s="10">
        <v>5.8593101478580003</v>
      </c>
      <c r="H63" s="10">
        <v>19.12078374451</v>
      </c>
      <c r="I63" s="10">
        <v>24.509824963069999</v>
      </c>
      <c r="J63" s="10">
        <v>44.193792555869997</v>
      </c>
      <c r="K63" s="10">
        <v>17.105577329159999</v>
      </c>
      <c r="L63" s="10">
        <v>13.37516402999</v>
      </c>
      <c r="M63" s="10">
        <v>28.296918896000001</v>
      </c>
      <c r="N63" s="10">
        <v>72.566899996390006</v>
      </c>
      <c r="O63" s="10">
        <v>32.550362732769997</v>
      </c>
      <c r="P63" s="10">
        <v>26.485792486320001</v>
      </c>
      <c r="Q63" s="10">
        <v>40.792390305280001</v>
      </c>
      <c r="R63" s="10">
        <v>87.619505024329996</v>
      </c>
      <c r="S63" s="10">
        <v>30.982825826909998</v>
      </c>
      <c r="T63" s="10">
        <v>38.896458749440001</v>
      </c>
      <c r="U63" s="10">
        <v>54.296769577349998</v>
      </c>
      <c r="V63" s="10">
        <v>112.10461944630001</v>
      </c>
      <c r="W63" s="10">
        <v>44.115030708260001</v>
      </c>
      <c r="X63" s="10">
        <v>34.816937806829998</v>
      </c>
      <c r="Y63" s="10">
        <v>78.045786502059997</v>
      </c>
      <c r="Z63" s="10">
        <v>58.703554575479998</v>
      </c>
      <c r="AA63" s="10">
        <v>26.105134496440002</v>
      </c>
      <c r="AB63" s="10">
        <v>30.703165854529999</v>
      </c>
      <c r="AC63" s="10">
        <v>56.637805022709998</v>
      </c>
      <c r="AD63" s="10">
        <v>258.04245017879998</v>
      </c>
      <c r="AE63" s="10">
        <v>103.2387296285</v>
      </c>
      <c r="AF63" s="10">
        <v>116.9149653093</v>
      </c>
      <c r="AG63" s="10">
        <v>185.2548939653</v>
      </c>
      <c r="AH63" s="10">
        <v>157.54691786289999</v>
      </c>
      <c r="AI63" s="10">
        <v>58.873500807230002</v>
      </c>
      <c r="AJ63" s="10">
        <v>47.398176280389997</v>
      </c>
      <c r="AK63" s="10">
        <v>111.7848407938</v>
      </c>
      <c r="AL63" s="10">
        <v>255.4778098187</v>
      </c>
      <c r="AM63" s="10">
        <v>91.934184202989996</v>
      </c>
      <c r="AN63" s="10">
        <v>101.2124656371</v>
      </c>
      <c r="AO63" s="10">
        <v>166.90725440840001</v>
      </c>
      <c r="AP63" s="10">
        <v>160.53069662370001</v>
      </c>
      <c r="AQ63" s="10">
        <v>72.521342199969993</v>
      </c>
      <c r="AR63" s="10">
        <v>63.356132376460003</v>
      </c>
      <c r="AS63" s="10">
        <v>131.32604896769999</v>
      </c>
    </row>
    <row r="64" spans="1:45" x14ac:dyDescent="0.4">
      <c r="B64" s="10">
        <v>414.93832661670001</v>
      </c>
      <c r="C64" s="10">
        <v>393.1087009327</v>
      </c>
      <c r="D64" s="10">
        <v>411.1167491361</v>
      </c>
      <c r="E64" s="10">
        <v>684.19789504209996</v>
      </c>
      <c r="F64" s="10">
        <v>684.26920344040002</v>
      </c>
      <c r="G64" s="10">
        <v>663.39166233169999</v>
      </c>
      <c r="H64" s="10">
        <v>674.01172105759997</v>
      </c>
      <c r="I64" s="10">
        <v>1128.41468854</v>
      </c>
      <c r="J64" s="10">
        <v>617.18630347789997</v>
      </c>
      <c r="K64" s="10">
        <v>627.76873530119997</v>
      </c>
      <c r="L64" s="10">
        <v>636.72706064479996</v>
      </c>
      <c r="M64" s="10">
        <v>1073.374845675</v>
      </c>
      <c r="N64" s="10">
        <v>579.05991985059995</v>
      </c>
      <c r="O64" s="10">
        <v>581.35840760539998</v>
      </c>
      <c r="P64" s="10">
        <v>561.89971533259995</v>
      </c>
      <c r="Q64" s="10">
        <v>927.34131457230001</v>
      </c>
      <c r="R64" s="10">
        <v>534.86103441440002</v>
      </c>
      <c r="S64" s="10">
        <v>537.47378196149998</v>
      </c>
      <c r="T64" s="10">
        <v>520.81066326339999</v>
      </c>
      <c r="U64" s="10">
        <v>855.37523773249995</v>
      </c>
      <c r="V64" s="10">
        <v>488.03964374970002</v>
      </c>
      <c r="W64" s="10">
        <v>520.38165158490006</v>
      </c>
      <c r="X64" s="10">
        <v>463.59296599330003</v>
      </c>
      <c r="Y64" s="10">
        <v>868.07166433760005</v>
      </c>
      <c r="Z64" s="10">
        <v>261.6455684503</v>
      </c>
      <c r="AA64" s="10">
        <v>246.00304049409999</v>
      </c>
      <c r="AB64" s="10">
        <v>286.2186198398</v>
      </c>
      <c r="AC64" s="10">
        <v>446.85162582309999</v>
      </c>
      <c r="AD64" s="10">
        <v>1752.8369306449999</v>
      </c>
      <c r="AE64" s="10">
        <v>1754.4793060980001</v>
      </c>
      <c r="AF64" s="10">
        <v>1799.134141944</v>
      </c>
      <c r="AG64" s="10">
        <v>3020.550763321</v>
      </c>
      <c r="AH64" s="10">
        <v>1805.6587632129999</v>
      </c>
      <c r="AI64" s="10">
        <v>1770.486660114</v>
      </c>
      <c r="AJ64" s="10">
        <v>1701.07770433</v>
      </c>
      <c r="AK64" s="10">
        <v>2921.773676756</v>
      </c>
      <c r="AL64" s="10">
        <v>2343.7882726490002</v>
      </c>
      <c r="AM64" s="10">
        <v>2394.2378484450001</v>
      </c>
      <c r="AN64" s="10">
        <v>2358.2221231120002</v>
      </c>
      <c r="AO64" s="10">
        <v>4013.4190004729999</v>
      </c>
      <c r="AP64" s="10">
        <v>1236.211727351</v>
      </c>
      <c r="AQ64" s="10">
        <v>1177.7621515549999</v>
      </c>
      <c r="AR64" s="10">
        <v>1191.125665729</v>
      </c>
      <c r="AS64" s="10">
        <v>1973.5561672179999</v>
      </c>
    </row>
    <row r="65" spans="1:45" x14ac:dyDescent="0.4">
      <c r="B65" s="4" t="s">
        <v>399</v>
      </c>
      <c r="C65" s="4" t="s">
        <v>95</v>
      </c>
      <c r="D65" s="4" t="s">
        <v>95</v>
      </c>
      <c r="E65" s="4" t="s">
        <v>812</v>
      </c>
      <c r="F65" s="4" t="s">
        <v>850</v>
      </c>
      <c r="G65" s="4" t="s">
        <v>397</v>
      </c>
      <c r="H65" s="4" t="s">
        <v>815</v>
      </c>
      <c r="I65" s="4" t="s">
        <v>543</v>
      </c>
      <c r="J65" s="4" t="s">
        <v>525</v>
      </c>
      <c r="K65" s="4" t="s">
        <v>397</v>
      </c>
      <c r="L65" s="4" t="s">
        <v>397</v>
      </c>
      <c r="M65" s="4" t="s">
        <v>397</v>
      </c>
      <c r="N65" s="4" t="s">
        <v>525</v>
      </c>
      <c r="O65" s="4" t="s">
        <v>107</v>
      </c>
      <c r="P65" s="4" t="s">
        <v>269</v>
      </c>
      <c r="Q65" s="4" t="s">
        <v>435</v>
      </c>
      <c r="R65" s="4" t="s">
        <v>363</v>
      </c>
      <c r="S65" s="4" t="s">
        <v>107</v>
      </c>
      <c r="T65" s="4" t="s">
        <v>107</v>
      </c>
      <c r="U65" s="4" t="s">
        <v>107</v>
      </c>
      <c r="V65" s="4" t="s">
        <v>363</v>
      </c>
      <c r="W65" s="4" t="s">
        <v>107</v>
      </c>
      <c r="X65" s="4" t="s">
        <v>107</v>
      </c>
      <c r="Y65" s="4" t="s">
        <v>107</v>
      </c>
      <c r="Z65" s="4" t="s">
        <v>851</v>
      </c>
      <c r="AA65" s="4" t="s">
        <v>107</v>
      </c>
      <c r="AB65" s="4" t="s">
        <v>107</v>
      </c>
      <c r="AC65" s="4" t="s">
        <v>107</v>
      </c>
      <c r="AD65" s="4" t="s">
        <v>363</v>
      </c>
      <c r="AE65" s="4" t="s">
        <v>107</v>
      </c>
      <c r="AF65" s="4" t="s">
        <v>107</v>
      </c>
      <c r="AG65" s="4" t="s">
        <v>107</v>
      </c>
      <c r="AH65" s="4" t="s">
        <v>363</v>
      </c>
      <c r="AI65" s="4" t="s">
        <v>107</v>
      </c>
      <c r="AJ65" s="4" t="s">
        <v>107</v>
      </c>
      <c r="AK65" s="4" t="s">
        <v>107</v>
      </c>
      <c r="AL65" s="4" t="s">
        <v>363</v>
      </c>
      <c r="AM65" s="4" t="s">
        <v>107</v>
      </c>
      <c r="AN65" s="4" t="s">
        <v>107</v>
      </c>
      <c r="AO65" s="4" t="s">
        <v>107</v>
      </c>
      <c r="AP65" s="4" t="s">
        <v>363</v>
      </c>
      <c r="AQ65" s="4" t="s">
        <v>107</v>
      </c>
      <c r="AR65" s="4" t="s">
        <v>107</v>
      </c>
      <c r="AS65" s="4" t="s">
        <v>107</v>
      </c>
    </row>
    <row r="66" spans="1:45" x14ac:dyDescent="0.4">
      <c r="A66" s="1" t="s">
        <v>313</v>
      </c>
      <c r="B66" s="9">
        <v>7.1261412369689999E-3</v>
      </c>
      <c r="C66" s="9">
        <v>8.501689356760999E-3</v>
      </c>
      <c r="D66" s="9">
        <v>2.0839705623069998E-2</v>
      </c>
      <c r="E66" s="9">
        <v>3.981963161536E-2</v>
      </c>
      <c r="F66" s="9">
        <v>1.579969410185E-2</v>
      </c>
      <c r="G66" s="9">
        <v>1.5135197319680001E-2</v>
      </c>
      <c r="H66" s="9">
        <v>1.87453755702E-2</v>
      </c>
      <c r="I66" s="9">
        <v>2.7768781628769997E-2</v>
      </c>
      <c r="J66" s="9">
        <v>1.263914328824E-2</v>
      </c>
      <c r="K66" s="9">
        <v>1.841057489974E-2</v>
      </c>
      <c r="L66" s="9">
        <v>4.2524834573259999E-2</v>
      </c>
      <c r="M66" s="9">
        <v>2.3129250781400001E-2</v>
      </c>
      <c r="N66" s="9">
        <v>1.447859433181E-2</v>
      </c>
      <c r="O66" s="9">
        <v>1.5428746424929999E-2</v>
      </c>
      <c r="P66" s="9">
        <v>2.2184115015139998E-2</v>
      </c>
      <c r="Q66" s="9">
        <v>2.8357274547050001E-2</v>
      </c>
      <c r="R66" s="9">
        <v>2.5048388159689999E-2</v>
      </c>
      <c r="S66" s="9">
        <v>1.2446238663180001E-2</v>
      </c>
      <c r="T66" s="9">
        <v>3.8856082699210003E-2</v>
      </c>
      <c r="U66" s="9">
        <v>4.2160855218149995E-2</v>
      </c>
      <c r="V66" s="9">
        <v>4.1843242016769998E-2</v>
      </c>
      <c r="W66" s="9">
        <v>1.8240730208830002E-2</v>
      </c>
      <c r="X66" s="9">
        <v>3.1271723073120004E-2</v>
      </c>
      <c r="Y66" s="9">
        <v>2.083824953601E-2</v>
      </c>
      <c r="Z66" s="9">
        <v>1.322468791118E-2</v>
      </c>
      <c r="AA66" s="9">
        <v>2.464767322579E-2</v>
      </c>
      <c r="AB66" s="9">
        <v>3.0455705166979999E-2</v>
      </c>
      <c r="AC66" s="9">
        <v>1.63227193238E-2</v>
      </c>
      <c r="AD66" s="9">
        <v>1.7770009868289999E-2</v>
      </c>
      <c r="AE66" s="9">
        <v>1.346111678488E-2</v>
      </c>
      <c r="AF66" s="9">
        <v>2.5517159072850001E-2</v>
      </c>
      <c r="AG66" s="9">
        <v>2.4112692084269999E-2</v>
      </c>
      <c r="AH66" s="9">
        <v>1.9983649685739999E-2</v>
      </c>
      <c r="AI66" s="9">
        <v>1.8377820783189999E-2</v>
      </c>
      <c r="AJ66" s="9">
        <v>3.4264352782820001E-2</v>
      </c>
      <c r="AK66" s="9">
        <v>3.3176004300809997E-2</v>
      </c>
      <c r="AL66" s="9">
        <v>2.0613386913020001E-2</v>
      </c>
      <c r="AM66" s="9">
        <v>1.614490554343E-2</v>
      </c>
      <c r="AN66" s="9">
        <v>3.2000107360320003E-2</v>
      </c>
      <c r="AO66" s="9">
        <v>3.1583004632729998E-2</v>
      </c>
      <c r="AP66" s="9">
        <v>1.5303339069049999E-2</v>
      </c>
      <c r="AQ66" s="9">
        <v>1.485885196759E-2</v>
      </c>
      <c r="AR66" s="9">
        <v>2.4121516623420002E-2</v>
      </c>
      <c r="AS66" s="9">
        <v>2.2493854738689999E-2</v>
      </c>
    </row>
    <row r="67" spans="1:45" x14ac:dyDescent="0.4">
      <c r="B67" s="10">
        <v>1</v>
      </c>
      <c r="C67" s="10">
        <v>1</v>
      </c>
      <c r="D67" s="10">
        <v>4</v>
      </c>
      <c r="E67" s="10">
        <v>21</v>
      </c>
      <c r="F67" s="10">
        <v>6</v>
      </c>
      <c r="G67" s="10">
        <v>10</v>
      </c>
      <c r="H67" s="10">
        <v>11</v>
      </c>
      <c r="I67" s="10">
        <v>26</v>
      </c>
      <c r="J67" s="10">
        <v>8</v>
      </c>
      <c r="K67" s="10">
        <v>10</v>
      </c>
      <c r="L67" s="10">
        <v>23</v>
      </c>
      <c r="M67" s="10">
        <v>32</v>
      </c>
      <c r="N67" s="10">
        <v>8</v>
      </c>
      <c r="O67" s="10">
        <v>8</v>
      </c>
      <c r="P67" s="10">
        <v>15</v>
      </c>
      <c r="Q67" s="10">
        <v>23</v>
      </c>
      <c r="R67" s="10">
        <v>17</v>
      </c>
      <c r="S67" s="10">
        <v>8</v>
      </c>
      <c r="T67" s="10">
        <v>22</v>
      </c>
      <c r="U67" s="10">
        <v>34</v>
      </c>
      <c r="V67" s="10">
        <v>28</v>
      </c>
      <c r="W67" s="10">
        <v>16</v>
      </c>
      <c r="X67" s="10">
        <v>19</v>
      </c>
      <c r="Y67" s="10">
        <v>17</v>
      </c>
      <c r="Z67" s="10">
        <v>10</v>
      </c>
      <c r="AA67" s="10">
        <v>9</v>
      </c>
      <c r="AB67" s="10">
        <v>9</v>
      </c>
      <c r="AC67" s="10">
        <v>6</v>
      </c>
      <c r="AD67" s="10">
        <v>31</v>
      </c>
      <c r="AE67" s="10">
        <v>24</v>
      </c>
      <c r="AF67" s="10">
        <v>36</v>
      </c>
      <c r="AG67" s="10">
        <v>58</v>
      </c>
      <c r="AH67" s="10">
        <v>47</v>
      </c>
      <c r="AI67" s="10">
        <v>38</v>
      </c>
      <c r="AJ67" s="10">
        <v>67</v>
      </c>
      <c r="AK67" s="10">
        <v>100</v>
      </c>
      <c r="AL67" s="10">
        <v>55</v>
      </c>
      <c r="AM67" s="10">
        <v>40</v>
      </c>
      <c r="AN67" s="10">
        <v>72</v>
      </c>
      <c r="AO67" s="10">
        <v>119</v>
      </c>
      <c r="AP67" s="10">
        <v>23</v>
      </c>
      <c r="AQ67" s="10">
        <v>22</v>
      </c>
      <c r="AR67" s="10">
        <v>31</v>
      </c>
      <c r="AS67" s="10">
        <v>40</v>
      </c>
    </row>
    <row r="68" spans="1:45" x14ac:dyDescent="0.4">
      <c r="B68" s="10">
        <v>140</v>
      </c>
      <c r="C68" s="10">
        <v>171</v>
      </c>
      <c r="D68" s="10">
        <v>194</v>
      </c>
      <c r="E68" s="10">
        <v>525</v>
      </c>
      <c r="F68" s="10">
        <v>399</v>
      </c>
      <c r="G68" s="10">
        <v>458</v>
      </c>
      <c r="H68" s="10">
        <v>487</v>
      </c>
      <c r="I68" s="10">
        <v>1024</v>
      </c>
      <c r="J68" s="10">
        <v>558</v>
      </c>
      <c r="K68" s="10">
        <v>557</v>
      </c>
      <c r="L68" s="10">
        <v>670</v>
      </c>
      <c r="M68" s="10">
        <v>1265</v>
      </c>
      <c r="N68" s="10">
        <v>579</v>
      </c>
      <c r="O68" s="10">
        <v>605</v>
      </c>
      <c r="P68" s="10">
        <v>615</v>
      </c>
      <c r="Q68" s="10">
        <v>977</v>
      </c>
      <c r="R68" s="10">
        <v>697</v>
      </c>
      <c r="S68" s="10">
        <v>673</v>
      </c>
      <c r="T68" s="10">
        <v>615</v>
      </c>
      <c r="U68" s="10">
        <v>885</v>
      </c>
      <c r="V68" s="10">
        <v>799</v>
      </c>
      <c r="W68" s="10">
        <v>729</v>
      </c>
      <c r="X68" s="10">
        <v>608</v>
      </c>
      <c r="Y68" s="10">
        <v>879</v>
      </c>
      <c r="Z68" s="10">
        <v>408</v>
      </c>
      <c r="AA68" s="10">
        <v>375</v>
      </c>
      <c r="AB68" s="10">
        <v>339</v>
      </c>
      <c r="AC68" s="10">
        <v>431</v>
      </c>
      <c r="AD68" s="10">
        <v>1560</v>
      </c>
      <c r="AE68" s="10">
        <v>1486</v>
      </c>
      <c r="AF68" s="10">
        <v>1327</v>
      </c>
      <c r="AG68" s="10">
        <v>2296</v>
      </c>
      <c r="AH68" s="10">
        <v>2001</v>
      </c>
      <c r="AI68" s="10">
        <v>2055</v>
      </c>
      <c r="AJ68" s="10">
        <v>2161</v>
      </c>
      <c r="AK68" s="10">
        <v>3652</v>
      </c>
      <c r="AL68" s="10">
        <v>2405</v>
      </c>
      <c r="AM68" s="10">
        <v>2382</v>
      </c>
      <c r="AN68" s="10">
        <v>2397</v>
      </c>
      <c r="AO68" s="10">
        <v>4107</v>
      </c>
      <c r="AP68" s="10">
        <v>1175</v>
      </c>
      <c r="AQ68" s="10">
        <v>1190</v>
      </c>
      <c r="AR68" s="10">
        <v>1127</v>
      </c>
      <c r="AS68" s="10">
        <v>1880</v>
      </c>
    </row>
    <row r="69" spans="1:45" x14ac:dyDescent="0.4">
      <c r="B69" s="10">
        <v>2.9569091201019999</v>
      </c>
      <c r="C69" s="10">
        <v>3.3420880587689998</v>
      </c>
      <c r="D69" s="10">
        <v>8.5675520287110007</v>
      </c>
      <c r="E69" s="10">
        <v>27.244508132579998</v>
      </c>
      <c r="F69" s="10">
        <v>10.81124409767</v>
      </c>
      <c r="G69" s="10">
        <v>10.040563709620001</v>
      </c>
      <c r="H69" s="10">
        <v>12.63460284994</v>
      </c>
      <c r="I69" s="10">
        <v>31.334701072760001</v>
      </c>
      <c r="J69" s="10">
        <v>7.8007061251970002</v>
      </c>
      <c r="K69" s="10">
        <v>11.557583320979999</v>
      </c>
      <c r="L69" s="10">
        <v>27.076712922239999</v>
      </c>
      <c r="M69" s="10">
        <v>24.826355988060001</v>
      </c>
      <c r="N69" s="10">
        <v>8.3839736733250003</v>
      </c>
      <c r="O69" s="10">
        <v>8.9696314529470005</v>
      </c>
      <c r="P69" s="10">
        <v>12.46524791191</v>
      </c>
      <c r="Q69" s="10">
        <v>26.296872256149999</v>
      </c>
      <c r="R69" s="10">
        <v>13.39740680151</v>
      </c>
      <c r="S69" s="10">
        <v>6.6895269654930001</v>
      </c>
      <c r="T69" s="10">
        <v>20.236662202400002</v>
      </c>
      <c r="U69" s="10">
        <v>36.06335155523</v>
      </c>
      <c r="V69" s="10">
        <v>20.421160927199999</v>
      </c>
      <c r="W69" s="10">
        <v>9.4921413121859999</v>
      </c>
      <c r="X69" s="10">
        <v>14.497350851189999</v>
      </c>
      <c r="Y69" s="10">
        <v>18.08909395661</v>
      </c>
      <c r="Z69" s="10">
        <v>3.460180986099</v>
      </c>
      <c r="AA69" s="10">
        <v>6.0634025546499997</v>
      </c>
      <c r="AB69" s="10">
        <v>8.7169898991409998</v>
      </c>
      <c r="AC69" s="10">
        <v>7.2938336676970001</v>
      </c>
      <c r="AD69" s="10">
        <v>31.147929555059999</v>
      </c>
      <c r="AE69" s="10">
        <v>23.61725083604</v>
      </c>
      <c r="AF69" s="10">
        <v>45.908792093370003</v>
      </c>
      <c r="AG69" s="10">
        <v>72.833610480849998</v>
      </c>
      <c r="AH69" s="10">
        <v>36.083652176039998</v>
      </c>
      <c r="AI69" s="10">
        <v>32.537686538599999</v>
      </c>
      <c r="AJ69" s="10">
        <v>58.28632657216</v>
      </c>
      <c r="AK69" s="10">
        <v>96.932776066030002</v>
      </c>
      <c r="AL69" s="10">
        <v>48.313414506309996</v>
      </c>
      <c r="AM69" s="10">
        <v>38.654743911659999</v>
      </c>
      <c r="AN69" s="10">
        <v>75.463361119070001</v>
      </c>
      <c r="AO69" s="10">
        <v>126.75583088499999</v>
      </c>
      <c r="AP69" s="10">
        <v>18.91816722479</v>
      </c>
      <c r="AQ69" s="10">
        <v>17.50019346298</v>
      </c>
      <c r="AR69" s="10">
        <v>28.731757546459999</v>
      </c>
      <c r="AS69" s="10">
        <v>44.392885744060003</v>
      </c>
    </row>
    <row r="70" spans="1:45" x14ac:dyDescent="0.4">
      <c r="B70" s="10">
        <v>414.93832661670001</v>
      </c>
      <c r="C70" s="10">
        <v>393.1087009327</v>
      </c>
      <c r="D70" s="10">
        <v>411.1167491361</v>
      </c>
      <c r="E70" s="10">
        <v>684.19789504209996</v>
      </c>
      <c r="F70" s="10">
        <v>684.26920344040002</v>
      </c>
      <c r="G70" s="10">
        <v>663.39166233169999</v>
      </c>
      <c r="H70" s="10">
        <v>674.01172105759997</v>
      </c>
      <c r="I70" s="10">
        <v>1128.41468854</v>
      </c>
      <c r="J70" s="10">
        <v>617.18630347789997</v>
      </c>
      <c r="K70" s="10">
        <v>627.76873530119997</v>
      </c>
      <c r="L70" s="10">
        <v>636.72706064479996</v>
      </c>
      <c r="M70" s="10">
        <v>1073.374845675</v>
      </c>
      <c r="N70" s="10">
        <v>579.05991985059995</v>
      </c>
      <c r="O70" s="10">
        <v>581.35840760539998</v>
      </c>
      <c r="P70" s="10">
        <v>561.89971533259995</v>
      </c>
      <c r="Q70" s="10">
        <v>927.34131457230001</v>
      </c>
      <c r="R70" s="10">
        <v>534.86103441440002</v>
      </c>
      <c r="S70" s="10">
        <v>537.47378196149998</v>
      </c>
      <c r="T70" s="10">
        <v>520.81066326339999</v>
      </c>
      <c r="U70" s="10">
        <v>855.37523773249995</v>
      </c>
      <c r="V70" s="10">
        <v>488.03964374970002</v>
      </c>
      <c r="W70" s="10">
        <v>520.38165158490006</v>
      </c>
      <c r="X70" s="10">
        <v>463.59296599330003</v>
      </c>
      <c r="Y70" s="10">
        <v>868.07166433760005</v>
      </c>
      <c r="Z70" s="10">
        <v>261.6455684503</v>
      </c>
      <c r="AA70" s="10">
        <v>246.00304049409999</v>
      </c>
      <c r="AB70" s="10">
        <v>286.2186198398</v>
      </c>
      <c r="AC70" s="10">
        <v>446.85162582309999</v>
      </c>
      <c r="AD70" s="10">
        <v>1752.8369306449999</v>
      </c>
      <c r="AE70" s="10">
        <v>1754.4793060980001</v>
      </c>
      <c r="AF70" s="10">
        <v>1799.134141944</v>
      </c>
      <c r="AG70" s="10">
        <v>3020.550763321</v>
      </c>
      <c r="AH70" s="10">
        <v>1805.6587632129999</v>
      </c>
      <c r="AI70" s="10">
        <v>1770.486660114</v>
      </c>
      <c r="AJ70" s="10">
        <v>1701.07770433</v>
      </c>
      <c r="AK70" s="10">
        <v>2921.773676756</v>
      </c>
      <c r="AL70" s="10">
        <v>2343.7882726490002</v>
      </c>
      <c r="AM70" s="10">
        <v>2394.2378484450001</v>
      </c>
      <c r="AN70" s="10">
        <v>2358.2221231120002</v>
      </c>
      <c r="AO70" s="10">
        <v>4013.4190004729999</v>
      </c>
      <c r="AP70" s="10">
        <v>1236.211727351</v>
      </c>
      <c r="AQ70" s="10">
        <v>1177.7621515549999</v>
      </c>
      <c r="AR70" s="10">
        <v>1191.125665729</v>
      </c>
      <c r="AS70" s="10">
        <v>1973.5561672179999</v>
      </c>
    </row>
    <row r="71" spans="1:45" x14ac:dyDescent="0.4">
      <c r="B71" s="4" t="s">
        <v>95</v>
      </c>
      <c r="C71" s="4" t="s">
        <v>95</v>
      </c>
      <c r="D71" s="4" t="s">
        <v>95</v>
      </c>
      <c r="E71" s="4" t="s">
        <v>397</v>
      </c>
      <c r="F71" s="4" t="s">
        <v>236</v>
      </c>
      <c r="G71" s="4" t="s">
        <v>397</v>
      </c>
      <c r="H71" s="4" t="s">
        <v>397</v>
      </c>
      <c r="I71" s="4" t="s">
        <v>435</v>
      </c>
      <c r="J71" s="4" t="s">
        <v>236</v>
      </c>
      <c r="K71" s="4" t="s">
        <v>397</v>
      </c>
      <c r="L71" s="4" t="s">
        <v>852</v>
      </c>
      <c r="M71" s="4" t="s">
        <v>435</v>
      </c>
      <c r="N71" s="4" t="s">
        <v>236</v>
      </c>
      <c r="O71" s="4" t="s">
        <v>236</v>
      </c>
      <c r="P71" s="4" t="s">
        <v>435</v>
      </c>
      <c r="Q71" s="4" t="s">
        <v>397</v>
      </c>
      <c r="R71" s="4" t="s">
        <v>435</v>
      </c>
      <c r="S71" s="4" t="s">
        <v>557</v>
      </c>
      <c r="T71" s="4" t="s">
        <v>549</v>
      </c>
      <c r="U71" s="4" t="s">
        <v>815</v>
      </c>
      <c r="V71" s="4" t="s">
        <v>853</v>
      </c>
      <c r="W71" s="4" t="s">
        <v>397</v>
      </c>
      <c r="X71" s="4" t="s">
        <v>435</v>
      </c>
      <c r="Y71" s="4" t="s">
        <v>434</v>
      </c>
      <c r="Z71" s="4" t="s">
        <v>236</v>
      </c>
      <c r="AA71" s="4" t="s">
        <v>397</v>
      </c>
      <c r="AB71" s="4" t="s">
        <v>397</v>
      </c>
      <c r="AC71" s="4" t="s">
        <v>95</v>
      </c>
      <c r="AD71" s="4" t="s">
        <v>107</v>
      </c>
      <c r="AE71" s="4" t="s">
        <v>437</v>
      </c>
      <c r="AF71" s="4" t="s">
        <v>217</v>
      </c>
      <c r="AG71" s="4" t="s">
        <v>217</v>
      </c>
      <c r="AH71" s="4" t="s">
        <v>107</v>
      </c>
      <c r="AI71" s="4" t="s">
        <v>107</v>
      </c>
      <c r="AJ71" s="4" t="s">
        <v>216</v>
      </c>
      <c r="AK71" s="4" t="s">
        <v>216</v>
      </c>
      <c r="AL71" s="4" t="s">
        <v>107</v>
      </c>
      <c r="AM71" s="4" t="s">
        <v>107</v>
      </c>
      <c r="AN71" s="4" t="s">
        <v>216</v>
      </c>
      <c r="AO71" s="4" t="s">
        <v>216</v>
      </c>
      <c r="AP71" s="4" t="s">
        <v>435</v>
      </c>
      <c r="AQ71" s="4" t="s">
        <v>435</v>
      </c>
      <c r="AR71" s="4" t="s">
        <v>107</v>
      </c>
      <c r="AS71" s="4" t="s">
        <v>436</v>
      </c>
    </row>
    <row r="72" spans="1:45" x14ac:dyDescent="0.4">
      <c r="A72" s="1" t="s">
        <v>328</v>
      </c>
      <c r="B72" s="9">
        <v>6.3661404113240005E-2</v>
      </c>
      <c r="C72" s="9">
        <v>0.11357570573869999</v>
      </c>
      <c r="D72" s="9">
        <v>7.9221415689989999E-2</v>
      </c>
      <c r="E72" s="9">
        <v>4.0036262880659999E-2</v>
      </c>
      <c r="F72" s="9">
        <v>4.389137670137E-2</v>
      </c>
      <c r="G72" s="9">
        <v>5.0226227857950001E-2</v>
      </c>
      <c r="H72" s="9">
        <v>2.4768069573920002E-2</v>
      </c>
      <c r="I72" s="9">
        <v>2.9348942047389998E-2</v>
      </c>
      <c r="J72" s="9">
        <v>3.0893948251169999E-2</v>
      </c>
      <c r="K72" s="9">
        <v>2.942797057319E-2</v>
      </c>
      <c r="L72" s="9">
        <v>4.7434201406120001E-2</v>
      </c>
      <c r="M72" s="9">
        <v>4.9861341460239995E-2</v>
      </c>
      <c r="N72" s="9">
        <v>2.4193708627260002E-2</v>
      </c>
      <c r="O72" s="9">
        <v>1.8499615967750002E-2</v>
      </c>
      <c r="P72" s="9">
        <v>2.895608060168E-2</v>
      </c>
      <c r="Q72" s="9">
        <v>3.8095382975169997E-2</v>
      </c>
      <c r="R72" s="9">
        <v>7.6957216321030001E-3</v>
      </c>
      <c r="S72" s="9">
        <v>1.815413364642E-2</v>
      </c>
      <c r="T72" s="9">
        <v>2.7371019349589999E-2</v>
      </c>
      <c r="U72" s="9">
        <v>8.9024603961550004E-3</v>
      </c>
      <c r="V72" s="9">
        <v>4.4885957591429999E-3</v>
      </c>
      <c r="W72" s="9">
        <v>5.6762860297999995E-4</v>
      </c>
      <c r="X72" s="9">
        <v>9.4122130822909995E-3</v>
      </c>
      <c r="Y72" s="9">
        <v>1.094550054025E-2</v>
      </c>
      <c r="Z72" s="9">
        <v>6.3858254944000007E-4</v>
      </c>
      <c r="AA72" s="9">
        <v>6.8472000690449997E-4</v>
      </c>
      <c r="AB72" s="9">
        <v>1.3515168801649999E-2</v>
      </c>
      <c r="AC72" s="9">
        <v>4.2298781875270002E-4</v>
      </c>
      <c r="AD72" s="9">
        <v>2.570877182715E-2</v>
      </c>
      <c r="AE72" s="9">
        <v>3.1138143467339997E-2</v>
      </c>
      <c r="AF72" s="9">
        <v>3.8444377092599999E-2</v>
      </c>
      <c r="AG72" s="9">
        <v>3.1363361094380003E-2</v>
      </c>
      <c r="AH72" s="9">
        <v>2.820940229982E-2</v>
      </c>
      <c r="AI72" s="9">
        <v>3.3387408253839998E-2</v>
      </c>
      <c r="AJ72" s="9">
        <v>2.6808318024100001E-2</v>
      </c>
      <c r="AK72" s="9">
        <v>2.390193576543E-2</v>
      </c>
      <c r="AL72" s="9">
        <v>3.6125033780910004E-2</v>
      </c>
      <c r="AM72" s="9">
        <v>4.5908377164690005E-2</v>
      </c>
      <c r="AN72" s="9">
        <v>4.5899970085269998E-2</v>
      </c>
      <c r="AO72" s="9">
        <v>3.7829081448220003E-2</v>
      </c>
      <c r="AP72" s="9">
        <v>9.1654272422820003E-3</v>
      </c>
      <c r="AQ72" s="9">
        <v>6.3694944566489997E-3</v>
      </c>
      <c r="AR72" s="9">
        <v>8.3792970196539997E-3</v>
      </c>
      <c r="AS72" s="9">
        <v>7.5190755373799999E-3</v>
      </c>
    </row>
    <row r="73" spans="1:45" x14ac:dyDescent="0.4">
      <c r="B73" s="10">
        <v>9</v>
      </c>
      <c r="C73" s="10">
        <v>12</v>
      </c>
      <c r="D73" s="10">
        <v>12</v>
      </c>
      <c r="E73" s="10">
        <v>18</v>
      </c>
      <c r="F73" s="10">
        <v>17</v>
      </c>
      <c r="G73" s="10">
        <v>23</v>
      </c>
      <c r="H73" s="10">
        <v>16</v>
      </c>
      <c r="I73" s="10">
        <v>36</v>
      </c>
      <c r="J73" s="10">
        <v>18</v>
      </c>
      <c r="K73" s="10">
        <v>16</v>
      </c>
      <c r="L73" s="10">
        <v>29</v>
      </c>
      <c r="M73" s="10">
        <v>53</v>
      </c>
      <c r="N73" s="10">
        <v>13</v>
      </c>
      <c r="O73" s="10">
        <v>10</v>
      </c>
      <c r="P73" s="10">
        <v>13</v>
      </c>
      <c r="Q73" s="10">
        <v>23</v>
      </c>
      <c r="R73" s="10">
        <v>4</v>
      </c>
      <c r="S73" s="10">
        <v>9</v>
      </c>
      <c r="T73" s="10">
        <v>11</v>
      </c>
      <c r="U73" s="10">
        <v>8</v>
      </c>
      <c r="V73" s="10">
        <v>3</v>
      </c>
      <c r="W73" s="10">
        <v>1</v>
      </c>
      <c r="X73" s="10">
        <v>5</v>
      </c>
      <c r="Y73" s="10">
        <v>9</v>
      </c>
      <c r="Z73" s="10">
        <v>1</v>
      </c>
      <c r="AA73" s="10">
        <v>1</v>
      </c>
      <c r="AB73" s="10">
        <v>3</v>
      </c>
      <c r="AC73" s="10">
        <v>1</v>
      </c>
      <c r="AD73" s="10">
        <v>31</v>
      </c>
      <c r="AE73" s="10">
        <v>34</v>
      </c>
      <c r="AF73" s="10">
        <v>43</v>
      </c>
      <c r="AG73" s="10">
        <v>75</v>
      </c>
      <c r="AH73" s="10">
        <v>34</v>
      </c>
      <c r="AI73" s="10">
        <v>36</v>
      </c>
      <c r="AJ73" s="10">
        <v>44</v>
      </c>
      <c r="AK73" s="10">
        <v>72</v>
      </c>
      <c r="AL73" s="10">
        <v>54</v>
      </c>
      <c r="AM73" s="10">
        <v>68</v>
      </c>
      <c r="AN73" s="10">
        <v>82</v>
      </c>
      <c r="AO73" s="10">
        <v>132</v>
      </c>
      <c r="AP73" s="10">
        <v>11</v>
      </c>
      <c r="AQ73" s="10">
        <v>4</v>
      </c>
      <c r="AR73" s="10">
        <v>7</v>
      </c>
      <c r="AS73" s="10">
        <v>16</v>
      </c>
    </row>
    <row r="74" spans="1:45" x14ac:dyDescent="0.4">
      <c r="B74" s="10">
        <v>140</v>
      </c>
      <c r="C74" s="10">
        <v>171</v>
      </c>
      <c r="D74" s="10">
        <v>194</v>
      </c>
      <c r="E74" s="10">
        <v>525</v>
      </c>
      <c r="F74" s="10">
        <v>399</v>
      </c>
      <c r="G74" s="10">
        <v>458</v>
      </c>
      <c r="H74" s="10">
        <v>487</v>
      </c>
      <c r="I74" s="10">
        <v>1024</v>
      </c>
      <c r="J74" s="10">
        <v>558</v>
      </c>
      <c r="K74" s="10">
        <v>557</v>
      </c>
      <c r="L74" s="10">
        <v>670</v>
      </c>
      <c r="M74" s="10">
        <v>1265</v>
      </c>
      <c r="N74" s="10">
        <v>579</v>
      </c>
      <c r="O74" s="10">
        <v>605</v>
      </c>
      <c r="P74" s="10">
        <v>615</v>
      </c>
      <c r="Q74" s="10">
        <v>977</v>
      </c>
      <c r="R74" s="10">
        <v>697</v>
      </c>
      <c r="S74" s="10">
        <v>673</v>
      </c>
      <c r="T74" s="10">
        <v>615</v>
      </c>
      <c r="U74" s="10">
        <v>885</v>
      </c>
      <c r="V74" s="10">
        <v>799</v>
      </c>
      <c r="W74" s="10">
        <v>729</v>
      </c>
      <c r="X74" s="10">
        <v>608</v>
      </c>
      <c r="Y74" s="10">
        <v>879</v>
      </c>
      <c r="Z74" s="10">
        <v>408</v>
      </c>
      <c r="AA74" s="10">
        <v>375</v>
      </c>
      <c r="AB74" s="10">
        <v>339</v>
      </c>
      <c r="AC74" s="10">
        <v>431</v>
      </c>
      <c r="AD74" s="10">
        <v>1560</v>
      </c>
      <c r="AE74" s="10">
        <v>1486</v>
      </c>
      <c r="AF74" s="10">
        <v>1327</v>
      </c>
      <c r="AG74" s="10">
        <v>2296</v>
      </c>
      <c r="AH74" s="10">
        <v>2001</v>
      </c>
      <c r="AI74" s="10">
        <v>2055</v>
      </c>
      <c r="AJ74" s="10">
        <v>2161</v>
      </c>
      <c r="AK74" s="10">
        <v>3652</v>
      </c>
      <c r="AL74" s="10">
        <v>2405</v>
      </c>
      <c r="AM74" s="10">
        <v>2382</v>
      </c>
      <c r="AN74" s="10">
        <v>2397</v>
      </c>
      <c r="AO74" s="10">
        <v>4107</v>
      </c>
      <c r="AP74" s="10">
        <v>1175</v>
      </c>
      <c r="AQ74" s="10">
        <v>1190</v>
      </c>
      <c r="AR74" s="10">
        <v>1127</v>
      </c>
      <c r="AS74" s="10">
        <v>1880</v>
      </c>
    </row>
    <row r="75" spans="1:45" x14ac:dyDescent="0.4">
      <c r="B75" s="10">
        <v>26.415556492819999</v>
      </c>
      <c r="C75" s="10">
        <v>44.64759814045</v>
      </c>
      <c r="D75" s="10">
        <v>32.569250880429998</v>
      </c>
      <c r="E75" s="10">
        <v>27.392726788299999</v>
      </c>
      <c r="F75" s="10">
        <v>30.033517373350001</v>
      </c>
      <c r="G75" s="10">
        <v>33.319660791339999</v>
      </c>
      <c r="H75" s="10">
        <v>16.693969200790001</v>
      </c>
      <c r="I75" s="10">
        <v>33.117777299369997</v>
      </c>
      <c r="J75" s="10">
        <v>19.067321720980001</v>
      </c>
      <c r="K75" s="10">
        <v>18.473959869209999</v>
      </c>
      <c r="L75" s="10">
        <v>30.20263963535</v>
      </c>
      <c r="M75" s="10">
        <v>53.519909695050004</v>
      </c>
      <c r="N75" s="10">
        <v>14.00960697859</v>
      </c>
      <c r="O75" s="10">
        <v>10.754907280319999</v>
      </c>
      <c r="P75" s="10">
        <v>16.270413447229998</v>
      </c>
      <c r="Q75" s="10">
        <v>35.32742252733</v>
      </c>
      <c r="R75" s="10">
        <v>4.116141632713</v>
      </c>
      <c r="S75" s="10">
        <v>9.757370869172</v>
      </c>
      <c r="T75" s="10">
        <v>14.25511874165</v>
      </c>
      <c r="U75" s="10">
        <v>7.6149441777650004</v>
      </c>
      <c r="V75" s="10">
        <v>2.1906126752290001</v>
      </c>
      <c r="W75" s="10">
        <v>0.29538350990559997</v>
      </c>
      <c r="X75" s="10">
        <v>4.3634357793799996</v>
      </c>
      <c r="Y75" s="10">
        <v>9.501478870983</v>
      </c>
      <c r="Z75" s="10">
        <v>0.1670822941507</v>
      </c>
      <c r="AA75" s="10">
        <v>0.1684432035856</v>
      </c>
      <c r="AB75" s="10">
        <v>3.8682929613099999</v>
      </c>
      <c r="AC75" s="10">
        <v>0.18901279451299999</v>
      </c>
      <c r="AD75" s="10">
        <v>45.06328470015</v>
      </c>
      <c r="AE75" s="10">
        <v>54.63122834376</v>
      </c>
      <c r="AF75" s="10">
        <v>69.166591393049998</v>
      </c>
      <c r="AG75" s="10">
        <v>94.734624293920007</v>
      </c>
      <c r="AH75" s="10">
        <v>50.93655446767</v>
      </c>
      <c r="AI75" s="10">
        <v>59.111960929219997</v>
      </c>
      <c r="AJ75" s="10">
        <v>45.603032081389998</v>
      </c>
      <c r="AK75" s="10">
        <v>69.836046742939999</v>
      </c>
      <c r="AL75" s="10">
        <v>84.669430524730004</v>
      </c>
      <c r="AM75" s="10">
        <v>109.9155741684</v>
      </c>
      <c r="AN75" s="10">
        <v>108.24232490529999</v>
      </c>
      <c r="AO75" s="10">
        <v>151.8239542547</v>
      </c>
      <c r="AP75" s="10">
        <v>11.330408643089999</v>
      </c>
      <c r="AQ75" s="10">
        <v>7.5017494955790003</v>
      </c>
      <c r="AR75" s="10">
        <v>9.9807957408739991</v>
      </c>
      <c r="AS75" s="10">
        <v>14.839317898579999</v>
      </c>
    </row>
    <row r="76" spans="1:45" x14ac:dyDescent="0.4">
      <c r="B76" s="10">
        <v>414.93832661670001</v>
      </c>
      <c r="C76" s="10">
        <v>393.1087009327</v>
      </c>
      <c r="D76" s="10">
        <v>411.1167491361</v>
      </c>
      <c r="E76" s="10">
        <v>684.19789504209996</v>
      </c>
      <c r="F76" s="10">
        <v>684.26920344040002</v>
      </c>
      <c r="G76" s="10">
        <v>663.39166233169999</v>
      </c>
      <c r="H76" s="10">
        <v>674.01172105759997</v>
      </c>
      <c r="I76" s="10">
        <v>1128.41468854</v>
      </c>
      <c r="J76" s="10">
        <v>617.18630347789997</v>
      </c>
      <c r="K76" s="10">
        <v>627.76873530119997</v>
      </c>
      <c r="L76" s="10">
        <v>636.72706064479996</v>
      </c>
      <c r="M76" s="10">
        <v>1073.374845675</v>
      </c>
      <c r="N76" s="10">
        <v>579.05991985059995</v>
      </c>
      <c r="O76" s="10">
        <v>581.35840760539998</v>
      </c>
      <c r="P76" s="10">
        <v>561.89971533259995</v>
      </c>
      <c r="Q76" s="10">
        <v>927.34131457230001</v>
      </c>
      <c r="R76" s="10">
        <v>534.86103441440002</v>
      </c>
      <c r="S76" s="10">
        <v>537.47378196149998</v>
      </c>
      <c r="T76" s="10">
        <v>520.81066326339999</v>
      </c>
      <c r="U76" s="10">
        <v>855.37523773249995</v>
      </c>
      <c r="V76" s="10">
        <v>488.03964374970002</v>
      </c>
      <c r="W76" s="10">
        <v>520.38165158490006</v>
      </c>
      <c r="X76" s="10">
        <v>463.59296599330003</v>
      </c>
      <c r="Y76" s="10">
        <v>868.07166433760005</v>
      </c>
      <c r="Z76" s="10">
        <v>261.6455684503</v>
      </c>
      <c r="AA76" s="10">
        <v>246.00304049409999</v>
      </c>
      <c r="AB76" s="10">
        <v>286.2186198398</v>
      </c>
      <c r="AC76" s="10">
        <v>446.85162582309999</v>
      </c>
      <c r="AD76" s="10">
        <v>1752.8369306449999</v>
      </c>
      <c r="AE76" s="10">
        <v>1754.4793060980001</v>
      </c>
      <c r="AF76" s="10">
        <v>1799.134141944</v>
      </c>
      <c r="AG76" s="10">
        <v>3020.550763321</v>
      </c>
      <c r="AH76" s="10">
        <v>1805.6587632129999</v>
      </c>
      <c r="AI76" s="10">
        <v>1770.486660114</v>
      </c>
      <c r="AJ76" s="10">
        <v>1701.07770433</v>
      </c>
      <c r="AK76" s="10">
        <v>2921.773676756</v>
      </c>
      <c r="AL76" s="10">
        <v>2343.7882726490002</v>
      </c>
      <c r="AM76" s="10">
        <v>2394.2378484450001</v>
      </c>
      <c r="AN76" s="10">
        <v>2358.2221231120002</v>
      </c>
      <c r="AO76" s="10">
        <v>4013.4190004729999</v>
      </c>
      <c r="AP76" s="10">
        <v>1236.211727351</v>
      </c>
      <c r="AQ76" s="10">
        <v>1177.7621515549999</v>
      </c>
      <c r="AR76" s="10">
        <v>1191.125665729</v>
      </c>
      <c r="AS76" s="10">
        <v>1973.5561672179999</v>
      </c>
    </row>
    <row r="77" spans="1:45" x14ac:dyDescent="0.4">
      <c r="B77" s="4" t="s">
        <v>397</v>
      </c>
      <c r="C77" s="4" t="s">
        <v>551</v>
      </c>
      <c r="D77" s="4" t="s">
        <v>397</v>
      </c>
      <c r="E77" s="4" t="s">
        <v>397</v>
      </c>
      <c r="F77" s="4" t="s">
        <v>435</v>
      </c>
      <c r="G77" s="4" t="s">
        <v>556</v>
      </c>
      <c r="H77" s="4" t="s">
        <v>435</v>
      </c>
      <c r="I77" s="4" t="s">
        <v>435</v>
      </c>
      <c r="J77" s="4" t="s">
        <v>435</v>
      </c>
      <c r="K77" s="4" t="s">
        <v>435</v>
      </c>
      <c r="L77" s="4" t="s">
        <v>107</v>
      </c>
      <c r="M77" s="4" t="s">
        <v>107</v>
      </c>
      <c r="N77" s="4" t="s">
        <v>397</v>
      </c>
      <c r="O77" s="4" t="s">
        <v>397</v>
      </c>
      <c r="P77" s="4" t="s">
        <v>397</v>
      </c>
      <c r="Q77" s="4" t="s">
        <v>435</v>
      </c>
      <c r="R77" s="4" t="s">
        <v>236</v>
      </c>
      <c r="S77" s="4" t="s">
        <v>397</v>
      </c>
      <c r="T77" s="4" t="s">
        <v>854</v>
      </c>
      <c r="U77" s="4" t="s">
        <v>95</v>
      </c>
      <c r="V77" s="4" t="s">
        <v>95</v>
      </c>
      <c r="W77" s="4" t="s">
        <v>95</v>
      </c>
      <c r="X77" s="4" t="s">
        <v>184</v>
      </c>
      <c r="Y77" s="4" t="s">
        <v>161</v>
      </c>
      <c r="Z77" s="4" t="s">
        <v>95</v>
      </c>
      <c r="AA77" s="4" t="s">
        <v>95</v>
      </c>
      <c r="AB77" s="4" t="s">
        <v>855</v>
      </c>
      <c r="AC77" s="4" t="s">
        <v>95</v>
      </c>
      <c r="AD77" s="4" t="s">
        <v>107</v>
      </c>
      <c r="AE77" s="4" t="s">
        <v>107</v>
      </c>
      <c r="AF77" s="4" t="s">
        <v>107</v>
      </c>
      <c r="AG77" s="4" t="s">
        <v>107</v>
      </c>
      <c r="AH77" s="4" t="s">
        <v>107</v>
      </c>
      <c r="AI77" s="4" t="s">
        <v>107</v>
      </c>
      <c r="AJ77" s="4" t="s">
        <v>107</v>
      </c>
      <c r="AK77" s="4" t="s">
        <v>107</v>
      </c>
      <c r="AL77" s="4" t="s">
        <v>107</v>
      </c>
      <c r="AM77" s="4" t="s">
        <v>107</v>
      </c>
      <c r="AN77" s="4" t="s">
        <v>107</v>
      </c>
      <c r="AO77" s="4" t="s">
        <v>107</v>
      </c>
      <c r="AP77" s="4" t="s">
        <v>397</v>
      </c>
      <c r="AQ77" s="4" t="s">
        <v>95</v>
      </c>
      <c r="AR77" s="4" t="s">
        <v>236</v>
      </c>
      <c r="AS77" s="4" t="s">
        <v>397</v>
      </c>
    </row>
    <row r="78" spans="1:45" x14ac:dyDescent="0.4">
      <c r="A78" s="1" t="s">
        <v>330</v>
      </c>
      <c r="B78" s="9">
        <v>1.6036649631240001E-2</v>
      </c>
      <c r="C78" s="9">
        <v>1.671838008436E-2</v>
      </c>
      <c r="D78" s="9">
        <v>1.7368398053850001E-2</v>
      </c>
      <c r="E78" s="9">
        <v>1.3017199792080001E-2</v>
      </c>
      <c r="F78" s="9">
        <v>5.4002051824989995E-2</v>
      </c>
      <c r="G78" s="9">
        <v>3.2532757428989999E-2</v>
      </c>
      <c r="H78" s="9">
        <v>3.6250947271960002E-2</v>
      </c>
      <c r="I78" s="9">
        <v>3.5793509178760001E-2</v>
      </c>
      <c r="J78" s="9">
        <v>4.5543455014929998E-2</v>
      </c>
      <c r="K78" s="9">
        <v>4.8701239715250005E-2</v>
      </c>
      <c r="L78" s="9">
        <v>4.6296770793770002E-2</v>
      </c>
      <c r="M78" s="9">
        <v>5.10147620674E-2</v>
      </c>
      <c r="N78" s="9">
        <v>2.2768589952100002E-2</v>
      </c>
      <c r="O78" s="9">
        <v>4.2741359273970006E-2</v>
      </c>
      <c r="P78" s="9">
        <v>3.5713382464219998E-2</v>
      </c>
      <c r="Q78" s="9">
        <v>2.3380949181580003E-2</v>
      </c>
      <c r="R78" s="9">
        <v>2.592901837093E-2</v>
      </c>
      <c r="S78" s="9">
        <v>3.9887610437849996E-2</v>
      </c>
      <c r="T78" s="9">
        <v>1.534607040143E-2</v>
      </c>
      <c r="U78" s="9">
        <v>2.23466964011E-2</v>
      </c>
      <c r="V78" s="9">
        <v>1.106478939479E-2</v>
      </c>
      <c r="W78" s="9">
        <v>1.4767669879770001E-2</v>
      </c>
      <c r="X78" s="9">
        <v>2.2433964408790003E-2</v>
      </c>
      <c r="Y78" s="9">
        <v>1.7409171196600001E-2</v>
      </c>
      <c r="Z78" s="9">
        <v>7.0133207355750002E-3</v>
      </c>
      <c r="AA78" s="9">
        <v>1.114019009492E-2</v>
      </c>
      <c r="AB78" s="9">
        <v>1.942773466692E-3</v>
      </c>
      <c r="AC78" s="9">
        <v>6.9740869124620001E-3</v>
      </c>
      <c r="AD78" s="9">
        <v>4.0928912265689996E-2</v>
      </c>
      <c r="AE78" s="9">
        <v>4.3669659433239999E-2</v>
      </c>
      <c r="AF78" s="9">
        <v>3.1345960901660003E-2</v>
      </c>
      <c r="AG78" s="9">
        <v>3.0335125790020002E-2</v>
      </c>
      <c r="AH78" s="9">
        <v>1.8974298782139999E-2</v>
      </c>
      <c r="AI78" s="9">
        <v>1.9026800545350001E-2</v>
      </c>
      <c r="AJ78" s="9">
        <v>2.1891702356499999E-2</v>
      </c>
      <c r="AK78" s="9">
        <v>2.378205854814E-2</v>
      </c>
      <c r="AL78" s="9">
        <v>3.5596635682160004E-2</v>
      </c>
      <c r="AM78" s="9">
        <v>3.9654222769500001E-2</v>
      </c>
      <c r="AN78" s="9">
        <v>3.2916469615750003E-2</v>
      </c>
      <c r="AO78" s="9">
        <v>2.9555716081519998E-2</v>
      </c>
      <c r="AP78" s="9">
        <v>1.8258879175150001E-2</v>
      </c>
      <c r="AQ78" s="9">
        <v>1.7403780396430001E-2</v>
      </c>
      <c r="AR78" s="9">
        <v>1.8842751741799998E-2</v>
      </c>
      <c r="AS78" s="9">
        <v>2.2528101303549999E-2</v>
      </c>
    </row>
    <row r="79" spans="1:45" x14ac:dyDescent="0.4">
      <c r="B79" s="10">
        <v>2</v>
      </c>
      <c r="C79" s="10">
        <v>4</v>
      </c>
      <c r="D79" s="10">
        <v>5</v>
      </c>
      <c r="E79" s="10">
        <v>6</v>
      </c>
      <c r="F79" s="10">
        <v>21</v>
      </c>
      <c r="G79" s="10">
        <v>20</v>
      </c>
      <c r="H79" s="10">
        <v>19</v>
      </c>
      <c r="I79" s="10">
        <v>43</v>
      </c>
      <c r="J79" s="10">
        <v>29</v>
      </c>
      <c r="K79" s="10">
        <v>36</v>
      </c>
      <c r="L79" s="10">
        <v>34</v>
      </c>
      <c r="M79" s="10">
        <v>71</v>
      </c>
      <c r="N79" s="10">
        <v>17</v>
      </c>
      <c r="O79" s="10">
        <v>24</v>
      </c>
      <c r="P79" s="10">
        <v>23</v>
      </c>
      <c r="Q79" s="10">
        <v>33</v>
      </c>
      <c r="R79" s="10">
        <v>18</v>
      </c>
      <c r="S79" s="10">
        <v>18</v>
      </c>
      <c r="T79" s="10">
        <v>11</v>
      </c>
      <c r="U79" s="10">
        <v>19</v>
      </c>
      <c r="V79" s="10">
        <v>15</v>
      </c>
      <c r="W79" s="10">
        <v>13</v>
      </c>
      <c r="X79" s="10">
        <v>15</v>
      </c>
      <c r="Y79" s="10">
        <v>16</v>
      </c>
      <c r="Z79" s="10">
        <v>3</v>
      </c>
      <c r="AA79" s="10">
        <v>4</v>
      </c>
      <c r="AB79" s="10">
        <v>3</v>
      </c>
      <c r="AC79" s="10">
        <v>4</v>
      </c>
      <c r="AD79" s="10">
        <v>62</v>
      </c>
      <c r="AE79" s="10">
        <v>65</v>
      </c>
      <c r="AF79" s="10">
        <v>47</v>
      </c>
      <c r="AG79" s="10">
        <v>87</v>
      </c>
      <c r="AH79" s="10">
        <v>43</v>
      </c>
      <c r="AI79" s="10">
        <v>49</v>
      </c>
      <c r="AJ79" s="10">
        <v>57</v>
      </c>
      <c r="AK79" s="10">
        <v>103</v>
      </c>
      <c r="AL79" s="10">
        <v>85</v>
      </c>
      <c r="AM79" s="10">
        <v>99</v>
      </c>
      <c r="AN79" s="10">
        <v>85</v>
      </c>
      <c r="AO79" s="10">
        <v>149</v>
      </c>
      <c r="AP79" s="10">
        <v>20</v>
      </c>
      <c r="AQ79" s="10">
        <v>20</v>
      </c>
      <c r="AR79" s="10">
        <v>25</v>
      </c>
      <c r="AS79" s="10">
        <v>43</v>
      </c>
    </row>
    <row r="80" spans="1:45" x14ac:dyDescent="0.4">
      <c r="B80" s="10">
        <v>140</v>
      </c>
      <c r="C80" s="10">
        <v>171</v>
      </c>
      <c r="D80" s="10">
        <v>194</v>
      </c>
      <c r="E80" s="10">
        <v>525</v>
      </c>
      <c r="F80" s="10">
        <v>399</v>
      </c>
      <c r="G80" s="10">
        <v>458</v>
      </c>
      <c r="H80" s="10">
        <v>487</v>
      </c>
      <c r="I80" s="10">
        <v>1024</v>
      </c>
      <c r="J80" s="10">
        <v>558</v>
      </c>
      <c r="K80" s="10">
        <v>557</v>
      </c>
      <c r="L80" s="10">
        <v>670</v>
      </c>
      <c r="M80" s="10">
        <v>1265</v>
      </c>
      <c r="N80" s="10">
        <v>579</v>
      </c>
      <c r="O80" s="10">
        <v>605</v>
      </c>
      <c r="P80" s="10">
        <v>615</v>
      </c>
      <c r="Q80" s="10">
        <v>977</v>
      </c>
      <c r="R80" s="10">
        <v>697</v>
      </c>
      <c r="S80" s="10">
        <v>673</v>
      </c>
      <c r="T80" s="10">
        <v>615</v>
      </c>
      <c r="U80" s="10">
        <v>885</v>
      </c>
      <c r="V80" s="10">
        <v>799</v>
      </c>
      <c r="W80" s="10">
        <v>729</v>
      </c>
      <c r="X80" s="10">
        <v>608</v>
      </c>
      <c r="Y80" s="10">
        <v>879</v>
      </c>
      <c r="Z80" s="10">
        <v>408</v>
      </c>
      <c r="AA80" s="10">
        <v>375</v>
      </c>
      <c r="AB80" s="10">
        <v>339</v>
      </c>
      <c r="AC80" s="10">
        <v>431</v>
      </c>
      <c r="AD80" s="10">
        <v>1560</v>
      </c>
      <c r="AE80" s="10">
        <v>1486</v>
      </c>
      <c r="AF80" s="10">
        <v>1327</v>
      </c>
      <c r="AG80" s="10">
        <v>2296</v>
      </c>
      <c r="AH80" s="10">
        <v>2001</v>
      </c>
      <c r="AI80" s="10">
        <v>2055</v>
      </c>
      <c r="AJ80" s="10">
        <v>2161</v>
      </c>
      <c r="AK80" s="10">
        <v>3652</v>
      </c>
      <c r="AL80" s="10">
        <v>2405</v>
      </c>
      <c r="AM80" s="10">
        <v>2382</v>
      </c>
      <c r="AN80" s="10">
        <v>2397</v>
      </c>
      <c r="AO80" s="10">
        <v>4107</v>
      </c>
      <c r="AP80" s="10">
        <v>1175</v>
      </c>
      <c r="AQ80" s="10">
        <v>1190</v>
      </c>
      <c r="AR80" s="10">
        <v>1127</v>
      </c>
      <c r="AS80" s="10">
        <v>1880</v>
      </c>
    </row>
    <row r="81" spans="1:45" x14ac:dyDescent="0.4">
      <c r="B81" s="10">
        <v>6.6542205625259996</v>
      </c>
      <c r="C81" s="10">
        <v>6.5721406766610002</v>
      </c>
      <c r="D81" s="10">
        <v>7.1404393455999999</v>
      </c>
      <c r="E81" s="10">
        <v>8.9063406970839996</v>
      </c>
      <c r="F81" s="10">
        <v>36.951940986430003</v>
      </c>
      <c r="G81" s="10">
        <v>21.581960031049999</v>
      </c>
      <c r="H81" s="10">
        <v>24.433563360739999</v>
      </c>
      <c r="I81" s="10">
        <v>40.389921511700003</v>
      </c>
      <c r="J81" s="10">
        <v>28.108796648270001</v>
      </c>
      <c r="K81" s="10">
        <v>30.573115663639999</v>
      </c>
      <c r="L81" s="10">
        <v>29.478406784859999</v>
      </c>
      <c r="M81" s="10">
        <v>54.757962361259999</v>
      </c>
      <c r="N81" s="10">
        <v>13.18437787277</v>
      </c>
      <c r="O81" s="10">
        <v>24.848048566399999</v>
      </c>
      <c r="P81" s="10">
        <v>20.067339440209999</v>
      </c>
      <c r="Q81" s="10">
        <v>21.682120149989998</v>
      </c>
      <c r="R81" s="10">
        <v>13.868421587229999</v>
      </c>
      <c r="S81" s="10">
        <v>21.438544835439998</v>
      </c>
      <c r="T81" s="10">
        <v>7.9923971042549997</v>
      </c>
      <c r="U81" s="10">
        <v>19.114810746629999</v>
      </c>
      <c r="V81" s="10">
        <v>5.4000558743980003</v>
      </c>
      <c r="W81" s="10">
        <v>7.6848244420949996</v>
      </c>
      <c r="X81" s="10">
        <v>10.40022809926</v>
      </c>
      <c r="Y81" s="10">
        <v>15.112408215369999</v>
      </c>
      <c r="Z81" s="10">
        <v>1.8350042905840001</v>
      </c>
      <c r="AA81" s="10">
        <v>2.7405206350319999</v>
      </c>
      <c r="AB81" s="10">
        <v>0.55605794029800004</v>
      </c>
      <c r="AC81" s="10">
        <v>3.1163820754659999</v>
      </c>
      <c r="AD81" s="10">
        <v>71.741708950429995</v>
      </c>
      <c r="AE81" s="10">
        <v>76.617513779969997</v>
      </c>
      <c r="AF81" s="10">
        <v>56.395588470219998</v>
      </c>
      <c r="AG81" s="10">
        <v>91.628787360489994</v>
      </c>
      <c r="AH81" s="10">
        <v>34.26110887179</v>
      </c>
      <c r="AI81" s="10">
        <v>33.686696550199997</v>
      </c>
      <c r="AJ81" s="10">
        <v>37.239486788480001</v>
      </c>
      <c r="AK81" s="10">
        <v>69.485792645019998</v>
      </c>
      <c r="AL81" s="10">
        <v>83.430977257600006</v>
      </c>
      <c r="AM81" s="10">
        <v>94.94164100543</v>
      </c>
      <c r="AN81" s="10">
        <v>77.624346862609997</v>
      </c>
      <c r="AO81" s="10">
        <v>118.6194724942</v>
      </c>
      <c r="AP81" s="10">
        <v>22.57184056461</v>
      </c>
      <c r="AQ81" s="10">
        <v>20.497513844890001</v>
      </c>
      <c r="AR81" s="10">
        <v>22.444085212609998</v>
      </c>
      <c r="AS81" s="10">
        <v>44.460473263330002</v>
      </c>
    </row>
    <row r="82" spans="1:45" x14ac:dyDescent="0.4">
      <c r="B82" s="10">
        <v>414.93832661670001</v>
      </c>
      <c r="C82" s="10">
        <v>393.1087009327</v>
      </c>
      <c r="D82" s="10">
        <v>411.1167491361</v>
      </c>
      <c r="E82" s="10">
        <v>684.19789504209996</v>
      </c>
      <c r="F82" s="10">
        <v>684.26920344040002</v>
      </c>
      <c r="G82" s="10">
        <v>663.39166233169999</v>
      </c>
      <c r="H82" s="10">
        <v>674.01172105759997</v>
      </c>
      <c r="I82" s="10">
        <v>1128.41468854</v>
      </c>
      <c r="J82" s="10">
        <v>617.18630347789997</v>
      </c>
      <c r="K82" s="10">
        <v>627.76873530119997</v>
      </c>
      <c r="L82" s="10">
        <v>636.72706064479996</v>
      </c>
      <c r="M82" s="10">
        <v>1073.374845675</v>
      </c>
      <c r="N82" s="10">
        <v>579.05991985059995</v>
      </c>
      <c r="O82" s="10">
        <v>581.35840760539998</v>
      </c>
      <c r="P82" s="10">
        <v>561.89971533259995</v>
      </c>
      <c r="Q82" s="10">
        <v>927.34131457230001</v>
      </c>
      <c r="R82" s="10">
        <v>534.86103441440002</v>
      </c>
      <c r="S82" s="10">
        <v>537.47378196149998</v>
      </c>
      <c r="T82" s="10">
        <v>520.81066326339999</v>
      </c>
      <c r="U82" s="10">
        <v>855.37523773249995</v>
      </c>
      <c r="V82" s="10">
        <v>488.03964374970002</v>
      </c>
      <c r="W82" s="10">
        <v>520.38165158490006</v>
      </c>
      <c r="X82" s="10">
        <v>463.59296599330003</v>
      </c>
      <c r="Y82" s="10">
        <v>868.07166433760005</v>
      </c>
      <c r="Z82" s="10">
        <v>261.6455684503</v>
      </c>
      <c r="AA82" s="10">
        <v>246.00304049409999</v>
      </c>
      <c r="AB82" s="10">
        <v>286.2186198398</v>
      </c>
      <c r="AC82" s="10">
        <v>446.85162582309999</v>
      </c>
      <c r="AD82" s="10">
        <v>1752.8369306449999</v>
      </c>
      <c r="AE82" s="10">
        <v>1754.4793060980001</v>
      </c>
      <c r="AF82" s="10">
        <v>1799.134141944</v>
      </c>
      <c r="AG82" s="10">
        <v>3020.550763321</v>
      </c>
      <c r="AH82" s="10">
        <v>1805.6587632129999</v>
      </c>
      <c r="AI82" s="10">
        <v>1770.486660114</v>
      </c>
      <c r="AJ82" s="10">
        <v>1701.07770433</v>
      </c>
      <c r="AK82" s="10">
        <v>2921.773676756</v>
      </c>
      <c r="AL82" s="10">
        <v>2343.7882726490002</v>
      </c>
      <c r="AM82" s="10">
        <v>2394.2378484450001</v>
      </c>
      <c r="AN82" s="10">
        <v>2358.2221231120002</v>
      </c>
      <c r="AO82" s="10">
        <v>4013.4190004729999</v>
      </c>
      <c r="AP82" s="10">
        <v>1236.211727351</v>
      </c>
      <c r="AQ82" s="10">
        <v>1177.7621515549999</v>
      </c>
      <c r="AR82" s="10">
        <v>1191.125665729</v>
      </c>
      <c r="AS82" s="10">
        <v>1973.5561672179999</v>
      </c>
    </row>
    <row r="83" spans="1:45" x14ac:dyDescent="0.4">
      <c r="B83" s="4" t="s">
        <v>95</v>
      </c>
      <c r="C83" s="4" t="s">
        <v>95</v>
      </c>
      <c r="D83" s="4" t="s">
        <v>95</v>
      </c>
      <c r="E83" s="4" t="s">
        <v>95</v>
      </c>
      <c r="F83" s="4" t="s">
        <v>435</v>
      </c>
      <c r="G83" s="4" t="s">
        <v>435</v>
      </c>
      <c r="H83" s="4" t="s">
        <v>435</v>
      </c>
      <c r="I83" s="4" t="s">
        <v>435</v>
      </c>
      <c r="J83" s="4" t="s">
        <v>107</v>
      </c>
      <c r="K83" s="4" t="s">
        <v>107</v>
      </c>
      <c r="L83" s="4" t="s">
        <v>107</v>
      </c>
      <c r="M83" s="4" t="s">
        <v>107</v>
      </c>
      <c r="N83" s="4" t="s">
        <v>435</v>
      </c>
      <c r="O83" s="4" t="s">
        <v>436</v>
      </c>
      <c r="P83" s="4" t="s">
        <v>436</v>
      </c>
      <c r="Q83" s="4" t="s">
        <v>435</v>
      </c>
      <c r="R83" s="4" t="s">
        <v>435</v>
      </c>
      <c r="S83" s="4" t="s">
        <v>561</v>
      </c>
      <c r="T83" s="4" t="s">
        <v>397</v>
      </c>
      <c r="U83" s="4" t="s">
        <v>397</v>
      </c>
      <c r="V83" s="4" t="s">
        <v>236</v>
      </c>
      <c r="W83" s="4" t="s">
        <v>236</v>
      </c>
      <c r="X83" s="4" t="s">
        <v>397</v>
      </c>
      <c r="Y83" s="4" t="s">
        <v>236</v>
      </c>
      <c r="Z83" s="4" t="s">
        <v>95</v>
      </c>
      <c r="AA83" s="4" t="s">
        <v>399</v>
      </c>
      <c r="AB83" s="4" t="s">
        <v>95</v>
      </c>
      <c r="AC83" s="4" t="s">
        <v>95</v>
      </c>
      <c r="AD83" s="4" t="s">
        <v>107</v>
      </c>
      <c r="AE83" s="4" t="s">
        <v>107</v>
      </c>
      <c r="AF83" s="4" t="s">
        <v>107</v>
      </c>
      <c r="AG83" s="4" t="s">
        <v>107</v>
      </c>
      <c r="AH83" s="4" t="s">
        <v>107</v>
      </c>
      <c r="AI83" s="4" t="s">
        <v>107</v>
      </c>
      <c r="AJ83" s="4" t="s">
        <v>107</v>
      </c>
      <c r="AK83" s="4" t="s">
        <v>107</v>
      </c>
      <c r="AL83" s="4" t="s">
        <v>107</v>
      </c>
      <c r="AM83" s="4" t="s">
        <v>107</v>
      </c>
      <c r="AN83" s="4" t="s">
        <v>107</v>
      </c>
      <c r="AO83" s="4" t="s">
        <v>107</v>
      </c>
      <c r="AP83" s="4" t="s">
        <v>435</v>
      </c>
      <c r="AQ83" s="4" t="s">
        <v>435</v>
      </c>
      <c r="AR83" s="4" t="s">
        <v>437</v>
      </c>
      <c r="AS83" s="4" t="s">
        <v>437</v>
      </c>
    </row>
    <row r="84" spans="1:45" x14ac:dyDescent="0.4">
      <c r="A84" s="1" t="s">
        <v>325</v>
      </c>
      <c r="B84" s="9">
        <v>1.5878251679690002E-2</v>
      </c>
      <c r="C84" s="9">
        <v>1.7618310312920001E-2</v>
      </c>
      <c r="D84" s="9">
        <v>3.4680197182639996E-2</v>
      </c>
      <c r="E84" s="9">
        <v>2.7470903454750003E-2</v>
      </c>
      <c r="F84" s="9">
        <v>2.5457286013929999E-2</v>
      </c>
      <c r="G84" s="9">
        <v>3.0844750792070001E-2</v>
      </c>
      <c r="H84" s="9">
        <v>1.698061518025E-2</v>
      </c>
      <c r="I84" s="9">
        <v>3.0329836204079998E-2</v>
      </c>
      <c r="J84" s="9">
        <v>1.107430263895E-2</v>
      </c>
      <c r="K84" s="9">
        <v>4.060664709806E-2</v>
      </c>
      <c r="L84" s="9">
        <v>2.4254443250979998E-2</v>
      </c>
      <c r="M84" s="9">
        <v>4.3010189190309994E-2</v>
      </c>
      <c r="N84" s="9">
        <v>1.6326282134970001E-2</v>
      </c>
      <c r="O84" s="9">
        <v>8.6901927469810007E-3</v>
      </c>
      <c r="P84" s="9">
        <v>2.5967175067890001E-2</v>
      </c>
      <c r="Q84" s="9">
        <v>2.5771253615549997E-2</v>
      </c>
      <c r="R84" s="9">
        <v>1.5903978174749998E-2</v>
      </c>
      <c r="S84" s="9">
        <v>2.9717776769880001E-2</v>
      </c>
      <c r="T84" s="9">
        <v>8.5096610769159996E-3</v>
      </c>
      <c r="U84" s="9">
        <v>1.2638978001529999E-2</v>
      </c>
      <c r="V84" s="9">
        <v>5.2781612752249999E-3</v>
      </c>
      <c r="W84" s="9">
        <v>4.6671158703100006E-3</v>
      </c>
      <c r="X84" s="9">
        <v>3.3473920929810003E-3</v>
      </c>
      <c r="Y84" s="9">
        <v>1.2984706856329999E-2</v>
      </c>
      <c r="Z84" s="9">
        <v>7.3814086068359997E-3</v>
      </c>
      <c r="AA84" s="9">
        <v>0</v>
      </c>
      <c r="AB84" s="9">
        <v>2.8685336591170001E-3</v>
      </c>
      <c r="AC84" s="9">
        <v>1.2470571533799999E-3</v>
      </c>
      <c r="AD84" s="9">
        <v>1.5869140509849999E-2</v>
      </c>
      <c r="AE84" s="9">
        <v>2.766605446437E-2</v>
      </c>
      <c r="AF84" s="9">
        <v>2.2867637598080002E-2</v>
      </c>
      <c r="AG84" s="9">
        <v>3.3919789242210001E-2</v>
      </c>
      <c r="AH84" s="9">
        <v>1.4119280747420001E-2</v>
      </c>
      <c r="AI84" s="9">
        <v>1.4501198801170002E-2</v>
      </c>
      <c r="AJ84" s="9">
        <v>1.20392582505E-2</v>
      </c>
      <c r="AK84" s="9">
        <v>1.5554509993800002E-2</v>
      </c>
      <c r="AL84" s="9">
        <v>1.8241303510679999E-2</v>
      </c>
      <c r="AM84" s="9">
        <v>2.5243530530260003E-2</v>
      </c>
      <c r="AN84" s="9">
        <v>2.2285956351729998E-2</v>
      </c>
      <c r="AO84" s="9">
        <v>2.4667733287689998E-2</v>
      </c>
      <c r="AP84" s="9">
        <v>8.5396903098050002E-3</v>
      </c>
      <c r="AQ84" s="9">
        <v>1.5227590306539999E-2</v>
      </c>
      <c r="AR84" s="9">
        <v>8.384249128353E-3</v>
      </c>
      <c r="AS84" s="9">
        <v>2.5089584881159997E-2</v>
      </c>
    </row>
    <row r="85" spans="1:45" x14ac:dyDescent="0.4">
      <c r="B85" s="10">
        <v>2</v>
      </c>
      <c r="C85" s="10">
        <v>2</v>
      </c>
      <c r="D85" s="10">
        <v>5</v>
      </c>
      <c r="E85" s="10">
        <v>14</v>
      </c>
      <c r="F85" s="10">
        <v>9</v>
      </c>
      <c r="G85" s="10">
        <v>13</v>
      </c>
      <c r="H85" s="10">
        <v>9</v>
      </c>
      <c r="I85" s="10">
        <v>26</v>
      </c>
      <c r="J85" s="10">
        <v>7</v>
      </c>
      <c r="K85" s="10">
        <v>21</v>
      </c>
      <c r="L85" s="10">
        <v>19</v>
      </c>
      <c r="M85" s="10">
        <v>46</v>
      </c>
      <c r="N85" s="10">
        <v>10</v>
      </c>
      <c r="O85" s="10">
        <v>8</v>
      </c>
      <c r="P85" s="10">
        <v>18</v>
      </c>
      <c r="Q85" s="10">
        <v>24</v>
      </c>
      <c r="R85" s="10">
        <v>10</v>
      </c>
      <c r="S85" s="10">
        <v>12</v>
      </c>
      <c r="T85" s="10">
        <v>4</v>
      </c>
      <c r="U85" s="10">
        <v>10</v>
      </c>
      <c r="V85" s="10">
        <v>5</v>
      </c>
      <c r="W85" s="10">
        <v>6</v>
      </c>
      <c r="X85" s="10">
        <v>3</v>
      </c>
      <c r="Y85" s="10">
        <v>9</v>
      </c>
      <c r="Z85" s="10">
        <v>3</v>
      </c>
      <c r="AA85" s="10">
        <v>0</v>
      </c>
      <c r="AB85" s="10">
        <v>1</v>
      </c>
      <c r="AC85" s="10">
        <v>1</v>
      </c>
      <c r="AD85" s="10">
        <v>24</v>
      </c>
      <c r="AE85" s="10">
        <v>37</v>
      </c>
      <c r="AF85" s="10">
        <v>29</v>
      </c>
      <c r="AG85" s="10">
        <v>77</v>
      </c>
      <c r="AH85" s="10">
        <v>22</v>
      </c>
      <c r="AI85" s="10">
        <v>23</v>
      </c>
      <c r="AJ85" s="10">
        <v>29</v>
      </c>
      <c r="AK85" s="10">
        <v>53</v>
      </c>
      <c r="AL85" s="10">
        <v>34</v>
      </c>
      <c r="AM85" s="10">
        <v>48</v>
      </c>
      <c r="AN85" s="10">
        <v>47</v>
      </c>
      <c r="AO85" s="10">
        <v>96</v>
      </c>
      <c r="AP85" s="10">
        <v>12</v>
      </c>
      <c r="AQ85" s="10">
        <v>15</v>
      </c>
      <c r="AR85" s="10">
        <v>12</v>
      </c>
      <c r="AS85" s="10">
        <v>35</v>
      </c>
    </row>
    <row r="86" spans="1:45" x14ac:dyDescent="0.4">
      <c r="B86" s="10">
        <v>140</v>
      </c>
      <c r="C86" s="10">
        <v>171</v>
      </c>
      <c r="D86" s="10">
        <v>194</v>
      </c>
      <c r="E86" s="10">
        <v>525</v>
      </c>
      <c r="F86" s="10">
        <v>399</v>
      </c>
      <c r="G86" s="10">
        <v>458</v>
      </c>
      <c r="H86" s="10">
        <v>487</v>
      </c>
      <c r="I86" s="10">
        <v>1024</v>
      </c>
      <c r="J86" s="10">
        <v>558</v>
      </c>
      <c r="K86" s="10">
        <v>557</v>
      </c>
      <c r="L86" s="10">
        <v>670</v>
      </c>
      <c r="M86" s="10">
        <v>1265</v>
      </c>
      <c r="N86" s="10">
        <v>579</v>
      </c>
      <c r="O86" s="10">
        <v>605</v>
      </c>
      <c r="P86" s="10">
        <v>615</v>
      </c>
      <c r="Q86" s="10">
        <v>977</v>
      </c>
      <c r="R86" s="10">
        <v>697</v>
      </c>
      <c r="S86" s="10">
        <v>673</v>
      </c>
      <c r="T86" s="10">
        <v>615</v>
      </c>
      <c r="U86" s="10">
        <v>885</v>
      </c>
      <c r="V86" s="10">
        <v>799</v>
      </c>
      <c r="W86" s="10">
        <v>729</v>
      </c>
      <c r="X86" s="10">
        <v>608</v>
      </c>
      <c r="Y86" s="10">
        <v>879</v>
      </c>
      <c r="Z86" s="10">
        <v>408</v>
      </c>
      <c r="AA86" s="10">
        <v>375</v>
      </c>
      <c r="AB86" s="10">
        <v>339</v>
      </c>
      <c r="AC86" s="10">
        <v>431</v>
      </c>
      <c r="AD86" s="10">
        <v>1560</v>
      </c>
      <c r="AE86" s="10">
        <v>1486</v>
      </c>
      <c r="AF86" s="10">
        <v>1327</v>
      </c>
      <c r="AG86" s="10">
        <v>2296</v>
      </c>
      <c r="AH86" s="10">
        <v>2001</v>
      </c>
      <c r="AI86" s="10">
        <v>2055</v>
      </c>
      <c r="AJ86" s="10">
        <v>2161</v>
      </c>
      <c r="AK86" s="10">
        <v>3652</v>
      </c>
      <c r="AL86" s="10">
        <v>2405</v>
      </c>
      <c r="AM86" s="10">
        <v>2382</v>
      </c>
      <c r="AN86" s="10">
        <v>2397</v>
      </c>
      <c r="AO86" s="10">
        <v>4107</v>
      </c>
      <c r="AP86" s="10">
        <v>1175</v>
      </c>
      <c r="AQ86" s="10">
        <v>1190</v>
      </c>
      <c r="AR86" s="10">
        <v>1127</v>
      </c>
      <c r="AS86" s="10">
        <v>1880</v>
      </c>
    </row>
    <row r="87" spans="1:45" x14ac:dyDescent="0.4">
      <c r="B87" s="10">
        <v>6.5884951815679997</v>
      </c>
      <c r="C87" s="10">
        <v>6.9259110797419998</v>
      </c>
      <c r="D87" s="10">
        <v>14.25760992513</v>
      </c>
      <c r="E87" s="10">
        <v>18.795534318649999</v>
      </c>
      <c r="F87" s="10">
        <v>17.419636822499999</v>
      </c>
      <c r="G87" s="10">
        <v>20.46215050216</v>
      </c>
      <c r="H87" s="10">
        <v>11.44513366226</v>
      </c>
      <c r="I87" s="10">
        <v>34.224632673690003</v>
      </c>
      <c r="J87" s="10">
        <v>6.8349079093279999</v>
      </c>
      <c r="K87" s="10">
        <v>25.491583493570001</v>
      </c>
      <c r="L87" s="10">
        <v>15.44346035877</v>
      </c>
      <c r="M87" s="10">
        <v>46.166055184610002</v>
      </c>
      <c r="N87" s="10">
        <v>9.4538956245320005</v>
      </c>
      <c r="O87" s="10">
        <v>5.0521166171690002</v>
      </c>
      <c r="P87" s="10">
        <v>14.590948278640001</v>
      </c>
      <c r="Q87" s="10">
        <v>23.898748206019999</v>
      </c>
      <c r="R87" s="10">
        <v>8.5064182178489993</v>
      </c>
      <c r="S87" s="10">
        <v>15.972525871989999</v>
      </c>
      <c r="T87" s="10">
        <v>4.4319222296160001</v>
      </c>
      <c r="U87" s="10">
        <v>10.811068812749999</v>
      </c>
      <c r="V87" s="10">
        <v>2.5759519484150002</v>
      </c>
      <c r="W87" s="10">
        <v>2.4286814647299999</v>
      </c>
      <c r="X87" s="10">
        <v>1.5518274287280001</v>
      </c>
      <c r="Y87" s="10">
        <v>11.27165609171</v>
      </c>
      <c r="Z87" s="10">
        <v>1.9313128508999999</v>
      </c>
      <c r="AA87" s="10">
        <v>0</v>
      </c>
      <c r="AB87" s="10">
        <v>0.82102774487639996</v>
      </c>
      <c r="AC87" s="10">
        <v>0.55724951648230003</v>
      </c>
      <c r="AD87" s="10">
        <v>27.81601554325</v>
      </c>
      <c r="AE87" s="10">
        <v>48.539520039119999</v>
      </c>
      <c r="AF87" s="10">
        <v>41.141947548300003</v>
      </c>
      <c r="AG87" s="10">
        <v>102.4564452872</v>
      </c>
      <c r="AH87" s="10">
        <v>25.49460301185</v>
      </c>
      <c r="AI87" s="10">
        <v>25.67417903314</v>
      </c>
      <c r="AJ87" s="10">
        <v>20.479713786600001</v>
      </c>
      <c r="AK87" s="10">
        <v>45.44675785471</v>
      </c>
      <c r="AL87" s="10">
        <v>42.75375324617</v>
      </c>
      <c r="AM87" s="10">
        <v>60.439016223929997</v>
      </c>
      <c r="AN87" s="10">
        <v>52.555235303369997</v>
      </c>
      <c r="AO87" s="10">
        <v>99.001949475410001</v>
      </c>
      <c r="AP87" s="10">
        <v>10.55686530893</v>
      </c>
      <c r="AQ87" s="10">
        <v>17.934479522419998</v>
      </c>
      <c r="AR87" s="10">
        <v>9.9866943246450006</v>
      </c>
      <c r="AS87" s="10">
        <v>49.515704975150001</v>
      </c>
    </row>
    <row r="88" spans="1:45" x14ac:dyDescent="0.4">
      <c r="B88" s="10">
        <v>414.93832661670001</v>
      </c>
      <c r="C88" s="10">
        <v>393.1087009327</v>
      </c>
      <c r="D88" s="10">
        <v>411.1167491361</v>
      </c>
      <c r="E88" s="10">
        <v>684.19789504209996</v>
      </c>
      <c r="F88" s="10">
        <v>684.26920344040002</v>
      </c>
      <c r="G88" s="10">
        <v>663.39166233169999</v>
      </c>
      <c r="H88" s="10">
        <v>674.01172105759997</v>
      </c>
      <c r="I88" s="10">
        <v>1128.41468854</v>
      </c>
      <c r="J88" s="10">
        <v>617.18630347789997</v>
      </c>
      <c r="K88" s="10">
        <v>627.76873530119997</v>
      </c>
      <c r="L88" s="10">
        <v>636.72706064479996</v>
      </c>
      <c r="M88" s="10">
        <v>1073.374845675</v>
      </c>
      <c r="N88" s="10">
        <v>579.05991985059995</v>
      </c>
      <c r="O88" s="10">
        <v>581.35840760539998</v>
      </c>
      <c r="P88" s="10">
        <v>561.89971533259995</v>
      </c>
      <c r="Q88" s="10">
        <v>927.34131457230001</v>
      </c>
      <c r="R88" s="10">
        <v>534.86103441440002</v>
      </c>
      <c r="S88" s="10">
        <v>537.47378196149998</v>
      </c>
      <c r="T88" s="10">
        <v>520.81066326339999</v>
      </c>
      <c r="U88" s="10">
        <v>855.37523773249995</v>
      </c>
      <c r="V88" s="10">
        <v>488.03964374970002</v>
      </c>
      <c r="W88" s="10">
        <v>520.38165158490006</v>
      </c>
      <c r="X88" s="10">
        <v>463.59296599330003</v>
      </c>
      <c r="Y88" s="10">
        <v>868.07166433760005</v>
      </c>
      <c r="Z88" s="10">
        <v>261.6455684503</v>
      </c>
      <c r="AA88" s="10">
        <v>246.00304049409999</v>
      </c>
      <c r="AB88" s="10">
        <v>286.2186198398</v>
      </c>
      <c r="AC88" s="10">
        <v>446.85162582309999</v>
      </c>
      <c r="AD88" s="10">
        <v>1752.8369306449999</v>
      </c>
      <c r="AE88" s="10">
        <v>1754.4793060980001</v>
      </c>
      <c r="AF88" s="10">
        <v>1799.134141944</v>
      </c>
      <c r="AG88" s="10">
        <v>3020.550763321</v>
      </c>
      <c r="AH88" s="10">
        <v>1805.6587632129999</v>
      </c>
      <c r="AI88" s="10">
        <v>1770.486660114</v>
      </c>
      <c r="AJ88" s="10">
        <v>1701.07770433</v>
      </c>
      <c r="AK88" s="10">
        <v>2921.773676756</v>
      </c>
      <c r="AL88" s="10">
        <v>2343.7882726490002</v>
      </c>
      <c r="AM88" s="10">
        <v>2394.2378484450001</v>
      </c>
      <c r="AN88" s="10">
        <v>2358.2221231120002</v>
      </c>
      <c r="AO88" s="10">
        <v>4013.4190004729999</v>
      </c>
      <c r="AP88" s="10">
        <v>1236.211727351</v>
      </c>
      <c r="AQ88" s="10">
        <v>1177.7621515549999</v>
      </c>
      <c r="AR88" s="10">
        <v>1191.125665729</v>
      </c>
      <c r="AS88" s="10">
        <v>1973.5561672179999</v>
      </c>
    </row>
    <row r="89" spans="1:45" x14ac:dyDescent="0.4">
      <c r="B89" s="4" t="s">
        <v>95</v>
      </c>
      <c r="C89" s="4" t="s">
        <v>95</v>
      </c>
      <c r="D89" s="4" t="s">
        <v>236</v>
      </c>
      <c r="E89" s="4" t="s">
        <v>433</v>
      </c>
      <c r="F89" s="4" t="s">
        <v>397</v>
      </c>
      <c r="G89" s="4" t="s">
        <v>435</v>
      </c>
      <c r="H89" s="4" t="s">
        <v>236</v>
      </c>
      <c r="I89" s="4" t="s">
        <v>435</v>
      </c>
      <c r="J89" s="4" t="s">
        <v>236</v>
      </c>
      <c r="K89" s="4" t="s">
        <v>817</v>
      </c>
      <c r="L89" s="4" t="s">
        <v>435</v>
      </c>
      <c r="M89" s="4" t="s">
        <v>856</v>
      </c>
      <c r="N89" s="4" t="s">
        <v>397</v>
      </c>
      <c r="O89" s="4" t="s">
        <v>564</v>
      </c>
      <c r="P89" s="4" t="s">
        <v>815</v>
      </c>
      <c r="Q89" s="4" t="s">
        <v>543</v>
      </c>
      <c r="R89" s="4" t="s">
        <v>397</v>
      </c>
      <c r="S89" s="4" t="s">
        <v>397</v>
      </c>
      <c r="T89" s="4" t="s">
        <v>95</v>
      </c>
      <c r="U89" s="4" t="s">
        <v>236</v>
      </c>
      <c r="V89" s="4" t="s">
        <v>95</v>
      </c>
      <c r="W89" s="4" t="s">
        <v>95</v>
      </c>
      <c r="X89" s="4" t="s">
        <v>95</v>
      </c>
      <c r="Y89" s="4" t="s">
        <v>645</v>
      </c>
      <c r="Z89" s="4" t="s">
        <v>95</v>
      </c>
      <c r="AA89" s="4" t="s">
        <v>95</v>
      </c>
      <c r="AB89" s="4" t="s">
        <v>95</v>
      </c>
      <c r="AC89" s="4" t="s">
        <v>95</v>
      </c>
      <c r="AD89" s="4" t="s">
        <v>435</v>
      </c>
      <c r="AE89" s="4" t="s">
        <v>107</v>
      </c>
      <c r="AF89" s="4" t="s">
        <v>107</v>
      </c>
      <c r="AG89" s="4" t="s">
        <v>127</v>
      </c>
      <c r="AH89" s="4" t="s">
        <v>435</v>
      </c>
      <c r="AI89" s="4" t="s">
        <v>435</v>
      </c>
      <c r="AJ89" s="4" t="s">
        <v>437</v>
      </c>
      <c r="AK89" s="4" t="s">
        <v>107</v>
      </c>
      <c r="AL89" s="4" t="s">
        <v>107</v>
      </c>
      <c r="AM89" s="4" t="s">
        <v>107</v>
      </c>
      <c r="AN89" s="4" t="s">
        <v>107</v>
      </c>
      <c r="AO89" s="4" t="s">
        <v>107</v>
      </c>
      <c r="AP89" s="4" t="s">
        <v>397</v>
      </c>
      <c r="AQ89" s="4" t="s">
        <v>397</v>
      </c>
      <c r="AR89" s="4" t="s">
        <v>236</v>
      </c>
      <c r="AS89" s="4" t="s">
        <v>857</v>
      </c>
    </row>
    <row r="90" spans="1:45" x14ac:dyDescent="0.4">
      <c r="A90" s="1" t="s">
        <v>316</v>
      </c>
      <c r="B90" s="9">
        <v>8.2739280485480005E-3</v>
      </c>
      <c r="C90" s="9">
        <v>0</v>
      </c>
      <c r="D90" s="9">
        <v>1.0992888568490001E-2</v>
      </c>
      <c r="E90" s="9">
        <v>1.1405525787990001E-2</v>
      </c>
      <c r="F90" s="9">
        <v>1.6556242335410001E-2</v>
      </c>
      <c r="G90" s="9">
        <v>1.2044611299E-2</v>
      </c>
      <c r="H90" s="9">
        <v>2.028999458262E-2</v>
      </c>
      <c r="I90" s="9">
        <v>2.6131968348919999E-2</v>
      </c>
      <c r="J90" s="9">
        <v>3.404828771717E-2</v>
      </c>
      <c r="K90" s="9">
        <v>3.3699748731329998E-2</v>
      </c>
      <c r="L90" s="9">
        <v>5.8803385225140004E-2</v>
      </c>
      <c r="M90" s="9">
        <v>3.5088539277029998E-2</v>
      </c>
      <c r="N90" s="9">
        <v>3.3026740324079998E-2</v>
      </c>
      <c r="O90" s="9">
        <v>4.1975052783569999E-2</v>
      </c>
      <c r="P90" s="9">
        <v>3.9075975014509996E-2</v>
      </c>
      <c r="Q90" s="9">
        <v>3.1987453779920003E-2</v>
      </c>
      <c r="R90" s="9">
        <v>1.5012670436590001E-2</v>
      </c>
      <c r="S90" s="9">
        <v>3.0067732023949998E-2</v>
      </c>
      <c r="T90" s="9">
        <v>3.0241815169809998E-2</v>
      </c>
      <c r="U90" s="9">
        <v>2.5156644488579998E-2</v>
      </c>
      <c r="V90" s="9">
        <v>8.4142377939909994E-3</v>
      </c>
      <c r="W90" s="9">
        <v>8.1896609294870009E-3</v>
      </c>
      <c r="X90" s="9">
        <v>1.3654389696039999E-2</v>
      </c>
      <c r="Y90" s="9">
        <v>1.0647861885900001E-2</v>
      </c>
      <c r="Z90" s="9">
        <v>3.7090457355759996E-3</v>
      </c>
      <c r="AA90" s="9">
        <v>2.3059160915570001E-3</v>
      </c>
      <c r="AB90" s="9">
        <v>8.4360085194009997E-3</v>
      </c>
      <c r="AC90" s="9">
        <v>1.452410621675E-3</v>
      </c>
      <c r="AD90" s="9">
        <v>2.6837706640609998E-2</v>
      </c>
      <c r="AE90" s="9">
        <v>3.1356614012039999E-2</v>
      </c>
      <c r="AF90" s="9">
        <v>3.8196282185929999E-2</v>
      </c>
      <c r="AG90" s="9">
        <v>2.9348419158289996E-2</v>
      </c>
      <c r="AH90" s="9">
        <v>1.161083233594E-2</v>
      </c>
      <c r="AI90" s="9">
        <v>9.5387787100669995E-3</v>
      </c>
      <c r="AJ90" s="9">
        <v>1.8135988160370001E-2</v>
      </c>
      <c r="AK90" s="9">
        <v>1.6216135087250002E-2</v>
      </c>
      <c r="AL90" s="9">
        <v>2.6987212859539998E-2</v>
      </c>
      <c r="AM90" s="9">
        <v>2.7200184972369999E-2</v>
      </c>
      <c r="AN90" s="9">
        <v>3.7022192374440002E-2</v>
      </c>
      <c r="AO90" s="9">
        <v>2.671026096375E-2</v>
      </c>
      <c r="AP90" s="9">
        <v>3.8464377680519999E-3</v>
      </c>
      <c r="AQ90" s="9">
        <v>7.9934731611059993E-3</v>
      </c>
      <c r="AR90" s="9">
        <v>1.240999965008E-2</v>
      </c>
      <c r="AS90" s="9">
        <v>1.460753848651E-2</v>
      </c>
    </row>
    <row r="91" spans="1:45" x14ac:dyDescent="0.4">
      <c r="B91" s="10">
        <v>1</v>
      </c>
      <c r="C91" s="10">
        <v>0</v>
      </c>
      <c r="D91" s="10">
        <v>2</v>
      </c>
      <c r="E91" s="10">
        <v>7</v>
      </c>
      <c r="F91" s="10">
        <v>8</v>
      </c>
      <c r="G91" s="10">
        <v>7</v>
      </c>
      <c r="H91" s="10">
        <v>13</v>
      </c>
      <c r="I91" s="10">
        <v>29</v>
      </c>
      <c r="J91" s="10">
        <v>19</v>
      </c>
      <c r="K91" s="10">
        <v>15</v>
      </c>
      <c r="L91" s="10">
        <v>37</v>
      </c>
      <c r="M91" s="10">
        <v>46</v>
      </c>
      <c r="N91" s="10">
        <v>20</v>
      </c>
      <c r="O91" s="10">
        <v>24</v>
      </c>
      <c r="P91" s="10">
        <v>22</v>
      </c>
      <c r="Q91" s="10">
        <v>29</v>
      </c>
      <c r="R91" s="10">
        <v>13</v>
      </c>
      <c r="S91" s="10">
        <v>22</v>
      </c>
      <c r="T91" s="10">
        <v>20</v>
      </c>
      <c r="U91" s="10">
        <v>22</v>
      </c>
      <c r="V91" s="10">
        <v>12</v>
      </c>
      <c r="W91" s="10">
        <v>11</v>
      </c>
      <c r="X91" s="10">
        <v>8</v>
      </c>
      <c r="Y91" s="10">
        <v>9</v>
      </c>
      <c r="Z91" s="10">
        <v>2</v>
      </c>
      <c r="AA91" s="10">
        <v>2</v>
      </c>
      <c r="AB91" s="10">
        <v>2</v>
      </c>
      <c r="AC91" s="10">
        <v>1</v>
      </c>
      <c r="AD91" s="10">
        <v>50</v>
      </c>
      <c r="AE91" s="10">
        <v>49</v>
      </c>
      <c r="AF91" s="10">
        <v>52</v>
      </c>
      <c r="AG91" s="10">
        <v>75</v>
      </c>
      <c r="AH91" s="10">
        <v>25</v>
      </c>
      <c r="AI91" s="10">
        <v>31</v>
      </c>
      <c r="AJ91" s="10">
        <v>51</v>
      </c>
      <c r="AK91" s="10">
        <v>68</v>
      </c>
      <c r="AL91" s="10">
        <v>68</v>
      </c>
      <c r="AM91" s="10">
        <v>68</v>
      </c>
      <c r="AN91" s="10">
        <v>90</v>
      </c>
      <c r="AO91" s="10">
        <v>115</v>
      </c>
      <c r="AP91" s="10">
        <v>7</v>
      </c>
      <c r="AQ91" s="10">
        <v>13</v>
      </c>
      <c r="AR91" s="10">
        <v>14</v>
      </c>
      <c r="AS91" s="10">
        <v>28</v>
      </c>
    </row>
    <row r="92" spans="1:45" x14ac:dyDescent="0.4">
      <c r="B92" s="10">
        <v>140</v>
      </c>
      <c r="C92" s="10">
        <v>171</v>
      </c>
      <c r="D92" s="10">
        <v>194</v>
      </c>
      <c r="E92" s="10">
        <v>525</v>
      </c>
      <c r="F92" s="10">
        <v>399</v>
      </c>
      <c r="G92" s="10">
        <v>458</v>
      </c>
      <c r="H92" s="10">
        <v>487</v>
      </c>
      <c r="I92" s="10">
        <v>1024</v>
      </c>
      <c r="J92" s="10">
        <v>558</v>
      </c>
      <c r="K92" s="10">
        <v>557</v>
      </c>
      <c r="L92" s="10">
        <v>670</v>
      </c>
      <c r="M92" s="10">
        <v>1265</v>
      </c>
      <c r="N92" s="10">
        <v>579</v>
      </c>
      <c r="O92" s="10">
        <v>605</v>
      </c>
      <c r="P92" s="10">
        <v>615</v>
      </c>
      <c r="Q92" s="10">
        <v>977</v>
      </c>
      <c r="R92" s="10">
        <v>697</v>
      </c>
      <c r="S92" s="10">
        <v>673</v>
      </c>
      <c r="T92" s="10">
        <v>615</v>
      </c>
      <c r="U92" s="10">
        <v>885</v>
      </c>
      <c r="V92" s="10">
        <v>799</v>
      </c>
      <c r="W92" s="10">
        <v>729</v>
      </c>
      <c r="X92" s="10">
        <v>608</v>
      </c>
      <c r="Y92" s="10">
        <v>879</v>
      </c>
      <c r="Z92" s="10">
        <v>408</v>
      </c>
      <c r="AA92" s="10">
        <v>375</v>
      </c>
      <c r="AB92" s="10">
        <v>339</v>
      </c>
      <c r="AC92" s="10">
        <v>431</v>
      </c>
      <c r="AD92" s="10">
        <v>1560</v>
      </c>
      <c r="AE92" s="10">
        <v>1486</v>
      </c>
      <c r="AF92" s="10">
        <v>1327</v>
      </c>
      <c r="AG92" s="10">
        <v>2296</v>
      </c>
      <c r="AH92" s="10">
        <v>2001</v>
      </c>
      <c r="AI92" s="10">
        <v>2055</v>
      </c>
      <c r="AJ92" s="10">
        <v>2161</v>
      </c>
      <c r="AK92" s="10">
        <v>3652</v>
      </c>
      <c r="AL92" s="10">
        <v>2405</v>
      </c>
      <c r="AM92" s="10">
        <v>2382</v>
      </c>
      <c r="AN92" s="10">
        <v>2397</v>
      </c>
      <c r="AO92" s="10">
        <v>4107</v>
      </c>
      <c r="AP92" s="10">
        <v>1175</v>
      </c>
      <c r="AQ92" s="10">
        <v>1190</v>
      </c>
      <c r="AR92" s="10">
        <v>1127</v>
      </c>
      <c r="AS92" s="10">
        <v>1880</v>
      </c>
    </row>
    <row r="93" spans="1:45" x14ac:dyDescent="0.4">
      <c r="B93" s="10">
        <v>3.433169859011</v>
      </c>
      <c r="C93" s="10">
        <v>0</v>
      </c>
      <c r="D93" s="10">
        <v>4.5193606118909999</v>
      </c>
      <c r="E93" s="10">
        <v>7.803636735994</v>
      </c>
      <c r="F93" s="10">
        <v>11.328926754819999</v>
      </c>
      <c r="G93" s="10">
        <v>7.9902947117830001</v>
      </c>
      <c r="H93" s="10">
        <v>13.67569416888</v>
      </c>
      <c r="I93" s="10">
        <v>29.48769692538</v>
      </c>
      <c r="J93" s="10">
        <v>21.014136835910001</v>
      </c>
      <c r="K93" s="10">
        <v>21.155648641030002</v>
      </c>
      <c r="L93" s="10">
        <v>37.44170663037</v>
      </c>
      <c r="M93" s="10">
        <v>37.663155431450001</v>
      </c>
      <c r="N93" s="10">
        <v>19.12446160499</v>
      </c>
      <c r="O93" s="10">
        <v>24.40254984541</v>
      </c>
      <c r="P93" s="10">
        <v>21.956779236999999</v>
      </c>
      <c r="Q93" s="10">
        <v>29.663287438099999</v>
      </c>
      <c r="R93" s="10">
        <v>8.0296924390359994</v>
      </c>
      <c r="S93" s="10">
        <v>16.160617645910001</v>
      </c>
      <c r="T93" s="10">
        <v>15.75025981688</v>
      </c>
      <c r="U93" s="10">
        <v>21.518370759970001</v>
      </c>
      <c r="V93" s="10">
        <v>4.1064816154050003</v>
      </c>
      <c r="W93" s="10">
        <v>4.2617492804069999</v>
      </c>
      <c r="X93" s="10">
        <v>6.3300790180139996</v>
      </c>
      <c r="Y93" s="10">
        <v>9.2431071889280005</v>
      </c>
      <c r="Z93" s="10">
        <v>0.97045537989289998</v>
      </c>
      <c r="AA93" s="10">
        <v>0.56726236964739996</v>
      </c>
      <c r="AB93" s="10">
        <v>2.4145427153800001</v>
      </c>
      <c r="AC93" s="10">
        <v>0.64901204765810006</v>
      </c>
      <c r="AD93" s="10">
        <v>47.042123333470002</v>
      </c>
      <c r="AE93" s="10">
        <v>55.014530393439998</v>
      </c>
      <c r="AF93" s="10">
        <v>68.720235376030004</v>
      </c>
      <c r="AG93" s="10">
        <v>88.648389890830003</v>
      </c>
      <c r="AH93" s="10">
        <v>20.965201155590002</v>
      </c>
      <c r="AI93" s="10">
        <v>16.888280459960001</v>
      </c>
      <c r="AJ93" s="10">
        <v>30.85072510561</v>
      </c>
      <c r="AK93" s="10">
        <v>47.379876636639999</v>
      </c>
      <c r="AL93" s="10">
        <v>63.252313011669997</v>
      </c>
      <c r="AM93" s="10">
        <v>65.123712345569999</v>
      </c>
      <c r="AN93" s="10">
        <v>87.306553103520002</v>
      </c>
      <c r="AO93" s="10">
        <v>107.1994688595</v>
      </c>
      <c r="AP93" s="10">
        <v>4.7550114773920003</v>
      </c>
      <c r="AQ93" s="10">
        <v>9.4144101486189999</v>
      </c>
      <c r="AR93" s="10">
        <v>14.78186909489</v>
      </c>
      <c r="AS93" s="10">
        <v>28.828797667930001</v>
      </c>
    </row>
    <row r="94" spans="1:45" x14ac:dyDescent="0.4">
      <c r="B94" s="10">
        <v>414.93832661670001</v>
      </c>
      <c r="C94" s="10">
        <v>393.1087009327</v>
      </c>
      <c r="D94" s="10">
        <v>411.1167491361</v>
      </c>
      <c r="E94" s="10">
        <v>684.19789504209996</v>
      </c>
      <c r="F94" s="10">
        <v>684.26920344040002</v>
      </c>
      <c r="G94" s="10">
        <v>663.39166233169999</v>
      </c>
      <c r="H94" s="10">
        <v>674.01172105759997</v>
      </c>
      <c r="I94" s="10">
        <v>1128.41468854</v>
      </c>
      <c r="J94" s="10">
        <v>617.18630347789997</v>
      </c>
      <c r="K94" s="10">
        <v>627.76873530119997</v>
      </c>
      <c r="L94" s="10">
        <v>636.72706064479996</v>
      </c>
      <c r="M94" s="10">
        <v>1073.374845675</v>
      </c>
      <c r="N94" s="10">
        <v>579.05991985059995</v>
      </c>
      <c r="O94" s="10">
        <v>581.35840760539998</v>
      </c>
      <c r="P94" s="10">
        <v>561.89971533259995</v>
      </c>
      <c r="Q94" s="10">
        <v>927.34131457230001</v>
      </c>
      <c r="R94" s="10">
        <v>534.86103441440002</v>
      </c>
      <c r="S94" s="10">
        <v>537.47378196149998</v>
      </c>
      <c r="T94" s="10">
        <v>520.81066326339999</v>
      </c>
      <c r="U94" s="10">
        <v>855.37523773249995</v>
      </c>
      <c r="V94" s="10">
        <v>488.03964374970002</v>
      </c>
      <c r="W94" s="10">
        <v>520.38165158490006</v>
      </c>
      <c r="X94" s="10">
        <v>463.59296599330003</v>
      </c>
      <c r="Y94" s="10">
        <v>868.07166433760005</v>
      </c>
      <c r="Z94" s="10">
        <v>261.6455684503</v>
      </c>
      <c r="AA94" s="10">
        <v>246.00304049409999</v>
      </c>
      <c r="AB94" s="10">
        <v>286.2186198398</v>
      </c>
      <c r="AC94" s="10">
        <v>446.85162582309999</v>
      </c>
      <c r="AD94" s="10">
        <v>1752.8369306449999</v>
      </c>
      <c r="AE94" s="10">
        <v>1754.4793060980001</v>
      </c>
      <c r="AF94" s="10">
        <v>1799.134141944</v>
      </c>
      <c r="AG94" s="10">
        <v>3020.550763321</v>
      </c>
      <c r="AH94" s="10">
        <v>1805.6587632129999</v>
      </c>
      <c r="AI94" s="10">
        <v>1770.486660114</v>
      </c>
      <c r="AJ94" s="10">
        <v>1701.07770433</v>
      </c>
      <c r="AK94" s="10">
        <v>2921.773676756</v>
      </c>
      <c r="AL94" s="10">
        <v>2343.7882726490002</v>
      </c>
      <c r="AM94" s="10">
        <v>2394.2378484450001</v>
      </c>
      <c r="AN94" s="10">
        <v>2358.2221231120002</v>
      </c>
      <c r="AO94" s="10">
        <v>4013.4190004729999</v>
      </c>
      <c r="AP94" s="10">
        <v>1236.211727351</v>
      </c>
      <c r="AQ94" s="10">
        <v>1177.7621515549999</v>
      </c>
      <c r="AR94" s="10">
        <v>1191.125665729</v>
      </c>
      <c r="AS94" s="10">
        <v>1973.5561672179999</v>
      </c>
    </row>
    <row r="95" spans="1:45" x14ac:dyDescent="0.4">
      <c r="B95" s="4" t="s">
        <v>95</v>
      </c>
      <c r="C95" s="4" t="s">
        <v>95</v>
      </c>
      <c r="D95" s="4" t="s">
        <v>95</v>
      </c>
      <c r="E95" s="4" t="s">
        <v>95</v>
      </c>
      <c r="F95" s="4" t="s">
        <v>434</v>
      </c>
      <c r="G95" s="4" t="s">
        <v>236</v>
      </c>
      <c r="H95" s="4" t="s">
        <v>435</v>
      </c>
      <c r="I95" s="4" t="s">
        <v>435</v>
      </c>
      <c r="J95" s="4" t="s">
        <v>435</v>
      </c>
      <c r="K95" s="4" t="s">
        <v>435</v>
      </c>
      <c r="L95" s="4" t="s">
        <v>219</v>
      </c>
      <c r="M95" s="4" t="s">
        <v>435</v>
      </c>
      <c r="N95" s="4" t="s">
        <v>435</v>
      </c>
      <c r="O95" s="4" t="s">
        <v>269</v>
      </c>
      <c r="P95" s="4" t="s">
        <v>436</v>
      </c>
      <c r="Q95" s="4" t="s">
        <v>435</v>
      </c>
      <c r="R95" s="4" t="s">
        <v>397</v>
      </c>
      <c r="S95" s="4" t="s">
        <v>435</v>
      </c>
      <c r="T95" s="4" t="s">
        <v>435</v>
      </c>
      <c r="U95" s="4" t="s">
        <v>397</v>
      </c>
      <c r="V95" s="4" t="s">
        <v>236</v>
      </c>
      <c r="W95" s="4" t="s">
        <v>542</v>
      </c>
      <c r="X95" s="4" t="s">
        <v>236</v>
      </c>
      <c r="Y95" s="4" t="s">
        <v>95</v>
      </c>
      <c r="Z95" s="4" t="s">
        <v>95</v>
      </c>
      <c r="AA95" s="4" t="s">
        <v>95</v>
      </c>
      <c r="AB95" s="4" t="s">
        <v>95</v>
      </c>
      <c r="AC95" s="4" t="s">
        <v>95</v>
      </c>
      <c r="AD95" s="4" t="s">
        <v>107</v>
      </c>
      <c r="AE95" s="4" t="s">
        <v>107</v>
      </c>
      <c r="AF95" s="4" t="s">
        <v>107</v>
      </c>
      <c r="AG95" s="4" t="s">
        <v>107</v>
      </c>
      <c r="AH95" s="4" t="s">
        <v>437</v>
      </c>
      <c r="AI95" s="4" t="s">
        <v>107</v>
      </c>
      <c r="AJ95" s="4" t="s">
        <v>217</v>
      </c>
      <c r="AK95" s="4" t="s">
        <v>217</v>
      </c>
      <c r="AL95" s="4" t="s">
        <v>107</v>
      </c>
      <c r="AM95" s="4" t="s">
        <v>107</v>
      </c>
      <c r="AN95" s="4" t="s">
        <v>107</v>
      </c>
      <c r="AO95" s="4" t="s">
        <v>107</v>
      </c>
      <c r="AP95" s="4" t="s">
        <v>236</v>
      </c>
      <c r="AQ95" s="4" t="s">
        <v>397</v>
      </c>
      <c r="AR95" s="4" t="s">
        <v>275</v>
      </c>
      <c r="AS95" s="4" t="s">
        <v>817</v>
      </c>
    </row>
    <row r="96" spans="1:45" x14ac:dyDescent="0.4">
      <c r="A96" s="1" t="s">
        <v>303</v>
      </c>
      <c r="B96" s="9">
        <v>1.6560742477029999E-2</v>
      </c>
      <c r="C96" s="9">
        <v>0</v>
      </c>
      <c r="D96" s="9">
        <v>1.0879315927140001E-2</v>
      </c>
      <c r="E96" s="9">
        <v>2.4572745297499997E-2</v>
      </c>
      <c r="F96" s="9">
        <v>1.5990865027759999E-2</v>
      </c>
      <c r="G96" s="9">
        <v>2.7839877976849999E-2</v>
      </c>
      <c r="H96" s="9">
        <v>9.4707885662890009E-3</v>
      </c>
      <c r="I96" s="9">
        <v>2.8543615843070001E-2</v>
      </c>
      <c r="J96" s="9">
        <v>2.3356532825260002E-2</v>
      </c>
      <c r="K96" s="9">
        <v>1.776632036639E-2</v>
      </c>
      <c r="L96" s="9">
        <v>1.8807548208680001E-2</v>
      </c>
      <c r="M96" s="9">
        <v>2.6152735815139997E-2</v>
      </c>
      <c r="N96" s="9">
        <v>1.878326394967E-2</v>
      </c>
      <c r="O96" s="9">
        <v>1.9083311488109999E-2</v>
      </c>
      <c r="P96" s="9">
        <v>3.5952168179499998E-2</v>
      </c>
      <c r="Q96" s="9">
        <v>2.2322287094440001E-2</v>
      </c>
      <c r="R96" s="9">
        <v>9.8135578537179996E-3</v>
      </c>
      <c r="S96" s="9">
        <v>1.448647039761E-2</v>
      </c>
      <c r="T96" s="9">
        <v>3.075647897225E-2</v>
      </c>
      <c r="U96" s="9">
        <v>2.2061130711770002E-2</v>
      </c>
      <c r="V96" s="9">
        <v>4.0616396024279995E-3</v>
      </c>
      <c r="W96" s="9">
        <v>1.0040231181899999E-2</v>
      </c>
      <c r="X96" s="9">
        <v>2.2631928475039999E-2</v>
      </c>
      <c r="Y96" s="9">
        <v>6.0656405943419998E-3</v>
      </c>
      <c r="Z96" s="9">
        <v>1.058536325948E-2</v>
      </c>
      <c r="AA96" s="9">
        <v>1.469501735519E-2</v>
      </c>
      <c r="AB96" s="9">
        <v>1.6375964259069998E-2</v>
      </c>
      <c r="AC96" s="9">
        <v>1.3333757199750001E-2</v>
      </c>
      <c r="AD96" s="9">
        <v>2.0740099992190002E-2</v>
      </c>
      <c r="AE96" s="9">
        <v>2.3264359750439997E-2</v>
      </c>
      <c r="AF96" s="9">
        <v>2.2098654687969999E-2</v>
      </c>
      <c r="AG96" s="9">
        <v>3.0709608275389998E-2</v>
      </c>
      <c r="AH96" s="9">
        <v>9.2777451011549997E-3</v>
      </c>
      <c r="AI96" s="9">
        <v>1.048620440113E-2</v>
      </c>
      <c r="AJ96" s="9">
        <v>2.0264709939219999E-2</v>
      </c>
      <c r="AK96" s="9">
        <v>1.3321147574489999E-2</v>
      </c>
      <c r="AL96" s="9">
        <v>1.840063539566E-2</v>
      </c>
      <c r="AM96" s="9">
        <v>1.9473825266959999E-2</v>
      </c>
      <c r="AN96" s="9">
        <v>2.3265949319449999E-2</v>
      </c>
      <c r="AO96" s="9">
        <v>2.3771350880740002E-2</v>
      </c>
      <c r="AP96" s="9">
        <v>8.0724533556010003E-3</v>
      </c>
      <c r="AQ96" s="9">
        <v>1.0832028550229999E-2</v>
      </c>
      <c r="AR96" s="9">
        <v>1.625690265881E-2</v>
      </c>
      <c r="AS96" s="9">
        <v>1.838149749964E-2</v>
      </c>
    </row>
    <row r="97" spans="1:45" x14ac:dyDescent="0.4">
      <c r="B97" s="10">
        <v>2</v>
      </c>
      <c r="C97" s="10">
        <v>0</v>
      </c>
      <c r="D97" s="10">
        <v>2</v>
      </c>
      <c r="E97" s="10">
        <v>15</v>
      </c>
      <c r="F97" s="10">
        <v>5</v>
      </c>
      <c r="G97" s="10">
        <v>10</v>
      </c>
      <c r="H97" s="10">
        <v>6</v>
      </c>
      <c r="I97" s="10">
        <v>29</v>
      </c>
      <c r="J97" s="10">
        <v>9</v>
      </c>
      <c r="K97" s="10">
        <v>9</v>
      </c>
      <c r="L97" s="10">
        <v>11</v>
      </c>
      <c r="M97" s="10">
        <v>32</v>
      </c>
      <c r="N97" s="10">
        <v>7</v>
      </c>
      <c r="O97" s="10">
        <v>8</v>
      </c>
      <c r="P97" s="10">
        <v>20</v>
      </c>
      <c r="Q97" s="10">
        <v>18</v>
      </c>
      <c r="R97" s="10">
        <v>5</v>
      </c>
      <c r="S97" s="10">
        <v>6</v>
      </c>
      <c r="T97" s="10">
        <v>16</v>
      </c>
      <c r="U97" s="10">
        <v>16</v>
      </c>
      <c r="V97" s="10">
        <v>3</v>
      </c>
      <c r="W97" s="10">
        <v>4</v>
      </c>
      <c r="X97" s="10">
        <v>12</v>
      </c>
      <c r="Y97" s="10">
        <v>8</v>
      </c>
      <c r="Z97" s="10">
        <v>5</v>
      </c>
      <c r="AA97" s="10">
        <v>3</v>
      </c>
      <c r="AB97" s="10">
        <v>4</v>
      </c>
      <c r="AC97" s="10">
        <v>6</v>
      </c>
      <c r="AD97" s="10">
        <v>22</v>
      </c>
      <c r="AE97" s="10">
        <v>25</v>
      </c>
      <c r="AF97" s="10">
        <v>31</v>
      </c>
      <c r="AG97" s="10">
        <v>70</v>
      </c>
      <c r="AH97" s="10">
        <v>14</v>
      </c>
      <c r="AI97" s="10">
        <v>16</v>
      </c>
      <c r="AJ97" s="10">
        <v>40</v>
      </c>
      <c r="AK97" s="10">
        <v>56</v>
      </c>
      <c r="AL97" s="10">
        <v>27</v>
      </c>
      <c r="AM97" s="10">
        <v>30</v>
      </c>
      <c r="AN97" s="10">
        <v>52</v>
      </c>
      <c r="AO97" s="10">
        <v>95</v>
      </c>
      <c r="AP97" s="10">
        <v>9</v>
      </c>
      <c r="AQ97" s="10">
        <v>11</v>
      </c>
      <c r="AR97" s="10">
        <v>19</v>
      </c>
      <c r="AS97" s="10">
        <v>31</v>
      </c>
    </row>
    <row r="98" spans="1:45" x14ac:dyDescent="0.4">
      <c r="B98" s="10">
        <v>140</v>
      </c>
      <c r="C98" s="10">
        <v>171</v>
      </c>
      <c r="D98" s="10">
        <v>194</v>
      </c>
      <c r="E98" s="10">
        <v>525</v>
      </c>
      <c r="F98" s="10">
        <v>399</v>
      </c>
      <c r="G98" s="10">
        <v>458</v>
      </c>
      <c r="H98" s="10">
        <v>487</v>
      </c>
      <c r="I98" s="10">
        <v>1024</v>
      </c>
      <c r="J98" s="10">
        <v>558</v>
      </c>
      <c r="K98" s="10">
        <v>557</v>
      </c>
      <c r="L98" s="10">
        <v>670</v>
      </c>
      <c r="M98" s="10">
        <v>1265</v>
      </c>
      <c r="N98" s="10">
        <v>579</v>
      </c>
      <c r="O98" s="10">
        <v>605</v>
      </c>
      <c r="P98" s="10">
        <v>615</v>
      </c>
      <c r="Q98" s="10">
        <v>977</v>
      </c>
      <c r="R98" s="10">
        <v>697</v>
      </c>
      <c r="S98" s="10">
        <v>673</v>
      </c>
      <c r="T98" s="10">
        <v>615</v>
      </c>
      <c r="U98" s="10">
        <v>885</v>
      </c>
      <c r="V98" s="10">
        <v>799</v>
      </c>
      <c r="W98" s="10">
        <v>729</v>
      </c>
      <c r="X98" s="10">
        <v>608</v>
      </c>
      <c r="Y98" s="10">
        <v>879</v>
      </c>
      <c r="Z98" s="10">
        <v>408</v>
      </c>
      <c r="AA98" s="10">
        <v>375</v>
      </c>
      <c r="AB98" s="10">
        <v>339</v>
      </c>
      <c r="AC98" s="10">
        <v>431</v>
      </c>
      <c r="AD98" s="10">
        <v>1560</v>
      </c>
      <c r="AE98" s="10">
        <v>1486</v>
      </c>
      <c r="AF98" s="10">
        <v>1327</v>
      </c>
      <c r="AG98" s="10">
        <v>2296</v>
      </c>
      <c r="AH98" s="10">
        <v>2001</v>
      </c>
      <c r="AI98" s="10">
        <v>2055</v>
      </c>
      <c r="AJ98" s="10">
        <v>2161</v>
      </c>
      <c r="AK98" s="10">
        <v>3652</v>
      </c>
      <c r="AL98" s="10">
        <v>2405</v>
      </c>
      <c r="AM98" s="10">
        <v>2382</v>
      </c>
      <c r="AN98" s="10">
        <v>2397</v>
      </c>
      <c r="AO98" s="10">
        <v>4107</v>
      </c>
      <c r="AP98" s="10">
        <v>1175</v>
      </c>
      <c r="AQ98" s="10">
        <v>1190</v>
      </c>
      <c r="AR98" s="10">
        <v>1127</v>
      </c>
      <c r="AS98" s="10">
        <v>1880</v>
      </c>
    </row>
    <row r="99" spans="1:45" x14ac:dyDescent="0.4">
      <c r="B99" s="10">
        <v>6.8716867709480001</v>
      </c>
      <c r="C99" s="10">
        <v>0</v>
      </c>
      <c r="D99" s="10">
        <v>4.4726689967890003</v>
      </c>
      <c r="E99" s="10">
        <v>16.81262060796</v>
      </c>
      <c r="F99" s="10">
        <v>10.94205647487</v>
      </c>
      <c r="G99" s="10">
        <v>18.468742930179999</v>
      </c>
      <c r="H99" s="10">
        <v>6.3834225013369998</v>
      </c>
      <c r="I99" s="10">
        <v>32.209035381349999</v>
      </c>
      <c r="J99" s="10">
        <v>14.41533215648</v>
      </c>
      <c r="K99" s="10">
        <v>11.153140467369999</v>
      </c>
      <c r="L99" s="10">
        <v>11.97527488885</v>
      </c>
      <c r="M99" s="10">
        <v>28.071688769560001</v>
      </c>
      <c r="N99" s="10">
        <v>10.876635317230001</v>
      </c>
      <c r="O99" s="10">
        <v>11.09424357857</v>
      </c>
      <c r="P99" s="10">
        <v>20.201513065650001</v>
      </c>
      <c r="Q99" s="10">
        <v>20.700379058420001</v>
      </c>
      <c r="R99" s="10">
        <v>5.2488897049250003</v>
      </c>
      <c r="S99" s="10">
        <v>7.7860980318769997</v>
      </c>
      <c r="T99" s="10">
        <v>16.018302213190001</v>
      </c>
      <c r="U99" s="10">
        <v>18.870544927219999</v>
      </c>
      <c r="V99" s="10">
        <v>1.982241144609</v>
      </c>
      <c r="W99" s="10">
        <v>5.2247520847339999</v>
      </c>
      <c r="X99" s="10">
        <v>10.492002847889999</v>
      </c>
      <c r="Y99" s="10">
        <v>5.2654107260040002</v>
      </c>
      <c r="Z99" s="10">
        <v>2.7696133872800002</v>
      </c>
      <c r="AA99" s="10">
        <v>3.6150189494920002</v>
      </c>
      <c r="AB99" s="10">
        <v>4.6871058887760002</v>
      </c>
      <c r="AC99" s="10">
        <v>5.9582110830400001</v>
      </c>
      <c r="AD99" s="10">
        <v>36.354013211580003</v>
      </c>
      <c r="AE99" s="10">
        <v>40.816837751759998</v>
      </c>
      <c r="AF99" s="10">
        <v>39.758444140160002</v>
      </c>
      <c r="AG99" s="10">
        <v>92.759930717499998</v>
      </c>
      <c r="AH99" s="10">
        <v>16.752441744759999</v>
      </c>
      <c r="AI99" s="10">
        <v>18.565685007439999</v>
      </c>
      <c r="AJ99" s="10">
        <v>34.471846262329997</v>
      </c>
      <c r="AK99" s="10">
        <v>38.921378327319999</v>
      </c>
      <c r="AL99" s="10">
        <v>43.127193449650001</v>
      </c>
      <c r="AM99" s="10">
        <v>46.624969508169997</v>
      </c>
      <c r="AN99" s="10">
        <v>54.866276400330001</v>
      </c>
      <c r="AO99" s="10">
        <v>95.404391291699994</v>
      </c>
      <c r="AP99" s="10">
        <v>9.9792615066899995</v>
      </c>
      <c r="AQ99" s="10">
        <v>12.757553251019999</v>
      </c>
      <c r="AR99" s="10">
        <v>19.364014002160001</v>
      </c>
      <c r="AS99" s="10">
        <v>36.276917753120003</v>
      </c>
    </row>
    <row r="100" spans="1:45" x14ac:dyDescent="0.4">
      <c r="B100" s="10">
        <v>414.93832661670001</v>
      </c>
      <c r="C100" s="10">
        <v>393.1087009327</v>
      </c>
      <c r="D100" s="10">
        <v>411.1167491361</v>
      </c>
      <c r="E100" s="10">
        <v>684.19789504209996</v>
      </c>
      <c r="F100" s="10">
        <v>684.26920344040002</v>
      </c>
      <c r="G100" s="10">
        <v>663.39166233169999</v>
      </c>
      <c r="H100" s="10">
        <v>674.01172105759997</v>
      </c>
      <c r="I100" s="10">
        <v>1128.41468854</v>
      </c>
      <c r="J100" s="10">
        <v>617.18630347789997</v>
      </c>
      <c r="K100" s="10">
        <v>627.76873530119997</v>
      </c>
      <c r="L100" s="10">
        <v>636.72706064479996</v>
      </c>
      <c r="M100" s="10">
        <v>1073.374845675</v>
      </c>
      <c r="N100" s="10">
        <v>579.05991985059995</v>
      </c>
      <c r="O100" s="10">
        <v>581.35840760539998</v>
      </c>
      <c r="P100" s="10">
        <v>561.89971533259995</v>
      </c>
      <c r="Q100" s="10">
        <v>927.34131457230001</v>
      </c>
      <c r="R100" s="10">
        <v>534.86103441440002</v>
      </c>
      <c r="S100" s="10">
        <v>537.47378196149998</v>
      </c>
      <c r="T100" s="10">
        <v>520.81066326339999</v>
      </c>
      <c r="U100" s="10">
        <v>855.37523773249995</v>
      </c>
      <c r="V100" s="10">
        <v>488.03964374970002</v>
      </c>
      <c r="W100" s="10">
        <v>520.38165158490006</v>
      </c>
      <c r="X100" s="10">
        <v>463.59296599330003</v>
      </c>
      <c r="Y100" s="10">
        <v>868.07166433760005</v>
      </c>
      <c r="Z100" s="10">
        <v>261.6455684503</v>
      </c>
      <c r="AA100" s="10">
        <v>246.00304049409999</v>
      </c>
      <c r="AB100" s="10">
        <v>286.2186198398</v>
      </c>
      <c r="AC100" s="10">
        <v>446.85162582309999</v>
      </c>
      <c r="AD100" s="10">
        <v>1752.8369306449999</v>
      </c>
      <c r="AE100" s="10">
        <v>1754.4793060980001</v>
      </c>
      <c r="AF100" s="10">
        <v>1799.134141944</v>
      </c>
      <c r="AG100" s="10">
        <v>3020.550763321</v>
      </c>
      <c r="AH100" s="10">
        <v>1805.6587632129999</v>
      </c>
      <c r="AI100" s="10">
        <v>1770.486660114</v>
      </c>
      <c r="AJ100" s="10">
        <v>1701.07770433</v>
      </c>
      <c r="AK100" s="10">
        <v>2921.773676756</v>
      </c>
      <c r="AL100" s="10">
        <v>2343.7882726490002</v>
      </c>
      <c r="AM100" s="10">
        <v>2394.2378484450001</v>
      </c>
      <c r="AN100" s="10">
        <v>2358.2221231120002</v>
      </c>
      <c r="AO100" s="10">
        <v>4013.4190004729999</v>
      </c>
      <c r="AP100" s="10">
        <v>1236.211727351</v>
      </c>
      <c r="AQ100" s="10">
        <v>1177.7621515549999</v>
      </c>
      <c r="AR100" s="10">
        <v>1191.125665729</v>
      </c>
      <c r="AS100" s="10">
        <v>1973.5561672179999</v>
      </c>
    </row>
    <row r="101" spans="1:45" x14ac:dyDescent="0.4">
      <c r="B101" s="4" t="s">
        <v>95</v>
      </c>
      <c r="C101" s="4" t="s">
        <v>95</v>
      </c>
      <c r="D101" s="4" t="s">
        <v>95</v>
      </c>
      <c r="E101" s="4" t="s">
        <v>858</v>
      </c>
      <c r="F101" s="4" t="s">
        <v>236</v>
      </c>
      <c r="G101" s="4" t="s">
        <v>397</v>
      </c>
      <c r="H101" s="4" t="s">
        <v>236</v>
      </c>
      <c r="I101" s="4" t="s">
        <v>561</v>
      </c>
      <c r="J101" s="4" t="s">
        <v>397</v>
      </c>
      <c r="K101" s="4" t="s">
        <v>397</v>
      </c>
      <c r="L101" s="4" t="s">
        <v>397</v>
      </c>
      <c r="M101" s="4" t="s">
        <v>435</v>
      </c>
      <c r="N101" s="4" t="s">
        <v>236</v>
      </c>
      <c r="O101" s="4" t="s">
        <v>397</v>
      </c>
      <c r="P101" s="4" t="s">
        <v>435</v>
      </c>
      <c r="Q101" s="4" t="s">
        <v>397</v>
      </c>
      <c r="R101" s="4" t="s">
        <v>236</v>
      </c>
      <c r="S101" s="4" t="s">
        <v>236</v>
      </c>
      <c r="T101" s="4" t="s">
        <v>817</v>
      </c>
      <c r="U101" s="4" t="s">
        <v>397</v>
      </c>
      <c r="V101" s="4" t="s">
        <v>95</v>
      </c>
      <c r="W101" s="4" t="s">
        <v>95</v>
      </c>
      <c r="X101" s="4" t="s">
        <v>854</v>
      </c>
      <c r="Y101" s="4" t="s">
        <v>95</v>
      </c>
      <c r="Z101" s="4" t="s">
        <v>95</v>
      </c>
      <c r="AA101" s="4" t="s">
        <v>95</v>
      </c>
      <c r="AB101" s="4" t="s">
        <v>95</v>
      </c>
      <c r="AC101" s="4" t="s">
        <v>95</v>
      </c>
      <c r="AD101" s="4" t="s">
        <v>435</v>
      </c>
      <c r="AE101" s="4" t="s">
        <v>107</v>
      </c>
      <c r="AF101" s="4" t="s">
        <v>107</v>
      </c>
      <c r="AG101" s="4" t="s">
        <v>107</v>
      </c>
      <c r="AH101" s="4" t="s">
        <v>397</v>
      </c>
      <c r="AI101" s="4" t="s">
        <v>397</v>
      </c>
      <c r="AJ101" s="4" t="s">
        <v>127</v>
      </c>
      <c r="AK101" s="4" t="s">
        <v>107</v>
      </c>
      <c r="AL101" s="4" t="s">
        <v>107</v>
      </c>
      <c r="AM101" s="4" t="s">
        <v>107</v>
      </c>
      <c r="AN101" s="4" t="s">
        <v>107</v>
      </c>
      <c r="AO101" s="4" t="s">
        <v>107</v>
      </c>
      <c r="AP101" s="4" t="s">
        <v>547</v>
      </c>
      <c r="AQ101" s="4" t="s">
        <v>397</v>
      </c>
      <c r="AR101" s="4" t="s">
        <v>435</v>
      </c>
      <c r="AS101" s="4" t="s">
        <v>435</v>
      </c>
    </row>
    <row r="102" spans="1:45" x14ac:dyDescent="0.4">
      <c r="A102" s="1" t="s">
        <v>331</v>
      </c>
      <c r="B102" s="9">
        <v>1.477311597083E-2</v>
      </c>
      <c r="C102" s="9">
        <v>0</v>
      </c>
      <c r="D102" s="9">
        <v>8.2993465234849993E-3</v>
      </c>
      <c r="E102" s="9">
        <v>5.0627523470510001E-3</v>
      </c>
      <c r="F102" s="9">
        <v>1.7043363301500001E-2</v>
      </c>
      <c r="G102" s="9">
        <v>4.8469712786599999E-3</v>
      </c>
      <c r="H102" s="9">
        <v>8.0053269673870005E-3</v>
      </c>
      <c r="I102" s="9">
        <v>1.055191272998E-2</v>
      </c>
      <c r="J102" s="9">
        <v>3.8951074197439997E-2</v>
      </c>
      <c r="K102" s="9">
        <v>2.0793594864600001E-2</v>
      </c>
      <c r="L102" s="9">
        <v>2.3904187127380003E-2</v>
      </c>
      <c r="M102" s="9">
        <v>1.6284911699810001E-2</v>
      </c>
      <c r="N102" s="9">
        <v>1.7908059112450001E-2</v>
      </c>
      <c r="O102" s="9">
        <v>1.6551732436529999E-2</v>
      </c>
      <c r="P102" s="9">
        <v>8.9694770545349998E-3</v>
      </c>
      <c r="Q102" s="9">
        <v>2.3602113266449998E-2</v>
      </c>
      <c r="R102" s="9">
        <v>2.8038708762820001E-2</v>
      </c>
      <c r="S102" s="9">
        <v>1.7308789783930002E-2</v>
      </c>
      <c r="T102" s="9">
        <v>1.8495160513060001E-2</v>
      </c>
      <c r="U102" s="9">
        <v>1.2531453851939999E-2</v>
      </c>
      <c r="V102" s="9">
        <v>1.6130499799719998E-2</v>
      </c>
      <c r="W102" s="9">
        <v>1.2939250726939999E-2</v>
      </c>
      <c r="X102" s="9">
        <v>1.7200734351369998E-2</v>
      </c>
      <c r="Y102" s="9">
        <v>1.301397714516E-2</v>
      </c>
      <c r="Z102" s="9">
        <v>1.8671193970120001E-3</v>
      </c>
      <c r="AA102" s="9">
        <v>7.6444463784810001E-3</v>
      </c>
      <c r="AB102" s="9">
        <v>1.583259709781E-2</v>
      </c>
      <c r="AC102" s="9">
        <v>3.3058470682120001E-3</v>
      </c>
      <c r="AD102" s="9">
        <v>2.148503039046E-2</v>
      </c>
      <c r="AE102" s="9">
        <v>1.1395370028189999E-2</v>
      </c>
      <c r="AF102" s="9">
        <v>1.8150671280399999E-2</v>
      </c>
      <c r="AG102" s="9">
        <v>1.3526433429119999E-2</v>
      </c>
      <c r="AH102" s="9">
        <v>2.0989566321650003E-2</v>
      </c>
      <c r="AI102" s="9">
        <v>1.3451376932329999E-2</v>
      </c>
      <c r="AJ102" s="9">
        <v>1.090531131644E-2</v>
      </c>
      <c r="AK102" s="9">
        <v>1.279154229995E-2</v>
      </c>
      <c r="AL102" s="9">
        <v>2.568279304344E-2</v>
      </c>
      <c r="AM102" s="9">
        <v>1.1945751074819998E-2</v>
      </c>
      <c r="AN102" s="9">
        <v>1.774927510941E-2</v>
      </c>
      <c r="AO102" s="9">
        <v>1.5119193282100001E-2</v>
      </c>
      <c r="AP102" s="9">
        <v>1.2428874120119998E-2</v>
      </c>
      <c r="AQ102" s="9">
        <v>1.291216137923E-2</v>
      </c>
      <c r="AR102" s="9">
        <v>7.8493322541320007E-3</v>
      </c>
      <c r="AS102" s="9">
        <v>8.8933941165519996E-3</v>
      </c>
    </row>
    <row r="103" spans="1:45" x14ac:dyDescent="0.4">
      <c r="B103" s="10">
        <v>2</v>
      </c>
      <c r="C103" s="10">
        <v>0</v>
      </c>
      <c r="D103" s="10">
        <v>1</v>
      </c>
      <c r="E103" s="10">
        <v>3</v>
      </c>
      <c r="F103" s="10">
        <v>6</v>
      </c>
      <c r="G103" s="10">
        <v>4</v>
      </c>
      <c r="H103" s="10">
        <v>5</v>
      </c>
      <c r="I103" s="10">
        <v>11</v>
      </c>
      <c r="J103" s="10">
        <v>21</v>
      </c>
      <c r="K103" s="10">
        <v>12</v>
      </c>
      <c r="L103" s="10">
        <v>13</v>
      </c>
      <c r="M103" s="10">
        <v>18</v>
      </c>
      <c r="N103" s="10">
        <v>11</v>
      </c>
      <c r="O103" s="10">
        <v>7</v>
      </c>
      <c r="P103" s="10">
        <v>6</v>
      </c>
      <c r="Q103" s="10">
        <v>18</v>
      </c>
      <c r="R103" s="10">
        <v>18</v>
      </c>
      <c r="S103" s="10">
        <v>9</v>
      </c>
      <c r="T103" s="10">
        <v>10</v>
      </c>
      <c r="U103" s="10">
        <v>9</v>
      </c>
      <c r="V103" s="10">
        <v>16</v>
      </c>
      <c r="W103" s="10">
        <v>9</v>
      </c>
      <c r="X103" s="10">
        <v>7</v>
      </c>
      <c r="Y103" s="10">
        <v>14</v>
      </c>
      <c r="Z103" s="10">
        <v>1</v>
      </c>
      <c r="AA103" s="10">
        <v>3</v>
      </c>
      <c r="AB103" s="10">
        <v>5</v>
      </c>
      <c r="AC103" s="10">
        <v>1</v>
      </c>
      <c r="AD103" s="10">
        <v>35</v>
      </c>
      <c r="AE103" s="10">
        <v>17</v>
      </c>
      <c r="AF103" s="10">
        <v>23</v>
      </c>
      <c r="AG103" s="10">
        <v>33</v>
      </c>
      <c r="AH103" s="10">
        <v>40</v>
      </c>
      <c r="AI103" s="10">
        <v>27</v>
      </c>
      <c r="AJ103" s="10">
        <v>24</v>
      </c>
      <c r="AK103" s="10">
        <v>41</v>
      </c>
      <c r="AL103" s="10">
        <v>63</v>
      </c>
      <c r="AM103" s="10">
        <v>30</v>
      </c>
      <c r="AN103" s="10">
        <v>37</v>
      </c>
      <c r="AO103" s="10">
        <v>58</v>
      </c>
      <c r="AP103" s="10">
        <v>12</v>
      </c>
      <c r="AQ103" s="10">
        <v>14</v>
      </c>
      <c r="AR103" s="10">
        <v>10</v>
      </c>
      <c r="AS103" s="10">
        <v>16</v>
      </c>
    </row>
    <row r="104" spans="1:45" x14ac:dyDescent="0.4">
      <c r="B104" s="10">
        <v>140</v>
      </c>
      <c r="C104" s="10">
        <v>171</v>
      </c>
      <c r="D104" s="10">
        <v>194</v>
      </c>
      <c r="E104" s="10">
        <v>525</v>
      </c>
      <c r="F104" s="10">
        <v>399</v>
      </c>
      <c r="G104" s="10">
        <v>458</v>
      </c>
      <c r="H104" s="10">
        <v>487</v>
      </c>
      <c r="I104" s="10">
        <v>1024</v>
      </c>
      <c r="J104" s="10">
        <v>558</v>
      </c>
      <c r="K104" s="10">
        <v>557</v>
      </c>
      <c r="L104" s="10">
        <v>670</v>
      </c>
      <c r="M104" s="10">
        <v>1265</v>
      </c>
      <c r="N104" s="10">
        <v>579</v>
      </c>
      <c r="O104" s="10">
        <v>605</v>
      </c>
      <c r="P104" s="10">
        <v>615</v>
      </c>
      <c r="Q104" s="10">
        <v>977</v>
      </c>
      <c r="R104" s="10">
        <v>697</v>
      </c>
      <c r="S104" s="10">
        <v>673</v>
      </c>
      <c r="T104" s="10">
        <v>615</v>
      </c>
      <c r="U104" s="10">
        <v>885</v>
      </c>
      <c r="V104" s="10">
        <v>799</v>
      </c>
      <c r="W104" s="10">
        <v>729</v>
      </c>
      <c r="X104" s="10">
        <v>608</v>
      </c>
      <c r="Y104" s="10">
        <v>879</v>
      </c>
      <c r="Z104" s="10">
        <v>408</v>
      </c>
      <c r="AA104" s="10">
        <v>375</v>
      </c>
      <c r="AB104" s="10">
        <v>339</v>
      </c>
      <c r="AC104" s="10">
        <v>431</v>
      </c>
      <c r="AD104" s="10">
        <v>1560</v>
      </c>
      <c r="AE104" s="10">
        <v>1486</v>
      </c>
      <c r="AF104" s="10">
        <v>1327</v>
      </c>
      <c r="AG104" s="10">
        <v>2296</v>
      </c>
      <c r="AH104" s="10">
        <v>2001</v>
      </c>
      <c r="AI104" s="10">
        <v>2055</v>
      </c>
      <c r="AJ104" s="10">
        <v>2161</v>
      </c>
      <c r="AK104" s="10">
        <v>3652</v>
      </c>
      <c r="AL104" s="10">
        <v>2405</v>
      </c>
      <c r="AM104" s="10">
        <v>2382</v>
      </c>
      <c r="AN104" s="10">
        <v>2397</v>
      </c>
      <c r="AO104" s="10">
        <v>4107</v>
      </c>
      <c r="AP104" s="10">
        <v>1175</v>
      </c>
      <c r="AQ104" s="10">
        <v>1190</v>
      </c>
      <c r="AR104" s="10">
        <v>1127</v>
      </c>
      <c r="AS104" s="10">
        <v>1880</v>
      </c>
    </row>
    <row r="105" spans="1:45" x14ac:dyDescent="0.4">
      <c r="B105" s="10">
        <v>6.12993201985</v>
      </c>
      <c r="C105" s="10">
        <v>0</v>
      </c>
      <c r="D105" s="10">
        <v>3.4120003626890001</v>
      </c>
      <c r="E105" s="10">
        <v>3.4639244989720002</v>
      </c>
      <c r="F105" s="10">
        <v>11.66224863027</v>
      </c>
      <c r="G105" s="10">
        <v>3.2154403338250002</v>
      </c>
      <c r="H105" s="10">
        <v>5.3956842069170001</v>
      </c>
      <c r="I105" s="10">
        <v>11.9069333167</v>
      </c>
      <c r="J105" s="10">
        <v>24.040069500409999</v>
      </c>
      <c r="K105" s="10">
        <v>13.05356875052</v>
      </c>
      <c r="L105" s="10">
        <v>15.220442806719999</v>
      </c>
      <c r="M105" s="10">
        <v>17.47981458261</v>
      </c>
      <c r="N105" s="10">
        <v>10.369839274329999</v>
      </c>
      <c r="O105" s="10">
        <v>9.6224888124099994</v>
      </c>
      <c r="P105" s="10">
        <v>5.0399466036260003</v>
      </c>
      <c r="Q105" s="10">
        <v>21.887214743200001</v>
      </c>
      <c r="R105" s="10">
        <v>14.996812772529999</v>
      </c>
      <c r="S105" s="10">
        <v>9.3030207063460004</v>
      </c>
      <c r="T105" s="10">
        <v>9.6324768139689994</v>
      </c>
      <c r="U105" s="10">
        <v>10.71909531773</v>
      </c>
      <c r="V105" s="10">
        <v>7.872323375763</v>
      </c>
      <c r="W105" s="10">
        <v>6.7333486635559998</v>
      </c>
      <c r="X105" s="10">
        <v>7.9741394552119997</v>
      </c>
      <c r="Y105" s="10">
        <v>11.29706480005</v>
      </c>
      <c r="Z105" s="10">
        <v>0.48852351599589999</v>
      </c>
      <c r="AA105" s="10">
        <v>1.880557052001</v>
      </c>
      <c r="AB105" s="10">
        <v>4.5315840898150004</v>
      </c>
      <c r="AC105" s="10">
        <v>1.477223137153</v>
      </c>
      <c r="AD105" s="10">
        <v>37.65975472441</v>
      </c>
      <c r="AE105" s="10">
        <v>19.99294089979</v>
      </c>
      <c r="AF105" s="10">
        <v>32.655492399769997</v>
      </c>
      <c r="AG105" s="10">
        <v>40.857278819320001</v>
      </c>
      <c r="AH105" s="10">
        <v>37.899994364729999</v>
      </c>
      <c r="AI105" s="10">
        <v>23.815483418860001</v>
      </c>
      <c r="AJ105" s="10">
        <v>18.550781939179998</v>
      </c>
      <c r="AK105" s="10">
        <v>37.3739915771</v>
      </c>
      <c r="AL105" s="10">
        <v>60.195029144069998</v>
      </c>
      <c r="AM105" s="10">
        <v>28.60096935144</v>
      </c>
      <c r="AN105" s="10">
        <v>41.856733232220002</v>
      </c>
      <c r="AO105" s="10">
        <v>60.679657590200001</v>
      </c>
      <c r="AP105" s="10">
        <v>15.36471994507</v>
      </c>
      <c r="AQ105" s="10">
        <v>15.20745496722</v>
      </c>
      <c r="AR105" s="10">
        <v>9.3495411067289993</v>
      </c>
      <c r="AS105" s="10">
        <v>17.55161280622</v>
      </c>
    </row>
    <row r="106" spans="1:45" x14ac:dyDescent="0.4">
      <c r="B106" s="10">
        <v>414.93832661670001</v>
      </c>
      <c r="C106" s="10">
        <v>393.1087009327</v>
      </c>
      <c r="D106" s="10">
        <v>411.1167491361</v>
      </c>
      <c r="E106" s="10">
        <v>684.19789504209996</v>
      </c>
      <c r="F106" s="10">
        <v>684.26920344040002</v>
      </c>
      <c r="G106" s="10">
        <v>663.39166233169999</v>
      </c>
      <c r="H106" s="10">
        <v>674.01172105759997</v>
      </c>
      <c r="I106" s="10">
        <v>1128.41468854</v>
      </c>
      <c r="J106" s="10">
        <v>617.18630347789997</v>
      </c>
      <c r="K106" s="10">
        <v>627.76873530119997</v>
      </c>
      <c r="L106" s="10">
        <v>636.72706064479996</v>
      </c>
      <c r="M106" s="10">
        <v>1073.374845675</v>
      </c>
      <c r="N106" s="10">
        <v>579.05991985059995</v>
      </c>
      <c r="O106" s="10">
        <v>581.35840760539998</v>
      </c>
      <c r="P106" s="10">
        <v>561.89971533259995</v>
      </c>
      <c r="Q106" s="10">
        <v>927.34131457230001</v>
      </c>
      <c r="R106" s="10">
        <v>534.86103441440002</v>
      </c>
      <c r="S106" s="10">
        <v>537.47378196149998</v>
      </c>
      <c r="T106" s="10">
        <v>520.81066326339999</v>
      </c>
      <c r="U106" s="10">
        <v>855.37523773249995</v>
      </c>
      <c r="V106" s="10">
        <v>488.03964374970002</v>
      </c>
      <c r="W106" s="10">
        <v>520.38165158490006</v>
      </c>
      <c r="X106" s="10">
        <v>463.59296599330003</v>
      </c>
      <c r="Y106" s="10">
        <v>868.07166433760005</v>
      </c>
      <c r="Z106" s="10">
        <v>261.6455684503</v>
      </c>
      <c r="AA106" s="10">
        <v>246.00304049409999</v>
      </c>
      <c r="AB106" s="10">
        <v>286.2186198398</v>
      </c>
      <c r="AC106" s="10">
        <v>446.85162582309999</v>
      </c>
      <c r="AD106" s="10">
        <v>1752.8369306449999</v>
      </c>
      <c r="AE106" s="10">
        <v>1754.4793060980001</v>
      </c>
      <c r="AF106" s="10">
        <v>1799.134141944</v>
      </c>
      <c r="AG106" s="10">
        <v>3020.550763321</v>
      </c>
      <c r="AH106" s="10">
        <v>1805.6587632129999</v>
      </c>
      <c r="AI106" s="10">
        <v>1770.486660114</v>
      </c>
      <c r="AJ106" s="10">
        <v>1701.07770433</v>
      </c>
      <c r="AK106" s="10">
        <v>2921.773676756</v>
      </c>
      <c r="AL106" s="10">
        <v>2343.7882726490002</v>
      </c>
      <c r="AM106" s="10">
        <v>2394.2378484450001</v>
      </c>
      <c r="AN106" s="10">
        <v>2358.2221231120002</v>
      </c>
      <c r="AO106" s="10">
        <v>4013.4190004729999</v>
      </c>
      <c r="AP106" s="10">
        <v>1236.211727351</v>
      </c>
      <c r="AQ106" s="10">
        <v>1177.7621515549999</v>
      </c>
      <c r="AR106" s="10">
        <v>1191.125665729</v>
      </c>
      <c r="AS106" s="10">
        <v>1973.5561672179999</v>
      </c>
    </row>
    <row r="107" spans="1:45" x14ac:dyDescent="0.4">
      <c r="B107" s="4" t="s">
        <v>95</v>
      </c>
      <c r="C107" s="4" t="s">
        <v>95</v>
      </c>
      <c r="D107" s="4" t="s">
        <v>95</v>
      </c>
      <c r="E107" s="4" t="s">
        <v>95</v>
      </c>
      <c r="F107" s="4" t="s">
        <v>236</v>
      </c>
      <c r="G107" s="4" t="s">
        <v>95</v>
      </c>
      <c r="H107" s="4" t="s">
        <v>236</v>
      </c>
      <c r="I107" s="4" t="s">
        <v>236</v>
      </c>
      <c r="J107" s="4" t="s">
        <v>551</v>
      </c>
      <c r="K107" s="4" t="s">
        <v>397</v>
      </c>
      <c r="L107" s="4" t="s">
        <v>435</v>
      </c>
      <c r="M107" s="4" t="s">
        <v>397</v>
      </c>
      <c r="N107" s="4" t="s">
        <v>397</v>
      </c>
      <c r="O107" s="4" t="s">
        <v>236</v>
      </c>
      <c r="P107" s="4" t="s">
        <v>236</v>
      </c>
      <c r="Q107" s="4" t="s">
        <v>397</v>
      </c>
      <c r="R107" s="4" t="s">
        <v>435</v>
      </c>
      <c r="S107" s="4" t="s">
        <v>236</v>
      </c>
      <c r="T107" s="4" t="s">
        <v>397</v>
      </c>
      <c r="U107" s="4" t="s">
        <v>236</v>
      </c>
      <c r="V107" s="4" t="s">
        <v>397</v>
      </c>
      <c r="W107" s="4" t="s">
        <v>236</v>
      </c>
      <c r="X107" s="4" t="s">
        <v>236</v>
      </c>
      <c r="Y107" s="4" t="s">
        <v>236</v>
      </c>
      <c r="Z107" s="4" t="s">
        <v>95</v>
      </c>
      <c r="AA107" s="4" t="s">
        <v>95</v>
      </c>
      <c r="AB107" s="4" t="s">
        <v>183</v>
      </c>
      <c r="AC107" s="4" t="s">
        <v>95</v>
      </c>
      <c r="AD107" s="4" t="s">
        <v>107</v>
      </c>
      <c r="AE107" s="4" t="s">
        <v>435</v>
      </c>
      <c r="AF107" s="4" t="s">
        <v>437</v>
      </c>
      <c r="AG107" s="4" t="s">
        <v>435</v>
      </c>
      <c r="AH107" s="4" t="s">
        <v>544</v>
      </c>
      <c r="AI107" s="4" t="s">
        <v>437</v>
      </c>
      <c r="AJ107" s="4" t="s">
        <v>269</v>
      </c>
      <c r="AK107" s="4" t="s">
        <v>435</v>
      </c>
      <c r="AL107" s="4" t="s">
        <v>519</v>
      </c>
      <c r="AM107" s="4" t="s">
        <v>436</v>
      </c>
      <c r="AN107" s="4" t="s">
        <v>107</v>
      </c>
      <c r="AO107" s="4" t="s">
        <v>107</v>
      </c>
      <c r="AP107" s="4" t="s">
        <v>397</v>
      </c>
      <c r="AQ107" s="4" t="s">
        <v>435</v>
      </c>
      <c r="AR107" s="4" t="s">
        <v>397</v>
      </c>
      <c r="AS107" s="4" t="s">
        <v>434</v>
      </c>
    </row>
    <row r="108" spans="1:45" x14ac:dyDescent="0.4">
      <c r="A108" s="1" t="s">
        <v>321</v>
      </c>
      <c r="B108" s="9">
        <v>2.5423417961240001E-2</v>
      </c>
      <c r="C108" s="9">
        <v>2.016263022156E-2</v>
      </c>
      <c r="D108" s="9">
        <v>2.489661078828E-2</v>
      </c>
      <c r="E108" s="9">
        <v>1.865858011908E-2</v>
      </c>
      <c r="F108" s="9">
        <v>2.0969540575990001E-2</v>
      </c>
      <c r="G108" s="9">
        <v>2.829996379866E-2</v>
      </c>
      <c r="H108" s="9">
        <v>1.6168853533630002E-2</v>
      </c>
      <c r="I108" s="9">
        <v>1.383884742745E-2</v>
      </c>
      <c r="J108" s="9">
        <v>2.085785807848E-2</v>
      </c>
      <c r="K108" s="9">
        <v>1.6681258492349998E-2</v>
      </c>
      <c r="L108" s="9">
        <v>1.8747301889400003E-2</v>
      </c>
      <c r="M108" s="9">
        <v>1.5464428679079999E-2</v>
      </c>
      <c r="N108" s="9">
        <v>1.795933877602E-2</v>
      </c>
      <c r="O108" s="9">
        <v>2.0307695610099999E-2</v>
      </c>
      <c r="P108" s="9">
        <v>3.4022704970869998E-3</v>
      </c>
      <c r="Q108" s="9">
        <v>1.6287523716160001E-2</v>
      </c>
      <c r="R108" s="9">
        <v>1.9927236489519998E-2</v>
      </c>
      <c r="S108" s="9">
        <v>2.255219411355E-2</v>
      </c>
      <c r="T108" s="9">
        <v>2.3070602853139999E-2</v>
      </c>
      <c r="U108" s="9">
        <v>9.0992457149169995E-3</v>
      </c>
      <c r="V108" s="9">
        <v>1.1191341091419999E-2</v>
      </c>
      <c r="W108" s="9">
        <v>1.2543001347610001E-2</v>
      </c>
      <c r="X108" s="9">
        <v>1.4050085769109998E-2</v>
      </c>
      <c r="Y108" s="9">
        <v>1.9321939704279999E-3</v>
      </c>
      <c r="Z108" s="9">
        <v>8.4420640667039995E-4</v>
      </c>
      <c r="AA108" s="9">
        <v>7.653408150670001E-4</v>
      </c>
      <c r="AB108" s="9">
        <v>0</v>
      </c>
      <c r="AC108" s="9">
        <v>3.9707615377269998E-3</v>
      </c>
      <c r="AD108" s="9">
        <v>2.6288858515640001E-2</v>
      </c>
      <c r="AE108" s="9">
        <v>2.4305971549410003E-2</v>
      </c>
      <c r="AF108" s="9">
        <v>1.627765928381E-2</v>
      </c>
      <c r="AG108" s="9">
        <v>1.7839942058200001E-2</v>
      </c>
      <c r="AH108" s="9">
        <v>1.0207687377820001E-2</v>
      </c>
      <c r="AI108" s="9">
        <v>1.368310514512E-2</v>
      </c>
      <c r="AJ108" s="9">
        <v>1.255981025431E-2</v>
      </c>
      <c r="AK108" s="9">
        <v>5.6479690001439995E-3</v>
      </c>
      <c r="AL108" s="9">
        <v>2.2295612809060002E-2</v>
      </c>
      <c r="AM108" s="9">
        <v>2.3299108066700002E-2</v>
      </c>
      <c r="AN108" s="9">
        <v>1.73193823834E-2</v>
      </c>
      <c r="AO108" s="9">
        <v>1.3240107911279999E-2</v>
      </c>
      <c r="AP108" s="9">
        <v>9.9137438450530007E-3</v>
      </c>
      <c r="AQ108" s="9">
        <v>1.021523584645E-2</v>
      </c>
      <c r="AR108" s="9">
        <v>1.063535638404E-2</v>
      </c>
      <c r="AS108" s="9">
        <v>9.212879545190001E-3</v>
      </c>
    </row>
    <row r="109" spans="1:45" x14ac:dyDescent="0.4">
      <c r="B109" s="10">
        <v>3</v>
      </c>
      <c r="C109" s="10">
        <v>4</v>
      </c>
      <c r="D109" s="10">
        <v>6</v>
      </c>
      <c r="E109" s="10">
        <v>13</v>
      </c>
      <c r="F109" s="10">
        <v>8</v>
      </c>
      <c r="G109" s="10">
        <v>12</v>
      </c>
      <c r="H109" s="10">
        <v>8</v>
      </c>
      <c r="I109" s="10">
        <v>14</v>
      </c>
      <c r="J109" s="10">
        <v>13</v>
      </c>
      <c r="K109" s="10">
        <v>12</v>
      </c>
      <c r="L109" s="10">
        <v>11</v>
      </c>
      <c r="M109" s="10">
        <v>15</v>
      </c>
      <c r="N109" s="10">
        <v>11</v>
      </c>
      <c r="O109" s="10">
        <v>11</v>
      </c>
      <c r="P109" s="10">
        <v>5</v>
      </c>
      <c r="Q109" s="10">
        <v>9</v>
      </c>
      <c r="R109" s="10">
        <v>17</v>
      </c>
      <c r="S109" s="10">
        <v>12</v>
      </c>
      <c r="T109" s="10">
        <v>9</v>
      </c>
      <c r="U109" s="10">
        <v>7</v>
      </c>
      <c r="V109" s="10">
        <v>7</v>
      </c>
      <c r="W109" s="10">
        <v>9</v>
      </c>
      <c r="X109" s="10">
        <v>8</v>
      </c>
      <c r="Y109" s="10">
        <v>5</v>
      </c>
      <c r="Z109" s="10">
        <v>1</v>
      </c>
      <c r="AA109" s="10">
        <v>1</v>
      </c>
      <c r="AB109" s="10">
        <v>0</v>
      </c>
      <c r="AC109" s="10">
        <v>1</v>
      </c>
      <c r="AD109" s="10">
        <v>42</v>
      </c>
      <c r="AE109" s="10">
        <v>38</v>
      </c>
      <c r="AF109" s="10">
        <v>21</v>
      </c>
      <c r="AG109" s="10">
        <v>45</v>
      </c>
      <c r="AH109" s="10">
        <v>18</v>
      </c>
      <c r="AI109" s="10">
        <v>22</v>
      </c>
      <c r="AJ109" s="10">
        <v>24</v>
      </c>
      <c r="AK109" s="10">
        <v>18</v>
      </c>
      <c r="AL109" s="10">
        <v>47</v>
      </c>
      <c r="AM109" s="10">
        <v>50</v>
      </c>
      <c r="AN109" s="10">
        <v>37</v>
      </c>
      <c r="AO109" s="10">
        <v>44</v>
      </c>
      <c r="AP109" s="10">
        <v>13</v>
      </c>
      <c r="AQ109" s="10">
        <v>11</v>
      </c>
      <c r="AR109" s="10">
        <v>10</v>
      </c>
      <c r="AS109" s="10">
        <v>20</v>
      </c>
    </row>
    <row r="110" spans="1:45" x14ac:dyDescent="0.4">
      <c r="B110" s="10">
        <v>140</v>
      </c>
      <c r="C110" s="10">
        <v>171</v>
      </c>
      <c r="D110" s="10">
        <v>194</v>
      </c>
      <c r="E110" s="10">
        <v>525</v>
      </c>
      <c r="F110" s="10">
        <v>399</v>
      </c>
      <c r="G110" s="10">
        <v>458</v>
      </c>
      <c r="H110" s="10">
        <v>487</v>
      </c>
      <c r="I110" s="10">
        <v>1024</v>
      </c>
      <c r="J110" s="10">
        <v>558</v>
      </c>
      <c r="K110" s="10">
        <v>557</v>
      </c>
      <c r="L110" s="10">
        <v>670</v>
      </c>
      <c r="M110" s="10">
        <v>1265</v>
      </c>
      <c r="N110" s="10">
        <v>579</v>
      </c>
      <c r="O110" s="10">
        <v>605</v>
      </c>
      <c r="P110" s="10">
        <v>615</v>
      </c>
      <c r="Q110" s="10">
        <v>977</v>
      </c>
      <c r="R110" s="10">
        <v>697</v>
      </c>
      <c r="S110" s="10">
        <v>673</v>
      </c>
      <c r="T110" s="10">
        <v>615</v>
      </c>
      <c r="U110" s="10">
        <v>885</v>
      </c>
      <c r="V110" s="10">
        <v>799</v>
      </c>
      <c r="W110" s="10">
        <v>729</v>
      </c>
      <c r="X110" s="10">
        <v>608</v>
      </c>
      <c r="Y110" s="10">
        <v>879</v>
      </c>
      <c r="Z110" s="10">
        <v>408</v>
      </c>
      <c r="AA110" s="10">
        <v>375</v>
      </c>
      <c r="AB110" s="10">
        <v>339</v>
      </c>
      <c r="AC110" s="10">
        <v>431</v>
      </c>
      <c r="AD110" s="10">
        <v>1560</v>
      </c>
      <c r="AE110" s="10">
        <v>1486</v>
      </c>
      <c r="AF110" s="10">
        <v>1327</v>
      </c>
      <c r="AG110" s="10">
        <v>2296</v>
      </c>
      <c r="AH110" s="10">
        <v>2001</v>
      </c>
      <c r="AI110" s="10">
        <v>2055</v>
      </c>
      <c r="AJ110" s="10">
        <v>2161</v>
      </c>
      <c r="AK110" s="10">
        <v>3652</v>
      </c>
      <c r="AL110" s="10">
        <v>2405</v>
      </c>
      <c r="AM110" s="10">
        <v>2382</v>
      </c>
      <c r="AN110" s="10">
        <v>2397</v>
      </c>
      <c r="AO110" s="10">
        <v>4107</v>
      </c>
      <c r="AP110" s="10">
        <v>1175</v>
      </c>
      <c r="AQ110" s="10">
        <v>1190</v>
      </c>
      <c r="AR110" s="10">
        <v>1127</v>
      </c>
      <c r="AS110" s="10">
        <v>1880</v>
      </c>
    </row>
    <row r="111" spans="1:45" x14ac:dyDescent="0.4">
      <c r="B111" s="10">
        <v>10.549150505709999</v>
      </c>
      <c r="C111" s="10">
        <v>7.926105373785</v>
      </c>
      <c r="D111" s="10">
        <v>10.235413691790001</v>
      </c>
      <c r="E111" s="10">
        <v>12.76616124195</v>
      </c>
      <c r="F111" s="10">
        <v>14.34881082645</v>
      </c>
      <c r="G111" s="10">
        <v>18.773960028320001</v>
      </c>
      <c r="H111" s="10">
        <v>10.89799679773</v>
      </c>
      <c r="I111" s="10">
        <v>15.615958709599999</v>
      </c>
      <c r="J111" s="10">
        <v>12.87318432593</v>
      </c>
      <c r="K111" s="10">
        <v>10.471972546969999</v>
      </c>
      <c r="L111" s="10">
        <v>11.93691442706</v>
      </c>
      <c r="M111" s="10">
        <v>16.59912874686</v>
      </c>
      <c r="N111" s="10">
        <v>10.39953327221</v>
      </c>
      <c r="O111" s="10">
        <v>11.806049582030001</v>
      </c>
      <c r="P111" s="10">
        <v>1.9117348237980001</v>
      </c>
      <c r="Q111" s="10">
        <v>15.104093654070001</v>
      </c>
      <c r="R111" s="10">
        <v>10.65830232181</v>
      </c>
      <c r="S111" s="10">
        <v>12.121213061740001</v>
      </c>
      <c r="T111" s="10">
        <v>12.015415973830001</v>
      </c>
      <c r="U111" s="10">
        <v>7.7832694665839997</v>
      </c>
      <c r="V111" s="10">
        <v>5.461818119338</v>
      </c>
      <c r="W111" s="10">
        <v>6.5271477570989997</v>
      </c>
      <c r="X111" s="10">
        <v>6.513520934163</v>
      </c>
      <c r="Y111" s="10">
        <v>1.677282835732</v>
      </c>
      <c r="Z111" s="10">
        <v>0.2208828651627</v>
      </c>
      <c r="AA111" s="10">
        <v>0.18827616752070001</v>
      </c>
      <c r="AB111" s="10">
        <v>0</v>
      </c>
      <c r="AC111" s="10">
        <v>1.774341248889</v>
      </c>
      <c r="AD111" s="10">
        <v>46.080082070709999</v>
      </c>
      <c r="AE111" s="10">
        <v>42.644324098049999</v>
      </c>
      <c r="AF111" s="10">
        <v>29.285692568430001</v>
      </c>
      <c r="AG111" s="10">
        <v>53.886450601500002</v>
      </c>
      <c r="AH111" s="10">
        <v>18.43160016589</v>
      </c>
      <c r="AI111" s="10">
        <v>24.225755128380001</v>
      </c>
      <c r="AJ111" s="10">
        <v>21.365213194230002</v>
      </c>
      <c r="AK111" s="10">
        <v>16.502087151750001</v>
      </c>
      <c r="AL111" s="10">
        <v>52.256195833390002</v>
      </c>
      <c r="AM111" s="10">
        <v>55.783606368320001</v>
      </c>
      <c r="AN111" s="10">
        <v>40.842950695159999</v>
      </c>
      <c r="AO111" s="10">
        <v>53.138100659439999</v>
      </c>
      <c r="AP111" s="10">
        <v>12.25548640321</v>
      </c>
      <c r="AQ111" s="10">
        <v>12.03111814915</v>
      </c>
      <c r="AR111" s="10">
        <v>12.6680459532</v>
      </c>
      <c r="AS111" s="10">
        <v>18.182135244249999</v>
      </c>
    </row>
    <row r="112" spans="1:45" x14ac:dyDescent="0.4">
      <c r="B112" s="10">
        <v>414.93832661670001</v>
      </c>
      <c r="C112" s="10">
        <v>393.1087009327</v>
      </c>
      <c r="D112" s="10">
        <v>411.1167491361</v>
      </c>
      <c r="E112" s="10">
        <v>684.19789504209996</v>
      </c>
      <c r="F112" s="10">
        <v>684.26920344040002</v>
      </c>
      <c r="G112" s="10">
        <v>663.39166233169999</v>
      </c>
      <c r="H112" s="10">
        <v>674.01172105759997</v>
      </c>
      <c r="I112" s="10">
        <v>1128.41468854</v>
      </c>
      <c r="J112" s="10">
        <v>617.18630347789997</v>
      </c>
      <c r="K112" s="10">
        <v>627.76873530119997</v>
      </c>
      <c r="L112" s="10">
        <v>636.72706064479996</v>
      </c>
      <c r="M112" s="10">
        <v>1073.374845675</v>
      </c>
      <c r="N112" s="10">
        <v>579.05991985059995</v>
      </c>
      <c r="O112" s="10">
        <v>581.35840760539998</v>
      </c>
      <c r="P112" s="10">
        <v>561.89971533259995</v>
      </c>
      <c r="Q112" s="10">
        <v>927.34131457230001</v>
      </c>
      <c r="R112" s="10">
        <v>534.86103441440002</v>
      </c>
      <c r="S112" s="10">
        <v>537.47378196149998</v>
      </c>
      <c r="T112" s="10">
        <v>520.81066326339999</v>
      </c>
      <c r="U112" s="10">
        <v>855.37523773249995</v>
      </c>
      <c r="V112" s="10">
        <v>488.03964374970002</v>
      </c>
      <c r="W112" s="10">
        <v>520.38165158490006</v>
      </c>
      <c r="X112" s="10">
        <v>463.59296599330003</v>
      </c>
      <c r="Y112" s="10">
        <v>868.07166433760005</v>
      </c>
      <c r="Z112" s="10">
        <v>261.6455684503</v>
      </c>
      <c r="AA112" s="10">
        <v>246.00304049409999</v>
      </c>
      <c r="AB112" s="10">
        <v>286.2186198398</v>
      </c>
      <c r="AC112" s="10">
        <v>446.85162582309999</v>
      </c>
      <c r="AD112" s="10">
        <v>1752.8369306449999</v>
      </c>
      <c r="AE112" s="10">
        <v>1754.4793060980001</v>
      </c>
      <c r="AF112" s="10">
        <v>1799.134141944</v>
      </c>
      <c r="AG112" s="10">
        <v>3020.550763321</v>
      </c>
      <c r="AH112" s="10">
        <v>1805.6587632129999</v>
      </c>
      <c r="AI112" s="10">
        <v>1770.486660114</v>
      </c>
      <c r="AJ112" s="10">
        <v>1701.07770433</v>
      </c>
      <c r="AK112" s="10">
        <v>2921.773676756</v>
      </c>
      <c r="AL112" s="10">
        <v>2343.7882726490002</v>
      </c>
      <c r="AM112" s="10">
        <v>2394.2378484450001</v>
      </c>
      <c r="AN112" s="10">
        <v>2358.2221231120002</v>
      </c>
      <c r="AO112" s="10">
        <v>4013.4190004729999</v>
      </c>
      <c r="AP112" s="10">
        <v>1236.211727351</v>
      </c>
      <c r="AQ112" s="10">
        <v>1177.7621515549999</v>
      </c>
      <c r="AR112" s="10">
        <v>1191.125665729</v>
      </c>
      <c r="AS112" s="10">
        <v>1973.5561672179999</v>
      </c>
    </row>
    <row r="113" spans="1:45" x14ac:dyDescent="0.4">
      <c r="B113" s="4" t="s">
        <v>95</v>
      </c>
      <c r="C113" s="4" t="s">
        <v>95</v>
      </c>
      <c r="D113" s="4" t="s">
        <v>236</v>
      </c>
      <c r="E113" s="4" t="s">
        <v>236</v>
      </c>
      <c r="F113" s="4" t="s">
        <v>236</v>
      </c>
      <c r="G113" s="4" t="s">
        <v>435</v>
      </c>
      <c r="H113" s="4" t="s">
        <v>236</v>
      </c>
      <c r="I113" s="4" t="s">
        <v>434</v>
      </c>
      <c r="J113" s="4" t="s">
        <v>397</v>
      </c>
      <c r="K113" s="4" t="s">
        <v>397</v>
      </c>
      <c r="L113" s="4" t="s">
        <v>397</v>
      </c>
      <c r="M113" s="4" t="s">
        <v>434</v>
      </c>
      <c r="N113" s="4" t="s">
        <v>562</v>
      </c>
      <c r="O113" s="4" t="s">
        <v>859</v>
      </c>
      <c r="P113" s="4" t="s">
        <v>95</v>
      </c>
      <c r="Q113" s="4" t="s">
        <v>645</v>
      </c>
      <c r="R113" s="4" t="s">
        <v>435</v>
      </c>
      <c r="S113" s="4" t="s">
        <v>397</v>
      </c>
      <c r="T113" s="4" t="s">
        <v>397</v>
      </c>
      <c r="U113" s="4" t="s">
        <v>95</v>
      </c>
      <c r="V113" s="4" t="s">
        <v>382</v>
      </c>
      <c r="W113" s="4" t="s">
        <v>828</v>
      </c>
      <c r="X113" s="4" t="s">
        <v>828</v>
      </c>
      <c r="Y113" s="4" t="s">
        <v>95</v>
      </c>
      <c r="Z113" s="4" t="s">
        <v>95</v>
      </c>
      <c r="AA113" s="4" t="s">
        <v>95</v>
      </c>
      <c r="AB113" s="4" t="s">
        <v>95</v>
      </c>
      <c r="AC113" s="4" t="s">
        <v>95</v>
      </c>
      <c r="AD113" s="4" t="s">
        <v>107</v>
      </c>
      <c r="AE113" s="4" t="s">
        <v>107</v>
      </c>
      <c r="AF113" s="4" t="s">
        <v>437</v>
      </c>
      <c r="AG113" s="4" t="s">
        <v>436</v>
      </c>
      <c r="AH113" s="4" t="s">
        <v>397</v>
      </c>
      <c r="AI113" s="4" t="s">
        <v>551</v>
      </c>
      <c r="AJ113" s="4" t="s">
        <v>551</v>
      </c>
      <c r="AK113" s="4" t="s">
        <v>397</v>
      </c>
      <c r="AL113" s="4" t="s">
        <v>219</v>
      </c>
      <c r="AM113" s="4" t="s">
        <v>219</v>
      </c>
      <c r="AN113" s="4" t="s">
        <v>107</v>
      </c>
      <c r="AO113" s="4" t="s">
        <v>107</v>
      </c>
      <c r="AP113" s="4" t="s">
        <v>397</v>
      </c>
      <c r="AQ113" s="4" t="s">
        <v>397</v>
      </c>
      <c r="AR113" s="4" t="s">
        <v>397</v>
      </c>
      <c r="AS113" s="4" t="s">
        <v>397</v>
      </c>
    </row>
    <row r="114" spans="1:45" x14ac:dyDescent="0.4">
      <c r="A114" s="1" t="s">
        <v>842</v>
      </c>
      <c r="B114" s="9">
        <v>0</v>
      </c>
      <c r="C114" s="9">
        <v>2.200053194624E-2</v>
      </c>
      <c r="D114" s="9">
        <v>1.4297199372689999E-2</v>
      </c>
      <c r="E114" s="9">
        <v>1.0108824731499998E-2</v>
      </c>
      <c r="F114" s="9">
        <v>1.8843542637940001E-2</v>
      </c>
      <c r="G114" s="9">
        <v>1.5944083579599998E-2</v>
      </c>
      <c r="H114" s="9">
        <v>6.4393058561270002E-3</v>
      </c>
      <c r="I114" s="9">
        <v>6.1075057730420003E-3</v>
      </c>
      <c r="J114" s="9">
        <v>2.2932738686469997E-2</v>
      </c>
      <c r="K114" s="9">
        <v>1.6434692407249998E-2</v>
      </c>
      <c r="L114" s="9">
        <v>2.0563766552319999E-2</v>
      </c>
      <c r="M114" s="9">
        <v>2.2734241529919999E-2</v>
      </c>
      <c r="N114" s="9">
        <v>1.7954681218339999E-2</v>
      </c>
      <c r="O114" s="9">
        <v>1.4874142285589999E-2</v>
      </c>
      <c r="P114" s="9">
        <v>1.1556156618649999E-2</v>
      </c>
      <c r="Q114" s="9">
        <v>1.3459547074010002E-2</v>
      </c>
      <c r="R114" s="9">
        <v>2.4447285099989998E-3</v>
      </c>
      <c r="S114" s="9">
        <v>1.0287073887210001E-2</v>
      </c>
      <c r="T114" s="9">
        <v>2.0312393033449999E-3</v>
      </c>
      <c r="U114" s="9">
        <v>2.841648078902E-3</v>
      </c>
      <c r="V114" s="9">
        <v>9.6798301163689999E-3</v>
      </c>
      <c r="W114" s="9">
        <v>6.9841160055310004E-3</v>
      </c>
      <c r="X114" s="9">
        <v>1.9795170641250001E-3</v>
      </c>
      <c r="Y114" s="9">
        <v>8.3379000192160008E-3</v>
      </c>
      <c r="Z114" s="9">
        <v>0</v>
      </c>
      <c r="AA114" s="9">
        <v>0</v>
      </c>
      <c r="AB114" s="9">
        <v>1.1191986432950001E-2</v>
      </c>
      <c r="AC114" s="9">
        <v>5.0238613065680003E-3</v>
      </c>
      <c r="AD114" s="9">
        <v>1.4944269048739999E-2</v>
      </c>
      <c r="AE114" s="9">
        <v>1.4247030967800001E-2</v>
      </c>
      <c r="AF114" s="9">
        <v>1.0892805593899999E-2</v>
      </c>
      <c r="AG114" s="9">
        <v>1.3705632430500001E-2</v>
      </c>
      <c r="AH114" s="9">
        <v>9.5707610539990003E-3</v>
      </c>
      <c r="AI114" s="9">
        <v>1.2246582732389998E-2</v>
      </c>
      <c r="AJ114" s="9">
        <v>7.0066605729130005E-3</v>
      </c>
      <c r="AK114" s="9">
        <v>6.4879961765719994E-3</v>
      </c>
      <c r="AL114" s="9">
        <v>1.3153454830530001E-2</v>
      </c>
      <c r="AM114" s="9">
        <v>1.6221546794349999E-2</v>
      </c>
      <c r="AN114" s="9">
        <v>1.244981840072E-2</v>
      </c>
      <c r="AO114" s="9">
        <v>1.2309493141050001E-2</v>
      </c>
      <c r="AP114" s="9">
        <v>1.023083813352E-2</v>
      </c>
      <c r="AQ114" s="9">
        <v>7.2301214700649999E-3</v>
      </c>
      <c r="AR114" s="9">
        <v>4.7219136181780004E-3</v>
      </c>
      <c r="AS114" s="9">
        <v>6.6897158538229999E-3</v>
      </c>
    </row>
    <row r="115" spans="1:45" x14ac:dyDescent="0.4">
      <c r="B115" s="10">
        <v>0</v>
      </c>
      <c r="C115" s="10">
        <v>3</v>
      </c>
      <c r="D115" s="10">
        <v>3</v>
      </c>
      <c r="E115" s="10">
        <v>4</v>
      </c>
      <c r="F115" s="10">
        <v>7</v>
      </c>
      <c r="G115" s="10">
        <v>9</v>
      </c>
      <c r="H115" s="10">
        <v>5</v>
      </c>
      <c r="I115" s="10">
        <v>10</v>
      </c>
      <c r="J115" s="10">
        <v>10</v>
      </c>
      <c r="K115" s="10">
        <v>7</v>
      </c>
      <c r="L115" s="10">
        <v>14</v>
      </c>
      <c r="M115" s="10">
        <v>24</v>
      </c>
      <c r="N115" s="10">
        <v>7</v>
      </c>
      <c r="O115" s="10">
        <v>7</v>
      </c>
      <c r="P115" s="10">
        <v>5</v>
      </c>
      <c r="Q115" s="10">
        <v>13</v>
      </c>
      <c r="R115" s="10">
        <v>2</v>
      </c>
      <c r="S115" s="10">
        <v>7</v>
      </c>
      <c r="T115" s="10">
        <v>2</v>
      </c>
      <c r="U115" s="10">
        <v>3</v>
      </c>
      <c r="V115" s="10">
        <v>5</v>
      </c>
      <c r="W115" s="10">
        <v>4</v>
      </c>
      <c r="X115" s="10">
        <v>1</v>
      </c>
      <c r="Y115" s="10">
        <v>4</v>
      </c>
      <c r="Z115" s="10">
        <v>0</v>
      </c>
      <c r="AA115" s="10">
        <v>0</v>
      </c>
      <c r="AB115" s="10">
        <v>2</v>
      </c>
      <c r="AC115" s="10">
        <v>1</v>
      </c>
      <c r="AD115" s="10">
        <v>17</v>
      </c>
      <c r="AE115" s="10">
        <v>22</v>
      </c>
      <c r="AF115" s="10">
        <v>18</v>
      </c>
      <c r="AG115" s="10">
        <v>29</v>
      </c>
      <c r="AH115" s="10">
        <v>14</v>
      </c>
      <c r="AI115" s="10">
        <v>14</v>
      </c>
      <c r="AJ115" s="10">
        <v>11</v>
      </c>
      <c r="AK115" s="10">
        <v>28</v>
      </c>
      <c r="AL115" s="10">
        <v>24</v>
      </c>
      <c r="AM115" s="10">
        <v>30</v>
      </c>
      <c r="AN115" s="10">
        <v>28</v>
      </c>
      <c r="AO115" s="10">
        <v>48</v>
      </c>
      <c r="AP115" s="10">
        <v>7</v>
      </c>
      <c r="AQ115" s="10">
        <v>7</v>
      </c>
      <c r="AR115" s="10">
        <v>4</v>
      </c>
      <c r="AS115" s="10">
        <v>11</v>
      </c>
    </row>
    <row r="116" spans="1:45" x14ac:dyDescent="0.4">
      <c r="B116" s="10">
        <v>140</v>
      </c>
      <c r="C116" s="10">
        <v>171</v>
      </c>
      <c r="D116" s="10">
        <v>194</v>
      </c>
      <c r="E116" s="10">
        <v>525</v>
      </c>
      <c r="F116" s="10">
        <v>399</v>
      </c>
      <c r="G116" s="10">
        <v>458</v>
      </c>
      <c r="H116" s="10">
        <v>487</v>
      </c>
      <c r="I116" s="10">
        <v>1024</v>
      </c>
      <c r="J116" s="10">
        <v>558</v>
      </c>
      <c r="K116" s="10">
        <v>557</v>
      </c>
      <c r="L116" s="10">
        <v>670</v>
      </c>
      <c r="M116" s="10">
        <v>1265</v>
      </c>
      <c r="N116" s="10">
        <v>579</v>
      </c>
      <c r="O116" s="10">
        <v>605</v>
      </c>
      <c r="P116" s="10">
        <v>615</v>
      </c>
      <c r="Q116" s="10">
        <v>977</v>
      </c>
      <c r="R116" s="10">
        <v>697</v>
      </c>
      <c r="S116" s="10">
        <v>673</v>
      </c>
      <c r="T116" s="10">
        <v>615</v>
      </c>
      <c r="U116" s="10">
        <v>885</v>
      </c>
      <c r="V116" s="10">
        <v>799</v>
      </c>
      <c r="W116" s="10">
        <v>729</v>
      </c>
      <c r="X116" s="10">
        <v>608</v>
      </c>
      <c r="Y116" s="10">
        <v>879</v>
      </c>
      <c r="Z116" s="10">
        <v>408</v>
      </c>
      <c r="AA116" s="10">
        <v>375</v>
      </c>
      <c r="AB116" s="10">
        <v>339</v>
      </c>
      <c r="AC116" s="10">
        <v>431</v>
      </c>
      <c r="AD116" s="10">
        <v>1560</v>
      </c>
      <c r="AE116" s="10">
        <v>1486</v>
      </c>
      <c r="AF116" s="10">
        <v>1327</v>
      </c>
      <c r="AG116" s="10">
        <v>2296</v>
      </c>
      <c r="AH116" s="10">
        <v>2001</v>
      </c>
      <c r="AI116" s="10">
        <v>2055</v>
      </c>
      <c r="AJ116" s="10">
        <v>2161</v>
      </c>
      <c r="AK116" s="10">
        <v>3652</v>
      </c>
      <c r="AL116" s="10">
        <v>2405</v>
      </c>
      <c r="AM116" s="10">
        <v>2382</v>
      </c>
      <c r="AN116" s="10">
        <v>2397</v>
      </c>
      <c r="AO116" s="10">
        <v>4107</v>
      </c>
      <c r="AP116" s="10">
        <v>1175</v>
      </c>
      <c r="AQ116" s="10">
        <v>1190</v>
      </c>
      <c r="AR116" s="10">
        <v>1127</v>
      </c>
      <c r="AS116" s="10">
        <v>1880</v>
      </c>
    </row>
    <row r="117" spans="1:45" x14ac:dyDescent="0.4">
      <c r="B117" s="10">
        <v>0</v>
      </c>
      <c r="C117" s="10">
        <v>8.6486005332139992</v>
      </c>
      <c r="D117" s="10">
        <v>5.8778181278519996</v>
      </c>
      <c r="E117" s="10">
        <v>6.916436602638</v>
      </c>
      <c r="F117" s="10">
        <v>12.894055910860001</v>
      </c>
      <c r="G117" s="10">
        <v>10.57717211023</v>
      </c>
      <c r="H117" s="10">
        <v>4.3401676225039996</v>
      </c>
      <c r="I117" s="10">
        <v>6.891799224643</v>
      </c>
      <c r="J117" s="10">
        <v>14.153772218529999</v>
      </c>
      <c r="K117" s="10">
        <v>10.317186067570001</v>
      </c>
      <c r="L117" s="10">
        <v>13.09350663264</v>
      </c>
      <c r="M117" s="10">
        <v>24.402362993720001</v>
      </c>
      <c r="N117" s="10">
        <v>10.396836267239999</v>
      </c>
      <c r="O117" s="10">
        <v>8.6472076736469994</v>
      </c>
      <c r="P117" s="10">
        <v>6.4934011143569998</v>
      </c>
      <c r="Q117" s="10">
        <v>12.48159407717</v>
      </c>
      <c r="R117" s="10">
        <v>1.307590019721</v>
      </c>
      <c r="S117" s="10">
        <v>5.5290325074769999</v>
      </c>
      <c r="T117" s="10">
        <v>1.0578910888219999</v>
      </c>
      <c r="U117" s="10">
        <v>2.4306754010430001</v>
      </c>
      <c r="V117" s="10">
        <v>4.7241408415509998</v>
      </c>
      <c r="W117" s="10">
        <v>3.6344058218190001</v>
      </c>
      <c r="X117" s="10">
        <v>0.91769018699189997</v>
      </c>
      <c r="Y117" s="10">
        <v>7.2378947467619996</v>
      </c>
      <c r="Z117" s="10">
        <v>0</v>
      </c>
      <c r="AA117" s="10">
        <v>0</v>
      </c>
      <c r="AB117" s="10">
        <v>3.2033549101059999</v>
      </c>
      <c r="AC117" s="10">
        <v>2.2449205927500002</v>
      </c>
      <c r="AD117" s="10">
        <v>26.194866690120001</v>
      </c>
      <c r="AE117" s="10">
        <v>24.996121006340001</v>
      </c>
      <c r="AF117" s="10">
        <v>19.59761844554</v>
      </c>
      <c r="AG117" s="10">
        <v>41.398558499739998</v>
      </c>
      <c r="AH117" s="10">
        <v>17.28152856777</v>
      </c>
      <c r="AI117" s="10">
        <v>21.68241135968</v>
      </c>
      <c r="AJ117" s="10">
        <v>11.918874082389999</v>
      </c>
      <c r="AK117" s="10">
        <v>18.9564564436</v>
      </c>
      <c r="AL117" s="10">
        <v>30.828913176610001</v>
      </c>
      <c r="AM117" s="10">
        <v>38.838241295369997</v>
      </c>
      <c r="AN117" s="10">
        <v>29.35943718131</v>
      </c>
      <c r="AO117" s="10">
        <v>49.403153658470004</v>
      </c>
      <c r="AP117" s="10">
        <v>12.647482081290001</v>
      </c>
      <c r="AQ117" s="10">
        <v>8.5153634185860003</v>
      </c>
      <c r="AR117" s="10">
        <v>5.6243925019649996</v>
      </c>
      <c r="AS117" s="10">
        <v>13.20252998025</v>
      </c>
    </row>
    <row r="118" spans="1:45" x14ac:dyDescent="0.4">
      <c r="B118" s="10">
        <v>414.93832661670001</v>
      </c>
      <c r="C118" s="10">
        <v>393.1087009327</v>
      </c>
      <c r="D118" s="10">
        <v>411.1167491361</v>
      </c>
      <c r="E118" s="10">
        <v>684.19789504209996</v>
      </c>
      <c r="F118" s="10">
        <v>684.26920344040002</v>
      </c>
      <c r="G118" s="10">
        <v>663.39166233169999</v>
      </c>
      <c r="H118" s="10">
        <v>674.01172105759997</v>
      </c>
      <c r="I118" s="10">
        <v>1128.41468854</v>
      </c>
      <c r="J118" s="10">
        <v>617.18630347789997</v>
      </c>
      <c r="K118" s="10">
        <v>627.76873530119997</v>
      </c>
      <c r="L118" s="10">
        <v>636.72706064479996</v>
      </c>
      <c r="M118" s="10">
        <v>1073.374845675</v>
      </c>
      <c r="N118" s="10">
        <v>579.05991985059995</v>
      </c>
      <c r="O118" s="10">
        <v>581.35840760539998</v>
      </c>
      <c r="P118" s="10">
        <v>561.89971533259995</v>
      </c>
      <c r="Q118" s="10">
        <v>927.34131457230001</v>
      </c>
      <c r="R118" s="10">
        <v>534.86103441440002</v>
      </c>
      <c r="S118" s="10">
        <v>537.47378196149998</v>
      </c>
      <c r="T118" s="10">
        <v>520.81066326339999</v>
      </c>
      <c r="U118" s="10">
        <v>855.37523773249995</v>
      </c>
      <c r="V118" s="10">
        <v>488.03964374970002</v>
      </c>
      <c r="W118" s="10">
        <v>520.38165158490006</v>
      </c>
      <c r="X118" s="10">
        <v>463.59296599330003</v>
      </c>
      <c r="Y118" s="10">
        <v>868.07166433760005</v>
      </c>
      <c r="Z118" s="10">
        <v>261.6455684503</v>
      </c>
      <c r="AA118" s="10">
        <v>246.00304049409999</v>
      </c>
      <c r="AB118" s="10">
        <v>286.2186198398</v>
      </c>
      <c r="AC118" s="10">
        <v>446.85162582309999</v>
      </c>
      <c r="AD118" s="10">
        <v>1752.8369306449999</v>
      </c>
      <c r="AE118" s="10">
        <v>1754.4793060980001</v>
      </c>
      <c r="AF118" s="10">
        <v>1799.134141944</v>
      </c>
      <c r="AG118" s="10">
        <v>3020.550763321</v>
      </c>
      <c r="AH118" s="10">
        <v>1805.6587632129999</v>
      </c>
      <c r="AI118" s="10">
        <v>1770.486660114</v>
      </c>
      <c r="AJ118" s="10">
        <v>1701.07770433</v>
      </c>
      <c r="AK118" s="10">
        <v>2921.773676756</v>
      </c>
      <c r="AL118" s="10">
        <v>2343.7882726490002</v>
      </c>
      <c r="AM118" s="10">
        <v>2394.2378484450001</v>
      </c>
      <c r="AN118" s="10">
        <v>2358.2221231120002</v>
      </c>
      <c r="AO118" s="10">
        <v>4013.4190004729999</v>
      </c>
      <c r="AP118" s="10">
        <v>1236.211727351</v>
      </c>
      <c r="AQ118" s="10">
        <v>1177.7621515549999</v>
      </c>
      <c r="AR118" s="10">
        <v>1191.125665729</v>
      </c>
      <c r="AS118" s="10">
        <v>1973.5561672179999</v>
      </c>
    </row>
    <row r="119" spans="1:45" x14ac:dyDescent="0.4">
      <c r="B119" s="4" t="s">
        <v>95</v>
      </c>
      <c r="C119" s="4" t="s">
        <v>95</v>
      </c>
      <c r="D119" s="4" t="s">
        <v>95</v>
      </c>
      <c r="E119" s="4" t="s">
        <v>95</v>
      </c>
      <c r="F119" s="4" t="s">
        <v>382</v>
      </c>
      <c r="G119" s="4" t="s">
        <v>397</v>
      </c>
      <c r="H119" s="4" t="s">
        <v>236</v>
      </c>
      <c r="I119" s="4" t="s">
        <v>236</v>
      </c>
      <c r="J119" s="4" t="s">
        <v>397</v>
      </c>
      <c r="K119" s="4" t="s">
        <v>434</v>
      </c>
      <c r="L119" s="4" t="s">
        <v>435</v>
      </c>
      <c r="M119" s="4" t="s">
        <v>397</v>
      </c>
      <c r="N119" s="4" t="s">
        <v>236</v>
      </c>
      <c r="O119" s="4" t="s">
        <v>236</v>
      </c>
      <c r="P119" s="4" t="s">
        <v>236</v>
      </c>
      <c r="Q119" s="4" t="s">
        <v>547</v>
      </c>
      <c r="R119" s="4" t="s">
        <v>95</v>
      </c>
      <c r="S119" s="4" t="s">
        <v>645</v>
      </c>
      <c r="T119" s="4" t="s">
        <v>95</v>
      </c>
      <c r="U119" s="4" t="s">
        <v>95</v>
      </c>
      <c r="V119" s="4" t="s">
        <v>95</v>
      </c>
      <c r="W119" s="4" t="s">
        <v>95</v>
      </c>
      <c r="X119" s="4" t="s">
        <v>95</v>
      </c>
      <c r="Y119" s="4" t="s">
        <v>95</v>
      </c>
      <c r="Z119" s="4" t="s">
        <v>95</v>
      </c>
      <c r="AA119" s="4" t="s">
        <v>95</v>
      </c>
      <c r="AB119" s="4" t="s">
        <v>95</v>
      </c>
      <c r="AC119" s="4" t="s">
        <v>95</v>
      </c>
      <c r="AD119" s="4" t="s">
        <v>435</v>
      </c>
      <c r="AE119" s="4" t="s">
        <v>435</v>
      </c>
      <c r="AF119" s="4" t="s">
        <v>435</v>
      </c>
      <c r="AG119" s="4" t="s">
        <v>435</v>
      </c>
      <c r="AH119" s="4" t="s">
        <v>397</v>
      </c>
      <c r="AI119" s="4" t="s">
        <v>397</v>
      </c>
      <c r="AJ119" s="4" t="s">
        <v>397</v>
      </c>
      <c r="AK119" s="4" t="s">
        <v>435</v>
      </c>
      <c r="AL119" s="4" t="s">
        <v>437</v>
      </c>
      <c r="AM119" s="4" t="s">
        <v>107</v>
      </c>
      <c r="AN119" s="4" t="s">
        <v>107</v>
      </c>
      <c r="AO119" s="4" t="s">
        <v>107</v>
      </c>
      <c r="AP119" s="4" t="s">
        <v>434</v>
      </c>
      <c r="AQ119" s="4" t="s">
        <v>236</v>
      </c>
      <c r="AR119" s="4" t="s">
        <v>95</v>
      </c>
      <c r="AS119" s="4" t="s">
        <v>236</v>
      </c>
    </row>
    <row r="120" spans="1:45" x14ac:dyDescent="0.4">
      <c r="A120" s="1" t="s">
        <v>315</v>
      </c>
      <c r="B120" s="9">
        <v>2.6681966577379999E-2</v>
      </c>
      <c r="C120" s="9">
        <v>5.1160925824619997E-3</v>
      </c>
      <c r="D120" s="9">
        <v>8.3383672899820013E-3</v>
      </c>
      <c r="E120" s="9">
        <v>1.486832246545E-2</v>
      </c>
      <c r="F120" s="9">
        <v>1.4999647359970001E-2</v>
      </c>
      <c r="G120" s="9">
        <v>4.2210091563630002E-3</v>
      </c>
      <c r="H120" s="9">
        <v>1.2551943988359999E-2</v>
      </c>
      <c r="I120" s="9">
        <v>6.6897061237879999E-3</v>
      </c>
      <c r="J120" s="9">
        <v>6.6121980963840003E-3</v>
      </c>
      <c r="K120" s="9">
        <v>1.3323911808890001E-2</v>
      </c>
      <c r="L120" s="9">
        <v>7.9308960652380005E-3</v>
      </c>
      <c r="M120" s="9">
        <v>1.2969603400219999E-2</v>
      </c>
      <c r="N120" s="9">
        <v>2.1937780595539997E-3</v>
      </c>
      <c r="O120" s="9">
        <v>8.5579855590660007E-3</v>
      </c>
      <c r="P120" s="9">
        <v>2.279023718567E-3</v>
      </c>
      <c r="Q120" s="9">
        <v>1.0301336687760001E-2</v>
      </c>
      <c r="R120" s="9">
        <v>2.6931844700890002E-3</v>
      </c>
      <c r="S120" s="9">
        <v>0</v>
      </c>
      <c r="T120" s="9">
        <v>0</v>
      </c>
      <c r="U120" s="9">
        <v>2.5207074136059998E-3</v>
      </c>
      <c r="V120" s="9">
        <v>0</v>
      </c>
      <c r="W120" s="9">
        <v>6.9335372501369997E-4</v>
      </c>
      <c r="X120" s="9">
        <v>2.5248372608300002E-3</v>
      </c>
      <c r="Y120" s="9">
        <v>1.9938948979819999E-3</v>
      </c>
      <c r="Z120" s="9">
        <v>0</v>
      </c>
      <c r="AA120" s="9">
        <v>0</v>
      </c>
      <c r="AB120" s="9">
        <v>0</v>
      </c>
      <c r="AC120" s="9">
        <v>0</v>
      </c>
      <c r="AD120" s="9">
        <v>1.3091235389939998E-2</v>
      </c>
      <c r="AE120" s="9">
        <v>6.8262877212899994E-3</v>
      </c>
      <c r="AF120" s="9">
        <v>5.7483641571480001E-3</v>
      </c>
      <c r="AG120" s="9">
        <v>1.0778106883770001E-2</v>
      </c>
      <c r="AH120" s="9">
        <v>2.699209414684E-3</v>
      </c>
      <c r="AI120" s="9">
        <v>3.6911788558849998E-3</v>
      </c>
      <c r="AJ120" s="9">
        <v>5.3184033263660004E-3</v>
      </c>
      <c r="AK120" s="9">
        <v>3.0981516476530002E-3</v>
      </c>
      <c r="AL120" s="9">
        <v>1.0546387639609999E-2</v>
      </c>
      <c r="AM120" s="9">
        <v>6.3159145017719995E-3</v>
      </c>
      <c r="AN120" s="9">
        <v>5.2371238557679996E-3</v>
      </c>
      <c r="AO120" s="9">
        <v>7.3042315552979999E-3</v>
      </c>
      <c r="AP120" s="9">
        <v>2.7571604841429998E-3</v>
      </c>
      <c r="AQ120" s="9">
        <v>2.8783077438459996E-3</v>
      </c>
      <c r="AR120" s="9">
        <v>5.9093632191279995E-3</v>
      </c>
      <c r="AS120" s="9">
        <v>7.9895326313050002E-3</v>
      </c>
    </row>
    <row r="121" spans="1:45" x14ac:dyDescent="0.4">
      <c r="B121" s="10">
        <v>3</v>
      </c>
      <c r="C121" s="10">
        <v>1</v>
      </c>
      <c r="D121" s="10">
        <v>1</v>
      </c>
      <c r="E121" s="10">
        <v>8</v>
      </c>
      <c r="F121" s="10">
        <v>4</v>
      </c>
      <c r="G121" s="10">
        <v>2</v>
      </c>
      <c r="H121" s="10">
        <v>5</v>
      </c>
      <c r="I121" s="10">
        <v>8</v>
      </c>
      <c r="J121" s="10">
        <v>4</v>
      </c>
      <c r="K121" s="10">
        <v>5</v>
      </c>
      <c r="L121" s="10">
        <v>6</v>
      </c>
      <c r="M121" s="10">
        <v>14</v>
      </c>
      <c r="N121" s="10">
        <v>1</v>
      </c>
      <c r="O121" s="10">
        <v>5</v>
      </c>
      <c r="P121" s="10">
        <v>2</v>
      </c>
      <c r="Q121" s="10">
        <v>7</v>
      </c>
      <c r="R121" s="10">
        <v>1</v>
      </c>
      <c r="S121" s="10">
        <v>0</v>
      </c>
      <c r="T121" s="10">
        <v>0</v>
      </c>
      <c r="U121" s="10">
        <v>1</v>
      </c>
      <c r="V121" s="10">
        <v>0</v>
      </c>
      <c r="W121" s="10">
        <v>1</v>
      </c>
      <c r="X121" s="10">
        <v>1</v>
      </c>
      <c r="Y121" s="10">
        <v>4</v>
      </c>
      <c r="Z121" s="10">
        <v>0</v>
      </c>
      <c r="AA121" s="10">
        <v>0</v>
      </c>
      <c r="AB121" s="10">
        <v>0</v>
      </c>
      <c r="AC121" s="10">
        <v>0</v>
      </c>
      <c r="AD121" s="10">
        <v>10</v>
      </c>
      <c r="AE121" s="10">
        <v>9</v>
      </c>
      <c r="AF121" s="10">
        <v>7</v>
      </c>
      <c r="AG121" s="10">
        <v>28</v>
      </c>
      <c r="AH121" s="10">
        <v>2</v>
      </c>
      <c r="AI121" s="10">
        <v>5</v>
      </c>
      <c r="AJ121" s="10">
        <v>8</v>
      </c>
      <c r="AK121" s="10">
        <v>13</v>
      </c>
      <c r="AL121" s="10">
        <v>12</v>
      </c>
      <c r="AM121" s="10">
        <v>11</v>
      </c>
      <c r="AN121" s="10">
        <v>10</v>
      </c>
      <c r="AO121" s="10">
        <v>32</v>
      </c>
      <c r="AP121" s="10">
        <v>1</v>
      </c>
      <c r="AQ121" s="10">
        <v>3</v>
      </c>
      <c r="AR121" s="10">
        <v>5</v>
      </c>
      <c r="AS121" s="10">
        <v>10</v>
      </c>
    </row>
    <row r="122" spans="1:45" x14ac:dyDescent="0.4">
      <c r="B122" s="10">
        <v>140</v>
      </c>
      <c r="C122" s="10">
        <v>171</v>
      </c>
      <c r="D122" s="10">
        <v>194</v>
      </c>
      <c r="E122" s="10">
        <v>525</v>
      </c>
      <c r="F122" s="10">
        <v>399</v>
      </c>
      <c r="G122" s="10">
        <v>458</v>
      </c>
      <c r="H122" s="10">
        <v>487</v>
      </c>
      <c r="I122" s="10">
        <v>1024</v>
      </c>
      <c r="J122" s="10">
        <v>558</v>
      </c>
      <c r="K122" s="10">
        <v>557</v>
      </c>
      <c r="L122" s="10">
        <v>670</v>
      </c>
      <c r="M122" s="10">
        <v>1265</v>
      </c>
      <c r="N122" s="10">
        <v>579</v>
      </c>
      <c r="O122" s="10">
        <v>605</v>
      </c>
      <c r="P122" s="10">
        <v>615</v>
      </c>
      <c r="Q122" s="10">
        <v>977</v>
      </c>
      <c r="R122" s="10">
        <v>697</v>
      </c>
      <c r="S122" s="10">
        <v>673</v>
      </c>
      <c r="T122" s="10">
        <v>615</v>
      </c>
      <c r="U122" s="10">
        <v>885</v>
      </c>
      <c r="V122" s="10">
        <v>799</v>
      </c>
      <c r="W122" s="10">
        <v>729</v>
      </c>
      <c r="X122" s="10">
        <v>608</v>
      </c>
      <c r="Y122" s="10">
        <v>879</v>
      </c>
      <c r="Z122" s="10">
        <v>408</v>
      </c>
      <c r="AA122" s="10">
        <v>375</v>
      </c>
      <c r="AB122" s="10">
        <v>339</v>
      </c>
      <c r="AC122" s="10">
        <v>431</v>
      </c>
      <c r="AD122" s="10">
        <v>1560</v>
      </c>
      <c r="AE122" s="10">
        <v>1486</v>
      </c>
      <c r="AF122" s="10">
        <v>1327</v>
      </c>
      <c r="AG122" s="10">
        <v>2296</v>
      </c>
      <c r="AH122" s="10">
        <v>2001</v>
      </c>
      <c r="AI122" s="10">
        <v>2055</v>
      </c>
      <c r="AJ122" s="10">
        <v>2161</v>
      </c>
      <c r="AK122" s="10">
        <v>3652</v>
      </c>
      <c r="AL122" s="10">
        <v>2405</v>
      </c>
      <c r="AM122" s="10">
        <v>2382</v>
      </c>
      <c r="AN122" s="10">
        <v>2397</v>
      </c>
      <c r="AO122" s="10">
        <v>4107</v>
      </c>
      <c r="AP122" s="10">
        <v>1175</v>
      </c>
      <c r="AQ122" s="10">
        <v>1190</v>
      </c>
      <c r="AR122" s="10">
        <v>1127</v>
      </c>
      <c r="AS122" s="10">
        <v>1880</v>
      </c>
    </row>
    <row r="123" spans="1:45" x14ac:dyDescent="0.4">
      <c r="B123" s="10">
        <v>11.07137056246</v>
      </c>
      <c r="C123" s="10">
        <v>2.0111805089430002</v>
      </c>
      <c r="D123" s="10">
        <v>3.4280424533599998</v>
      </c>
      <c r="E123" s="10">
        <v>10.17287493367</v>
      </c>
      <c r="F123" s="10">
        <v>10.263796750899999</v>
      </c>
      <c r="G123" s="10">
        <v>2.8001822809569998</v>
      </c>
      <c r="H123" s="10">
        <v>8.4601573702110002</v>
      </c>
      <c r="I123" s="10">
        <v>7.5487626520979996</v>
      </c>
      <c r="J123" s="10">
        <v>4.0809581009710003</v>
      </c>
      <c r="K123" s="10">
        <v>8.3643352655320005</v>
      </c>
      <c r="L123" s="10">
        <v>5.0498161398979997</v>
      </c>
      <c r="M123" s="10">
        <v>13.92124604818</v>
      </c>
      <c r="N123" s="10">
        <v>1.2703289473349999</v>
      </c>
      <c r="O123" s="10">
        <v>4.9752568569289997</v>
      </c>
      <c r="P123" s="10">
        <v>1.2805827786990001</v>
      </c>
      <c r="Q123" s="10">
        <v>9.5528551058819993</v>
      </c>
      <c r="R123" s="10">
        <v>1.4404794315410001</v>
      </c>
      <c r="S123" s="10">
        <v>0</v>
      </c>
      <c r="T123" s="10">
        <v>0</v>
      </c>
      <c r="U123" s="10">
        <v>2.156150703167</v>
      </c>
      <c r="V123" s="10">
        <v>0</v>
      </c>
      <c r="W123" s="10">
        <v>0.3608085565552</v>
      </c>
      <c r="X123" s="10">
        <v>1.1704967943989999</v>
      </c>
      <c r="Y123" s="10">
        <v>1.730843662606</v>
      </c>
      <c r="Z123" s="10">
        <v>0</v>
      </c>
      <c r="AA123" s="10">
        <v>0</v>
      </c>
      <c r="AB123" s="10">
        <v>0</v>
      </c>
      <c r="AC123" s="10">
        <v>0</v>
      </c>
      <c r="AD123" s="10">
        <v>22.94680085924</v>
      </c>
      <c r="AE123" s="10">
        <v>11.97658054447</v>
      </c>
      <c r="AF123" s="10">
        <v>10.34207821545</v>
      </c>
      <c r="AG123" s="10">
        <v>32.555818974929998</v>
      </c>
      <c r="AH123" s="10">
        <v>4.8738511333699996</v>
      </c>
      <c r="AI123" s="10">
        <v>6.535182924441</v>
      </c>
      <c r="AJ123" s="10">
        <v>9.0470173211180001</v>
      </c>
      <c r="AK123" s="10">
        <v>9.0520979307099996</v>
      </c>
      <c r="AL123" s="10">
        <v>24.71849966852</v>
      </c>
      <c r="AM123" s="10">
        <v>15.12180154769</v>
      </c>
      <c r="AN123" s="10">
        <v>12.35030133815</v>
      </c>
      <c r="AO123" s="10">
        <v>29.31494170789</v>
      </c>
      <c r="AP123" s="10">
        <v>3.4084341246859999</v>
      </c>
      <c r="AQ123" s="10">
        <v>3.3899619212280001</v>
      </c>
      <c r="AR123" s="10">
        <v>7.0387941984170004</v>
      </c>
      <c r="AS123" s="10">
        <v>15.7677913977</v>
      </c>
    </row>
    <row r="124" spans="1:45" x14ac:dyDescent="0.4">
      <c r="B124" s="10">
        <v>414.93832661670001</v>
      </c>
      <c r="C124" s="10">
        <v>393.1087009327</v>
      </c>
      <c r="D124" s="10">
        <v>411.1167491361</v>
      </c>
      <c r="E124" s="10">
        <v>684.19789504209996</v>
      </c>
      <c r="F124" s="10">
        <v>684.26920344040002</v>
      </c>
      <c r="G124" s="10">
        <v>663.39166233169999</v>
      </c>
      <c r="H124" s="10">
        <v>674.01172105759997</v>
      </c>
      <c r="I124" s="10">
        <v>1128.41468854</v>
      </c>
      <c r="J124" s="10">
        <v>617.18630347789997</v>
      </c>
      <c r="K124" s="10">
        <v>627.76873530119997</v>
      </c>
      <c r="L124" s="10">
        <v>636.72706064479996</v>
      </c>
      <c r="M124" s="10">
        <v>1073.374845675</v>
      </c>
      <c r="N124" s="10">
        <v>579.05991985059995</v>
      </c>
      <c r="O124" s="10">
        <v>581.35840760539998</v>
      </c>
      <c r="P124" s="10">
        <v>561.89971533259995</v>
      </c>
      <c r="Q124" s="10">
        <v>927.34131457230001</v>
      </c>
      <c r="R124" s="10">
        <v>534.86103441440002</v>
      </c>
      <c r="S124" s="10">
        <v>537.47378196149998</v>
      </c>
      <c r="T124" s="10">
        <v>520.81066326339999</v>
      </c>
      <c r="U124" s="10">
        <v>855.37523773249995</v>
      </c>
      <c r="V124" s="10">
        <v>488.03964374970002</v>
      </c>
      <c r="W124" s="10">
        <v>520.38165158490006</v>
      </c>
      <c r="X124" s="10">
        <v>463.59296599330003</v>
      </c>
      <c r="Y124" s="10">
        <v>868.07166433760005</v>
      </c>
      <c r="Z124" s="10">
        <v>261.6455684503</v>
      </c>
      <c r="AA124" s="10">
        <v>246.00304049409999</v>
      </c>
      <c r="AB124" s="10">
        <v>286.2186198398</v>
      </c>
      <c r="AC124" s="10">
        <v>446.85162582309999</v>
      </c>
      <c r="AD124" s="10">
        <v>1752.8369306449999</v>
      </c>
      <c r="AE124" s="10">
        <v>1754.4793060980001</v>
      </c>
      <c r="AF124" s="10">
        <v>1799.134141944</v>
      </c>
      <c r="AG124" s="10">
        <v>3020.550763321</v>
      </c>
      <c r="AH124" s="10">
        <v>1805.6587632129999</v>
      </c>
      <c r="AI124" s="10">
        <v>1770.486660114</v>
      </c>
      <c r="AJ124" s="10">
        <v>1701.07770433</v>
      </c>
      <c r="AK124" s="10">
        <v>2921.773676756</v>
      </c>
      <c r="AL124" s="10">
        <v>2343.7882726490002</v>
      </c>
      <c r="AM124" s="10">
        <v>2394.2378484450001</v>
      </c>
      <c r="AN124" s="10">
        <v>2358.2221231120002</v>
      </c>
      <c r="AO124" s="10">
        <v>4013.4190004729999</v>
      </c>
      <c r="AP124" s="10">
        <v>1236.211727351</v>
      </c>
      <c r="AQ124" s="10">
        <v>1177.7621515549999</v>
      </c>
      <c r="AR124" s="10">
        <v>1191.125665729</v>
      </c>
      <c r="AS124" s="10">
        <v>1973.5561672179999</v>
      </c>
    </row>
    <row r="125" spans="1:45" x14ac:dyDescent="0.4">
      <c r="B125" s="4" t="s">
        <v>95</v>
      </c>
      <c r="C125" s="4" t="s">
        <v>95</v>
      </c>
      <c r="D125" s="4" t="s">
        <v>95</v>
      </c>
      <c r="E125" s="4" t="s">
        <v>95</v>
      </c>
      <c r="F125" s="4" t="s">
        <v>236</v>
      </c>
      <c r="G125" s="4" t="s">
        <v>95</v>
      </c>
      <c r="H125" s="4" t="s">
        <v>236</v>
      </c>
      <c r="I125" s="4" t="s">
        <v>95</v>
      </c>
      <c r="J125" s="4" t="s">
        <v>95</v>
      </c>
      <c r="K125" s="4" t="s">
        <v>236</v>
      </c>
      <c r="L125" s="4" t="s">
        <v>236</v>
      </c>
      <c r="M125" s="4" t="s">
        <v>236</v>
      </c>
      <c r="N125" s="4" t="s">
        <v>95</v>
      </c>
      <c r="O125" s="4" t="s">
        <v>236</v>
      </c>
      <c r="P125" s="4" t="s">
        <v>95</v>
      </c>
      <c r="Q125" s="4" t="s">
        <v>95</v>
      </c>
      <c r="R125" s="4" t="s">
        <v>95</v>
      </c>
      <c r="S125" s="4" t="s">
        <v>95</v>
      </c>
      <c r="T125" s="4" t="s">
        <v>95</v>
      </c>
      <c r="U125" s="4" t="s">
        <v>95</v>
      </c>
      <c r="V125" s="4" t="s">
        <v>95</v>
      </c>
      <c r="W125" s="4" t="s">
        <v>95</v>
      </c>
      <c r="X125" s="4" t="s">
        <v>95</v>
      </c>
      <c r="Y125" s="4" t="s">
        <v>95</v>
      </c>
      <c r="Z125" s="4" t="s">
        <v>446</v>
      </c>
      <c r="AA125" s="4" t="s">
        <v>446</v>
      </c>
      <c r="AB125" s="4" t="s">
        <v>446</v>
      </c>
      <c r="AC125" s="4" t="s">
        <v>446</v>
      </c>
      <c r="AD125" s="4" t="s">
        <v>397</v>
      </c>
      <c r="AE125" s="4" t="s">
        <v>397</v>
      </c>
      <c r="AF125" s="4" t="s">
        <v>236</v>
      </c>
      <c r="AG125" s="4" t="s">
        <v>435</v>
      </c>
      <c r="AH125" s="4" t="s">
        <v>95</v>
      </c>
      <c r="AI125" s="4" t="s">
        <v>236</v>
      </c>
      <c r="AJ125" s="4" t="s">
        <v>547</v>
      </c>
      <c r="AK125" s="4" t="s">
        <v>236</v>
      </c>
      <c r="AL125" s="4" t="s">
        <v>397</v>
      </c>
      <c r="AM125" s="4" t="s">
        <v>397</v>
      </c>
      <c r="AN125" s="4" t="s">
        <v>434</v>
      </c>
      <c r="AO125" s="4" t="s">
        <v>435</v>
      </c>
      <c r="AP125" s="4" t="s">
        <v>95</v>
      </c>
      <c r="AQ125" s="4" t="s">
        <v>95</v>
      </c>
      <c r="AR125" s="4" t="s">
        <v>95</v>
      </c>
      <c r="AS125" s="4" t="s">
        <v>236</v>
      </c>
    </row>
    <row r="126" spans="1:45" x14ac:dyDescent="0.4">
      <c r="A126" s="1" t="s">
        <v>343</v>
      </c>
      <c r="B126" s="9">
        <v>0</v>
      </c>
      <c r="C126" s="9">
        <v>3.417646314141E-3</v>
      </c>
      <c r="D126" s="9">
        <v>4.0232148095310002E-3</v>
      </c>
      <c r="E126" s="9">
        <v>0</v>
      </c>
      <c r="F126" s="9">
        <v>0</v>
      </c>
      <c r="G126" s="9">
        <v>3.97198137989E-3</v>
      </c>
      <c r="H126" s="9">
        <v>3.3869633600959997E-3</v>
      </c>
      <c r="I126" s="9">
        <v>0</v>
      </c>
      <c r="J126" s="9">
        <v>3.9829488967729997E-3</v>
      </c>
      <c r="K126" s="9">
        <v>2.324410852702E-3</v>
      </c>
      <c r="L126" s="9">
        <v>0</v>
      </c>
      <c r="M126" s="9">
        <v>1.019125983879E-2</v>
      </c>
      <c r="N126" s="9">
        <v>5.0359054958059998E-3</v>
      </c>
      <c r="O126" s="9">
        <v>6.4157409094140003E-3</v>
      </c>
      <c r="P126" s="9">
        <v>6.240746191997E-3</v>
      </c>
      <c r="Q126" s="9">
        <v>1.2168663479829999E-3</v>
      </c>
      <c r="R126" s="9">
        <v>3.7690318042620003E-3</v>
      </c>
      <c r="S126" s="9">
        <v>6.659415392161E-3</v>
      </c>
      <c r="T126" s="9">
        <v>3.5677207806810002E-3</v>
      </c>
      <c r="U126" s="9">
        <v>1.030669674008E-2</v>
      </c>
      <c r="V126" s="9">
        <v>5.0279798847420003E-3</v>
      </c>
      <c r="W126" s="9">
        <v>1.886756927528E-3</v>
      </c>
      <c r="X126" s="9">
        <v>1.4385261597929999E-2</v>
      </c>
      <c r="Y126" s="9">
        <v>6.4555953330350004E-3</v>
      </c>
      <c r="Z126" s="9">
        <v>0</v>
      </c>
      <c r="AA126" s="9">
        <v>1.9144488704060002E-2</v>
      </c>
      <c r="AB126" s="9">
        <v>1.9278325247640001E-2</v>
      </c>
      <c r="AC126" s="9">
        <v>1.2675390213E-2</v>
      </c>
      <c r="AD126" s="9">
        <v>3.4668065571070001E-3</v>
      </c>
      <c r="AE126" s="9">
        <v>6.8446105678189994E-3</v>
      </c>
      <c r="AF126" s="9">
        <v>7.6034677685240006E-3</v>
      </c>
      <c r="AG126" s="9">
        <v>7.7897085824599997E-3</v>
      </c>
      <c r="AH126" s="9">
        <v>2.0864007157219999E-3</v>
      </c>
      <c r="AI126" s="9">
        <v>2.8726488133970001E-3</v>
      </c>
      <c r="AJ126" s="9">
        <v>4.5904474490019997E-3</v>
      </c>
      <c r="AK126" s="9">
        <v>2.9510545403420001E-3</v>
      </c>
      <c r="AL126" s="9">
        <v>2.4121531662310001E-3</v>
      </c>
      <c r="AM126" s="9">
        <v>6.9948522227200006E-3</v>
      </c>
      <c r="AN126" s="9">
        <v>4.7282134814100006E-3</v>
      </c>
      <c r="AO126" s="9">
        <v>5.1877243062499996E-3</v>
      </c>
      <c r="AP126" s="9">
        <v>3.3897898758409998E-3</v>
      </c>
      <c r="AQ126" s="9">
        <v>1.435672361775E-3</v>
      </c>
      <c r="AR126" s="9">
        <v>8.6793433562140001E-3</v>
      </c>
      <c r="AS126" s="9">
        <v>5.7414187484129998E-3</v>
      </c>
    </row>
    <row r="127" spans="1:45" x14ac:dyDescent="0.4">
      <c r="B127" s="10">
        <v>0</v>
      </c>
      <c r="C127" s="10">
        <v>1</v>
      </c>
      <c r="D127" s="10">
        <v>1</v>
      </c>
      <c r="E127" s="10">
        <v>0</v>
      </c>
      <c r="F127" s="10">
        <v>0</v>
      </c>
      <c r="G127" s="10">
        <v>2</v>
      </c>
      <c r="H127" s="10">
        <v>2</v>
      </c>
      <c r="I127" s="10">
        <v>0</v>
      </c>
      <c r="J127" s="10">
        <v>2</v>
      </c>
      <c r="K127" s="10">
        <v>2</v>
      </c>
      <c r="L127" s="10">
        <v>0</v>
      </c>
      <c r="M127" s="10">
        <v>11</v>
      </c>
      <c r="N127" s="10">
        <v>2</v>
      </c>
      <c r="O127" s="10">
        <v>3</v>
      </c>
      <c r="P127" s="10">
        <v>2</v>
      </c>
      <c r="Q127" s="10">
        <v>2</v>
      </c>
      <c r="R127" s="10">
        <v>4</v>
      </c>
      <c r="S127" s="10">
        <v>5</v>
      </c>
      <c r="T127" s="10">
        <v>4</v>
      </c>
      <c r="U127" s="10">
        <v>8</v>
      </c>
      <c r="V127" s="10">
        <v>4</v>
      </c>
      <c r="W127" s="10">
        <v>2</v>
      </c>
      <c r="X127" s="10">
        <v>5</v>
      </c>
      <c r="Y127" s="10">
        <v>7</v>
      </c>
      <c r="Z127" s="10">
        <v>0</v>
      </c>
      <c r="AA127" s="10">
        <v>7</v>
      </c>
      <c r="AB127" s="10">
        <v>5</v>
      </c>
      <c r="AC127" s="10">
        <v>6</v>
      </c>
      <c r="AD127" s="10">
        <v>7</v>
      </c>
      <c r="AE127" s="10">
        <v>14</v>
      </c>
      <c r="AF127" s="10">
        <v>10</v>
      </c>
      <c r="AG127" s="10">
        <v>19</v>
      </c>
      <c r="AH127" s="10">
        <v>5</v>
      </c>
      <c r="AI127" s="10">
        <v>7</v>
      </c>
      <c r="AJ127" s="10">
        <v>9</v>
      </c>
      <c r="AK127" s="10">
        <v>15</v>
      </c>
      <c r="AL127" s="10">
        <v>9</v>
      </c>
      <c r="AM127" s="10">
        <v>20</v>
      </c>
      <c r="AN127" s="10">
        <v>11</v>
      </c>
      <c r="AO127" s="10">
        <v>20</v>
      </c>
      <c r="AP127" s="10">
        <v>3</v>
      </c>
      <c r="AQ127" s="10">
        <v>2</v>
      </c>
      <c r="AR127" s="10">
        <v>8</v>
      </c>
      <c r="AS127" s="10">
        <v>14</v>
      </c>
    </row>
    <row r="128" spans="1:45" x14ac:dyDescent="0.4">
      <c r="B128" s="10">
        <v>140</v>
      </c>
      <c r="C128" s="10">
        <v>171</v>
      </c>
      <c r="D128" s="10">
        <v>194</v>
      </c>
      <c r="E128" s="10">
        <v>525</v>
      </c>
      <c r="F128" s="10">
        <v>399</v>
      </c>
      <c r="G128" s="10">
        <v>458</v>
      </c>
      <c r="H128" s="10">
        <v>487</v>
      </c>
      <c r="I128" s="10">
        <v>1024</v>
      </c>
      <c r="J128" s="10">
        <v>558</v>
      </c>
      <c r="K128" s="10">
        <v>557</v>
      </c>
      <c r="L128" s="10">
        <v>670</v>
      </c>
      <c r="M128" s="10">
        <v>1265</v>
      </c>
      <c r="N128" s="10">
        <v>579</v>
      </c>
      <c r="O128" s="10">
        <v>605</v>
      </c>
      <c r="P128" s="10">
        <v>615</v>
      </c>
      <c r="Q128" s="10">
        <v>977</v>
      </c>
      <c r="R128" s="10">
        <v>697</v>
      </c>
      <c r="S128" s="10">
        <v>673</v>
      </c>
      <c r="T128" s="10">
        <v>615</v>
      </c>
      <c r="U128" s="10">
        <v>885</v>
      </c>
      <c r="V128" s="10">
        <v>799</v>
      </c>
      <c r="W128" s="10">
        <v>729</v>
      </c>
      <c r="X128" s="10">
        <v>608</v>
      </c>
      <c r="Y128" s="10">
        <v>879</v>
      </c>
      <c r="Z128" s="10">
        <v>408</v>
      </c>
      <c r="AA128" s="10">
        <v>375</v>
      </c>
      <c r="AB128" s="10">
        <v>339</v>
      </c>
      <c r="AC128" s="10">
        <v>431</v>
      </c>
      <c r="AD128" s="10">
        <v>1560</v>
      </c>
      <c r="AE128" s="10">
        <v>1486</v>
      </c>
      <c r="AF128" s="10">
        <v>1327</v>
      </c>
      <c r="AG128" s="10">
        <v>2296</v>
      </c>
      <c r="AH128" s="10">
        <v>2001</v>
      </c>
      <c r="AI128" s="10">
        <v>2055</v>
      </c>
      <c r="AJ128" s="10">
        <v>2161</v>
      </c>
      <c r="AK128" s="10">
        <v>3652</v>
      </c>
      <c r="AL128" s="10">
        <v>2405</v>
      </c>
      <c r="AM128" s="10">
        <v>2382</v>
      </c>
      <c r="AN128" s="10">
        <v>2397</v>
      </c>
      <c r="AO128" s="10">
        <v>4107</v>
      </c>
      <c r="AP128" s="10">
        <v>1175</v>
      </c>
      <c r="AQ128" s="10">
        <v>1190</v>
      </c>
      <c r="AR128" s="10">
        <v>1127</v>
      </c>
      <c r="AS128" s="10">
        <v>1880</v>
      </c>
    </row>
    <row r="129" spans="1:45" x14ac:dyDescent="0.4">
      <c r="B129" s="10">
        <v>0</v>
      </c>
      <c r="C129" s="10">
        <v>1.3435065027990001</v>
      </c>
      <c r="D129" s="10">
        <v>1.6540109935709999</v>
      </c>
      <c r="E129" s="10">
        <v>0</v>
      </c>
      <c r="F129" s="10">
        <v>0</v>
      </c>
      <c r="G129" s="10">
        <v>2.6349793303559998</v>
      </c>
      <c r="H129" s="10">
        <v>2.2828530034969998</v>
      </c>
      <c r="I129" s="10">
        <v>0</v>
      </c>
      <c r="J129" s="10">
        <v>2.4582215065400002</v>
      </c>
      <c r="K129" s="10">
        <v>1.4591924613209999</v>
      </c>
      <c r="L129" s="10">
        <v>0</v>
      </c>
      <c r="M129" s="10">
        <v>10.939041956700001</v>
      </c>
      <c r="N129" s="10">
        <v>2.9160910327759999</v>
      </c>
      <c r="O129" s="10">
        <v>3.7298449187060001</v>
      </c>
      <c r="P129" s="10">
        <v>3.5066735087460001</v>
      </c>
      <c r="Q129" s="10">
        <v>1.128450438797</v>
      </c>
      <c r="R129" s="10">
        <v>2.0159082495680001</v>
      </c>
      <c r="S129" s="10">
        <v>3.5792611764769999</v>
      </c>
      <c r="T129" s="10">
        <v>1.8581070261249999</v>
      </c>
      <c r="U129" s="10">
        <v>8.8160931742810007</v>
      </c>
      <c r="V129" s="10">
        <v>2.4538535117300002</v>
      </c>
      <c r="W129" s="10">
        <v>0.98183368608629995</v>
      </c>
      <c r="X129" s="10">
        <v>6.6689060907759998</v>
      </c>
      <c r="Y129" s="10">
        <v>5.6039193850369999</v>
      </c>
      <c r="Z129" s="10">
        <v>0</v>
      </c>
      <c r="AA129" s="10">
        <v>4.7096024299049999</v>
      </c>
      <c r="AB129" s="10">
        <v>5.517815645202</v>
      </c>
      <c r="AC129" s="10">
        <v>5.6640187246210001</v>
      </c>
      <c r="AD129" s="10">
        <v>6.0767465646970003</v>
      </c>
      <c r="AE129" s="10">
        <v>12.00872759954</v>
      </c>
      <c r="AF129" s="10">
        <v>13.679658459520001</v>
      </c>
      <c r="AG129" s="10">
        <v>23.529210204790001</v>
      </c>
      <c r="AH129" s="10">
        <v>3.7673277359180002</v>
      </c>
      <c r="AI129" s="10">
        <v>5.0859864033119999</v>
      </c>
      <c r="AJ129" s="10">
        <v>7.8087078083980002</v>
      </c>
      <c r="AK129" s="10">
        <v>8.6223134746400003</v>
      </c>
      <c r="AL129" s="10">
        <v>5.6535763028449999</v>
      </c>
      <c r="AM129" s="10">
        <v>16.747339935919999</v>
      </c>
      <c r="AN129" s="10">
        <v>11.15017763466</v>
      </c>
      <c r="AO129" s="10">
        <v>20.82051129992</v>
      </c>
      <c r="AP129" s="10">
        <v>4.1904979977709997</v>
      </c>
      <c r="AQ129" s="10">
        <v>1.690880569732</v>
      </c>
      <c r="AR129" s="10">
        <v>10.33818863326</v>
      </c>
      <c r="AS129" s="10">
        <v>11.33101237951</v>
      </c>
    </row>
    <row r="130" spans="1:45" x14ac:dyDescent="0.4">
      <c r="B130" s="10">
        <v>414.93832661670001</v>
      </c>
      <c r="C130" s="10">
        <v>393.1087009327</v>
      </c>
      <c r="D130" s="10">
        <v>411.1167491361</v>
      </c>
      <c r="E130" s="10">
        <v>684.19789504209996</v>
      </c>
      <c r="F130" s="10">
        <v>684.26920344040002</v>
      </c>
      <c r="G130" s="10">
        <v>663.39166233169999</v>
      </c>
      <c r="H130" s="10">
        <v>674.01172105759997</v>
      </c>
      <c r="I130" s="10">
        <v>1128.41468854</v>
      </c>
      <c r="J130" s="10">
        <v>617.18630347789997</v>
      </c>
      <c r="K130" s="10">
        <v>627.76873530119997</v>
      </c>
      <c r="L130" s="10">
        <v>636.72706064479996</v>
      </c>
      <c r="M130" s="10">
        <v>1073.374845675</v>
      </c>
      <c r="N130" s="10">
        <v>579.05991985059995</v>
      </c>
      <c r="O130" s="10">
        <v>581.35840760539998</v>
      </c>
      <c r="P130" s="10">
        <v>561.89971533259995</v>
      </c>
      <c r="Q130" s="10">
        <v>927.34131457230001</v>
      </c>
      <c r="R130" s="10">
        <v>534.86103441440002</v>
      </c>
      <c r="S130" s="10">
        <v>537.47378196149998</v>
      </c>
      <c r="T130" s="10">
        <v>520.81066326339999</v>
      </c>
      <c r="U130" s="10">
        <v>855.37523773249995</v>
      </c>
      <c r="V130" s="10">
        <v>488.03964374970002</v>
      </c>
      <c r="W130" s="10">
        <v>520.38165158490006</v>
      </c>
      <c r="X130" s="10">
        <v>463.59296599330003</v>
      </c>
      <c r="Y130" s="10">
        <v>868.07166433760005</v>
      </c>
      <c r="Z130" s="10">
        <v>261.6455684503</v>
      </c>
      <c r="AA130" s="10">
        <v>246.00304049409999</v>
      </c>
      <c r="AB130" s="10">
        <v>286.2186198398</v>
      </c>
      <c r="AC130" s="10">
        <v>446.85162582309999</v>
      </c>
      <c r="AD130" s="10">
        <v>1752.8369306449999</v>
      </c>
      <c r="AE130" s="10">
        <v>1754.4793060980001</v>
      </c>
      <c r="AF130" s="10">
        <v>1799.134141944</v>
      </c>
      <c r="AG130" s="10">
        <v>3020.550763321</v>
      </c>
      <c r="AH130" s="10">
        <v>1805.6587632129999</v>
      </c>
      <c r="AI130" s="10">
        <v>1770.486660114</v>
      </c>
      <c r="AJ130" s="10">
        <v>1701.07770433</v>
      </c>
      <c r="AK130" s="10">
        <v>2921.773676756</v>
      </c>
      <c r="AL130" s="10">
        <v>2343.7882726490002</v>
      </c>
      <c r="AM130" s="10">
        <v>2394.2378484450001</v>
      </c>
      <c r="AN130" s="10">
        <v>2358.2221231120002</v>
      </c>
      <c r="AO130" s="10">
        <v>4013.4190004729999</v>
      </c>
      <c r="AP130" s="10">
        <v>1236.211727351</v>
      </c>
      <c r="AQ130" s="10">
        <v>1177.7621515549999</v>
      </c>
      <c r="AR130" s="10">
        <v>1191.125665729</v>
      </c>
      <c r="AS130" s="10">
        <v>1973.5561672179999</v>
      </c>
    </row>
    <row r="131" spans="1:45" x14ac:dyDescent="0.4">
      <c r="B131" s="4" t="s">
        <v>95</v>
      </c>
      <c r="C131" s="4" t="s">
        <v>95</v>
      </c>
      <c r="D131" s="4" t="s">
        <v>95</v>
      </c>
      <c r="E131" s="4" t="s">
        <v>95</v>
      </c>
      <c r="F131" s="4" t="s">
        <v>95</v>
      </c>
      <c r="G131" s="4" t="s">
        <v>95</v>
      </c>
      <c r="H131" s="4" t="s">
        <v>95</v>
      </c>
      <c r="I131" s="4" t="s">
        <v>95</v>
      </c>
      <c r="J131" s="4" t="s">
        <v>95</v>
      </c>
      <c r="K131" s="4" t="s">
        <v>95</v>
      </c>
      <c r="L131" s="4" t="s">
        <v>95</v>
      </c>
      <c r="M131" s="4" t="s">
        <v>399</v>
      </c>
      <c r="N131" s="4" t="s">
        <v>95</v>
      </c>
      <c r="O131" s="4" t="s">
        <v>95</v>
      </c>
      <c r="P131" s="4" t="s">
        <v>95</v>
      </c>
      <c r="Q131" s="4" t="s">
        <v>95</v>
      </c>
      <c r="R131" s="4" t="s">
        <v>95</v>
      </c>
      <c r="S131" s="4" t="s">
        <v>95</v>
      </c>
      <c r="T131" s="4" t="s">
        <v>95</v>
      </c>
      <c r="U131" s="4" t="s">
        <v>95</v>
      </c>
      <c r="V131" s="4" t="s">
        <v>95</v>
      </c>
      <c r="W131" s="4" t="s">
        <v>95</v>
      </c>
      <c r="X131" s="4" t="s">
        <v>427</v>
      </c>
      <c r="Y131" s="4" t="s">
        <v>95</v>
      </c>
      <c r="Z131" s="4" t="s">
        <v>95</v>
      </c>
      <c r="AA131" s="4" t="s">
        <v>202</v>
      </c>
      <c r="AB131" s="4" t="s">
        <v>183</v>
      </c>
      <c r="AC131" s="4" t="s">
        <v>95</v>
      </c>
      <c r="AD131" s="4" t="s">
        <v>236</v>
      </c>
      <c r="AE131" s="4" t="s">
        <v>397</v>
      </c>
      <c r="AF131" s="4" t="s">
        <v>397</v>
      </c>
      <c r="AG131" s="4" t="s">
        <v>397</v>
      </c>
      <c r="AH131" s="4" t="s">
        <v>95</v>
      </c>
      <c r="AI131" s="4" t="s">
        <v>236</v>
      </c>
      <c r="AJ131" s="4" t="s">
        <v>542</v>
      </c>
      <c r="AK131" s="4" t="s">
        <v>434</v>
      </c>
      <c r="AL131" s="4" t="s">
        <v>236</v>
      </c>
      <c r="AM131" s="4" t="s">
        <v>817</v>
      </c>
      <c r="AN131" s="4" t="s">
        <v>397</v>
      </c>
      <c r="AO131" s="4" t="s">
        <v>397</v>
      </c>
      <c r="AP131" s="4" t="s">
        <v>95</v>
      </c>
      <c r="AQ131" s="4" t="s">
        <v>95</v>
      </c>
      <c r="AR131" s="4" t="s">
        <v>860</v>
      </c>
      <c r="AS131" s="4" t="s">
        <v>236</v>
      </c>
    </row>
    <row r="132" spans="1:45" x14ac:dyDescent="0.4">
      <c r="A132" s="1" t="s">
        <v>340</v>
      </c>
      <c r="B132" s="9">
        <v>0</v>
      </c>
      <c r="C132" s="9">
        <v>0</v>
      </c>
      <c r="D132" s="9">
        <v>0</v>
      </c>
      <c r="E132" s="9">
        <v>5.3760282725380006E-3</v>
      </c>
      <c r="F132" s="9">
        <v>0</v>
      </c>
      <c r="G132" s="9">
        <v>0</v>
      </c>
      <c r="H132" s="9">
        <v>0</v>
      </c>
      <c r="I132" s="9">
        <v>8.022563147433999E-3</v>
      </c>
      <c r="J132" s="9">
        <v>0</v>
      </c>
      <c r="K132" s="9">
        <v>0</v>
      </c>
      <c r="L132" s="9">
        <v>0</v>
      </c>
      <c r="M132" s="9">
        <v>7.0842298375499999E-3</v>
      </c>
      <c r="N132" s="9">
        <v>0</v>
      </c>
      <c r="O132" s="9">
        <v>0</v>
      </c>
      <c r="P132" s="9">
        <v>0</v>
      </c>
      <c r="Q132" s="9">
        <v>1.0786835762429999E-3</v>
      </c>
      <c r="R132" s="9">
        <v>0</v>
      </c>
      <c r="S132" s="9">
        <v>0</v>
      </c>
      <c r="T132" s="9">
        <v>0</v>
      </c>
      <c r="U132" s="9">
        <v>0</v>
      </c>
      <c r="V132" s="9">
        <v>0</v>
      </c>
      <c r="W132" s="9">
        <v>0</v>
      </c>
      <c r="X132" s="9">
        <v>0</v>
      </c>
      <c r="Y132" s="9">
        <v>0</v>
      </c>
      <c r="Z132" s="9">
        <v>0</v>
      </c>
      <c r="AA132" s="9">
        <v>0</v>
      </c>
      <c r="AB132" s="9">
        <v>0</v>
      </c>
      <c r="AC132" s="9">
        <v>0</v>
      </c>
      <c r="AD132" s="9">
        <v>0</v>
      </c>
      <c r="AE132" s="9">
        <v>0</v>
      </c>
      <c r="AF132" s="9">
        <v>0</v>
      </c>
      <c r="AG132" s="9">
        <v>2.4517195385790002E-3</v>
      </c>
      <c r="AH132" s="9">
        <v>0</v>
      </c>
      <c r="AI132" s="9">
        <v>0</v>
      </c>
      <c r="AJ132" s="9">
        <v>0</v>
      </c>
      <c r="AK132" s="9">
        <v>4.7675985530240004E-3</v>
      </c>
      <c r="AL132" s="9">
        <v>0</v>
      </c>
      <c r="AM132" s="9">
        <v>0</v>
      </c>
      <c r="AN132" s="9">
        <v>0</v>
      </c>
      <c r="AO132" s="9">
        <v>5.3160129243299999E-3</v>
      </c>
      <c r="AP132" s="9">
        <v>0</v>
      </c>
      <c r="AQ132" s="9">
        <v>0</v>
      </c>
      <c r="AR132" s="9">
        <v>0</v>
      </c>
      <c r="AS132" s="9">
        <v>0</v>
      </c>
    </row>
    <row r="133" spans="1:45" x14ac:dyDescent="0.4">
      <c r="B133" s="10">
        <v>0</v>
      </c>
      <c r="C133" s="10">
        <v>0</v>
      </c>
      <c r="D133" s="10">
        <v>0</v>
      </c>
      <c r="E133" s="10">
        <v>4</v>
      </c>
      <c r="F133" s="10">
        <v>0</v>
      </c>
      <c r="G133" s="10">
        <v>0</v>
      </c>
      <c r="H133" s="10">
        <v>0</v>
      </c>
      <c r="I133" s="10">
        <v>7</v>
      </c>
      <c r="J133" s="10">
        <v>0</v>
      </c>
      <c r="K133" s="10">
        <v>0</v>
      </c>
      <c r="L133" s="10">
        <v>0</v>
      </c>
      <c r="M133" s="10">
        <v>7</v>
      </c>
      <c r="N133" s="10">
        <v>0</v>
      </c>
      <c r="O133" s="10">
        <v>0</v>
      </c>
      <c r="P133" s="10">
        <v>0</v>
      </c>
      <c r="Q133" s="10">
        <v>1</v>
      </c>
      <c r="R133" s="10">
        <v>0</v>
      </c>
      <c r="S133" s="10">
        <v>0</v>
      </c>
      <c r="T133" s="10">
        <v>0</v>
      </c>
      <c r="U133" s="10">
        <v>0</v>
      </c>
      <c r="V133" s="10">
        <v>0</v>
      </c>
      <c r="W133" s="10">
        <v>0</v>
      </c>
      <c r="X133" s="10">
        <v>0</v>
      </c>
      <c r="Y133" s="10">
        <v>0</v>
      </c>
      <c r="Z133" s="10">
        <v>0</v>
      </c>
      <c r="AA133" s="10">
        <v>0</v>
      </c>
      <c r="AB133" s="10">
        <v>0</v>
      </c>
      <c r="AC133" s="10">
        <v>0</v>
      </c>
      <c r="AD133" s="10">
        <v>0</v>
      </c>
      <c r="AE133" s="10">
        <v>0</v>
      </c>
      <c r="AF133" s="10">
        <v>0</v>
      </c>
      <c r="AG133" s="10">
        <v>7</v>
      </c>
      <c r="AH133" s="10">
        <v>0</v>
      </c>
      <c r="AI133" s="10">
        <v>0</v>
      </c>
      <c r="AJ133" s="10">
        <v>0</v>
      </c>
      <c r="AK133" s="10">
        <v>12</v>
      </c>
      <c r="AL133" s="10">
        <v>0</v>
      </c>
      <c r="AM133" s="10">
        <v>0</v>
      </c>
      <c r="AN133" s="10">
        <v>0</v>
      </c>
      <c r="AO133" s="10">
        <v>19</v>
      </c>
      <c r="AP133" s="10">
        <v>0</v>
      </c>
      <c r="AQ133" s="10">
        <v>0</v>
      </c>
      <c r="AR133" s="10">
        <v>0</v>
      </c>
      <c r="AS133" s="10">
        <v>0</v>
      </c>
    </row>
    <row r="134" spans="1:45" x14ac:dyDescent="0.4">
      <c r="B134" s="10">
        <v>140</v>
      </c>
      <c r="C134" s="10">
        <v>171</v>
      </c>
      <c r="D134" s="10">
        <v>194</v>
      </c>
      <c r="E134" s="10">
        <v>525</v>
      </c>
      <c r="F134" s="10">
        <v>399</v>
      </c>
      <c r="G134" s="10">
        <v>458</v>
      </c>
      <c r="H134" s="10">
        <v>487</v>
      </c>
      <c r="I134" s="10">
        <v>1024</v>
      </c>
      <c r="J134" s="10">
        <v>558</v>
      </c>
      <c r="K134" s="10">
        <v>557</v>
      </c>
      <c r="L134" s="10">
        <v>670</v>
      </c>
      <c r="M134" s="10">
        <v>1265</v>
      </c>
      <c r="N134" s="10">
        <v>579</v>
      </c>
      <c r="O134" s="10">
        <v>605</v>
      </c>
      <c r="P134" s="10">
        <v>615</v>
      </c>
      <c r="Q134" s="10">
        <v>977</v>
      </c>
      <c r="R134" s="10">
        <v>697</v>
      </c>
      <c r="S134" s="10">
        <v>673</v>
      </c>
      <c r="T134" s="10">
        <v>615</v>
      </c>
      <c r="U134" s="10">
        <v>885</v>
      </c>
      <c r="V134" s="10">
        <v>799</v>
      </c>
      <c r="W134" s="10">
        <v>729</v>
      </c>
      <c r="X134" s="10">
        <v>608</v>
      </c>
      <c r="Y134" s="10">
        <v>879</v>
      </c>
      <c r="Z134" s="10">
        <v>408</v>
      </c>
      <c r="AA134" s="10">
        <v>375</v>
      </c>
      <c r="AB134" s="10">
        <v>339</v>
      </c>
      <c r="AC134" s="10">
        <v>431</v>
      </c>
      <c r="AD134" s="10">
        <v>1560</v>
      </c>
      <c r="AE134" s="10">
        <v>1486</v>
      </c>
      <c r="AF134" s="10">
        <v>1327</v>
      </c>
      <c r="AG134" s="10">
        <v>2296</v>
      </c>
      <c r="AH134" s="10">
        <v>2001</v>
      </c>
      <c r="AI134" s="10">
        <v>2055</v>
      </c>
      <c r="AJ134" s="10">
        <v>2161</v>
      </c>
      <c r="AK134" s="10">
        <v>3652</v>
      </c>
      <c r="AL134" s="10">
        <v>2405</v>
      </c>
      <c r="AM134" s="10">
        <v>2382</v>
      </c>
      <c r="AN134" s="10">
        <v>2397</v>
      </c>
      <c r="AO134" s="10">
        <v>4107</v>
      </c>
      <c r="AP134" s="10">
        <v>1175</v>
      </c>
      <c r="AQ134" s="10">
        <v>1190</v>
      </c>
      <c r="AR134" s="10">
        <v>1127</v>
      </c>
      <c r="AS134" s="10">
        <v>1880</v>
      </c>
    </row>
    <row r="135" spans="1:45" x14ac:dyDescent="0.4">
      <c r="B135" s="10">
        <v>0</v>
      </c>
      <c r="C135" s="10">
        <v>0</v>
      </c>
      <c r="D135" s="10">
        <v>0</v>
      </c>
      <c r="E135" s="10">
        <v>3.6782672277569999</v>
      </c>
      <c r="F135" s="10">
        <v>0</v>
      </c>
      <c r="G135" s="10">
        <v>0</v>
      </c>
      <c r="H135" s="10">
        <v>0</v>
      </c>
      <c r="I135" s="10">
        <v>9.0527780953029993</v>
      </c>
      <c r="J135" s="10">
        <v>0</v>
      </c>
      <c r="K135" s="10">
        <v>0</v>
      </c>
      <c r="L135" s="10">
        <v>0</v>
      </c>
      <c r="M135" s="10">
        <v>7.6040341086080003</v>
      </c>
      <c r="N135" s="10">
        <v>0</v>
      </c>
      <c r="O135" s="10">
        <v>0</v>
      </c>
      <c r="P135" s="10">
        <v>0</v>
      </c>
      <c r="Q135" s="10">
        <v>1.0003078456000001</v>
      </c>
      <c r="R135" s="10">
        <v>0</v>
      </c>
      <c r="S135" s="10">
        <v>0</v>
      </c>
      <c r="T135" s="10">
        <v>0</v>
      </c>
      <c r="U135" s="10">
        <v>0</v>
      </c>
      <c r="V135" s="10">
        <v>0</v>
      </c>
      <c r="W135" s="10">
        <v>0</v>
      </c>
      <c r="X135" s="10">
        <v>0</v>
      </c>
      <c r="Y135" s="10">
        <v>0</v>
      </c>
      <c r="Z135" s="10">
        <v>0</v>
      </c>
      <c r="AA135" s="10">
        <v>0</v>
      </c>
      <c r="AB135" s="10">
        <v>0</v>
      </c>
      <c r="AC135" s="10">
        <v>0</v>
      </c>
      <c r="AD135" s="10">
        <v>0</v>
      </c>
      <c r="AE135" s="10">
        <v>0</v>
      </c>
      <c r="AF135" s="10">
        <v>0</v>
      </c>
      <c r="AG135" s="10">
        <v>7.4055433237040003</v>
      </c>
      <c r="AH135" s="10">
        <v>0</v>
      </c>
      <c r="AI135" s="10">
        <v>0</v>
      </c>
      <c r="AJ135" s="10">
        <v>0</v>
      </c>
      <c r="AK135" s="10">
        <v>13.929843953560001</v>
      </c>
      <c r="AL135" s="10">
        <v>0</v>
      </c>
      <c r="AM135" s="10">
        <v>0</v>
      </c>
      <c r="AN135" s="10">
        <v>0</v>
      </c>
      <c r="AO135" s="10">
        <v>21.335387277270002</v>
      </c>
      <c r="AP135" s="10">
        <v>0</v>
      </c>
      <c r="AQ135" s="10">
        <v>0</v>
      </c>
      <c r="AR135" s="10">
        <v>0</v>
      </c>
      <c r="AS135" s="10">
        <v>0</v>
      </c>
    </row>
    <row r="136" spans="1:45" x14ac:dyDescent="0.4">
      <c r="B136" s="10">
        <v>414.93832661670001</v>
      </c>
      <c r="C136" s="10">
        <v>393.1087009327</v>
      </c>
      <c r="D136" s="10">
        <v>411.1167491361</v>
      </c>
      <c r="E136" s="10">
        <v>684.19789504209996</v>
      </c>
      <c r="F136" s="10">
        <v>684.26920344040002</v>
      </c>
      <c r="G136" s="10">
        <v>663.39166233169999</v>
      </c>
      <c r="H136" s="10">
        <v>674.01172105759997</v>
      </c>
      <c r="I136" s="10">
        <v>1128.41468854</v>
      </c>
      <c r="J136" s="10">
        <v>617.18630347789997</v>
      </c>
      <c r="K136" s="10">
        <v>627.76873530119997</v>
      </c>
      <c r="L136" s="10">
        <v>636.72706064479996</v>
      </c>
      <c r="M136" s="10">
        <v>1073.374845675</v>
      </c>
      <c r="N136" s="10">
        <v>579.05991985059995</v>
      </c>
      <c r="O136" s="10">
        <v>581.35840760539998</v>
      </c>
      <c r="P136" s="10">
        <v>561.89971533259995</v>
      </c>
      <c r="Q136" s="10">
        <v>927.34131457230001</v>
      </c>
      <c r="R136" s="10">
        <v>534.86103441440002</v>
      </c>
      <c r="S136" s="10">
        <v>537.47378196149998</v>
      </c>
      <c r="T136" s="10">
        <v>520.81066326339999</v>
      </c>
      <c r="U136" s="10">
        <v>855.37523773249995</v>
      </c>
      <c r="V136" s="10">
        <v>488.03964374970002</v>
      </c>
      <c r="W136" s="10">
        <v>520.38165158490006</v>
      </c>
      <c r="X136" s="10">
        <v>463.59296599330003</v>
      </c>
      <c r="Y136" s="10">
        <v>868.07166433760005</v>
      </c>
      <c r="Z136" s="10">
        <v>261.6455684503</v>
      </c>
      <c r="AA136" s="10">
        <v>246.00304049409999</v>
      </c>
      <c r="AB136" s="10">
        <v>286.2186198398</v>
      </c>
      <c r="AC136" s="10">
        <v>446.85162582309999</v>
      </c>
      <c r="AD136" s="10">
        <v>1752.8369306449999</v>
      </c>
      <c r="AE136" s="10">
        <v>1754.4793060980001</v>
      </c>
      <c r="AF136" s="10">
        <v>1799.134141944</v>
      </c>
      <c r="AG136" s="10">
        <v>3020.550763321</v>
      </c>
      <c r="AH136" s="10">
        <v>1805.6587632129999</v>
      </c>
      <c r="AI136" s="10">
        <v>1770.486660114</v>
      </c>
      <c r="AJ136" s="10">
        <v>1701.07770433</v>
      </c>
      <c r="AK136" s="10">
        <v>2921.773676756</v>
      </c>
      <c r="AL136" s="10">
        <v>2343.7882726490002</v>
      </c>
      <c r="AM136" s="10">
        <v>2394.2378484450001</v>
      </c>
      <c r="AN136" s="10">
        <v>2358.2221231120002</v>
      </c>
      <c r="AO136" s="10">
        <v>4013.4190004729999</v>
      </c>
      <c r="AP136" s="10">
        <v>1236.211727351</v>
      </c>
      <c r="AQ136" s="10">
        <v>1177.7621515549999</v>
      </c>
      <c r="AR136" s="10">
        <v>1191.125665729</v>
      </c>
      <c r="AS136" s="10">
        <v>1973.5561672179999</v>
      </c>
    </row>
    <row r="137" spans="1:45" x14ac:dyDescent="0.4">
      <c r="B137" s="4" t="s">
        <v>95</v>
      </c>
      <c r="C137" s="4" t="s">
        <v>95</v>
      </c>
      <c r="D137" s="4" t="s">
        <v>95</v>
      </c>
      <c r="E137" s="4" t="s">
        <v>95</v>
      </c>
      <c r="F137" s="4" t="s">
        <v>95</v>
      </c>
      <c r="G137" s="4" t="s">
        <v>95</v>
      </c>
      <c r="H137" s="4" t="s">
        <v>95</v>
      </c>
      <c r="I137" s="4" t="s">
        <v>182</v>
      </c>
      <c r="J137" s="4" t="s">
        <v>95</v>
      </c>
      <c r="K137" s="4" t="s">
        <v>95</v>
      </c>
      <c r="L137" s="4" t="s">
        <v>95</v>
      </c>
      <c r="M137" s="4" t="s">
        <v>455</v>
      </c>
      <c r="N137" s="4" t="s">
        <v>95</v>
      </c>
      <c r="O137" s="4" t="s">
        <v>95</v>
      </c>
      <c r="P137" s="4" t="s">
        <v>95</v>
      </c>
      <c r="Q137" s="4" t="s">
        <v>95</v>
      </c>
      <c r="R137" s="4" t="s">
        <v>446</v>
      </c>
      <c r="S137" s="4" t="s">
        <v>446</v>
      </c>
      <c r="T137" s="4" t="s">
        <v>446</v>
      </c>
      <c r="U137" s="4" t="s">
        <v>446</v>
      </c>
      <c r="V137" s="4" t="s">
        <v>446</v>
      </c>
      <c r="W137" s="4" t="s">
        <v>446</v>
      </c>
      <c r="X137" s="4" t="s">
        <v>446</v>
      </c>
      <c r="Y137" s="4" t="s">
        <v>446</v>
      </c>
      <c r="Z137" s="4" t="s">
        <v>446</v>
      </c>
      <c r="AA137" s="4" t="s">
        <v>446</v>
      </c>
      <c r="AB137" s="4" t="s">
        <v>446</v>
      </c>
      <c r="AC137" s="4" t="s">
        <v>446</v>
      </c>
      <c r="AD137" s="4" t="s">
        <v>95</v>
      </c>
      <c r="AE137" s="4" t="s">
        <v>95</v>
      </c>
      <c r="AF137" s="4" t="s">
        <v>95</v>
      </c>
      <c r="AG137" s="4" t="s">
        <v>95</v>
      </c>
      <c r="AH137" s="4" t="s">
        <v>95</v>
      </c>
      <c r="AI137" s="4" t="s">
        <v>95</v>
      </c>
      <c r="AJ137" s="4" t="s">
        <v>95</v>
      </c>
      <c r="AK137" s="4" t="s">
        <v>861</v>
      </c>
      <c r="AL137" s="4" t="s">
        <v>95</v>
      </c>
      <c r="AM137" s="4" t="s">
        <v>95</v>
      </c>
      <c r="AN137" s="4" t="s">
        <v>95</v>
      </c>
      <c r="AO137" s="4" t="s">
        <v>430</v>
      </c>
      <c r="AP137" s="4" t="s">
        <v>446</v>
      </c>
      <c r="AQ137" s="4" t="s">
        <v>446</v>
      </c>
      <c r="AR137" s="4" t="s">
        <v>446</v>
      </c>
      <c r="AS137" s="4" t="s">
        <v>446</v>
      </c>
    </row>
    <row r="138" spans="1:45" x14ac:dyDescent="0.4">
      <c r="A138" s="1" t="s">
        <v>329</v>
      </c>
      <c r="B138" s="9">
        <v>1.6487631202070002E-2</v>
      </c>
      <c r="C138" s="9">
        <v>1.0182493670920001E-2</v>
      </c>
      <c r="D138" s="9">
        <v>0</v>
      </c>
      <c r="E138" s="9">
        <v>1.052323877664E-3</v>
      </c>
      <c r="F138" s="9">
        <v>5.6731381653700001E-3</v>
      </c>
      <c r="G138" s="9">
        <v>1.3114653502209999E-3</v>
      </c>
      <c r="H138" s="9">
        <v>9.0481389335520003E-3</v>
      </c>
      <c r="I138" s="9">
        <v>9.2087484754659991E-3</v>
      </c>
      <c r="J138" s="9">
        <v>1.295006114503E-3</v>
      </c>
      <c r="K138" s="9">
        <v>4.8886475382789998E-3</v>
      </c>
      <c r="L138" s="9">
        <v>2.5041467368429999E-3</v>
      </c>
      <c r="M138" s="9">
        <v>2.9185204643180002E-3</v>
      </c>
      <c r="N138" s="9">
        <v>0</v>
      </c>
      <c r="O138" s="9">
        <v>4.8911778703379996E-3</v>
      </c>
      <c r="P138" s="9">
        <v>5.6489541792619999E-4</v>
      </c>
      <c r="Q138" s="9">
        <v>1.7551766919979999E-3</v>
      </c>
      <c r="R138" s="9">
        <v>0</v>
      </c>
      <c r="S138" s="9">
        <v>0</v>
      </c>
      <c r="T138" s="9">
        <v>0</v>
      </c>
      <c r="U138" s="9">
        <v>0</v>
      </c>
      <c r="V138" s="9">
        <v>0</v>
      </c>
      <c r="W138" s="9">
        <v>0</v>
      </c>
      <c r="X138" s="9">
        <v>0</v>
      </c>
      <c r="Y138" s="9">
        <v>0</v>
      </c>
      <c r="Z138" s="9">
        <v>0</v>
      </c>
      <c r="AA138" s="9">
        <v>0</v>
      </c>
      <c r="AB138" s="9">
        <v>0</v>
      </c>
      <c r="AC138" s="9">
        <v>0</v>
      </c>
      <c r="AD138" s="9">
        <v>4.5167963183699996E-3</v>
      </c>
      <c r="AE138" s="9">
        <v>5.0974837351839995E-3</v>
      </c>
      <c r="AF138" s="9">
        <v>2.6986169391159998E-3</v>
      </c>
      <c r="AG138" s="9">
        <v>4.0244157620799997E-3</v>
      </c>
      <c r="AH138" s="9">
        <v>1.9966986838779997E-3</v>
      </c>
      <c r="AI138" s="9">
        <v>1.040324004353E-3</v>
      </c>
      <c r="AJ138" s="9">
        <v>1.8548537679659999E-3</v>
      </c>
      <c r="AK138" s="9">
        <v>9.5282838239180005E-4</v>
      </c>
      <c r="AL138" s="9">
        <v>4.9162136382119997E-3</v>
      </c>
      <c r="AM138" s="9">
        <v>3.735397355095E-3</v>
      </c>
      <c r="AN138" s="9">
        <v>1.3459909964140001E-4</v>
      </c>
      <c r="AO138" s="9">
        <v>3.7045917950329996E-3</v>
      </c>
      <c r="AP138" s="9">
        <v>0</v>
      </c>
      <c r="AQ138" s="9">
        <v>1.5638809325569999E-3</v>
      </c>
      <c r="AR138" s="9">
        <v>6.4586045851329999E-3</v>
      </c>
      <c r="AS138" s="9">
        <v>5.0848314130740003E-4</v>
      </c>
    </row>
    <row r="139" spans="1:45" x14ac:dyDescent="0.4">
      <c r="B139" s="10">
        <v>2</v>
      </c>
      <c r="C139" s="10">
        <v>2</v>
      </c>
      <c r="D139" s="10">
        <v>0</v>
      </c>
      <c r="E139" s="10">
        <v>1</v>
      </c>
      <c r="F139" s="10">
        <v>2</v>
      </c>
      <c r="G139" s="10">
        <v>1</v>
      </c>
      <c r="H139" s="10">
        <v>3</v>
      </c>
      <c r="I139" s="10">
        <v>9</v>
      </c>
      <c r="J139" s="10">
        <v>1</v>
      </c>
      <c r="K139" s="10">
        <v>2</v>
      </c>
      <c r="L139" s="10">
        <v>2</v>
      </c>
      <c r="M139" s="10">
        <v>5</v>
      </c>
      <c r="N139" s="10">
        <v>0</v>
      </c>
      <c r="O139" s="10">
        <v>2</v>
      </c>
      <c r="P139" s="10">
        <v>1</v>
      </c>
      <c r="Q139" s="10">
        <v>2</v>
      </c>
      <c r="R139" s="10">
        <v>0</v>
      </c>
      <c r="S139" s="10">
        <v>0</v>
      </c>
      <c r="T139" s="10">
        <v>0</v>
      </c>
      <c r="U139" s="10">
        <v>0</v>
      </c>
      <c r="V139" s="10">
        <v>0</v>
      </c>
      <c r="W139" s="10">
        <v>0</v>
      </c>
      <c r="X139" s="10">
        <v>0</v>
      </c>
      <c r="Y139" s="10">
        <v>0</v>
      </c>
      <c r="Z139" s="10">
        <v>0</v>
      </c>
      <c r="AA139" s="10">
        <v>0</v>
      </c>
      <c r="AB139" s="10">
        <v>0</v>
      </c>
      <c r="AC139" s="10">
        <v>0</v>
      </c>
      <c r="AD139" s="10">
        <v>4</v>
      </c>
      <c r="AE139" s="10">
        <v>6</v>
      </c>
      <c r="AF139" s="10">
        <v>3</v>
      </c>
      <c r="AG139" s="10">
        <v>10</v>
      </c>
      <c r="AH139" s="10">
        <v>1</v>
      </c>
      <c r="AI139" s="10">
        <v>1</v>
      </c>
      <c r="AJ139" s="10">
        <v>3</v>
      </c>
      <c r="AK139" s="10">
        <v>6</v>
      </c>
      <c r="AL139" s="10">
        <v>5</v>
      </c>
      <c r="AM139" s="10">
        <v>6</v>
      </c>
      <c r="AN139" s="10">
        <v>1</v>
      </c>
      <c r="AO139" s="10">
        <v>15</v>
      </c>
      <c r="AP139" s="10">
        <v>0</v>
      </c>
      <c r="AQ139" s="10">
        <v>1</v>
      </c>
      <c r="AR139" s="10">
        <v>5</v>
      </c>
      <c r="AS139" s="10">
        <v>2</v>
      </c>
    </row>
    <row r="140" spans="1:45" x14ac:dyDescent="0.4">
      <c r="B140" s="10">
        <v>140</v>
      </c>
      <c r="C140" s="10">
        <v>171</v>
      </c>
      <c r="D140" s="10">
        <v>194</v>
      </c>
      <c r="E140" s="10">
        <v>525</v>
      </c>
      <c r="F140" s="10">
        <v>399</v>
      </c>
      <c r="G140" s="10">
        <v>458</v>
      </c>
      <c r="H140" s="10">
        <v>487</v>
      </c>
      <c r="I140" s="10">
        <v>1024</v>
      </c>
      <c r="J140" s="10">
        <v>558</v>
      </c>
      <c r="K140" s="10">
        <v>557</v>
      </c>
      <c r="L140" s="10">
        <v>670</v>
      </c>
      <c r="M140" s="10">
        <v>1265</v>
      </c>
      <c r="N140" s="10">
        <v>579</v>
      </c>
      <c r="O140" s="10">
        <v>605</v>
      </c>
      <c r="P140" s="10">
        <v>615</v>
      </c>
      <c r="Q140" s="10">
        <v>977</v>
      </c>
      <c r="R140" s="10">
        <v>697</v>
      </c>
      <c r="S140" s="10">
        <v>673</v>
      </c>
      <c r="T140" s="10">
        <v>615</v>
      </c>
      <c r="U140" s="10">
        <v>885</v>
      </c>
      <c r="V140" s="10">
        <v>799</v>
      </c>
      <c r="W140" s="10">
        <v>729</v>
      </c>
      <c r="X140" s="10">
        <v>608</v>
      </c>
      <c r="Y140" s="10">
        <v>879</v>
      </c>
      <c r="Z140" s="10">
        <v>408</v>
      </c>
      <c r="AA140" s="10">
        <v>375</v>
      </c>
      <c r="AB140" s="10">
        <v>339</v>
      </c>
      <c r="AC140" s="10">
        <v>431</v>
      </c>
      <c r="AD140" s="10">
        <v>1560</v>
      </c>
      <c r="AE140" s="10">
        <v>1486</v>
      </c>
      <c r="AF140" s="10">
        <v>1327</v>
      </c>
      <c r="AG140" s="10">
        <v>2296</v>
      </c>
      <c r="AH140" s="10">
        <v>2001</v>
      </c>
      <c r="AI140" s="10">
        <v>2055</v>
      </c>
      <c r="AJ140" s="10">
        <v>2161</v>
      </c>
      <c r="AK140" s="10">
        <v>3652</v>
      </c>
      <c r="AL140" s="10">
        <v>2405</v>
      </c>
      <c r="AM140" s="10">
        <v>2382</v>
      </c>
      <c r="AN140" s="10">
        <v>2397</v>
      </c>
      <c r="AO140" s="10">
        <v>4107</v>
      </c>
      <c r="AP140" s="10">
        <v>1175</v>
      </c>
      <c r="AQ140" s="10">
        <v>1190</v>
      </c>
      <c r="AR140" s="10">
        <v>1127</v>
      </c>
      <c r="AS140" s="10">
        <v>1880</v>
      </c>
    </row>
    <row r="141" spans="1:45" x14ac:dyDescent="0.4">
      <c r="B141" s="10">
        <v>6.8413501008619999</v>
      </c>
      <c r="C141" s="10">
        <v>4.0028268592299998</v>
      </c>
      <c r="D141" s="10">
        <v>0</v>
      </c>
      <c r="E141" s="10">
        <v>0.71999778200039999</v>
      </c>
      <c r="F141" s="10">
        <v>3.8819537334250001</v>
      </c>
      <c r="G141" s="10">
        <v>0.87001517877330004</v>
      </c>
      <c r="H141" s="10">
        <v>6.0985516949719996</v>
      </c>
      <c r="I141" s="10">
        <v>10.39128704278</v>
      </c>
      <c r="J141" s="10">
        <v>0.79926003679150004</v>
      </c>
      <c r="K141" s="10">
        <v>3.0689400824390001</v>
      </c>
      <c r="L141" s="10">
        <v>1.5944579911729999</v>
      </c>
      <c r="M141" s="10">
        <v>3.1326664529869999</v>
      </c>
      <c r="N141" s="10">
        <v>0</v>
      </c>
      <c r="O141" s="10">
        <v>2.843527378014</v>
      </c>
      <c r="P141" s="10">
        <v>0.31741457452540001</v>
      </c>
      <c r="Q141" s="10">
        <v>1.627647860865</v>
      </c>
      <c r="R141" s="10">
        <v>0</v>
      </c>
      <c r="S141" s="10">
        <v>0</v>
      </c>
      <c r="T141" s="10">
        <v>0</v>
      </c>
      <c r="U141" s="10">
        <v>0</v>
      </c>
      <c r="V141" s="10">
        <v>0</v>
      </c>
      <c r="W141" s="10">
        <v>0</v>
      </c>
      <c r="X141" s="10">
        <v>0</v>
      </c>
      <c r="Y141" s="10">
        <v>0</v>
      </c>
      <c r="Z141" s="10">
        <v>0</v>
      </c>
      <c r="AA141" s="10">
        <v>0</v>
      </c>
      <c r="AB141" s="10">
        <v>0</v>
      </c>
      <c r="AC141" s="10">
        <v>0</v>
      </c>
      <c r="AD141" s="10">
        <v>7.9172073950390001</v>
      </c>
      <c r="AE141" s="10">
        <v>8.9434297265520009</v>
      </c>
      <c r="AF141" s="10">
        <v>4.855173871191</v>
      </c>
      <c r="AG141" s="10">
        <v>12.15595210207</v>
      </c>
      <c r="AH141" s="10">
        <v>3.6053564760389998</v>
      </c>
      <c r="AI141" s="10">
        <v>1.8418797719040001</v>
      </c>
      <c r="AJ141" s="10">
        <v>3.1552503894799999</v>
      </c>
      <c r="AK141" s="10">
        <v>2.783948886138</v>
      </c>
      <c r="AL141" s="10">
        <v>11.522563871079999</v>
      </c>
      <c r="AM141" s="10">
        <v>8.9434297265520009</v>
      </c>
      <c r="AN141" s="10">
        <v>0.31741457452540001</v>
      </c>
      <c r="AO141" s="10">
        <v>14.868079099179999</v>
      </c>
      <c r="AP141" s="10">
        <v>0</v>
      </c>
      <c r="AQ141" s="10">
        <v>1.8418797719040001</v>
      </c>
      <c r="AR141" s="10">
        <v>7.6930096861450004</v>
      </c>
      <c r="AS141" s="10">
        <v>1.003520039454</v>
      </c>
    </row>
    <row r="142" spans="1:45" x14ac:dyDescent="0.4">
      <c r="B142" s="10">
        <v>414.93832661670001</v>
      </c>
      <c r="C142" s="10">
        <v>393.1087009327</v>
      </c>
      <c r="D142" s="10">
        <v>411.1167491361</v>
      </c>
      <c r="E142" s="10">
        <v>684.19789504209996</v>
      </c>
      <c r="F142" s="10">
        <v>684.26920344040002</v>
      </c>
      <c r="G142" s="10">
        <v>663.39166233169999</v>
      </c>
      <c r="H142" s="10">
        <v>674.01172105759997</v>
      </c>
      <c r="I142" s="10">
        <v>1128.41468854</v>
      </c>
      <c r="J142" s="10">
        <v>617.18630347789997</v>
      </c>
      <c r="K142" s="10">
        <v>627.76873530119997</v>
      </c>
      <c r="L142" s="10">
        <v>636.72706064479996</v>
      </c>
      <c r="M142" s="10">
        <v>1073.374845675</v>
      </c>
      <c r="N142" s="10">
        <v>579.05991985059995</v>
      </c>
      <c r="O142" s="10">
        <v>581.35840760539998</v>
      </c>
      <c r="P142" s="10">
        <v>561.89971533259995</v>
      </c>
      <c r="Q142" s="10">
        <v>927.34131457230001</v>
      </c>
      <c r="R142" s="10">
        <v>534.86103441440002</v>
      </c>
      <c r="S142" s="10">
        <v>537.47378196149998</v>
      </c>
      <c r="T142" s="10">
        <v>520.81066326339999</v>
      </c>
      <c r="U142" s="10">
        <v>855.37523773249995</v>
      </c>
      <c r="V142" s="10">
        <v>488.03964374970002</v>
      </c>
      <c r="W142" s="10">
        <v>520.38165158490006</v>
      </c>
      <c r="X142" s="10">
        <v>463.59296599330003</v>
      </c>
      <c r="Y142" s="10">
        <v>868.07166433760005</v>
      </c>
      <c r="Z142" s="10">
        <v>261.6455684503</v>
      </c>
      <c r="AA142" s="10">
        <v>246.00304049409999</v>
      </c>
      <c r="AB142" s="10">
        <v>286.2186198398</v>
      </c>
      <c r="AC142" s="10">
        <v>446.85162582309999</v>
      </c>
      <c r="AD142" s="10">
        <v>1752.8369306449999</v>
      </c>
      <c r="AE142" s="10">
        <v>1754.4793060980001</v>
      </c>
      <c r="AF142" s="10">
        <v>1799.134141944</v>
      </c>
      <c r="AG142" s="10">
        <v>3020.550763321</v>
      </c>
      <c r="AH142" s="10">
        <v>1805.6587632129999</v>
      </c>
      <c r="AI142" s="10">
        <v>1770.486660114</v>
      </c>
      <c r="AJ142" s="10">
        <v>1701.07770433</v>
      </c>
      <c r="AK142" s="10">
        <v>2921.773676756</v>
      </c>
      <c r="AL142" s="10">
        <v>2343.7882726490002</v>
      </c>
      <c r="AM142" s="10">
        <v>2394.2378484450001</v>
      </c>
      <c r="AN142" s="10">
        <v>2358.2221231120002</v>
      </c>
      <c r="AO142" s="10">
        <v>4013.4190004729999</v>
      </c>
      <c r="AP142" s="10">
        <v>1236.211727351</v>
      </c>
      <c r="AQ142" s="10">
        <v>1177.7621515549999</v>
      </c>
      <c r="AR142" s="10">
        <v>1191.125665729</v>
      </c>
      <c r="AS142" s="10">
        <v>1973.5561672179999</v>
      </c>
    </row>
    <row r="143" spans="1:45" x14ac:dyDescent="0.4">
      <c r="B143" s="4" t="s">
        <v>116</v>
      </c>
      <c r="C143" s="4" t="s">
        <v>116</v>
      </c>
      <c r="D143" s="4" t="s">
        <v>95</v>
      </c>
      <c r="E143" s="4" t="s">
        <v>95</v>
      </c>
      <c r="F143" s="4" t="s">
        <v>95</v>
      </c>
      <c r="G143" s="4" t="s">
        <v>95</v>
      </c>
      <c r="H143" s="4" t="s">
        <v>95</v>
      </c>
      <c r="I143" s="4" t="s">
        <v>427</v>
      </c>
      <c r="J143" s="4" t="s">
        <v>95</v>
      </c>
      <c r="K143" s="4" t="s">
        <v>95</v>
      </c>
      <c r="L143" s="4" t="s">
        <v>95</v>
      </c>
      <c r="M143" s="4" t="s">
        <v>95</v>
      </c>
      <c r="N143" s="4" t="s">
        <v>95</v>
      </c>
      <c r="O143" s="4" t="s">
        <v>399</v>
      </c>
      <c r="P143" s="4" t="s">
        <v>95</v>
      </c>
      <c r="Q143" s="4" t="s">
        <v>95</v>
      </c>
      <c r="R143" s="4" t="s">
        <v>446</v>
      </c>
      <c r="S143" s="4" t="s">
        <v>446</v>
      </c>
      <c r="T143" s="4" t="s">
        <v>446</v>
      </c>
      <c r="U143" s="4" t="s">
        <v>446</v>
      </c>
      <c r="V143" s="4" t="s">
        <v>446</v>
      </c>
      <c r="W143" s="4" t="s">
        <v>446</v>
      </c>
      <c r="X143" s="4" t="s">
        <v>446</v>
      </c>
      <c r="Y143" s="4" t="s">
        <v>446</v>
      </c>
      <c r="Z143" s="4" t="s">
        <v>446</v>
      </c>
      <c r="AA143" s="4" t="s">
        <v>446</v>
      </c>
      <c r="AB143" s="4" t="s">
        <v>446</v>
      </c>
      <c r="AC143" s="4" t="s">
        <v>446</v>
      </c>
      <c r="AD143" s="4" t="s">
        <v>95</v>
      </c>
      <c r="AE143" s="4" t="s">
        <v>236</v>
      </c>
      <c r="AF143" s="4" t="s">
        <v>95</v>
      </c>
      <c r="AG143" s="4" t="s">
        <v>236</v>
      </c>
      <c r="AH143" s="4" t="s">
        <v>95</v>
      </c>
      <c r="AI143" s="4" t="s">
        <v>95</v>
      </c>
      <c r="AJ143" s="4" t="s">
        <v>95</v>
      </c>
      <c r="AK143" s="4" t="s">
        <v>95</v>
      </c>
      <c r="AL143" s="4" t="s">
        <v>650</v>
      </c>
      <c r="AM143" s="4" t="s">
        <v>650</v>
      </c>
      <c r="AN143" s="4" t="s">
        <v>95</v>
      </c>
      <c r="AO143" s="4" t="s">
        <v>862</v>
      </c>
      <c r="AP143" s="4" t="s">
        <v>95</v>
      </c>
      <c r="AQ143" s="4" t="s">
        <v>95</v>
      </c>
      <c r="AR143" s="4" t="s">
        <v>560</v>
      </c>
      <c r="AS143" s="4" t="s">
        <v>95</v>
      </c>
    </row>
    <row r="144" spans="1:45" x14ac:dyDescent="0.4">
      <c r="A144" s="1" t="s">
        <v>326</v>
      </c>
      <c r="B144" s="9">
        <v>0</v>
      </c>
      <c r="C144" s="9">
        <v>0</v>
      </c>
      <c r="D144" s="9">
        <v>0</v>
      </c>
      <c r="E144" s="9">
        <v>2.7699321997690001E-3</v>
      </c>
      <c r="F144" s="9">
        <v>0</v>
      </c>
      <c r="G144" s="9">
        <v>0</v>
      </c>
      <c r="H144" s="9">
        <v>0</v>
      </c>
      <c r="I144" s="9">
        <v>1.5573224502110001E-3</v>
      </c>
      <c r="J144" s="9">
        <v>0</v>
      </c>
      <c r="K144" s="9">
        <v>0</v>
      </c>
      <c r="L144" s="9">
        <v>0</v>
      </c>
      <c r="M144" s="9">
        <v>5.4154595371910001E-3</v>
      </c>
      <c r="N144" s="9">
        <v>0</v>
      </c>
      <c r="O144" s="9">
        <v>0</v>
      </c>
      <c r="P144" s="9">
        <v>0</v>
      </c>
      <c r="Q144" s="9">
        <v>3.6883868967209996E-3</v>
      </c>
      <c r="R144" s="9">
        <v>0</v>
      </c>
      <c r="S144" s="9">
        <v>0</v>
      </c>
      <c r="T144" s="9">
        <v>1.7961867309710001E-3</v>
      </c>
      <c r="U144" s="9">
        <v>2.0321839676429999E-3</v>
      </c>
      <c r="V144" s="9">
        <v>0</v>
      </c>
      <c r="W144" s="9">
        <v>0</v>
      </c>
      <c r="X144" s="9">
        <v>0</v>
      </c>
      <c r="Y144" s="9">
        <v>0</v>
      </c>
      <c r="Z144" s="9">
        <v>0</v>
      </c>
      <c r="AA144" s="9">
        <v>0</v>
      </c>
      <c r="AB144" s="9">
        <v>0</v>
      </c>
      <c r="AC144" s="9">
        <v>0</v>
      </c>
      <c r="AD144" s="9">
        <v>0</v>
      </c>
      <c r="AE144" s="9">
        <v>0</v>
      </c>
      <c r="AF144" s="9">
        <v>0</v>
      </c>
      <c r="AG144" s="9">
        <v>2.8058412878360002E-3</v>
      </c>
      <c r="AH144" s="9">
        <v>0</v>
      </c>
      <c r="AI144" s="9">
        <v>0</v>
      </c>
      <c r="AJ144" s="9">
        <v>5.4992973002979996E-4</v>
      </c>
      <c r="AK144" s="9">
        <v>2.104472620921E-3</v>
      </c>
      <c r="AL144" s="9">
        <v>0</v>
      </c>
      <c r="AM144" s="9">
        <v>0</v>
      </c>
      <c r="AN144" s="9">
        <v>3.96685788643E-4</v>
      </c>
      <c r="AO144" s="9">
        <v>3.0547362057519998E-3</v>
      </c>
      <c r="AP144" s="9">
        <v>0</v>
      </c>
      <c r="AQ144" s="9">
        <v>0</v>
      </c>
      <c r="AR144" s="9">
        <v>0</v>
      </c>
      <c r="AS144" s="9">
        <v>1.1978592049519999E-3</v>
      </c>
    </row>
    <row r="145" spans="1:45" x14ac:dyDescent="0.4">
      <c r="B145" s="10">
        <v>0</v>
      </c>
      <c r="C145" s="10">
        <v>0</v>
      </c>
      <c r="D145" s="10">
        <v>0</v>
      </c>
      <c r="E145" s="10">
        <v>2</v>
      </c>
      <c r="F145" s="10">
        <v>0</v>
      </c>
      <c r="G145" s="10">
        <v>0</v>
      </c>
      <c r="H145" s="10">
        <v>0</v>
      </c>
      <c r="I145" s="10">
        <v>3</v>
      </c>
      <c r="J145" s="10">
        <v>0</v>
      </c>
      <c r="K145" s="10">
        <v>0</v>
      </c>
      <c r="L145" s="10">
        <v>0</v>
      </c>
      <c r="M145" s="10">
        <v>5</v>
      </c>
      <c r="N145" s="10">
        <v>0</v>
      </c>
      <c r="O145" s="10">
        <v>0</v>
      </c>
      <c r="P145" s="10">
        <v>0</v>
      </c>
      <c r="Q145" s="10">
        <v>3</v>
      </c>
      <c r="R145" s="10">
        <v>0</v>
      </c>
      <c r="S145" s="10">
        <v>0</v>
      </c>
      <c r="T145" s="10">
        <v>1</v>
      </c>
      <c r="U145" s="10">
        <v>3</v>
      </c>
      <c r="V145" s="10">
        <v>0</v>
      </c>
      <c r="W145" s="10">
        <v>0</v>
      </c>
      <c r="X145" s="10">
        <v>0</v>
      </c>
      <c r="Y145" s="10">
        <v>0</v>
      </c>
      <c r="Z145" s="10">
        <v>0</v>
      </c>
      <c r="AA145" s="10">
        <v>0</v>
      </c>
      <c r="AB145" s="10">
        <v>0</v>
      </c>
      <c r="AC145" s="10">
        <v>0</v>
      </c>
      <c r="AD145" s="10">
        <v>0</v>
      </c>
      <c r="AE145" s="10">
        <v>0</v>
      </c>
      <c r="AF145" s="10">
        <v>0</v>
      </c>
      <c r="AG145" s="10">
        <v>10</v>
      </c>
      <c r="AH145" s="10">
        <v>0</v>
      </c>
      <c r="AI145" s="10">
        <v>0</v>
      </c>
      <c r="AJ145" s="10">
        <v>1</v>
      </c>
      <c r="AK145" s="10">
        <v>6</v>
      </c>
      <c r="AL145" s="10">
        <v>0</v>
      </c>
      <c r="AM145" s="10">
        <v>0</v>
      </c>
      <c r="AN145" s="10">
        <v>1</v>
      </c>
      <c r="AO145" s="10">
        <v>12</v>
      </c>
      <c r="AP145" s="10">
        <v>0</v>
      </c>
      <c r="AQ145" s="10">
        <v>0</v>
      </c>
      <c r="AR145" s="10">
        <v>0</v>
      </c>
      <c r="AS145" s="10">
        <v>4</v>
      </c>
    </row>
    <row r="146" spans="1:45" x14ac:dyDescent="0.4">
      <c r="B146" s="10">
        <v>140</v>
      </c>
      <c r="C146" s="10">
        <v>171</v>
      </c>
      <c r="D146" s="10">
        <v>194</v>
      </c>
      <c r="E146" s="10">
        <v>525</v>
      </c>
      <c r="F146" s="10">
        <v>399</v>
      </c>
      <c r="G146" s="10">
        <v>458</v>
      </c>
      <c r="H146" s="10">
        <v>487</v>
      </c>
      <c r="I146" s="10">
        <v>1024</v>
      </c>
      <c r="J146" s="10">
        <v>558</v>
      </c>
      <c r="K146" s="10">
        <v>557</v>
      </c>
      <c r="L146" s="10">
        <v>670</v>
      </c>
      <c r="M146" s="10">
        <v>1265</v>
      </c>
      <c r="N146" s="10">
        <v>579</v>
      </c>
      <c r="O146" s="10">
        <v>605</v>
      </c>
      <c r="P146" s="10">
        <v>615</v>
      </c>
      <c r="Q146" s="10">
        <v>977</v>
      </c>
      <c r="R146" s="10">
        <v>697</v>
      </c>
      <c r="S146" s="10">
        <v>673</v>
      </c>
      <c r="T146" s="10">
        <v>615</v>
      </c>
      <c r="U146" s="10">
        <v>885</v>
      </c>
      <c r="V146" s="10">
        <v>799</v>
      </c>
      <c r="W146" s="10">
        <v>729</v>
      </c>
      <c r="X146" s="10">
        <v>608</v>
      </c>
      <c r="Y146" s="10">
        <v>879</v>
      </c>
      <c r="Z146" s="10">
        <v>408</v>
      </c>
      <c r="AA146" s="10">
        <v>375</v>
      </c>
      <c r="AB146" s="10">
        <v>339</v>
      </c>
      <c r="AC146" s="10">
        <v>431</v>
      </c>
      <c r="AD146" s="10">
        <v>1560</v>
      </c>
      <c r="AE146" s="10">
        <v>1486</v>
      </c>
      <c r="AF146" s="10">
        <v>1327</v>
      </c>
      <c r="AG146" s="10">
        <v>2296</v>
      </c>
      <c r="AH146" s="10">
        <v>2001</v>
      </c>
      <c r="AI146" s="10">
        <v>2055</v>
      </c>
      <c r="AJ146" s="10">
        <v>2161</v>
      </c>
      <c r="AK146" s="10">
        <v>3652</v>
      </c>
      <c r="AL146" s="10">
        <v>2405</v>
      </c>
      <c r="AM146" s="10">
        <v>2382</v>
      </c>
      <c r="AN146" s="10">
        <v>2397</v>
      </c>
      <c r="AO146" s="10">
        <v>4107</v>
      </c>
      <c r="AP146" s="10">
        <v>1175</v>
      </c>
      <c r="AQ146" s="10">
        <v>1190</v>
      </c>
      <c r="AR146" s="10">
        <v>1127</v>
      </c>
      <c r="AS146" s="10">
        <v>1880</v>
      </c>
    </row>
    <row r="147" spans="1:45" x14ac:dyDescent="0.4">
      <c r="B147" s="10">
        <v>0</v>
      </c>
      <c r="C147" s="10">
        <v>0</v>
      </c>
      <c r="D147" s="10">
        <v>0</v>
      </c>
      <c r="E147" s="10">
        <v>1.8951817804910001</v>
      </c>
      <c r="F147" s="10">
        <v>0</v>
      </c>
      <c r="G147" s="10">
        <v>0</v>
      </c>
      <c r="H147" s="10">
        <v>0</v>
      </c>
      <c r="I147" s="10">
        <v>1.7573055276109999</v>
      </c>
      <c r="J147" s="10">
        <v>0</v>
      </c>
      <c r="K147" s="10">
        <v>0</v>
      </c>
      <c r="L147" s="10">
        <v>0</v>
      </c>
      <c r="M147" s="10">
        <v>5.8128180449929996</v>
      </c>
      <c r="N147" s="10">
        <v>0</v>
      </c>
      <c r="O147" s="10">
        <v>0</v>
      </c>
      <c r="P147" s="10">
        <v>0</v>
      </c>
      <c r="Q147" s="10">
        <v>3.420393553457</v>
      </c>
      <c r="R147" s="10">
        <v>0</v>
      </c>
      <c r="S147" s="10">
        <v>0</v>
      </c>
      <c r="T147" s="10">
        <v>0.93547320270220002</v>
      </c>
      <c r="U147" s="10">
        <v>1.7382798444380001</v>
      </c>
      <c r="V147" s="10">
        <v>0</v>
      </c>
      <c r="W147" s="10">
        <v>0</v>
      </c>
      <c r="X147" s="10">
        <v>0</v>
      </c>
      <c r="Y147" s="10">
        <v>0</v>
      </c>
      <c r="Z147" s="10">
        <v>0</v>
      </c>
      <c r="AA147" s="10">
        <v>0</v>
      </c>
      <c r="AB147" s="10">
        <v>0</v>
      </c>
      <c r="AC147" s="10">
        <v>0</v>
      </c>
      <c r="AD147" s="10">
        <v>0</v>
      </c>
      <c r="AE147" s="10">
        <v>0</v>
      </c>
      <c r="AF147" s="10">
        <v>0</v>
      </c>
      <c r="AG147" s="10">
        <v>8.47518604373</v>
      </c>
      <c r="AH147" s="10">
        <v>0</v>
      </c>
      <c r="AI147" s="10">
        <v>0</v>
      </c>
      <c r="AJ147" s="10">
        <v>0.93547320270220002</v>
      </c>
      <c r="AK147" s="10">
        <v>6.1487927072600002</v>
      </c>
      <c r="AL147" s="10">
        <v>0</v>
      </c>
      <c r="AM147" s="10">
        <v>0</v>
      </c>
      <c r="AN147" s="10">
        <v>0.93547320270220002</v>
      </c>
      <c r="AO147" s="10">
        <v>12.2599363296</v>
      </c>
      <c r="AP147" s="10">
        <v>0</v>
      </c>
      <c r="AQ147" s="10">
        <v>0</v>
      </c>
      <c r="AR147" s="10">
        <v>0</v>
      </c>
      <c r="AS147" s="10">
        <v>2.364042421393</v>
      </c>
    </row>
    <row r="148" spans="1:45" x14ac:dyDescent="0.4">
      <c r="B148" s="10">
        <v>414.93832661670001</v>
      </c>
      <c r="C148" s="10">
        <v>393.1087009327</v>
      </c>
      <c r="D148" s="10">
        <v>411.1167491361</v>
      </c>
      <c r="E148" s="10">
        <v>684.19789504209996</v>
      </c>
      <c r="F148" s="10">
        <v>684.26920344040002</v>
      </c>
      <c r="G148" s="10">
        <v>663.39166233169999</v>
      </c>
      <c r="H148" s="10">
        <v>674.01172105759997</v>
      </c>
      <c r="I148" s="10">
        <v>1128.41468854</v>
      </c>
      <c r="J148" s="10">
        <v>617.18630347789997</v>
      </c>
      <c r="K148" s="10">
        <v>627.76873530119997</v>
      </c>
      <c r="L148" s="10">
        <v>636.72706064479996</v>
      </c>
      <c r="M148" s="10">
        <v>1073.374845675</v>
      </c>
      <c r="N148" s="10">
        <v>579.05991985059995</v>
      </c>
      <c r="O148" s="10">
        <v>581.35840760539998</v>
      </c>
      <c r="P148" s="10">
        <v>561.89971533259995</v>
      </c>
      <c r="Q148" s="10">
        <v>927.34131457230001</v>
      </c>
      <c r="R148" s="10">
        <v>534.86103441440002</v>
      </c>
      <c r="S148" s="10">
        <v>537.47378196149998</v>
      </c>
      <c r="T148" s="10">
        <v>520.81066326339999</v>
      </c>
      <c r="U148" s="10">
        <v>855.37523773249995</v>
      </c>
      <c r="V148" s="10">
        <v>488.03964374970002</v>
      </c>
      <c r="W148" s="10">
        <v>520.38165158490006</v>
      </c>
      <c r="X148" s="10">
        <v>463.59296599330003</v>
      </c>
      <c r="Y148" s="10">
        <v>868.07166433760005</v>
      </c>
      <c r="Z148" s="10">
        <v>261.6455684503</v>
      </c>
      <c r="AA148" s="10">
        <v>246.00304049409999</v>
      </c>
      <c r="AB148" s="10">
        <v>286.2186198398</v>
      </c>
      <c r="AC148" s="10">
        <v>446.85162582309999</v>
      </c>
      <c r="AD148" s="10">
        <v>1752.8369306449999</v>
      </c>
      <c r="AE148" s="10">
        <v>1754.4793060980001</v>
      </c>
      <c r="AF148" s="10">
        <v>1799.134141944</v>
      </c>
      <c r="AG148" s="10">
        <v>3020.550763321</v>
      </c>
      <c r="AH148" s="10">
        <v>1805.6587632129999</v>
      </c>
      <c r="AI148" s="10">
        <v>1770.486660114</v>
      </c>
      <c r="AJ148" s="10">
        <v>1701.07770433</v>
      </c>
      <c r="AK148" s="10">
        <v>2921.773676756</v>
      </c>
      <c r="AL148" s="10">
        <v>2343.7882726490002</v>
      </c>
      <c r="AM148" s="10">
        <v>2394.2378484450001</v>
      </c>
      <c r="AN148" s="10">
        <v>2358.2221231120002</v>
      </c>
      <c r="AO148" s="10">
        <v>4013.4190004729999</v>
      </c>
      <c r="AP148" s="10">
        <v>1236.211727351</v>
      </c>
      <c r="AQ148" s="10">
        <v>1177.7621515549999</v>
      </c>
      <c r="AR148" s="10">
        <v>1191.125665729</v>
      </c>
      <c r="AS148" s="10">
        <v>1973.5561672179999</v>
      </c>
    </row>
    <row r="149" spans="1:45" x14ac:dyDescent="0.4">
      <c r="B149" s="4" t="s">
        <v>95</v>
      </c>
      <c r="C149" s="4" t="s">
        <v>95</v>
      </c>
      <c r="D149" s="4" t="s">
        <v>95</v>
      </c>
      <c r="E149" s="4" t="s">
        <v>95</v>
      </c>
      <c r="F149" s="4" t="s">
        <v>95</v>
      </c>
      <c r="G149" s="4" t="s">
        <v>95</v>
      </c>
      <c r="H149" s="4" t="s">
        <v>95</v>
      </c>
      <c r="I149" s="4" t="s">
        <v>95</v>
      </c>
      <c r="J149" s="4" t="s">
        <v>95</v>
      </c>
      <c r="K149" s="4" t="s">
        <v>95</v>
      </c>
      <c r="L149" s="4" t="s">
        <v>95</v>
      </c>
      <c r="M149" s="4" t="s">
        <v>95</v>
      </c>
      <c r="N149" s="4" t="s">
        <v>95</v>
      </c>
      <c r="O149" s="4" t="s">
        <v>95</v>
      </c>
      <c r="P149" s="4" t="s">
        <v>95</v>
      </c>
      <c r="Q149" s="4" t="s">
        <v>95</v>
      </c>
      <c r="R149" s="4" t="s">
        <v>95</v>
      </c>
      <c r="S149" s="4" t="s">
        <v>95</v>
      </c>
      <c r="T149" s="4" t="s">
        <v>95</v>
      </c>
      <c r="U149" s="4" t="s">
        <v>95</v>
      </c>
      <c r="V149" s="4" t="s">
        <v>446</v>
      </c>
      <c r="W149" s="4" t="s">
        <v>446</v>
      </c>
      <c r="X149" s="4" t="s">
        <v>446</v>
      </c>
      <c r="Y149" s="4" t="s">
        <v>446</v>
      </c>
      <c r="Z149" s="4" t="s">
        <v>446</v>
      </c>
      <c r="AA149" s="4" t="s">
        <v>446</v>
      </c>
      <c r="AB149" s="4" t="s">
        <v>446</v>
      </c>
      <c r="AC149" s="4" t="s">
        <v>446</v>
      </c>
      <c r="AD149" s="4" t="s">
        <v>95</v>
      </c>
      <c r="AE149" s="4" t="s">
        <v>95</v>
      </c>
      <c r="AF149" s="4" t="s">
        <v>95</v>
      </c>
      <c r="AG149" s="4" t="s">
        <v>182</v>
      </c>
      <c r="AH149" s="4" t="s">
        <v>95</v>
      </c>
      <c r="AI149" s="4" t="s">
        <v>95</v>
      </c>
      <c r="AJ149" s="4" t="s">
        <v>95</v>
      </c>
      <c r="AK149" s="4" t="s">
        <v>95</v>
      </c>
      <c r="AL149" s="4" t="s">
        <v>95</v>
      </c>
      <c r="AM149" s="4" t="s">
        <v>95</v>
      </c>
      <c r="AN149" s="4" t="s">
        <v>95</v>
      </c>
      <c r="AO149" s="4" t="s">
        <v>182</v>
      </c>
      <c r="AP149" s="4" t="s">
        <v>95</v>
      </c>
      <c r="AQ149" s="4" t="s">
        <v>95</v>
      </c>
      <c r="AR149" s="4" t="s">
        <v>95</v>
      </c>
      <c r="AS149" s="4" t="s">
        <v>95</v>
      </c>
    </row>
    <row r="150" spans="1:45" x14ac:dyDescent="0.4">
      <c r="A150" s="1" t="s">
        <v>319</v>
      </c>
      <c r="B150" s="9">
        <v>4.7857197339310001E-3</v>
      </c>
      <c r="C150" s="9">
        <v>3.68072647353E-3</v>
      </c>
      <c r="D150" s="9">
        <v>6.9271411397130002E-3</v>
      </c>
      <c r="E150" s="9">
        <v>0</v>
      </c>
      <c r="F150" s="9">
        <v>0</v>
      </c>
      <c r="G150" s="9">
        <v>0</v>
      </c>
      <c r="H150" s="9">
        <v>3.3704580753789997E-3</v>
      </c>
      <c r="I150" s="9">
        <v>4.1807135665289999E-3</v>
      </c>
      <c r="J150" s="9">
        <v>2.619714323236E-3</v>
      </c>
      <c r="K150" s="9">
        <v>0</v>
      </c>
      <c r="L150" s="9">
        <v>0</v>
      </c>
      <c r="M150" s="9">
        <v>4.714491335378E-3</v>
      </c>
      <c r="N150" s="9">
        <v>0</v>
      </c>
      <c r="O150" s="9">
        <v>0</v>
      </c>
      <c r="P150" s="9">
        <v>0</v>
      </c>
      <c r="Q150" s="9">
        <v>1.305443743752E-3</v>
      </c>
      <c r="R150" s="9">
        <v>9.4248171507520001E-4</v>
      </c>
      <c r="S150" s="9">
        <v>7.2509647584499996E-4</v>
      </c>
      <c r="T150" s="9">
        <v>3.1564524915859999E-3</v>
      </c>
      <c r="U150" s="9">
        <v>3.4775886245400002E-3</v>
      </c>
      <c r="V150" s="9">
        <v>2.7145269196549998E-3</v>
      </c>
      <c r="W150" s="9">
        <v>4.835383313067E-4</v>
      </c>
      <c r="X150" s="9">
        <v>0</v>
      </c>
      <c r="Y150" s="9">
        <v>0</v>
      </c>
      <c r="Z150" s="9">
        <v>1.786864141066E-3</v>
      </c>
      <c r="AA150" s="9">
        <v>1.1232885548870001E-3</v>
      </c>
      <c r="AB150" s="9">
        <v>0</v>
      </c>
      <c r="AC150" s="9">
        <v>0</v>
      </c>
      <c r="AD150" s="9">
        <v>1.6782214584339999E-3</v>
      </c>
      <c r="AE150" s="9">
        <v>1.5750108815409998E-4</v>
      </c>
      <c r="AF150" s="9">
        <v>9.1372515110309997E-4</v>
      </c>
      <c r="AG150" s="9">
        <v>2.979749320308E-3</v>
      </c>
      <c r="AH150" s="9">
        <v>1.6378511971810001E-3</v>
      </c>
      <c r="AI150" s="9">
        <v>3.622421083748E-4</v>
      </c>
      <c r="AJ150" s="9">
        <v>3.0096167748670001E-3</v>
      </c>
      <c r="AK150" s="9">
        <v>1.6985388279729999E-3</v>
      </c>
      <c r="AL150" s="9">
        <v>1.2618035517709999E-3</v>
      </c>
      <c r="AM150" s="9">
        <v>8.2484807392239998E-4</v>
      </c>
      <c r="AN150" s="9">
        <v>2.1709541031480002E-3</v>
      </c>
      <c r="AO150" s="9">
        <v>2.6290012718180001E-3</v>
      </c>
      <c r="AP150" s="9">
        <v>2.3795669342549998E-3</v>
      </c>
      <c r="AQ150" s="9">
        <v>3.3089902290110002E-4</v>
      </c>
      <c r="AR150" s="9">
        <v>1.3801349118750001E-3</v>
      </c>
      <c r="AS150" s="9">
        <v>1.7288317001430001E-3</v>
      </c>
    </row>
    <row r="151" spans="1:45" x14ac:dyDescent="0.4">
      <c r="B151" s="10">
        <v>1</v>
      </c>
      <c r="C151" s="10">
        <v>1</v>
      </c>
      <c r="D151" s="10">
        <v>1</v>
      </c>
      <c r="E151" s="10">
        <v>0</v>
      </c>
      <c r="F151" s="10">
        <v>0</v>
      </c>
      <c r="G151" s="10">
        <v>0</v>
      </c>
      <c r="H151" s="10">
        <v>2</v>
      </c>
      <c r="I151" s="10">
        <v>4</v>
      </c>
      <c r="J151" s="10">
        <v>1</v>
      </c>
      <c r="K151" s="10">
        <v>0</v>
      </c>
      <c r="L151" s="10">
        <v>0</v>
      </c>
      <c r="M151" s="10">
        <v>5</v>
      </c>
      <c r="N151" s="10">
        <v>0</v>
      </c>
      <c r="O151" s="10">
        <v>0</v>
      </c>
      <c r="P151" s="10">
        <v>0</v>
      </c>
      <c r="Q151" s="10">
        <v>1</v>
      </c>
      <c r="R151" s="10">
        <v>1</v>
      </c>
      <c r="S151" s="10">
        <v>1</v>
      </c>
      <c r="T151" s="10">
        <v>1</v>
      </c>
      <c r="U151" s="10">
        <v>2</v>
      </c>
      <c r="V151" s="10">
        <v>1</v>
      </c>
      <c r="W151" s="10">
        <v>1</v>
      </c>
      <c r="X151" s="10">
        <v>0</v>
      </c>
      <c r="Y151" s="10">
        <v>0</v>
      </c>
      <c r="Z151" s="10">
        <v>1</v>
      </c>
      <c r="AA151" s="10">
        <v>1</v>
      </c>
      <c r="AB151" s="10">
        <v>0</v>
      </c>
      <c r="AC151" s="10">
        <v>0</v>
      </c>
      <c r="AD151" s="10">
        <v>2</v>
      </c>
      <c r="AE151" s="10">
        <v>1</v>
      </c>
      <c r="AF151" s="10">
        <v>1</v>
      </c>
      <c r="AG151" s="10">
        <v>7</v>
      </c>
      <c r="AH151" s="10">
        <v>3</v>
      </c>
      <c r="AI151" s="10">
        <v>2</v>
      </c>
      <c r="AJ151" s="10">
        <v>3</v>
      </c>
      <c r="AK151" s="10">
        <v>5</v>
      </c>
      <c r="AL151" s="10">
        <v>3</v>
      </c>
      <c r="AM151" s="10">
        <v>3</v>
      </c>
      <c r="AN151" s="10">
        <v>3</v>
      </c>
      <c r="AO151" s="10">
        <v>10</v>
      </c>
      <c r="AP151" s="10">
        <v>2</v>
      </c>
      <c r="AQ151" s="10">
        <v>1</v>
      </c>
      <c r="AR151" s="10">
        <v>1</v>
      </c>
      <c r="AS151" s="10">
        <v>2</v>
      </c>
    </row>
    <row r="152" spans="1:45" x14ac:dyDescent="0.4">
      <c r="B152" s="10">
        <v>140</v>
      </c>
      <c r="C152" s="10">
        <v>171</v>
      </c>
      <c r="D152" s="10">
        <v>194</v>
      </c>
      <c r="E152" s="10">
        <v>525</v>
      </c>
      <c r="F152" s="10">
        <v>399</v>
      </c>
      <c r="G152" s="10">
        <v>458</v>
      </c>
      <c r="H152" s="10">
        <v>487</v>
      </c>
      <c r="I152" s="10">
        <v>1024</v>
      </c>
      <c r="J152" s="10">
        <v>558</v>
      </c>
      <c r="K152" s="10">
        <v>557</v>
      </c>
      <c r="L152" s="10">
        <v>670</v>
      </c>
      <c r="M152" s="10">
        <v>1265</v>
      </c>
      <c r="N152" s="10">
        <v>579</v>
      </c>
      <c r="O152" s="10">
        <v>605</v>
      </c>
      <c r="P152" s="10">
        <v>615</v>
      </c>
      <c r="Q152" s="10">
        <v>977</v>
      </c>
      <c r="R152" s="10">
        <v>697</v>
      </c>
      <c r="S152" s="10">
        <v>673</v>
      </c>
      <c r="T152" s="10">
        <v>615</v>
      </c>
      <c r="U152" s="10">
        <v>885</v>
      </c>
      <c r="V152" s="10">
        <v>799</v>
      </c>
      <c r="W152" s="10">
        <v>729</v>
      </c>
      <c r="X152" s="10">
        <v>608</v>
      </c>
      <c r="Y152" s="10">
        <v>879</v>
      </c>
      <c r="Z152" s="10">
        <v>408</v>
      </c>
      <c r="AA152" s="10">
        <v>375</v>
      </c>
      <c r="AB152" s="10">
        <v>339</v>
      </c>
      <c r="AC152" s="10">
        <v>431</v>
      </c>
      <c r="AD152" s="10">
        <v>1560</v>
      </c>
      <c r="AE152" s="10">
        <v>1486</v>
      </c>
      <c r="AF152" s="10">
        <v>1327</v>
      </c>
      <c r="AG152" s="10">
        <v>2296</v>
      </c>
      <c r="AH152" s="10">
        <v>2001</v>
      </c>
      <c r="AI152" s="10">
        <v>2055</v>
      </c>
      <c r="AJ152" s="10">
        <v>2161</v>
      </c>
      <c r="AK152" s="10">
        <v>3652</v>
      </c>
      <c r="AL152" s="10">
        <v>2405</v>
      </c>
      <c r="AM152" s="10">
        <v>2382</v>
      </c>
      <c r="AN152" s="10">
        <v>2397</v>
      </c>
      <c r="AO152" s="10">
        <v>4107</v>
      </c>
      <c r="AP152" s="10">
        <v>1175</v>
      </c>
      <c r="AQ152" s="10">
        <v>1190</v>
      </c>
      <c r="AR152" s="10">
        <v>1127</v>
      </c>
      <c r="AS152" s="10">
        <v>1880</v>
      </c>
    </row>
    <row r="153" spans="1:45" x14ac:dyDescent="0.4">
      <c r="B153" s="10">
        <v>1.9857785380540001</v>
      </c>
      <c r="C153" s="10">
        <v>1.446925602498</v>
      </c>
      <c r="D153" s="10">
        <v>2.8478637461659999</v>
      </c>
      <c r="E153" s="10">
        <v>0</v>
      </c>
      <c r="F153" s="10">
        <v>0</v>
      </c>
      <c r="G153" s="10">
        <v>0</v>
      </c>
      <c r="H153" s="10">
        <v>2.271728248139</v>
      </c>
      <c r="I153" s="10">
        <v>4.7175785970490001</v>
      </c>
      <c r="J153" s="10">
        <v>1.6168517993260001</v>
      </c>
      <c r="K153" s="10">
        <v>0</v>
      </c>
      <c r="L153" s="10">
        <v>0</v>
      </c>
      <c r="M153" s="10">
        <v>5.0604164095490001</v>
      </c>
      <c r="N153" s="10">
        <v>0</v>
      </c>
      <c r="O153" s="10">
        <v>0</v>
      </c>
      <c r="P153" s="10">
        <v>0</v>
      </c>
      <c r="Q153" s="10">
        <v>1.210591917431</v>
      </c>
      <c r="R153" s="10">
        <v>0.50409674504180002</v>
      </c>
      <c r="S153" s="10">
        <v>0.38972034515940002</v>
      </c>
      <c r="T153" s="10">
        <v>1.6439141157020001</v>
      </c>
      <c r="U153" s="10">
        <v>2.9746431964519999</v>
      </c>
      <c r="V153" s="10">
        <v>1.324796750817</v>
      </c>
      <c r="W153" s="10">
        <v>0.25162447545</v>
      </c>
      <c r="X153" s="10">
        <v>0</v>
      </c>
      <c r="Y153" s="10">
        <v>0</v>
      </c>
      <c r="Z153" s="10">
        <v>0.46752508393269998</v>
      </c>
      <c r="AA153" s="10">
        <v>0.2763323998544</v>
      </c>
      <c r="AB153" s="10">
        <v>0</v>
      </c>
      <c r="AC153" s="10">
        <v>0</v>
      </c>
      <c r="AD153" s="10">
        <v>2.9416485501429999</v>
      </c>
      <c r="AE153" s="10">
        <v>0.2763323998544</v>
      </c>
      <c r="AF153" s="10">
        <v>1.6439141157020001</v>
      </c>
      <c r="AG153" s="10">
        <v>9.0004840839610001</v>
      </c>
      <c r="AH153" s="10">
        <v>2.9574003670279998</v>
      </c>
      <c r="AI153" s="10">
        <v>0.64134482060940001</v>
      </c>
      <c r="AJ153" s="10">
        <v>5.1195919943049999</v>
      </c>
      <c r="AK153" s="10">
        <v>4.9627460365199996</v>
      </c>
      <c r="AL153" s="10">
        <v>2.9574003670279998</v>
      </c>
      <c r="AM153" s="10">
        <v>1.974882477802</v>
      </c>
      <c r="AN153" s="10">
        <v>5.1195919943049999</v>
      </c>
      <c r="AO153" s="10">
        <v>10.551283656580001</v>
      </c>
      <c r="AP153" s="10">
        <v>2.9416485501429999</v>
      </c>
      <c r="AQ153" s="10">
        <v>0.38972034515940002</v>
      </c>
      <c r="AR153" s="10">
        <v>1.6439141157020001</v>
      </c>
      <c r="AS153" s="10">
        <v>3.411946463899</v>
      </c>
    </row>
    <row r="154" spans="1:45" x14ac:dyDescent="0.4">
      <c r="B154" s="10">
        <v>414.93832661670001</v>
      </c>
      <c r="C154" s="10">
        <v>393.1087009327</v>
      </c>
      <c r="D154" s="10">
        <v>411.1167491361</v>
      </c>
      <c r="E154" s="10">
        <v>684.19789504209996</v>
      </c>
      <c r="F154" s="10">
        <v>684.26920344040002</v>
      </c>
      <c r="G154" s="10">
        <v>663.39166233169999</v>
      </c>
      <c r="H154" s="10">
        <v>674.01172105759997</v>
      </c>
      <c r="I154" s="10">
        <v>1128.41468854</v>
      </c>
      <c r="J154" s="10">
        <v>617.18630347789997</v>
      </c>
      <c r="K154" s="10">
        <v>627.76873530119997</v>
      </c>
      <c r="L154" s="10">
        <v>636.72706064479996</v>
      </c>
      <c r="M154" s="10">
        <v>1073.374845675</v>
      </c>
      <c r="N154" s="10">
        <v>579.05991985059995</v>
      </c>
      <c r="O154" s="10">
        <v>581.35840760539998</v>
      </c>
      <c r="P154" s="10">
        <v>561.89971533259995</v>
      </c>
      <c r="Q154" s="10">
        <v>927.34131457230001</v>
      </c>
      <c r="R154" s="10">
        <v>534.86103441440002</v>
      </c>
      <c r="S154" s="10">
        <v>537.47378196149998</v>
      </c>
      <c r="T154" s="10">
        <v>520.81066326339999</v>
      </c>
      <c r="U154" s="10">
        <v>855.37523773249995</v>
      </c>
      <c r="V154" s="10">
        <v>488.03964374970002</v>
      </c>
      <c r="W154" s="10">
        <v>520.38165158490006</v>
      </c>
      <c r="X154" s="10">
        <v>463.59296599330003</v>
      </c>
      <c r="Y154" s="10">
        <v>868.07166433760005</v>
      </c>
      <c r="Z154" s="10">
        <v>261.6455684503</v>
      </c>
      <c r="AA154" s="10">
        <v>246.00304049409999</v>
      </c>
      <c r="AB154" s="10">
        <v>286.2186198398</v>
      </c>
      <c r="AC154" s="10">
        <v>446.85162582309999</v>
      </c>
      <c r="AD154" s="10">
        <v>1752.8369306449999</v>
      </c>
      <c r="AE154" s="10">
        <v>1754.4793060980001</v>
      </c>
      <c r="AF154" s="10">
        <v>1799.134141944</v>
      </c>
      <c r="AG154" s="10">
        <v>3020.550763321</v>
      </c>
      <c r="AH154" s="10">
        <v>1805.6587632129999</v>
      </c>
      <c r="AI154" s="10">
        <v>1770.486660114</v>
      </c>
      <c r="AJ154" s="10">
        <v>1701.07770433</v>
      </c>
      <c r="AK154" s="10">
        <v>2921.773676756</v>
      </c>
      <c r="AL154" s="10">
        <v>2343.7882726490002</v>
      </c>
      <c r="AM154" s="10">
        <v>2394.2378484450001</v>
      </c>
      <c r="AN154" s="10">
        <v>2358.2221231120002</v>
      </c>
      <c r="AO154" s="10">
        <v>4013.4190004729999</v>
      </c>
      <c r="AP154" s="10">
        <v>1236.211727351</v>
      </c>
      <c r="AQ154" s="10">
        <v>1177.7621515549999</v>
      </c>
      <c r="AR154" s="10">
        <v>1191.125665729</v>
      </c>
      <c r="AS154" s="10">
        <v>1973.5561672179999</v>
      </c>
    </row>
    <row r="155" spans="1:45" x14ac:dyDescent="0.4">
      <c r="B155" s="4" t="s">
        <v>95</v>
      </c>
      <c r="C155" s="4" t="s">
        <v>95</v>
      </c>
      <c r="D155" s="4" t="s">
        <v>95</v>
      </c>
      <c r="E155" s="4" t="s">
        <v>95</v>
      </c>
      <c r="F155" s="4" t="s">
        <v>95</v>
      </c>
      <c r="G155" s="4" t="s">
        <v>95</v>
      </c>
      <c r="H155" s="4" t="s">
        <v>95</v>
      </c>
      <c r="I155" s="4" t="s">
        <v>95</v>
      </c>
      <c r="J155" s="4" t="s">
        <v>95</v>
      </c>
      <c r="K155" s="4" t="s">
        <v>95</v>
      </c>
      <c r="L155" s="4" t="s">
        <v>95</v>
      </c>
      <c r="M155" s="4" t="s">
        <v>95</v>
      </c>
      <c r="N155" s="4" t="s">
        <v>95</v>
      </c>
      <c r="O155" s="4" t="s">
        <v>95</v>
      </c>
      <c r="P155" s="4" t="s">
        <v>95</v>
      </c>
      <c r="Q155" s="4" t="s">
        <v>95</v>
      </c>
      <c r="R155" s="4" t="s">
        <v>95</v>
      </c>
      <c r="S155" s="4" t="s">
        <v>95</v>
      </c>
      <c r="T155" s="4" t="s">
        <v>95</v>
      </c>
      <c r="U155" s="4" t="s">
        <v>95</v>
      </c>
      <c r="V155" s="4" t="s">
        <v>95</v>
      </c>
      <c r="W155" s="4" t="s">
        <v>95</v>
      </c>
      <c r="X155" s="4" t="s">
        <v>95</v>
      </c>
      <c r="Y155" s="4" t="s">
        <v>95</v>
      </c>
      <c r="Z155" s="4" t="s">
        <v>95</v>
      </c>
      <c r="AA155" s="4" t="s">
        <v>95</v>
      </c>
      <c r="AB155" s="4" t="s">
        <v>95</v>
      </c>
      <c r="AC155" s="4" t="s">
        <v>95</v>
      </c>
      <c r="AD155" s="4" t="s">
        <v>184</v>
      </c>
      <c r="AE155" s="4" t="s">
        <v>95</v>
      </c>
      <c r="AF155" s="4" t="s">
        <v>95</v>
      </c>
      <c r="AG155" s="4" t="s">
        <v>161</v>
      </c>
      <c r="AH155" s="4" t="s">
        <v>95</v>
      </c>
      <c r="AI155" s="4" t="s">
        <v>95</v>
      </c>
      <c r="AJ155" s="4" t="s">
        <v>184</v>
      </c>
      <c r="AK155" s="4" t="s">
        <v>95</v>
      </c>
      <c r="AL155" s="4" t="s">
        <v>95</v>
      </c>
      <c r="AM155" s="4" t="s">
        <v>95</v>
      </c>
      <c r="AN155" s="4" t="s">
        <v>95</v>
      </c>
      <c r="AO155" s="4" t="s">
        <v>236</v>
      </c>
      <c r="AP155" s="4" t="s">
        <v>95</v>
      </c>
      <c r="AQ155" s="4" t="s">
        <v>95</v>
      </c>
      <c r="AR155" s="4" t="s">
        <v>95</v>
      </c>
      <c r="AS155" s="4" t="s">
        <v>95</v>
      </c>
    </row>
    <row r="156" spans="1:45" x14ac:dyDescent="0.4">
      <c r="A156" s="1" t="s">
        <v>333</v>
      </c>
      <c r="B156" s="9">
        <v>5.7399329485359994E-3</v>
      </c>
      <c r="C156" s="9">
        <v>0</v>
      </c>
      <c r="D156" s="9">
        <v>2.8005476147160003E-3</v>
      </c>
      <c r="E156" s="9">
        <v>5.8566422895060003E-3</v>
      </c>
      <c r="F156" s="9">
        <v>0</v>
      </c>
      <c r="G156" s="9">
        <v>0</v>
      </c>
      <c r="H156" s="9">
        <v>1.170803257996E-3</v>
      </c>
      <c r="I156" s="9">
        <v>3.869203927235E-3</v>
      </c>
      <c r="J156" s="9">
        <v>1.3201990269659999E-3</v>
      </c>
      <c r="K156" s="9">
        <v>0</v>
      </c>
      <c r="L156" s="9">
        <v>0</v>
      </c>
      <c r="M156" s="9">
        <v>9.3665866448379995E-4</v>
      </c>
      <c r="N156" s="9">
        <v>1.4929356978E-3</v>
      </c>
      <c r="O156" s="9">
        <v>0</v>
      </c>
      <c r="P156" s="9">
        <v>0</v>
      </c>
      <c r="Q156" s="9">
        <v>0</v>
      </c>
      <c r="R156" s="9">
        <v>0</v>
      </c>
      <c r="S156" s="9">
        <v>3.384129112745E-3</v>
      </c>
      <c r="T156" s="9">
        <v>2.958528043274E-3</v>
      </c>
      <c r="U156" s="9">
        <v>0</v>
      </c>
      <c r="V156" s="9">
        <v>0</v>
      </c>
      <c r="W156" s="9">
        <v>0</v>
      </c>
      <c r="X156" s="9">
        <v>0</v>
      </c>
      <c r="Y156" s="9">
        <v>0</v>
      </c>
      <c r="Z156" s="9">
        <v>0</v>
      </c>
      <c r="AA156" s="9">
        <v>0</v>
      </c>
      <c r="AB156" s="9">
        <v>0</v>
      </c>
      <c r="AC156" s="9">
        <v>0</v>
      </c>
      <c r="AD156" s="9">
        <v>0</v>
      </c>
      <c r="AE156" s="9">
        <v>1.0367068260939999E-3</v>
      </c>
      <c r="AF156" s="9">
        <v>1.496378130402E-3</v>
      </c>
      <c r="AG156" s="9">
        <v>1.4655327535699999E-3</v>
      </c>
      <c r="AH156" s="9">
        <v>9.3002510608919994E-4</v>
      </c>
      <c r="AI156" s="9">
        <v>0</v>
      </c>
      <c r="AJ156" s="9">
        <v>0</v>
      </c>
      <c r="AK156" s="9">
        <v>1.388026415042E-3</v>
      </c>
      <c r="AL156" s="9">
        <v>1.3850301394330001E-3</v>
      </c>
      <c r="AM156" s="9">
        <v>0</v>
      </c>
      <c r="AN156" s="9">
        <v>8.2286020942910006E-4</v>
      </c>
      <c r="AO156" s="9">
        <v>2.33679930236E-3</v>
      </c>
      <c r="AP156" s="9">
        <v>6.5911747905360004E-4</v>
      </c>
      <c r="AQ156" s="9">
        <v>1.544353136558E-3</v>
      </c>
      <c r="AR156" s="9">
        <v>1.2935939480059999E-3</v>
      </c>
      <c r="AS156" s="9">
        <v>0</v>
      </c>
    </row>
    <row r="157" spans="1:45" x14ac:dyDescent="0.4">
      <c r="B157" s="10">
        <v>1</v>
      </c>
      <c r="C157" s="10">
        <v>0</v>
      </c>
      <c r="D157" s="10">
        <v>1</v>
      </c>
      <c r="E157" s="10">
        <v>4</v>
      </c>
      <c r="F157" s="10">
        <v>0</v>
      </c>
      <c r="G157" s="10">
        <v>0</v>
      </c>
      <c r="H157" s="10">
        <v>1</v>
      </c>
      <c r="I157" s="10">
        <v>4</v>
      </c>
      <c r="J157" s="10">
        <v>1</v>
      </c>
      <c r="K157" s="10">
        <v>0</v>
      </c>
      <c r="L157" s="10">
        <v>0</v>
      </c>
      <c r="M157" s="10">
        <v>1</v>
      </c>
      <c r="N157" s="10">
        <v>1</v>
      </c>
      <c r="O157" s="10">
        <v>0</v>
      </c>
      <c r="P157" s="10">
        <v>0</v>
      </c>
      <c r="Q157" s="10">
        <v>0</v>
      </c>
      <c r="R157" s="10">
        <v>0</v>
      </c>
      <c r="S157" s="10">
        <v>1</v>
      </c>
      <c r="T157" s="10">
        <v>1</v>
      </c>
      <c r="U157" s="10">
        <v>0</v>
      </c>
      <c r="V157" s="10">
        <v>0</v>
      </c>
      <c r="W157" s="10">
        <v>0</v>
      </c>
      <c r="X157" s="10">
        <v>0</v>
      </c>
      <c r="Y157" s="10">
        <v>0</v>
      </c>
      <c r="Z157" s="10">
        <v>0</v>
      </c>
      <c r="AA157" s="10">
        <v>0</v>
      </c>
      <c r="AB157" s="10">
        <v>0</v>
      </c>
      <c r="AC157" s="10">
        <v>0</v>
      </c>
      <c r="AD157" s="10">
        <v>0</v>
      </c>
      <c r="AE157" s="10">
        <v>1</v>
      </c>
      <c r="AF157" s="10">
        <v>2</v>
      </c>
      <c r="AG157" s="10">
        <v>3</v>
      </c>
      <c r="AH157" s="10">
        <v>2</v>
      </c>
      <c r="AI157" s="10">
        <v>0</v>
      </c>
      <c r="AJ157" s="10">
        <v>0</v>
      </c>
      <c r="AK157" s="10">
        <v>4</v>
      </c>
      <c r="AL157" s="10">
        <v>2</v>
      </c>
      <c r="AM157" s="10">
        <v>0</v>
      </c>
      <c r="AN157" s="10">
        <v>2</v>
      </c>
      <c r="AO157" s="10">
        <v>9</v>
      </c>
      <c r="AP157" s="10">
        <v>1</v>
      </c>
      <c r="AQ157" s="10">
        <v>1</v>
      </c>
      <c r="AR157" s="10">
        <v>1</v>
      </c>
      <c r="AS157" s="10">
        <v>0</v>
      </c>
    </row>
    <row r="158" spans="1:45" x14ac:dyDescent="0.4">
      <c r="B158" s="10">
        <v>140</v>
      </c>
      <c r="C158" s="10">
        <v>171</v>
      </c>
      <c r="D158" s="10">
        <v>194</v>
      </c>
      <c r="E158" s="10">
        <v>525</v>
      </c>
      <c r="F158" s="10">
        <v>399</v>
      </c>
      <c r="G158" s="10">
        <v>458</v>
      </c>
      <c r="H158" s="10">
        <v>487</v>
      </c>
      <c r="I158" s="10">
        <v>1024</v>
      </c>
      <c r="J158" s="10">
        <v>558</v>
      </c>
      <c r="K158" s="10">
        <v>557</v>
      </c>
      <c r="L158" s="10">
        <v>670</v>
      </c>
      <c r="M158" s="10">
        <v>1265</v>
      </c>
      <c r="N158" s="10">
        <v>579</v>
      </c>
      <c r="O158" s="10">
        <v>605</v>
      </c>
      <c r="P158" s="10">
        <v>615</v>
      </c>
      <c r="Q158" s="10">
        <v>977</v>
      </c>
      <c r="R158" s="10">
        <v>697</v>
      </c>
      <c r="S158" s="10">
        <v>673</v>
      </c>
      <c r="T158" s="10">
        <v>615</v>
      </c>
      <c r="U158" s="10">
        <v>885</v>
      </c>
      <c r="V158" s="10">
        <v>799</v>
      </c>
      <c r="W158" s="10">
        <v>729</v>
      </c>
      <c r="X158" s="10">
        <v>608</v>
      </c>
      <c r="Y158" s="10">
        <v>879</v>
      </c>
      <c r="Z158" s="10">
        <v>408</v>
      </c>
      <c r="AA158" s="10">
        <v>375</v>
      </c>
      <c r="AB158" s="10">
        <v>339</v>
      </c>
      <c r="AC158" s="10">
        <v>431</v>
      </c>
      <c r="AD158" s="10">
        <v>1560</v>
      </c>
      <c r="AE158" s="10">
        <v>1486</v>
      </c>
      <c r="AF158" s="10">
        <v>1327</v>
      </c>
      <c r="AG158" s="10">
        <v>2296</v>
      </c>
      <c r="AH158" s="10">
        <v>2001</v>
      </c>
      <c r="AI158" s="10">
        <v>2055</v>
      </c>
      <c r="AJ158" s="10">
        <v>2161</v>
      </c>
      <c r="AK158" s="10">
        <v>3652</v>
      </c>
      <c r="AL158" s="10">
        <v>2405</v>
      </c>
      <c r="AM158" s="10">
        <v>2382</v>
      </c>
      <c r="AN158" s="10">
        <v>2397</v>
      </c>
      <c r="AO158" s="10">
        <v>4107</v>
      </c>
      <c r="AP158" s="10">
        <v>1175</v>
      </c>
      <c r="AQ158" s="10">
        <v>1190</v>
      </c>
      <c r="AR158" s="10">
        <v>1127</v>
      </c>
      <c r="AS158" s="10">
        <v>1880</v>
      </c>
    </row>
    <row r="159" spans="1:45" x14ac:dyDescent="0.4">
      <c r="B159" s="10">
        <v>2.3817181725580001</v>
      </c>
      <c r="C159" s="10">
        <v>0</v>
      </c>
      <c r="D159" s="10">
        <v>1.1513520311629999</v>
      </c>
      <c r="E159" s="10">
        <v>4.0071023264940004</v>
      </c>
      <c r="F159" s="10">
        <v>0</v>
      </c>
      <c r="G159" s="10">
        <v>0</v>
      </c>
      <c r="H159" s="10">
        <v>0.78913511894150001</v>
      </c>
      <c r="I159" s="10">
        <v>4.3660665444479996</v>
      </c>
      <c r="J159" s="10">
        <v>0.81480875730830005</v>
      </c>
      <c r="K159" s="10">
        <v>0</v>
      </c>
      <c r="L159" s="10">
        <v>0</v>
      </c>
      <c r="M159" s="10">
        <v>1.005385849441</v>
      </c>
      <c r="N159" s="10">
        <v>0.86449922550979996</v>
      </c>
      <c r="O159" s="10">
        <v>0</v>
      </c>
      <c r="P159" s="10">
        <v>0</v>
      </c>
      <c r="Q159" s="10">
        <v>0</v>
      </c>
      <c r="R159" s="10">
        <v>0</v>
      </c>
      <c r="S159" s="10">
        <v>1.818880672873</v>
      </c>
      <c r="T159" s="10">
        <v>1.5408329525010001</v>
      </c>
      <c r="U159" s="10">
        <v>0</v>
      </c>
      <c r="V159" s="10">
        <v>0</v>
      </c>
      <c r="W159" s="10">
        <v>0</v>
      </c>
      <c r="X159" s="10">
        <v>0</v>
      </c>
      <c r="Y159" s="10">
        <v>0</v>
      </c>
      <c r="Z159" s="10">
        <v>0</v>
      </c>
      <c r="AA159" s="10">
        <v>0</v>
      </c>
      <c r="AB159" s="10">
        <v>0</v>
      </c>
      <c r="AC159" s="10">
        <v>0</v>
      </c>
      <c r="AD159" s="10">
        <v>0</v>
      </c>
      <c r="AE159" s="10">
        <v>1.818880672873</v>
      </c>
      <c r="AF159" s="10">
        <v>2.6921849836640002</v>
      </c>
      <c r="AG159" s="10">
        <v>4.4267160774679999</v>
      </c>
      <c r="AH159" s="10">
        <v>1.679307982818</v>
      </c>
      <c r="AI159" s="10">
        <v>0</v>
      </c>
      <c r="AJ159" s="10">
        <v>0</v>
      </c>
      <c r="AK159" s="10">
        <v>4.0554990421100001</v>
      </c>
      <c r="AL159" s="10">
        <v>3.2462173980669999</v>
      </c>
      <c r="AM159" s="10">
        <v>0</v>
      </c>
      <c r="AN159" s="10">
        <v>1.940487150104</v>
      </c>
      <c r="AO159" s="10">
        <v>9.3785547203830006</v>
      </c>
      <c r="AP159" s="10">
        <v>0.81480875730830005</v>
      </c>
      <c r="AQ159" s="10">
        <v>1.818880672873</v>
      </c>
      <c r="AR159" s="10">
        <v>1.5408329525010001</v>
      </c>
      <c r="AS159" s="10">
        <v>0</v>
      </c>
    </row>
    <row r="160" spans="1:45" x14ac:dyDescent="0.4">
      <c r="B160" s="10">
        <v>414.93832661670001</v>
      </c>
      <c r="C160" s="10">
        <v>393.1087009327</v>
      </c>
      <c r="D160" s="10">
        <v>411.1167491361</v>
      </c>
      <c r="E160" s="10">
        <v>684.19789504209996</v>
      </c>
      <c r="F160" s="10">
        <v>684.26920344040002</v>
      </c>
      <c r="G160" s="10">
        <v>663.39166233169999</v>
      </c>
      <c r="H160" s="10">
        <v>674.01172105759997</v>
      </c>
      <c r="I160" s="10">
        <v>1128.41468854</v>
      </c>
      <c r="J160" s="10">
        <v>617.18630347789997</v>
      </c>
      <c r="K160" s="10">
        <v>627.76873530119997</v>
      </c>
      <c r="L160" s="10">
        <v>636.72706064479996</v>
      </c>
      <c r="M160" s="10">
        <v>1073.374845675</v>
      </c>
      <c r="N160" s="10">
        <v>579.05991985059995</v>
      </c>
      <c r="O160" s="10">
        <v>581.35840760539998</v>
      </c>
      <c r="P160" s="10">
        <v>561.89971533259995</v>
      </c>
      <c r="Q160" s="10">
        <v>927.34131457230001</v>
      </c>
      <c r="R160" s="10">
        <v>534.86103441440002</v>
      </c>
      <c r="S160" s="10">
        <v>537.47378196149998</v>
      </c>
      <c r="T160" s="10">
        <v>520.81066326339999</v>
      </c>
      <c r="U160" s="10">
        <v>855.37523773249995</v>
      </c>
      <c r="V160" s="10">
        <v>488.03964374970002</v>
      </c>
      <c r="W160" s="10">
        <v>520.38165158490006</v>
      </c>
      <c r="X160" s="10">
        <v>463.59296599330003</v>
      </c>
      <c r="Y160" s="10">
        <v>868.07166433760005</v>
      </c>
      <c r="Z160" s="10">
        <v>261.6455684503</v>
      </c>
      <c r="AA160" s="10">
        <v>246.00304049409999</v>
      </c>
      <c r="AB160" s="10">
        <v>286.2186198398</v>
      </c>
      <c r="AC160" s="10">
        <v>446.85162582309999</v>
      </c>
      <c r="AD160" s="10">
        <v>1752.8369306449999</v>
      </c>
      <c r="AE160" s="10">
        <v>1754.4793060980001</v>
      </c>
      <c r="AF160" s="10">
        <v>1799.134141944</v>
      </c>
      <c r="AG160" s="10">
        <v>3020.550763321</v>
      </c>
      <c r="AH160" s="10">
        <v>1805.6587632129999</v>
      </c>
      <c r="AI160" s="10">
        <v>1770.486660114</v>
      </c>
      <c r="AJ160" s="10">
        <v>1701.07770433</v>
      </c>
      <c r="AK160" s="10">
        <v>2921.773676756</v>
      </c>
      <c r="AL160" s="10">
        <v>2343.7882726490002</v>
      </c>
      <c r="AM160" s="10">
        <v>2394.2378484450001</v>
      </c>
      <c r="AN160" s="10">
        <v>2358.2221231120002</v>
      </c>
      <c r="AO160" s="10">
        <v>4013.4190004729999</v>
      </c>
      <c r="AP160" s="10">
        <v>1236.211727351</v>
      </c>
      <c r="AQ160" s="10">
        <v>1177.7621515549999</v>
      </c>
      <c r="AR160" s="10">
        <v>1191.125665729</v>
      </c>
      <c r="AS160" s="10">
        <v>1973.5561672179999</v>
      </c>
    </row>
    <row r="161" spans="1:45" x14ac:dyDescent="0.4">
      <c r="B161" s="4" t="s">
        <v>95</v>
      </c>
      <c r="C161" s="4" t="s">
        <v>95</v>
      </c>
      <c r="D161" s="4" t="s">
        <v>95</v>
      </c>
      <c r="E161" s="4" t="s">
        <v>95</v>
      </c>
      <c r="F161" s="4" t="s">
        <v>95</v>
      </c>
      <c r="G161" s="4" t="s">
        <v>95</v>
      </c>
      <c r="H161" s="4" t="s">
        <v>95</v>
      </c>
      <c r="I161" s="4" t="s">
        <v>95</v>
      </c>
      <c r="J161" s="4" t="s">
        <v>95</v>
      </c>
      <c r="K161" s="4" t="s">
        <v>95</v>
      </c>
      <c r="L161" s="4" t="s">
        <v>95</v>
      </c>
      <c r="M161" s="4" t="s">
        <v>95</v>
      </c>
      <c r="N161" s="4" t="s">
        <v>95</v>
      </c>
      <c r="O161" s="4" t="s">
        <v>95</v>
      </c>
      <c r="P161" s="4" t="s">
        <v>95</v>
      </c>
      <c r="Q161" s="4" t="s">
        <v>95</v>
      </c>
      <c r="R161" s="4" t="s">
        <v>95</v>
      </c>
      <c r="S161" s="4" t="s">
        <v>95</v>
      </c>
      <c r="T161" s="4" t="s">
        <v>95</v>
      </c>
      <c r="U161" s="4" t="s">
        <v>95</v>
      </c>
      <c r="V161" s="4" t="s">
        <v>446</v>
      </c>
      <c r="W161" s="4" t="s">
        <v>446</v>
      </c>
      <c r="X161" s="4" t="s">
        <v>446</v>
      </c>
      <c r="Y161" s="4" t="s">
        <v>446</v>
      </c>
      <c r="Z161" s="4" t="s">
        <v>446</v>
      </c>
      <c r="AA161" s="4" t="s">
        <v>446</v>
      </c>
      <c r="AB161" s="4" t="s">
        <v>446</v>
      </c>
      <c r="AC161" s="4" t="s">
        <v>446</v>
      </c>
      <c r="AD161" s="4" t="s">
        <v>95</v>
      </c>
      <c r="AE161" s="4" t="s">
        <v>95</v>
      </c>
      <c r="AF161" s="4" t="s">
        <v>95</v>
      </c>
      <c r="AG161" s="4" t="s">
        <v>95</v>
      </c>
      <c r="AH161" s="4" t="s">
        <v>95</v>
      </c>
      <c r="AI161" s="4" t="s">
        <v>95</v>
      </c>
      <c r="AJ161" s="4" t="s">
        <v>95</v>
      </c>
      <c r="AK161" s="4" t="s">
        <v>95</v>
      </c>
      <c r="AL161" s="4" t="s">
        <v>95</v>
      </c>
      <c r="AM161" s="4" t="s">
        <v>95</v>
      </c>
      <c r="AN161" s="4" t="s">
        <v>95</v>
      </c>
      <c r="AO161" s="4" t="s">
        <v>427</v>
      </c>
      <c r="AP161" s="4" t="s">
        <v>95</v>
      </c>
      <c r="AQ161" s="4" t="s">
        <v>95</v>
      </c>
      <c r="AR161" s="4" t="s">
        <v>95</v>
      </c>
      <c r="AS161" s="4" t="s">
        <v>95</v>
      </c>
    </row>
    <row r="162" spans="1:45" x14ac:dyDescent="0.4">
      <c r="A162" s="1" t="s">
        <v>341</v>
      </c>
      <c r="B162" s="9">
        <v>0</v>
      </c>
      <c r="C162" s="9">
        <v>1.491342697376E-2</v>
      </c>
      <c r="D162" s="9">
        <v>3.1693559215849997E-3</v>
      </c>
      <c r="E162" s="9">
        <v>2.8767001746380001E-3</v>
      </c>
      <c r="F162" s="9">
        <v>0</v>
      </c>
      <c r="G162" s="9">
        <v>8.3205075944590002E-4</v>
      </c>
      <c r="H162" s="9">
        <v>1.0935158723559999E-3</v>
      </c>
      <c r="I162" s="9">
        <v>3.259625699195E-4</v>
      </c>
      <c r="J162" s="9">
        <v>0</v>
      </c>
      <c r="K162" s="9">
        <v>1.749385974108E-3</v>
      </c>
      <c r="L162" s="9">
        <v>1.2943925651730001E-3</v>
      </c>
      <c r="M162" s="9">
        <v>2.4772091429269998E-3</v>
      </c>
      <c r="N162" s="9">
        <v>0</v>
      </c>
      <c r="O162" s="9">
        <v>0</v>
      </c>
      <c r="P162" s="9">
        <v>0</v>
      </c>
      <c r="Q162" s="9">
        <v>1.6127126321779999E-3</v>
      </c>
      <c r="R162" s="9">
        <v>0</v>
      </c>
      <c r="S162" s="9">
        <v>0</v>
      </c>
      <c r="T162" s="9">
        <v>1.8683281426269999E-3</v>
      </c>
      <c r="U162" s="9">
        <v>9.6249288609569997E-4</v>
      </c>
      <c r="V162" s="9">
        <v>0</v>
      </c>
      <c r="W162" s="9">
        <v>0</v>
      </c>
      <c r="X162" s="9">
        <v>0</v>
      </c>
      <c r="Y162" s="9">
        <v>0</v>
      </c>
      <c r="Z162" s="9">
        <v>0</v>
      </c>
      <c r="AA162" s="9">
        <v>0</v>
      </c>
      <c r="AB162" s="9">
        <v>0</v>
      </c>
      <c r="AC162" s="9">
        <v>0</v>
      </c>
      <c r="AD162" s="9">
        <v>0</v>
      </c>
      <c r="AE162" s="9">
        <v>0</v>
      </c>
      <c r="AF162" s="9">
        <v>0</v>
      </c>
      <c r="AG162" s="9">
        <v>1.249711921635E-3</v>
      </c>
      <c r="AH162" s="9">
        <v>0</v>
      </c>
      <c r="AI162" s="9">
        <v>4.24334361299E-3</v>
      </c>
      <c r="AJ162" s="9">
        <v>2.2557686819350002E-3</v>
      </c>
      <c r="AK162" s="9">
        <v>1.211263042172E-3</v>
      </c>
      <c r="AL162" s="9">
        <v>0</v>
      </c>
      <c r="AM162" s="9">
        <v>3.1378600359019998E-3</v>
      </c>
      <c r="AN162" s="9">
        <v>1.6271740364740001E-3</v>
      </c>
      <c r="AO162" s="9">
        <v>1.822350163342E-3</v>
      </c>
      <c r="AP162" s="9">
        <v>0</v>
      </c>
      <c r="AQ162" s="9">
        <v>0</v>
      </c>
      <c r="AR162" s="9">
        <v>0</v>
      </c>
      <c r="AS162" s="9">
        <v>0</v>
      </c>
    </row>
    <row r="163" spans="1:45" x14ac:dyDescent="0.4">
      <c r="B163" s="10">
        <v>0</v>
      </c>
      <c r="C163" s="10">
        <v>3</v>
      </c>
      <c r="D163" s="10">
        <v>1</v>
      </c>
      <c r="E163" s="10">
        <v>1</v>
      </c>
      <c r="F163" s="10">
        <v>0</v>
      </c>
      <c r="G163" s="10">
        <v>2</v>
      </c>
      <c r="H163" s="10">
        <v>1</v>
      </c>
      <c r="I163" s="10">
        <v>1</v>
      </c>
      <c r="J163" s="10">
        <v>0</v>
      </c>
      <c r="K163" s="10">
        <v>1</v>
      </c>
      <c r="L163" s="10">
        <v>1</v>
      </c>
      <c r="M163" s="10">
        <v>3</v>
      </c>
      <c r="N163" s="10">
        <v>0</v>
      </c>
      <c r="O163" s="10">
        <v>0</v>
      </c>
      <c r="P163" s="10">
        <v>0</v>
      </c>
      <c r="Q163" s="10">
        <v>1</v>
      </c>
      <c r="R163" s="10">
        <v>0</v>
      </c>
      <c r="S163" s="10">
        <v>0</v>
      </c>
      <c r="T163" s="10">
        <v>1</v>
      </c>
      <c r="U163" s="10">
        <v>1</v>
      </c>
      <c r="V163" s="10">
        <v>0</v>
      </c>
      <c r="W163" s="10">
        <v>0</v>
      </c>
      <c r="X163" s="10">
        <v>0</v>
      </c>
      <c r="Y163" s="10">
        <v>0</v>
      </c>
      <c r="Z163" s="10">
        <v>0</v>
      </c>
      <c r="AA163" s="10">
        <v>0</v>
      </c>
      <c r="AB163" s="10">
        <v>0</v>
      </c>
      <c r="AC163" s="10">
        <v>0</v>
      </c>
      <c r="AD163" s="10">
        <v>0</v>
      </c>
      <c r="AE163" s="10">
        <v>0</v>
      </c>
      <c r="AF163" s="10">
        <v>0</v>
      </c>
      <c r="AG163" s="10">
        <v>3</v>
      </c>
      <c r="AH163" s="10">
        <v>0</v>
      </c>
      <c r="AI163" s="10">
        <v>6</v>
      </c>
      <c r="AJ163" s="10">
        <v>4</v>
      </c>
      <c r="AK163" s="10">
        <v>4</v>
      </c>
      <c r="AL163" s="10">
        <v>0</v>
      </c>
      <c r="AM163" s="10">
        <v>6</v>
      </c>
      <c r="AN163" s="10">
        <v>4</v>
      </c>
      <c r="AO163" s="10">
        <v>7</v>
      </c>
      <c r="AP163" s="10">
        <v>0</v>
      </c>
      <c r="AQ163" s="10">
        <v>0</v>
      </c>
      <c r="AR163" s="10">
        <v>0</v>
      </c>
      <c r="AS163" s="10">
        <v>0</v>
      </c>
    </row>
    <row r="164" spans="1:45" x14ac:dyDescent="0.4">
      <c r="B164" s="10">
        <v>140</v>
      </c>
      <c r="C164" s="10">
        <v>171</v>
      </c>
      <c r="D164" s="10">
        <v>194</v>
      </c>
      <c r="E164" s="10">
        <v>525</v>
      </c>
      <c r="F164" s="10">
        <v>399</v>
      </c>
      <c r="G164" s="10">
        <v>458</v>
      </c>
      <c r="H164" s="10">
        <v>487</v>
      </c>
      <c r="I164" s="10">
        <v>1024</v>
      </c>
      <c r="J164" s="10">
        <v>558</v>
      </c>
      <c r="K164" s="10">
        <v>557</v>
      </c>
      <c r="L164" s="10">
        <v>670</v>
      </c>
      <c r="M164" s="10">
        <v>1265</v>
      </c>
      <c r="N164" s="10">
        <v>579</v>
      </c>
      <c r="O164" s="10">
        <v>605</v>
      </c>
      <c r="P164" s="10">
        <v>615</v>
      </c>
      <c r="Q164" s="10">
        <v>977</v>
      </c>
      <c r="R164" s="10">
        <v>697</v>
      </c>
      <c r="S164" s="10">
        <v>673</v>
      </c>
      <c r="T164" s="10">
        <v>615</v>
      </c>
      <c r="U164" s="10">
        <v>885</v>
      </c>
      <c r="V164" s="10">
        <v>799</v>
      </c>
      <c r="W164" s="10">
        <v>729</v>
      </c>
      <c r="X164" s="10">
        <v>608</v>
      </c>
      <c r="Y164" s="10">
        <v>879</v>
      </c>
      <c r="Z164" s="10">
        <v>408</v>
      </c>
      <c r="AA164" s="10">
        <v>375</v>
      </c>
      <c r="AB164" s="10">
        <v>339</v>
      </c>
      <c r="AC164" s="10">
        <v>431</v>
      </c>
      <c r="AD164" s="10">
        <v>1560</v>
      </c>
      <c r="AE164" s="10">
        <v>1486</v>
      </c>
      <c r="AF164" s="10">
        <v>1327</v>
      </c>
      <c r="AG164" s="10">
        <v>2296</v>
      </c>
      <c r="AH164" s="10">
        <v>2001</v>
      </c>
      <c r="AI164" s="10">
        <v>2055</v>
      </c>
      <c r="AJ164" s="10">
        <v>2161</v>
      </c>
      <c r="AK164" s="10">
        <v>3652</v>
      </c>
      <c r="AL164" s="10">
        <v>2405</v>
      </c>
      <c r="AM164" s="10">
        <v>2382</v>
      </c>
      <c r="AN164" s="10">
        <v>2397</v>
      </c>
      <c r="AO164" s="10">
        <v>4107</v>
      </c>
      <c r="AP164" s="10">
        <v>1175</v>
      </c>
      <c r="AQ164" s="10">
        <v>1190</v>
      </c>
      <c r="AR164" s="10">
        <v>1127</v>
      </c>
      <c r="AS164" s="10">
        <v>1880</v>
      </c>
    </row>
    <row r="165" spans="1:45" x14ac:dyDescent="0.4">
      <c r="B165" s="10">
        <v>0</v>
      </c>
      <c r="C165" s="10">
        <v>5.8625979041080001</v>
      </c>
      <c r="D165" s="10">
        <v>1.302975303337</v>
      </c>
      <c r="E165" s="10">
        <v>1.9682322041539999</v>
      </c>
      <c r="F165" s="10">
        <v>0</v>
      </c>
      <c r="G165" s="10">
        <v>0.55197553645319997</v>
      </c>
      <c r="H165" s="10">
        <v>0.73704251513020003</v>
      </c>
      <c r="I165" s="10">
        <v>0.36782095181140001</v>
      </c>
      <c r="J165" s="10">
        <v>0</v>
      </c>
      <c r="K165" s="10">
        <v>1.0982098205199999</v>
      </c>
      <c r="L165" s="10">
        <v>0.82417477334279998</v>
      </c>
      <c r="M165" s="10">
        <v>2.658973981495</v>
      </c>
      <c r="N165" s="10">
        <v>0</v>
      </c>
      <c r="O165" s="10">
        <v>0</v>
      </c>
      <c r="P165" s="10">
        <v>0</v>
      </c>
      <c r="Q165" s="10">
        <v>1.495535052351</v>
      </c>
      <c r="R165" s="10">
        <v>0</v>
      </c>
      <c r="S165" s="10">
        <v>0</v>
      </c>
      <c r="T165" s="10">
        <v>0.97304521915550002</v>
      </c>
      <c r="U165" s="10">
        <v>0.82329258125990001</v>
      </c>
      <c r="V165" s="10">
        <v>0</v>
      </c>
      <c r="W165" s="10">
        <v>0</v>
      </c>
      <c r="X165" s="10">
        <v>0</v>
      </c>
      <c r="Y165" s="10">
        <v>0</v>
      </c>
      <c r="Z165" s="10">
        <v>0</v>
      </c>
      <c r="AA165" s="10">
        <v>0</v>
      </c>
      <c r="AB165" s="10">
        <v>0</v>
      </c>
      <c r="AC165" s="10">
        <v>0</v>
      </c>
      <c r="AD165" s="10">
        <v>0</v>
      </c>
      <c r="AE165" s="10">
        <v>0</v>
      </c>
      <c r="AF165" s="10">
        <v>0</v>
      </c>
      <c r="AG165" s="10">
        <v>3.7748182988260002</v>
      </c>
      <c r="AH165" s="10">
        <v>0</v>
      </c>
      <c r="AI165" s="10">
        <v>7.5127832610810001</v>
      </c>
      <c r="AJ165" s="10">
        <v>3.8372378109660001</v>
      </c>
      <c r="AK165" s="10">
        <v>3.5390364722449998</v>
      </c>
      <c r="AL165" s="10">
        <v>0</v>
      </c>
      <c r="AM165" s="10">
        <v>7.5127832610810001</v>
      </c>
      <c r="AN165" s="10">
        <v>3.8372378109660001</v>
      </c>
      <c r="AO165" s="10">
        <v>7.313854771071</v>
      </c>
      <c r="AP165" s="10">
        <v>0</v>
      </c>
      <c r="AQ165" s="10">
        <v>0</v>
      </c>
      <c r="AR165" s="10">
        <v>0</v>
      </c>
      <c r="AS165" s="10">
        <v>0</v>
      </c>
    </row>
    <row r="166" spans="1:45" x14ac:dyDescent="0.4">
      <c r="B166" s="10">
        <v>414.93832661670001</v>
      </c>
      <c r="C166" s="10">
        <v>393.1087009327</v>
      </c>
      <c r="D166" s="10">
        <v>411.1167491361</v>
      </c>
      <c r="E166" s="10">
        <v>684.19789504209996</v>
      </c>
      <c r="F166" s="10">
        <v>684.26920344040002</v>
      </c>
      <c r="G166" s="10">
        <v>663.39166233169999</v>
      </c>
      <c r="H166" s="10">
        <v>674.01172105759997</v>
      </c>
      <c r="I166" s="10">
        <v>1128.41468854</v>
      </c>
      <c r="J166" s="10">
        <v>617.18630347789997</v>
      </c>
      <c r="K166" s="10">
        <v>627.76873530119997</v>
      </c>
      <c r="L166" s="10">
        <v>636.72706064479996</v>
      </c>
      <c r="M166" s="10">
        <v>1073.374845675</v>
      </c>
      <c r="N166" s="10">
        <v>579.05991985059995</v>
      </c>
      <c r="O166" s="10">
        <v>581.35840760539998</v>
      </c>
      <c r="P166" s="10">
        <v>561.89971533259995</v>
      </c>
      <c r="Q166" s="10">
        <v>927.34131457230001</v>
      </c>
      <c r="R166" s="10">
        <v>534.86103441440002</v>
      </c>
      <c r="S166" s="10">
        <v>537.47378196149998</v>
      </c>
      <c r="T166" s="10">
        <v>520.81066326339999</v>
      </c>
      <c r="U166" s="10">
        <v>855.37523773249995</v>
      </c>
      <c r="V166" s="10">
        <v>488.03964374970002</v>
      </c>
      <c r="W166" s="10">
        <v>520.38165158490006</v>
      </c>
      <c r="X166" s="10">
        <v>463.59296599330003</v>
      </c>
      <c r="Y166" s="10">
        <v>868.07166433760005</v>
      </c>
      <c r="Z166" s="10">
        <v>261.6455684503</v>
      </c>
      <c r="AA166" s="10">
        <v>246.00304049409999</v>
      </c>
      <c r="AB166" s="10">
        <v>286.2186198398</v>
      </c>
      <c r="AC166" s="10">
        <v>446.85162582309999</v>
      </c>
      <c r="AD166" s="10">
        <v>1752.8369306449999</v>
      </c>
      <c r="AE166" s="10">
        <v>1754.4793060980001</v>
      </c>
      <c r="AF166" s="10">
        <v>1799.134141944</v>
      </c>
      <c r="AG166" s="10">
        <v>3020.550763321</v>
      </c>
      <c r="AH166" s="10">
        <v>1805.6587632129999</v>
      </c>
      <c r="AI166" s="10">
        <v>1770.486660114</v>
      </c>
      <c r="AJ166" s="10">
        <v>1701.07770433</v>
      </c>
      <c r="AK166" s="10">
        <v>2921.773676756</v>
      </c>
      <c r="AL166" s="10">
        <v>2343.7882726490002</v>
      </c>
      <c r="AM166" s="10">
        <v>2394.2378484450001</v>
      </c>
      <c r="AN166" s="10">
        <v>2358.2221231120002</v>
      </c>
      <c r="AO166" s="10">
        <v>4013.4190004729999</v>
      </c>
      <c r="AP166" s="10">
        <v>1236.211727351</v>
      </c>
      <c r="AQ166" s="10">
        <v>1177.7621515549999</v>
      </c>
      <c r="AR166" s="10">
        <v>1191.125665729</v>
      </c>
      <c r="AS166" s="10">
        <v>1973.5561672179999</v>
      </c>
    </row>
    <row r="167" spans="1:45" x14ac:dyDescent="0.4">
      <c r="B167" s="4" t="s">
        <v>95</v>
      </c>
      <c r="C167" s="4" t="s">
        <v>95</v>
      </c>
      <c r="D167" s="4" t="s">
        <v>95</v>
      </c>
      <c r="E167" s="4" t="s">
        <v>95</v>
      </c>
      <c r="F167" s="4" t="s">
        <v>95</v>
      </c>
      <c r="G167" s="4" t="s">
        <v>95</v>
      </c>
      <c r="H167" s="4" t="s">
        <v>95</v>
      </c>
      <c r="I167" s="4" t="s">
        <v>95</v>
      </c>
      <c r="J167" s="4" t="s">
        <v>95</v>
      </c>
      <c r="K167" s="4" t="s">
        <v>95</v>
      </c>
      <c r="L167" s="4" t="s">
        <v>95</v>
      </c>
      <c r="M167" s="4" t="s">
        <v>95</v>
      </c>
      <c r="N167" s="4" t="s">
        <v>95</v>
      </c>
      <c r="O167" s="4" t="s">
        <v>95</v>
      </c>
      <c r="P167" s="4" t="s">
        <v>95</v>
      </c>
      <c r="Q167" s="4" t="s">
        <v>95</v>
      </c>
      <c r="R167" s="4" t="s">
        <v>95</v>
      </c>
      <c r="S167" s="4" t="s">
        <v>95</v>
      </c>
      <c r="T167" s="4" t="s">
        <v>95</v>
      </c>
      <c r="U167" s="4" t="s">
        <v>95</v>
      </c>
      <c r="V167" s="4" t="s">
        <v>446</v>
      </c>
      <c r="W167" s="4" t="s">
        <v>446</v>
      </c>
      <c r="X167" s="4" t="s">
        <v>446</v>
      </c>
      <c r="Y167" s="4" t="s">
        <v>446</v>
      </c>
      <c r="Z167" s="4" t="s">
        <v>446</v>
      </c>
      <c r="AA167" s="4" t="s">
        <v>446</v>
      </c>
      <c r="AB167" s="4" t="s">
        <v>446</v>
      </c>
      <c r="AC167" s="4" t="s">
        <v>446</v>
      </c>
      <c r="AD167" s="4" t="s">
        <v>95</v>
      </c>
      <c r="AE167" s="4" t="s">
        <v>95</v>
      </c>
      <c r="AF167" s="4" t="s">
        <v>95</v>
      </c>
      <c r="AG167" s="4" t="s">
        <v>95</v>
      </c>
      <c r="AH167" s="4" t="s">
        <v>95</v>
      </c>
      <c r="AI167" s="4" t="s">
        <v>202</v>
      </c>
      <c r="AJ167" s="4" t="s">
        <v>202</v>
      </c>
      <c r="AK167" s="4" t="s">
        <v>95</v>
      </c>
      <c r="AL167" s="4" t="s">
        <v>95</v>
      </c>
      <c r="AM167" s="4" t="s">
        <v>202</v>
      </c>
      <c r="AN167" s="4" t="s">
        <v>95</v>
      </c>
      <c r="AO167" s="4" t="s">
        <v>95</v>
      </c>
      <c r="AP167" s="4" t="s">
        <v>446</v>
      </c>
      <c r="AQ167" s="4" t="s">
        <v>446</v>
      </c>
      <c r="AR167" s="4" t="s">
        <v>446</v>
      </c>
      <c r="AS167" s="4" t="s">
        <v>446</v>
      </c>
    </row>
    <row r="168" spans="1:45" x14ac:dyDescent="0.4">
      <c r="A168" s="1" t="s">
        <v>334</v>
      </c>
      <c r="B168" s="9">
        <v>0</v>
      </c>
      <c r="C168" s="9">
        <v>0</v>
      </c>
      <c r="D168" s="9">
        <v>0</v>
      </c>
      <c r="E168" s="9">
        <v>3.0276427215160003E-3</v>
      </c>
      <c r="F168" s="9">
        <v>0</v>
      </c>
      <c r="G168" s="9">
        <v>0</v>
      </c>
      <c r="H168" s="9">
        <v>0</v>
      </c>
      <c r="I168" s="9">
        <v>1.297560766604E-3</v>
      </c>
      <c r="J168" s="9">
        <v>0</v>
      </c>
      <c r="K168" s="9">
        <v>0</v>
      </c>
      <c r="L168" s="9">
        <v>1.604638074179E-3</v>
      </c>
      <c r="M168" s="9">
        <v>1.8372105131680001E-4</v>
      </c>
      <c r="N168" s="9">
        <v>0</v>
      </c>
      <c r="O168" s="9">
        <v>0</v>
      </c>
      <c r="P168" s="9">
        <v>0</v>
      </c>
      <c r="Q168" s="9">
        <v>0</v>
      </c>
      <c r="R168" s="9">
        <v>0</v>
      </c>
      <c r="S168" s="9">
        <v>0</v>
      </c>
      <c r="T168" s="9">
        <v>0</v>
      </c>
      <c r="U168" s="9">
        <v>0</v>
      </c>
      <c r="V168" s="9">
        <v>0</v>
      </c>
      <c r="W168" s="9">
        <v>0</v>
      </c>
      <c r="X168" s="9">
        <v>0</v>
      </c>
      <c r="Y168" s="9">
        <v>3.1043897952999998E-4</v>
      </c>
      <c r="Z168" s="9">
        <v>0</v>
      </c>
      <c r="AA168" s="9">
        <v>0</v>
      </c>
      <c r="AB168" s="9">
        <v>0</v>
      </c>
      <c r="AC168" s="9">
        <v>1.1841561628999999E-3</v>
      </c>
      <c r="AD168" s="9">
        <v>0</v>
      </c>
      <c r="AE168" s="9">
        <v>0</v>
      </c>
      <c r="AF168" s="9">
        <v>0</v>
      </c>
      <c r="AG168" s="9">
        <v>5.50028227828E-4</v>
      </c>
      <c r="AH168" s="9">
        <v>0</v>
      </c>
      <c r="AI168" s="9">
        <v>0</v>
      </c>
      <c r="AJ168" s="9">
        <v>6.0062893174689998E-4</v>
      </c>
      <c r="AK168" s="9">
        <v>2.7333581468339999E-4</v>
      </c>
      <c r="AL168" s="9">
        <v>0</v>
      </c>
      <c r="AM168" s="9">
        <v>0</v>
      </c>
      <c r="AN168" s="9">
        <v>4.3325710261000002E-4</v>
      </c>
      <c r="AO168" s="9">
        <v>1.129092264759E-3</v>
      </c>
      <c r="AP168" s="9">
        <v>0</v>
      </c>
      <c r="AQ168" s="9">
        <v>0</v>
      </c>
      <c r="AR168" s="9">
        <v>0</v>
      </c>
      <c r="AS168" s="9">
        <v>0</v>
      </c>
    </row>
    <row r="169" spans="1:45" x14ac:dyDescent="0.4">
      <c r="B169" s="10">
        <v>0</v>
      </c>
      <c r="C169" s="10">
        <v>0</v>
      </c>
      <c r="D169" s="10">
        <v>0</v>
      </c>
      <c r="E169" s="10">
        <v>1</v>
      </c>
      <c r="F169" s="10">
        <v>0</v>
      </c>
      <c r="G169" s="10">
        <v>0</v>
      </c>
      <c r="H169" s="10">
        <v>0</v>
      </c>
      <c r="I169" s="10">
        <v>1</v>
      </c>
      <c r="J169" s="10">
        <v>0</v>
      </c>
      <c r="K169" s="10">
        <v>0</v>
      </c>
      <c r="L169" s="10">
        <v>1</v>
      </c>
      <c r="M169" s="10">
        <v>1</v>
      </c>
      <c r="N169" s="10">
        <v>0</v>
      </c>
      <c r="O169" s="10">
        <v>0</v>
      </c>
      <c r="P169" s="10">
        <v>0</v>
      </c>
      <c r="Q169" s="10">
        <v>0</v>
      </c>
      <c r="R169" s="10">
        <v>0</v>
      </c>
      <c r="S169" s="10">
        <v>0</v>
      </c>
      <c r="T169" s="10">
        <v>0</v>
      </c>
      <c r="U169" s="10">
        <v>0</v>
      </c>
      <c r="V169" s="10">
        <v>0</v>
      </c>
      <c r="W169" s="10">
        <v>0</v>
      </c>
      <c r="X169" s="10">
        <v>0</v>
      </c>
      <c r="Y169" s="10">
        <v>1</v>
      </c>
      <c r="Z169" s="10">
        <v>0</v>
      </c>
      <c r="AA169" s="10">
        <v>0</v>
      </c>
      <c r="AB169" s="10">
        <v>0</v>
      </c>
      <c r="AC169" s="10">
        <v>1</v>
      </c>
      <c r="AD169" s="10">
        <v>0</v>
      </c>
      <c r="AE169" s="10">
        <v>0</v>
      </c>
      <c r="AF169" s="10">
        <v>0</v>
      </c>
      <c r="AG169" s="10">
        <v>2</v>
      </c>
      <c r="AH169" s="10">
        <v>0</v>
      </c>
      <c r="AI169" s="10">
        <v>0</v>
      </c>
      <c r="AJ169" s="10">
        <v>1</v>
      </c>
      <c r="AK169" s="10">
        <v>2</v>
      </c>
      <c r="AL169" s="10">
        <v>0</v>
      </c>
      <c r="AM169" s="10">
        <v>0</v>
      </c>
      <c r="AN169" s="10">
        <v>1</v>
      </c>
      <c r="AO169" s="10">
        <v>5</v>
      </c>
      <c r="AP169" s="10">
        <v>0</v>
      </c>
      <c r="AQ169" s="10">
        <v>0</v>
      </c>
      <c r="AR169" s="10">
        <v>0</v>
      </c>
      <c r="AS169" s="10">
        <v>0</v>
      </c>
    </row>
    <row r="170" spans="1:45" x14ac:dyDescent="0.4">
      <c r="B170" s="10">
        <v>140</v>
      </c>
      <c r="C170" s="10">
        <v>171</v>
      </c>
      <c r="D170" s="10">
        <v>194</v>
      </c>
      <c r="E170" s="10">
        <v>525</v>
      </c>
      <c r="F170" s="10">
        <v>399</v>
      </c>
      <c r="G170" s="10">
        <v>458</v>
      </c>
      <c r="H170" s="10">
        <v>487</v>
      </c>
      <c r="I170" s="10">
        <v>1024</v>
      </c>
      <c r="J170" s="10">
        <v>558</v>
      </c>
      <c r="K170" s="10">
        <v>557</v>
      </c>
      <c r="L170" s="10">
        <v>670</v>
      </c>
      <c r="M170" s="10">
        <v>1265</v>
      </c>
      <c r="N170" s="10">
        <v>579</v>
      </c>
      <c r="O170" s="10">
        <v>605</v>
      </c>
      <c r="P170" s="10">
        <v>615</v>
      </c>
      <c r="Q170" s="10">
        <v>977</v>
      </c>
      <c r="R170" s="10">
        <v>697</v>
      </c>
      <c r="S170" s="10">
        <v>673</v>
      </c>
      <c r="T170" s="10">
        <v>615</v>
      </c>
      <c r="U170" s="10">
        <v>885</v>
      </c>
      <c r="V170" s="10">
        <v>799</v>
      </c>
      <c r="W170" s="10">
        <v>729</v>
      </c>
      <c r="X170" s="10">
        <v>608</v>
      </c>
      <c r="Y170" s="10">
        <v>879</v>
      </c>
      <c r="Z170" s="10">
        <v>408</v>
      </c>
      <c r="AA170" s="10">
        <v>375</v>
      </c>
      <c r="AB170" s="10">
        <v>339</v>
      </c>
      <c r="AC170" s="10">
        <v>431</v>
      </c>
      <c r="AD170" s="10">
        <v>1560</v>
      </c>
      <c r="AE170" s="10">
        <v>1486</v>
      </c>
      <c r="AF170" s="10">
        <v>1327</v>
      </c>
      <c r="AG170" s="10">
        <v>2296</v>
      </c>
      <c r="AH170" s="10">
        <v>2001</v>
      </c>
      <c r="AI170" s="10">
        <v>2055</v>
      </c>
      <c r="AJ170" s="10">
        <v>2161</v>
      </c>
      <c r="AK170" s="10">
        <v>3652</v>
      </c>
      <c r="AL170" s="10">
        <v>2405</v>
      </c>
      <c r="AM170" s="10">
        <v>2382</v>
      </c>
      <c r="AN170" s="10">
        <v>2397</v>
      </c>
      <c r="AO170" s="10">
        <v>4107</v>
      </c>
      <c r="AP170" s="10">
        <v>1175</v>
      </c>
      <c r="AQ170" s="10">
        <v>1190</v>
      </c>
      <c r="AR170" s="10">
        <v>1127</v>
      </c>
      <c r="AS170" s="10">
        <v>1880</v>
      </c>
    </row>
    <row r="171" spans="1:45" x14ac:dyDescent="0.4">
      <c r="B171" s="10">
        <v>0</v>
      </c>
      <c r="C171" s="10">
        <v>0</v>
      </c>
      <c r="D171" s="10">
        <v>0</v>
      </c>
      <c r="E171" s="10">
        <v>2.0715067770009998</v>
      </c>
      <c r="F171" s="10">
        <v>0</v>
      </c>
      <c r="G171" s="10">
        <v>0</v>
      </c>
      <c r="H171" s="10">
        <v>0</v>
      </c>
      <c r="I171" s="10">
        <v>1.4641866283089999</v>
      </c>
      <c r="J171" s="10">
        <v>0</v>
      </c>
      <c r="K171" s="10">
        <v>0</v>
      </c>
      <c r="L171" s="10">
        <v>1.02171648437</v>
      </c>
      <c r="M171" s="10">
        <v>0.19720155510449999</v>
      </c>
      <c r="N171" s="10">
        <v>0</v>
      </c>
      <c r="O171" s="10">
        <v>0</v>
      </c>
      <c r="P171" s="10">
        <v>0</v>
      </c>
      <c r="Q171" s="10">
        <v>0</v>
      </c>
      <c r="R171" s="10">
        <v>0</v>
      </c>
      <c r="S171" s="10">
        <v>0</v>
      </c>
      <c r="T171" s="10">
        <v>0</v>
      </c>
      <c r="U171" s="10">
        <v>0</v>
      </c>
      <c r="V171" s="10">
        <v>0</v>
      </c>
      <c r="W171" s="10">
        <v>0</v>
      </c>
      <c r="X171" s="10">
        <v>0</v>
      </c>
      <c r="Y171" s="10">
        <v>0.26948328163590002</v>
      </c>
      <c r="Z171" s="10">
        <v>0</v>
      </c>
      <c r="AA171" s="10">
        <v>0</v>
      </c>
      <c r="AB171" s="10">
        <v>0</v>
      </c>
      <c r="AC171" s="10">
        <v>0.52914210662049999</v>
      </c>
      <c r="AD171" s="10">
        <v>0</v>
      </c>
      <c r="AE171" s="10">
        <v>0</v>
      </c>
      <c r="AF171" s="10">
        <v>0</v>
      </c>
      <c r="AG171" s="10">
        <v>1.6613881834140001</v>
      </c>
      <c r="AH171" s="10">
        <v>0</v>
      </c>
      <c r="AI171" s="10">
        <v>0</v>
      </c>
      <c r="AJ171" s="10">
        <v>1.02171648437</v>
      </c>
      <c r="AK171" s="10">
        <v>0.79862538825639995</v>
      </c>
      <c r="AL171" s="10">
        <v>0</v>
      </c>
      <c r="AM171" s="10">
        <v>0</v>
      </c>
      <c r="AN171" s="10">
        <v>1.02171648437</v>
      </c>
      <c r="AO171" s="10">
        <v>4.5315203486710001</v>
      </c>
      <c r="AP171" s="10">
        <v>0</v>
      </c>
      <c r="AQ171" s="10">
        <v>0</v>
      </c>
      <c r="AR171" s="10">
        <v>0</v>
      </c>
      <c r="AS171" s="10">
        <v>0</v>
      </c>
    </row>
    <row r="172" spans="1:45" x14ac:dyDescent="0.4">
      <c r="B172" s="10">
        <v>414.93832661670001</v>
      </c>
      <c r="C172" s="10">
        <v>393.1087009327</v>
      </c>
      <c r="D172" s="10">
        <v>411.1167491361</v>
      </c>
      <c r="E172" s="10">
        <v>684.19789504209996</v>
      </c>
      <c r="F172" s="10">
        <v>684.26920344040002</v>
      </c>
      <c r="G172" s="10">
        <v>663.39166233169999</v>
      </c>
      <c r="H172" s="10">
        <v>674.01172105759997</v>
      </c>
      <c r="I172" s="10">
        <v>1128.41468854</v>
      </c>
      <c r="J172" s="10">
        <v>617.18630347789997</v>
      </c>
      <c r="K172" s="10">
        <v>627.76873530119997</v>
      </c>
      <c r="L172" s="10">
        <v>636.72706064479996</v>
      </c>
      <c r="M172" s="10">
        <v>1073.374845675</v>
      </c>
      <c r="N172" s="10">
        <v>579.05991985059995</v>
      </c>
      <c r="O172" s="10">
        <v>581.35840760539998</v>
      </c>
      <c r="P172" s="10">
        <v>561.89971533259995</v>
      </c>
      <c r="Q172" s="10">
        <v>927.34131457230001</v>
      </c>
      <c r="R172" s="10">
        <v>534.86103441440002</v>
      </c>
      <c r="S172" s="10">
        <v>537.47378196149998</v>
      </c>
      <c r="T172" s="10">
        <v>520.81066326339999</v>
      </c>
      <c r="U172" s="10">
        <v>855.37523773249995</v>
      </c>
      <c r="V172" s="10">
        <v>488.03964374970002</v>
      </c>
      <c r="W172" s="10">
        <v>520.38165158490006</v>
      </c>
      <c r="X172" s="10">
        <v>463.59296599330003</v>
      </c>
      <c r="Y172" s="10">
        <v>868.07166433760005</v>
      </c>
      <c r="Z172" s="10">
        <v>261.6455684503</v>
      </c>
      <c r="AA172" s="10">
        <v>246.00304049409999</v>
      </c>
      <c r="AB172" s="10">
        <v>286.2186198398</v>
      </c>
      <c r="AC172" s="10">
        <v>446.85162582309999</v>
      </c>
      <c r="AD172" s="10">
        <v>1752.8369306449999</v>
      </c>
      <c r="AE172" s="10">
        <v>1754.4793060980001</v>
      </c>
      <c r="AF172" s="10">
        <v>1799.134141944</v>
      </c>
      <c r="AG172" s="10">
        <v>3020.550763321</v>
      </c>
      <c r="AH172" s="10">
        <v>1805.6587632129999</v>
      </c>
      <c r="AI172" s="10">
        <v>1770.486660114</v>
      </c>
      <c r="AJ172" s="10">
        <v>1701.07770433</v>
      </c>
      <c r="AK172" s="10">
        <v>2921.773676756</v>
      </c>
      <c r="AL172" s="10">
        <v>2343.7882726490002</v>
      </c>
      <c r="AM172" s="10">
        <v>2394.2378484450001</v>
      </c>
      <c r="AN172" s="10">
        <v>2358.2221231120002</v>
      </c>
      <c r="AO172" s="10">
        <v>4013.4190004729999</v>
      </c>
      <c r="AP172" s="10">
        <v>1236.211727351</v>
      </c>
      <c r="AQ172" s="10">
        <v>1177.7621515549999</v>
      </c>
      <c r="AR172" s="10">
        <v>1191.125665729</v>
      </c>
      <c r="AS172" s="10">
        <v>1973.5561672179999</v>
      </c>
    </row>
    <row r="173" spans="1:45" x14ac:dyDescent="0.4">
      <c r="B173" s="4" t="s">
        <v>95</v>
      </c>
      <c r="C173" s="4" t="s">
        <v>95</v>
      </c>
      <c r="D173" s="4" t="s">
        <v>95</v>
      </c>
      <c r="E173" s="4" t="s">
        <v>95</v>
      </c>
      <c r="F173" s="4" t="s">
        <v>95</v>
      </c>
      <c r="G173" s="4" t="s">
        <v>95</v>
      </c>
      <c r="H173" s="4" t="s">
        <v>95</v>
      </c>
      <c r="I173" s="4" t="s">
        <v>95</v>
      </c>
      <c r="J173" s="4" t="s">
        <v>95</v>
      </c>
      <c r="K173" s="4" t="s">
        <v>95</v>
      </c>
      <c r="L173" s="4" t="s">
        <v>95</v>
      </c>
      <c r="M173" s="4" t="s">
        <v>95</v>
      </c>
      <c r="N173" s="4" t="s">
        <v>446</v>
      </c>
      <c r="O173" s="4" t="s">
        <v>446</v>
      </c>
      <c r="P173" s="4" t="s">
        <v>446</v>
      </c>
      <c r="Q173" s="4" t="s">
        <v>446</v>
      </c>
      <c r="R173" s="4" t="s">
        <v>446</v>
      </c>
      <c r="S173" s="4" t="s">
        <v>446</v>
      </c>
      <c r="T173" s="4" t="s">
        <v>446</v>
      </c>
      <c r="U173" s="4" t="s">
        <v>446</v>
      </c>
      <c r="V173" s="4" t="s">
        <v>95</v>
      </c>
      <c r="W173" s="4" t="s">
        <v>95</v>
      </c>
      <c r="X173" s="4" t="s">
        <v>95</v>
      </c>
      <c r="Y173" s="4" t="s">
        <v>95</v>
      </c>
      <c r="Z173" s="4" t="s">
        <v>95</v>
      </c>
      <c r="AA173" s="4" t="s">
        <v>95</v>
      </c>
      <c r="AB173" s="4" t="s">
        <v>95</v>
      </c>
      <c r="AC173" s="4" t="s">
        <v>95</v>
      </c>
      <c r="AD173" s="4" t="s">
        <v>95</v>
      </c>
      <c r="AE173" s="4" t="s">
        <v>95</v>
      </c>
      <c r="AF173" s="4" t="s">
        <v>95</v>
      </c>
      <c r="AG173" s="4" t="s">
        <v>95</v>
      </c>
      <c r="AH173" s="4" t="s">
        <v>95</v>
      </c>
      <c r="AI173" s="4" t="s">
        <v>95</v>
      </c>
      <c r="AJ173" s="4" t="s">
        <v>95</v>
      </c>
      <c r="AK173" s="4" t="s">
        <v>95</v>
      </c>
      <c r="AL173" s="4" t="s">
        <v>95</v>
      </c>
      <c r="AM173" s="4" t="s">
        <v>95</v>
      </c>
      <c r="AN173" s="4" t="s">
        <v>95</v>
      </c>
      <c r="AO173" s="4" t="s">
        <v>95</v>
      </c>
      <c r="AP173" s="4" t="s">
        <v>446</v>
      </c>
      <c r="AQ173" s="4" t="s">
        <v>446</v>
      </c>
      <c r="AR173" s="4" t="s">
        <v>446</v>
      </c>
      <c r="AS173" s="4" t="s">
        <v>446</v>
      </c>
    </row>
    <row r="174" spans="1:45" x14ac:dyDescent="0.4">
      <c r="A174" s="1" t="s">
        <v>345</v>
      </c>
      <c r="B174" s="9">
        <v>0</v>
      </c>
      <c r="C174" s="9">
        <v>0</v>
      </c>
      <c r="D174" s="9">
        <v>0</v>
      </c>
      <c r="E174" s="9">
        <v>0</v>
      </c>
      <c r="F174" s="9">
        <v>0</v>
      </c>
      <c r="G174" s="9">
        <v>0</v>
      </c>
      <c r="H174" s="9">
        <v>0</v>
      </c>
      <c r="I174" s="9">
        <v>0</v>
      </c>
      <c r="J174" s="9">
        <v>0</v>
      </c>
      <c r="K174" s="9">
        <v>0</v>
      </c>
      <c r="L174" s="9">
        <v>0</v>
      </c>
      <c r="M174" s="9">
        <v>1.3496941026619998E-3</v>
      </c>
      <c r="N174" s="9">
        <v>0</v>
      </c>
      <c r="O174" s="9">
        <v>0</v>
      </c>
      <c r="P174" s="9">
        <v>0</v>
      </c>
      <c r="Q174" s="9">
        <v>0</v>
      </c>
      <c r="R174" s="9">
        <v>0</v>
      </c>
      <c r="S174" s="9">
        <v>0</v>
      </c>
      <c r="T174" s="9">
        <v>0</v>
      </c>
      <c r="U174" s="9">
        <v>0</v>
      </c>
      <c r="V174" s="9">
        <v>0</v>
      </c>
      <c r="W174" s="9">
        <v>0</v>
      </c>
      <c r="X174" s="9">
        <v>0</v>
      </c>
      <c r="Y174" s="9">
        <v>0</v>
      </c>
      <c r="Z174" s="9">
        <v>0</v>
      </c>
      <c r="AA174" s="9">
        <v>0</v>
      </c>
      <c r="AB174" s="9">
        <v>0</v>
      </c>
      <c r="AC174" s="9">
        <v>0</v>
      </c>
      <c r="AD174" s="9">
        <v>0</v>
      </c>
      <c r="AE174" s="9">
        <v>0</v>
      </c>
      <c r="AF174" s="9">
        <v>0</v>
      </c>
      <c r="AG174" s="9">
        <v>9.2456967800900005E-4</v>
      </c>
      <c r="AH174" s="9">
        <v>0</v>
      </c>
      <c r="AI174" s="9">
        <v>0</v>
      </c>
      <c r="AJ174" s="9">
        <v>0</v>
      </c>
      <c r="AK174" s="9">
        <v>4.9583843905479997E-4</v>
      </c>
      <c r="AL174" s="9">
        <v>0</v>
      </c>
      <c r="AM174" s="9">
        <v>0</v>
      </c>
      <c r="AN174" s="9">
        <v>0</v>
      </c>
      <c r="AO174" s="9">
        <v>0</v>
      </c>
      <c r="AP174" s="9">
        <v>0</v>
      </c>
      <c r="AQ174" s="9">
        <v>0</v>
      </c>
      <c r="AR174" s="9">
        <v>0</v>
      </c>
      <c r="AS174" s="9">
        <v>2.1491343475599999E-3</v>
      </c>
    </row>
    <row r="175" spans="1:45" x14ac:dyDescent="0.4">
      <c r="B175" s="10">
        <v>0</v>
      </c>
      <c r="C175" s="10">
        <v>0</v>
      </c>
      <c r="D175" s="10">
        <v>0</v>
      </c>
      <c r="E175" s="10">
        <v>0</v>
      </c>
      <c r="F175" s="10">
        <v>0</v>
      </c>
      <c r="G175" s="10">
        <v>0</v>
      </c>
      <c r="H175" s="10">
        <v>0</v>
      </c>
      <c r="I175" s="10">
        <v>0</v>
      </c>
      <c r="J175" s="10">
        <v>0</v>
      </c>
      <c r="K175" s="10">
        <v>0</v>
      </c>
      <c r="L175" s="10">
        <v>0</v>
      </c>
      <c r="M175" s="10">
        <v>1</v>
      </c>
      <c r="N175" s="10">
        <v>0</v>
      </c>
      <c r="O175" s="10">
        <v>0</v>
      </c>
      <c r="P175" s="10">
        <v>0</v>
      </c>
      <c r="Q175" s="10">
        <v>0</v>
      </c>
      <c r="R175" s="10">
        <v>0</v>
      </c>
      <c r="S175" s="10">
        <v>0</v>
      </c>
      <c r="T175" s="10">
        <v>0</v>
      </c>
      <c r="U175" s="10">
        <v>0</v>
      </c>
      <c r="V175" s="10">
        <v>0</v>
      </c>
      <c r="W175" s="10">
        <v>0</v>
      </c>
      <c r="X175" s="10">
        <v>0</v>
      </c>
      <c r="Y175" s="10">
        <v>0</v>
      </c>
      <c r="Z175" s="10">
        <v>0</v>
      </c>
      <c r="AA175" s="10">
        <v>0</v>
      </c>
      <c r="AB175" s="10">
        <v>0</v>
      </c>
      <c r="AC175" s="10">
        <v>0</v>
      </c>
      <c r="AD175" s="10">
        <v>0</v>
      </c>
      <c r="AE175" s="10">
        <v>0</v>
      </c>
      <c r="AF175" s="10">
        <v>0</v>
      </c>
      <c r="AG175" s="10">
        <v>1</v>
      </c>
      <c r="AH175" s="10">
        <v>0</v>
      </c>
      <c r="AI175" s="10">
        <v>0</v>
      </c>
      <c r="AJ175" s="10">
        <v>0</v>
      </c>
      <c r="AK175" s="10">
        <v>1</v>
      </c>
      <c r="AL175" s="10">
        <v>0</v>
      </c>
      <c r="AM175" s="10">
        <v>0</v>
      </c>
      <c r="AN175" s="10">
        <v>0</v>
      </c>
      <c r="AO175" s="10">
        <v>0</v>
      </c>
      <c r="AP175" s="10">
        <v>0</v>
      </c>
      <c r="AQ175" s="10">
        <v>0</v>
      </c>
      <c r="AR175" s="10">
        <v>0</v>
      </c>
      <c r="AS175" s="10">
        <v>2</v>
      </c>
    </row>
    <row r="176" spans="1:45" x14ac:dyDescent="0.4">
      <c r="B176" s="10">
        <v>140</v>
      </c>
      <c r="C176" s="10">
        <v>171</v>
      </c>
      <c r="D176" s="10">
        <v>194</v>
      </c>
      <c r="E176" s="10">
        <v>525</v>
      </c>
      <c r="F176" s="10">
        <v>399</v>
      </c>
      <c r="G176" s="10">
        <v>458</v>
      </c>
      <c r="H176" s="10">
        <v>487</v>
      </c>
      <c r="I176" s="10">
        <v>1024</v>
      </c>
      <c r="J176" s="10">
        <v>558</v>
      </c>
      <c r="K176" s="10">
        <v>557</v>
      </c>
      <c r="L176" s="10">
        <v>670</v>
      </c>
      <c r="M176" s="10">
        <v>1265</v>
      </c>
      <c r="N176" s="10">
        <v>579</v>
      </c>
      <c r="O176" s="10">
        <v>605</v>
      </c>
      <c r="P176" s="10">
        <v>615</v>
      </c>
      <c r="Q176" s="10">
        <v>977</v>
      </c>
      <c r="R176" s="10">
        <v>697</v>
      </c>
      <c r="S176" s="10">
        <v>673</v>
      </c>
      <c r="T176" s="10">
        <v>615</v>
      </c>
      <c r="U176" s="10">
        <v>885</v>
      </c>
      <c r="V176" s="10">
        <v>799</v>
      </c>
      <c r="W176" s="10">
        <v>729</v>
      </c>
      <c r="X176" s="10">
        <v>608</v>
      </c>
      <c r="Y176" s="10">
        <v>879</v>
      </c>
      <c r="Z176" s="10">
        <v>408</v>
      </c>
      <c r="AA176" s="10">
        <v>375</v>
      </c>
      <c r="AB176" s="10">
        <v>339</v>
      </c>
      <c r="AC176" s="10">
        <v>431</v>
      </c>
      <c r="AD176" s="10">
        <v>1560</v>
      </c>
      <c r="AE176" s="10">
        <v>1486</v>
      </c>
      <c r="AF176" s="10">
        <v>1327</v>
      </c>
      <c r="AG176" s="10">
        <v>2296</v>
      </c>
      <c r="AH176" s="10">
        <v>2001</v>
      </c>
      <c r="AI176" s="10">
        <v>2055</v>
      </c>
      <c r="AJ176" s="10">
        <v>2161</v>
      </c>
      <c r="AK176" s="10">
        <v>3652</v>
      </c>
      <c r="AL176" s="10">
        <v>2405</v>
      </c>
      <c r="AM176" s="10">
        <v>2382</v>
      </c>
      <c r="AN176" s="10">
        <v>2397</v>
      </c>
      <c r="AO176" s="10">
        <v>4107</v>
      </c>
      <c r="AP176" s="10">
        <v>1175</v>
      </c>
      <c r="AQ176" s="10">
        <v>1190</v>
      </c>
      <c r="AR176" s="10">
        <v>1127</v>
      </c>
      <c r="AS176" s="10">
        <v>1880</v>
      </c>
    </row>
    <row r="177" spans="1:45" x14ac:dyDescent="0.4">
      <c r="B177" s="10">
        <v>0</v>
      </c>
      <c r="C177" s="10">
        <v>0</v>
      </c>
      <c r="D177" s="10">
        <v>0</v>
      </c>
      <c r="E177" s="10">
        <v>0</v>
      </c>
      <c r="F177" s="10">
        <v>0</v>
      </c>
      <c r="G177" s="10">
        <v>0</v>
      </c>
      <c r="H177" s="10">
        <v>0</v>
      </c>
      <c r="I177" s="10">
        <v>0</v>
      </c>
      <c r="J177" s="10">
        <v>0</v>
      </c>
      <c r="K177" s="10">
        <v>0</v>
      </c>
      <c r="L177" s="10">
        <v>0</v>
      </c>
      <c r="M177" s="10">
        <v>1.4487276991539999</v>
      </c>
      <c r="N177" s="10">
        <v>0</v>
      </c>
      <c r="O177" s="10">
        <v>0</v>
      </c>
      <c r="P177" s="10">
        <v>0</v>
      </c>
      <c r="Q177" s="10">
        <v>0</v>
      </c>
      <c r="R177" s="10">
        <v>0</v>
      </c>
      <c r="S177" s="10">
        <v>0</v>
      </c>
      <c r="T177" s="10">
        <v>0</v>
      </c>
      <c r="U177" s="10">
        <v>0</v>
      </c>
      <c r="V177" s="10">
        <v>0</v>
      </c>
      <c r="W177" s="10">
        <v>0</v>
      </c>
      <c r="X177" s="10">
        <v>0</v>
      </c>
      <c r="Y177" s="10">
        <v>0</v>
      </c>
      <c r="Z177" s="10">
        <v>0</v>
      </c>
      <c r="AA177" s="10">
        <v>0</v>
      </c>
      <c r="AB177" s="10">
        <v>0</v>
      </c>
      <c r="AC177" s="10">
        <v>0</v>
      </c>
      <c r="AD177" s="10">
        <v>0</v>
      </c>
      <c r="AE177" s="10">
        <v>0</v>
      </c>
      <c r="AF177" s="10">
        <v>0</v>
      </c>
      <c r="AG177" s="10">
        <v>2.7927096466529999</v>
      </c>
      <c r="AH177" s="10">
        <v>0</v>
      </c>
      <c r="AI177" s="10">
        <v>0</v>
      </c>
      <c r="AJ177" s="10">
        <v>0</v>
      </c>
      <c r="AK177" s="10">
        <v>1.4487276991539999</v>
      </c>
      <c r="AL177" s="10">
        <v>0</v>
      </c>
      <c r="AM177" s="10">
        <v>0</v>
      </c>
      <c r="AN177" s="10">
        <v>0</v>
      </c>
      <c r="AO177" s="10">
        <v>0</v>
      </c>
      <c r="AP177" s="10">
        <v>0</v>
      </c>
      <c r="AQ177" s="10">
        <v>0</v>
      </c>
      <c r="AR177" s="10">
        <v>0</v>
      </c>
      <c r="AS177" s="10">
        <v>4.2414373458070003</v>
      </c>
    </row>
    <row r="178" spans="1:45" x14ac:dyDescent="0.4">
      <c r="B178" s="10">
        <v>414.93832661670001</v>
      </c>
      <c r="C178" s="10">
        <v>393.1087009327</v>
      </c>
      <c r="D178" s="10">
        <v>411.1167491361</v>
      </c>
      <c r="E178" s="10">
        <v>684.19789504209996</v>
      </c>
      <c r="F178" s="10">
        <v>684.26920344040002</v>
      </c>
      <c r="G178" s="10">
        <v>663.39166233169999</v>
      </c>
      <c r="H178" s="10">
        <v>674.01172105759997</v>
      </c>
      <c r="I178" s="10">
        <v>1128.41468854</v>
      </c>
      <c r="J178" s="10">
        <v>617.18630347789997</v>
      </c>
      <c r="K178" s="10">
        <v>627.76873530119997</v>
      </c>
      <c r="L178" s="10">
        <v>636.72706064479996</v>
      </c>
      <c r="M178" s="10">
        <v>1073.374845675</v>
      </c>
      <c r="N178" s="10">
        <v>579.05991985059995</v>
      </c>
      <c r="O178" s="10">
        <v>581.35840760539998</v>
      </c>
      <c r="P178" s="10">
        <v>561.89971533259995</v>
      </c>
      <c r="Q178" s="10">
        <v>927.34131457230001</v>
      </c>
      <c r="R178" s="10">
        <v>534.86103441440002</v>
      </c>
      <c r="S178" s="10">
        <v>537.47378196149998</v>
      </c>
      <c r="T178" s="10">
        <v>520.81066326339999</v>
      </c>
      <c r="U178" s="10">
        <v>855.37523773249995</v>
      </c>
      <c r="V178" s="10">
        <v>488.03964374970002</v>
      </c>
      <c r="W178" s="10">
        <v>520.38165158490006</v>
      </c>
      <c r="X178" s="10">
        <v>463.59296599330003</v>
      </c>
      <c r="Y178" s="10">
        <v>868.07166433760005</v>
      </c>
      <c r="Z178" s="10">
        <v>261.6455684503</v>
      </c>
      <c r="AA178" s="10">
        <v>246.00304049409999</v>
      </c>
      <c r="AB178" s="10">
        <v>286.2186198398</v>
      </c>
      <c r="AC178" s="10">
        <v>446.85162582309999</v>
      </c>
      <c r="AD178" s="10">
        <v>1752.8369306449999</v>
      </c>
      <c r="AE178" s="10">
        <v>1754.4793060980001</v>
      </c>
      <c r="AF178" s="10">
        <v>1799.134141944</v>
      </c>
      <c r="AG178" s="10">
        <v>3020.550763321</v>
      </c>
      <c r="AH178" s="10">
        <v>1805.6587632129999</v>
      </c>
      <c r="AI178" s="10">
        <v>1770.486660114</v>
      </c>
      <c r="AJ178" s="10">
        <v>1701.07770433</v>
      </c>
      <c r="AK178" s="10">
        <v>2921.773676756</v>
      </c>
      <c r="AL178" s="10">
        <v>2343.7882726490002</v>
      </c>
      <c r="AM178" s="10">
        <v>2394.2378484450001</v>
      </c>
      <c r="AN178" s="10">
        <v>2358.2221231120002</v>
      </c>
      <c r="AO178" s="10">
        <v>4013.4190004729999</v>
      </c>
      <c r="AP178" s="10">
        <v>1236.211727351</v>
      </c>
      <c r="AQ178" s="10">
        <v>1177.7621515549999</v>
      </c>
      <c r="AR178" s="10">
        <v>1191.125665729</v>
      </c>
      <c r="AS178" s="10">
        <v>1973.5561672179999</v>
      </c>
    </row>
    <row r="179" spans="1:45" x14ac:dyDescent="0.4">
      <c r="B179" s="4" t="s">
        <v>446</v>
      </c>
      <c r="C179" s="4" t="s">
        <v>446</v>
      </c>
      <c r="D179" s="4" t="s">
        <v>446</v>
      </c>
      <c r="E179" s="4" t="s">
        <v>446</v>
      </c>
      <c r="F179" s="4" t="s">
        <v>446</v>
      </c>
      <c r="G179" s="4" t="s">
        <v>446</v>
      </c>
      <c r="H179" s="4" t="s">
        <v>446</v>
      </c>
      <c r="I179" s="4" t="s">
        <v>446</v>
      </c>
      <c r="J179" s="4" t="s">
        <v>95</v>
      </c>
      <c r="K179" s="4" t="s">
        <v>95</v>
      </c>
      <c r="L179" s="4" t="s">
        <v>95</v>
      </c>
      <c r="M179" s="4" t="s">
        <v>95</v>
      </c>
      <c r="N179" s="4" t="s">
        <v>446</v>
      </c>
      <c r="O179" s="4" t="s">
        <v>446</v>
      </c>
      <c r="P179" s="4" t="s">
        <v>446</v>
      </c>
      <c r="Q179" s="4" t="s">
        <v>446</v>
      </c>
      <c r="R179" s="4" t="s">
        <v>446</v>
      </c>
      <c r="S179" s="4" t="s">
        <v>446</v>
      </c>
      <c r="T179" s="4" t="s">
        <v>446</v>
      </c>
      <c r="U179" s="4" t="s">
        <v>446</v>
      </c>
      <c r="V179" s="4" t="s">
        <v>446</v>
      </c>
      <c r="W179" s="4" t="s">
        <v>446</v>
      </c>
      <c r="X179" s="4" t="s">
        <v>446</v>
      </c>
      <c r="Y179" s="4" t="s">
        <v>446</v>
      </c>
      <c r="Z179" s="4" t="s">
        <v>446</v>
      </c>
      <c r="AA179" s="4" t="s">
        <v>446</v>
      </c>
      <c r="AB179" s="4" t="s">
        <v>446</v>
      </c>
      <c r="AC179" s="4" t="s">
        <v>446</v>
      </c>
      <c r="AD179" s="4" t="s">
        <v>95</v>
      </c>
      <c r="AE179" s="4" t="s">
        <v>95</v>
      </c>
      <c r="AF179" s="4" t="s">
        <v>95</v>
      </c>
      <c r="AG179" s="4" t="s">
        <v>95</v>
      </c>
      <c r="AH179" s="4" t="s">
        <v>95</v>
      </c>
      <c r="AI179" s="4" t="s">
        <v>95</v>
      </c>
      <c r="AJ179" s="4" t="s">
        <v>95</v>
      </c>
      <c r="AK179" s="4" t="s">
        <v>95</v>
      </c>
      <c r="AL179" s="4" t="s">
        <v>446</v>
      </c>
      <c r="AM179" s="4" t="s">
        <v>446</v>
      </c>
      <c r="AN179" s="4" t="s">
        <v>446</v>
      </c>
      <c r="AO179" s="4" t="s">
        <v>446</v>
      </c>
      <c r="AP179" s="4" t="s">
        <v>95</v>
      </c>
      <c r="AQ179" s="4" t="s">
        <v>95</v>
      </c>
      <c r="AR179" s="4" t="s">
        <v>95</v>
      </c>
      <c r="AS179" s="4" t="s">
        <v>95</v>
      </c>
    </row>
    <row r="180" spans="1:45" x14ac:dyDescent="0.4">
      <c r="A180" s="1" t="s">
        <v>350</v>
      </c>
      <c r="B180" s="9">
        <v>0</v>
      </c>
      <c r="C180" s="9">
        <v>0</v>
      </c>
      <c r="D180" s="9">
        <v>0</v>
      </c>
      <c r="E180" s="9">
        <v>5.9550750646749999E-4</v>
      </c>
      <c r="F180" s="9">
        <v>0</v>
      </c>
      <c r="G180" s="9">
        <v>0</v>
      </c>
      <c r="H180" s="9">
        <v>1.010552420104E-3</v>
      </c>
      <c r="I180" s="9">
        <v>5.5289527837200001E-4</v>
      </c>
      <c r="J180" s="9">
        <v>0</v>
      </c>
      <c r="K180" s="9">
        <v>0</v>
      </c>
      <c r="L180" s="9">
        <v>0</v>
      </c>
      <c r="M180" s="9">
        <v>1.3496941026619998E-3</v>
      </c>
      <c r="N180" s="9">
        <v>0</v>
      </c>
      <c r="O180" s="9">
        <v>0</v>
      </c>
      <c r="P180" s="9">
        <v>0</v>
      </c>
      <c r="Q180" s="9">
        <v>6.7649311575580004E-4</v>
      </c>
      <c r="R180" s="9">
        <v>0</v>
      </c>
      <c r="S180" s="9">
        <v>0</v>
      </c>
      <c r="T180" s="9">
        <v>0</v>
      </c>
      <c r="U180" s="9">
        <v>2.3223484823149999E-4</v>
      </c>
      <c r="V180" s="9">
        <v>0</v>
      </c>
      <c r="W180" s="9">
        <v>0</v>
      </c>
      <c r="X180" s="9">
        <v>0</v>
      </c>
      <c r="Y180" s="9">
        <v>0</v>
      </c>
      <c r="Z180" s="9">
        <v>0</v>
      </c>
      <c r="AA180" s="9">
        <v>0</v>
      </c>
      <c r="AB180" s="9">
        <v>0</v>
      </c>
      <c r="AC180" s="9">
        <v>0</v>
      </c>
      <c r="AD180" s="9">
        <v>0</v>
      </c>
      <c r="AE180" s="9">
        <v>0</v>
      </c>
      <c r="AF180" s="9">
        <v>0</v>
      </c>
      <c r="AG180" s="9">
        <v>3.4258156169279997E-4</v>
      </c>
      <c r="AH180" s="9">
        <v>0</v>
      </c>
      <c r="AI180" s="9">
        <v>0</v>
      </c>
      <c r="AJ180" s="9">
        <v>4.0040744415109999E-4</v>
      </c>
      <c r="AK180" s="9">
        <v>7.7736027573870005E-4</v>
      </c>
      <c r="AL180" s="9">
        <v>0</v>
      </c>
      <c r="AM180" s="9">
        <v>0</v>
      </c>
      <c r="AN180" s="9">
        <v>2.8882952509770002E-4</v>
      </c>
      <c r="AO180" s="9">
        <v>3.6125884363140002E-4</v>
      </c>
      <c r="AP180" s="9">
        <v>0</v>
      </c>
      <c r="AQ180" s="9">
        <v>0</v>
      </c>
      <c r="AR180" s="9">
        <v>0</v>
      </c>
      <c r="AS180" s="9">
        <v>9.4052184193830005E-4</v>
      </c>
    </row>
    <row r="181" spans="1:45" x14ac:dyDescent="0.4">
      <c r="B181" s="10">
        <v>0</v>
      </c>
      <c r="C181" s="10">
        <v>0</v>
      </c>
      <c r="D181" s="10">
        <v>0</v>
      </c>
      <c r="E181" s="10">
        <v>1</v>
      </c>
      <c r="F181" s="10">
        <v>0</v>
      </c>
      <c r="G181" s="10">
        <v>0</v>
      </c>
      <c r="H181" s="10">
        <v>1</v>
      </c>
      <c r="I181" s="10">
        <v>1</v>
      </c>
      <c r="J181" s="10">
        <v>0</v>
      </c>
      <c r="K181" s="10">
        <v>0</v>
      </c>
      <c r="L181" s="10">
        <v>0</v>
      </c>
      <c r="M181" s="10">
        <v>1</v>
      </c>
      <c r="N181" s="10">
        <v>0</v>
      </c>
      <c r="O181" s="10">
        <v>0</v>
      </c>
      <c r="P181" s="10">
        <v>0</v>
      </c>
      <c r="Q181" s="10">
        <v>1</v>
      </c>
      <c r="R181" s="10">
        <v>0</v>
      </c>
      <c r="S181" s="10">
        <v>0</v>
      </c>
      <c r="T181" s="10">
        <v>0</v>
      </c>
      <c r="U181" s="10">
        <v>1</v>
      </c>
      <c r="V181" s="10">
        <v>0</v>
      </c>
      <c r="W181" s="10">
        <v>0</v>
      </c>
      <c r="X181" s="10">
        <v>0</v>
      </c>
      <c r="Y181" s="10">
        <v>0</v>
      </c>
      <c r="Z181" s="10">
        <v>0</v>
      </c>
      <c r="AA181" s="10">
        <v>0</v>
      </c>
      <c r="AB181" s="10">
        <v>0</v>
      </c>
      <c r="AC181" s="10">
        <v>0</v>
      </c>
      <c r="AD181" s="10">
        <v>0</v>
      </c>
      <c r="AE181" s="10">
        <v>0</v>
      </c>
      <c r="AF181" s="10">
        <v>0</v>
      </c>
      <c r="AG181" s="10">
        <v>2</v>
      </c>
      <c r="AH181" s="10">
        <v>0</v>
      </c>
      <c r="AI181" s="10">
        <v>0</v>
      </c>
      <c r="AJ181" s="10">
        <v>1</v>
      </c>
      <c r="AK181" s="10">
        <v>3</v>
      </c>
      <c r="AL181" s="10">
        <v>0</v>
      </c>
      <c r="AM181" s="10">
        <v>0</v>
      </c>
      <c r="AN181" s="10">
        <v>1</v>
      </c>
      <c r="AO181" s="10">
        <v>3</v>
      </c>
      <c r="AP181" s="10">
        <v>0</v>
      </c>
      <c r="AQ181" s="10">
        <v>0</v>
      </c>
      <c r="AR181" s="10">
        <v>0</v>
      </c>
      <c r="AS181" s="10">
        <v>2</v>
      </c>
    </row>
    <row r="182" spans="1:45" x14ac:dyDescent="0.4">
      <c r="B182" s="10">
        <v>140</v>
      </c>
      <c r="C182" s="10">
        <v>171</v>
      </c>
      <c r="D182" s="10">
        <v>194</v>
      </c>
      <c r="E182" s="10">
        <v>525</v>
      </c>
      <c r="F182" s="10">
        <v>399</v>
      </c>
      <c r="G182" s="10">
        <v>458</v>
      </c>
      <c r="H182" s="10">
        <v>487</v>
      </c>
      <c r="I182" s="10">
        <v>1024</v>
      </c>
      <c r="J182" s="10">
        <v>558</v>
      </c>
      <c r="K182" s="10">
        <v>557</v>
      </c>
      <c r="L182" s="10">
        <v>670</v>
      </c>
      <c r="M182" s="10">
        <v>1265</v>
      </c>
      <c r="N182" s="10">
        <v>579</v>
      </c>
      <c r="O182" s="10">
        <v>605</v>
      </c>
      <c r="P182" s="10">
        <v>615</v>
      </c>
      <c r="Q182" s="10">
        <v>977</v>
      </c>
      <c r="R182" s="10">
        <v>697</v>
      </c>
      <c r="S182" s="10">
        <v>673</v>
      </c>
      <c r="T182" s="10">
        <v>615</v>
      </c>
      <c r="U182" s="10">
        <v>885</v>
      </c>
      <c r="V182" s="10">
        <v>799</v>
      </c>
      <c r="W182" s="10">
        <v>729</v>
      </c>
      <c r="X182" s="10">
        <v>608</v>
      </c>
      <c r="Y182" s="10">
        <v>879</v>
      </c>
      <c r="Z182" s="10">
        <v>408</v>
      </c>
      <c r="AA182" s="10">
        <v>375</v>
      </c>
      <c r="AB182" s="10">
        <v>339</v>
      </c>
      <c r="AC182" s="10">
        <v>431</v>
      </c>
      <c r="AD182" s="10">
        <v>1560</v>
      </c>
      <c r="AE182" s="10">
        <v>1486</v>
      </c>
      <c r="AF182" s="10">
        <v>1327</v>
      </c>
      <c r="AG182" s="10">
        <v>2296</v>
      </c>
      <c r="AH182" s="10">
        <v>2001</v>
      </c>
      <c r="AI182" s="10">
        <v>2055</v>
      </c>
      <c r="AJ182" s="10">
        <v>2161</v>
      </c>
      <c r="AK182" s="10">
        <v>3652</v>
      </c>
      <c r="AL182" s="10">
        <v>2405</v>
      </c>
      <c r="AM182" s="10">
        <v>2382</v>
      </c>
      <c r="AN182" s="10">
        <v>2397</v>
      </c>
      <c r="AO182" s="10">
        <v>4107</v>
      </c>
      <c r="AP182" s="10">
        <v>1175</v>
      </c>
      <c r="AQ182" s="10">
        <v>1190</v>
      </c>
      <c r="AR182" s="10">
        <v>1127</v>
      </c>
      <c r="AS182" s="10">
        <v>1880</v>
      </c>
    </row>
    <row r="183" spans="1:45" x14ac:dyDescent="0.4">
      <c r="B183" s="10">
        <v>0</v>
      </c>
      <c r="C183" s="10">
        <v>0</v>
      </c>
      <c r="D183" s="10">
        <v>0</v>
      </c>
      <c r="E183" s="10">
        <v>0.40744498240679999</v>
      </c>
      <c r="F183" s="10">
        <v>0</v>
      </c>
      <c r="G183" s="10">
        <v>0</v>
      </c>
      <c r="H183" s="10">
        <v>0.68112417589340002</v>
      </c>
      <c r="I183" s="10">
        <v>0.62389515333930001</v>
      </c>
      <c r="J183" s="10">
        <v>0</v>
      </c>
      <c r="K183" s="10">
        <v>0</v>
      </c>
      <c r="L183" s="10">
        <v>0</v>
      </c>
      <c r="M183" s="10">
        <v>1.4487276991539999</v>
      </c>
      <c r="N183" s="10">
        <v>0</v>
      </c>
      <c r="O183" s="10">
        <v>0</v>
      </c>
      <c r="P183" s="10">
        <v>0</v>
      </c>
      <c r="Q183" s="10">
        <v>0.62734001526409999</v>
      </c>
      <c r="R183" s="10">
        <v>0</v>
      </c>
      <c r="S183" s="10">
        <v>0</v>
      </c>
      <c r="T183" s="10">
        <v>0</v>
      </c>
      <c r="U183" s="10">
        <v>0.19864793851580001</v>
      </c>
      <c r="V183" s="10">
        <v>0</v>
      </c>
      <c r="W183" s="10">
        <v>0</v>
      </c>
      <c r="X183" s="10">
        <v>0</v>
      </c>
      <c r="Y183" s="10">
        <v>0</v>
      </c>
      <c r="Z183" s="10">
        <v>0</v>
      </c>
      <c r="AA183" s="10">
        <v>0</v>
      </c>
      <c r="AB183" s="10">
        <v>0</v>
      </c>
      <c r="AC183" s="10">
        <v>0</v>
      </c>
      <c r="AD183" s="10">
        <v>0</v>
      </c>
      <c r="AE183" s="10">
        <v>0</v>
      </c>
      <c r="AF183" s="10">
        <v>0</v>
      </c>
      <c r="AG183" s="10">
        <v>1.034784997671</v>
      </c>
      <c r="AH183" s="10">
        <v>0</v>
      </c>
      <c r="AI183" s="10">
        <v>0</v>
      </c>
      <c r="AJ183" s="10">
        <v>0.68112417589340002</v>
      </c>
      <c r="AK183" s="10">
        <v>2.271270791009</v>
      </c>
      <c r="AL183" s="10">
        <v>0</v>
      </c>
      <c r="AM183" s="10">
        <v>0</v>
      </c>
      <c r="AN183" s="10">
        <v>0.68112417589340002</v>
      </c>
      <c r="AO183" s="10">
        <v>1.4498831071189999</v>
      </c>
      <c r="AP183" s="10">
        <v>0</v>
      </c>
      <c r="AQ183" s="10">
        <v>0</v>
      </c>
      <c r="AR183" s="10">
        <v>0</v>
      </c>
      <c r="AS183" s="10">
        <v>1.856172681561</v>
      </c>
    </row>
    <row r="184" spans="1:45" x14ac:dyDescent="0.4">
      <c r="B184" s="10">
        <v>414.93832661670001</v>
      </c>
      <c r="C184" s="10">
        <v>393.1087009327</v>
      </c>
      <c r="D184" s="10">
        <v>411.1167491361</v>
      </c>
      <c r="E184" s="10">
        <v>684.19789504209996</v>
      </c>
      <c r="F184" s="10">
        <v>684.26920344040002</v>
      </c>
      <c r="G184" s="10">
        <v>663.39166233169999</v>
      </c>
      <c r="H184" s="10">
        <v>674.01172105759997</v>
      </c>
      <c r="I184" s="10">
        <v>1128.41468854</v>
      </c>
      <c r="J184" s="10">
        <v>617.18630347789997</v>
      </c>
      <c r="K184" s="10">
        <v>627.76873530119997</v>
      </c>
      <c r="L184" s="10">
        <v>636.72706064479996</v>
      </c>
      <c r="M184" s="10">
        <v>1073.374845675</v>
      </c>
      <c r="N184" s="10">
        <v>579.05991985059995</v>
      </c>
      <c r="O184" s="10">
        <v>581.35840760539998</v>
      </c>
      <c r="P184" s="10">
        <v>561.89971533259995</v>
      </c>
      <c r="Q184" s="10">
        <v>927.34131457230001</v>
      </c>
      <c r="R184" s="10">
        <v>534.86103441440002</v>
      </c>
      <c r="S184" s="10">
        <v>537.47378196149998</v>
      </c>
      <c r="T184" s="10">
        <v>520.81066326339999</v>
      </c>
      <c r="U184" s="10">
        <v>855.37523773249995</v>
      </c>
      <c r="V184" s="10">
        <v>488.03964374970002</v>
      </c>
      <c r="W184" s="10">
        <v>520.38165158490006</v>
      </c>
      <c r="X184" s="10">
        <v>463.59296599330003</v>
      </c>
      <c r="Y184" s="10">
        <v>868.07166433760005</v>
      </c>
      <c r="Z184" s="10">
        <v>261.6455684503</v>
      </c>
      <c r="AA184" s="10">
        <v>246.00304049409999</v>
      </c>
      <c r="AB184" s="10">
        <v>286.2186198398</v>
      </c>
      <c r="AC184" s="10">
        <v>446.85162582309999</v>
      </c>
      <c r="AD184" s="10">
        <v>1752.8369306449999</v>
      </c>
      <c r="AE184" s="10">
        <v>1754.4793060980001</v>
      </c>
      <c r="AF184" s="10">
        <v>1799.134141944</v>
      </c>
      <c r="AG184" s="10">
        <v>3020.550763321</v>
      </c>
      <c r="AH184" s="10">
        <v>1805.6587632129999</v>
      </c>
      <c r="AI184" s="10">
        <v>1770.486660114</v>
      </c>
      <c r="AJ184" s="10">
        <v>1701.07770433</v>
      </c>
      <c r="AK184" s="10">
        <v>2921.773676756</v>
      </c>
      <c r="AL184" s="10">
        <v>2343.7882726490002</v>
      </c>
      <c r="AM184" s="10">
        <v>2394.2378484450001</v>
      </c>
      <c r="AN184" s="10">
        <v>2358.2221231120002</v>
      </c>
      <c r="AO184" s="10">
        <v>4013.4190004729999</v>
      </c>
      <c r="AP184" s="10">
        <v>1236.211727351</v>
      </c>
      <c r="AQ184" s="10">
        <v>1177.7621515549999</v>
      </c>
      <c r="AR184" s="10">
        <v>1191.125665729</v>
      </c>
      <c r="AS184" s="10">
        <v>1973.5561672179999</v>
      </c>
    </row>
    <row r="185" spans="1:45" x14ac:dyDescent="0.4">
      <c r="B185" s="4" t="s">
        <v>95</v>
      </c>
      <c r="C185" s="4" t="s">
        <v>95</v>
      </c>
      <c r="D185" s="4" t="s">
        <v>95</v>
      </c>
      <c r="E185" s="4" t="s">
        <v>95</v>
      </c>
      <c r="F185" s="4" t="s">
        <v>95</v>
      </c>
      <c r="G185" s="4" t="s">
        <v>95</v>
      </c>
      <c r="H185" s="4" t="s">
        <v>95</v>
      </c>
      <c r="I185" s="4" t="s">
        <v>95</v>
      </c>
      <c r="J185" s="4" t="s">
        <v>95</v>
      </c>
      <c r="K185" s="4" t="s">
        <v>95</v>
      </c>
      <c r="L185" s="4" t="s">
        <v>95</v>
      </c>
      <c r="M185" s="4" t="s">
        <v>95</v>
      </c>
      <c r="N185" s="4" t="s">
        <v>95</v>
      </c>
      <c r="O185" s="4" t="s">
        <v>95</v>
      </c>
      <c r="P185" s="4" t="s">
        <v>95</v>
      </c>
      <c r="Q185" s="4" t="s">
        <v>95</v>
      </c>
      <c r="R185" s="4" t="s">
        <v>95</v>
      </c>
      <c r="S185" s="4" t="s">
        <v>95</v>
      </c>
      <c r="T185" s="4" t="s">
        <v>95</v>
      </c>
      <c r="U185" s="4" t="s">
        <v>95</v>
      </c>
      <c r="V185" s="4" t="s">
        <v>446</v>
      </c>
      <c r="W185" s="4" t="s">
        <v>446</v>
      </c>
      <c r="X185" s="4" t="s">
        <v>446</v>
      </c>
      <c r="Y185" s="4" t="s">
        <v>446</v>
      </c>
      <c r="Z185" s="4" t="s">
        <v>446</v>
      </c>
      <c r="AA185" s="4" t="s">
        <v>446</v>
      </c>
      <c r="AB185" s="4" t="s">
        <v>446</v>
      </c>
      <c r="AC185" s="4" t="s">
        <v>446</v>
      </c>
      <c r="AD185" s="4" t="s">
        <v>95</v>
      </c>
      <c r="AE185" s="4" t="s">
        <v>95</v>
      </c>
      <c r="AF185" s="4" t="s">
        <v>95</v>
      </c>
      <c r="AG185" s="4" t="s">
        <v>95</v>
      </c>
      <c r="AH185" s="4" t="s">
        <v>95</v>
      </c>
      <c r="AI185" s="4" t="s">
        <v>95</v>
      </c>
      <c r="AJ185" s="4" t="s">
        <v>95</v>
      </c>
      <c r="AK185" s="4" t="s">
        <v>95</v>
      </c>
      <c r="AL185" s="4" t="s">
        <v>95</v>
      </c>
      <c r="AM185" s="4" t="s">
        <v>95</v>
      </c>
      <c r="AN185" s="4" t="s">
        <v>95</v>
      </c>
      <c r="AO185" s="4" t="s">
        <v>95</v>
      </c>
      <c r="AP185" s="4" t="s">
        <v>95</v>
      </c>
      <c r="AQ185" s="4" t="s">
        <v>95</v>
      </c>
      <c r="AR185" s="4" t="s">
        <v>95</v>
      </c>
      <c r="AS185" s="4" t="s">
        <v>95</v>
      </c>
    </row>
    <row r="186" spans="1:45" x14ac:dyDescent="0.4">
      <c r="A186" s="1" t="s">
        <v>353</v>
      </c>
      <c r="B186" s="9">
        <v>0</v>
      </c>
      <c r="C186" s="9">
        <v>0</v>
      </c>
      <c r="D186" s="9">
        <v>0</v>
      </c>
      <c r="E186" s="9">
        <v>4.4132358970709997E-3</v>
      </c>
      <c r="F186" s="9">
        <v>0</v>
      </c>
      <c r="G186" s="9">
        <v>0</v>
      </c>
      <c r="H186" s="9">
        <v>0</v>
      </c>
      <c r="I186" s="9">
        <v>0</v>
      </c>
      <c r="J186" s="9">
        <v>1.9554683470450001E-3</v>
      </c>
      <c r="K186" s="9">
        <v>0</v>
      </c>
      <c r="L186" s="9">
        <v>0</v>
      </c>
      <c r="M186" s="9">
        <v>0</v>
      </c>
      <c r="N186" s="9">
        <v>0</v>
      </c>
      <c r="O186" s="9">
        <v>2.8735454301000002E-3</v>
      </c>
      <c r="P186" s="9">
        <v>0</v>
      </c>
      <c r="Q186" s="9">
        <v>0</v>
      </c>
      <c r="R186" s="9">
        <v>1.2098284001E-3</v>
      </c>
      <c r="S186" s="9">
        <v>2.9662394093E-3</v>
      </c>
      <c r="T186" s="9">
        <v>0</v>
      </c>
      <c r="U186" s="9">
        <v>0</v>
      </c>
      <c r="V186" s="9">
        <v>1.4511430806450002E-3</v>
      </c>
      <c r="W186" s="9">
        <v>9.9998502741909987E-4</v>
      </c>
      <c r="X186" s="9">
        <v>0</v>
      </c>
      <c r="Y186" s="9">
        <v>0</v>
      </c>
      <c r="Z186" s="9">
        <v>0</v>
      </c>
      <c r="AA186" s="9">
        <v>7.3866277234890007E-4</v>
      </c>
      <c r="AB186" s="9">
        <v>0</v>
      </c>
      <c r="AC186" s="9">
        <v>0</v>
      </c>
      <c r="AD186" s="9">
        <v>1.190652849303E-3</v>
      </c>
      <c r="AE186" s="9">
        <v>1.6501456133779999E-3</v>
      </c>
      <c r="AF186" s="9">
        <v>0</v>
      </c>
      <c r="AG186" s="9">
        <v>0</v>
      </c>
      <c r="AH186" s="9">
        <v>2.6315792672159999E-4</v>
      </c>
      <c r="AI186" s="9">
        <v>6.0535701871999999E-4</v>
      </c>
      <c r="AJ186" s="9">
        <v>0</v>
      </c>
      <c r="AK186" s="9">
        <v>1.0334567441420001E-3</v>
      </c>
      <c r="AL186" s="9">
        <v>9.9375519277749994E-4</v>
      </c>
      <c r="AM186" s="9">
        <v>1.1615477086649999E-3</v>
      </c>
      <c r="AN186" s="9">
        <v>0</v>
      </c>
      <c r="AO186" s="9">
        <v>7.5235770567290004E-4</v>
      </c>
      <c r="AP186" s="9">
        <v>1.8851296299649998E-4</v>
      </c>
      <c r="AQ186" s="9">
        <v>1.006910748952E-3</v>
      </c>
      <c r="AR186" s="9">
        <v>0</v>
      </c>
      <c r="AS186" s="9">
        <v>0</v>
      </c>
    </row>
    <row r="187" spans="1:45" x14ac:dyDescent="0.4">
      <c r="B187" s="10">
        <v>0</v>
      </c>
      <c r="C187" s="10">
        <v>0</v>
      </c>
      <c r="D187" s="10">
        <v>0</v>
      </c>
      <c r="E187" s="10">
        <v>2</v>
      </c>
      <c r="F187" s="10">
        <v>0</v>
      </c>
      <c r="G187" s="10">
        <v>0</v>
      </c>
      <c r="H187" s="10">
        <v>0</v>
      </c>
      <c r="I187" s="10">
        <v>0</v>
      </c>
      <c r="J187" s="10">
        <v>1</v>
      </c>
      <c r="K187" s="10">
        <v>0</v>
      </c>
      <c r="L187" s="10">
        <v>0</v>
      </c>
      <c r="M187" s="10">
        <v>0</v>
      </c>
      <c r="N187" s="10">
        <v>0</v>
      </c>
      <c r="O187" s="10">
        <v>1</v>
      </c>
      <c r="P187" s="10">
        <v>0</v>
      </c>
      <c r="Q187" s="10">
        <v>0</v>
      </c>
      <c r="R187" s="10">
        <v>1</v>
      </c>
      <c r="S187" s="10">
        <v>3</v>
      </c>
      <c r="T187" s="10">
        <v>0</v>
      </c>
      <c r="U187" s="10">
        <v>0</v>
      </c>
      <c r="V187" s="10">
        <v>2</v>
      </c>
      <c r="W187" s="10">
        <v>1</v>
      </c>
      <c r="X187" s="10">
        <v>0</v>
      </c>
      <c r="Y187" s="10">
        <v>0</v>
      </c>
      <c r="Z187" s="10">
        <v>0</v>
      </c>
      <c r="AA187" s="10">
        <v>1</v>
      </c>
      <c r="AB187" s="10">
        <v>0</v>
      </c>
      <c r="AC187" s="10">
        <v>0</v>
      </c>
      <c r="AD187" s="10">
        <v>3</v>
      </c>
      <c r="AE187" s="10">
        <v>4</v>
      </c>
      <c r="AF187" s="10">
        <v>0</v>
      </c>
      <c r="AG187" s="10">
        <v>0</v>
      </c>
      <c r="AH187" s="10">
        <v>1</v>
      </c>
      <c r="AI187" s="10">
        <v>2</v>
      </c>
      <c r="AJ187" s="10">
        <v>0</v>
      </c>
      <c r="AK187" s="10">
        <v>2</v>
      </c>
      <c r="AL187" s="10">
        <v>3</v>
      </c>
      <c r="AM187" s="10">
        <v>4</v>
      </c>
      <c r="AN187" s="10">
        <v>0</v>
      </c>
      <c r="AO187" s="10">
        <v>2</v>
      </c>
      <c r="AP187" s="10">
        <v>1</v>
      </c>
      <c r="AQ187" s="10">
        <v>2</v>
      </c>
      <c r="AR187" s="10">
        <v>0</v>
      </c>
      <c r="AS187" s="10">
        <v>0</v>
      </c>
    </row>
    <row r="188" spans="1:45" x14ac:dyDescent="0.4">
      <c r="B188" s="10">
        <v>140</v>
      </c>
      <c r="C188" s="10">
        <v>171</v>
      </c>
      <c r="D188" s="10">
        <v>194</v>
      </c>
      <c r="E188" s="10">
        <v>525</v>
      </c>
      <c r="F188" s="10">
        <v>399</v>
      </c>
      <c r="G188" s="10">
        <v>458</v>
      </c>
      <c r="H188" s="10">
        <v>487</v>
      </c>
      <c r="I188" s="10">
        <v>1024</v>
      </c>
      <c r="J188" s="10">
        <v>558</v>
      </c>
      <c r="K188" s="10">
        <v>557</v>
      </c>
      <c r="L188" s="10">
        <v>670</v>
      </c>
      <c r="M188" s="10">
        <v>1265</v>
      </c>
      <c r="N188" s="10">
        <v>579</v>
      </c>
      <c r="O188" s="10">
        <v>605</v>
      </c>
      <c r="P188" s="10">
        <v>615</v>
      </c>
      <c r="Q188" s="10">
        <v>977</v>
      </c>
      <c r="R188" s="10">
        <v>697</v>
      </c>
      <c r="S188" s="10">
        <v>673</v>
      </c>
      <c r="T188" s="10">
        <v>615</v>
      </c>
      <c r="U188" s="10">
        <v>885</v>
      </c>
      <c r="V188" s="10">
        <v>799</v>
      </c>
      <c r="W188" s="10">
        <v>729</v>
      </c>
      <c r="X188" s="10">
        <v>608</v>
      </c>
      <c r="Y188" s="10">
        <v>879</v>
      </c>
      <c r="Z188" s="10">
        <v>408</v>
      </c>
      <c r="AA188" s="10">
        <v>375</v>
      </c>
      <c r="AB188" s="10">
        <v>339</v>
      </c>
      <c r="AC188" s="10">
        <v>431</v>
      </c>
      <c r="AD188" s="10">
        <v>1560</v>
      </c>
      <c r="AE188" s="10">
        <v>1486</v>
      </c>
      <c r="AF188" s="10">
        <v>1327</v>
      </c>
      <c r="AG188" s="10">
        <v>2296</v>
      </c>
      <c r="AH188" s="10">
        <v>2001</v>
      </c>
      <c r="AI188" s="10">
        <v>2055</v>
      </c>
      <c r="AJ188" s="10">
        <v>2161</v>
      </c>
      <c r="AK188" s="10">
        <v>3652</v>
      </c>
      <c r="AL188" s="10">
        <v>2405</v>
      </c>
      <c r="AM188" s="10">
        <v>2382</v>
      </c>
      <c r="AN188" s="10">
        <v>2397</v>
      </c>
      <c r="AO188" s="10">
        <v>4107</v>
      </c>
      <c r="AP188" s="10">
        <v>1175</v>
      </c>
      <c r="AQ188" s="10">
        <v>1190</v>
      </c>
      <c r="AR188" s="10">
        <v>1127</v>
      </c>
      <c r="AS188" s="10">
        <v>1880</v>
      </c>
    </row>
    <row r="189" spans="1:45" x14ac:dyDescent="0.4">
      <c r="B189" s="10">
        <v>0</v>
      </c>
      <c r="C189" s="10">
        <v>0</v>
      </c>
      <c r="D189" s="10">
        <v>0</v>
      </c>
      <c r="E189" s="10">
        <v>3.0195267111000001</v>
      </c>
      <c r="F189" s="10">
        <v>0</v>
      </c>
      <c r="G189" s="10">
        <v>0</v>
      </c>
      <c r="H189" s="10">
        <v>0</v>
      </c>
      <c r="I189" s="10">
        <v>0</v>
      </c>
      <c r="J189" s="10">
        <v>1.206888280681</v>
      </c>
      <c r="K189" s="10">
        <v>0</v>
      </c>
      <c r="L189" s="10">
        <v>0</v>
      </c>
      <c r="M189" s="10">
        <v>0</v>
      </c>
      <c r="N189" s="10">
        <v>0</v>
      </c>
      <c r="O189" s="10">
        <v>1.6705597954239999</v>
      </c>
      <c r="P189" s="10">
        <v>0</v>
      </c>
      <c r="Q189" s="10">
        <v>0</v>
      </c>
      <c r="R189" s="10">
        <v>0.64709006954129999</v>
      </c>
      <c r="S189" s="10">
        <v>1.59427591352</v>
      </c>
      <c r="T189" s="10">
        <v>0</v>
      </c>
      <c r="U189" s="10">
        <v>0</v>
      </c>
      <c r="V189" s="10">
        <v>0.70821535210779996</v>
      </c>
      <c r="W189" s="10">
        <v>0.52037386012849995</v>
      </c>
      <c r="X189" s="10">
        <v>0</v>
      </c>
      <c r="Y189" s="10">
        <v>0</v>
      </c>
      <c r="Z189" s="10">
        <v>0</v>
      </c>
      <c r="AA189" s="10">
        <v>0.1817132878976</v>
      </c>
      <c r="AB189" s="10">
        <v>0</v>
      </c>
      <c r="AC189" s="10">
        <v>0</v>
      </c>
      <c r="AD189" s="10">
        <v>2.0870202858360001</v>
      </c>
      <c r="AE189" s="10">
        <v>2.8951463307199998</v>
      </c>
      <c r="AF189" s="10">
        <v>0</v>
      </c>
      <c r="AG189" s="10">
        <v>0</v>
      </c>
      <c r="AH189" s="10">
        <v>0.47517341649380002</v>
      </c>
      <c r="AI189" s="10">
        <v>1.0717765262500001</v>
      </c>
      <c r="AJ189" s="10">
        <v>0</v>
      </c>
      <c r="AK189" s="10">
        <v>3.0195267111000001</v>
      </c>
      <c r="AL189" s="10">
        <v>2.329151766716</v>
      </c>
      <c r="AM189" s="10">
        <v>2.7810214868609999</v>
      </c>
      <c r="AN189" s="10">
        <v>0</v>
      </c>
      <c r="AO189" s="10">
        <v>3.0195267111000001</v>
      </c>
      <c r="AP189" s="10">
        <v>0.233041935614</v>
      </c>
      <c r="AQ189" s="10">
        <v>1.185901370109</v>
      </c>
      <c r="AR189" s="10">
        <v>0</v>
      </c>
      <c r="AS189" s="10">
        <v>0</v>
      </c>
    </row>
    <row r="190" spans="1:45" x14ac:dyDescent="0.4">
      <c r="B190" s="10">
        <v>414.93832661670001</v>
      </c>
      <c r="C190" s="10">
        <v>393.1087009327</v>
      </c>
      <c r="D190" s="10">
        <v>411.1167491361</v>
      </c>
      <c r="E190" s="10">
        <v>684.19789504209996</v>
      </c>
      <c r="F190" s="10">
        <v>684.26920344040002</v>
      </c>
      <c r="G190" s="10">
        <v>663.39166233169999</v>
      </c>
      <c r="H190" s="10">
        <v>674.01172105759997</v>
      </c>
      <c r="I190" s="10">
        <v>1128.41468854</v>
      </c>
      <c r="J190" s="10">
        <v>617.18630347789997</v>
      </c>
      <c r="K190" s="10">
        <v>627.76873530119997</v>
      </c>
      <c r="L190" s="10">
        <v>636.72706064479996</v>
      </c>
      <c r="M190" s="10">
        <v>1073.374845675</v>
      </c>
      <c r="N190" s="10">
        <v>579.05991985059995</v>
      </c>
      <c r="O190" s="10">
        <v>581.35840760539998</v>
      </c>
      <c r="P190" s="10">
        <v>561.89971533259995</v>
      </c>
      <c r="Q190" s="10">
        <v>927.34131457230001</v>
      </c>
      <c r="R190" s="10">
        <v>534.86103441440002</v>
      </c>
      <c r="S190" s="10">
        <v>537.47378196149998</v>
      </c>
      <c r="T190" s="10">
        <v>520.81066326339999</v>
      </c>
      <c r="U190" s="10">
        <v>855.37523773249995</v>
      </c>
      <c r="V190" s="10">
        <v>488.03964374970002</v>
      </c>
      <c r="W190" s="10">
        <v>520.38165158490006</v>
      </c>
      <c r="X190" s="10">
        <v>463.59296599330003</v>
      </c>
      <c r="Y190" s="10">
        <v>868.07166433760005</v>
      </c>
      <c r="Z190" s="10">
        <v>261.6455684503</v>
      </c>
      <c r="AA190" s="10">
        <v>246.00304049409999</v>
      </c>
      <c r="AB190" s="10">
        <v>286.2186198398</v>
      </c>
      <c r="AC190" s="10">
        <v>446.85162582309999</v>
      </c>
      <c r="AD190" s="10">
        <v>1752.8369306449999</v>
      </c>
      <c r="AE190" s="10">
        <v>1754.4793060980001</v>
      </c>
      <c r="AF190" s="10">
        <v>1799.134141944</v>
      </c>
      <c r="AG190" s="10">
        <v>3020.550763321</v>
      </c>
      <c r="AH190" s="10">
        <v>1805.6587632129999</v>
      </c>
      <c r="AI190" s="10">
        <v>1770.486660114</v>
      </c>
      <c r="AJ190" s="10">
        <v>1701.07770433</v>
      </c>
      <c r="AK190" s="10">
        <v>2921.773676756</v>
      </c>
      <c r="AL190" s="10">
        <v>2343.7882726490002</v>
      </c>
      <c r="AM190" s="10">
        <v>2394.2378484450001</v>
      </c>
      <c r="AN190" s="10">
        <v>2358.2221231120002</v>
      </c>
      <c r="AO190" s="10">
        <v>4013.4190004729999</v>
      </c>
      <c r="AP190" s="10">
        <v>1236.211727351</v>
      </c>
      <c r="AQ190" s="10">
        <v>1177.7621515549999</v>
      </c>
      <c r="AR190" s="10">
        <v>1191.125665729</v>
      </c>
      <c r="AS190" s="10">
        <v>1973.5561672179999</v>
      </c>
    </row>
    <row r="191" spans="1:45" x14ac:dyDescent="0.4">
      <c r="B191" s="4" t="s">
        <v>95</v>
      </c>
      <c r="C191" s="4" t="s">
        <v>95</v>
      </c>
      <c r="D191" s="4" t="s">
        <v>95</v>
      </c>
      <c r="E191" s="4" t="s">
        <v>95</v>
      </c>
      <c r="F191" s="4" t="s">
        <v>446</v>
      </c>
      <c r="G191" s="4" t="s">
        <v>446</v>
      </c>
      <c r="H191" s="4" t="s">
        <v>446</v>
      </c>
      <c r="I191" s="4" t="s">
        <v>446</v>
      </c>
      <c r="J191" s="4" t="s">
        <v>95</v>
      </c>
      <c r="K191" s="4" t="s">
        <v>95</v>
      </c>
      <c r="L191" s="4" t="s">
        <v>95</v>
      </c>
      <c r="M191" s="4" t="s">
        <v>95</v>
      </c>
      <c r="N191" s="4" t="s">
        <v>95</v>
      </c>
      <c r="O191" s="4" t="s">
        <v>95</v>
      </c>
      <c r="P191" s="4" t="s">
        <v>95</v>
      </c>
      <c r="Q191" s="4" t="s">
        <v>95</v>
      </c>
      <c r="R191" s="4" t="s">
        <v>95</v>
      </c>
      <c r="S191" s="4" t="s">
        <v>116</v>
      </c>
      <c r="T191" s="4" t="s">
        <v>95</v>
      </c>
      <c r="U191" s="4" t="s">
        <v>95</v>
      </c>
      <c r="V191" s="4" t="s">
        <v>95</v>
      </c>
      <c r="W191" s="4" t="s">
        <v>95</v>
      </c>
      <c r="X191" s="4" t="s">
        <v>95</v>
      </c>
      <c r="Y191" s="4" t="s">
        <v>95</v>
      </c>
      <c r="Z191" s="4" t="s">
        <v>95</v>
      </c>
      <c r="AA191" s="4" t="s">
        <v>95</v>
      </c>
      <c r="AB191" s="4" t="s">
        <v>95</v>
      </c>
      <c r="AC191" s="4" t="s">
        <v>95</v>
      </c>
      <c r="AD191" s="4" t="s">
        <v>116</v>
      </c>
      <c r="AE191" s="4" t="s">
        <v>116</v>
      </c>
      <c r="AF191" s="4" t="s">
        <v>95</v>
      </c>
      <c r="AG191" s="4" t="s">
        <v>95</v>
      </c>
      <c r="AH191" s="4" t="s">
        <v>95</v>
      </c>
      <c r="AI191" s="4" t="s">
        <v>95</v>
      </c>
      <c r="AJ191" s="4" t="s">
        <v>95</v>
      </c>
      <c r="AK191" s="4" t="s">
        <v>95</v>
      </c>
      <c r="AL191" s="4" t="s">
        <v>95</v>
      </c>
      <c r="AM191" s="4" t="s">
        <v>95</v>
      </c>
      <c r="AN191" s="4" t="s">
        <v>95</v>
      </c>
      <c r="AO191" s="4" t="s">
        <v>95</v>
      </c>
      <c r="AP191" s="4" t="s">
        <v>95</v>
      </c>
      <c r="AQ191" s="4" t="s">
        <v>95</v>
      </c>
      <c r="AR191" s="4" t="s">
        <v>95</v>
      </c>
      <c r="AS191" s="4" t="s">
        <v>95</v>
      </c>
    </row>
    <row r="192" spans="1:45" x14ac:dyDescent="0.4">
      <c r="A192" s="1" t="s">
        <v>346</v>
      </c>
      <c r="B192" s="9">
        <v>0</v>
      </c>
      <c r="C192" s="9">
        <v>0</v>
      </c>
      <c r="D192" s="9">
        <v>0</v>
      </c>
      <c r="E192" s="9">
        <v>0</v>
      </c>
      <c r="F192" s="9">
        <v>0</v>
      </c>
      <c r="G192" s="9">
        <v>0</v>
      </c>
      <c r="H192" s="9">
        <v>0</v>
      </c>
      <c r="I192" s="9">
        <v>9.958598758424001E-4</v>
      </c>
      <c r="J192" s="9">
        <v>0</v>
      </c>
      <c r="K192" s="9">
        <v>0</v>
      </c>
      <c r="L192" s="9">
        <v>0</v>
      </c>
      <c r="M192" s="9">
        <v>1.5820270747479999E-4</v>
      </c>
      <c r="N192" s="9">
        <v>0</v>
      </c>
      <c r="O192" s="9">
        <v>0</v>
      </c>
      <c r="P192" s="9">
        <v>0</v>
      </c>
      <c r="Q192" s="9">
        <v>1.3952496585190001E-3</v>
      </c>
      <c r="R192" s="9">
        <v>0</v>
      </c>
      <c r="S192" s="9">
        <v>0</v>
      </c>
      <c r="T192" s="9">
        <v>0</v>
      </c>
      <c r="U192" s="9">
        <v>0</v>
      </c>
      <c r="V192" s="9">
        <v>0</v>
      </c>
      <c r="W192" s="9">
        <v>0</v>
      </c>
      <c r="X192" s="9">
        <v>0</v>
      </c>
      <c r="Y192" s="9">
        <v>0</v>
      </c>
      <c r="Z192" s="9">
        <v>0</v>
      </c>
      <c r="AA192" s="9">
        <v>0</v>
      </c>
      <c r="AB192" s="9">
        <v>0</v>
      </c>
      <c r="AC192" s="9">
        <v>0</v>
      </c>
      <c r="AD192" s="9">
        <v>0</v>
      </c>
      <c r="AE192" s="9">
        <v>0</v>
      </c>
      <c r="AF192" s="9">
        <v>0</v>
      </c>
      <c r="AG192" s="9">
        <v>8.0038898649660009E-4</v>
      </c>
      <c r="AH192" s="9">
        <v>0</v>
      </c>
      <c r="AI192" s="9">
        <v>0</v>
      </c>
      <c r="AJ192" s="9">
        <v>0</v>
      </c>
      <c r="AK192" s="9">
        <v>5.8119082963909997E-5</v>
      </c>
      <c r="AL192" s="9">
        <v>0</v>
      </c>
      <c r="AM192" s="9">
        <v>0</v>
      </c>
      <c r="AN192" s="9">
        <v>0</v>
      </c>
      <c r="AO192" s="9">
        <v>3.2230716957199997E-4</v>
      </c>
      <c r="AP192" s="9">
        <v>0</v>
      </c>
      <c r="AQ192" s="9">
        <v>0</v>
      </c>
      <c r="AR192" s="9">
        <v>0</v>
      </c>
      <c r="AS192" s="9">
        <v>6.5560467646150005E-4</v>
      </c>
    </row>
    <row r="193" spans="1:45" x14ac:dyDescent="0.4">
      <c r="B193" s="10">
        <v>0</v>
      </c>
      <c r="C193" s="10">
        <v>0</v>
      </c>
      <c r="D193" s="10">
        <v>0</v>
      </c>
      <c r="E193" s="10">
        <v>0</v>
      </c>
      <c r="F193" s="10">
        <v>0</v>
      </c>
      <c r="G193" s="10">
        <v>0</v>
      </c>
      <c r="H193" s="10">
        <v>0</v>
      </c>
      <c r="I193" s="10">
        <v>1</v>
      </c>
      <c r="J193" s="10">
        <v>0</v>
      </c>
      <c r="K193" s="10">
        <v>0</v>
      </c>
      <c r="L193" s="10">
        <v>0</v>
      </c>
      <c r="M193" s="10">
        <v>1</v>
      </c>
      <c r="N193" s="10">
        <v>0</v>
      </c>
      <c r="O193" s="10">
        <v>0</v>
      </c>
      <c r="P193" s="10">
        <v>0</v>
      </c>
      <c r="Q193" s="10">
        <v>1</v>
      </c>
      <c r="R193" s="10">
        <v>0</v>
      </c>
      <c r="S193" s="10">
        <v>0</v>
      </c>
      <c r="T193" s="10">
        <v>0</v>
      </c>
      <c r="U193" s="10">
        <v>0</v>
      </c>
      <c r="V193" s="10">
        <v>0</v>
      </c>
      <c r="W193" s="10">
        <v>0</v>
      </c>
      <c r="X193" s="10">
        <v>0</v>
      </c>
      <c r="Y193" s="10">
        <v>0</v>
      </c>
      <c r="Z193" s="10">
        <v>0</v>
      </c>
      <c r="AA193" s="10">
        <v>0</v>
      </c>
      <c r="AB193" s="10">
        <v>0</v>
      </c>
      <c r="AC193" s="10">
        <v>0</v>
      </c>
      <c r="AD193" s="10">
        <v>0</v>
      </c>
      <c r="AE193" s="10">
        <v>0</v>
      </c>
      <c r="AF193" s="10">
        <v>0</v>
      </c>
      <c r="AG193" s="10">
        <v>2</v>
      </c>
      <c r="AH193" s="10">
        <v>0</v>
      </c>
      <c r="AI193" s="10">
        <v>0</v>
      </c>
      <c r="AJ193" s="10">
        <v>0</v>
      </c>
      <c r="AK193" s="10">
        <v>1</v>
      </c>
      <c r="AL193" s="10">
        <v>0</v>
      </c>
      <c r="AM193" s="10">
        <v>0</v>
      </c>
      <c r="AN193" s="10">
        <v>0</v>
      </c>
      <c r="AO193" s="10">
        <v>2</v>
      </c>
      <c r="AP193" s="10">
        <v>0</v>
      </c>
      <c r="AQ193" s="10">
        <v>0</v>
      </c>
      <c r="AR193" s="10">
        <v>0</v>
      </c>
      <c r="AS193" s="10">
        <v>1</v>
      </c>
    </row>
    <row r="194" spans="1:45" x14ac:dyDescent="0.4">
      <c r="B194" s="10">
        <v>140</v>
      </c>
      <c r="C194" s="10">
        <v>171</v>
      </c>
      <c r="D194" s="10">
        <v>194</v>
      </c>
      <c r="E194" s="10">
        <v>525</v>
      </c>
      <c r="F194" s="10">
        <v>399</v>
      </c>
      <c r="G194" s="10">
        <v>458</v>
      </c>
      <c r="H194" s="10">
        <v>487</v>
      </c>
      <c r="I194" s="10">
        <v>1024</v>
      </c>
      <c r="J194" s="10">
        <v>558</v>
      </c>
      <c r="K194" s="10">
        <v>557</v>
      </c>
      <c r="L194" s="10">
        <v>670</v>
      </c>
      <c r="M194" s="10">
        <v>1265</v>
      </c>
      <c r="N194" s="10">
        <v>579</v>
      </c>
      <c r="O194" s="10">
        <v>605</v>
      </c>
      <c r="P194" s="10">
        <v>615</v>
      </c>
      <c r="Q194" s="10">
        <v>977</v>
      </c>
      <c r="R194" s="10">
        <v>697</v>
      </c>
      <c r="S194" s="10">
        <v>673</v>
      </c>
      <c r="T194" s="10">
        <v>615</v>
      </c>
      <c r="U194" s="10">
        <v>885</v>
      </c>
      <c r="V194" s="10">
        <v>799</v>
      </c>
      <c r="W194" s="10">
        <v>729</v>
      </c>
      <c r="X194" s="10">
        <v>608</v>
      </c>
      <c r="Y194" s="10">
        <v>879</v>
      </c>
      <c r="Z194" s="10">
        <v>408</v>
      </c>
      <c r="AA194" s="10">
        <v>375</v>
      </c>
      <c r="AB194" s="10">
        <v>339</v>
      </c>
      <c r="AC194" s="10">
        <v>431</v>
      </c>
      <c r="AD194" s="10">
        <v>1560</v>
      </c>
      <c r="AE194" s="10">
        <v>1486</v>
      </c>
      <c r="AF194" s="10">
        <v>1327</v>
      </c>
      <c r="AG194" s="10">
        <v>2296</v>
      </c>
      <c r="AH194" s="10">
        <v>2001</v>
      </c>
      <c r="AI194" s="10">
        <v>2055</v>
      </c>
      <c r="AJ194" s="10">
        <v>2161</v>
      </c>
      <c r="AK194" s="10">
        <v>3652</v>
      </c>
      <c r="AL194" s="10">
        <v>2405</v>
      </c>
      <c r="AM194" s="10">
        <v>2382</v>
      </c>
      <c r="AN194" s="10">
        <v>2397</v>
      </c>
      <c r="AO194" s="10">
        <v>4107</v>
      </c>
      <c r="AP194" s="10">
        <v>1175</v>
      </c>
      <c r="AQ194" s="10">
        <v>1190</v>
      </c>
      <c r="AR194" s="10">
        <v>1127</v>
      </c>
      <c r="AS194" s="10">
        <v>1880</v>
      </c>
    </row>
    <row r="195" spans="1:45" x14ac:dyDescent="0.4">
      <c r="B195" s="10">
        <v>0</v>
      </c>
      <c r="C195" s="10">
        <v>0</v>
      </c>
      <c r="D195" s="10">
        <v>0</v>
      </c>
      <c r="E195" s="10">
        <v>0</v>
      </c>
      <c r="F195" s="10">
        <v>0</v>
      </c>
      <c r="G195" s="10">
        <v>0</v>
      </c>
      <c r="H195" s="10">
        <v>0</v>
      </c>
      <c r="I195" s="10">
        <v>1.123742911628</v>
      </c>
      <c r="J195" s="10">
        <v>0</v>
      </c>
      <c r="K195" s="10">
        <v>0</v>
      </c>
      <c r="L195" s="10">
        <v>0</v>
      </c>
      <c r="M195" s="10">
        <v>0.16981080672109999</v>
      </c>
      <c r="N195" s="10">
        <v>0</v>
      </c>
      <c r="O195" s="10">
        <v>0</v>
      </c>
      <c r="P195" s="10">
        <v>0</v>
      </c>
      <c r="Q195" s="10">
        <v>1.293872652488</v>
      </c>
      <c r="R195" s="10">
        <v>0</v>
      </c>
      <c r="S195" s="10">
        <v>0</v>
      </c>
      <c r="T195" s="10">
        <v>0</v>
      </c>
      <c r="U195" s="10">
        <v>0</v>
      </c>
      <c r="V195" s="10">
        <v>0</v>
      </c>
      <c r="W195" s="10">
        <v>0</v>
      </c>
      <c r="X195" s="10">
        <v>0</v>
      </c>
      <c r="Y195" s="10">
        <v>0</v>
      </c>
      <c r="Z195" s="10">
        <v>0</v>
      </c>
      <c r="AA195" s="10">
        <v>0</v>
      </c>
      <c r="AB195" s="10">
        <v>0</v>
      </c>
      <c r="AC195" s="10">
        <v>0</v>
      </c>
      <c r="AD195" s="10">
        <v>0</v>
      </c>
      <c r="AE195" s="10">
        <v>0</v>
      </c>
      <c r="AF195" s="10">
        <v>0</v>
      </c>
      <c r="AG195" s="10">
        <v>2.4176155641160002</v>
      </c>
      <c r="AH195" s="10">
        <v>0</v>
      </c>
      <c r="AI195" s="10">
        <v>0</v>
      </c>
      <c r="AJ195" s="10">
        <v>0</v>
      </c>
      <c r="AK195" s="10">
        <v>0.16981080672109999</v>
      </c>
      <c r="AL195" s="10">
        <v>0</v>
      </c>
      <c r="AM195" s="10">
        <v>0</v>
      </c>
      <c r="AN195" s="10">
        <v>0</v>
      </c>
      <c r="AO195" s="10">
        <v>1.293553718349</v>
      </c>
      <c r="AP195" s="10">
        <v>0</v>
      </c>
      <c r="AQ195" s="10">
        <v>0</v>
      </c>
      <c r="AR195" s="10">
        <v>0</v>
      </c>
      <c r="AS195" s="10">
        <v>1.293872652488</v>
      </c>
    </row>
    <row r="196" spans="1:45" x14ac:dyDescent="0.4">
      <c r="B196" s="10">
        <v>414.93832661670001</v>
      </c>
      <c r="C196" s="10">
        <v>393.1087009327</v>
      </c>
      <c r="D196" s="10">
        <v>411.1167491361</v>
      </c>
      <c r="E196" s="10">
        <v>684.19789504209996</v>
      </c>
      <c r="F196" s="10">
        <v>684.26920344040002</v>
      </c>
      <c r="G196" s="10">
        <v>663.39166233169999</v>
      </c>
      <c r="H196" s="10">
        <v>674.01172105759997</v>
      </c>
      <c r="I196" s="10">
        <v>1128.41468854</v>
      </c>
      <c r="J196" s="10">
        <v>617.18630347789997</v>
      </c>
      <c r="K196" s="10">
        <v>627.76873530119997</v>
      </c>
      <c r="L196" s="10">
        <v>636.72706064479996</v>
      </c>
      <c r="M196" s="10">
        <v>1073.374845675</v>
      </c>
      <c r="N196" s="10">
        <v>579.05991985059995</v>
      </c>
      <c r="O196" s="10">
        <v>581.35840760539998</v>
      </c>
      <c r="P196" s="10">
        <v>561.89971533259995</v>
      </c>
      <c r="Q196" s="10">
        <v>927.34131457230001</v>
      </c>
      <c r="R196" s="10">
        <v>534.86103441440002</v>
      </c>
      <c r="S196" s="10">
        <v>537.47378196149998</v>
      </c>
      <c r="T196" s="10">
        <v>520.81066326339999</v>
      </c>
      <c r="U196" s="10">
        <v>855.37523773249995</v>
      </c>
      <c r="V196" s="10">
        <v>488.03964374970002</v>
      </c>
      <c r="W196" s="10">
        <v>520.38165158490006</v>
      </c>
      <c r="X196" s="10">
        <v>463.59296599330003</v>
      </c>
      <c r="Y196" s="10">
        <v>868.07166433760005</v>
      </c>
      <c r="Z196" s="10">
        <v>261.6455684503</v>
      </c>
      <c r="AA196" s="10">
        <v>246.00304049409999</v>
      </c>
      <c r="AB196" s="10">
        <v>286.2186198398</v>
      </c>
      <c r="AC196" s="10">
        <v>446.85162582309999</v>
      </c>
      <c r="AD196" s="10">
        <v>1752.8369306449999</v>
      </c>
      <c r="AE196" s="10">
        <v>1754.4793060980001</v>
      </c>
      <c r="AF196" s="10">
        <v>1799.134141944</v>
      </c>
      <c r="AG196" s="10">
        <v>3020.550763321</v>
      </c>
      <c r="AH196" s="10">
        <v>1805.6587632129999</v>
      </c>
      <c r="AI196" s="10">
        <v>1770.486660114</v>
      </c>
      <c r="AJ196" s="10">
        <v>1701.07770433</v>
      </c>
      <c r="AK196" s="10">
        <v>2921.773676756</v>
      </c>
      <c r="AL196" s="10">
        <v>2343.7882726490002</v>
      </c>
      <c r="AM196" s="10">
        <v>2394.2378484450001</v>
      </c>
      <c r="AN196" s="10">
        <v>2358.2221231120002</v>
      </c>
      <c r="AO196" s="10">
        <v>4013.4190004729999</v>
      </c>
      <c r="AP196" s="10">
        <v>1236.211727351</v>
      </c>
      <c r="AQ196" s="10">
        <v>1177.7621515549999</v>
      </c>
      <c r="AR196" s="10">
        <v>1191.125665729</v>
      </c>
      <c r="AS196" s="10">
        <v>1973.5561672179999</v>
      </c>
    </row>
    <row r="197" spans="1:45" x14ac:dyDescent="0.4">
      <c r="B197" s="4" t="s">
        <v>446</v>
      </c>
      <c r="C197" s="4" t="s">
        <v>446</v>
      </c>
      <c r="D197" s="4" t="s">
        <v>446</v>
      </c>
      <c r="E197" s="4" t="s">
        <v>446</v>
      </c>
      <c r="F197" s="4" t="s">
        <v>95</v>
      </c>
      <c r="G197" s="4" t="s">
        <v>95</v>
      </c>
      <c r="H197" s="4" t="s">
        <v>95</v>
      </c>
      <c r="I197" s="4" t="s">
        <v>95</v>
      </c>
      <c r="J197" s="4" t="s">
        <v>95</v>
      </c>
      <c r="K197" s="4" t="s">
        <v>95</v>
      </c>
      <c r="L197" s="4" t="s">
        <v>95</v>
      </c>
      <c r="M197" s="4" t="s">
        <v>95</v>
      </c>
      <c r="N197" s="4" t="s">
        <v>95</v>
      </c>
      <c r="O197" s="4" t="s">
        <v>95</v>
      </c>
      <c r="P197" s="4" t="s">
        <v>95</v>
      </c>
      <c r="Q197" s="4" t="s">
        <v>95</v>
      </c>
      <c r="R197" s="4" t="s">
        <v>446</v>
      </c>
      <c r="S197" s="4" t="s">
        <v>446</v>
      </c>
      <c r="T197" s="4" t="s">
        <v>446</v>
      </c>
      <c r="U197" s="4" t="s">
        <v>446</v>
      </c>
      <c r="V197" s="4" t="s">
        <v>446</v>
      </c>
      <c r="W197" s="4" t="s">
        <v>446</v>
      </c>
      <c r="X197" s="4" t="s">
        <v>446</v>
      </c>
      <c r="Y197" s="4" t="s">
        <v>446</v>
      </c>
      <c r="Z197" s="4" t="s">
        <v>446</v>
      </c>
      <c r="AA197" s="4" t="s">
        <v>446</v>
      </c>
      <c r="AB197" s="4" t="s">
        <v>446</v>
      </c>
      <c r="AC197" s="4" t="s">
        <v>446</v>
      </c>
      <c r="AD197" s="4" t="s">
        <v>95</v>
      </c>
      <c r="AE197" s="4" t="s">
        <v>95</v>
      </c>
      <c r="AF197" s="4" t="s">
        <v>95</v>
      </c>
      <c r="AG197" s="4" t="s">
        <v>95</v>
      </c>
      <c r="AH197" s="4" t="s">
        <v>95</v>
      </c>
      <c r="AI197" s="4" t="s">
        <v>95</v>
      </c>
      <c r="AJ197" s="4" t="s">
        <v>95</v>
      </c>
      <c r="AK197" s="4" t="s">
        <v>95</v>
      </c>
      <c r="AL197" s="4" t="s">
        <v>95</v>
      </c>
      <c r="AM197" s="4" t="s">
        <v>95</v>
      </c>
      <c r="AN197" s="4" t="s">
        <v>95</v>
      </c>
      <c r="AO197" s="4" t="s">
        <v>95</v>
      </c>
      <c r="AP197" s="4" t="s">
        <v>95</v>
      </c>
      <c r="AQ197" s="4" t="s">
        <v>95</v>
      </c>
      <c r="AR197" s="4" t="s">
        <v>95</v>
      </c>
      <c r="AS197" s="4" t="s">
        <v>95</v>
      </c>
    </row>
    <row r="198" spans="1:45" x14ac:dyDescent="0.4">
      <c r="A198" s="1" t="s">
        <v>357</v>
      </c>
      <c r="B198" s="9">
        <v>2.3297960970239999E-2</v>
      </c>
      <c r="C198" s="9">
        <v>6.6857460522700002E-2</v>
      </c>
      <c r="D198" s="9">
        <v>1.205111067662E-2</v>
      </c>
      <c r="E198" s="9">
        <v>0</v>
      </c>
      <c r="F198" s="9">
        <v>3.2730230808710001E-2</v>
      </c>
      <c r="G198" s="9">
        <v>2.310964053046E-2</v>
      </c>
      <c r="H198" s="9">
        <v>4.0568220234829998E-2</v>
      </c>
      <c r="I198" s="9">
        <v>0</v>
      </c>
      <c r="J198" s="9">
        <v>4.3790675032759997E-2</v>
      </c>
      <c r="K198" s="9">
        <v>5.9513496448740003E-2</v>
      </c>
      <c r="L198" s="9">
        <v>6.4771038434990005E-2</v>
      </c>
      <c r="M198" s="9">
        <v>0</v>
      </c>
      <c r="N198" s="9">
        <v>4.0079966176059995E-2</v>
      </c>
      <c r="O198" s="9">
        <v>7.0162519485850006E-2</v>
      </c>
      <c r="P198" s="9">
        <v>5.8221210101849996E-2</v>
      </c>
      <c r="Q198" s="9">
        <v>0</v>
      </c>
      <c r="R198" s="9">
        <v>3.1038097513670003E-2</v>
      </c>
      <c r="S198" s="9">
        <v>2.4972155347329997E-2</v>
      </c>
      <c r="T198" s="9">
        <v>2.592056606307E-2</v>
      </c>
      <c r="U198" s="9">
        <v>0</v>
      </c>
      <c r="V198" s="9">
        <v>4.4267282282829997E-3</v>
      </c>
      <c r="W198" s="9">
        <v>9.1206065611069993E-3</v>
      </c>
      <c r="X198" s="9">
        <v>8.1033696541059994E-3</v>
      </c>
      <c r="Y198" s="9">
        <v>0</v>
      </c>
      <c r="Z198" s="9">
        <v>0</v>
      </c>
      <c r="AA198" s="9">
        <v>7.0187367424470008E-3</v>
      </c>
      <c r="AB198" s="9">
        <v>2.6100512275299996E-3</v>
      </c>
      <c r="AC198" s="9">
        <v>0</v>
      </c>
      <c r="AD198" s="9">
        <v>3.5037648677850003E-2</v>
      </c>
      <c r="AE198" s="9">
        <v>5.345460222574E-2</v>
      </c>
      <c r="AF198" s="9">
        <v>4.4092975093079995E-2</v>
      </c>
      <c r="AG198" s="9">
        <v>0</v>
      </c>
      <c r="AH198" s="9">
        <v>2.1956206126200001E-2</v>
      </c>
      <c r="AI198" s="9">
        <v>2.5062827079550001E-2</v>
      </c>
      <c r="AJ198" s="9">
        <v>2.5700396992639998E-2</v>
      </c>
      <c r="AK198" s="9">
        <v>0</v>
      </c>
      <c r="AL198" s="9">
        <v>3.5448909675690005E-2</v>
      </c>
      <c r="AM198" s="9">
        <v>4.6742771858929999E-2</v>
      </c>
      <c r="AN198" s="9">
        <v>4.2398083663069998E-2</v>
      </c>
      <c r="AO198" s="9">
        <v>0</v>
      </c>
      <c r="AP198" s="9">
        <v>1.454116749614E-2</v>
      </c>
      <c r="AQ198" s="9">
        <v>2.3557105653730002E-2</v>
      </c>
      <c r="AR198" s="9">
        <v>2.0378322076619999E-2</v>
      </c>
      <c r="AS198" s="9">
        <v>0</v>
      </c>
    </row>
    <row r="199" spans="1:45" x14ac:dyDescent="0.4">
      <c r="B199" s="10">
        <v>3</v>
      </c>
      <c r="C199" s="10">
        <v>10</v>
      </c>
      <c r="D199" s="10">
        <v>2</v>
      </c>
      <c r="E199" s="10">
        <v>0</v>
      </c>
      <c r="F199" s="10">
        <v>16</v>
      </c>
      <c r="G199" s="10">
        <v>11</v>
      </c>
      <c r="H199" s="10">
        <v>20</v>
      </c>
      <c r="I199" s="10">
        <v>0</v>
      </c>
      <c r="J199" s="10">
        <v>24</v>
      </c>
      <c r="K199" s="10">
        <v>33</v>
      </c>
      <c r="L199" s="10">
        <v>43</v>
      </c>
      <c r="M199" s="10">
        <v>0</v>
      </c>
      <c r="N199" s="10">
        <v>32</v>
      </c>
      <c r="O199" s="10">
        <v>44</v>
      </c>
      <c r="P199" s="10">
        <v>34</v>
      </c>
      <c r="Q199" s="10">
        <v>0</v>
      </c>
      <c r="R199" s="10">
        <v>24</v>
      </c>
      <c r="S199" s="10">
        <v>17</v>
      </c>
      <c r="T199" s="10">
        <v>19</v>
      </c>
      <c r="U199" s="10">
        <v>0</v>
      </c>
      <c r="V199" s="10">
        <v>6</v>
      </c>
      <c r="W199" s="10">
        <v>7</v>
      </c>
      <c r="X199" s="10">
        <v>6</v>
      </c>
      <c r="Y199" s="10">
        <v>0</v>
      </c>
      <c r="Z199" s="10">
        <v>0</v>
      </c>
      <c r="AA199" s="10">
        <v>2</v>
      </c>
      <c r="AB199" s="10">
        <v>2</v>
      </c>
      <c r="AC199" s="10">
        <v>0</v>
      </c>
      <c r="AD199" s="10">
        <v>53</v>
      </c>
      <c r="AE199" s="10">
        <v>71</v>
      </c>
      <c r="AF199" s="10">
        <v>55</v>
      </c>
      <c r="AG199" s="10">
        <v>0</v>
      </c>
      <c r="AH199" s="10">
        <v>52</v>
      </c>
      <c r="AI199" s="10">
        <v>52</v>
      </c>
      <c r="AJ199" s="10">
        <v>70</v>
      </c>
      <c r="AK199" s="10">
        <v>0</v>
      </c>
      <c r="AL199" s="10">
        <v>86</v>
      </c>
      <c r="AM199" s="10">
        <v>98</v>
      </c>
      <c r="AN199" s="10">
        <v>103</v>
      </c>
      <c r="AO199" s="10">
        <v>0</v>
      </c>
      <c r="AP199" s="10">
        <v>19</v>
      </c>
      <c r="AQ199" s="10">
        <v>26</v>
      </c>
      <c r="AR199" s="10">
        <v>23</v>
      </c>
      <c r="AS199" s="10">
        <v>0</v>
      </c>
    </row>
    <row r="200" spans="1:45" x14ac:dyDescent="0.4">
      <c r="B200" s="10">
        <v>140</v>
      </c>
      <c r="C200" s="10">
        <v>171</v>
      </c>
      <c r="D200" s="10">
        <v>194</v>
      </c>
      <c r="E200" s="10">
        <v>525</v>
      </c>
      <c r="F200" s="10">
        <v>399</v>
      </c>
      <c r="G200" s="10">
        <v>458</v>
      </c>
      <c r="H200" s="10">
        <v>487</v>
      </c>
      <c r="I200" s="10">
        <v>1024</v>
      </c>
      <c r="J200" s="10">
        <v>558</v>
      </c>
      <c r="K200" s="10">
        <v>557</v>
      </c>
      <c r="L200" s="10">
        <v>670</v>
      </c>
      <c r="M200" s="10">
        <v>1265</v>
      </c>
      <c r="N200" s="10">
        <v>579</v>
      </c>
      <c r="O200" s="10">
        <v>605</v>
      </c>
      <c r="P200" s="10">
        <v>615</v>
      </c>
      <c r="Q200" s="10">
        <v>977</v>
      </c>
      <c r="R200" s="10">
        <v>697</v>
      </c>
      <c r="S200" s="10">
        <v>673</v>
      </c>
      <c r="T200" s="10">
        <v>615</v>
      </c>
      <c r="U200" s="10">
        <v>885</v>
      </c>
      <c r="V200" s="10">
        <v>799</v>
      </c>
      <c r="W200" s="10">
        <v>729</v>
      </c>
      <c r="X200" s="10">
        <v>608</v>
      </c>
      <c r="Y200" s="10">
        <v>879</v>
      </c>
      <c r="Z200" s="10">
        <v>408</v>
      </c>
      <c r="AA200" s="10">
        <v>375</v>
      </c>
      <c r="AB200" s="10">
        <v>339</v>
      </c>
      <c r="AC200" s="10">
        <v>431</v>
      </c>
      <c r="AD200" s="10">
        <v>1560</v>
      </c>
      <c r="AE200" s="10">
        <v>1486</v>
      </c>
      <c r="AF200" s="10">
        <v>1327</v>
      </c>
      <c r="AG200" s="10">
        <v>2296</v>
      </c>
      <c r="AH200" s="10">
        <v>2001</v>
      </c>
      <c r="AI200" s="10">
        <v>2055</v>
      </c>
      <c r="AJ200" s="10">
        <v>2161</v>
      </c>
      <c r="AK200" s="10">
        <v>3652</v>
      </c>
      <c r="AL200" s="10">
        <v>2405</v>
      </c>
      <c r="AM200" s="10">
        <v>2382</v>
      </c>
      <c r="AN200" s="10">
        <v>2397</v>
      </c>
      <c r="AO200" s="10">
        <v>4107</v>
      </c>
      <c r="AP200" s="10">
        <v>1175</v>
      </c>
      <c r="AQ200" s="10">
        <v>1190</v>
      </c>
      <c r="AR200" s="10">
        <v>1127</v>
      </c>
      <c r="AS200" s="10">
        <v>1880</v>
      </c>
    </row>
    <row r="201" spans="1:45" x14ac:dyDescent="0.4">
      <c r="B201" s="10">
        <v>9.6672169385710003</v>
      </c>
      <c r="C201" s="10">
        <v>26.28224945374</v>
      </c>
      <c r="D201" s="10">
        <v>4.9544134448520003</v>
      </c>
      <c r="E201" s="10">
        <v>0</v>
      </c>
      <c r="F201" s="10">
        <v>22.396288963890001</v>
      </c>
      <c r="G201" s="10">
        <v>15.330742847390001</v>
      </c>
      <c r="H201" s="10">
        <v>27.343455940719998</v>
      </c>
      <c r="I201" s="10">
        <v>0</v>
      </c>
      <c r="J201" s="10">
        <v>27.02700485027</v>
      </c>
      <c r="K201" s="10">
        <v>37.360712398979999</v>
      </c>
      <c r="L201" s="10">
        <v>41.241472917620001</v>
      </c>
      <c r="M201" s="10">
        <v>0</v>
      </c>
      <c r="N201" s="10">
        <v>23.208702001519999</v>
      </c>
      <c r="O201" s="10">
        <v>40.789570601880001</v>
      </c>
      <c r="P201" s="10">
        <v>32.714481382549998</v>
      </c>
      <c r="Q201" s="10">
        <v>0</v>
      </c>
      <c r="R201" s="10">
        <v>16.60106894242</v>
      </c>
      <c r="S201" s="10">
        <v>13.42187877826</v>
      </c>
      <c r="T201" s="10">
        <v>13.499707203470001</v>
      </c>
      <c r="U201" s="10">
        <v>0</v>
      </c>
      <c r="V201" s="10">
        <v>2.1604188675080001</v>
      </c>
      <c r="W201" s="10">
        <v>4.7461963057250003</v>
      </c>
      <c r="X201" s="10">
        <v>3.7566651724870002</v>
      </c>
      <c r="Y201" s="10">
        <v>0</v>
      </c>
      <c r="Z201" s="10">
        <v>0</v>
      </c>
      <c r="AA201" s="10">
        <v>1.7266305790700001</v>
      </c>
      <c r="AB201" s="10">
        <v>0.74704526005469996</v>
      </c>
      <c r="AC201" s="10">
        <v>0</v>
      </c>
      <c r="AD201" s="10">
        <v>61.415284565500002</v>
      </c>
      <c r="AE201" s="10">
        <v>93.784993420769993</v>
      </c>
      <c r="AF201" s="10">
        <v>79.329176909829997</v>
      </c>
      <c r="AG201" s="10">
        <v>0</v>
      </c>
      <c r="AH201" s="10">
        <v>39.645415998689998</v>
      </c>
      <c r="AI201" s="10">
        <v>44.373401009090003</v>
      </c>
      <c r="AJ201" s="10">
        <v>43.718372316610001</v>
      </c>
      <c r="AK201" s="10">
        <v>0</v>
      </c>
      <c r="AL201" s="10">
        <v>83.084738776080002</v>
      </c>
      <c r="AM201" s="10">
        <v>111.91331352589999</v>
      </c>
      <c r="AN201" s="10">
        <v>99.984098871810005</v>
      </c>
      <c r="AO201" s="10">
        <v>0</v>
      </c>
      <c r="AP201" s="10">
        <v>17.975961788100001</v>
      </c>
      <c r="AQ201" s="10">
        <v>27.744667439139999</v>
      </c>
      <c r="AR201" s="10">
        <v>24.27314244994</v>
      </c>
      <c r="AS201" s="10">
        <v>0</v>
      </c>
    </row>
    <row r="202" spans="1:45" x14ac:dyDescent="0.4">
      <c r="B202" s="10">
        <v>414.93832661670001</v>
      </c>
      <c r="C202" s="10">
        <v>393.1087009327</v>
      </c>
      <c r="D202" s="10">
        <v>411.1167491361</v>
      </c>
      <c r="E202" s="10">
        <v>684.19789504209996</v>
      </c>
      <c r="F202" s="10">
        <v>684.26920344040002</v>
      </c>
      <c r="G202" s="10">
        <v>663.39166233169999</v>
      </c>
      <c r="H202" s="10">
        <v>674.01172105759997</v>
      </c>
      <c r="I202" s="10">
        <v>1128.41468854</v>
      </c>
      <c r="J202" s="10">
        <v>617.18630347789997</v>
      </c>
      <c r="K202" s="10">
        <v>627.76873530119997</v>
      </c>
      <c r="L202" s="10">
        <v>636.72706064479996</v>
      </c>
      <c r="M202" s="10">
        <v>1073.374845675</v>
      </c>
      <c r="N202" s="10">
        <v>579.05991985059995</v>
      </c>
      <c r="O202" s="10">
        <v>581.35840760539998</v>
      </c>
      <c r="P202" s="10">
        <v>561.89971533259995</v>
      </c>
      <c r="Q202" s="10">
        <v>927.34131457230001</v>
      </c>
      <c r="R202" s="10">
        <v>534.86103441440002</v>
      </c>
      <c r="S202" s="10">
        <v>537.47378196149998</v>
      </c>
      <c r="T202" s="10">
        <v>520.81066326339999</v>
      </c>
      <c r="U202" s="10">
        <v>855.37523773249995</v>
      </c>
      <c r="V202" s="10">
        <v>488.03964374970002</v>
      </c>
      <c r="W202" s="10">
        <v>520.38165158490006</v>
      </c>
      <c r="X202" s="10">
        <v>463.59296599330003</v>
      </c>
      <c r="Y202" s="10">
        <v>868.07166433760005</v>
      </c>
      <c r="Z202" s="10">
        <v>261.6455684503</v>
      </c>
      <c r="AA202" s="10">
        <v>246.00304049409999</v>
      </c>
      <c r="AB202" s="10">
        <v>286.2186198398</v>
      </c>
      <c r="AC202" s="10">
        <v>446.85162582309999</v>
      </c>
      <c r="AD202" s="10">
        <v>1752.8369306449999</v>
      </c>
      <c r="AE202" s="10">
        <v>1754.4793060980001</v>
      </c>
      <c r="AF202" s="10">
        <v>1799.134141944</v>
      </c>
      <c r="AG202" s="10">
        <v>3020.550763321</v>
      </c>
      <c r="AH202" s="10">
        <v>1805.6587632129999</v>
      </c>
      <c r="AI202" s="10">
        <v>1770.486660114</v>
      </c>
      <c r="AJ202" s="10">
        <v>1701.07770433</v>
      </c>
      <c r="AK202" s="10">
        <v>2921.773676756</v>
      </c>
      <c r="AL202" s="10">
        <v>2343.7882726490002</v>
      </c>
      <c r="AM202" s="10">
        <v>2394.2378484450001</v>
      </c>
      <c r="AN202" s="10">
        <v>2358.2221231120002</v>
      </c>
      <c r="AO202" s="10">
        <v>4013.4190004729999</v>
      </c>
      <c r="AP202" s="10">
        <v>1236.211727351</v>
      </c>
      <c r="AQ202" s="10">
        <v>1177.7621515549999</v>
      </c>
      <c r="AR202" s="10">
        <v>1191.125665729</v>
      </c>
      <c r="AS202" s="10">
        <v>1973.5561672179999</v>
      </c>
    </row>
    <row r="203" spans="1:45" x14ac:dyDescent="0.4">
      <c r="B203" s="4" t="s">
        <v>116</v>
      </c>
      <c r="C203" s="4" t="s">
        <v>531</v>
      </c>
      <c r="D203" s="4" t="s">
        <v>95</v>
      </c>
      <c r="E203" s="4" t="s">
        <v>95</v>
      </c>
      <c r="F203" s="4" t="s">
        <v>483</v>
      </c>
      <c r="G203" s="4" t="s">
        <v>483</v>
      </c>
      <c r="H203" s="4" t="s">
        <v>483</v>
      </c>
      <c r="I203" s="4" t="s">
        <v>95</v>
      </c>
      <c r="J203" s="4" t="s">
        <v>484</v>
      </c>
      <c r="K203" s="4" t="s">
        <v>366</v>
      </c>
      <c r="L203" s="4" t="s">
        <v>366</v>
      </c>
      <c r="M203" s="4" t="s">
        <v>95</v>
      </c>
      <c r="N203" s="4" t="s">
        <v>366</v>
      </c>
      <c r="O203" s="4" t="s">
        <v>367</v>
      </c>
      <c r="P203" s="4" t="s">
        <v>366</v>
      </c>
      <c r="Q203" s="4" t="s">
        <v>95</v>
      </c>
      <c r="R203" s="4" t="s">
        <v>484</v>
      </c>
      <c r="S203" s="4" t="s">
        <v>483</v>
      </c>
      <c r="T203" s="4" t="s">
        <v>483</v>
      </c>
      <c r="U203" s="4" t="s">
        <v>95</v>
      </c>
      <c r="V203" s="4" t="s">
        <v>116</v>
      </c>
      <c r="W203" s="4" t="s">
        <v>382</v>
      </c>
      <c r="X203" s="4" t="s">
        <v>382</v>
      </c>
      <c r="Y203" s="4" t="s">
        <v>95</v>
      </c>
      <c r="Z203" s="4" t="s">
        <v>95</v>
      </c>
      <c r="AA203" s="4" t="s">
        <v>95</v>
      </c>
      <c r="AB203" s="4" t="s">
        <v>95</v>
      </c>
      <c r="AC203" s="4" t="s">
        <v>95</v>
      </c>
      <c r="AD203" s="4" t="s">
        <v>366</v>
      </c>
      <c r="AE203" s="4" t="s">
        <v>367</v>
      </c>
      <c r="AF203" s="4" t="s">
        <v>366</v>
      </c>
      <c r="AG203" s="4" t="s">
        <v>95</v>
      </c>
      <c r="AH203" s="4" t="s">
        <v>366</v>
      </c>
      <c r="AI203" s="4" t="s">
        <v>366</v>
      </c>
      <c r="AJ203" s="4" t="s">
        <v>366</v>
      </c>
      <c r="AK203" s="4" t="s">
        <v>95</v>
      </c>
      <c r="AL203" s="4" t="s">
        <v>366</v>
      </c>
      <c r="AM203" s="4" t="s">
        <v>366</v>
      </c>
      <c r="AN203" s="4" t="s">
        <v>366</v>
      </c>
      <c r="AO203" s="4" t="s">
        <v>95</v>
      </c>
      <c r="AP203" s="4" t="s">
        <v>483</v>
      </c>
      <c r="AQ203" s="4" t="s">
        <v>483</v>
      </c>
      <c r="AR203" s="4" t="s">
        <v>483</v>
      </c>
      <c r="AS203" s="4" t="s">
        <v>95</v>
      </c>
    </row>
    <row r="204" spans="1:45" x14ac:dyDescent="0.4">
      <c r="A204" s="1" t="s">
        <v>360</v>
      </c>
      <c r="B204" s="9">
        <v>0</v>
      </c>
      <c r="C204" s="9">
        <v>0</v>
      </c>
      <c r="D204" s="9">
        <v>7.3753566543710005E-3</v>
      </c>
      <c r="E204" s="9">
        <v>0</v>
      </c>
      <c r="F204" s="9">
        <v>4.8355526096560001E-3</v>
      </c>
      <c r="G204" s="9">
        <v>5.5618206623629998E-3</v>
      </c>
      <c r="H204" s="9">
        <v>5.0566566510390001E-3</v>
      </c>
      <c r="I204" s="9">
        <v>0</v>
      </c>
      <c r="J204" s="9">
        <v>8.0771743126460006E-3</v>
      </c>
      <c r="K204" s="9">
        <v>1.0751649553260001E-2</v>
      </c>
      <c r="L204" s="9">
        <v>6.2642188166489995E-3</v>
      </c>
      <c r="M204" s="9">
        <v>0</v>
      </c>
      <c r="N204" s="9">
        <v>1.370505354778E-2</v>
      </c>
      <c r="O204" s="9">
        <v>1.6108755369670002E-2</v>
      </c>
      <c r="P204" s="9">
        <v>9.7726256625270003E-3</v>
      </c>
      <c r="Q204" s="9">
        <v>0</v>
      </c>
      <c r="R204" s="9">
        <v>1.5131967606170001E-2</v>
      </c>
      <c r="S204" s="9">
        <v>5.6849686244919999E-4</v>
      </c>
      <c r="T204" s="9">
        <v>0</v>
      </c>
      <c r="U204" s="9">
        <v>0</v>
      </c>
      <c r="V204" s="9">
        <v>1.8470343984190001E-2</v>
      </c>
      <c r="W204" s="9">
        <v>2.0540180796319998E-2</v>
      </c>
      <c r="X204" s="9">
        <v>7.126038636453E-3</v>
      </c>
      <c r="Y204" s="9">
        <v>0</v>
      </c>
      <c r="Z204" s="9">
        <v>1.5187358188440001E-2</v>
      </c>
      <c r="AA204" s="9">
        <v>5.8236517034289999E-3</v>
      </c>
      <c r="AB204" s="9">
        <v>1.085455121032E-2</v>
      </c>
      <c r="AC204" s="9">
        <v>0</v>
      </c>
      <c r="AD204" s="9">
        <v>1.4295074719809999E-2</v>
      </c>
      <c r="AE204" s="9">
        <v>1.370075955036E-2</v>
      </c>
      <c r="AF204" s="9">
        <v>7.0597317382839996E-3</v>
      </c>
      <c r="AG204" s="9">
        <v>0</v>
      </c>
      <c r="AH204" s="9">
        <v>6.7867298978979999E-3</v>
      </c>
      <c r="AI204" s="9">
        <v>4.6277657630949993E-3</v>
      </c>
      <c r="AJ204" s="9">
        <v>3.8781477753199998E-3</v>
      </c>
      <c r="AK204" s="9">
        <v>0</v>
      </c>
      <c r="AL204" s="9">
        <v>1.115393910778E-2</v>
      </c>
      <c r="AM204" s="9">
        <v>7.0474978127400001E-3</v>
      </c>
      <c r="AN204" s="9">
        <v>5.5936896665040002E-3</v>
      </c>
      <c r="AO204" s="9">
        <v>0</v>
      </c>
      <c r="AP204" s="9">
        <v>9.0348451540719996E-3</v>
      </c>
      <c r="AQ204" s="9">
        <v>1.3039738658819999E-2</v>
      </c>
      <c r="AR204" s="9">
        <v>7.6729142113699999E-3</v>
      </c>
      <c r="AS204" s="9">
        <v>0</v>
      </c>
    </row>
    <row r="205" spans="1:45" x14ac:dyDescent="0.4">
      <c r="B205" s="10">
        <v>0</v>
      </c>
      <c r="C205" s="10">
        <v>0</v>
      </c>
      <c r="D205" s="10">
        <v>1</v>
      </c>
      <c r="E205" s="10">
        <v>0</v>
      </c>
      <c r="F205" s="10">
        <v>2</v>
      </c>
      <c r="G205" s="10">
        <v>5</v>
      </c>
      <c r="H205" s="10">
        <v>2</v>
      </c>
      <c r="I205" s="10">
        <v>0</v>
      </c>
      <c r="J205" s="10">
        <v>6</v>
      </c>
      <c r="K205" s="10">
        <v>5</v>
      </c>
      <c r="L205" s="10">
        <v>6</v>
      </c>
      <c r="M205" s="10">
        <v>0</v>
      </c>
      <c r="N205" s="10">
        <v>7</v>
      </c>
      <c r="O205" s="10">
        <v>6</v>
      </c>
      <c r="P205" s="10">
        <v>7</v>
      </c>
      <c r="Q205" s="10">
        <v>0</v>
      </c>
      <c r="R205" s="10">
        <v>12</v>
      </c>
      <c r="S205" s="10">
        <v>1</v>
      </c>
      <c r="T205" s="10">
        <v>0</v>
      </c>
      <c r="U205" s="10">
        <v>0</v>
      </c>
      <c r="V205" s="10">
        <v>16</v>
      </c>
      <c r="W205" s="10">
        <v>13</v>
      </c>
      <c r="X205" s="10">
        <v>6</v>
      </c>
      <c r="Y205" s="10">
        <v>0</v>
      </c>
      <c r="Z205" s="10">
        <v>7</v>
      </c>
      <c r="AA205" s="10">
        <v>2</v>
      </c>
      <c r="AB205" s="10">
        <v>4</v>
      </c>
      <c r="AC205" s="10">
        <v>0</v>
      </c>
      <c r="AD205" s="10">
        <v>31</v>
      </c>
      <c r="AE205" s="10">
        <v>21</v>
      </c>
      <c r="AF205" s="10">
        <v>11</v>
      </c>
      <c r="AG205" s="10">
        <v>0</v>
      </c>
      <c r="AH205" s="10">
        <v>19</v>
      </c>
      <c r="AI205" s="10">
        <v>11</v>
      </c>
      <c r="AJ205" s="10">
        <v>14</v>
      </c>
      <c r="AK205" s="10">
        <v>0</v>
      </c>
      <c r="AL205" s="10">
        <v>37</v>
      </c>
      <c r="AM205" s="10">
        <v>18</v>
      </c>
      <c r="AN205" s="10">
        <v>18</v>
      </c>
      <c r="AO205" s="10">
        <v>0</v>
      </c>
      <c r="AP205" s="10">
        <v>13</v>
      </c>
      <c r="AQ205" s="10">
        <v>14</v>
      </c>
      <c r="AR205" s="10">
        <v>8</v>
      </c>
      <c r="AS205" s="10">
        <v>0</v>
      </c>
    </row>
    <row r="206" spans="1:45" x14ac:dyDescent="0.4">
      <c r="B206" s="10">
        <v>140</v>
      </c>
      <c r="C206" s="10">
        <v>171</v>
      </c>
      <c r="D206" s="10">
        <v>194</v>
      </c>
      <c r="E206" s="10">
        <v>525</v>
      </c>
      <c r="F206" s="10">
        <v>399</v>
      </c>
      <c r="G206" s="10">
        <v>458</v>
      </c>
      <c r="H206" s="10">
        <v>487</v>
      </c>
      <c r="I206" s="10">
        <v>1024</v>
      </c>
      <c r="J206" s="10">
        <v>558</v>
      </c>
      <c r="K206" s="10">
        <v>557</v>
      </c>
      <c r="L206" s="10">
        <v>670</v>
      </c>
      <c r="M206" s="10">
        <v>1265</v>
      </c>
      <c r="N206" s="10">
        <v>579</v>
      </c>
      <c r="O206" s="10">
        <v>605</v>
      </c>
      <c r="P206" s="10">
        <v>615</v>
      </c>
      <c r="Q206" s="10">
        <v>977</v>
      </c>
      <c r="R206" s="10">
        <v>697</v>
      </c>
      <c r="S206" s="10">
        <v>673</v>
      </c>
      <c r="T206" s="10">
        <v>615</v>
      </c>
      <c r="U206" s="10">
        <v>885</v>
      </c>
      <c r="V206" s="10">
        <v>799</v>
      </c>
      <c r="W206" s="10">
        <v>729</v>
      </c>
      <c r="X206" s="10">
        <v>608</v>
      </c>
      <c r="Y206" s="10">
        <v>879</v>
      </c>
      <c r="Z206" s="10">
        <v>408</v>
      </c>
      <c r="AA206" s="10">
        <v>375</v>
      </c>
      <c r="AB206" s="10">
        <v>339</v>
      </c>
      <c r="AC206" s="10">
        <v>431</v>
      </c>
      <c r="AD206" s="10">
        <v>1560</v>
      </c>
      <c r="AE206" s="10">
        <v>1486</v>
      </c>
      <c r="AF206" s="10">
        <v>1327</v>
      </c>
      <c r="AG206" s="10">
        <v>2296</v>
      </c>
      <c r="AH206" s="10">
        <v>2001</v>
      </c>
      <c r="AI206" s="10">
        <v>2055</v>
      </c>
      <c r="AJ206" s="10">
        <v>2161</v>
      </c>
      <c r="AK206" s="10">
        <v>3652</v>
      </c>
      <c r="AL206" s="10">
        <v>2405</v>
      </c>
      <c r="AM206" s="10">
        <v>2382</v>
      </c>
      <c r="AN206" s="10">
        <v>2397</v>
      </c>
      <c r="AO206" s="10">
        <v>4107</v>
      </c>
      <c r="AP206" s="10">
        <v>1175</v>
      </c>
      <c r="AQ206" s="10">
        <v>1190</v>
      </c>
      <c r="AR206" s="10">
        <v>1127</v>
      </c>
      <c r="AS206" s="10">
        <v>1880</v>
      </c>
    </row>
    <row r="207" spans="1:45" x14ac:dyDescent="0.4">
      <c r="B207" s="10">
        <v>0</v>
      </c>
      <c r="C207" s="10">
        <v>0</v>
      </c>
      <c r="D207" s="10">
        <v>3.032132651465</v>
      </c>
      <c r="E207" s="10">
        <v>0</v>
      </c>
      <c r="F207" s="10">
        <v>3.3088197324039998</v>
      </c>
      <c r="G207" s="10">
        <v>3.6896654547960002</v>
      </c>
      <c r="H207" s="10">
        <v>3.4082458521639998</v>
      </c>
      <c r="I207" s="10">
        <v>0</v>
      </c>
      <c r="J207" s="10">
        <v>4.9851213565680004</v>
      </c>
      <c r="K207" s="10">
        <v>6.7495494424520004</v>
      </c>
      <c r="L207" s="10">
        <v>3.98859763436</v>
      </c>
      <c r="M207" s="10">
        <v>0</v>
      </c>
      <c r="N207" s="10">
        <v>7.9360472089240002</v>
      </c>
      <c r="O207" s="10">
        <v>9.3649603702180002</v>
      </c>
      <c r="P207" s="10">
        <v>5.491235577826</v>
      </c>
      <c r="Q207" s="10">
        <v>0</v>
      </c>
      <c r="R207" s="10">
        <v>8.0934998465620005</v>
      </c>
      <c r="S207" s="10">
        <v>0.30555215869379998</v>
      </c>
      <c r="T207" s="10">
        <v>0</v>
      </c>
      <c r="U207" s="10">
        <v>0</v>
      </c>
      <c r="V207" s="10">
        <v>9.0142600979799994</v>
      </c>
      <c r="W207" s="10">
        <v>10.68873320664</v>
      </c>
      <c r="X207" s="10">
        <v>3.303581387256</v>
      </c>
      <c r="Y207" s="10">
        <v>0</v>
      </c>
      <c r="Z207" s="10">
        <v>3.9737049664719999</v>
      </c>
      <c r="AA207" s="10">
        <v>1.4326360258219999</v>
      </c>
      <c r="AB207" s="10">
        <v>3.1067746663990001</v>
      </c>
      <c r="AC207" s="10">
        <v>0</v>
      </c>
      <c r="AD207" s="10">
        <v>25.056934895209999</v>
      </c>
      <c r="AE207" s="10">
        <v>24.037699108929999</v>
      </c>
      <c r="AF207" s="10">
        <v>12.701404403310001</v>
      </c>
      <c r="AG207" s="10">
        <v>0</v>
      </c>
      <c r="AH207" s="10">
        <v>12.2545183137</v>
      </c>
      <c r="AI207" s="10">
        <v>8.1933975496939997</v>
      </c>
      <c r="AJ207" s="10">
        <v>6.5970307146950002</v>
      </c>
      <c r="AK207" s="10">
        <v>0</v>
      </c>
      <c r="AL207" s="10">
        <v>26.142471674639999</v>
      </c>
      <c r="AM207" s="10">
        <v>16.873386000099998</v>
      </c>
      <c r="AN207" s="10">
        <v>13.19116272137</v>
      </c>
      <c r="AO207" s="10">
        <v>0</v>
      </c>
      <c r="AP207" s="10">
        <v>11.168981534269999</v>
      </c>
      <c r="AQ207" s="10">
        <v>15.35771065852</v>
      </c>
      <c r="AR207" s="10">
        <v>9.1394050480970002</v>
      </c>
      <c r="AS207" s="10">
        <v>0</v>
      </c>
    </row>
    <row r="208" spans="1:45" x14ac:dyDescent="0.4">
      <c r="B208" s="10">
        <v>414.93832661670001</v>
      </c>
      <c r="C208" s="10">
        <v>393.1087009327</v>
      </c>
      <c r="D208" s="10">
        <v>411.1167491361</v>
      </c>
      <c r="E208" s="10">
        <v>684.19789504209996</v>
      </c>
      <c r="F208" s="10">
        <v>684.26920344040002</v>
      </c>
      <c r="G208" s="10">
        <v>663.39166233169999</v>
      </c>
      <c r="H208" s="10">
        <v>674.01172105759997</v>
      </c>
      <c r="I208" s="10">
        <v>1128.41468854</v>
      </c>
      <c r="J208" s="10">
        <v>617.18630347789997</v>
      </c>
      <c r="K208" s="10">
        <v>627.76873530119997</v>
      </c>
      <c r="L208" s="10">
        <v>636.72706064479996</v>
      </c>
      <c r="M208" s="10">
        <v>1073.374845675</v>
      </c>
      <c r="N208" s="10">
        <v>579.05991985059995</v>
      </c>
      <c r="O208" s="10">
        <v>581.35840760539998</v>
      </c>
      <c r="P208" s="10">
        <v>561.89971533259995</v>
      </c>
      <c r="Q208" s="10">
        <v>927.34131457230001</v>
      </c>
      <c r="R208" s="10">
        <v>534.86103441440002</v>
      </c>
      <c r="S208" s="10">
        <v>537.47378196149998</v>
      </c>
      <c r="T208" s="10">
        <v>520.81066326339999</v>
      </c>
      <c r="U208" s="10">
        <v>855.37523773249995</v>
      </c>
      <c r="V208" s="10">
        <v>488.03964374970002</v>
      </c>
      <c r="W208" s="10">
        <v>520.38165158490006</v>
      </c>
      <c r="X208" s="10">
        <v>463.59296599330003</v>
      </c>
      <c r="Y208" s="10">
        <v>868.07166433760005</v>
      </c>
      <c r="Z208" s="10">
        <v>261.6455684503</v>
      </c>
      <c r="AA208" s="10">
        <v>246.00304049409999</v>
      </c>
      <c r="AB208" s="10">
        <v>286.2186198398</v>
      </c>
      <c r="AC208" s="10">
        <v>446.85162582309999</v>
      </c>
      <c r="AD208" s="10">
        <v>1752.8369306449999</v>
      </c>
      <c r="AE208" s="10">
        <v>1754.4793060980001</v>
      </c>
      <c r="AF208" s="10">
        <v>1799.134141944</v>
      </c>
      <c r="AG208" s="10">
        <v>3020.550763321</v>
      </c>
      <c r="AH208" s="10">
        <v>1805.6587632129999</v>
      </c>
      <c r="AI208" s="10">
        <v>1770.486660114</v>
      </c>
      <c r="AJ208" s="10">
        <v>1701.07770433</v>
      </c>
      <c r="AK208" s="10">
        <v>2921.773676756</v>
      </c>
      <c r="AL208" s="10">
        <v>2343.7882726490002</v>
      </c>
      <c r="AM208" s="10">
        <v>2394.2378484450001</v>
      </c>
      <c r="AN208" s="10">
        <v>2358.2221231120002</v>
      </c>
      <c r="AO208" s="10">
        <v>4013.4190004729999</v>
      </c>
      <c r="AP208" s="10">
        <v>1236.211727351</v>
      </c>
      <c r="AQ208" s="10">
        <v>1177.7621515549999</v>
      </c>
      <c r="AR208" s="10">
        <v>1191.125665729</v>
      </c>
      <c r="AS208" s="10">
        <v>1973.5561672179999</v>
      </c>
    </row>
    <row r="209" spans="1:45" x14ac:dyDescent="0.4">
      <c r="B209" s="4" t="s">
        <v>95</v>
      </c>
      <c r="C209" s="4" t="s">
        <v>95</v>
      </c>
      <c r="D209" s="4" t="s">
        <v>95</v>
      </c>
      <c r="E209" s="4" t="s">
        <v>95</v>
      </c>
      <c r="F209" s="4" t="s">
        <v>95</v>
      </c>
      <c r="G209" s="4" t="s">
        <v>382</v>
      </c>
      <c r="H209" s="4" t="s">
        <v>95</v>
      </c>
      <c r="I209" s="4" t="s">
        <v>95</v>
      </c>
      <c r="J209" s="4" t="s">
        <v>382</v>
      </c>
      <c r="K209" s="4" t="s">
        <v>116</v>
      </c>
      <c r="L209" s="4" t="s">
        <v>382</v>
      </c>
      <c r="M209" s="4" t="s">
        <v>95</v>
      </c>
      <c r="N209" s="4" t="s">
        <v>382</v>
      </c>
      <c r="O209" s="4" t="s">
        <v>818</v>
      </c>
      <c r="P209" s="4" t="s">
        <v>382</v>
      </c>
      <c r="Q209" s="4" t="s">
        <v>95</v>
      </c>
      <c r="R209" s="4" t="s">
        <v>578</v>
      </c>
      <c r="S209" s="4" t="s">
        <v>95</v>
      </c>
      <c r="T209" s="4" t="s">
        <v>95</v>
      </c>
      <c r="U209" s="4" t="s">
        <v>95</v>
      </c>
      <c r="V209" s="4" t="s">
        <v>476</v>
      </c>
      <c r="W209" s="4" t="s">
        <v>476</v>
      </c>
      <c r="X209" s="4" t="s">
        <v>382</v>
      </c>
      <c r="Y209" s="4" t="s">
        <v>95</v>
      </c>
      <c r="Z209" s="4" t="s">
        <v>116</v>
      </c>
      <c r="AA209" s="4" t="s">
        <v>95</v>
      </c>
      <c r="AB209" s="4" t="s">
        <v>116</v>
      </c>
      <c r="AC209" s="4" t="s">
        <v>95</v>
      </c>
      <c r="AD209" s="4" t="s">
        <v>366</v>
      </c>
      <c r="AE209" s="4" t="s">
        <v>483</v>
      </c>
      <c r="AF209" s="4" t="s">
        <v>476</v>
      </c>
      <c r="AG209" s="4" t="s">
        <v>95</v>
      </c>
      <c r="AH209" s="4" t="s">
        <v>483</v>
      </c>
      <c r="AI209" s="4" t="s">
        <v>476</v>
      </c>
      <c r="AJ209" s="4" t="s">
        <v>476</v>
      </c>
      <c r="AK209" s="4" t="s">
        <v>95</v>
      </c>
      <c r="AL209" s="4" t="s">
        <v>529</v>
      </c>
      <c r="AM209" s="4" t="s">
        <v>483</v>
      </c>
      <c r="AN209" s="4" t="s">
        <v>483</v>
      </c>
      <c r="AO209" s="4" t="s">
        <v>95</v>
      </c>
      <c r="AP209" s="4" t="s">
        <v>476</v>
      </c>
      <c r="AQ209" s="4" t="s">
        <v>476</v>
      </c>
      <c r="AR209" s="4" t="s">
        <v>382</v>
      </c>
      <c r="AS209" s="4" t="s">
        <v>95</v>
      </c>
    </row>
    <row r="210" spans="1:45" x14ac:dyDescent="0.4">
      <c r="A210" s="1" t="s">
        <v>368</v>
      </c>
      <c r="B210" s="9">
        <v>2.8629374489250001E-2</v>
      </c>
      <c r="C210" s="9">
        <v>1.135535910318E-2</v>
      </c>
      <c r="D210" s="9">
        <v>3.9521747874230002E-3</v>
      </c>
      <c r="E210" s="9">
        <v>0</v>
      </c>
      <c r="F210" s="9">
        <v>1.0581283110290001E-3</v>
      </c>
      <c r="G210" s="9">
        <v>9.3389504427110002E-3</v>
      </c>
      <c r="H210" s="9">
        <v>8.4479064769099992E-3</v>
      </c>
      <c r="I210" s="9">
        <v>0</v>
      </c>
      <c r="J210" s="9">
        <v>4.4514954281419999E-3</v>
      </c>
      <c r="K210" s="9">
        <v>2.1933748246200001E-2</v>
      </c>
      <c r="L210" s="9">
        <v>9.8867723857269992E-3</v>
      </c>
      <c r="M210" s="9">
        <v>0</v>
      </c>
      <c r="N210" s="9">
        <v>9.3303729920290004E-4</v>
      </c>
      <c r="O210" s="9">
        <v>2.4866486137439998E-3</v>
      </c>
      <c r="P210" s="9">
        <v>1.0984516969810001E-3</v>
      </c>
      <c r="Q210" s="9">
        <v>0</v>
      </c>
      <c r="R210" s="9">
        <v>3.8661659169579999E-4</v>
      </c>
      <c r="S210" s="9">
        <v>7.7876779035949998E-3</v>
      </c>
      <c r="T210" s="9">
        <v>2.2121855002210002E-3</v>
      </c>
      <c r="U210" s="9">
        <v>0</v>
      </c>
      <c r="V210" s="9">
        <v>3.4310214922350001E-4</v>
      </c>
      <c r="W210" s="9">
        <v>4.835383313067E-4</v>
      </c>
      <c r="X210" s="9">
        <v>0</v>
      </c>
      <c r="Y210" s="9">
        <v>0</v>
      </c>
      <c r="Z210" s="9">
        <v>4.5393168379799995E-3</v>
      </c>
      <c r="AA210" s="9">
        <v>0</v>
      </c>
      <c r="AB210" s="9">
        <v>0</v>
      </c>
      <c r="AC210" s="9">
        <v>0</v>
      </c>
      <c r="AD210" s="9">
        <v>7.4244169227969999E-3</v>
      </c>
      <c r="AE210" s="9">
        <v>9.0154801219690002E-3</v>
      </c>
      <c r="AF210" s="9">
        <v>3.8359645789300002E-3</v>
      </c>
      <c r="AG210" s="9">
        <v>0</v>
      </c>
      <c r="AH210" s="9">
        <v>2.4585428465549999E-3</v>
      </c>
      <c r="AI210" s="9">
        <v>6.7095383323859999E-3</v>
      </c>
      <c r="AJ210" s="9">
        <v>4.9861939789850006E-3</v>
      </c>
      <c r="AK210" s="9">
        <v>0</v>
      </c>
      <c r="AL210" s="9">
        <v>6.9315983107300005E-3</v>
      </c>
      <c r="AM210" s="9">
        <v>1.015469183648E-2</v>
      </c>
      <c r="AN210" s="9">
        <v>5.4876245131409993E-3</v>
      </c>
      <c r="AO210" s="9">
        <v>0</v>
      </c>
      <c r="AP210" s="9">
        <v>9.7627513822689995E-4</v>
      </c>
      <c r="AQ210" s="9">
        <v>5.0933691734510005E-3</v>
      </c>
      <c r="AR210" s="9">
        <v>2.0503971901590003E-3</v>
      </c>
      <c r="AS210" s="9">
        <v>0</v>
      </c>
    </row>
    <row r="211" spans="1:45" x14ac:dyDescent="0.4">
      <c r="B211" s="10">
        <v>3</v>
      </c>
      <c r="C211" s="10">
        <v>3</v>
      </c>
      <c r="D211" s="10">
        <v>1</v>
      </c>
      <c r="E211" s="10">
        <v>0</v>
      </c>
      <c r="F211" s="10">
        <v>1</v>
      </c>
      <c r="G211" s="10">
        <v>5</v>
      </c>
      <c r="H211" s="10">
        <v>5</v>
      </c>
      <c r="I211" s="10">
        <v>0</v>
      </c>
      <c r="J211" s="10">
        <v>4</v>
      </c>
      <c r="K211" s="10">
        <v>10</v>
      </c>
      <c r="L211" s="10">
        <v>10</v>
      </c>
      <c r="M211" s="10">
        <v>0</v>
      </c>
      <c r="N211" s="10">
        <v>1</v>
      </c>
      <c r="O211" s="10">
        <v>3</v>
      </c>
      <c r="P211" s="10">
        <v>3</v>
      </c>
      <c r="Q211" s="10">
        <v>0</v>
      </c>
      <c r="R211" s="10">
        <v>1</v>
      </c>
      <c r="S211" s="10">
        <v>4</v>
      </c>
      <c r="T211" s="10">
        <v>3</v>
      </c>
      <c r="U211" s="10">
        <v>0</v>
      </c>
      <c r="V211" s="10">
        <v>1</v>
      </c>
      <c r="W211" s="10">
        <v>1</v>
      </c>
      <c r="X211" s="10">
        <v>0</v>
      </c>
      <c r="Y211" s="10">
        <v>0</v>
      </c>
      <c r="Z211" s="10">
        <v>1</v>
      </c>
      <c r="AA211" s="10">
        <v>0</v>
      </c>
      <c r="AB211" s="10">
        <v>0</v>
      </c>
      <c r="AC211" s="10">
        <v>0</v>
      </c>
      <c r="AD211" s="10">
        <v>8</v>
      </c>
      <c r="AE211" s="10">
        <v>14</v>
      </c>
      <c r="AF211" s="10">
        <v>7</v>
      </c>
      <c r="AG211" s="10">
        <v>0</v>
      </c>
      <c r="AH211" s="10">
        <v>4</v>
      </c>
      <c r="AI211" s="10">
        <v>10</v>
      </c>
      <c r="AJ211" s="10">
        <v>15</v>
      </c>
      <c r="AK211" s="10">
        <v>0</v>
      </c>
      <c r="AL211" s="10">
        <v>11</v>
      </c>
      <c r="AM211" s="10">
        <v>21</v>
      </c>
      <c r="AN211" s="10">
        <v>19</v>
      </c>
      <c r="AO211" s="10">
        <v>0</v>
      </c>
      <c r="AP211" s="10">
        <v>1</v>
      </c>
      <c r="AQ211" s="10">
        <v>5</v>
      </c>
      <c r="AR211" s="10">
        <v>3</v>
      </c>
      <c r="AS211" s="10">
        <v>0</v>
      </c>
    </row>
    <row r="212" spans="1:45" x14ac:dyDescent="0.4">
      <c r="B212" s="10">
        <v>140</v>
      </c>
      <c r="C212" s="10">
        <v>171</v>
      </c>
      <c r="D212" s="10">
        <v>194</v>
      </c>
      <c r="E212" s="10">
        <v>525</v>
      </c>
      <c r="F212" s="10">
        <v>399</v>
      </c>
      <c r="G212" s="10">
        <v>458</v>
      </c>
      <c r="H212" s="10">
        <v>487</v>
      </c>
      <c r="I212" s="10">
        <v>1024</v>
      </c>
      <c r="J212" s="10">
        <v>558</v>
      </c>
      <c r="K212" s="10">
        <v>557</v>
      </c>
      <c r="L212" s="10">
        <v>670</v>
      </c>
      <c r="M212" s="10">
        <v>1265</v>
      </c>
      <c r="N212" s="10">
        <v>579</v>
      </c>
      <c r="O212" s="10">
        <v>605</v>
      </c>
      <c r="P212" s="10">
        <v>615</v>
      </c>
      <c r="Q212" s="10">
        <v>977</v>
      </c>
      <c r="R212" s="10">
        <v>697</v>
      </c>
      <c r="S212" s="10">
        <v>673</v>
      </c>
      <c r="T212" s="10">
        <v>615</v>
      </c>
      <c r="U212" s="10">
        <v>885</v>
      </c>
      <c r="V212" s="10">
        <v>799</v>
      </c>
      <c r="W212" s="10">
        <v>729</v>
      </c>
      <c r="X212" s="10">
        <v>608</v>
      </c>
      <c r="Y212" s="10">
        <v>879</v>
      </c>
      <c r="Z212" s="10">
        <v>408</v>
      </c>
      <c r="AA212" s="10">
        <v>375</v>
      </c>
      <c r="AB212" s="10">
        <v>339</v>
      </c>
      <c r="AC212" s="10">
        <v>431</v>
      </c>
      <c r="AD212" s="10">
        <v>1560</v>
      </c>
      <c r="AE212" s="10">
        <v>1486</v>
      </c>
      <c r="AF212" s="10">
        <v>1327</v>
      </c>
      <c r="AG212" s="10">
        <v>2296</v>
      </c>
      <c r="AH212" s="10">
        <v>2001</v>
      </c>
      <c r="AI212" s="10">
        <v>2055</v>
      </c>
      <c r="AJ212" s="10">
        <v>2161</v>
      </c>
      <c r="AK212" s="10">
        <v>3652</v>
      </c>
      <c r="AL212" s="10">
        <v>2405</v>
      </c>
      <c r="AM212" s="10">
        <v>2382</v>
      </c>
      <c r="AN212" s="10">
        <v>2397</v>
      </c>
      <c r="AO212" s="10">
        <v>4107</v>
      </c>
      <c r="AP212" s="10">
        <v>1175</v>
      </c>
      <c r="AQ212" s="10">
        <v>1190</v>
      </c>
      <c r="AR212" s="10">
        <v>1127</v>
      </c>
      <c r="AS212" s="10">
        <v>1880</v>
      </c>
    </row>
    <row r="213" spans="1:45" x14ac:dyDescent="0.4">
      <c r="B213" s="10">
        <v>11.87942474265</v>
      </c>
      <c r="C213" s="10">
        <v>4.4638904656770002</v>
      </c>
      <c r="D213" s="10">
        <v>1.624805250623</v>
      </c>
      <c r="E213" s="10">
        <v>0</v>
      </c>
      <c r="F213" s="10">
        <v>0.72404461652579999</v>
      </c>
      <c r="G213" s="10">
        <v>6.1953818586239997</v>
      </c>
      <c r="H213" s="10">
        <v>5.693987983835</v>
      </c>
      <c r="I213" s="10">
        <v>0</v>
      </c>
      <c r="J213" s="10">
        <v>2.7474020082430002</v>
      </c>
      <c r="K213" s="10">
        <v>13.76932139693</v>
      </c>
      <c r="L213" s="10">
        <v>6.2951755204279998</v>
      </c>
      <c r="M213" s="10">
        <v>0</v>
      </c>
      <c r="N213" s="10">
        <v>0.54028450369400005</v>
      </c>
      <c r="O213" s="10">
        <v>1.4456340783599999</v>
      </c>
      <c r="P213" s="10">
        <v>0.61721969584009995</v>
      </c>
      <c r="Q213" s="10">
        <v>0</v>
      </c>
      <c r="R213" s="10">
        <v>0.2067861501562</v>
      </c>
      <c r="S213" s="10">
        <v>4.1856726955430004</v>
      </c>
      <c r="T213" s="10">
        <v>1.152129797632</v>
      </c>
      <c r="U213" s="10">
        <v>0</v>
      </c>
      <c r="V213" s="10">
        <v>0.1674474506768</v>
      </c>
      <c r="W213" s="10">
        <v>0.25162447545</v>
      </c>
      <c r="X213" s="10">
        <v>0</v>
      </c>
      <c r="Y213" s="10">
        <v>0</v>
      </c>
      <c r="Z213" s="10">
        <v>1.1876921344489999</v>
      </c>
      <c r="AA213" s="10">
        <v>0</v>
      </c>
      <c r="AB213" s="10">
        <v>0</v>
      </c>
      <c r="AC213" s="10">
        <v>0</v>
      </c>
      <c r="AD213" s="10">
        <v>13.01379217078</v>
      </c>
      <c r="AE213" s="10">
        <v>15.817473308529999</v>
      </c>
      <c r="AF213" s="10">
        <v>6.9014148412400003</v>
      </c>
      <c r="AG213" s="10">
        <v>0</v>
      </c>
      <c r="AH213" s="10">
        <v>4.4392894356169998</v>
      </c>
      <c r="AI213" s="10">
        <v>11.879148113019999</v>
      </c>
      <c r="AJ213" s="10">
        <v>8.4819034071180006</v>
      </c>
      <c r="AK213" s="10">
        <v>0</v>
      </c>
      <c r="AL213" s="10">
        <v>16.246198831400001</v>
      </c>
      <c r="AM213" s="10">
        <v>24.3127475342</v>
      </c>
      <c r="AN213" s="10">
        <v>12.941037530219999</v>
      </c>
      <c r="AO213" s="10">
        <v>0</v>
      </c>
      <c r="AP213" s="10">
        <v>1.2068827749969999</v>
      </c>
      <c r="AQ213" s="10">
        <v>5.9987774363859998</v>
      </c>
      <c r="AR213" s="10">
        <v>2.4422807181359998</v>
      </c>
      <c r="AS213" s="10">
        <v>0</v>
      </c>
    </row>
    <row r="214" spans="1:45" x14ac:dyDescent="0.4">
      <c r="B214" s="10">
        <v>414.93832661670001</v>
      </c>
      <c r="C214" s="10">
        <v>393.1087009327</v>
      </c>
      <c r="D214" s="10">
        <v>411.1167491361</v>
      </c>
      <c r="E214" s="10">
        <v>684.19789504209996</v>
      </c>
      <c r="F214" s="10">
        <v>684.26920344040002</v>
      </c>
      <c r="G214" s="10">
        <v>663.39166233169999</v>
      </c>
      <c r="H214" s="10">
        <v>674.01172105759997</v>
      </c>
      <c r="I214" s="10">
        <v>1128.41468854</v>
      </c>
      <c r="J214" s="10">
        <v>617.18630347789997</v>
      </c>
      <c r="K214" s="10">
        <v>627.76873530119997</v>
      </c>
      <c r="L214" s="10">
        <v>636.72706064479996</v>
      </c>
      <c r="M214" s="10">
        <v>1073.374845675</v>
      </c>
      <c r="N214" s="10">
        <v>579.05991985059995</v>
      </c>
      <c r="O214" s="10">
        <v>581.35840760539998</v>
      </c>
      <c r="P214" s="10">
        <v>561.89971533259995</v>
      </c>
      <c r="Q214" s="10">
        <v>927.34131457230001</v>
      </c>
      <c r="R214" s="10">
        <v>534.86103441440002</v>
      </c>
      <c r="S214" s="10">
        <v>537.47378196149998</v>
      </c>
      <c r="T214" s="10">
        <v>520.81066326339999</v>
      </c>
      <c r="U214" s="10">
        <v>855.37523773249995</v>
      </c>
      <c r="V214" s="10">
        <v>488.03964374970002</v>
      </c>
      <c r="W214" s="10">
        <v>520.38165158490006</v>
      </c>
      <c r="X214" s="10">
        <v>463.59296599330003</v>
      </c>
      <c r="Y214" s="10">
        <v>868.07166433760005</v>
      </c>
      <c r="Z214" s="10">
        <v>261.6455684503</v>
      </c>
      <c r="AA214" s="10">
        <v>246.00304049409999</v>
      </c>
      <c r="AB214" s="10">
        <v>286.2186198398</v>
      </c>
      <c r="AC214" s="10">
        <v>446.85162582309999</v>
      </c>
      <c r="AD214" s="10">
        <v>1752.8369306449999</v>
      </c>
      <c r="AE214" s="10">
        <v>1754.4793060980001</v>
      </c>
      <c r="AF214" s="10">
        <v>1799.134141944</v>
      </c>
      <c r="AG214" s="10">
        <v>3020.550763321</v>
      </c>
      <c r="AH214" s="10">
        <v>1805.6587632129999</v>
      </c>
      <c r="AI214" s="10">
        <v>1770.486660114</v>
      </c>
      <c r="AJ214" s="10">
        <v>1701.07770433</v>
      </c>
      <c r="AK214" s="10">
        <v>2921.773676756</v>
      </c>
      <c r="AL214" s="10">
        <v>2343.7882726490002</v>
      </c>
      <c r="AM214" s="10">
        <v>2394.2378484450001</v>
      </c>
      <c r="AN214" s="10">
        <v>2358.2221231120002</v>
      </c>
      <c r="AO214" s="10">
        <v>4013.4190004729999</v>
      </c>
      <c r="AP214" s="10">
        <v>1236.211727351</v>
      </c>
      <c r="AQ214" s="10">
        <v>1177.7621515549999</v>
      </c>
      <c r="AR214" s="10">
        <v>1191.125665729</v>
      </c>
      <c r="AS214" s="10">
        <v>1973.5561672179999</v>
      </c>
    </row>
    <row r="215" spans="1:45" x14ac:dyDescent="0.4">
      <c r="B215" s="4" t="s">
        <v>228</v>
      </c>
      <c r="C215" s="4" t="s">
        <v>116</v>
      </c>
      <c r="D215" s="4" t="s">
        <v>95</v>
      </c>
      <c r="E215" s="4" t="s">
        <v>95</v>
      </c>
      <c r="F215" s="4" t="s">
        <v>95</v>
      </c>
      <c r="G215" s="4" t="s">
        <v>589</v>
      </c>
      <c r="H215" s="4" t="s">
        <v>589</v>
      </c>
      <c r="I215" s="4" t="s">
        <v>95</v>
      </c>
      <c r="J215" s="4" t="s">
        <v>116</v>
      </c>
      <c r="K215" s="4" t="s">
        <v>485</v>
      </c>
      <c r="L215" s="4" t="s">
        <v>476</v>
      </c>
      <c r="M215" s="4" t="s">
        <v>95</v>
      </c>
      <c r="N215" s="4" t="s">
        <v>95</v>
      </c>
      <c r="O215" s="4" t="s">
        <v>116</v>
      </c>
      <c r="P215" s="4" t="s">
        <v>116</v>
      </c>
      <c r="Q215" s="4" t="s">
        <v>95</v>
      </c>
      <c r="R215" s="4" t="s">
        <v>95</v>
      </c>
      <c r="S215" s="4" t="s">
        <v>160</v>
      </c>
      <c r="T215" s="4" t="s">
        <v>95</v>
      </c>
      <c r="U215" s="4" t="s">
        <v>95</v>
      </c>
      <c r="V215" s="4" t="s">
        <v>95</v>
      </c>
      <c r="W215" s="4" t="s">
        <v>95</v>
      </c>
      <c r="X215" s="4" t="s">
        <v>95</v>
      </c>
      <c r="Y215" s="4" t="s">
        <v>95</v>
      </c>
      <c r="Z215" s="4" t="s">
        <v>95</v>
      </c>
      <c r="AA215" s="4" t="s">
        <v>95</v>
      </c>
      <c r="AB215" s="4" t="s">
        <v>95</v>
      </c>
      <c r="AC215" s="4" t="s">
        <v>95</v>
      </c>
      <c r="AD215" s="4" t="s">
        <v>382</v>
      </c>
      <c r="AE215" s="4" t="s">
        <v>476</v>
      </c>
      <c r="AF215" s="4" t="s">
        <v>581</v>
      </c>
      <c r="AG215" s="4" t="s">
        <v>95</v>
      </c>
      <c r="AH215" s="4" t="s">
        <v>95</v>
      </c>
      <c r="AI215" s="4" t="s">
        <v>581</v>
      </c>
      <c r="AJ215" s="4" t="s">
        <v>476</v>
      </c>
      <c r="AK215" s="4" t="s">
        <v>95</v>
      </c>
      <c r="AL215" s="4" t="s">
        <v>382</v>
      </c>
      <c r="AM215" s="4" t="s">
        <v>483</v>
      </c>
      <c r="AN215" s="4" t="s">
        <v>483</v>
      </c>
      <c r="AO215" s="4" t="s">
        <v>95</v>
      </c>
      <c r="AP215" s="4" t="s">
        <v>95</v>
      </c>
      <c r="AQ215" s="4" t="s">
        <v>382</v>
      </c>
      <c r="AR215" s="4" t="s">
        <v>95</v>
      </c>
      <c r="AS215" s="4" t="s">
        <v>95</v>
      </c>
    </row>
    <row r="216" spans="1:45" x14ac:dyDescent="0.4">
      <c r="A216" s="1" t="s">
        <v>354</v>
      </c>
      <c r="B216" s="9">
        <v>0</v>
      </c>
      <c r="C216" s="9">
        <v>1.1203805045399999E-2</v>
      </c>
      <c r="D216" s="9">
        <v>0</v>
      </c>
      <c r="E216" s="9">
        <v>0</v>
      </c>
      <c r="F216" s="9">
        <v>7.7937490605439995E-3</v>
      </c>
      <c r="G216" s="9">
        <v>5.5965093705790002E-3</v>
      </c>
      <c r="H216" s="9">
        <v>2.6580533241220001E-3</v>
      </c>
      <c r="I216" s="9">
        <v>0</v>
      </c>
      <c r="J216" s="9">
        <v>1.2211047105249999E-2</v>
      </c>
      <c r="K216" s="9">
        <v>7.1523098418060007E-3</v>
      </c>
      <c r="L216" s="9">
        <v>7.0178422604729998E-3</v>
      </c>
      <c r="M216" s="9">
        <v>0</v>
      </c>
      <c r="N216" s="9">
        <v>1.294052157122E-2</v>
      </c>
      <c r="O216" s="9">
        <v>1.2257910399459998E-2</v>
      </c>
      <c r="P216" s="9">
        <v>2.0320611920749999E-3</v>
      </c>
      <c r="Q216" s="9">
        <v>0</v>
      </c>
      <c r="R216" s="9">
        <v>8.9159873350500001E-3</v>
      </c>
      <c r="S216" s="9">
        <v>5.6455226985210006E-3</v>
      </c>
      <c r="T216" s="9">
        <v>7.1939708968089995E-3</v>
      </c>
      <c r="U216" s="9">
        <v>0</v>
      </c>
      <c r="V216" s="9">
        <v>1.0157544209360001E-2</v>
      </c>
      <c r="W216" s="9">
        <v>4.5187537521990005E-3</v>
      </c>
      <c r="X216" s="9">
        <v>5.0131191579089992E-3</v>
      </c>
      <c r="Y216" s="9">
        <v>0</v>
      </c>
      <c r="Z216" s="9">
        <v>1.1809584983370001E-2</v>
      </c>
      <c r="AA216" s="9">
        <v>5.4899901479629996E-3</v>
      </c>
      <c r="AB216" s="9">
        <v>5.6151465842479995E-3</v>
      </c>
      <c r="AC216" s="9">
        <v>0</v>
      </c>
      <c r="AD216" s="9">
        <v>9.61583025086E-3</v>
      </c>
      <c r="AE216" s="9">
        <v>9.358547898418999E-3</v>
      </c>
      <c r="AF216" s="9">
        <v>1.223542491538E-3</v>
      </c>
      <c r="AG216" s="9">
        <v>0</v>
      </c>
      <c r="AH216" s="9">
        <v>9.0404083330469995E-3</v>
      </c>
      <c r="AI216" s="9">
        <v>5.6765179453579992E-3</v>
      </c>
      <c r="AJ216" s="9">
        <v>7.4126883501660001E-3</v>
      </c>
      <c r="AK216" s="9">
        <v>0</v>
      </c>
      <c r="AL216" s="9">
        <v>8.4118424609679991E-3</v>
      </c>
      <c r="AM216" s="9">
        <v>9.1449087499809994E-3</v>
      </c>
      <c r="AN216" s="9">
        <v>4.6564523947550005E-3</v>
      </c>
      <c r="AO216" s="9">
        <v>0</v>
      </c>
      <c r="AP216" s="9">
        <v>1.089076968196E-2</v>
      </c>
      <c r="AQ216" s="9">
        <v>3.8840535546469999E-3</v>
      </c>
      <c r="AR216" s="9">
        <v>3.4410959985989998E-3</v>
      </c>
      <c r="AS216" s="9">
        <v>0</v>
      </c>
    </row>
    <row r="217" spans="1:45" x14ac:dyDescent="0.4">
      <c r="B217" s="10">
        <v>0</v>
      </c>
      <c r="C217" s="10">
        <v>1</v>
      </c>
      <c r="D217" s="10">
        <v>0</v>
      </c>
      <c r="E217" s="10">
        <v>0</v>
      </c>
      <c r="F217" s="10">
        <v>2</v>
      </c>
      <c r="G217" s="10">
        <v>2</v>
      </c>
      <c r="H217" s="10">
        <v>2</v>
      </c>
      <c r="I217" s="10">
        <v>0</v>
      </c>
      <c r="J217" s="10">
        <v>4</v>
      </c>
      <c r="K217" s="10">
        <v>4</v>
      </c>
      <c r="L217" s="10">
        <v>7</v>
      </c>
      <c r="M217" s="10">
        <v>0</v>
      </c>
      <c r="N217" s="10">
        <v>6</v>
      </c>
      <c r="O217" s="10">
        <v>8</v>
      </c>
      <c r="P217" s="10">
        <v>4</v>
      </c>
      <c r="Q217" s="10">
        <v>0</v>
      </c>
      <c r="R217" s="10">
        <v>6</v>
      </c>
      <c r="S217" s="10">
        <v>4</v>
      </c>
      <c r="T217" s="10">
        <v>5</v>
      </c>
      <c r="U217" s="10">
        <v>0</v>
      </c>
      <c r="V217" s="10">
        <v>9</v>
      </c>
      <c r="W217" s="10">
        <v>5</v>
      </c>
      <c r="X217" s="10">
        <v>4</v>
      </c>
      <c r="Y217" s="10">
        <v>0</v>
      </c>
      <c r="Z217" s="10">
        <v>4</v>
      </c>
      <c r="AA217" s="10">
        <v>4</v>
      </c>
      <c r="AB217" s="10">
        <v>3</v>
      </c>
      <c r="AC217" s="10">
        <v>0</v>
      </c>
      <c r="AD217" s="10">
        <v>14</v>
      </c>
      <c r="AE217" s="10">
        <v>13</v>
      </c>
      <c r="AF217" s="10">
        <v>4</v>
      </c>
      <c r="AG217" s="10">
        <v>0</v>
      </c>
      <c r="AH217" s="10">
        <v>17</v>
      </c>
      <c r="AI217" s="10">
        <v>15</v>
      </c>
      <c r="AJ217" s="10">
        <v>20</v>
      </c>
      <c r="AK217" s="10">
        <v>0</v>
      </c>
      <c r="AL217" s="10">
        <v>22</v>
      </c>
      <c r="AM217" s="10">
        <v>21</v>
      </c>
      <c r="AN217" s="10">
        <v>18</v>
      </c>
      <c r="AO217" s="10">
        <v>0</v>
      </c>
      <c r="AP217" s="10">
        <v>9</v>
      </c>
      <c r="AQ217" s="10">
        <v>7</v>
      </c>
      <c r="AR217" s="10">
        <v>7</v>
      </c>
      <c r="AS217" s="10">
        <v>0</v>
      </c>
    </row>
    <row r="218" spans="1:45" x14ac:dyDescent="0.4">
      <c r="B218" s="10">
        <v>140</v>
      </c>
      <c r="C218" s="10">
        <v>171</v>
      </c>
      <c r="D218" s="10">
        <v>194</v>
      </c>
      <c r="E218" s="10">
        <v>525</v>
      </c>
      <c r="F218" s="10">
        <v>399</v>
      </c>
      <c r="G218" s="10">
        <v>458</v>
      </c>
      <c r="H218" s="10">
        <v>487</v>
      </c>
      <c r="I218" s="10">
        <v>1024</v>
      </c>
      <c r="J218" s="10">
        <v>558</v>
      </c>
      <c r="K218" s="10">
        <v>557</v>
      </c>
      <c r="L218" s="10">
        <v>670</v>
      </c>
      <c r="M218" s="10">
        <v>1265</v>
      </c>
      <c r="N218" s="10">
        <v>579</v>
      </c>
      <c r="O218" s="10">
        <v>605</v>
      </c>
      <c r="P218" s="10">
        <v>615</v>
      </c>
      <c r="Q218" s="10">
        <v>977</v>
      </c>
      <c r="R218" s="10">
        <v>697</v>
      </c>
      <c r="S218" s="10">
        <v>673</v>
      </c>
      <c r="T218" s="10">
        <v>615</v>
      </c>
      <c r="U218" s="10">
        <v>885</v>
      </c>
      <c r="V218" s="10">
        <v>799</v>
      </c>
      <c r="W218" s="10">
        <v>729</v>
      </c>
      <c r="X218" s="10">
        <v>608</v>
      </c>
      <c r="Y218" s="10">
        <v>879</v>
      </c>
      <c r="Z218" s="10">
        <v>408</v>
      </c>
      <c r="AA218" s="10">
        <v>375</v>
      </c>
      <c r="AB218" s="10">
        <v>339</v>
      </c>
      <c r="AC218" s="10">
        <v>431</v>
      </c>
      <c r="AD218" s="10">
        <v>1560</v>
      </c>
      <c r="AE218" s="10">
        <v>1486</v>
      </c>
      <c r="AF218" s="10">
        <v>1327</v>
      </c>
      <c r="AG218" s="10">
        <v>2296</v>
      </c>
      <c r="AH218" s="10">
        <v>2001</v>
      </c>
      <c r="AI218" s="10">
        <v>2055</v>
      </c>
      <c r="AJ218" s="10">
        <v>2161</v>
      </c>
      <c r="AK218" s="10">
        <v>3652</v>
      </c>
      <c r="AL218" s="10">
        <v>2405</v>
      </c>
      <c r="AM218" s="10">
        <v>2382</v>
      </c>
      <c r="AN218" s="10">
        <v>2397</v>
      </c>
      <c r="AO218" s="10">
        <v>4107</v>
      </c>
      <c r="AP218" s="10">
        <v>1175</v>
      </c>
      <c r="AQ218" s="10">
        <v>1190</v>
      </c>
      <c r="AR218" s="10">
        <v>1127</v>
      </c>
      <c r="AS218" s="10">
        <v>1880</v>
      </c>
    </row>
    <row r="219" spans="1:45" x14ac:dyDescent="0.4">
      <c r="B219" s="10">
        <v>0</v>
      </c>
      <c r="C219" s="10">
        <v>4.4043132469020003</v>
      </c>
      <c r="D219" s="10">
        <v>0</v>
      </c>
      <c r="E219" s="10">
        <v>0</v>
      </c>
      <c r="F219" s="10">
        <v>5.333022461473</v>
      </c>
      <c r="G219" s="10">
        <v>3.7126776546040001</v>
      </c>
      <c r="H219" s="10">
        <v>1.791559095654</v>
      </c>
      <c r="I219" s="10">
        <v>0</v>
      </c>
      <c r="J219" s="10">
        <v>7.5364910244849996</v>
      </c>
      <c r="K219" s="10">
        <v>4.4899965038729999</v>
      </c>
      <c r="L219" s="10">
        <v>4.4684500745799998</v>
      </c>
      <c r="M219" s="10">
        <v>0</v>
      </c>
      <c r="N219" s="10">
        <v>7.4933373838549997</v>
      </c>
      <c r="O219" s="10">
        <v>7.1262392704020003</v>
      </c>
      <c r="P219" s="10">
        <v>1.1418146053660001</v>
      </c>
      <c r="Q219" s="10">
        <v>0</v>
      </c>
      <c r="R219" s="10">
        <v>4.7688142088510004</v>
      </c>
      <c r="S219" s="10">
        <v>3.034320435923</v>
      </c>
      <c r="T219" s="10">
        <v>3.7466967542649998</v>
      </c>
      <c r="U219" s="10">
        <v>0</v>
      </c>
      <c r="V219" s="10">
        <v>4.9572842573090004</v>
      </c>
      <c r="W219" s="10">
        <v>2.3514765406749998</v>
      </c>
      <c r="X219" s="10">
        <v>2.324046779293</v>
      </c>
      <c r="Y219" s="10">
        <v>0</v>
      </c>
      <c r="Z219" s="10">
        <v>3.0899255761359998</v>
      </c>
      <c r="AA219" s="10">
        <v>1.350554268682</v>
      </c>
      <c r="AB219" s="10">
        <v>1.607159505542</v>
      </c>
      <c r="AC219" s="10">
        <v>0</v>
      </c>
      <c r="AD219" s="10">
        <v>16.854982382519999</v>
      </c>
      <c r="AE219" s="10">
        <v>16.419378622899998</v>
      </c>
      <c r="AF219" s="10">
        <v>2.201317070645</v>
      </c>
      <c r="AG219" s="10">
        <v>0</v>
      </c>
      <c r="AH219" s="10">
        <v>16.323892529590001</v>
      </c>
      <c r="AI219" s="10">
        <v>10.050199298160001</v>
      </c>
      <c r="AJ219" s="10">
        <v>12.60955888162</v>
      </c>
      <c r="AK219" s="10">
        <v>0</v>
      </c>
      <c r="AL219" s="10">
        <v>19.715577711390001</v>
      </c>
      <c r="AM219" s="10">
        <v>21.895086649780001</v>
      </c>
      <c r="AN219" s="10">
        <v>10.980949052530001</v>
      </c>
      <c r="AO219" s="10">
        <v>0</v>
      </c>
      <c r="AP219" s="10">
        <v>13.46329720072</v>
      </c>
      <c r="AQ219" s="10">
        <v>4.5744912712749999</v>
      </c>
      <c r="AR219" s="10">
        <v>4.0987777621679999</v>
      </c>
      <c r="AS219" s="10">
        <v>0</v>
      </c>
    </row>
    <row r="220" spans="1:45" x14ac:dyDescent="0.4">
      <c r="B220" s="10">
        <v>414.93832661670001</v>
      </c>
      <c r="C220" s="10">
        <v>393.1087009327</v>
      </c>
      <c r="D220" s="10">
        <v>411.1167491361</v>
      </c>
      <c r="E220" s="10">
        <v>684.19789504209996</v>
      </c>
      <c r="F220" s="10">
        <v>684.26920344040002</v>
      </c>
      <c r="G220" s="10">
        <v>663.39166233169999</v>
      </c>
      <c r="H220" s="10">
        <v>674.01172105759997</v>
      </c>
      <c r="I220" s="10">
        <v>1128.41468854</v>
      </c>
      <c r="J220" s="10">
        <v>617.18630347789997</v>
      </c>
      <c r="K220" s="10">
        <v>627.76873530119997</v>
      </c>
      <c r="L220" s="10">
        <v>636.72706064479996</v>
      </c>
      <c r="M220" s="10">
        <v>1073.374845675</v>
      </c>
      <c r="N220" s="10">
        <v>579.05991985059995</v>
      </c>
      <c r="O220" s="10">
        <v>581.35840760539998</v>
      </c>
      <c r="P220" s="10">
        <v>561.89971533259995</v>
      </c>
      <c r="Q220" s="10">
        <v>927.34131457230001</v>
      </c>
      <c r="R220" s="10">
        <v>534.86103441440002</v>
      </c>
      <c r="S220" s="10">
        <v>537.47378196149998</v>
      </c>
      <c r="T220" s="10">
        <v>520.81066326339999</v>
      </c>
      <c r="U220" s="10">
        <v>855.37523773249995</v>
      </c>
      <c r="V220" s="10">
        <v>488.03964374970002</v>
      </c>
      <c r="W220" s="10">
        <v>520.38165158490006</v>
      </c>
      <c r="X220" s="10">
        <v>463.59296599330003</v>
      </c>
      <c r="Y220" s="10">
        <v>868.07166433760005</v>
      </c>
      <c r="Z220" s="10">
        <v>261.6455684503</v>
      </c>
      <c r="AA220" s="10">
        <v>246.00304049409999</v>
      </c>
      <c r="AB220" s="10">
        <v>286.2186198398</v>
      </c>
      <c r="AC220" s="10">
        <v>446.85162582309999</v>
      </c>
      <c r="AD220" s="10">
        <v>1752.8369306449999</v>
      </c>
      <c r="AE220" s="10">
        <v>1754.4793060980001</v>
      </c>
      <c r="AF220" s="10">
        <v>1799.134141944</v>
      </c>
      <c r="AG220" s="10">
        <v>3020.550763321</v>
      </c>
      <c r="AH220" s="10">
        <v>1805.6587632129999</v>
      </c>
      <c r="AI220" s="10">
        <v>1770.486660114</v>
      </c>
      <c r="AJ220" s="10">
        <v>1701.07770433</v>
      </c>
      <c r="AK220" s="10">
        <v>2921.773676756</v>
      </c>
      <c r="AL220" s="10">
        <v>2343.7882726490002</v>
      </c>
      <c r="AM220" s="10">
        <v>2394.2378484450001</v>
      </c>
      <c r="AN220" s="10">
        <v>2358.2221231120002</v>
      </c>
      <c r="AO220" s="10">
        <v>4013.4190004729999</v>
      </c>
      <c r="AP220" s="10">
        <v>1236.211727351</v>
      </c>
      <c r="AQ220" s="10">
        <v>1177.7621515549999</v>
      </c>
      <c r="AR220" s="10">
        <v>1191.125665729</v>
      </c>
      <c r="AS220" s="10">
        <v>1973.5561672179999</v>
      </c>
    </row>
    <row r="221" spans="1:45" x14ac:dyDescent="0.4">
      <c r="B221" s="4" t="s">
        <v>95</v>
      </c>
      <c r="C221" s="4" t="s">
        <v>95</v>
      </c>
      <c r="D221" s="4" t="s">
        <v>95</v>
      </c>
      <c r="E221" s="4" t="s">
        <v>95</v>
      </c>
      <c r="F221" s="4" t="s">
        <v>95</v>
      </c>
      <c r="G221" s="4" t="s">
        <v>95</v>
      </c>
      <c r="H221" s="4" t="s">
        <v>95</v>
      </c>
      <c r="I221" s="4" t="s">
        <v>95</v>
      </c>
      <c r="J221" s="4" t="s">
        <v>116</v>
      </c>
      <c r="K221" s="4" t="s">
        <v>116</v>
      </c>
      <c r="L221" s="4" t="s">
        <v>382</v>
      </c>
      <c r="M221" s="4" t="s">
        <v>95</v>
      </c>
      <c r="N221" s="4" t="s">
        <v>228</v>
      </c>
      <c r="O221" s="4" t="s">
        <v>378</v>
      </c>
      <c r="P221" s="4" t="s">
        <v>382</v>
      </c>
      <c r="Q221" s="4" t="s">
        <v>95</v>
      </c>
      <c r="R221" s="4" t="s">
        <v>382</v>
      </c>
      <c r="S221" s="4" t="s">
        <v>116</v>
      </c>
      <c r="T221" s="4" t="s">
        <v>116</v>
      </c>
      <c r="U221" s="4" t="s">
        <v>95</v>
      </c>
      <c r="V221" s="4" t="s">
        <v>382</v>
      </c>
      <c r="W221" s="4" t="s">
        <v>116</v>
      </c>
      <c r="X221" s="4" t="s">
        <v>116</v>
      </c>
      <c r="Y221" s="4" t="s">
        <v>95</v>
      </c>
      <c r="Z221" s="4" t="s">
        <v>116</v>
      </c>
      <c r="AA221" s="4" t="s">
        <v>116</v>
      </c>
      <c r="AB221" s="4" t="s">
        <v>95</v>
      </c>
      <c r="AC221" s="4" t="s">
        <v>95</v>
      </c>
      <c r="AD221" s="4" t="s">
        <v>863</v>
      </c>
      <c r="AE221" s="4" t="s">
        <v>863</v>
      </c>
      <c r="AF221" s="4" t="s">
        <v>116</v>
      </c>
      <c r="AG221" s="4" t="s">
        <v>95</v>
      </c>
      <c r="AH221" s="4" t="s">
        <v>483</v>
      </c>
      <c r="AI221" s="4" t="s">
        <v>476</v>
      </c>
      <c r="AJ221" s="4" t="s">
        <v>483</v>
      </c>
      <c r="AK221" s="4" t="s">
        <v>95</v>
      </c>
      <c r="AL221" s="4" t="s">
        <v>483</v>
      </c>
      <c r="AM221" s="4" t="s">
        <v>483</v>
      </c>
      <c r="AN221" s="4" t="s">
        <v>483</v>
      </c>
      <c r="AO221" s="4" t="s">
        <v>95</v>
      </c>
      <c r="AP221" s="4" t="s">
        <v>531</v>
      </c>
      <c r="AQ221" s="4" t="s">
        <v>382</v>
      </c>
      <c r="AR221" s="4" t="s">
        <v>382</v>
      </c>
      <c r="AS221" s="4" t="s">
        <v>95</v>
      </c>
    </row>
    <row r="222" spans="1:45" x14ac:dyDescent="0.4">
      <c r="A222" s="1" t="s">
        <v>362</v>
      </c>
      <c r="B222" s="9">
        <v>0</v>
      </c>
      <c r="C222" s="9">
        <v>0</v>
      </c>
      <c r="D222" s="9">
        <v>0</v>
      </c>
      <c r="E222" s="9">
        <v>0</v>
      </c>
      <c r="F222" s="9">
        <v>7.2215128937860005E-4</v>
      </c>
      <c r="G222" s="9">
        <v>0</v>
      </c>
      <c r="H222" s="9">
        <v>0</v>
      </c>
      <c r="I222" s="9">
        <v>0</v>
      </c>
      <c r="J222" s="9">
        <v>2.202319338397E-3</v>
      </c>
      <c r="K222" s="9">
        <v>5.0070416500649995E-3</v>
      </c>
      <c r="L222" s="9">
        <v>3.162246214457E-3</v>
      </c>
      <c r="M222" s="9">
        <v>0</v>
      </c>
      <c r="N222" s="9">
        <v>1.0401208707110001E-3</v>
      </c>
      <c r="O222" s="9">
        <v>7.088068724053E-4</v>
      </c>
      <c r="P222" s="9">
        <v>3.2850336848720004E-3</v>
      </c>
      <c r="Q222" s="9">
        <v>0</v>
      </c>
      <c r="R222" s="9">
        <v>2.632075735983E-3</v>
      </c>
      <c r="S222" s="9">
        <v>2.6111376529599998E-3</v>
      </c>
      <c r="T222" s="9">
        <v>2.0503278587659999E-3</v>
      </c>
      <c r="U222" s="9">
        <v>0</v>
      </c>
      <c r="V222" s="9">
        <v>1.0350863517060001E-2</v>
      </c>
      <c r="W222" s="9">
        <v>6.8631485413810003E-4</v>
      </c>
      <c r="X222" s="9">
        <v>0</v>
      </c>
      <c r="Y222" s="9">
        <v>0</v>
      </c>
      <c r="Z222" s="9">
        <v>1.1882121975749999E-2</v>
      </c>
      <c r="AA222" s="9">
        <v>0</v>
      </c>
      <c r="AB222" s="9">
        <v>5.8686362065719999E-3</v>
      </c>
      <c r="AC222" s="9">
        <v>0</v>
      </c>
      <c r="AD222" s="9">
        <v>4.3872266553219999E-3</v>
      </c>
      <c r="AE222" s="9">
        <v>1.2391931366080001E-3</v>
      </c>
      <c r="AF222" s="9">
        <v>9.3362296686359998E-4</v>
      </c>
      <c r="AG222" s="9">
        <v>0</v>
      </c>
      <c r="AH222" s="9">
        <v>2.4001864381950001E-3</v>
      </c>
      <c r="AI222" s="9">
        <v>1.7745177538490001E-3</v>
      </c>
      <c r="AJ222" s="9">
        <v>2.8965048622070001E-3</v>
      </c>
      <c r="AK222" s="9">
        <v>0</v>
      </c>
      <c r="AL222" s="9">
        <v>3.1816944944379998E-3</v>
      </c>
      <c r="AM222" s="9">
        <v>1.5867383307909999E-3</v>
      </c>
      <c r="AN222" s="9">
        <v>3.9871764449219999E-4</v>
      </c>
      <c r="AO222" s="9">
        <v>0</v>
      </c>
      <c r="AP222" s="9">
        <v>3.69418299129E-3</v>
      </c>
      <c r="AQ222" s="9">
        <v>1.287925373221E-3</v>
      </c>
      <c r="AR222" s="9">
        <v>4.7573721143760002E-3</v>
      </c>
      <c r="AS222" s="9">
        <v>0</v>
      </c>
    </row>
    <row r="223" spans="1:45" x14ac:dyDescent="0.4">
      <c r="B223" s="10">
        <v>0</v>
      </c>
      <c r="C223" s="10">
        <v>0</v>
      </c>
      <c r="D223" s="10">
        <v>0</v>
      </c>
      <c r="E223" s="10">
        <v>0</v>
      </c>
      <c r="F223" s="10">
        <v>1</v>
      </c>
      <c r="G223" s="10">
        <v>0</v>
      </c>
      <c r="H223" s="10">
        <v>0</v>
      </c>
      <c r="I223" s="10">
        <v>0</v>
      </c>
      <c r="J223" s="10">
        <v>1</v>
      </c>
      <c r="K223" s="10">
        <v>3</v>
      </c>
      <c r="L223" s="10">
        <v>2</v>
      </c>
      <c r="M223" s="10">
        <v>0</v>
      </c>
      <c r="N223" s="10">
        <v>1</v>
      </c>
      <c r="O223" s="10">
        <v>1</v>
      </c>
      <c r="P223" s="10">
        <v>2</v>
      </c>
      <c r="Q223" s="10">
        <v>0</v>
      </c>
      <c r="R223" s="10">
        <v>2</v>
      </c>
      <c r="S223" s="10">
        <v>2</v>
      </c>
      <c r="T223" s="10">
        <v>1</v>
      </c>
      <c r="U223" s="10">
        <v>0</v>
      </c>
      <c r="V223" s="10">
        <v>5</v>
      </c>
      <c r="W223" s="10">
        <v>1</v>
      </c>
      <c r="X223" s="10">
        <v>0</v>
      </c>
      <c r="Y223" s="10">
        <v>0</v>
      </c>
      <c r="Z223" s="10">
        <v>4</v>
      </c>
      <c r="AA223" s="10">
        <v>0</v>
      </c>
      <c r="AB223" s="10">
        <v>1</v>
      </c>
      <c r="AC223" s="10">
        <v>0</v>
      </c>
      <c r="AD223" s="10">
        <v>8</v>
      </c>
      <c r="AE223" s="10">
        <v>2</v>
      </c>
      <c r="AF223" s="10">
        <v>1</v>
      </c>
      <c r="AG223" s="10">
        <v>0</v>
      </c>
      <c r="AH223" s="10">
        <v>6</v>
      </c>
      <c r="AI223" s="10">
        <v>5</v>
      </c>
      <c r="AJ223" s="10">
        <v>5</v>
      </c>
      <c r="AK223" s="10">
        <v>0</v>
      </c>
      <c r="AL223" s="10">
        <v>9</v>
      </c>
      <c r="AM223" s="10">
        <v>5</v>
      </c>
      <c r="AN223" s="10">
        <v>1</v>
      </c>
      <c r="AO223" s="10">
        <v>0</v>
      </c>
      <c r="AP223" s="10">
        <v>5</v>
      </c>
      <c r="AQ223" s="10">
        <v>2</v>
      </c>
      <c r="AR223" s="10">
        <v>5</v>
      </c>
      <c r="AS223" s="10">
        <v>0</v>
      </c>
    </row>
    <row r="224" spans="1:45" x14ac:dyDescent="0.4">
      <c r="B224" s="10">
        <v>140</v>
      </c>
      <c r="C224" s="10">
        <v>171</v>
      </c>
      <c r="D224" s="10">
        <v>194</v>
      </c>
      <c r="E224" s="10">
        <v>525</v>
      </c>
      <c r="F224" s="10">
        <v>399</v>
      </c>
      <c r="G224" s="10">
        <v>458</v>
      </c>
      <c r="H224" s="10">
        <v>487</v>
      </c>
      <c r="I224" s="10">
        <v>1024</v>
      </c>
      <c r="J224" s="10">
        <v>558</v>
      </c>
      <c r="K224" s="10">
        <v>557</v>
      </c>
      <c r="L224" s="10">
        <v>670</v>
      </c>
      <c r="M224" s="10">
        <v>1265</v>
      </c>
      <c r="N224" s="10">
        <v>579</v>
      </c>
      <c r="O224" s="10">
        <v>605</v>
      </c>
      <c r="P224" s="10">
        <v>615</v>
      </c>
      <c r="Q224" s="10">
        <v>977</v>
      </c>
      <c r="R224" s="10">
        <v>697</v>
      </c>
      <c r="S224" s="10">
        <v>673</v>
      </c>
      <c r="T224" s="10">
        <v>615</v>
      </c>
      <c r="U224" s="10">
        <v>885</v>
      </c>
      <c r="V224" s="10">
        <v>799</v>
      </c>
      <c r="W224" s="10">
        <v>729</v>
      </c>
      <c r="X224" s="10">
        <v>608</v>
      </c>
      <c r="Y224" s="10">
        <v>879</v>
      </c>
      <c r="Z224" s="10">
        <v>408</v>
      </c>
      <c r="AA224" s="10">
        <v>375</v>
      </c>
      <c r="AB224" s="10">
        <v>339</v>
      </c>
      <c r="AC224" s="10">
        <v>431</v>
      </c>
      <c r="AD224" s="10">
        <v>1560</v>
      </c>
      <c r="AE224" s="10">
        <v>1486</v>
      </c>
      <c r="AF224" s="10">
        <v>1327</v>
      </c>
      <c r="AG224" s="10">
        <v>2296</v>
      </c>
      <c r="AH224" s="10">
        <v>2001</v>
      </c>
      <c r="AI224" s="10">
        <v>2055</v>
      </c>
      <c r="AJ224" s="10">
        <v>2161</v>
      </c>
      <c r="AK224" s="10">
        <v>3652</v>
      </c>
      <c r="AL224" s="10">
        <v>2405</v>
      </c>
      <c r="AM224" s="10">
        <v>2382</v>
      </c>
      <c r="AN224" s="10">
        <v>2397</v>
      </c>
      <c r="AO224" s="10">
        <v>4107</v>
      </c>
      <c r="AP224" s="10">
        <v>1175</v>
      </c>
      <c r="AQ224" s="10">
        <v>1190</v>
      </c>
      <c r="AR224" s="10">
        <v>1127</v>
      </c>
      <c r="AS224" s="10">
        <v>1880</v>
      </c>
    </row>
    <row r="225" spans="1:45" x14ac:dyDescent="0.4">
      <c r="B225" s="10">
        <v>0</v>
      </c>
      <c r="C225" s="10">
        <v>0</v>
      </c>
      <c r="D225" s="10">
        <v>0</v>
      </c>
      <c r="E225" s="10">
        <v>0</v>
      </c>
      <c r="F225" s="10">
        <v>0.49414588754659999</v>
      </c>
      <c r="G225" s="10">
        <v>0</v>
      </c>
      <c r="H225" s="10">
        <v>0</v>
      </c>
      <c r="I225" s="10">
        <v>0</v>
      </c>
      <c r="J225" s="10">
        <v>1.3592413315430001</v>
      </c>
      <c r="K225" s="10">
        <v>3.143264204262</v>
      </c>
      <c r="L225" s="10">
        <v>2.0134877371659998</v>
      </c>
      <c r="M225" s="10">
        <v>0</v>
      </c>
      <c r="N225" s="10">
        <v>0.60229230802860001</v>
      </c>
      <c r="O225" s="10">
        <v>0.41207083464130001</v>
      </c>
      <c r="P225" s="10">
        <v>1.845859492387</v>
      </c>
      <c r="Q225" s="10">
        <v>0</v>
      </c>
      <c r="R225" s="10">
        <v>1.4077947508049999</v>
      </c>
      <c r="S225" s="10">
        <v>1.4034180295580001</v>
      </c>
      <c r="T225" s="10">
        <v>1.067832612031</v>
      </c>
      <c r="U225" s="10">
        <v>0</v>
      </c>
      <c r="V225" s="10">
        <v>5.0516317433660003</v>
      </c>
      <c r="W225" s="10">
        <v>0.35714565730359998</v>
      </c>
      <c r="X225" s="10">
        <v>0</v>
      </c>
      <c r="Y225" s="10">
        <v>0</v>
      </c>
      <c r="Z225" s="10">
        <v>3.1089045587399999</v>
      </c>
      <c r="AA225" s="10">
        <v>0</v>
      </c>
      <c r="AB225" s="10">
        <v>1.6797129553870001</v>
      </c>
      <c r="AC225" s="10">
        <v>0</v>
      </c>
      <c r="AD225" s="10">
        <v>7.6900929045569999</v>
      </c>
      <c r="AE225" s="10">
        <v>2.174138714438</v>
      </c>
      <c r="AF225" s="10">
        <v>1.6797129553870001</v>
      </c>
      <c r="AG225" s="10">
        <v>0</v>
      </c>
      <c r="AH225" s="10">
        <v>4.3339176754729998</v>
      </c>
      <c r="AI225" s="10">
        <v>3.1417600113269999</v>
      </c>
      <c r="AJ225" s="10">
        <v>4.9271798415849997</v>
      </c>
      <c r="AK225" s="10">
        <v>0</v>
      </c>
      <c r="AL225" s="10">
        <v>7.4572182432160004</v>
      </c>
      <c r="AM225" s="10">
        <v>3.7990289671580002</v>
      </c>
      <c r="AN225" s="10">
        <v>0.94026477011669995</v>
      </c>
      <c r="AO225" s="10">
        <v>0</v>
      </c>
      <c r="AP225" s="10">
        <v>4.5667923368140002</v>
      </c>
      <c r="AQ225" s="10">
        <v>1.5168697586069999</v>
      </c>
      <c r="AR225" s="10">
        <v>5.6666280268550002</v>
      </c>
      <c r="AS225" s="10">
        <v>0</v>
      </c>
    </row>
    <row r="226" spans="1:45" x14ac:dyDescent="0.4">
      <c r="B226" s="10">
        <v>414.93832661670001</v>
      </c>
      <c r="C226" s="10">
        <v>393.1087009327</v>
      </c>
      <c r="D226" s="10">
        <v>411.1167491361</v>
      </c>
      <c r="E226" s="10">
        <v>684.19789504209996</v>
      </c>
      <c r="F226" s="10">
        <v>684.26920344040002</v>
      </c>
      <c r="G226" s="10">
        <v>663.39166233169999</v>
      </c>
      <c r="H226" s="10">
        <v>674.01172105759997</v>
      </c>
      <c r="I226" s="10">
        <v>1128.41468854</v>
      </c>
      <c r="J226" s="10">
        <v>617.18630347789997</v>
      </c>
      <c r="K226" s="10">
        <v>627.76873530119997</v>
      </c>
      <c r="L226" s="10">
        <v>636.72706064479996</v>
      </c>
      <c r="M226" s="10">
        <v>1073.374845675</v>
      </c>
      <c r="N226" s="10">
        <v>579.05991985059995</v>
      </c>
      <c r="O226" s="10">
        <v>581.35840760539998</v>
      </c>
      <c r="P226" s="10">
        <v>561.89971533259995</v>
      </c>
      <c r="Q226" s="10">
        <v>927.34131457230001</v>
      </c>
      <c r="R226" s="10">
        <v>534.86103441440002</v>
      </c>
      <c r="S226" s="10">
        <v>537.47378196149998</v>
      </c>
      <c r="T226" s="10">
        <v>520.81066326339999</v>
      </c>
      <c r="U226" s="10">
        <v>855.37523773249995</v>
      </c>
      <c r="V226" s="10">
        <v>488.03964374970002</v>
      </c>
      <c r="W226" s="10">
        <v>520.38165158490006</v>
      </c>
      <c r="X226" s="10">
        <v>463.59296599330003</v>
      </c>
      <c r="Y226" s="10">
        <v>868.07166433760005</v>
      </c>
      <c r="Z226" s="10">
        <v>261.6455684503</v>
      </c>
      <c r="AA226" s="10">
        <v>246.00304049409999</v>
      </c>
      <c r="AB226" s="10">
        <v>286.2186198398</v>
      </c>
      <c r="AC226" s="10">
        <v>446.85162582309999</v>
      </c>
      <c r="AD226" s="10">
        <v>1752.8369306449999</v>
      </c>
      <c r="AE226" s="10">
        <v>1754.4793060980001</v>
      </c>
      <c r="AF226" s="10">
        <v>1799.134141944</v>
      </c>
      <c r="AG226" s="10">
        <v>3020.550763321</v>
      </c>
      <c r="AH226" s="10">
        <v>1805.6587632129999</v>
      </c>
      <c r="AI226" s="10">
        <v>1770.486660114</v>
      </c>
      <c r="AJ226" s="10">
        <v>1701.07770433</v>
      </c>
      <c r="AK226" s="10">
        <v>2921.773676756</v>
      </c>
      <c r="AL226" s="10">
        <v>2343.7882726490002</v>
      </c>
      <c r="AM226" s="10">
        <v>2394.2378484450001</v>
      </c>
      <c r="AN226" s="10">
        <v>2358.2221231120002</v>
      </c>
      <c r="AO226" s="10">
        <v>4013.4190004729999</v>
      </c>
      <c r="AP226" s="10">
        <v>1236.211727351</v>
      </c>
      <c r="AQ226" s="10">
        <v>1177.7621515549999</v>
      </c>
      <c r="AR226" s="10">
        <v>1191.125665729</v>
      </c>
      <c r="AS226" s="10">
        <v>1973.5561672179999</v>
      </c>
    </row>
    <row r="227" spans="1:45" x14ac:dyDescent="0.4">
      <c r="B227" s="4" t="s">
        <v>446</v>
      </c>
      <c r="C227" s="4" t="s">
        <v>446</v>
      </c>
      <c r="D227" s="4" t="s">
        <v>446</v>
      </c>
      <c r="E227" s="4" t="s">
        <v>446</v>
      </c>
      <c r="F227" s="4" t="s">
        <v>95</v>
      </c>
      <c r="G227" s="4" t="s">
        <v>95</v>
      </c>
      <c r="H227" s="4" t="s">
        <v>95</v>
      </c>
      <c r="I227" s="4" t="s">
        <v>95</v>
      </c>
      <c r="J227" s="4" t="s">
        <v>95</v>
      </c>
      <c r="K227" s="4" t="s">
        <v>95</v>
      </c>
      <c r="L227" s="4" t="s">
        <v>95</v>
      </c>
      <c r="M227" s="4" t="s">
        <v>95</v>
      </c>
      <c r="N227" s="4" t="s">
        <v>95</v>
      </c>
      <c r="O227" s="4" t="s">
        <v>95</v>
      </c>
      <c r="P227" s="4" t="s">
        <v>95</v>
      </c>
      <c r="Q227" s="4" t="s">
        <v>95</v>
      </c>
      <c r="R227" s="4" t="s">
        <v>95</v>
      </c>
      <c r="S227" s="4" t="s">
        <v>95</v>
      </c>
      <c r="T227" s="4" t="s">
        <v>95</v>
      </c>
      <c r="U227" s="4" t="s">
        <v>95</v>
      </c>
      <c r="V227" s="4" t="s">
        <v>864</v>
      </c>
      <c r="W227" s="4" t="s">
        <v>95</v>
      </c>
      <c r="X227" s="4" t="s">
        <v>95</v>
      </c>
      <c r="Y227" s="4" t="s">
        <v>95</v>
      </c>
      <c r="Z227" s="4" t="s">
        <v>116</v>
      </c>
      <c r="AA227" s="4" t="s">
        <v>95</v>
      </c>
      <c r="AB227" s="4" t="s">
        <v>95</v>
      </c>
      <c r="AC227" s="4" t="s">
        <v>95</v>
      </c>
      <c r="AD227" s="4" t="s">
        <v>581</v>
      </c>
      <c r="AE227" s="4" t="s">
        <v>95</v>
      </c>
      <c r="AF227" s="4" t="s">
        <v>95</v>
      </c>
      <c r="AG227" s="4" t="s">
        <v>95</v>
      </c>
      <c r="AH227" s="4" t="s">
        <v>382</v>
      </c>
      <c r="AI227" s="4" t="s">
        <v>116</v>
      </c>
      <c r="AJ227" s="4" t="s">
        <v>382</v>
      </c>
      <c r="AK227" s="4" t="s">
        <v>95</v>
      </c>
      <c r="AL227" s="4" t="s">
        <v>531</v>
      </c>
      <c r="AM227" s="4" t="s">
        <v>116</v>
      </c>
      <c r="AN227" s="4" t="s">
        <v>95</v>
      </c>
      <c r="AO227" s="4" t="s">
        <v>95</v>
      </c>
      <c r="AP227" s="4" t="s">
        <v>116</v>
      </c>
      <c r="AQ227" s="4" t="s">
        <v>95</v>
      </c>
      <c r="AR227" s="4" t="s">
        <v>382</v>
      </c>
      <c r="AS227" s="4" t="s">
        <v>95</v>
      </c>
    </row>
    <row r="228" spans="1:45" x14ac:dyDescent="0.4">
      <c r="A228" s="1" t="s">
        <v>369</v>
      </c>
      <c r="B228" s="9">
        <v>0</v>
      </c>
      <c r="C228" s="9">
        <v>0</v>
      </c>
      <c r="D228" s="9">
        <v>0</v>
      </c>
      <c r="E228" s="9">
        <v>0</v>
      </c>
      <c r="F228" s="9">
        <v>2.8023022886319998E-3</v>
      </c>
      <c r="G228" s="9">
        <v>9.3674485017299991E-4</v>
      </c>
      <c r="H228" s="9">
        <v>1.010552420104E-3</v>
      </c>
      <c r="I228" s="9">
        <v>0</v>
      </c>
      <c r="J228" s="9">
        <v>3.1698820960489997E-3</v>
      </c>
      <c r="K228" s="9">
        <v>4.7315733419509998E-3</v>
      </c>
      <c r="L228" s="9">
        <v>0</v>
      </c>
      <c r="M228" s="9">
        <v>0</v>
      </c>
      <c r="N228" s="9">
        <v>0</v>
      </c>
      <c r="O228" s="9">
        <v>8.9967898397719996E-4</v>
      </c>
      <c r="P228" s="9">
        <v>1.009235880656E-3</v>
      </c>
      <c r="Q228" s="9">
        <v>0</v>
      </c>
      <c r="R228" s="9">
        <v>0</v>
      </c>
      <c r="S228" s="9">
        <v>3.0550630844249998E-3</v>
      </c>
      <c r="T228" s="9">
        <v>4.9807105623550004E-3</v>
      </c>
      <c r="U228" s="9">
        <v>0</v>
      </c>
      <c r="V228" s="9">
        <v>0</v>
      </c>
      <c r="W228" s="9">
        <v>0</v>
      </c>
      <c r="X228" s="9">
        <v>0</v>
      </c>
      <c r="Y228" s="9">
        <v>0</v>
      </c>
      <c r="Z228" s="9">
        <v>0</v>
      </c>
      <c r="AA228" s="9">
        <v>0</v>
      </c>
      <c r="AB228" s="9">
        <v>0</v>
      </c>
      <c r="AC228" s="9">
        <v>0</v>
      </c>
      <c r="AD228" s="9">
        <v>1.093957527547E-3</v>
      </c>
      <c r="AE228" s="9">
        <v>2.016520707131E-3</v>
      </c>
      <c r="AF228" s="9">
        <v>1.4678855869980001E-3</v>
      </c>
      <c r="AG228" s="9">
        <v>0</v>
      </c>
      <c r="AH228" s="9">
        <v>1.083487009384E-3</v>
      </c>
      <c r="AI228" s="9">
        <v>1.2532548179E-3</v>
      </c>
      <c r="AJ228" s="9">
        <v>7.0619797223079998E-4</v>
      </c>
      <c r="AK228" s="9">
        <v>0</v>
      </c>
      <c r="AL228" s="9">
        <v>1.6528527825530001E-3</v>
      </c>
      <c r="AM228" s="9">
        <v>2.4044456533569999E-3</v>
      </c>
      <c r="AN228" s="9">
        <v>1.629287022535E-3</v>
      </c>
      <c r="AO228" s="9">
        <v>0</v>
      </c>
      <c r="AP228" s="9">
        <v>0</v>
      </c>
      <c r="AQ228" s="9">
        <v>0</v>
      </c>
      <c r="AR228" s="9">
        <v>0</v>
      </c>
      <c r="AS228" s="9">
        <v>0</v>
      </c>
    </row>
    <row r="229" spans="1:45" x14ac:dyDescent="0.4">
      <c r="B229" s="10">
        <v>0</v>
      </c>
      <c r="C229" s="10">
        <v>0</v>
      </c>
      <c r="D229" s="10">
        <v>0</v>
      </c>
      <c r="E229" s="10">
        <v>0</v>
      </c>
      <c r="F229" s="10">
        <v>1</v>
      </c>
      <c r="G229" s="10">
        <v>1</v>
      </c>
      <c r="H229" s="10">
        <v>1</v>
      </c>
      <c r="I229" s="10">
        <v>0</v>
      </c>
      <c r="J229" s="10">
        <v>2</v>
      </c>
      <c r="K229" s="10">
        <v>3</v>
      </c>
      <c r="L229" s="10">
        <v>0</v>
      </c>
      <c r="M229" s="10">
        <v>0</v>
      </c>
      <c r="N229" s="10">
        <v>0</v>
      </c>
      <c r="O229" s="10">
        <v>1</v>
      </c>
      <c r="P229" s="10">
        <v>1</v>
      </c>
      <c r="Q229" s="10">
        <v>0</v>
      </c>
      <c r="R229" s="10">
        <v>0</v>
      </c>
      <c r="S229" s="10">
        <v>2</v>
      </c>
      <c r="T229" s="10">
        <v>2</v>
      </c>
      <c r="U229" s="10">
        <v>0</v>
      </c>
      <c r="V229" s="10">
        <v>0</v>
      </c>
      <c r="W229" s="10">
        <v>0</v>
      </c>
      <c r="X229" s="10">
        <v>0</v>
      </c>
      <c r="Y229" s="10">
        <v>0</v>
      </c>
      <c r="Z229" s="10">
        <v>0</v>
      </c>
      <c r="AA229" s="10">
        <v>0</v>
      </c>
      <c r="AB229" s="10">
        <v>0</v>
      </c>
      <c r="AC229" s="10">
        <v>0</v>
      </c>
      <c r="AD229" s="10">
        <v>1</v>
      </c>
      <c r="AE229" s="10">
        <v>3</v>
      </c>
      <c r="AF229" s="10">
        <v>2</v>
      </c>
      <c r="AG229" s="10">
        <v>0</v>
      </c>
      <c r="AH229" s="10">
        <v>2</v>
      </c>
      <c r="AI229" s="10">
        <v>4</v>
      </c>
      <c r="AJ229" s="10">
        <v>2</v>
      </c>
      <c r="AK229" s="10">
        <v>0</v>
      </c>
      <c r="AL229" s="10">
        <v>3</v>
      </c>
      <c r="AM229" s="10">
        <v>7</v>
      </c>
      <c r="AN229" s="10">
        <v>4</v>
      </c>
      <c r="AO229" s="10">
        <v>0</v>
      </c>
      <c r="AP229" s="10">
        <v>0</v>
      </c>
      <c r="AQ229" s="10">
        <v>0</v>
      </c>
      <c r="AR229" s="10">
        <v>0</v>
      </c>
      <c r="AS229" s="10">
        <v>0</v>
      </c>
    </row>
    <row r="230" spans="1:45" x14ac:dyDescent="0.4">
      <c r="B230" s="10">
        <v>140</v>
      </c>
      <c r="C230" s="10">
        <v>171</v>
      </c>
      <c r="D230" s="10">
        <v>194</v>
      </c>
      <c r="E230" s="10">
        <v>525</v>
      </c>
      <c r="F230" s="10">
        <v>399</v>
      </c>
      <c r="G230" s="10">
        <v>458</v>
      </c>
      <c r="H230" s="10">
        <v>487</v>
      </c>
      <c r="I230" s="10">
        <v>1024</v>
      </c>
      <c r="J230" s="10">
        <v>558</v>
      </c>
      <c r="K230" s="10">
        <v>557</v>
      </c>
      <c r="L230" s="10">
        <v>670</v>
      </c>
      <c r="M230" s="10">
        <v>1265</v>
      </c>
      <c r="N230" s="10">
        <v>579</v>
      </c>
      <c r="O230" s="10">
        <v>605</v>
      </c>
      <c r="P230" s="10">
        <v>615</v>
      </c>
      <c r="Q230" s="10">
        <v>977</v>
      </c>
      <c r="R230" s="10">
        <v>697</v>
      </c>
      <c r="S230" s="10">
        <v>673</v>
      </c>
      <c r="T230" s="10">
        <v>615</v>
      </c>
      <c r="U230" s="10">
        <v>885</v>
      </c>
      <c r="V230" s="10">
        <v>799</v>
      </c>
      <c r="W230" s="10">
        <v>729</v>
      </c>
      <c r="X230" s="10">
        <v>608</v>
      </c>
      <c r="Y230" s="10">
        <v>879</v>
      </c>
      <c r="Z230" s="10">
        <v>408</v>
      </c>
      <c r="AA230" s="10">
        <v>375</v>
      </c>
      <c r="AB230" s="10">
        <v>339</v>
      </c>
      <c r="AC230" s="10">
        <v>431</v>
      </c>
      <c r="AD230" s="10">
        <v>1560</v>
      </c>
      <c r="AE230" s="10">
        <v>1486</v>
      </c>
      <c r="AF230" s="10">
        <v>1327</v>
      </c>
      <c r="AG230" s="10">
        <v>2296</v>
      </c>
      <c r="AH230" s="10">
        <v>2001</v>
      </c>
      <c r="AI230" s="10">
        <v>2055</v>
      </c>
      <c r="AJ230" s="10">
        <v>2161</v>
      </c>
      <c r="AK230" s="10">
        <v>3652</v>
      </c>
      <c r="AL230" s="10">
        <v>2405</v>
      </c>
      <c r="AM230" s="10">
        <v>2382</v>
      </c>
      <c r="AN230" s="10">
        <v>2397</v>
      </c>
      <c r="AO230" s="10">
        <v>4107</v>
      </c>
      <c r="AP230" s="10">
        <v>1175</v>
      </c>
      <c r="AQ230" s="10">
        <v>1190</v>
      </c>
      <c r="AR230" s="10">
        <v>1127</v>
      </c>
      <c r="AS230" s="10">
        <v>1880</v>
      </c>
    </row>
    <row r="231" spans="1:45" x14ac:dyDescent="0.4">
      <c r="B231" s="10">
        <v>0</v>
      </c>
      <c r="C231" s="10">
        <v>0</v>
      </c>
      <c r="D231" s="10">
        <v>0</v>
      </c>
      <c r="E231" s="10">
        <v>0</v>
      </c>
      <c r="F231" s="10">
        <v>1.9175291548419999</v>
      </c>
      <c r="G231" s="10">
        <v>0.62142872333700006</v>
      </c>
      <c r="H231" s="10">
        <v>0.68112417589340002</v>
      </c>
      <c r="I231" s="10">
        <v>0</v>
      </c>
      <c r="J231" s="10">
        <v>1.9564078133210001</v>
      </c>
      <c r="K231" s="10">
        <v>2.970333812861</v>
      </c>
      <c r="L231" s="10">
        <v>0</v>
      </c>
      <c r="M231" s="10">
        <v>0</v>
      </c>
      <c r="N231" s="10">
        <v>0</v>
      </c>
      <c r="O231" s="10">
        <v>0.52303594148099997</v>
      </c>
      <c r="P231" s="10">
        <v>0.56708935404399996</v>
      </c>
      <c r="Q231" s="10">
        <v>0</v>
      </c>
      <c r="R231" s="10">
        <v>0</v>
      </c>
      <c r="S231" s="10">
        <v>1.642016310117</v>
      </c>
      <c r="T231" s="10">
        <v>2.5940071715030002</v>
      </c>
      <c r="U231" s="10">
        <v>0</v>
      </c>
      <c r="V231" s="10">
        <v>0</v>
      </c>
      <c r="W231" s="10">
        <v>0</v>
      </c>
      <c r="X231" s="10">
        <v>0</v>
      </c>
      <c r="Y231" s="10">
        <v>0</v>
      </c>
      <c r="Z231" s="10">
        <v>0</v>
      </c>
      <c r="AA231" s="10">
        <v>0</v>
      </c>
      <c r="AB231" s="10">
        <v>0</v>
      </c>
      <c r="AC231" s="10">
        <v>0</v>
      </c>
      <c r="AD231" s="10">
        <v>1.9175291548419999</v>
      </c>
      <c r="AE231" s="10">
        <v>3.5379438509810002</v>
      </c>
      <c r="AF231" s="10">
        <v>2.640923076035</v>
      </c>
      <c r="AG231" s="10">
        <v>0</v>
      </c>
      <c r="AH231" s="10">
        <v>1.9564078133210001</v>
      </c>
      <c r="AI231" s="10">
        <v>2.2188709368159998</v>
      </c>
      <c r="AJ231" s="10">
        <v>1.2012976254050001</v>
      </c>
      <c r="AK231" s="10">
        <v>0</v>
      </c>
      <c r="AL231" s="10">
        <v>3.8739369681619999</v>
      </c>
      <c r="AM231" s="10">
        <v>5.7568147877960003</v>
      </c>
      <c r="AN231" s="10">
        <v>3.8422207014410001</v>
      </c>
      <c r="AO231" s="10">
        <v>0</v>
      </c>
      <c r="AP231" s="10">
        <v>0</v>
      </c>
      <c r="AQ231" s="10">
        <v>0</v>
      </c>
      <c r="AR231" s="10">
        <v>0</v>
      </c>
      <c r="AS231" s="10">
        <v>0</v>
      </c>
    </row>
    <row r="232" spans="1:45" x14ac:dyDescent="0.4">
      <c r="B232" s="10">
        <v>414.93832661670001</v>
      </c>
      <c r="C232" s="10">
        <v>393.1087009327</v>
      </c>
      <c r="D232" s="10">
        <v>411.1167491361</v>
      </c>
      <c r="E232" s="10">
        <v>684.19789504209996</v>
      </c>
      <c r="F232" s="10">
        <v>684.26920344040002</v>
      </c>
      <c r="G232" s="10">
        <v>663.39166233169999</v>
      </c>
      <c r="H232" s="10">
        <v>674.01172105759997</v>
      </c>
      <c r="I232" s="10">
        <v>1128.41468854</v>
      </c>
      <c r="J232" s="10">
        <v>617.18630347789997</v>
      </c>
      <c r="K232" s="10">
        <v>627.76873530119997</v>
      </c>
      <c r="L232" s="10">
        <v>636.72706064479996</v>
      </c>
      <c r="M232" s="10">
        <v>1073.374845675</v>
      </c>
      <c r="N232" s="10">
        <v>579.05991985059995</v>
      </c>
      <c r="O232" s="10">
        <v>581.35840760539998</v>
      </c>
      <c r="P232" s="10">
        <v>561.89971533259995</v>
      </c>
      <c r="Q232" s="10">
        <v>927.34131457230001</v>
      </c>
      <c r="R232" s="10">
        <v>534.86103441440002</v>
      </c>
      <c r="S232" s="10">
        <v>537.47378196149998</v>
      </c>
      <c r="T232" s="10">
        <v>520.81066326339999</v>
      </c>
      <c r="U232" s="10">
        <v>855.37523773249995</v>
      </c>
      <c r="V232" s="10">
        <v>488.03964374970002</v>
      </c>
      <c r="W232" s="10">
        <v>520.38165158490006</v>
      </c>
      <c r="X232" s="10">
        <v>463.59296599330003</v>
      </c>
      <c r="Y232" s="10">
        <v>868.07166433760005</v>
      </c>
      <c r="Z232" s="10">
        <v>261.6455684503</v>
      </c>
      <c r="AA232" s="10">
        <v>246.00304049409999</v>
      </c>
      <c r="AB232" s="10">
        <v>286.2186198398</v>
      </c>
      <c r="AC232" s="10">
        <v>446.85162582309999</v>
      </c>
      <c r="AD232" s="10">
        <v>1752.8369306449999</v>
      </c>
      <c r="AE232" s="10">
        <v>1754.4793060980001</v>
      </c>
      <c r="AF232" s="10">
        <v>1799.134141944</v>
      </c>
      <c r="AG232" s="10">
        <v>3020.550763321</v>
      </c>
      <c r="AH232" s="10">
        <v>1805.6587632129999</v>
      </c>
      <c r="AI232" s="10">
        <v>1770.486660114</v>
      </c>
      <c r="AJ232" s="10">
        <v>1701.07770433</v>
      </c>
      <c r="AK232" s="10">
        <v>2921.773676756</v>
      </c>
      <c r="AL232" s="10">
        <v>2343.7882726490002</v>
      </c>
      <c r="AM232" s="10">
        <v>2394.2378484450001</v>
      </c>
      <c r="AN232" s="10">
        <v>2358.2221231120002</v>
      </c>
      <c r="AO232" s="10">
        <v>4013.4190004729999</v>
      </c>
      <c r="AP232" s="10">
        <v>1236.211727351</v>
      </c>
      <c r="AQ232" s="10">
        <v>1177.7621515549999</v>
      </c>
      <c r="AR232" s="10">
        <v>1191.125665729</v>
      </c>
      <c r="AS232" s="10">
        <v>1973.5561672179999</v>
      </c>
    </row>
    <row r="233" spans="1:45" x14ac:dyDescent="0.4">
      <c r="B233" s="4" t="s">
        <v>446</v>
      </c>
      <c r="C233" s="4" t="s">
        <v>446</v>
      </c>
      <c r="D233" s="4" t="s">
        <v>446</v>
      </c>
      <c r="E233" s="4" t="s">
        <v>446</v>
      </c>
      <c r="F233" s="4" t="s">
        <v>95</v>
      </c>
      <c r="G233" s="4" t="s">
        <v>95</v>
      </c>
      <c r="H233" s="4" t="s">
        <v>95</v>
      </c>
      <c r="I233" s="4" t="s">
        <v>95</v>
      </c>
      <c r="J233" s="4" t="s">
        <v>95</v>
      </c>
      <c r="K233" s="4" t="s">
        <v>116</v>
      </c>
      <c r="L233" s="4" t="s">
        <v>95</v>
      </c>
      <c r="M233" s="4" t="s">
        <v>95</v>
      </c>
      <c r="N233" s="4" t="s">
        <v>95</v>
      </c>
      <c r="O233" s="4" t="s">
        <v>95</v>
      </c>
      <c r="P233" s="4" t="s">
        <v>95</v>
      </c>
      <c r="Q233" s="4" t="s">
        <v>95</v>
      </c>
      <c r="R233" s="4" t="s">
        <v>95</v>
      </c>
      <c r="S233" s="4" t="s">
        <v>95</v>
      </c>
      <c r="T233" s="4" t="s">
        <v>95</v>
      </c>
      <c r="U233" s="4" t="s">
        <v>95</v>
      </c>
      <c r="V233" s="4" t="s">
        <v>446</v>
      </c>
      <c r="W233" s="4" t="s">
        <v>446</v>
      </c>
      <c r="X233" s="4" t="s">
        <v>446</v>
      </c>
      <c r="Y233" s="4" t="s">
        <v>446</v>
      </c>
      <c r="Z233" s="4" t="s">
        <v>446</v>
      </c>
      <c r="AA233" s="4" t="s">
        <v>446</v>
      </c>
      <c r="AB233" s="4" t="s">
        <v>446</v>
      </c>
      <c r="AC233" s="4" t="s">
        <v>446</v>
      </c>
      <c r="AD233" s="4" t="s">
        <v>95</v>
      </c>
      <c r="AE233" s="4" t="s">
        <v>116</v>
      </c>
      <c r="AF233" s="4" t="s">
        <v>95</v>
      </c>
      <c r="AG233" s="4" t="s">
        <v>95</v>
      </c>
      <c r="AH233" s="4" t="s">
        <v>95</v>
      </c>
      <c r="AI233" s="4" t="s">
        <v>116</v>
      </c>
      <c r="AJ233" s="4" t="s">
        <v>95</v>
      </c>
      <c r="AK233" s="4" t="s">
        <v>95</v>
      </c>
      <c r="AL233" s="4" t="s">
        <v>116</v>
      </c>
      <c r="AM233" s="4" t="s">
        <v>382</v>
      </c>
      <c r="AN233" s="4" t="s">
        <v>116</v>
      </c>
      <c r="AO233" s="4" t="s">
        <v>95</v>
      </c>
      <c r="AP233" s="4" t="s">
        <v>446</v>
      </c>
      <c r="AQ233" s="4" t="s">
        <v>446</v>
      </c>
      <c r="AR233" s="4" t="s">
        <v>446</v>
      </c>
      <c r="AS233" s="4" t="s">
        <v>446</v>
      </c>
    </row>
    <row r="234" spans="1:45" x14ac:dyDescent="0.4">
      <c r="A234" s="1" t="s">
        <v>365</v>
      </c>
      <c r="B234" s="9">
        <v>0</v>
      </c>
      <c r="C234" s="9">
        <v>0</v>
      </c>
      <c r="D234" s="9">
        <v>0</v>
      </c>
      <c r="E234" s="9">
        <v>0</v>
      </c>
      <c r="F234" s="9">
        <v>0</v>
      </c>
      <c r="G234" s="9">
        <v>0</v>
      </c>
      <c r="H234" s="9">
        <v>0</v>
      </c>
      <c r="I234" s="9">
        <v>0</v>
      </c>
      <c r="J234" s="9">
        <v>0</v>
      </c>
      <c r="K234" s="9">
        <v>0</v>
      </c>
      <c r="L234" s="9">
        <v>1.5973186205709999E-3</v>
      </c>
      <c r="M234" s="9">
        <v>0</v>
      </c>
      <c r="N234" s="9">
        <v>0</v>
      </c>
      <c r="O234" s="9">
        <v>0</v>
      </c>
      <c r="P234" s="9">
        <v>0</v>
      </c>
      <c r="Q234" s="9">
        <v>0</v>
      </c>
      <c r="R234" s="9">
        <v>0</v>
      </c>
      <c r="S234" s="9">
        <v>0</v>
      </c>
      <c r="T234" s="9">
        <v>0</v>
      </c>
      <c r="U234" s="9">
        <v>0</v>
      </c>
      <c r="V234" s="9">
        <v>0</v>
      </c>
      <c r="W234" s="9">
        <v>0</v>
      </c>
      <c r="X234" s="9">
        <v>0</v>
      </c>
      <c r="Y234" s="9">
        <v>0</v>
      </c>
      <c r="Z234" s="9">
        <v>0</v>
      </c>
      <c r="AA234" s="9">
        <v>0</v>
      </c>
      <c r="AB234" s="9">
        <v>0</v>
      </c>
      <c r="AC234" s="9">
        <v>0</v>
      </c>
      <c r="AD234" s="9">
        <v>0</v>
      </c>
      <c r="AE234" s="9">
        <v>0</v>
      </c>
      <c r="AF234" s="9">
        <v>5.6530303465330005E-4</v>
      </c>
      <c r="AG234" s="9">
        <v>0</v>
      </c>
      <c r="AH234" s="9">
        <v>0</v>
      </c>
      <c r="AI234" s="9">
        <v>0</v>
      </c>
      <c r="AJ234" s="9">
        <v>0</v>
      </c>
      <c r="AK234" s="9">
        <v>0</v>
      </c>
      <c r="AL234" s="9">
        <v>0</v>
      </c>
      <c r="AM234" s="9">
        <v>0</v>
      </c>
      <c r="AN234" s="9">
        <v>4.3128082813799999E-4</v>
      </c>
      <c r="AO234" s="9">
        <v>0</v>
      </c>
      <c r="AP234" s="9">
        <v>0</v>
      </c>
      <c r="AQ234" s="9">
        <v>0</v>
      </c>
      <c r="AR234" s="9">
        <v>0</v>
      </c>
      <c r="AS234" s="9">
        <v>0</v>
      </c>
    </row>
    <row r="235" spans="1:45" x14ac:dyDescent="0.4">
      <c r="B235" s="10">
        <v>0</v>
      </c>
      <c r="C235" s="10">
        <v>0</v>
      </c>
      <c r="D235" s="10">
        <v>0</v>
      </c>
      <c r="E235" s="10">
        <v>0</v>
      </c>
      <c r="F235" s="10">
        <v>0</v>
      </c>
      <c r="G235" s="10">
        <v>0</v>
      </c>
      <c r="H235" s="10">
        <v>0</v>
      </c>
      <c r="I235" s="10">
        <v>0</v>
      </c>
      <c r="J235" s="10">
        <v>0</v>
      </c>
      <c r="K235" s="10">
        <v>0</v>
      </c>
      <c r="L235" s="10">
        <v>1</v>
      </c>
      <c r="M235" s="10">
        <v>0</v>
      </c>
      <c r="N235" s="10">
        <v>0</v>
      </c>
      <c r="O235" s="10">
        <v>0</v>
      </c>
      <c r="P235" s="10">
        <v>0</v>
      </c>
      <c r="Q235" s="10">
        <v>0</v>
      </c>
      <c r="R235" s="10">
        <v>0</v>
      </c>
      <c r="S235" s="10">
        <v>0</v>
      </c>
      <c r="T235" s="10">
        <v>0</v>
      </c>
      <c r="U235" s="10">
        <v>0</v>
      </c>
      <c r="V235" s="10">
        <v>0</v>
      </c>
      <c r="W235" s="10">
        <v>0</v>
      </c>
      <c r="X235" s="10">
        <v>0</v>
      </c>
      <c r="Y235" s="10">
        <v>0</v>
      </c>
      <c r="Z235" s="10">
        <v>0</v>
      </c>
      <c r="AA235" s="10">
        <v>0</v>
      </c>
      <c r="AB235" s="10">
        <v>0</v>
      </c>
      <c r="AC235" s="10">
        <v>0</v>
      </c>
      <c r="AD235" s="10">
        <v>0</v>
      </c>
      <c r="AE235" s="10">
        <v>0</v>
      </c>
      <c r="AF235" s="10">
        <v>1</v>
      </c>
      <c r="AG235" s="10">
        <v>0</v>
      </c>
      <c r="AH235" s="10">
        <v>0</v>
      </c>
      <c r="AI235" s="10">
        <v>0</v>
      </c>
      <c r="AJ235" s="10">
        <v>0</v>
      </c>
      <c r="AK235" s="10">
        <v>0</v>
      </c>
      <c r="AL235" s="10">
        <v>0</v>
      </c>
      <c r="AM235" s="10">
        <v>0</v>
      </c>
      <c r="AN235" s="10">
        <v>1</v>
      </c>
      <c r="AO235" s="10">
        <v>0</v>
      </c>
      <c r="AP235" s="10">
        <v>0</v>
      </c>
      <c r="AQ235" s="10">
        <v>0</v>
      </c>
      <c r="AR235" s="10">
        <v>0</v>
      </c>
      <c r="AS235" s="10">
        <v>0</v>
      </c>
    </row>
    <row r="236" spans="1:45" x14ac:dyDescent="0.4">
      <c r="B236" s="10">
        <v>140</v>
      </c>
      <c r="C236" s="10">
        <v>171</v>
      </c>
      <c r="D236" s="10">
        <v>194</v>
      </c>
      <c r="E236" s="10">
        <v>525</v>
      </c>
      <c r="F236" s="10">
        <v>399</v>
      </c>
      <c r="G236" s="10">
        <v>458</v>
      </c>
      <c r="H236" s="10">
        <v>487</v>
      </c>
      <c r="I236" s="10">
        <v>1024</v>
      </c>
      <c r="J236" s="10">
        <v>558</v>
      </c>
      <c r="K236" s="10">
        <v>557</v>
      </c>
      <c r="L236" s="10">
        <v>670</v>
      </c>
      <c r="M236" s="10">
        <v>1265</v>
      </c>
      <c r="N236" s="10">
        <v>579</v>
      </c>
      <c r="O236" s="10">
        <v>605</v>
      </c>
      <c r="P236" s="10">
        <v>615</v>
      </c>
      <c r="Q236" s="10">
        <v>977</v>
      </c>
      <c r="R236" s="10">
        <v>697</v>
      </c>
      <c r="S236" s="10">
        <v>673</v>
      </c>
      <c r="T236" s="10">
        <v>615</v>
      </c>
      <c r="U236" s="10">
        <v>885</v>
      </c>
      <c r="V236" s="10">
        <v>799</v>
      </c>
      <c r="W236" s="10">
        <v>729</v>
      </c>
      <c r="X236" s="10">
        <v>608</v>
      </c>
      <c r="Y236" s="10">
        <v>879</v>
      </c>
      <c r="Z236" s="10">
        <v>408</v>
      </c>
      <c r="AA236" s="10">
        <v>375</v>
      </c>
      <c r="AB236" s="10">
        <v>339</v>
      </c>
      <c r="AC236" s="10">
        <v>431</v>
      </c>
      <c r="AD236" s="10">
        <v>1560</v>
      </c>
      <c r="AE236" s="10">
        <v>1486</v>
      </c>
      <c r="AF236" s="10">
        <v>1327</v>
      </c>
      <c r="AG236" s="10">
        <v>2296</v>
      </c>
      <c r="AH236" s="10">
        <v>2001</v>
      </c>
      <c r="AI236" s="10">
        <v>2055</v>
      </c>
      <c r="AJ236" s="10">
        <v>2161</v>
      </c>
      <c r="AK236" s="10">
        <v>3652</v>
      </c>
      <c r="AL236" s="10">
        <v>2405</v>
      </c>
      <c r="AM236" s="10">
        <v>2382</v>
      </c>
      <c r="AN236" s="10">
        <v>2397</v>
      </c>
      <c r="AO236" s="10">
        <v>4107</v>
      </c>
      <c r="AP236" s="10">
        <v>1175</v>
      </c>
      <c r="AQ236" s="10">
        <v>1190</v>
      </c>
      <c r="AR236" s="10">
        <v>1127</v>
      </c>
      <c r="AS236" s="10">
        <v>1880</v>
      </c>
    </row>
    <row r="237" spans="1:45" x14ac:dyDescent="0.4">
      <c r="B237" s="10">
        <v>0</v>
      </c>
      <c r="C237" s="10">
        <v>0</v>
      </c>
      <c r="D237" s="10">
        <v>0</v>
      </c>
      <c r="E237" s="10">
        <v>0</v>
      </c>
      <c r="F237" s="10">
        <v>0</v>
      </c>
      <c r="G237" s="10">
        <v>0</v>
      </c>
      <c r="H237" s="10">
        <v>0</v>
      </c>
      <c r="I237" s="10">
        <v>0</v>
      </c>
      <c r="J237" s="10">
        <v>0</v>
      </c>
      <c r="K237" s="10">
        <v>0</v>
      </c>
      <c r="L237" s="10">
        <v>1.0170559901889999</v>
      </c>
      <c r="M237" s="10">
        <v>0</v>
      </c>
      <c r="N237" s="10">
        <v>0</v>
      </c>
      <c r="O237" s="10">
        <v>0</v>
      </c>
      <c r="P237" s="10">
        <v>0</v>
      </c>
      <c r="Q237" s="10">
        <v>0</v>
      </c>
      <c r="R237" s="10">
        <v>0</v>
      </c>
      <c r="S237" s="10">
        <v>0</v>
      </c>
      <c r="T237" s="10">
        <v>0</v>
      </c>
      <c r="U237" s="10">
        <v>0</v>
      </c>
      <c r="V237" s="10">
        <v>0</v>
      </c>
      <c r="W237" s="10">
        <v>0</v>
      </c>
      <c r="X237" s="10">
        <v>0</v>
      </c>
      <c r="Y237" s="10">
        <v>0</v>
      </c>
      <c r="Z237" s="10">
        <v>0</v>
      </c>
      <c r="AA237" s="10">
        <v>0</v>
      </c>
      <c r="AB237" s="10">
        <v>0</v>
      </c>
      <c r="AC237" s="10">
        <v>0</v>
      </c>
      <c r="AD237" s="10">
        <v>0</v>
      </c>
      <c r="AE237" s="10">
        <v>0</v>
      </c>
      <c r="AF237" s="10">
        <v>1.0170559901889999</v>
      </c>
      <c r="AG237" s="10">
        <v>0</v>
      </c>
      <c r="AH237" s="10">
        <v>0</v>
      </c>
      <c r="AI237" s="10">
        <v>0</v>
      </c>
      <c r="AJ237" s="10">
        <v>0</v>
      </c>
      <c r="AK237" s="10">
        <v>0</v>
      </c>
      <c r="AL237" s="10">
        <v>0</v>
      </c>
      <c r="AM237" s="10">
        <v>0</v>
      </c>
      <c r="AN237" s="10">
        <v>1.0170559901889999</v>
      </c>
      <c r="AO237" s="10">
        <v>0</v>
      </c>
      <c r="AP237" s="10">
        <v>0</v>
      </c>
      <c r="AQ237" s="10">
        <v>0</v>
      </c>
      <c r="AR237" s="10">
        <v>0</v>
      </c>
      <c r="AS237" s="10">
        <v>0</v>
      </c>
    </row>
    <row r="238" spans="1:45" x14ac:dyDescent="0.4">
      <c r="B238" s="10">
        <v>414.93832661670001</v>
      </c>
      <c r="C238" s="10">
        <v>393.1087009327</v>
      </c>
      <c r="D238" s="10">
        <v>411.1167491361</v>
      </c>
      <c r="E238" s="10">
        <v>684.19789504209996</v>
      </c>
      <c r="F238" s="10">
        <v>684.26920344040002</v>
      </c>
      <c r="G238" s="10">
        <v>663.39166233169999</v>
      </c>
      <c r="H238" s="10">
        <v>674.01172105759997</v>
      </c>
      <c r="I238" s="10">
        <v>1128.41468854</v>
      </c>
      <c r="J238" s="10">
        <v>617.18630347789997</v>
      </c>
      <c r="K238" s="10">
        <v>627.76873530119997</v>
      </c>
      <c r="L238" s="10">
        <v>636.72706064479996</v>
      </c>
      <c r="M238" s="10">
        <v>1073.374845675</v>
      </c>
      <c r="N238" s="10">
        <v>579.05991985059995</v>
      </c>
      <c r="O238" s="10">
        <v>581.35840760539998</v>
      </c>
      <c r="P238" s="10">
        <v>561.89971533259995</v>
      </c>
      <c r="Q238" s="10">
        <v>927.34131457230001</v>
      </c>
      <c r="R238" s="10">
        <v>534.86103441440002</v>
      </c>
      <c r="S238" s="10">
        <v>537.47378196149998</v>
      </c>
      <c r="T238" s="10">
        <v>520.81066326339999</v>
      </c>
      <c r="U238" s="10">
        <v>855.37523773249995</v>
      </c>
      <c r="V238" s="10">
        <v>488.03964374970002</v>
      </c>
      <c r="W238" s="10">
        <v>520.38165158490006</v>
      </c>
      <c r="X238" s="10">
        <v>463.59296599330003</v>
      </c>
      <c r="Y238" s="10">
        <v>868.07166433760005</v>
      </c>
      <c r="Z238" s="10">
        <v>261.6455684503</v>
      </c>
      <c r="AA238" s="10">
        <v>246.00304049409999</v>
      </c>
      <c r="AB238" s="10">
        <v>286.2186198398</v>
      </c>
      <c r="AC238" s="10">
        <v>446.85162582309999</v>
      </c>
      <c r="AD238" s="10">
        <v>1752.8369306449999</v>
      </c>
      <c r="AE238" s="10">
        <v>1754.4793060980001</v>
      </c>
      <c r="AF238" s="10">
        <v>1799.134141944</v>
      </c>
      <c r="AG238" s="10">
        <v>3020.550763321</v>
      </c>
      <c r="AH238" s="10">
        <v>1805.6587632129999</v>
      </c>
      <c r="AI238" s="10">
        <v>1770.486660114</v>
      </c>
      <c r="AJ238" s="10">
        <v>1701.07770433</v>
      </c>
      <c r="AK238" s="10">
        <v>2921.773676756</v>
      </c>
      <c r="AL238" s="10">
        <v>2343.7882726490002</v>
      </c>
      <c r="AM238" s="10">
        <v>2394.2378484450001</v>
      </c>
      <c r="AN238" s="10">
        <v>2358.2221231120002</v>
      </c>
      <c r="AO238" s="10">
        <v>4013.4190004729999</v>
      </c>
      <c r="AP238" s="10">
        <v>1236.211727351</v>
      </c>
      <c r="AQ238" s="10">
        <v>1177.7621515549999</v>
      </c>
      <c r="AR238" s="10">
        <v>1191.125665729</v>
      </c>
      <c r="AS238" s="10">
        <v>1973.5561672179999</v>
      </c>
    </row>
    <row r="239" spans="1:45" x14ac:dyDescent="0.4">
      <c r="B239" s="4" t="s">
        <v>446</v>
      </c>
      <c r="C239" s="4" t="s">
        <v>446</v>
      </c>
      <c r="D239" s="4" t="s">
        <v>446</v>
      </c>
      <c r="E239" s="4" t="s">
        <v>446</v>
      </c>
      <c r="F239" s="4" t="s">
        <v>446</v>
      </c>
      <c r="G239" s="4" t="s">
        <v>446</v>
      </c>
      <c r="H239" s="4" t="s">
        <v>446</v>
      </c>
      <c r="I239" s="4" t="s">
        <v>446</v>
      </c>
      <c r="J239" s="4" t="s">
        <v>95</v>
      </c>
      <c r="K239" s="4" t="s">
        <v>95</v>
      </c>
      <c r="L239" s="4" t="s">
        <v>95</v>
      </c>
      <c r="M239" s="4" t="s">
        <v>95</v>
      </c>
      <c r="N239" s="4" t="s">
        <v>446</v>
      </c>
      <c r="O239" s="4" t="s">
        <v>446</v>
      </c>
      <c r="P239" s="4" t="s">
        <v>446</v>
      </c>
      <c r="Q239" s="4" t="s">
        <v>446</v>
      </c>
      <c r="R239" s="4" t="s">
        <v>446</v>
      </c>
      <c r="S239" s="4" t="s">
        <v>446</v>
      </c>
      <c r="T239" s="4" t="s">
        <v>446</v>
      </c>
      <c r="U239" s="4" t="s">
        <v>446</v>
      </c>
      <c r="V239" s="4" t="s">
        <v>446</v>
      </c>
      <c r="W239" s="4" t="s">
        <v>446</v>
      </c>
      <c r="X239" s="4" t="s">
        <v>446</v>
      </c>
      <c r="Y239" s="4" t="s">
        <v>446</v>
      </c>
      <c r="Z239" s="4" t="s">
        <v>446</v>
      </c>
      <c r="AA239" s="4" t="s">
        <v>446</v>
      </c>
      <c r="AB239" s="4" t="s">
        <v>446</v>
      </c>
      <c r="AC239" s="4" t="s">
        <v>446</v>
      </c>
      <c r="AD239" s="4" t="s">
        <v>95</v>
      </c>
      <c r="AE239" s="4" t="s">
        <v>95</v>
      </c>
      <c r="AF239" s="4" t="s">
        <v>95</v>
      </c>
      <c r="AG239" s="4" t="s">
        <v>95</v>
      </c>
      <c r="AH239" s="4" t="s">
        <v>446</v>
      </c>
      <c r="AI239" s="4" t="s">
        <v>446</v>
      </c>
      <c r="AJ239" s="4" t="s">
        <v>446</v>
      </c>
      <c r="AK239" s="4" t="s">
        <v>446</v>
      </c>
      <c r="AL239" s="4" t="s">
        <v>95</v>
      </c>
      <c r="AM239" s="4" t="s">
        <v>95</v>
      </c>
      <c r="AN239" s="4" t="s">
        <v>95</v>
      </c>
      <c r="AO239" s="4" t="s">
        <v>95</v>
      </c>
      <c r="AP239" s="4" t="s">
        <v>446</v>
      </c>
      <c r="AQ239" s="4" t="s">
        <v>446</v>
      </c>
      <c r="AR239" s="4" t="s">
        <v>446</v>
      </c>
      <c r="AS239" s="4" t="s">
        <v>446</v>
      </c>
    </row>
    <row r="240" spans="1:45" x14ac:dyDescent="0.4">
      <c r="A240" s="1" t="s">
        <v>530</v>
      </c>
      <c r="B240" s="9">
        <v>0</v>
      </c>
      <c r="C240" s="9">
        <v>8.5167586529249998E-3</v>
      </c>
      <c r="D240" s="9">
        <v>0</v>
      </c>
      <c r="E240" s="9">
        <v>0</v>
      </c>
      <c r="F240" s="9">
        <v>0</v>
      </c>
      <c r="G240" s="9">
        <v>2.7809624968020003E-3</v>
      </c>
      <c r="H240" s="9">
        <v>0</v>
      </c>
      <c r="I240" s="9">
        <v>0</v>
      </c>
      <c r="J240" s="9">
        <v>0</v>
      </c>
      <c r="K240" s="9">
        <v>1.0727118757110001E-3</v>
      </c>
      <c r="L240" s="9">
        <v>0</v>
      </c>
      <c r="M240" s="9">
        <v>0</v>
      </c>
      <c r="N240" s="9">
        <v>0</v>
      </c>
      <c r="O240" s="9">
        <v>0</v>
      </c>
      <c r="P240" s="9">
        <v>0</v>
      </c>
      <c r="Q240" s="9">
        <v>0</v>
      </c>
      <c r="R240" s="9">
        <v>1.357560178102E-3</v>
      </c>
      <c r="S240" s="9">
        <v>0</v>
      </c>
      <c r="T240" s="9">
        <v>0</v>
      </c>
      <c r="U240" s="9">
        <v>0</v>
      </c>
      <c r="V240" s="9">
        <v>0</v>
      </c>
      <c r="W240" s="9">
        <v>0</v>
      </c>
      <c r="X240" s="9">
        <v>0</v>
      </c>
      <c r="Y240" s="9">
        <v>0</v>
      </c>
      <c r="Z240" s="9">
        <v>0</v>
      </c>
      <c r="AA240" s="9">
        <v>0</v>
      </c>
      <c r="AB240" s="9">
        <v>0</v>
      </c>
      <c r="AC240" s="9">
        <v>0</v>
      </c>
      <c r="AD240" s="9">
        <v>4.1424620193970005E-4</v>
      </c>
      <c r="AE240" s="9">
        <v>0</v>
      </c>
      <c r="AF240" s="9">
        <v>0</v>
      </c>
      <c r="AG240" s="9">
        <v>0</v>
      </c>
      <c r="AH240" s="9">
        <v>0</v>
      </c>
      <c r="AI240" s="9">
        <v>3.3133795207599998E-3</v>
      </c>
      <c r="AJ240" s="9">
        <v>0</v>
      </c>
      <c r="AK240" s="9">
        <v>0</v>
      </c>
      <c r="AL240" s="9">
        <v>0</v>
      </c>
      <c r="AM240" s="9">
        <v>2.4501718762870001E-3</v>
      </c>
      <c r="AN240" s="9">
        <v>0</v>
      </c>
      <c r="AO240" s="9">
        <v>0</v>
      </c>
      <c r="AP240" s="9">
        <v>5.8736381889460006E-4</v>
      </c>
      <c r="AQ240" s="9">
        <v>0</v>
      </c>
      <c r="AR240" s="9">
        <v>0</v>
      </c>
      <c r="AS240" s="9">
        <v>0</v>
      </c>
    </row>
    <row r="241" spans="1:45" x14ac:dyDescent="0.4">
      <c r="B241" s="10">
        <v>0</v>
      </c>
      <c r="C241" s="10">
        <v>1</v>
      </c>
      <c r="D241" s="10">
        <v>0</v>
      </c>
      <c r="E241" s="10">
        <v>0</v>
      </c>
      <c r="F241" s="10">
        <v>0</v>
      </c>
      <c r="G241" s="10">
        <v>1</v>
      </c>
      <c r="H241" s="10">
        <v>0</v>
      </c>
      <c r="I241" s="10">
        <v>0</v>
      </c>
      <c r="J241" s="10">
        <v>0</v>
      </c>
      <c r="K241" s="10">
        <v>1</v>
      </c>
      <c r="L241" s="10">
        <v>0</v>
      </c>
      <c r="M241" s="10">
        <v>0</v>
      </c>
      <c r="N241" s="10">
        <v>0</v>
      </c>
      <c r="O241" s="10">
        <v>0</v>
      </c>
      <c r="P241" s="10">
        <v>0</v>
      </c>
      <c r="Q241" s="10">
        <v>0</v>
      </c>
      <c r="R241" s="10">
        <v>1</v>
      </c>
      <c r="S241" s="10">
        <v>0</v>
      </c>
      <c r="T241" s="10">
        <v>0</v>
      </c>
      <c r="U241" s="10">
        <v>0</v>
      </c>
      <c r="V241" s="10">
        <v>0</v>
      </c>
      <c r="W241" s="10">
        <v>0</v>
      </c>
      <c r="X241" s="10">
        <v>0</v>
      </c>
      <c r="Y241" s="10">
        <v>0</v>
      </c>
      <c r="Z241" s="10">
        <v>0</v>
      </c>
      <c r="AA241" s="10">
        <v>0</v>
      </c>
      <c r="AB241" s="10">
        <v>0</v>
      </c>
      <c r="AC241" s="10">
        <v>0</v>
      </c>
      <c r="AD241" s="10">
        <v>1</v>
      </c>
      <c r="AE241" s="10">
        <v>0</v>
      </c>
      <c r="AF241" s="10">
        <v>0</v>
      </c>
      <c r="AG241" s="10">
        <v>0</v>
      </c>
      <c r="AH241" s="10">
        <v>0</v>
      </c>
      <c r="AI241" s="10">
        <v>3</v>
      </c>
      <c r="AJ241" s="10">
        <v>0</v>
      </c>
      <c r="AK241" s="10">
        <v>0</v>
      </c>
      <c r="AL241" s="10">
        <v>0</v>
      </c>
      <c r="AM241" s="10">
        <v>3</v>
      </c>
      <c r="AN241" s="10">
        <v>0</v>
      </c>
      <c r="AO241" s="10">
        <v>0</v>
      </c>
      <c r="AP241" s="10">
        <v>1</v>
      </c>
      <c r="AQ241" s="10">
        <v>0</v>
      </c>
      <c r="AR241" s="10">
        <v>0</v>
      </c>
      <c r="AS241" s="10">
        <v>0</v>
      </c>
    </row>
    <row r="242" spans="1:45" x14ac:dyDescent="0.4">
      <c r="B242" s="10">
        <v>140</v>
      </c>
      <c r="C242" s="10">
        <v>171</v>
      </c>
      <c r="D242" s="10">
        <v>194</v>
      </c>
      <c r="E242" s="10">
        <v>525</v>
      </c>
      <c r="F242" s="10">
        <v>399</v>
      </c>
      <c r="G242" s="10">
        <v>458</v>
      </c>
      <c r="H242" s="10">
        <v>487</v>
      </c>
      <c r="I242" s="10">
        <v>1024</v>
      </c>
      <c r="J242" s="10">
        <v>558</v>
      </c>
      <c r="K242" s="10">
        <v>557</v>
      </c>
      <c r="L242" s="10">
        <v>670</v>
      </c>
      <c r="M242" s="10">
        <v>1265</v>
      </c>
      <c r="N242" s="10">
        <v>579</v>
      </c>
      <c r="O242" s="10">
        <v>605</v>
      </c>
      <c r="P242" s="10">
        <v>615</v>
      </c>
      <c r="Q242" s="10">
        <v>977</v>
      </c>
      <c r="R242" s="10">
        <v>697</v>
      </c>
      <c r="S242" s="10">
        <v>673</v>
      </c>
      <c r="T242" s="10">
        <v>615</v>
      </c>
      <c r="U242" s="10">
        <v>885</v>
      </c>
      <c r="V242" s="10">
        <v>799</v>
      </c>
      <c r="W242" s="10">
        <v>729</v>
      </c>
      <c r="X242" s="10">
        <v>608</v>
      </c>
      <c r="Y242" s="10">
        <v>879</v>
      </c>
      <c r="Z242" s="10">
        <v>408</v>
      </c>
      <c r="AA242" s="10">
        <v>375</v>
      </c>
      <c r="AB242" s="10">
        <v>339</v>
      </c>
      <c r="AC242" s="10">
        <v>431</v>
      </c>
      <c r="AD242" s="10">
        <v>1560</v>
      </c>
      <c r="AE242" s="10">
        <v>1486</v>
      </c>
      <c r="AF242" s="10">
        <v>1327</v>
      </c>
      <c r="AG242" s="10">
        <v>2296</v>
      </c>
      <c r="AH242" s="10">
        <v>2001</v>
      </c>
      <c r="AI242" s="10">
        <v>2055</v>
      </c>
      <c r="AJ242" s="10">
        <v>2161</v>
      </c>
      <c r="AK242" s="10">
        <v>3652</v>
      </c>
      <c r="AL242" s="10">
        <v>2405</v>
      </c>
      <c r="AM242" s="10">
        <v>2382</v>
      </c>
      <c r="AN242" s="10">
        <v>2397</v>
      </c>
      <c r="AO242" s="10">
        <v>4107</v>
      </c>
      <c r="AP242" s="10">
        <v>1175</v>
      </c>
      <c r="AQ242" s="10">
        <v>1190</v>
      </c>
      <c r="AR242" s="10">
        <v>1127</v>
      </c>
      <c r="AS242" s="10">
        <v>1880</v>
      </c>
    </row>
    <row r="243" spans="1:45" x14ac:dyDescent="0.4">
      <c r="B243" s="10">
        <v>0</v>
      </c>
      <c r="C243" s="10">
        <v>3.3480119302090001</v>
      </c>
      <c r="D243" s="10">
        <v>0</v>
      </c>
      <c r="E243" s="10">
        <v>0</v>
      </c>
      <c r="F243" s="10">
        <v>0</v>
      </c>
      <c r="G243" s="10">
        <v>1.844867333636</v>
      </c>
      <c r="H243" s="10">
        <v>0</v>
      </c>
      <c r="I243" s="10">
        <v>0</v>
      </c>
      <c r="J243" s="10">
        <v>0</v>
      </c>
      <c r="K243" s="10">
        <v>0.6734149775578</v>
      </c>
      <c r="L243" s="10">
        <v>0</v>
      </c>
      <c r="M243" s="10">
        <v>0</v>
      </c>
      <c r="N243" s="10">
        <v>0</v>
      </c>
      <c r="O243" s="10">
        <v>0</v>
      </c>
      <c r="P243" s="10">
        <v>0</v>
      </c>
      <c r="Q243" s="10">
        <v>0</v>
      </c>
      <c r="R243" s="10">
        <v>0.7261060411393</v>
      </c>
      <c r="S243" s="10">
        <v>0</v>
      </c>
      <c r="T243" s="10">
        <v>0</v>
      </c>
      <c r="U243" s="10">
        <v>0</v>
      </c>
      <c r="V243" s="10">
        <v>0</v>
      </c>
      <c r="W243" s="10">
        <v>0</v>
      </c>
      <c r="X243" s="10">
        <v>0</v>
      </c>
      <c r="Y243" s="10">
        <v>0</v>
      </c>
      <c r="Z243" s="10">
        <v>0</v>
      </c>
      <c r="AA243" s="10">
        <v>0</v>
      </c>
      <c r="AB243" s="10">
        <v>0</v>
      </c>
      <c r="AC243" s="10">
        <v>0</v>
      </c>
      <c r="AD243" s="10">
        <v>0.7261060411393</v>
      </c>
      <c r="AE243" s="10">
        <v>0</v>
      </c>
      <c r="AF243" s="10">
        <v>0</v>
      </c>
      <c r="AG243" s="10">
        <v>0</v>
      </c>
      <c r="AH243" s="10">
        <v>0</v>
      </c>
      <c r="AI243" s="10">
        <v>5.8662942414029997</v>
      </c>
      <c r="AJ243" s="10">
        <v>0</v>
      </c>
      <c r="AK243" s="10">
        <v>0</v>
      </c>
      <c r="AL243" s="10">
        <v>0</v>
      </c>
      <c r="AM243" s="10">
        <v>5.8662942414029997</v>
      </c>
      <c r="AN243" s="10">
        <v>0</v>
      </c>
      <c r="AO243" s="10">
        <v>0</v>
      </c>
      <c r="AP243" s="10">
        <v>0.7261060411393</v>
      </c>
      <c r="AQ243" s="10">
        <v>0</v>
      </c>
      <c r="AR243" s="10">
        <v>0</v>
      </c>
      <c r="AS243" s="10">
        <v>0</v>
      </c>
    </row>
    <row r="244" spans="1:45" x14ac:dyDescent="0.4">
      <c r="B244" s="10">
        <v>414.93832661670001</v>
      </c>
      <c r="C244" s="10">
        <v>393.1087009327</v>
      </c>
      <c r="D244" s="10">
        <v>411.1167491361</v>
      </c>
      <c r="E244" s="10">
        <v>684.19789504209996</v>
      </c>
      <c r="F244" s="10">
        <v>684.26920344040002</v>
      </c>
      <c r="G244" s="10">
        <v>663.39166233169999</v>
      </c>
      <c r="H244" s="10">
        <v>674.01172105759997</v>
      </c>
      <c r="I244" s="10">
        <v>1128.41468854</v>
      </c>
      <c r="J244" s="10">
        <v>617.18630347789997</v>
      </c>
      <c r="K244" s="10">
        <v>627.76873530119997</v>
      </c>
      <c r="L244" s="10">
        <v>636.72706064479996</v>
      </c>
      <c r="M244" s="10">
        <v>1073.374845675</v>
      </c>
      <c r="N244" s="10">
        <v>579.05991985059995</v>
      </c>
      <c r="O244" s="10">
        <v>581.35840760539998</v>
      </c>
      <c r="P244" s="10">
        <v>561.89971533259995</v>
      </c>
      <c r="Q244" s="10">
        <v>927.34131457230001</v>
      </c>
      <c r="R244" s="10">
        <v>534.86103441440002</v>
      </c>
      <c r="S244" s="10">
        <v>537.47378196149998</v>
      </c>
      <c r="T244" s="10">
        <v>520.81066326339999</v>
      </c>
      <c r="U244" s="10">
        <v>855.37523773249995</v>
      </c>
      <c r="V244" s="10">
        <v>488.03964374970002</v>
      </c>
      <c r="W244" s="10">
        <v>520.38165158490006</v>
      </c>
      <c r="X244" s="10">
        <v>463.59296599330003</v>
      </c>
      <c r="Y244" s="10">
        <v>868.07166433760005</v>
      </c>
      <c r="Z244" s="10">
        <v>261.6455684503</v>
      </c>
      <c r="AA244" s="10">
        <v>246.00304049409999</v>
      </c>
      <c r="AB244" s="10">
        <v>286.2186198398</v>
      </c>
      <c r="AC244" s="10">
        <v>446.85162582309999</v>
      </c>
      <c r="AD244" s="10">
        <v>1752.8369306449999</v>
      </c>
      <c r="AE244" s="10">
        <v>1754.4793060980001</v>
      </c>
      <c r="AF244" s="10">
        <v>1799.134141944</v>
      </c>
      <c r="AG244" s="10">
        <v>3020.550763321</v>
      </c>
      <c r="AH244" s="10">
        <v>1805.6587632129999</v>
      </c>
      <c r="AI244" s="10">
        <v>1770.486660114</v>
      </c>
      <c r="AJ244" s="10">
        <v>1701.07770433</v>
      </c>
      <c r="AK244" s="10">
        <v>2921.773676756</v>
      </c>
      <c r="AL244" s="10">
        <v>2343.7882726490002</v>
      </c>
      <c r="AM244" s="10">
        <v>2394.2378484450001</v>
      </c>
      <c r="AN244" s="10">
        <v>2358.2221231120002</v>
      </c>
      <c r="AO244" s="10">
        <v>4013.4190004729999</v>
      </c>
      <c r="AP244" s="10">
        <v>1236.211727351</v>
      </c>
      <c r="AQ244" s="10">
        <v>1177.7621515549999</v>
      </c>
      <c r="AR244" s="10">
        <v>1191.125665729</v>
      </c>
      <c r="AS244" s="10">
        <v>1973.5561672179999</v>
      </c>
    </row>
    <row r="245" spans="1:45" x14ac:dyDescent="0.4">
      <c r="B245" s="4" t="s">
        <v>95</v>
      </c>
      <c r="C245" s="4" t="s">
        <v>95</v>
      </c>
      <c r="D245" s="4" t="s">
        <v>95</v>
      </c>
      <c r="E245" s="4" t="s">
        <v>95</v>
      </c>
      <c r="F245" s="4" t="s">
        <v>95</v>
      </c>
      <c r="G245" s="4" t="s">
        <v>95</v>
      </c>
      <c r="H245" s="4" t="s">
        <v>95</v>
      </c>
      <c r="I245" s="4" t="s">
        <v>95</v>
      </c>
      <c r="J245" s="4" t="s">
        <v>95</v>
      </c>
      <c r="K245" s="4" t="s">
        <v>95</v>
      </c>
      <c r="L245" s="4" t="s">
        <v>95</v>
      </c>
      <c r="M245" s="4" t="s">
        <v>95</v>
      </c>
      <c r="N245" s="4" t="s">
        <v>446</v>
      </c>
      <c r="O245" s="4" t="s">
        <v>446</v>
      </c>
      <c r="P245" s="4" t="s">
        <v>446</v>
      </c>
      <c r="Q245" s="4" t="s">
        <v>446</v>
      </c>
      <c r="R245" s="4" t="s">
        <v>95</v>
      </c>
      <c r="S245" s="4" t="s">
        <v>95</v>
      </c>
      <c r="T245" s="4" t="s">
        <v>95</v>
      </c>
      <c r="U245" s="4" t="s">
        <v>95</v>
      </c>
      <c r="V245" s="4" t="s">
        <v>446</v>
      </c>
      <c r="W245" s="4" t="s">
        <v>446</v>
      </c>
      <c r="X245" s="4" t="s">
        <v>446</v>
      </c>
      <c r="Y245" s="4" t="s">
        <v>446</v>
      </c>
      <c r="Z245" s="4" t="s">
        <v>446</v>
      </c>
      <c r="AA245" s="4" t="s">
        <v>446</v>
      </c>
      <c r="AB245" s="4" t="s">
        <v>446</v>
      </c>
      <c r="AC245" s="4" t="s">
        <v>446</v>
      </c>
      <c r="AD245" s="4" t="s">
        <v>95</v>
      </c>
      <c r="AE245" s="4" t="s">
        <v>95</v>
      </c>
      <c r="AF245" s="4" t="s">
        <v>95</v>
      </c>
      <c r="AG245" s="4" t="s">
        <v>95</v>
      </c>
      <c r="AH245" s="4" t="s">
        <v>95</v>
      </c>
      <c r="AI245" s="4" t="s">
        <v>95</v>
      </c>
      <c r="AJ245" s="4" t="s">
        <v>95</v>
      </c>
      <c r="AK245" s="4" t="s">
        <v>95</v>
      </c>
      <c r="AL245" s="4" t="s">
        <v>95</v>
      </c>
      <c r="AM245" s="4" t="s">
        <v>95</v>
      </c>
      <c r="AN245" s="4" t="s">
        <v>95</v>
      </c>
      <c r="AO245" s="4" t="s">
        <v>95</v>
      </c>
      <c r="AP245" s="4" t="s">
        <v>95</v>
      </c>
      <c r="AQ245" s="4" t="s">
        <v>95</v>
      </c>
      <c r="AR245" s="4" t="s">
        <v>95</v>
      </c>
      <c r="AS245" s="4" t="s">
        <v>95</v>
      </c>
    </row>
    <row r="246" spans="1:45" x14ac:dyDescent="0.4">
      <c r="A246" s="1" t="s">
        <v>379</v>
      </c>
      <c r="B246" s="9">
        <v>0</v>
      </c>
      <c r="C246" s="9">
        <v>1.2593162612510001E-2</v>
      </c>
      <c r="D246" s="9">
        <v>0</v>
      </c>
      <c r="E246" s="9">
        <v>0</v>
      </c>
      <c r="F246" s="9">
        <v>1.095189451425E-2</v>
      </c>
      <c r="G246" s="9">
        <v>3.255364526595E-3</v>
      </c>
      <c r="H246" s="9">
        <v>0</v>
      </c>
      <c r="I246" s="9">
        <v>0</v>
      </c>
      <c r="J246" s="9">
        <v>1.2550143170220001E-2</v>
      </c>
      <c r="K246" s="9">
        <v>7.8120850387990003E-3</v>
      </c>
      <c r="L246" s="9">
        <v>0</v>
      </c>
      <c r="M246" s="9">
        <v>0</v>
      </c>
      <c r="N246" s="9">
        <v>9.0638038101030008E-3</v>
      </c>
      <c r="O246" s="9">
        <v>1.0126181349620001E-2</v>
      </c>
      <c r="P246" s="9">
        <v>0</v>
      </c>
      <c r="Q246" s="9">
        <v>0</v>
      </c>
      <c r="R246" s="9">
        <v>7.2282476312010005E-3</v>
      </c>
      <c r="S246" s="9">
        <v>1.4524078718950002E-3</v>
      </c>
      <c r="T246" s="9">
        <v>0</v>
      </c>
      <c r="U246" s="9">
        <v>0</v>
      </c>
      <c r="V246" s="9">
        <v>2.5013574729049999E-3</v>
      </c>
      <c r="W246" s="9">
        <v>0</v>
      </c>
      <c r="X246" s="9">
        <v>0</v>
      </c>
      <c r="Y246" s="9">
        <v>0</v>
      </c>
      <c r="Z246" s="9">
        <v>1.538848754617E-3</v>
      </c>
      <c r="AA246" s="9">
        <v>0</v>
      </c>
      <c r="AB246" s="9">
        <v>0</v>
      </c>
      <c r="AC246" s="9">
        <v>0</v>
      </c>
      <c r="AD246" s="9">
        <v>9.550712458318001E-3</v>
      </c>
      <c r="AE246" s="9">
        <v>5.0845176655599997E-3</v>
      </c>
      <c r="AF246" s="9">
        <v>0</v>
      </c>
      <c r="AG246" s="9">
        <v>0</v>
      </c>
      <c r="AH246" s="9">
        <v>5.1155663318169994E-3</v>
      </c>
      <c r="AI246" s="9">
        <v>4.8967566005249999E-3</v>
      </c>
      <c r="AJ246" s="9">
        <v>0</v>
      </c>
      <c r="AK246" s="9">
        <v>0</v>
      </c>
      <c r="AL246" s="9">
        <v>7.5409929785230003E-3</v>
      </c>
      <c r="AM246" s="9">
        <v>7.3077191971740001E-3</v>
      </c>
      <c r="AN246" s="9">
        <v>0</v>
      </c>
      <c r="AO246" s="9">
        <v>0</v>
      </c>
      <c r="AP246" s="9">
        <v>6.7167440624069999E-3</v>
      </c>
      <c r="AQ246" s="9">
        <v>1.0064851821310001E-3</v>
      </c>
      <c r="AR246" s="9">
        <v>0</v>
      </c>
      <c r="AS246" s="9">
        <v>0</v>
      </c>
    </row>
    <row r="247" spans="1:45" x14ac:dyDescent="0.4">
      <c r="B247" s="10">
        <v>0</v>
      </c>
      <c r="C247" s="10">
        <v>2</v>
      </c>
      <c r="D247" s="10">
        <v>0</v>
      </c>
      <c r="E247" s="10">
        <v>0</v>
      </c>
      <c r="F247" s="10">
        <v>7</v>
      </c>
      <c r="G247" s="10">
        <v>3</v>
      </c>
      <c r="H247" s="10">
        <v>0</v>
      </c>
      <c r="I247" s="10">
        <v>0</v>
      </c>
      <c r="J247" s="10">
        <v>7</v>
      </c>
      <c r="K247" s="10">
        <v>4</v>
      </c>
      <c r="L247" s="10">
        <v>0</v>
      </c>
      <c r="M247" s="10">
        <v>0</v>
      </c>
      <c r="N247" s="10">
        <v>4</v>
      </c>
      <c r="O247" s="10">
        <v>4</v>
      </c>
      <c r="P247" s="10">
        <v>0</v>
      </c>
      <c r="Q247" s="10">
        <v>0</v>
      </c>
      <c r="R247" s="10">
        <v>7</v>
      </c>
      <c r="S247" s="10">
        <v>2</v>
      </c>
      <c r="T247" s="10">
        <v>0</v>
      </c>
      <c r="U247" s="10">
        <v>0</v>
      </c>
      <c r="V247" s="10">
        <v>3</v>
      </c>
      <c r="W247" s="10">
        <v>0</v>
      </c>
      <c r="X247" s="10">
        <v>0</v>
      </c>
      <c r="Y247" s="10">
        <v>0</v>
      </c>
      <c r="Z247" s="10">
        <v>1</v>
      </c>
      <c r="AA247" s="10">
        <v>0</v>
      </c>
      <c r="AB247" s="10">
        <v>0</v>
      </c>
      <c r="AC247" s="10">
        <v>0</v>
      </c>
      <c r="AD247" s="10">
        <v>17</v>
      </c>
      <c r="AE247" s="10">
        <v>6</v>
      </c>
      <c r="AF247" s="10">
        <v>0</v>
      </c>
      <c r="AG247" s="10">
        <v>0</v>
      </c>
      <c r="AH247" s="10">
        <v>12</v>
      </c>
      <c r="AI247" s="10">
        <v>8</v>
      </c>
      <c r="AJ247" s="10">
        <v>0</v>
      </c>
      <c r="AK247" s="10">
        <v>0</v>
      </c>
      <c r="AL247" s="10">
        <v>20</v>
      </c>
      <c r="AM247" s="10">
        <v>13</v>
      </c>
      <c r="AN247" s="10">
        <v>0</v>
      </c>
      <c r="AO247" s="10">
        <v>0</v>
      </c>
      <c r="AP247" s="10">
        <v>9</v>
      </c>
      <c r="AQ247" s="10">
        <v>2</v>
      </c>
      <c r="AR247" s="10">
        <v>0</v>
      </c>
      <c r="AS247" s="10">
        <v>0</v>
      </c>
    </row>
    <row r="248" spans="1:45" x14ac:dyDescent="0.4">
      <c r="B248" s="10">
        <v>140</v>
      </c>
      <c r="C248" s="10">
        <v>171</v>
      </c>
      <c r="D248" s="10">
        <v>194</v>
      </c>
      <c r="E248" s="10">
        <v>525</v>
      </c>
      <c r="F248" s="10">
        <v>399</v>
      </c>
      <c r="G248" s="10">
        <v>458</v>
      </c>
      <c r="H248" s="10">
        <v>487</v>
      </c>
      <c r="I248" s="10">
        <v>1024</v>
      </c>
      <c r="J248" s="10">
        <v>558</v>
      </c>
      <c r="K248" s="10">
        <v>557</v>
      </c>
      <c r="L248" s="10">
        <v>670</v>
      </c>
      <c r="M248" s="10">
        <v>1265</v>
      </c>
      <c r="N248" s="10">
        <v>579</v>
      </c>
      <c r="O248" s="10">
        <v>605</v>
      </c>
      <c r="P248" s="10">
        <v>615</v>
      </c>
      <c r="Q248" s="10">
        <v>977</v>
      </c>
      <c r="R248" s="10">
        <v>697</v>
      </c>
      <c r="S248" s="10">
        <v>673</v>
      </c>
      <c r="T248" s="10">
        <v>615</v>
      </c>
      <c r="U248" s="10">
        <v>885</v>
      </c>
      <c r="V248" s="10">
        <v>799</v>
      </c>
      <c r="W248" s="10">
        <v>729</v>
      </c>
      <c r="X248" s="10">
        <v>608</v>
      </c>
      <c r="Y248" s="10">
        <v>879</v>
      </c>
      <c r="Z248" s="10">
        <v>408</v>
      </c>
      <c r="AA248" s="10">
        <v>375</v>
      </c>
      <c r="AB248" s="10">
        <v>339</v>
      </c>
      <c r="AC248" s="10">
        <v>431</v>
      </c>
      <c r="AD248" s="10">
        <v>1560</v>
      </c>
      <c r="AE248" s="10">
        <v>1486</v>
      </c>
      <c r="AF248" s="10">
        <v>1327</v>
      </c>
      <c r="AG248" s="10">
        <v>2296</v>
      </c>
      <c r="AH248" s="10">
        <v>2001</v>
      </c>
      <c r="AI248" s="10">
        <v>2055</v>
      </c>
      <c r="AJ248" s="10">
        <v>2161</v>
      </c>
      <c r="AK248" s="10">
        <v>3652</v>
      </c>
      <c r="AL248" s="10">
        <v>2405</v>
      </c>
      <c r="AM248" s="10">
        <v>2382</v>
      </c>
      <c r="AN248" s="10">
        <v>2397</v>
      </c>
      <c r="AO248" s="10">
        <v>4107</v>
      </c>
      <c r="AP248" s="10">
        <v>1175</v>
      </c>
      <c r="AQ248" s="10">
        <v>1190</v>
      </c>
      <c r="AR248" s="10">
        <v>1127</v>
      </c>
      <c r="AS248" s="10">
        <v>1880</v>
      </c>
    </row>
    <row r="249" spans="1:45" x14ac:dyDescent="0.4">
      <c r="B249" s="10">
        <v>0</v>
      </c>
      <c r="C249" s="10">
        <v>4.95048179524</v>
      </c>
      <c r="D249" s="10">
        <v>0</v>
      </c>
      <c r="E249" s="10">
        <v>0</v>
      </c>
      <c r="F249" s="10">
        <v>7.4940441354300003</v>
      </c>
      <c r="G249" s="10">
        <v>2.1595816847939999</v>
      </c>
      <c r="H249" s="10">
        <v>0</v>
      </c>
      <c r="I249" s="10">
        <v>0</v>
      </c>
      <c r="J249" s="10">
        <v>7.7457764713469999</v>
      </c>
      <c r="K249" s="10">
        <v>4.9041827448720001</v>
      </c>
      <c r="L249" s="10">
        <v>0</v>
      </c>
      <c r="M249" s="10">
        <v>0</v>
      </c>
      <c r="N249" s="10">
        <v>5.2484855078199999</v>
      </c>
      <c r="O249" s="10">
        <v>5.8869406645369997</v>
      </c>
      <c r="P249" s="10">
        <v>0</v>
      </c>
      <c r="Q249" s="10">
        <v>0</v>
      </c>
      <c r="R249" s="10">
        <v>3.8661080050279999</v>
      </c>
      <c r="S249" s="10">
        <v>0.7806311518579</v>
      </c>
      <c r="T249" s="10">
        <v>0</v>
      </c>
      <c r="U249" s="10">
        <v>0</v>
      </c>
      <c r="V249" s="10">
        <v>1.220761609967</v>
      </c>
      <c r="W249" s="10">
        <v>0</v>
      </c>
      <c r="X249" s="10">
        <v>0</v>
      </c>
      <c r="Y249" s="10">
        <v>0</v>
      </c>
      <c r="Z249" s="10">
        <v>0.40263295716089997</v>
      </c>
      <c r="AA249" s="10">
        <v>0</v>
      </c>
      <c r="AB249" s="10">
        <v>0</v>
      </c>
      <c r="AC249" s="10">
        <v>0</v>
      </c>
      <c r="AD249" s="10">
        <v>16.740841510909998</v>
      </c>
      <c r="AE249" s="10">
        <v>8.9206810257160001</v>
      </c>
      <c r="AF249" s="10">
        <v>0</v>
      </c>
      <c r="AG249" s="10">
        <v>0</v>
      </c>
      <c r="AH249" s="10">
        <v>9.2369671758430005</v>
      </c>
      <c r="AI249" s="10">
        <v>8.6696422390569996</v>
      </c>
      <c r="AJ249" s="10">
        <v>0</v>
      </c>
      <c r="AK249" s="10">
        <v>0</v>
      </c>
      <c r="AL249" s="10">
        <v>17.674490907189998</v>
      </c>
      <c r="AM249" s="10">
        <v>17.496417887690001</v>
      </c>
      <c r="AN249" s="10">
        <v>0</v>
      </c>
      <c r="AO249" s="10">
        <v>0</v>
      </c>
      <c r="AP249" s="10">
        <v>8.3033177795640007</v>
      </c>
      <c r="AQ249" s="10">
        <v>1.1854001536150001</v>
      </c>
      <c r="AR249" s="10">
        <v>0</v>
      </c>
      <c r="AS249" s="10">
        <v>0</v>
      </c>
    </row>
    <row r="250" spans="1:45" x14ac:dyDescent="0.4">
      <c r="B250" s="10">
        <v>414.93832661670001</v>
      </c>
      <c r="C250" s="10">
        <v>393.1087009327</v>
      </c>
      <c r="D250" s="10">
        <v>411.1167491361</v>
      </c>
      <c r="E250" s="10">
        <v>684.19789504209996</v>
      </c>
      <c r="F250" s="10">
        <v>684.26920344040002</v>
      </c>
      <c r="G250" s="10">
        <v>663.39166233169999</v>
      </c>
      <c r="H250" s="10">
        <v>674.01172105759997</v>
      </c>
      <c r="I250" s="10">
        <v>1128.41468854</v>
      </c>
      <c r="J250" s="10">
        <v>617.18630347789997</v>
      </c>
      <c r="K250" s="10">
        <v>627.76873530119997</v>
      </c>
      <c r="L250" s="10">
        <v>636.72706064479996</v>
      </c>
      <c r="M250" s="10">
        <v>1073.374845675</v>
      </c>
      <c r="N250" s="10">
        <v>579.05991985059995</v>
      </c>
      <c r="O250" s="10">
        <v>581.35840760539998</v>
      </c>
      <c r="P250" s="10">
        <v>561.89971533259995</v>
      </c>
      <c r="Q250" s="10">
        <v>927.34131457230001</v>
      </c>
      <c r="R250" s="10">
        <v>534.86103441440002</v>
      </c>
      <c r="S250" s="10">
        <v>537.47378196149998</v>
      </c>
      <c r="T250" s="10">
        <v>520.81066326339999</v>
      </c>
      <c r="U250" s="10">
        <v>855.37523773249995</v>
      </c>
      <c r="V250" s="10">
        <v>488.03964374970002</v>
      </c>
      <c r="W250" s="10">
        <v>520.38165158490006</v>
      </c>
      <c r="X250" s="10">
        <v>463.59296599330003</v>
      </c>
      <c r="Y250" s="10">
        <v>868.07166433760005</v>
      </c>
      <c r="Z250" s="10">
        <v>261.6455684503</v>
      </c>
      <c r="AA250" s="10">
        <v>246.00304049409999</v>
      </c>
      <c r="AB250" s="10">
        <v>286.2186198398</v>
      </c>
      <c r="AC250" s="10">
        <v>446.85162582309999</v>
      </c>
      <c r="AD250" s="10">
        <v>1752.8369306449999</v>
      </c>
      <c r="AE250" s="10">
        <v>1754.4793060980001</v>
      </c>
      <c r="AF250" s="10">
        <v>1799.134141944</v>
      </c>
      <c r="AG250" s="10">
        <v>3020.550763321</v>
      </c>
      <c r="AH250" s="10">
        <v>1805.6587632129999</v>
      </c>
      <c r="AI250" s="10">
        <v>1770.486660114</v>
      </c>
      <c r="AJ250" s="10">
        <v>1701.07770433</v>
      </c>
      <c r="AK250" s="10">
        <v>2921.773676756</v>
      </c>
      <c r="AL250" s="10">
        <v>2343.7882726490002</v>
      </c>
      <c r="AM250" s="10">
        <v>2394.2378484450001</v>
      </c>
      <c r="AN250" s="10">
        <v>2358.2221231120002</v>
      </c>
      <c r="AO250" s="10">
        <v>4013.4190004729999</v>
      </c>
      <c r="AP250" s="10">
        <v>1236.211727351</v>
      </c>
      <c r="AQ250" s="10">
        <v>1177.7621515549999</v>
      </c>
      <c r="AR250" s="10">
        <v>1191.125665729</v>
      </c>
      <c r="AS250" s="10">
        <v>1973.5561672179999</v>
      </c>
    </row>
    <row r="251" spans="1:45" x14ac:dyDescent="0.4">
      <c r="B251" s="4" t="s">
        <v>95</v>
      </c>
      <c r="C251" s="4" t="s">
        <v>95</v>
      </c>
      <c r="D251" s="4" t="s">
        <v>95</v>
      </c>
      <c r="E251" s="4" t="s">
        <v>95</v>
      </c>
      <c r="F251" s="4" t="s">
        <v>378</v>
      </c>
      <c r="G251" s="4" t="s">
        <v>116</v>
      </c>
      <c r="H251" s="4" t="s">
        <v>95</v>
      </c>
      <c r="I251" s="4" t="s">
        <v>95</v>
      </c>
      <c r="J251" s="4" t="s">
        <v>378</v>
      </c>
      <c r="K251" s="4" t="s">
        <v>116</v>
      </c>
      <c r="L251" s="4" t="s">
        <v>95</v>
      </c>
      <c r="M251" s="4" t="s">
        <v>95</v>
      </c>
      <c r="N251" s="4" t="s">
        <v>116</v>
      </c>
      <c r="O251" s="4" t="s">
        <v>116</v>
      </c>
      <c r="P251" s="4" t="s">
        <v>95</v>
      </c>
      <c r="Q251" s="4" t="s">
        <v>95</v>
      </c>
      <c r="R251" s="4" t="s">
        <v>222</v>
      </c>
      <c r="S251" s="4" t="s">
        <v>95</v>
      </c>
      <c r="T251" s="4" t="s">
        <v>95</v>
      </c>
      <c r="U251" s="4" t="s">
        <v>95</v>
      </c>
      <c r="V251" s="4" t="s">
        <v>95</v>
      </c>
      <c r="W251" s="4" t="s">
        <v>95</v>
      </c>
      <c r="X251" s="4" t="s">
        <v>95</v>
      </c>
      <c r="Y251" s="4" t="s">
        <v>95</v>
      </c>
      <c r="Z251" s="4" t="s">
        <v>95</v>
      </c>
      <c r="AA251" s="4" t="s">
        <v>95</v>
      </c>
      <c r="AB251" s="4" t="s">
        <v>95</v>
      </c>
      <c r="AC251" s="4" t="s">
        <v>95</v>
      </c>
      <c r="AD251" s="4" t="s">
        <v>531</v>
      </c>
      <c r="AE251" s="4" t="s">
        <v>378</v>
      </c>
      <c r="AF251" s="4" t="s">
        <v>95</v>
      </c>
      <c r="AG251" s="4" t="s">
        <v>95</v>
      </c>
      <c r="AH251" s="4" t="s">
        <v>531</v>
      </c>
      <c r="AI251" s="4" t="s">
        <v>382</v>
      </c>
      <c r="AJ251" s="4" t="s">
        <v>95</v>
      </c>
      <c r="AK251" s="4" t="s">
        <v>95</v>
      </c>
      <c r="AL251" s="4" t="s">
        <v>526</v>
      </c>
      <c r="AM251" s="4" t="s">
        <v>531</v>
      </c>
      <c r="AN251" s="4" t="s">
        <v>95</v>
      </c>
      <c r="AO251" s="4" t="s">
        <v>95</v>
      </c>
      <c r="AP251" s="4" t="s">
        <v>222</v>
      </c>
      <c r="AQ251" s="4" t="s">
        <v>95</v>
      </c>
      <c r="AR251" s="4" t="s">
        <v>95</v>
      </c>
      <c r="AS251" s="4" t="s">
        <v>95</v>
      </c>
    </row>
    <row r="252" spans="1:45" x14ac:dyDescent="0.4">
      <c r="A252" s="1" t="s">
        <v>523</v>
      </c>
      <c r="B252" s="9">
        <v>0</v>
      </c>
      <c r="C252" s="9">
        <v>0</v>
      </c>
      <c r="D252" s="9">
        <v>0</v>
      </c>
      <c r="E252" s="9">
        <v>0</v>
      </c>
      <c r="F252" s="9">
        <v>0</v>
      </c>
      <c r="G252" s="9">
        <v>0</v>
      </c>
      <c r="H252" s="9">
        <v>0</v>
      </c>
      <c r="I252" s="9">
        <v>0</v>
      </c>
      <c r="J252" s="9">
        <v>0</v>
      </c>
      <c r="K252" s="9">
        <v>0</v>
      </c>
      <c r="L252" s="9">
        <v>0</v>
      </c>
      <c r="M252" s="9">
        <v>0</v>
      </c>
      <c r="N252" s="9">
        <v>0</v>
      </c>
      <c r="O252" s="9">
        <v>0</v>
      </c>
      <c r="P252" s="9">
        <v>0</v>
      </c>
      <c r="Q252" s="9">
        <v>0</v>
      </c>
      <c r="R252" s="9">
        <v>4.0352769965279998E-3</v>
      </c>
      <c r="S252" s="9">
        <v>0</v>
      </c>
      <c r="T252" s="9">
        <v>0</v>
      </c>
      <c r="U252" s="9">
        <v>0</v>
      </c>
      <c r="V252" s="9">
        <v>0</v>
      </c>
      <c r="W252" s="9">
        <v>0</v>
      </c>
      <c r="X252" s="9">
        <v>0</v>
      </c>
      <c r="Y252" s="9">
        <v>0</v>
      </c>
      <c r="Z252" s="9">
        <v>0</v>
      </c>
      <c r="AA252" s="9">
        <v>0</v>
      </c>
      <c r="AB252" s="9">
        <v>0</v>
      </c>
      <c r="AC252" s="9">
        <v>0</v>
      </c>
      <c r="AD252" s="9">
        <v>1.2313252823340001E-3</v>
      </c>
      <c r="AE252" s="9">
        <v>0</v>
      </c>
      <c r="AF252" s="9">
        <v>0</v>
      </c>
      <c r="AG252" s="9">
        <v>0</v>
      </c>
      <c r="AH252" s="9">
        <v>0</v>
      </c>
      <c r="AI252" s="9">
        <v>0</v>
      </c>
      <c r="AJ252" s="9">
        <v>0</v>
      </c>
      <c r="AK252" s="9">
        <v>0</v>
      </c>
      <c r="AL252" s="9">
        <v>9.2086493208400001E-4</v>
      </c>
      <c r="AM252" s="9">
        <v>0</v>
      </c>
      <c r="AN252" s="9">
        <v>0</v>
      </c>
      <c r="AO252" s="9">
        <v>0</v>
      </c>
      <c r="AP252" s="9">
        <v>0</v>
      </c>
      <c r="AQ252" s="9">
        <v>0</v>
      </c>
      <c r="AR252" s="9">
        <v>0</v>
      </c>
      <c r="AS252" s="9">
        <v>0</v>
      </c>
    </row>
    <row r="253" spans="1:45" x14ac:dyDescent="0.4">
      <c r="B253" s="10">
        <v>0</v>
      </c>
      <c r="C253" s="10">
        <v>0</v>
      </c>
      <c r="D253" s="10">
        <v>0</v>
      </c>
      <c r="E253" s="10">
        <v>0</v>
      </c>
      <c r="F253" s="10">
        <v>0</v>
      </c>
      <c r="G253" s="10">
        <v>0</v>
      </c>
      <c r="H253" s="10">
        <v>0</v>
      </c>
      <c r="I253" s="10">
        <v>0</v>
      </c>
      <c r="J253" s="10">
        <v>0</v>
      </c>
      <c r="K253" s="10">
        <v>0</v>
      </c>
      <c r="L253" s="10">
        <v>0</v>
      </c>
      <c r="M253" s="10">
        <v>0</v>
      </c>
      <c r="N253" s="10">
        <v>0</v>
      </c>
      <c r="O253" s="10">
        <v>0</v>
      </c>
      <c r="P253" s="10">
        <v>0</v>
      </c>
      <c r="Q253" s="10">
        <v>0</v>
      </c>
      <c r="R253" s="10">
        <v>1</v>
      </c>
      <c r="S253" s="10">
        <v>0</v>
      </c>
      <c r="T253" s="10">
        <v>0</v>
      </c>
      <c r="U253" s="10">
        <v>0</v>
      </c>
      <c r="V253" s="10">
        <v>0</v>
      </c>
      <c r="W253" s="10">
        <v>0</v>
      </c>
      <c r="X253" s="10">
        <v>0</v>
      </c>
      <c r="Y253" s="10">
        <v>0</v>
      </c>
      <c r="Z253" s="10">
        <v>0</v>
      </c>
      <c r="AA253" s="10">
        <v>0</v>
      </c>
      <c r="AB253" s="10">
        <v>0</v>
      </c>
      <c r="AC253" s="10">
        <v>0</v>
      </c>
      <c r="AD253" s="10">
        <v>1</v>
      </c>
      <c r="AE253" s="10">
        <v>0</v>
      </c>
      <c r="AF253" s="10">
        <v>0</v>
      </c>
      <c r="AG253" s="10">
        <v>0</v>
      </c>
      <c r="AH253" s="10">
        <v>0</v>
      </c>
      <c r="AI253" s="10">
        <v>0</v>
      </c>
      <c r="AJ253" s="10">
        <v>0</v>
      </c>
      <c r="AK253" s="10">
        <v>0</v>
      </c>
      <c r="AL253" s="10">
        <v>1</v>
      </c>
      <c r="AM253" s="10">
        <v>0</v>
      </c>
      <c r="AN253" s="10">
        <v>0</v>
      </c>
      <c r="AO253" s="10">
        <v>0</v>
      </c>
      <c r="AP253" s="10">
        <v>0</v>
      </c>
      <c r="AQ253" s="10">
        <v>0</v>
      </c>
      <c r="AR253" s="10">
        <v>0</v>
      </c>
      <c r="AS253" s="10">
        <v>0</v>
      </c>
    </row>
    <row r="254" spans="1:45" x14ac:dyDescent="0.4">
      <c r="B254" s="10">
        <v>140</v>
      </c>
      <c r="C254" s="10">
        <v>171</v>
      </c>
      <c r="D254" s="10">
        <v>194</v>
      </c>
      <c r="E254" s="10">
        <v>525</v>
      </c>
      <c r="F254" s="10">
        <v>399</v>
      </c>
      <c r="G254" s="10">
        <v>458</v>
      </c>
      <c r="H254" s="10">
        <v>487</v>
      </c>
      <c r="I254" s="10">
        <v>1024</v>
      </c>
      <c r="J254" s="10">
        <v>558</v>
      </c>
      <c r="K254" s="10">
        <v>557</v>
      </c>
      <c r="L254" s="10">
        <v>670</v>
      </c>
      <c r="M254" s="10">
        <v>1265</v>
      </c>
      <c r="N254" s="10">
        <v>579</v>
      </c>
      <c r="O254" s="10">
        <v>605</v>
      </c>
      <c r="P254" s="10">
        <v>615</v>
      </c>
      <c r="Q254" s="10">
        <v>977</v>
      </c>
      <c r="R254" s="10">
        <v>697</v>
      </c>
      <c r="S254" s="10">
        <v>673</v>
      </c>
      <c r="T254" s="10">
        <v>615</v>
      </c>
      <c r="U254" s="10">
        <v>885</v>
      </c>
      <c r="V254" s="10">
        <v>799</v>
      </c>
      <c r="W254" s="10">
        <v>729</v>
      </c>
      <c r="X254" s="10">
        <v>608</v>
      </c>
      <c r="Y254" s="10">
        <v>879</v>
      </c>
      <c r="Z254" s="10">
        <v>408</v>
      </c>
      <c r="AA254" s="10">
        <v>375</v>
      </c>
      <c r="AB254" s="10">
        <v>339</v>
      </c>
      <c r="AC254" s="10">
        <v>431</v>
      </c>
      <c r="AD254" s="10">
        <v>1560</v>
      </c>
      <c r="AE254" s="10">
        <v>1486</v>
      </c>
      <c r="AF254" s="10">
        <v>1327</v>
      </c>
      <c r="AG254" s="10">
        <v>2296</v>
      </c>
      <c r="AH254" s="10">
        <v>2001</v>
      </c>
      <c r="AI254" s="10">
        <v>2055</v>
      </c>
      <c r="AJ254" s="10">
        <v>2161</v>
      </c>
      <c r="AK254" s="10">
        <v>3652</v>
      </c>
      <c r="AL254" s="10">
        <v>2405</v>
      </c>
      <c r="AM254" s="10">
        <v>2382</v>
      </c>
      <c r="AN254" s="10">
        <v>2397</v>
      </c>
      <c r="AO254" s="10">
        <v>4107</v>
      </c>
      <c r="AP254" s="10">
        <v>1175</v>
      </c>
      <c r="AQ254" s="10">
        <v>1190</v>
      </c>
      <c r="AR254" s="10">
        <v>1127</v>
      </c>
      <c r="AS254" s="10">
        <v>1880</v>
      </c>
    </row>
    <row r="255" spans="1:45" x14ac:dyDescent="0.4">
      <c r="B255" s="10">
        <v>0</v>
      </c>
      <c r="C255" s="10">
        <v>0</v>
      </c>
      <c r="D255" s="10">
        <v>0</v>
      </c>
      <c r="E255" s="10">
        <v>0</v>
      </c>
      <c r="F255" s="10">
        <v>0</v>
      </c>
      <c r="G255" s="10">
        <v>0</v>
      </c>
      <c r="H255" s="10">
        <v>0</v>
      </c>
      <c r="I255" s="10">
        <v>0</v>
      </c>
      <c r="J255" s="10">
        <v>0</v>
      </c>
      <c r="K255" s="10">
        <v>0</v>
      </c>
      <c r="L255" s="10">
        <v>0</v>
      </c>
      <c r="M255" s="10">
        <v>0</v>
      </c>
      <c r="N255" s="10">
        <v>0</v>
      </c>
      <c r="O255" s="10">
        <v>0</v>
      </c>
      <c r="P255" s="10">
        <v>0</v>
      </c>
      <c r="Q255" s="10">
        <v>0</v>
      </c>
      <c r="R255" s="10">
        <v>2.1583124285120001</v>
      </c>
      <c r="S255" s="10">
        <v>0</v>
      </c>
      <c r="T255" s="10">
        <v>0</v>
      </c>
      <c r="U255" s="10">
        <v>0</v>
      </c>
      <c r="V255" s="10">
        <v>0</v>
      </c>
      <c r="W255" s="10">
        <v>0</v>
      </c>
      <c r="X255" s="10">
        <v>0</v>
      </c>
      <c r="Y255" s="10">
        <v>0</v>
      </c>
      <c r="Z255" s="10">
        <v>0</v>
      </c>
      <c r="AA255" s="10">
        <v>0</v>
      </c>
      <c r="AB255" s="10">
        <v>0</v>
      </c>
      <c r="AC255" s="10">
        <v>0</v>
      </c>
      <c r="AD255" s="10">
        <v>2.1583124285120001</v>
      </c>
      <c r="AE255" s="10">
        <v>0</v>
      </c>
      <c r="AF255" s="10">
        <v>0</v>
      </c>
      <c r="AG255" s="10">
        <v>0</v>
      </c>
      <c r="AH255" s="10">
        <v>0</v>
      </c>
      <c r="AI255" s="10">
        <v>0</v>
      </c>
      <c r="AJ255" s="10">
        <v>0</v>
      </c>
      <c r="AK255" s="10">
        <v>0</v>
      </c>
      <c r="AL255" s="10">
        <v>2.1583124285120001</v>
      </c>
      <c r="AM255" s="10">
        <v>0</v>
      </c>
      <c r="AN255" s="10">
        <v>0</v>
      </c>
      <c r="AO255" s="10">
        <v>0</v>
      </c>
      <c r="AP255" s="10">
        <v>0</v>
      </c>
      <c r="AQ255" s="10">
        <v>0</v>
      </c>
      <c r="AR255" s="10">
        <v>0</v>
      </c>
      <c r="AS255" s="10">
        <v>0</v>
      </c>
    </row>
    <row r="256" spans="1:45" x14ac:dyDescent="0.4">
      <c r="B256" s="10">
        <v>414.93832661670001</v>
      </c>
      <c r="C256" s="10">
        <v>393.1087009327</v>
      </c>
      <c r="D256" s="10">
        <v>411.1167491361</v>
      </c>
      <c r="E256" s="10">
        <v>684.19789504209996</v>
      </c>
      <c r="F256" s="10">
        <v>684.26920344040002</v>
      </c>
      <c r="G256" s="10">
        <v>663.39166233169999</v>
      </c>
      <c r="H256" s="10">
        <v>674.01172105759997</v>
      </c>
      <c r="I256" s="10">
        <v>1128.41468854</v>
      </c>
      <c r="J256" s="10">
        <v>617.18630347789997</v>
      </c>
      <c r="K256" s="10">
        <v>627.76873530119997</v>
      </c>
      <c r="L256" s="10">
        <v>636.72706064479996</v>
      </c>
      <c r="M256" s="10">
        <v>1073.374845675</v>
      </c>
      <c r="N256" s="10">
        <v>579.05991985059995</v>
      </c>
      <c r="O256" s="10">
        <v>581.35840760539998</v>
      </c>
      <c r="P256" s="10">
        <v>561.89971533259995</v>
      </c>
      <c r="Q256" s="10">
        <v>927.34131457230001</v>
      </c>
      <c r="R256" s="10">
        <v>534.86103441440002</v>
      </c>
      <c r="S256" s="10">
        <v>537.47378196149998</v>
      </c>
      <c r="T256" s="10">
        <v>520.81066326339999</v>
      </c>
      <c r="U256" s="10">
        <v>855.37523773249995</v>
      </c>
      <c r="V256" s="10">
        <v>488.03964374970002</v>
      </c>
      <c r="W256" s="10">
        <v>520.38165158490006</v>
      </c>
      <c r="X256" s="10">
        <v>463.59296599330003</v>
      </c>
      <c r="Y256" s="10">
        <v>868.07166433760005</v>
      </c>
      <c r="Z256" s="10">
        <v>261.6455684503</v>
      </c>
      <c r="AA256" s="10">
        <v>246.00304049409999</v>
      </c>
      <c r="AB256" s="10">
        <v>286.2186198398</v>
      </c>
      <c r="AC256" s="10">
        <v>446.85162582309999</v>
      </c>
      <c r="AD256" s="10">
        <v>1752.8369306449999</v>
      </c>
      <c r="AE256" s="10">
        <v>1754.4793060980001</v>
      </c>
      <c r="AF256" s="10">
        <v>1799.134141944</v>
      </c>
      <c r="AG256" s="10">
        <v>3020.550763321</v>
      </c>
      <c r="AH256" s="10">
        <v>1805.6587632129999</v>
      </c>
      <c r="AI256" s="10">
        <v>1770.486660114</v>
      </c>
      <c r="AJ256" s="10">
        <v>1701.07770433</v>
      </c>
      <c r="AK256" s="10">
        <v>2921.773676756</v>
      </c>
      <c r="AL256" s="10">
        <v>2343.7882726490002</v>
      </c>
      <c r="AM256" s="10">
        <v>2394.2378484450001</v>
      </c>
      <c r="AN256" s="10">
        <v>2358.2221231120002</v>
      </c>
      <c r="AO256" s="10">
        <v>4013.4190004729999</v>
      </c>
      <c r="AP256" s="10">
        <v>1236.211727351</v>
      </c>
      <c r="AQ256" s="10">
        <v>1177.7621515549999</v>
      </c>
      <c r="AR256" s="10">
        <v>1191.125665729</v>
      </c>
      <c r="AS256" s="10">
        <v>1973.5561672179999</v>
      </c>
    </row>
    <row r="257" spans="1:45" x14ac:dyDescent="0.4">
      <c r="B257" s="4" t="s">
        <v>446</v>
      </c>
      <c r="C257" s="4" t="s">
        <v>446</v>
      </c>
      <c r="D257" s="4" t="s">
        <v>446</v>
      </c>
      <c r="E257" s="4" t="s">
        <v>446</v>
      </c>
      <c r="F257" s="4" t="s">
        <v>446</v>
      </c>
      <c r="G257" s="4" t="s">
        <v>446</v>
      </c>
      <c r="H257" s="4" t="s">
        <v>446</v>
      </c>
      <c r="I257" s="4" t="s">
        <v>446</v>
      </c>
      <c r="J257" s="4" t="s">
        <v>446</v>
      </c>
      <c r="K257" s="4" t="s">
        <v>446</v>
      </c>
      <c r="L257" s="4" t="s">
        <v>446</v>
      </c>
      <c r="M257" s="4" t="s">
        <v>446</v>
      </c>
      <c r="N257" s="4" t="s">
        <v>446</v>
      </c>
      <c r="O257" s="4" t="s">
        <v>446</v>
      </c>
      <c r="P257" s="4" t="s">
        <v>446</v>
      </c>
      <c r="Q257" s="4" t="s">
        <v>446</v>
      </c>
      <c r="R257" s="4" t="s">
        <v>95</v>
      </c>
      <c r="S257" s="4" t="s">
        <v>95</v>
      </c>
      <c r="T257" s="4" t="s">
        <v>95</v>
      </c>
      <c r="U257" s="4" t="s">
        <v>95</v>
      </c>
      <c r="V257" s="4" t="s">
        <v>446</v>
      </c>
      <c r="W257" s="4" t="s">
        <v>446</v>
      </c>
      <c r="X257" s="4" t="s">
        <v>446</v>
      </c>
      <c r="Y257" s="4" t="s">
        <v>446</v>
      </c>
      <c r="Z257" s="4" t="s">
        <v>446</v>
      </c>
      <c r="AA257" s="4" t="s">
        <v>446</v>
      </c>
      <c r="AB257" s="4" t="s">
        <v>446</v>
      </c>
      <c r="AC257" s="4" t="s">
        <v>446</v>
      </c>
      <c r="AD257" s="4" t="s">
        <v>95</v>
      </c>
      <c r="AE257" s="4" t="s">
        <v>95</v>
      </c>
      <c r="AF257" s="4" t="s">
        <v>95</v>
      </c>
      <c r="AG257" s="4" t="s">
        <v>95</v>
      </c>
      <c r="AH257" s="4" t="s">
        <v>446</v>
      </c>
      <c r="AI257" s="4" t="s">
        <v>446</v>
      </c>
      <c r="AJ257" s="4" t="s">
        <v>446</v>
      </c>
      <c r="AK257" s="4" t="s">
        <v>446</v>
      </c>
      <c r="AL257" s="4" t="s">
        <v>95</v>
      </c>
      <c r="AM257" s="4" t="s">
        <v>95</v>
      </c>
      <c r="AN257" s="4" t="s">
        <v>95</v>
      </c>
      <c r="AO257" s="4" t="s">
        <v>95</v>
      </c>
      <c r="AP257" s="4" t="s">
        <v>446</v>
      </c>
      <c r="AQ257" s="4" t="s">
        <v>446</v>
      </c>
      <c r="AR257" s="4" t="s">
        <v>446</v>
      </c>
      <c r="AS257" s="4" t="s">
        <v>446</v>
      </c>
    </row>
    <row r="258" spans="1:45" x14ac:dyDescent="0.4">
      <c r="A258" s="1" t="s">
        <v>377</v>
      </c>
      <c r="B258" s="9">
        <v>6.1106927144349999E-3</v>
      </c>
      <c r="C258" s="9">
        <v>0</v>
      </c>
      <c r="D258" s="9">
        <v>0</v>
      </c>
      <c r="E258" s="9">
        <v>0</v>
      </c>
      <c r="F258" s="9">
        <v>0</v>
      </c>
      <c r="G258" s="9">
        <v>0</v>
      </c>
      <c r="H258" s="9">
        <v>0</v>
      </c>
      <c r="I258" s="9">
        <v>0</v>
      </c>
      <c r="J258" s="9">
        <v>0</v>
      </c>
      <c r="K258" s="9">
        <v>0</v>
      </c>
      <c r="L258" s="9">
        <v>0</v>
      </c>
      <c r="M258" s="9">
        <v>0</v>
      </c>
      <c r="N258" s="9">
        <v>0</v>
      </c>
      <c r="O258" s="9">
        <v>0</v>
      </c>
      <c r="P258" s="9">
        <v>0</v>
      </c>
      <c r="Q258" s="9">
        <v>0</v>
      </c>
      <c r="R258" s="9">
        <v>0</v>
      </c>
      <c r="S258" s="9">
        <v>0</v>
      </c>
      <c r="T258" s="9">
        <v>0</v>
      </c>
      <c r="U258" s="9">
        <v>0</v>
      </c>
      <c r="V258" s="9">
        <v>0</v>
      </c>
      <c r="W258" s="9">
        <v>0</v>
      </c>
      <c r="X258" s="9">
        <v>0</v>
      </c>
      <c r="Y258" s="9">
        <v>0</v>
      </c>
      <c r="Z258" s="9">
        <v>0</v>
      </c>
      <c r="AA258" s="9">
        <v>0</v>
      </c>
      <c r="AB258" s="9">
        <v>0</v>
      </c>
      <c r="AC258" s="9">
        <v>0</v>
      </c>
      <c r="AD258" s="9">
        <v>0</v>
      </c>
      <c r="AE258" s="9">
        <v>0</v>
      </c>
      <c r="AF258" s="9">
        <v>0</v>
      </c>
      <c r="AG258" s="9">
        <v>0</v>
      </c>
      <c r="AH258" s="9">
        <v>1.404230223924E-3</v>
      </c>
      <c r="AI258" s="9">
        <v>0</v>
      </c>
      <c r="AJ258" s="9">
        <v>0</v>
      </c>
      <c r="AK258" s="9">
        <v>0</v>
      </c>
      <c r="AL258" s="9">
        <v>1.081821527561E-3</v>
      </c>
      <c r="AM258" s="9">
        <v>0</v>
      </c>
      <c r="AN258" s="9">
        <v>0</v>
      </c>
      <c r="AO258" s="9">
        <v>0</v>
      </c>
      <c r="AP258" s="9">
        <v>0</v>
      </c>
      <c r="AQ258" s="9">
        <v>0</v>
      </c>
      <c r="AR258" s="9">
        <v>0</v>
      </c>
      <c r="AS258" s="9">
        <v>0</v>
      </c>
    </row>
    <row r="259" spans="1:45" x14ac:dyDescent="0.4">
      <c r="B259" s="10">
        <v>1</v>
      </c>
      <c r="C259" s="10">
        <v>0</v>
      </c>
      <c r="D259" s="10">
        <v>0</v>
      </c>
      <c r="E259" s="10">
        <v>0</v>
      </c>
      <c r="F259" s="10">
        <v>0</v>
      </c>
      <c r="G259" s="10">
        <v>0</v>
      </c>
      <c r="H259" s="10">
        <v>0</v>
      </c>
      <c r="I259" s="10">
        <v>0</v>
      </c>
      <c r="J259" s="10">
        <v>0</v>
      </c>
      <c r="K259" s="10">
        <v>0</v>
      </c>
      <c r="L259" s="10">
        <v>0</v>
      </c>
      <c r="M259" s="10">
        <v>0</v>
      </c>
      <c r="N259" s="10">
        <v>0</v>
      </c>
      <c r="O259" s="10">
        <v>0</v>
      </c>
      <c r="P259" s="10">
        <v>0</v>
      </c>
      <c r="Q259" s="10">
        <v>0</v>
      </c>
      <c r="R259" s="10">
        <v>0</v>
      </c>
      <c r="S259" s="10">
        <v>0</v>
      </c>
      <c r="T259" s="10">
        <v>0</v>
      </c>
      <c r="U259" s="10">
        <v>0</v>
      </c>
      <c r="V259" s="10">
        <v>0</v>
      </c>
      <c r="W259" s="10">
        <v>0</v>
      </c>
      <c r="X259" s="10">
        <v>0</v>
      </c>
      <c r="Y259" s="10">
        <v>0</v>
      </c>
      <c r="Z259" s="10">
        <v>0</v>
      </c>
      <c r="AA259" s="10">
        <v>0</v>
      </c>
      <c r="AB259" s="10">
        <v>0</v>
      </c>
      <c r="AC259" s="10">
        <v>0</v>
      </c>
      <c r="AD259" s="10">
        <v>0</v>
      </c>
      <c r="AE259" s="10">
        <v>0</v>
      </c>
      <c r="AF259" s="10">
        <v>0</v>
      </c>
      <c r="AG259" s="10">
        <v>0</v>
      </c>
      <c r="AH259" s="10">
        <v>1</v>
      </c>
      <c r="AI259" s="10">
        <v>0</v>
      </c>
      <c r="AJ259" s="10">
        <v>0</v>
      </c>
      <c r="AK259" s="10">
        <v>0</v>
      </c>
      <c r="AL259" s="10">
        <v>1</v>
      </c>
      <c r="AM259" s="10">
        <v>0</v>
      </c>
      <c r="AN259" s="10">
        <v>0</v>
      </c>
      <c r="AO259" s="10">
        <v>0</v>
      </c>
      <c r="AP259" s="10">
        <v>0</v>
      </c>
      <c r="AQ259" s="10">
        <v>0</v>
      </c>
      <c r="AR259" s="10">
        <v>0</v>
      </c>
      <c r="AS259" s="10">
        <v>0</v>
      </c>
    </row>
    <row r="260" spans="1:45" x14ac:dyDescent="0.4">
      <c r="B260" s="10">
        <v>140</v>
      </c>
      <c r="C260" s="10">
        <v>171</v>
      </c>
      <c r="D260" s="10">
        <v>194</v>
      </c>
      <c r="E260" s="10">
        <v>525</v>
      </c>
      <c r="F260" s="10">
        <v>399</v>
      </c>
      <c r="G260" s="10">
        <v>458</v>
      </c>
      <c r="H260" s="10">
        <v>487</v>
      </c>
      <c r="I260" s="10">
        <v>1024</v>
      </c>
      <c r="J260" s="10">
        <v>558</v>
      </c>
      <c r="K260" s="10">
        <v>557</v>
      </c>
      <c r="L260" s="10">
        <v>670</v>
      </c>
      <c r="M260" s="10">
        <v>1265</v>
      </c>
      <c r="N260" s="10">
        <v>579</v>
      </c>
      <c r="O260" s="10">
        <v>605</v>
      </c>
      <c r="P260" s="10">
        <v>615</v>
      </c>
      <c r="Q260" s="10">
        <v>977</v>
      </c>
      <c r="R260" s="10">
        <v>697</v>
      </c>
      <c r="S260" s="10">
        <v>673</v>
      </c>
      <c r="T260" s="10">
        <v>615</v>
      </c>
      <c r="U260" s="10">
        <v>885</v>
      </c>
      <c r="V260" s="10">
        <v>799</v>
      </c>
      <c r="W260" s="10">
        <v>729</v>
      </c>
      <c r="X260" s="10">
        <v>608</v>
      </c>
      <c r="Y260" s="10">
        <v>879</v>
      </c>
      <c r="Z260" s="10">
        <v>408</v>
      </c>
      <c r="AA260" s="10">
        <v>375</v>
      </c>
      <c r="AB260" s="10">
        <v>339</v>
      </c>
      <c r="AC260" s="10">
        <v>431</v>
      </c>
      <c r="AD260" s="10">
        <v>1560</v>
      </c>
      <c r="AE260" s="10">
        <v>1486</v>
      </c>
      <c r="AF260" s="10">
        <v>1327</v>
      </c>
      <c r="AG260" s="10">
        <v>2296</v>
      </c>
      <c r="AH260" s="10">
        <v>2001</v>
      </c>
      <c r="AI260" s="10">
        <v>2055</v>
      </c>
      <c r="AJ260" s="10">
        <v>2161</v>
      </c>
      <c r="AK260" s="10">
        <v>3652</v>
      </c>
      <c r="AL260" s="10">
        <v>2405</v>
      </c>
      <c r="AM260" s="10">
        <v>2382</v>
      </c>
      <c r="AN260" s="10">
        <v>2397</v>
      </c>
      <c r="AO260" s="10">
        <v>4107</v>
      </c>
      <c r="AP260" s="10">
        <v>1175</v>
      </c>
      <c r="AQ260" s="10">
        <v>1190</v>
      </c>
      <c r="AR260" s="10">
        <v>1127</v>
      </c>
      <c r="AS260" s="10">
        <v>1880</v>
      </c>
    </row>
    <row r="261" spans="1:45" x14ac:dyDescent="0.4">
      <c r="B261" s="10">
        <v>2.5355606093960001</v>
      </c>
      <c r="C261" s="10">
        <v>0</v>
      </c>
      <c r="D261" s="10">
        <v>0</v>
      </c>
      <c r="E261" s="10">
        <v>0</v>
      </c>
      <c r="F261" s="10">
        <v>0</v>
      </c>
      <c r="G261" s="10">
        <v>0</v>
      </c>
      <c r="H261" s="10">
        <v>0</v>
      </c>
      <c r="I261" s="10">
        <v>0</v>
      </c>
      <c r="J261" s="10">
        <v>0</v>
      </c>
      <c r="K261" s="10">
        <v>0</v>
      </c>
      <c r="L261" s="10">
        <v>0</v>
      </c>
      <c r="M261" s="10">
        <v>0</v>
      </c>
      <c r="N261" s="10">
        <v>0</v>
      </c>
      <c r="O261" s="10">
        <v>0</v>
      </c>
      <c r="P261" s="10">
        <v>0</v>
      </c>
      <c r="Q261" s="10">
        <v>0</v>
      </c>
      <c r="R261" s="10">
        <v>0</v>
      </c>
      <c r="S261" s="10">
        <v>0</v>
      </c>
      <c r="T261" s="10">
        <v>0</v>
      </c>
      <c r="U261" s="10">
        <v>0</v>
      </c>
      <c r="V261" s="10">
        <v>0</v>
      </c>
      <c r="W261" s="10">
        <v>0</v>
      </c>
      <c r="X261" s="10">
        <v>0</v>
      </c>
      <c r="Y261" s="10">
        <v>0</v>
      </c>
      <c r="Z261" s="10">
        <v>0</v>
      </c>
      <c r="AA261" s="10">
        <v>0</v>
      </c>
      <c r="AB261" s="10">
        <v>0</v>
      </c>
      <c r="AC261" s="10">
        <v>0</v>
      </c>
      <c r="AD261" s="10">
        <v>0</v>
      </c>
      <c r="AE261" s="10">
        <v>0</v>
      </c>
      <c r="AF261" s="10">
        <v>0</v>
      </c>
      <c r="AG261" s="10">
        <v>0</v>
      </c>
      <c r="AH261" s="10">
        <v>2.5355606093960001</v>
      </c>
      <c r="AI261" s="10">
        <v>0</v>
      </c>
      <c r="AJ261" s="10">
        <v>0</v>
      </c>
      <c r="AK261" s="10">
        <v>0</v>
      </c>
      <c r="AL261" s="10">
        <v>2.5355606093960001</v>
      </c>
      <c r="AM261" s="10">
        <v>0</v>
      </c>
      <c r="AN261" s="10">
        <v>0</v>
      </c>
      <c r="AO261" s="10">
        <v>0</v>
      </c>
      <c r="AP261" s="10">
        <v>0</v>
      </c>
      <c r="AQ261" s="10">
        <v>0</v>
      </c>
      <c r="AR261" s="10">
        <v>0</v>
      </c>
      <c r="AS261" s="10">
        <v>0</v>
      </c>
    </row>
    <row r="262" spans="1:45" x14ac:dyDescent="0.4">
      <c r="B262" s="10">
        <v>414.93832661670001</v>
      </c>
      <c r="C262" s="10">
        <v>393.1087009327</v>
      </c>
      <c r="D262" s="10">
        <v>411.1167491361</v>
      </c>
      <c r="E262" s="10">
        <v>684.19789504209996</v>
      </c>
      <c r="F262" s="10">
        <v>684.26920344040002</v>
      </c>
      <c r="G262" s="10">
        <v>663.39166233169999</v>
      </c>
      <c r="H262" s="10">
        <v>674.01172105759997</v>
      </c>
      <c r="I262" s="10">
        <v>1128.41468854</v>
      </c>
      <c r="J262" s="10">
        <v>617.18630347789997</v>
      </c>
      <c r="K262" s="10">
        <v>627.76873530119997</v>
      </c>
      <c r="L262" s="10">
        <v>636.72706064479996</v>
      </c>
      <c r="M262" s="10">
        <v>1073.374845675</v>
      </c>
      <c r="N262" s="10">
        <v>579.05991985059995</v>
      </c>
      <c r="O262" s="10">
        <v>581.35840760539998</v>
      </c>
      <c r="P262" s="10">
        <v>561.89971533259995</v>
      </c>
      <c r="Q262" s="10">
        <v>927.34131457230001</v>
      </c>
      <c r="R262" s="10">
        <v>534.86103441440002</v>
      </c>
      <c r="S262" s="10">
        <v>537.47378196149998</v>
      </c>
      <c r="T262" s="10">
        <v>520.81066326339999</v>
      </c>
      <c r="U262" s="10">
        <v>855.37523773249995</v>
      </c>
      <c r="V262" s="10">
        <v>488.03964374970002</v>
      </c>
      <c r="W262" s="10">
        <v>520.38165158490006</v>
      </c>
      <c r="X262" s="10">
        <v>463.59296599330003</v>
      </c>
      <c r="Y262" s="10">
        <v>868.07166433760005</v>
      </c>
      <c r="Z262" s="10">
        <v>261.6455684503</v>
      </c>
      <c r="AA262" s="10">
        <v>246.00304049409999</v>
      </c>
      <c r="AB262" s="10">
        <v>286.2186198398</v>
      </c>
      <c r="AC262" s="10">
        <v>446.85162582309999</v>
      </c>
      <c r="AD262" s="10">
        <v>1752.8369306449999</v>
      </c>
      <c r="AE262" s="10">
        <v>1754.4793060980001</v>
      </c>
      <c r="AF262" s="10">
        <v>1799.134141944</v>
      </c>
      <c r="AG262" s="10">
        <v>3020.550763321</v>
      </c>
      <c r="AH262" s="10">
        <v>1805.6587632129999</v>
      </c>
      <c r="AI262" s="10">
        <v>1770.486660114</v>
      </c>
      <c r="AJ262" s="10">
        <v>1701.07770433</v>
      </c>
      <c r="AK262" s="10">
        <v>2921.773676756</v>
      </c>
      <c r="AL262" s="10">
        <v>2343.7882726490002</v>
      </c>
      <c r="AM262" s="10">
        <v>2394.2378484450001</v>
      </c>
      <c r="AN262" s="10">
        <v>2358.2221231120002</v>
      </c>
      <c r="AO262" s="10">
        <v>4013.4190004729999</v>
      </c>
      <c r="AP262" s="10">
        <v>1236.211727351</v>
      </c>
      <c r="AQ262" s="10">
        <v>1177.7621515549999</v>
      </c>
      <c r="AR262" s="10">
        <v>1191.125665729</v>
      </c>
      <c r="AS262" s="10">
        <v>1973.5561672179999</v>
      </c>
    </row>
    <row r="263" spans="1:45" x14ac:dyDescent="0.4">
      <c r="B263" s="4" t="s">
        <v>95</v>
      </c>
      <c r="C263" s="4" t="s">
        <v>95</v>
      </c>
      <c r="D263" s="4" t="s">
        <v>95</v>
      </c>
      <c r="E263" s="4" t="s">
        <v>95</v>
      </c>
      <c r="F263" s="4" t="s">
        <v>446</v>
      </c>
      <c r="G263" s="4" t="s">
        <v>446</v>
      </c>
      <c r="H263" s="4" t="s">
        <v>446</v>
      </c>
      <c r="I263" s="4" t="s">
        <v>446</v>
      </c>
      <c r="J263" s="4" t="s">
        <v>446</v>
      </c>
      <c r="K263" s="4" t="s">
        <v>446</v>
      </c>
      <c r="L263" s="4" t="s">
        <v>446</v>
      </c>
      <c r="M263" s="4" t="s">
        <v>446</v>
      </c>
      <c r="N263" s="4" t="s">
        <v>446</v>
      </c>
      <c r="O263" s="4" t="s">
        <v>446</v>
      </c>
      <c r="P263" s="4" t="s">
        <v>446</v>
      </c>
      <c r="Q263" s="4" t="s">
        <v>446</v>
      </c>
      <c r="R263" s="4" t="s">
        <v>446</v>
      </c>
      <c r="S263" s="4" t="s">
        <v>446</v>
      </c>
      <c r="T263" s="4" t="s">
        <v>446</v>
      </c>
      <c r="U263" s="4" t="s">
        <v>446</v>
      </c>
      <c r="V263" s="4" t="s">
        <v>446</v>
      </c>
      <c r="W263" s="4" t="s">
        <v>446</v>
      </c>
      <c r="X263" s="4" t="s">
        <v>446</v>
      </c>
      <c r="Y263" s="4" t="s">
        <v>446</v>
      </c>
      <c r="Z263" s="4" t="s">
        <v>446</v>
      </c>
      <c r="AA263" s="4" t="s">
        <v>446</v>
      </c>
      <c r="AB263" s="4" t="s">
        <v>446</v>
      </c>
      <c r="AC263" s="4" t="s">
        <v>446</v>
      </c>
      <c r="AD263" s="4" t="s">
        <v>446</v>
      </c>
      <c r="AE263" s="4" t="s">
        <v>446</v>
      </c>
      <c r="AF263" s="4" t="s">
        <v>446</v>
      </c>
      <c r="AG263" s="4" t="s">
        <v>446</v>
      </c>
      <c r="AH263" s="4" t="s">
        <v>95</v>
      </c>
      <c r="AI263" s="4" t="s">
        <v>95</v>
      </c>
      <c r="AJ263" s="4" t="s">
        <v>95</v>
      </c>
      <c r="AK263" s="4" t="s">
        <v>95</v>
      </c>
      <c r="AL263" s="4" t="s">
        <v>95</v>
      </c>
      <c r="AM263" s="4" t="s">
        <v>95</v>
      </c>
      <c r="AN263" s="4" t="s">
        <v>95</v>
      </c>
      <c r="AO263" s="4" t="s">
        <v>95</v>
      </c>
      <c r="AP263" s="4" t="s">
        <v>446</v>
      </c>
      <c r="AQ263" s="4" t="s">
        <v>446</v>
      </c>
      <c r="AR263" s="4" t="s">
        <v>446</v>
      </c>
      <c r="AS263" s="4" t="s">
        <v>446</v>
      </c>
    </row>
    <row r="264" spans="1:45" x14ac:dyDescent="0.4">
      <c r="A264" s="1" t="s">
        <v>844</v>
      </c>
      <c r="B264" s="9">
        <v>0</v>
      </c>
      <c r="C264" s="9">
        <v>0</v>
      </c>
      <c r="D264" s="9">
        <v>0</v>
      </c>
      <c r="E264" s="9">
        <v>0</v>
      </c>
      <c r="F264" s="9">
        <v>0</v>
      </c>
      <c r="G264" s="9">
        <v>2.944483002192E-3</v>
      </c>
      <c r="H264" s="9">
        <v>0</v>
      </c>
      <c r="I264" s="9">
        <v>0</v>
      </c>
      <c r="J264" s="9">
        <v>0</v>
      </c>
      <c r="K264" s="9">
        <v>0</v>
      </c>
      <c r="L264" s="9">
        <v>0</v>
      </c>
      <c r="M264" s="9">
        <v>0</v>
      </c>
      <c r="N264" s="9">
        <v>0</v>
      </c>
      <c r="O264" s="9">
        <v>1.3017185341149999E-3</v>
      </c>
      <c r="P264" s="9">
        <v>0</v>
      </c>
      <c r="Q264" s="9">
        <v>0</v>
      </c>
      <c r="R264" s="9">
        <v>0</v>
      </c>
      <c r="S264" s="9">
        <v>8.9681839341389995E-4</v>
      </c>
      <c r="T264" s="9">
        <v>0</v>
      </c>
      <c r="U264" s="9">
        <v>0</v>
      </c>
      <c r="V264" s="9">
        <v>0</v>
      </c>
      <c r="W264" s="9">
        <v>0</v>
      </c>
      <c r="X264" s="9">
        <v>0</v>
      </c>
      <c r="Y264" s="9">
        <v>0</v>
      </c>
      <c r="Z264" s="9">
        <v>0</v>
      </c>
      <c r="AA264" s="9">
        <v>0</v>
      </c>
      <c r="AB264" s="9">
        <v>0</v>
      </c>
      <c r="AC264" s="9">
        <v>0</v>
      </c>
      <c r="AD264" s="9">
        <v>0</v>
      </c>
      <c r="AE264" s="9">
        <v>7.0606782506849996E-4</v>
      </c>
      <c r="AF264" s="9">
        <v>0</v>
      </c>
      <c r="AG264" s="9">
        <v>0</v>
      </c>
      <c r="AH264" s="9">
        <v>0</v>
      </c>
      <c r="AI264" s="9">
        <v>0</v>
      </c>
      <c r="AJ264" s="9">
        <v>0</v>
      </c>
      <c r="AK264" s="9">
        <v>0</v>
      </c>
      <c r="AL264" s="9">
        <v>0</v>
      </c>
      <c r="AM264" s="9">
        <v>1.3332538633909999E-3</v>
      </c>
      <c r="AN264" s="9">
        <v>0</v>
      </c>
      <c r="AO264" s="9">
        <v>0</v>
      </c>
      <c r="AP264" s="9">
        <v>0</v>
      </c>
      <c r="AQ264" s="9">
        <v>0</v>
      </c>
      <c r="AR264" s="9">
        <v>0</v>
      </c>
      <c r="AS264" s="9">
        <v>0</v>
      </c>
    </row>
    <row r="265" spans="1:45" x14ac:dyDescent="0.4">
      <c r="B265" s="10">
        <v>0</v>
      </c>
      <c r="C265" s="10">
        <v>0</v>
      </c>
      <c r="D265" s="10">
        <v>0</v>
      </c>
      <c r="E265" s="10">
        <v>0</v>
      </c>
      <c r="F265" s="10">
        <v>0</v>
      </c>
      <c r="G265" s="10">
        <v>1</v>
      </c>
      <c r="H265" s="10">
        <v>0</v>
      </c>
      <c r="I265" s="10">
        <v>0</v>
      </c>
      <c r="J265" s="10">
        <v>0</v>
      </c>
      <c r="K265" s="10">
        <v>0</v>
      </c>
      <c r="L265" s="10">
        <v>0</v>
      </c>
      <c r="M265" s="10">
        <v>0</v>
      </c>
      <c r="N265" s="10">
        <v>0</v>
      </c>
      <c r="O265" s="10">
        <v>1</v>
      </c>
      <c r="P265" s="10">
        <v>0</v>
      </c>
      <c r="Q265" s="10">
        <v>0</v>
      </c>
      <c r="R265" s="10">
        <v>0</v>
      </c>
      <c r="S265" s="10">
        <v>1</v>
      </c>
      <c r="T265" s="10">
        <v>0</v>
      </c>
      <c r="U265" s="10">
        <v>0</v>
      </c>
      <c r="V265" s="10">
        <v>0</v>
      </c>
      <c r="W265" s="10">
        <v>0</v>
      </c>
      <c r="X265" s="10">
        <v>0</v>
      </c>
      <c r="Y265" s="10">
        <v>0</v>
      </c>
      <c r="Z265" s="10">
        <v>0</v>
      </c>
      <c r="AA265" s="10">
        <v>0</v>
      </c>
      <c r="AB265" s="10">
        <v>0</v>
      </c>
      <c r="AC265" s="10">
        <v>0</v>
      </c>
      <c r="AD265" s="10">
        <v>0</v>
      </c>
      <c r="AE265" s="10">
        <v>2</v>
      </c>
      <c r="AF265" s="10">
        <v>0</v>
      </c>
      <c r="AG265" s="10">
        <v>0</v>
      </c>
      <c r="AH265" s="10">
        <v>0</v>
      </c>
      <c r="AI265" s="10">
        <v>0</v>
      </c>
      <c r="AJ265" s="10">
        <v>0</v>
      </c>
      <c r="AK265" s="10">
        <v>0</v>
      </c>
      <c r="AL265" s="10">
        <v>0</v>
      </c>
      <c r="AM265" s="10">
        <v>3</v>
      </c>
      <c r="AN265" s="10">
        <v>0</v>
      </c>
      <c r="AO265" s="10">
        <v>0</v>
      </c>
      <c r="AP265" s="10">
        <v>0</v>
      </c>
      <c r="AQ265" s="10">
        <v>0</v>
      </c>
      <c r="AR265" s="10">
        <v>0</v>
      </c>
      <c r="AS265" s="10">
        <v>0</v>
      </c>
    </row>
    <row r="266" spans="1:45" x14ac:dyDescent="0.4">
      <c r="B266" s="10">
        <v>140</v>
      </c>
      <c r="C266" s="10">
        <v>171</v>
      </c>
      <c r="D266" s="10">
        <v>194</v>
      </c>
      <c r="E266" s="10">
        <v>525</v>
      </c>
      <c r="F266" s="10">
        <v>399</v>
      </c>
      <c r="G266" s="10">
        <v>458</v>
      </c>
      <c r="H266" s="10">
        <v>487</v>
      </c>
      <c r="I266" s="10">
        <v>1024</v>
      </c>
      <c r="J266" s="10">
        <v>558</v>
      </c>
      <c r="K266" s="10">
        <v>557</v>
      </c>
      <c r="L266" s="10">
        <v>670</v>
      </c>
      <c r="M266" s="10">
        <v>1265</v>
      </c>
      <c r="N266" s="10">
        <v>579</v>
      </c>
      <c r="O266" s="10">
        <v>605</v>
      </c>
      <c r="P266" s="10">
        <v>615</v>
      </c>
      <c r="Q266" s="10">
        <v>977</v>
      </c>
      <c r="R266" s="10">
        <v>697</v>
      </c>
      <c r="S266" s="10">
        <v>673</v>
      </c>
      <c r="T266" s="10">
        <v>615</v>
      </c>
      <c r="U266" s="10">
        <v>885</v>
      </c>
      <c r="V266" s="10">
        <v>799</v>
      </c>
      <c r="W266" s="10">
        <v>729</v>
      </c>
      <c r="X266" s="10">
        <v>608</v>
      </c>
      <c r="Y266" s="10">
        <v>879</v>
      </c>
      <c r="Z266" s="10">
        <v>408</v>
      </c>
      <c r="AA266" s="10">
        <v>375</v>
      </c>
      <c r="AB266" s="10">
        <v>339</v>
      </c>
      <c r="AC266" s="10">
        <v>431</v>
      </c>
      <c r="AD266" s="10">
        <v>1560</v>
      </c>
      <c r="AE266" s="10">
        <v>1486</v>
      </c>
      <c r="AF266" s="10">
        <v>1327</v>
      </c>
      <c r="AG266" s="10">
        <v>2296</v>
      </c>
      <c r="AH266" s="10">
        <v>2001</v>
      </c>
      <c r="AI266" s="10">
        <v>2055</v>
      </c>
      <c r="AJ266" s="10">
        <v>2161</v>
      </c>
      <c r="AK266" s="10">
        <v>3652</v>
      </c>
      <c r="AL266" s="10">
        <v>2405</v>
      </c>
      <c r="AM266" s="10">
        <v>2382</v>
      </c>
      <c r="AN266" s="10">
        <v>2397</v>
      </c>
      <c r="AO266" s="10">
        <v>4107</v>
      </c>
      <c r="AP266" s="10">
        <v>1175</v>
      </c>
      <c r="AQ266" s="10">
        <v>1190</v>
      </c>
      <c r="AR266" s="10">
        <v>1127</v>
      </c>
      <c r="AS266" s="10">
        <v>1880</v>
      </c>
    </row>
    <row r="267" spans="1:45" x14ac:dyDescent="0.4">
      <c r="B267" s="10">
        <v>0</v>
      </c>
      <c r="C267" s="10">
        <v>0</v>
      </c>
      <c r="D267" s="10">
        <v>0</v>
      </c>
      <c r="E267" s="10">
        <v>0</v>
      </c>
      <c r="F267" s="10">
        <v>0</v>
      </c>
      <c r="G267" s="10">
        <v>1.9533454735319999</v>
      </c>
      <c r="H267" s="10">
        <v>0</v>
      </c>
      <c r="I267" s="10">
        <v>0</v>
      </c>
      <c r="J267" s="10">
        <v>0</v>
      </c>
      <c r="K267" s="10">
        <v>0</v>
      </c>
      <c r="L267" s="10">
        <v>0</v>
      </c>
      <c r="M267" s="10">
        <v>0</v>
      </c>
      <c r="N267" s="10">
        <v>0</v>
      </c>
      <c r="O267" s="10">
        <v>0.75676501414370001</v>
      </c>
      <c r="P267" s="10">
        <v>0</v>
      </c>
      <c r="Q267" s="10">
        <v>0</v>
      </c>
      <c r="R267" s="10">
        <v>0</v>
      </c>
      <c r="S267" s="10">
        <v>0.48201637364080002</v>
      </c>
      <c r="T267" s="10">
        <v>0</v>
      </c>
      <c r="U267" s="10">
        <v>0</v>
      </c>
      <c r="V267" s="10">
        <v>0</v>
      </c>
      <c r="W267" s="10">
        <v>0</v>
      </c>
      <c r="X267" s="10">
        <v>0</v>
      </c>
      <c r="Y267" s="10">
        <v>0</v>
      </c>
      <c r="Z267" s="10">
        <v>0</v>
      </c>
      <c r="AA267" s="10">
        <v>0</v>
      </c>
      <c r="AB267" s="10">
        <v>0</v>
      </c>
      <c r="AC267" s="10">
        <v>0</v>
      </c>
      <c r="AD267" s="10">
        <v>0</v>
      </c>
      <c r="AE267" s="10">
        <v>1.2387813877839999</v>
      </c>
      <c r="AF267" s="10">
        <v>0</v>
      </c>
      <c r="AG267" s="10">
        <v>0</v>
      </c>
      <c r="AH267" s="10">
        <v>0</v>
      </c>
      <c r="AI267" s="10">
        <v>0</v>
      </c>
      <c r="AJ267" s="10">
        <v>0</v>
      </c>
      <c r="AK267" s="10">
        <v>0</v>
      </c>
      <c r="AL267" s="10">
        <v>0</v>
      </c>
      <c r="AM267" s="10">
        <v>3.1921268613159999</v>
      </c>
      <c r="AN267" s="10">
        <v>0</v>
      </c>
      <c r="AO267" s="10">
        <v>0</v>
      </c>
      <c r="AP267" s="10">
        <v>0</v>
      </c>
      <c r="AQ267" s="10">
        <v>0</v>
      </c>
      <c r="AR267" s="10">
        <v>0</v>
      </c>
      <c r="AS267" s="10">
        <v>0</v>
      </c>
    </row>
    <row r="268" spans="1:45" x14ac:dyDescent="0.4">
      <c r="B268" s="10">
        <v>414.93832661670001</v>
      </c>
      <c r="C268" s="10">
        <v>393.1087009327</v>
      </c>
      <c r="D268" s="10">
        <v>411.1167491361</v>
      </c>
      <c r="E268" s="10">
        <v>684.19789504209996</v>
      </c>
      <c r="F268" s="10">
        <v>684.26920344040002</v>
      </c>
      <c r="G268" s="10">
        <v>663.39166233169999</v>
      </c>
      <c r="H268" s="10">
        <v>674.01172105759997</v>
      </c>
      <c r="I268" s="10">
        <v>1128.41468854</v>
      </c>
      <c r="J268" s="10">
        <v>617.18630347789997</v>
      </c>
      <c r="K268" s="10">
        <v>627.76873530119997</v>
      </c>
      <c r="L268" s="10">
        <v>636.72706064479996</v>
      </c>
      <c r="M268" s="10">
        <v>1073.374845675</v>
      </c>
      <c r="N268" s="10">
        <v>579.05991985059995</v>
      </c>
      <c r="O268" s="10">
        <v>581.35840760539998</v>
      </c>
      <c r="P268" s="10">
        <v>561.89971533259995</v>
      </c>
      <c r="Q268" s="10">
        <v>927.34131457230001</v>
      </c>
      <c r="R268" s="10">
        <v>534.86103441440002</v>
      </c>
      <c r="S268" s="10">
        <v>537.47378196149998</v>
      </c>
      <c r="T268" s="10">
        <v>520.81066326339999</v>
      </c>
      <c r="U268" s="10">
        <v>855.37523773249995</v>
      </c>
      <c r="V268" s="10">
        <v>488.03964374970002</v>
      </c>
      <c r="W268" s="10">
        <v>520.38165158490006</v>
      </c>
      <c r="X268" s="10">
        <v>463.59296599330003</v>
      </c>
      <c r="Y268" s="10">
        <v>868.07166433760005</v>
      </c>
      <c r="Z268" s="10">
        <v>261.6455684503</v>
      </c>
      <c r="AA268" s="10">
        <v>246.00304049409999</v>
      </c>
      <c r="AB268" s="10">
        <v>286.2186198398</v>
      </c>
      <c r="AC268" s="10">
        <v>446.85162582309999</v>
      </c>
      <c r="AD268" s="10">
        <v>1752.8369306449999</v>
      </c>
      <c r="AE268" s="10">
        <v>1754.4793060980001</v>
      </c>
      <c r="AF268" s="10">
        <v>1799.134141944</v>
      </c>
      <c r="AG268" s="10">
        <v>3020.550763321</v>
      </c>
      <c r="AH268" s="10">
        <v>1805.6587632129999</v>
      </c>
      <c r="AI268" s="10">
        <v>1770.486660114</v>
      </c>
      <c r="AJ268" s="10">
        <v>1701.07770433</v>
      </c>
      <c r="AK268" s="10">
        <v>2921.773676756</v>
      </c>
      <c r="AL268" s="10">
        <v>2343.7882726490002</v>
      </c>
      <c r="AM268" s="10">
        <v>2394.2378484450001</v>
      </c>
      <c r="AN268" s="10">
        <v>2358.2221231120002</v>
      </c>
      <c r="AO268" s="10">
        <v>4013.4190004729999</v>
      </c>
      <c r="AP268" s="10">
        <v>1236.211727351</v>
      </c>
      <c r="AQ268" s="10">
        <v>1177.7621515549999</v>
      </c>
      <c r="AR268" s="10">
        <v>1191.125665729</v>
      </c>
      <c r="AS268" s="10">
        <v>1973.5561672179999</v>
      </c>
    </row>
    <row r="269" spans="1:45" x14ac:dyDescent="0.4">
      <c r="B269" s="4" t="s">
        <v>446</v>
      </c>
      <c r="C269" s="4" t="s">
        <v>446</v>
      </c>
      <c r="D269" s="4" t="s">
        <v>446</v>
      </c>
      <c r="E269" s="4" t="s">
        <v>446</v>
      </c>
      <c r="F269" s="4" t="s">
        <v>95</v>
      </c>
      <c r="G269" s="4" t="s">
        <v>95</v>
      </c>
      <c r="H269" s="4" t="s">
        <v>95</v>
      </c>
      <c r="I269" s="4" t="s">
        <v>95</v>
      </c>
      <c r="J269" s="4" t="s">
        <v>446</v>
      </c>
      <c r="K269" s="4" t="s">
        <v>446</v>
      </c>
      <c r="L269" s="4" t="s">
        <v>446</v>
      </c>
      <c r="M269" s="4" t="s">
        <v>446</v>
      </c>
      <c r="N269" s="4" t="s">
        <v>95</v>
      </c>
      <c r="O269" s="4" t="s">
        <v>95</v>
      </c>
      <c r="P269" s="4" t="s">
        <v>95</v>
      </c>
      <c r="Q269" s="4" t="s">
        <v>95</v>
      </c>
      <c r="R269" s="4" t="s">
        <v>95</v>
      </c>
      <c r="S269" s="4" t="s">
        <v>95</v>
      </c>
      <c r="T269" s="4" t="s">
        <v>95</v>
      </c>
      <c r="U269" s="4" t="s">
        <v>95</v>
      </c>
      <c r="V269" s="4" t="s">
        <v>446</v>
      </c>
      <c r="W269" s="4" t="s">
        <v>446</v>
      </c>
      <c r="X269" s="4" t="s">
        <v>446</v>
      </c>
      <c r="Y269" s="4" t="s">
        <v>446</v>
      </c>
      <c r="Z269" s="4" t="s">
        <v>446</v>
      </c>
      <c r="AA269" s="4" t="s">
        <v>446</v>
      </c>
      <c r="AB269" s="4" t="s">
        <v>446</v>
      </c>
      <c r="AC269" s="4" t="s">
        <v>446</v>
      </c>
      <c r="AD269" s="4" t="s">
        <v>95</v>
      </c>
      <c r="AE269" s="4" t="s">
        <v>95</v>
      </c>
      <c r="AF269" s="4" t="s">
        <v>95</v>
      </c>
      <c r="AG269" s="4" t="s">
        <v>95</v>
      </c>
      <c r="AH269" s="4" t="s">
        <v>446</v>
      </c>
      <c r="AI269" s="4" t="s">
        <v>446</v>
      </c>
      <c r="AJ269" s="4" t="s">
        <v>446</v>
      </c>
      <c r="AK269" s="4" t="s">
        <v>446</v>
      </c>
      <c r="AL269" s="4" t="s">
        <v>95</v>
      </c>
      <c r="AM269" s="4" t="s">
        <v>95</v>
      </c>
      <c r="AN269" s="4" t="s">
        <v>95</v>
      </c>
      <c r="AO269" s="4" t="s">
        <v>95</v>
      </c>
      <c r="AP269" s="4" t="s">
        <v>446</v>
      </c>
      <c r="AQ269" s="4" t="s">
        <v>446</v>
      </c>
      <c r="AR269" s="4" t="s">
        <v>446</v>
      </c>
      <c r="AS269" s="4" t="s">
        <v>446</v>
      </c>
    </row>
    <row r="270" spans="1:45" x14ac:dyDescent="0.4">
      <c r="A270" s="1" t="s">
        <v>386</v>
      </c>
      <c r="B270" s="9">
        <v>0</v>
      </c>
      <c r="C270" s="9">
        <v>0</v>
      </c>
      <c r="D270" s="9">
        <v>0</v>
      </c>
      <c r="E270" s="9">
        <v>6.6809177276299996E-4</v>
      </c>
      <c r="F270" s="9">
        <v>0</v>
      </c>
      <c r="G270" s="9">
        <v>0</v>
      </c>
      <c r="H270" s="9">
        <v>0</v>
      </c>
      <c r="I270" s="9">
        <v>5.2135867778209995E-4</v>
      </c>
      <c r="J270" s="9">
        <v>0</v>
      </c>
      <c r="K270" s="9">
        <v>0</v>
      </c>
      <c r="L270" s="9">
        <v>0</v>
      </c>
      <c r="M270" s="9">
        <v>1.3935575347090001E-3</v>
      </c>
      <c r="N270" s="9">
        <v>5.4833695627440008E-3</v>
      </c>
      <c r="O270" s="9">
        <v>3.4613440789769999E-4</v>
      </c>
      <c r="P270" s="9">
        <v>2.5615872294179999E-3</v>
      </c>
      <c r="Q270" s="9">
        <v>8.1064030965260006E-4</v>
      </c>
      <c r="R270" s="9">
        <v>3.0229032983120001E-3</v>
      </c>
      <c r="S270" s="9">
        <v>7.9774195579200005E-4</v>
      </c>
      <c r="T270" s="9">
        <v>3.018059785207E-4</v>
      </c>
      <c r="U270" s="9">
        <v>0</v>
      </c>
      <c r="V270" s="9">
        <v>3.2648233445560001E-3</v>
      </c>
      <c r="W270" s="9">
        <v>2.8490768588360001E-4</v>
      </c>
      <c r="X270" s="9">
        <v>0</v>
      </c>
      <c r="Y270" s="9">
        <v>2.957543822717E-3</v>
      </c>
      <c r="Z270" s="9">
        <v>2.9223995445970003E-3</v>
      </c>
      <c r="AA270" s="9">
        <v>1.605632427575E-2</v>
      </c>
      <c r="AB270" s="9">
        <v>0</v>
      </c>
      <c r="AC270" s="9">
        <v>0</v>
      </c>
      <c r="AD270" s="9">
        <v>1.9787934730000002E-3</v>
      </c>
      <c r="AE270" s="9">
        <v>2.4957091039969998E-3</v>
      </c>
      <c r="AF270" s="9">
        <v>0</v>
      </c>
      <c r="AG270" s="9">
        <v>1.7888190121860001E-3</v>
      </c>
      <c r="AH270" s="9">
        <v>2.0388827801039997E-3</v>
      </c>
      <c r="AI270" s="9">
        <v>1.973970706447E-4</v>
      </c>
      <c r="AJ270" s="9">
        <v>9.3854554838720006E-4</v>
      </c>
      <c r="AK270" s="9">
        <v>1.564484574065E-4</v>
      </c>
      <c r="AL270" s="9">
        <v>1.3369157101619999E-3</v>
      </c>
      <c r="AM270" s="9">
        <v>9.4953012562569992E-4</v>
      </c>
      <c r="AN270" s="9">
        <v>6.7700955360090005E-4</v>
      </c>
      <c r="AO270" s="9">
        <v>7.9412239276100002E-4</v>
      </c>
      <c r="AP270" s="9">
        <v>3.249104813347E-3</v>
      </c>
      <c r="AQ270" s="9">
        <v>2.0842560521020003E-3</v>
      </c>
      <c r="AR270" s="9">
        <v>0</v>
      </c>
      <c r="AS270" s="9">
        <v>1.3544989303650001E-3</v>
      </c>
    </row>
    <row r="271" spans="1:45" x14ac:dyDescent="0.4">
      <c r="B271" s="10">
        <v>0</v>
      </c>
      <c r="C271" s="10">
        <v>0</v>
      </c>
      <c r="D271" s="10">
        <v>0</v>
      </c>
      <c r="E271" s="10">
        <v>1</v>
      </c>
      <c r="F271" s="10">
        <v>0</v>
      </c>
      <c r="G271" s="10">
        <v>0</v>
      </c>
      <c r="H271" s="10">
        <v>0</v>
      </c>
      <c r="I271" s="10">
        <v>1</v>
      </c>
      <c r="J271" s="10">
        <v>0</v>
      </c>
      <c r="K271" s="10">
        <v>0</v>
      </c>
      <c r="L271" s="10">
        <v>0</v>
      </c>
      <c r="M271" s="10">
        <v>1</v>
      </c>
      <c r="N271" s="10">
        <v>3</v>
      </c>
      <c r="O271" s="10">
        <v>1</v>
      </c>
      <c r="P271" s="10">
        <v>1</v>
      </c>
      <c r="Q271" s="10">
        <v>1</v>
      </c>
      <c r="R271" s="10">
        <v>1</v>
      </c>
      <c r="S271" s="10">
        <v>1</v>
      </c>
      <c r="T271" s="10">
        <v>1</v>
      </c>
      <c r="U271" s="10">
        <v>0</v>
      </c>
      <c r="V271" s="10">
        <v>3</v>
      </c>
      <c r="W271" s="10">
        <v>1</v>
      </c>
      <c r="X271" s="10">
        <v>0</v>
      </c>
      <c r="Y271" s="10">
        <v>2</v>
      </c>
      <c r="Z271" s="10">
        <v>1</v>
      </c>
      <c r="AA271" s="10">
        <v>3</v>
      </c>
      <c r="AB271" s="10">
        <v>0</v>
      </c>
      <c r="AC271" s="10">
        <v>0</v>
      </c>
      <c r="AD271" s="10">
        <v>3</v>
      </c>
      <c r="AE271" s="10">
        <v>4</v>
      </c>
      <c r="AF271" s="10">
        <v>0</v>
      </c>
      <c r="AG271" s="10">
        <v>5</v>
      </c>
      <c r="AH271" s="10">
        <v>5</v>
      </c>
      <c r="AI271" s="10">
        <v>2</v>
      </c>
      <c r="AJ271" s="10">
        <v>2</v>
      </c>
      <c r="AK271" s="10">
        <v>1</v>
      </c>
      <c r="AL271" s="10">
        <v>5</v>
      </c>
      <c r="AM271" s="10">
        <v>4</v>
      </c>
      <c r="AN271" s="10">
        <v>2</v>
      </c>
      <c r="AO271" s="10">
        <v>4</v>
      </c>
      <c r="AP271" s="10">
        <v>3</v>
      </c>
      <c r="AQ271" s="10">
        <v>2</v>
      </c>
      <c r="AR271" s="10">
        <v>0</v>
      </c>
      <c r="AS271" s="10">
        <v>2</v>
      </c>
    </row>
    <row r="272" spans="1:45" x14ac:dyDescent="0.4">
      <c r="B272" s="10">
        <v>140</v>
      </c>
      <c r="C272" s="10">
        <v>171</v>
      </c>
      <c r="D272" s="10">
        <v>194</v>
      </c>
      <c r="E272" s="10">
        <v>525</v>
      </c>
      <c r="F272" s="10">
        <v>399</v>
      </c>
      <c r="G272" s="10">
        <v>458</v>
      </c>
      <c r="H272" s="10">
        <v>487</v>
      </c>
      <c r="I272" s="10">
        <v>1024</v>
      </c>
      <c r="J272" s="10">
        <v>558</v>
      </c>
      <c r="K272" s="10">
        <v>557</v>
      </c>
      <c r="L272" s="10">
        <v>670</v>
      </c>
      <c r="M272" s="10">
        <v>1265</v>
      </c>
      <c r="N272" s="10">
        <v>579</v>
      </c>
      <c r="O272" s="10">
        <v>605</v>
      </c>
      <c r="P272" s="10">
        <v>615</v>
      </c>
      <c r="Q272" s="10">
        <v>977</v>
      </c>
      <c r="R272" s="10">
        <v>697</v>
      </c>
      <c r="S272" s="10">
        <v>673</v>
      </c>
      <c r="T272" s="10">
        <v>615</v>
      </c>
      <c r="U272" s="10">
        <v>885</v>
      </c>
      <c r="V272" s="10">
        <v>799</v>
      </c>
      <c r="W272" s="10">
        <v>729</v>
      </c>
      <c r="X272" s="10">
        <v>608</v>
      </c>
      <c r="Y272" s="10">
        <v>879</v>
      </c>
      <c r="Z272" s="10">
        <v>408</v>
      </c>
      <c r="AA272" s="10">
        <v>375</v>
      </c>
      <c r="AB272" s="10">
        <v>339</v>
      </c>
      <c r="AC272" s="10">
        <v>431</v>
      </c>
      <c r="AD272" s="10">
        <v>1560</v>
      </c>
      <c r="AE272" s="10">
        <v>1486</v>
      </c>
      <c r="AF272" s="10">
        <v>1327</v>
      </c>
      <c r="AG272" s="10">
        <v>2296</v>
      </c>
      <c r="AH272" s="10">
        <v>2001</v>
      </c>
      <c r="AI272" s="10">
        <v>2055</v>
      </c>
      <c r="AJ272" s="10">
        <v>2161</v>
      </c>
      <c r="AK272" s="10">
        <v>3652</v>
      </c>
      <c r="AL272" s="10">
        <v>2405</v>
      </c>
      <c r="AM272" s="10">
        <v>2382</v>
      </c>
      <c r="AN272" s="10">
        <v>2397</v>
      </c>
      <c r="AO272" s="10">
        <v>4107</v>
      </c>
      <c r="AP272" s="10">
        <v>1175</v>
      </c>
      <c r="AQ272" s="10">
        <v>1190</v>
      </c>
      <c r="AR272" s="10">
        <v>1127</v>
      </c>
      <c r="AS272" s="10">
        <v>1880</v>
      </c>
    </row>
    <row r="273" spans="1:45" x14ac:dyDescent="0.4">
      <c r="B273" s="10">
        <v>0</v>
      </c>
      <c r="C273" s="10">
        <v>0</v>
      </c>
      <c r="D273" s="10">
        <v>0</v>
      </c>
      <c r="E273" s="10">
        <v>0.45710698461940003</v>
      </c>
      <c r="F273" s="10">
        <v>0</v>
      </c>
      <c r="G273" s="10">
        <v>0</v>
      </c>
      <c r="H273" s="10">
        <v>0</v>
      </c>
      <c r="I273" s="10">
        <v>0.58830879000699998</v>
      </c>
      <c r="J273" s="10">
        <v>0</v>
      </c>
      <c r="K273" s="10">
        <v>0</v>
      </c>
      <c r="L273" s="10">
        <v>0</v>
      </c>
      <c r="M273" s="10">
        <v>1.495809603758</v>
      </c>
      <c r="N273" s="10">
        <v>3.1751995395130002</v>
      </c>
      <c r="O273" s="10">
        <v>0.20122814819279999</v>
      </c>
      <c r="P273" s="10">
        <v>1.43935513501</v>
      </c>
      <c r="Q273" s="10">
        <v>0.75174025039850001</v>
      </c>
      <c r="R273" s="10">
        <v>1.61683318507</v>
      </c>
      <c r="S273" s="10">
        <v>0.42876538600879999</v>
      </c>
      <c r="T273" s="10">
        <v>0.15718377185019999</v>
      </c>
      <c r="U273" s="10">
        <v>0</v>
      </c>
      <c r="V273" s="10">
        <v>1.5933632219830001</v>
      </c>
      <c r="W273" s="10">
        <v>0.14826073212929999</v>
      </c>
      <c r="X273" s="10">
        <v>0</v>
      </c>
      <c r="Y273" s="10">
        <v>2.567359988537</v>
      </c>
      <c r="Z273" s="10">
        <v>0.76463289008500002</v>
      </c>
      <c r="AA273" s="10">
        <v>3.9499045909950001</v>
      </c>
      <c r="AB273" s="10">
        <v>0</v>
      </c>
      <c r="AC273" s="10">
        <v>0</v>
      </c>
      <c r="AD273" s="10">
        <v>3.468502277592</v>
      </c>
      <c r="AE273" s="10">
        <v>4.3786699770039998</v>
      </c>
      <c r="AF273" s="10">
        <v>0</v>
      </c>
      <c r="AG273" s="10">
        <v>5.4032186326999998</v>
      </c>
      <c r="AH273" s="10">
        <v>3.6815265590589998</v>
      </c>
      <c r="AI273" s="10">
        <v>0.34948888032219999</v>
      </c>
      <c r="AJ273" s="10">
        <v>1.59653890686</v>
      </c>
      <c r="AK273" s="10">
        <v>0.45710698461940003</v>
      </c>
      <c r="AL273" s="10">
        <v>3.1334473629990001</v>
      </c>
      <c r="AM273" s="10">
        <v>2.2734009650120002</v>
      </c>
      <c r="AN273" s="10">
        <v>1.59653890686</v>
      </c>
      <c r="AO273" s="10">
        <v>3.1871458998079998</v>
      </c>
      <c r="AP273" s="10">
        <v>4.0165814736529999</v>
      </c>
      <c r="AQ273" s="10">
        <v>2.4547578923139999</v>
      </c>
      <c r="AR273" s="10">
        <v>0</v>
      </c>
      <c r="AS273" s="10">
        <v>2.6731797175110001</v>
      </c>
    </row>
    <row r="274" spans="1:45" x14ac:dyDescent="0.4">
      <c r="B274" s="10">
        <v>414.93832661670001</v>
      </c>
      <c r="C274" s="10">
        <v>393.1087009327</v>
      </c>
      <c r="D274" s="10">
        <v>411.1167491361</v>
      </c>
      <c r="E274" s="10">
        <v>684.19789504209996</v>
      </c>
      <c r="F274" s="10">
        <v>684.26920344040002</v>
      </c>
      <c r="G274" s="10">
        <v>663.39166233169999</v>
      </c>
      <c r="H274" s="10">
        <v>674.01172105759997</v>
      </c>
      <c r="I274" s="10">
        <v>1128.41468854</v>
      </c>
      <c r="J274" s="10">
        <v>617.18630347789997</v>
      </c>
      <c r="K274" s="10">
        <v>627.76873530119997</v>
      </c>
      <c r="L274" s="10">
        <v>636.72706064479996</v>
      </c>
      <c r="M274" s="10">
        <v>1073.374845675</v>
      </c>
      <c r="N274" s="10">
        <v>579.05991985059995</v>
      </c>
      <c r="O274" s="10">
        <v>581.35840760539998</v>
      </c>
      <c r="P274" s="10">
        <v>561.89971533259995</v>
      </c>
      <c r="Q274" s="10">
        <v>927.34131457230001</v>
      </c>
      <c r="R274" s="10">
        <v>534.86103441440002</v>
      </c>
      <c r="S274" s="10">
        <v>537.47378196149998</v>
      </c>
      <c r="T274" s="10">
        <v>520.81066326339999</v>
      </c>
      <c r="U274" s="10">
        <v>855.37523773249995</v>
      </c>
      <c r="V274" s="10">
        <v>488.03964374970002</v>
      </c>
      <c r="W274" s="10">
        <v>520.38165158490006</v>
      </c>
      <c r="X274" s="10">
        <v>463.59296599330003</v>
      </c>
      <c r="Y274" s="10">
        <v>868.07166433760005</v>
      </c>
      <c r="Z274" s="10">
        <v>261.6455684503</v>
      </c>
      <c r="AA274" s="10">
        <v>246.00304049409999</v>
      </c>
      <c r="AB274" s="10">
        <v>286.2186198398</v>
      </c>
      <c r="AC274" s="10">
        <v>446.85162582309999</v>
      </c>
      <c r="AD274" s="10">
        <v>1752.8369306449999</v>
      </c>
      <c r="AE274" s="10">
        <v>1754.4793060980001</v>
      </c>
      <c r="AF274" s="10">
        <v>1799.134141944</v>
      </c>
      <c r="AG274" s="10">
        <v>3020.550763321</v>
      </c>
      <c r="AH274" s="10">
        <v>1805.6587632129999</v>
      </c>
      <c r="AI274" s="10">
        <v>1770.486660114</v>
      </c>
      <c r="AJ274" s="10">
        <v>1701.07770433</v>
      </c>
      <c r="AK274" s="10">
        <v>2921.773676756</v>
      </c>
      <c r="AL274" s="10">
        <v>2343.7882726490002</v>
      </c>
      <c r="AM274" s="10">
        <v>2394.2378484450001</v>
      </c>
      <c r="AN274" s="10">
        <v>2358.2221231120002</v>
      </c>
      <c r="AO274" s="10">
        <v>4013.4190004729999</v>
      </c>
      <c r="AP274" s="10">
        <v>1236.211727351</v>
      </c>
      <c r="AQ274" s="10">
        <v>1177.7621515549999</v>
      </c>
      <c r="AR274" s="10">
        <v>1191.125665729</v>
      </c>
      <c r="AS274" s="10">
        <v>1973.5561672179999</v>
      </c>
    </row>
    <row r="275" spans="1:45" x14ac:dyDescent="0.4">
      <c r="B275" s="4" t="s">
        <v>95</v>
      </c>
      <c r="C275" s="4" t="s">
        <v>95</v>
      </c>
      <c r="D275" s="4" t="s">
        <v>95</v>
      </c>
      <c r="E275" s="4" t="s">
        <v>95</v>
      </c>
      <c r="F275" s="4" t="s">
        <v>95</v>
      </c>
      <c r="G275" s="4" t="s">
        <v>95</v>
      </c>
      <c r="H275" s="4" t="s">
        <v>95</v>
      </c>
      <c r="I275" s="4" t="s">
        <v>95</v>
      </c>
      <c r="J275" s="4" t="s">
        <v>95</v>
      </c>
      <c r="K275" s="4" t="s">
        <v>95</v>
      </c>
      <c r="L275" s="4" t="s">
        <v>95</v>
      </c>
      <c r="M275" s="4" t="s">
        <v>95</v>
      </c>
      <c r="N275" s="4" t="s">
        <v>184</v>
      </c>
      <c r="O275" s="4" t="s">
        <v>95</v>
      </c>
      <c r="P275" s="4" t="s">
        <v>95</v>
      </c>
      <c r="Q275" s="4" t="s">
        <v>95</v>
      </c>
      <c r="R275" s="4" t="s">
        <v>399</v>
      </c>
      <c r="S275" s="4" t="s">
        <v>95</v>
      </c>
      <c r="T275" s="4" t="s">
        <v>95</v>
      </c>
      <c r="U275" s="4" t="s">
        <v>95</v>
      </c>
      <c r="V275" s="4" t="s">
        <v>184</v>
      </c>
      <c r="W275" s="4" t="s">
        <v>95</v>
      </c>
      <c r="X275" s="4" t="s">
        <v>95</v>
      </c>
      <c r="Y275" s="4" t="s">
        <v>184</v>
      </c>
      <c r="Z275" s="4" t="s">
        <v>95</v>
      </c>
      <c r="AA275" s="4" t="s">
        <v>116</v>
      </c>
      <c r="AB275" s="4" t="s">
        <v>95</v>
      </c>
      <c r="AC275" s="4" t="s">
        <v>95</v>
      </c>
      <c r="AD275" s="4" t="s">
        <v>95</v>
      </c>
      <c r="AE275" s="4" t="s">
        <v>95</v>
      </c>
      <c r="AF275" s="4" t="s">
        <v>95</v>
      </c>
      <c r="AG275" s="4" t="s">
        <v>95</v>
      </c>
      <c r="AH275" s="4" t="s">
        <v>491</v>
      </c>
      <c r="AI275" s="4" t="s">
        <v>95</v>
      </c>
      <c r="AJ275" s="4" t="s">
        <v>95</v>
      </c>
      <c r="AK275" s="4" t="s">
        <v>95</v>
      </c>
      <c r="AL275" s="4" t="s">
        <v>95</v>
      </c>
      <c r="AM275" s="4" t="s">
        <v>95</v>
      </c>
      <c r="AN275" s="4" t="s">
        <v>95</v>
      </c>
      <c r="AO275" s="4" t="s">
        <v>95</v>
      </c>
      <c r="AP275" s="4" t="s">
        <v>95</v>
      </c>
      <c r="AQ275" s="4" t="s">
        <v>95</v>
      </c>
      <c r="AR275" s="4" t="s">
        <v>95</v>
      </c>
      <c r="AS275" s="4" t="s">
        <v>95</v>
      </c>
    </row>
    <row r="276" spans="1:45" x14ac:dyDescent="0.4">
      <c r="A276" s="1" t="s">
        <v>152</v>
      </c>
      <c r="B276" s="10">
        <v>140</v>
      </c>
      <c r="C276" s="10">
        <v>171</v>
      </c>
      <c r="D276" s="10">
        <v>194</v>
      </c>
      <c r="E276" s="10">
        <v>525</v>
      </c>
      <c r="F276" s="10">
        <v>399</v>
      </c>
      <c r="G276" s="10">
        <v>458</v>
      </c>
      <c r="H276" s="10">
        <v>487</v>
      </c>
      <c r="I276" s="10">
        <v>1024</v>
      </c>
      <c r="J276" s="10">
        <v>558</v>
      </c>
      <c r="K276" s="10">
        <v>557</v>
      </c>
      <c r="L276" s="10">
        <v>670</v>
      </c>
      <c r="M276" s="10">
        <v>1265</v>
      </c>
      <c r="N276" s="10">
        <v>579</v>
      </c>
      <c r="O276" s="10">
        <v>605</v>
      </c>
      <c r="P276" s="10">
        <v>615</v>
      </c>
      <c r="Q276" s="10">
        <v>977</v>
      </c>
      <c r="R276" s="10">
        <v>697</v>
      </c>
      <c r="S276" s="10">
        <v>673</v>
      </c>
      <c r="T276" s="10">
        <v>615</v>
      </c>
      <c r="U276" s="10">
        <v>885</v>
      </c>
      <c r="V276" s="10">
        <v>799</v>
      </c>
      <c r="W276" s="10">
        <v>729</v>
      </c>
      <c r="X276" s="10">
        <v>608</v>
      </c>
      <c r="Y276" s="10">
        <v>879</v>
      </c>
      <c r="Z276" s="10">
        <v>408</v>
      </c>
      <c r="AA276" s="10">
        <v>375</v>
      </c>
      <c r="AB276" s="10">
        <v>339</v>
      </c>
      <c r="AC276" s="10">
        <v>431</v>
      </c>
      <c r="AD276" s="10">
        <v>1560</v>
      </c>
      <c r="AE276" s="10">
        <v>1486</v>
      </c>
      <c r="AF276" s="10">
        <v>1327</v>
      </c>
      <c r="AG276" s="10">
        <v>2296</v>
      </c>
      <c r="AH276" s="10">
        <v>2001</v>
      </c>
      <c r="AI276" s="10">
        <v>2055</v>
      </c>
      <c r="AJ276" s="10">
        <v>2161</v>
      </c>
      <c r="AK276" s="10">
        <v>3652</v>
      </c>
      <c r="AL276" s="10">
        <v>2405</v>
      </c>
      <c r="AM276" s="10">
        <v>2382</v>
      </c>
      <c r="AN276" s="10">
        <v>2397</v>
      </c>
      <c r="AO276" s="10">
        <v>4107</v>
      </c>
      <c r="AP276" s="10">
        <v>1175</v>
      </c>
      <c r="AQ276" s="10">
        <v>1190</v>
      </c>
      <c r="AR276" s="10">
        <v>1127</v>
      </c>
      <c r="AS276" s="10">
        <v>1880</v>
      </c>
    </row>
    <row r="277" spans="1:45" x14ac:dyDescent="0.4">
      <c r="A277" s="1" t="s">
        <v>153</v>
      </c>
      <c r="B277" s="10">
        <v>414.93832661670001</v>
      </c>
      <c r="C277" s="10">
        <v>393.1087009327</v>
      </c>
      <c r="D277" s="10">
        <v>411.1167491361</v>
      </c>
      <c r="E277" s="10">
        <v>684.19789504209996</v>
      </c>
      <c r="F277" s="10">
        <v>684.26920344040002</v>
      </c>
      <c r="G277" s="10">
        <v>663.39166233169999</v>
      </c>
      <c r="H277" s="10">
        <v>674.01172105759997</v>
      </c>
      <c r="I277" s="10">
        <v>1128.41468854</v>
      </c>
      <c r="J277" s="10">
        <v>617.18630347789997</v>
      </c>
      <c r="K277" s="10">
        <v>627.76873530119997</v>
      </c>
      <c r="L277" s="10">
        <v>636.72706064479996</v>
      </c>
      <c r="M277" s="10">
        <v>1073.374845675</v>
      </c>
      <c r="N277" s="10">
        <v>579.05991985059995</v>
      </c>
      <c r="O277" s="10">
        <v>581.35840760539998</v>
      </c>
      <c r="P277" s="10">
        <v>561.89971533259995</v>
      </c>
      <c r="Q277" s="10">
        <v>927.34131457230001</v>
      </c>
      <c r="R277" s="10">
        <v>534.86103441440002</v>
      </c>
      <c r="S277" s="10">
        <v>537.47378196149998</v>
      </c>
      <c r="T277" s="10">
        <v>520.81066326339999</v>
      </c>
      <c r="U277" s="10">
        <v>855.37523773249995</v>
      </c>
      <c r="V277" s="10">
        <v>488.03964374970002</v>
      </c>
      <c r="W277" s="10">
        <v>520.38165158490006</v>
      </c>
      <c r="X277" s="10">
        <v>463.59296599330003</v>
      </c>
      <c r="Y277" s="10">
        <v>868.07166433760005</v>
      </c>
      <c r="Z277" s="10">
        <v>261.6455684503</v>
      </c>
      <c r="AA277" s="10">
        <v>246.00304049409999</v>
      </c>
      <c r="AB277" s="10">
        <v>286.2186198398</v>
      </c>
      <c r="AC277" s="10">
        <v>446.85162582309999</v>
      </c>
      <c r="AD277" s="10">
        <v>1752.8369306449999</v>
      </c>
      <c r="AE277" s="10">
        <v>1754.4793060980001</v>
      </c>
      <c r="AF277" s="10">
        <v>1799.134141944</v>
      </c>
      <c r="AG277" s="10">
        <v>3020.550763321</v>
      </c>
      <c r="AH277" s="10">
        <v>1805.6587632129999</v>
      </c>
      <c r="AI277" s="10">
        <v>1770.486660114</v>
      </c>
      <c r="AJ277" s="10">
        <v>1701.07770433</v>
      </c>
      <c r="AK277" s="10">
        <v>2921.773676756</v>
      </c>
      <c r="AL277" s="10">
        <v>2343.7882726490002</v>
      </c>
      <c r="AM277" s="10">
        <v>2394.2378484450001</v>
      </c>
      <c r="AN277" s="10">
        <v>2358.2221231120002</v>
      </c>
      <c r="AO277" s="10">
        <v>4013.4190004729999</v>
      </c>
      <c r="AP277" s="10">
        <v>1236.211727351</v>
      </c>
      <c r="AQ277" s="10">
        <v>1177.7621515549999</v>
      </c>
      <c r="AR277" s="10">
        <v>1191.125665729</v>
      </c>
      <c r="AS277" s="10">
        <v>1973.5561672179999</v>
      </c>
    </row>
    <row r="278" spans="1:45" x14ac:dyDescent="0.4">
      <c r="A278" s="1" t="s">
        <v>154</v>
      </c>
      <c r="B278" s="3" t="s">
        <v>160</v>
      </c>
      <c r="C278" s="3" t="s">
        <v>161</v>
      </c>
      <c r="D278" s="3" t="s">
        <v>162</v>
      </c>
      <c r="E278" s="3" t="s">
        <v>163</v>
      </c>
      <c r="F278" s="3" t="s">
        <v>160</v>
      </c>
      <c r="G278" s="3" t="s">
        <v>161</v>
      </c>
      <c r="H278" s="3" t="s">
        <v>162</v>
      </c>
      <c r="I278" s="3" t="s">
        <v>163</v>
      </c>
      <c r="J278" s="3" t="s">
        <v>160</v>
      </c>
      <c r="K278" s="3" t="s">
        <v>161</v>
      </c>
      <c r="L278" s="3" t="s">
        <v>162</v>
      </c>
      <c r="M278" s="3" t="s">
        <v>163</v>
      </c>
      <c r="N278" s="3" t="s">
        <v>160</v>
      </c>
      <c r="O278" s="3" t="s">
        <v>161</v>
      </c>
      <c r="P278" s="3" t="s">
        <v>162</v>
      </c>
      <c r="Q278" s="3" t="s">
        <v>163</v>
      </c>
      <c r="R278" s="3" t="s">
        <v>160</v>
      </c>
      <c r="S278" s="3" t="s">
        <v>161</v>
      </c>
      <c r="T278" s="3" t="s">
        <v>162</v>
      </c>
      <c r="U278" s="3" t="s">
        <v>163</v>
      </c>
      <c r="V278" s="3" t="s">
        <v>160</v>
      </c>
      <c r="W278" s="3" t="s">
        <v>161</v>
      </c>
      <c r="X278" s="3" t="s">
        <v>162</v>
      </c>
      <c r="Y278" s="3" t="s">
        <v>163</v>
      </c>
      <c r="Z278" s="3" t="s">
        <v>160</v>
      </c>
      <c r="AA278" s="3" t="s">
        <v>161</v>
      </c>
      <c r="AB278" s="3" t="s">
        <v>162</v>
      </c>
      <c r="AC278" s="3" t="s">
        <v>163</v>
      </c>
      <c r="AD278" s="3" t="s">
        <v>160</v>
      </c>
      <c r="AE278" s="3" t="s">
        <v>161</v>
      </c>
      <c r="AF278" s="3" t="s">
        <v>162</v>
      </c>
      <c r="AG278" s="3" t="s">
        <v>163</v>
      </c>
      <c r="AH278" s="3" t="s">
        <v>160</v>
      </c>
      <c r="AI278" s="3" t="s">
        <v>161</v>
      </c>
      <c r="AJ278" s="3" t="s">
        <v>162</v>
      </c>
      <c r="AK278" s="3" t="s">
        <v>163</v>
      </c>
      <c r="AL278" s="3" t="s">
        <v>160</v>
      </c>
      <c r="AM278" s="3" t="s">
        <v>161</v>
      </c>
      <c r="AN278" s="3" t="s">
        <v>162</v>
      </c>
      <c r="AO278" s="3" t="s">
        <v>163</v>
      </c>
      <c r="AP278" s="3" t="s">
        <v>160</v>
      </c>
      <c r="AQ278" s="3" t="s">
        <v>161</v>
      </c>
      <c r="AR278" s="3" t="s">
        <v>162</v>
      </c>
      <c r="AS278" s="3" t="s">
        <v>163</v>
      </c>
    </row>
    <row r="279" spans="1:45" x14ac:dyDescent="0.4">
      <c r="A279" t="s">
        <v>513</v>
      </c>
    </row>
    <row r="280" spans="1:45" x14ac:dyDescent="0.4">
      <c r="A280" t="s">
        <v>165</v>
      </c>
    </row>
  </sheetData>
  <mergeCells count="26">
    <mergeCell ref="V4:Y4"/>
    <mergeCell ref="F3:I3"/>
    <mergeCell ref="J3:M3"/>
    <mergeCell ref="N3:Q3"/>
    <mergeCell ref="R3:U3"/>
    <mergeCell ref="B4:E4"/>
    <mergeCell ref="F4:I4"/>
    <mergeCell ref="J4:M4"/>
    <mergeCell ref="N4:Q4"/>
    <mergeCell ref="R4:U4"/>
    <mergeCell ref="B2:AC2"/>
    <mergeCell ref="AD2:AK2"/>
    <mergeCell ref="AL2:AS2"/>
    <mergeCell ref="A2:A5"/>
    <mergeCell ref="V3:Y3"/>
    <mergeCell ref="Z3:AC3"/>
    <mergeCell ref="AD3:AG3"/>
    <mergeCell ref="AH3:AK3"/>
    <mergeCell ref="AL3:AO3"/>
    <mergeCell ref="AP3:AS3"/>
    <mergeCell ref="Z4:AC4"/>
    <mergeCell ref="AD4:AG4"/>
    <mergeCell ref="AH4:AK4"/>
    <mergeCell ref="AL4:AO4"/>
    <mergeCell ref="AP4:AS4"/>
    <mergeCell ref="B3:E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77B335-7275-4306-839C-5310A630085B}">
  <sheetPr>
    <tabColor theme="7"/>
  </sheetPr>
  <dimension ref="A1:E283"/>
  <sheetViews>
    <sheetView workbookViewId="0"/>
  </sheetViews>
  <sheetFormatPr defaultRowHeight="14.6" x14ac:dyDescent="0.4"/>
  <cols>
    <col min="1" max="1" width="72" bestFit="1" customWidth="1"/>
    <col min="2" max="5" width="12.53515625" customWidth="1"/>
  </cols>
  <sheetData>
    <row r="1" spans="1:5" x14ac:dyDescent="0.4">
      <c r="A1" s="1" t="s">
        <v>56</v>
      </c>
    </row>
    <row r="2" spans="1:5" ht="87.45" x14ac:dyDescent="0.4">
      <c r="A2" s="2" t="s">
        <v>84</v>
      </c>
      <c r="B2" s="1" t="s">
        <v>90</v>
      </c>
      <c r="C2" s="1" t="s">
        <v>91</v>
      </c>
      <c r="D2" s="1" t="s">
        <v>92</v>
      </c>
      <c r="E2" s="1" t="s">
        <v>93</v>
      </c>
    </row>
    <row r="3" spans="1:5" x14ac:dyDescent="0.4">
      <c r="A3" s="1" t="s">
        <v>865</v>
      </c>
      <c r="B3" s="9">
        <v>0.75134189846580002</v>
      </c>
      <c r="C3" s="9">
        <v>0.80099171446189998</v>
      </c>
      <c r="D3" s="9">
        <v>0.80280484001890007</v>
      </c>
      <c r="E3" s="9">
        <v>0.82123946539939996</v>
      </c>
    </row>
    <row r="4" spans="1:5" x14ac:dyDescent="0.4">
      <c r="B4" s="10">
        <v>2532</v>
      </c>
      <c r="C4" s="10">
        <v>2746</v>
      </c>
      <c r="D4" s="10">
        <v>2802</v>
      </c>
      <c r="E4" s="10">
        <v>4948</v>
      </c>
    </row>
    <row r="5" spans="1:5" x14ac:dyDescent="0.4">
      <c r="B5" s="10">
        <v>3580</v>
      </c>
      <c r="C5" s="10">
        <v>3572</v>
      </c>
      <c r="D5" s="10">
        <v>3530</v>
      </c>
      <c r="E5" s="10">
        <v>5990</v>
      </c>
    </row>
    <row r="6" spans="1:5" x14ac:dyDescent="0.4">
      <c r="B6" s="10">
        <v>2689.8039965080002</v>
      </c>
      <c r="C6" s="10">
        <v>2861.142404058</v>
      </c>
      <c r="D6" s="10">
        <v>2854.3594056349998</v>
      </c>
      <c r="E6" s="10">
        <v>4919.2243977420003</v>
      </c>
    </row>
    <row r="7" spans="1:5" x14ac:dyDescent="0.4">
      <c r="B7" s="10">
        <v>3580</v>
      </c>
      <c r="C7" s="10">
        <v>3572</v>
      </c>
      <c r="D7" s="10">
        <v>3555.4835538450002</v>
      </c>
      <c r="E7" s="10">
        <v>5990</v>
      </c>
    </row>
    <row r="8" spans="1:5" x14ac:dyDescent="0.4">
      <c r="B8" s="4" t="s">
        <v>107</v>
      </c>
      <c r="C8" s="4" t="s">
        <v>102</v>
      </c>
      <c r="D8" s="4" t="s">
        <v>102</v>
      </c>
      <c r="E8" s="4" t="s">
        <v>212</v>
      </c>
    </row>
    <row r="9" spans="1:5" x14ac:dyDescent="0.4">
      <c r="A9" s="1" t="s">
        <v>299</v>
      </c>
      <c r="B9" s="9">
        <v>0.47324392980070001</v>
      </c>
      <c r="C9" s="9">
        <v>0.5015217273232</v>
      </c>
      <c r="D9" s="9">
        <v>0.47048243532209999</v>
      </c>
      <c r="E9" s="9">
        <v>0.48457861711600003</v>
      </c>
    </row>
    <row r="10" spans="1:5" x14ac:dyDescent="0.4">
      <c r="B10" s="10">
        <v>1624</v>
      </c>
      <c r="C10" s="10">
        <v>1747</v>
      </c>
      <c r="D10" s="10">
        <v>1726</v>
      </c>
      <c r="E10" s="10">
        <v>3011</v>
      </c>
    </row>
    <row r="11" spans="1:5" x14ac:dyDescent="0.4">
      <c r="B11" s="10">
        <v>3580</v>
      </c>
      <c r="C11" s="10">
        <v>3572</v>
      </c>
      <c r="D11" s="10">
        <v>3530</v>
      </c>
      <c r="E11" s="10">
        <v>5990</v>
      </c>
    </row>
    <row r="12" spans="1:5" x14ac:dyDescent="0.4">
      <c r="B12" s="10">
        <v>1694.213268687</v>
      </c>
      <c r="C12" s="10">
        <v>1791.435609999</v>
      </c>
      <c r="D12" s="10">
        <v>1672.7925611610001</v>
      </c>
      <c r="E12" s="10">
        <v>2902.6259165249999</v>
      </c>
    </row>
    <row r="13" spans="1:5" x14ac:dyDescent="0.4">
      <c r="B13" s="10">
        <v>3580</v>
      </c>
      <c r="C13" s="10">
        <v>3572</v>
      </c>
      <c r="D13" s="10">
        <v>3555.4835538450002</v>
      </c>
      <c r="E13" s="10">
        <v>5990</v>
      </c>
    </row>
    <row r="14" spans="1:5" x14ac:dyDescent="0.4">
      <c r="B14" s="4" t="s">
        <v>107</v>
      </c>
      <c r="C14" s="4" t="s">
        <v>544</v>
      </c>
      <c r="D14" s="4" t="s">
        <v>107</v>
      </c>
      <c r="E14" s="4" t="s">
        <v>107</v>
      </c>
    </row>
    <row r="15" spans="1:5" x14ac:dyDescent="0.4">
      <c r="A15" s="1" t="s">
        <v>306</v>
      </c>
      <c r="B15" s="9">
        <v>0.30562629828159998</v>
      </c>
      <c r="C15" s="9">
        <v>0.35843283525309999</v>
      </c>
      <c r="D15" s="9">
        <v>0.34020359611929996</v>
      </c>
      <c r="E15" s="9">
        <v>0.31206354039899997</v>
      </c>
    </row>
    <row r="16" spans="1:5" x14ac:dyDescent="0.4">
      <c r="B16" s="10">
        <v>1010</v>
      </c>
      <c r="C16" s="10">
        <v>1245</v>
      </c>
      <c r="D16" s="10">
        <v>1242</v>
      </c>
      <c r="E16" s="10">
        <v>1928</v>
      </c>
    </row>
    <row r="17" spans="1:5" x14ac:dyDescent="0.4">
      <c r="B17" s="10">
        <v>3580</v>
      </c>
      <c r="C17" s="10">
        <v>3572</v>
      </c>
      <c r="D17" s="10">
        <v>3530</v>
      </c>
      <c r="E17" s="10">
        <v>5990</v>
      </c>
    </row>
    <row r="18" spans="1:5" x14ac:dyDescent="0.4">
      <c r="B18" s="10">
        <v>1094.1421478479999</v>
      </c>
      <c r="C18" s="10">
        <v>1280.3220875239999</v>
      </c>
      <c r="D18" s="10">
        <v>1209.588290961</v>
      </c>
      <c r="E18" s="10">
        <v>1869.26060699</v>
      </c>
    </row>
    <row r="19" spans="1:5" x14ac:dyDescent="0.4">
      <c r="B19" s="10">
        <v>3580</v>
      </c>
      <c r="C19" s="10">
        <v>3572</v>
      </c>
      <c r="D19" s="10">
        <v>3555.4835538450002</v>
      </c>
      <c r="E19" s="10">
        <v>5990</v>
      </c>
    </row>
    <row r="20" spans="1:5" x14ac:dyDescent="0.4">
      <c r="B20" s="4" t="s">
        <v>107</v>
      </c>
      <c r="C20" s="4" t="s">
        <v>394</v>
      </c>
      <c r="D20" s="4" t="s">
        <v>514</v>
      </c>
      <c r="E20" s="4" t="s">
        <v>107</v>
      </c>
    </row>
    <row r="21" spans="1:5" x14ac:dyDescent="0.4">
      <c r="A21" s="1" t="s">
        <v>311</v>
      </c>
      <c r="B21" s="9">
        <v>0.24905992582039999</v>
      </c>
      <c r="C21" s="9">
        <v>0.2945322144968</v>
      </c>
      <c r="D21" s="9">
        <v>0.2991162751991</v>
      </c>
      <c r="E21" s="9">
        <v>0.3331586290827</v>
      </c>
    </row>
    <row r="22" spans="1:5" x14ac:dyDescent="0.4">
      <c r="B22" s="10">
        <v>673</v>
      </c>
      <c r="C22" s="10">
        <v>911</v>
      </c>
      <c r="D22" s="10">
        <v>988</v>
      </c>
      <c r="E22" s="10">
        <v>2074</v>
      </c>
    </row>
    <row r="23" spans="1:5" x14ac:dyDescent="0.4">
      <c r="B23" s="10">
        <v>3580</v>
      </c>
      <c r="C23" s="10">
        <v>3572</v>
      </c>
      <c r="D23" s="10">
        <v>3530</v>
      </c>
      <c r="E23" s="10">
        <v>5990</v>
      </c>
    </row>
    <row r="24" spans="1:5" x14ac:dyDescent="0.4">
      <c r="B24" s="10">
        <v>891.63453443720005</v>
      </c>
      <c r="C24" s="10">
        <v>1052.0690701829999</v>
      </c>
      <c r="D24" s="10">
        <v>1063.502997158</v>
      </c>
      <c r="E24" s="10">
        <v>1995.620188206</v>
      </c>
    </row>
    <row r="25" spans="1:5" x14ac:dyDescent="0.4">
      <c r="B25" s="10">
        <v>3580</v>
      </c>
      <c r="C25" s="10">
        <v>3572</v>
      </c>
      <c r="D25" s="10">
        <v>3555.4835538450002</v>
      </c>
      <c r="E25" s="10">
        <v>5990</v>
      </c>
    </row>
    <row r="26" spans="1:5" x14ac:dyDescent="0.4">
      <c r="B26" s="4" t="s">
        <v>107</v>
      </c>
      <c r="C26" s="4" t="s">
        <v>127</v>
      </c>
      <c r="D26" s="4" t="s">
        <v>102</v>
      </c>
      <c r="E26" s="4" t="s">
        <v>347</v>
      </c>
    </row>
    <row r="27" spans="1:5" x14ac:dyDescent="0.4">
      <c r="A27" s="1" t="s">
        <v>303</v>
      </c>
      <c r="B27" s="9">
        <v>0.2068211043107</v>
      </c>
      <c r="C27" s="9">
        <v>0.28160893244949997</v>
      </c>
      <c r="D27" s="9">
        <v>0.26480606521079997</v>
      </c>
      <c r="E27" s="9">
        <v>0.28271520746239998</v>
      </c>
    </row>
    <row r="28" spans="1:5" x14ac:dyDescent="0.4">
      <c r="B28" s="10">
        <v>598</v>
      </c>
      <c r="C28" s="10">
        <v>848</v>
      </c>
      <c r="D28" s="10">
        <v>817</v>
      </c>
      <c r="E28" s="10">
        <v>1593</v>
      </c>
    </row>
    <row r="29" spans="1:5" x14ac:dyDescent="0.4">
      <c r="B29" s="10">
        <v>3580</v>
      </c>
      <c r="C29" s="10">
        <v>3572</v>
      </c>
      <c r="D29" s="10">
        <v>3530</v>
      </c>
      <c r="E29" s="10">
        <v>5990</v>
      </c>
    </row>
    <row r="30" spans="1:5" x14ac:dyDescent="0.4">
      <c r="B30" s="10">
        <v>740.41955343250004</v>
      </c>
      <c r="C30" s="10">
        <v>1005.907106709</v>
      </c>
      <c r="D30" s="10">
        <v>941.51360981549999</v>
      </c>
      <c r="E30" s="10">
        <v>1693.4640927</v>
      </c>
    </row>
    <row r="31" spans="1:5" x14ac:dyDescent="0.4">
      <c r="B31" s="10">
        <v>3580</v>
      </c>
      <c r="C31" s="10">
        <v>3572</v>
      </c>
      <c r="D31" s="10">
        <v>3555.4835538450002</v>
      </c>
      <c r="E31" s="10">
        <v>5990</v>
      </c>
    </row>
    <row r="32" spans="1:5" x14ac:dyDescent="0.4">
      <c r="B32" s="4" t="s">
        <v>107</v>
      </c>
      <c r="C32" s="4" t="s">
        <v>102</v>
      </c>
      <c r="D32" s="4" t="s">
        <v>102</v>
      </c>
      <c r="E32" s="4" t="s">
        <v>102</v>
      </c>
    </row>
    <row r="33" spans="1:5" x14ac:dyDescent="0.4">
      <c r="A33" s="1" t="s">
        <v>309</v>
      </c>
      <c r="B33" s="9">
        <v>0.16590154173049998</v>
      </c>
      <c r="C33" s="9">
        <v>0.21710047035990002</v>
      </c>
      <c r="D33" s="9">
        <v>0.19004368300759999</v>
      </c>
      <c r="E33" s="9">
        <v>0.20843390948029999</v>
      </c>
    </row>
    <row r="34" spans="1:5" x14ac:dyDescent="0.4">
      <c r="B34" s="10">
        <v>617</v>
      </c>
      <c r="C34" s="10">
        <v>801</v>
      </c>
      <c r="D34" s="10">
        <v>777</v>
      </c>
      <c r="E34" s="10">
        <v>1328</v>
      </c>
    </row>
    <row r="35" spans="1:5" x14ac:dyDescent="0.4">
      <c r="B35" s="10">
        <v>3580</v>
      </c>
      <c r="C35" s="10">
        <v>3572</v>
      </c>
      <c r="D35" s="10">
        <v>3530</v>
      </c>
      <c r="E35" s="10">
        <v>5990</v>
      </c>
    </row>
    <row r="36" spans="1:5" x14ac:dyDescent="0.4">
      <c r="B36" s="10">
        <v>593.92751939519997</v>
      </c>
      <c r="C36" s="10">
        <v>775.48288012549995</v>
      </c>
      <c r="D36" s="10">
        <v>675.69718944570002</v>
      </c>
      <c r="E36" s="10">
        <v>1248.5191177869999</v>
      </c>
    </row>
    <row r="37" spans="1:5" x14ac:dyDescent="0.4">
      <c r="B37" s="10">
        <v>3580</v>
      </c>
      <c r="C37" s="10">
        <v>3572</v>
      </c>
      <c r="D37" s="10">
        <v>3555.4835538450002</v>
      </c>
      <c r="E37" s="10">
        <v>5990</v>
      </c>
    </row>
    <row r="38" spans="1:5" x14ac:dyDescent="0.4">
      <c r="B38" s="4" t="s">
        <v>107</v>
      </c>
      <c r="C38" s="4" t="s">
        <v>271</v>
      </c>
      <c r="D38" s="4" t="s">
        <v>127</v>
      </c>
      <c r="E38" s="4" t="s">
        <v>102</v>
      </c>
    </row>
    <row r="39" spans="1:5" x14ac:dyDescent="0.4">
      <c r="A39" s="1" t="s">
        <v>314</v>
      </c>
      <c r="B39" s="9">
        <v>8.0436296733070012E-2</v>
      </c>
      <c r="C39" s="9">
        <v>0.1009651519338</v>
      </c>
      <c r="D39" s="9">
        <v>0.1281609660994</v>
      </c>
      <c r="E39" s="9">
        <v>0.16234203441849998</v>
      </c>
    </row>
    <row r="40" spans="1:5" x14ac:dyDescent="0.4">
      <c r="B40" s="10">
        <v>168</v>
      </c>
      <c r="C40" s="10">
        <v>235</v>
      </c>
      <c r="D40" s="10">
        <v>336</v>
      </c>
      <c r="E40" s="10">
        <v>934</v>
      </c>
    </row>
    <row r="41" spans="1:5" x14ac:dyDescent="0.4">
      <c r="B41" s="10">
        <v>3580</v>
      </c>
      <c r="C41" s="10">
        <v>3572</v>
      </c>
      <c r="D41" s="10">
        <v>3530</v>
      </c>
      <c r="E41" s="10">
        <v>5990</v>
      </c>
    </row>
    <row r="42" spans="1:5" x14ac:dyDescent="0.4">
      <c r="B42" s="10">
        <v>287.9619423044</v>
      </c>
      <c r="C42" s="10">
        <v>360.6475227075</v>
      </c>
      <c r="D42" s="10">
        <v>455.6742072115</v>
      </c>
      <c r="E42" s="10">
        <v>972.42878616669998</v>
      </c>
    </row>
    <row r="43" spans="1:5" x14ac:dyDescent="0.4">
      <c r="B43" s="10">
        <v>3580</v>
      </c>
      <c r="C43" s="10">
        <v>3572</v>
      </c>
      <c r="D43" s="10">
        <v>3555.4835538450002</v>
      </c>
      <c r="E43" s="10">
        <v>5990</v>
      </c>
    </row>
    <row r="44" spans="1:5" x14ac:dyDescent="0.4">
      <c r="B44" s="4" t="s">
        <v>107</v>
      </c>
      <c r="C44" s="4" t="s">
        <v>127</v>
      </c>
      <c r="D44" s="4" t="s">
        <v>212</v>
      </c>
      <c r="E44" s="4" t="s">
        <v>327</v>
      </c>
    </row>
    <row r="45" spans="1:5" x14ac:dyDescent="0.4">
      <c r="A45" s="1" t="s">
        <v>317</v>
      </c>
      <c r="B45" s="9">
        <v>6.3846271542980004E-2</v>
      </c>
      <c r="C45" s="9">
        <v>6.9918170678330005E-2</v>
      </c>
      <c r="D45" s="9">
        <v>9.2051751333160001E-2</v>
      </c>
      <c r="E45" s="9">
        <v>8.5701943558600002E-2</v>
      </c>
    </row>
    <row r="46" spans="1:5" x14ac:dyDescent="0.4">
      <c r="B46" s="10">
        <v>144</v>
      </c>
      <c r="C46" s="10">
        <v>178</v>
      </c>
      <c r="D46" s="10">
        <v>243</v>
      </c>
      <c r="E46" s="10">
        <v>495</v>
      </c>
    </row>
    <row r="47" spans="1:5" x14ac:dyDescent="0.4">
      <c r="B47" s="10">
        <v>3580</v>
      </c>
      <c r="C47" s="10">
        <v>3572</v>
      </c>
      <c r="D47" s="10">
        <v>3530</v>
      </c>
      <c r="E47" s="10">
        <v>5990</v>
      </c>
    </row>
    <row r="48" spans="1:5" x14ac:dyDescent="0.4">
      <c r="B48" s="10">
        <v>228.5696521239</v>
      </c>
      <c r="C48" s="10">
        <v>249.747705663</v>
      </c>
      <c r="D48" s="10">
        <v>327.28848796770001</v>
      </c>
      <c r="E48" s="10">
        <v>513.35464191599999</v>
      </c>
    </row>
    <row r="49" spans="1:5" x14ac:dyDescent="0.4">
      <c r="B49" s="10">
        <v>3580</v>
      </c>
      <c r="C49" s="10">
        <v>3572</v>
      </c>
      <c r="D49" s="10">
        <v>3555.4835538450002</v>
      </c>
      <c r="E49" s="10">
        <v>5990</v>
      </c>
    </row>
    <row r="50" spans="1:5" x14ac:dyDescent="0.4">
      <c r="B50" s="4" t="s">
        <v>107</v>
      </c>
      <c r="C50" s="4" t="s">
        <v>107</v>
      </c>
      <c r="D50" s="4" t="s">
        <v>216</v>
      </c>
      <c r="E50" s="4" t="s">
        <v>216</v>
      </c>
    </row>
    <row r="51" spans="1:5" x14ac:dyDescent="0.4">
      <c r="A51" s="1" t="s">
        <v>315</v>
      </c>
      <c r="B51" s="9">
        <v>5.7391387648569998E-2</v>
      </c>
      <c r="C51" s="9">
        <v>5.719179460354E-2</v>
      </c>
      <c r="D51" s="9">
        <v>6.2050974584969998E-2</v>
      </c>
      <c r="E51" s="9">
        <v>6.4266479226150003E-2</v>
      </c>
    </row>
    <row r="52" spans="1:5" x14ac:dyDescent="0.4">
      <c r="B52" s="10">
        <v>113</v>
      </c>
      <c r="C52" s="10">
        <v>138</v>
      </c>
      <c r="D52" s="10">
        <v>168</v>
      </c>
      <c r="E52" s="10">
        <v>372</v>
      </c>
    </row>
    <row r="53" spans="1:5" x14ac:dyDescent="0.4">
      <c r="B53" s="10">
        <v>3580</v>
      </c>
      <c r="C53" s="10">
        <v>3572</v>
      </c>
      <c r="D53" s="10">
        <v>3530</v>
      </c>
      <c r="E53" s="10">
        <v>5990</v>
      </c>
    </row>
    <row r="54" spans="1:5" x14ac:dyDescent="0.4">
      <c r="B54" s="10">
        <v>205.4611677819</v>
      </c>
      <c r="C54" s="10">
        <v>204.2890903238</v>
      </c>
      <c r="D54" s="10">
        <v>220.62121963690001</v>
      </c>
      <c r="E54" s="10">
        <v>384.95621056469997</v>
      </c>
    </row>
    <row r="55" spans="1:5" x14ac:dyDescent="0.4">
      <c r="B55" s="10">
        <v>3580</v>
      </c>
      <c r="C55" s="10">
        <v>3572</v>
      </c>
      <c r="D55" s="10">
        <v>3555.4835538450002</v>
      </c>
      <c r="E55" s="10">
        <v>5990</v>
      </c>
    </row>
    <row r="56" spans="1:5" x14ac:dyDescent="0.4">
      <c r="B56" s="4" t="s">
        <v>107</v>
      </c>
      <c r="C56" s="4" t="s">
        <v>107</v>
      </c>
      <c r="D56" s="4" t="s">
        <v>107</v>
      </c>
      <c r="E56" s="4" t="s">
        <v>107</v>
      </c>
    </row>
    <row r="57" spans="1:5" x14ac:dyDescent="0.4">
      <c r="A57" s="1" t="s">
        <v>316</v>
      </c>
      <c r="B57" s="9">
        <v>4.0764687925859994E-2</v>
      </c>
      <c r="C57" s="9">
        <v>5.8361508338460003E-2</v>
      </c>
      <c r="D57" s="9">
        <v>4.6416888888090001E-2</v>
      </c>
      <c r="E57" s="9">
        <v>5.4732048018089993E-2</v>
      </c>
    </row>
    <row r="58" spans="1:5" x14ac:dyDescent="0.4">
      <c r="B58" s="10">
        <v>159</v>
      </c>
      <c r="C58" s="10">
        <v>206</v>
      </c>
      <c r="D58" s="10">
        <v>170</v>
      </c>
      <c r="E58" s="10">
        <v>350</v>
      </c>
    </row>
    <row r="59" spans="1:5" x14ac:dyDescent="0.4">
      <c r="B59" s="10">
        <v>3580</v>
      </c>
      <c r="C59" s="10">
        <v>3572</v>
      </c>
      <c r="D59" s="10">
        <v>3530</v>
      </c>
      <c r="E59" s="10">
        <v>5990</v>
      </c>
    </row>
    <row r="60" spans="1:5" x14ac:dyDescent="0.4">
      <c r="B60" s="10">
        <v>145.9375827746</v>
      </c>
      <c r="C60" s="10">
        <v>208.467307785</v>
      </c>
      <c r="D60" s="10">
        <v>165.03448506230001</v>
      </c>
      <c r="E60" s="10">
        <v>327.84496762840001</v>
      </c>
    </row>
    <row r="61" spans="1:5" x14ac:dyDescent="0.4">
      <c r="B61" s="10">
        <v>3580</v>
      </c>
      <c r="C61" s="10">
        <v>3572</v>
      </c>
      <c r="D61" s="10">
        <v>3555.4835538450002</v>
      </c>
      <c r="E61" s="10">
        <v>5990</v>
      </c>
    </row>
    <row r="62" spans="1:5" x14ac:dyDescent="0.4">
      <c r="B62" s="4" t="s">
        <v>107</v>
      </c>
      <c r="C62" s="4" t="s">
        <v>127</v>
      </c>
      <c r="D62" s="4" t="s">
        <v>107</v>
      </c>
      <c r="E62" s="4" t="s">
        <v>127</v>
      </c>
    </row>
    <row r="63" spans="1:5" x14ac:dyDescent="0.4">
      <c r="A63" s="1" t="s">
        <v>313</v>
      </c>
      <c r="B63" s="9">
        <v>4.5321638825440005E-2</v>
      </c>
      <c r="C63" s="9">
        <v>5.3871501678620003E-2</v>
      </c>
      <c r="D63" s="9">
        <v>4.8940531799539999E-2</v>
      </c>
      <c r="E63" s="9">
        <v>5.1860456870110004E-2</v>
      </c>
    </row>
    <row r="64" spans="1:5" x14ac:dyDescent="0.4">
      <c r="B64" s="10">
        <v>154</v>
      </c>
      <c r="C64" s="10">
        <v>179</v>
      </c>
      <c r="D64" s="10">
        <v>172</v>
      </c>
      <c r="E64" s="10">
        <v>321</v>
      </c>
    </row>
    <row r="65" spans="1:5" x14ac:dyDescent="0.4">
      <c r="B65" s="10">
        <v>3580</v>
      </c>
      <c r="C65" s="10">
        <v>3572</v>
      </c>
      <c r="D65" s="10">
        <v>3530</v>
      </c>
      <c r="E65" s="10">
        <v>5990</v>
      </c>
    </row>
    <row r="66" spans="1:5" x14ac:dyDescent="0.4">
      <c r="B66" s="10">
        <v>162.2514669951</v>
      </c>
      <c r="C66" s="10">
        <v>192.42900399600001</v>
      </c>
      <c r="D66" s="10">
        <v>174.00725592969999</v>
      </c>
      <c r="E66" s="10">
        <v>310.64413665199999</v>
      </c>
    </row>
    <row r="67" spans="1:5" x14ac:dyDescent="0.4">
      <c r="B67" s="10">
        <v>3580</v>
      </c>
      <c r="C67" s="10">
        <v>3572</v>
      </c>
      <c r="D67" s="10">
        <v>3555.4835538450002</v>
      </c>
      <c r="E67" s="10">
        <v>5990</v>
      </c>
    </row>
    <row r="68" spans="1:5" x14ac:dyDescent="0.4">
      <c r="B68" s="4" t="s">
        <v>107</v>
      </c>
      <c r="C68" s="4" t="s">
        <v>107</v>
      </c>
      <c r="D68" s="4" t="s">
        <v>107</v>
      </c>
      <c r="E68" s="4" t="s">
        <v>107</v>
      </c>
    </row>
    <row r="69" spans="1:5" x14ac:dyDescent="0.4">
      <c r="A69" s="1" t="s">
        <v>321</v>
      </c>
      <c r="B69" s="9">
        <v>6.3430158382690005E-2</v>
      </c>
      <c r="C69" s="9">
        <v>6.817956617993999E-2</v>
      </c>
      <c r="D69" s="9">
        <v>5.7060411761729997E-2</v>
      </c>
      <c r="E69" s="9">
        <v>4.6740741749980004E-2</v>
      </c>
    </row>
    <row r="70" spans="1:5" x14ac:dyDescent="0.4">
      <c r="B70" s="10">
        <v>202</v>
      </c>
      <c r="C70" s="10">
        <v>210</v>
      </c>
      <c r="D70" s="10">
        <v>170</v>
      </c>
      <c r="E70" s="10">
        <v>250</v>
      </c>
    </row>
    <row r="71" spans="1:5" x14ac:dyDescent="0.4">
      <c r="B71" s="10">
        <v>3580</v>
      </c>
      <c r="C71" s="10">
        <v>3572</v>
      </c>
      <c r="D71" s="10">
        <v>3530</v>
      </c>
      <c r="E71" s="10">
        <v>5990</v>
      </c>
    </row>
    <row r="72" spans="1:5" x14ac:dyDescent="0.4">
      <c r="B72" s="10">
        <v>227.07996700999999</v>
      </c>
      <c r="C72" s="10">
        <v>243.5374103947</v>
      </c>
      <c r="D72" s="10">
        <v>202.87735559449999</v>
      </c>
      <c r="E72" s="10">
        <v>279.97704308239997</v>
      </c>
    </row>
    <row r="73" spans="1:5" x14ac:dyDescent="0.4">
      <c r="B73" s="10">
        <v>3580</v>
      </c>
      <c r="C73" s="10">
        <v>3572</v>
      </c>
      <c r="D73" s="10">
        <v>3555.4835538450002</v>
      </c>
      <c r="E73" s="10">
        <v>5990</v>
      </c>
    </row>
    <row r="74" spans="1:5" x14ac:dyDescent="0.4">
      <c r="B74" s="4" t="s">
        <v>219</v>
      </c>
      <c r="C74" s="4" t="s">
        <v>366</v>
      </c>
      <c r="D74" s="4" t="s">
        <v>107</v>
      </c>
      <c r="E74" s="4" t="s">
        <v>107</v>
      </c>
    </row>
    <row r="75" spans="1:5" x14ac:dyDescent="0.4">
      <c r="A75" s="1" t="s">
        <v>324</v>
      </c>
      <c r="B75" s="9">
        <v>3.1526082743420003E-2</v>
      </c>
      <c r="C75" s="9">
        <v>5.0678953230030001E-2</v>
      </c>
      <c r="D75" s="9">
        <v>4.6023047557939997E-2</v>
      </c>
      <c r="E75" s="9">
        <v>4.1030579557919999E-2</v>
      </c>
    </row>
    <row r="76" spans="1:5" x14ac:dyDescent="0.4">
      <c r="B76" s="10">
        <v>62</v>
      </c>
      <c r="C76" s="10">
        <v>94</v>
      </c>
      <c r="D76" s="10">
        <v>97</v>
      </c>
      <c r="E76" s="10">
        <v>180</v>
      </c>
    </row>
    <row r="77" spans="1:5" x14ac:dyDescent="0.4">
      <c r="B77" s="10">
        <v>3580</v>
      </c>
      <c r="C77" s="10">
        <v>3572</v>
      </c>
      <c r="D77" s="10">
        <v>3530</v>
      </c>
      <c r="E77" s="10">
        <v>5990</v>
      </c>
    </row>
    <row r="78" spans="1:5" x14ac:dyDescent="0.4">
      <c r="B78" s="10">
        <v>112.8633762214</v>
      </c>
      <c r="C78" s="10">
        <v>181.0252209377</v>
      </c>
      <c r="D78" s="10">
        <v>163.63418869009999</v>
      </c>
      <c r="E78" s="10">
        <v>245.77317155189999</v>
      </c>
    </row>
    <row r="79" spans="1:5" x14ac:dyDescent="0.4">
      <c r="B79" s="10">
        <v>3580</v>
      </c>
      <c r="C79" s="10">
        <v>3572</v>
      </c>
      <c r="D79" s="10">
        <v>3555.4835538450002</v>
      </c>
      <c r="E79" s="10">
        <v>5990</v>
      </c>
    </row>
    <row r="80" spans="1:5" x14ac:dyDescent="0.4">
      <c r="B80" s="4" t="s">
        <v>107</v>
      </c>
      <c r="C80" s="4" t="s">
        <v>127</v>
      </c>
      <c r="D80" s="4" t="s">
        <v>127</v>
      </c>
      <c r="E80" s="4" t="s">
        <v>107</v>
      </c>
    </row>
    <row r="81" spans="1:5" x14ac:dyDescent="0.4">
      <c r="A81" s="1" t="s">
        <v>319</v>
      </c>
      <c r="B81" s="9">
        <v>2.4999818820200002E-2</v>
      </c>
      <c r="C81" s="9">
        <v>3.403237080556E-2</v>
      </c>
      <c r="D81" s="9">
        <v>3.4919882424549999E-2</v>
      </c>
      <c r="E81" s="9">
        <v>3.9527831210970005E-2</v>
      </c>
    </row>
    <row r="82" spans="1:5" x14ac:dyDescent="0.4">
      <c r="B82" s="10">
        <v>90</v>
      </c>
      <c r="C82" s="10">
        <v>127</v>
      </c>
      <c r="D82" s="10">
        <v>114</v>
      </c>
      <c r="E82" s="10">
        <v>254</v>
      </c>
    </row>
    <row r="83" spans="1:5" x14ac:dyDescent="0.4">
      <c r="B83" s="10">
        <v>3580</v>
      </c>
      <c r="C83" s="10">
        <v>3572</v>
      </c>
      <c r="D83" s="10">
        <v>3530</v>
      </c>
      <c r="E83" s="10">
        <v>5990</v>
      </c>
    </row>
    <row r="84" spans="1:5" x14ac:dyDescent="0.4">
      <c r="B84" s="10">
        <v>89.499351376310003</v>
      </c>
      <c r="C84" s="10">
        <v>121.56362851750001</v>
      </c>
      <c r="D84" s="10">
        <v>124.1570676627</v>
      </c>
      <c r="E84" s="10">
        <v>236.7717089537</v>
      </c>
    </row>
    <row r="85" spans="1:5" x14ac:dyDescent="0.4">
      <c r="B85" s="10">
        <v>3580</v>
      </c>
      <c r="C85" s="10">
        <v>3572</v>
      </c>
      <c r="D85" s="10">
        <v>3555.4835538450002</v>
      </c>
      <c r="E85" s="10">
        <v>5990</v>
      </c>
    </row>
    <row r="86" spans="1:5" x14ac:dyDescent="0.4">
      <c r="B86" s="4" t="s">
        <v>107</v>
      </c>
      <c r="C86" s="4" t="s">
        <v>107</v>
      </c>
      <c r="D86" s="4" t="s">
        <v>107</v>
      </c>
      <c r="E86" s="4" t="s">
        <v>127</v>
      </c>
    </row>
    <row r="87" spans="1:5" x14ac:dyDescent="0.4">
      <c r="A87" s="1" t="s">
        <v>325</v>
      </c>
      <c r="B87" s="9">
        <v>1.348808736837E-2</v>
      </c>
      <c r="C87" s="9">
        <v>1.675275910952E-2</v>
      </c>
      <c r="D87" s="9">
        <v>1.5047837069039999E-2</v>
      </c>
      <c r="E87" s="9">
        <v>2.2718017395030002E-2</v>
      </c>
    </row>
    <row r="88" spans="1:5" x14ac:dyDescent="0.4">
      <c r="B88" s="10">
        <v>41</v>
      </c>
      <c r="C88" s="10">
        <v>51</v>
      </c>
      <c r="D88" s="10">
        <v>52</v>
      </c>
      <c r="E88" s="10">
        <v>121</v>
      </c>
    </row>
    <row r="89" spans="1:5" x14ac:dyDescent="0.4">
      <c r="B89" s="10">
        <v>3580</v>
      </c>
      <c r="C89" s="10">
        <v>3572</v>
      </c>
      <c r="D89" s="10">
        <v>3530</v>
      </c>
      <c r="E89" s="10">
        <v>5990</v>
      </c>
    </row>
    <row r="90" spans="1:5" x14ac:dyDescent="0.4">
      <c r="B90" s="10">
        <v>48.287352778760003</v>
      </c>
      <c r="C90" s="10">
        <v>59.840855539209997</v>
      </c>
      <c r="D90" s="10">
        <v>53.502337219909997</v>
      </c>
      <c r="E90" s="10">
        <v>136.08092419619999</v>
      </c>
    </row>
    <row r="91" spans="1:5" x14ac:dyDescent="0.4">
      <c r="B91" s="10">
        <v>3580</v>
      </c>
      <c r="C91" s="10">
        <v>3572</v>
      </c>
      <c r="D91" s="10">
        <v>3555.4835538450002</v>
      </c>
      <c r="E91" s="10">
        <v>5990</v>
      </c>
    </row>
    <row r="92" spans="1:5" x14ac:dyDescent="0.4">
      <c r="B92" s="4" t="s">
        <v>107</v>
      </c>
      <c r="C92" s="4" t="s">
        <v>107</v>
      </c>
      <c r="D92" s="4" t="s">
        <v>107</v>
      </c>
      <c r="E92" s="4" t="s">
        <v>218</v>
      </c>
    </row>
    <row r="93" spans="1:5" x14ac:dyDescent="0.4">
      <c r="A93" s="1" t="s">
        <v>328</v>
      </c>
      <c r="B93" s="9">
        <v>1.9566242407560001E-2</v>
      </c>
      <c r="C93" s="9">
        <v>2.1302936587470001E-2</v>
      </c>
      <c r="D93" s="9">
        <v>1.8470895601990001E-2</v>
      </c>
      <c r="E93" s="9">
        <v>2.0165636604729999E-2</v>
      </c>
    </row>
    <row r="94" spans="1:5" x14ac:dyDescent="0.4">
      <c r="B94" s="10">
        <v>45</v>
      </c>
      <c r="C94" s="10">
        <v>46</v>
      </c>
      <c r="D94" s="10">
        <v>47</v>
      </c>
      <c r="E94" s="10">
        <v>110</v>
      </c>
    </row>
    <row r="95" spans="1:5" x14ac:dyDescent="0.4">
      <c r="B95" s="10">
        <v>3580</v>
      </c>
      <c r="C95" s="10">
        <v>3572</v>
      </c>
      <c r="D95" s="10">
        <v>3530</v>
      </c>
      <c r="E95" s="10">
        <v>5990</v>
      </c>
    </row>
    <row r="96" spans="1:5" x14ac:dyDescent="0.4">
      <c r="B96" s="10">
        <v>70.047147819049997</v>
      </c>
      <c r="C96" s="10">
        <v>76.094089490459993</v>
      </c>
      <c r="D96" s="10">
        <v>65.672965537650001</v>
      </c>
      <c r="E96" s="10">
        <v>120.79216326229999</v>
      </c>
    </row>
    <row r="97" spans="1:5" x14ac:dyDescent="0.4">
      <c r="B97" s="10">
        <v>3580</v>
      </c>
      <c r="C97" s="10">
        <v>3572</v>
      </c>
      <c r="D97" s="10">
        <v>3555.4835538450002</v>
      </c>
      <c r="E97" s="10">
        <v>5990</v>
      </c>
    </row>
    <row r="98" spans="1:5" x14ac:dyDescent="0.4">
      <c r="B98" s="4" t="s">
        <v>107</v>
      </c>
      <c r="C98" s="4" t="s">
        <v>107</v>
      </c>
      <c r="D98" s="4" t="s">
        <v>107</v>
      </c>
      <c r="E98" s="4" t="s">
        <v>107</v>
      </c>
    </row>
    <row r="99" spans="1:5" x14ac:dyDescent="0.4">
      <c r="A99" s="1" t="s">
        <v>326</v>
      </c>
      <c r="B99" s="9">
        <v>0</v>
      </c>
      <c r="C99" s="9">
        <v>0</v>
      </c>
      <c r="D99" s="9">
        <v>6.2669324339650005E-3</v>
      </c>
      <c r="E99" s="9">
        <v>1.4969223234619999E-2</v>
      </c>
    </row>
    <row r="100" spans="1:5" x14ac:dyDescent="0.4">
      <c r="B100" s="10">
        <v>0</v>
      </c>
      <c r="C100" s="10">
        <v>0</v>
      </c>
      <c r="D100" s="10">
        <v>23</v>
      </c>
      <c r="E100" s="10">
        <v>83</v>
      </c>
    </row>
    <row r="101" spans="1:5" x14ac:dyDescent="0.4">
      <c r="B101" s="10">
        <v>3580</v>
      </c>
      <c r="C101" s="10">
        <v>3572</v>
      </c>
      <c r="D101" s="10">
        <v>3530</v>
      </c>
      <c r="E101" s="10">
        <v>5990</v>
      </c>
    </row>
    <row r="102" spans="1:5" x14ac:dyDescent="0.4">
      <c r="B102" s="10">
        <v>0</v>
      </c>
      <c r="C102" s="10">
        <v>0</v>
      </c>
      <c r="D102" s="10">
        <v>22.28197520202</v>
      </c>
      <c r="E102" s="10">
        <v>89.665647175359993</v>
      </c>
    </row>
    <row r="103" spans="1:5" x14ac:dyDescent="0.4">
      <c r="B103" s="10">
        <v>3580</v>
      </c>
      <c r="C103" s="10">
        <v>3572</v>
      </c>
      <c r="D103" s="10">
        <v>3555.4835538450002</v>
      </c>
      <c r="E103" s="10">
        <v>5990</v>
      </c>
    </row>
    <row r="104" spans="1:5" x14ac:dyDescent="0.4">
      <c r="B104" s="4" t="s">
        <v>95</v>
      </c>
      <c r="C104" s="4" t="s">
        <v>95</v>
      </c>
      <c r="D104" s="4" t="s">
        <v>335</v>
      </c>
      <c r="E104" s="4" t="s">
        <v>312</v>
      </c>
    </row>
    <row r="105" spans="1:5" x14ac:dyDescent="0.4">
      <c r="A105" s="1" t="s">
        <v>330</v>
      </c>
      <c r="B105" s="9">
        <v>1.6349219077389999E-2</v>
      </c>
      <c r="C105" s="9">
        <v>1.7071292784949999E-2</v>
      </c>
      <c r="D105" s="9">
        <v>1.3230699314750001E-2</v>
      </c>
      <c r="E105" s="9">
        <v>1.252621996709E-2</v>
      </c>
    </row>
    <row r="106" spans="1:5" x14ac:dyDescent="0.4">
      <c r="B106" s="10">
        <v>50</v>
      </c>
      <c r="C106" s="10">
        <v>65</v>
      </c>
      <c r="D106" s="10">
        <v>57</v>
      </c>
      <c r="E106" s="10">
        <v>84</v>
      </c>
    </row>
    <row r="107" spans="1:5" x14ac:dyDescent="0.4">
      <c r="B107" s="10">
        <v>3580</v>
      </c>
      <c r="C107" s="10">
        <v>3572</v>
      </c>
      <c r="D107" s="10">
        <v>3530</v>
      </c>
      <c r="E107" s="10">
        <v>5990</v>
      </c>
    </row>
    <row r="108" spans="1:5" x14ac:dyDescent="0.4">
      <c r="B108" s="10">
        <v>58.530204297060003</v>
      </c>
      <c r="C108" s="10">
        <v>60.978657827829998</v>
      </c>
      <c r="D108" s="10">
        <v>47.041533819480001</v>
      </c>
      <c r="E108" s="10">
        <v>75.032057602890006</v>
      </c>
    </row>
    <row r="109" spans="1:5" x14ac:dyDescent="0.4">
      <c r="B109" s="10">
        <v>3580</v>
      </c>
      <c r="C109" s="10">
        <v>3572</v>
      </c>
      <c r="D109" s="10">
        <v>3555.4835538450002</v>
      </c>
      <c r="E109" s="10">
        <v>5990</v>
      </c>
    </row>
    <row r="110" spans="1:5" x14ac:dyDescent="0.4">
      <c r="B110" s="4" t="s">
        <v>107</v>
      </c>
      <c r="C110" s="4" t="s">
        <v>107</v>
      </c>
      <c r="D110" s="4" t="s">
        <v>107</v>
      </c>
      <c r="E110" s="4" t="s">
        <v>107</v>
      </c>
    </row>
    <row r="111" spans="1:5" x14ac:dyDescent="0.4">
      <c r="A111" s="1" t="s">
        <v>329</v>
      </c>
      <c r="B111" s="9">
        <v>1.2742386588820001E-2</v>
      </c>
      <c r="C111" s="9">
        <v>1.264766968804E-2</v>
      </c>
      <c r="D111" s="9">
        <v>1.1067460480239998E-2</v>
      </c>
      <c r="E111" s="9">
        <v>1.2327986174990001E-2</v>
      </c>
    </row>
    <row r="112" spans="1:5" x14ac:dyDescent="0.4">
      <c r="B112" s="10">
        <v>21</v>
      </c>
      <c r="C112" s="10">
        <v>27</v>
      </c>
      <c r="D112" s="10">
        <v>26</v>
      </c>
      <c r="E112" s="10">
        <v>56</v>
      </c>
    </row>
    <row r="113" spans="1:5" x14ac:dyDescent="0.4">
      <c r="B113" s="10">
        <v>3580</v>
      </c>
      <c r="C113" s="10">
        <v>3572</v>
      </c>
      <c r="D113" s="10">
        <v>3530</v>
      </c>
      <c r="E113" s="10">
        <v>5990</v>
      </c>
    </row>
    <row r="114" spans="1:5" x14ac:dyDescent="0.4">
      <c r="B114" s="10">
        <v>45.617743987979999</v>
      </c>
      <c r="C114" s="10">
        <v>45.177476125669997</v>
      </c>
      <c r="D114" s="10">
        <v>39.350173720329998</v>
      </c>
      <c r="E114" s="10">
        <v>73.844637188159993</v>
      </c>
    </row>
    <row r="115" spans="1:5" x14ac:dyDescent="0.4">
      <c r="B115" s="10">
        <v>3580</v>
      </c>
      <c r="C115" s="10">
        <v>3572</v>
      </c>
      <c r="D115" s="10">
        <v>3555.4835538450002</v>
      </c>
      <c r="E115" s="10">
        <v>5990</v>
      </c>
    </row>
    <row r="116" spans="1:5" x14ac:dyDescent="0.4">
      <c r="B116" s="4" t="s">
        <v>437</v>
      </c>
      <c r="C116" s="4" t="s">
        <v>107</v>
      </c>
      <c r="D116" s="4" t="s">
        <v>107</v>
      </c>
      <c r="E116" s="4" t="s">
        <v>107</v>
      </c>
    </row>
    <row r="117" spans="1:5" x14ac:dyDescent="0.4">
      <c r="A117" s="1" t="s">
        <v>333</v>
      </c>
      <c r="B117" s="9">
        <v>8.8006831897729995E-3</v>
      </c>
      <c r="C117" s="9">
        <v>8.1888521093860002E-3</v>
      </c>
      <c r="D117" s="9">
        <v>7.0140359777469997E-3</v>
      </c>
      <c r="E117" s="9">
        <v>7.0304127541839997E-3</v>
      </c>
    </row>
    <row r="118" spans="1:5" x14ac:dyDescent="0.4">
      <c r="B118" s="10">
        <v>18</v>
      </c>
      <c r="C118" s="10">
        <v>23</v>
      </c>
      <c r="D118" s="10">
        <v>19</v>
      </c>
      <c r="E118" s="10">
        <v>37</v>
      </c>
    </row>
    <row r="119" spans="1:5" x14ac:dyDescent="0.4">
      <c r="B119" s="10">
        <v>3580</v>
      </c>
      <c r="C119" s="10">
        <v>3572</v>
      </c>
      <c r="D119" s="10">
        <v>3530</v>
      </c>
      <c r="E119" s="10">
        <v>5990</v>
      </c>
    </row>
    <row r="120" spans="1:5" x14ac:dyDescent="0.4">
      <c r="B120" s="10">
        <v>31.506445819389999</v>
      </c>
      <c r="C120" s="10">
        <v>29.25057973473</v>
      </c>
      <c r="D120" s="10">
        <v>24.938289564960002</v>
      </c>
      <c r="E120" s="10">
        <v>42.112172397560002</v>
      </c>
    </row>
    <row r="121" spans="1:5" x14ac:dyDescent="0.4">
      <c r="B121" s="10">
        <v>3580</v>
      </c>
      <c r="C121" s="10">
        <v>3572</v>
      </c>
      <c r="D121" s="10">
        <v>3555.4835538450002</v>
      </c>
      <c r="E121" s="10">
        <v>5990</v>
      </c>
    </row>
    <row r="122" spans="1:5" x14ac:dyDescent="0.4">
      <c r="B122" s="4" t="s">
        <v>435</v>
      </c>
      <c r="C122" s="4" t="s">
        <v>435</v>
      </c>
      <c r="D122" s="4" t="s">
        <v>435</v>
      </c>
      <c r="E122" s="4" t="s">
        <v>435</v>
      </c>
    </row>
    <row r="123" spans="1:5" x14ac:dyDescent="0.4">
      <c r="A123" s="1" t="s">
        <v>331</v>
      </c>
      <c r="B123" s="9">
        <v>1.335308362259E-2</v>
      </c>
      <c r="C123" s="9">
        <v>6.4761602847779997E-3</v>
      </c>
      <c r="D123" s="9">
        <v>6.9560026604400006E-3</v>
      </c>
      <c r="E123" s="9">
        <v>6.666504083557E-3</v>
      </c>
    </row>
    <row r="124" spans="1:5" x14ac:dyDescent="0.4">
      <c r="B124" s="10">
        <v>49</v>
      </c>
      <c r="C124" s="10">
        <v>25</v>
      </c>
      <c r="D124" s="10">
        <v>26</v>
      </c>
      <c r="E124" s="10">
        <v>41</v>
      </c>
    </row>
    <row r="125" spans="1:5" x14ac:dyDescent="0.4">
      <c r="B125" s="10">
        <v>3580</v>
      </c>
      <c r="C125" s="10">
        <v>3572</v>
      </c>
      <c r="D125" s="10">
        <v>3530</v>
      </c>
      <c r="E125" s="10">
        <v>5990</v>
      </c>
    </row>
    <row r="126" spans="1:5" x14ac:dyDescent="0.4">
      <c r="B126" s="10">
        <v>47.804039368879998</v>
      </c>
      <c r="C126" s="10">
        <v>23.13284453723</v>
      </c>
      <c r="D126" s="10">
        <v>24.7319530597</v>
      </c>
      <c r="E126" s="10">
        <v>39.932359460500003</v>
      </c>
    </row>
    <row r="127" spans="1:5" x14ac:dyDescent="0.4">
      <c r="B127" s="10">
        <v>3580</v>
      </c>
      <c r="C127" s="10">
        <v>3572</v>
      </c>
      <c r="D127" s="10">
        <v>3555.4835538450002</v>
      </c>
      <c r="E127" s="10">
        <v>5990</v>
      </c>
    </row>
    <row r="128" spans="1:5" x14ac:dyDescent="0.4">
      <c r="B128" s="4" t="s">
        <v>517</v>
      </c>
      <c r="C128" s="4" t="s">
        <v>435</v>
      </c>
      <c r="D128" s="4" t="s">
        <v>437</v>
      </c>
      <c r="E128" s="4" t="s">
        <v>435</v>
      </c>
    </row>
    <row r="129" spans="1:5" x14ac:dyDescent="0.4">
      <c r="A129" s="1" t="s">
        <v>340</v>
      </c>
      <c r="B129" s="9">
        <v>0</v>
      </c>
      <c r="C129" s="9">
        <v>0</v>
      </c>
      <c r="D129" s="9">
        <v>0</v>
      </c>
      <c r="E129" s="9">
        <v>6.1113781351340001E-3</v>
      </c>
    </row>
    <row r="130" spans="1:5" x14ac:dyDescent="0.4">
      <c r="B130" s="10">
        <v>0</v>
      </c>
      <c r="C130" s="10">
        <v>0</v>
      </c>
      <c r="D130" s="10">
        <v>0</v>
      </c>
      <c r="E130" s="10">
        <v>36</v>
      </c>
    </row>
    <row r="131" spans="1:5" x14ac:dyDescent="0.4">
      <c r="B131" s="10">
        <v>3580</v>
      </c>
      <c r="C131" s="10">
        <v>3572</v>
      </c>
      <c r="D131" s="10">
        <v>3530</v>
      </c>
      <c r="E131" s="10">
        <v>5990</v>
      </c>
    </row>
    <row r="132" spans="1:5" x14ac:dyDescent="0.4">
      <c r="B132" s="10">
        <v>0</v>
      </c>
      <c r="C132" s="10">
        <v>0</v>
      </c>
      <c r="D132" s="10">
        <v>0</v>
      </c>
      <c r="E132" s="10">
        <v>36.607155029449999</v>
      </c>
    </row>
    <row r="133" spans="1:5" x14ac:dyDescent="0.4">
      <c r="B133" s="10">
        <v>3580</v>
      </c>
      <c r="C133" s="10">
        <v>3572</v>
      </c>
      <c r="D133" s="10">
        <v>3555.4835538450002</v>
      </c>
      <c r="E133" s="10">
        <v>5990</v>
      </c>
    </row>
    <row r="134" spans="1:5" x14ac:dyDescent="0.4">
      <c r="B134" s="4" t="s">
        <v>95</v>
      </c>
      <c r="C134" s="4" t="s">
        <v>95</v>
      </c>
      <c r="D134" s="4" t="s">
        <v>95</v>
      </c>
      <c r="E134" s="4" t="s">
        <v>565</v>
      </c>
    </row>
    <row r="135" spans="1:5" x14ac:dyDescent="0.4">
      <c r="A135" s="1" t="s">
        <v>334</v>
      </c>
      <c r="B135" s="9">
        <v>0</v>
      </c>
      <c r="C135" s="9">
        <v>0</v>
      </c>
      <c r="D135" s="9">
        <v>1.0979263795509999E-3</v>
      </c>
      <c r="E135" s="9">
        <v>6.0163025950699996E-3</v>
      </c>
    </row>
    <row r="136" spans="1:5" x14ac:dyDescent="0.4">
      <c r="B136" s="10">
        <v>0</v>
      </c>
      <c r="C136" s="10">
        <v>0</v>
      </c>
      <c r="D136" s="10">
        <v>4</v>
      </c>
      <c r="E136" s="10">
        <v>45</v>
      </c>
    </row>
    <row r="137" spans="1:5" x14ac:dyDescent="0.4">
      <c r="B137" s="10">
        <v>3580</v>
      </c>
      <c r="C137" s="10">
        <v>3572</v>
      </c>
      <c r="D137" s="10">
        <v>3530</v>
      </c>
      <c r="E137" s="10">
        <v>5990</v>
      </c>
    </row>
    <row r="138" spans="1:5" x14ac:dyDescent="0.4">
      <c r="B138" s="10">
        <v>0</v>
      </c>
      <c r="C138" s="10">
        <v>0</v>
      </c>
      <c r="D138" s="10">
        <v>3.9036591858260001</v>
      </c>
      <c r="E138" s="10">
        <v>36.037652544469999</v>
      </c>
    </row>
    <row r="139" spans="1:5" x14ac:dyDescent="0.4">
      <c r="B139" s="10">
        <v>3580</v>
      </c>
      <c r="C139" s="10">
        <v>3572</v>
      </c>
      <c r="D139" s="10">
        <v>3555.4835538450002</v>
      </c>
      <c r="E139" s="10">
        <v>5990</v>
      </c>
    </row>
    <row r="140" spans="1:5" x14ac:dyDescent="0.4">
      <c r="B140" s="4" t="s">
        <v>95</v>
      </c>
      <c r="C140" s="4" t="s">
        <v>95</v>
      </c>
      <c r="D140" s="4" t="s">
        <v>202</v>
      </c>
      <c r="E140" s="4" t="s">
        <v>565</v>
      </c>
    </row>
    <row r="141" spans="1:5" x14ac:dyDescent="0.4">
      <c r="A141" s="1" t="s">
        <v>336</v>
      </c>
      <c r="B141" s="9">
        <v>4.7424935110919999E-3</v>
      </c>
      <c r="C141" s="9">
        <v>9.2071695993409999E-3</v>
      </c>
      <c r="D141" s="9">
        <v>4.2446155618119999E-3</v>
      </c>
      <c r="E141" s="9">
        <v>5.4346716795739998E-3</v>
      </c>
    </row>
    <row r="142" spans="1:5" x14ac:dyDescent="0.4">
      <c r="B142" s="10">
        <v>15</v>
      </c>
      <c r="C142" s="10">
        <v>25</v>
      </c>
      <c r="D142" s="10">
        <v>14</v>
      </c>
      <c r="E142" s="10">
        <v>33</v>
      </c>
    </row>
    <row r="143" spans="1:5" x14ac:dyDescent="0.4">
      <c r="B143" s="10">
        <v>3580</v>
      </c>
      <c r="C143" s="10">
        <v>3572</v>
      </c>
      <c r="D143" s="10">
        <v>3530</v>
      </c>
      <c r="E143" s="10">
        <v>5990</v>
      </c>
    </row>
    <row r="144" spans="1:5" x14ac:dyDescent="0.4">
      <c r="B144" s="10">
        <v>16.978126769709998</v>
      </c>
      <c r="C144" s="10">
        <v>32.888009808850001</v>
      </c>
      <c r="D144" s="10">
        <v>15.09166082242</v>
      </c>
      <c r="E144" s="10">
        <v>32.553683360649998</v>
      </c>
    </row>
    <row r="145" spans="1:5" x14ac:dyDescent="0.4">
      <c r="B145" s="10">
        <v>3580</v>
      </c>
      <c r="C145" s="10">
        <v>3572</v>
      </c>
      <c r="D145" s="10">
        <v>3555.4835538450002</v>
      </c>
      <c r="E145" s="10">
        <v>5990</v>
      </c>
    </row>
    <row r="146" spans="1:5" x14ac:dyDescent="0.4">
      <c r="B146" s="4" t="s">
        <v>397</v>
      </c>
      <c r="C146" s="4" t="s">
        <v>866</v>
      </c>
      <c r="D146" s="4" t="s">
        <v>435</v>
      </c>
      <c r="E146" s="4" t="s">
        <v>435</v>
      </c>
    </row>
    <row r="147" spans="1:5" x14ac:dyDescent="0.4">
      <c r="A147" s="1" t="s">
        <v>341</v>
      </c>
      <c r="B147" s="9">
        <v>0</v>
      </c>
      <c r="C147" s="9">
        <v>1.1996066798110001E-2</v>
      </c>
      <c r="D147" s="9">
        <v>2.018333475943E-3</v>
      </c>
      <c r="E147" s="9">
        <v>2.9581296058399996E-3</v>
      </c>
    </row>
    <row r="148" spans="1:5" x14ac:dyDescent="0.4">
      <c r="B148" s="10">
        <v>0</v>
      </c>
      <c r="C148" s="10">
        <v>31</v>
      </c>
      <c r="D148" s="10">
        <v>4</v>
      </c>
      <c r="E148" s="10">
        <v>13</v>
      </c>
    </row>
    <row r="149" spans="1:5" x14ac:dyDescent="0.4">
      <c r="B149" s="10">
        <v>3580</v>
      </c>
      <c r="C149" s="10">
        <v>3572</v>
      </c>
      <c r="D149" s="10">
        <v>3530</v>
      </c>
      <c r="E149" s="10">
        <v>5990</v>
      </c>
    </row>
    <row r="150" spans="1:5" x14ac:dyDescent="0.4">
      <c r="B150" s="10">
        <v>0</v>
      </c>
      <c r="C150" s="10">
        <v>42.849950602859998</v>
      </c>
      <c r="D150" s="10">
        <v>7.176151479893</v>
      </c>
      <c r="E150" s="10">
        <v>17.719196338980002</v>
      </c>
    </row>
    <row r="151" spans="1:5" x14ac:dyDescent="0.4">
      <c r="B151" s="10">
        <v>3580</v>
      </c>
      <c r="C151" s="10">
        <v>3572</v>
      </c>
      <c r="D151" s="10">
        <v>3555.4835538450002</v>
      </c>
      <c r="E151" s="10">
        <v>5990</v>
      </c>
    </row>
    <row r="152" spans="1:5" x14ac:dyDescent="0.4">
      <c r="B152" s="4" t="s">
        <v>95</v>
      </c>
      <c r="C152" s="4" t="s">
        <v>515</v>
      </c>
      <c r="D152" s="4" t="s">
        <v>95</v>
      </c>
      <c r="E152" s="4" t="s">
        <v>202</v>
      </c>
    </row>
    <row r="153" spans="1:5" x14ac:dyDescent="0.4">
      <c r="A153" s="1" t="s">
        <v>346</v>
      </c>
      <c r="B153" s="9">
        <v>0</v>
      </c>
      <c r="C153" s="9">
        <v>0</v>
      </c>
      <c r="D153" s="9">
        <v>3.5691404775339998E-4</v>
      </c>
      <c r="E153" s="9">
        <v>1.9247010248210001E-3</v>
      </c>
    </row>
    <row r="154" spans="1:5" x14ac:dyDescent="0.4">
      <c r="B154" s="10">
        <v>0</v>
      </c>
      <c r="C154" s="10">
        <v>0</v>
      </c>
      <c r="D154" s="10">
        <v>1</v>
      </c>
      <c r="E154" s="10">
        <v>10</v>
      </c>
    </row>
    <row r="155" spans="1:5" x14ac:dyDescent="0.4">
      <c r="B155" s="10">
        <v>3580</v>
      </c>
      <c r="C155" s="10">
        <v>3572</v>
      </c>
      <c r="D155" s="10">
        <v>3530</v>
      </c>
      <c r="E155" s="10">
        <v>5990</v>
      </c>
    </row>
    <row r="156" spans="1:5" x14ac:dyDescent="0.4">
      <c r="B156" s="10">
        <v>0</v>
      </c>
      <c r="C156" s="10">
        <v>0</v>
      </c>
      <c r="D156" s="10">
        <v>1.2690020269240001</v>
      </c>
      <c r="E156" s="10">
        <v>11.528959138679999</v>
      </c>
    </row>
    <row r="157" spans="1:5" x14ac:dyDescent="0.4">
      <c r="B157" s="10">
        <v>3580</v>
      </c>
      <c r="C157" s="10">
        <v>3572</v>
      </c>
      <c r="D157" s="10">
        <v>3555.4835538450002</v>
      </c>
      <c r="E157" s="10">
        <v>5990</v>
      </c>
    </row>
    <row r="158" spans="1:5" x14ac:dyDescent="0.4">
      <c r="B158" s="4" t="s">
        <v>95</v>
      </c>
      <c r="C158" s="4" t="s">
        <v>95</v>
      </c>
      <c r="D158" s="4" t="s">
        <v>95</v>
      </c>
      <c r="E158" s="4" t="s">
        <v>181</v>
      </c>
    </row>
    <row r="159" spans="1:5" x14ac:dyDescent="0.4">
      <c r="A159" s="1" t="s">
        <v>345</v>
      </c>
      <c r="B159" s="9">
        <v>0</v>
      </c>
      <c r="C159" s="9">
        <v>0</v>
      </c>
      <c r="D159" s="9">
        <v>0</v>
      </c>
      <c r="E159" s="9">
        <v>1.441225450887E-3</v>
      </c>
    </row>
    <row r="160" spans="1:5" x14ac:dyDescent="0.4">
      <c r="B160" s="10">
        <v>0</v>
      </c>
      <c r="C160" s="10">
        <v>0</v>
      </c>
      <c r="D160" s="10">
        <v>0</v>
      </c>
      <c r="E160" s="10">
        <v>8</v>
      </c>
    </row>
    <row r="161" spans="1:5" x14ac:dyDescent="0.4">
      <c r="B161" s="10">
        <v>3580</v>
      </c>
      <c r="C161" s="10">
        <v>3572</v>
      </c>
      <c r="D161" s="10">
        <v>3530</v>
      </c>
      <c r="E161" s="10">
        <v>5990</v>
      </c>
    </row>
    <row r="162" spans="1:5" x14ac:dyDescent="0.4">
      <c r="B162" s="10">
        <v>0</v>
      </c>
      <c r="C162" s="10">
        <v>0</v>
      </c>
      <c r="D162" s="10">
        <v>0</v>
      </c>
      <c r="E162" s="10">
        <v>8.6329404508130008</v>
      </c>
    </row>
    <row r="163" spans="1:5" x14ac:dyDescent="0.4">
      <c r="B163" s="10">
        <v>3580</v>
      </c>
      <c r="C163" s="10">
        <v>3572</v>
      </c>
      <c r="D163" s="10">
        <v>3555.4835538450002</v>
      </c>
      <c r="E163" s="10">
        <v>5990</v>
      </c>
    </row>
    <row r="164" spans="1:5" x14ac:dyDescent="0.4">
      <c r="B164" s="4" t="s">
        <v>95</v>
      </c>
      <c r="C164" s="4" t="s">
        <v>95</v>
      </c>
      <c r="D164" s="4" t="s">
        <v>95</v>
      </c>
      <c r="E164" s="4" t="s">
        <v>95</v>
      </c>
    </row>
    <row r="165" spans="1:5" x14ac:dyDescent="0.4">
      <c r="A165" s="1" t="s">
        <v>350</v>
      </c>
      <c r="B165" s="9">
        <v>8.6249497698580001E-5</v>
      </c>
      <c r="C165" s="9">
        <v>0</v>
      </c>
      <c r="D165" s="9">
        <v>1.9157005385579998E-4</v>
      </c>
      <c r="E165" s="9">
        <v>9.9431479391629994E-4</v>
      </c>
    </row>
    <row r="166" spans="1:5" x14ac:dyDescent="0.4">
      <c r="B166" s="10">
        <v>1</v>
      </c>
      <c r="C166" s="10">
        <v>0</v>
      </c>
      <c r="D166" s="10">
        <v>1</v>
      </c>
      <c r="E166" s="10">
        <v>8</v>
      </c>
    </row>
    <row r="167" spans="1:5" x14ac:dyDescent="0.4">
      <c r="B167" s="10">
        <v>3580</v>
      </c>
      <c r="C167" s="10">
        <v>3572</v>
      </c>
      <c r="D167" s="10">
        <v>3530</v>
      </c>
      <c r="E167" s="10">
        <v>5990</v>
      </c>
    </row>
    <row r="168" spans="1:5" x14ac:dyDescent="0.4">
      <c r="B168" s="10">
        <v>0.30877320176090001</v>
      </c>
      <c r="C168" s="10">
        <v>0</v>
      </c>
      <c r="D168" s="10">
        <v>0.68112417589340002</v>
      </c>
      <c r="E168" s="10">
        <v>5.955945615559</v>
      </c>
    </row>
    <row r="169" spans="1:5" x14ac:dyDescent="0.4">
      <c r="B169" s="10">
        <v>3580</v>
      </c>
      <c r="C169" s="10">
        <v>3572</v>
      </c>
      <c r="D169" s="10">
        <v>3555.4835538450002</v>
      </c>
      <c r="E169" s="10">
        <v>5990</v>
      </c>
    </row>
    <row r="170" spans="1:5" x14ac:dyDescent="0.4">
      <c r="B170" s="4" t="s">
        <v>95</v>
      </c>
      <c r="C170" s="4" t="s">
        <v>95</v>
      </c>
      <c r="D170" s="4" t="s">
        <v>95</v>
      </c>
      <c r="E170" s="4" t="s">
        <v>183</v>
      </c>
    </row>
    <row r="171" spans="1:5" x14ac:dyDescent="0.4">
      <c r="A171" s="1" t="s">
        <v>343</v>
      </c>
      <c r="B171" s="9">
        <v>5.7103402390400008E-3</v>
      </c>
      <c r="C171" s="9">
        <v>8.131519941628999E-3</v>
      </c>
      <c r="D171" s="9">
        <v>7.7900928670979995E-3</v>
      </c>
      <c r="E171" s="9">
        <v>6.6220387416659997E-3</v>
      </c>
    </row>
    <row r="172" spans="1:5" x14ac:dyDescent="0.4">
      <c r="B172" s="10">
        <v>28</v>
      </c>
      <c r="C172" s="10">
        <v>37</v>
      </c>
      <c r="D172" s="10">
        <v>27</v>
      </c>
      <c r="E172" s="10">
        <v>44</v>
      </c>
    </row>
    <row r="173" spans="1:5" x14ac:dyDescent="0.4">
      <c r="B173" s="10">
        <v>3580</v>
      </c>
      <c r="C173" s="10">
        <v>3572</v>
      </c>
      <c r="D173" s="10">
        <v>3530</v>
      </c>
      <c r="E173" s="10">
        <v>5990</v>
      </c>
    </row>
    <row r="174" spans="1:5" x14ac:dyDescent="0.4">
      <c r="B174" s="10">
        <v>20.44301805576</v>
      </c>
      <c r="C174" s="10">
        <v>29.045789231499999</v>
      </c>
      <c r="D174" s="10">
        <v>27.697547071900001</v>
      </c>
      <c r="E174" s="10">
        <v>39.666012062580002</v>
      </c>
    </row>
    <row r="175" spans="1:5" x14ac:dyDescent="0.4">
      <c r="B175" s="10">
        <v>3580</v>
      </c>
      <c r="C175" s="10">
        <v>3572</v>
      </c>
      <c r="D175" s="10">
        <v>3555.4835538450002</v>
      </c>
      <c r="E175" s="10">
        <v>5990</v>
      </c>
    </row>
    <row r="176" spans="1:5" x14ac:dyDescent="0.4">
      <c r="B176" s="4" t="s">
        <v>437</v>
      </c>
      <c r="C176" s="4" t="s">
        <v>107</v>
      </c>
      <c r="D176" s="4" t="s">
        <v>107</v>
      </c>
      <c r="E176" s="4" t="s">
        <v>435</v>
      </c>
    </row>
    <row r="177" spans="1:5" x14ac:dyDescent="0.4">
      <c r="A177" s="1" t="s">
        <v>867</v>
      </c>
      <c r="B177" s="9">
        <v>0.16713825288199999</v>
      </c>
      <c r="C177" s="9">
        <v>7.185170808338999E-2</v>
      </c>
      <c r="D177" s="9">
        <v>7.0735642465769993E-2</v>
      </c>
      <c r="E177" s="9">
        <v>6.8285485219040001E-2</v>
      </c>
    </row>
    <row r="178" spans="1:5" x14ac:dyDescent="0.4">
      <c r="B178" s="10">
        <v>690</v>
      </c>
      <c r="C178" s="10">
        <v>278</v>
      </c>
      <c r="D178" s="10">
        <v>268</v>
      </c>
      <c r="E178" s="10">
        <v>416</v>
      </c>
    </row>
    <row r="179" spans="1:5" x14ac:dyDescent="0.4">
      <c r="B179" s="10">
        <v>3580</v>
      </c>
      <c r="C179" s="10">
        <v>3572</v>
      </c>
      <c r="D179" s="10">
        <v>3530</v>
      </c>
      <c r="E179" s="10">
        <v>5990</v>
      </c>
    </row>
    <row r="180" spans="1:5" x14ac:dyDescent="0.4">
      <c r="B180" s="10">
        <v>598.35494531749998</v>
      </c>
      <c r="C180" s="10">
        <v>256.65430127389999</v>
      </c>
      <c r="D180" s="10">
        <v>251.4994134577</v>
      </c>
      <c r="E180" s="10">
        <v>409.03005646209999</v>
      </c>
    </row>
    <row r="181" spans="1:5" x14ac:dyDescent="0.4">
      <c r="B181" s="10">
        <v>3580</v>
      </c>
      <c r="C181" s="10">
        <v>3572</v>
      </c>
      <c r="D181" s="10">
        <v>3555.4835538450002</v>
      </c>
      <c r="E181" s="10">
        <v>5990</v>
      </c>
    </row>
    <row r="182" spans="1:5" x14ac:dyDescent="0.4">
      <c r="B182" s="4" t="s">
        <v>363</v>
      </c>
      <c r="C182" s="4" t="s">
        <v>107</v>
      </c>
      <c r="D182" s="4" t="s">
        <v>107</v>
      </c>
      <c r="E182" s="4" t="s">
        <v>107</v>
      </c>
    </row>
    <row r="183" spans="1:5" x14ac:dyDescent="0.4">
      <c r="A183" s="1" t="s">
        <v>868</v>
      </c>
      <c r="B183" s="9">
        <v>0</v>
      </c>
      <c r="C183" s="9">
        <v>7.2391229055630002E-2</v>
      </c>
      <c r="D183" s="9">
        <v>7.8715754809660005E-2</v>
      </c>
      <c r="E183" s="9">
        <v>6.7485782088350002E-2</v>
      </c>
    </row>
    <row r="184" spans="1:5" x14ac:dyDescent="0.4">
      <c r="B184" s="10">
        <v>0</v>
      </c>
      <c r="C184" s="10">
        <v>300</v>
      </c>
      <c r="D184" s="10">
        <v>285</v>
      </c>
      <c r="E184" s="10">
        <v>391</v>
      </c>
    </row>
    <row r="185" spans="1:5" x14ac:dyDescent="0.4">
      <c r="B185" s="10">
        <v>3580</v>
      </c>
      <c r="C185" s="10">
        <v>3572</v>
      </c>
      <c r="D185" s="10">
        <v>3530</v>
      </c>
      <c r="E185" s="10">
        <v>5990</v>
      </c>
    </row>
    <row r="186" spans="1:5" x14ac:dyDescent="0.4">
      <c r="B186" s="10">
        <v>0</v>
      </c>
      <c r="C186" s="10">
        <v>258.58147018670002</v>
      </c>
      <c r="D186" s="10">
        <v>279.87257165429997</v>
      </c>
      <c r="E186" s="10">
        <v>404.23983470920001</v>
      </c>
    </row>
    <row r="187" spans="1:5" x14ac:dyDescent="0.4">
      <c r="B187" s="10">
        <v>3580</v>
      </c>
      <c r="C187" s="10">
        <v>3572</v>
      </c>
      <c r="D187" s="10">
        <v>3555.4835538450002</v>
      </c>
      <c r="E187" s="10">
        <v>5990</v>
      </c>
    </row>
    <row r="188" spans="1:5" x14ac:dyDescent="0.4">
      <c r="B188" s="4" t="s">
        <v>95</v>
      </c>
      <c r="C188" s="4" t="s">
        <v>102</v>
      </c>
      <c r="D188" s="4" t="s">
        <v>102</v>
      </c>
      <c r="E188" s="4" t="s">
        <v>102</v>
      </c>
    </row>
    <row r="189" spans="1:5" x14ac:dyDescent="0.4">
      <c r="A189" s="1" t="s">
        <v>869</v>
      </c>
      <c r="B189" s="9">
        <v>0</v>
      </c>
      <c r="C189" s="9">
        <v>7.1483041557439991E-5</v>
      </c>
      <c r="D189" s="9">
        <v>0</v>
      </c>
      <c r="E189" s="9">
        <v>0</v>
      </c>
    </row>
    <row r="190" spans="1:5" x14ac:dyDescent="0.4">
      <c r="B190" s="10">
        <v>0</v>
      </c>
      <c r="C190" s="10">
        <v>1</v>
      </c>
      <c r="D190" s="10">
        <v>0</v>
      </c>
      <c r="E190" s="10">
        <v>0</v>
      </c>
    </row>
    <row r="191" spans="1:5" x14ac:dyDescent="0.4">
      <c r="B191" s="10">
        <v>3580</v>
      </c>
      <c r="C191" s="10">
        <v>3572</v>
      </c>
      <c r="D191" s="10">
        <v>3530</v>
      </c>
      <c r="E191" s="10">
        <v>5990</v>
      </c>
    </row>
    <row r="192" spans="1:5" x14ac:dyDescent="0.4">
      <c r="B192" s="10">
        <v>0</v>
      </c>
      <c r="C192" s="10">
        <v>0.25533742444320001</v>
      </c>
      <c r="D192" s="10">
        <v>0</v>
      </c>
      <c r="E192" s="10">
        <v>0</v>
      </c>
    </row>
    <row r="193" spans="1:5" x14ac:dyDescent="0.4">
      <c r="B193" s="10">
        <v>3580</v>
      </c>
      <c r="C193" s="10">
        <v>3572</v>
      </c>
      <c r="D193" s="10">
        <v>3555.4835538450002</v>
      </c>
      <c r="E193" s="10">
        <v>5990</v>
      </c>
    </row>
    <row r="194" spans="1:5" x14ac:dyDescent="0.4">
      <c r="B194" s="4" t="s">
        <v>95</v>
      </c>
      <c r="C194" s="4" t="s">
        <v>95</v>
      </c>
      <c r="D194" s="4" t="s">
        <v>95</v>
      </c>
      <c r="E194" s="4" t="s">
        <v>95</v>
      </c>
    </row>
    <row r="195" spans="1:5" x14ac:dyDescent="0.4">
      <c r="A195" s="1" t="s">
        <v>354</v>
      </c>
      <c r="B195" s="9">
        <v>2.5731604643170002E-2</v>
      </c>
      <c r="C195" s="9">
        <v>2.7902404084209999E-2</v>
      </c>
      <c r="D195" s="9">
        <v>2.0028771710290001E-2</v>
      </c>
      <c r="E195" s="9">
        <v>0</v>
      </c>
    </row>
    <row r="196" spans="1:5" x14ac:dyDescent="0.4">
      <c r="B196" s="10">
        <v>110</v>
      </c>
      <c r="C196" s="10">
        <v>119</v>
      </c>
      <c r="D196" s="10">
        <v>96</v>
      </c>
      <c r="E196" s="10">
        <v>0</v>
      </c>
    </row>
    <row r="197" spans="1:5" x14ac:dyDescent="0.4">
      <c r="B197" s="10">
        <v>3580</v>
      </c>
      <c r="C197" s="10">
        <v>3572</v>
      </c>
      <c r="D197" s="10">
        <v>3530</v>
      </c>
      <c r="E197" s="10">
        <v>5990</v>
      </c>
    </row>
    <row r="198" spans="1:5" x14ac:dyDescent="0.4">
      <c r="B198" s="10">
        <v>92.119144622530001</v>
      </c>
      <c r="C198" s="10">
        <v>99.667387388799995</v>
      </c>
      <c r="D198" s="10">
        <v>71.211968419670001</v>
      </c>
      <c r="E198" s="10">
        <v>0</v>
      </c>
    </row>
    <row r="199" spans="1:5" x14ac:dyDescent="0.4">
      <c r="B199" s="10">
        <v>3580</v>
      </c>
      <c r="C199" s="10">
        <v>3572</v>
      </c>
      <c r="D199" s="10">
        <v>3555.4835538450002</v>
      </c>
      <c r="E199" s="10">
        <v>5990</v>
      </c>
    </row>
    <row r="200" spans="1:5" x14ac:dyDescent="0.4">
      <c r="B200" s="4" t="s">
        <v>366</v>
      </c>
      <c r="C200" s="4" t="s">
        <v>366</v>
      </c>
      <c r="D200" s="4" t="s">
        <v>366</v>
      </c>
      <c r="E200" s="4" t="s">
        <v>95</v>
      </c>
    </row>
    <row r="201" spans="1:5" x14ac:dyDescent="0.4">
      <c r="A201" s="1" t="s">
        <v>368</v>
      </c>
      <c r="B201" s="9">
        <v>4.1312474588540002E-3</v>
      </c>
      <c r="C201" s="9">
        <v>5.3912875450899999E-3</v>
      </c>
      <c r="D201" s="9">
        <v>2.6058903674659999E-3</v>
      </c>
      <c r="E201" s="9">
        <v>0</v>
      </c>
    </row>
    <row r="202" spans="1:5" x14ac:dyDescent="0.4">
      <c r="B202" s="10">
        <v>10</v>
      </c>
      <c r="C202" s="10">
        <v>18</v>
      </c>
      <c r="D202" s="10">
        <v>16</v>
      </c>
      <c r="E202" s="10">
        <v>0</v>
      </c>
    </row>
    <row r="203" spans="1:5" x14ac:dyDescent="0.4">
      <c r="B203" s="10">
        <v>3580</v>
      </c>
      <c r="C203" s="10">
        <v>3572</v>
      </c>
      <c r="D203" s="10">
        <v>3530</v>
      </c>
      <c r="E203" s="10">
        <v>5990</v>
      </c>
    </row>
    <row r="204" spans="1:5" x14ac:dyDescent="0.4">
      <c r="B204" s="10">
        <v>14.789865902700001</v>
      </c>
      <c r="C204" s="10">
        <v>19.25767911106</v>
      </c>
      <c r="D204" s="10">
        <v>9.2652003446489992</v>
      </c>
      <c r="E204" s="10">
        <v>0</v>
      </c>
    </row>
    <row r="205" spans="1:5" x14ac:dyDescent="0.4">
      <c r="B205" s="10">
        <v>3580</v>
      </c>
      <c r="C205" s="10">
        <v>3572</v>
      </c>
      <c r="D205" s="10">
        <v>3555.4835538450002</v>
      </c>
      <c r="E205" s="10">
        <v>5990</v>
      </c>
    </row>
    <row r="206" spans="1:5" x14ac:dyDescent="0.4">
      <c r="B206" s="4" t="s">
        <v>382</v>
      </c>
      <c r="C206" s="4" t="s">
        <v>483</v>
      </c>
      <c r="D206" s="4" t="s">
        <v>483</v>
      </c>
      <c r="E206" s="4" t="s">
        <v>95</v>
      </c>
    </row>
    <row r="207" spans="1:5" x14ac:dyDescent="0.4">
      <c r="A207" s="1" t="s">
        <v>360</v>
      </c>
      <c r="B207" s="9">
        <v>1.1770154375649999E-2</v>
      </c>
      <c r="C207" s="9">
        <v>7.1845699296150005E-3</v>
      </c>
      <c r="D207" s="9">
        <v>5.8164240598079994E-3</v>
      </c>
      <c r="E207" s="9">
        <v>0</v>
      </c>
    </row>
    <row r="208" spans="1:5" x14ac:dyDescent="0.4">
      <c r="B208" s="10">
        <v>48</v>
      </c>
      <c r="C208" s="10">
        <v>18</v>
      </c>
      <c r="D208" s="10">
        <v>23</v>
      </c>
      <c r="E208" s="10">
        <v>0</v>
      </c>
    </row>
    <row r="209" spans="1:5" x14ac:dyDescent="0.4">
      <c r="B209" s="10">
        <v>3580</v>
      </c>
      <c r="C209" s="10">
        <v>3572</v>
      </c>
      <c r="D209" s="10">
        <v>3530</v>
      </c>
      <c r="E209" s="10">
        <v>5990</v>
      </c>
    </row>
    <row r="210" spans="1:5" x14ac:dyDescent="0.4">
      <c r="B210" s="10">
        <v>42.137152664829998</v>
      </c>
      <c r="C210" s="10">
        <v>25.66328378859</v>
      </c>
      <c r="D210" s="10">
        <v>20.680200086839999</v>
      </c>
      <c r="E210" s="10">
        <v>0</v>
      </c>
    </row>
    <row r="211" spans="1:5" x14ac:dyDescent="0.4">
      <c r="B211" s="10">
        <v>3580</v>
      </c>
      <c r="C211" s="10">
        <v>3572</v>
      </c>
      <c r="D211" s="10">
        <v>3555.4835538450002</v>
      </c>
      <c r="E211" s="10">
        <v>5990</v>
      </c>
    </row>
    <row r="212" spans="1:5" x14ac:dyDescent="0.4">
      <c r="B212" s="4" t="s">
        <v>529</v>
      </c>
      <c r="C212" s="4" t="s">
        <v>483</v>
      </c>
      <c r="D212" s="4" t="s">
        <v>483</v>
      </c>
      <c r="E212" s="4" t="s">
        <v>95</v>
      </c>
    </row>
    <row r="213" spans="1:5" x14ac:dyDescent="0.4">
      <c r="A213" s="1" t="s">
        <v>369</v>
      </c>
      <c r="B213" s="9">
        <v>6.9256619921520004E-4</v>
      </c>
      <c r="C213" s="9">
        <v>9.9196497701620006E-4</v>
      </c>
      <c r="D213" s="9">
        <v>7.0581400322270002E-4</v>
      </c>
      <c r="E213" s="9">
        <v>0</v>
      </c>
    </row>
    <row r="214" spans="1:5" x14ac:dyDescent="0.4">
      <c r="B214" s="10">
        <v>3</v>
      </c>
      <c r="C214" s="10">
        <v>5</v>
      </c>
      <c r="D214" s="10">
        <v>3</v>
      </c>
      <c r="E214" s="10">
        <v>0</v>
      </c>
    </row>
    <row r="215" spans="1:5" x14ac:dyDescent="0.4">
      <c r="B215" s="10">
        <v>3580</v>
      </c>
      <c r="C215" s="10">
        <v>3572</v>
      </c>
      <c r="D215" s="10">
        <v>3530</v>
      </c>
      <c r="E215" s="10">
        <v>5990</v>
      </c>
    </row>
    <row r="216" spans="1:5" x14ac:dyDescent="0.4">
      <c r="B216" s="10">
        <v>2.479386993191</v>
      </c>
      <c r="C216" s="10">
        <v>3.5432988979019999</v>
      </c>
      <c r="D216" s="10">
        <v>2.5095100805319999</v>
      </c>
      <c r="E216" s="10">
        <v>0</v>
      </c>
    </row>
    <row r="217" spans="1:5" x14ac:dyDescent="0.4">
      <c r="B217" s="10">
        <v>3580</v>
      </c>
      <c r="C217" s="10">
        <v>3572</v>
      </c>
      <c r="D217" s="10">
        <v>3555.4835538450002</v>
      </c>
      <c r="E217" s="10">
        <v>5990</v>
      </c>
    </row>
    <row r="218" spans="1:5" x14ac:dyDescent="0.4">
      <c r="B218" s="4" t="s">
        <v>95</v>
      </c>
      <c r="C218" s="4" t="s">
        <v>116</v>
      </c>
      <c r="D218" s="4" t="s">
        <v>116</v>
      </c>
      <c r="E218" s="4" t="s">
        <v>95</v>
      </c>
    </row>
    <row r="219" spans="1:5" x14ac:dyDescent="0.4">
      <c r="A219" s="1" t="s">
        <v>357</v>
      </c>
      <c r="B219" s="9">
        <v>2.4327719147029997E-2</v>
      </c>
      <c r="C219" s="9">
        <v>3.6979336852219998E-2</v>
      </c>
      <c r="D219" s="9">
        <v>2.6418551244200002E-2</v>
      </c>
      <c r="E219" s="9">
        <v>0</v>
      </c>
    </row>
    <row r="220" spans="1:5" x14ac:dyDescent="0.4">
      <c r="B220" s="10">
        <v>90</v>
      </c>
      <c r="C220" s="10">
        <v>128</v>
      </c>
      <c r="D220" s="10">
        <v>95</v>
      </c>
      <c r="E220" s="10">
        <v>0</v>
      </c>
    </row>
    <row r="221" spans="1:5" x14ac:dyDescent="0.4">
      <c r="B221" s="10">
        <v>3580</v>
      </c>
      <c r="C221" s="10">
        <v>3572</v>
      </c>
      <c r="D221" s="10">
        <v>3530</v>
      </c>
      <c r="E221" s="10">
        <v>5990</v>
      </c>
    </row>
    <row r="222" spans="1:5" x14ac:dyDescent="0.4">
      <c r="B222" s="10">
        <v>87.093234546380003</v>
      </c>
      <c r="C222" s="10">
        <v>132.0901912361</v>
      </c>
      <c r="D222" s="10">
        <v>93.930724465189996</v>
      </c>
      <c r="E222" s="10">
        <v>0</v>
      </c>
    </row>
    <row r="223" spans="1:5" x14ac:dyDescent="0.4">
      <c r="B223" s="10">
        <v>3580</v>
      </c>
      <c r="C223" s="10">
        <v>3572</v>
      </c>
      <c r="D223" s="10">
        <v>3555.4835538450002</v>
      </c>
      <c r="E223" s="10">
        <v>5990</v>
      </c>
    </row>
    <row r="224" spans="1:5" x14ac:dyDescent="0.4">
      <c r="B224" s="4" t="s">
        <v>366</v>
      </c>
      <c r="C224" s="4" t="s">
        <v>536</v>
      </c>
      <c r="D224" s="4" t="s">
        <v>366</v>
      </c>
      <c r="E224" s="4" t="s">
        <v>95</v>
      </c>
    </row>
    <row r="225" spans="1:5" x14ac:dyDescent="0.4">
      <c r="A225" s="1" t="s">
        <v>370</v>
      </c>
      <c r="B225" s="9">
        <v>0</v>
      </c>
      <c r="C225" s="9">
        <v>1.176786999037E-3</v>
      </c>
      <c r="D225" s="9">
        <v>0</v>
      </c>
      <c r="E225" s="9">
        <v>0</v>
      </c>
    </row>
    <row r="226" spans="1:5" x14ac:dyDescent="0.4">
      <c r="B226" s="10">
        <v>0</v>
      </c>
      <c r="C226" s="10">
        <v>5</v>
      </c>
      <c r="D226" s="10">
        <v>0</v>
      </c>
      <c r="E226" s="10">
        <v>0</v>
      </c>
    </row>
    <row r="227" spans="1:5" x14ac:dyDescent="0.4">
      <c r="B227" s="10">
        <v>3580</v>
      </c>
      <c r="C227" s="10">
        <v>3572</v>
      </c>
      <c r="D227" s="10">
        <v>3530</v>
      </c>
      <c r="E227" s="10">
        <v>5990</v>
      </c>
    </row>
    <row r="228" spans="1:5" x14ac:dyDescent="0.4">
      <c r="B228" s="10">
        <v>0</v>
      </c>
      <c r="C228" s="10">
        <v>4.2034831605590002</v>
      </c>
      <c r="D228" s="10">
        <v>0</v>
      </c>
      <c r="E228" s="10">
        <v>0</v>
      </c>
    </row>
    <row r="229" spans="1:5" x14ac:dyDescent="0.4">
      <c r="B229" s="10">
        <v>3580</v>
      </c>
      <c r="C229" s="10">
        <v>3572</v>
      </c>
      <c r="D229" s="10">
        <v>3555.4835538450002</v>
      </c>
      <c r="E229" s="10">
        <v>5990</v>
      </c>
    </row>
    <row r="230" spans="1:5" x14ac:dyDescent="0.4">
      <c r="B230" s="4" t="s">
        <v>95</v>
      </c>
      <c r="C230" s="4" t="s">
        <v>116</v>
      </c>
      <c r="D230" s="4" t="s">
        <v>95</v>
      </c>
      <c r="E230" s="4" t="s">
        <v>95</v>
      </c>
    </row>
    <row r="231" spans="1:5" x14ac:dyDescent="0.4">
      <c r="A231" s="1" t="s">
        <v>365</v>
      </c>
      <c r="B231" s="9">
        <v>5.0825535845440005E-4</v>
      </c>
      <c r="C231" s="9">
        <v>1.9969970670070001E-3</v>
      </c>
      <c r="D231" s="9">
        <v>1.3739834655409999E-3</v>
      </c>
      <c r="E231" s="9">
        <v>0</v>
      </c>
    </row>
    <row r="232" spans="1:5" x14ac:dyDescent="0.4">
      <c r="B232" s="10">
        <v>1</v>
      </c>
      <c r="C232" s="10">
        <v>5</v>
      </c>
      <c r="D232" s="10">
        <v>6</v>
      </c>
      <c r="E232" s="10">
        <v>0</v>
      </c>
    </row>
    <row r="233" spans="1:5" x14ac:dyDescent="0.4">
      <c r="B233" s="10">
        <v>3580</v>
      </c>
      <c r="C233" s="10">
        <v>3572</v>
      </c>
      <c r="D233" s="10">
        <v>3530</v>
      </c>
      <c r="E233" s="10">
        <v>5990</v>
      </c>
    </row>
    <row r="234" spans="1:5" x14ac:dyDescent="0.4">
      <c r="B234" s="10">
        <v>1.8195541832669999</v>
      </c>
      <c r="C234" s="10">
        <v>7.1332735233499998</v>
      </c>
      <c r="D234" s="10">
        <v>4.8851756149880003</v>
      </c>
      <c r="E234" s="10">
        <v>0</v>
      </c>
    </row>
    <row r="235" spans="1:5" x14ac:dyDescent="0.4">
      <c r="B235" s="10">
        <v>3580</v>
      </c>
      <c r="C235" s="10">
        <v>3572</v>
      </c>
      <c r="D235" s="10">
        <v>3555.4835538450002</v>
      </c>
      <c r="E235" s="10">
        <v>5990</v>
      </c>
    </row>
    <row r="236" spans="1:5" x14ac:dyDescent="0.4">
      <c r="B236" s="4" t="s">
        <v>95</v>
      </c>
      <c r="C236" s="4" t="s">
        <v>116</v>
      </c>
      <c r="D236" s="4" t="s">
        <v>382</v>
      </c>
      <c r="E236" s="4" t="s">
        <v>95</v>
      </c>
    </row>
    <row r="237" spans="1:5" x14ac:dyDescent="0.4">
      <c r="A237" s="1" t="s">
        <v>372</v>
      </c>
      <c r="B237" s="9">
        <v>2.4593879814639999E-3</v>
      </c>
      <c r="C237" s="9">
        <v>5.8771366552310004E-3</v>
      </c>
      <c r="D237" s="9">
        <v>0</v>
      </c>
      <c r="E237" s="9">
        <v>0</v>
      </c>
    </row>
    <row r="238" spans="1:5" x14ac:dyDescent="0.4">
      <c r="B238" s="10">
        <v>6</v>
      </c>
      <c r="C238" s="10">
        <v>9</v>
      </c>
      <c r="D238" s="10">
        <v>0</v>
      </c>
      <c r="E238" s="10">
        <v>0</v>
      </c>
    </row>
    <row r="239" spans="1:5" x14ac:dyDescent="0.4">
      <c r="B239" s="10">
        <v>3580</v>
      </c>
      <c r="C239" s="10">
        <v>3572</v>
      </c>
      <c r="D239" s="10">
        <v>3530</v>
      </c>
      <c r="E239" s="10">
        <v>5990</v>
      </c>
    </row>
    <row r="240" spans="1:5" x14ac:dyDescent="0.4">
      <c r="B240" s="10">
        <v>8.8046089736410007</v>
      </c>
      <c r="C240" s="10">
        <v>20.99313213249</v>
      </c>
      <c r="D240" s="10">
        <v>0</v>
      </c>
      <c r="E240" s="10">
        <v>0</v>
      </c>
    </row>
    <row r="241" spans="1:5" x14ac:dyDescent="0.4">
      <c r="B241" s="10">
        <v>3580</v>
      </c>
      <c r="C241" s="10">
        <v>3572</v>
      </c>
      <c r="D241" s="10">
        <v>3555.4835538450002</v>
      </c>
      <c r="E241" s="10">
        <v>5990</v>
      </c>
    </row>
    <row r="242" spans="1:5" x14ac:dyDescent="0.4">
      <c r="B242" s="4" t="s">
        <v>378</v>
      </c>
      <c r="C242" s="4" t="s">
        <v>531</v>
      </c>
      <c r="D242" s="4" t="s">
        <v>95</v>
      </c>
      <c r="E242" s="4" t="s">
        <v>95</v>
      </c>
    </row>
    <row r="243" spans="1:5" x14ac:dyDescent="0.4">
      <c r="A243" s="1" t="s">
        <v>362</v>
      </c>
      <c r="B243" s="9">
        <v>5.4660109384410006E-3</v>
      </c>
      <c r="C243" s="9">
        <v>3.9079478082260002E-3</v>
      </c>
      <c r="D243" s="9">
        <v>1.68088468495E-3</v>
      </c>
      <c r="E243" s="9">
        <v>0</v>
      </c>
    </row>
    <row r="244" spans="1:5" x14ac:dyDescent="0.4">
      <c r="B244" s="10">
        <v>21</v>
      </c>
      <c r="C244" s="10">
        <v>12</v>
      </c>
      <c r="D244" s="10">
        <v>8</v>
      </c>
      <c r="E244" s="10">
        <v>0</v>
      </c>
    </row>
    <row r="245" spans="1:5" x14ac:dyDescent="0.4">
      <c r="B245" s="10">
        <v>3580</v>
      </c>
      <c r="C245" s="10">
        <v>3572</v>
      </c>
      <c r="D245" s="10">
        <v>3530</v>
      </c>
      <c r="E245" s="10">
        <v>5990</v>
      </c>
    </row>
    <row r="246" spans="1:5" x14ac:dyDescent="0.4">
      <c r="B246" s="10">
        <v>19.56831915962</v>
      </c>
      <c r="C246" s="10">
        <v>13.95918957098</v>
      </c>
      <c r="D246" s="10">
        <v>5.9763578532489996</v>
      </c>
      <c r="E246" s="10">
        <v>0</v>
      </c>
    </row>
    <row r="247" spans="1:5" x14ac:dyDescent="0.4">
      <c r="B247" s="10">
        <v>3580</v>
      </c>
      <c r="C247" s="10">
        <v>3572</v>
      </c>
      <c r="D247" s="10">
        <v>3555.4835538450002</v>
      </c>
      <c r="E247" s="10">
        <v>5990</v>
      </c>
    </row>
    <row r="248" spans="1:5" x14ac:dyDescent="0.4">
      <c r="B248" s="4" t="s">
        <v>584</v>
      </c>
      <c r="C248" s="4" t="s">
        <v>476</v>
      </c>
      <c r="D248" s="4" t="s">
        <v>382</v>
      </c>
      <c r="E248" s="4" t="s">
        <v>95</v>
      </c>
    </row>
    <row r="249" spans="1:5" x14ac:dyDescent="0.4">
      <c r="A249" s="1" t="s">
        <v>870</v>
      </c>
      <c r="B249" s="9">
        <v>5.6538540918939992E-3</v>
      </c>
      <c r="C249" s="9">
        <v>3.2591783820179999E-3</v>
      </c>
      <c r="D249" s="9">
        <v>0</v>
      </c>
      <c r="E249" s="9">
        <v>0</v>
      </c>
    </row>
    <row r="250" spans="1:5" x14ac:dyDescent="0.4">
      <c r="B250" s="10">
        <v>26</v>
      </c>
      <c r="C250" s="10">
        <v>9</v>
      </c>
      <c r="D250" s="10">
        <v>0</v>
      </c>
      <c r="E250" s="10">
        <v>0</v>
      </c>
    </row>
    <row r="251" spans="1:5" x14ac:dyDescent="0.4">
      <c r="B251" s="10">
        <v>3580</v>
      </c>
      <c r="C251" s="10">
        <v>3572</v>
      </c>
      <c r="D251" s="10">
        <v>3530</v>
      </c>
      <c r="E251" s="10">
        <v>5990</v>
      </c>
    </row>
    <row r="252" spans="1:5" x14ac:dyDescent="0.4">
      <c r="B252" s="10">
        <v>20.240797648979999</v>
      </c>
      <c r="C252" s="10">
        <v>11.64178518057</v>
      </c>
      <c r="D252" s="10">
        <v>0</v>
      </c>
      <c r="E252" s="10">
        <v>0</v>
      </c>
    </row>
    <row r="253" spans="1:5" x14ac:dyDescent="0.4">
      <c r="B253" s="10">
        <v>3580</v>
      </c>
      <c r="C253" s="10">
        <v>3572</v>
      </c>
      <c r="D253" s="10">
        <v>3555.4835538450002</v>
      </c>
      <c r="E253" s="10">
        <v>5990</v>
      </c>
    </row>
    <row r="254" spans="1:5" x14ac:dyDescent="0.4">
      <c r="B254" s="4" t="s">
        <v>843</v>
      </c>
      <c r="C254" s="4" t="s">
        <v>378</v>
      </c>
      <c r="D254" s="4" t="s">
        <v>95</v>
      </c>
      <c r="E254" s="4" t="s">
        <v>95</v>
      </c>
    </row>
    <row r="255" spans="1:5" x14ac:dyDescent="0.4">
      <c r="A255" s="1" t="s">
        <v>375</v>
      </c>
      <c r="B255" s="9">
        <v>6.941095713981001E-4</v>
      </c>
      <c r="C255" s="9">
        <v>0</v>
      </c>
      <c r="D255" s="9">
        <v>0</v>
      </c>
      <c r="E255" s="9">
        <v>0</v>
      </c>
    </row>
    <row r="256" spans="1:5" x14ac:dyDescent="0.4">
      <c r="B256" s="10">
        <v>2</v>
      </c>
      <c r="C256" s="10">
        <v>0</v>
      </c>
      <c r="D256" s="10">
        <v>0</v>
      </c>
      <c r="E256" s="10">
        <v>0</v>
      </c>
    </row>
    <row r="257" spans="1:5" x14ac:dyDescent="0.4">
      <c r="B257" s="10">
        <v>3580</v>
      </c>
      <c r="C257" s="10">
        <v>3572</v>
      </c>
      <c r="D257" s="10">
        <v>3530</v>
      </c>
      <c r="E257" s="10">
        <v>5990</v>
      </c>
    </row>
    <row r="258" spans="1:5" x14ac:dyDescent="0.4">
      <c r="B258" s="10">
        <v>2.4849122656049998</v>
      </c>
      <c r="C258" s="10">
        <v>0</v>
      </c>
      <c r="D258" s="10">
        <v>0</v>
      </c>
      <c r="E258" s="10">
        <v>0</v>
      </c>
    </row>
    <row r="259" spans="1:5" x14ac:dyDescent="0.4">
      <c r="B259" s="10">
        <v>3580</v>
      </c>
      <c r="C259" s="10">
        <v>3572</v>
      </c>
      <c r="D259" s="10">
        <v>3555.4835538450002</v>
      </c>
      <c r="E259" s="10">
        <v>5990</v>
      </c>
    </row>
    <row r="260" spans="1:5" x14ac:dyDescent="0.4">
      <c r="B260" s="4" t="s">
        <v>95</v>
      </c>
      <c r="C260" s="4" t="s">
        <v>95</v>
      </c>
      <c r="D260" s="4" t="s">
        <v>95</v>
      </c>
      <c r="E260" s="4" t="s">
        <v>95</v>
      </c>
    </row>
    <row r="261" spans="1:5" x14ac:dyDescent="0.4">
      <c r="A261" s="1" t="s">
        <v>871</v>
      </c>
      <c r="B261" s="9">
        <v>7.0825715346269991E-4</v>
      </c>
      <c r="C261" s="9">
        <v>0</v>
      </c>
      <c r="D261" s="9">
        <v>0</v>
      </c>
      <c r="E261" s="9">
        <v>0</v>
      </c>
    </row>
    <row r="262" spans="1:5" x14ac:dyDescent="0.4">
      <c r="B262" s="10">
        <v>1</v>
      </c>
      <c r="C262" s="10">
        <v>0</v>
      </c>
      <c r="D262" s="10">
        <v>0</v>
      </c>
      <c r="E262" s="10">
        <v>0</v>
      </c>
    </row>
    <row r="263" spans="1:5" x14ac:dyDescent="0.4">
      <c r="B263" s="10">
        <v>3580</v>
      </c>
      <c r="C263" s="10">
        <v>3572</v>
      </c>
      <c r="D263" s="10">
        <v>3530</v>
      </c>
      <c r="E263" s="10">
        <v>5990</v>
      </c>
    </row>
    <row r="264" spans="1:5" x14ac:dyDescent="0.4">
      <c r="B264" s="10">
        <v>2.5355606093960001</v>
      </c>
      <c r="C264" s="10">
        <v>0</v>
      </c>
      <c r="D264" s="10">
        <v>0</v>
      </c>
      <c r="E264" s="10">
        <v>0</v>
      </c>
    </row>
    <row r="265" spans="1:5" x14ac:dyDescent="0.4">
      <c r="B265" s="10">
        <v>3580</v>
      </c>
      <c r="C265" s="10">
        <v>3572</v>
      </c>
      <c r="D265" s="10">
        <v>3555.4835538450002</v>
      </c>
      <c r="E265" s="10">
        <v>5990</v>
      </c>
    </row>
    <row r="266" spans="1:5" x14ac:dyDescent="0.4">
      <c r="B266" s="4" t="s">
        <v>95</v>
      </c>
      <c r="C266" s="4" t="s">
        <v>95</v>
      </c>
      <c r="D266" s="4" t="s">
        <v>95</v>
      </c>
      <c r="E266" s="4" t="s">
        <v>95</v>
      </c>
    </row>
    <row r="267" spans="1:5" x14ac:dyDescent="0.4">
      <c r="A267" s="1" t="s">
        <v>353</v>
      </c>
      <c r="B267" s="9">
        <v>0</v>
      </c>
      <c r="C267" s="9">
        <v>4.2523007874639999E-4</v>
      </c>
      <c r="D267" s="9">
        <v>8.6940067979190006E-4</v>
      </c>
      <c r="E267" s="9">
        <v>5.1223646616620005E-4</v>
      </c>
    </row>
    <row r="268" spans="1:5" x14ac:dyDescent="0.4">
      <c r="B268" s="10">
        <v>0</v>
      </c>
      <c r="C268" s="10">
        <v>2</v>
      </c>
      <c r="D268" s="10">
        <v>1</v>
      </c>
      <c r="E268" s="10">
        <v>2</v>
      </c>
    </row>
    <row r="269" spans="1:5" x14ac:dyDescent="0.4">
      <c r="B269" s="10">
        <v>3580</v>
      </c>
      <c r="C269" s="10">
        <v>3572</v>
      </c>
      <c r="D269" s="10">
        <v>3530</v>
      </c>
      <c r="E269" s="10">
        <v>5990</v>
      </c>
    </row>
    <row r="270" spans="1:5" x14ac:dyDescent="0.4">
      <c r="B270" s="10">
        <v>0</v>
      </c>
      <c r="C270" s="10">
        <v>1.518921841282</v>
      </c>
      <c r="D270" s="10">
        <v>3.0911398187020001</v>
      </c>
      <c r="E270" s="10">
        <v>3.068296432336</v>
      </c>
    </row>
    <row r="271" spans="1:5" x14ac:dyDescent="0.4">
      <c r="B271" s="10">
        <v>3580</v>
      </c>
      <c r="C271" s="10">
        <v>3572</v>
      </c>
      <c r="D271" s="10">
        <v>3555.4835538450002</v>
      </c>
      <c r="E271" s="10">
        <v>5990</v>
      </c>
    </row>
    <row r="272" spans="1:5" x14ac:dyDescent="0.4">
      <c r="B272" s="4" t="s">
        <v>95</v>
      </c>
      <c r="C272" s="4" t="s">
        <v>95</v>
      </c>
      <c r="D272" s="4" t="s">
        <v>95</v>
      </c>
      <c r="E272" s="4" t="s">
        <v>95</v>
      </c>
    </row>
    <row r="273" spans="1:5" x14ac:dyDescent="0.4">
      <c r="A273" s="1" t="s">
        <v>386</v>
      </c>
      <c r="B273" s="9">
        <v>2.0767127797309999E-3</v>
      </c>
      <c r="C273" s="9">
        <v>1.4996789886209999E-3</v>
      </c>
      <c r="D273" s="9">
        <v>1.705536872068E-3</v>
      </c>
      <c r="E273" s="9">
        <v>9.6646058509500005E-4</v>
      </c>
    </row>
    <row r="274" spans="1:5" x14ac:dyDescent="0.4">
      <c r="B274" s="10">
        <v>6</v>
      </c>
      <c r="C274" s="10">
        <v>4</v>
      </c>
      <c r="D274" s="10">
        <v>7</v>
      </c>
      <c r="E274" s="10">
        <v>3</v>
      </c>
    </row>
    <row r="275" spans="1:5" x14ac:dyDescent="0.4">
      <c r="B275" s="10">
        <v>3580</v>
      </c>
      <c r="C275" s="10">
        <v>3572</v>
      </c>
      <c r="D275" s="10">
        <v>3530</v>
      </c>
      <c r="E275" s="10">
        <v>5990</v>
      </c>
    </row>
    <row r="276" spans="1:5" x14ac:dyDescent="0.4">
      <c r="B276" s="10">
        <v>7.4346317514370002</v>
      </c>
      <c r="C276" s="10">
        <v>5.3568533473529998</v>
      </c>
      <c r="D276" s="10">
        <v>6.0640082991149997</v>
      </c>
      <c r="E276" s="10">
        <v>5.7890989047190002</v>
      </c>
    </row>
    <row r="277" spans="1:5" x14ac:dyDescent="0.4">
      <c r="B277" s="10">
        <v>3580</v>
      </c>
      <c r="C277" s="10">
        <v>3572</v>
      </c>
      <c r="D277" s="10">
        <v>3555.4835538450002</v>
      </c>
      <c r="E277" s="10">
        <v>5990</v>
      </c>
    </row>
    <row r="278" spans="1:5" x14ac:dyDescent="0.4">
      <c r="B278" s="4" t="s">
        <v>236</v>
      </c>
      <c r="C278" s="4" t="s">
        <v>95</v>
      </c>
      <c r="D278" s="4" t="s">
        <v>236</v>
      </c>
      <c r="E278" s="4" t="s">
        <v>95</v>
      </c>
    </row>
    <row r="279" spans="1:5" x14ac:dyDescent="0.4">
      <c r="A279" s="1" t="s">
        <v>152</v>
      </c>
      <c r="B279" s="10">
        <v>3580</v>
      </c>
      <c r="C279" s="10">
        <v>3572</v>
      </c>
      <c r="D279" s="10">
        <v>3530</v>
      </c>
      <c r="E279" s="10">
        <v>5990</v>
      </c>
    </row>
    <row r="280" spans="1:5" x14ac:dyDescent="0.4">
      <c r="A280" s="1" t="s">
        <v>153</v>
      </c>
      <c r="B280" s="10">
        <v>3580</v>
      </c>
      <c r="C280" s="10">
        <v>3572</v>
      </c>
      <c r="D280" s="10">
        <v>3555.4835538450002</v>
      </c>
      <c r="E280" s="10">
        <v>5990</v>
      </c>
    </row>
    <row r="281" spans="1:5" x14ac:dyDescent="0.4">
      <c r="A281" s="1" t="s">
        <v>154</v>
      </c>
      <c r="B281" s="3" t="s">
        <v>160</v>
      </c>
      <c r="C281" s="3" t="s">
        <v>161</v>
      </c>
      <c r="D281" s="3" t="s">
        <v>162</v>
      </c>
      <c r="E281" s="3" t="s">
        <v>163</v>
      </c>
    </row>
    <row r="282" spans="1:5" x14ac:dyDescent="0.4">
      <c r="A282" t="s">
        <v>872</v>
      </c>
    </row>
    <row r="283" spans="1:5" x14ac:dyDescent="0.4">
      <c r="A283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EC51D78-296B-4800-BD90-F3A925EE6768}">
  <sheetPr>
    <tabColor theme="7"/>
  </sheetPr>
  <dimension ref="A1:AS286"/>
  <sheetViews>
    <sheetView workbookViewId="0"/>
  </sheetViews>
  <sheetFormatPr defaultRowHeight="14.6" x14ac:dyDescent="0.4"/>
  <cols>
    <col min="1" max="1" width="72" bestFit="1" customWidth="1"/>
    <col min="2" max="45" width="12.53515625" customWidth="1"/>
  </cols>
  <sheetData>
    <row r="1" spans="1:45" x14ac:dyDescent="0.4">
      <c r="A1" s="1" t="s">
        <v>59</v>
      </c>
    </row>
    <row r="2" spans="1:45" ht="87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 t="s">
        <v>167</v>
      </c>
      <c r="AE2" s="19"/>
      <c r="AF2" s="19"/>
      <c r="AG2" s="19"/>
      <c r="AH2" s="19"/>
      <c r="AI2" s="19"/>
      <c r="AJ2" s="19"/>
      <c r="AK2" s="19"/>
      <c r="AL2" s="19" t="s">
        <v>168</v>
      </c>
      <c r="AM2" s="19"/>
      <c r="AN2" s="19"/>
      <c r="AO2" s="19"/>
      <c r="AP2" s="19"/>
      <c r="AQ2" s="19"/>
      <c r="AR2" s="19"/>
      <c r="AS2" s="19"/>
    </row>
    <row r="3" spans="1:45" x14ac:dyDescent="0.4">
      <c r="A3" s="20"/>
      <c r="B3" s="19" t="s">
        <v>169</v>
      </c>
      <c r="C3" s="19"/>
      <c r="D3" s="19"/>
      <c r="E3" s="19"/>
      <c r="F3" s="19" t="s">
        <v>170</v>
      </c>
      <c r="G3" s="19"/>
      <c r="H3" s="19"/>
      <c r="I3" s="19"/>
      <c r="J3" s="19" t="s">
        <v>171</v>
      </c>
      <c r="K3" s="19"/>
      <c r="L3" s="19"/>
      <c r="M3" s="19"/>
      <c r="N3" s="19" t="s">
        <v>172</v>
      </c>
      <c r="O3" s="19"/>
      <c r="P3" s="19"/>
      <c r="Q3" s="19"/>
      <c r="R3" s="19" t="s">
        <v>173</v>
      </c>
      <c r="S3" s="19"/>
      <c r="T3" s="19"/>
      <c r="U3" s="19"/>
      <c r="V3" s="19" t="s">
        <v>174</v>
      </c>
      <c r="W3" s="19"/>
      <c r="X3" s="19"/>
      <c r="Y3" s="19"/>
      <c r="Z3" s="19" t="s">
        <v>175</v>
      </c>
      <c r="AA3" s="19"/>
      <c r="AB3" s="19"/>
      <c r="AC3" s="19"/>
      <c r="AD3" s="19" t="s">
        <v>176</v>
      </c>
      <c r="AE3" s="19"/>
      <c r="AF3" s="19"/>
      <c r="AG3" s="19"/>
      <c r="AH3" s="19" t="s">
        <v>177</v>
      </c>
      <c r="AI3" s="19"/>
      <c r="AJ3" s="19"/>
      <c r="AK3" s="19"/>
      <c r="AL3" s="19" t="s">
        <v>178</v>
      </c>
      <c r="AM3" s="19"/>
      <c r="AN3" s="19"/>
      <c r="AO3" s="19"/>
      <c r="AP3" s="19" t="s">
        <v>179</v>
      </c>
      <c r="AQ3" s="19"/>
      <c r="AR3" s="19"/>
      <c r="AS3" s="19"/>
    </row>
    <row r="4" spans="1:45" x14ac:dyDescent="0.4">
      <c r="A4" s="20"/>
      <c r="B4" s="19" t="s">
        <v>180</v>
      </c>
      <c r="C4" s="19"/>
      <c r="D4" s="19"/>
      <c r="E4" s="19"/>
      <c r="F4" s="19" t="s">
        <v>180</v>
      </c>
      <c r="G4" s="19"/>
      <c r="H4" s="19"/>
      <c r="I4" s="19"/>
      <c r="J4" s="19" t="s">
        <v>180</v>
      </c>
      <c r="K4" s="19"/>
      <c r="L4" s="19"/>
      <c r="M4" s="19"/>
      <c r="N4" s="19" t="s">
        <v>180</v>
      </c>
      <c r="O4" s="19"/>
      <c r="P4" s="19"/>
      <c r="Q4" s="19"/>
      <c r="R4" s="19" t="s">
        <v>180</v>
      </c>
      <c r="S4" s="19"/>
      <c r="T4" s="19"/>
      <c r="U4" s="19"/>
      <c r="V4" s="19" t="s">
        <v>180</v>
      </c>
      <c r="W4" s="19"/>
      <c r="X4" s="19"/>
      <c r="Y4" s="19"/>
      <c r="Z4" s="19" t="s">
        <v>180</v>
      </c>
      <c r="AA4" s="19"/>
      <c r="AB4" s="19"/>
      <c r="AC4" s="19"/>
      <c r="AD4" s="19" t="s">
        <v>180</v>
      </c>
      <c r="AE4" s="19"/>
      <c r="AF4" s="19"/>
      <c r="AG4" s="19"/>
      <c r="AH4" s="19" t="s">
        <v>180</v>
      </c>
      <c r="AI4" s="19"/>
      <c r="AJ4" s="19"/>
      <c r="AK4" s="19"/>
      <c r="AL4" s="19" t="s">
        <v>180</v>
      </c>
      <c r="AM4" s="19"/>
      <c r="AN4" s="19"/>
      <c r="AO4" s="19"/>
      <c r="AP4" s="19" t="s">
        <v>180</v>
      </c>
      <c r="AQ4" s="19"/>
      <c r="AR4" s="19"/>
      <c r="AS4" s="19"/>
    </row>
    <row r="5" spans="1:45" ht="174" customHeight="1" x14ac:dyDescent="0.4">
      <c r="A5" s="20"/>
      <c r="B5" s="1" t="s">
        <v>90</v>
      </c>
      <c r="C5" s="1" t="s">
        <v>91</v>
      </c>
      <c r="D5" s="1" t="s">
        <v>92</v>
      </c>
      <c r="E5" s="1" t="s">
        <v>93</v>
      </c>
      <c r="F5" s="1" t="s">
        <v>90</v>
      </c>
      <c r="G5" s="1" t="s">
        <v>91</v>
      </c>
      <c r="H5" s="1" t="s">
        <v>92</v>
      </c>
      <c r="I5" s="1" t="s">
        <v>93</v>
      </c>
      <c r="J5" s="1" t="s">
        <v>90</v>
      </c>
      <c r="K5" s="1" t="s">
        <v>91</v>
      </c>
      <c r="L5" s="1" t="s">
        <v>92</v>
      </c>
      <c r="M5" s="1" t="s">
        <v>93</v>
      </c>
      <c r="N5" s="1" t="s">
        <v>90</v>
      </c>
      <c r="O5" s="1" t="s">
        <v>91</v>
      </c>
      <c r="P5" s="1" t="s">
        <v>92</v>
      </c>
      <c r="Q5" s="1" t="s">
        <v>93</v>
      </c>
      <c r="R5" s="1" t="s">
        <v>90</v>
      </c>
      <c r="S5" s="1" t="s">
        <v>91</v>
      </c>
      <c r="T5" s="1" t="s">
        <v>92</v>
      </c>
      <c r="U5" s="1" t="s">
        <v>93</v>
      </c>
      <c r="V5" s="1" t="s">
        <v>90</v>
      </c>
      <c r="W5" s="1" t="s">
        <v>91</v>
      </c>
      <c r="X5" s="1" t="s">
        <v>92</v>
      </c>
      <c r="Y5" s="1" t="s">
        <v>93</v>
      </c>
      <c r="Z5" s="1" t="s">
        <v>90</v>
      </c>
      <c r="AA5" s="1" t="s">
        <v>91</v>
      </c>
      <c r="AB5" s="1" t="s">
        <v>92</v>
      </c>
      <c r="AC5" s="1" t="s">
        <v>93</v>
      </c>
      <c r="AD5" s="1" t="s">
        <v>90</v>
      </c>
      <c r="AE5" s="1" t="s">
        <v>91</v>
      </c>
      <c r="AF5" s="1" t="s">
        <v>92</v>
      </c>
      <c r="AG5" s="1" t="s">
        <v>93</v>
      </c>
      <c r="AH5" s="1" t="s">
        <v>90</v>
      </c>
      <c r="AI5" s="1" t="s">
        <v>91</v>
      </c>
      <c r="AJ5" s="1" t="s">
        <v>92</v>
      </c>
      <c r="AK5" s="1" t="s">
        <v>93</v>
      </c>
      <c r="AL5" s="1" t="s">
        <v>90</v>
      </c>
      <c r="AM5" s="1" t="s">
        <v>91</v>
      </c>
      <c r="AN5" s="1" t="s">
        <v>92</v>
      </c>
      <c r="AO5" s="1" t="s">
        <v>93</v>
      </c>
      <c r="AP5" s="1" t="s">
        <v>90</v>
      </c>
      <c r="AQ5" s="1" t="s">
        <v>91</v>
      </c>
      <c r="AR5" s="1" t="s">
        <v>92</v>
      </c>
      <c r="AS5" s="1" t="s">
        <v>93</v>
      </c>
    </row>
    <row r="6" spans="1:45" x14ac:dyDescent="0.4">
      <c r="A6" s="1" t="s">
        <v>865</v>
      </c>
      <c r="B6" s="9">
        <v>0.87532680164240007</v>
      </c>
      <c r="C6" s="9">
        <v>0.94881276814040005</v>
      </c>
      <c r="D6" s="9">
        <v>0.88604659147449993</v>
      </c>
      <c r="E6" s="9">
        <v>0.9366158048937</v>
      </c>
      <c r="F6" s="9">
        <v>0.8320404520418001</v>
      </c>
      <c r="G6" s="9">
        <v>0.87387395965569992</v>
      </c>
      <c r="H6" s="9">
        <v>0.86068566426779991</v>
      </c>
      <c r="I6" s="9">
        <v>0.88275962064989999</v>
      </c>
      <c r="J6" s="9">
        <v>0.83428930669590007</v>
      </c>
      <c r="K6" s="9">
        <v>0.85995348457410004</v>
      </c>
      <c r="L6" s="9">
        <v>0.8389706808363</v>
      </c>
      <c r="M6" s="9">
        <v>0.87794240600859996</v>
      </c>
      <c r="N6" s="9">
        <v>0.7401773014877</v>
      </c>
      <c r="O6" s="9">
        <v>0.81989275199619993</v>
      </c>
      <c r="P6" s="9">
        <v>0.84180274857219994</v>
      </c>
      <c r="Q6" s="9">
        <v>0.85166541404130003</v>
      </c>
      <c r="R6" s="9">
        <v>0.73199657040950006</v>
      </c>
      <c r="S6" s="9">
        <v>0.75310741304199991</v>
      </c>
      <c r="T6" s="9">
        <v>0.78821385195999993</v>
      </c>
      <c r="U6" s="9">
        <v>0.77007020817040006</v>
      </c>
      <c r="V6" s="9">
        <v>0.62573895535169999</v>
      </c>
      <c r="W6" s="9">
        <v>0.69182930088459993</v>
      </c>
      <c r="X6" s="9">
        <v>0.6825953231288</v>
      </c>
      <c r="Y6" s="9">
        <v>0.70863883201340006</v>
      </c>
      <c r="Z6" s="9">
        <v>0.44654644732519999</v>
      </c>
      <c r="AA6" s="9">
        <v>0.50781649654650007</v>
      </c>
      <c r="AB6" s="9">
        <v>0.61089478434720001</v>
      </c>
      <c r="AC6" s="9">
        <v>0.60402172087079997</v>
      </c>
      <c r="AD6" s="9">
        <v>0.70537408552570002</v>
      </c>
      <c r="AE6" s="9">
        <v>0.75383191661289994</v>
      </c>
      <c r="AF6" s="9">
        <v>0.75156916847150002</v>
      </c>
      <c r="AG6" s="9">
        <v>0.79056607854419991</v>
      </c>
      <c r="AH6" s="9">
        <v>0.79574615336099996</v>
      </c>
      <c r="AI6" s="9">
        <v>0.84343713843250001</v>
      </c>
      <c r="AJ6" s="9">
        <v>0.85428073672360005</v>
      </c>
      <c r="AK6" s="9">
        <v>0.8525857844828999</v>
      </c>
      <c r="AL6" s="9">
        <v>0.77369179478990002</v>
      </c>
      <c r="AM6" s="9">
        <v>0.82042654085199995</v>
      </c>
      <c r="AN6" s="9">
        <v>0.81785972077650004</v>
      </c>
      <c r="AO6" s="9">
        <v>0.83440375523599997</v>
      </c>
      <c r="AP6" s="9">
        <v>0.7089677454462</v>
      </c>
      <c r="AQ6" s="9">
        <v>0.76148323063099999</v>
      </c>
      <c r="AR6" s="9">
        <v>0.77370751183850006</v>
      </c>
      <c r="AS6" s="9">
        <v>0.7956115779688</v>
      </c>
    </row>
    <row r="7" spans="1:45" x14ac:dyDescent="0.4">
      <c r="B7" s="10">
        <v>122</v>
      </c>
      <c r="C7" s="10">
        <v>159</v>
      </c>
      <c r="D7" s="10">
        <v>172</v>
      </c>
      <c r="E7" s="10">
        <v>493</v>
      </c>
      <c r="F7" s="10">
        <v>329</v>
      </c>
      <c r="G7" s="10">
        <v>403</v>
      </c>
      <c r="H7" s="10">
        <v>418</v>
      </c>
      <c r="I7" s="10">
        <v>925</v>
      </c>
      <c r="J7" s="10">
        <v>461</v>
      </c>
      <c r="K7" s="10">
        <v>478</v>
      </c>
      <c r="L7" s="10">
        <v>574</v>
      </c>
      <c r="M7" s="10">
        <v>1111</v>
      </c>
      <c r="N7" s="10">
        <v>437</v>
      </c>
      <c r="O7" s="10">
        <v>492</v>
      </c>
      <c r="P7" s="10">
        <v>517</v>
      </c>
      <c r="Q7" s="10">
        <v>830</v>
      </c>
      <c r="R7" s="10">
        <v>499</v>
      </c>
      <c r="S7" s="10">
        <v>504</v>
      </c>
      <c r="T7" s="10">
        <v>484</v>
      </c>
      <c r="U7" s="10">
        <v>683</v>
      </c>
      <c r="V7" s="10">
        <v>502</v>
      </c>
      <c r="W7" s="10">
        <v>509</v>
      </c>
      <c r="X7" s="10">
        <v>430</v>
      </c>
      <c r="Y7" s="10">
        <v>634</v>
      </c>
      <c r="Z7" s="10">
        <v>182</v>
      </c>
      <c r="AA7" s="10">
        <v>199</v>
      </c>
      <c r="AB7" s="10">
        <v>206</v>
      </c>
      <c r="AC7" s="10">
        <v>268</v>
      </c>
      <c r="AD7" s="10">
        <v>1026</v>
      </c>
      <c r="AE7" s="10">
        <v>1068</v>
      </c>
      <c r="AF7" s="10">
        <v>979</v>
      </c>
      <c r="AG7" s="10">
        <v>1813</v>
      </c>
      <c r="AH7" s="10">
        <v>1495</v>
      </c>
      <c r="AI7" s="10">
        <v>1648</v>
      </c>
      <c r="AJ7" s="10">
        <v>1788</v>
      </c>
      <c r="AK7" s="10">
        <v>3098</v>
      </c>
      <c r="AL7" s="10">
        <v>1716</v>
      </c>
      <c r="AM7" s="10">
        <v>1858</v>
      </c>
      <c r="AN7" s="10">
        <v>1928</v>
      </c>
      <c r="AO7" s="10">
        <v>3435</v>
      </c>
      <c r="AP7" s="10">
        <v>816</v>
      </c>
      <c r="AQ7" s="10">
        <v>888</v>
      </c>
      <c r="AR7" s="10">
        <v>870</v>
      </c>
      <c r="AS7" s="10">
        <v>1512</v>
      </c>
    </row>
    <row r="8" spans="1:45" x14ac:dyDescent="0.4">
      <c r="B8" s="10">
        <v>140</v>
      </c>
      <c r="C8" s="10">
        <v>171</v>
      </c>
      <c r="D8" s="10">
        <v>194</v>
      </c>
      <c r="E8" s="10">
        <v>525</v>
      </c>
      <c r="F8" s="10">
        <v>399</v>
      </c>
      <c r="G8" s="10">
        <v>458</v>
      </c>
      <c r="H8" s="10">
        <v>487</v>
      </c>
      <c r="I8" s="10">
        <v>1024</v>
      </c>
      <c r="J8" s="10">
        <v>558</v>
      </c>
      <c r="K8" s="10">
        <v>557</v>
      </c>
      <c r="L8" s="10">
        <v>670</v>
      </c>
      <c r="M8" s="10">
        <v>1265</v>
      </c>
      <c r="N8" s="10">
        <v>579</v>
      </c>
      <c r="O8" s="10">
        <v>605</v>
      </c>
      <c r="P8" s="10">
        <v>615</v>
      </c>
      <c r="Q8" s="10">
        <v>977</v>
      </c>
      <c r="R8" s="10">
        <v>697</v>
      </c>
      <c r="S8" s="10">
        <v>673</v>
      </c>
      <c r="T8" s="10">
        <v>615</v>
      </c>
      <c r="U8" s="10">
        <v>885</v>
      </c>
      <c r="V8" s="10">
        <v>799</v>
      </c>
      <c r="W8" s="10">
        <v>729</v>
      </c>
      <c r="X8" s="10">
        <v>608</v>
      </c>
      <c r="Y8" s="10">
        <v>879</v>
      </c>
      <c r="Z8" s="10">
        <v>408</v>
      </c>
      <c r="AA8" s="10">
        <v>375</v>
      </c>
      <c r="AB8" s="10">
        <v>339</v>
      </c>
      <c r="AC8" s="10">
        <v>431</v>
      </c>
      <c r="AD8" s="10">
        <v>1560</v>
      </c>
      <c r="AE8" s="10">
        <v>1486</v>
      </c>
      <c r="AF8" s="10">
        <v>1327</v>
      </c>
      <c r="AG8" s="10">
        <v>2296</v>
      </c>
      <c r="AH8" s="10">
        <v>2001</v>
      </c>
      <c r="AI8" s="10">
        <v>2055</v>
      </c>
      <c r="AJ8" s="10">
        <v>2161</v>
      </c>
      <c r="AK8" s="10">
        <v>3652</v>
      </c>
      <c r="AL8" s="10">
        <v>2405</v>
      </c>
      <c r="AM8" s="10">
        <v>2382</v>
      </c>
      <c r="AN8" s="10">
        <v>2397</v>
      </c>
      <c r="AO8" s="10">
        <v>4107</v>
      </c>
      <c r="AP8" s="10">
        <v>1175</v>
      </c>
      <c r="AQ8" s="10">
        <v>1190</v>
      </c>
      <c r="AR8" s="10">
        <v>1127</v>
      </c>
      <c r="AS8" s="10">
        <v>1880</v>
      </c>
    </row>
    <row r="9" spans="1:45" x14ac:dyDescent="0.4">
      <c r="B9" s="10">
        <v>363.20663831619999</v>
      </c>
      <c r="C9" s="10">
        <v>372.98655471199999</v>
      </c>
      <c r="D9" s="10">
        <v>364.26859427020003</v>
      </c>
      <c r="E9" s="10">
        <v>640.83056217139995</v>
      </c>
      <c r="F9" s="10">
        <v>569.33965734879996</v>
      </c>
      <c r="G9" s="10">
        <v>579.72069876440003</v>
      </c>
      <c r="H9" s="10">
        <v>580.11222586270003</v>
      </c>
      <c r="I9" s="10">
        <v>996.11892239120004</v>
      </c>
      <c r="J9" s="10">
        <v>514.91193323070001</v>
      </c>
      <c r="K9" s="10">
        <v>539.85191142890005</v>
      </c>
      <c r="L9" s="10">
        <v>534.19533557600005</v>
      </c>
      <c r="M9" s="10">
        <v>942.3612945612</v>
      </c>
      <c r="N9" s="10">
        <v>428.6070088747</v>
      </c>
      <c r="O9" s="10">
        <v>476.6515447077</v>
      </c>
      <c r="P9" s="10">
        <v>473.0087247889</v>
      </c>
      <c r="Q9" s="10">
        <v>789.78452463279996</v>
      </c>
      <c r="R9" s="10">
        <v>391.516442837</v>
      </c>
      <c r="S9" s="10">
        <v>404.7754895109</v>
      </c>
      <c r="T9" s="10">
        <v>410.51017903270002</v>
      </c>
      <c r="U9" s="10">
        <v>658.69898738439997</v>
      </c>
      <c r="V9" s="10">
        <v>305.38541685019999</v>
      </c>
      <c r="W9" s="10">
        <v>360.01527420920002</v>
      </c>
      <c r="X9" s="10">
        <v>316.44639042239999</v>
      </c>
      <c r="Y9" s="10">
        <v>615.14929032010002</v>
      </c>
      <c r="Z9" s="10">
        <v>116.8368990499</v>
      </c>
      <c r="AA9" s="10">
        <v>124.92440216350001</v>
      </c>
      <c r="AB9" s="10">
        <v>174.84946204319999</v>
      </c>
      <c r="AC9" s="10">
        <v>269.90808800360003</v>
      </c>
      <c r="AD9" s="10">
        <v>1236.4057470289999</v>
      </c>
      <c r="AE9" s="10">
        <v>1322.582497974</v>
      </c>
      <c r="AF9" s="10">
        <v>1352.173751029</v>
      </c>
      <c r="AG9" s="10">
        <v>2387.9449720020002</v>
      </c>
      <c r="AH9" s="10">
        <v>1436.8460151090001</v>
      </c>
      <c r="AI9" s="10">
        <v>1493.29420224</v>
      </c>
      <c r="AJ9" s="10">
        <v>1453.197914479</v>
      </c>
      <c r="AK9" s="10">
        <v>2491.062702278</v>
      </c>
      <c r="AL9" s="10">
        <v>1813.369755273</v>
      </c>
      <c r="AM9" s="10">
        <v>1964.2962759770001</v>
      </c>
      <c r="AN9" s="10">
        <v>1928.694887137</v>
      </c>
      <c r="AO9" s="10">
        <v>3348.8118853310002</v>
      </c>
      <c r="AP9" s="10">
        <v>876.43424123429998</v>
      </c>
      <c r="AQ9" s="10">
        <v>896.84612808079999</v>
      </c>
      <c r="AR9" s="10">
        <v>921.58287511799995</v>
      </c>
      <c r="AS9" s="10">
        <v>1570.1841364100001</v>
      </c>
    </row>
    <row r="10" spans="1:45" x14ac:dyDescent="0.4">
      <c r="B10" s="10">
        <v>414.93832661670001</v>
      </c>
      <c r="C10" s="10">
        <v>393.1087009327</v>
      </c>
      <c r="D10" s="10">
        <v>411.1167491361</v>
      </c>
      <c r="E10" s="10">
        <v>684.19789504209996</v>
      </c>
      <c r="F10" s="10">
        <v>684.26920344040002</v>
      </c>
      <c r="G10" s="10">
        <v>663.39166233169999</v>
      </c>
      <c r="H10" s="10">
        <v>674.01172105759997</v>
      </c>
      <c r="I10" s="10">
        <v>1128.41468854</v>
      </c>
      <c r="J10" s="10">
        <v>617.18630347789997</v>
      </c>
      <c r="K10" s="10">
        <v>627.76873530119997</v>
      </c>
      <c r="L10" s="10">
        <v>636.72706064479996</v>
      </c>
      <c r="M10" s="10">
        <v>1073.374845675</v>
      </c>
      <c r="N10" s="10">
        <v>579.05991985059995</v>
      </c>
      <c r="O10" s="10">
        <v>581.35840760539998</v>
      </c>
      <c r="P10" s="10">
        <v>561.89971533259995</v>
      </c>
      <c r="Q10" s="10">
        <v>927.34131457230001</v>
      </c>
      <c r="R10" s="10">
        <v>534.86103441440002</v>
      </c>
      <c r="S10" s="10">
        <v>537.47378196149998</v>
      </c>
      <c r="T10" s="10">
        <v>520.81066326339999</v>
      </c>
      <c r="U10" s="10">
        <v>855.37523773249995</v>
      </c>
      <c r="V10" s="10">
        <v>488.03964374970002</v>
      </c>
      <c r="W10" s="10">
        <v>520.38165158490006</v>
      </c>
      <c r="X10" s="10">
        <v>463.59296599330003</v>
      </c>
      <c r="Y10" s="10">
        <v>868.07166433760005</v>
      </c>
      <c r="Z10" s="10">
        <v>261.6455684503</v>
      </c>
      <c r="AA10" s="10">
        <v>246.00304049409999</v>
      </c>
      <c r="AB10" s="10">
        <v>286.2186198398</v>
      </c>
      <c r="AC10" s="10">
        <v>446.85162582309999</v>
      </c>
      <c r="AD10" s="10">
        <v>1752.8369306449999</v>
      </c>
      <c r="AE10" s="10">
        <v>1754.4793060980001</v>
      </c>
      <c r="AF10" s="10">
        <v>1799.134141944</v>
      </c>
      <c r="AG10" s="10">
        <v>3020.550763321</v>
      </c>
      <c r="AH10" s="10">
        <v>1805.6587632129999</v>
      </c>
      <c r="AI10" s="10">
        <v>1770.486660114</v>
      </c>
      <c r="AJ10" s="10">
        <v>1701.07770433</v>
      </c>
      <c r="AK10" s="10">
        <v>2921.773676756</v>
      </c>
      <c r="AL10" s="10">
        <v>2343.7882726490002</v>
      </c>
      <c r="AM10" s="10">
        <v>2394.2378484450001</v>
      </c>
      <c r="AN10" s="10">
        <v>2358.2221231120002</v>
      </c>
      <c r="AO10" s="10">
        <v>4013.4190004729999</v>
      </c>
      <c r="AP10" s="10">
        <v>1236.211727351</v>
      </c>
      <c r="AQ10" s="10">
        <v>1177.7621515549999</v>
      </c>
      <c r="AR10" s="10">
        <v>1191.125665729</v>
      </c>
      <c r="AS10" s="10">
        <v>1973.5561672179999</v>
      </c>
    </row>
    <row r="11" spans="1:45" x14ac:dyDescent="0.4">
      <c r="B11" s="4" t="s">
        <v>107</v>
      </c>
      <c r="C11" s="4" t="s">
        <v>218</v>
      </c>
      <c r="D11" s="4" t="s">
        <v>107</v>
      </c>
      <c r="E11" s="4" t="s">
        <v>218</v>
      </c>
      <c r="F11" s="4" t="s">
        <v>107</v>
      </c>
      <c r="G11" s="4" t="s">
        <v>107</v>
      </c>
      <c r="H11" s="4" t="s">
        <v>107</v>
      </c>
      <c r="I11" s="4" t="s">
        <v>127</v>
      </c>
      <c r="J11" s="4" t="s">
        <v>107</v>
      </c>
      <c r="K11" s="4" t="s">
        <v>107</v>
      </c>
      <c r="L11" s="4" t="s">
        <v>107</v>
      </c>
      <c r="M11" s="4" t="s">
        <v>127</v>
      </c>
      <c r="N11" s="4" t="s">
        <v>107</v>
      </c>
      <c r="O11" s="4" t="s">
        <v>127</v>
      </c>
      <c r="P11" s="4" t="s">
        <v>102</v>
      </c>
      <c r="Q11" s="4" t="s">
        <v>102</v>
      </c>
      <c r="R11" s="4" t="s">
        <v>107</v>
      </c>
      <c r="S11" s="4" t="s">
        <v>107</v>
      </c>
      <c r="T11" s="4" t="s">
        <v>127</v>
      </c>
      <c r="U11" s="4" t="s">
        <v>107</v>
      </c>
      <c r="V11" s="4" t="s">
        <v>107</v>
      </c>
      <c r="W11" s="4" t="s">
        <v>127</v>
      </c>
      <c r="X11" s="4" t="s">
        <v>107</v>
      </c>
      <c r="Y11" s="4" t="s">
        <v>127</v>
      </c>
      <c r="Z11" s="4" t="s">
        <v>107</v>
      </c>
      <c r="AA11" s="4" t="s">
        <v>107</v>
      </c>
      <c r="AB11" s="4" t="s">
        <v>212</v>
      </c>
      <c r="AC11" s="4" t="s">
        <v>212</v>
      </c>
      <c r="AD11" s="4" t="s">
        <v>107</v>
      </c>
      <c r="AE11" s="4" t="s">
        <v>127</v>
      </c>
      <c r="AF11" s="4" t="s">
        <v>127</v>
      </c>
      <c r="AG11" s="4" t="s">
        <v>347</v>
      </c>
      <c r="AH11" s="4" t="s">
        <v>107</v>
      </c>
      <c r="AI11" s="4" t="s">
        <v>102</v>
      </c>
      <c r="AJ11" s="4" t="s">
        <v>102</v>
      </c>
      <c r="AK11" s="4" t="s">
        <v>102</v>
      </c>
      <c r="AL11" s="4" t="s">
        <v>107</v>
      </c>
      <c r="AM11" s="4" t="s">
        <v>102</v>
      </c>
      <c r="AN11" s="4" t="s">
        <v>127</v>
      </c>
      <c r="AO11" s="4" t="s">
        <v>102</v>
      </c>
      <c r="AP11" s="4" t="s">
        <v>107</v>
      </c>
      <c r="AQ11" s="4" t="s">
        <v>127</v>
      </c>
      <c r="AR11" s="4" t="s">
        <v>127</v>
      </c>
      <c r="AS11" s="4" t="s">
        <v>102</v>
      </c>
    </row>
    <row r="12" spans="1:45" x14ac:dyDescent="0.4">
      <c r="A12" s="1" t="s">
        <v>299</v>
      </c>
      <c r="B12" s="9">
        <v>0.4382946028602</v>
      </c>
      <c r="C12" s="9">
        <v>0.3840162632313</v>
      </c>
      <c r="D12" s="9">
        <v>0.27133502144830002</v>
      </c>
      <c r="E12" s="9">
        <v>0.3763565381433</v>
      </c>
      <c r="F12" s="9">
        <v>0.44849447524769998</v>
      </c>
      <c r="G12" s="9">
        <v>0.47112217485339997</v>
      </c>
      <c r="H12" s="9">
        <v>0.42952943949709999</v>
      </c>
      <c r="I12" s="9">
        <v>0.43443482242320003</v>
      </c>
      <c r="J12" s="9">
        <v>0.54723519886450001</v>
      </c>
      <c r="K12" s="9">
        <v>0.58375533243550004</v>
      </c>
      <c r="L12" s="9">
        <v>0.51419557955569994</v>
      </c>
      <c r="M12" s="9">
        <v>0.51541098207710001</v>
      </c>
      <c r="N12" s="9">
        <v>0.52484718754509996</v>
      </c>
      <c r="O12" s="9">
        <v>0.5660045453375</v>
      </c>
      <c r="P12" s="9">
        <v>0.56808129453900003</v>
      </c>
      <c r="Q12" s="9">
        <v>0.55505702982630001</v>
      </c>
      <c r="R12" s="9">
        <v>0.50602089818410001</v>
      </c>
      <c r="S12" s="9">
        <v>0.5459124509205</v>
      </c>
      <c r="T12" s="9">
        <v>0.53973168612849998</v>
      </c>
      <c r="U12" s="9">
        <v>0.53744190174560003</v>
      </c>
      <c r="V12" s="9">
        <v>0.43856691283339999</v>
      </c>
      <c r="W12" s="9">
        <v>0.4909009363954</v>
      </c>
      <c r="X12" s="9">
        <v>0.49903585254630001</v>
      </c>
      <c r="Y12" s="9">
        <v>0.5064980322582</v>
      </c>
      <c r="Z12" s="9">
        <v>0.30233319808320003</v>
      </c>
      <c r="AA12" s="9">
        <v>0.33063049365349995</v>
      </c>
      <c r="AB12" s="9">
        <v>0.39030071757739998</v>
      </c>
      <c r="AC12" s="9">
        <v>0.41123253901010004</v>
      </c>
      <c r="AD12" s="9">
        <v>0.42208759984810001</v>
      </c>
      <c r="AE12" s="9">
        <v>0.43555950318429998</v>
      </c>
      <c r="AF12" s="9">
        <v>0.40687904469309999</v>
      </c>
      <c r="AG12" s="9">
        <v>0.42928744376630001</v>
      </c>
      <c r="AH12" s="9">
        <v>0.52548554419310001</v>
      </c>
      <c r="AI12" s="9">
        <v>0.56924568329289993</v>
      </c>
      <c r="AJ12" s="9">
        <v>0.54614528227789993</v>
      </c>
      <c r="AK12" s="9">
        <v>0.544142565774</v>
      </c>
      <c r="AL12" s="9">
        <v>0.45189635717149995</v>
      </c>
      <c r="AM12" s="9">
        <v>0.48729591245589998</v>
      </c>
      <c r="AN12" s="9">
        <v>0.44804665405069999</v>
      </c>
      <c r="AO12" s="9">
        <v>0.44161450539119995</v>
      </c>
      <c r="AP12" s="9">
        <v>0.51371773317180003</v>
      </c>
      <c r="AQ12" s="9">
        <v>0.53044096567319998</v>
      </c>
      <c r="AR12" s="9">
        <v>0.51644129462949995</v>
      </c>
      <c r="AS12" s="9">
        <v>0.57269303426840001</v>
      </c>
    </row>
    <row r="13" spans="1:45" x14ac:dyDescent="0.4">
      <c r="B13" s="10">
        <v>63</v>
      </c>
      <c r="C13" s="10">
        <v>68</v>
      </c>
      <c r="D13" s="10">
        <v>56</v>
      </c>
      <c r="E13" s="10">
        <v>202</v>
      </c>
      <c r="F13" s="10">
        <v>181</v>
      </c>
      <c r="G13" s="10">
        <v>215</v>
      </c>
      <c r="H13" s="10">
        <v>205</v>
      </c>
      <c r="I13" s="10">
        <v>483</v>
      </c>
      <c r="J13" s="10">
        <v>290</v>
      </c>
      <c r="K13" s="10">
        <v>312</v>
      </c>
      <c r="L13" s="10">
        <v>355</v>
      </c>
      <c r="M13" s="10">
        <v>680</v>
      </c>
      <c r="N13" s="10">
        <v>301</v>
      </c>
      <c r="O13" s="10">
        <v>333</v>
      </c>
      <c r="P13" s="10">
        <v>350</v>
      </c>
      <c r="Q13" s="10">
        <v>543</v>
      </c>
      <c r="R13" s="10">
        <v>335</v>
      </c>
      <c r="S13" s="10">
        <v>346</v>
      </c>
      <c r="T13" s="10">
        <v>328</v>
      </c>
      <c r="U13" s="10">
        <v>485</v>
      </c>
      <c r="V13" s="10">
        <v>339</v>
      </c>
      <c r="W13" s="10">
        <v>350</v>
      </c>
      <c r="X13" s="10">
        <v>308</v>
      </c>
      <c r="Y13" s="10">
        <v>440</v>
      </c>
      <c r="Z13" s="10">
        <v>115</v>
      </c>
      <c r="AA13" s="10">
        <v>121</v>
      </c>
      <c r="AB13" s="10">
        <v>123</v>
      </c>
      <c r="AC13" s="10">
        <v>176</v>
      </c>
      <c r="AD13" s="10">
        <v>602</v>
      </c>
      <c r="AE13" s="10">
        <v>606</v>
      </c>
      <c r="AF13" s="10">
        <v>536</v>
      </c>
      <c r="AG13" s="10">
        <v>978</v>
      </c>
      <c r="AH13" s="10">
        <v>1017</v>
      </c>
      <c r="AI13" s="10">
        <v>1129</v>
      </c>
      <c r="AJ13" s="10">
        <v>1180</v>
      </c>
      <c r="AK13" s="10">
        <v>2019</v>
      </c>
      <c r="AL13" s="10">
        <v>1039</v>
      </c>
      <c r="AM13" s="10">
        <v>1130</v>
      </c>
      <c r="AN13" s="10">
        <v>1120</v>
      </c>
      <c r="AO13" s="10">
        <v>1927</v>
      </c>
      <c r="AP13" s="10">
        <v>585</v>
      </c>
      <c r="AQ13" s="10">
        <v>617</v>
      </c>
      <c r="AR13" s="10">
        <v>605</v>
      </c>
      <c r="AS13" s="10">
        <v>1084</v>
      </c>
    </row>
    <row r="14" spans="1:45" x14ac:dyDescent="0.4">
      <c r="B14" s="10">
        <v>140</v>
      </c>
      <c r="C14" s="10">
        <v>171</v>
      </c>
      <c r="D14" s="10">
        <v>194</v>
      </c>
      <c r="E14" s="10">
        <v>525</v>
      </c>
      <c r="F14" s="10">
        <v>399</v>
      </c>
      <c r="G14" s="10">
        <v>458</v>
      </c>
      <c r="H14" s="10">
        <v>487</v>
      </c>
      <c r="I14" s="10">
        <v>1024</v>
      </c>
      <c r="J14" s="10">
        <v>558</v>
      </c>
      <c r="K14" s="10">
        <v>557</v>
      </c>
      <c r="L14" s="10">
        <v>670</v>
      </c>
      <c r="M14" s="10">
        <v>1265</v>
      </c>
      <c r="N14" s="10">
        <v>579</v>
      </c>
      <c r="O14" s="10">
        <v>605</v>
      </c>
      <c r="P14" s="10">
        <v>615</v>
      </c>
      <c r="Q14" s="10">
        <v>977</v>
      </c>
      <c r="R14" s="10">
        <v>697</v>
      </c>
      <c r="S14" s="10">
        <v>673</v>
      </c>
      <c r="T14" s="10">
        <v>615</v>
      </c>
      <c r="U14" s="10">
        <v>885</v>
      </c>
      <c r="V14" s="10">
        <v>799</v>
      </c>
      <c r="W14" s="10">
        <v>729</v>
      </c>
      <c r="X14" s="10">
        <v>608</v>
      </c>
      <c r="Y14" s="10">
        <v>879</v>
      </c>
      <c r="Z14" s="10">
        <v>408</v>
      </c>
      <c r="AA14" s="10">
        <v>375</v>
      </c>
      <c r="AB14" s="10">
        <v>339</v>
      </c>
      <c r="AC14" s="10">
        <v>431</v>
      </c>
      <c r="AD14" s="10">
        <v>1560</v>
      </c>
      <c r="AE14" s="10">
        <v>1486</v>
      </c>
      <c r="AF14" s="10">
        <v>1327</v>
      </c>
      <c r="AG14" s="10">
        <v>2296</v>
      </c>
      <c r="AH14" s="10">
        <v>2001</v>
      </c>
      <c r="AI14" s="10">
        <v>2055</v>
      </c>
      <c r="AJ14" s="10">
        <v>2161</v>
      </c>
      <c r="AK14" s="10">
        <v>3652</v>
      </c>
      <c r="AL14" s="10">
        <v>2405</v>
      </c>
      <c r="AM14" s="10">
        <v>2382</v>
      </c>
      <c r="AN14" s="10">
        <v>2397</v>
      </c>
      <c r="AO14" s="10">
        <v>4107</v>
      </c>
      <c r="AP14" s="10">
        <v>1175</v>
      </c>
      <c r="AQ14" s="10">
        <v>1190</v>
      </c>
      <c r="AR14" s="10">
        <v>1127</v>
      </c>
      <c r="AS14" s="10">
        <v>1880</v>
      </c>
    </row>
    <row r="15" spans="1:45" x14ac:dyDescent="0.4">
      <c r="B15" s="10">
        <v>181.8652290759</v>
      </c>
      <c r="C15" s="10">
        <v>150.9601343759</v>
      </c>
      <c r="D15" s="10">
        <v>111.5503719446</v>
      </c>
      <c r="E15" s="10">
        <v>257.50235118299997</v>
      </c>
      <c r="F15" s="10">
        <v>306.89095732520002</v>
      </c>
      <c r="G15" s="10">
        <v>312.53852273730001</v>
      </c>
      <c r="H15" s="10">
        <v>289.50787676030001</v>
      </c>
      <c r="I15" s="10">
        <v>490.2226348355</v>
      </c>
      <c r="J15" s="10">
        <v>337.74606952020002</v>
      </c>
      <c r="K15" s="10">
        <v>366.46334676840002</v>
      </c>
      <c r="L15" s="10">
        <v>327.40223996700001</v>
      </c>
      <c r="M15" s="10">
        <v>553.22918334630003</v>
      </c>
      <c r="N15" s="10">
        <v>303.91797035370001</v>
      </c>
      <c r="O15" s="10">
        <v>329.05150117480002</v>
      </c>
      <c r="P15" s="10">
        <v>319.2047176872</v>
      </c>
      <c r="Q15" s="10">
        <v>514.72731570170004</v>
      </c>
      <c r="R15" s="10">
        <v>270.6508610381</v>
      </c>
      <c r="S15" s="10">
        <v>293.41362961610002</v>
      </c>
      <c r="T15" s="10">
        <v>281.09801743690002</v>
      </c>
      <c r="U15" s="10">
        <v>459.71449447309999</v>
      </c>
      <c r="V15" s="10">
        <v>214.03803989959999</v>
      </c>
      <c r="W15" s="10">
        <v>255.45584004599999</v>
      </c>
      <c r="X15" s="10">
        <v>231.34951101889999</v>
      </c>
      <c r="Y15" s="10">
        <v>439.6765898461</v>
      </c>
      <c r="Z15" s="10">
        <v>79.104141473859997</v>
      </c>
      <c r="AA15" s="10">
        <v>81.336106718820005</v>
      </c>
      <c r="AB15" s="10">
        <v>111.71133270750001</v>
      </c>
      <c r="AC15" s="10">
        <v>183.75992864809999</v>
      </c>
      <c r="AD15" s="10">
        <v>739.85073298099996</v>
      </c>
      <c r="AE15" s="10">
        <v>764.18013491119996</v>
      </c>
      <c r="AF15" s="10">
        <v>732.02998094880002</v>
      </c>
      <c r="AG15" s="10">
        <v>1296.6845159520001</v>
      </c>
      <c r="AH15" s="10">
        <v>948.84757781400003</v>
      </c>
      <c r="AI15" s="10">
        <v>1007.841888598</v>
      </c>
      <c r="AJ15" s="10">
        <v>929.03556300809998</v>
      </c>
      <c r="AK15" s="10">
        <v>1589.8614250810001</v>
      </c>
      <c r="AL15" s="10">
        <v>1059.149382391</v>
      </c>
      <c r="AM15" s="10">
        <v>1166.702316995</v>
      </c>
      <c r="AN15" s="10">
        <v>1056.593531769</v>
      </c>
      <c r="AO15" s="10">
        <v>1772.3840468220001</v>
      </c>
      <c r="AP15" s="10">
        <v>635.06388629529999</v>
      </c>
      <c r="AQ15" s="10">
        <v>624.73329300399996</v>
      </c>
      <c r="AR15" s="10">
        <v>615.14648087540002</v>
      </c>
      <c r="AS15" s="10">
        <v>1130.241869703</v>
      </c>
    </row>
    <row r="16" spans="1:45" x14ac:dyDescent="0.4">
      <c r="B16" s="10">
        <v>414.93832661670001</v>
      </c>
      <c r="C16" s="10">
        <v>393.1087009327</v>
      </c>
      <c r="D16" s="10">
        <v>411.1167491361</v>
      </c>
      <c r="E16" s="10">
        <v>684.19789504209996</v>
      </c>
      <c r="F16" s="10">
        <v>684.26920344040002</v>
      </c>
      <c r="G16" s="10">
        <v>663.39166233169999</v>
      </c>
      <c r="H16" s="10">
        <v>674.01172105759997</v>
      </c>
      <c r="I16" s="10">
        <v>1128.41468854</v>
      </c>
      <c r="J16" s="10">
        <v>617.18630347789997</v>
      </c>
      <c r="K16" s="10">
        <v>627.76873530119997</v>
      </c>
      <c r="L16" s="10">
        <v>636.72706064479996</v>
      </c>
      <c r="M16" s="10">
        <v>1073.374845675</v>
      </c>
      <c r="N16" s="10">
        <v>579.05991985059995</v>
      </c>
      <c r="O16" s="10">
        <v>581.35840760539998</v>
      </c>
      <c r="P16" s="10">
        <v>561.89971533259995</v>
      </c>
      <c r="Q16" s="10">
        <v>927.34131457230001</v>
      </c>
      <c r="R16" s="10">
        <v>534.86103441440002</v>
      </c>
      <c r="S16" s="10">
        <v>537.47378196149998</v>
      </c>
      <c r="T16" s="10">
        <v>520.81066326339999</v>
      </c>
      <c r="U16" s="10">
        <v>855.37523773249995</v>
      </c>
      <c r="V16" s="10">
        <v>488.03964374970002</v>
      </c>
      <c r="W16" s="10">
        <v>520.38165158490006</v>
      </c>
      <c r="X16" s="10">
        <v>463.59296599330003</v>
      </c>
      <c r="Y16" s="10">
        <v>868.07166433760005</v>
      </c>
      <c r="Z16" s="10">
        <v>261.6455684503</v>
      </c>
      <c r="AA16" s="10">
        <v>246.00304049409999</v>
      </c>
      <c r="AB16" s="10">
        <v>286.2186198398</v>
      </c>
      <c r="AC16" s="10">
        <v>446.85162582309999</v>
      </c>
      <c r="AD16" s="10">
        <v>1752.8369306449999</v>
      </c>
      <c r="AE16" s="10">
        <v>1754.4793060980001</v>
      </c>
      <c r="AF16" s="10">
        <v>1799.134141944</v>
      </c>
      <c r="AG16" s="10">
        <v>3020.550763321</v>
      </c>
      <c r="AH16" s="10">
        <v>1805.6587632129999</v>
      </c>
      <c r="AI16" s="10">
        <v>1770.486660114</v>
      </c>
      <c r="AJ16" s="10">
        <v>1701.07770433</v>
      </c>
      <c r="AK16" s="10">
        <v>2921.773676756</v>
      </c>
      <c r="AL16" s="10">
        <v>2343.7882726490002</v>
      </c>
      <c r="AM16" s="10">
        <v>2394.2378484450001</v>
      </c>
      <c r="AN16" s="10">
        <v>2358.2221231120002</v>
      </c>
      <c r="AO16" s="10">
        <v>4013.4190004729999</v>
      </c>
      <c r="AP16" s="10">
        <v>1236.211727351</v>
      </c>
      <c r="AQ16" s="10">
        <v>1177.7621515549999</v>
      </c>
      <c r="AR16" s="10">
        <v>1191.125665729</v>
      </c>
      <c r="AS16" s="10">
        <v>1973.5561672179999</v>
      </c>
    </row>
    <row r="17" spans="1:45" x14ac:dyDescent="0.4">
      <c r="B17" s="4" t="s">
        <v>544</v>
      </c>
      <c r="C17" s="4" t="s">
        <v>544</v>
      </c>
      <c r="D17" s="4" t="s">
        <v>107</v>
      </c>
      <c r="E17" s="4" t="s">
        <v>544</v>
      </c>
      <c r="F17" s="4" t="s">
        <v>107</v>
      </c>
      <c r="G17" s="4" t="s">
        <v>107</v>
      </c>
      <c r="H17" s="4" t="s">
        <v>107</v>
      </c>
      <c r="I17" s="4" t="s">
        <v>107</v>
      </c>
      <c r="J17" s="4" t="s">
        <v>107</v>
      </c>
      <c r="K17" s="4" t="s">
        <v>267</v>
      </c>
      <c r="L17" s="4" t="s">
        <v>107</v>
      </c>
      <c r="M17" s="4" t="s">
        <v>107</v>
      </c>
      <c r="N17" s="4" t="s">
        <v>107</v>
      </c>
      <c r="O17" s="4" t="s">
        <v>107</v>
      </c>
      <c r="P17" s="4" t="s">
        <v>107</v>
      </c>
      <c r="Q17" s="4" t="s">
        <v>107</v>
      </c>
      <c r="R17" s="4" t="s">
        <v>107</v>
      </c>
      <c r="S17" s="4" t="s">
        <v>107</v>
      </c>
      <c r="T17" s="4" t="s">
        <v>107</v>
      </c>
      <c r="U17" s="4" t="s">
        <v>107</v>
      </c>
      <c r="V17" s="4" t="s">
        <v>107</v>
      </c>
      <c r="W17" s="4" t="s">
        <v>107</v>
      </c>
      <c r="X17" s="4" t="s">
        <v>107</v>
      </c>
      <c r="Y17" s="4" t="s">
        <v>127</v>
      </c>
      <c r="Z17" s="4" t="s">
        <v>107</v>
      </c>
      <c r="AA17" s="4" t="s">
        <v>107</v>
      </c>
      <c r="AB17" s="4" t="s">
        <v>127</v>
      </c>
      <c r="AC17" s="4" t="s">
        <v>127</v>
      </c>
      <c r="AD17" s="4" t="s">
        <v>107</v>
      </c>
      <c r="AE17" s="4" t="s">
        <v>107</v>
      </c>
      <c r="AF17" s="4" t="s">
        <v>107</v>
      </c>
      <c r="AG17" s="4" t="s">
        <v>107</v>
      </c>
      <c r="AH17" s="4" t="s">
        <v>107</v>
      </c>
      <c r="AI17" s="4" t="s">
        <v>127</v>
      </c>
      <c r="AJ17" s="4" t="s">
        <v>107</v>
      </c>
      <c r="AK17" s="4" t="s">
        <v>107</v>
      </c>
      <c r="AL17" s="4" t="s">
        <v>107</v>
      </c>
      <c r="AM17" s="4" t="s">
        <v>267</v>
      </c>
      <c r="AN17" s="4" t="s">
        <v>107</v>
      </c>
      <c r="AO17" s="4" t="s">
        <v>107</v>
      </c>
      <c r="AP17" s="4" t="s">
        <v>107</v>
      </c>
      <c r="AQ17" s="4" t="s">
        <v>107</v>
      </c>
      <c r="AR17" s="4" t="s">
        <v>107</v>
      </c>
      <c r="AS17" s="4" t="s">
        <v>218</v>
      </c>
    </row>
    <row r="18" spans="1:45" x14ac:dyDescent="0.4">
      <c r="A18" s="1" t="s">
        <v>306</v>
      </c>
      <c r="B18" s="9">
        <v>0.3373781804189</v>
      </c>
      <c r="C18" s="9">
        <v>0.28193520978100001</v>
      </c>
      <c r="D18" s="9">
        <v>0.25271151029719996</v>
      </c>
      <c r="E18" s="9">
        <v>0.2331886649646</v>
      </c>
      <c r="F18" s="9">
        <v>0.33602033349310001</v>
      </c>
      <c r="G18" s="9">
        <v>0.40157332821070002</v>
      </c>
      <c r="H18" s="9">
        <v>0.36339076362900002</v>
      </c>
      <c r="I18" s="9">
        <v>0.33442061904609999</v>
      </c>
      <c r="J18" s="9">
        <v>0.36580634621880004</v>
      </c>
      <c r="K18" s="9">
        <v>0.41786571459039995</v>
      </c>
      <c r="L18" s="9">
        <v>0.3889535015419</v>
      </c>
      <c r="M18" s="9">
        <v>0.34202334945330004</v>
      </c>
      <c r="N18" s="9">
        <v>0.29494802614019999</v>
      </c>
      <c r="O18" s="9">
        <v>0.41496415762549999</v>
      </c>
      <c r="P18" s="9">
        <v>0.34116094898569999</v>
      </c>
      <c r="Q18" s="9">
        <v>0.33398980049839999</v>
      </c>
      <c r="R18" s="9">
        <v>0.31414914768359997</v>
      </c>
      <c r="S18" s="9">
        <v>0.36163221243470001</v>
      </c>
      <c r="T18" s="9">
        <v>0.40142172847200003</v>
      </c>
      <c r="U18" s="9">
        <v>0.3309657600234</v>
      </c>
      <c r="V18" s="9">
        <v>0.23249085507859998</v>
      </c>
      <c r="W18" s="9">
        <v>0.28125405168919998</v>
      </c>
      <c r="X18" s="9">
        <v>0.31717515635650001</v>
      </c>
      <c r="Y18" s="9">
        <v>0.28901413489759997</v>
      </c>
      <c r="Z18" s="9">
        <v>0.17645437450320001</v>
      </c>
      <c r="AA18" s="9">
        <v>0.23901042726149999</v>
      </c>
      <c r="AB18" s="9">
        <v>0.22816256466769999</v>
      </c>
      <c r="AC18" s="9">
        <v>0.26232519198119997</v>
      </c>
      <c r="AD18" s="9">
        <v>0.2389594696481</v>
      </c>
      <c r="AE18" s="9">
        <v>0.2853020782722</v>
      </c>
      <c r="AF18" s="9">
        <v>0.27437701804389997</v>
      </c>
      <c r="AG18" s="9">
        <v>0.2788261501921</v>
      </c>
      <c r="AH18" s="9">
        <v>0.37098969264920001</v>
      </c>
      <c r="AI18" s="9">
        <v>0.43254938318519998</v>
      </c>
      <c r="AJ18" s="9">
        <v>0.41560482484</v>
      </c>
      <c r="AK18" s="9">
        <v>0.34652580935160004</v>
      </c>
      <c r="AL18" s="9">
        <v>0.28310290427020002</v>
      </c>
      <c r="AM18" s="9">
        <v>0.34811751127359997</v>
      </c>
      <c r="AN18" s="9">
        <v>0.3292252408704</v>
      </c>
      <c r="AO18" s="9">
        <v>0.28936846388240001</v>
      </c>
      <c r="AP18" s="9">
        <v>0.34832939320939998</v>
      </c>
      <c r="AQ18" s="9">
        <v>0.37940255232040004</v>
      </c>
      <c r="AR18" s="9">
        <v>0.36175086174030002</v>
      </c>
      <c r="AS18" s="9">
        <v>0.35869448646320001</v>
      </c>
    </row>
    <row r="19" spans="1:45" x14ac:dyDescent="0.4">
      <c r="B19" s="10">
        <v>47</v>
      </c>
      <c r="C19" s="10">
        <v>51</v>
      </c>
      <c r="D19" s="10">
        <v>50</v>
      </c>
      <c r="E19" s="10">
        <v>114</v>
      </c>
      <c r="F19" s="10">
        <v>140</v>
      </c>
      <c r="G19" s="10">
        <v>196</v>
      </c>
      <c r="H19" s="10">
        <v>195</v>
      </c>
      <c r="I19" s="10">
        <v>370</v>
      </c>
      <c r="J19" s="10">
        <v>194</v>
      </c>
      <c r="K19" s="10">
        <v>232</v>
      </c>
      <c r="L19" s="10">
        <v>258</v>
      </c>
      <c r="M19" s="10">
        <v>455</v>
      </c>
      <c r="N19" s="10">
        <v>178</v>
      </c>
      <c r="O19" s="10">
        <v>235</v>
      </c>
      <c r="P19" s="10">
        <v>222</v>
      </c>
      <c r="Q19" s="10">
        <v>330</v>
      </c>
      <c r="R19" s="10">
        <v>207</v>
      </c>
      <c r="S19" s="10">
        <v>239</v>
      </c>
      <c r="T19" s="10">
        <v>250</v>
      </c>
      <c r="U19" s="10">
        <v>299</v>
      </c>
      <c r="V19" s="10">
        <v>174</v>
      </c>
      <c r="W19" s="10">
        <v>206</v>
      </c>
      <c r="X19" s="10">
        <v>191</v>
      </c>
      <c r="Y19" s="10">
        <v>252</v>
      </c>
      <c r="Z19" s="10">
        <v>70</v>
      </c>
      <c r="AA19" s="10">
        <v>86</v>
      </c>
      <c r="AB19" s="10">
        <v>76</v>
      </c>
      <c r="AC19" s="10">
        <v>105</v>
      </c>
      <c r="AD19" s="10">
        <v>323</v>
      </c>
      <c r="AE19" s="10">
        <v>400</v>
      </c>
      <c r="AF19" s="10">
        <v>350</v>
      </c>
      <c r="AG19" s="10">
        <v>604</v>
      </c>
      <c r="AH19" s="10">
        <v>683</v>
      </c>
      <c r="AI19" s="10">
        <v>834</v>
      </c>
      <c r="AJ19" s="10">
        <v>881</v>
      </c>
      <c r="AK19" s="10">
        <v>1313</v>
      </c>
      <c r="AL19" s="10">
        <v>633</v>
      </c>
      <c r="AM19" s="10">
        <v>795</v>
      </c>
      <c r="AN19" s="10">
        <v>816</v>
      </c>
      <c r="AO19" s="10">
        <v>1242</v>
      </c>
      <c r="AP19" s="10">
        <v>377</v>
      </c>
      <c r="AQ19" s="10">
        <v>450</v>
      </c>
      <c r="AR19" s="10">
        <v>424</v>
      </c>
      <c r="AS19" s="10">
        <v>686</v>
      </c>
    </row>
    <row r="20" spans="1:45" x14ac:dyDescent="0.4">
      <c r="B20" s="10">
        <v>140</v>
      </c>
      <c r="C20" s="10">
        <v>171</v>
      </c>
      <c r="D20" s="10">
        <v>194</v>
      </c>
      <c r="E20" s="10">
        <v>525</v>
      </c>
      <c r="F20" s="10">
        <v>399</v>
      </c>
      <c r="G20" s="10">
        <v>458</v>
      </c>
      <c r="H20" s="10">
        <v>487</v>
      </c>
      <c r="I20" s="10">
        <v>1024</v>
      </c>
      <c r="J20" s="10">
        <v>558</v>
      </c>
      <c r="K20" s="10">
        <v>557</v>
      </c>
      <c r="L20" s="10">
        <v>670</v>
      </c>
      <c r="M20" s="10">
        <v>1265</v>
      </c>
      <c r="N20" s="10">
        <v>579</v>
      </c>
      <c r="O20" s="10">
        <v>605</v>
      </c>
      <c r="P20" s="10">
        <v>615</v>
      </c>
      <c r="Q20" s="10">
        <v>977</v>
      </c>
      <c r="R20" s="10">
        <v>697</v>
      </c>
      <c r="S20" s="10">
        <v>673</v>
      </c>
      <c r="T20" s="10">
        <v>615</v>
      </c>
      <c r="U20" s="10">
        <v>885</v>
      </c>
      <c r="V20" s="10">
        <v>799</v>
      </c>
      <c r="W20" s="10">
        <v>729</v>
      </c>
      <c r="X20" s="10">
        <v>608</v>
      </c>
      <c r="Y20" s="10">
        <v>879</v>
      </c>
      <c r="Z20" s="10">
        <v>408</v>
      </c>
      <c r="AA20" s="10">
        <v>375</v>
      </c>
      <c r="AB20" s="10">
        <v>339</v>
      </c>
      <c r="AC20" s="10">
        <v>431</v>
      </c>
      <c r="AD20" s="10">
        <v>1560</v>
      </c>
      <c r="AE20" s="10">
        <v>1486</v>
      </c>
      <c r="AF20" s="10">
        <v>1327</v>
      </c>
      <c r="AG20" s="10">
        <v>2296</v>
      </c>
      <c r="AH20" s="10">
        <v>2001</v>
      </c>
      <c r="AI20" s="10">
        <v>2055</v>
      </c>
      <c r="AJ20" s="10">
        <v>2161</v>
      </c>
      <c r="AK20" s="10">
        <v>3652</v>
      </c>
      <c r="AL20" s="10">
        <v>2405</v>
      </c>
      <c r="AM20" s="10">
        <v>2382</v>
      </c>
      <c r="AN20" s="10">
        <v>2397</v>
      </c>
      <c r="AO20" s="10">
        <v>4107</v>
      </c>
      <c r="AP20" s="10">
        <v>1175</v>
      </c>
      <c r="AQ20" s="10">
        <v>1190</v>
      </c>
      <c r="AR20" s="10">
        <v>1127</v>
      </c>
      <c r="AS20" s="10">
        <v>1880</v>
      </c>
    </row>
    <row r="21" spans="1:45" x14ac:dyDescent="0.4">
      <c r="B21" s="10">
        <v>139.99113761999999</v>
      </c>
      <c r="C21" s="10">
        <v>110.8311840642</v>
      </c>
      <c r="D21" s="10">
        <v>103.8939345827</v>
      </c>
      <c r="E21" s="10">
        <v>159.54719371639999</v>
      </c>
      <c r="F21" s="10">
        <v>229.92836593909999</v>
      </c>
      <c r="G21" s="10">
        <v>266.40039774979999</v>
      </c>
      <c r="H21" s="10">
        <v>244.92963401</v>
      </c>
      <c r="I21" s="10">
        <v>377.36513868219998</v>
      </c>
      <c r="J21" s="10">
        <v>225.77066661160001</v>
      </c>
      <c r="K21" s="10">
        <v>262.32303117409998</v>
      </c>
      <c r="L21" s="10">
        <v>247.65721976430001</v>
      </c>
      <c r="M21" s="10">
        <v>367.11925993670002</v>
      </c>
      <c r="N21" s="10">
        <v>170.7925803768</v>
      </c>
      <c r="O21" s="10">
        <v>241.24290189039999</v>
      </c>
      <c r="P21" s="10">
        <v>191.69824011759999</v>
      </c>
      <c r="Q21" s="10">
        <v>309.72254064800001</v>
      </c>
      <c r="R21" s="10">
        <v>168.02613809050001</v>
      </c>
      <c r="S21" s="10">
        <v>194.36783289639999</v>
      </c>
      <c r="T21" s="10">
        <v>209.06471665390001</v>
      </c>
      <c r="U21" s="10">
        <v>283.09991566129997</v>
      </c>
      <c r="V21" s="10">
        <v>113.4647540876</v>
      </c>
      <c r="W21" s="10">
        <v>146.3594479329</v>
      </c>
      <c r="X21" s="10">
        <v>147.0401714747</v>
      </c>
      <c r="Y21" s="10">
        <v>250.88498109770001</v>
      </c>
      <c r="Z21" s="10">
        <v>46.168505122440003</v>
      </c>
      <c r="AA21" s="10">
        <v>58.797291816120001</v>
      </c>
      <c r="AB21" s="10">
        <v>65.304374358299995</v>
      </c>
      <c r="AC21" s="10">
        <v>117.2204385312</v>
      </c>
      <c r="AD21" s="10">
        <v>418.85698332639998</v>
      </c>
      <c r="AE21" s="10">
        <v>500.55659231530001</v>
      </c>
      <c r="AF21" s="10">
        <v>493.64106092750001</v>
      </c>
      <c r="AG21" s="10">
        <v>842.20854079649996</v>
      </c>
      <c r="AH21" s="10">
        <v>669.88078959380005</v>
      </c>
      <c r="AI21" s="10">
        <v>765.82291277019999</v>
      </c>
      <c r="AJ21" s="10">
        <v>706.97610134750005</v>
      </c>
      <c r="AK21" s="10">
        <v>1012.46998808</v>
      </c>
      <c r="AL21" s="10">
        <v>663.53326698139995</v>
      </c>
      <c r="AM21" s="10">
        <v>833.47612119780001</v>
      </c>
      <c r="AN21" s="10">
        <v>776.38624650760005</v>
      </c>
      <c r="AO21" s="10">
        <v>1161.3568910839999</v>
      </c>
      <c r="AP21" s="10">
        <v>430.60888086659997</v>
      </c>
      <c r="AQ21" s="10">
        <v>446.84596632609998</v>
      </c>
      <c r="AR21" s="10">
        <v>430.8907360183</v>
      </c>
      <c r="AS21" s="10">
        <v>707.90371590669997</v>
      </c>
    </row>
    <row r="22" spans="1:45" x14ac:dyDescent="0.4">
      <c r="B22" s="10">
        <v>414.93832661670001</v>
      </c>
      <c r="C22" s="10">
        <v>393.1087009327</v>
      </c>
      <c r="D22" s="10">
        <v>411.1167491361</v>
      </c>
      <c r="E22" s="10">
        <v>684.19789504209996</v>
      </c>
      <c r="F22" s="10">
        <v>684.26920344040002</v>
      </c>
      <c r="G22" s="10">
        <v>663.39166233169999</v>
      </c>
      <c r="H22" s="10">
        <v>674.01172105759997</v>
      </c>
      <c r="I22" s="10">
        <v>1128.41468854</v>
      </c>
      <c r="J22" s="10">
        <v>617.18630347789997</v>
      </c>
      <c r="K22" s="10">
        <v>627.76873530119997</v>
      </c>
      <c r="L22" s="10">
        <v>636.72706064479996</v>
      </c>
      <c r="M22" s="10">
        <v>1073.374845675</v>
      </c>
      <c r="N22" s="10">
        <v>579.05991985059995</v>
      </c>
      <c r="O22" s="10">
        <v>581.35840760539998</v>
      </c>
      <c r="P22" s="10">
        <v>561.89971533259995</v>
      </c>
      <c r="Q22" s="10">
        <v>927.34131457230001</v>
      </c>
      <c r="R22" s="10">
        <v>534.86103441440002</v>
      </c>
      <c r="S22" s="10">
        <v>537.47378196149998</v>
      </c>
      <c r="T22" s="10">
        <v>520.81066326339999</v>
      </c>
      <c r="U22" s="10">
        <v>855.37523773249995</v>
      </c>
      <c r="V22" s="10">
        <v>488.03964374970002</v>
      </c>
      <c r="W22" s="10">
        <v>520.38165158490006</v>
      </c>
      <c r="X22" s="10">
        <v>463.59296599330003</v>
      </c>
      <c r="Y22" s="10">
        <v>868.07166433760005</v>
      </c>
      <c r="Z22" s="10">
        <v>261.6455684503</v>
      </c>
      <c r="AA22" s="10">
        <v>246.00304049409999</v>
      </c>
      <c r="AB22" s="10">
        <v>286.2186198398</v>
      </c>
      <c r="AC22" s="10">
        <v>446.85162582309999</v>
      </c>
      <c r="AD22" s="10">
        <v>1752.8369306449999</v>
      </c>
      <c r="AE22" s="10">
        <v>1754.4793060980001</v>
      </c>
      <c r="AF22" s="10">
        <v>1799.134141944</v>
      </c>
      <c r="AG22" s="10">
        <v>3020.550763321</v>
      </c>
      <c r="AH22" s="10">
        <v>1805.6587632129999</v>
      </c>
      <c r="AI22" s="10">
        <v>1770.486660114</v>
      </c>
      <c r="AJ22" s="10">
        <v>1701.07770433</v>
      </c>
      <c r="AK22" s="10">
        <v>2921.773676756</v>
      </c>
      <c r="AL22" s="10">
        <v>2343.7882726490002</v>
      </c>
      <c r="AM22" s="10">
        <v>2394.2378484450001</v>
      </c>
      <c r="AN22" s="10">
        <v>2358.2221231120002</v>
      </c>
      <c r="AO22" s="10">
        <v>4013.4190004729999</v>
      </c>
      <c r="AP22" s="10">
        <v>1236.211727351</v>
      </c>
      <c r="AQ22" s="10">
        <v>1177.7621515549999</v>
      </c>
      <c r="AR22" s="10">
        <v>1191.125665729</v>
      </c>
      <c r="AS22" s="10">
        <v>1973.5561672179999</v>
      </c>
    </row>
    <row r="23" spans="1:45" x14ac:dyDescent="0.4">
      <c r="B23" s="4" t="s">
        <v>219</v>
      </c>
      <c r="C23" s="4" t="s">
        <v>107</v>
      </c>
      <c r="D23" s="4" t="s">
        <v>107</v>
      </c>
      <c r="E23" s="4" t="s">
        <v>107</v>
      </c>
      <c r="F23" s="4" t="s">
        <v>107</v>
      </c>
      <c r="G23" s="4" t="s">
        <v>219</v>
      </c>
      <c r="H23" s="4" t="s">
        <v>107</v>
      </c>
      <c r="I23" s="4" t="s">
        <v>107</v>
      </c>
      <c r="J23" s="4" t="s">
        <v>107</v>
      </c>
      <c r="K23" s="4" t="s">
        <v>219</v>
      </c>
      <c r="L23" s="4" t="s">
        <v>107</v>
      </c>
      <c r="M23" s="4" t="s">
        <v>107</v>
      </c>
      <c r="N23" s="4" t="s">
        <v>107</v>
      </c>
      <c r="O23" s="4" t="s">
        <v>537</v>
      </c>
      <c r="P23" s="4" t="s">
        <v>107</v>
      </c>
      <c r="Q23" s="4" t="s">
        <v>107</v>
      </c>
      <c r="R23" s="4" t="s">
        <v>107</v>
      </c>
      <c r="S23" s="4" t="s">
        <v>107</v>
      </c>
      <c r="T23" s="4" t="s">
        <v>514</v>
      </c>
      <c r="U23" s="4" t="s">
        <v>107</v>
      </c>
      <c r="V23" s="4" t="s">
        <v>107</v>
      </c>
      <c r="W23" s="4" t="s">
        <v>107</v>
      </c>
      <c r="X23" s="4" t="s">
        <v>127</v>
      </c>
      <c r="Y23" s="4" t="s">
        <v>127</v>
      </c>
      <c r="Z23" s="4" t="s">
        <v>107</v>
      </c>
      <c r="AA23" s="4" t="s">
        <v>107</v>
      </c>
      <c r="AB23" s="4" t="s">
        <v>107</v>
      </c>
      <c r="AC23" s="4" t="s">
        <v>127</v>
      </c>
      <c r="AD23" s="4" t="s">
        <v>107</v>
      </c>
      <c r="AE23" s="4" t="s">
        <v>127</v>
      </c>
      <c r="AF23" s="4" t="s">
        <v>107</v>
      </c>
      <c r="AG23" s="4" t="s">
        <v>127</v>
      </c>
      <c r="AH23" s="4" t="s">
        <v>107</v>
      </c>
      <c r="AI23" s="4" t="s">
        <v>367</v>
      </c>
      <c r="AJ23" s="4" t="s">
        <v>367</v>
      </c>
      <c r="AK23" s="4" t="s">
        <v>107</v>
      </c>
      <c r="AL23" s="4" t="s">
        <v>107</v>
      </c>
      <c r="AM23" s="4" t="s">
        <v>394</v>
      </c>
      <c r="AN23" s="4" t="s">
        <v>514</v>
      </c>
      <c r="AO23" s="4" t="s">
        <v>107</v>
      </c>
      <c r="AP23" s="4" t="s">
        <v>107</v>
      </c>
      <c r="AQ23" s="4" t="s">
        <v>107</v>
      </c>
      <c r="AR23" s="4" t="s">
        <v>107</v>
      </c>
      <c r="AS23" s="4" t="s">
        <v>107</v>
      </c>
    </row>
    <row r="24" spans="1:45" x14ac:dyDescent="0.4">
      <c r="A24" s="1" t="s">
        <v>311</v>
      </c>
      <c r="B24" s="9">
        <v>0.53026022997379996</v>
      </c>
      <c r="C24" s="9">
        <v>0.60034295328209997</v>
      </c>
      <c r="D24" s="9">
        <v>0.59783837430239994</v>
      </c>
      <c r="E24" s="9">
        <v>0.62521259323239997</v>
      </c>
      <c r="F24" s="9">
        <v>0.42831140617469998</v>
      </c>
      <c r="G24" s="9">
        <v>0.47809820259650004</v>
      </c>
      <c r="H24" s="9">
        <v>0.46732574462760001</v>
      </c>
      <c r="I24" s="9">
        <v>0.48993188517809999</v>
      </c>
      <c r="J24" s="9">
        <v>0.26175456456060003</v>
      </c>
      <c r="K24" s="9">
        <v>0.33674139013640003</v>
      </c>
      <c r="L24" s="9">
        <v>0.35278568429739998</v>
      </c>
      <c r="M24" s="9">
        <v>0.40029042332300002</v>
      </c>
      <c r="N24" s="9">
        <v>0.19107172147579998</v>
      </c>
      <c r="O24" s="9">
        <v>0.24520690177409998</v>
      </c>
      <c r="P24" s="9">
        <v>0.23993410653129998</v>
      </c>
      <c r="Q24" s="9">
        <v>0.2945350561865</v>
      </c>
      <c r="R24" s="9">
        <v>0.13388715778140001</v>
      </c>
      <c r="S24" s="9">
        <v>0.1706261144547</v>
      </c>
      <c r="T24" s="9">
        <v>0.1697517975534</v>
      </c>
      <c r="U24" s="9">
        <v>0.21875300945930001</v>
      </c>
      <c r="V24" s="9">
        <v>5.3186768616379998E-2</v>
      </c>
      <c r="W24" s="9">
        <v>8.6278490299590005E-2</v>
      </c>
      <c r="X24" s="9">
        <v>8.2192587540250009E-2</v>
      </c>
      <c r="Y24" s="9">
        <v>0.1098027373999</v>
      </c>
      <c r="Z24" s="9">
        <v>3.350851347554E-2</v>
      </c>
      <c r="AA24" s="9">
        <v>3.3938822196250003E-2</v>
      </c>
      <c r="AB24" s="9">
        <v>5.8623191989730004E-2</v>
      </c>
      <c r="AC24" s="9">
        <v>6.1999042088770003E-2</v>
      </c>
      <c r="AD24" s="9">
        <v>0.16509278805160002</v>
      </c>
      <c r="AE24" s="9">
        <v>0.2044807026105</v>
      </c>
      <c r="AF24" s="9">
        <v>0.19616378550419999</v>
      </c>
      <c r="AG24" s="9">
        <v>0.25527185488179999</v>
      </c>
      <c r="AH24" s="9">
        <v>0.3273086000571</v>
      </c>
      <c r="AI24" s="9">
        <v>0.37772946180010003</v>
      </c>
      <c r="AJ24" s="9">
        <v>0.40004070509180001</v>
      </c>
      <c r="AK24" s="9">
        <v>0.41573628268160001</v>
      </c>
      <c r="AL24" s="9">
        <v>0.27803856654350001</v>
      </c>
      <c r="AM24" s="9">
        <v>0.330536307714</v>
      </c>
      <c r="AN24" s="9">
        <v>0.31988303527759998</v>
      </c>
      <c r="AO24" s="9">
        <v>0.35056192893530003</v>
      </c>
      <c r="AP24" s="9">
        <v>0.19411804427919999</v>
      </c>
      <c r="AQ24" s="9">
        <v>0.22134055812900003</v>
      </c>
      <c r="AR24" s="9">
        <v>0.25954251130079997</v>
      </c>
      <c r="AS24" s="9">
        <v>0.29816222894849997</v>
      </c>
    </row>
    <row r="25" spans="1:45" x14ac:dyDescent="0.4">
      <c r="B25" s="10">
        <v>75</v>
      </c>
      <c r="C25" s="10">
        <v>106</v>
      </c>
      <c r="D25" s="10">
        <v>119</v>
      </c>
      <c r="E25" s="10">
        <v>334</v>
      </c>
      <c r="F25" s="10">
        <v>181</v>
      </c>
      <c r="G25" s="10">
        <v>239</v>
      </c>
      <c r="H25" s="10">
        <v>243</v>
      </c>
      <c r="I25" s="10">
        <v>551</v>
      </c>
      <c r="J25" s="10">
        <v>153</v>
      </c>
      <c r="K25" s="10">
        <v>200</v>
      </c>
      <c r="L25" s="10">
        <v>259</v>
      </c>
      <c r="M25" s="10">
        <v>550</v>
      </c>
      <c r="N25" s="10">
        <v>108</v>
      </c>
      <c r="O25" s="10">
        <v>150</v>
      </c>
      <c r="P25" s="10">
        <v>158</v>
      </c>
      <c r="Q25" s="10">
        <v>306</v>
      </c>
      <c r="R25" s="10">
        <v>96</v>
      </c>
      <c r="S25" s="10">
        <v>121</v>
      </c>
      <c r="T25" s="10">
        <v>118</v>
      </c>
      <c r="U25" s="10">
        <v>194</v>
      </c>
      <c r="V25" s="10">
        <v>48</v>
      </c>
      <c r="W25" s="10">
        <v>77</v>
      </c>
      <c r="X25" s="10">
        <v>63</v>
      </c>
      <c r="Y25" s="10">
        <v>105</v>
      </c>
      <c r="Z25" s="10">
        <v>12</v>
      </c>
      <c r="AA25" s="10">
        <v>18</v>
      </c>
      <c r="AB25" s="10">
        <v>28</v>
      </c>
      <c r="AC25" s="10">
        <v>33</v>
      </c>
      <c r="AD25" s="10">
        <v>186</v>
      </c>
      <c r="AE25" s="10">
        <v>237</v>
      </c>
      <c r="AF25" s="10">
        <v>238</v>
      </c>
      <c r="AG25" s="10">
        <v>580</v>
      </c>
      <c r="AH25" s="10">
        <v>483</v>
      </c>
      <c r="AI25" s="10">
        <v>660</v>
      </c>
      <c r="AJ25" s="10">
        <v>729</v>
      </c>
      <c r="AK25" s="10">
        <v>1483</v>
      </c>
      <c r="AL25" s="10">
        <v>495</v>
      </c>
      <c r="AM25" s="10">
        <v>663</v>
      </c>
      <c r="AN25" s="10">
        <v>716</v>
      </c>
      <c r="AO25" s="10">
        <v>1471</v>
      </c>
      <c r="AP25" s="10">
        <v>178</v>
      </c>
      <c r="AQ25" s="10">
        <v>248</v>
      </c>
      <c r="AR25" s="10">
        <v>272</v>
      </c>
      <c r="AS25" s="10">
        <v>602</v>
      </c>
    </row>
    <row r="26" spans="1:45" x14ac:dyDescent="0.4">
      <c r="B26" s="10">
        <v>140</v>
      </c>
      <c r="C26" s="10">
        <v>171</v>
      </c>
      <c r="D26" s="10">
        <v>194</v>
      </c>
      <c r="E26" s="10">
        <v>525</v>
      </c>
      <c r="F26" s="10">
        <v>399</v>
      </c>
      <c r="G26" s="10">
        <v>458</v>
      </c>
      <c r="H26" s="10">
        <v>487</v>
      </c>
      <c r="I26" s="10">
        <v>1024</v>
      </c>
      <c r="J26" s="10">
        <v>558</v>
      </c>
      <c r="K26" s="10">
        <v>557</v>
      </c>
      <c r="L26" s="10">
        <v>670</v>
      </c>
      <c r="M26" s="10">
        <v>1265</v>
      </c>
      <c r="N26" s="10">
        <v>579</v>
      </c>
      <c r="O26" s="10">
        <v>605</v>
      </c>
      <c r="P26" s="10">
        <v>615</v>
      </c>
      <c r="Q26" s="10">
        <v>977</v>
      </c>
      <c r="R26" s="10">
        <v>697</v>
      </c>
      <c r="S26" s="10">
        <v>673</v>
      </c>
      <c r="T26" s="10">
        <v>615</v>
      </c>
      <c r="U26" s="10">
        <v>885</v>
      </c>
      <c r="V26" s="10">
        <v>799</v>
      </c>
      <c r="W26" s="10">
        <v>729</v>
      </c>
      <c r="X26" s="10">
        <v>608</v>
      </c>
      <c r="Y26" s="10">
        <v>879</v>
      </c>
      <c r="Z26" s="10">
        <v>408</v>
      </c>
      <c r="AA26" s="10">
        <v>375</v>
      </c>
      <c r="AB26" s="10">
        <v>339</v>
      </c>
      <c r="AC26" s="10">
        <v>431</v>
      </c>
      <c r="AD26" s="10">
        <v>1560</v>
      </c>
      <c r="AE26" s="10">
        <v>1486</v>
      </c>
      <c r="AF26" s="10">
        <v>1327</v>
      </c>
      <c r="AG26" s="10">
        <v>2296</v>
      </c>
      <c r="AH26" s="10">
        <v>2001</v>
      </c>
      <c r="AI26" s="10">
        <v>2055</v>
      </c>
      <c r="AJ26" s="10">
        <v>2161</v>
      </c>
      <c r="AK26" s="10">
        <v>3652</v>
      </c>
      <c r="AL26" s="10">
        <v>2405</v>
      </c>
      <c r="AM26" s="10">
        <v>2382</v>
      </c>
      <c r="AN26" s="10">
        <v>2397</v>
      </c>
      <c r="AO26" s="10">
        <v>4107</v>
      </c>
      <c r="AP26" s="10">
        <v>1175</v>
      </c>
      <c r="AQ26" s="10">
        <v>1190</v>
      </c>
      <c r="AR26" s="10">
        <v>1127</v>
      </c>
      <c r="AS26" s="10">
        <v>1880</v>
      </c>
    </row>
    <row r="27" spans="1:45" x14ac:dyDescent="0.4">
      <c r="B27" s="10">
        <v>220.02529249669999</v>
      </c>
      <c r="C27" s="10">
        <v>236.00003847880001</v>
      </c>
      <c r="D27" s="10">
        <v>245.78136895200001</v>
      </c>
      <c r="E27" s="10">
        <v>427.76914024339999</v>
      </c>
      <c r="F27" s="10">
        <v>293.08030472759998</v>
      </c>
      <c r="G27" s="10">
        <v>317.1663613783</v>
      </c>
      <c r="H27" s="10">
        <v>314.98302943099998</v>
      </c>
      <c r="I27" s="10">
        <v>552.846335619</v>
      </c>
      <c r="J27" s="10">
        <v>161.5513321196</v>
      </c>
      <c r="K27" s="10">
        <v>211.3957166095</v>
      </c>
      <c r="L27" s="10">
        <v>224.62819180029999</v>
      </c>
      <c r="M27" s="10">
        <v>429.66167135960001</v>
      </c>
      <c r="N27" s="10">
        <v>110.6419757235</v>
      </c>
      <c r="O27" s="10">
        <v>142.55309394919999</v>
      </c>
      <c r="P27" s="10">
        <v>134.8189061585</v>
      </c>
      <c r="Q27" s="10">
        <v>273.1345261916</v>
      </c>
      <c r="R27" s="10">
        <v>71.611023705769995</v>
      </c>
      <c r="S27" s="10">
        <v>91.707063037379996</v>
      </c>
      <c r="T27" s="10">
        <v>88.40854627393</v>
      </c>
      <c r="U27" s="10">
        <v>187.1159074709</v>
      </c>
      <c r="V27" s="10">
        <v>25.957251607740002</v>
      </c>
      <c r="W27" s="10">
        <v>44.897743278349999</v>
      </c>
      <c r="X27" s="10">
        <v>38.103905440449999</v>
      </c>
      <c r="Y27" s="10">
        <v>95.316645003519994</v>
      </c>
      <c r="Z27" s="10">
        <v>8.7673540562329997</v>
      </c>
      <c r="AA27" s="10">
        <v>8.3490534510680003</v>
      </c>
      <c r="AB27" s="10">
        <v>16.779049101910001</v>
      </c>
      <c r="AC27" s="10">
        <v>27.704372756849999</v>
      </c>
      <c r="AD27" s="10">
        <v>289.38073587999997</v>
      </c>
      <c r="AE27" s="10">
        <v>358.75716122659998</v>
      </c>
      <c r="AF27" s="10">
        <v>352.92496391349999</v>
      </c>
      <c r="AG27" s="10">
        <v>771.06159611750002</v>
      </c>
      <c r="AH27" s="10">
        <v>591.00764196800003</v>
      </c>
      <c r="AI27" s="10">
        <v>668.76497324920001</v>
      </c>
      <c r="AJ27" s="10">
        <v>680.50032425630002</v>
      </c>
      <c r="AK27" s="10">
        <v>1214.6873272109999</v>
      </c>
      <c r="AL27" s="10">
        <v>651.66353160879999</v>
      </c>
      <c r="AM27" s="10">
        <v>791.38253821429998</v>
      </c>
      <c r="AN27" s="10">
        <v>754.35525059999998</v>
      </c>
      <c r="AO27" s="10">
        <v>1406.951906432</v>
      </c>
      <c r="AP27" s="10">
        <v>239.9710028284</v>
      </c>
      <c r="AQ27" s="10">
        <v>260.68653196830002</v>
      </c>
      <c r="AR27" s="10">
        <v>309.14774655799999</v>
      </c>
      <c r="AS27" s="10">
        <v>588.43990577279999</v>
      </c>
    </row>
    <row r="28" spans="1:45" x14ac:dyDescent="0.4">
      <c r="B28" s="10">
        <v>414.93832661670001</v>
      </c>
      <c r="C28" s="10">
        <v>393.1087009327</v>
      </c>
      <c r="D28" s="10">
        <v>411.1167491361</v>
      </c>
      <c r="E28" s="10">
        <v>684.19789504209996</v>
      </c>
      <c r="F28" s="10">
        <v>684.26920344040002</v>
      </c>
      <c r="G28" s="10">
        <v>663.39166233169999</v>
      </c>
      <c r="H28" s="10">
        <v>674.01172105759997</v>
      </c>
      <c r="I28" s="10">
        <v>1128.41468854</v>
      </c>
      <c r="J28" s="10">
        <v>617.18630347789997</v>
      </c>
      <c r="K28" s="10">
        <v>627.76873530119997</v>
      </c>
      <c r="L28" s="10">
        <v>636.72706064479996</v>
      </c>
      <c r="M28" s="10">
        <v>1073.374845675</v>
      </c>
      <c r="N28" s="10">
        <v>579.05991985059995</v>
      </c>
      <c r="O28" s="10">
        <v>581.35840760539998</v>
      </c>
      <c r="P28" s="10">
        <v>561.89971533259995</v>
      </c>
      <c r="Q28" s="10">
        <v>927.34131457230001</v>
      </c>
      <c r="R28" s="10">
        <v>534.86103441440002</v>
      </c>
      <c r="S28" s="10">
        <v>537.47378196149998</v>
      </c>
      <c r="T28" s="10">
        <v>520.81066326339999</v>
      </c>
      <c r="U28" s="10">
        <v>855.37523773249995</v>
      </c>
      <c r="V28" s="10">
        <v>488.03964374970002</v>
      </c>
      <c r="W28" s="10">
        <v>520.38165158490006</v>
      </c>
      <c r="X28" s="10">
        <v>463.59296599330003</v>
      </c>
      <c r="Y28" s="10">
        <v>868.07166433760005</v>
      </c>
      <c r="Z28" s="10">
        <v>261.6455684503</v>
      </c>
      <c r="AA28" s="10">
        <v>246.00304049409999</v>
      </c>
      <c r="AB28" s="10">
        <v>286.2186198398</v>
      </c>
      <c r="AC28" s="10">
        <v>446.85162582309999</v>
      </c>
      <c r="AD28" s="10">
        <v>1752.8369306449999</v>
      </c>
      <c r="AE28" s="10">
        <v>1754.4793060980001</v>
      </c>
      <c r="AF28" s="10">
        <v>1799.134141944</v>
      </c>
      <c r="AG28" s="10">
        <v>3020.550763321</v>
      </c>
      <c r="AH28" s="10">
        <v>1805.6587632129999</v>
      </c>
      <c r="AI28" s="10">
        <v>1770.486660114</v>
      </c>
      <c r="AJ28" s="10">
        <v>1701.07770433</v>
      </c>
      <c r="AK28" s="10">
        <v>2921.773676756</v>
      </c>
      <c r="AL28" s="10">
        <v>2343.7882726490002</v>
      </c>
      <c r="AM28" s="10">
        <v>2394.2378484450001</v>
      </c>
      <c r="AN28" s="10">
        <v>2358.2221231120002</v>
      </c>
      <c r="AO28" s="10">
        <v>4013.4190004729999</v>
      </c>
      <c r="AP28" s="10">
        <v>1236.211727351</v>
      </c>
      <c r="AQ28" s="10">
        <v>1177.7621515549999</v>
      </c>
      <c r="AR28" s="10">
        <v>1191.125665729</v>
      </c>
      <c r="AS28" s="10">
        <v>1973.5561672179999</v>
      </c>
    </row>
    <row r="29" spans="1:45" x14ac:dyDescent="0.4">
      <c r="B29" s="4" t="s">
        <v>107</v>
      </c>
      <c r="C29" s="4" t="s">
        <v>107</v>
      </c>
      <c r="D29" s="4" t="s">
        <v>107</v>
      </c>
      <c r="E29" s="4" t="s">
        <v>107</v>
      </c>
      <c r="F29" s="4" t="s">
        <v>107</v>
      </c>
      <c r="G29" s="4" t="s">
        <v>107</v>
      </c>
      <c r="H29" s="4" t="s">
        <v>107</v>
      </c>
      <c r="I29" s="4" t="s">
        <v>107</v>
      </c>
      <c r="J29" s="4" t="s">
        <v>107</v>
      </c>
      <c r="K29" s="4" t="s">
        <v>127</v>
      </c>
      <c r="L29" s="4" t="s">
        <v>127</v>
      </c>
      <c r="M29" s="4" t="s">
        <v>212</v>
      </c>
      <c r="N29" s="4" t="s">
        <v>107</v>
      </c>
      <c r="O29" s="4" t="s">
        <v>107</v>
      </c>
      <c r="P29" s="4" t="s">
        <v>107</v>
      </c>
      <c r="Q29" s="4" t="s">
        <v>271</v>
      </c>
      <c r="R29" s="4" t="s">
        <v>107</v>
      </c>
      <c r="S29" s="4" t="s">
        <v>107</v>
      </c>
      <c r="T29" s="4" t="s">
        <v>107</v>
      </c>
      <c r="U29" s="4" t="s">
        <v>271</v>
      </c>
      <c r="V29" s="4" t="s">
        <v>107</v>
      </c>
      <c r="W29" s="4" t="s">
        <v>127</v>
      </c>
      <c r="X29" s="4" t="s">
        <v>107</v>
      </c>
      <c r="Y29" s="4" t="s">
        <v>102</v>
      </c>
      <c r="Z29" s="4" t="s">
        <v>397</v>
      </c>
      <c r="AA29" s="4" t="s">
        <v>397</v>
      </c>
      <c r="AB29" s="4" t="s">
        <v>107</v>
      </c>
      <c r="AC29" s="4" t="s">
        <v>435</v>
      </c>
      <c r="AD29" s="4" t="s">
        <v>107</v>
      </c>
      <c r="AE29" s="4" t="s">
        <v>127</v>
      </c>
      <c r="AF29" s="4" t="s">
        <v>107</v>
      </c>
      <c r="AG29" s="4" t="s">
        <v>516</v>
      </c>
      <c r="AH29" s="4" t="s">
        <v>107</v>
      </c>
      <c r="AI29" s="4" t="s">
        <v>127</v>
      </c>
      <c r="AJ29" s="4" t="s">
        <v>102</v>
      </c>
      <c r="AK29" s="4" t="s">
        <v>212</v>
      </c>
      <c r="AL29" s="4" t="s">
        <v>107</v>
      </c>
      <c r="AM29" s="4" t="s">
        <v>127</v>
      </c>
      <c r="AN29" s="4" t="s">
        <v>127</v>
      </c>
      <c r="AO29" s="4" t="s">
        <v>271</v>
      </c>
      <c r="AP29" s="4" t="s">
        <v>107</v>
      </c>
      <c r="AQ29" s="4" t="s">
        <v>107</v>
      </c>
      <c r="AR29" s="4" t="s">
        <v>127</v>
      </c>
      <c r="AS29" s="4" t="s">
        <v>310</v>
      </c>
    </row>
    <row r="30" spans="1:45" x14ac:dyDescent="0.4">
      <c r="A30" s="1" t="s">
        <v>303</v>
      </c>
      <c r="B30" s="9">
        <v>0.290004485649</v>
      </c>
      <c r="C30" s="9">
        <v>0.46950977054909998</v>
      </c>
      <c r="D30" s="9">
        <v>0.39478159390830003</v>
      </c>
      <c r="E30" s="9">
        <v>0.406473421901</v>
      </c>
      <c r="F30" s="9">
        <v>0.2303824397109</v>
      </c>
      <c r="G30" s="9">
        <v>0.31732331069059999</v>
      </c>
      <c r="H30" s="9">
        <v>0.29859569391809998</v>
      </c>
      <c r="I30" s="9">
        <v>0.30774450467969999</v>
      </c>
      <c r="J30" s="9">
        <v>0.26895378524550001</v>
      </c>
      <c r="K30" s="9">
        <v>0.29463734167119998</v>
      </c>
      <c r="L30" s="9">
        <v>0.27451494124679998</v>
      </c>
      <c r="M30" s="9">
        <v>0.33191298000430003</v>
      </c>
      <c r="N30" s="9">
        <v>0.19165201871000001</v>
      </c>
      <c r="O30" s="9">
        <v>0.2710993717065</v>
      </c>
      <c r="P30" s="9">
        <v>0.25795975769860002</v>
      </c>
      <c r="Q30" s="9">
        <v>0.27569418712749999</v>
      </c>
      <c r="R30" s="9">
        <v>0.18772606287319998</v>
      </c>
      <c r="S30" s="9">
        <v>0.23519019537329999</v>
      </c>
      <c r="T30" s="9">
        <v>0.23461910126060001</v>
      </c>
      <c r="U30" s="9">
        <v>0.25890171317400001</v>
      </c>
      <c r="V30" s="9">
        <v>0.11985731461760001</v>
      </c>
      <c r="W30" s="9">
        <v>0.20254132301780001</v>
      </c>
      <c r="X30" s="9">
        <v>0.18576511788360001</v>
      </c>
      <c r="Y30" s="9">
        <v>0.20444777869440001</v>
      </c>
      <c r="Z30" s="9">
        <v>0.1015377278446</v>
      </c>
      <c r="AA30" s="9">
        <v>0.1398812104378</v>
      </c>
      <c r="AB30" s="9">
        <v>0.17097649118389999</v>
      </c>
      <c r="AC30" s="9">
        <v>0.119583102064</v>
      </c>
      <c r="AD30" s="9">
        <v>0.25663789427849998</v>
      </c>
      <c r="AE30" s="9">
        <v>0.33678480147259998</v>
      </c>
      <c r="AF30" s="9">
        <v>0.30274477910100001</v>
      </c>
      <c r="AG30" s="9">
        <v>0.32498998130129997</v>
      </c>
      <c r="AH30" s="9">
        <v>0.1554033133685</v>
      </c>
      <c r="AI30" s="9">
        <v>0.222652496117</v>
      </c>
      <c r="AJ30" s="9">
        <v>0.21640065843350001</v>
      </c>
      <c r="AK30" s="9">
        <v>0.2369886124176</v>
      </c>
      <c r="AL30" s="9">
        <v>0.23485818501</v>
      </c>
      <c r="AM30" s="9">
        <v>0.31515698615670001</v>
      </c>
      <c r="AN30" s="9">
        <v>0.28410116806969998</v>
      </c>
      <c r="AO30" s="9">
        <v>0.3021312869369</v>
      </c>
      <c r="AP30" s="9">
        <v>0.1536643678971</v>
      </c>
      <c r="AQ30" s="9">
        <v>0.21341008617000001</v>
      </c>
      <c r="AR30" s="9">
        <v>0.2273665755316</v>
      </c>
      <c r="AS30" s="9">
        <v>0.24366402793990002</v>
      </c>
    </row>
    <row r="31" spans="1:45" x14ac:dyDescent="0.4">
      <c r="B31" s="10">
        <v>39</v>
      </c>
      <c r="C31" s="10">
        <v>75</v>
      </c>
      <c r="D31" s="10">
        <v>75</v>
      </c>
      <c r="E31" s="10">
        <v>205</v>
      </c>
      <c r="F31" s="10">
        <v>86</v>
      </c>
      <c r="G31" s="10">
        <v>133</v>
      </c>
      <c r="H31" s="10">
        <v>134</v>
      </c>
      <c r="I31" s="10">
        <v>298</v>
      </c>
      <c r="J31" s="10">
        <v>124</v>
      </c>
      <c r="K31" s="10">
        <v>144</v>
      </c>
      <c r="L31" s="10">
        <v>164</v>
      </c>
      <c r="M31" s="10">
        <v>365</v>
      </c>
      <c r="N31" s="10">
        <v>103</v>
      </c>
      <c r="O31" s="10">
        <v>150</v>
      </c>
      <c r="P31" s="10">
        <v>144</v>
      </c>
      <c r="Q31" s="10">
        <v>264</v>
      </c>
      <c r="R31" s="10">
        <v>115</v>
      </c>
      <c r="S31" s="10">
        <v>145</v>
      </c>
      <c r="T31" s="10">
        <v>141</v>
      </c>
      <c r="U31" s="10">
        <v>217</v>
      </c>
      <c r="V31" s="10">
        <v>92</v>
      </c>
      <c r="W31" s="10">
        <v>152</v>
      </c>
      <c r="X31" s="10">
        <v>106</v>
      </c>
      <c r="Y31" s="10">
        <v>183</v>
      </c>
      <c r="Z31" s="10">
        <v>39</v>
      </c>
      <c r="AA31" s="10">
        <v>48</v>
      </c>
      <c r="AB31" s="10">
        <v>52</v>
      </c>
      <c r="AC31" s="10">
        <v>59</v>
      </c>
      <c r="AD31" s="10">
        <v>328</v>
      </c>
      <c r="AE31" s="10">
        <v>447</v>
      </c>
      <c r="AF31" s="10">
        <v>389</v>
      </c>
      <c r="AG31" s="10">
        <v>751</v>
      </c>
      <c r="AH31" s="10">
        <v>265</v>
      </c>
      <c r="AI31" s="10">
        <v>389</v>
      </c>
      <c r="AJ31" s="10">
        <v>410</v>
      </c>
      <c r="AK31" s="10">
        <v>824</v>
      </c>
      <c r="AL31" s="10">
        <v>433</v>
      </c>
      <c r="AM31" s="10">
        <v>599</v>
      </c>
      <c r="AN31" s="10">
        <v>584</v>
      </c>
      <c r="AO31" s="10">
        <v>1149</v>
      </c>
      <c r="AP31" s="10">
        <v>165</v>
      </c>
      <c r="AQ31" s="10">
        <v>249</v>
      </c>
      <c r="AR31" s="10">
        <v>232</v>
      </c>
      <c r="AS31" s="10">
        <v>444</v>
      </c>
    </row>
    <row r="32" spans="1:45" x14ac:dyDescent="0.4">
      <c r="B32" s="10">
        <v>140</v>
      </c>
      <c r="C32" s="10">
        <v>171</v>
      </c>
      <c r="D32" s="10">
        <v>194</v>
      </c>
      <c r="E32" s="10">
        <v>525</v>
      </c>
      <c r="F32" s="10">
        <v>399</v>
      </c>
      <c r="G32" s="10">
        <v>458</v>
      </c>
      <c r="H32" s="10">
        <v>487</v>
      </c>
      <c r="I32" s="10">
        <v>1024</v>
      </c>
      <c r="J32" s="10">
        <v>558</v>
      </c>
      <c r="K32" s="10">
        <v>557</v>
      </c>
      <c r="L32" s="10">
        <v>670</v>
      </c>
      <c r="M32" s="10">
        <v>1265</v>
      </c>
      <c r="N32" s="10">
        <v>579</v>
      </c>
      <c r="O32" s="10">
        <v>605</v>
      </c>
      <c r="P32" s="10">
        <v>615</v>
      </c>
      <c r="Q32" s="10">
        <v>977</v>
      </c>
      <c r="R32" s="10">
        <v>697</v>
      </c>
      <c r="S32" s="10">
        <v>673</v>
      </c>
      <c r="T32" s="10">
        <v>615</v>
      </c>
      <c r="U32" s="10">
        <v>885</v>
      </c>
      <c r="V32" s="10">
        <v>799</v>
      </c>
      <c r="W32" s="10">
        <v>729</v>
      </c>
      <c r="X32" s="10">
        <v>608</v>
      </c>
      <c r="Y32" s="10">
        <v>879</v>
      </c>
      <c r="Z32" s="10">
        <v>408</v>
      </c>
      <c r="AA32" s="10">
        <v>375</v>
      </c>
      <c r="AB32" s="10">
        <v>339</v>
      </c>
      <c r="AC32" s="10">
        <v>431</v>
      </c>
      <c r="AD32" s="10">
        <v>1560</v>
      </c>
      <c r="AE32" s="10">
        <v>1486</v>
      </c>
      <c r="AF32" s="10">
        <v>1327</v>
      </c>
      <c r="AG32" s="10">
        <v>2296</v>
      </c>
      <c r="AH32" s="10">
        <v>2001</v>
      </c>
      <c r="AI32" s="10">
        <v>2055</v>
      </c>
      <c r="AJ32" s="10">
        <v>2161</v>
      </c>
      <c r="AK32" s="10">
        <v>3652</v>
      </c>
      <c r="AL32" s="10">
        <v>2405</v>
      </c>
      <c r="AM32" s="10">
        <v>2382</v>
      </c>
      <c r="AN32" s="10">
        <v>2397</v>
      </c>
      <c r="AO32" s="10">
        <v>4107</v>
      </c>
      <c r="AP32" s="10">
        <v>1175</v>
      </c>
      <c r="AQ32" s="10">
        <v>1190</v>
      </c>
      <c r="AR32" s="10">
        <v>1127</v>
      </c>
      <c r="AS32" s="10">
        <v>1880</v>
      </c>
    </row>
    <row r="33" spans="1:45" x14ac:dyDescent="0.4">
      <c r="B33" s="10">
        <v>120.33397598649999</v>
      </c>
      <c r="C33" s="10">
        <v>184.5683759758</v>
      </c>
      <c r="D33" s="10">
        <v>162.30132550639999</v>
      </c>
      <c r="E33" s="10">
        <v>278.10825965520002</v>
      </c>
      <c r="F33" s="10">
        <v>157.64360850759999</v>
      </c>
      <c r="G33" s="10">
        <v>210.5096385757</v>
      </c>
      <c r="H33" s="10">
        <v>201.25699755810001</v>
      </c>
      <c r="I33" s="10">
        <v>347.263419398</v>
      </c>
      <c r="J33" s="10">
        <v>165.99459252209999</v>
      </c>
      <c r="K33" s="10">
        <v>184.9641113534</v>
      </c>
      <c r="L33" s="10">
        <v>174.79109164319999</v>
      </c>
      <c r="M33" s="10">
        <v>356.26704368970002</v>
      </c>
      <c r="N33" s="10">
        <v>110.97800259340001</v>
      </c>
      <c r="O33" s="10">
        <v>157.60589903810001</v>
      </c>
      <c r="P33" s="10">
        <v>144.94751441810001</v>
      </c>
      <c r="Q33" s="10">
        <v>255.66260991070001</v>
      </c>
      <c r="R33" s="10">
        <v>100.4073561749</v>
      </c>
      <c r="S33" s="10">
        <v>126.4085637876</v>
      </c>
      <c r="T33" s="10">
        <v>122.1921297418</v>
      </c>
      <c r="U33" s="10">
        <v>221.45811445550001</v>
      </c>
      <c r="V33" s="10">
        <v>58.495121126790004</v>
      </c>
      <c r="W33" s="10">
        <v>105.39878818619999</v>
      </c>
      <c r="X33" s="10">
        <v>86.119401977769996</v>
      </c>
      <c r="Y33" s="10">
        <v>177.4753235213</v>
      </c>
      <c r="Z33" s="10">
        <v>26.56689652104</v>
      </c>
      <c r="AA33" s="10">
        <v>34.411203075689997</v>
      </c>
      <c r="AB33" s="10">
        <v>48.936655331700003</v>
      </c>
      <c r="AC33" s="10">
        <v>53.435903578260003</v>
      </c>
      <c r="AD33" s="10">
        <v>449.84437889420002</v>
      </c>
      <c r="AE33" s="10">
        <v>590.88196479199996</v>
      </c>
      <c r="AF33" s="10">
        <v>544.67846837590002</v>
      </c>
      <c r="AG33" s="10">
        <v>981.64873609120002</v>
      </c>
      <c r="AH33" s="10">
        <v>280.60535461619997</v>
      </c>
      <c r="AI33" s="10">
        <v>394.20327421629997</v>
      </c>
      <c r="AJ33" s="10">
        <v>368.11433526370001</v>
      </c>
      <c r="AK33" s="10">
        <v>692.42708945250001</v>
      </c>
      <c r="AL33" s="10">
        <v>550.457859762</v>
      </c>
      <c r="AM33" s="10">
        <v>754.56078445840001</v>
      </c>
      <c r="AN33" s="10">
        <v>669.97365974410002</v>
      </c>
      <c r="AO33" s="10">
        <v>1212.57944763</v>
      </c>
      <c r="AP33" s="10">
        <v>189.9616936704</v>
      </c>
      <c r="AQ33" s="10">
        <v>251.346322251</v>
      </c>
      <c r="AR33" s="10">
        <v>270.82216364459998</v>
      </c>
      <c r="AS33" s="10">
        <v>480.88464506989999</v>
      </c>
    </row>
    <row r="34" spans="1:45" x14ac:dyDescent="0.4">
      <c r="B34" s="10">
        <v>414.93832661670001</v>
      </c>
      <c r="C34" s="10">
        <v>393.1087009327</v>
      </c>
      <c r="D34" s="10">
        <v>411.1167491361</v>
      </c>
      <c r="E34" s="10">
        <v>684.19789504209996</v>
      </c>
      <c r="F34" s="10">
        <v>684.26920344040002</v>
      </c>
      <c r="G34" s="10">
        <v>663.39166233169999</v>
      </c>
      <c r="H34" s="10">
        <v>674.01172105759997</v>
      </c>
      <c r="I34" s="10">
        <v>1128.41468854</v>
      </c>
      <c r="J34" s="10">
        <v>617.18630347789997</v>
      </c>
      <c r="K34" s="10">
        <v>627.76873530119997</v>
      </c>
      <c r="L34" s="10">
        <v>636.72706064479996</v>
      </c>
      <c r="M34" s="10">
        <v>1073.374845675</v>
      </c>
      <c r="N34" s="10">
        <v>579.05991985059995</v>
      </c>
      <c r="O34" s="10">
        <v>581.35840760539998</v>
      </c>
      <c r="P34" s="10">
        <v>561.89971533259995</v>
      </c>
      <c r="Q34" s="10">
        <v>927.34131457230001</v>
      </c>
      <c r="R34" s="10">
        <v>534.86103441440002</v>
      </c>
      <c r="S34" s="10">
        <v>537.47378196149998</v>
      </c>
      <c r="T34" s="10">
        <v>520.81066326339999</v>
      </c>
      <c r="U34" s="10">
        <v>855.37523773249995</v>
      </c>
      <c r="V34" s="10">
        <v>488.03964374970002</v>
      </c>
      <c r="W34" s="10">
        <v>520.38165158490006</v>
      </c>
      <c r="X34" s="10">
        <v>463.59296599330003</v>
      </c>
      <c r="Y34" s="10">
        <v>868.07166433760005</v>
      </c>
      <c r="Z34" s="10">
        <v>261.6455684503</v>
      </c>
      <c r="AA34" s="10">
        <v>246.00304049409999</v>
      </c>
      <c r="AB34" s="10">
        <v>286.2186198398</v>
      </c>
      <c r="AC34" s="10">
        <v>446.85162582309999</v>
      </c>
      <c r="AD34" s="10">
        <v>1752.8369306449999</v>
      </c>
      <c r="AE34" s="10">
        <v>1754.4793060980001</v>
      </c>
      <c r="AF34" s="10">
        <v>1799.134141944</v>
      </c>
      <c r="AG34" s="10">
        <v>3020.550763321</v>
      </c>
      <c r="AH34" s="10">
        <v>1805.6587632129999</v>
      </c>
      <c r="AI34" s="10">
        <v>1770.486660114</v>
      </c>
      <c r="AJ34" s="10">
        <v>1701.07770433</v>
      </c>
      <c r="AK34" s="10">
        <v>2921.773676756</v>
      </c>
      <c r="AL34" s="10">
        <v>2343.7882726490002</v>
      </c>
      <c r="AM34" s="10">
        <v>2394.2378484450001</v>
      </c>
      <c r="AN34" s="10">
        <v>2358.2221231120002</v>
      </c>
      <c r="AO34" s="10">
        <v>4013.4190004729999</v>
      </c>
      <c r="AP34" s="10">
        <v>1236.211727351</v>
      </c>
      <c r="AQ34" s="10">
        <v>1177.7621515549999</v>
      </c>
      <c r="AR34" s="10">
        <v>1191.125665729</v>
      </c>
      <c r="AS34" s="10">
        <v>1973.5561672179999</v>
      </c>
    </row>
    <row r="35" spans="1:45" x14ac:dyDescent="0.4">
      <c r="B35" s="4" t="s">
        <v>107</v>
      </c>
      <c r="C35" s="4" t="s">
        <v>127</v>
      </c>
      <c r="D35" s="4" t="s">
        <v>107</v>
      </c>
      <c r="E35" s="4" t="s">
        <v>127</v>
      </c>
      <c r="F35" s="4" t="s">
        <v>107</v>
      </c>
      <c r="G35" s="4" t="s">
        <v>127</v>
      </c>
      <c r="H35" s="4" t="s">
        <v>127</v>
      </c>
      <c r="I35" s="4" t="s">
        <v>127</v>
      </c>
      <c r="J35" s="4" t="s">
        <v>107</v>
      </c>
      <c r="K35" s="4" t="s">
        <v>107</v>
      </c>
      <c r="L35" s="4" t="s">
        <v>107</v>
      </c>
      <c r="M35" s="4" t="s">
        <v>218</v>
      </c>
      <c r="N35" s="4" t="s">
        <v>107</v>
      </c>
      <c r="O35" s="4" t="s">
        <v>127</v>
      </c>
      <c r="P35" s="4" t="s">
        <v>127</v>
      </c>
      <c r="Q35" s="4" t="s">
        <v>127</v>
      </c>
      <c r="R35" s="4" t="s">
        <v>107</v>
      </c>
      <c r="S35" s="4" t="s">
        <v>107</v>
      </c>
      <c r="T35" s="4" t="s">
        <v>107</v>
      </c>
      <c r="U35" s="4" t="s">
        <v>127</v>
      </c>
      <c r="V35" s="4" t="s">
        <v>107</v>
      </c>
      <c r="W35" s="4" t="s">
        <v>102</v>
      </c>
      <c r="X35" s="4" t="s">
        <v>127</v>
      </c>
      <c r="Y35" s="4" t="s">
        <v>102</v>
      </c>
      <c r="Z35" s="4" t="s">
        <v>107</v>
      </c>
      <c r="AA35" s="4" t="s">
        <v>107</v>
      </c>
      <c r="AB35" s="4" t="s">
        <v>127</v>
      </c>
      <c r="AC35" s="4" t="s">
        <v>107</v>
      </c>
      <c r="AD35" s="4" t="s">
        <v>107</v>
      </c>
      <c r="AE35" s="4" t="s">
        <v>102</v>
      </c>
      <c r="AF35" s="4" t="s">
        <v>127</v>
      </c>
      <c r="AG35" s="4" t="s">
        <v>102</v>
      </c>
      <c r="AH35" s="4" t="s">
        <v>107</v>
      </c>
      <c r="AI35" s="4" t="s">
        <v>102</v>
      </c>
      <c r="AJ35" s="4" t="s">
        <v>102</v>
      </c>
      <c r="AK35" s="4" t="s">
        <v>102</v>
      </c>
      <c r="AL35" s="4" t="s">
        <v>107</v>
      </c>
      <c r="AM35" s="4" t="s">
        <v>102</v>
      </c>
      <c r="AN35" s="4" t="s">
        <v>127</v>
      </c>
      <c r="AO35" s="4" t="s">
        <v>102</v>
      </c>
      <c r="AP35" s="4" t="s">
        <v>107</v>
      </c>
      <c r="AQ35" s="4" t="s">
        <v>127</v>
      </c>
      <c r="AR35" s="4" t="s">
        <v>102</v>
      </c>
      <c r="AS35" s="4" t="s">
        <v>102</v>
      </c>
    </row>
    <row r="36" spans="1:45" x14ac:dyDescent="0.4">
      <c r="A36" s="1" t="s">
        <v>309</v>
      </c>
      <c r="B36" s="9">
        <v>9.9245033355690002E-2</v>
      </c>
      <c r="C36" s="9">
        <v>0.17155752572229999</v>
      </c>
      <c r="D36" s="9">
        <v>9.9141159933459996E-2</v>
      </c>
      <c r="E36" s="9">
        <v>0.16731996122249998</v>
      </c>
      <c r="F36" s="9">
        <v>0.18202213971119999</v>
      </c>
      <c r="G36" s="9">
        <v>0.2234077475281</v>
      </c>
      <c r="H36" s="9">
        <v>0.16893198509019999</v>
      </c>
      <c r="I36" s="9">
        <v>0.1798304633327</v>
      </c>
      <c r="J36" s="9">
        <v>0.2613871853411</v>
      </c>
      <c r="K36" s="9">
        <v>0.30830950944000002</v>
      </c>
      <c r="L36" s="9">
        <v>0.26784960889320003</v>
      </c>
      <c r="M36" s="9">
        <v>0.26913813504490003</v>
      </c>
      <c r="N36" s="9">
        <v>0.17089943194229998</v>
      </c>
      <c r="O36" s="9">
        <v>0.2372783907246</v>
      </c>
      <c r="P36" s="9">
        <v>0.23050157365429999</v>
      </c>
      <c r="Q36" s="9">
        <v>0.25776238385309996</v>
      </c>
      <c r="R36" s="9">
        <v>0.15480187964940001</v>
      </c>
      <c r="S36" s="9">
        <v>0.2017859741371</v>
      </c>
      <c r="T36" s="9">
        <v>0.18670408816679998</v>
      </c>
      <c r="U36" s="9">
        <v>0.17779028413039999</v>
      </c>
      <c r="V36" s="9">
        <v>0.13114111535379999</v>
      </c>
      <c r="W36" s="9">
        <v>0.1727145110768</v>
      </c>
      <c r="X36" s="9">
        <v>0.1821744193091</v>
      </c>
      <c r="Y36" s="9">
        <v>0.212815399958</v>
      </c>
      <c r="Z36" s="9">
        <v>8.0680319368560002E-2</v>
      </c>
      <c r="AA36" s="9">
        <v>0.12199969389210001</v>
      </c>
      <c r="AB36" s="9">
        <v>0.13737169833579999</v>
      </c>
      <c r="AC36" s="9">
        <v>0.14631002009239999</v>
      </c>
      <c r="AD36" s="9">
        <v>0.1532879127456</v>
      </c>
      <c r="AE36" s="9">
        <v>0.21451045948360001</v>
      </c>
      <c r="AF36" s="9">
        <v>0.16518098237330001</v>
      </c>
      <c r="AG36" s="9">
        <v>0.19909587762229999</v>
      </c>
      <c r="AH36" s="9">
        <v>0.17763458745460001</v>
      </c>
      <c r="AI36" s="9">
        <v>0.219595739456</v>
      </c>
      <c r="AJ36" s="9">
        <v>0.21874226512509998</v>
      </c>
      <c r="AK36" s="9">
        <v>0.21934147865349998</v>
      </c>
      <c r="AL36" s="9">
        <v>0.20360381913629999</v>
      </c>
      <c r="AM36" s="9">
        <v>0.25969247048530003</v>
      </c>
      <c r="AN36" s="9">
        <v>0.22490146255980001</v>
      </c>
      <c r="AO36" s="9">
        <v>0.2432499455088</v>
      </c>
      <c r="AP36" s="9">
        <v>9.4420133100660011E-2</v>
      </c>
      <c r="AQ36" s="9">
        <v>0.13051645285970001</v>
      </c>
      <c r="AR36" s="9">
        <v>0.1220102874939</v>
      </c>
      <c r="AS36" s="9">
        <v>0.1378358483712</v>
      </c>
    </row>
    <row r="37" spans="1:45" x14ac:dyDescent="0.4">
      <c r="B37" s="10">
        <v>14</v>
      </c>
      <c r="C37" s="10">
        <v>27</v>
      </c>
      <c r="D37" s="10">
        <v>20</v>
      </c>
      <c r="E37" s="10">
        <v>83</v>
      </c>
      <c r="F37" s="10">
        <v>79</v>
      </c>
      <c r="G37" s="10">
        <v>107</v>
      </c>
      <c r="H37" s="10">
        <v>96</v>
      </c>
      <c r="I37" s="10">
        <v>209</v>
      </c>
      <c r="J37" s="10">
        <v>147</v>
      </c>
      <c r="K37" s="10">
        <v>180</v>
      </c>
      <c r="L37" s="10">
        <v>200</v>
      </c>
      <c r="M37" s="10">
        <v>362</v>
      </c>
      <c r="N37" s="10">
        <v>105</v>
      </c>
      <c r="O37" s="10">
        <v>153</v>
      </c>
      <c r="P37" s="10">
        <v>152</v>
      </c>
      <c r="Q37" s="10">
        <v>239</v>
      </c>
      <c r="R37" s="10">
        <v>110</v>
      </c>
      <c r="S37" s="10">
        <v>134</v>
      </c>
      <c r="T37" s="10">
        <v>131</v>
      </c>
      <c r="U37" s="10">
        <v>162</v>
      </c>
      <c r="V37" s="10">
        <v>122</v>
      </c>
      <c r="W37" s="10">
        <v>142</v>
      </c>
      <c r="X37" s="10">
        <v>122</v>
      </c>
      <c r="Y37" s="10">
        <v>195</v>
      </c>
      <c r="Z37" s="10">
        <v>40</v>
      </c>
      <c r="AA37" s="10">
        <v>58</v>
      </c>
      <c r="AB37" s="10">
        <v>56</v>
      </c>
      <c r="AC37" s="10">
        <v>77</v>
      </c>
      <c r="AD37" s="10">
        <v>244</v>
      </c>
      <c r="AE37" s="10">
        <v>327</v>
      </c>
      <c r="AF37" s="10">
        <v>243</v>
      </c>
      <c r="AG37" s="10">
        <v>477</v>
      </c>
      <c r="AH37" s="10">
        <v>371</v>
      </c>
      <c r="AI37" s="10">
        <v>467</v>
      </c>
      <c r="AJ37" s="10">
        <v>528</v>
      </c>
      <c r="AK37" s="10">
        <v>842</v>
      </c>
      <c r="AL37" s="10">
        <v>488</v>
      </c>
      <c r="AM37" s="10">
        <v>628</v>
      </c>
      <c r="AN37" s="10">
        <v>618</v>
      </c>
      <c r="AO37" s="10">
        <v>1047</v>
      </c>
      <c r="AP37" s="10">
        <v>129</v>
      </c>
      <c r="AQ37" s="10">
        <v>173</v>
      </c>
      <c r="AR37" s="10">
        <v>159</v>
      </c>
      <c r="AS37" s="10">
        <v>280</v>
      </c>
    </row>
    <row r="38" spans="1:45" x14ac:dyDescent="0.4">
      <c r="B38" s="10">
        <v>140</v>
      </c>
      <c r="C38" s="10">
        <v>171</v>
      </c>
      <c r="D38" s="10">
        <v>194</v>
      </c>
      <c r="E38" s="10">
        <v>525</v>
      </c>
      <c r="F38" s="10">
        <v>399</v>
      </c>
      <c r="G38" s="10">
        <v>458</v>
      </c>
      <c r="H38" s="10">
        <v>487</v>
      </c>
      <c r="I38" s="10">
        <v>1024</v>
      </c>
      <c r="J38" s="10">
        <v>558</v>
      </c>
      <c r="K38" s="10">
        <v>557</v>
      </c>
      <c r="L38" s="10">
        <v>670</v>
      </c>
      <c r="M38" s="10">
        <v>1265</v>
      </c>
      <c r="N38" s="10">
        <v>579</v>
      </c>
      <c r="O38" s="10">
        <v>605</v>
      </c>
      <c r="P38" s="10">
        <v>615</v>
      </c>
      <c r="Q38" s="10">
        <v>977</v>
      </c>
      <c r="R38" s="10">
        <v>697</v>
      </c>
      <c r="S38" s="10">
        <v>673</v>
      </c>
      <c r="T38" s="10">
        <v>615</v>
      </c>
      <c r="U38" s="10">
        <v>885</v>
      </c>
      <c r="V38" s="10">
        <v>799</v>
      </c>
      <c r="W38" s="10">
        <v>729</v>
      </c>
      <c r="X38" s="10">
        <v>608</v>
      </c>
      <c r="Y38" s="10">
        <v>879</v>
      </c>
      <c r="Z38" s="10">
        <v>408</v>
      </c>
      <c r="AA38" s="10">
        <v>375</v>
      </c>
      <c r="AB38" s="10">
        <v>339</v>
      </c>
      <c r="AC38" s="10">
        <v>431</v>
      </c>
      <c r="AD38" s="10">
        <v>1560</v>
      </c>
      <c r="AE38" s="10">
        <v>1486</v>
      </c>
      <c r="AF38" s="10">
        <v>1327</v>
      </c>
      <c r="AG38" s="10">
        <v>2296</v>
      </c>
      <c r="AH38" s="10">
        <v>2001</v>
      </c>
      <c r="AI38" s="10">
        <v>2055</v>
      </c>
      <c r="AJ38" s="10">
        <v>2161</v>
      </c>
      <c r="AK38" s="10">
        <v>3652</v>
      </c>
      <c r="AL38" s="10">
        <v>2405</v>
      </c>
      <c r="AM38" s="10">
        <v>2382</v>
      </c>
      <c r="AN38" s="10">
        <v>2397</v>
      </c>
      <c r="AO38" s="10">
        <v>4107</v>
      </c>
      <c r="AP38" s="10">
        <v>1175</v>
      </c>
      <c r="AQ38" s="10">
        <v>1190</v>
      </c>
      <c r="AR38" s="10">
        <v>1127</v>
      </c>
      <c r="AS38" s="10">
        <v>1880</v>
      </c>
    </row>
    <row r="39" spans="1:45" x14ac:dyDescent="0.4">
      <c r="B39" s="10">
        <v>41.180568065629998</v>
      </c>
      <c r="C39" s="10">
        <v>67.440756071920006</v>
      </c>
      <c r="D39" s="10">
        <v>40.758591377430001</v>
      </c>
      <c r="E39" s="10">
        <v>114.4799652669</v>
      </c>
      <c r="F39" s="10">
        <v>124.5521445487</v>
      </c>
      <c r="G39" s="10">
        <v>148.20683701050001</v>
      </c>
      <c r="H39" s="10">
        <v>113.86213801229999</v>
      </c>
      <c r="I39" s="10">
        <v>202.92333627159999</v>
      </c>
      <c r="J39" s="10">
        <v>161.32459069719999</v>
      </c>
      <c r="K39" s="10">
        <v>193.54707082249999</v>
      </c>
      <c r="L39" s="10">
        <v>170.54709416540001</v>
      </c>
      <c r="M39" s="10">
        <v>288.8861041692</v>
      </c>
      <c r="N39" s="10">
        <v>98.961011362999997</v>
      </c>
      <c r="O39" s="10">
        <v>137.9437873908</v>
      </c>
      <c r="P39" s="10">
        <v>129.51876862009999</v>
      </c>
      <c r="Q39" s="10">
        <v>239.03370788960001</v>
      </c>
      <c r="R39" s="10">
        <v>82.797493478549995</v>
      </c>
      <c r="S39" s="10">
        <v>108.4546706662</v>
      </c>
      <c r="T39" s="10">
        <v>97.237479992139995</v>
      </c>
      <c r="U39" s="10">
        <v>152.07740655449999</v>
      </c>
      <c r="V39" s="10">
        <v>64.002063218209997</v>
      </c>
      <c r="W39" s="10">
        <v>89.877462526840006</v>
      </c>
      <c r="X39" s="10">
        <v>84.454779375620006</v>
      </c>
      <c r="Y39" s="10">
        <v>184.73901843819999</v>
      </c>
      <c r="Z39" s="10">
        <v>21.10964802394</v>
      </c>
      <c r="AA39" s="10">
        <v>30.012295636809998</v>
      </c>
      <c r="AB39" s="10">
        <v>39.318337902730001</v>
      </c>
      <c r="AC39" s="10">
        <v>65.378870352519996</v>
      </c>
      <c r="AD39" s="10">
        <v>268.68871448189998</v>
      </c>
      <c r="AE39" s="10">
        <v>376.35416210559998</v>
      </c>
      <c r="AF39" s="10">
        <v>297.1827449877</v>
      </c>
      <c r="AG39" s="10">
        <v>601.37920512619996</v>
      </c>
      <c r="AH39" s="10">
        <v>320.74744948720002</v>
      </c>
      <c r="AI39" s="10">
        <v>388.79132732490001</v>
      </c>
      <c r="AJ39" s="10">
        <v>372.09759019900002</v>
      </c>
      <c r="AK39" s="10">
        <v>640.86615855039997</v>
      </c>
      <c r="AL39" s="10">
        <v>477.20424355810002</v>
      </c>
      <c r="AM39" s="10">
        <v>621.7655417922</v>
      </c>
      <c r="AN39" s="10">
        <v>530.36760452880003</v>
      </c>
      <c r="AO39" s="10">
        <v>976.26395316929995</v>
      </c>
      <c r="AP39" s="10">
        <v>116.7232758371</v>
      </c>
      <c r="AQ39" s="10">
        <v>153.71733833330001</v>
      </c>
      <c r="AR39" s="10">
        <v>145.32958491689999</v>
      </c>
      <c r="AS39" s="10">
        <v>272.02678861679999</v>
      </c>
    </row>
    <row r="40" spans="1:45" x14ac:dyDescent="0.4">
      <c r="B40" s="10">
        <v>414.93832661670001</v>
      </c>
      <c r="C40" s="10">
        <v>393.1087009327</v>
      </c>
      <c r="D40" s="10">
        <v>411.1167491361</v>
      </c>
      <c r="E40" s="10">
        <v>684.19789504209996</v>
      </c>
      <c r="F40" s="10">
        <v>684.26920344040002</v>
      </c>
      <c r="G40" s="10">
        <v>663.39166233169999</v>
      </c>
      <c r="H40" s="10">
        <v>674.01172105759997</v>
      </c>
      <c r="I40" s="10">
        <v>1128.41468854</v>
      </c>
      <c r="J40" s="10">
        <v>617.18630347789997</v>
      </c>
      <c r="K40" s="10">
        <v>627.76873530119997</v>
      </c>
      <c r="L40" s="10">
        <v>636.72706064479996</v>
      </c>
      <c r="M40" s="10">
        <v>1073.374845675</v>
      </c>
      <c r="N40" s="10">
        <v>579.05991985059995</v>
      </c>
      <c r="O40" s="10">
        <v>581.35840760539998</v>
      </c>
      <c r="P40" s="10">
        <v>561.89971533259995</v>
      </c>
      <c r="Q40" s="10">
        <v>927.34131457230001</v>
      </c>
      <c r="R40" s="10">
        <v>534.86103441440002</v>
      </c>
      <c r="S40" s="10">
        <v>537.47378196149998</v>
      </c>
      <c r="T40" s="10">
        <v>520.81066326339999</v>
      </c>
      <c r="U40" s="10">
        <v>855.37523773249995</v>
      </c>
      <c r="V40" s="10">
        <v>488.03964374970002</v>
      </c>
      <c r="W40" s="10">
        <v>520.38165158490006</v>
      </c>
      <c r="X40" s="10">
        <v>463.59296599330003</v>
      </c>
      <c r="Y40" s="10">
        <v>868.07166433760005</v>
      </c>
      <c r="Z40" s="10">
        <v>261.6455684503</v>
      </c>
      <c r="AA40" s="10">
        <v>246.00304049409999</v>
      </c>
      <c r="AB40" s="10">
        <v>286.2186198398</v>
      </c>
      <c r="AC40" s="10">
        <v>446.85162582309999</v>
      </c>
      <c r="AD40" s="10">
        <v>1752.8369306449999</v>
      </c>
      <c r="AE40" s="10">
        <v>1754.4793060980001</v>
      </c>
      <c r="AF40" s="10">
        <v>1799.134141944</v>
      </c>
      <c r="AG40" s="10">
        <v>3020.550763321</v>
      </c>
      <c r="AH40" s="10">
        <v>1805.6587632129999</v>
      </c>
      <c r="AI40" s="10">
        <v>1770.486660114</v>
      </c>
      <c r="AJ40" s="10">
        <v>1701.07770433</v>
      </c>
      <c r="AK40" s="10">
        <v>2921.773676756</v>
      </c>
      <c r="AL40" s="10">
        <v>2343.7882726490002</v>
      </c>
      <c r="AM40" s="10">
        <v>2394.2378484450001</v>
      </c>
      <c r="AN40" s="10">
        <v>2358.2221231120002</v>
      </c>
      <c r="AO40" s="10">
        <v>4013.4190004729999</v>
      </c>
      <c r="AP40" s="10">
        <v>1236.211727351</v>
      </c>
      <c r="AQ40" s="10">
        <v>1177.7621515549999</v>
      </c>
      <c r="AR40" s="10">
        <v>1191.125665729</v>
      </c>
      <c r="AS40" s="10">
        <v>1973.5561672179999</v>
      </c>
    </row>
    <row r="41" spans="1:45" x14ac:dyDescent="0.4">
      <c r="B41" s="4" t="s">
        <v>435</v>
      </c>
      <c r="C41" s="4" t="s">
        <v>107</v>
      </c>
      <c r="D41" s="4" t="s">
        <v>545</v>
      </c>
      <c r="E41" s="4" t="s">
        <v>544</v>
      </c>
      <c r="F41" s="4" t="s">
        <v>107</v>
      </c>
      <c r="G41" s="4" t="s">
        <v>107</v>
      </c>
      <c r="H41" s="4" t="s">
        <v>107</v>
      </c>
      <c r="I41" s="4" t="s">
        <v>107</v>
      </c>
      <c r="J41" s="4" t="s">
        <v>107</v>
      </c>
      <c r="K41" s="4" t="s">
        <v>107</v>
      </c>
      <c r="L41" s="4" t="s">
        <v>107</v>
      </c>
      <c r="M41" s="4" t="s">
        <v>107</v>
      </c>
      <c r="N41" s="4" t="s">
        <v>107</v>
      </c>
      <c r="O41" s="4" t="s">
        <v>127</v>
      </c>
      <c r="P41" s="4" t="s">
        <v>127</v>
      </c>
      <c r="Q41" s="4" t="s">
        <v>127</v>
      </c>
      <c r="R41" s="4" t="s">
        <v>107</v>
      </c>
      <c r="S41" s="4" t="s">
        <v>107</v>
      </c>
      <c r="T41" s="4" t="s">
        <v>107</v>
      </c>
      <c r="U41" s="4" t="s">
        <v>107</v>
      </c>
      <c r="V41" s="4" t="s">
        <v>107</v>
      </c>
      <c r="W41" s="4" t="s">
        <v>107</v>
      </c>
      <c r="X41" s="4" t="s">
        <v>127</v>
      </c>
      <c r="Y41" s="4" t="s">
        <v>102</v>
      </c>
      <c r="Z41" s="4" t="s">
        <v>107</v>
      </c>
      <c r="AA41" s="4" t="s">
        <v>107</v>
      </c>
      <c r="AB41" s="4" t="s">
        <v>127</v>
      </c>
      <c r="AC41" s="4" t="s">
        <v>127</v>
      </c>
      <c r="AD41" s="4" t="s">
        <v>107</v>
      </c>
      <c r="AE41" s="4" t="s">
        <v>271</v>
      </c>
      <c r="AF41" s="4" t="s">
        <v>107</v>
      </c>
      <c r="AG41" s="4" t="s">
        <v>218</v>
      </c>
      <c r="AH41" s="4" t="s">
        <v>107</v>
      </c>
      <c r="AI41" s="4" t="s">
        <v>127</v>
      </c>
      <c r="AJ41" s="4" t="s">
        <v>127</v>
      </c>
      <c r="AK41" s="4" t="s">
        <v>127</v>
      </c>
      <c r="AL41" s="4" t="s">
        <v>107</v>
      </c>
      <c r="AM41" s="4" t="s">
        <v>271</v>
      </c>
      <c r="AN41" s="4" t="s">
        <v>107</v>
      </c>
      <c r="AO41" s="4" t="s">
        <v>127</v>
      </c>
      <c r="AP41" s="4" t="s">
        <v>107</v>
      </c>
      <c r="AQ41" s="4" t="s">
        <v>127</v>
      </c>
      <c r="AR41" s="4" t="s">
        <v>107</v>
      </c>
      <c r="AS41" s="4" t="s">
        <v>127</v>
      </c>
    </row>
    <row r="42" spans="1:45" x14ac:dyDescent="0.4">
      <c r="A42" s="1" t="s">
        <v>314</v>
      </c>
      <c r="B42" s="9">
        <v>0.28216453106799999</v>
      </c>
      <c r="C42" s="9">
        <v>0.34512837164780003</v>
      </c>
      <c r="D42" s="9">
        <v>0.39715557223529996</v>
      </c>
      <c r="E42" s="9">
        <v>0.49084529171630004</v>
      </c>
      <c r="F42" s="9">
        <v>0.11858217434609999</v>
      </c>
      <c r="G42" s="9">
        <v>0.18453800024149999</v>
      </c>
      <c r="H42" s="9">
        <v>0.22519525002220001</v>
      </c>
      <c r="I42" s="9">
        <v>0.27116329199439998</v>
      </c>
      <c r="J42" s="9">
        <v>8.0694374032650007E-2</v>
      </c>
      <c r="K42" s="9">
        <v>5.7642069266490001E-2</v>
      </c>
      <c r="L42" s="9">
        <v>9.7520035202449992E-2</v>
      </c>
      <c r="M42" s="9">
        <v>0.16492475100600001</v>
      </c>
      <c r="N42" s="9">
        <v>3.6778493596319996E-2</v>
      </c>
      <c r="O42" s="9">
        <v>6.4781340342710006E-2</v>
      </c>
      <c r="P42" s="9">
        <v>6.6539808173530002E-2</v>
      </c>
      <c r="Q42" s="9">
        <v>9.4565364753580003E-2</v>
      </c>
      <c r="R42" s="9">
        <v>1.946538449969E-2</v>
      </c>
      <c r="S42" s="9">
        <v>4.1779793373679999E-2</v>
      </c>
      <c r="T42" s="9">
        <v>4.8452872029150003E-2</v>
      </c>
      <c r="U42" s="9">
        <v>5.0014575880390003E-2</v>
      </c>
      <c r="V42" s="9">
        <v>1.1095348031990001E-2</v>
      </c>
      <c r="W42" s="9">
        <v>5.4741283549969997E-3</v>
      </c>
      <c r="X42" s="9">
        <v>2.7568090615670001E-2</v>
      </c>
      <c r="Y42" s="9">
        <v>1.6608494940700002E-2</v>
      </c>
      <c r="Z42" s="9">
        <v>1.0748412911E-2</v>
      </c>
      <c r="AA42" s="9">
        <v>5.5357613245099998E-3</v>
      </c>
      <c r="AB42" s="9">
        <v>1.0883888196489999E-2</v>
      </c>
      <c r="AC42" s="9">
        <v>8.5609792459719995E-3</v>
      </c>
      <c r="AD42" s="9">
        <v>4.5359784300280002E-2</v>
      </c>
      <c r="AE42" s="9">
        <v>5.4526186017800002E-2</v>
      </c>
      <c r="AF42" s="9">
        <v>6.6732694358050001E-2</v>
      </c>
      <c r="AG42" s="9">
        <v>0.11470925398229999</v>
      </c>
      <c r="AH42" s="9">
        <v>0.1154446462774</v>
      </c>
      <c r="AI42" s="9">
        <v>0.13844072073700001</v>
      </c>
      <c r="AJ42" s="9">
        <v>0.18737205322209999</v>
      </c>
      <c r="AK42" s="9">
        <v>0.20984955162329999</v>
      </c>
      <c r="AL42" s="9">
        <v>8.5671896693219993E-2</v>
      </c>
      <c r="AM42" s="9">
        <v>0.1106927427174</v>
      </c>
      <c r="AN42" s="9">
        <v>0.1410940893107</v>
      </c>
      <c r="AO42" s="9">
        <v>0.17682346445899999</v>
      </c>
      <c r="AP42" s="9">
        <v>7.0509892125050003E-2</v>
      </c>
      <c r="AQ42" s="9">
        <v>8.1190220299559995E-2</v>
      </c>
      <c r="AR42" s="9">
        <v>0.10321581332349999</v>
      </c>
      <c r="AS42" s="9">
        <v>0.13314145223829998</v>
      </c>
    </row>
    <row r="43" spans="1:45" x14ac:dyDescent="0.4">
      <c r="B43" s="10">
        <v>41</v>
      </c>
      <c r="C43" s="10">
        <v>60</v>
      </c>
      <c r="D43" s="10">
        <v>78</v>
      </c>
      <c r="E43" s="10">
        <v>271</v>
      </c>
      <c r="F43" s="10">
        <v>47</v>
      </c>
      <c r="G43" s="10">
        <v>82</v>
      </c>
      <c r="H43" s="10">
        <v>106</v>
      </c>
      <c r="I43" s="10">
        <v>305</v>
      </c>
      <c r="J43" s="10">
        <v>38</v>
      </c>
      <c r="K43" s="10">
        <v>34</v>
      </c>
      <c r="L43" s="10">
        <v>68</v>
      </c>
      <c r="M43" s="10">
        <v>198</v>
      </c>
      <c r="N43" s="10">
        <v>21</v>
      </c>
      <c r="O43" s="10">
        <v>33</v>
      </c>
      <c r="P43" s="10">
        <v>42</v>
      </c>
      <c r="Q43" s="10">
        <v>95</v>
      </c>
      <c r="R43" s="10">
        <v>12</v>
      </c>
      <c r="S43" s="10">
        <v>20</v>
      </c>
      <c r="T43" s="10">
        <v>29</v>
      </c>
      <c r="U43" s="10">
        <v>46</v>
      </c>
      <c r="V43" s="10">
        <v>6</v>
      </c>
      <c r="W43" s="10">
        <v>3</v>
      </c>
      <c r="X43" s="10">
        <v>9</v>
      </c>
      <c r="Y43" s="10">
        <v>15</v>
      </c>
      <c r="Z43" s="10">
        <v>3</v>
      </c>
      <c r="AA43" s="10">
        <v>2</v>
      </c>
      <c r="AB43" s="10">
        <v>4</v>
      </c>
      <c r="AC43" s="10">
        <v>2</v>
      </c>
      <c r="AD43" s="10">
        <v>45</v>
      </c>
      <c r="AE43" s="10">
        <v>56</v>
      </c>
      <c r="AF43" s="10">
        <v>69</v>
      </c>
      <c r="AG43" s="10">
        <v>250</v>
      </c>
      <c r="AH43" s="10">
        <v>123</v>
      </c>
      <c r="AI43" s="10">
        <v>168</v>
      </c>
      <c r="AJ43" s="10">
        <v>256</v>
      </c>
      <c r="AK43" s="10">
        <v>670</v>
      </c>
      <c r="AL43" s="10">
        <v>121</v>
      </c>
      <c r="AM43" s="10">
        <v>166</v>
      </c>
      <c r="AN43" s="10">
        <v>249</v>
      </c>
      <c r="AO43" s="10">
        <v>669</v>
      </c>
      <c r="AP43" s="10">
        <v>47</v>
      </c>
      <c r="AQ43" s="10">
        <v>69</v>
      </c>
      <c r="AR43" s="10">
        <v>87</v>
      </c>
      <c r="AS43" s="10">
        <v>265</v>
      </c>
    </row>
    <row r="44" spans="1:45" x14ac:dyDescent="0.4">
      <c r="B44" s="10">
        <v>140</v>
      </c>
      <c r="C44" s="10">
        <v>171</v>
      </c>
      <c r="D44" s="10">
        <v>194</v>
      </c>
      <c r="E44" s="10">
        <v>525</v>
      </c>
      <c r="F44" s="10">
        <v>399</v>
      </c>
      <c r="G44" s="10">
        <v>458</v>
      </c>
      <c r="H44" s="10">
        <v>487</v>
      </c>
      <c r="I44" s="10">
        <v>1024</v>
      </c>
      <c r="J44" s="10">
        <v>558</v>
      </c>
      <c r="K44" s="10">
        <v>557</v>
      </c>
      <c r="L44" s="10">
        <v>670</v>
      </c>
      <c r="M44" s="10">
        <v>1265</v>
      </c>
      <c r="N44" s="10">
        <v>579</v>
      </c>
      <c r="O44" s="10">
        <v>605</v>
      </c>
      <c r="P44" s="10">
        <v>615</v>
      </c>
      <c r="Q44" s="10">
        <v>977</v>
      </c>
      <c r="R44" s="10">
        <v>697</v>
      </c>
      <c r="S44" s="10">
        <v>673</v>
      </c>
      <c r="T44" s="10">
        <v>615</v>
      </c>
      <c r="U44" s="10">
        <v>885</v>
      </c>
      <c r="V44" s="10">
        <v>799</v>
      </c>
      <c r="W44" s="10">
        <v>729</v>
      </c>
      <c r="X44" s="10">
        <v>608</v>
      </c>
      <c r="Y44" s="10">
        <v>879</v>
      </c>
      <c r="Z44" s="10">
        <v>408</v>
      </c>
      <c r="AA44" s="10">
        <v>375</v>
      </c>
      <c r="AB44" s="10">
        <v>339</v>
      </c>
      <c r="AC44" s="10">
        <v>431</v>
      </c>
      <c r="AD44" s="10">
        <v>1560</v>
      </c>
      <c r="AE44" s="10">
        <v>1486</v>
      </c>
      <c r="AF44" s="10">
        <v>1327</v>
      </c>
      <c r="AG44" s="10">
        <v>2296</v>
      </c>
      <c r="AH44" s="10">
        <v>2001</v>
      </c>
      <c r="AI44" s="10">
        <v>2055</v>
      </c>
      <c r="AJ44" s="10">
        <v>2161</v>
      </c>
      <c r="AK44" s="10">
        <v>3652</v>
      </c>
      <c r="AL44" s="10">
        <v>2405</v>
      </c>
      <c r="AM44" s="10">
        <v>2382</v>
      </c>
      <c r="AN44" s="10">
        <v>2397</v>
      </c>
      <c r="AO44" s="10">
        <v>4107</v>
      </c>
      <c r="AP44" s="10">
        <v>1175</v>
      </c>
      <c r="AQ44" s="10">
        <v>1190</v>
      </c>
      <c r="AR44" s="10">
        <v>1127</v>
      </c>
      <c r="AS44" s="10">
        <v>1880</v>
      </c>
    </row>
    <row r="45" spans="1:45" x14ac:dyDescent="0.4">
      <c r="B45" s="10">
        <v>117.0808783519</v>
      </c>
      <c r="C45" s="10">
        <v>135.6729658335</v>
      </c>
      <c r="D45" s="10">
        <v>163.2773077587</v>
      </c>
      <c r="E45" s="10">
        <v>335.8353153836</v>
      </c>
      <c r="F45" s="10">
        <v>81.142129982029999</v>
      </c>
      <c r="G45" s="10">
        <v>122.42097074359999</v>
      </c>
      <c r="H45" s="10">
        <v>151.7842380415</v>
      </c>
      <c r="I45" s="10">
        <v>305.98464167930001</v>
      </c>
      <c r="J45" s="10">
        <v>49.803462420670002</v>
      </c>
      <c r="K45" s="10">
        <v>36.185888923569998</v>
      </c>
      <c r="L45" s="10">
        <v>62.093645368430003</v>
      </c>
      <c r="M45" s="10">
        <v>177.02607915909999</v>
      </c>
      <c r="N45" s="10">
        <v>21.296951554109999</v>
      </c>
      <c r="O45" s="10">
        <v>37.66117686418</v>
      </c>
      <c r="P45" s="10">
        <v>37.388699270990003</v>
      </c>
      <c r="Q45" s="10">
        <v>87.6943696636</v>
      </c>
      <c r="R45" s="10">
        <v>10.41127568878</v>
      </c>
      <c r="S45" s="10">
        <v>22.455543554119998</v>
      </c>
      <c r="T45" s="10">
        <v>25.234772418519999</v>
      </c>
      <c r="U45" s="10">
        <v>42.781229733780002</v>
      </c>
      <c r="V45" s="10">
        <v>5.4149697008139999</v>
      </c>
      <c r="W45" s="10">
        <v>2.8486359543609998</v>
      </c>
      <c r="X45" s="10">
        <v>12.78037289529</v>
      </c>
      <c r="Y45" s="10">
        <v>14.417363845320001</v>
      </c>
      <c r="Z45" s="10">
        <v>2.8122746060380002</v>
      </c>
      <c r="AA45" s="10">
        <v>1.3618141172789999</v>
      </c>
      <c r="AB45" s="10">
        <v>3.1151714580890002</v>
      </c>
      <c r="AC45" s="10">
        <v>3.825487494701</v>
      </c>
      <c r="AD45" s="10">
        <v>79.508305087599993</v>
      </c>
      <c r="AE45" s="10">
        <v>95.665065008689993</v>
      </c>
      <c r="AF45" s="10">
        <v>120.06106880350001</v>
      </c>
      <c r="AG45" s="10">
        <v>346.48512467609999</v>
      </c>
      <c r="AH45" s="10">
        <v>208.45363721679999</v>
      </c>
      <c r="AI45" s="10">
        <v>245.10744928139999</v>
      </c>
      <c r="AJ45" s="10">
        <v>318.73442215070003</v>
      </c>
      <c r="AK45" s="10">
        <v>613.13289601199995</v>
      </c>
      <c r="AL45" s="10">
        <v>200.79678676509999</v>
      </c>
      <c r="AM45" s="10">
        <v>265.02475416229998</v>
      </c>
      <c r="AN45" s="10">
        <v>332.73120285279998</v>
      </c>
      <c r="AO45" s="10">
        <v>709.66665198930002</v>
      </c>
      <c r="AP45" s="10">
        <v>87.165155539249994</v>
      </c>
      <c r="AQ45" s="10">
        <v>95.622768545209993</v>
      </c>
      <c r="AR45" s="10">
        <v>122.94300435869999</v>
      </c>
      <c r="AS45" s="10">
        <v>262.76213417730003</v>
      </c>
    </row>
    <row r="46" spans="1:45" x14ac:dyDescent="0.4">
      <c r="B46" s="10">
        <v>414.93832661670001</v>
      </c>
      <c r="C46" s="10">
        <v>393.1087009327</v>
      </c>
      <c r="D46" s="10">
        <v>411.1167491361</v>
      </c>
      <c r="E46" s="10">
        <v>684.19789504209996</v>
      </c>
      <c r="F46" s="10">
        <v>684.26920344040002</v>
      </c>
      <c r="G46" s="10">
        <v>663.39166233169999</v>
      </c>
      <c r="H46" s="10">
        <v>674.01172105759997</v>
      </c>
      <c r="I46" s="10">
        <v>1128.41468854</v>
      </c>
      <c r="J46" s="10">
        <v>617.18630347789997</v>
      </c>
      <c r="K46" s="10">
        <v>627.76873530119997</v>
      </c>
      <c r="L46" s="10">
        <v>636.72706064479996</v>
      </c>
      <c r="M46" s="10">
        <v>1073.374845675</v>
      </c>
      <c r="N46" s="10">
        <v>579.05991985059995</v>
      </c>
      <c r="O46" s="10">
        <v>581.35840760539998</v>
      </c>
      <c r="P46" s="10">
        <v>561.89971533259995</v>
      </c>
      <c r="Q46" s="10">
        <v>927.34131457230001</v>
      </c>
      <c r="R46" s="10">
        <v>534.86103441440002</v>
      </c>
      <c r="S46" s="10">
        <v>537.47378196149998</v>
      </c>
      <c r="T46" s="10">
        <v>520.81066326339999</v>
      </c>
      <c r="U46" s="10">
        <v>855.37523773249995</v>
      </c>
      <c r="V46" s="10">
        <v>488.03964374970002</v>
      </c>
      <c r="W46" s="10">
        <v>520.38165158490006</v>
      </c>
      <c r="X46" s="10">
        <v>463.59296599330003</v>
      </c>
      <c r="Y46" s="10">
        <v>868.07166433760005</v>
      </c>
      <c r="Z46" s="10">
        <v>261.6455684503</v>
      </c>
      <c r="AA46" s="10">
        <v>246.00304049409999</v>
      </c>
      <c r="AB46" s="10">
        <v>286.2186198398</v>
      </c>
      <c r="AC46" s="10">
        <v>446.85162582309999</v>
      </c>
      <c r="AD46" s="10">
        <v>1752.8369306449999</v>
      </c>
      <c r="AE46" s="10">
        <v>1754.4793060980001</v>
      </c>
      <c r="AF46" s="10">
        <v>1799.134141944</v>
      </c>
      <c r="AG46" s="10">
        <v>3020.550763321</v>
      </c>
      <c r="AH46" s="10">
        <v>1805.6587632129999</v>
      </c>
      <c r="AI46" s="10">
        <v>1770.486660114</v>
      </c>
      <c r="AJ46" s="10">
        <v>1701.07770433</v>
      </c>
      <c r="AK46" s="10">
        <v>2921.773676756</v>
      </c>
      <c r="AL46" s="10">
        <v>2343.7882726490002</v>
      </c>
      <c r="AM46" s="10">
        <v>2394.2378484450001</v>
      </c>
      <c r="AN46" s="10">
        <v>2358.2221231120002</v>
      </c>
      <c r="AO46" s="10">
        <v>4013.4190004729999</v>
      </c>
      <c r="AP46" s="10">
        <v>1236.211727351</v>
      </c>
      <c r="AQ46" s="10">
        <v>1177.7621515549999</v>
      </c>
      <c r="AR46" s="10">
        <v>1191.125665729</v>
      </c>
      <c r="AS46" s="10">
        <v>1973.5561672179999</v>
      </c>
    </row>
    <row r="47" spans="1:45" x14ac:dyDescent="0.4">
      <c r="B47" s="4" t="s">
        <v>107</v>
      </c>
      <c r="C47" s="4" t="s">
        <v>107</v>
      </c>
      <c r="D47" s="4" t="s">
        <v>127</v>
      </c>
      <c r="E47" s="4" t="s">
        <v>347</v>
      </c>
      <c r="F47" s="4" t="s">
        <v>107</v>
      </c>
      <c r="G47" s="4" t="s">
        <v>127</v>
      </c>
      <c r="H47" s="4" t="s">
        <v>102</v>
      </c>
      <c r="I47" s="4" t="s">
        <v>212</v>
      </c>
      <c r="J47" s="4" t="s">
        <v>107</v>
      </c>
      <c r="K47" s="4" t="s">
        <v>107</v>
      </c>
      <c r="L47" s="4" t="s">
        <v>217</v>
      </c>
      <c r="M47" s="4" t="s">
        <v>327</v>
      </c>
      <c r="N47" s="4" t="s">
        <v>435</v>
      </c>
      <c r="O47" s="4" t="s">
        <v>107</v>
      </c>
      <c r="P47" s="4" t="s">
        <v>107</v>
      </c>
      <c r="Q47" s="4" t="s">
        <v>102</v>
      </c>
      <c r="R47" s="4" t="s">
        <v>397</v>
      </c>
      <c r="S47" s="4" t="s">
        <v>817</v>
      </c>
      <c r="T47" s="4" t="s">
        <v>127</v>
      </c>
      <c r="U47" s="4" t="s">
        <v>127</v>
      </c>
      <c r="V47" s="4" t="s">
        <v>236</v>
      </c>
      <c r="W47" s="4" t="s">
        <v>95</v>
      </c>
      <c r="X47" s="4" t="s">
        <v>543</v>
      </c>
      <c r="Y47" s="4" t="s">
        <v>236</v>
      </c>
      <c r="Z47" s="4" t="s">
        <v>95</v>
      </c>
      <c r="AA47" s="4" t="s">
        <v>95</v>
      </c>
      <c r="AB47" s="4" t="s">
        <v>95</v>
      </c>
      <c r="AC47" s="4" t="s">
        <v>95</v>
      </c>
      <c r="AD47" s="4" t="s">
        <v>107</v>
      </c>
      <c r="AE47" s="4" t="s">
        <v>107</v>
      </c>
      <c r="AF47" s="4" t="s">
        <v>107</v>
      </c>
      <c r="AG47" s="4" t="s">
        <v>327</v>
      </c>
      <c r="AH47" s="4" t="s">
        <v>107</v>
      </c>
      <c r="AI47" s="4" t="s">
        <v>107</v>
      </c>
      <c r="AJ47" s="4" t="s">
        <v>212</v>
      </c>
      <c r="AK47" s="4" t="s">
        <v>310</v>
      </c>
      <c r="AL47" s="4" t="s">
        <v>107</v>
      </c>
      <c r="AM47" s="4" t="s">
        <v>107</v>
      </c>
      <c r="AN47" s="4" t="s">
        <v>212</v>
      </c>
      <c r="AO47" s="4" t="s">
        <v>312</v>
      </c>
      <c r="AP47" s="4" t="s">
        <v>107</v>
      </c>
      <c r="AQ47" s="4" t="s">
        <v>107</v>
      </c>
      <c r="AR47" s="4" t="s">
        <v>127</v>
      </c>
      <c r="AS47" s="4" t="s">
        <v>310</v>
      </c>
    </row>
    <row r="48" spans="1:45" x14ac:dyDescent="0.4">
      <c r="A48" s="1" t="s">
        <v>317</v>
      </c>
      <c r="B48" s="9">
        <v>0.18490642244379998</v>
      </c>
      <c r="C48" s="9">
        <v>0.16701589889969998</v>
      </c>
      <c r="D48" s="9">
        <v>0.20099757207650001</v>
      </c>
      <c r="E48" s="9">
        <v>0.23888930851190002</v>
      </c>
      <c r="F48" s="9">
        <v>0.10053150134819999</v>
      </c>
      <c r="G48" s="9">
        <v>0.14780064195539999</v>
      </c>
      <c r="H48" s="9">
        <v>0.18356905090270001</v>
      </c>
      <c r="I48" s="9">
        <v>0.1394373697786</v>
      </c>
      <c r="J48" s="9">
        <v>6.7970361093880008E-2</v>
      </c>
      <c r="K48" s="9">
        <v>5.6406926867819999E-2</v>
      </c>
      <c r="L48" s="9">
        <v>7.7431871336129998E-2</v>
      </c>
      <c r="M48" s="9">
        <v>8.3421401063120001E-2</v>
      </c>
      <c r="N48" s="9">
        <v>3.556187415065E-2</v>
      </c>
      <c r="O48" s="9">
        <v>5.6524334604949995E-2</v>
      </c>
      <c r="P48" s="9">
        <v>5.7415287912500002E-2</v>
      </c>
      <c r="Q48" s="9">
        <v>6.0916207659E-2</v>
      </c>
      <c r="R48" s="9">
        <v>2.8945725898940001E-2</v>
      </c>
      <c r="S48" s="9">
        <v>2.546243502395E-2</v>
      </c>
      <c r="T48" s="9">
        <v>5.3904962486810003E-2</v>
      </c>
      <c r="U48" s="9">
        <v>4.1233750924830004E-2</v>
      </c>
      <c r="V48" s="9">
        <v>9.310459596629999E-3</v>
      </c>
      <c r="W48" s="9">
        <v>5.5052553354430003E-3</v>
      </c>
      <c r="X48" s="9">
        <v>1.6515354376789998E-2</v>
      </c>
      <c r="Y48" s="9">
        <v>1.237994787675E-2</v>
      </c>
      <c r="Z48" s="9">
        <v>1.856076077235E-3</v>
      </c>
      <c r="AA48" s="9">
        <v>4.9631973467230001E-3</v>
      </c>
      <c r="AB48" s="9">
        <v>1.268975605359E-2</v>
      </c>
      <c r="AC48" s="9">
        <v>1.151036777854E-3</v>
      </c>
      <c r="AD48" s="9">
        <v>4.3534526069680002E-2</v>
      </c>
      <c r="AE48" s="9">
        <v>3.2129421295959998E-2</v>
      </c>
      <c r="AF48" s="9">
        <v>5.0685038422749996E-2</v>
      </c>
      <c r="AG48" s="9">
        <v>6.3364253139710003E-2</v>
      </c>
      <c r="AH48" s="9">
        <v>8.3848045262329987E-2</v>
      </c>
      <c r="AI48" s="9">
        <v>0.10712004286439999</v>
      </c>
      <c r="AJ48" s="9">
        <v>0.13168250538009998</v>
      </c>
      <c r="AK48" s="9">
        <v>0.1097107650649</v>
      </c>
      <c r="AL48" s="9">
        <v>5.9051544785469999E-2</v>
      </c>
      <c r="AM48" s="9">
        <v>6.7529074460849992E-2</v>
      </c>
      <c r="AN48" s="9">
        <v>8.7163852768519998E-2</v>
      </c>
      <c r="AO48" s="9">
        <v>7.3429785915219994E-2</v>
      </c>
      <c r="AP48" s="9">
        <v>7.2936805224379994E-2</v>
      </c>
      <c r="AQ48" s="9">
        <v>7.4774893727130004E-2</v>
      </c>
      <c r="AR48" s="9">
        <v>0.10220312225309999</v>
      </c>
      <c r="AS48" s="9">
        <v>0.1107899271149</v>
      </c>
    </row>
    <row r="49" spans="1:45" x14ac:dyDescent="0.4">
      <c r="B49" s="10">
        <v>27</v>
      </c>
      <c r="C49" s="10">
        <v>29</v>
      </c>
      <c r="D49" s="10">
        <v>42</v>
      </c>
      <c r="E49" s="10">
        <v>129</v>
      </c>
      <c r="F49" s="10">
        <v>39</v>
      </c>
      <c r="G49" s="10">
        <v>69</v>
      </c>
      <c r="H49" s="10">
        <v>83</v>
      </c>
      <c r="I49" s="10">
        <v>154</v>
      </c>
      <c r="J49" s="10">
        <v>37</v>
      </c>
      <c r="K49" s="10">
        <v>32</v>
      </c>
      <c r="L49" s="10">
        <v>48</v>
      </c>
      <c r="M49" s="10">
        <v>112</v>
      </c>
      <c r="N49" s="10">
        <v>18</v>
      </c>
      <c r="O49" s="10">
        <v>29</v>
      </c>
      <c r="P49" s="10">
        <v>30</v>
      </c>
      <c r="Q49" s="10">
        <v>58</v>
      </c>
      <c r="R49" s="10">
        <v>17</v>
      </c>
      <c r="S49" s="10">
        <v>15</v>
      </c>
      <c r="T49" s="10">
        <v>30</v>
      </c>
      <c r="U49" s="10">
        <v>33</v>
      </c>
      <c r="V49" s="10">
        <v>5</v>
      </c>
      <c r="W49" s="10">
        <v>3</v>
      </c>
      <c r="X49" s="10">
        <v>7</v>
      </c>
      <c r="Y49" s="10">
        <v>8</v>
      </c>
      <c r="Z49" s="10">
        <v>1</v>
      </c>
      <c r="AA49" s="10">
        <v>1</v>
      </c>
      <c r="AB49" s="10">
        <v>3</v>
      </c>
      <c r="AC49" s="10">
        <v>1</v>
      </c>
      <c r="AD49" s="10">
        <v>38</v>
      </c>
      <c r="AE49" s="10">
        <v>32</v>
      </c>
      <c r="AF49" s="10">
        <v>45</v>
      </c>
      <c r="AG49" s="10">
        <v>125</v>
      </c>
      <c r="AH49" s="10">
        <v>105</v>
      </c>
      <c r="AI49" s="10">
        <v>143</v>
      </c>
      <c r="AJ49" s="10">
        <v>192</v>
      </c>
      <c r="AK49" s="10">
        <v>368</v>
      </c>
      <c r="AL49" s="10">
        <v>92</v>
      </c>
      <c r="AM49" s="10">
        <v>113</v>
      </c>
      <c r="AN49" s="10">
        <v>155</v>
      </c>
      <c r="AO49" s="10">
        <v>293</v>
      </c>
      <c r="AP49" s="10">
        <v>52</v>
      </c>
      <c r="AQ49" s="10">
        <v>65</v>
      </c>
      <c r="AR49" s="10">
        <v>88</v>
      </c>
      <c r="AS49" s="10">
        <v>202</v>
      </c>
    </row>
    <row r="50" spans="1:45" x14ac:dyDescent="0.4">
      <c r="B50" s="10">
        <v>140</v>
      </c>
      <c r="C50" s="10">
        <v>171</v>
      </c>
      <c r="D50" s="10">
        <v>194</v>
      </c>
      <c r="E50" s="10">
        <v>525</v>
      </c>
      <c r="F50" s="10">
        <v>399</v>
      </c>
      <c r="G50" s="10">
        <v>458</v>
      </c>
      <c r="H50" s="10">
        <v>487</v>
      </c>
      <c r="I50" s="10">
        <v>1024</v>
      </c>
      <c r="J50" s="10">
        <v>558</v>
      </c>
      <c r="K50" s="10">
        <v>557</v>
      </c>
      <c r="L50" s="10">
        <v>670</v>
      </c>
      <c r="M50" s="10">
        <v>1265</v>
      </c>
      <c r="N50" s="10">
        <v>579</v>
      </c>
      <c r="O50" s="10">
        <v>605</v>
      </c>
      <c r="P50" s="10">
        <v>615</v>
      </c>
      <c r="Q50" s="10">
        <v>977</v>
      </c>
      <c r="R50" s="10">
        <v>697</v>
      </c>
      <c r="S50" s="10">
        <v>673</v>
      </c>
      <c r="T50" s="10">
        <v>615</v>
      </c>
      <c r="U50" s="10">
        <v>885</v>
      </c>
      <c r="V50" s="10">
        <v>799</v>
      </c>
      <c r="W50" s="10">
        <v>729</v>
      </c>
      <c r="X50" s="10">
        <v>608</v>
      </c>
      <c r="Y50" s="10">
        <v>879</v>
      </c>
      <c r="Z50" s="10">
        <v>408</v>
      </c>
      <c r="AA50" s="10">
        <v>375</v>
      </c>
      <c r="AB50" s="10">
        <v>339</v>
      </c>
      <c r="AC50" s="10">
        <v>431</v>
      </c>
      <c r="AD50" s="10">
        <v>1560</v>
      </c>
      <c r="AE50" s="10">
        <v>1486</v>
      </c>
      <c r="AF50" s="10">
        <v>1327</v>
      </c>
      <c r="AG50" s="10">
        <v>2296</v>
      </c>
      <c r="AH50" s="10">
        <v>2001</v>
      </c>
      <c r="AI50" s="10">
        <v>2055</v>
      </c>
      <c r="AJ50" s="10">
        <v>2161</v>
      </c>
      <c r="AK50" s="10">
        <v>3652</v>
      </c>
      <c r="AL50" s="10">
        <v>2405</v>
      </c>
      <c r="AM50" s="10">
        <v>2382</v>
      </c>
      <c r="AN50" s="10">
        <v>2397</v>
      </c>
      <c r="AO50" s="10">
        <v>4107</v>
      </c>
      <c r="AP50" s="10">
        <v>1175</v>
      </c>
      <c r="AQ50" s="10">
        <v>1190</v>
      </c>
      <c r="AR50" s="10">
        <v>1127</v>
      </c>
      <c r="AS50" s="10">
        <v>1880</v>
      </c>
    </row>
    <row r="51" spans="1:45" x14ac:dyDescent="0.4">
      <c r="B51" s="10">
        <v>76.724761509519993</v>
      </c>
      <c r="C51" s="10">
        <v>65.655403051570005</v>
      </c>
      <c r="D51" s="10">
        <v>82.633468416360003</v>
      </c>
      <c r="E51" s="10">
        <v>163.44756203189999</v>
      </c>
      <c r="F51" s="10">
        <v>68.790610348170006</v>
      </c>
      <c r="G51" s="10">
        <v>98.04971356051</v>
      </c>
      <c r="H51" s="10">
        <v>123.7276919318</v>
      </c>
      <c r="I51" s="10">
        <v>157.34317618950001</v>
      </c>
      <c r="J51" s="10">
        <v>41.950375909590001</v>
      </c>
      <c r="K51" s="10">
        <v>35.410505142029997</v>
      </c>
      <c r="L51" s="10">
        <v>49.302967836080001</v>
      </c>
      <c r="M51" s="10">
        <v>89.542433492130002</v>
      </c>
      <c r="N51" s="10">
        <v>20.592455995409999</v>
      </c>
      <c r="O51" s="10">
        <v>32.860897156889997</v>
      </c>
      <c r="P51" s="10">
        <v>32.26163393377</v>
      </c>
      <c r="Q51" s="10">
        <v>56.490116089259999</v>
      </c>
      <c r="R51" s="10">
        <v>15.481940896179999</v>
      </c>
      <c r="S51" s="10">
        <v>13.685391250269999</v>
      </c>
      <c r="T51" s="10">
        <v>28.07427926595</v>
      </c>
      <c r="U51" s="10">
        <v>35.27032949993</v>
      </c>
      <c r="V51" s="10">
        <v>4.543873384686</v>
      </c>
      <c r="W51" s="10">
        <v>2.8648338638549999</v>
      </c>
      <c r="X51" s="10">
        <v>7.6564021199679999</v>
      </c>
      <c r="Y51" s="10">
        <v>10.74668195778</v>
      </c>
      <c r="Z51" s="10">
        <v>0.48563408031499999</v>
      </c>
      <c r="AA51" s="10">
        <v>1.220961637866</v>
      </c>
      <c r="AB51" s="10">
        <v>3.6320444637630001</v>
      </c>
      <c r="AC51" s="10">
        <v>0.51434265556650005</v>
      </c>
      <c r="AD51" s="10">
        <v>76.308925053059994</v>
      </c>
      <c r="AE51" s="10">
        <v>56.370404780679998</v>
      </c>
      <c r="AF51" s="10">
        <v>91.189183112099997</v>
      </c>
      <c r="AG51" s="10">
        <v>191.39494318839999</v>
      </c>
      <c r="AH51" s="10">
        <v>151.40095770619999</v>
      </c>
      <c r="AI51" s="10">
        <v>189.65460692229999</v>
      </c>
      <c r="AJ51" s="10">
        <v>224.00217395249999</v>
      </c>
      <c r="AK51" s="10">
        <v>320.55002542329999</v>
      </c>
      <c r="AL51" s="10">
        <v>138.40431814999999</v>
      </c>
      <c r="AM51" s="10">
        <v>161.6806659447</v>
      </c>
      <c r="AN51" s="10">
        <v>205.5517259344</v>
      </c>
      <c r="AO51" s="10">
        <v>294.70449799289997</v>
      </c>
      <c r="AP51" s="10">
        <v>90.165333973909995</v>
      </c>
      <c r="AQ51" s="10">
        <v>88.067039718329994</v>
      </c>
      <c r="AR51" s="10">
        <v>121.7367620333</v>
      </c>
      <c r="AS51" s="10">
        <v>218.65014392320001</v>
      </c>
    </row>
    <row r="52" spans="1:45" x14ac:dyDescent="0.4">
      <c r="B52" s="10">
        <v>414.93832661670001</v>
      </c>
      <c r="C52" s="10">
        <v>393.1087009327</v>
      </c>
      <c r="D52" s="10">
        <v>411.1167491361</v>
      </c>
      <c r="E52" s="10">
        <v>684.19789504209996</v>
      </c>
      <c r="F52" s="10">
        <v>684.26920344040002</v>
      </c>
      <c r="G52" s="10">
        <v>663.39166233169999</v>
      </c>
      <c r="H52" s="10">
        <v>674.01172105759997</v>
      </c>
      <c r="I52" s="10">
        <v>1128.41468854</v>
      </c>
      <c r="J52" s="10">
        <v>617.18630347789997</v>
      </c>
      <c r="K52" s="10">
        <v>627.76873530119997</v>
      </c>
      <c r="L52" s="10">
        <v>636.72706064479996</v>
      </c>
      <c r="M52" s="10">
        <v>1073.374845675</v>
      </c>
      <c r="N52" s="10">
        <v>579.05991985059995</v>
      </c>
      <c r="O52" s="10">
        <v>581.35840760539998</v>
      </c>
      <c r="P52" s="10">
        <v>561.89971533259995</v>
      </c>
      <c r="Q52" s="10">
        <v>927.34131457230001</v>
      </c>
      <c r="R52" s="10">
        <v>534.86103441440002</v>
      </c>
      <c r="S52" s="10">
        <v>537.47378196149998</v>
      </c>
      <c r="T52" s="10">
        <v>520.81066326339999</v>
      </c>
      <c r="U52" s="10">
        <v>855.37523773249995</v>
      </c>
      <c r="V52" s="10">
        <v>488.03964374970002</v>
      </c>
      <c r="W52" s="10">
        <v>520.38165158490006</v>
      </c>
      <c r="X52" s="10">
        <v>463.59296599330003</v>
      </c>
      <c r="Y52" s="10">
        <v>868.07166433760005</v>
      </c>
      <c r="Z52" s="10">
        <v>261.6455684503</v>
      </c>
      <c r="AA52" s="10">
        <v>246.00304049409999</v>
      </c>
      <c r="AB52" s="10">
        <v>286.2186198398</v>
      </c>
      <c r="AC52" s="10">
        <v>446.85162582309999</v>
      </c>
      <c r="AD52" s="10">
        <v>1752.8369306449999</v>
      </c>
      <c r="AE52" s="10">
        <v>1754.4793060980001</v>
      </c>
      <c r="AF52" s="10">
        <v>1799.134141944</v>
      </c>
      <c r="AG52" s="10">
        <v>3020.550763321</v>
      </c>
      <c r="AH52" s="10">
        <v>1805.6587632129999</v>
      </c>
      <c r="AI52" s="10">
        <v>1770.486660114</v>
      </c>
      <c r="AJ52" s="10">
        <v>1701.07770433</v>
      </c>
      <c r="AK52" s="10">
        <v>2921.773676756</v>
      </c>
      <c r="AL52" s="10">
        <v>2343.7882726490002</v>
      </c>
      <c r="AM52" s="10">
        <v>2394.2378484450001</v>
      </c>
      <c r="AN52" s="10">
        <v>2358.2221231120002</v>
      </c>
      <c r="AO52" s="10">
        <v>4013.4190004729999</v>
      </c>
      <c r="AP52" s="10">
        <v>1236.211727351</v>
      </c>
      <c r="AQ52" s="10">
        <v>1177.7621515549999</v>
      </c>
      <c r="AR52" s="10">
        <v>1191.125665729</v>
      </c>
      <c r="AS52" s="10">
        <v>1973.5561672179999</v>
      </c>
    </row>
    <row r="53" spans="1:45" x14ac:dyDescent="0.4">
      <c r="B53" s="4" t="s">
        <v>107</v>
      </c>
      <c r="C53" s="4" t="s">
        <v>107</v>
      </c>
      <c r="D53" s="4" t="s">
        <v>107</v>
      </c>
      <c r="E53" s="4" t="s">
        <v>107</v>
      </c>
      <c r="F53" s="4" t="s">
        <v>107</v>
      </c>
      <c r="G53" s="4" t="s">
        <v>107</v>
      </c>
      <c r="H53" s="4" t="s">
        <v>127</v>
      </c>
      <c r="I53" s="4" t="s">
        <v>107</v>
      </c>
      <c r="J53" s="4" t="s">
        <v>107</v>
      </c>
      <c r="K53" s="4" t="s">
        <v>107</v>
      </c>
      <c r="L53" s="4" t="s">
        <v>107</v>
      </c>
      <c r="M53" s="4" t="s">
        <v>107</v>
      </c>
      <c r="N53" s="4" t="s">
        <v>435</v>
      </c>
      <c r="O53" s="4" t="s">
        <v>107</v>
      </c>
      <c r="P53" s="4" t="s">
        <v>107</v>
      </c>
      <c r="Q53" s="4" t="s">
        <v>107</v>
      </c>
      <c r="R53" s="4" t="s">
        <v>435</v>
      </c>
      <c r="S53" s="4" t="s">
        <v>397</v>
      </c>
      <c r="T53" s="4" t="s">
        <v>217</v>
      </c>
      <c r="U53" s="4" t="s">
        <v>435</v>
      </c>
      <c r="V53" s="4" t="s">
        <v>236</v>
      </c>
      <c r="W53" s="4" t="s">
        <v>95</v>
      </c>
      <c r="X53" s="4" t="s">
        <v>236</v>
      </c>
      <c r="Y53" s="4" t="s">
        <v>95</v>
      </c>
      <c r="Z53" s="4" t="s">
        <v>95</v>
      </c>
      <c r="AA53" s="4" t="s">
        <v>95</v>
      </c>
      <c r="AB53" s="4" t="s">
        <v>116</v>
      </c>
      <c r="AC53" s="4" t="s">
        <v>95</v>
      </c>
      <c r="AD53" s="4" t="s">
        <v>107</v>
      </c>
      <c r="AE53" s="4" t="s">
        <v>107</v>
      </c>
      <c r="AF53" s="4" t="s">
        <v>107</v>
      </c>
      <c r="AG53" s="4" t="s">
        <v>217</v>
      </c>
      <c r="AH53" s="4" t="s">
        <v>107</v>
      </c>
      <c r="AI53" s="4" t="s">
        <v>107</v>
      </c>
      <c r="AJ53" s="4" t="s">
        <v>102</v>
      </c>
      <c r="AK53" s="4" t="s">
        <v>127</v>
      </c>
      <c r="AL53" s="4" t="s">
        <v>107</v>
      </c>
      <c r="AM53" s="4" t="s">
        <v>107</v>
      </c>
      <c r="AN53" s="4" t="s">
        <v>127</v>
      </c>
      <c r="AO53" s="4" t="s">
        <v>107</v>
      </c>
      <c r="AP53" s="4" t="s">
        <v>107</v>
      </c>
      <c r="AQ53" s="4" t="s">
        <v>107</v>
      </c>
      <c r="AR53" s="4" t="s">
        <v>107</v>
      </c>
      <c r="AS53" s="4" t="s">
        <v>216</v>
      </c>
    </row>
    <row r="54" spans="1:45" x14ac:dyDescent="0.4">
      <c r="A54" s="1" t="s">
        <v>315</v>
      </c>
      <c r="B54" s="9">
        <v>0.17368245887869999</v>
      </c>
      <c r="C54" s="9">
        <v>0.12619516149490001</v>
      </c>
      <c r="D54" s="9">
        <v>0.11767403909680001</v>
      </c>
      <c r="E54" s="9">
        <v>0.1338673193894</v>
      </c>
      <c r="F54" s="9">
        <v>0.1166103969108</v>
      </c>
      <c r="G54" s="9">
        <v>0.12702403217530001</v>
      </c>
      <c r="H54" s="9">
        <v>0.1267385931435</v>
      </c>
      <c r="I54" s="9">
        <v>0.10687150676359999</v>
      </c>
      <c r="J54" s="9">
        <v>6.0135036306540005E-2</v>
      </c>
      <c r="K54" s="9">
        <v>7.2924273619660002E-2</v>
      </c>
      <c r="L54" s="9">
        <v>8.4897902773760012E-2</v>
      </c>
      <c r="M54" s="9">
        <v>9.3900734838870015E-2</v>
      </c>
      <c r="N54" s="9">
        <v>1.977592904185E-2</v>
      </c>
      <c r="O54" s="9">
        <v>3.10387875381E-2</v>
      </c>
      <c r="P54" s="9">
        <v>4.182859420849E-2</v>
      </c>
      <c r="Q54" s="9">
        <v>5.4245342171739999E-2</v>
      </c>
      <c r="R54" s="9">
        <v>8.522172872679E-3</v>
      </c>
      <c r="S54" s="9">
        <v>1.226060054418E-2</v>
      </c>
      <c r="T54" s="9">
        <v>1.2273665221529999E-2</v>
      </c>
      <c r="U54" s="9">
        <v>1.7525105060970003E-2</v>
      </c>
      <c r="V54" s="9">
        <v>9.7657778325949997E-4</v>
      </c>
      <c r="W54" s="9">
        <v>0</v>
      </c>
      <c r="X54" s="9">
        <v>6.1856653482220006E-3</v>
      </c>
      <c r="Y54" s="9">
        <v>5.7400021707199999E-3</v>
      </c>
      <c r="Z54" s="9">
        <v>0</v>
      </c>
      <c r="AA54" s="9">
        <v>0</v>
      </c>
      <c r="AB54" s="9">
        <v>0</v>
      </c>
      <c r="AC54" s="9">
        <v>3.807050206136E-3</v>
      </c>
      <c r="AD54" s="9">
        <v>7.9353201230470002E-2</v>
      </c>
      <c r="AE54" s="9">
        <v>7.5899066655859992E-2</v>
      </c>
      <c r="AF54" s="9">
        <v>8.3133943695470003E-2</v>
      </c>
      <c r="AG54" s="9">
        <v>7.8503488022630005E-2</v>
      </c>
      <c r="AH54" s="9">
        <v>3.658590739598E-2</v>
      </c>
      <c r="AI54" s="9">
        <v>3.8371134496880004E-2</v>
      </c>
      <c r="AJ54" s="9">
        <v>3.4429742513600002E-2</v>
      </c>
      <c r="AK54" s="9">
        <v>4.5496466858210002E-2</v>
      </c>
      <c r="AL54" s="9">
        <v>6.9162854197250004E-2</v>
      </c>
      <c r="AM54" s="9">
        <v>6.9170839913120008E-2</v>
      </c>
      <c r="AN54" s="9">
        <v>6.6522289131959997E-2</v>
      </c>
      <c r="AO54" s="9">
        <v>7.3884073454859991E-2</v>
      </c>
      <c r="AP54" s="9">
        <v>3.5073345651199996E-2</v>
      </c>
      <c r="AQ54" s="9">
        <v>3.2839947644799999E-2</v>
      </c>
      <c r="AR54" s="9">
        <v>5.3518186669989996E-2</v>
      </c>
      <c r="AS54" s="9">
        <v>4.4806663117780005E-2</v>
      </c>
    </row>
    <row r="55" spans="1:45" x14ac:dyDescent="0.4">
      <c r="B55" s="10">
        <v>22</v>
      </c>
      <c r="C55" s="10">
        <v>22</v>
      </c>
      <c r="D55" s="10">
        <v>22</v>
      </c>
      <c r="E55" s="10">
        <v>62</v>
      </c>
      <c r="F55" s="10">
        <v>40</v>
      </c>
      <c r="G55" s="10">
        <v>54</v>
      </c>
      <c r="H55" s="10">
        <v>59</v>
      </c>
      <c r="I55" s="10">
        <v>113</v>
      </c>
      <c r="J55" s="10">
        <v>35</v>
      </c>
      <c r="K55" s="10">
        <v>42</v>
      </c>
      <c r="L55" s="10">
        <v>54</v>
      </c>
      <c r="M55" s="10">
        <v>121</v>
      </c>
      <c r="N55" s="10">
        <v>11</v>
      </c>
      <c r="O55" s="10">
        <v>14</v>
      </c>
      <c r="P55" s="10">
        <v>25</v>
      </c>
      <c r="Q55" s="10">
        <v>51</v>
      </c>
      <c r="R55" s="10">
        <v>4</v>
      </c>
      <c r="S55" s="10">
        <v>6</v>
      </c>
      <c r="T55" s="10">
        <v>5</v>
      </c>
      <c r="U55" s="10">
        <v>16</v>
      </c>
      <c r="V55" s="10">
        <v>1</v>
      </c>
      <c r="W55" s="10">
        <v>0</v>
      </c>
      <c r="X55" s="10">
        <v>3</v>
      </c>
      <c r="Y55" s="10">
        <v>8</v>
      </c>
      <c r="Z55" s="10">
        <v>0</v>
      </c>
      <c r="AA55" s="10">
        <v>0</v>
      </c>
      <c r="AB55" s="10">
        <v>0</v>
      </c>
      <c r="AC55" s="10">
        <v>1</v>
      </c>
      <c r="AD55" s="10">
        <v>75</v>
      </c>
      <c r="AE55" s="10">
        <v>82</v>
      </c>
      <c r="AF55" s="10">
        <v>96</v>
      </c>
      <c r="AG55" s="10">
        <v>197</v>
      </c>
      <c r="AH55" s="10">
        <v>37</v>
      </c>
      <c r="AI55" s="10">
        <v>54</v>
      </c>
      <c r="AJ55" s="10">
        <v>64</v>
      </c>
      <c r="AK55" s="10">
        <v>164</v>
      </c>
      <c r="AL55" s="10">
        <v>94</v>
      </c>
      <c r="AM55" s="10">
        <v>113</v>
      </c>
      <c r="AN55" s="10">
        <v>130</v>
      </c>
      <c r="AO55" s="10">
        <v>286</v>
      </c>
      <c r="AP55" s="10">
        <v>19</v>
      </c>
      <c r="AQ55" s="10">
        <v>25</v>
      </c>
      <c r="AR55" s="10">
        <v>38</v>
      </c>
      <c r="AS55" s="10">
        <v>86</v>
      </c>
    </row>
    <row r="56" spans="1:45" x14ac:dyDescent="0.4">
      <c r="B56" s="10">
        <v>140</v>
      </c>
      <c r="C56" s="10">
        <v>171</v>
      </c>
      <c r="D56" s="10">
        <v>194</v>
      </c>
      <c r="E56" s="10">
        <v>525</v>
      </c>
      <c r="F56" s="10">
        <v>399</v>
      </c>
      <c r="G56" s="10">
        <v>458</v>
      </c>
      <c r="H56" s="10">
        <v>487</v>
      </c>
      <c r="I56" s="10">
        <v>1024</v>
      </c>
      <c r="J56" s="10">
        <v>558</v>
      </c>
      <c r="K56" s="10">
        <v>557</v>
      </c>
      <c r="L56" s="10">
        <v>670</v>
      </c>
      <c r="M56" s="10">
        <v>1265</v>
      </c>
      <c r="N56" s="10">
        <v>579</v>
      </c>
      <c r="O56" s="10">
        <v>605</v>
      </c>
      <c r="P56" s="10">
        <v>615</v>
      </c>
      <c r="Q56" s="10">
        <v>977</v>
      </c>
      <c r="R56" s="10">
        <v>697</v>
      </c>
      <c r="S56" s="10">
        <v>673</v>
      </c>
      <c r="T56" s="10">
        <v>615</v>
      </c>
      <c r="U56" s="10">
        <v>885</v>
      </c>
      <c r="V56" s="10">
        <v>799</v>
      </c>
      <c r="W56" s="10">
        <v>729</v>
      </c>
      <c r="X56" s="10">
        <v>608</v>
      </c>
      <c r="Y56" s="10">
        <v>879</v>
      </c>
      <c r="Z56" s="10">
        <v>408</v>
      </c>
      <c r="AA56" s="10">
        <v>375</v>
      </c>
      <c r="AB56" s="10">
        <v>339</v>
      </c>
      <c r="AC56" s="10">
        <v>431</v>
      </c>
      <c r="AD56" s="10">
        <v>1560</v>
      </c>
      <c r="AE56" s="10">
        <v>1486</v>
      </c>
      <c r="AF56" s="10">
        <v>1327</v>
      </c>
      <c r="AG56" s="10">
        <v>2296</v>
      </c>
      <c r="AH56" s="10">
        <v>2001</v>
      </c>
      <c r="AI56" s="10">
        <v>2055</v>
      </c>
      <c r="AJ56" s="10">
        <v>2161</v>
      </c>
      <c r="AK56" s="10">
        <v>3652</v>
      </c>
      <c r="AL56" s="10">
        <v>2405</v>
      </c>
      <c r="AM56" s="10">
        <v>2382</v>
      </c>
      <c r="AN56" s="10">
        <v>2397</v>
      </c>
      <c r="AO56" s="10">
        <v>4107</v>
      </c>
      <c r="AP56" s="10">
        <v>1175</v>
      </c>
      <c r="AQ56" s="10">
        <v>1190</v>
      </c>
      <c r="AR56" s="10">
        <v>1127</v>
      </c>
      <c r="AS56" s="10">
        <v>1880</v>
      </c>
    </row>
    <row r="57" spans="1:45" x14ac:dyDescent="0.4">
      <c r="B57" s="10">
        <v>72.067508849809997</v>
      </c>
      <c r="C57" s="10">
        <v>49.608415999270001</v>
      </c>
      <c r="D57" s="10">
        <v>48.377768411189997</v>
      </c>
      <c r="E57" s="10">
        <v>91.591738141120004</v>
      </c>
      <c r="F57" s="10">
        <v>79.792903407029996</v>
      </c>
      <c r="G57" s="10">
        <v>84.26668386083</v>
      </c>
      <c r="H57" s="10">
        <v>85.423297289070007</v>
      </c>
      <c r="I57" s="10">
        <v>120.5953780185</v>
      </c>
      <c r="J57" s="10">
        <v>37.11452076754</v>
      </c>
      <c r="K57" s="10">
        <v>45.779579022969997</v>
      </c>
      <c r="L57" s="10">
        <v>54.056792088039998</v>
      </c>
      <c r="M57" s="10">
        <v>100.7906867665</v>
      </c>
      <c r="N57" s="10">
        <v>11.45144788594</v>
      </c>
      <c r="O57" s="10">
        <v>18.04466009715</v>
      </c>
      <c r="P57" s="10">
        <v>23.503475178519999</v>
      </c>
      <c r="Q57" s="10">
        <v>50.303946918969999</v>
      </c>
      <c r="R57" s="10">
        <v>4.5581781981400002</v>
      </c>
      <c r="S57" s="10">
        <v>6.5897513435999997</v>
      </c>
      <c r="T57" s="10">
        <v>6.3922557246989999</v>
      </c>
      <c r="U57" s="10">
        <v>14.990540907810001</v>
      </c>
      <c r="V57" s="10">
        <v>0.47660867343590002</v>
      </c>
      <c r="W57" s="10">
        <v>0</v>
      </c>
      <c r="X57" s="10">
        <v>2.8676309454240001</v>
      </c>
      <c r="Y57" s="10">
        <v>4.9827332376379996</v>
      </c>
      <c r="Z57" s="10">
        <v>0</v>
      </c>
      <c r="AA57" s="10">
        <v>0</v>
      </c>
      <c r="AB57" s="10">
        <v>0</v>
      </c>
      <c r="AC57" s="10">
        <v>1.701186574202</v>
      </c>
      <c r="AD57" s="10">
        <v>139.09322168169999</v>
      </c>
      <c r="AE57" s="10">
        <v>133.1633417999</v>
      </c>
      <c r="AF57" s="10">
        <v>149.56911645689999</v>
      </c>
      <c r="AG57" s="10">
        <v>237.12377067009999</v>
      </c>
      <c r="AH57" s="10">
        <v>66.061664299650005</v>
      </c>
      <c r="AI57" s="10">
        <v>67.93558176018</v>
      </c>
      <c r="AJ57" s="10">
        <v>58.567667355719998</v>
      </c>
      <c r="AK57" s="10">
        <v>132.9303792517</v>
      </c>
      <c r="AL57" s="10">
        <v>162.1030865704</v>
      </c>
      <c r="AM57" s="10">
        <v>165.6114429287</v>
      </c>
      <c r="AN57" s="10">
        <v>156.8743339111</v>
      </c>
      <c r="AO57" s="10">
        <v>296.52774423609998</v>
      </c>
      <c r="AP57" s="10">
        <v>43.358081211459996</v>
      </c>
      <c r="AQ57" s="10">
        <v>38.677647395089998</v>
      </c>
      <c r="AR57" s="10">
        <v>63.746885725879999</v>
      </c>
      <c r="AS57" s="10">
        <v>88.428466328560006</v>
      </c>
    </row>
    <row r="58" spans="1:45" x14ac:dyDescent="0.4">
      <c r="B58" s="10">
        <v>414.93832661670001</v>
      </c>
      <c r="C58" s="10">
        <v>393.1087009327</v>
      </c>
      <c r="D58" s="10">
        <v>411.1167491361</v>
      </c>
      <c r="E58" s="10">
        <v>684.19789504209996</v>
      </c>
      <c r="F58" s="10">
        <v>684.26920344040002</v>
      </c>
      <c r="G58" s="10">
        <v>663.39166233169999</v>
      </c>
      <c r="H58" s="10">
        <v>674.01172105759997</v>
      </c>
      <c r="I58" s="10">
        <v>1128.41468854</v>
      </c>
      <c r="J58" s="10">
        <v>617.18630347789997</v>
      </c>
      <c r="K58" s="10">
        <v>627.76873530119997</v>
      </c>
      <c r="L58" s="10">
        <v>636.72706064479996</v>
      </c>
      <c r="M58" s="10">
        <v>1073.374845675</v>
      </c>
      <c r="N58" s="10">
        <v>579.05991985059995</v>
      </c>
      <c r="O58" s="10">
        <v>581.35840760539998</v>
      </c>
      <c r="P58" s="10">
        <v>561.89971533259995</v>
      </c>
      <c r="Q58" s="10">
        <v>927.34131457230001</v>
      </c>
      <c r="R58" s="10">
        <v>534.86103441440002</v>
      </c>
      <c r="S58" s="10">
        <v>537.47378196149998</v>
      </c>
      <c r="T58" s="10">
        <v>520.81066326339999</v>
      </c>
      <c r="U58" s="10">
        <v>855.37523773249995</v>
      </c>
      <c r="V58" s="10">
        <v>488.03964374970002</v>
      </c>
      <c r="W58" s="10">
        <v>520.38165158490006</v>
      </c>
      <c r="X58" s="10">
        <v>463.59296599330003</v>
      </c>
      <c r="Y58" s="10">
        <v>868.07166433760005</v>
      </c>
      <c r="Z58" s="10">
        <v>261.6455684503</v>
      </c>
      <c r="AA58" s="10">
        <v>246.00304049409999</v>
      </c>
      <c r="AB58" s="10">
        <v>286.2186198398</v>
      </c>
      <c r="AC58" s="10">
        <v>446.85162582309999</v>
      </c>
      <c r="AD58" s="10">
        <v>1752.8369306449999</v>
      </c>
      <c r="AE58" s="10">
        <v>1754.4793060980001</v>
      </c>
      <c r="AF58" s="10">
        <v>1799.134141944</v>
      </c>
      <c r="AG58" s="10">
        <v>3020.550763321</v>
      </c>
      <c r="AH58" s="10">
        <v>1805.6587632129999</v>
      </c>
      <c r="AI58" s="10">
        <v>1770.486660114</v>
      </c>
      <c r="AJ58" s="10">
        <v>1701.07770433</v>
      </c>
      <c r="AK58" s="10">
        <v>2921.773676756</v>
      </c>
      <c r="AL58" s="10">
        <v>2343.7882726490002</v>
      </c>
      <c r="AM58" s="10">
        <v>2394.2378484450001</v>
      </c>
      <c r="AN58" s="10">
        <v>2358.2221231120002</v>
      </c>
      <c r="AO58" s="10">
        <v>4013.4190004729999</v>
      </c>
      <c r="AP58" s="10">
        <v>1236.211727351</v>
      </c>
      <c r="AQ58" s="10">
        <v>1177.7621515549999</v>
      </c>
      <c r="AR58" s="10">
        <v>1191.125665729</v>
      </c>
      <c r="AS58" s="10">
        <v>1973.5561672179999</v>
      </c>
    </row>
    <row r="59" spans="1:45" x14ac:dyDescent="0.4">
      <c r="B59" s="4" t="s">
        <v>107</v>
      </c>
      <c r="C59" s="4" t="s">
        <v>546</v>
      </c>
      <c r="D59" s="4" t="s">
        <v>107</v>
      </c>
      <c r="E59" s="4" t="s">
        <v>107</v>
      </c>
      <c r="F59" s="4" t="s">
        <v>107</v>
      </c>
      <c r="G59" s="4" t="s">
        <v>107</v>
      </c>
      <c r="H59" s="4" t="s">
        <v>107</v>
      </c>
      <c r="I59" s="4" t="s">
        <v>107</v>
      </c>
      <c r="J59" s="4" t="s">
        <v>107</v>
      </c>
      <c r="K59" s="4" t="s">
        <v>107</v>
      </c>
      <c r="L59" s="4" t="s">
        <v>107</v>
      </c>
      <c r="M59" s="4" t="s">
        <v>107</v>
      </c>
      <c r="N59" s="4" t="s">
        <v>397</v>
      </c>
      <c r="O59" s="4" t="s">
        <v>435</v>
      </c>
      <c r="P59" s="4" t="s">
        <v>269</v>
      </c>
      <c r="Q59" s="4" t="s">
        <v>127</v>
      </c>
      <c r="R59" s="4" t="s">
        <v>95</v>
      </c>
      <c r="S59" s="4" t="s">
        <v>236</v>
      </c>
      <c r="T59" s="4" t="s">
        <v>236</v>
      </c>
      <c r="U59" s="4" t="s">
        <v>434</v>
      </c>
      <c r="V59" s="4" t="s">
        <v>95</v>
      </c>
      <c r="W59" s="4" t="s">
        <v>95</v>
      </c>
      <c r="X59" s="4" t="s">
        <v>95</v>
      </c>
      <c r="Y59" s="4" t="s">
        <v>95</v>
      </c>
      <c r="Z59" s="4" t="s">
        <v>95</v>
      </c>
      <c r="AA59" s="4" t="s">
        <v>95</v>
      </c>
      <c r="AB59" s="4" t="s">
        <v>95</v>
      </c>
      <c r="AC59" s="4" t="s">
        <v>95</v>
      </c>
      <c r="AD59" s="4" t="s">
        <v>107</v>
      </c>
      <c r="AE59" s="4" t="s">
        <v>107</v>
      </c>
      <c r="AF59" s="4" t="s">
        <v>107</v>
      </c>
      <c r="AG59" s="4" t="s">
        <v>107</v>
      </c>
      <c r="AH59" s="4" t="s">
        <v>107</v>
      </c>
      <c r="AI59" s="4" t="s">
        <v>107</v>
      </c>
      <c r="AJ59" s="4" t="s">
        <v>107</v>
      </c>
      <c r="AK59" s="4" t="s">
        <v>107</v>
      </c>
      <c r="AL59" s="4" t="s">
        <v>107</v>
      </c>
      <c r="AM59" s="4" t="s">
        <v>107</v>
      </c>
      <c r="AN59" s="4" t="s">
        <v>107</v>
      </c>
      <c r="AO59" s="4" t="s">
        <v>107</v>
      </c>
      <c r="AP59" s="4" t="s">
        <v>435</v>
      </c>
      <c r="AQ59" s="4" t="s">
        <v>107</v>
      </c>
      <c r="AR59" s="4" t="s">
        <v>107</v>
      </c>
      <c r="AS59" s="4" t="s">
        <v>107</v>
      </c>
    </row>
    <row r="60" spans="1:45" x14ac:dyDescent="0.4">
      <c r="A60" s="1" t="s">
        <v>316</v>
      </c>
      <c r="B60" s="9">
        <v>3.3003097725700002E-2</v>
      </c>
      <c r="C60" s="9">
        <v>5.6017093186059998E-2</v>
      </c>
      <c r="D60" s="9">
        <v>1.880070420001E-2</v>
      </c>
      <c r="E60" s="9">
        <v>4.8163009143279999E-2</v>
      </c>
      <c r="F60" s="9">
        <v>5.6552476292350003E-2</v>
      </c>
      <c r="G60" s="9">
        <v>5.5177994123709995E-2</v>
      </c>
      <c r="H60" s="9">
        <v>4.816884750534E-2</v>
      </c>
      <c r="I60" s="9">
        <v>6.3328753769820001E-2</v>
      </c>
      <c r="J60" s="9">
        <v>5.5076991377100003E-2</v>
      </c>
      <c r="K60" s="9">
        <v>8.0719853751309995E-2</v>
      </c>
      <c r="L60" s="9">
        <v>9.2759419314679986E-2</v>
      </c>
      <c r="M60" s="9">
        <v>8.3327797801130005E-2</v>
      </c>
      <c r="N60" s="9">
        <v>5.2680104441279997E-2</v>
      </c>
      <c r="O60" s="9">
        <v>7.946497838647E-2</v>
      </c>
      <c r="P60" s="9">
        <v>6.1266805086430003E-2</v>
      </c>
      <c r="Q60" s="9">
        <v>7.518563819962E-2</v>
      </c>
      <c r="R60" s="9">
        <v>3.382899167918E-2</v>
      </c>
      <c r="S60" s="9">
        <v>6.1433057043919999E-2</v>
      </c>
      <c r="T60" s="9">
        <v>4.149252759153E-2</v>
      </c>
      <c r="U60" s="9">
        <v>5.8803748619040003E-2</v>
      </c>
      <c r="V60" s="9">
        <v>2.0425739000740004E-2</v>
      </c>
      <c r="W60" s="9">
        <v>3.2670515133909998E-2</v>
      </c>
      <c r="X60" s="9">
        <v>1.126816529099E-2</v>
      </c>
      <c r="Y60" s="9">
        <v>1.4484851746400001E-2</v>
      </c>
      <c r="Z60" s="9">
        <v>3.7689653741360004E-3</v>
      </c>
      <c r="AA60" s="9">
        <v>1.1995997578419999E-2</v>
      </c>
      <c r="AB60" s="9">
        <v>1.5781667647879999E-2</v>
      </c>
      <c r="AC60" s="9">
        <v>3.11730253264E-3</v>
      </c>
      <c r="AD60" s="9">
        <v>5.6116291648340005E-2</v>
      </c>
      <c r="AE60" s="9">
        <v>7.2095741217789999E-2</v>
      </c>
      <c r="AF60" s="9">
        <v>6.232100750715E-2</v>
      </c>
      <c r="AG60" s="9">
        <v>6.5044879221720003E-2</v>
      </c>
      <c r="AH60" s="9">
        <v>2.634765512277E-2</v>
      </c>
      <c r="AI60" s="9">
        <v>4.2836592638309995E-2</v>
      </c>
      <c r="AJ60" s="9">
        <v>3.110418328401E-2</v>
      </c>
      <c r="AK60" s="9">
        <v>4.3925174815730002E-2</v>
      </c>
      <c r="AL60" s="9">
        <v>5.6397713657040001E-2</v>
      </c>
      <c r="AM60" s="9">
        <v>7.4445644727230004E-2</v>
      </c>
      <c r="AN60" s="9">
        <v>6.3058185802899999E-2</v>
      </c>
      <c r="AO60" s="9">
        <v>6.5468420684689999E-2</v>
      </c>
      <c r="AP60" s="9">
        <v>1.1125345761330001E-2</v>
      </c>
      <c r="AQ60" s="9">
        <v>2.5664543122930001E-2</v>
      </c>
      <c r="AR60" s="9">
        <v>1.3709112924339999E-2</v>
      </c>
      <c r="AS60" s="9">
        <v>3.2982473568619997E-2</v>
      </c>
    </row>
    <row r="61" spans="1:45" x14ac:dyDescent="0.4">
      <c r="B61" s="10">
        <v>5</v>
      </c>
      <c r="C61" s="10">
        <v>8</v>
      </c>
      <c r="D61" s="10">
        <v>4</v>
      </c>
      <c r="E61" s="10">
        <v>23</v>
      </c>
      <c r="F61" s="10">
        <v>29</v>
      </c>
      <c r="G61" s="10">
        <v>30</v>
      </c>
      <c r="H61" s="10">
        <v>28</v>
      </c>
      <c r="I61" s="10">
        <v>73</v>
      </c>
      <c r="J61" s="10">
        <v>38</v>
      </c>
      <c r="K61" s="10">
        <v>49</v>
      </c>
      <c r="L61" s="10">
        <v>55</v>
      </c>
      <c r="M61" s="10">
        <v>103</v>
      </c>
      <c r="N61" s="10">
        <v>36</v>
      </c>
      <c r="O61" s="10">
        <v>50</v>
      </c>
      <c r="P61" s="10">
        <v>41</v>
      </c>
      <c r="Q61" s="10">
        <v>78</v>
      </c>
      <c r="R61" s="10">
        <v>27</v>
      </c>
      <c r="S61" s="10">
        <v>41</v>
      </c>
      <c r="T61" s="10">
        <v>27</v>
      </c>
      <c r="U61" s="10">
        <v>51</v>
      </c>
      <c r="V61" s="10">
        <v>22</v>
      </c>
      <c r="W61" s="10">
        <v>22</v>
      </c>
      <c r="X61" s="10">
        <v>10</v>
      </c>
      <c r="Y61" s="10">
        <v>19</v>
      </c>
      <c r="Z61" s="10">
        <v>2</v>
      </c>
      <c r="AA61" s="10">
        <v>6</v>
      </c>
      <c r="AB61" s="10">
        <v>5</v>
      </c>
      <c r="AC61" s="10">
        <v>3</v>
      </c>
      <c r="AD61" s="10">
        <v>93</v>
      </c>
      <c r="AE61" s="10">
        <v>107</v>
      </c>
      <c r="AF61" s="10">
        <v>83</v>
      </c>
      <c r="AG61" s="10">
        <v>163</v>
      </c>
      <c r="AH61" s="10">
        <v>66</v>
      </c>
      <c r="AI61" s="10">
        <v>96</v>
      </c>
      <c r="AJ61" s="10">
        <v>87</v>
      </c>
      <c r="AK61" s="10">
        <v>185</v>
      </c>
      <c r="AL61" s="10">
        <v>142</v>
      </c>
      <c r="AM61" s="10">
        <v>171</v>
      </c>
      <c r="AN61" s="10">
        <v>154</v>
      </c>
      <c r="AO61" s="10">
        <v>288</v>
      </c>
      <c r="AP61" s="10">
        <v>17</v>
      </c>
      <c r="AQ61" s="10">
        <v>35</v>
      </c>
      <c r="AR61" s="10">
        <v>16</v>
      </c>
      <c r="AS61" s="10">
        <v>62</v>
      </c>
    </row>
    <row r="62" spans="1:45" x14ac:dyDescent="0.4">
      <c r="B62" s="10">
        <v>140</v>
      </c>
      <c r="C62" s="10">
        <v>171</v>
      </c>
      <c r="D62" s="10">
        <v>194</v>
      </c>
      <c r="E62" s="10">
        <v>525</v>
      </c>
      <c r="F62" s="10">
        <v>399</v>
      </c>
      <c r="G62" s="10">
        <v>458</v>
      </c>
      <c r="H62" s="10">
        <v>487</v>
      </c>
      <c r="I62" s="10">
        <v>1024</v>
      </c>
      <c r="J62" s="10">
        <v>558</v>
      </c>
      <c r="K62" s="10">
        <v>557</v>
      </c>
      <c r="L62" s="10">
        <v>670</v>
      </c>
      <c r="M62" s="10">
        <v>1265</v>
      </c>
      <c r="N62" s="10">
        <v>579</v>
      </c>
      <c r="O62" s="10">
        <v>605</v>
      </c>
      <c r="P62" s="10">
        <v>615</v>
      </c>
      <c r="Q62" s="10">
        <v>977</v>
      </c>
      <c r="R62" s="10">
        <v>697</v>
      </c>
      <c r="S62" s="10">
        <v>673</v>
      </c>
      <c r="T62" s="10">
        <v>615</v>
      </c>
      <c r="U62" s="10">
        <v>885</v>
      </c>
      <c r="V62" s="10">
        <v>799</v>
      </c>
      <c r="W62" s="10">
        <v>729</v>
      </c>
      <c r="X62" s="10">
        <v>608</v>
      </c>
      <c r="Y62" s="10">
        <v>879</v>
      </c>
      <c r="Z62" s="10">
        <v>408</v>
      </c>
      <c r="AA62" s="10">
        <v>375</v>
      </c>
      <c r="AB62" s="10">
        <v>339</v>
      </c>
      <c r="AC62" s="10">
        <v>431</v>
      </c>
      <c r="AD62" s="10">
        <v>1560</v>
      </c>
      <c r="AE62" s="10">
        <v>1486</v>
      </c>
      <c r="AF62" s="10">
        <v>1327</v>
      </c>
      <c r="AG62" s="10">
        <v>2296</v>
      </c>
      <c r="AH62" s="10">
        <v>2001</v>
      </c>
      <c r="AI62" s="10">
        <v>2055</v>
      </c>
      <c r="AJ62" s="10">
        <v>2161</v>
      </c>
      <c r="AK62" s="10">
        <v>3652</v>
      </c>
      <c r="AL62" s="10">
        <v>2405</v>
      </c>
      <c r="AM62" s="10">
        <v>2382</v>
      </c>
      <c r="AN62" s="10">
        <v>2397</v>
      </c>
      <c r="AO62" s="10">
        <v>4107</v>
      </c>
      <c r="AP62" s="10">
        <v>1175</v>
      </c>
      <c r="AQ62" s="10">
        <v>1190</v>
      </c>
      <c r="AR62" s="10">
        <v>1127</v>
      </c>
      <c r="AS62" s="10">
        <v>1880</v>
      </c>
    </row>
    <row r="63" spans="1:45" x14ac:dyDescent="0.4">
      <c r="B63" s="10">
        <v>13.694250143470001</v>
      </c>
      <c r="C63" s="10">
        <v>22.020806732400001</v>
      </c>
      <c r="D63" s="10">
        <v>7.7292843921759999</v>
      </c>
      <c r="E63" s="10">
        <v>32.953029474730002</v>
      </c>
      <c r="F63" s="10">
        <v>38.697117905150002</v>
      </c>
      <c r="G63" s="10">
        <v>36.604621245860002</v>
      </c>
      <c r="H63" s="10">
        <v>32.46636780843</v>
      </c>
      <c r="I63" s="10">
        <v>71.461095960790004</v>
      </c>
      <c r="J63" s="10">
        <v>33.992764714709999</v>
      </c>
      <c r="K63" s="10">
        <v>50.673400503160003</v>
      </c>
      <c r="L63" s="10">
        <v>59.062432407350002</v>
      </c>
      <c r="M63" s="10">
        <v>89.441962105239995</v>
      </c>
      <c r="N63" s="10">
        <v>30.50493705549</v>
      </c>
      <c r="O63" s="10">
        <v>46.197633295149998</v>
      </c>
      <c r="P63" s="10">
        <v>34.425800337399998</v>
      </c>
      <c r="Q63" s="10">
        <v>69.722748564989999</v>
      </c>
      <c r="R63" s="10">
        <v>18.093809482720001</v>
      </c>
      <c r="S63" s="10">
        <v>33.018657506849998</v>
      </c>
      <c r="T63" s="10">
        <v>21.60975081542</v>
      </c>
      <c r="U63" s="10">
        <v>50.299270454569999</v>
      </c>
      <c r="V63" s="10">
        <v>9.9685703852480003</v>
      </c>
      <c r="W63" s="10">
        <v>17.001136623520001</v>
      </c>
      <c r="X63" s="10">
        <v>5.2238421685510001</v>
      </c>
      <c r="Y63" s="10">
        <v>12.573889363179999</v>
      </c>
      <c r="Z63" s="10">
        <v>0.98613308778529996</v>
      </c>
      <c r="AA63" s="10">
        <v>2.951051878051</v>
      </c>
      <c r="AB63" s="10">
        <v>4.5170071329469996</v>
      </c>
      <c r="AC63" s="10">
        <v>1.3929717048929999</v>
      </c>
      <c r="AD63" s="10">
        <v>98.362708412030003</v>
      </c>
      <c r="AE63" s="10">
        <v>126.4904860244</v>
      </c>
      <c r="AF63" s="10">
        <v>112.1238523664</v>
      </c>
      <c r="AG63" s="10">
        <v>196.4713595833</v>
      </c>
      <c r="AH63" s="10">
        <v>47.574874362540001</v>
      </c>
      <c r="AI63" s="10">
        <v>75.841615830890007</v>
      </c>
      <c r="AJ63" s="10">
        <v>52.91063269584</v>
      </c>
      <c r="AK63" s="10">
        <v>128.3394195235</v>
      </c>
      <c r="AL63" s="10">
        <v>132.1842998736</v>
      </c>
      <c r="AM63" s="10">
        <v>178.24058025790001</v>
      </c>
      <c r="AN63" s="10">
        <v>148.7052088037</v>
      </c>
      <c r="AO63" s="10">
        <v>262.7522035069</v>
      </c>
      <c r="AP63" s="10">
        <v>13.753282901</v>
      </c>
      <c r="AQ63" s="10">
        <v>30.226727527129999</v>
      </c>
      <c r="AR63" s="10">
        <v>16.32927625856</v>
      </c>
      <c r="AS63" s="10">
        <v>65.092764121469997</v>
      </c>
    </row>
    <row r="64" spans="1:45" x14ac:dyDescent="0.4">
      <c r="B64" s="10">
        <v>414.93832661670001</v>
      </c>
      <c r="C64" s="10">
        <v>393.1087009327</v>
      </c>
      <c r="D64" s="10">
        <v>411.1167491361</v>
      </c>
      <c r="E64" s="10">
        <v>684.19789504209996</v>
      </c>
      <c r="F64" s="10">
        <v>684.26920344040002</v>
      </c>
      <c r="G64" s="10">
        <v>663.39166233169999</v>
      </c>
      <c r="H64" s="10">
        <v>674.01172105759997</v>
      </c>
      <c r="I64" s="10">
        <v>1128.41468854</v>
      </c>
      <c r="J64" s="10">
        <v>617.18630347789997</v>
      </c>
      <c r="K64" s="10">
        <v>627.76873530119997</v>
      </c>
      <c r="L64" s="10">
        <v>636.72706064479996</v>
      </c>
      <c r="M64" s="10">
        <v>1073.374845675</v>
      </c>
      <c r="N64" s="10">
        <v>579.05991985059995</v>
      </c>
      <c r="O64" s="10">
        <v>581.35840760539998</v>
      </c>
      <c r="P64" s="10">
        <v>561.89971533259995</v>
      </c>
      <c r="Q64" s="10">
        <v>927.34131457230001</v>
      </c>
      <c r="R64" s="10">
        <v>534.86103441440002</v>
      </c>
      <c r="S64" s="10">
        <v>537.47378196149998</v>
      </c>
      <c r="T64" s="10">
        <v>520.81066326339999</v>
      </c>
      <c r="U64" s="10">
        <v>855.37523773249995</v>
      </c>
      <c r="V64" s="10">
        <v>488.03964374970002</v>
      </c>
      <c r="W64" s="10">
        <v>520.38165158490006</v>
      </c>
      <c r="X64" s="10">
        <v>463.59296599330003</v>
      </c>
      <c r="Y64" s="10">
        <v>868.07166433760005</v>
      </c>
      <c r="Z64" s="10">
        <v>261.6455684503</v>
      </c>
      <c r="AA64" s="10">
        <v>246.00304049409999</v>
      </c>
      <c r="AB64" s="10">
        <v>286.2186198398</v>
      </c>
      <c r="AC64" s="10">
        <v>446.85162582309999</v>
      </c>
      <c r="AD64" s="10">
        <v>1752.8369306449999</v>
      </c>
      <c r="AE64" s="10">
        <v>1754.4793060980001</v>
      </c>
      <c r="AF64" s="10">
        <v>1799.134141944</v>
      </c>
      <c r="AG64" s="10">
        <v>3020.550763321</v>
      </c>
      <c r="AH64" s="10">
        <v>1805.6587632129999</v>
      </c>
      <c r="AI64" s="10">
        <v>1770.486660114</v>
      </c>
      <c r="AJ64" s="10">
        <v>1701.07770433</v>
      </c>
      <c r="AK64" s="10">
        <v>2921.773676756</v>
      </c>
      <c r="AL64" s="10">
        <v>2343.7882726490002</v>
      </c>
      <c r="AM64" s="10">
        <v>2394.2378484450001</v>
      </c>
      <c r="AN64" s="10">
        <v>2358.2221231120002</v>
      </c>
      <c r="AO64" s="10">
        <v>4013.4190004729999</v>
      </c>
      <c r="AP64" s="10">
        <v>1236.211727351</v>
      </c>
      <c r="AQ64" s="10">
        <v>1177.7621515549999</v>
      </c>
      <c r="AR64" s="10">
        <v>1191.125665729</v>
      </c>
      <c r="AS64" s="10">
        <v>1973.5561672179999</v>
      </c>
    </row>
    <row r="65" spans="1:45" x14ac:dyDescent="0.4">
      <c r="B65" s="4" t="s">
        <v>236</v>
      </c>
      <c r="C65" s="4" t="s">
        <v>397</v>
      </c>
      <c r="D65" s="4" t="s">
        <v>95</v>
      </c>
      <c r="E65" s="4" t="s">
        <v>397</v>
      </c>
      <c r="F65" s="4" t="s">
        <v>107</v>
      </c>
      <c r="G65" s="4" t="s">
        <v>107</v>
      </c>
      <c r="H65" s="4" t="s">
        <v>107</v>
      </c>
      <c r="I65" s="4" t="s">
        <v>107</v>
      </c>
      <c r="J65" s="4" t="s">
        <v>107</v>
      </c>
      <c r="K65" s="4" t="s">
        <v>107</v>
      </c>
      <c r="L65" s="4" t="s">
        <v>127</v>
      </c>
      <c r="M65" s="4" t="s">
        <v>107</v>
      </c>
      <c r="N65" s="4" t="s">
        <v>107</v>
      </c>
      <c r="O65" s="4" t="s">
        <v>107</v>
      </c>
      <c r="P65" s="4" t="s">
        <v>107</v>
      </c>
      <c r="Q65" s="4" t="s">
        <v>107</v>
      </c>
      <c r="R65" s="4" t="s">
        <v>107</v>
      </c>
      <c r="S65" s="4" t="s">
        <v>127</v>
      </c>
      <c r="T65" s="4" t="s">
        <v>539</v>
      </c>
      <c r="U65" s="4" t="s">
        <v>127</v>
      </c>
      <c r="V65" s="4" t="s">
        <v>397</v>
      </c>
      <c r="W65" s="4" t="s">
        <v>561</v>
      </c>
      <c r="X65" s="4" t="s">
        <v>236</v>
      </c>
      <c r="Y65" s="4" t="s">
        <v>236</v>
      </c>
      <c r="Z65" s="4" t="s">
        <v>95</v>
      </c>
      <c r="AA65" s="4" t="s">
        <v>95</v>
      </c>
      <c r="AB65" s="4" t="s">
        <v>116</v>
      </c>
      <c r="AC65" s="4" t="s">
        <v>95</v>
      </c>
      <c r="AD65" s="4" t="s">
        <v>107</v>
      </c>
      <c r="AE65" s="4" t="s">
        <v>107</v>
      </c>
      <c r="AF65" s="4" t="s">
        <v>107</v>
      </c>
      <c r="AG65" s="4" t="s">
        <v>107</v>
      </c>
      <c r="AH65" s="4" t="s">
        <v>107</v>
      </c>
      <c r="AI65" s="4" t="s">
        <v>127</v>
      </c>
      <c r="AJ65" s="4" t="s">
        <v>107</v>
      </c>
      <c r="AK65" s="4" t="s">
        <v>218</v>
      </c>
      <c r="AL65" s="4" t="s">
        <v>107</v>
      </c>
      <c r="AM65" s="4" t="s">
        <v>127</v>
      </c>
      <c r="AN65" s="4" t="s">
        <v>107</v>
      </c>
      <c r="AO65" s="4" t="s">
        <v>107</v>
      </c>
      <c r="AP65" s="4" t="s">
        <v>435</v>
      </c>
      <c r="AQ65" s="4" t="s">
        <v>127</v>
      </c>
      <c r="AR65" s="4" t="s">
        <v>435</v>
      </c>
      <c r="AS65" s="4" t="s">
        <v>271</v>
      </c>
    </row>
    <row r="66" spans="1:45" x14ac:dyDescent="0.4">
      <c r="A66" s="1" t="s">
        <v>313</v>
      </c>
      <c r="B66" s="9">
        <v>3.6811006333959999E-2</v>
      </c>
      <c r="C66" s="9">
        <v>5.7117399747300006E-2</v>
      </c>
      <c r="D66" s="9">
        <v>5.2001686731129995E-2</v>
      </c>
      <c r="E66" s="9">
        <v>8.992631028268E-2</v>
      </c>
      <c r="F66" s="9">
        <v>4.7798322490680001E-2</v>
      </c>
      <c r="G66" s="9">
        <v>5.3707621577589994E-2</v>
      </c>
      <c r="H66" s="9">
        <v>5.105407380088E-2</v>
      </c>
      <c r="I66" s="9">
        <v>5.7204241265249998E-2</v>
      </c>
      <c r="J66" s="9">
        <v>6.0343169619539998E-2</v>
      </c>
      <c r="K66" s="9">
        <v>5.8972054703770004E-2</v>
      </c>
      <c r="L66" s="9">
        <v>5.8953253224709998E-2</v>
      </c>
      <c r="M66" s="9">
        <v>5.1804001398850004E-2</v>
      </c>
      <c r="N66" s="9">
        <v>3.1964384802989999E-2</v>
      </c>
      <c r="O66" s="9">
        <v>5.0959242320589994E-2</v>
      </c>
      <c r="P66" s="9">
        <v>3.817010970563E-2</v>
      </c>
      <c r="Q66" s="9">
        <v>5.1748963215600005E-2</v>
      </c>
      <c r="R66" s="9">
        <v>4.8855120260079994E-2</v>
      </c>
      <c r="S66" s="9">
        <v>7.8376274481089997E-2</v>
      </c>
      <c r="T66" s="9">
        <v>4.0177198427330002E-2</v>
      </c>
      <c r="U66" s="9">
        <v>5.6638301577160002E-2</v>
      </c>
      <c r="V66" s="9">
        <v>5.4647406930970005E-2</v>
      </c>
      <c r="W66" s="9">
        <v>3.1702622617570002E-2</v>
      </c>
      <c r="X66" s="9">
        <v>4.8768237007839998E-2</v>
      </c>
      <c r="Y66" s="9">
        <v>3.1442484097319999E-2</v>
      </c>
      <c r="Z66" s="9">
        <v>2.1850844003490001E-2</v>
      </c>
      <c r="AA66" s="9">
        <v>3.689961253224E-2</v>
      </c>
      <c r="AB66" s="9">
        <v>5.4850439044500002E-2</v>
      </c>
      <c r="AC66" s="9">
        <v>1.170689395388E-2</v>
      </c>
      <c r="AD66" s="9">
        <v>3.2673266806899998E-2</v>
      </c>
      <c r="AE66" s="9">
        <v>3.5951023784249997E-2</v>
      </c>
      <c r="AF66" s="9">
        <v>2.9635054082860001E-2</v>
      </c>
      <c r="AG66" s="9">
        <v>3.5351647742210002E-2</v>
      </c>
      <c r="AH66" s="9">
        <v>5.8139755102089997E-2</v>
      </c>
      <c r="AI66" s="9">
        <v>7.3061085207580007E-2</v>
      </c>
      <c r="AJ66" s="9">
        <v>7.0461137518309999E-2</v>
      </c>
      <c r="AK66" s="9">
        <v>6.919094965882E-2</v>
      </c>
      <c r="AL66" s="9">
        <v>4.797966419784E-2</v>
      </c>
      <c r="AM66" s="9">
        <v>5.4441267446539994E-2</v>
      </c>
      <c r="AN66" s="9">
        <v>4.7848222824480001E-2</v>
      </c>
      <c r="AO66" s="9">
        <v>5.7892703851730003E-2</v>
      </c>
      <c r="AP66" s="9">
        <v>4.0282171428080001E-2</v>
      </c>
      <c r="AQ66" s="9">
        <v>5.2713241698440001E-2</v>
      </c>
      <c r="AR66" s="9">
        <v>5.1355218070959996E-2</v>
      </c>
      <c r="AS66" s="9">
        <v>3.9672779688359999E-2</v>
      </c>
    </row>
    <row r="67" spans="1:45" x14ac:dyDescent="0.4">
      <c r="B67" s="10">
        <v>6</v>
      </c>
      <c r="C67" s="10">
        <v>10</v>
      </c>
      <c r="D67" s="10">
        <v>10</v>
      </c>
      <c r="E67" s="10">
        <v>46</v>
      </c>
      <c r="F67" s="10">
        <v>19</v>
      </c>
      <c r="G67" s="10">
        <v>28</v>
      </c>
      <c r="H67" s="10">
        <v>22</v>
      </c>
      <c r="I67" s="10">
        <v>68</v>
      </c>
      <c r="J67" s="10">
        <v>30</v>
      </c>
      <c r="K67" s="10">
        <v>33</v>
      </c>
      <c r="L67" s="10">
        <v>41</v>
      </c>
      <c r="M67" s="10">
        <v>71</v>
      </c>
      <c r="N67" s="10">
        <v>16</v>
      </c>
      <c r="O67" s="10">
        <v>26</v>
      </c>
      <c r="P67" s="10">
        <v>26</v>
      </c>
      <c r="Q67" s="10">
        <v>47</v>
      </c>
      <c r="R67" s="10">
        <v>32</v>
      </c>
      <c r="S67" s="10">
        <v>42</v>
      </c>
      <c r="T67" s="10">
        <v>26</v>
      </c>
      <c r="U67" s="10">
        <v>51</v>
      </c>
      <c r="V67" s="10">
        <v>38</v>
      </c>
      <c r="W67" s="10">
        <v>25</v>
      </c>
      <c r="X67" s="10">
        <v>28</v>
      </c>
      <c r="Y67" s="10">
        <v>30</v>
      </c>
      <c r="Z67" s="10">
        <v>13</v>
      </c>
      <c r="AA67" s="10">
        <v>15</v>
      </c>
      <c r="AB67" s="10">
        <v>19</v>
      </c>
      <c r="AC67" s="10">
        <v>8</v>
      </c>
      <c r="AD67" s="10">
        <v>45</v>
      </c>
      <c r="AE67" s="10">
        <v>53</v>
      </c>
      <c r="AF67" s="10">
        <v>38</v>
      </c>
      <c r="AG67" s="10">
        <v>79</v>
      </c>
      <c r="AH67" s="10">
        <v>109</v>
      </c>
      <c r="AI67" s="10">
        <v>126</v>
      </c>
      <c r="AJ67" s="10">
        <v>133</v>
      </c>
      <c r="AK67" s="10">
        <v>240</v>
      </c>
      <c r="AL67" s="10">
        <v>105</v>
      </c>
      <c r="AM67" s="10">
        <v>118</v>
      </c>
      <c r="AN67" s="10">
        <v>113</v>
      </c>
      <c r="AO67" s="10">
        <v>229</v>
      </c>
      <c r="AP67" s="10">
        <v>49</v>
      </c>
      <c r="AQ67" s="10">
        <v>61</v>
      </c>
      <c r="AR67" s="10">
        <v>59</v>
      </c>
      <c r="AS67" s="10">
        <v>92</v>
      </c>
    </row>
    <row r="68" spans="1:45" x14ac:dyDescent="0.4">
      <c r="B68" s="10">
        <v>140</v>
      </c>
      <c r="C68" s="10">
        <v>171</v>
      </c>
      <c r="D68" s="10">
        <v>194</v>
      </c>
      <c r="E68" s="10">
        <v>525</v>
      </c>
      <c r="F68" s="10">
        <v>399</v>
      </c>
      <c r="G68" s="10">
        <v>458</v>
      </c>
      <c r="H68" s="10">
        <v>487</v>
      </c>
      <c r="I68" s="10">
        <v>1024</v>
      </c>
      <c r="J68" s="10">
        <v>558</v>
      </c>
      <c r="K68" s="10">
        <v>557</v>
      </c>
      <c r="L68" s="10">
        <v>670</v>
      </c>
      <c r="M68" s="10">
        <v>1265</v>
      </c>
      <c r="N68" s="10">
        <v>579</v>
      </c>
      <c r="O68" s="10">
        <v>605</v>
      </c>
      <c r="P68" s="10">
        <v>615</v>
      </c>
      <c r="Q68" s="10">
        <v>977</v>
      </c>
      <c r="R68" s="10">
        <v>697</v>
      </c>
      <c r="S68" s="10">
        <v>673</v>
      </c>
      <c r="T68" s="10">
        <v>615</v>
      </c>
      <c r="U68" s="10">
        <v>885</v>
      </c>
      <c r="V68" s="10">
        <v>799</v>
      </c>
      <c r="W68" s="10">
        <v>729</v>
      </c>
      <c r="X68" s="10">
        <v>608</v>
      </c>
      <c r="Y68" s="10">
        <v>879</v>
      </c>
      <c r="Z68" s="10">
        <v>408</v>
      </c>
      <c r="AA68" s="10">
        <v>375</v>
      </c>
      <c r="AB68" s="10">
        <v>339</v>
      </c>
      <c r="AC68" s="10">
        <v>431</v>
      </c>
      <c r="AD68" s="10">
        <v>1560</v>
      </c>
      <c r="AE68" s="10">
        <v>1486</v>
      </c>
      <c r="AF68" s="10">
        <v>1327</v>
      </c>
      <c r="AG68" s="10">
        <v>2296</v>
      </c>
      <c r="AH68" s="10">
        <v>2001</v>
      </c>
      <c r="AI68" s="10">
        <v>2055</v>
      </c>
      <c r="AJ68" s="10">
        <v>2161</v>
      </c>
      <c r="AK68" s="10">
        <v>3652</v>
      </c>
      <c r="AL68" s="10">
        <v>2405</v>
      </c>
      <c r="AM68" s="10">
        <v>2382</v>
      </c>
      <c r="AN68" s="10">
        <v>2397</v>
      </c>
      <c r="AO68" s="10">
        <v>4107</v>
      </c>
      <c r="AP68" s="10">
        <v>1175</v>
      </c>
      <c r="AQ68" s="10">
        <v>1190</v>
      </c>
      <c r="AR68" s="10">
        <v>1127</v>
      </c>
      <c r="AS68" s="10">
        <v>1880</v>
      </c>
    </row>
    <row r="69" spans="1:45" x14ac:dyDescent="0.4">
      <c r="B69" s="10">
        <v>15.27429736929</v>
      </c>
      <c r="C69" s="10">
        <v>22.45334681532</v>
      </c>
      <c r="D69" s="10">
        <v>21.3787643985</v>
      </c>
      <c r="E69" s="10">
        <v>61.527392204309997</v>
      </c>
      <c r="F69" s="10">
        <v>32.706920056489999</v>
      </c>
      <c r="G69" s="10">
        <v>35.62918835824</v>
      </c>
      <c r="H69" s="10">
        <v>34.411044149529999</v>
      </c>
      <c r="I69" s="10">
        <v>64.55010609048</v>
      </c>
      <c r="J69" s="10">
        <v>37.24297779762</v>
      </c>
      <c r="K69" s="10">
        <v>37.0208121995</v>
      </c>
      <c r="L69" s="10">
        <v>37.537131641210003</v>
      </c>
      <c r="M69" s="10">
        <v>55.60511200685</v>
      </c>
      <c r="N69" s="10">
        <v>18.509294102089999</v>
      </c>
      <c r="O69" s="10">
        <v>29.62558396827</v>
      </c>
      <c r="P69" s="10">
        <v>21.447773777809999</v>
      </c>
      <c r="Q69" s="10">
        <v>47.988951576109997</v>
      </c>
      <c r="R69" s="10">
        <v>26.130700158749999</v>
      </c>
      <c r="S69" s="10">
        <v>42.1251926614</v>
      </c>
      <c r="T69" s="10">
        <v>20.924713360999998</v>
      </c>
      <c r="U69" s="10">
        <v>48.447000676320002</v>
      </c>
      <c r="V69" s="10">
        <v>26.67010101044</v>
      </c>
      <c r="W69" s="10">
        <v>16.497463117300001</v>
      </c>
      <c r="X69" s="10">
        <v>22.60861164073</v>
      </c>
      <c r="Y69" s="10">
        <v>27.294329501269999</v>
      </c>
      <c r="Z69" s="10">
        <v>5.7171765004120001</v>
      </c>
      <c r="AA69" s="10">
        <v>9.0774168759859997</v>
      </c>
      <c r="AB69" s="10">
        <v>15.69921696093</v>
      </c>
      <c r="AC69" s="10">
        <v>5.2312445966289998</v>
      </c>
      <c r="AD69" s="10">
        <v>57.270908703940002</v>
      </c>
      <c r="AE69" s="10">
        <v>63.075327262510001</v>
      </c>
      <c r="AF69" s="10">
        <v>53.317437598829997</v>
      </c>
      <c r="AG69" s="10">
        <v>106.7814465724</v>
      </c>
      <c r="AH69" s="10">
        <v>104.9805582912</v>
      </c>
      <c r="AI69" s="10">
        <v>129.35367673350001</v>
      </c>
      <c r="AJ69" s="10">
        <v>119.8598700542</v>
      </c>
      <c r="AK69" s="10">
        <v>202.16029538289999</v>
      </c>
      <c r="AL69" s="10">
        <v>112.4541742725</v>
      </c>
      <c r="AM69" s="10">
        <v>130.34534303780001</v>
      </c>
      <c r="AN69" s="10">
        <v>112.8367376163</v>
      </c>
      <c r="AO69" s="10">
        <v>232.34767762729999</v>
      </c>
      <c r="AP69" s="10">
        <v>49.797292722560002</v>
      </c>
      <c r="AQ69" s="10">
        <v>62.08366095817</v>
      </c>
      <c r="AR69" s="10">
        <v>61.170518313419997</v>
      </c>
      <c r="AS69" s="10">
        <v>78.296459024650005</v>
      </c>
    </row>
    <row r="70" spans="1:45" x14ac:dyDescent="0.4">
      <c r="B70" s="10">
        <v>414.93832661670001</v>
      </c>
      <c r="C70" s="10">
        <v>393.1087009327</v>
      </c>
      <c r="D70" s="10">
        <v>411.1167491361</v>
      </c>
      <c r="E70" s="10">
        <v>684.19789504209996</v>
      </c>
      <c r="F70" s="10">
        <v>684.26920344040002</v>
      </c>
      <c r="G70" s="10">
        <v>663.39166233169999</v>
      </c>
      <c r="H70" s="10">
        <v>674.01172105759997</v>
      </c>
      <c r="I70" s="10">
        <v>1128.41468854</v>
      </c>
      <c r="J70" s="10">
        <v>617.18630347789997</v>
      </c>
      <c r="K70" s="10">
        <v>627.76873530119997</v>
      </c>
      <c r="L70" s="10">
        <v>636.72706064479996</v>
      </c>
      <c r="M70" s="10">
        <v>1073.374845675</v>
      </c>
      <c r="N70" s="10">
        <v>579.05991985059995</v>
      </c>
      <c r="O70" s="10">
        <v>581.35840760539998</v>
      </c>
      <c r="P70" s="10">
        <v>561.89971533259995</v>
      </c>
      <c r="Q70" s="10">
        <v>927.34131457230001</v>
      </c>
      <c r="R70" s="10">
        <v>534.86103441440002</v>
      </c>
      <c r="S70" s="10">
        <v>537.47378196149998</v>
      </c>
      <c r="T70" s="10">
        <v>520.81066326339999</v>
      </c>
      <c r="U70" s="10">
        <v>855.37523773249995</v>
      </c>
      <c r="V70" s="10">
        <v>488.03964374970002</v>
      </c>
      <c r="W70" s="10">
        <v>520.38165158490006</v>
      </c>
      <c r="X70" s="10">
        <v>463.59296599330003</v>
      </c>
      <c r="Y70" s="10">
        <v>868.07166433760005</v>
      </c>
      <c r="Z70" s="10">
        <v>261.6455684503</v>
      </c>
      <c r="AA70" s="10">
        <v>246.00304049409999</v>
      </c>
      <c r="AB70" s="10">
        <v>286.2186198398</v>
      </c>
      <c r="AC70" s="10">
        <v>446.85162582309999</v>
      </c>
      <c r="AD70" s="10">
        <v>1752.8369306449999</v>
      </c>
      <c r="AE70" s="10">
        <v>1754.4793060980001</v>
      </c>
      <c r="AF70" s="10">
        <v>1799.134141944</v>
      </c>
      <c r="AG70" s="10">
        <v>3020.550763321</v>
      </c>
      <c r="AH70" s="10">
        <v>1805.6587632129999</v>
      </c>
      <c r="AI70" s="10">
        <v>1770.486660114</v>
      </c>
      <c r="AJ70" s="10">
        <v>1701.07770433</v>
      </c>
      <c r="AK70" s="10">
        <v>2921.773676756</v>
      </c>
      <c r="AL70" s="10">
        <v>2343.7882726490002</v>
      </c>
      <c r="AM70" s="10">
        <v>2394.2378484450001</v>
      </c>
      <c r="AN70" s="10">
        <v>2358.2221231120002</v>
      </c>
      <c r="AO70" s="10">
        <v>4013.4190004729999</v>
      </c>
      <c r="AP70" s="10">
        <v>1236.211727351</v>
      </c>
      <c r="AQ70" s="10">
        <v>1177.7621515549999</v>
      </c>
      <c r="AR70" s="10">
        <v>1191.125665729</v>
      </c>
      <c r="AS70" s="10">
        <v>1973.5561672179999</v>
      </c>
    </row>
    <row r="71" spans="1:45" x14ac:dyDescent="0.4">
      <c r="B71" s="4" t="s">
        <v>236</v>
      </c>
      <c r="C71" s="4" t="s">
        <v>397</v>
      </c>
      <c r="D71" s="4" t="s">
        <v>397</v>
      </c>
      <c r="E71" s="4" t="s">
        <v>127</v>
      </c>
      <c r="F71" s="4" t="s">
        <v>435</v>
      </c>
      <c r="G71" s="4" t="s">
        <v>107</v>
      </c>
      <c r="H71" s="4" t="s">
        <v>269</v>
      </c>
      <c r="I71" s="4" t="s">
        <v>107</v>
      </c>
      <c r="J71" s="4" t="s">
        <v>107</v>
      </c>
      <c r="K71" s="4" t="s">
        <v>107</v>
      </c>
      <c r="L71" s="4" t="s">
        <v>107</v>
      </c>
      <c r="M71" s="4" t="s">
        <v>107</v>
      </c>
      <c r="N71" s="4" t="s">
        <v>435</v>
      </c>
      <c r="O71" s="4" t="s">
        <v>436</v>
      </c>
      <c r="P71" s="4" t="s">
        <v>107</v>
      </c>
      <c r="Q71" s="4" t="s">
        <v>107</v>
      </c>
      <c r="R71" s="4" t="s">
        <v>107</v>
      </c>
      <c r="S71" s="4" t="s">
        <v>544</v>
      </c>
      <c r="T71" s="4" t="s">
        <v>539</v>
      </c>
      <c r="U71" s="4" t="s">
        <v>107</v>
      </c>
      <c r="V71" s="4" t="s">
        <v>107</v>
      </c>
      <c r="W71" s="4" t="s">
        <v>435</v>
      </c>
      <c r="X71" s="4" t="s">
        <v>436</v>
      </c>
      <c r="Y71" s="4" t="s">
        <v>435</v>
      </c>
      <c r="Z71" s="4" t="s">
        <v>564</v>
      </c>
      <c r="AA71" s="4" t="s">
        <v>558</v>
      </c>
      <c r="AB71" s="4" t="s">
        <v>483</v>
      </c>
      <c r="AC71" s="4" t="s">
        <v>95</v>
      </c>
      <c r="AD71" s="4" t="s">
        <v>107</v>
      </c>
      <c r="AE71" s="4" t="s">
        <v>107</v>
      </c>
      <c r="AF71" s="4" t="s">
        <v>107</v>
      </c>
      <c r="AG71" s="4" t="s">
        <v>107</v>
      </c>
      <c r="AH71" s="4" t="s">
        <v>107</v>
      </c>
      <c r="AI71" s="4" t="s">
        <v>107</v>
      </c>
      <c r="AJ71" s="4" t="s">
        <v>107</v>
      </c>
      <c r="AK71" s="4" t="s">
        <v>107</v>
      </c>
      <c r="AL71" s="4" t="s">
        <v>107</v>
      </c>
      <c r="AM71" s="4" t="s">
        <v>107</v>
      </c>
      <c r="AN71" s="4" t="s">
        <v>107</v>
      </c>
      <c r="AO71" s="4" t="s">
        <v>107</v>
      </c>
      <c r="AP71" s="4" t="s">
        <v>107</v>
      </c>
      <c r="AQ71" s="4" t="s">
        <v>107</v>
      </c>
      <c r="AR71" s="4" t="s">
        <v>107</v>
      </c>
      <c r="AS71" s="4" t="s">
        <v>107</v>
      </c>
    </row>
    <row r="72" spans="1:45" x14ac:dyDescent="0.4">
      <c r="A72" s="1" t="s">
        <v>321</v>
      </c>
      <c r="B72" s="9">
        <v>0.11179784430850001</v>
      </c>
      <c r="C72" s="9">
        <v>0.1528100731292</v>
      </c>
      <c r="D72" s="9">
        <v>0.12288942601029999</v>
      </c>
      <c r="E72" s="9">
        <v>0.10670044686249999</v>
      </c>
      <c r="F72" s="9">
        <v>8.0066181326929997E-2</v>
      </c>
      <c r="G72" s="9">
        <v>8.1951552993270005E-2</v>
      </c>
      <c r="H72" s="9">
        <v>6.9022745048239992E-2</v>
      </c>
      <c r="I72" s="9">
        <v>4.7147456227299996E-2</v>
      </c>
      <c r="J72" s="9">
        <v>7.1432297473729991E-2</v>
      </c>
      <c r="K72" s="9">
        <v>6.4841215663829999E-2</v>
      </c>
      <c r="L72" s="9">
        <v>5.9586594752839998E-2</v>
      </c>
      <c r="M72" s="9">
        <v>5.0679730663370004E-2</v>
      </c>
      <c r="N72" s="9">
        <v>6.621821596645E-2</v>
      </c>
      <c r="O72" s="9">
        <v>7.2470188605699995E-2</v>
      </c>
      <c r="P72" s="9">
        <v>3.8745746716399999E-2</v>
      </c>
      <c r="Q72" s="9">
        <v>4.4397279859439996E-2</v>
      </c>
      <c r="R72" s="9">
        <v>5.2676714426359995E-2</v>
      </c>
      <c r="S72" s="9">
        <v>5.9151072056340001E-2</v>
      </c>
      <c r="T72" s="9">
        <v>5.0678759609419997E-2</v>
      </c>
      <c r="U72" s="9">
        <v>3.7124848122570005E-2</v>
      </c>
      <c r="V72" s="9">
        <v>2.7162690447629999E-2</v>
      </c>
      <c r="W72" s="9">
        <v>2.2805307286069998E-2</v>
      </c>
      <c r="X72" s="9">
        <v>4.0023661891540004E-2</v>
      </c>
      <c r="Y72" s="9">
        <v>2.7837416447539998E-2</v>
      </c>
      <c r="Z72" s="9">
        <v>7.8021281704620006E-3</v>
      </c>
      <c r="AA72" s="9">
        <v>1.0586896838379999E-2</v>
      </c>
      <c r="AB72" s="9">
        <v>4.098151181215E-3</v>
      </c>
      <c r="AC72" s="9">
        <v>5.103733566071E-3</v>
      </c>
      <c r="AD72" s="9">
        <v>8.2138969614910004E-2</v>
      </c>
      <c r="AE72" s="9">
        <v>8.8821391222050003E-2</v>
      </c>
      <c r="AF72" s="9">
        <v>7.5107890368819999E-2</v>
      </c>
      <c r="AG72" s="9">
        <v>5.9995677963379998E-2</v>
      </c>
      <c r="AH72" s="9">
        <v>4.5256273478519994E-2</v>
      </c>
      <c r="AI72" s="9">
        <v>4.6219027594859997E-2</v>
      </c>
      <c r="AJ72" s="9">
        <v>3.3557474277330003E-2</v>
      </c>
      <c r="AK72" s="9">
        <v>3.1648255185849995E-2</v>
      </c>
      <c r="AL72" s="9">
        <v>7.8280134539229995E-2</v>
      </c>
      <c r="AM72" s="9">
        <v>8.0535099058560003E-2</v>
      </c>
      <c r="AN72" s="9">
        <v>6.6985244611039996E-2</v>
      </c>
      <c r="AO72" s="9">
        <v>5.3379664995539998E-2</v>
      </c>
      <c r="AP72" s="9">
        <v>3.5275434402350002E-2</v>
      </c>
      <c r="AQ72" s="9">
        <v>4.3062368775810003E-2</v>
      </c>
      <c r="AR72" s="9">
        <v>3.770489640415E-2</v>
      </c>
      <c r="AS72" s="9">
        <v>3.3195764294669999E-2</v>
      </c>
    </row>
    <row r="73" spans="1:45" x14ac:dyDescent="0.4">
      <c r="B73" s="10">
        <v>15</v>
      </c>
      <c r="C73" s="10">
        <v>25</v>
      </c>
      <c r="D73" s="10">
        <v>24</v>
      </c>
      <c r="E73" s="10">
        <v>52</v>
      </c>
      <c r="F73" s="10">
        <v>30</v>
      </c>
      <c r="G73" s="10">
        <v>36</v>
      </c>
      <c r="H73" s="10">
        <v>29</v>
      </c>
      <c r="I73" s="10">
        <v>53</v>
      </c>
      <c r="J73" s="10">
        <v>43</v>
      </c>
      <c r="K73" s="10">
        <v>40</v>
      </c>
      <c r="L73" s="10">
        <v>39</v>
      </c>
      <c r="M73" s="10">
        <v>56</v>
      </c>
      <c r="N73" s="10">
        <v>39</v>
      </c>
      <c r="O73" s="10">
        <v>43</v>
      </c>
      <c r="P73" s="10">
        <v>29</v>
      </c>
      <c r="Q73" s="10">
        <v>36</v>
      </c>
      <c r="R73" s="10">
        <v>41</v>
      </c>
      <c r="S73" s="10">
        <v>36</v>
      </c>
      <c r="T73" s="10">
        <v>24</v>
      </c>
      <c r="U73" s="10">
        <v>29</v>
      </c>
      <c r="V73" s="10">
        <v>29</v>
      </c>
      <c r="W73" s="10">
        <v>23</v>
      </c>
      <c r="X73" s="10">
        <v>22</v>
      </c>
      <c r="Y73" s="10">
        <v>21</v>
      </c>
      <c r="Z73" s="10">
        <v>5</v>
      </c>
      <c r="AA73" s="10">
        <v>7</v>
      </c>
      <c r="AB73" s="10">
        <v>3</v>
      </c>
      <c r="AC73" s="10">
        <v>3</v>
      </c>
      <c r="AD73" s="10">
        <v>118</v>
      </c>
      <c r="AE73" s="10">
        <v>120</v>
      </c>
      <c r="AF73" s="10">
        <v>94</v>
      </c>
      <c r="AG73" s="10">
        <v>144</v>
      </c>
      <c r="AH73" s="10">
        <v>81</v>
      </c>
      <c r="AI73" s="10">
        <v>85</v>
      </c>
      <c r="AJ73" s="10">
        <v>69</v>
      </c>
      <c r="AK73" s="10">
        <v>101</v>
      </c>
      <c r="AL73" s="10">
        <v>158</v>
      </c>
      <c r="AM73" s="10">
        <v>158</v>
      </c>
      <c r="AN73" s="10">
        <v>137</v>
      </c>
      <c r="AO73" s="10">
        <v>189</v>
      </c>
      <c r="AP73" s="10">
        <v>44</v>
      </c>
      <c r="AQ73" s="10">
        <v>52</v>
      </c>
      <c r="AR73" s="10">
        <v>33</v>
      </c>
      <c r="AS73" s="10">
        <v>60</v>
      </c>
    </row>
    <row r="74" spans="1:45" x14ac:dyDescent="0.4">
      <c r="B74" s="10">
        <v>140</v>
      </c>
      <c r="C74" s="10">
        <v>171</v>
      </c>
      <c r="D74" s="10">
        <v>194</v>
      </c>
      <c r="E74" s="10">
        <v>525</v>
      </c>
      <c r="F74" s="10">
        <v>399</v>
      </c>
      <c r="G74" s="10">
        <v>458</v>
      </c>
      <c r="H74" s="10">
        <v>487</v>
      </c>
      <c r="I74" s="10">
        <v>1024</v>
      </c>
      <c r="J74" s="10">
        <v>558</v>
      </c>
      <c r="K74" s="10">
        <v>557</v>
      </c>
      <c r="L74" s="10">
        <v>670</v>
      </c>
      <c r="M74" s="10">
        <v>1265</v>
      </c>
      <c r="N74" s="10">
        <v>579</v>
      </c>
      <c r="O74" s="10">
        <v>605</v>
      </c>
      <c r="P74" s="10">
        <v>615</v>
      </c>
      <c r="Q74" s="10">
        <v>977</v>
      </c>
      <c r="R74" s="10">
        <v>697</v>
      </c>
      <c r="S74" s="10">
        <v>673</v>
      </c>
      <c r="T74" s="10">
        <v>615</v>
      </c>
      <c r="U74" s="10">
        <v>885</v>
      </c>
      <c r="V74" s="10">
        <v>799</v>
      </c>
      <c r="W74" s="10">
        <v>729</v>
      </c>
      <c r="X74" s="10">
        <v>608</v>
      </c>
      <c r="Y74" s="10">
        <v>879</v>
      </c>
      <c r="Z74" s="10">
        <v>408</v>
      </c>
      <c r="AA74" s="10">
        <v>375</v>
      </c>
      <c r="AB74" s="10">
        <v>339</v>
      </c>
      <c r="AC74" s="10">
        <v>431</v>
      </c>
      <c r="AD74" s="10">
        <v>1560</v>
      </c>
      <c r="AE74" s="10">
        <v>1486</v>
      </c>
      <c r="AF74" s="10">
        <v>1327</v>
      </c>
      <c r="AG74" s="10">
        <v>2296</v>
      </c>
      <c r="AH74" s="10">
        <v>2001</v>
      </c>
      <c r="AI74" s="10">
        <v>2055</v>
      </c>
      <c r="AJ74" s="10">
        <v>2161</v>
      </c>
      <c r="AK74" s="10">
        <v>3652</v>
      </c>
      <c r="AL74" s="10">
        <v>2405</v>
      </c>
      <c r="AM74" s="10">
        <v>2382</v>
      </c>
      <c r="AN74" s="10">
        <v>2397</v>
      </c>
      <c r="AO74" s="10">
        <v>4107</v>
      </c>
      <c r="AP74" s="10">
        <v>1175</v>
      </c>
      <c r="AQ74" s="10">
        <v>1190</v>
      </c>
      <c r="AR74" s="10">
        <v>1127</v>
      </c>
      <c r="AS74" s="10">
        <v>1880</v>
      </c>
    </row>
    <row r="75" spans="1:45" x14ac:dyDescent="0.4">
      <c r="B75" s="10">
        <v>46.389210436730004</v>
      </c>
      <c r="C75" s="10">
        <v>60.070969337249998</v>
      </c>
      <c r="D75" s="10">
        <v>50.521901324540003</v>
      </c>
      <c r="E75" s="10">
        <v>73.004221143389998</v>
      </c>
      <c r="F75" s="10">
        <v>54.786822119089997</v>
      </c>
      <c r="G75" s="10">
        <v>54.365976970879998</v>
      </c>
      <c r="H75" s="10">
        <v>46.522139182079997</v>
      </c>
      <c r="I75" s="10">
        <v>53.201882134169999</v>
      </c>
      <c r="J75" s="10">
        <v>44.087035626739997</v>
      </c>
      <c r="K75" s="10">
        <v>40.705287952669998</v>
      </c>
      <c r="L75" s="10">
        <v>37.940397330800003</v>
      </c>
      <c r="M75" s="10">
        <v>54.398348079649999</v>
      </c>
      <c r="N75" s="10">
        <v>38.344314830179997</v>
      </c>
      <c r="O75" s="10">
        <v>42.131153446669998</v>
      </c>
      <c r="P75" s="10">
        <v>21.771224050290002</v>
      </c>
      <c r="Q75" s="10">
        <v>41.17143186829</v>
      </c>
      <c r="R75" s="10">
        <v>28.17472196764</v>
      </c>
      <c r="S75" s="10">
        <v>31.792150405200001</v>
      </c>
      <c r="T75" s="10">
        <v>26.394038405549999</v>
      </c>
      <c r="U75" s="10">
        <v>31.755675788630001</v>
      </c>
      <c r="V75" s="10">
        <v>13.25646976935</v>
      </c>
      <c r="W75" s="10">
        <v>11.86746347043</v>
      </c>
      <c r="X75" s="10">
        <v>18.554688126209999</v>
      </c>
      <c r="Y75" s="10">
        <v>24.164872426479999</v>
      </c>
      <c r="Z75" s="10">
        <v>2.041392260282</v>
      </c>
      <c r="AA75" s="10">
        <v>2.6044088116399999</v>
      </c>
      <c r="AB75" s="10">
        <v>1.1729671749820001</v>
      </c>
      <c r="AC75" s="10">
        <v>2.2806116417669999</v>
      </c>
      <c r="AD75" s="10">
        <v>143.97621938610001</v>
      </c>
      <c r="AE75" s="10">
        <v>155.8352928379</v>
      </c>
      <c r="AF75" s="10">
        <v>135.12916989190001</v>
      </c>
      <c r="AG75" s="10">
        <v>181.2199908682</v>
      </c>
      <c r="AH75" s="10">
        <v>81.717386796849993</v>
      </c>
      <c r="AI75" s="10">
        <v>81.830171800160002</v>
      </c>
      <c r="AJ75" s="10">
        <v>57.083871306799999</v>
      </c>
      <c r="AK75" s="10">
        <v>92.469038917259994</v>
      </c>
      <c r="AL75" s="10">
        <v>183.47206131440001</v>
      </c>
      <c r="AM75" s="10">
        <v>192.8201822943</v>
      </c>
      <c r="AN75" s="10">
        <v>157.96608576380001</v>
      </c>
      <c r="AO75" s="10">
        <v>214.23496173199999</v>
      </c>
      <c r="AP75" s="10">
        <v>43.607905695589999</v>
      </c>
      <c r="AQ75" s="10">
        <v>50.717228100429999</v>
      </c>
      <c r="AR75" s="10">
        <v>44.911269830629998</v>
      </c>
      <c r="AS75" s="10">
        <v>65.513705349269998</v>
      </c>
    </row>
    <row r="76" spans="1:45" x14ac:dyDescent="0.4">
      <c r="B76" s="10">
        <v>414.93832661670001</v>
      </c>
      <c r="C76" s="10">
        <v>393.1087009327</v>
      </c>
      <c r="D76" s="10">
        <v>411.1167491361</v>
      </c>
      <c r="E76" s="10">
        <v>684.19789504209996</v>
      </c>
      <c r="F76" s="10">
        <v>684.26920344040002</v>
      </c>
      <c r="G76" s="10">
        <v>663.39166233169999</v>
      </c>
      <c r="H76" s="10">
        <v>674.01172105759997</v>
      </c>
      <c r="I76" s="10">
        <v>1128.41468854</v>
      </c>
      <c r="J76" s="10">
        <v>617.18630347789997</v>
      </c>
      <c r="K76" s="10">
        <v>627.76873530119997</v>
      </c>
      <c r="L76" s="10">
        <v>636.72706064479996</v>
      </c>
      <c r="M76" s="10">
        <v>1073.374845675</v>
      </c>
      <c r="N76" s="10">
        <v>579.05991985059995</v>
      </c>
      <c r="O76" s="10">
        <v>581.35840760539998</v>
      </c>
      <c r="P76" s="10">
        <v>561.89971533259995</v>
      </c>
      <c r="Q76" s="10">
        <v>927.34131457230001</v>
      </c>
      <c r="R76" s="10">
        <v>534.86103441440002</v>
      </c>
      <c r="S76" s="10">
        <v>537.47378196149998</v>
      </c>
      <c r="T76" s="10">
        <v>520.81066326339999</v>
      </c>
      <c r="U76" s="10">
        <v>855.37523773249995</v>
      </c>
      <c r="V76" s="10">
        <v>488.03964374970002</v>
      </c>
      <c r="W76" s="10">
        <v>520.38165158490006</v>
      </c>
      <c r="X76" s="10">
        <v>463.59296599330003</v>
      </c>
      <c r="Y76" s="10">
        <v>868.07166433760005</v>
      </c>
      <c r="Z76" s="10">
        <v>261.6455684503</v>
      </c>
      <c r="AA76" s="10">
        <v>246.00304049409999</v>
      </c>
      <c r="AB76" s="10">
        <v>286.2186198398</v>
      </c>
      <c r="AC76" s="10">
        <v>446.85162582309999</v>
      </c>
      <c r="AD76" s="10">
        <v>1752.8369306449999</v>
      </c>
      <c r="AE76" s="10">
        <v>1754.4793060980001</v>
      </c>
      <c r="AF76" s="10">
        <v>1799.134141944</v>
      </c>
      <c r="AG76" s="10">
        <v>3020.550763321</v>
      </c>
      <c r="AH76" s="10">
        <v>1805.6587632129999</v>
      </c>
      <c r="AI76" s="10">
        <v>1770.486660114</v>
      </c>
      <c r="AJ76" s="10">
        <v>1701.07770433</v>
      </c>
      <c r="AK76" s="10">
        <v>2921.773676756</v>
      </c>
      <c r="AL76" s="10">
        <v>2343.7882726490002</v>
      </c>
      <c r="AM76" s="10">
        <v>2394.2378484450001</v>
      </c>
      <c r="AN76" s="10">
        <v>2358.2221231120002</v>
      </c>
      <c r="AO76" s="10">
        <v>4013.4190004729999</v>
      </c>
      <c r="AP76" s="10">
        <v>1236.211727351</v>
      </c>
      <c r="AQ76" s="10">
        <v>1177.7621515549999</v>
      </c>
      <c r="AR76" s="10">
        <v>1191.125665729</v>
      </c>
      <c r="AS76" s="10">
        <v>1973.5561672179999</v>
      </c>
    </row>
    <row r="77" spans="1:45" x14ac:dyDescent="0.4">
      <c r="B77" s="4" t="s">
        <v>435</v>
      </c>
      <c r="C77" s="4" t="s">
        <v>107</v>
      </c>
      <c r="D77" s="4" t="s">
        <v>107</v>
      </c>
      <c r="E77" s="4" t="s">
        <v>107</v>
      </c>
      <c r="F77" s="4" t="s">
        <v>219</v>
      </c>
      <c r="G77" s="4" t="s">
        <v>219</v>
      </c>
      <c r="H77" s="4" t="s">
        <v>107</v>
      </c>
      <c r="I77" s="4" t="s">
        <v>107</v>
      </c>
      <c r="J77" s="4" t="s">
        <v>107</v>
      </c>
      <c r="K77" s="4" t="s">
        <v>107</v>
      </c>
      <c r="L77" s="4" t="s">
        <v>107</v>
      </c>
      <c r="M77" s="4" t="s">
        <v>107</v>
      </c>
      <c r="N77" s="4" t="s">
        <v>107</v>
      </c>
      <c r="O77" s="4" t="s">
        <v>544</v>
      </c>
      <c r="P77" s="4" t="s">
        <v>269</v>
      </c>
      <c r="Q77" s="4" t="s">
        <v>436</v>
      </c>
      <c r="R77" s="4" t="s">
        <v>107</v>
      </c>
      <c r="S77" s="4" t="s">
        <v>107</v>
      </c>
      <c r="T77" s="4" t="s">
        <v>107</v>
      </c>
      <c r="U77" s="4" t="s">
        <v>435</v>
      </c>
      <c r="V77" s="4" t="s">
        <v>435</v>
      </c>
      <c r="W77" s="4" t="s">
        <v>397</v>
      </c>
      <c r="X77" s="4" t="s">
        <v>435</v>
      </c>
      <c r="Y77" s="4" t="s">
        <v>552</v>
      </c>
      <c r="Z77" s="4" t="s">
        <v>95</v>
      </c>
      <c r="AA77" s="4" t="s">
        <v>95</v>
      </c>
      <c r="AB77" s="4" t="s">
        <v>95</v>
      </c>
      <c r="AC77" s="4" t="s">
        <v>95</v>
      </c>
      <c r="AD77" s="4" t="s">
        <v>219</v>
      </c>
      <c r="AE77" s="4" t="s">
        <v>219</v>
      </c>
      <c r="AF77" s="4" t="s">
        <v>107</v>
      </c>
      <c r="AG77" s="4" t="s">
        <v>107</v>
      </c>
      <c r="AH77" s="4" t="s">
        <v>107</v>
      </c>
      <c r="AI77" s="4" t="s">
        <v>219</v>
      </c>
      <c r="AJ77" s="4" t="s">
        <v>107</v>
      </c>
      <c r="AK77" s="4" t="s">
        <v>107</v>
      </c>
      <c r="AL77" s="4" t="s">
        <v>219</v>
      </c>
      <c r="AM77" s="4" t="s">
        <v>219</v>
      </c>
      <c r="AN77" s="4" t="s">
        <v>107</v>
      </c>
      <c r="AO77" s="4" t="s">
        <v>107</v>
      </c>
      <c r="AP77" s="4" t="s">
        <v>107</v>
      </c>
      <c r="AQ77" s="4" t="s">
        <v>107</v>
      </c>
      <c r="AR77" s="4" t="s">
        <v>107</v>
      </c>
      <c r="AS77" s="4" t="s">
        <v>107</v>
      </c>
    </row>
    <row r="78" spans="1:45" x14ac:dyDescent="0.4">
      <c r="A78" s="1" t="s">
        <v>324</v>
      </c>
      <c r="B78" s="9">
        <v>0.11446689155590001</v>
      </c>
      <c r="C78" s="9">
        <v>0.21446841508030001</v>
      </c>
      <c r="D78" s="9">
        <v>0.1524068008436</v>
      </c>
      <c r="E78" s="9">
        <v>0.1205197410583</v>
      </c>
      <c r="F78" s="9">
        <v>5.0611557543520001E-2</v>
      </c>
      <c r="G78" s="9">
        <v>8.7065238667720007E-2</v>
      </c>
      <c r="H78" s="9">
        <v>8.6299710328199997E-2</v>
      </c>
      <c r="I78" s="9">
        <v>8.9571874982359995E-2</v>
      </c>
      <c r="J78" s="9">
        <v>3.6323088345280002E-2</v>
      </c>
      <c r="K78" s="9">
        <v>3.6828808506200003E-2</v>
      </c>
      <c r="L78" s="9">
        <v>3.0224326762299997E-2</v>
      </c>
      <c r="M78" s="9">
        <v>3.3864977891050002E-2</v>
      </c>
      <c r="N78" s="9">
        <v>8.7995545920119995E-3</v>
      </c>
      <c r="O78" s="9">
        <v>2.1750853181949997E-2</v>
      </c>
      <c r="P78" s="9">
        <v>2.8502075439980002E-2</v>
      </c>
      <c r="Q78" s="9">
        <v>1.89241040297E-2</v>
      </c>
      <c r="R78" s="9">
        <v>3.8307040159490002E-3</v>
      </c>
      <c r="S78" s="9">
        <v>4.374481093261E-3</v>
      </c>
      <c r="T78" s="9">
        <v>1.0037396736990001E-2</v>
      </c>
      <c r="U78" s="9">
        <v>8.9593626122350008E-3</v>
      </c>
      <c r="V78" s="9">
        <v>2.4019960673910003E-3</v>
      </c>
      <c r="W78" s="9">
        <v>1.331757073316E-3</v>
      </c>
      <c r="X78" s="9">
        <v>2.9664447384429998E-3</v>
      </c>
      <c r="Y78" s="9">
        <v>7.7996227327109991E-4</v>
      </c>
      <c r="Z78" s="9">
        <v>0</v>
      </c>
      <c r="AA78" s="9">
        <v>6.0267845402049995E-4</v>
      </c>
      <c r="AB78" s="9">
        <v>3.3101372449799997E-3</v>
      </c>
      <c r="AC78" s="9">
        <v>0</v>
      </c>
      <c r="AD78" s="9">
        <v>4.5529468421229999E-2</v>
      </c>
      <c r="AE78" s="9">
        <v>6.4159778697950004E-2</v>
      </c>
      <c r="AF78" s="9">
        <v>6.0728697803209997E-2</v>
      </c>
      <c r="AG78" s="9">
        <v>6.0878617514649999E-2</v>
      </c>
      <c r="AH78" s="9">
        <v>1.462797258096E-2</v>
      </c>
      <c r="AI78" s="9">
        <v>3.1525067354740005E-2</v>
      </c>
      <c r="AJ78" s="9">
        <v>2.1395058995379999E-2</v>
      </c>
      <c r="AK78" s="9">
        <v>1.9318920066569999E-2</v>
      </c>
      <c r="AL78" s="9">
        <v>4.2114583813730004E-2</v>
      </c>
      <c r="AM78" s="9">
        <v>5.9854254133319997E-2</v>
      </c>
      <c r="AN78" s="9">
        <v>4.754760118227E-2</v>
      </c>
      <c r="AO78" s="9">
        <v>5.0322737097449999E-2</v>
      </c>
      <c r="AP78" s="9">
        <v>1.145087710959E-2</v>
      </c>
      <c r="AQ78" s="9">
        <v>3.202675536091E-2</v>
      </c>
      <c r="AR78" s="9">
        <v>4.3241771345459999E-2</v>
      </c>
      <c r="AS78" s="9">
        <v>2.2196957480530001E-2</v>
      </c>
    </row>
    <row r="79" spans="1:45" x14ac:dyDescent="0.4">
      <c r="B79" s="10">
        <v>16</v>
      </c>
      <c r="C79" s="10">
        <v>30</v>
      </c>
      <c r="D79" s="10">
        <v>25</v>
      </c>
      <c r="E79" s="10">
        <v>52</v>
      </c>
      <c r="F79" s="10">
        <v>17</v>
      </c>
      <c r="G79" s="10">
        <v>31</v>
      </c>
      <c r="H79" s="10">
        <v>30</v>
      </c>
      <c r="I79" s="10">
        <v>66</v>
      </c>
      <c r="J79" s="10">
        <v>19</v>
      </c>
      <c r="K79" s="10">
        <v>16</v>
      </c>
      <c r="L79" s="10">
        <v>21</v>
      </c>
      <c r="M79" s="10">
        <v>37</v>
      </c>
      <c r="N79" s="10">
        <v>5</v>
      </c>
      <c r="O79" s="10">
        <v>11</v>
      </c>
      <c r="P79" s="10">
        <v>14</v>
      </c>
      <c r="Q79" s="10">
        <v>17</v>
      </c>
      <c r="R79" s="10">
        <v>4</v>
      </c>
      <c r="S79" s="10">
        <v>4</v>
      </c>
      <c r="T79" s="10">
        <v>4</v>
      </c>
      <c r="U79" s="10">
        <v>6</v>
      </c>
      <c r="V79" s="10">
        <v>1</v>
      </c>
      <c r="W79" s="10">
        <v>1</v>
      </c>
      <c r="X79" s="10">
        <v>2</v>
      </c>
      <c r="Y79" s="10">
        <v>2</v>
      </c>
      <c r="Z79" s="10">
        <v>0</v>
      </c>
      <c r="AA79" s="10">
        <v>1</v>
      </c>
      <c r="AB79" s="10">
        <v>1</v>
      </c>
      <c r="AC79" s="10">
        <v>0</v>
      </c>
      <c r="AD79" s="10">
        <v>40</v>
      </c>
      <c r="AE79" s="10">
        <v>57</v>
      </c>
      <c r="AF79" s="10">
        <v>56</v>
      </c>
      <c r="AG79" s="10">
        <v>113</v>
      </c>
      <c r="AH79" s="10">
        <v>17</v>
      </c>
      <c r="AI79" s="10">
        <v>30</v>
      </c>
      <c r="AJ79" s="10">
        <v>32</v>
      </c>
      <c r="AK79" s="10">
        <v>59</v>
      </c>
      <c r="AL79" s="10">
        <v>53</v>
      </c>
      <c r="AM79" s="10">
        <v>72</v>
      </c>
      <c r="AN79" s="10">
        <v>65</v>
      </c>
      <c r="AO79" s="10">
        <v>145</v>
      </c>
      <c r="AP79" s="10">
        <v>9</v>
      </c>
      <c r="AQ79" s="10">
        <v>22</v>
      </c>
      <c r="AR79" s="10">
        <v>32</v>
      </c>
      <c r="AS79" s="10">
        <v>35</v>
      </c>
    </row>
    <row r="80" spans="1:45" x14ac:dyDescent="0.4">
      <c r="B80" s="10">
        <v>140</v>
      </c>
      <c r="C80" s="10">
        <v>171</v>
      </c>
      <c r="D80" s="10">
        <v>194</v>
      </c>
      <c r="E80" s="10">
        <v>525</v>
      </c>
      <c r="F80" s="10">
        <v>399</v>
      </c>
      <c r="G80" s="10">
        <v>458</v>
      </c>
      <c r="H80" s="10">
        <v>487</v>
      </c>
      <c r="I80" s="10">
        <v>1024</v>
      </c>
      <c r="J80" s="10">
        <v>558</v>
      </c>
      <c r="K80" s="10">
        <v>557</v>
      </c>
      <c r="L80" s="10">
        <v>670</v>
      </c>
      <c r="M80" s="10">
        <v>1265</v>
      </c>
      <c r="N80" s="10">
        <v>579</v>
      </c>
      <c r="O80" s="10">
        <v>605</v>
      </c>
      <c r="P80" s="10">
        <v>615</v>
      </c>
      <c r="Q80" s="10">
        <v>977</v>
      </c>
      <c r="R80" s="10">
        <v>697</v>
      </c>
      <c r="S80" s="10">
        <v>673</v>
      </c>
      <c r="T80" s="10">
        <v>615</v>
      </c>
      <c r="U80" s="10">
        <v>885</v>
      </c>
      <c r="V80" s="10">
        <v>799</v>
      </c>
      <c r="W80" s="10">
        <v>729</v>
      </c>
      <c r="X80" s="10">
        <v>608</v>
      </c>
      <c r="Y80" s="10">
        <v>879</v>
      </c>
      <c r="Z80" s="10">
        <v>408</v>
      </c>
      <c r="AA80" s="10">
        <v>375</v>
      </c>
      <c r="AB80" s="10">
        <v>339</v>
      </c>
      <c r="AC80" s="10">
        <v>431</v>
      </c>
      <c r="AD80" s="10">
        <v>1560</v>
      </c>
      <c r="AE80" s="10">
        <v>1486</v>
      </c>
      <c r="AF80" s="10">
        <v>1327</v>
      </c>
      <c r="AG80" s="10">
        <v>2296</v>
      </c>
      <c r="AH80" s="10">
        <v>2001</v>
      </c>
      <c r="AI80" s="10">
        <v>2055</v>
      </c>
      <c r="AJ80" s="10">
        <v>2161</v>
      </c>
      <c r="AK80" s="10">
        <v>3652</v>
      </c>
      <c r="AL80" s="10">
        <v>2405</v>
      </c>
      <c r="AM80" s="10">
        <v>2382</v>
      </c>
      <c r="AN80" s="10">
        <v>2397</v>
      </c>
      <c r="AO80" s="10">
        <v>4107</v>
      </c>
      <c r="AP80" s="10">
        <v>1175</v>
      </c>
      <c r="AQ80" s="10">
        <v>1190</v>
      </c>
      <c r="AR80" s="10">
        <v>1127</v>
      </c>
      <c r="AS80" s="10">
        <v>1880</v>
      </c>
    </row>
    <row r="81" spans="1:45" x14ac:dyDescent="0.4">
      <c r="B81" s="10">
        <v>47.496700435240001</v>
      </c>
      <c r="C81" s="10">
        <v>84.309400043289997</v>
      </c>
      <c r="D81" s="10">
        <v>62.65698850906</v>
      </c>
      <c r="E81" s="10">
        <v>82.459353143109993</v>
      </c>
      <c r="F81" s="10">
        <v>34.631930165180002</v>
      </c>
      <c r="G81" s="10">
        <v>57.758353411089999</v>
      </c>
      <c r="H81" s="10">
        <v>58.167016285080003</v>
      </c>
      <c r="I81" s="10">
        <v>101.0742194101</v>
      </c>
      <c r="J81" s="10">
        <v>22.418112626719999</v>
      </c>
      <c r="K81" s="10">
        <v>23.11997453859</v>
      </c>
      <c r="L81" s="10">
        <v>19.24464673932</v>
      </c>
      <c r="M81" s="10">
        <v>36.349815417590001</v>
      </c>
      <c r="N81" s="10">
        <v>5.0954693767709998</v>
      </c>
      <c r="O81" s="10">
        <v>12.645041369919999</v>
      </c>
      <c r="P81" s="10">
        <v>16.015308076109999</v>
      </c>
      <c r="Q81" s="10">
        <v>17.549103508009999</v>
      </c>
      <c r="R81" s="10">
        <v>2.048894312506</v>
      </c>
      <c r="S81" s="10">
        <v>2.3511688973139999</v>
      </c>
      <c r="T81" s="10">
        <v>5.2275832520280003</v>
      </c>
      <c r="U81" s="10">
        <v>7.6636169243719996</v>
      </c>
      <c r="V81" s="10">
        <v>1.172269305018</v>
      </c>
      <c r="W81" s="10">
        <v>0.69302194532200001</v>
      </c>
      <c r="X81" s="10">
        <v>1.3752229147499999</v>
      </c>
      <c r="Y81" s="10">
        <v>0.67706314867899997</v>
      </c>
      <c r="Z81" s="10">
        <v>0</v>
      </c>
      <c r="AA81" s="10">
        <v>0.14826073212929999</v>
      </c>
      <c r="AB81" s="10">
        <v>0.94742291373849996</v>
      </c>
      <c r="AC81" s="10">
        <v>0</v>
      </c>
      <c r="AD81" s="10">
        <v>79.805733681359996</v>
      </c>
      <c r="AE81" s="10">
        <v>112.56700400939999</v>
      </c>
      <c r="AF81" s="10">
        <v>109.25907361349999</v>
      </c>
      <c r="AG81" s="10">
        <v>183.88695460380001</v>
      </c>
      <c r="AH81" s="10">
        <v>26.413126878850001</v>
      </c>
      <c r="AI81" s="10">
        <v>55.814711210779997</v>
      </c>
      <c r="AJ81" s="10">
        <v>36.39465783987</v>
      </c>
      <c r="AK81" s="10">
        <v>56.445512113840003</v>
      </c>
      <c r="AL81" s="10">
        <v>98.707667650100007</v>
      </c>
      <c r="AM81" s="10">
        <v>143.3053206365</v>
      </c>
      <c r="AN81" s="10">
        <v>112.1278050089</v>
      </c>
      <c r="AO81" s="10">
        <v>201.96622922270001</v>
      </c>
      <c r="AP81" s="10">
        <v>14.155708571330001</v>
      </c>
      <c r="AQ81" s="10">
        <v>37.719900301179997</v>
      </c>
      <c r="AR81" s="10">
        <v>51.506383681149998</v>
      </c>
      <c r="AS81" s="10">
        <v>43.806942329180004</v>
      </c>
    </row>
    <row r="82" spans="1:45" x14ac:dyDescent="0.4">
      <c r="B82" s="10">
        <v>414.93832661670001</v>
      </c>
      <c r="C82" s="10">
        <v>393.1087009327</v>
      </c>
      <c r="D82" s="10">
        <v>411.1167491361</v>
      </c>
      <c r="E82" s="10">
        <v>684.19789504209996</v>
      </c>
      <c r="F82" s="10">
        <v>684.26920344040002</v>
      </c>
      <c r="G82" s="10">
        <v>663.39166233169999</v>
      </c>
      <c r="H82" s="10">
        <v>674.01172105759997</v>
      </c>
      <c r="I82" s="10">
        <v>1128.41468854</v>
      </c>
      <c r="J82" s="10">
        <v>617.18630347789997</v>
      </c>
      <c r="K82" s="10">
        <v>627.76873530119997</v>
      </c>
      <c r="L82" s="10">
        <v>636.72706064479996</v>
      </c>
      <c r="M82" s="10">
        <v>1073.374845675</v>
      </c>
      <c r="N82" s="10">
        <v>579.05991985059995</v>
      </c>
      <c r="O82" s="10">
        <v>581.35840760539998</v>
      </c>
      <c r="P82" s="10">
        <v>561.89971533259995</v>
      </c>
      <c r="Q82" s="10">
        <v>927.34131457230001</v>
      </c>
      <c r="R82" s="10">
        <v>534.86103441440002</v>
      </c>
      <c r="S82" s="10">
        <v>537.47378196149998</v>
      </c>
      <c r="T82" s="10">
        <v>520.81066326339999</v>
      </c>
      <c r="U82" s="10">
        <v>855.37523773249995</v>
      </c>
      <c r="V82" s="10">
        <v>488.03964374970002</v>
      </c>
      <c r="W82" s="10">
        <v>520.38165158490006</v>
      </c>
      <c r="X82" s="10">
        <v>463.59296599330003</v>
      </c>
      <c r="Y82" s="10">
        <v>868.07166433760005</v>
      </c>
      <c r="Z82" s="10">
        <v>261.6455684503</v>
      </c>
      <c r="AA82" s="10">
        <v>246.00304049409999</v>
      </c>
      <c r="AB82" s="10">
        <v>286.2186198398</v>
      </c>
      <c r="AC82" s="10">
        <v>446.85162582309999</v>
      </c>
      <c r="AD82" s="10">
        <v>1752.8369306449999</v>
      </c>
      <c r="AE82" s="10">
        <v>1754.4793060980001</v>
      </c>
      <c r="AF82" s="10">
        <v>1799.134141944</v>
      </c>
      <c r="AG82" s="10">
        <v>3020.550763321</v>
      </c>
      <c r="AH82" s="10">
        <v>1805.6587632129999</v>
      </c>
      <c r="AI82" s="10">
        <v>1770.486660114</v>
      </c>
      <c r="AJ82" s="10">
        <v>1701.07770433</v>
      </c>
      <c r="AK82" s="10">
        <v>2921.773676756</v>
      </c>
      <c r="AL82" s="10">
        <v>2343.7882726490002</v>
      </c>
      <c r="AM82" s="10">
        <v>2394.2378484450001</v>
      </c>
      <c r="AN82" s="10">
        <v>2358.2221231120002</v>
      </c>
      <c r="AO82" s="10">
        <v>4013.4190004729999</v>
      </c>
      <c r="AP82" s="10">
        <v>1236.211727351</v>
      </c>
      <c r="AQ82" s="10">
        <v>1177.7621515549999</v>
      </c>
      <c r="AR82" s="10">
        <v>1191.125665729</v>
      </c>
      <c r="AS82" s="10">
        <v>1973.5561672179999</v>
      </c>
    </row>
    <row r="83" spans="1:45" x14ac:dyDescent="0.4">
      <c r="B83" s="4" t="s">
        <v>435</v>
      </c>
      <c r="C83" s="4" t="s">
        <v>514</v>
      </c>
      <c r="D83" s="4" t="s">
        <v>107</v>
      </c>
      <c r="E83" s="4" t="s">
        <v>107</v>
      </c>
      <c r="F83" s="4" t="s">
        <v>435</v>
      </c>
      <c r="G83" s="4" t="s">
        <v>107</v>
      </c>
      <c r="H83" s="4" t="s">
        <v>107</v>
      </c>
      <c r="I83" s="4" t="s">
        <v>127</v>
      </c>
      <c r="J83" s="4" t="s">
        <v>435</v>
      </c>
      <c r="K83" s="4" t="s">
        <v>435</v>
      </c>
      <c r="L83" s="4" t="s">
        <v>435</v>
      </c>
      <c r="M83" s="4" t="s">
        <v>435</v>
      </c>
      <c r="N83" s="4" t="s">
        <v>95</v>
      </c>
      <c r="O83" s="4" t="s">
        <v>397</v>
      </c>
      <c r="P83" s="4" t="s">
        <v>817</v>
      </c>
      <c r="Q83" s="4" t="s">
        <v>397</v>
      </c>
      <c r="R83" s="4" t="s">
        <v>95</v>
      </c>
      <c r="S83" s="4" t="s">
        <v>95</v>
      </c>
      <c r="T83" s="4" t="s">
        <v>236</v>
      </c>
      <c r="U83" s="4" t="s">
        <v>95</v>
      </c>
      <c r="V83" s="4" t="s">
        <v>95</v>
      </c>
      <c r="W83" s="4" t="s">
        <v>95</v>
      </c>
      <c r="X83" s="4" t="s">
        <v>95</v>
      </c>
      <c r="Y83" s="4" t="s">
        <v>95</v>
      </c>
      <c r="Z83" s="4" t="s">
        <v>95</v>
      </c>
      <c r="AA83" s="4" t="s">
        <v>95</v>
      </c>
      <c r="AB83" s="4" t="s">
        <v>95</v>
      </c>
      <c r="AC83" s="4" t="s">
        <v>95</v>
      </c>
      <c r="AD83" s="4" t="s">
        <v>107</v>
      </c>
      <c r="AE83" s="4" t="s">
        <v>107</v>
      </c>
      <c r="AF83" s="4" t="s">
        <v>107</v>
      </c>
      <c r="AG83" s="4" t="s">
        <v>107</v>
      </c>
      <c r="AH83" s="4" t="s">
        <v>435</v>
      </c>
      <c r="AI83" s="4" t="s">
        <v>127</v>
      </c>
      <c r="AJ83" s="4" t="s">
        <v>107</v>
      </c>
      <c r="AK83" s="4" t="s">
        <v>107</v>
      </c>
      <c r="AL83" s="4" t="s">
        <v>107</v>
      </c>
      <c r="AM83" s="4" t="s">
        <v>107</v>
      </c>
      <c r="AN83" s="4" t="s">
        <v>107</v>
      </c>
      <c r="AO83" s="4" t="s">
        <v>107</v>
      </c>
      <c r="AP83" s="4" t="s">
        <v>547</v>
      </c>
      <c r="AQ83" s="4" t="s">
        <v>817</v>
      </c>
      <c r="AR83" s="4" t="s">
        <v>538</v>
      </c>
      <c r="AS83" s="4" t="s">
        <v>435</v>
      </c>
    </row>
    <row r="84" spans="1:45" x14ac:dyDescent="0.4">
      <c r="A84" s="1" t="s">
        <v>319</v>
      </c>
      <c r="B84" s="9">
        <v>2.7086162381699998E-2</v>
      </c>
      <c r="C84" s="9">
        <v>6.4398648091360006E-2</v>
      </c>
      <c r="D84" s="9">
        <v>6.9186357765779999E-2</v>
      </c>
      <c r="E84" s="9">
        <v>9.2566122672869997E-2</v>
      </c>
      <c r="F84" s="9">
        <v>1.5593046085340002E-2</v>
      </c>
      <c r="G84" s="9">
        <v>3.5720744727949998E-2</v>
      </c>
      <c r="H84" s="9">
        <v>4.002795797928E-2</v>
      </c>
      <c r="I84" s="9">
        <v>4.932873864284E-2</v>
      </c>
      <c r="J84" s="9">
        <v>2.5403602341E-2</v>
      </c>
      <c r="K84" s="9">
        <v>2.8925914651259998E-2</v>
      </c>
      <c r="L84" s="9">
        <v>3.1848398300410002E-2</v>
      </c>
      <c r="M84" s="9">
        <v>4.219234595627E-2</v>
      </c>
      <c r="N84" s="9">
        <v>3.529306484934E-2</v>
      </c>
      <c r="O84" s="9">
        <v>3.3579050121509996E-2</v>
      </c>
      <c r="P84" s="9">
        <v>2.4257991311659999E-2</v>
      </c>
      <c r="Q84" s="9">
        <v>2.1883239746349998E-2</v>
      </c>
      <c r="R84" s="9">
        <v>3.0333796577369999E-2</v>
      </c>
      <c r="S84" s="9">
        <v>2.8193318881299997E-2</v>
      </c>
      <c r="T84" s="9">
        <v>3.0295090635549998E-2</v>
      </c>
      <c r="U84" s="9">
        <v>2.8394128464259996E-2</v>
      </c>
      <c r="V84" s="9">
        <v>1.916856334066E-2</v>
      </c>
      <c r="W84" s="9">
        <v>3.2277574901819997E-2</v>
      </c>
      <c r="X84" s="9">
        <v>2.1936078330479999E-2</v>
      </c>
      <c r="Y84" s="9">
        <v>2.2091013213889999E-2</v>
      </c>
      <c r="Z84" s="9">
        <v>2.2532328478610003E-2</v>
      </c>
      <c r="AA84" s="9">
        <v>1.187399946946E-2</v>
      </c>
      <c r="AB84" s="9">
        <v>3.1016049964730001E-2</v>
      </c>
      <c r="AC84" s="9">
        <v>1.95349793461E-2</v>
      </c>
      <c r="AD84" s="9">
        <v>8.8523851620339999E-3</v>
      </c>
      <c r="AE84" s="9">
        <v>1.6053791468349999E-2</v>
      </c>
      <c r="AF84" s="9">
        <v>1.652898603199E-2</v>
      </c>
      <c r="AG84" s="9">
        <v>1.7117816024490001E-2</v>
      </c>
      <c r="AH84" s="9">
        <v>4.0972616336639997E-2</v>
      </c>
      <c r="AI84" s="9">
        <v>5.1233683512089997E-2</v>
      </c>
      <c r="AJ84" s="9">
        <v>5.351652325701E-2</v>
      </c>
      <c r="AK84" s="9">
        <v>6.1787784036110002E-2</v>
      </c>
      <c r="AL84" s="9">
        <v>2.476109027264E-2</v>
      </c>
      <c r="AM84" s="9">
        <v>3.7188248568809999E-2</v>
      </c>
      <c r="AN84" s="9">
        <v>3.3829446344049996E-2</v>
      </c>
      <c r="AO84" s="9">
        <v>4.1741306303470005E-2</v>
      </c>
      <c r="AP84" s="9">
        <v>2.545243479022E-2</v>
      </c>
      <c r="AQ84" s="9">
        <v>2.7616880228049999E-2</v>
      </c>
      <c r="AR84" s="9">
        <v>3.725863706779E-2</v>
      </c>
      <c r="AS84" s="9">
        <v>3.5087097231390002E-2</v>
      </c>
    </row>
    <row r="85" spans="1:45" x14ac:dyDescent="0.4">
      <c r="B85" s="10">
        <v>4</v>
      </c>
      <c r="C85" s="10">
        <v>15</v>
      </c>
      <c r="D85" s="10">
        <v>15</v>
      </c>
      <c r="E85" s="10">
        <v>53</v>
      </c>
      <c r="F85" s="10">
        <v>7</v>
      </c>
      <c r="G85" s="10">
        <v>19</v>
      </c>
      <c r="H85" s="10">
        <v>20</v>
      </c>
      <c r="I85" s="10">
        <v>59</v>
      </c>
      <c r="J85" s="10">
        <v>14</v>
      </c>
      <c r="K85" s="10">
        <v>16</v>
      </c>
      <c r="L85" s="10">
        <v>25</v>
      </c>
      <c r="M85" s="10">
        <v>52</v>
      </c>
      <c r="N85" s="10">
        <v>17</v>
      </c>
      <c r="O85" s="10">
        <v>26</v>
      </c>
      <c r="P85" s="10">
        <v>14</v>
      </c>
      <c r="Q85" s="10">
        <v>28</v>
      </c>
      <c r="R85" s="10">
        <v>21</v>
      </c>
      <c r="S85" s="10">
        <v>23</v>
      </c>
      <c r="T85" s="10">
        <v>16</v>
      </c>
      <c r="U85" s="10">
        <v>26</v>
      </c>
      <c r="V85" s="10">
        <v>17</v>
      </c>
      <c r="W85" s="10">
        <v>23</v>
      </c>
      <c r="X85" s="10">
        <v>13</v>
      </c>
      <c r="Y85" s="10">
        <v>25</v>
      </c>
      <c r="Z85" s="10">
        <v>10</v>
      </c>
      <c r="AA85" s="10">
        <v>5</v>
      </c>
      <c r="AB85" s="10">
        <v>11</v>
      </c>
      <c r="AC85" s="10">
        <v>11</v>
      </c>
      <c r="AD85" s="10">
        <v>11</v>
      </c>
      <c r="AE85" s="10">
        <v>23</v>
      </c>
      <c r="AF85" s="10">
        <v>17</v>
      </c>
      <c r="AG85" s="10">
        <v>41</v>
      </c>
      <c r="AH85" s="10">
        <v>79</v>
      </c>
      <c r="AI85" s="10">
        <v>102</v>
      </c>
      <c r="AJ85" s="10">
        <v>93</v>
      </c>
      <c r="AK85" s="10">
        <v>209</v>
      </c>
      <c r="AL85" s="10">
        <v>60</v>
      </c>
      <c r="AM85" s="10">
        <v>88</v>
      </c>
      <c r="AN85" s="10">
        <v>74</v>
      </c>
      <c r="AO85" s="10">
        <v>179</v>
      </c>
      <c r="AP85" s="10">
        <v>30</v>
      </c>
      <c r="AQ85" s="10">
        <v>39</v>
      </c>
      <c r="AR85" s="10">
        <v>40</v>
      </c>
      <c r="AS85" s="10">
        <v>75</v>
      </c>
    </row>
    <row r="86" spans="1:45" x14ac:dyDescent="0.4">
      <c r="B86" s="10">
        <v>140</v>
      </c>
      <c r="C86" s="10">
        <v>171</v>
      </c>
      <c r="D86" s="10">
        <v>194</v>
      </c>
      <c r="E86" s="10">
        <v>525</v>
      </c>
      <c r="F86" s="10">
        <v>399</v>
      </c>
      <c r="G86" s="10">
        <v>458</v>
      </c>
      <c r="H86" s="10">
        <v>487</v>
      </c>
      <c r="I86" s="10">
        <v>1024</v>
      </c>
      <c r="J86" s="10">
        <v>558</v>
      </c>
      <c r="K86" s="10">
        <v>557</v>
      </c>
      <c r="L86" s="10">
        <v>670</v>
      </c>
      <c r="M86" s="10">
        <v>1265</v>
      </c>
      <c r="N86" s="10">
        <v>579</v>
      </c>
      <c r="O86" s="10">
        <v>605</v>
      </c>
      <c r="P86" s="10">
        <v>615</v>
      </c>
      <c r="Q86" s="10">
        <v>977</v>
      </c>
      <c r="R86" s="10">
        <v>697</v>
      </c>
      <c r="S86" s="10">
        <v>673</v>
      </c>
      <c r="T86" s="10">
        <v>615</v>
      </c>
      <c r="U86" s="10">
        <v>885</v>
      </c>
      <c r="V86" s="10">
        <v>799</v>
      </c>
      <c r="W86" s="10">
        <v>729</v>
      </c>
      <c r="X86" s="10">
        <v>608</v>
      </c>
      <c r="Y86" s="10">
        <v>879</v>
      </c>
      <c r="Z86" s="10">
        <v>408</v>
      </c>
      <c r="AA86" s="10">
        <v>375</v>
      </c>
      <c r="AB86" s="10">
        <v>339</v>
      </c>
      <c r="AC86" s="10">
        <v>431</v>
      </c>
      <c r="AD86" s="10">
        <v>1560</v>
      </c>
      <c r="AE86" s="10">
        <v>1486</v>
      </c>
      <c r="AF86" s="10">
        <v>1327</v>
      </c>
      <c r="AG86" s="10">
        <v>2296</v>
      </c>
      <c r="AH86" s="10">
        <v>2001</v>
      </c>
      <c r="AI86" s="10">
        <v>2055</v>
      </c>
      <c r="AJ86" s="10">
        <v>2161</v>
      </c>
      <c r="AK86" s="10">
        <v>3652</v>
      </c>
      <c r="AL86" s="10">
        <v>2405</v>
      </c>
      <c r="AM86" s="10">
        <v>2382</v>
      </c>
      <c r="AN86" s="10">
        <v>2397</v>
      </c>
      <c r="AO86" s="10">
        <v>4107</v>
      </c>
      <c r="AP86" s="10">
        <v>1175</v>
      </c>
      <c r="AQ86" s="10">
        <v>1190</v>
      </c>
      <c r="AR86" s="10">
        <v>1127</v>
      </c>
      <c r="AS86" s="10">
        <v>1880</v>
      </c>
    </row>
    <row r="87" spans="1:45" x14ac:dyDescent="0.4">
      <c r="B87" s="10">
        <v>11.239086893130001</v>
      </c>
      <c r="C87" s="10">
        <v>25.31566889302</v>
      </c>
      <c r="D87" s="10">
        <v>28.443670489239999</v>
      </c>
      <c r="E87" s="10">
        <v>63.33354628499</v>
      </c>
      <c r="F87" s="10">
        <v>10.669841224020001</v>
      </c>
      <c r="G87" s="10">
        <v>23.6968442248</v>
      </c>
      <c r="H87" s="10">
        <v>26.979312848039999</v>
      </c>
      <c r="I87" s="10">
        <v>55.663273251729997</v>
      </c>
      <c r="J87" s="10">
        <v>15.678755423869999</v>
      </c>
      <c r="K87" s="10">
        <v>18.158784858050002</v>
      </c>
      <c r="L87" s="10">
        <v>20.278737036060001</v>
      </c>
      <c r="M87" s="10">
        <v>45.288202829489997</v>
      </c>
      <c r="N87" s="10">
        <v>20.436799302939999</v>
      </c>
      <c r="O87" s="10">
        <v>19.521463107540001</v>
      </c>
      <c r="P87" s="10">
        <v>13.630558412559999</v>
      </c>
      <c r="Q87" s="10">
        <v>20.293232313480001</v>
      </c>
      <c r="R87" s="10">
        <v>16.22436581509</v>
      </c>
      <c r="S87" s="10">
        <v>15.15316972518</v>
      </c>
      <c r="T87" s="10">
        <v>15.77800624753</v>
      </c>
      <c r="U87" s="10">
        <v>24.287634385320001</v>
      </c>
      <c r="V87" s="10">
        <v>9.3550188239699992</v>
      </c>
      <c r="W87" s="10">
        <v>16.79665773656</v>
      </c>
      <c r="X87" s="10">
        <v>10.169411615490001</v>
      </c>
      <c r="Y87" s="10">
        <v>19.176582607490001</v>
      </c>
      <c r="Z87" s="10">
        <v>5.8954838932950002</v>
      </c>
      <c r="AA87" s="10">
        <v>2.9210399723129998</v>
      </c>
      <c r="AB87" s="10">
        <v>8.8773710137880002</v>
      </c>
      <c r="AC87" s="10">
        <v>8.7292372812250001</v>
      </c>
      <c r="AD87" s="10">
        <v>15.5167876363</v>
      </c>
      <c r="AE87" s="10">
        <v>28.166044915640001</v>
      </c>
      <c r="AF87" s="10">
        <v>29.737863101870001</v>
      </c>
      <c r="AG87" s="10">
        <v>51.705232259159999</v>
      </c>
      <c r="AH87" s="10">
        <v>73.982563740009994</v>
      </c>
      <c r="AI87" s="10">
        <v>90.708553206679994</v>
      </c>
      <c r="AJ87" s="10">
        <v>91.035764525779996</v>
      </c>
      <c r="AK87" s="10">
        <v>180.52992094179999</v>
      </c>
      <c r="AL87" s="10">
        <v>58.034752998999998</v>
      </c>
      <c r="AM87" s="10">
        <v>89.037512240840002</v>
      </c>
      <c r="AN87" s="10">
        <v>79.777348781179995</v>
      </c>
      <c r="AO87" s="10">
        <v>167.52535182290001</v>
      </c>
      <c r="AP87" s="10">
        <v>31.464598377310001</v>
      </c>
      <c r="AQ87" s="10">
        <v>32.526116276620002</v>
      </c>
      <c r="AR87" s="10">
        <v>44.379718881519999</v>
      </c>
      <c r="AS87" s="10">
        <v>69.246357130779998</v>
      </c>
    </row>
    <row r="88" spans="1:45" x14ac:dyDescent="0.4">
      <c r="B88" s="10">
        <v>414.93832661670001</v>
      </c>
      <c r="C88" s="10">
        <v>393.1087009327</v>
      </c>
      <c r="D88" s="10">
        <v>411.1167491361</v>
      </c>
      <c r="E88" s="10">
        <v>684.19789504209996</v>
      </c>
      <c r="F88" s="10">
        <v>684.26920344040002</v>
      </c>
      <c r="G88" s="10">
        <v>663.39166233169999</v>
      </c>
      <c r="H88" s="10">
        <v>674.01172105759997</v>
      </c>
      <c r="I88" s="10">
        <v>1128.41468854</v>
      </c>
      <c r="J88" s="10">
        <v>617.18630347789997</v>
      </c>
      <c r="K88" s="10">
        <v>627.76873530119997</v>
      </c>
      <c r="L88" s="10">
        <v>636.72706064479996</v>
      </c>
      <c r="M88" s="10">
        <v>1073.374845675</v>
      </c>
      <c r="N88" s="10">
        <v>579.05991985059995</v>
      </c>
      <c r="O88" s="10">
        <v>581.35840760539998</v>
      </c>
      <c r="P88" s="10">
        <v>561.89971533259995</v>
      </c>
      <c r="Q88" s="10">
        <v>927.34131457230001</v>
      </c>
      <c r="R88" s="10">
        <v>534.86103441440002</v>
      </c>
      <c r="S88" s="10">
        <v>537.47378196149998</v>
      </c>
      <c r="T88" s="10">
        <v>520.81066326339999</v>
      </c>
      <c r="U88" s="10">
        <v>855.37523773249995</v>
      </c>
      <c r="V88" s="10">
        <v>488.03964374970002</v>
      </c>
      <c r="W88" s="10">
        <v>520.38165158490006</v>
      </c>
      <c r="X88" s="10">
        <v>463.59296599330003</v>
      </c>
      <c r="Y88" s="10">
        <v>868.07166433760005</v>
      </c>
      <c r="Z88" s="10">
        <v>261.6455684503</v>
      </c>
      <c r="AA88" s="10">
        <v>246.00304049409999</v>
      </c>
      <c r="AB88" s="10">
        <v>286.2186198398</v>
      </c>
      <c r="AC88" s="10">
        <v>446.85162582309999</v>
      </c>
      <c r="AD88" s="10">
        <v>1752.8369306449999</v>
      </c>
      <c r="AE88" s="10">
        <v>1754.4793060980001</v>
      </c>
      <c r="AF88" s="10">
        <v>1799.134141944</v>
      </c>
      <c r="AG88" s="10">
        <v>3020.550763321</v>
      </c>
      <c r="AH88" s="10">
        <v>1805.6587632129999</v>
      </c>
      <c r="AI88" s="10">
        <v>1770.486660114</v>
      </c>
      <c r="AJ88" s="10">
        <v>1701.07770433</v>
      </c>
      <c r="AK88" s="10">
        <v>2921.773676756</v>
      </c>
      <c r="AL88" s="10">
        <v>2343.7882726490002</v>
      </c>
      <c r="AM88" s="10">
        <v>2394.2378484450001</v>
      </c>
      <c r="AN88" s="10">
        <v>2358.2221231120002</v>
      </c>
      <c r="AO88" s="10">
        <v>4013.4190004729999</v>
      </c>
      <c r="AP88" s="10">
        <v>1236.211727351</v>
      </c>
      <c r="AQ88" s="10">
        <v>1177.7621515549999</v>
      </c>
      <c r="AR88" s="10">
        <v>1191.125665729</v>
      </c>
      <c r="AS88" s="10">
        <v>1973.5561672179999</v>
      </c>
    </row>
    <row r="89" spans="1:45" x14ac:dyDescent="0.4">
      <c r="B89" s="4" t="s">
        <v>95</v>
      </c>
      <c r="C89" s="4" t="s">
        <v>397</v>
      </c>
      <c r="D89" s="4" t="s">
        <v>435</v>
      </c>
      <c r="E89" s="4" t="s">
        <v>127</v>
      </c>
      <c r="F89" s="4" t="s">
        <v>236</v>
      </c>
      <c r="G89" s="4" t="s">
        <v>435</v>
      </c>
      <c r="H89" s="4" t="s">
        <v>817</v>
      </c>
      <c r="I89" s="4" t="s">
        <v>127</v>
      </c>
      <c r="J89" s="4" t="s">
        <v>397</v>
      </c>
      <c r="K89" s="4" t="s">
        <v>397</v>
      </c>
      <c r="L89" s="4" t="s">
        <v>437</v>
      </c>
      <c r="M89" s="4" t="s">
        <v>437</v>
      </c>
      <c r="N89" s="4" t="s">
        <v>435</v>
      </c>
      <c r="O89" s="4" t="s">
        <v>269</v>
      </c>
      <c r="P89" s="4" t="s">
        <v>397</v>
      </c>
      <c r="Q89" s="4" t="s">
        <v>397</v>
      </c>
      <c r="R89" s="4" t="s">
        <v>437</v>
      </c>
      <c r="S89" s="4" t="s">
        <v>435</v>
      </c>
      <c r="T89" s="4" t="s">
        <v>435</v>
      </c>
      <c r="U89" s="4" t="s">
        <v>435</v>
      </c>
      <c r="V89" s="4" t="s">
        <v>435</v>
      </c>
      <c r="W89" s="4" t="s">
        <v>435</v>
      </c>
      <c r="X89" s="4" t="s">
        <v>435</v>
      </c>
      <c r="Y89" s="4" t="s">
        <v>552</v>
      </c>
      <c r="Z89" s="4" t="s">
        <v>397</v>
      </c>
      <c r="AA89" s="4" t="s">
        <v>95</v>
      </c>
      <c r="AB89" s="4" t="s">
        <v>547</v>
      </c>
      <c r="AC89" s="4" t="s">
        <v>95</v>
      </c>
      <c r="AD89" s="4" t="s">
        <v>397</v>
      </c>
      <c r="AE89" s="4" t="s">
        <v>435</v>
      </c>
      <c r="AF89" s="4" t="s">
        <v>435</v>
      </c>
      <c r="AG89" s="4" t="s">
        <v>437</v>
      </c>
      <c r="AH89" s="4" t="s">
        <v>107</v>
      </c>
      <c r="AI89" s="4" t="s">
        <v>107</v>
      </c>
      <c r="AJ89" s="4" t="s">
        <v>107</v>
      </c>
      <c r="AK89" s="4" t="s">
        <v>127</v>
      </c>
      <c r="AL89" s="4" t="s">
        <v>107</v>
      </c>
      <c r="AM89" s="4" t="s">
        <v>127</v>
      </c>
      <c r="AN89" s="4" t="s">
        <v>107</v>
      </c>
      <c r="AO89" s="4" t="s">
        <v>127</v>
      </c>
      <c r="AP89" s="4" t="s">
        <v>436</v>
      </c>
      <c r="AQ89" s="4" t="s">
        <v>107</v>
      </c>
      <c r="AR89" s="4" t="s">
        <v>107</v>
      </c>
      <c r="AS89" s="4" t="s">
        <v>107</v>
      </c>
    </row>
    <row r="90" spans="1:45" x14ac:dyDescent="0.4">
      <c r="A90" s="1" t="s">
        <v>325</v>
      </c>
      <c r="B90" s="9">
        <v>1.7053319598690001E-2</v>
      </c>
      <c r="C90" s="9">
        <v>0</v>
      </c>
      <c r="D90" s="9">
        <v>1.98556886431E-2</v>
      </c>
      <c r="E90" s="9">
        <v>1.6733842925529999E-2</v>
      </c>
      <c r="F90" s="9">
        <v>1.3931330950330001E-2</v>
      </c>
      <c r="G90" s="9">
        <v>1.5583810400780001E-2</v>
      </c>
      <c r="H90" s="9">
        <v>1.711516259191E-2</v>
      </c>
      <c r="I90" s="9">
        <v>2.4615131441679997E-2</v>
      </c>
      <c r="J90" s="9">
        <v>7.0476228557730001E-3</v>
      </c>
      <c r="K90" s="9">
        <v>3.1117486606150001E-2</v>
      </c>
      <c r="L90" s="9">
        <v>1.833757154586E-2</v>
      </c>
      <c r="M90" s="9">
        <v>3.9272798153430002E-2</v>
      </c>
      <c r="N90" s="9">
        <v>1.7130128257770001E-2</v>
      </c>
      <c r="O90" s="9">
        <v>6.6606779897599999E-3</v>
      </c>
      <c r="P90" s="9">
        <v>1.3970180358719999E-2</v>
      </c>
      <c r="Q90" s="9">
        <v>2.4587898388460001E-2</v>
      </c>
      <c r="R90" s="9">
        <v>2.1164181367579998E-2</v>
      </c>
      <c r="S90" s="9">
        <v>3.7216208907719997E-2</v>
      </c>
      <c r="T90" s="9">
        <v>6.8192334551150004E-3</v>
      </c>
      <c r="U90" s="9">
        <v>1.4074825910729999E-2</v>
      </c>
      <c r="V90" s="9">
        <v>8.922736065501001E-3</v>
      </c>
      <c r="W90" s="9">
        <v>7.0459772817790004E-3</v>
      </c>
      <c r="X90" s="9">
        <v>1.7598268943060002E-2</v>
      </c>
      <c r="Y90" s="9">
        <v>1.411873761041E-2</v>
      </c>
      <c r="Z90" s="9">
        <v>6.6306656563629995E-3</v>
      </c>
      <c r="AA90" s="9">
        <v>1.5690811186469999E-3</v>
      </c>
      <c r="AB90" s="9">
        <v>8.9710420270519998E-3</v>
      </c>
      <c r="AC90" s="9">
        <v>1.076808721337E-2</v>
      </c>
      <c r="AD90" s="9">
        <v>1.500147815674E-2</v>
      </c>
      <c r="AE90" s="9">
        <v>2.0311650087139997E-2</v>
      </c>
      <c r="AF90" s="9">
        <v>1.957792022595E-2</v>
      </c>
      <c r="AG90" s="9">
        <v>3.041270601091E-2</v>
      </c>
      <c r="AH90" s="9">
        <v>1.2179603532750001E-2</v>
      </c>
      <c r="AI90" s="9">
        <v>1.17896407289E-2</v>
      </c>
      <c r="AJ90" s="9">
        <v>1.020456865424E-2</v>
      </c>
      <c r="AK90" s="9">
        <v>1.4923589352119999E-2</v>
      </c>
      <c r="AL90" s="9">
        <v>1.4996255114209999E-2</v>
      </c>
      <c r="AM90" s="9">
        <v>1.6506907872839999E-2</v>
      </c>
      <c r="AN90" s="9">
        <v>1.7588080232679999E-2</v>
      </c>
      <c r="AO90" s="9">
        <v>2.3968118650400001E-2</v>
      </c>
      <c r="AP90" s="9">
        <v>1.0628685699789999E-2</v>
      </c>
      <c r="AQ90" s="9">
        <v>1.7252542818109999E-2</v>
      </c>
      <c r="AR90" s="9">
        <v>1.0096111315650001E-2</v>
      </c>
      <c r="AS90" s="9">
        <v>2.0210634012680001E-2</v>
      </c>
    </row>
    <row r="91" spans="1:45" x14ac:dyDescent="0.4">
      <c r="B91" s="10">
        <v>2</v>
      </c>
      <c r="C91" s="10">
        <v>0</v>
      </c>
      <c r="D91" s="10">
        <v>3</v>
      </c>
      <c r="E91" s="10">
        <v>10</v>
      </c>
      <c r="F91" s="10">
        <v>6</v>
      </c>
      <c r="G91" s="10">
        <v>6</v>
      </c>
      <c r="H91" s="10">
        <v>9</v>
      </c>
      <c r="I91" s="10">
        <v>24</v>
      </c>
      <c r="J91" s="10">
        <v>4</v>
      </c>
      <c r="K91" s="10">
        <v>16</v>
      </c>
      <c r="L91" s="10">
        <v>15</v>
      </c>
      <c r="M91" s="10">
        <v>39</v>
      </c>
      <c r="N91" s="10">
        <v>9</v>
      </c>
      <c r="O91" s="10">
        <v>7</v>
      </c>
      <c r="P91" s="10">
        <v>10</v>
      </c>
      <c r="Q91" s="10">
        <v>21</v>
      </c>
      <c r="R91" s="10">
        <v>13</v>
      </c>
      <c r="S91" s="10">
        <v>14</v>
      </c>
      <c r="T91" s="10">
        <v>4</v>
      </c>
      <c r="U91" s="10">
        <v>12</v>
      </c>
      <c r="V91" s="10">
        <v>5</v>
      </c>
      <c r="W91" s="10">
        <v>6</v>
      </c>
      <c r="X91" s="10">
        <v>9</v>
      </c>
      <c r="Y91" s="10">
        <v>11</v>
      </c>
      <c r="Z91" s="10">
        <v>2</v>
      </c>
      <c r="AA91" s="10">
        <v>1</v>
      </c>
      <c r="AB91" s="10">
        <v>2</v>
      </c>
      <c r="AC91" s="10">
        <v>3</v>
      </c>
      <c r="AD91" s="10">
        <v>20</v>
      </c>
      <c r="AE91" s="10">
        <v>29</v>
      </c>
      <c r="AF91" s="10">
        <v>27</v>
      </c>
      <c r="AG91" s="10">
        <v>69</v>
      </c>
      <c r="AH91" s="10">
        <v>21</v>
      </c>
      <c r="AI91" s="10">
        <v>20</v>
      </c>
      <c r="AJ91" s="10">
        <v>24</v>
      </c>
      <c r="AK91" s="10">
        <v>51</v>
      </c>
      <c r="AL91" s="10">
        <v>27</v>
      </c>
      <c r="AM91" s="10">
        <v>33</v>
      </c>
      <c r="AN91" s="10">
        <v>41</v>
      </c>
      <c r="AO91" s="10">
        <v>90</v>
      </c>
      <c r="AP91" s="10">
        <v>14</v>
      </c>
      <c r="AQ91" s="10">
        <v>18</v>
      </c>
      <c r="AR91" s="10">
        <v>11</v>
      </c>
      <c r="AS91" s="10">
        <v>31</v>
      </c>
    </row>
    <row r="92" spans="1:45" x14ac:dyDescent="0.4">
      <c r="B92" s="10">
        <v>140</v>
      </c>
      <c r="C92" s="10">
        <v>171</v>
      </c>
      <c r="D92" s="10">
        <v>194</v>
      </c>
      <c r="E92" s="10">
        <v>525</v>
      </c>
      <c r="F92" s="10">
        <v>399</v>
      </c>
      <c r="G92" s="10">
        <v>458</v>
      </c>
      <c r="H92" s="10">
        <v>487</v>
      </c>
      <c r="I92" s="10">
        <v>1024</v>
      </c>
      <c r="J92" s="10">
        <v>558</v>
      </c>
      <c r="K92" s="10">
        <v>557</v>
      </c>
      <c r="L92" s="10">
        <v>670</v>
      </c>
      <c r="M92" s="10">
        <v>1265</v>
      </c>
      <c r="N92" s="10">
        <v>579</v>
      </c>
      <c r="O92" s="10">
        <v>605</v>
      </c>
      <c r="P92" s="10">
        <v>615</v>
      </c>
      <c r="Q92" s="10">
        <v>977</v>
      </c>
      <c r="R92" s="10">
        <v>697</v>
      </c>
      <c r="S92" s="10">
        <v>673</v>
      </c>
      <c r="T92" s="10">
        <v>615</v>
      </c>
      <c r="U92" s="10">
        <v>885</v>
      </c>
      <c r="V92" s="10">
        <v>799</v>
      </c>
      <c r="W92" s="10">
        <v>729</v>
      </c>
      <c r="X92" s="10">
        <v>608</v>
      </c>
      <c r="Y92" s="10">
        <v>879</v>
      </c>
      <c r="Z92" s="10">
        <v>408</v>
      </c>
      <c r="AA92" s="10">
        <v>375</v>
      </c>
      <c r="AB92" s="10">
        <v>339</v>
      </c>
      <c r="AC92" s="10">
        <v>431</v>
      </c>
      <c r="AD92" s="10">
        <v>1560</v>
      </c>
      <c r="AE92" s="10">
        <v>1486</v>
      </c>
      <c r="AF92" s="10">
        <v>1327</v>
      </c>
      <c r="AG92" s="10">
        <v>2296</v>
      </c>
      <c r="AH92" s="10">
        <v>2001</v>
      </c>
      <c r="AI92" s="10">
        <v>2055</v>
      </c>
      <c r="AJ92" s="10">
        <v>2161</v>
      </c>
      <c r="AK92" s="10">
        <v>3652</v>
      </c>
      <c r="AL92" s="10">
        <v>2405</v>
      </c>
      <c r="AM92" s="10">
        <v>2382</v>
      </c>
      <c r="AN92" s="10">
        <v>2397</v>
      </c>
      <c r="AO92" s="10">
        <v>4107</v>
      </c>
      <c r="AP92" s="10">
        <v>1175</v>
      </c>
      <c r="AQ92" s="10">
        <v>1190</v>
      </c>
      <c r="AR92" s="10">
        <v>1127</v>
      </c>
      <c r="AS92" s="10">
        <v>1880</v>
      </c>
    </row>
    <row r="93" spans="1:45" x14ac:dyDescent="0.4">
      <c r="B93" s="10">
        <v>7.0760758975420002</v>
      </c>
      <c r="C93" s="10">
        <v>0</v>
      </c>
      <c r="D93" s="10">
        <v>8.1630061668099998</v>
      </c>
      <c r="E93" s="10">
        <v>11.44926010561</v>
      </c>
      <c r="F93" s="10">
        <v>9.5327807322439995</v>
      </c>
      <c r="G93" s="10">
        <v>10.338169887239999</v>
      </c>
      <c r="H93" s="10">
        <v>11.53582019475</v>
      </c>
      <c r="I93" s="10">
        <v>27.776075879130001</v>
      </c>
      <c r="J93" s="10">
        <v>4.3496962986609997</v>
      </c>
      <c r="K93" s="10">
        <v>19.534585212490001</v>
      </c>
      <c r="L93" s="10">
        <v>11.676028029759999</v>
      </c>
      <c r="M93" s="10">
        <v>42.154433657170003</v>
      </c>
      <c r="N93" s="10">
        <v>9.9193706959710006</v>
      </c>
      <c r="O93" s="10">
        <v>3.8722411496990001</v>
      </c>
      <c r="P93" s="10">
        <v>7.8498403667129999</v>
      </c>
      <c r="Q93" s="10">
        <v>22.801374014130001</v>
      </c>
      <c r="R93" s="10">
        <v>11.3198959388</v>
      </c>
      <c r="S93" s="10">
        <v>20.0027365519</v>
      </c>
      <c r="T93" s="10">
        <v>3.5515294987070001</v>
      </c>
      <c r="U93" s="10">
        <v>12.039257559439999</v>
      </c>
      <c r="V93" s="10">
        <v>4.3546489306799998</v>
      </c>
      <c r="W93" s="10">
        <v>3.666597294922</v>
      </c>
      <c r="X93" s="10">
        <v>8.1584336956609995</v>
      </c>
      <c r="Y93" s="10">
        <v>12.25607605581</v>
      </c>
      <c r="Z93" s="10">
        <v>1.7348842848629999</v>
      </c>
      <c r="AA93" s="10">
        <v>0.38599872596910001</v>
      </c>
      <c r="AB93" s="10">
        <v>2.5676792675079998</v>
      </c>
      <c r="AC93" s="10">
        <v>4.8117372782999999</v>
      </c>
      <c r="AD93" s="10">
        <v>26.295144927390002</v>
      </c>
      <c r="AE93" s="10">
        <v>35.636369750589999</v>
      </c>
      <c r="AF93" s="10">
        <v>35.223304706759997</v>
      </c>
      <c r="AG93" s="10">
        <v>91.863122355889999</v>
      </c>
      <c r="AH93" s="10">
        <v>21.99220785136</v>
      </c>
      <c r="AI93" s="10">
        <v>20.87340163807</v>
      </c>
      <c r="AJ93" s="10">
        <v>17.35876422003</v>
      </c>
      <c r="AK93" s="10">
        <v>43.603350531739999</v>
      </c>
      <c r="AL93" s="10">
        <v>35.148046870350001</v>
      </c>
      <c r="AM93" s="10">
        <v>39.52146358996</v>
      </c>
      <c r="AN93" s="10">
        <v>41.476599907779999</v>
      </c>
      <c r="AO93" s="10">
        <v>96.194102797119996</v>
      </c>
      <c r="AP93" s="10">
        <v>13.13930590841</v>
      </c>
      <c r="AQ93" s="10">
        <v>20.31939194924</v>
      </c>
      <c r="AR93" s="10">
        <v>12.02573731213</v>
      </c>
      <c r="AS93" s="10">
        <v>39.886821399120002</v>
      </c>
    </row>
    <row r="94" spans="1:45" x14ac:dyDescent="0.4">
      <c r="B94" s="10">
        <v>414.93832661670001</v>
      </c>
      <c r="C94" s="10">
        <v>393.1087009327</v>
      </c>
      <c r="D94" s="10">
        <v>411.1167491361</v>
      </c>
      <c r="E94" s="10">
        <v>684.19789504209996</v>
      </c>
      <c r="F94" s="10">
        <v>684.26920344040002</v>
      </c>
      <c r="G94" s="10">
        <v>663.39166233169999</v>
      </c>
      <c r="H94" s="10">
        <v>674.01172105759997</v>
      </c>
      <c r="I94" s="10">
        <v>1128.41468854</v>
      </c>
      <c r="J94" s="10">
        <v>617.18630347789997</v>
      </c>
      <c r="K94" s="10">
        <v>627.76873530119997</v>
      </c>
      <c r="L94" s="10">
        <v>636.72706064479996</v>
      </c>
      <c r="M94" s="10">
        <v>1073.374845675</v>
      </c>
      <c r="N94" s="10">
        <v>579.05991985059995</v>
      </c>
      <c r="O94" s="10">
        <v>581.35840760539998</v>
      </c>
      <c r="P94" s="10">
        <v>561.89971533259995</v>
      </c>
      <c r="Q94" s="10">
        <v>927.34131457230001</v>
      </c>
      <c r="R94" s="10">
        <v>534.86103441440002</v>
      </c>
      <c r="S94" s="10">
        <v>537.47378196149998</v>
      </c>
      <c r="T94" s="10">
        <v>520.81066326339999</v>
      </c>
      <c r="U94" s="10">
        <v>855.37523773249995</v>
      </c>
      <c r="V94" s="10">
        <v>488.03964374970002</v>
      </c>
      <c r="W94" s="10">
        <v>520.38165158490006</v>
      </c>
      <c r="X94" s="10">
        <v>463.59296599330003</v>
      </c>
      <c r="Y94" s="10">
        <v>868.07166433760005</v>
      </c>
      <c r="Z94" s="10">
        <v>261.6455684503</v>
      </c>
      <c r="AA94" s="10">
        <v>246.00304049409999</v>
      </c>
      <c r="AB94" s="10">
        <v>286.2186198398</v>
      </c>
      <c r="AC94" s="10">
        <v>446.85162582309999</v>
      </c>
      <c r="AD94" s="10">
        <v>1752.8369306449999</v>
      </c>
      <c r="AE94" s="10">
        <v>1754.4793060980001</v>
      </c>
      <c r="AF94" s="10">
        <v>1799.134141944</v>
      </c>
      <c r="AG94" s="10">
        <v>3020.550763321</v>
      </c>
      <c r="AH94" s="10">
        <v>1805.6587632129999</v>
      </c>
      <c r="AI94" s="10">
        <v>1770.486660114</v>
      </c>
      <c r="AJ94" s="10">
        <v>1701.07770433</v>
      </c>
      <c r="AK94" s="10">
        <v>2921.773676756</v>
      </c>
      <c r="AL94" s="10">
        <v>2343.7882726490002</v>
      </c>
      <c r="AM94" s="10">
        <v>2394.2378484450001</v>
      </c>
      <c r="AN94" s="10">
        <v>2358.2221231120002</v>
      </c>
      <c r="AO94" s="10">
        <v>4013.4190004729999</v>
      </c>
      <c r="AP94" s="10">
        <v>1236.211727351</v>
      </c>
      <c r="AQ94" s="10">
        <v>1177.7621515549999</v>
      </c>
      <c r="AR94" s="10">
        <v>1191.125665729</v>
      </c>
      <c r="AS94" s="10">
        <v>1973.5561672179999</v>
      </c>
    </row>
    <row r="95" spans="1:45" x14ac:dyDescent="0.4">
      <c r="B95" s="4" t="s">
        <v>95</v>
      </c>
      <c r="C95" s="4" t="s">
        <v>95</v>
      </c>
      <c r="D95" s="4" t="s">
        <v>95</v>
      </c>
      <c r="E95" s="4" t="s">
        <v>427</v>
      </c>
      <c r="F95" s="4" t="s">
        <v>236</v>
      </c>
      <c r="G95" s="4" t="s">
        <v>236</v>
      </c>
      <c r="H95" s="4" t="s">
        <v>434</v>
      </c>
      <c r="I95" s="4" t="s">
        <v>435</v>
      </c>
      <c r="J95" s="4" t="s">
        <v>95</v>
      </c>
      <c r="K95" s="4" t="s">
        <v>817</v>
      </c>
      <c r="L95" s="4" t="s">
        <v>435</v>
      </c>
      <c r="M95" s="4" t="s">
        <v>873</v>
      </c>
      <c r="N95" s="4" t="s">
        <v>397</v>
      </c>
      <c r="O95" s="4" t="s">
        <v>236</v>
      </c>
      <c r="P95" s="4" t="s">
        <v>397</v>
      </c>
      <c r="Q95" s="4" t="s">
        <v>543</v>
      </c>
      <c r="R95" s="4" t="s">
        <v>397</v>
      </c>
      <c r="S95" s="4" t="s">
        <v>874</v>
      </c>
      <c r="T95" s="4" t="s">
        <v>95</v>
      </c>
      <c r="U95" s="4" t="s">
        <v>236</v>
      </c>
      <c r="V95" s="4" t="s">
        <v>236</v>
      </c>
      <c r="W95" s="4" t="s">
        <v>95</v>
      </c>
      <c r="X95" s="4" t="s">
        <v>236</v>
      </c>
      <c r="Y95" s="4" t="s">
        <v>236</v>
      </c>
      <c r="Z95" s="4" t="s">
        <v>95</v>
      </c>
      <c r="AA95" s="4" t="s">
        <v>95</v>
      </c>
      <c r="AB95" s="4" t="s">
        <v>95</v>
      </c>
      <c r="AC95" s="4" t="s">
        <v>95</v>
      </c>
      <c r="AD95" s="4" t="s">
        <v>435</v>
      </c>
      <c r="AE95" s="4" t="s">
        <v>107</v>
      </c>
      <c r="AF95" s="4" t="s">
        <v>436</v>
      </c>
      <c r="AG95" s="4" t="s">
        <v>127</v>
      </c>
      <c r="AH95" s="4" t="s">
        <v>435</v>
      </c>
      <c r="AI95" s="4" t="s">
        <v>435</v>
      </c>
      <c r="AJ95" s="4" t="s">
        <v>436</v>
      </c>
      <c r="AK95" s="4" t="s">
        <v>107</v>
      </c>
      <c r="AL95" s="4" t="s">
        <v>107</v>
      </c>
      <c r="AM95" s="4" t="s">
        <v>107</v>
      </c>
      <c r="AN95" s="4" t="s">
        <v>107</v>
      </c>
      <c r="AO95" s="4" t="s">
        <v>107</v>
      </c>
      <c r="AP95" s="4" t="s">
        <v>435</v>
      </c>
      <c r="AQ95" s="4" t="s">
        <v>435</v>
      </c>
      <c r="AR95" s="4" t="s">
        <v>547</v>
      </c>
      <c r="AS95" s="4" t="s">
        <v>435</v>
      </c>
    </row>
    <row r="96" spans="1:45" x14ac:dyDescent="0.4">
      <c r="A96" s="1" t="s">
        <v>328</v>
      </c>
      <c r="B96" s="9">
        <v>4.0407962739599998E-2</v>
      </c>
      <c r="C96" s="9">
        <v>7.778915226378999E-2</v>
      </c>
      <c r="D96" s="9">
        <v>3.6671513794030004E-2</v>
      </c>
      <c r="E96" s="9">
        <v>2.8199061186519998E-2</v>
      </c>
      <c r="F96" s="9">
        <v>3.8923499851399999E-2</v>
      </c>
      <c r="G96" s="9">
        <v>1.7831886125070001E-2</v>
      </c>
      <c r="H96" s="9">
        <v>1.2499115058450002E-2</v>
      </c>
      <c r="I96" s="9">
        <v>1.8605911857029998E-2</v>
      </c>
      <c r="J96" s="9">
        <v>2.3589097220809999E-2</v>
      </c>
      <c r="K96" s="9">
        <v>1.9059982080499999E-2</v>
      </c>
      <c r="L96" s="9">
        <v>2.8435810281639998E-2</v>
      </c>
      <c r="M96" s="9">
        <v>3.5896614234850001E-2</v>
      </c>
      <c r="N96" s="9">
        <v>1.328001629166E-2</v>
      </c>
      <c r="O96" s="9">
        <v>2.1839402172529998E-2</v>
      </c>
      <c r="P96" s="9">
        <v>1.7151035869870001E-2</v>
      </c>
      <c r="Q96" s="9">
        <v>3.2635752570010002E-2</v>
      </c>
      <c r="R96" s="9">
        <v>7.5042936528839999E-3</v>
      </c>
      <c r="S96" s="9">
        <v>1.6238574207269998E-2</v>
      </c>
      <c r="T96" s="9">
        <v>1.2274397611039999E-2</v>
      </c>
      <c r="U96" s="9">
        <v>6.8880235123120002E-3</v>
      </c>
      <c r="V96" s="9">
        <v>4.437215230318E-4</v>
      </c>
      <c r="W96" s="9">
        <v>5.6762860297999995E-4</v>
      </c>
      <c r="X96" s="9">
        <v>8.9910763565699998E-3</v>
      </c>
      <c r="Y96" s="9">
        <v>6.4826199905239999E-3</v>
      </c>
      <c r="Z96" s="9">
        <v>6.3858254944000007E-4</v>
      </c>
      <c r="AA96" s="9">
        <v>0</v>
      </c>
      <c r="AB96" s="9">
        <v>1.3515168801649999E-2</v>
      </c>
      <c r="AC96" s="9">
        <v>4.2298781875270002E-4</v>
      </c>
      <c r="AD96" s="9">
        <v>1.759573747379E-2</v>
      </c>
      <c r="AE96" s="9">
        <v>2.28996466191E-2</v>
      </c>
      <c r="AF96" s="9">
        <v>2.2482593614329999E-2</v>
      </c>
      <c r="AG96" s="9">
        <v>2.1371437361200001E-2</v>
      </c>
      <c r="AH96" s="9">
        <v>2.171212532057E-2</v>
      </c>
      <c r="AI96" s="9">
        <v>2.0286587970090003E-2</v>
      </c>
      <c r="AJ96" s="9">
        <v>1.4277847655E-2</v>
      </c>
      <c r="AK96" s="9">
        <v>1.9248120508139999E-2</v>
      </c>
      <c r="AL96" s="9">
        <v>2.637432162752E-2</v>
      </c>
      <c r="AM96" s="9">
        <v>2.994638789269E-2</v>
      </c>
      <c r="AN96" s="9">
        <v>2.4671569512290003E-2</v>
      </c>
      <c r="AO96" s="9">
        <v>2.7850262668469999E-2</v>
      </c>
      <c r="AP96" s="9">
        <v>6.6585050985089999E-3</v>
      </c>
      <c r="AQ96" s="9">
        <v>3.731920038135E-3</v>
      </c>
      <c r="AR96" s="9">
        <v>6.2897851313560007E-3</v>
      </c>
      <c r="AS96" s="9">
        <v>4.5691073050269995E-3</v>
      </c>
    </row>
    <row r="97" spans="1:45" x14ac:dyDescent="0.4">
      <c r="B97" s="10">
        <v>6</v>
      </c>
      <c r="C97" s="10">
        <v>8</v>
      </c>
      <c r="D97" s="10">
        <v>5</v>
      </c>
      <c r="E97" s="10">
        <v>16</v>
      </c>
      <c r="F97" s="10">
        <v>15</v>
      </c>
      <c r="G97" s="10">
        <v>10</v>
      </c>
      <c r="H97" s="10">
        <v>7</v>
      </c>
      <c r="I97" s="10">
        <v>24</v>
      </c>
      <c r="J97" s="10">
        <v>11</v>
      </c>
      <c r="K97" s="10">
        <v>10</v>
      </c>
      <c r="L97" s="10">
        <v>17</v>
      </c>
      <c r="M97" s="10">
        <v>38</v>
      </c>
      <c r="N97" s="10">
        <v>7</v>
      </c>
      <c r="O97" s="10">
        <v>9</v>
      </c>
      <c r="P97" s="10">
        <v>8</v>
      </c>
      <c r="Q97" s="10">
        <v>19</v>
      </c>
      <c r="R97" s="10">
        <v>4</v>
      </c>
      <c r="S97" s="10">
        <v>8</v>
      </c>
      <c r="T97" s="10">
        <v>3</v>
      </c>
      <c r="U97" s="10">
        <v>6</v>
      </c>
      <c r="V97" s="10">
        <v>1</v>
      </c>
      <c r="W97" s="10">
        <v>1</v>
      </c>
      <c r="X97" s="10">
        <v>4</v>
      </c>
      <c r="Y97" s="10">
        <v>6</v>
      </c>
      <c r="Z97" s="10">
        <v>1</v>
      </c>
      <c r="AA97" s="10">
        <v>0</v>
      </c>
      <c r="AB97" s="10">
        <v>3</v>
      </c>
      <c r="AC97" s="10">
        <v>1</v>
      </c>
      <c r="AD97" s="10">
        <v>19</v>
      </c>
      <c r="AE97" s="10">
        <v>24</v>
      </c>
      <c r="AF97" s="10">
        <v>23</v>
      </c>
      <c r="AG97" s="10">
        <v>52</v>
      </c>
      <c r="AH97" s="10">
        <v>26</v>
      </c>
      <c r="AI97" s="10">
        <v>22</v>
      </c>
      <c r="AJ97" s="10">
        <v>23</v>
      </c>
      <c r="AK97" s="10">
        <v>58</v>
      </c>
      <c r="AL97" s="10">
        <v>37</v>
      </c>
      <c r="AM97" s="10">
        <v>43</v>
      </c>
      <c r="AN97" s="10">
        <v>43</v>
      </c>
      <c r="AO97" s="10">
        <v>99</v>
      </c>
      <c r="AP97" s="10">
        <v>8</v>
      </c>
      <c r="AQ97" s="10">
        <v>3</v>
      </c>
      <c r="AR97" s="10">
        <v>4</v>
      </c>
      <c r="AS97" s="10">
        <v>11</v>
      </c>
    </row>
    <row r="98" spans="1:45" x14ac:dyDescent="0.4">
      <c r="B98" s="10">
        <v>140</v>
      </c>
      <c r="C98" s="10">
        <v>171</v>
      </c>
      <c r="D98" s="10">
        <v>194</v>
      </c>
      <c r="E98" s="10">
        <v>525</v>
      </c>
      <c r="F98" s="10">
        <v>399</v>
      </c>
      <c r="G98" s="10">
        <v>458</v>
      </c>
      <c r="H98" s="10">
        <v>487</v>
      </c>
      <c r="I98" s="10">
        <v>1024</v>
      </c>
      <c r="J98" s="10">
        <v>558</v>
      </c>
      <c r="K98" s="10">
        <v>557</v>
      </c>
      <c r="L98" s="10">
        <v>670</v>
      </c>
      <c r="M98" s="10">
        <v>1265</v>
      </c>
      <c r="N98" s="10">
        <v>579</v>
      </c>
      <c r="O98" s="10">
        <v>605</v>
      </c>
      <c r="P98" s="10">
        <v>615</v>
      </c>
      <c r="Q98" s="10">
        <v>977</v>
      </c>
      <c r="R98" s="10">
        <v>697</v>
      </c>
      <c r="S98" s="10">
        <v>673</v>
      </c>
      <c r="T98" s="10">
        <v>615</v>
      </c>
      <c r="U98" s="10">
        <v>885</v>
      </c>
      <c r="V98" s="10">
        <v>799</v>
      </c>
      <c r="W98" s="10">
        <v>729</v>
      </c>
      <c r="X98" s="10">
        <v>608</v>
      </c>
      <c r="Y98" s="10">
        <v>879</v>
      </c>
      <c r="Z98" s="10">
        <v>408</v>
      </c>
      <c r="AA98" s="10">
        <v>375</v>
      </c>
      <c r="AB98" s="10">
        <v>339</v>
      </c>
      <c r="AC98" s="10">
        <v>431</v>
      </c>
      <c r="AD98" s="10">
        <v>1560</v>
      </c>
      <c r="AE98" s="10">
        <v>1486</v>
      </c>
      <c r="AF98" s="10">
        <v>1327</v>
      </c>
      <c r="AG98" s="10">
        <v>2296</v>
      </c>
      <c r="AH98" s="10">
        <v>2001</v>
      </c>
      <c r="AI98" s="10">
        <v>2055</v>
      </c>
      <c r="AJ98" s="10">
        <v>2161</v>
      </c>
      <c r="AK98" s="10">
        <v>3652</v>
      </c>
      <c r="AL98" s="10">
        <v>2405</v>
      </c>
      <c r="AM98" s="10">
        <v>2382</v>
      </c>
      <c r="AN98" s="10">
        <v>2397</v>
      </c>
      <c r="AO98" s="10">
        <v>4107</v>
      </c>
      <c r="AP98" s="10">
        <v>1175</v>
      </c>
      <c r="AQ98" s="10">
        <v>1190</v>
      </c>
      <c r="AR98" s="10">
        <v>1127</v>
      </c>
      <c r="AS98" s="10">
        <v>1880</v>
      </c>
    </row>
    <row r="99" spans="1:45" x14ac:dyDescent="0.4">
      <c r="B99" s="10">
        <v>16.766812441159999</v>
      </c>
      <c r="C99" s="10">
        <v>30.57959259307</v>
      </c>
      <c r="D99" s="10">
        <v>15.0762735369</v>
      </c>
      <c r="E99" s="10">
        <v>19.29373830598</v>
      </c>
      <c r="F99" s="10">
        <v>26.634152238430001</v>
      </c>
      <c r="G99" s="10">
        <v>11.829524579019999</v>
      </c>
      <c r="H99" s="10">
        <v>8.4245500522459995</v>
      </c>
      <c r="I99" s="10">
        <v>20.995184233149999</v>
      </c>
      <c r="J99" s="10">
        <v>14.558867716090001</v>
      </c>
      <c r="K99" s="10">
        <v>11.96526084554</v>
      </c>
      <c r="L99" s="10">
        <v>18.105849897679999</v>
      </c>
      <c r="M99" s="10">
        <v>38.530522764590003</v>
      </c>
      <c r="N99" s="10">
        <v>7.6899251694629998</v>
      </c>
      <c r="O99" s="10">
        <v>12.69652007008</v>
      </c>
      <c r="P99" s="10">
        <v>9.637162172939</v>
      </c>
      <c r="Q99" s="10">
        <v>30.264481690330001</v>
      </c>
      <c r="R99" s="10">
        <v>4.0137542657310004</v>
      </c>
      <c r="S99" s="10">
        <v>8.7278078928409997</v>
      </c>
      <c r="T99" s="10">
        <v>6.3926371609629999</v>
      </c>
      <c r="U99" s="10">
        <v>5.8918447493499997</v>
      </c>
      <c r="V99" s="10">
        <v>0.2165536940245</v>
      </c>
      <c r="W99" s="10">
        <v>0.29538350990559997</v>
      </c>
      <c r="X99" s="10">
        <v>4.1681997556150003</v>
      </c>
      <c r="Y99" s="10">
        <v>5.627378724443</v>
      </c>
      <c r="Z99" s="10">
        <v>0.1670822941507</v>
      </c>
      <c r="AA99" s="10">
        <v>0</v>
      </c>
      <c r="AB99" s="10">
        <v>3.8682929613099999</v>
      </c>
      <c r="AC99" s="10">
        <v>0.18901279451299999</v>
      </c>
      <c r="AD99" s="10">
        <v>30.842458465979998</v>
      </c>
      <c r="AE99" s="10">
        <v>40.176956110170003</v>
      </c>
      <c r="AF99" s="10">
        <v>40.449201770979997</v>
      </c>
      <c r="AG99" s="10">
        <v>64.553511434640001</v>
      </c>
      <c r="AH99" s="10">
        <v>39.204689353070002</v>
      </c>
      <c r="AI99" s="10">
        <v>35.917133380289997</v>
      </c>
      <c r="AJ99" s="10">
        <v>24.287728311750001</v>
      </c>
      <c r="AK99" s="10">
        <v>56.238651827710001</v>
      </c>
      <c r="AL99" s="10">
        <v>61.815825729650001</v>
      </c>
      <c r="AM99" s="10">
        <v>71.698775316910002</v>
      </c>
      <c r="AN99" s="10">
        <v>58.181041035779998</v>
      </c>
      <c r="AO99" s="10">
        <v>111.7747733618</v>
      </c>
      <c r="AP99" s="10">
        <v>8.2313220894049994</v>
      </c>
      <c r="AQ99" s="10">
        <v>4.3953141735439996</v>
      </c>
      <c r="AR99" s="10">
        <v>7.4919245018770004</v>
      </c>
      <c r="AS99" s="10">
        <v>9.0173899005169993</v>
      </c>
    </row>
    <row r="100" spans="1:45" x14ac:dyDescent="0.4">
      <c r="B100" s="10">
        <v>414.93832661670001</v>
      </c>
      <c r="C100" s="10">
        <v>393.1087009327</v>
      </c>
      <c r="D100" s="10">
        <v>411.1167491361</v>
      </c>
      <c r="E100" s="10">
        <v>684.19789504209996</v>
      </c>
      <c r="F100" s="10">
        <v>684.26920344040002</v>
      </c>
      <c r="G100" s="10">
        <v>663.39166233169999</v>
      </c>
      <c r="H100" s="10">
        <v>674.01172105759997</v>
      </c>
      <c r="I100" s="10">
        <v>1128.41468854</v>
      </c>
      <c r="J100" s="10">
        <v>617.18630347789997</v>
      </c>
      <c r="K100" s="10">
        <v>627.76873530119997</v>
      </c>
      <c r="L100" s="10">
        <v>636.72706064479996</v>
      </c>
      <c r="M100" s="10">
        <v>1073.374845675</v>
      </c>
      <c r="N100" s="10">
        <v>579.05991985059995</v>
      </c>
      <c r="O100" s="10">
        <v>581.35840760539998</v>
      </c>
      <c r="P100" s="10">
        <v>561.89971533259995</v>
      </c>
      <c r="Q100" s="10">
        <v>927.34131457230001</v>
      </c>
      <c r="R100" s="10">
        <v>534.86103441440002</v>
      </c>
      <c r="S100" s="10">
        <v>537.47378196149998</v>
      </c>
      <c r="T100" s="10">
        <v>520.81066326339999</v>
      </c>
      <c r="U100" s="10">
        <v>855.37523773249995</v>
      </c>
      <c r="V100" s="10">
        <v>488.03964374970002</v>
      </c>
      <c r="W100" s="10">
        <v>520.38165158490006</v>
      </c>
      <c r="X100" s="10">
        <v>463.59296599330003</v>
      </c>
      <c r="Y100" s="10">
        <v>868.07166433760005</v>
      </c>
      <c r="Z100" s="10">
        <v>261.6455684503</v>
      </c>
      <c r="AA100" s="10">
        <v>246.00304049409999</v>
      </c>
      <c r="AB100" s="10">
        <v>286.2186198398</v>
      </c>
      <c r="AC100" s="10">
        <v>446.85162582309999</v>
      </c>
      <c r="AD100" s="10">
        <v>1752.8369306449999</v>
      </c>
      <c r="AE100" s="10">
        <v>1754.4793060980001</v>
      </c>
      <c r="AF100" s="10">
        <v>1799.134141944</v>
      </c>
      <c r="AG100" s="10">
        <v>3020.550763321</v>
      </c>
      <c r="AH100" s="10">
        <v>1805.6587632129999</v>
      </c>
      <c r="AI100" s="10">
        <v>1770.486660114</v>
      </c>
      <c r="AJ100" s="10">
        <v>1701.07770433</v>
      </c>
      <c r="AK100" s="10">
        <v>2921.773676756</v>
      </c>
      <c r="AL100" s="10">
        <v>2343.7882726490002</v>
      </c>
      <c r="AM100" s="10">
        <v>2394.2378484450001</v>
      </c>
      <c r="AN100" s="10">
        <v>2358.2221231120002</v>
      </c>
      <c r="AO100" s="10">
        <v>4013.4190004729999</v>
      </c>
      <c r="AP100" s="10">
        <v>1236.211727351</v>
      </c>
      <c r="AQ100" s="10">
        <v>1177.7621515549999</v>
      </c>
      <c r="AR100" s="10">
        <v>1191.125665729</v>
      </c>
      <c r="AS100" s="10">
        <v>1973.5561672179999</v>
      </c>
    </row>
    <row r="101" spans="1:45" x14ac:dyDescent="0.4">
      <c r="B101" s="4" t="s">
        <v>236</v>
      </c>
      <c r="C101" s="4" t="s">
        <v>558</v>
      </c>
      <c r="D101" s="4" t="s">
        <v>236</v>
      </c>
      <c r="E101" s="4" t="s">
        <v>433</v>
      </c>
      <c r="F101" s="4" t="s">
        <v>874</v>
      </c>
      <c r="G101" s="4" t="s">
        <v>397</v>
      </c>
      <c r="H101" s="4" t="s">
        <v>236</v>
      </c>
      <c r="I101" s="4" t="s">
        <v>435</v>
      </c>
      <c r="J101" s="4" t="s">
        <v>397</v>
      </c>
      <c r="K101" s="4" t="s">
        <v>397</v>
      </c>
      <c r="L101" s="4" t="s">
        <v>435</v>
      </c>
      <c r="M101" s="4" t="s">
        <v>437</v>
      </c>
      <c r="N101" s="4" t="s">
        <v>542</v>
      </c>
      <c r="O101" s="4" t="s">
        <v>547</v>
      </c>
      <c r="P101" s="4" t="s">
        <v>547</v>
      </c>
      <c r="Q101" s="4" t="s">
        <v>397</v>
      </c>
      <c r="R101" s="4" t="s">
        <v>236</v>
      </c>
      <c r="S101" s="4" t="s">
        <v>397</v>
      </c>
      <c r="T101" s="4" t="s">
        <v>95</v>
      </c>
      <c r="U101" s="4" t="s">
        <v>95</v>
      </c>
      <c r="V101" s="4" t="s">
        <v>95</v>
      </c>
      <c r="W101" s="4" t="s">
        <v>95</v>
      </c>
      <c r="X101" s="4" t="s">
        <v>272</v>
      </c>
      <c r="Y101" s="4" t="s">
        <v>185</v>
      </c>
      <c r="Z101" s="4" t="s">
        <v>95</v>
      </c>
      <c r="AA101" s="4" t="s">
        <v>95</v>
      </c>
      <c r="AB101" s="4" t="s">
        <v>875</v>
      </c>
      <c r="AC101" s="4" t="s">
        <v>95</v>
      </c>
      <c r="AD101" s="4" t="s">
        <v>435</v>
      </c>
      <c r="AE101" s="4" t="s">
        <v>435</v>
      </c>
      <c r="AF101" s="4" t="s">
        <v>107</v>
      </c>
      <c r="AG101" s="4" t="s">
        <v>107</v>
      </c>
      <c r="AH101" s="4" t="s">
        <v>107</v>
      </c>
      <c r="AI101" s="4" t="s">
        <v>435</v>
      </c>
      <c r="AJ101" s="4" t="s">
        <v>435</v>
      </c>
      <c r="AK101" s="4" t="s">
        <v>107</v>
      </c>
      <c r="AL101" s="4" t="s">
        <v>107</v>
      </c>
      <c r="AM101" s="4" t="s">
        <v>107</v>
      </c>
      <c r="AN101" s="4" t="s">
        <v>107</v>
      </c>
      <c r="AO101" s="4" t="s">
        <v>107</v>
      </c>
      <c r="AP101" s="4" t="s">
        <v>236</v>
      </c>
      <c r="AQ101" s="4" t="s">
        <v>95</v>
      </c>
      <c r="AR101" s="4" t="s">
        <v>95</v>
      </c>
      <c r="AS101" s="4" t="s">
        <v>236</v>
      </c>
    </row>
    <row r="102" spans="1:45" x14ac:dyDescent="0.4">
      <c r="A102" s="1" t="s">
        <v>326</v>
      </c>
      <c r="B102" s="9">
        <v>0</v>
      </c>
      <c r="C102" s="9">
        <v>0</v>
      </c>
      <c r="D102" s="9">
        <v>9.6304014277749997E-3</v>
      </c>
      <c r="E102" s="9">
        <v>1.8185246951169999E-2</v>
      </c>
      <c r="F102" s="9">
        <v>0</v>
      </c>
      <c r="G102" s="9">
        <v>0</v>
      </c>
      <c r="H102" s="9">
        <v>4.9975564147910004E-3</v>
      </c>
      <c r="I102" s="9">
        <v>1.2849950138810001E-2</v>
      </c>
      <c r="J102" s="9">
        <v>0</v>
      </c>
      <c r="K102" s="9">
        <v>0</v>
      </c>
      <c r="L102" s="9">
        <v>1.1610010639610001E-2</v>
      </c>
      <c r="M102" s="9">
        <v>2.6552757369680002E-2</v>
      </c>
      <c r="N102" s="9">
        <v>0</v>
      </c>
      <c r="O102" s="9">
        <v>0</v>
      </c>
      <c r="P102" s="9">
        <v>2.8206231211060002E-3</v>
      </c>
      <c r="Q102" s="9">
        <v>1.651418474675E-2</v>
      </c>
      <c r="R102" s="9">
        <v>0</v>
      </c>
      <c r="S102" s="9">
        <v>0</v>
      </c>
      <c r="T102" s="9">
        <v>6.2332084333219994E-3</v>
      </c>
      <c r="U102" s="9">
        <v>1.1223001771909999E-2</v>
      </c>
      <c r="V102" s="9">
        <v>0</v>
      </c>
      <c r="W102" s="9">
        <v>0</v>
      </c>
      <c r="X102" s="9">
        <v>4.981633058742E-3</v>
      </c>
      <c r="Y102" s="9">
        <v>1.072266489567E-2</v>
      </c>
      <c r="Z102" s="9">
        <v>0</v>
      </c>
      <c r="AA102" s="9">
        <v>0</v>
      </c>
      <c r="AB102" s="9">
        <v>1.4718033828249998E-3</v>
      </c>
      <c r="AC102" s="9">
        <v>0</v>
      </c>
      <c r="AD102" s="9">
        <v>0</v>
      </c>
      <c r="AE102" s="9">
        <v>0</v>
      </c>
      <c r="AF102" s="9">
        <v>7.2136593260430006E-3</v>
      </c>
      <c r="AG102" s="9">
        <v>1.4235212256320001E-2</v>
      </c>
      <c r="AH102" s="9">
        <v>0</v>
      </c>
      <c r="AI102" s="9">
        <v>0</v>
      </c>
      <c r="AJ102" s="9">
        <v>4.576837759849E-3</v>
      </c>
      <c r="AK102" s="9">
        <v>1.5732139124850001E-2</v>
      </c>
      <c r="AL102" s="9">
        <v>0</v>
      </c>
      <c r="AM102" s="9">
        <v>0</v>
      </c>
      <c r="AN102" s="9">
        <v>4.3765882282669998E-3</v>
      </c>
      <c r="AO102" s="9">
        <v>1.7354352782299999E-2</v>
      </c>
      <c r="AP102" s="9">
        <v>0</v>
      </c>
      <c r="AQ102" s="9">
        <v>0</v>
      </c>
      <c r="AR102" s="9">
        <v>1.00417683562E-2</v>
      </c>
      <c r="AS102" s="9">
        <v>1.014177265914E-2</v>
      </c>
    </row>
    <row r="103" spans="1:45" x14ac:dyDescent="0.4">
      <c r="B103" s="10">
        <v>0</v>
      </c>
      <c r="C103" s="10">
        <v>0</v>
      </c>
      <c r="D103" s="10">
        <v>2</v>
      </c>
      <c r="E103" s="10">
        <v>8</v>
      </c>
      <c r="F103" s="10">
        <v>0</v>
      </c>
      <c r="G103" s="10">
        <v>0</v>
      </c>
      <c r="H103" s="10">
        <v>4</v>
      </c>
      <c r="I103" s="10">
        <v>16</v>
      </c>
      <c r="J103" s="10">
        <v>0</v>
      </c>
      <c r="K103" s="10">
        <v>0</v>
      </c>
      <c r="L103" s="10">
        <v>8</v>
      </c>
      <c r="M103" s="10">
        <v>28</v>
      </c>
      <c r="N103" s="10">
        <v>0</v>
      </c>
      <c r="O103" s="10">
        <v>0</v>
      </c>
      <c r="P103" s="10">
        <v>2</v>
      </c>
      <c r="Q103" s="10">
        <v>14</v>
      </c>
      <c r="R103" s="10">
        <v>0</v>
      </c>
      <c r="S103" s="10">
        <v>0</v>
      </c>
      <c r="T103" s="10">
        <v>4</v>
      </c>
      <c r="U103" s="10">
        <v>9</v>
      </c>
      <c r="V103" s="10">
        <v>0</v>
      </c>
      <c r="W103" s="10">
        <v>0</v>
      </c>
      <c r="X103" s="10">
        <v>2</v>
      </c>
      <c r="Y103" s="10">
        <v>8</v>
      </c>
      <c r="Z103" s="10">
        <v>0</v>
      </c>
      <c r="AA103" s="10">
        <v>0</v>
      </c>
      <c r="AB103" s="10">
        <v>1</v>
      </c>
      <c r="AC103" s="10">
        <v>0</v>
      </c>
      <c r="AD103" s="10">
        <v>0</v>
      </c>
      <c r="AE103" s="10">
        <v>0</v>
      </c>
      <c r="AF103" s="10">
        <v>11</v>
      </c>
      <c r="AG103" s="10">
        <v>34</v>
      </c>
      <c r="AH103" s="10">
        <v>0</v>
      </c>
      <c r="AI103" s="10">
        <v>0</v>
      </c>
      <c r="AJ103" s="10">
        <v>10</v>
      </c>
      <c r="AK103" s="10">
        <v>47</v>
      </c>
      <c r="AL103" s="10">
        <v>0</v>
      </c>
      <c r="AM103" s="10">
        <v>0</v>
      </c>
      <c r="AN103" s="10">
        <v>13</v>
      </c>
      <c r="AO103" s="10">
        <v>61</v>
      </c>
      <c r="AP103" s="10">
        <v>0</v>
      </c>
      <c r="AQ103" s="10">
        <v>0</v>
      </c>
      <c r="AR103" s="10">
        <v>10</v>
      </c>
      <c r="AS103" s="10">
        <v>22</v>
      </c>
    </row>
    <row r="104" spans="1:45" x14ac:dyDescent="0.4">
      <c r="B104" s="10">
        <v>140</v>
      </c>
      <c r="C104" s="10">
        <v>171</v>
      </c>
      <c r="D104" s="10">
        <v>194</v>
      </c>
      <c r="E104" s="10">
        <v>525</v>
      </c>
      <c r="F104" s="10">
        <v>399</v>
      </c>
      <c r="G104" s="10">
        <v>458</v>
      </c>
      <c r="H104" s="10">
        <v>487</v>
      </c>
      <c r="I104" s="10">
        <v>1024</v>
      </c>
      <c r="J104" s="10">
        <v>558</v>
      </c>
      <c r="K104" s="10">
        <v>557</v>
      </c>
      <c r="L104" s="10">
        <v>670</v>
      </c>
      <c r="M104" s="10">
        <v>1265</v>
      </c>
      <c r="N104" s="10">
        <v>579</v>
      </c>
      <c r="O104" s="10">
        <v>605</v>
      </c>
      <c r="P104" s="10">
        <v>615</v>
      </c>
      <c r="Q104" s="10">
        <v>977</v>
      </c>
      <c r="R104" s="10">
        <v>697</v>
      </c>
      <c r="S104" s="10">
        <v>673</v>
      </c>
      <c r="T104" s="10">
        <v>615</v>
      </c>
      <c r="U104" s="10">
        <v>885</v>
      </c>
      <c r="V104" s="10">
        <v>799</v>
      </c>
      <c r="W104" s="10">
        <v>729</v>
      </c>
      <c r="X104" s="10">
        <v>608</v>
      </c>
      <c r="Y104" s="10">
        <v>879</v>
      </c>
      <c r="Z104" s="10">
        <v>408</v>
      </c>
      <c r="AA104" s="10">
        <v>375</v>
      </c>
      <c r="AB104" s="10">
        <v>339</v>
      </c>
      <c r="AC104" s="10">
        <v>431</v>
      </c>
      <c r="AD104" s="10">
        <v>1560</v>
      </c>
      <c r="AE104" s="10">
        <v>1486</v>
      </c>
      <c r="AF104" s="10">
        <v>1327</v>
      </c>
      <c r="AG104" s="10">
        <v>2296</v>
      </c>
      <c r="AH104" s="10">
        <v>2001</v>
      </c>
      <c r="AI104" s="10">
        <v>2055</v>
      </c>
      <c r="AJ104" s="10">
        <v>2161</v>
      </c>
      <c r="AK104" s="10">
        <v>3652</v>
      </c>
      <c r="AL104" s="10">
        <v>2405</v>
      </c>
      <c r="AM104" s="10">
        <v>2382</v>
      </c>
      <c r="AN104" s="10">
        <v>2397</v>
      </c>
      <c r="AO104" s="10">
        <v>4107</v>
      </c>
      <c r="AP104" s="10">
        <v>1175</v>
      </c>
      <c r="AQ104" s="10">
        <v>1190</v>
      </c>
      <c r="AR104" s="10">
        <v>1127</v>
      </c>
      <c r="AS104" s="10">
        <v>1880</v>
      </c>
    </row>
    <row r="105" spans="1:45" x14ac:dyDescent="0.4">
      <c r="B105" s="10">
        <v>0</v>
      </c>
      <c r="C105" s="10">
        <v>0</v>
      </c>
      <c r="D105" s="10">
        <v>3.9592193278629999</v>
      </c>
      <c r="E105" s="10">
        <v>12.44230768481</v>
      </c>
      <c r="F105" s="10">
        <v>0</v>
      </c>
      <c r="G105" s="10">
        <v>0</v>
      </c>
      <c r="H105" s="10">
        <v>3.3684116002160001</v>
      </c>
      <c r="I105" s="10">
        <v>14.500072483629999</v>
      </c>
      <c r="J105" s="10">
        <v>0</v>
      </c>
      <c r="K105" s="10">
        <v>0</v>
      </c>
      <c r="L105" s="10">
        <v>7.3924079486160004</v>
      </c>
      <c r="M105" s="10">
        <v>28.50106184393</v>
      </c>
      <c r="N105" s="10">
        <v>0</v>
      </c>
      <c r="O105" s="10">
        <v>0</v>
      </c>
      <c r="P105" s="10">
        <v>1.58490732881</v>
      </c>
      <c r="Q105" s="10">
        <v>15.31428579214</v>
      </c>
      <c r="R105" s="10">
        <v>0</v>
      </c>
      <c r="S105" s="10">
        <v>0</v>
      </c>
      <c r="T105" s="10">
        <v>3.2463214184179998</v>
      </c>
      <c r="U105" s="10">
        <v>9.5998778087210006</v>
      </c>
      <c r="V105" s="10">
        <v>0</v>
      </c>
      <c r="W105" s="10">
        <v>0</v>
      </c>
      <c r="X105" s="10">
        <v>2.3094500451919999</v>
      </c>
      <c r="Y105" s="10">
        <v>9.3080415621209998</v>
      </c>
      <c r="Z105" s="10">
        <v>0</v>
      </c>
      <c r="AA105" s="10">
        <v>0</v>
      </c>
      <c r="AB105" s="10">
        <v>0.42125753290770002</v>
      </c>
      <c r="AC105" s="10">
        <v>0</v>
      </c>
      <c r="AD105" s="10">
        <v>0</v>
      </c>
      <c r="AE105" s="10">
        <v>0</v>
      </c>
      <c r="AF105" s="10">
        <v>12.97834078184</v>
      </c>
      <c r="AG105" s="10">
        <v>42.998181246850002</v>
      </c>
      <c r="AH105" s="10">
        <v>0</v>
      </c>
      <c r="AI105" s="10">
        <v>0</v>
      </c>
      <c r="AJ105" s="10">
        <v>7.7855566696159997</v>
      </c>
      <c r="AK105" s="10">
        <v>45.965749974040001</v>
      </c>
      <c r="AL105" s="10">
        <v>0</v>
      </c>
      <c r="AM105" s="10">
        <v>0</v>
      </c>
      <c r="AN105" s="10">
        <v>10.32096718365</v>
      </c>
      <c r="AO105" s="10">
        <v>69.650289197380005</v>
      </c>
      <c r="AP105" s="10">
        <v>0</v>
      </c>
      <c r="AQ105" s="10">
        <v>0</v>
      </c>
      <c r="AR105" s="10">
        <v>11.96100801837</v>
      </c>
      <c r="AS105" s="10">
        <v>20.015357977979999</v>
      </c>
    </row>
    <row r="106" spans="1:45" x14ac:dyDescent="0.4">
      <c r="B106" s="10">
        <v>414.93832661670001</v>
      </c>
      <c r="C106" s="10">
        <v>393.1087009327</v>
      </c>
      <c r="D106" s="10">
        <v>411.1167491361</v>
      </c>
      <c r="E106" s="10">
        <v>684.19789504209996</v>
      </c>
      <c r="F106" s="10">
        <v>684.26920344040002</v>
      </c>
      <c r="G106" s="10">
        <v>663.39166233169999</v>
      </c>
      <c r="H106" s="10">
        <v>674.01172105759997</v>
      </c>
      <c r="I106" s="10">
        <v>1128.41468854</v>
      </c>
      <c r="J106" s="10">
        <v>617.18630347789997</v>
      </c>
      <c r="K106" s="10">
        <v>627.76873530119997</v>
      </c>
      <c r="L106" s="10">
        <v>636.72706064479996</v>
      </c>
      <c r="M106" s="10">
        <v>1073.374845675</v>
      </c>
      <c r="N106" s="10">
        <v>579.05991985059995</v>
      </c>
      <c r="O106" s="10">
        <v>581.35840760539998</v>
      </c>
      <c r="P106" s="10">
        <v>561.89971533259995</v>
      </c>
      <c r="Q106" s="10">
        <v>927.34131457230001</v>
      </c>
      <c r="R106" s="10">
        <v>534.86103441440002</v>
      </c>
      <c r="S106" s="10">
        <v>537.47378196149998</v>
      </c>
      <c r="T106" s="10">
        <v>520.81066326339999</v>
      </c>
      <c r="U106" s="10">
        <v>855.37523773249995</v>
      </c>
      <c r="V106" s="10">
        <v>488.03964374970002</v>
      </c>
      <c r="W106" s="10">
        <v>520.38165158490006</v>
      </c>
      <c r="X106" s="10">
        <v>463.59296599330003</v>
      </c>
      <c r="Y106" s="10">
        <v>868.07166433760005</v>
      </c>
      <c r="Z106" s="10">
        <v>261.6455684503</v>
      </c>
      <c r="AA106" s="10">
        <v>246.00304049409999</v>
      </c>
      <c r="AB106" s="10">
        <v>286.2186198398</v>
      </c>
      <c r="AC106" s="10">
        <v>446.85162582309999</v>
      </c>
      <c r="AD106" s="10">
        <v>1752.8369306449999</v>
      </c>
      <c r="AE106" s="10">
        <v>1754.4793060980001</v>
      </c>
      <c r="AF106" s="10">
        <v>1799.134141944</v>
      </c>
      <c r="AG106" s="10">
        <v>3020.550763321</v>
      </c>
      <c r="AH106" s="10">
        <v>1805.6587632129999</v>
      </c>
      <c r="AI106" s="10">
        <v>1770.486660114</v>
      </c>
      <c r="AJ106" s="10">
        <v>1701.07770433</v>
      </c>
      <c r="AK106" s="10">
        <v>2921.773676756</v>
      </c>
      <c r="AL106" s="10">
        <v>2343.7882726490002</v>
      </c>
      <c r="AM106" s="10">
        <v>2394.2378484450001</v>
      </c>
      <c r="AN106" s="10">
        <v>2358.2221231120002</v>
      </c>
      <c r="AO106" s="10">
        <v>4013.4190004729999</v>
      </c>
      <c r="AP106" s="10">
        <v>1236.211727351</v>
      </c>
      <c r="AQ106" s="10">
        <v>1177.7621515549999</v>
      </c>
      <c r="AR106" s="10">
        <v>1191.125665729</v>
      </c>
      <c r="AS106" s="10">
        <v>1973.5561672179999</v>
      </c>
    </row>
    <row r="107" spans="1:45" x14ac:dyDescent="0.4">
      <c r="B107" s="4" t="s">
        <v>95</v>
      </c>
      <c r="C107" s="4" t="s">
        <v>95</v>
      </c>
      <c r="D107" s="4" t="s">
        <v>95</v>
      </c>
      <c r="E107" s="4" t="s">
        <v>185</v>
      </c>
      <c r="F107" s="4" t="s">
        <v>95</v>
      </c>
      <c r="G107" s="4" t="s">
        <v>95</v>
      </c>
      <c r="H107" s="4" t="s">
        <v>236</v>
      </c>
      <c r="I107" s="4" t="s">
        <v>432</v>
      </c>
      <c r="J107" s="4" t="s">
        <v>95</v>
      </c>
      <c r="K107" s="4" t="s">
        <v>95</v>
      </c>
      <c r="L107" s="4" t="s">
        <v>181</v>
      </c>
      <c r="M107" s="4" t="s">
        <v>335</v>
      </c>
      <c r="N107" s="4" t="s">
        <v>95</v>
      </c>
      <c r="O107" s="4" t="s">
        <v>95</v>
      </c>
      <c r="P107" s="4" t="s">
        <v>95</v>
      </c>
      <c r="Q107" s="4" t="s">
        <v>861</v>
      </c>
      <c r="R107" s="4" t="s">
        <v>95</v>
      </c>
      <c r="S107" s="4" t="s">
        <v>95</v>
      </c>
      <c r="T107" s="4" t="s">
        <v>95</v>
      </c>
      <c r="U107" s="4" t="s">
        <v>95</v>
      </c>
      <c r="V107" s="4" t="s">
        <v>95</v>
      </c>
      <c r="W107" s="4" t="s">
        <v>95</v>
      </c>
      <c r="X107" s="4" t="s">
        <v>95</v>
      </c>
      <c r="Y107" s="4" t="s">
        <v>95</v>
      </c>
      <c r="Z107" s="4" t="s">
        <v>95</v>
      </c>
      <c r="AA107" s="4" t="s">
        <v>95</v>
      </c>
      <c r="AB107" s="4" t="s">
        <v>95</v>
      </c>
      <c r="AC107" s="4" t="s">
        <v>95</v>
      </c>
      <c r="AD107" s="4" t="s">
        <v>95</v>
      </c>
      <c r="AE107" s="4" t="s">
        <v>95</v>
      </c>
      <c r="AF107" s="4" t="s">
        <v>428</v>
      </c>
      <c r="AG107" s="4" t="s">
        <v>335</v>
      </c>
      <c r="AH107" s="4" t="s">
        <v>95</v>
      </c>
      <c r="AI107" s="4" t="s">
        <v>95</v>
      </c>
      <c r="AJ107" s="4" t="s">
        <v>428</v>
      </c>
      <c r="AK107" s="4" t="s">
        <v>327</v>
      </c>
      <c r="AL107" s="4" t="s">
        <v>95</v>
      </c>
      <c r="AM107" s="4" t="s">
        <v>95</v>
      </c>
      <c r="AN107" s="4" t="s">
        <v>428</v>
      </c>
      <c r="AO107" s="4" t="s">
        <v>327</v>
      </c>
      <c r="AP107" s="4" t="s">
        <v>95</v>
      </c>
      <c r="AQ107" s="4" t="s">
        <v>95</v>
      </c>
      <c r="AR107" s="4" t="s">
        <v>428</v>
      </c>
      <c r="AS107" s="4" t="s">
        <v>428</v>
      </c>
    </row>
    <row r="108" spans="1:45" x14ac:dyDescent="0.4">
      <c r="A108" s="1" t="s">
        <v>330</v>
      </c>
      <c r="B108" s="9">
        <v>7.0190219154419994E-3</v>
      </c>
      <c r="C108" s="9">
        <v>1.072626814375E-2</v>
      </c>
      <c r="D108" s="9">
        <v>0</v>
      </c>
      <c r="E108" s="9">
        <v>4.1901556522820002E-3</v>
      </c>
      <c r="F108" s="9">
        <v>2.2200998447039998E-2</v>
      </c>
      <c r="G108" s="9">
        <v>1.6407759750009999E-2</v>
      </c>
      <c r="H108" s="9">
        <v>9.6806417538820005E-3</v>
      </c>
      <c r="I108" s="9">
        <v>1.4124926774190001E-2</v>
      </c>
      <c r="J108" s="9">
        <v>3.0388702053260001E-2</v>
      </c>
      <c r="K108" s="9">
        <v>2.4871852610749999E-2</v>
      </c>
      <c r="L108" s="9">
        <v>2.9016732188639999E-2</v>
      </c>
      <c r="M108" s="9">
        <v>2.3231691107189999E-2</v>
      </c>
      <c r="N108" s="9">
        <v>1.2398506921720001E-2</v>
      </c>
      <c r="O108" s="9">
        <v>2.150598984355E-2</v>
      </c>
      <c r="P108" s="9">
        <v>1.7084944954489999E-2</v>
      </c>
      <c r="Q108" s="9">
        <v>1.4575964312330001E-2</v>
      </c>
      <c r="R108" s="9">
        <v>1.7158124030919999E-2</v>
      </c>
      <c r="S108" s="9">
        <v>2.0714114341740003E-2</v>
      </c>
      <c r="T108" s="9">
        <v>8.5310274386899993E-3</v>
      </c>
      <c r="U108" s="9">
        <v>9.5611738402690011E-3</v>
      </c>
      <c r="V108" s="9">
        <v>8.896558210348E-3</v>
      </c>
      <c r="W108" s="9">
        <v>1.059696888255E-2</v>
      </c>
      <c r="X108" s="9">
        <v>1.6478303976540001E-2</v>
      </c>
      <c r="Y108" s="9">
        <v>1.0825786591410001E-2</v>
      </c>
      <c r="Z108" s="9">
        <v>3.7158259256640002E-3</v>
      </c>
      <c r="AA108" s="9">
        <v>4.5246451525539997E-3</v>
      </c>
      <c r="AB108" s="9">
        <v>1.252984987928E-3</v>
      </c>
      <c r="AC108" s="9">
        <v>4.4137779401820005E-4</v>
      </c>
      <c r="AD108" s="9">
        <v>2.4850379065360001E-2</v>
      </c>
      <c r="AE108" s="9">
        <v>2.2500120346760001E-2</v>
      </c>
      <c r="AF108" s="9">
        <v>1.3837007020900001E-2</v>
      </c>
      <c r="AG108" s="9">
        <v>1.2866217077299999E-2</v>
      </c>
      <c r="AH108" s="9">
        <v>8.2914570769379997E-3</v>
      </c>
      <c r="AI108" s="9">
        <v>1.0216686236370001E-2</v>
      </c>
      <c r="AJ108" s="9">
        <v>1.08388824251E-2</v>
      </c>
      <c r="AK108" s="9">
        <v>1.232502315171E-2</v>
      </c>
      <c r="AL108" s="9">
        <v>1.872432981901E-2</v>
      </c>
      <c r="AM108" s="9">
        <v>2.1517424236029998E-2</v>
      </c>
      <c r="AN108" s="9">
        <v>1.38832431342E-2</v>
      </c>
      <c r="AO108" s="9">
        <v>1.3097172232159998E-2</v>
      </c>
      <c r="AP108" s="9">
        <v>1.1846141991750001E-2</v>
      </c>
      <c r="AQ108" s="9">
        <v>8.0328836415579988E-3</v>
      </c>
      <c r="AR108" s="9">
        <v>1.20069301933E-2</v>
      </c>
      <c r="AS108" s="9">
        <v>1.1384331536679998E-2</v>
      </c>
    </row>
    <row r="109" spans="1:45" x14ac:dyDescent="0.4">
      <c r="B109" s="10">
        <v>1</v>
      </c>
      <c r="C109" s="10">
        <v>3</v>
      </c>
      <c r="D109" s="10">
        <v>0</v>
      </c>
      <c r="E109" s="10">
        <v>2</v>
      </c>
      <c r="F109" s="10">
        <v>7</v>
      </c>
      <c r="G109" s="10">
        <v>9</v>
      </c>
      <c r="H109" s="10">
        <v>5</v>
      </c>
      <c r="I109" s="10">
        <v>16</v>
      </c>
      <c r="J109" s="10">
        <v>15</v>
      </c>
      <c r="K109" s="10">
        <v>20</v>
      </c>
      <c r="L109" s="10">
        <v>19</v>
      </c>
      <c r="M109" s="10">
        <v>27</v>
      </c>
      <c r="N109" s="10">
        <v>8</v>
      </c>
      <c r="O109" s="10">
        <v>13</v>
      </c>
      <c r="P109" s="10">
        <v>13</v>
      </c>
      <c r="Q109" s="10">
        <v>19</v>
      </c>
      <c r="R109" s="10">
        <v>8</v>
      </c>
      <c r="S109" s="10">
        <v>9</v>
      </c>
      <c r="T109" s="10">
        <v>7</v>
      </c>
      <c r="U109" s="10">
        <v>9</v>
      </c>
      <c r="V109" s="10">
        <v>9</v>
      </c>
      <c r="W109" s="10">
        <v>9</v>
      </c>
      <c r="X109" s="10">
        <v>11</v>
      </c>
      <c r="Y109" s="10">
        <v>10</v>
      </c>
      <c r="Z109" s="10">
        <v>2</v>
      </c>
      <c r="AA109" s="10">
        <v>2</v>
      </c>
      <c r="AB109" s="10">
        <v>2</v>
      </c>
      <c r="AC109" s="10">
        <v>1</v>
      </c>
      <c r="AD109" s="10">
        <v>33</v>
      </c>
      <c r="AE109" s="10">
        <v>35</v>
      </c>
      <c r="AF109" s="10">
        <v>22</v>
      </c>
      <c r="AG109" s="10">
        <v>35</v>
      </c>
      <c r="AH109" s="10">
        <v>17</v>
      </c>
      <c r="AI109" s="10">
        <v>26</v>
      </c>
      <c r="AJ109" s="10">
        <v>32</v>
      </c>
      <c r="AK109" s="10">
        <v>48</v>
      </c>
      <c r="AL109" s="10">
        <v>37</v>
      </c>
      <c r="AM109" s="10">
        <v>53</v>
      </c>
      <c r="AN109" s="10">
        <v>41</v>
      </c>
      <c r="AO109" s="10">
        <v>61</v>
      </c>
      <c r="AP109" s="10">
        <v>13</v>
      </c>
      <c r="AQ109" s="10">
        <v>12</v>
      </c>
      <c r="AR109" s="10">
        <v>16</v>
      </c>
      <c r="AS109" s="10">
        <v>23</v>
      </c>
    </row>
    <row r="110" spans="1:45" x14ac:dyDescent="0.4">
      <c r="B110" s="10">
        <v>140</v>
      </c>
      <c r="C110" s="10">
        <v>171</v>
      </c>
      <c r="D110" s="10">
        <v>194</v>
      </c>
      <c r="E110" s="10">
        <v>525</v>
      </c>
      <c r="F110" s="10">
        <v>399</v>
      </c>
      <c r="G110" s="10">
        <v>458</v>
      </c>
      <c r="H110" s="10">
        <v>487</v>
      </c>
      <c r="I110" s="10">
        <v>1024</v>
      </c>
      <c r="J110" s="10">
        <v>558</v>
      </c>
      <c r="K110" s="10">
        <v>557</v>
      </c>
      <c r="L110" s="10">
        <v>670</v>
      </c>
      <c r="M110" s="10">
        <v>1265</v>
      </c>
      <c r="N110" s="10">
        <v>579</v>
      </c>
      <c r="O110" s="10">
        <v>605</v>
      </c>
      <c r="P110" s="10">
        <v>615</v>
      </c>
      <c r="Q110" s="10">
        <v>977</v>
      </c>
      <c r="R110" s="10">
        <v>697</v>
      </c>
      <c r="S110" s="10">
        <v>673</v>
      </c>
      <c r="T110" s="10">
        <v>615</v>
      </c>
      <c r="U110" s="10">
        <v>885</v>
      </c>
      <c r="V110" s="10">
        <v>799</v>
      </c>
      <c r="W110" s="10">
        <v>729</v>
      </c>
      <c r="X110" s="10">
        <v>608</v>
      </c>
      <c r="Y110" s="10">
        <v>879</v>
      </c>
      <c r="Z110" s="10">
        <v>408</v>
      </c>
      <c r="AA110" s="10">
        <v>375</v>
      </c>
      <c r="AB110" s="10">
        <v>339</v>
      </c>
      <c r="AC110" s="10">
        <v>431</v>
      </c>
      <c r="AD110" s="10">
        <v>1560</v>
      </c>
      <c r="AE110" s="10">
        <v>1486</v>
      </c>
      <c r="AF110" s="10">
        <v>1327</v>
      </c>
      <c r="AG110" s="10">
        <v>2296</v>
      </c>
      <c r="AH110" s="10">
        <v>2001</v>
      </c>
      <c r="AI110" s="10">
        <v>2055</v>
      </c>
      <c r="AJ110" s="10">
        <v>2161</v>
      </c>
      <c r="AK110" s="10">
        <v>3652</v>
      </c>
      <c r="AL110" s="10">
        <v>2405</v>
      </c>
      <c r="AM110" s="10">
        <v>2382</v>
      </c>
      <c r="AN110" s="10">
        <v>2397</v>
      </c>
      <c r="AO110" s="10">
        <v>4107</v>
      </c>
      <c r="AP110" s="10">
        <v>1175</v>
      </c>
      <c r="AQ110" s="10">
        <v>1190</v>
      </c>
      <c r="AR110" s="10">
        <v>1127</v>
      </c>
      <c r="AS110" s="10">
        <v>1880</v>
      </c>
    </row>
    <row r="111" spans="1:45" x14ac:dyDescent="0.4">
      <c r="B111" s="10">
        <v>2.9124612080790002</v>
      </c>
      <c r="C111" s="10">
        <v>4.2165893358449997</v>
      </c>
      <c r="D111" s="10">
        <v>0</v>
      </c>
      <c r="E111" s="10">
        <v>2.86689567719</v>
      </c>
      <c r="F111" s="10">
        <v>15.19145952293</v>
      </c>
      <c r="G111" s="10">
        <v>10.8847710157</v>
      </c>
      <c r="H111" s="10">
        <v>6.5248660094759998</v>
      </c>
      <c r="I111" s="10">
        <v>15.938774846539999</v>
      </c>
      <c r="J111" s="10">
        <v>18.75549068774</v>
      </c>
      <c r="K111" s="10">
        <v>15.61377145805</v>
      </c>
      <c r="L111" s="10">
        <v>18.475738595989998</v>
      </c>
      <c r="M111" s="10">
        <v>24.93631285695</v>
      </c>
      <c r="N111" s="10">
        <v>7.1794784243579999</v>
      </c>
      <c r="O111" s="10">
        <v>12.50268800942</v>
      </c>
      <c r="P111" s="10">
        <v>9.6000257064030006</v>
      </c>
      <c r="Q111" s="10">
        <v>13.51689390656</v>
      </c>
      <c r="R111" s="10">
        <v>9.1772119677900008</v>
      </c>
      <c r="S111" s="10">
        <v>11.133293375239999</v>
      </c>
      <c r="T111" s="10">
        <v>4.4430500586630002</v>
      </c>
      <c r="U111" s="10">
        <v>8.178391346622</v>
      </c>
      <c r="V111" s="10">
        <v>4.3418730995769996</v>
      </c>
      <c r="W111" s="10">
        <v>5.514468168894</v>
      </c>
      <c r="X111" s="10">
        <v>7.6392258150219998</v>
      </c>
      <c r="Y111" s="10">
        <v>9.3975585841729998</v>
      </c>
      <c r="Z111" s="10">
        <v>0.97222938658260005</v>
      </c>
      <c r="AA111" s="10">
        <v>1.113076464685</v>
      </c>
      <c r="AB111" s="10">
        <v>0.35862763392469998</v>
      </c>
      <c r="AC111" s="10">
        <v>0.1972303848593</v>
      </c>
      <c r="AD111" s="10">
        <v>43.558662166280001</v>
      </c>
      <c r="AE111" s="10">
        <v>39.475995533110002</v>
      </c>
      <c r="AF111" s="10">
        <v>24.89463175361</v>
      </c>
      <c r="AG111" s="10">
        <v>38.863061813880002</v>
      </c>
      <c r="AH111" s="10">
        <v>14.97154213078</v>
      </c>
      <c r="AI111" s="10">
        <v>18.088506692060001</v>
      </c>
      <c r="AJ111" s="10">
        <v>18.437781233190002</v>
      </c>
      <c r="AK111" s="10">
        <v>36.010928210080003</v>
      </c>
      <c r="AL111" s="10">
        <v>43.885864642990001</v>
      </c>
      <c r="AM111" s="10">
        <v>51.517831506969998</v>
      </c>
      <c r="AN111" s="10">
        <v>32.73977109962</v>
      </c>
      <c r="AO111" s="10">
        <v>52.564439889020001</v>
      </c>
      <c r="AP111" s="10">
        <v>14.64433965407</v>
      </c>
      <c r="AQ111" s="10">
        <v>9.4608263208689998</v>
      </c>
      <c r="AR111" s="10">
        <v>14.30176271985</v>
      </c>
      <c r="AS111" s="10">
        <v>22.467617713869998</v>
      </c>
    </row>
    <row r="112" spans="1:45" x14ac:dyDescent="0.4">
      <c r="B112" s="10">
        <v>414.93832661670001</v>
      </c>
      <c r="C112" s="10">
        <v>393.1087009327</v>
      </c>
      <c r="D112" s="10">
        <v>411.1167491361</v>
      </c>
      <c r="E112" s="10">
        <v>684.19789504209996</v>
      </c>
      <c r="F112" s="10">
        <v>684.26920344040002</v>
      </c>
      <c r="G112" s="10">
        <v>663.39166233169999</v>
      </c>
      <c r="H112" s="10">
        <v>674.01172105759997</v>
      </c>
      <c r="I112" s="10">
        <v>1128.41468854</v>
      </c>
      <c r="J112" s="10">
        <v>617.18630347789997</v>
      </c>
      <c r="K112" s="10">
        <v>627.76873530119997</v>
      </c>
      <c r="L112" s="10">
        <v>636.72706064479996</v>
      </c>
      <c r="M112" s="10">
        <v>1073.374845675</v>
      </c>
      <c r="N112" s="10">
        <v>579.05991985059995</v>
      </c>
      <c r="O112" s="10">
        <v>581.35840760539998</v>
      </c>
      <c r="P112" s="10">
        <v>561.89971533259995</v>
      </c>
      <c r="Q112" s="10">
        <v>927.34131457230001</v>
      </c>
      <c r="R112" s="10">
        <v>534.86103441440002</v>
      </c>
      <c r="S112" s="10">
        <v>537.47378196149998</v>
      </c>
      <c r="T112" s="10">
        <v>520.81066326339999</v>
      </c>
      <c r="U112" s="10">
        <v>855.37523773249995</v>
      </c>
      <c r="V112" s="10">
        <v>488.03964374970002</v>
      </c>
      <c r="W112" s="10">
        <v>520.38165158490006</v>
      </c>
      <c r="X112" s="10">
        <v>463.59296599330003</v>
      </c>
      <c r="Y112" s="10">
        <v>868.07166433760005</v>
      </c>
      <c r="Z112" s="10">
        <v>261.6455684503</v>
      </c>
      <c r="AA112" s="10">
        <v>246.00304049409999</v>
      </c>
      <c r="AB112" s="10">
        <v>286.2186198398</v>
      </c>
      <c r="AC112" s="10">
        <v>446.85162582309999</v>
      </c>
      <c r="AD112" s="10">
        <v>1752.8369306449999</v>
      </c>
      <c r="AE112" s="10">
        <v>1754.4793060980001</v>
      </c>
      <c r="AF112" s="10">
        <v>1799.134141944</v>
      </c>
      <c r="AG112" s="10">
        <v>3020.550763321</v>
      </c>
      <c r="AH112" s="10">
        <v>1805.6587632129999</v>
      </c>
      <c r="AI112" s="10">
        <v>1770.486660114</v>
      </c>
      <c r="AJ112" s="10">
        <v>1701.07770433</v>
      </c>
      <c r="AK112" s="10">
        <v>2921.773676756</v>
      </c>
      <c r="AL112" s="10">
        <v>2343.7882726490002</v>
      </c>
      <c r="AM112" s="10">
        <v>2394.2378484450001</v>
      </c>
      <c r="AN112" s="10">
        <v>2358.2221231120002</v>
      </c>
      <c r="AO112" s="10">
        <v>4013.4190004729999</v>
      </c>
      <c r="AP112" s="10">
        <v>1236.211727351</v>
      </c>
      <c r="AQ112" s="10">
        <v>1177.7621515549999</v>
      </c>
      <c r="AR112" s="10">
        <v>1191.125665729</v>
      </c>
      <c r="AS112" s="10">
        <v>1973.5561672179999</v>
      </c>
    </row>
    <row r="113" spans="1:45" x14ac:dyDescent="0.4">
      <c r="B113" s="4" t="s">
        <v>95</v>
      </c>
      <c r="C113" s="4" t="s">
        <v>95</v>
      </c>
      <c r="D113" s="4" t="s">
        <v>95</v>
      </c>
      <c r="E113" s="4" t="s">
        <v>95</v>
      </c>
      <c r="F113" s="4" t="s">
        <v>434</v>
      </c>
      <c r="G113" s="4" t="s">
        <v>236</v>
      </c>
      <c r="H113" s="4" t="s">
        <v>95</v>
      </c>
      <c r="I113" s="4" t="s">
        <v>236</v>
      </c>
      <c r="J113" s="4" t="s">
        <v>435</v>
      </c>
      <c r="K113" s="4" t="s">
        <v>435</v>
      </c>
      <c r="L113" s="4" t="s">
        <v>435</v>
      </c>
      <c r="M113" s="4" t="s">
        <v>397</v>
      </c>
      <c r="N113" s="4" t="s">
        <v>236</v>
      </c>
      <c r="O113" s="4" t="s">
        <v>397</v>
      </c>
      <c r="P113" s="4" t="s">
        <v>397</v>
      </c>
      <c r="Q113" s="4" t="s">
        <v>547</v>
      </c>
      <c r="R113" s="4" t="s">
        <v>397</v>
      </c>
      <c r="S113" s="4" t="s">
        <v>434</v>
      </c>
      <c r="T113" s="4" t="s">
        <v>236</v>
      </c>
      <c r="U113" s="4" t="s">
        <v>236</v>
      </c>
      <c r="V113" s="4" t="s">
        <v>236</v>
      </c>
      <c r="W113" s="4" t="s">
        <v>95</v>
      </c>
      <c r="X113" s="4" t="s">
        <v>236</v>
      </c>
      <c r="Y113" s="4" t="s">
        <v>95</v>
      </c>
      <c r="Z113" s="4" t="s">
        <v>95</v>
      </c>
      <c r="AA113" s="4" t="s">
        <v>116</v>
      </c>
      <c r="AB113" s="4" t="s">
        <v>95</v>
      </c>
      <c r="AC113" s="4" t="s">
        <v>95</v>
      </c>
      <c r="AD113" s="4" t="s">
        <v>219</v>
      </c>
      <c r="AE113" s="4" t="s">
        <v>107</v>
      </c>
      <c r="AF113" s="4" t="s">
        <v>435</v>
      </c>
      <c r="AG113" s="4" t="s">
        <v>435</v>
      </c>
      <c r="AH113" s="4" t="s">
        <v>397</v>
      </c>
      <c r="AI113" s="4" t="s">
        <v>435</v>
      </c>
      <c r="AJ113" s="4" t="s">
        <v>107</v>
      </c>
      <c r="AK113" s="4" t="s">
        <v>435</v>
      </c>
      <c r="AL113" s="4" t="s">
        <v>107</v>
      </c>
      <c r="AM113" s="4" t="s">
        <v>219</v>
      </c>
      <c r="AN113" s="4" t="s">
        <v>107</v>
      </c>
      <c r="AO113" s="4" t="s">
        <v>107</v>
      </c>
      <c r="AP113" s="4" t="s">
        <v>397</v>
      </c>
      <c r="AQ113" s="4" t="s">
        <v>397</v>
      </c>
      <c r="AR113" s="4" t="s">
        <v>397</v>
      </c>
      <c r="AS113" s="4" t="s">
        <v>397</v>
      </c>
    </row>
    <row r="114" spans="1:45" x14ac:dyDescent="0.4">
      <c r="A114" s="1" t="s">
        <v>329</v>
      </c>
      <c r="B114" s="9">
        <v>4.5607992504070001E-2</v>
      </c>
      <c r="C114" s="9">
        <v>5.2633352680749999E-2</v>
      </c>
      <c r="D114" s="9">
        <v>1.9334592920000001E-2</v>
      </c>
      <c r="E114" s="9">
        <v>3.6317307820070005E-2</v>
      </c>
      <c r="F114" s="9">
        <v>1.6049997215309999E-2</v>
      </c>
      <c r="G114" s="9">
        <v>1.6357815731330001E-2</v>
      </c>
      <c r="H114" s="9">
        <v>2.4368941773000002E-2</v>
      </c>
      <c r="I114" s="9">
        <v>2.9640008372789999E-2</v>
      </c>
      <c r="J114" s="9">
        <v>1.6770653030949999E-2</v>
      </c>
      <c r="K114" s="9">
        <v>1.1347227202140001E-2</v>
      </c>
      <c r="L114" s="9">
        <v>1.38720131004E-2</v>
      </c>
      <c r="M114" s="9">
        <v>1.1004124996749999E-2</v>
      </c>
      <c r="N114" s="9">
        <v>7.6285574861539992E-3</v>
      </c>
      <c r="O114" s="9">
        <v>1.1200963299810001E-2</v>
      </c>
      <c r="P114" s="9">
        <v>9.7031746470540008E-3</v>
      </c>
      <c r="Q114" s="9">
        <v>2.1120794278599998E-3</v>
      </c>
      <c r="R114" s="9">
        <v>1.7625360420860001E-3</v>
      </c>
      <c r="S114" s="9">
        <v>0</v>
      </c>
      <c r="T114" s="9">
        <v>0</v>
      </c>
      <c r="U114" s="9">
        <v>8.593892273011999E-4</v>
      </c>
      <c r="V114" s="9">
        <v>0</v>
      </c>
      <c r="W114" s="9">
        <v>0</v>
      </c>
      <c r="X114" s="9">
        <v>1.49171622631E-3</v>
      </c>
      <c r="Y114" s="9">
        <v>1.203726723036E-3</v>
      </c>
      <c r="Z114" s="9">
        <v>0</v>
      </c>
      <c r="AA114" s="9">
        <v>0</v>
      </c>
      <c r="AB114" s="9">
        <v>0</v>
      </c>
      <c r="AC114" s="9">
        <v>0</v>
      </c>
      <c r="AD114" s="9">
        <v>2.004449270115E-2</v>
      </c>
      <c r="AE114" s="9">
        <v>1.95772779231E-2</v>
      </c>
      <c r="AF114" s="9">
        <v>1.6003009697159998E-2</v>
      </c>
      <c r="AG114" s="9">
        <v>1.8691699049179999E-2</v>
      </c>
      <c r="AH114" s="9">
        <v>4.172245860882E-3</v>
      </c>
      <c r="AI114" s="9">
        <v>6.1167064309700005E-3</v>
      </c>
      <c r="AJ114" s="9">
        <v>4.7996293885059996E-3</v>
      </c>
      <c r="AK114" s="9">
        <v>5.4181148958710006E-3</v>
      </c>
      <c r="AL114" s="9">
        <v>1.8284705343979999E-2</v>
      </c>
      <c r="AM114" s="9">
        <v>1.784902429933E-2</v>
      </c>
      <c r="AN114" s="9">
        <v>1.384454699609E-2</v>
      </c>
      <c r="AO114" s="9">
        <v>1.6310040107279999E-2</v>
      </c>
      <c r="AP114" s="9">
        <v>2.2344603054750001E-3</v>
      </c>
      <c r="AQ114" s="9">
        <v>2.0739897161479999E-3</v>
      </c>
      <c r="AR114" s="9">
        <v>5.6263221442639996E-3</v>
      </c>
      <c r="AS114" s="9">
        <v>4.2489858978429999E-3</v>
      </c>
    </row>
    <row r="115" spans="1:45" x14ac:dyDescent="0.4">
      <c r="B115" s="10">
        <v>6</v>
      </c>
      <c r="C115" s="10">
        <v>7</v>
      </c>
      <c r="D115" s="10">
        <v>3</v>
      </c>
      <c r="E115" s="10">
        <v>15</v>
      </c>
      <c r="F115" s="10">
        <v>5</v>
      </c>
      <c r="G115" s="10">
        <v>8</v>
      </c>
      <c r="H115" s="10">
        <v>10</v>
      </c>
      <c r="I115" s="10">
        <v>23</v>
      </c>
      <c r="J115" s="10">
        <v>6</v>
      </c>
      <c r="K115" s="10">
        <v>7</v>
      </c>
      <c r="L115" s="10">
        <v>8</v>
      </c>
      <c r="M115" s="10">
        <v>12</v>
      </c>
      <c r="N115" s="10">
        <v>3</v>
      </c>
      <c r="O115" s="10">
        <v>5</v>
      </c>
      <c r="P115" s="10">
        <v>4</v>
      </c>
      <c r="Q115" s="10">
        <v>3</v>
      </c>
      <c r="R115" s="10">
        <v>1</v>
      </c>
      <c r="S115" s="10">
        <v>0</v>
      </c>
      <c r="T115" s="10">
        <v>0</v>
      </c>
      <c r="U115" s="10">
        <v>1</v>
      </c>
      <c r="V115" s="10">
        <v>0</v>
      </c>
      <c r="W115" s="10">
        <v>0</v>
      </c>
      <c r="X115" s="10">
        <v>1</v>
      </c>
      <c r="Y115" s="10">
        <v>2</v>
      </c>
      <c r="Z115" s="10">
        <v>0</v>
      </c>
      <c r="AA115" s="10">
        <v>0</v>
      </c>
      <c r="AB115" s="10">
        <v>0</v>
      </c>
      <c r="AC115" s="10">
        <v>0</v>
      </c>
      <c r="AD115" s="10">
        <v>14</v>
      </c>
      <c r="AE115" s="10">
        <v>20</v>
      </c>
      <c r="AF115" s="10">
        <v>17</v>
      </c>
      <c r="AG115" s="10">
        <v>38</v>
      </c>
      <c r="AH115" s="10">
        <v>5</v>
      </c>
      <c r="AI115" s="10">
        <v>7</v>
      </c>
      <c r="AJ115" s="10">
        <v>8</v>
      </c>
      <c r="AK115" s="10">
        <v>16</v>
      </c>
      <c r="AL115" s="10">
        <v>19</v>
      </c>
      <c r="AM115" s="10">
        <v>24</v>
      </c>
      <c r="AN115" s="10">
        <v>21</v>
      </c>
      <c r="AO115" s="10">
        <v>48</v>
      </c>
      <c r="AP115" s="10">
        <v>2</v>
      </c>
      <c r="AQ115" s="10">
        <v>3</v>
      </c>
      <c r="AR115" s="10">
        <v>5</v>
      </c>
      <c r="AS115" s="10">
        <v>8</v>
      </c>
    </row>
    <row r="116" spans="1:45" x14ac:dyDescent="0.4">
      <c r="B116" s="10">
        <v>140</v>
      </c>
      <c r="C116" s="10">
        <v>171</v>
      </c>
      <c r="D116" s="10">
        <v>194</v>
      </c>
      <c r="E116" s="10">
        <v>525</v>
      </c>
      <c r="F116" s="10">
        <v>399</v>
      </c>
      <c r="G116" s="10">
        <v>458</v>
      </c>
      <c r="H116" s="10">
        <v>487</v>
      </c>
      <c r="I116" s="10">
        <v>1024</v>
      </c>
      <c r="J116" s="10">
        <v>558</v>
      </c>
      <c r="K116" s="10">
        <v>557</v>
      </c>
      <c r="L116" s="10">
        <v>670</v>
      </c>
      <c r="M116" s="10">
        <v>1265</v>
      </c>
      <c r="N116" s="10">
        <v>579</v>
      </c>
      <c r="O116" s="10">
        <v>605</v>
      </c>
      <c r="P116" s="10">
        <v>615</v>
      </c>
      <c r="Q116" s="10">
        <v>977</v>
      </c>
      <c r="R116" s="10">
        <v>697</v>
      </c>
      <c r="S116" s="10">
        <v>673</v>
      </c>
      <c r="T116" s="10">
        <v>615</v>
      </c>
      <c r="U116" s="10">
        <v>885</v>
      </c>
      <c r="V116" s="10">
        <v>799</v>
      </c>
      <c r="W116" s="10">
        <v>729</v>
      </c>
      <c r="X116" s="10">
        <v>608</v>
      </c>
      <c r="Y116" s="10">
        <v>879</v>
      </c>
      <c r="Z116" s="10">
        <v>408</v>
      </c>
      <c r="AA116" s="10">
        <v>375</v>
      </c>
      <c r="AB116" s="10">
        <v>339</v>
      </c>
      <c r="AC116" s="10">
        <v>431</v>
      </c>
      <c r="AD116" s="10">
        <v>1560</v>
      </c>
      <c r="AE116" s="10">
        <v>1486</v>
      </c>
      <c r="AF116" s="10">
        <v>1327</v>
      </c>
      <c r="AG116" s="10">
        <v>2296</v>
      </c>
      <c r="AH116" s="10">
        <v>2001</v>
      </c>
      <c r="AI116" s="10">
        <v>2055</v>
      </c>
      <c r="AJ116" s="10">
        <v>2161</v>
      </c>
      <c r="AK116" s="10">
        <v>3652</v>
      </c>
      <c r="AL116" s="10">
        <v>2405</v>
      </c>
      <c r="AM116" s="10">
        <v>2382</v>
      </c>
      <c r="AN116" s="10">
        <v>2397</v>
      </c>
      <c r="AO116" s="10">
        <v>4107</v>
      </c>
      <c r="AP116" s="10">
        <v>1175</v>
      </c>
      <c r="AQ116" s="10">
        <v>1190</v>
      </c>
      <c r="AR116" s="10">
        <v>1127</v>
      </c>
      <c r="AS116" s="10">
        <v>1880</v>
      </c>
    </row>
    <row r="117" spans="1:45" x14ac:dyDescent="0.4">
      <c r="B117" s="10">
        <v>18.924504089989998</v>
      </c>
      <c r="C117" s="10">
        <v>20.690628898060002</v>
      </c>
      <c r="D117" s="10">
        <v>7.9487749871390001</v>
      </c>
      <c r="E117" s="10">
        <v>24.848225564090001</v>
      </c>
      <c r="F117" s="10">
        <v>10.98251880974</v>
      </c>
      <c r="G117" s="10">
        <v>10.85163857013</v>
      </c>
      <c r="H117" s="10">
        <v>16.424952384769998</v>
      </c>
      <c r="I117" s="10">
        <v>33.446220816299999</v>
      </c>
      <c r="J117" s="10">
        <v>10.35061735108</v>
      </c>
      <c r="K117" s="10">
        <v>7.1234344698629997</v>
      </c>
      <c r="L117" s="10">
        <v>8.8326861266440009</v>
      </c>
      <c r="M117" s="10">
        <v>11.81155097017</v>
      </c>
      <c r="N117" s="10">
        <v>4.4173918865079997</v>
      </c>
      <c r="O117" s="10">
        <v>6.5117741876239998</v>
      </c>
      <c r="P117" s="10">
        <v>5.4522110720030001</v>
      </c>
      <c r="Q117" s="10">
        <v>1.9586185131130001</v>
      </c>
      <c r="R117" s="10">
        <v>0.94271185066280005</v>
      </c>
      <c r="S117" s="10">
        <v>0</v>
      </c>
      <c r="T117" s="10">
        <v>0</v>
      </c>
      <c r="U117" s="10">
        <v>0.73510026460739997</v>
      </c>
      <c r="V117" s="10">
        <v>0</v>
      </c>
      <c r="W117" s="10">
        <v>0</v>
      </c>
      <c r="X117" s="10">
        <v>0.69154914977540005</v>
      </c>
      <c r="Y117" s="10">
        <v>1.0449210598730001</v>
      </c>
      <c r="Z117" s="10">
        <v>0</v>
      </c>
      <c r="AA117" s="10">
        <v>0</v>
      </c>
      <c r="AB117" s="10">
        <v>0</v>
      </c>
      <c r="AC117" s="10">
        <v>0</v>
      </c>
      <c r="AD117" s="10">
        <v>35.134727062609997</v>
      </c>
      <c r="AE117" s="10">
        <v>34.34792898581</v>
      </c>
      <c r="AF117" s="10">
        <v>28.791561120019999</v>
      </c>
      <c r="AG117" s="10">
        <v>56.459225830759998</v>
      </c>
      <c r="AH117" s="10">
        <v>7.5336523009810001</v>
      </c>
      <c r="AI117" s="10">
        <v>10.82954713987</v>
      </c>
      <c r="AJ117" s="10">
        <v>8.1645425418369992</v>
      </c>
      <c r="AK117" s="10">
        <v>15.83050548039</v>
      </c>
      <c r="AL117" s="10">
        <v>42.855477954050002</v>
      </c>
      <c r="AM117" s="10">
        <v>42.73480953528</v>
      </c>
      <c r="AN117" s="10">
        <v>32.648517010639999</v>
      </c>
      <c r="AO117" s="10">
        <v>65.459024865049997</v>
      </c>
      <c r="AP117" s="10">
        <v>2.7622660339289999</v>
      </c>
      <c r="AQ117" s="10">
        <v>2.4426665903929998</v>
      </c>
      <c r="AR117" s="10">
        <v>6.7016567096899999</v>
      </c>
      <c r="AS117" s="10">
        <v>8.3856123231099993</v>
      </c>
    </row>
    <row r="118" spans="1:45" x14ac:dyDescent="0.4">
      <c r="B118" s="10">
        <v>414.93832661670001</v>
      </c>
      <c r="C118" s="10">
        <v>393.1087009327</v>
      </c>
      <c r="D118" s="10">
        <v>411.1167491361</v>
      </c>
      <c r="E118" s="10">
        <v>684.19789504209996</v>
      </c>
      <c r="F118" s="10">
        <v>684.26920344040002</v>
      </c>
      <c r="G118" s="10">
        <v>663.39166233169999</v>
      </c>
      <c r="H118" s="10">
        <v>674.01172105759997</v>
      </c>
      <c r="I118" s="10">
        <v>1128.41468854</v>
      </c>
      <c r="J118" s="10">
        <v>617.18630347789997</v>
      </c>
      <c r="K118" s="10">
        <v>627.76873530119997</v>
      </c>
      <c r="L118" s="10">
        <v>636.72706064479996</v>
      </c>
      <c r="M118" s="10">
        <v>1073.374845675</v>
      </c>
      <c r="N118" s="10">
        <v>579.05991985059995</v>
      </c>
      <c r="O118" s="10">
        <v>581.35840760539998</v>
      </c>
      <c r="P118" s="10">
        <v>561.89971533259995</v>
      </c>
      <c r="Q118" s="10">
        <v>927.34131457230001</v>
      </c>
      <c r="R118" s="10">
        <v>534.86103441440002</v>
      </c>
      <c r="S118" s="10">
        <v>537.47378196149998</v>
      </c>
      <c r="T118" s="10">
        <v>520.81066326339999</v>
      </c>
      <c r="U118" s="10">
        <v>855.37523773249995</v>
      </c>
      <c r="V118" s="10">
        <v>488.03964374970002</v>
      </c>
      <c r="W118" s="10">
        <v>520.38165158490006</v>
      </c>
      <c r="X118" s="10">
        <v>463.59296599330003</v>
      </c>
      <c r="Y118" s="10">
        <v>868.07166433760005</v>
      </c>
      <c r="Z118" s="10">
        <v>261.6455684503</v>
      </c>
      <c r="AA118" s="10">
        <v>246.00304049409999</v>
      </c>
      <c r="AB118" s="10">
        <v>286.2186198398</v>
      </c>
      <c r="AC118" s="10">
        <v>446.85162582309999</v>
      </c>
      <c r="AD118" s="10">
        <v>1752.8369306449999</v>
      </c>
      <c r="AE118" s="10">
        <v>1754.4793060980001</v>
      </c>
      <c r="AF118" s="10">
        <v>1799.134141944</v>
      </c>
      <c r="AG118" s="10">
        <v>3020.550763321</v>
      </c>
      <c r="AH118" s="10">
        <v>1805.6587632129999</v>
      </c>
      <c r="AI118" s="10">
        <v>1770.486660114</v>
      </c>
      <c r="AJ118" s="10">
        <v>1701.07770433</v>
      </c>
      <c r="AK118" s="10">
        <v>2921.773676756</v>
      </c>
      <c r="AL118" s="10">
        <v>2343.7882726490002</v>
      </c>
      <c r="AM118" s="10">
        <v>2394.2378484450001</v>
      </c>
      <c r="AN118" s="10">
        <v>2358.2221231120002</v>
      </c>
      <c r="AO118" s="10">
        <v>4013.4190004729999</v>
      </c>
      <c r="AP118" s="10">
        <v>1236.211727351</v>
      </c>
      <c r="AQ118" s="10">
        <v>1177.7621515549999</v>
      </c>
      <c r="AR118" s="10">
        <v>1191.125665729</v>
      </c>
      <c r="AS118" s="10">
        <v>1973.5561672179999</v>
      </c>
    </row>
    <row r="119" spans="1:45" x14ac:dyDescent="0.4">
      <c r="B119" s="4" t="s">
        <v>434</v>
      </c>
      <c r="C119" s="4" t="s">
        <v>433</v>
      </c>
      <c r="D119" s="4" t="s">
        <v>95</v>
      </c>
      <c r="E119" s="4" t="s">
        <v>397</v>
      </c>
      <c r="F119" s="4" t="s">
        <v>236</v>
      </c>
      <c r="G119" s="4" t="s">
        <v>434</v>
      </c>
      <c r="H119" s="4" t="s">
        <v>397</v>
      </c>
      <c r="I119" s="4" t="s">
        <v>435</v>
      </c>
      <c r="J119" s="4" t="s">
        <v>236</v>
      </c>
      <c r="K119" s="4" t="s">
        <v>236</v>
      </c>
      <c r="L119" s="4" t="s">
        <v>236</v>
      </c>
      <c r="M119" s="4" t="s">
        <v>236</v>
      </c>
      <c r="N119" s="4" t="s">
        <v>95</v>
      </c>
      <c r="O119" s="4" t="s">
        <v>382</v>
      </c>
      <c r="P119" s="4" t="s">
        <v>116</v>
      </c>
      <c r="Q119" s="4" t="s">
        <v>95</v>
      </c>
      <c r="R119" s="4" t="s">
        <v>95</v>
      </c>
      <c r="S119" s="4" t="s">
        <v>95</v>
      </c>
      <c r="T119" s="4" t="s">
        <v>95</v>
      </c>
      <c r="U119" s="4" t="s">
        <v>95</v>
      </c>
      <c r="V119" s="4" t="s">
        <v>95</v>
      </c>
      <c r="W119" s="4" t="s">
        <v>95</v>
      </c>
      <c r="X119" s="4" t="s">
        <v>95</v>
      </c>
      <c r="Y119" s="4" t="s">
        <v>95</v>
      </c>
      <c r="Z119" s="4" t="s">
        <v>446</v>
      </c>
      <c r="AA119" s="4" t="s">
        <v>446</v>
      </c>
      <c r="AB119" s="4" t="s">
        <v>446</v>
      </c>
      <c r="AC119" s="4" t="s">
        <v>446</v>
      </c>
      <c r="AD119" s="4" t="s">
        <v>435</v>
      </c>
      <c r="AE119" s="4" t="s">
        <v>435</v>
      </c>
      <c r="AF119" s="4" t="s">
        <v>435</v>
      </c>
      <c r="AG119" s="4" t="s">
        <v>435</v>
      </c>
      <c r="AH119" s="4" t="s">
        <v>95</v>
      </c>
      <c r="AI119" s="4" t="s">
        <v>236</v>
      </c>
      <c r="AJ119" s="4" t="s">
        <v>434</v>
      </c>
      <c r="AK119" s="4" t="s">
        <v>434</v>
      </c>
      <c r="AL119" s="4" t="s">
        <v>435</v>
      </c>
      <c r="AM119" s="4" t="s">
        <v>437</v>
      </c>
      <c r="AN119" s="4" t="s">
        <v>435</v>
      </c>
      <c r="AO119" s="4" t="s">
        <v>107</v>
      </c>
      <c r="AP119" s="4" t="s">
        <v>95</v>
      </c>
      <c r="AQ119" s="4" t="s">
        <v>95</v>
      </c>
      <c r="AR119" s="4" t="s">
        <v>236</v>
      </c>
      <c r="AS119" s="4" t="s">
        <v>95</v>
      </c>
    </row>
    <row r="120" spans="1:45" x14ac:dyDescent="0.4">
      <c r="A120" s="1" t="s">
        <v>333</v>
      </c>
      <c r="B120" s="9">
        <v>4.2035879323980001E-2</v>
      </c>
      <c r="C120" s="9">
        <v>3.0180871659430002E-2</v>
      </c>
      <c r="D120" s="9">
        <v>2.0515446620610001E-2</v>
      </c>
      <c r="E120" s="9">
        <v>1.483971498426E-2</v>
      </c>
      <c r="F120" s="9">
        <v>1.225265102072E-2</v>
      </c>
      <c r="G120" s="9">
        <v>1.5968611759210001E-2</v>
      </c>
      <c r="H120" s="9">
        <v>1.3173439693349999E-2</v>
      </c>
      <c r="I120" s="9">
        <v>1.4946277818960001E-2</v>
      </c>
      <c r="J120" s="9">
        <v>1.9703603731589998E-3</v>
      </c>
      <c r="K120" s="9">
        <v>4.5193542532960002E-3</v>
      </c>
      <c r="L120" s="9">
        <v>2.4920359366229997E-3</v>
      </c>
      <c r="M120" s="9">
        <v>8.1643535071679995E-3</v>
      </c>
      <c r="N120" s="9">
        <v>5.4165992481509991E-3</v>
      </c>
      <c r="O120" s="9">
        <v>1.01404981223E-3</v>
      </c>
      <c r="P120" s="9">
        <v>4.2248138116720005E-3</v>
      </c>
      <c r="Q120" s="9">
        <v>2.5575570419589999E-3</v>
      </c>
      <c r="R120" s="9">
        <v>2.481806663255E-3</v>
      </c>
      <c r="S120" s="9">
        <v>6.2628857602590009E-3</v>
      </c>
      <c r="T120" s="9">
        <v>2.958528043274E-3</v>
      </c>
      <c r="U120" s="9">
        <v>0</v>
      </c>
      <c r="V120" s="9">
        <v>0</v>
      </c>
      <c r="W120" s="9">
        <v>0</v>
      </c>
      <c r="X120" s="9">
        <v>4.5805089625299998E-3</v>
      </c>
      <c r="Y120" s="9">
        <v>4.5596825467550004E-3</v>
      </c>
      <c r="Z120" s="9">
        <v>0</v>
      </c>
      <c r="AA120" s="9">
        <v>0</v>
      </c>
      <c r="AB120" s="9">
        <v>0</v>
      </c>
      <c r="AC120" s="9">
        <v>0</v>
      </c>
      <c r="AD120" s="9">
        <v>5.0258240041389998E-3</v>
      </c>
      <c r="AE120" s="9">
        <v>5.1339992818890002E-3</v>
      </c>
      <c r="AF120" s="9">
        <v>4.2745603713070001E-3</v>
      </c>
      <c r="AG120" s="9">
        <v>6.6101490479189996E-3</v>
      </c>
      <c r="AH120" s="9">
        <v>1.0652444580510002E-2</v>
      </c>
      <c r="AI120" s="9">
        <v>9.8570517803260004E-3</v>
      </c>
      <c r="AJ120" s="9">
        <v>8.2641449144760012E-3</v>
      </c>
      <c r="AK120" s="9">
        <v>6.570410003815E-3</v>
      </c>
      <c r="AL120" s="9">
        <v>1.136481615986E-2</v>
      </c>
      <c r="AM120" s="9">
        <v>8.6164590720659989E-3</v>
      </c>
      <c r="AN120" s="9">
        <v>6.4851520305069998E-3</v>
      </c>
      <c r="AO120" s="9">
        <v>9.0511191643709993E-3</v>
      </c>
      <c r="AP120" s="9">
        <v>3.9392305341929999E-3</v>
      </c>
      <c r="AQ120" s="9">
        <v>7.3195825603880006E-3</v>
      </c>
      <c r="AR120" s="9">
        <v>8.0972653451910001E-3</v>
      </c>
      <c r="AS120" s="9">
        <v>2.9318845157989999E-3</v>
      </c>
    </row>
    <row r="121" spans="1:45" x14ac:dyDescent="0.4">
      <c r="B121" s="10">
        <v>6</v>
      </c>
      <c r="C121" s="10">
        <v>7</v>
      </c>
      <c r="D121" s="10">
        <v>5</v>
      </c>
      <c r="E121" s="10">
        <v>10</v>
      </c>
      <c r="F121" s="10">
        <v>6</v>
      </c>
      <c r="G121" s="10">
        <v>9</v>
      </c>
      <c r="H121" s="10">
        <v>8</v>
      </c>
      <c r="I121" s="10">
        <v>12</v>
      </c>
      <c r="J121" s="10">
        <v>2</v>
      </c>
      <c r="K121" s="10">
        <v>3</v>
      </c>
      <c r="L121" s="10">
        <v>2</v>
      </c>
      <c r="M121" s="10">
        <v>8</v>
      </c>
      <c r="N121" s="10">
        <v>3</v>
      </c>
      <c r="O121" s="10">
        <v>1</v>
      </c>
      <c r="P121" s="10">
        <v>2</v>
      </c>
      <c r="Q121" s="10">
        <v>5</v>
      </c>
      <c r="R121" s="10">
        <v>1</v>
      </c>
      <c r="S121" s="10">
        <v>3</v>
      </c>
      <c r="T121" s="10">
        <v>1</v>
      </c>
      <c r="U121" s="10">
        <v>0</v>
      </c>
      <c r="V121" s="10">
        <v>0</v>
      </c>
      <c r="W121" s="10">
        <v>0</v>
      </c>
      <c r="X121" s="10">
        <v>1</v>
      </c>
      <c r="Y121" s="10">
        <v>2</v>
      </c>
      <c r="Z121" s="10">
        <v>0</v>
      </c>
      <c r="AA121" s="10">
        <v>0</v>
      </c>
      <c r="AB121" s="10">
        <v>0</v>
      </c>
      <c r="AC121" s="10">
        <v>0</v>
      </c>
      <c r="AD121" s="10">
        <v>5</v>
      </c>
      <c r="AE121" s="10">
        <v>6</v>
      </c>
      <c r="AF121" s="10">
        <v>6</v>
      </c>
      <c r="AG121" s="10">
        <v>12</v>
      </c>
      <c r="AH121" s="10">
        <v>11</v>
      </c>
      <c r="AI121" s="10">
        <v>15</v>
      </c>
      <c r="AJ121" s="10">
        <v>10</v>
      </c>
      <c r="AK121" s="10">
        <v>20</v>
      </c>
      <c r="AL121" s="10">
        <v>15</v>
      </c>
      <c r="AM121" s="10">
        <v>18</v>
      </c>
      <c r="AN121" s="10">
        <v>12</v>
      </c>
      <c r="AO121" s="10">
        <v>31</v>
      </c>
      <c r="AP121" s="10">
        <v>3</v>
      </c>
      <c r="AQ121" s="10">
        <v>5</v>
      </c>
      <c r="AR121" s="10">
        <v>7</v>
      </c>
      <c r="AS121" s="10">
        <v>6</v>
      </c>
    </row>
    <row r="122" spans="1:45" x14ac:dyDescent="0.4">
      <c r="B122" s="10">
        <v>140</v>
      </c>
      <c r="C122" s="10">
        <v>171</v>
      </c>
      <c r="D122" s="10">
        <v>194</v>
      </c>
      <c r="E122" s="10">
        <v>525</v>
      </c>
      <c r="F122" s="10">
        <v>399</v>
      </c>
      <c r="G122" s="10">
        <v>458</v>
      </c>
      <c r="H122" s="10">
        <v>487</v>
      </c>
      <c r="I122" s="10">
        <v>1024</v>
      </c>
      <c r="J122" s="10">
        <v>558</v>
      </c>
      <c r="K122" s="10">
        <v>557</v>
      </c>
      <c r="L122" s="10">
        <v>670</v>
      </c>
      <c r="M122" s="10">
        <v>1265</v>
      </c>
      <c r="N122" s="10">
        <v>579</v>
      </c>
      <c r="O122" s="10">
        <v>605</v>
      </c>
      <c r="P122" s="10">
        <v>615</v>
      </c>
      <c r="Q122" s="10">
        <v>977</v>
      </c>
      <c r="R122" s="10">
        <v>697</v>
      </c>
      <c r="S122" s="10">
        <v>673</v>
      </c>
      <c r="T122" s="10">
        <v>615</v>
      </c>
      <c r="U122" s="10">
        <v>885</v>
      </c>
      <c r="V122" s="10">
        <v>799</v>
      </c>
      <c r="W122" s="10">
        <v>729</v>
      </c>
      <c r="X122" s="10">
        <v>608</v>
      </c>
      <c r="Y122" s="10">
        <v>879</v>
      </c>
      <c r="Z122" s="10">
        <v>408</v>
      </c>
      <c r="AA122" s="10">
        <v>375</v>
      </c>
      <c r="AB122" s="10">
        <v>339</v>
      </c>
      <c r="AC122" s="10">
        <v>431</v>
      </c>
      <c r="AD122" s="10">
        <v>1560</v>
      </c>
      <c r="AE122" s="10">
        <v>1486</v>
      </c>
      <c r="AF122" s="10">
        <v>1327</v>
      </c>
      <c r="AG122" s="10">
        <v>2296</v>
      </c>
      <c r="AH122" s="10">
        <v>2001</v>
      </c>
      <c r="AI122" s="10">
        <v>2055</v>
      </c>
      <c r="AJ122" s="10">
        <v>2161</v>
      </c>
      <c r="AK122" s="10">
        <v>3652</v>
      </c>
      <c r="AL122" s="10">
        <v>2405</v>
      </c>
      <c r="AM122" s="10">
        <v>2382</v>
      </c>
      <c r="AN122" s="10">
        <v>2397</v>
      </c>
      <c r="AO122" s="10">
        <v>4107</v>
      </c>
      <c r="AP122" s="10">
        <v>1175</v>
      </c>
      <c r="AQ122" s="10">
        <v>1190</v>
      </c>
      <c r="AR122" s="10">
        <v>1127</v>
      </c>
      <c r="AS122" s="10">
        <v>1880</v>
      </c>
    </row>
    <row r="123" spans="1:45" x14ac:dyDescent="0.4">
      <c r="B123" s="10">
        <v>17.442297424549999</v>
      </c>
      <c r="C123" s="10">
        <v>11.86436325106</v>
      </c>
      <c r="D123" s="10">
        <v>8.4342437217409998</v>
      </c>
      <c r="E123" s="10">
        <v>10.153301755259999</v>
      </c>
      <c r="F123" s="10">
        <v>8.3841117539819994</v>
      </c>
      <c r="G123" s="10">
        <v>10.59344390007</v>
      </c>
      <c r="H123" s="10">
        <v>8.8790527599600004</v>
      </c>
      <c r="I123" s="10">
        <v>16.865599429909999</v>
      </c>
      <c r="J123" s="10">
        <v>1.2160794352290001</v>
      </c>
      <c r="K123" s="10">
        <v>2.8371093039690001</v>
      </c>
      <c r="L123" s="10">
        <v>1.586746716947</v>
      </c>
      <c r="M123" s="10">
        <v>8.7634116857940008</v>
      </c>
      <c r="N123" s="10">
        <v>3.1365355264970001</v>
      </c>
      <c r="O123" s="10">
        <v>0.5895263840703</v>
      </c>
      <c r="P123" s="10">
        <v>2.3739216781120001</v>
      </c>
      <c r="Q123" s="10">
        <v>2.3717283093839998</v>
      </c>
      <c r="R123" s="10">
        <v>1.327421679125</v>
      </c>
      <c r="S123" s="10">
        <v>3.3661368955589999</v>
      </c>
      <c r="T123" s="10">
        <v>1.5408329525010001</v>
      </c>
      <c r="U123" s="10">
        <v>0</v>
      </c>
      <c r="V123" s="10">
        <v>0</v>
      </c>
      <c r="W123" s="10">
        <v>0</v>
      </c>
      <c r="X123" s="10">
        <v>2.1234917356979999</v>
      </c>
      <c r="Y123" s="10">
        <v>3.9581312172119998</v>
      </c>
      <c r="Z123" s="10">
        <v>0</v>
      </c>
      <c r="AA123" s="10">
        <v>0</v>
      </c>
      <c r="AB123" s="10">
        <v>0</v>
      </c>
      <c r="AC123" s="10">
        <v>0</v>
      </c>
      <c r="AD123" s="10">
        <v>8.8094499213760002</v>
      </c>
      <c r="AE123" s="10">
        <v>9.0074954975970005</v>
      </c>
      <c r="AF123" s="10">
        <v>7.6905075058180001</v>
      </c>
      <c r="AG123" s="10">
        <v>19.966290752359999</v>
      </c>
      <c r="AH123" s="10">
        <v>19.234679906429999</v>
      </c>
      <c r="AI123" s="10">
        <v>17.451778685130002</v>
      </c>
      <c r="AJ123" s="10">
        <v>14.057952659370001</v>
      </c>
      <c r="AK123" s="10">
        <v>19.197250994640001</v>
      </c>
      <c r="AL123" s="10">
        <v>26.636722836280001</v>
      </c>
      <c r="AM123" s="10">
        <v>20.62985242992</v>
      </c>
      <c r="AN123" s="10">
        <v>15.29342899009</v>
      </c>
      <c r="AO123" s="10">
        <v>36.325933629840002</v>
      </c>
      <c r="AP123" s="10">
        <v>4.86972298311</v>
      </c>
      <c r="AQ123" s="10">
        <v>8.6207273048039994</v>
      </c>
      <c r="AR123" s="10">
        <v>9.6448605748720002</v>
      </c>
      <c r="AS123" s="10">
        <v>5.7862387677270002</v>
      </c>
    </row>
    <row r="124" spans="1:45" x14ac:dyDescent="0.4">
      <c r="B124" s="10">
        <v>414.93832661670001</v>
      </c>
      <c r="C124" s="10">
        <v>393.1087009327</v>
      </c>
      <c r="D124" s="10">
        <v>411.1167491361</v>
      </c>
      <c r="E124" s="10">
        <v>684.19789504209996</v>
      </c>
      <c r="F124" s="10">
        <v>684.26920344040002</v>
      </c>
      <c r="G124" s="10">
        <v>663.39166233169999</v>
      </c>
      <c r="H124" s="10">
        <v>674.01172105759997</v>
      </c>
      <c r="I124" s="10">
        <v>1128.41468854</v>
      </c>
      <c r="J124" s="10">
        <v>617.18630347789997</v>
      </c>
      <c r="K124" s="10">
        <v>627.76873530119997</v>
      </c>
      <c r="L124" s="10">
        <v>636.72706064479996</v>
      </c>
      <c r="M124" s="10">
        <v>1073.374845675</v>
      </c>
      <c r="N124" s="10">
        <v>579.05991985059995</v>
      </c>
      <c r="O124" s="10">
        <v>581.35840760539998</v>
      </c>
      <c r="P124" s="10">
        <v>561.89971533259995</v>
      </c>
      <c r="Q124" s="10">
        <v>927.34131457230001</v>
      </c>
      <c r="R124" s="10">
        <v>534.86103441440002</v>
      </c>
      <c r="S124" s="10">
        <v>537.47378196149998</v>
      </c>
      <c r="T124" s="10">
        <v>520.81066326339999</v>
      </c>
      <c r="U124" s="10">
        <v>855.37523773249995</v>
      </c>
      <c r="V124" s="10">
        <v>488.03964374970002</v>
      </c>
      <c r="W124" s="10">
        <v>520.38165158490006</v>
      </c>
      <c r="X124" s="10">
        <v>463.59296599330003</v>
      </c>
      <c r="Y124" s="10">
        <v>868.07166433760005</v>
      </c>
      <c r="Z124" s="10">
        <v>261.6455684503</v>
      </c>
      <c r="AA124" s="10">
        <v>246.00304049409999</v>
      </c>
      <c r="AB124" s="10">
        <v>286.2186198398</v>
      </c>
      <c r="AC124" s="10">
        <v>446.85162582309999</v>
      </c>
      <c r="AD124" s="10">
        <v>1752.8369306449999</v>
      </c>
      <c r="AE124" s="10">
        <v>1754.4793060980001</v>
      </c>
      <c r="AF124" s="10">
        <v>1799.134141944</v>
      </c>
      <c r="AG124" s="10">
        <v>3020.550763321</v>
      </c>
      <c r="AH124" s="10">
        <v>1805.6587632129999</v>
      </c>
      <c r="AI124" s="10">
        <v>1770.486660114</v>
      </c>
      <c r="AJ124" s="10">
        <v>1701.07770433</v>
      </c>
      <c r="AK124" s="10">
        <v>2921.773676756</v>
      </c>
      <c r="AL124" s="10">
        <v>2343.7882726490002</v>
      </c>
      <c r="AM124" s="10">
        <v>2394.2378484450001</v>
      </c>
      <c r="AN124" s="10">
        <v>2358.2221231120002</v>
      </c>
      <c r="AO124" s="10">
        <v>4013.4190004729999</v>
      </c>
      <c r="AP124" s="10">
        <v>1236.211727351</v>
      </c>
      <c r="AQ124" s="10">
        <v>1177.7621515549999</v>
      </c>
      <c r="AR124" s="10">
        <v>1191.125665729</v>
      </c>
      <c r="AS124" s="10">
        <v>1973.5561672179999</v>
      </c>
    </row>
    <row r="125" spans="1:45" x14ac:dyDescent="0.4">
      <c r="B125" s="4" t="s">
        <v>236</v>
      </c>
      <c r="C125" s="4" t="s">
        <v>236</v>
      </c>
      <c r="D125" s="4" t="s">
        <v>95</v>
      </c>
      <c r="E125" s="4" t="s">
        <v>95</v>
      </c>
      <c r="F125" s="4" t="s">
        <v>236</v>
      </c>
      <c r="G125" s="4" t="s">
        <v>236</v>
      </c>
      <c r="H125" s="4" t="s">
        <v>434</v>
      </c>
      <c r="I125" s="4" t="s">
        <v>236</v>
      </c>
      <c r="J125" s="4" t="s">
        <v>95</v>
      </c>
      <c r="K125" s="4" t="s">
        <v>95</v>
      </c>
      <c r="L125" s="4" t="s">
        <v>95</v>
      </c>
      <c r="M125" s="4" t="s">
        <v>236</v>
      </c>
      <c r="N125" s="4" t="s">
        <v>95</v>
      </c>
      <c r="O125" s="4" t="s">
        <v>95</v>
      </c>
      <c r="P125" s="4" t="s">
        <v>95</v>
      </c>
      <c r="Q125" s="4" t="s">
        <v>95</v>
      </c>
      <c r="R125" s="4" t="s">
        <v>95</v>
      </c>
      <c r="S125" s="4" t="s">
        <v>95</v>
      </c>
      <c r="T125" s="4" t="s">
        <v>95</v>
      </c>
      <c r="U125" s="4" t="s">
        <v>95</v>
      </c>
      <c r="V125" s="4" t="s">
        <v>95</v>
      </c>
      <c r="W125" s="4" t="s">
        <v>95</v>
      </c>
      <c r="X125" s="4" t="s">
        <v>95</v>
      </c>
      <c r="Y125" s="4" t="s">
        <v>95</v>
      </c>
      <c r="Z125" s="4" t="s">
        <v>446</v>
      </c>
      <c r="AA125" s="4" t="s">
        <v>446</v>
      </c>
      <c r="AB125" s="4" t="s">
        <v>446</v>
      </c>
      <c r="AC125" s="4" t="s">
        <v>446</v>
      </c>
      <c r="AD125" s="4" t="s">
        <v>236</v>
      </c>
      <c r="AE125" s="4" t="s">
        <v>236</v>
      </c>
      <c r="AF125" s="4" t="s">
        <v>236</v>
      </c>
      <c r="AG125" s="4" t="s">
        <v>236</v>
      </c>
      <c r="AH125" s="4" t="s">
        <v>397</v>
      </c>
      <c r="AI125" s="4" t="s">
        <v>397</v>
      </c>
      <c r="AJ125" s="4" t="s">
        <v>397</v>
      </c>
      <c r="AK125" s="4" t="s">
        <v>397</v>
      </c>
      <c r="AL125" s="4" t="s">
        <v>435</v>
      </c>
      <c r="AM125" s="4" t="s">
        <v>435</v>
      </c>
      <c r="AN125" s="4" t="s">
        <v>397</v>
      </c>
      <c r="AO125" s="4" t="s">
        <v>435</v>
      </c>
      <c r="AP125" s="4" t="s">
        <v>95</v>
      </c>
      <c r="AQ125" s="4" t="s">
        <v>236</v>
      </c>
      <c r="AR125" s="4" t="s">
        <v>434</v>
      </c>
      <c r="AS125" s="4" t="s">
        <v>95</v>
      </c>
    </row>
    <row r="126" spans="1:45" x14ac:dyDescent="0.4">
      <c r="A126" s="1" t="s">
        <v>331</v>
      </c>
      <c r="B126" s="9">
        <v>6.0842187425659998E-3</v>
      </c>
      <c r="C126" s="9">
        <v>0</v>
      </c>
      <c r="D126" s="9">
        <v>0</v>
      </c>
      <c r="E126" s="9">
        <v>5.3221185817630004E-3</v>
      </c>
      <c r="F126" s="9">
        <v>9.8767168212030004E-3</v>
      </c>
      <c r="G126" s="9">
        <v>1.084513209069E-3</v>
      </c>
      <c r="H126" s="9">
        <v>2.7334176503469999E-3</v>
      </c>
      <c r="I126" s="9">
        <v>5.1704449030569996E-3</v>
      </c>
      <c r="J126" s="9">
        <v>2.7751205754759999E-2</v>
      </c>
      <c r="K126" s="9">
        <v>1.463689145329E-2</v>
      </c>
      <c r="L126" s="9">
        <v>8.3082160600849997E-3</v>
      </c>
      <c r="M126" s="9">
        <v>6.2747252842669998E-3</v>
      </c>
      <c r="N126" s="9">
        <v>1.207880261057E-2</v>
      </c>
      <c r="O126" s="9">
        <v>1.186595738749E-2</v>
      </c>
      <c r="P126" s="9">
        <v>2.3903592890450001E-3</v>
      </c>
      <c r="Q126" s="9">
        <v>1.1720149069250001E-2</v>
      </c>
      <c r="R126" s="9">
        <v>2.1892385945720003E-2</v>
      </c>
      <c r="S126" s="9">
        <v>3.7915765826400001E-3</v>
      </c>
      <c r="T126" s="9">
        <v>9.850797764814E-3</v>
      </c>
      <c r="U126" s="9">
        <v>5.8832348068179998E-3</v>
      </c>
      <c r="V126" s="9">
        <v>5.511297999128E-3</v>
      </c>
      <c r="W126" s="9">
        <v>8.2411775477379996E-3</v>
      </c>
      <c r="X126" s="9">
        <v>1.5847118878580001E-2</v>
      </c>
      <c r="Y126" s="9">
        <v>6.759364980664E-3</v>
      </c>
      <c r="Z126" s="9">
        <v>0</v>
      </c>
      <c r="AA126" s="9">
        <v>0</v>
      </c>
      <c r="AB126" s="9">
        <v>1.3204507696959999E-2</v>
      </c>
      <c r="AC126" s="9">
        <v>4.3702959400399996E-3</v>
      </c>
      <c r="AD126" s="9">
        <v>1.298202744165E-2</v>
      </c>
      <c r="AE126" s="9">
        <v>3.3422655815079998E-3</v>
      </c>
      <c r="AF126" s="9">
        <v>9.1928088505910006E-3</v>
      </c>
      <c r="AG126" s="9">
        <v>7.1642733733229998E-3</v>
      </c>
      <c r="AH126" s="9">
        <v>1.3872312280059999E-2</v>
      </c>
      <c r="AI126" s="9">
        <v>9.7537638255179998E-3</v>
      </c>
      <c r="AJ126" s="9">
        <v>4.8162742803480006E-3</v>
      </c>
      <c r="AK126" s="9">
        <v>6.2606861714170001E-3</v>
      </c>
      <c r="AL126" s="9">
        <v>1.730124809078E-2</v>
      </c>
      <c r="AM126" s="9">
        <v>7.5729578888750005E-3</v>
      </c>
      <c r="AN126" s="9">
        <v>6.7973155698260006E-3</v>
      </c>
      <c r="AO126" s="9">
        <v>7.2104188991460004E-3</v>
      </c>
      <c r="AP126" s="9">
        <v>5.8675846790909999E-3</v>
      </c>
      <c r="AQ126" s="9">
        <v>4.2465128705290005E-3</v>
      </c>
      <c r="AR126" s="9">
        <v>7.3060075486130003E-3</v>
      </c>
      <c r="AS126" s="9">
        <v>5.5706178683499995E-3</v>
      </c>
    </row>
    <row r="127" spans="1:45" x14ac:dyDescent="0.4">
      <c r="B127" s="10">
        <v>1</v>
      </c>
      <c r="C127" s="10">
        <v>0</v>
      </c>
      <c r="D127" s="10">
        <v>0</v>
      </c>
      <c r="E127" s="10">
        <v>3</v>
      </c>
      <c r="F127" s="10">
        <v>3</v>
      </c>
      <c r="G127" s="10">
        <v>1</v>
      </c>
      <c r="H127" s="10">
        <v>2</v>
      </c>
      <c r="I127" s="10">
        <v>5</v>
      </c>
      <c r="J127" s="10">
        <v>15</v>
      </c>
      <c r="K127" s="10">
        <v>10</v>
      </c>
      <c r="L127" s="10">
        <v>5</v>
      </c>
      <c r="M127" s="10">
        <v>7</v>
      </c>
      <c r="N127" s="10">
        <v>8</v>
      </c>
      <c r="O127" s="10">
        <v>4</v>
      </c>
      <c r="P127" s="10">
        <v>2</v>
      </c>
      <c r="Q127" s="10">
        <v>10</v>
      </c>
      <c r="R127" s="10">
        <v>13</v>
      </c>
      <c r="S127" s="10">
        <v>4</v>
      </c>
      <c r="T127" s="10">
        <v>6</v>
      </c>
      <c r="U127" s="10">
        <v>6</v>
      </c>
      <c r="V127" s="10">
        <v>9</v>
      </c>
      <c r="W127" s="10">
        <v>6</v>
      </c>
      <c r="X127" s="10">
        <v>7</v>
      </c>
      <c r="Y127" s="10">
        <v>8</v>
      </c>
      <c r="Z127" s="10">
        <v>0</v>
      </c>
      <c r="AA127" s="10">
        <v>0</v>
      </c>
      <c r="AB127" s="10">
        <v>4</v>
      </c>
      <c r="AC127" s="10">
        <v>2</v>
      </c>
      <c r="AD127" s="10">
        <v>21</v>
      </c>
      <c r="AE127" s="10">
        <v>6</v>
      </c>
      <c r="AF127" s="10">
        <v>13</v>
      </c>
      <c r="AG127" s="10">
        <v>19</v>
      </c>
      <c r="AH127" s="10">
        <v>28</v>
      </c>
      <c r="AI127" s="10">
        <v>19</v>
      </c>
      <c r="AJ127" s="10">
        <v>13</v>
      </c>
      <c r="AK127" s="10">
        <v>22</v>
      </c>
      <c r="AL127" s="10">
        <v>43</v>
      </c>
      <c r="AM127" s="10">
        <v>19</v>
      </c>
      <c r="AN127" s="10">
        <v>18</v>
      </c>
      <c r="AO127" s="10">
        <v>30</v>
      </c>
      <c r="AP127" s="10">
        <v>6</v>
      </c>
      <c r="AQ127" s="10">
        <v>6</v>
      </c>
      <c r="AR127" s="10">
        <v>8</v>
      </c>
      <c r="AS127" s="10">
        <v>11</v>
      </c>
    </row>
    <row r="128" spans="1:45" x14ac:dyDescent="0.4">
      <c r="B128" s="10">
        <v>140</v>
      </c>
      <c r="C128" s="10">
        <v>171</v>
      </c>
      <c r="D128" s="10">
        <v>194</v>
      </c>
      <c r="E128" s="10">
        <v>525</v>
      </c>
      <c r="F128" s="10">
        <v>399</v>
      </c>
      <c r="G128" s="10">
        <v>458</v>
      </c>
      <c r="H128" s="10">
        <v>487</v>
      </c>
      <c r="I128" s="10">
        <v>1024</v>
      </c>
      <c r="J128" s="10">
        <v>558</v>
      </c>
      <c r="K128" s="10">
        <v>557</v>
      </c>
      <c r="L128" s="10">
        <v>670</v>
      </c>
      <c r="M128" s="10">
        <v>1265</v>
      </c>
      <c r="N128" s="10">
        <v>579</v>
      </c>
      <c r="O128" s="10">
        <v>605</v>
      </c>
      <c r="P128" s="10">
        <v>615</v>
      </c>
      <c r="Q128" s="10">
        <v>977</v>
      </c>
      <c r="R128" s="10">
        <v>697</v>
      </c>
      <c r="S128" s="10">
        <v>673</v>
      </c>
      <c r="T128" s="10">
        <v>615</v>
      </c>
      <c r="U128" s="10">
        <v>885</v>
      </c>
      <c r="V128" s="10">
        <v>799</v>
      </c>
      <c r="W128" s="10">
        <v>729</v>
      </c>
      <c r="X128" s="10">
        <v>608</v>
      </c>
      <c r="Y128" s="10">
        <v>879</v>
      </c>
      <c r="Z128" s="10">
        <v>408</v>
      </c>
      <c r="AA128" s="10">
        <v>375</v>
      </c>
      <c r="AB128" s="10">
        <v>339</v>
      </c>
      <c r="AC128" s="10">
        <v>431</v>
      </c>
      <c r="AD128" s="10">
        <v>1560</v>
      </c>
      <c r="AE128" s="10">
        <v>1486</v>
      </c>
      <c r="AF128" s="10">
        <v>1327</v>
      </c>
      <c r="AG128" s="10">
        <v>2296</v>
      </c>
      <c r="AH128" s="10">
        <v>2001</v>
      </c>
      <c r="AI128" s="10">
        <v>2055</v>
      </c>
      <c r="AJ128" s="10">
        <v>2161</v>
      </c>
      <c r="AK128" s="10">
        <v>3652</v>
      </c>
      <c r="AL128" s="10">
        <v>2405</v>
      </c>
      <c r="AM128" s="10">
        <v>2382</v>
      </c>
      <c r="AN128" s="10">
        <v>2397</v>
      </c>
      <c r="AO128" s="10">
        <v>4107</v>
      </c>
      <c r="AP128" s="10">
        <v>1175</v>
      </c>
      <c r="AQ128" s="10">
        <v>1190</v>
      </c>
      <c r="AR128" s="10">
        <v>1127</v>
      </c>
      <c r="AS128" s="10">
        <v>1880</v>
      </c>
    </row>
    <row r="129" spans="1:45" x14ac:dyDescent="0.4">
      <c r="B129" s="10">
        <v>2.5245755438100002</v>
      </c>
      <c r="C129" s="10">
        <v>0</v>
      </c>
      <c r="D129" s="10">
        <v>0</v>
      </c>
      <c r="E129" s="10">
        <v>3.6413823308070001</v>
      </c>
      <c r="F129" s="10">
        <v>6.7583331518509997</v>
      </c>
      <c r="G129" s="10">
        <v>0.71945702058500005</v>
      </c>
      <c r="H129" s="10">
        <v>1.8423555348789999</v>
      </c>
      <c r="I129" s="10">
        <v>5.8344059748949997</v>
      </c>
      <c r="J129" s="10">
        <v>17.127664096829999</v>
      </c>
      <c r="K129" s="10">
        <v>9.1885828363709994</v>
      </c>
      <c r="L129" s="10">
        <v>5.2900659911399996</v>
      </c>
      <c r="M129" s="10">
        <v>6.735132283654</v>
      </c>
      <c r="N129" s="10">
        <v>6.9943504715670004</v>
      </c>
      <c r="O129" s="10">
        <v>6.8983740915049996</v>
      </c>
      <c r="P129" s="10">
        <v>1.343142204057</v>
      </c>
      <c r="Q129" s="10">
        <v>10.868578444860001</v>
      </c>
      <c r="R129" s="10">
        <v>11.709384192730001</v>
      </c>
      <c r="S129" s="10">
        <v>2.0378730054680001</v>
      </c>
      <c r="T129" s="10">
        <v>5.1304005175669998</v>
      </c>
      <c r="U129" s="10">
        <v>5.0323733715180001</v>
      </c>
      <c r="V129" s="10">
        <v>2.6897319120929999</v>
      </c>
      <c r="W129" s="10">
        <v>4.2885575832959999</v>
      </c>
      <c r="X129" s="10">
        <v>7.34661284337</v>
      </c>
      <c r="Y129" s="10">
        <v>5.867613208631</v>
      </c>
      <c r="Z129" s="10">
        <v>0</v>
      </c>
      <c r="AA129" s="10">
        <v>0</v>
      </c>
      <c r="AB129" s="10">
        <v>3.7793759686869999</v>
      </c>
      <c r="AC129" s="10">
        <v>1.9528738461349999</v>
      </c>
      <c r="AD129" s="10">
        <v>22.75537713436</v>
      </c>
      <c r="AE129" s="10">
        <v>5.8639357982389999</v>
      </c>
      <c r="AF129" s="10">
        <v>16.539096263459999</v>
      </c>
      <c r="AG129" s="10">
        <v>21.64005140643</v>
      </c>
      <c r="AH129" s="10">
        <v>25.048662234529999</v>
      </c>
      <c r="AI129" s="10">
        <v>17.26890873899</v>
      </c>
      <c r="AJ129" s="10">
        <v>8.1928567962390009</v>
      </c>
      <c r="AK129" s="10">
        <v>18.292308054069998</v>
      </c>
      <c r="AL129" s="10">
        <v>40.550462377359999</v>
      </c>
      <c r="AM129" s="10">
        <v>18.131462402229999</v>
      </c>
      <c r="AN129" s="10">
        <v>16.029579954540001</v>
      </c>
      <c r="AO129" s="10">
        <v>28.938432211209999</v>
      </c>
      <c r="AP129" s="10">
        <v>7.253576991519</v>
      </c>
      <c r="AQ129" s="10">
        <v>5.0013821349979999</v>
      </c>
      <c r="AR129" s="10">
        <v>8.7023731051609996</v>
      </c>
      <c r="AS129" s="10">
        <v>10.9939272493</v>
      </c>
    </row>
    <row r="130" spans="1:45" x14ac:dyDescent="0.4">
      <c r="B130" s="10">
        <v>414.93832661670001</v>
      </c>
      <c r="C130" s="10">
        <v>393.1087009327</v>
      </c>
      <c r="D130" s="10">
        <v>411.1167491361</v>
      </c>
      <c r="E130" s="10">
        <v>684.19789504209996</v>
      </c>
      <c r="F130" s="10">
        <v>684.26920344040002</v>
      </c>
      <c r="G130" s="10">
        <v>663.39166233169999</v>
      </c>
      <c r="H130" s="10">
        <v>674.01172105759997</v>
      </c>
      <c r="I130" s="10">
        <v>1128.41468854</v>
      </c>
      <c r="J130" s="10">
        <v>617.18630347789997</v>
      </c>
      <c r="K130" s="10">
        <v>627.76873530119997</v>
      </c>
      <c r="L130" s="10">
        <v>636.72706064479996</v>
      </c>
      <c r="M130" s="10">
        <v>1073.374845675</v>
      </c>
      <c r="N130" s="10">
        <v>579.05991985059995</v>
      </c>
      <c r="O130" s="10">
        <v>581.35840760539998</v>
      </c>
      <c r="P130" s="10">
        <v>561.89971533259995</v>
      </c>
      <c r="Q130" s="10">
        <v>927.34131457230001</v>
      </c>
      <c r="R130" s="10">
        <v>534.86103441440002</v>
      </c>
      <c r="S130" s="10">
        <v>537.47378196149998</v>
      </c>
      <c r="T130" s="10">
        <v>520.81066326339999</v>
      </c>
      <c r="U130" s="10">
        <v>855.37523773249995</v>
      </c>
      <c r="V130" s="10">
        <v>488.03964374970002</v>
      </c>
      <c r="W130" s="10">
        <v>520.38165158490006</v>
      </c>
      <c r="X130" s="10">
        <v>463.59296599330003</v>
      </c>
      <c r="Y130" s="10">
        <v>868.07166433760005</v>
      </c>
      <c r="Z130" s="10">
        <v>261.6455684503</v>
      </c>
      <c r="AA130" s="10">
        <v>246.00304049409999</v>
      </c>
      <c r="AB130" s="10">
        <v>286.2186198398</v>
      </c>
      <c r="AC130" s="10">
        <v>446.85162582309999</v>
      </c>
      <c r="AD130" s="10">
        <v>1752.8369306449999</v>
      </c>
      <c r="AE130" s="10">
        <v>1754.4793060980001</v>
      </c>
      <c r="AF130" s="10">
        <v>1799.134141944</v>
      </c>
      <c r="AG130" s="10">
        <v>3020.550763321</v>
      </c>
      <c r="AH130" s="10">
        <v>1805.6587632129999</v>
      </c>
      <c r="AI130" s="10">
        <v>1770.486660114</v>
      </c>
      <c r="AJ130" s="10">
        <v>1701.07770433</v>
      </c>
      <c r="AK130" s="10">
        <v>2921.773676756</v>
      </c>
      <c r="AL130" s="10">
        <v>2343.7882726490002</v>
      </c>
      <c r="AM130" s="10">
        <v>2394.2378484450001</v>
      </c>
      <c r="AN130" s="10">
        <v>2358.2221231120002</v>
      </c>
      <c r="AO130" s="10">
        <v>4013.4190004729999</v>
      </c>
      <c r="AP130" s="10">
        <v>1236.211727351</v>
      </c>
      <c r="AQ130" s="10">
        <v>1177.7621515549999</v>
      </c>
      <c r="AR130" s="10">
        <v>1191.125665729</v>
      </c>
      <c r="AS130" s="10">
        <v>1973.5561672179999</v>
      </c>
    </row>
    <row r="131" spans="1:45" x14ac:dyDescent="0.4">
      <c r="B131" s="4" t="s">
        <v>95</v>
      </c>
      <c r="C131" s="4" t="s">
        <v>95</v>
      </c>
      <c r="D131" s="4" t="s">
        <v>95</v>
      </c>
      <c r="E131" s="4" t="s">
        <v>95</v>
      </c>
      <c r="F131" s="4" t="s">
        <v>184</v>
      </c>
      <c r="G131" s="4" t="s">
        <v>95</v>
      </c>
      <c r="H131" s="4" t="s">
        <v>95</v>
      </c>
      <c r="I131" s="4" t="s">
        <v>95</v>
      </c>
      <c r="J131" s="4" t="s">
        <v>874</v>
      </c>
      <c r="K131" s="4" t="s">
        <v>397</v>
      </c>
      <c r="L131" s="4" t="s">
        <v>236</v>
      </c>
      <c r="M131" s="4" t="s">
        <v>95</v>
      </c>
      <c r="N131" s="4" t="s">
        <v>562</v>
      </c>
      <c r="O131" s="4" t="s">
        <v>95</v>
      </c>
      <c r="P131" s="4" t="s">
        <v>95</v>
      </c>
      <c r="Q131" s="4" t="s">
        <v>645</v>
      </c>
      <c r="R131" s="4" t="s">
        <v>573</v>
      </c>
      <c r="S131" s="4" t="s">
        <v>95</v>
      </c>
      <c r="T131" s="4" t="s">
        <v>95</v>
      </c>
      <c r="U131" s="4" t="s">
        <v>95</v>
      </c>
      <c r="V131" s="4" t="s">
        <v>236</v>
      </c>
      <c r="W131" s="4" t="s">
        <v>236</v>
      </c>
      <c r="X131" s="4" t="s">
        <v>236</v>
      </c>
      <c r="Y131" s="4" t="s">
        <v>95</v>
      </c>
      <c r="Z131" s="4" t="s">
        <v>95</v>
      </c>
      <c r="AA131" s="4" t="s">
        <v>95</v>
      </c>
      <c r="AB131" s="4" t="s">
        <v>95</v>
      </c>
      <c r="AC131" s="4" t="s">
        <v>95</v>
      </c>
      <c r="AD131" s="4" t="s">
        <v>815</v>
      </c>
      <c r="AE131" s="4" t="s">
        <v>236</v>
      </c>
      <c r="AF131" s="4" t="s">
        <v>397</v>
      </c>
      <c r="AG131" s="4" t="s">
        <v>397</v>
      </c>
      <c r="AH131" s="4" t="s">
        <v>831</v>
      </c>
      <c r="AI131" s="4" t="s">
        <v>435</v>
      </c>
      <c r="AJ131" s="4" t="s">
        <v>397</v>
      </c>
      <c r="AK131" s="4" t="s">
        <v>397</v>
      </c>
      <c r="AL131" s="4" t="s">
        <v>517</v>
      </c>
      <c r="AM131" s="4" t="s">
        <v>435</v>
      </c>
      <c r="AN131" s="4" t="s">
        <v>435</v>
      </c>
      <c r="AO131" s="4" t="s">
        <v>435</v>
      </c>
      <c r="AP131" s="4" t="s">
        <v>95</v>
      </c>
      <c r="AQ131" s="4" t="s">
        <v>236</v>
      </c>
      <c r="AR131" s="4" t="s">
        <v>434</v>
      </c>
      <c r="AS131" s="4" t="s">
        <v>236</v>
      </c>
    </row>
    <row r="132" spans="1:45" x14ac:dyDescent="0.4">
      <c r="A132" s="1" t="s">
        <v>340</v>
      </c>
      <c r="B132" s="9">
        <v>0</v>
      </c>
      <c r="C132" s="9">
        <v>0</v>
      </c>
      <c r="D132" s="9">
        <v>0</v>
      </c>
      <c r="E132" s="9">
        <v>9.0459098804719987E-3</v>
      </c>
      <c r="F132" s="9">
        <v>0</v>
      </c>
      <c r="G132" s="9">
        <v>0</v>
      </c>
      <c r="H132" s="9">
        <v>0</v>
      </c>
      <c r="I132" s="9">
        <v>9.8395324845460003E-3</v>
      </c>
      <c r="J132" s="9">
        <v>0</v>
      </c>
      <c r="K132" s="9">
        <v>0</v>
      </c>
      <c r="L132" s="9">
        <v>0</v>
      </c>
      <c r="M132" s="9">
        <v>1.1225768782620001E-2</v>
      </c>
      <c r="N132" s="9">
        <v>0</v>
      </c>
      <c r="O132" s="9">
        <v>0</v>
      </c>
      <c r="P132" s="9">
        <v>0</v>
      </c>
      <c r="Q132" s="9">
        <v>4.6689219558569998E-3</v>
      </c>
      <c r="R132" s="9">
        <v>0</v>
      </c>
      <c r="S132" s="9">
        <v>0</v>
      </c>
      <c r="T132" s="9">
        <v>0</v>
      </c>
      <c r="U132" s="9">
        <v>2.5318411873379997E-3</v>
      </c>
      <c r="V132" s="9">
        <v>0</v>
      </c>
      <c r="W132" s="9">
        <v>0</v>
      </c>
      <c r="X132" s="9">
        <v>0</v>
      </c>
      <c r="Y132" s="9">
        <v>8.8710789889099998E-4</v>
      </c>
      <c r="Z132" s="9">
        <v>0</v>
      </c>
      <c r="AA132" s="9">
        <v>0</v>
      </c>
      <c r="AB132" s="9">
        <v>0</v>
      </c>
      <c r="AC132" s="9">
        <v>0</v>
      </c>
      <c r="AD132" s="9">
        <v>0</v>
      </c>
      <c r="AE132" s="9">
        <v>0</v>
      </c>
      <c r="AF132" s="9">
        <v>0</v>
      </c>
      <c r="AG132" s="9">
        <v>3.6319432796149999E-3</v>
      </c>
      <c r="AH132" s="9">
        <v>0</v>
      </c>
      <c r="AI132" s="9">
        <v>0</v>
      </c>
      <c r="AJ132" s="9">
        <v>0</v>
      </c>
      <c r="AK132" s="9">
        <v>8.7030092075499992E-3</v>
      </c>
      <c r="AL132" s="9">
        <v>0</v>
      </c>
      <c r="AM132" s="9">
        <v>0</v>
      </c>
      <c r="AN132" s="9">
        <v>0</v>
      </c>
      <c r="AO132" s="9">
        <v>8.9274788907989996E-3</v>
      </c>
      <c r="AP132" s="9">
        <v>0</v>
      </c>
      <c r="AQ132" s="9">
        <v>0</v>
      </c>
      <c r="AR132" s="9">
        <v>0</v>
      </c>
      <c r="AS132" s="9">
        <v>3.9392931182220001E-4</v>
      </c>
    </row>
    <row r="133" spans="1:45" x14ac:dyDescent="0.4">
      <c r="B133" s="10">
        <v>0</v>
      </c>
      <c r="C133" s="10">
        <v>0</v>
      </c>
      <c r="D133" s="10">
        <v>0</v>
      </c>
      <c r="E133" s="10">
        <v>7</v>
      </c>
      <c r="F133" s="10">
        <v>0</v>
      </c>
      <c r="G133" s="10">
        <v>0</v>
      </c>
      <c r="H133" s="10">
        <v>0</v>
      </c>
      <c r="I133" s="10">
        <v>10</v>
      </c>
      <c r="J133" s="10">
        <v>0</v>
      </c>
      <c r="K133" s="10">
        <v>0</v>
      </c>
      <c r="L133" s="10">
        <v>0</v>
      </c>
      <c r="M133" s="10">
        <v>13</v>
      </c>
      <c r="N133" s="10">
        <v>0</v>
      </c>
      <c r="O133" s="10">
        <v>0</v>
      </c>
      <c r="P133" s="10">
        <v>0</v>
      </c>
      <c r="Q133" s="10">
        <v>4</v>
      </c>
      <c r="R133" s="10">
        <v>0</v>
      </c>
      <c r="S133" s="10">
        <v>0</v>
      </c>
      <c r="T133" s="10">
        <v>0</v>
      </c>
      <c r="U133" s="10">
        <v>1</v>
      </c>
      <c r="V133" s="10">
        <v>0</v>
      </c>
      <c r="W133" s="10">
        <v>0</v>
      </c>
      <c r="X133" s="10">
        <v>0</v>
      </c>
      <c r="Y133" s="10">
        <v>1</v>
      </c>
      <c r="Z133" s="10">
        <v>0</v>
      </c>
      <c r="AA133" s="10">
        <v>0</v>
      </c>
      <c r="AB133" s="10">
        <v>0</v>
      </c>
      <c r="AC133" s="10">
        <v>0</v>
      </c>
      <c r="AD133" s="10">
        <v>0</v>
      </c>
      <c r="AE133" s="10">
        <v>0</v>
      </c>
      <c r="AF133" s="10">
        <v>0</v>
      </c>
      <c r="AG133" s="10">
        <v>10</v>
      </c>
      <c r="AH133" s="10">
        <v>0</v>
      </c>
      <c r="AI133" s="10">
        <v>0</v>
      </c>
      <c r="AJ133" s="10">
        <v>0</v>
      </c>
      <c r="AK133" s="10">
        <v>25</v>
      </c>
      <c r="AL133" s="10">
        <v>0</v>
      </c>
      <c r="AM133" s="10">
        <v>0</v>
      </c>
      <c r="AN133" s="10">
        <v>0</v>
      </c>
      <c r="AO133" s="10">
        <v>35</v>
      </c>
      <c r="AP133" s="10">
        <v>0</v>
      </c>
      <c r="AQ133" s="10">
        <v>0</v>
      </c>
      <c r="AR133" s="10">
        <v>0</v>
      </c>
      <c r="AS133" s="10">
        <v>1</v>
      </c>
    </row>
    <row r="134" spans="1:45" x14ac:dyDescent="0.4">
      <c r="B134" s="10">
        <v>140</v>
      </c>
      <c r="C134" s="10">
        <v>171</v>
      </c>
      <c r="D134" s="10">
        <v>194</v>
      </c>
      <c r="E134" s="10">
        <v>525</v>
      </c>
      <c r="F134" s="10">
        <v>399</v>
      </c>
      <c r="G134" s="10">
        <v>458</v>
      </c>
      <c r="H134" s="10">
        <v>487</v>
      </c>
      <c r="I134" s="10">
        <v>1024</v>
      </c>
      <c r="J134" s="10">
        <v>558</v>
      </c>
      <c r="K134" s="10">
        <v>557</v>
      </c>
      <c r="L134" s="10">
        <v>670</v>
      </c>
      <c r="M134" s="10">
        <v>1265</v>
      </c>
      <c r="N134" s="10">
        <v>579</v>
      </c>
      <c r="O134" s="10">
        <v>605</v>
      </c>
      <c r="P134" s="10">
        <v>615</v>
      </c>
      <c r="Q134" s="10">
        <v>977</v>
      </c>
      <c r="R134" s="10">
        <v>697</v>
      </c>
      <c r="S134" s="10">
        <v>673</v>
      </c>
      <c r="T134" s="10">
        <v>615</v>
      </c>
      <c r="U134" s="10">
        <v>885</v>
      </c>
      <c r="V134" s="10">
        <v>799</v>
      </c>
      <c r="W134" s="10">
        <v>729</v>
      </c>
      <c r="X134" s="10">
        <v>608</v>
      </c>
      <c r="Y134" s="10">
        <v>879</v>
      </c>
      <c r="Z134" s="10">
        <v>408</v>
      </c>
      <c r="AA134" s="10">
        <v>375</v>
      </c>
      <c r="AB134" s="10">
        <v>339</v>
      </c>
      <c r="AC134" s="10">
        <v>431</v>
      </c>
      <c r="AD134" s="10">
        <v>1560</v>
      </c>
      <c r="AE134" s="10">
        <v>1486</v>
      </c>
      <c r="AF134" s="10">
        <v>1327</v>
      </c>
      <c r="AG134" s="10">
        <v>2296</v>
      </c>
      <c r="AH134" s="10">
        <v>2001</v>
      </c>
      <c r="AI134" s="10">
        <v>2055</v>
      </c>
      <c r="AJ134" s="10">
        <v>2161</v>
      </c>
      <c r="AK134" s="10">
        <v>3652</v>
      </c>
      <c r="AL134" s="10">
        <v>2405</v>
      </c>
      <c r="AM134" s="10">
        <v>2382</v>
      </c>
      <c r="AN134" s="10">
        <v>2397</v>
      </c>
      <c r="AO134" s="10">
        <v>4107</v>
      </c>
      <c r="AP134" s="10">
        <v>1175</v>
      </c>
      <c r="AQ134" s="10">
        <v>1190</v>
      </c>
      <c r="AR134" s="10">
        <v>1127</v>
      </c>
      <c r="AS134" s="10">
        <v>1880</v>
      </c>
    </row>
    <row r="135" spans="1:45" x14ac:dyDescent="0.4">
      <c r="B135" s="10">
        <v>0</v>
      </c>
      <c r="C135" s="10">
        <v>0</v>
      </c>
      <c r="D135" s="10">
        <v>0</v>
      </c>
      <c r="E135" s="10">
        <v>6.1891924989589997</v>
      </c>
      <c r="F135" s="10">
        <v>0</v>
      </c>
      <c r="G135" s="10">
        <v>0</v>
      </c>
      <c r="H135" s="10">
        <v>0</v>
      </c>
      <c r="I135" s="10">
        <v>11.10307298393</v>
      </c>
      <c r="J135" s="10">
        <v>0</v>
      </c>
      <c r="K135" s="10">
        <v>0</v>
      </c>
      <c r="L135" s="10">
        <v>0</v>
      </c>
      <c r="M135" s="10">
        <v>12.049457834629999</v>
      </c>
      <c r="N135" s="10">
        <v>0</v>
      </c>
      <c r="O135" s="10">
        <v>0</v>
      </c>
      <c r="P135" s="10">
        <v>0</v>
      </c>
      <c r="Q135" s="10">
        <v>4.3296842241800002</v>
      </c>
      <c r="R135" s="10">
        <v>0</v>
      </c>
      <c r="S135" s="10">
        <v>0</v>
      </c>
      <c r="T135" s="10">
        <v>0</v>
      </c>
      <c r="U135" s="10">
        <v>2.1656742575200001</v>
      </c>
      <c r="V135" s="10">
        <v>0</v>
      </c>
      <c r="W135" s="10">
        <v>0</v>
      </c>
      <c r="X135" s="10">
        <v>0</v>
      </c>
      <c r="Y135" s="10">
        <v>0.77007323023740004</v>
      </c>
      <c r="Z135" s="10">
        <v>0</v>
      </c>
      <c r="AA135" s="10">
        <v>0</v>
      </c>
      <c r="AB135" s="10">
        <v>0</v>
      </c>
      <c r="AC135" s="10">
        <v>0</v>
      </c>
      <c r="AD135" s="10">
        <v>0</v>
      </c>
      <c r="AE135" s="10">
        <v>0</v>
      </c>
      <c r="AF135" s="10">
        <v>0</v>
      </c>
      <c r="AG135" s="10">
        <v>10.97046904558</v>
      </c>
      <c r="AH135" s="10">
        <v>0</v>
      </c>
      <c r="AI135" s="10">
        <v>0</v>
      </c>
      <c r="AJ135" s="10">
        <v>0</v>
      </c>
      <c r="AK135" s="10">
        <v>25.428223211180001</v>
      </c>
      <c r="AL135" s="10">
        <v>0</v>
      </c>
      <c r="AM135" s="10">
        <v>0</v>
      </c>
      <c r="AN135" s="10">
        <v>0</v>
      </c>
      <c r="AO135" s="10">
        <v>35.829713406659998</v>
      </c>
      <c r="AP135" s="10">
        <v>0</v>
      </c>
      <c r="AQ135" s="10">
        <v>0</v>
      </c>
      <c r="AR135" s="10">
        <v>0</v>
      </c>
      <c r="AS135" s="10">
        <v>0.77744162279469997</v>
      </c>
    </row>
    <row r="136" spans="1:45" x14ac:dyDescent="0.4">
      <c r="B136" s="10">
        <v>414.93832661670001</v>
      </c>
      <c r="C136" s="10">
        <v>393.1087009327</v>
      </c>
      <c r="D136" s="10">
        <v>411.1167491361</v>
      </c>
      <c r="E136" s="10">
        <v>684.19789504209996</v>
      </c>
      <c r="F136" s="10">
        <v>684.26920344040002</v>
      </c>
      <c r="G136" s="10">
        <v>663.39166233169999</v>
      </c>
      <c r="H136" s="10">
        <v>674.01172105759997</v>
      </c>
      <c r="I136" s="10">
        <v>1128.41468854</v>
      </c>
      <c r="J136" s="10">
        <v>617.18630347789997</v>
      </c>
      <c r="K136" s="10">
        <v>627.76873530119997</v>
      </c>
      <c r="L136" s="10">
        <v>636.72706064479996</v>
      </c>
      <c r="M136" s="10">
        <v>1073.374845675</v>
      </c>
      <c r="N136" s="10">
        <v>579.05991985059995</v>
      </c>
      <c r="O136" s="10">
        <v>581.35840760539998</v>
      </c>
      <c r="P136" s="10">
        <v>561.89971533259995</v>
      </c>
      <c r="Q136" s="10">
        <v>927.34131457230001</v>
      </c>
      <c r="R136" s="10">
        <v>534.86103441440002</v>
      </c>
      <c r="S136" s="10">
        <v>537.47378196149998</v>
      </c>
      <c r="T136" s="10">
        <v>520.81066326339999</v>
      </c>
      <c r="U136" s="10">
        <v>855.37523773249995</v>
      </c>
      <c r="V136" s="10">
        <v>488.03964374970002</v>
      </c>
      <c r="W136" s="10">
        <v>520.38165158490006</v>
      </c>
      <c r="X136" s="10">
        <v>463.59296599330003</v>
      </c>
      <c r="Y136" s="10">
        <v>868.07166433760005</v>
      </c>
      <c r="Z136" s="10">
        <v>261.6455684503</v>
      </c>
      <c r="AA136" s="10">
        <v>246.00304049409999</v>
      </c>
      <c r="AB136" s="10">
        <v>286.2186198398</v>
      </c>
      <c r="AC136" s="10">
        <v>446.85162582309999</v>
      </c>
      <c r="AD136" s="10">
        <v>1752.8369306449999</v>
      </c>
      <c r="AE136" s="10">
        <v>1754.4793060980001</v>
      </c>
      <c r="AF136" s="10">
        <v>1799.134141944</v>
      </c>
      <c r="AG136" s="10">
        <v>3020.550763321</v>
      </c>
      <c r="AH136" s="10">
        <v>1805.6587632129999</v>
      </c>
      <c r="AI136" s="10">
        <v>1770.486660114</v>
      </c>
      <c r="AJ136" s="10">
        <v>1701.07770433</v>
      </c>
      <c r="AK136" s="10">
        <v>2921.773676756</v>
      </c>
      <c r="AL136" s="10">
        <v>2343.7882726490002</v>
      </c>
      <c r="AM136" s="10">
        <v>2394.2378484450001</v>
      </c>
      <c r="AN136" s="10">
        <v>2358.2221231120002</v>
      </c>
      <c r="AO136" s="10">
        <v>4013.4190004729999</v>
      </c>
      <c r="AP136" s="10">
        <v>1236.211727351</v>
      </c>
      <c r="AQ136" s="10">
        <v>1177.7621515549999</v>
      </c>
      <c r="AR136" s="10">
        <v>1191.125665729</v>
      </c>
      <c r="AS136" s="10">
        <v>1973.5561672179999</v>
      </c>
    </row>
    <row r="137" spans="1:45" x14ac:dyDescent="0.4">
      <c r="B137" s="4" t="s">
        <v>95</v>
      </c>
      <c r="C137" s="4" t="s">
        <v>95</v>
      </c>
      <c r="D137" s="4" t="s">
        <v>95</v>
      </c>
      <c r="E137" s="4" t="s">
        <v>95</v>
      </c>
      <c r="F137" s="4" t="s">
        <v>95</v>
      </c>
      <c r="G137" s="4" t="s">
        <v>95</v>
      </c>
      <c r="H137" s="4" t="s">
        <v>95</v>
      </c>
      <c r="I137" s="4" t="s">
        <v>182</v>
      </c>
      <c r="J137" s="4" t="s">
        <v>95</v>
      </c>
      <c r="K137" s="4" t="s">
        <v>95</v>
      </c>
      <c r="L137" s="4" t="s">
        <v>95</v>
      </c>
      <c r="M137" s="4" t="s">
        <v>454</v>
      </c>
      <c r="N137" s="4" t="s">
        <v>95</v>
      </c>
      <c r="O137" s="4" t="s">
        <v>95</v>
      </c>
      <c r="P137" s="4" t="s">
        <v>95</v>
      </c>
      <c r="Q137" s="4" t="s">
        <v>95</v>
      </c>
      <c r="R137" s="4" t="s">
        <v>95</v>
      </c>
      <c r="S137" s="4" t="s">
        <v>95</v>
      </c>
      <c r="T137" s="4" t="s">
        <v>95</v>
      </c>
      <c r="U137" s="4" t="s">
        <v>95</v>
      </c>
      <c r="V137" s="4" t="s">
        <v>95</v>
      </c>
      <c r="W137" s="4" t="s">
        <v>95</v>
      </c>
      <c r="X137" s="4" t="s">
        <v>95</v>
      </c>
      <c r="Y137" s="4" t="s">
        <v>95</v>
      </c>
      <c r="Z137" s="4" t="s">
        <v>446</v>
      </c>
      <c r="AA137" s="4" t="s">
        <v>446</v>
      </c>
      <c r="AB137" s="4" t="s">
        <v>446</v>
      </c>
      <c r="AC137" s="4" t="s">
        <v>446</v>
      </c>
      <c r="AD137" s="4" t="s">
        <v>95</v>
      </c>
      <c r="AE137" s="4" t="s">
        <v>95</v>
      </c>
      <c r="AF137" s="4" t="s">
        <v>95</v>
      </c>
      <c r="AG137" s="4" t="s">
        <v>182</v>
      </c>
      <c r="AH137" s="4" t="s">
        <v>95</v>
      </c>
      <c r="AI137" s="4" t="s">
        <v>95</v>
      </c>
      <c r="AJ137" s="4" t="s">
        <v>95</v>
      </c>
      <c r="AK137" s="4" t="s">
        <v>349</v>
      </c>
      <c r="AL137" s="4" t="s">
        <v>95</v>
      </c>
      <c r="AM137" s="4" t="s">
        <v>95</v>
      </c>
      <c r="AN137" s="4" t="s">
        <v>95</v>
      </c>
      <c r="AO137" s="4" t="s">
        <v>349</v>
      </c>
      <c r="AP137" s="4" t="s">
        <v>95</v>
      </c>
      <c r="AQ137" s="4" t="s">
        <v>95</v>
      </c>
      <c r="AR137" s="4" t="s">
        <v>95</v>
      </c>
      <c r="AS137" s="4" t="s">
        <v>95</v>
      </c>
    </row>
    <row r="138" spans="1:45" x14ac:dyDescent="0.4">
      <c r="A138" s="1" t="s">
        <v>334</v>
      </c>
      <c r="B138" s="9">
        <v>0</v>
      </c>
      <c r="C138" s="9">
        <v>0</v>
      </c>
      <c r="D138" s="9">
        <v>0</v>
      </c>
      <c r="E138" s="9">
        <v>7.5494625432870003E-3</v>
      </c>
      <c r="F138" s="9">
        <v>0</v>
      </c>
      <c r="G138" s="9">
        <v>0</v>
      </c>
      <c r="H138" s="9">
        <v>1.010552420104E-3</v>
      </c>
      <c r="I138" s="9">
        <v>4.0734057055209997E-3</v>
      </c>
      <c r="J138" s="9">
        <v>0</v>
      </c>
      <c r="K138" s="9">
        <v>0</v>
      </c>
      <c r="L138" s="9">
        <v>1.604638074179E-3</v>
      </c>
      <c r="M138" s="9">
        <v>8.3586870795740002E-3</v>
      </c>
      <c r="N138" s="9">
        <v>0</v>
      </c>
      <c r="O138" s="9">
        <v>0</v>
      </c>
      <c r="P138" s="9">
        <v>1.6614945869730001E-3</v>
      </c>
      <c r="Q138" s="9">
        <v>7.6765989497440002E-3</v>
      </c>
      <c r="R138" s="9">
        <v>0</v>
      </c>
      <c r="S138" s="9">
        <v>0</v>
      </c>
      <c r="T138" s="9">
        <v>2.4331782728389999E-3</v>
      </c>
      <c r="U138" s="9">
        <v>6.7882796389150003E-3</v>
      </c>
      <c r="V138" s="9">
        <v>0</v>
      </c>
      <c r="W138" s="9">
        <v>0</v>
      </c>
      <c r="X138" s="9">
        <v>0</v>
      </c>
      <c r="Y138" s="9">
        <v>4.434351746712E-3</v>
      </c>
      <c r="Z138" s="9">
        <v>0</v>
      </c>
      <c r="AA138" s="9">
        <v>0</v>
      </c>
      <c r="AB138" s="9">
        <v>0</v>
      </c>
      <c r="AC138" s="9">
        <v>1.1841561628999999E-3</v>
      </c>
      <c r="AD138" s="9">
        <v>0</v>
      </c>
      <c r="AE138" s="9">
        <v>0</v>
      </c>
      <c r="AF138" s="9">
        <v>1.2232653887519998E-3</v>
      </c>
      <c r="AG138" s="9">
        <v>5.714963717444E-3</v>
      </c>
      <c r="AH138" s="9">
        <v>0</v>
      </c>
      <c r="AI138" s="9">
        <v>0</v>
      </c>
      <c r="AJ138" s="9">
        <v>1.0010363758979999E-3</v>
      </c>
      <c r="AK138" s="9">
        <v>5.5067086707599995E-3</v>
      </c>
      <c r="AL138" s="9">
        <v>0</v>
      </c>
      <c r="AM138" s="9">
        <v>0</v>
      </c>
      <c r="AN138" s="9">
        <v>1.1179752619020001E-3</v>
      </c>
      <c r="AO138" s="9">
        <v>7.7164646824520004E-3</v>
      </c>
      <c r="AP138" s="9">
        <v>0</v>
      </c>
      <c r="AQ138" s="9">
        <v>0</v>
      </c>
      <c r="AR138" s="9">
        <v>1.063888745391E-3</v>
      </c>
      <c r="AS138" s="9">
        <v>2.5680782009759998E-3</v>
      </c>
    </row>
    <row r="139" spans="1:45" x14ac:dyDescent="0.4">
      <c r="B139" s="10">
        <v>0</v>
      </c>
      <c r="C139" s="10">
        <v>0</v>
      </c>
      <c r="D139" s="10">
        <v>0</v>
      </c>
      <c r="E139" s="10">
        <v>3</v>
      </c>
      <c r="F139" s="10">
        <v>0</v>
      </c>
      <c r="G139" s="10">
        <v>0</v>
      </c>
      <c r="H139" s="10">
        <v>1</v>
      </c>
      <c r="I139" s="10">
        <v>4</v>
      </c>
      <c r="J139" s="10">
        <v>0</v>
      </c>
      <c r="K139" s="10">
        <v>0</v>
      </c>
      <c r="L139" s="10">
        <v>1</v>
      </c>
      <c r="M139" s="10">
        <v>17</v>
      </c>
      <c r="N139" s="10">
        <v>0</v>
      </c>
      <c r="O139" s="10">
        <v>0</v>
      </c>
      <c r="P139" s="10">
        <v>1</v>
      </c>
      <c r="Q139" s="10">
        <v>8</v>
      </c>
      <c r="R139" s="10">
        <v>0</v>
      </c>
      <c r="S139" s="10">
        <v>0</v>
      </c>
      <c r="T139" s="10">
        <v>1</v>
      </c>
      <c r="U139" s="10">
        <v>5</v>
      </c>
      <c r="V139" s="10">
        <v>0</v>
      </c>
      <c r="W139" s="10">
        <v>0</v>
      </c>
      <c r="X139" s="10">
        <v>0</v>
      </c>
      <c r="Y139" s="10">
        <v>7</v>
      </c>
      <c r="Z139" s="10">
        <v>0</v>
      </c>
      <c r="AA139" s="10">
        <v>0</v>
      </c>
      <c r="AB139" s="10">
        <v>0</v>
      </c>
      <c r="AC139" s="10">
        <v>1</v>
      </c>
      <c r="AD139" s="10">
        <v>0</v>
      </c>
      <c r="AE139" s="10">
        <v>0</v>
      </c>
      <c r="AF139" s="10">
        <v>2</v>
      </c>
      <c r="AG139" s="10">
        <v>22</v>
      </c>
      <c r="AH139" s="10">
        <v>0</v>
      </c>
      <c r="AI139" s="10">
        <v>0</v>
      </c>
      <c r="AJ139" s="10">
        <v>2</v>
      </c>
      <c r="AK139" s="10">
        <v>21</v>
      </c>
      <c r="AL139" s="10">
        <v>0</v>
      </c>
      <c r="AM139" s="10">
        <v>0</v>
      </c>
      <c r="AN139" s="10">
        <v>3</v>
      </c>
      <c r="AO139" s="10">
        <v>39</v>
      </c>
      <c r="AP139" s="10">
        <v>0</v>
      </c>
      <c r="AQ139" s="10">
        <v>0</v>
      </c>
      <c r="AR139" s="10">
        <v>1</v>
      </c>
      <c r="AS139" s="10">
        <v>6</v>
      </c>
    </row>
    <row r="140" spans="1:45" x14ac:dyDescent="0.4">
      <c r="B140" s="10">
        <v>140</v>
      </c>
      <c r="C140" s="10">
        <v>171</v>
      </c>
      <c r="D140" s="10">
        <v>194</v>
      </c>
      <c r="E140" s="10">
        <v>525</v>
      </c>
      <c r="F140" s="10">
        <v>399</v>
      </c>
      <c r="G140" s="10">
        <v>458</v>
      </c>
      <c r="H140" s="10">
        <v>487</v>
      </c>
      <c r="I140" s="10">
        <v>1024</v>
      </c>
      <c r="J140" s="10">
        <v>558</v>
      </c>
      <c r="K140" s="10">
        <v>557</v>
      </c>
      <c r="L140" s="10">
        <v>670</v>
      </c>
      <c r="M140" s="10">
        <v>1265</v>
      </c>
      <c r="N140" s="10">
        <v>579</v>
      </c>
      <c r="O140" s="10">
        <v>605</v>
      </c>
      <c r="P140" s="10">
        <v>615</v>
      </c>
      <c r="Q140" s="10">
        <v>977</v>
      </c>
      <c r="R140" s="10">
        <v>697</v>
      </c>
      <c r="S140" s="10">
        <v>673</v>
      </c>
      <c r="T140" s="10">
        <v>615</v>
      </c>
      <c r="U140" s="10">
        <v>885</v>
      </c>
      <c r="V140" s="10">
        <v>799</v>
      </c>
      <c r="W140" s="10">
        <v>729</v>
      </c>
      <c r="X140" s="10">
        <v>608</v>
      </c>
      <c r="Y140" s="10">
        <v>879</v>
      </c>
      <c r="Z140" s="10">
        <v>408</v>
      </c>
      <c r="AA140" s="10">
        <v>375</v>
      </c>
      <c r="AB140" s="10">
        <v>339</v>
      </c>
      <c r="AC140" s="10">
        <v>431</v>
      </c>
      <c r="AD140" s="10">
        <v>1560</v>
      </c>
      <c r="AE140" s="10">
        <v>1486</v>
      </c>
      <c r="AF140" s="10">
        <v>1327</v>
      </c>
      <c r="AG140" s="10">
        <v>2296</v>
      </c>
      <c r="AH140" s="10">
        <v>2001</v>
      </c>
      <c r="AI140" s="10">
        <v>2055</v>
      </c>
      <c r="AJ140" s="10">
        <v>2161</v>
      </c>
      <c r="AK140" s="10">
        <v>3652</v>
      </c>
      <c r="AL140" s="10">
        <v>2405</v>
      </c>
      <c r="AM140" s="10">
        <v>2382</v>
      </c>
      <c r="AN140" s="10">
        <v>2397</v>
      </c>
      <c r="AO140" s="10">
        <v>4107</v>
      </c>
      <c r="AP140" s="10">
        <v>1175</v>
      </c>
      <c r="AQ140" s="10">
        <v>1190</v>
      </c>
      <c r="AR140" s="10">
        <v>1127</v>
      </c>
      <c r="AS140" s="10">
        <v>1880</v>
      </c>
    </row>
    <row r="141" spans="1:45" x14ac:dyDescent="0.4">
      <c r="B141" s="10">
        <v>0</v>
      </c>
      <c r="C141" s="10">
        <v>0</v>
      </c>
      <c r="D141" s="10">
        <v>0</v>
      </c>
      <c r="E141" s="10">
        <v>5.1653263808160004</v>
      </c>
      <c r="F141" s="10">
        <v>0</v>
      </c>
      <c r="G141" s="10">
        <v>0</v>
      </c>
      <c r="H141" s="10">
        <v>0.68112417589340002</v>
      </c>
      <c r="I141" s="10">
        <v>4.5964908304919998</v>
      </c>
      <c r="J141" s="10">
        <v>0</v>
      </c>
      <c r="K141" s="10">
        <v>0</v>
      </c>
      <c r="L141" s="10">
        <v>1.02171648437</v>
      </c>
      <c r="M141" s="10">
        <v>8.9720044540850008</v>
      </c>
      <c r="N141" s="10">
        <v>0</v>
      </c>
      <c r="O141" s="10">
        <v>0</v>
      </c>
      <c r="P141" s="10">
        <v>0.93359333544680001</v>
      </c>
      <c r="Q141" s="10">
        <v>7.1188273615010003</v>
      </c>
      <c r="R141" s="10">
        <v>0</v>
      </c>
      <c r="S141" s="10">
        <v>0</v>
      </c>
      <c r="T141" s="10">
        <v>1.267225190115</v>
      </c>
      <c r="U141" s="10">
        <v>5.8065263099309998</v>
      </c>
      <c r="V141" s="10">
        <v>0</v>
      </c>
      <c r="W141" s="10">
        <v>0</v>
      </c>
      <c r="X141" s="10">
        <v>0</v>
      </c>
      <c r="Y141" s="10">
        <v>3.849335101026</v>
      </c>
      <c r="Z141" s="10">
        <v>0</v>
      </c>
      <c r="AA141" s="10">
        <v>0</v>
      </c>
      <c r="AB141" s="10">
        <v>0</v>
      </c>
      <c r="AC141" s="10">
        <v>0.52914210662049999</v>
      </c>
      <c r="AD141" s="10">
        <v>0</v>
      </c>
      <c r="AE141" s="10">
        <v>0</v>
      </c>
      <c r="AF141" s="10">
        <v>2.2008185255620001</v>
      </c>
      <c r="AG141" s="10">
        <v>17.26233801907</v>
      </c>
      <c r="AH141" s="10">
        <v>0</v>
      </c>
      <c r="AI141" s="10">
        <v>0</v>
      </c>
      <c r="AJ141" s="10">
        <v>1.7028406602640001</v>
      </c>
      <c r="AK141" s="10">
        <v>16.089356439789999</v>
      </c>
      <c r="AL141" s="10">
        <v>0</v>
      </c>
      <c r="AM141" s="10">
        <v>0</v>
      </c>
      <c r="AN141" s="10">
        <v>2.6364339957110001</v>
      </c>
      <c r="AO141" s="10">
        <v>30.969405973040001</v>
      </c>
      <c r="AP141" s="10">
        <v>0</v>
      </c>
      <c r="AQ141" s="10">
        <v>0</v>
      </c>
      <c r="AR141" s="10">
        <v>1.267225190115</v>
      </c>
      <c r="AS141" s="10">
        <v>5.068246571435</v>
      </c>
    </row>
    <row r="142" spans="1:45" x14ac:dyDescent="0.4">
      <c r="B142" s="10">
        <v>414.93832661670001</v>
      </c>
      <c r="C142" s="10">
        <v>393.1087009327</v>
      </c>
      <c r="D142" s="10">
        <v>411.1167491361</v>
      </c>
      <c r="E142" s="10">
        <v>684.19789504209996</v>
      </c>
      <c r="F142" s="10">
        <v>684.26920344040002</v>
      </c>
      <c r="G142" s="10">
        <v>663.39166233169999</v>
      </c>
      <c r="H142" s="10">
        <v>674.01172105759997</v>
      </c>
      <c r="I142" s="10">
        <v>1128.41468854</v>
      </c>
      <c r="J142" s="10">
        <v>617.18630347789997</v>
      </c>
      <c r="K142" s="10">
        <v>627.76873530119997</v>
      </c>
      <c r="L142" s="10">
        <v>636.72706064479996</v>
      </c>
      <c r="M142" s="10">
        <v>1073.374845675</v>
      </c>
      <c r="N142" s="10">
        <v>579.05991985059995</v>
      </c>
      <c r="O142" s="10">
        <v>581.35840760539998</v>
      </c>
      <c r="P142" s="10">
        <v>561.89971533259995</v>
      </c>
      <c r="Q142" s="10">
        <v>927.34131457230001</v>
      </c>
      <c r="R142" s="10">
        <v>534.86103441440002</v>
      </c>
      <c r="S142" s="10">
        <v>537.47378196149998</v>
      </c>
      <c r="T142" s="10">
        <v>520.81066326339999</v>
      </c>
      <c r="U142" s="10">
        <v>855.37523773249995</v>
      </c>
      <c r="V142" s="10">
        <v>488.03964374970002</v>
      </c>
      <c r="W142" s="10">
        <v>520.38165158490006</v>
      </c>
      <c r="X142" s="10">
        <v>463.59296599330003</v>
      </c>
      <c r="Y142" s="10">
        <v>868.07166433760005</v>
      </c>
      <c r="Z142" s="10">
        <v>261.6455684503</v>
      </c>
      <c r="AA142" s="10">
        <v>246.00304049409999</v>
      </c>
      <c r="AB142" s="10">
        <v>286.2186198398</v>
      </c>
      <c r="AC142" s="10">
        <v>446.85162582309999</v>
      </c>
      <c r="AD142" s="10">
        <v>1752.8369306449999</v>
      </c>
      <c r="AE142" s="10">
        <v>1754.4793060980001</v>
      </c>
      <c r="AF142" s="10">
        <v>1799.134141944</v>
      </c>
      <c r="AG142" s="10">
        <v>3020.550763321</v>
      </c>
      <c r="AH142" s="10">
        <v>1805.6587632129999</v>
      </c>
      <c r="AI142" s="10">
        <v>1770.486660114</v>
      </c>
      <c r="AJ142" s="10">
        <v>1701.07770433</v>
      </c>
      <c r="AK142" s="10">
        <v>2921.773676756</v>
      </c>
      <c r="AL142" s="10">
        <v>2343.7882726490002</v>
      </c>
      <c r="AM142" s="10">
        <v>2394.2378484450001</v>
      </c>
      <c r="AN142" s="10">
        <v>2358.2221231120002</v>
      </c>
      <c r="AO142" s="10">
        <v>4013.4190004729999</v>
      </c>
      <c r="AP142" s="10">
        <v>1236.211727351</v>
      </c>
      <c r="AQ142" s="10">
        <v>1177.7621515549999</v>
      </c>
      <c r="AR142" s="10">
        <v>1191.125665729</v>
      </c>
      <c r="AS142" s="10">
        <v>1973.5561672179999</v>
      </c>
    </row>
    <row r="143" spans="1:45" x14ac:dyDescent="0.4">
      <c r="B143" s="4" t="s">
        <v>95</v>
      </c>
      <c r="C143" s="4" t="s">
        <v>95</v>
      </c>
      <c r="D143" s="4" t="s">
        <v>95</v>
      </c>
      <c r="E143" s="4" t="s">
        <v>95</v>
      </c>
      <c r="F143" s="4" t="s">
        <v>95</v>
      </c>
      <c r="G143" s="4" t="s">
        <v>95</v>
      </c>
      <c r="H143" s="4" t="s">
        <v>95</v>
      </c>
      <c r="I143" s="4" t="s">
        <v>95</v>
      </c>
      <c r="J143" s="4" t="s">
        <v>95</v>
      </c>
      <c r="K143" s="4" t="s">
        <v>95</v>
      </c>
      <c r="L143" s="4" t="s">
        <v>95</v>
      </c>
      <c r="M143" s="4" t="s">
        <v>432</v>
      </c>
      <c r="N143" s="4" t="s">
        <v>95</v>
      </c>
      <c r="O143" s="4" t="s">
        <v>95</v>
      </c>
      <c r="P143" s="4" t="s">
        <v>95</v>
      </c>
      <c r="Q143" s="4" t="s">
        <v>95</v>
      </c>
      <c r="R143" s="4" t="s">
        <v>95</v>
      </c>
      <c r="S143" s="4" t="s">
        <v>95</v>
      </c>
      <c r="T143" s="4" t="s">
        <v>95</v>
      </c>
      <c r="U143" s="4" t="s">
        <v>95</v>
      </c>
      <c r="V143" s="4" t="s">
        <v>95</v>
      </c>
      <c r="W143" s="4" t="s">
        <v>95</v>
      </c>
      <c r="X143" s="4" t="s">
        <v>95</v>
      </c>
      <c r="Y143" s="4" t="s">
        <v>95</v>
      </c>
      <c r="Z143" s="4" t="s">
        <v>95</v>
      </c>
      <c r="AA143" s="4" t="s">
        <v>95</v>
      </c>
      <c r="AB143" s="4" t="s">
        <v>95</v>
      </c>
      <c r="AC143" s="4" t="s">
        <v>95</v>
      </c>
      <c r="AD143" s="4" t="s">
        <v>95</v>
      </c>
      <c r="AE143" s="4" t="s">
        <v>95</v>
      </c>
      <c r="AF143" s="4" t="s">
        <v>95</v>
      </c>
      <c r="AG143" s="4" t="s">
        <v>430</v>
      </c>
      <c r="AH143" s="4" t="s">
        <v>95</v>
      </c>
      <c r="AI143" s="4" t="s">
        <v>95</v>
      </c>
      <c r="AJ143" s="4" t="s">
        <v>95</v>
      </c>
      <c r="AK143" s="4" t="s">
        <v>430</v>
      </c>
      <c r="AL143" s="4" t="s">
        <v>95</v>
      </c>
      <c r="AM143" s="4" t="s">
        <v>95</v>
      </c>
      <c r="AN143" s="4" t="s">
        <v>95</v>
      </c>
      <c r="AO143" s="4" t="s">
        <v>349</v>
      </c>
      <c r="AP143" s="4" t="s">
        <v>95</v>
      </c>
      <c r="AQ143" s="4" t="s">
        <v>95</v>
      </c>
      <c r="AR143" s="4" t="s">
        <v>95</v>
      </c>
      <c r="AS143" s="4" t="s">
        <v>95</v>
      </c>
    </row>
    <row r="144" spans="1:45" x14ac:dyDescent="0.4">
      <c r="A144" s="1" t="s">
        <v>336</v>
      </c>
      <c r="B144" s="9">
        <v>0</v>
      </c>
      <c r="C144" s="9">
        <v>1.2485554473550001E-2</v>
      </c>
      <c r="D144" s="9">
        <v>7.3369629516909993E-3</v>
      </c>
      <c r="E144" s="9">
        <v>1.171450695466E-2</v>
      </c>
      <c r="F144" s="9">
        <v>8.8890638762260006E-3</v>
      </c>
      <c r="G144" s="9">
        <v>1.204278782987E-2</v>
      </c>
      <c r="H144" s="9">
        <v>8.2672228498260002E-4</v>
      </c>
      <c r="I144" s="9">
        <v>3.5893251942819998E-3</v>
      </c>
      <c r="J144" s="9">
        <v>6.5382533493630003E-3</v>
      </c>
      <c r="K144" s="9">
        <v>1.248850228144E-2</v>
      </c>
      <c r="L144" s="9">
        <v>7.5729245497930002E-3</v>
      </c>
      <c r="M144" s="9">
        <v>7.4571048579040004E-3</v>
      </c>
      <c r="N144" s="9">
        <v>8.784460513472001E-4</v>
      </c>
      <c r="O144" s="9">
        <v>1.467062583944E-2</v>
      </c>
      <c r="P144" s="9">
        <v>4.3217743130140006E-3</v>
      </c>
      <c r="Q144" s="9">
        <v>6.9156321093579998E-3</v>
      </c>
      <c r="R144" s="9">
        <v>5.6876629997370002E-3</v>
      </c>
      <c r="S144" s="9">
        <v>3.1117337184639999E-3</v>
      </c>
      <c r="T144" s="9">
        <v>5.1588467328450007E-3</v>
      </c>
      <c r="U144" s="9">
        <v>4.7090599721349996E-4</v>
      </c>
      <c r="V144" s="9">
        <v>6.7812349319470002E-3</v>
      </c>
      <c r="W144" s="9">
        <v>3.7462627978520004E-3</v>
      </c>
      <c r="X144" s="9">
        <v>1.9795170641250001E-3</v>
      </c>
      <c r="Y144" s="9">
        <v>6.2895763460800004E-3</v>
      </c>
      <c r="Z144" s="9">
        <v>0</v>
      </c>
      <c r="AA144" s="9">
        <v>0</v>
      </c>
      <c r="AB144" s="9">
        <v>2.3175628284890001E-3</v>
      </c>
      <c r="AC144" s="9">
        <v>4.6630826461669999E-4</v>
      </c>
      <c r="AD144" s="9">
        <v>6.1075745902400003E-3</v>
      </c>
      <c r="AE144" s="9">
        <v>1.0529580684380001E-2</v>
      </c>
      <c r="AF144" s="9">
        <v>4.7155244567319999E-3</v>
      </c>
      <c r="AG144" s="9">
        <v>5.4915667110910001E-3</v>
      </c>
      <c r="AH144" s="9">
        <v>3.4738260622990003E-3</v>
      </c>
      <c r="AI144" s="9">
        <v>8.1413086700600004E-3</v>
      </c>
      <c r="AJ144" s="9">
        <v>2.301337224885E-3</v>
      </c>
      <c r="AK144" s="9">
        <v>5.4104326719280008E-3</v>
      </c>
      <c r="AL144" s="9">
        <v>4.6795685709790005E-3</v>
      </c>
      <c r="AM144" s="9">
        <v>1.1813379342390001E-2</v>
      </c>
      <c r="AN144" s="9">
        <v>5.2602671784970001E-3</v>
      </c>
      <c r="AO144" s="9">
        <v>6.2027224793750006E-3</v>
      </c>
      <c r="AP144" s="9">
        <v>4.861795677079E-3</v>
      </c>
      <c r="AQ144" s="9">
        <v>3.9090828850100005E-3</v>
      </c>
      <c r="AR144" s="9">
        <v>2.2556666067340002E-3</v>
      </c>
      <c r="AS144" s="9">
        <v>3.8810950681250002E-3</v>
      </c>
    </row>
    <row r="145" spans="1:45" x14ac:dyDescent="0.4">
      <c r="B145" s="10">
        <v>0</v>
      </c>
      <c r="C145" s="10">
        <v>2</v>
      </c>
      <c r="D145" s="10">
        <v>2</v>
      </c>
      <c r="E145" s="10">
        <v>5</v>
      </c>
      <c r="F145" s="10">
        <v>4</v>
      </c>
      <c r="G145" s="10">
        <v>7</v>
      </c>
      <c r="H145" s="10">
        <v>1</v>
      </c>
      <c r="I145" s="10">
        <v>5</v>
      </c>
      <c r="J145" s="10">
        <v>3</v>
      </c>
      <c r="K145" s="10">
        <v>5</v>
      </c>
      <c r="L145" s="10">
        <v>5</v>
      </c>
      <c r="M145" s="10">
        <v>10</v>
      </c>
      <c r="N145" s="10">
        <v>1</v>
      </c>
      <c r="O145" s="10">
        <v>6</v>
      </c>
      <c r="P145" s="10">
        <v>2</v>
      </c>
      <c r="Q145" s="10">
        <v>7</v>
      </c>
      <c r="R145" s="10">
        <v>3</v>
      </c>
      <c r="S145" s="10">
        <v>2</v>
      </c>
      <c r="T145" s="10">
        <v>2</v>
      </c>
      <c r="U145" s="10">
        <v>1</v>
      </c>
      <c r="V145" s="10">
        <v>4</v>
      </c>
      <c r="W145" s="10">
        <v>3</v>
      </c>
      <c r="X145" s="10">
        <v>1</v>
      </c>
      <c r="Y145" s="10">
        <v>4</v>
      </c>
      <c r="Z145" s="10">
        <v>0</v>
      </c>
      <c r="AA145" s="10">
        <v>0</v>
      </c>
      <c r="AB145" s="10">
        <v>1</v>
      </c>
      <c r="AC145" s="10">
        <v>1</v>
      </c>
      <c r="AD145" s="10">
        <v>7</v>
      </c>
      <c r="AE145" s="10">
        <v>13</v>
      </c>
      <c r="AF145" s="10">
        <v>7</v>
      </c>
      <c r="AG145" s="10">
        <v>13</v>
      </c>
      <c r="AH145" s="10">
        <v>8</v>
      </c>
      <c r="AI145" s="10">
        <v>12</v>
      </c>
      <c r="AJ145" s="10">
        <v>5</v>
      </c>
      <c r="AK145" s="10">
        <v>19</v>
      </c>
      <c r="AL145" s="10">
        <v>11</v>
      </c>
      <c r="AM145" s="10">
        <v>21</v>
      </c>
      <c r="AN145" s="10">
        <v>12</v>
      </c>
      <c r="AO145" s="10">
        <v>27</v>
      </c>
      <c r="AP145" s="10">
        <v>4</v>
      </c>
      <c r="AQ145" s="10">
        <v>4</v>
      </c>
      <c r="AR145" s="10">
        <v>2</v>
      </c>
      <c r="AS145" s="10">
        <v>6</v>
      </c>
    </row>
    <row r="146" spans="1:45" x14ac:dyDescent="0.4">
      <c r="B146" s="10">
        <v>140</v>
      </c>
      <c r="C146" s="10">
        <v>171</v>
      </c>
      <c r="D146" s="10">
        <v>194</v>
      </c>
      <c r="E146" s="10">
        <v>525</v>
      </c>
      <c r="F146" s="10">
        <v>399</v>
      </c>
      <c r="G146" s="10">
        <v>458</v>
      </c>
      <c r="H146" s="10">
        <v>487</v>
      </c>
      <c r="I146" s="10">
        <v>1024</v>
      </c>
      <c r="J146" s="10">
        <v>558</v>
      </c>
      <c r="K146" s="10">
        <v>557</v>
      </c>
      <c r="L146" s="10">
        <v>670</v>
      </c>
      <c r="M146" s="10">
        <v>1265</v>
      </c>
      <c r="N146" s="10">
        <v>579</v>
      </c>
      <c r="O146" s="10">
        <v>605</v>
      </c>
      <c r="P146" s="10">
        <v>615</v>
      </c>
      <c r="Q146" s="10">
        <v>977</v>
      </c>
      <c r="R146" s="10">
        <v>697</v>
      </c>
      <c r="S146" s="10">
        <v>673</v>
      </c>
      <c r="T146" s="10">
        <v>615</v>
      </c>
      <c r="U146" s="10">
        <v>885</v>
      </c>
      <c r="V146" s="10">
        <v>799</v>
      </c>
      <c r="W146" s="10">
        <v>729</v>
      </c>
      <c r="X146" s="10">
        <v>608</v>
      </c>
      <c r="Y146" s="10">
        <v>879</v>
      </c>
      <c r="Z146" s="10">
        <v>408</v>
      </c>
      <c r="AA146" s="10">
        <v>375</v>
      </c>
      <c r="AB146" s="10">
        <v>339</v>
      </c>
      <c r="AC146" s="10">
        <v>431</v>
      </c>
      <c r="AD146" s="10">
        <v>1560</v>
      </c>
      <c r="AE146" s="10">
        <v>1486</v>
      </c>
      <c r="AF146" s="10">
        <v>1327</v>
      </c>
      <c r="AG146" s="10">
        <v>2296</v>
      </c>
      <c r="AH146" s="10">
        <v>2001</v>
      </c>
      <c r="AI146" s="10">
        <v>2055</v>
      </c>
      <c r="AJ146" s="10">
        <v>2161</v>
      </c>
      <c r="AK146" s="10">
        <v>3652</v>
      </c>
      <c r="AL146" s="10">
        <v>2405</v>
      </c>
      <c r="AM146" s="10">
        <v>2382</v>
      </c>
      <c r="AN146" s="10">
        <v>2397</v>
      </c>
      <c r="AO146" s="10">
        <v>4107</v>
      </c>
      <c r="AP146" s="10">
        <v>1175</v>
      </c>
      <c r="AQ146" s="10">
        <v>1190</v>
      </c>
      <c r="AR146" s="10">
        <v>1127</v>
      </c>
      <c r="AS146" s="10">
        <v>1880</v>
      </c>
    </row>
    <row r="147" spans="1:45" x14ac:dyDescent="0.4">
      <c r="B147" s="10">
        <v>0</v>
      </c>
      <c r="C147" s="10">
        <v>4.9081800995220002</v>
      </c>
      <c r="D147" s="10">
        <v>3.0163483572310001</v>
      </c>
      <c r="E147" s="10">
        <v>8.0150409998319994</v>
      </c>
      <c r="F147" s="10">
        <v>6.0825126579160003</v>
      </c>
      <c r="G147" s="10">
        <v>7.9890850375689997</v>
      </c>
      <c r="H147" s="10">
        <v>0.55722051013780005</v>
      </c>
      <c r="I147" s="10">
        <v>4.0502472711740003</v>
      </c>
      <c r="J147" s="10">
        <v>4.0353204158949998</v>
      </c>
      <c r="K147" s="10">
        <v>7.8398912830269998</v>
      </c>
      <c r="L147" s="10">
        <v>4.8218859890739996</v>
      </c>
      <c r="M147" s="10">
        <v>8.0042687760359996</v>
      </c>
      <c r="N147" s="10">
        <v>0.50867290008620003</v>
      </c>
      <c r="O147" s="10">
        <v>8.5288916765899998</v>
      </c>
      <c r="P147" s="10">
        <v>2.4284037562140002</v>
      </c>
      <c r="Q147" s="10">
        <v>6.4131513713909998</v>
      </c>
      <c r="R147" s="10">
        <v>3.0421093154399999</v>
      </c>
      <c r="S147" s="10">
        <v>1.67247529012</v>
      </c>
      <c r="T147" s="10">
        <v>2.686782388608</v>
      </c>
      <c r="U147" s="10">
        <v>0.40280132931610002</v>
      </c>
      <c r="V147" s="10">
        <v>3.309511480371</v>
      </c>
      <c r="W147" s="10">
        <v>1.9494864220179999</v>
      </c>
      <c r="X147" s="10">
        <v>0.91769018699189997</v>
      </c>
      <c r="Y147" s="10">
        <v>5.4598030067199996</v>
      </c>
      <c r="Z147" s="10">
        <v>0</v>
      </c>
      <c r="AA147" s="10">
        <v>0</v>
      </c>
      <c r="AB147" s="10">
        <v>0.6633296341621</v>
      </c>
      <c r="AC147" s="10">
        <v>0.20837060617879999</v>
      </c>
      <c r="AD147" s="10">
        <v>10.70558229844</v>
      </c>
      <c r="AE147" s="10">
        <v>18.473931412630002</v>
      </c>
      <c r="AF147" s="10">
        <v>8.4838610472779994</v>
      </c>
      <c r="AG147" s="10">
        <v>16.587556021009998</v>
      </c>
      <c r="AH147" s="10">
        <v>6.2725444712679996</v>
      </c>
      <c r="AI147" s="10">
        <v>14.414078396220001</v>
      </c>
      <c r="AJ147" s="10">
        <v>3.9147534433970002</v>
      </c>
      <c r="AK147" s="10">
        <v>15.808059760700001</v>
      </c>
      <c r="AL147" s="10">
        <v>10.967917937719999</v>
      </c>
      <c r="AM147" s="10">
        <v>28.284039939589999</v>
      </c>
      <c r="AN147" s="10">
        <v>12.40487843381</v>
      </c>
      <c r="AO147" s="10">
        <v>24.89412425339</v>
      </c>
      <c r="AP147" s="10">
        <v>6.01020883199</v>
      </c>
      <c r="AQ147" s="10">
        <v>4.6039698692549997</v>
      </c>
      <c r="AR147" s="10">
        <v>2.686782388608</v>
      </c>
      <c r="AS147" s="10">
        <v>7.6595591072579996</v>
      </c>
    </row>
    <row r="148" spans="1:45" x14ac:dyDescent="0.4">
      <c r="B148" s="10">
        <v>414.93832661670001</v>
      </c>
      <c r="C148" s="10">
        <v>393.1087009327</v>
      </c>
      <c r="D148" s="10">
        <v>411.1167491361</v>
      </c>
      <c r="E148" s="10">
        <v>684.19789504209996</v>
      </c>
      <c r="F148" s="10">
        <v>684.26920344040002</v>
      </c>
      <c r="G148" s="10">
        <v>663.39166233169999</v>
      </c>
      <c r="H148" s="10">
        <v>674.01172105759997</v>
      </c>
      <c r="I148" s="10">
        <v>1128.41468854</v>
      </c>
      <c r="J148" s="10">
        <v>617.18630347789997</v>
      </c>
      <c r="K148" s="10">
        <v>627.76873530119997</v>
      </c>
      <c r="L148" s="10">
        <v>636.72706064479996</v>
      </c>
      <c r="M148" s="10">
        <v>1073.374845675</v>
      </c>
      <c r="N148" s="10">
        <v>579.05991985059995</v>
      </c>
      <c r="O148" s="10">
        <v>581.35840760539998</v>
      </c>
      <c r="P148" s="10">
        <v>561.89971533259995</v>
      </c>
      <c r="Q148" s="10">
        <v>927.34131457230001</v>
      </c>
      <c r="R148" s="10">
        <v>534.86103441440002</v>
      </c>
      <c r="S148" s="10">
        <v>537.47378196149998</v>
      </c>
      <c r="T148" s="10">
        <v>520.81066326339999</v>
      </c>
      <c r="U148" s="10">
        <v>855.37523773249995</v>
      </c>
      <c r="V148" s="10">
        <v>488.03964374970002</v>
      </c>
      <c r="W148" s="10">
        <v>520.38165158490006</v>
      </c>
      <c r="X148" s="10">
        <v>463.59296599330003</v>
      </c>
      <c r="Y148" s="10">
        <v>868.07166433760005</v>
      </c>
      <c r="Z148" s="10">
        <v>261.6455684503</v>
      </c>
      <c r="AA148" s="10">
        <v>246.00304049409999</v>
      </c>
      <c r="AB148" s="10">
        <v>286.2186198398</v>
      </c>
      <c r="AC148" s="10">
        <v>446.85162582309999</v>
      </c>
      <c r="AD148" s="10">
        <v>1752.8369306449999</v>
      </c>
      <c r="AE148" s="10">
        <v>1754.4793060980001</v>
      </c>
      <c r="AF148" s="10">
        <v>1799.134141944</v>
      </c>
      <c r="AG148" s="10">
        <v>3020.550763321</v>
      </c>
      <c r="AH148" s="10">
        <v>1805.6587632129999</v>
      </c>
      <c r="AI148" s="10">
        <v>1770.486660114</v>
      </c>
      <c r="AJ148" s="10">
        <v>1701.07770433</v>
      </c>
      <c r="AK148" s="10">
        <v>2921.773676756</v>
      </c>
      <c r="AL148" s="10">
        <v>2343.7882726490002</v>
      </c>
      <c r="AM148" s="10">
        <v>2394.2378484450001</v>
      </c>
      <c r="AN148" s="10">
        <v>2358.2221231120002</v>
      </c>
      <c r="AO148" s="10">
        <v>4013.4190004729999</v>
      </c>
      <c r="AP148" s="10">
        <v>1236.211727351</v>
      </c>
      <c r="AQ148" s="10">
        <v>1177.7621515549999</v>
      </c>
      <c r="AR148" s="10">
        <v>1191.125665729</v>
      </c>
      <c r="AS148" s="10">
        <v>1973.5561672179999</v>
      </c>
    </row>
    <row r="149" spans="1:45" x14ac:dyDescent="0.4">
      <c r="B149" s="4" t="s">
        <v>95</v>
      </c>
      <c r="C149" s="4" t="s">
        <v>95</v>
      </c>
      <c r="D149" s="4" t="s">
        <v>95</v>
      </c>
      <c r="E149" s="4" t="s">
        <v>95</v>
      </c>
      <c r="F149" s="4" t="s">
        <v>399</v>
      </c>
      <c r="G149" s="4" t="s">
        <v>378</v>
      </c>
      <c r="H149" s="4" t="s">
        <v>95</v>
      </c>
      <c r="I149" s="4" t="s">
        <v>95</v>
      </c>
      <c r="J149" s="4" t="s">
        <v>95</v>
      </c>
      <c r="K149" s="4" t="s">
        <v>236</v>
      </c>
      <c r="L149" s="4" t="s">
        <v>236</v>
      </c>
      <c r="M149" s="4" t="s">
        <v>236</v>
      </c>
      <c r="N149" s="4" t="s">
        <v>95</v>
      </c>
      <c r="O149" s="4" t="s">
        <v>734</v>
      </c>
      <c r="P149" s="4" t="s">
        <v>95</v>
      </c>
      <c r="Q149" s="4" t="s">
        <v>183</v>
      </c>
      <c r="R149" s="4" t="s">
        <v>116</v>
      </c>
      <c r="S149" s="4" t="s">
        <v>95</v>
      </c>
      <c r="T149" s="4" t="s">
        <v>116</v>
      </c>
      <c r="U149" s="4" t="s">
        <v>95</v>
      </c>
      <c r="V149" s="4" t="s">
        <v>95</v>
      </c>
      <c r="W149" s="4" t="s">
        <v>95</v>
      </c>
      <c r="X149" s="4" t="s">
        <v>95</v>
      </c>
      <c r="Y149" s="4" t="s">
        <v>95</v>
      </c>
      <c r="Z149" s="4" t="s">
        <v>95</v>
      </c>
      <c r="AA149" s="4" t="s">
        <v>95</v>
      </c>
      <c r="AB149" s="4" t="s">
        <v>95</v>
      </c>
      <c r="AC149" s="4" t="s">
        <v>95</v>
      </c>
      <c r="AD149" s="4" t="s">
        <v>236</v>
      </c>
      <c r="AE149" s="4" t="s">
        <v>397</v>
      </c>
      <c r="AF149" s="4" t="s">
        <v>236</v>
      </c>
      <c r="AG149" s="4" t="s">
        <v>236</v>
      </c>
      <c r="AH149" s="4" t="s">
        <v>236</v>
      </c>
      <c r="AI149" s="4" t="s">
        <v>562</v>
      </c>
      <c r="AJ149" s="4" t="s">
        <v>236</v>
      </c>
      <c r="AK149" s="4" t="s">
        <v>397</v>
      </c>
      <c r="AL149" s="4" t="s">
        <v>397</v>
      </c>
      <c r="AM149" s="4" t="s">
        <v>857</v>
      </c>
      <c r="AN149" s="4" t="s">
        <v>397</v>
      </c>
      <c r="AO149" s="4" t="s">
        <v>435</v>
      </c>
      <c r="AP149" s="4" t="s">
        <v>95</v>
      </c>
      <c r="AQ149" s="4" t="s">
        <v>95</v>
      </c>
      <c r="AR149" s="4" t="s">
        <v>95</v>
      </c>
      <c r="AS149" s="4" t="s">
        <v>95</v>
      </c>
    </row>
    <row r="150" spans="1:45" x14ac:dyDescent="0.4">
      <c r="A150" s="1" t="s">
        <v>341</v>
      </c>
      <c r="B150" s="9">
        <v>0</v>
      </c>
      <c r="C150" s="9">
        <v>8.0476835462830007E-2</v>
      </c>
      <c r="D150" s="9">
        <v>1.30837079703E-2</v>
      </c>
      <c r="E150" s="9">
        <v>6.2916793767930001E-3</v>
      </c>
      <c r="F150" s="9">
        <v>0</v>
      </c>
      <c r="G150" s="9">
        <v>9.3244714598989999E-3</v>
      </c>
      <c r="H150" s="9">
        <v>0</v>
      </c>
      <c r="I150" s="9">
        <v>6.9364243849969996E-3</v>
      </c>
      <c r="J150" s="9">
        <v>0</v>
      </c>
      <c r="K150" s="9">
        <v>5.4075626048939998E-3</v>
      </c>
      <c r="L150" s="9">
        <v>1.2943925651730001E-3</v>
      </c>
      <c r="M150" s="9">
        <v>7.4643098676980006E-4</v>
      </c>
      <c r="N150" s="9">
        <v>0</v>
      </c>
      <c r="O150" s="9">
        <v>2.8095078317269999E-3</v>
      </c>
      <c r="P150" s="9">
        <v>0</v>
      </c>
      <c r="Q150" s="9">
        <v>4.2732772738160001E-3</v>
      </c>
      <c r="R150" s="9">
        <v>0</v>
      </c>
      <c r="S150" s="9">
        <v>0</v>
      </c>
      <c r="T150" s="9">
        <v>1.8683281426269999E-3</v>
      </c>
      <c r="U150" s="9">
        <v>9.6249288609569997E-4</v>
      </c>
      <c r="V150" s="9">
        <v>0</v>
      </c>
      <c r="W150" s="9">
        <v>0</v>
      </c>
      <c r="X150" s="9">
        <v>0</v>
      </c>
      <c r="Y150" s="9">
        <v>0</v>
      </c>
      <c r="Z150" s="9">
        <v>0</v>
      </c>
      <c r="AA150" s="9">
        <v>0</v>
      </c>
      <c r="AB150" s="9">
        <v>0</v>
      </c>
      <c r="AC150" s="9">
        <v>0</v>
      </c>
      <c r="AD150" s="9">
        <v>0</v>
      </c>
      <c r="AE150" s="9">
        <v>7.5175905324349999E-3</v>
      </c>
      <c r="AF150" s="9">
        <v>1.399262933254E-3</v>
      </c>
      <c r="AG150" s="9">
        <v>4.3051109055269998E-3</v>
      </c>
      <c r="AH150" s="9">
        <v>0</v>
      </c>
      <c r="AI150" s="9">
        <v>1.6752734855439998E-2</v>
      </c>
      <c r="AJ150" s="9">
        <v>2.7386695806189999E-3</v>
      </c>
      <c r="AK150" s="9">
        <v>1.613879385877E-3</v>
      </c>
      <c r="AL150" s="9">
        <v>0</v>
      </c>
      <c r="AM150" s="9">
        <v>1.4698943707929998E-2</v>
      </c>
      <c r="AN150" s="9">
        <v>3.0430345850639999E-3</v>
      </c>
      <c r="AO150" s="9">
        <v>3.6987166908169999E-3</v>
      </c>
      <c r="AP150" s="9">
        <v>0</v>
      </c>
      <c r="AQ150" s="9">
        <v>6.5014682591450004E-3</v>
      </c>
      <c r="AR150" s="9">
        <v>0</v>
      </c>
      <c r="AS150" s="9">
        <v>1.4566073884489999E-3</v>
      </c>
    </row>
    <row r="151" spans="1:45" x14ac:dyDescent="0.4">
      <c r="B151" s="10">
        <v>0</v>
      </c>
      <c r="C151" s="10">
        <v>16</v>
      </c>
      <c r="D151" s="10">
        <v>2</v>
      </c>
      <c r="E151" s="10">
        <v>3</v>
      </c>
      <c r="F151" s="10">
        <v>0</v>
      </c>
      <c r="G151" s="10">
        <v>8</v>
      </c>
      <c r="H151" s="10">
        <v>0</v>
      </c>
      <c r="I151" s="10">
        <v>6</v>
      </c>
      <c r="J151" s="10">
        <v>0</v>
      </c>
      <c r="K151" s="10">
        <v>4</v>
      </c>
      <c r="L151" s="10">
        <v>1</v>
      </c>
      <c r="M151" s="10">
        <v>1</v>
      </c>
      <c r="N151" s="10">
        <v>0</v>
      </c>
      <c r="O151" s="10">
        <v>3</v>
      </c>
      <c r="P151" s="10">
        <v>0</v>
      </c>
      <c r="Q151" s="10">
        <v>2</v>
      </c>
      <c r="R151" s="10">
        <v>0</v>
      </c>
      <c r="S151" s="10">
        <v>0</v>
      </c>
      <c r="T151" s="10">
        <v>1</v>
      </c>
      <c r="U151" s="10">
        <v>1</v>
      </c>
      <c r="V151" s="10">
        <v>0</v>
      </c>
      <c r="W151" s="10">
        <v>0</v>
      </c>
      <c r="X151" s="10">
        <v>0</v>
      </c>
      <c r="Y151" s="10">
        <v>0</v>
      </c>
      <c r="Z151" s="10">
        <v>0</v>
      </c>
      <c r="AA151" s="10">
        <v>0</v>
      </c>
      <c r="AB151" s="10">
        <v>0</v>
      </c>
      <c r="AC151" s="10">
        <v>0</v>
      </c>
      <c r="AD151" s="10">
        <v>0</v>
      </c>
      <c r="AE151" s="10">
        <v>6</v>
      </c>
      <c r="AF151" s="10">
        <v>1</v>
      </c>
      <c r="AG151" s="10">
        <v>7</v>
      </c>
      <c r="AH151" s="10">
        <v>0</v>
      </c>
      <c r="AI151" s="10">
        <v>25</v>
      </c>
      <c r="AJ151" s="10">
        <v>3</v>
      </c>
      <c r="AK151" s="10">
        <v>6</v>
      </c>
      <c r="AL151" s="10">
        <v>0</v>
      </c>
      <c r="AM151" s="10">
        <v>24</v>
      </c>
      <c r="AN151" s="10">
        <v>4</v>
      </c>
      <c r="AO151" s="10">
        <v>11</v>
      </c>
      <c r="AP151" s="10">
        <v>0</v>
      </c>
      <c r="AQ151" s="10">
        <v>7</v>
      </c>
      <c r="AR151" s="10">
        <v>0</v>
      </c>
      <c r="AS151" s="10">
        <v>2</v>
      </c>
    </row>
    <row r="152" spans="1:45" x14ac:dyDescent="0.4">
      <c r="B152" s="10">
        <v>140</v>
      </c>
      <c r="C152" s="10">
        <v>171</v>
      </c>
      <c r="D152" s="10">
        <v>194</v>
      </c>
      <c r="E152" s="10">
        <v>525</v>
      </c>
      <c r="F152" s="10">
        <v>399</v>
      </c>
      <c r="G152" s="10">
        <v>458</v>
      </c>
      <c r="H152" s="10">
        <v>487</v>
      </c>
      <c r="I152" s="10">
        <v>1024</v>
      </c>
      <c r="J152" s="10">
        <v>558</v>
      </c>
      <c r="K152" s="10">
        <v>557</v>
      </c>
      <c r="L152" s="10">
        <v>670</v>
      </c>
      <c r="M152" s="10">
        <v>1265</v>
      </c>
      <c r="N152" s="10">
        <v>579</v>
      </c>
      <c r="O152" s="10">
        <v>605</v>
      </c>
      <c r="P152" s="10">
        <v>615</v>
      </c>
      <c r="Q152" s="10">
        <v>977</v>
      </c>
      <c r="R152" s="10">
        <v>697</v>
      </c>
      <c r="S152" s="10">
        <v>673</v>
      </c>
      <c r="T152" s="10">
        <v>615</v>
      </c>
      <c r="U152" s="10">
        <v>885</v>
      </c>
      <c r="V152" s="10">
        <v>799</v>
      </c>
      <c r="W152" s="10">
        <v>729</v>
      </c>
      <c r="X152" s="10">
        <v>608</v>
      </c>
      <c r="Y152" s="10">
        <v>879</v>
      </c>
      <c r="Z152" s="10">
        <v>408</v>
      </c>
      <c r="AA152" s="10">
        <v>375</v>
      </c>
      <c r="AB152" s="10">
        <v>339</v>
      </c>
      <c r="AC152" s="10">
        <v>431</v>
      </c>
      <c r="AD152" s="10">
        <v>1560</v>
      </c>
      <c r="AE152" s="10">
        <v>1486</v>
      </c>
      <c r="AF152" s="10">
        <v>1327</v>
      </c>
      <c r="AG152" s="10">
        <v>2296</v>
      </c>
      <c r="AH152" s="10">
        <v>2001</v>
      </c>
      <c r="AI152" s="10">
        <v>2055</v>
      </c>
      <c r="AJ152" s="10">
        <v>2161</v>
      </c>
      <c r="AK152" s="10">
        <v>3652</v>
      </c>
      <c r="AL152" s="10">
        <v>2405</v>
      </c>
      <c r="AM152" s="10">
        <v>2382</v>
      </c>
      <c r="AN152" s="10">
        <v>2397</v>
      </c>
      <c r="AO152" s="10">
        <v>4107</v>
      </c>
      <c r="AP152" s="10">
        <v>1175</v>
      </c>
      <c r="AQ152" s="10">
        <v>1190</v>
      </c>
      <c r="AR152" s="10">
        <v>1127</v>
      </c>
      <c r="AS152" s="10">
        <v>1880</v>
      </c>
    </row>
    <row r="153" spans="1:45" x14ac:dyDescent="0.4">
      <c r="B153" s="10">
        <v>0</v>
      </c>
      <c r="C153" s="10">
        <v>31.636144243970001</v>
      </c>
      <c r="D153" s="10">
        <v>5.3789314873940004</v>
      </c>
      <c r="E153" s="10">
        <v>4.3047537858820002</v>
      </c>
      <c r="F153" s="10">
        <v>0</v>
      </c>
      <c r="G153" s="10">
        <v>6.1857766221470003</v>
      </c>
      <c r="H153" s="10">
        <v>0</v>
      </c>
      <c r="I153" s="10">
        <v>7.8271631619760003</v>
      </c>
      <c r="J153" s="10">
        <v>0</v>
      </c>
      <c r="K153" s="10">
        <v>3.3946987375359998</v>
      </c>
      <c r="L153" s="10">
        <v>0.82417477334279998</v>
      </c>
      <c r="M153" s="10">
        <v>0.80120024523120004</v>
      </c>
      <c r="N153" s="10">
        <v>0</v>
      </c>
      <c r="O153" s="10">
        <v>1.6333309992080001</v>
      </c>
      <c r="P153" s="10">
        <v>0</v>
      </c>
      <c r="Q153" s="10">
        <v>3.9627865646329998</v>
      </c>
      <c r="R153" s="10">
        <v>0</v>
      </c>
      <c r="S153" s="10">
        <v>0</v>
      </c>
      <c r="T153" s="10">
        <v>0.97304521915550002</v>
      </c>
      <c r="U153" s="10">
        <v>0.82329258125990001</v>
      </c>
      <c r="V153" s="10">
        <v>0</v>
      </c>
      <c r="W153" s="10">
        <v>0</v>
      </c>
      <c r="X153" s="10">
        <v>0</v>
      </c>
      <c r="Y153" s="10">
        <v>0</v>
      </c>
      <c r="Z153" s="10">
        <v>0</v>
      </c>
      <c r="AA153" s="10">
        <v>0</v>
      </c>
      <c r="AB153" s="10">
        <v>0</v>
      </c>
      <c r="AC153" s="10">
        <v>0</v>
      </c>
      <c r="AD153" s="10">
        <v>0</v>
      </c>
      <c r="AE153" s="10">
        <v>13.189457020880001</v>
      </c>
      <c r="AF153" s="10">
        <v>2.5174617167740001</v>
      </c>
      <c r="AG153" s="10">
        <v>13.003806031870001</v>
      </c>
      <c r="AH153" s="10">
        <v>0</v>
      </c>
      <c r="AI153" s="10">
        <v>29.660493581979999</v>
      </c>
      <c r="AJ153" s="10">
        <v>4.6586897631189998</v>
      </c>
      <c r="AK153" s="10">
        <v>4.7153903071130001</v>
      </c>
      <c r="AL153" s="10">
        <v>0</v>
      </c>
      <c r="AM153" s="10">
        <v>35.192767357709997</v>
      </c>
      <c r="AN153" s="10">
        <v>7.176151479893</v>
      </c>
      <c r="AO153" s="10">
        <v>14.84449984429</v>
      </c>
      <c r="AP153" s="10">
        <v>0</v>
      </c>
      <c r="AQ153" s="10">
        <v>7.6571832451550002</v>
      </c>
      <c r="AR153" s="10">
        <v>0</v>
      </c>
      <c r="AS153" s="10">
        <v>2.8746964946890001</v>
      </c>
    </row>
    <row r="154" spans="1:45" x14ac:dyDescent="0.4">
      <c r="B154" s="10">
        <v>414.93832661670001</v>
      </c>
      <c r="C154" s="10">
        <v>393.1087009327</v>
      </c>
      <c r="D154" s="10">
        <v>411.1167491361</v>
      </c>
      <c r="E154" s="10">
        <v>684.19789504209996</v>
      </c>
      <c r="F154" s="10">
        <v>684.26920344040002</v>
      </c>
      <c r="G154" s="10">
        <v>663.39166233169999</v>
      </c>
      <c r="H154" s="10">
        <v>674.01172105759997</v>
      </c>
      <c r="I154" s="10">
        <v>1128.41468854</v>
      </c>
      <c r="J154" s="10">
        <v>617.18630347789997</v>
      </c>
      <c r="K154" s="10">
        <v>627.76873530119997</v>
      </c>
      <c r="L154" s="10">
        <v>636.72706064479996</v>
      </c>
      <c r="M154" s="10">
        <v>1073.374845675</v>
      </c>
      <c r="N154" s="10">
        <v>579.05991985059995</v>
      </c>
      <c r="O154" s="10">
        <v>581.35840760539998</v>
      </c>
      <c r="P154" s="10">
        <v>561.89971533259995</v>
      </c>
      <c r="Q154" s="10">
        <v>927.34131457230001</v>
      </c>
      <c r="R154" s="10">
        <v>534.86103441440002</v>
      </c>
      <c r="S154" s="10">
        <v>537.47378196149998</v>
      </c>
      <c r="T154" s="10">
        <v>520.81066326339999</v>
      </c>
      <c r="U154" s="10">
        <v>855.37523773249995</v>
      </c>
      <c r="V154" s="10">
        <v>488.03964374970002</v>
      </c>
      <c r="W154" s="10">
        <v>520.38165158490006</v>
      </c>
      <c r="X154" s="10">
        <v>463.59296599330003</v>
      </c>
      <c r="Y154" s="10">
        <v>868.07166433760005</v>
      </c>
      <c r="Z154" s="10">
        <v>261.6455684503</v>
      </c>
      <c r="AA154" s="10">
        <v>246.00304049409999</v>
      </c>
      <c r="AB154" s="10">
        <v>286.2186198398</v>
      </c>
      <c r="AC154" s="10">
        <v>446.85162582309999</v>
      </c>
      <c r="AD154" s="10">
        <v>1752.8369306449999</v>
      </c>
      <c r="AE154" s="10">
        <v>1754.4793060980001</v>
      </c>
      <c r="AF154" s="10">
        <v>1799.134141944</v>
      </c>
      <c r="AG154" s="10">
        <v>3020.550763321</v>
      </c>
      <c r="AH154" s="10">
        <v>1805.6587632129999</v>
      </c>
      <c r="AI154" s="10">
        <v>1770.486660114</v>
      </c>
      <c r="AJ154" s="10">
        <v>1701.07770433</v>
      </c>
      <c r="AK154" s="10">
        <v>2921.773676756</v>
      </c>
      <c r="AL154" s="10">
        <v>2343.7882726490002</v>
      </c>
      <c r="AM154" s="10">
        <v>2394.2378484450001</v>
      </c>
      <c r="AN154" s="10">
        <v>2358.2221231120002</v>
      </c>
      <c r="AO154" s="10">
        <v>4013.4190004729999</v>
      </c>
      <c r="AP154" s="10">
        <v>1236.211727351</v>
      </c>
      <c r="AQ154" s="10">
        <v>1177.7621515549999</v>
      </c>
      <c r="AR154" s="10">
        <v>1191.125665729</v>
      </c>
      <c r="AS154" s="10">
        <v>1973.5561672179999</v>
      </c>
    </row>
    <row r="155" spans="1:45" x14ac:dyDescent="0.4">
      <c r="B155" s="4" t="s">
        <v>95</v>
      </c>
      <c r="C155" s="4" t="s">
        <v>876</v>
      </c>
      <c r="D155" s="4" t="s">
        <v>95</v>
      </c>
      <c r="E155" s="4" t="s">
        <v>95</v>
      </c>
      <c r="F155" s="4" t="s">
        <v>95</v>
      </c>
      <c r="G155" s="4" t="s">
        <v>453</v>
      </c>
      <c r="H155" s="4" t="s">
        <v>95</v>
      </c>
      <c r="I155" s="4" t="s">
        <v>95</v>
      </c>
      <c r="J155" s="4" t="s">
        <v>95</v>
      </c>
      <c r="K155" s="4" t="s">
        <v>116</v>
      </c>
      <c r="L155" s="4" t="s">
        <v>95</v>
      </c>
      <c r="M155" s="4" t="s">
        <v>95</v>
      </c>
      <c r="N155" s="4" t="s">
        <v>95</v>
      </c>
      <c r="O155" s="4" t="s">
        <v>95</v>
      </c>
      <c r="P155" s="4" t="s">
        <v>95</v>
      </c>
      <c r="Q155" s="4" t="s">
        <v>95</v>
      </c>
      <c r="R155" s="4" t="s">
        <v>95</v>
      </c>
      <c r="S155" s="4" t="s">
        <v>95</v>
      </c>
      <c r="T155" s="4" t="s">
        <v>95</v>
      </c>
      <c r="U155" s="4" t="s">
        <v>95</v>
      </c>
      <c r="V155" s="4" t="s">
        <v>446</v>
      </c>
      <c r="W155" s="4" t="s">
        <v>446</v>
      </c>
      <c r="X155" s="4" t="s">
        <v>446</v>
      </c>
      <c r="Y155" s="4" t="s">
        <v>446</v>
      </c>
      <c r="Z155" s="4" t="s">
        <v>446</v>
      </c>
      <c r="AA155" s="4" t="s">
        <v>446</v>
      </c>
      <c r="AB155" s="4" t="s">
        <v>446</v>
      </c>
      <c r="AC155" s="4" t="s">
        <v>446</v>
      </c>
      <c r="AD155" s="4" t="s">
        <v>95</v>
      </c>
      <c r="AE155" s="4" t="s">
        <v>202</v>
      </c>
      <c r="AF155" s="4" t="s">
        <v>95</v>
      </c>
      <c r="AG155" s="4" t="s">
        <v>95</v>
      </c>
      <c r="AH155" s="4" t="s">
        <v>95</v>
      </c>
      <c r="AI155" s="4" t="s">
        <v>876</v>
      </c>
      <c r="AJ155" s="4" t="s">
        <v>95</v>
      </c>
      <c r="AK155" s="4" t="s">
        <v>95</v>
      </c>
      <c r="AL155" s="4" t="s">
        <v>95</v>
      </c>
      <c r="AM155" s="4" t="s">
        <v>876</v>
      </c>
      <c r="AN155" s="4" t="s">
        <v>95</v>
      </c>
      <c r="AO155" s="4" t="s">
        <v>202</v>
      </c>
      <c r="AP155" s="4" t="s">
        <v>95</v>
      </c>
      <c r="AQ155" s="4" t="s">
        <v>453</v>
      </c>
      <c r="AR155" s="4" t="s">
        <v>95</v>
      </c>
      <c r="AS155" s="4" t="s">
        <v>95</v>
      </c>
    </row>
    <row r="156" spans="1:45" x14ac:dyDescent="0.4">
      <c r="A156" s="1" t="s">
        <v>346</v>
      </c>
      <c r="B156" s="9">
        <v>0</v>
      </c>
      <c r="C156" s="9">
        <v>0</v>
      </c>
      <c r="D156" s="9">
        <v>0</v>
      </c>
      <c r="E156" s="9">
        <v>4.8171071863739997E-3</v>
      </c>
      <c r="F156" s="9">
        <v>0</v>
      </c>
      <c r="G156" s="9">
        <v>0</v>
      </c>
      <c r="H156" s="9">
        <v>0</v>
      </c>
      <c r="I156" s="9">
        <v>2.4662064694890001E-3</v>
      </c>
      <c r="J156" s="9">
        <v>0</v>
      </c>
      <c r="K156" s="9">
        <v>0</v>
      </c>
      <c r="L156" s="9">
        <v>0</v>
      </c>
      <c r="M156" s="9">
        <v>9.2480933416220004E-4</v>
      </c>
      <c r="N156" s="9">
        <v>0</v>
      </c>
      <c r="O156" s="9">
        <v>0</v>
      </c>
      <c r="P156" s="9">
        <v>0</v>
      </c>
      <c r="Q156" s="9">
        <v>1.3952496585190001E-3</v>
      </c>
      <c r="R156" s="9">
        <v>0</v>
      </c>
      <c r="S156" s="9">
        <v>0</v>
      </c>
      <c r="T156" s="9">
        <v>0</v>
      </c>
      <c r="U156" s="9">
        <v>3.6985653407350001E-3</v>
      </c>
      <c r="V156" s="9">
        <v>0</v>
      </c>
      <c r="W156" s="9">
        <v>0</v>
      </c>
      <c r="X156" s="9">
        <v>2.7373194159769996E-3</v>
      </c>
      <c r="Y156" s="9">
        <v>0</v>
      </c>
      <c r="Z156" s="9">
        <v>0</v>
      </c>
      <c r="AA156" s="9">
        <v>0</v>
      </c>
      <c r="AB156" s="9">
        <v>0</v>
      </c>
      <c r="AC156" s="9">
        <v>0</v>
      </c>
      <c r="AD156" s="9">
        <v>0</v>
      </c>
      <c r="AE156" s="9">
        <v>0</v>
      </c>
      <c r="AF156" s="9">
        <v>7.0534041755930001E-4</v>
      </c>
      <c r="AG156" s="9">
        <v>2.9790895423980001E-3</v>
      </c>
      <c r="AH156" s="9">
        <v>0</v>
      </c>
      <c r="AI156" s="9">
        <v>0</v>
      </c>
      <c r="AJ156" s="9">
        <v>0</v>
      </c>
      <c r="AK156" s="9">
        <v>8.6607253926509998E-4</v>
      </c>
      <c r="AL156" s="9">
        <v>0</v>
      </c>
      <c r="AM156" s="9">
        <v>0</v>
      </c>
      <c r="AN156" s="9">
        <v>5.3811810791129999E-4</v>
      </c>
      <c r="AO156" s="9">
        <v>1.4777725136270001E-3</v>
      </c>
      <c r="AP156" s="9">
        <v>0</v>
      </c>
      <c r="AQ156" s="9">
        <v>0</v>
      </c>
      <c r="AR156" s="9">
        <v>0</v>
      </c>
      <c r="AS156" s="9">
        <v>2.836523706339E-3</v>
      </c>
    </row>
    <row r="157" spans="1:45" x14ac:dyDescent="0.4">
      <c r="B157" s="10">
        <v>0</v>
      </c>
      <c r="C157" s="10">
        <v>0</v>
      </c>
      <c r="D157" s="10">
        <v>0</v>
      </c>
      <c r="E157" s="10">
        <v>2</v>
      </c>
      <c r="F157" s="10">
        <v>0</v>
      </c>
      <c r="G157" s="10">
        <v>0</v>
      </c>
      <c r="H157" s="10">
        <v>0</v>
      </c>
      <c r="I157" s="10">
        <v>2</v>
      </c>
      <c r="J157" s="10">
        <v>0</v>
      </c>
      <c r="K157" s="10">
        <v>0</v>
      </c>
      <c r="L157" s="10">
        <v>0</v>
      </c>
      <c r="M157" s="10">
        <v>2</v>
      </c>
      <c r="N157" s="10">
        <v>0</v>
      </c>
      <c r="O157" s="10">
        <v>0</v>
      </c>
      <c r="P157" s="10">
        <v>0</v>
      </c>
      <c r="Q157" s="10">
        <v>1</v>
      </c>
      <c r="R157" s="10">
        <v>0</v>
      </c>
      <c r="S157" s="10">
        <v>0</v>
      </c>
      <c r="T157" s="10">
        <v>0</v>
      </c>
      <c r="U157" s="10">
        <v>3</v>
      </c>
      <c r="V157" s="10">
        <v>0</v>
      </c>
      <c r="W157" s="10">
        <v>0</v>
      </c>
      <c r="X157" s="10">
        <v>1</v>
      </c>
      <c r="Y157" s="10">
        <v>0</v>
      </c>
      <c r="Z157" s="10">
        <v>0</v>
      </c>
      <c r="AA157" s="10">
        <v>0</v>
      </c>
      <c r="AB157" s="10">
        <v>0</v>
      </c>
      <c r="AC157" s="10">
        <v>0</v>
      </c>
      <c r="AD157" s="10">
        <v>0</v>
      </c>
      <c r="AE157" s="10">
        <v>0</v>
      </c>
      <c r="AF157" s="10">
        <v>1</v>
      </c>
      <c r="AG157" s="10">
        <v>6</v>
      </c>
      <c r="AH157" s="10">
        <v>0</v>
      </c>
      <c r="AI157" s="10">
        <v>0</v>
      </c>
      <c r="AJ157" s="10">
        <v>0</v>
      </c>
      <c r="AK157" s="10">
        <v>4</v>
      </c>
      <c r="AL157" s="10">
        <v>0</v>
      </c>
      <c r="AM157" s="10">
        <v>0</v>
      </c>
      <c r="AN157" s="10">
        <v>1</v>
      </c>
      <c r="AO157" s="10">
        <v>6</v>
      </c>
      <c r="AP157" s="10">
        <v>0</v>
      </c>
      <c r="AQ157" s="10">
        <v>0</v>
      </c>
      <c r="AR157" s="10">
        <v>0</v>
      </c>
      <c r="AS157" s="10">
        <v>4</v>
      </c>
    </row>
    <row r="158" spans="1:45" x14ac:dyDescent="0.4">
      <c r="B158" s="10">
        <v>140</v>
      </c>
      <c r="C158" s="10">
        <v>171</v>
      </c>
      <c r="D158" s="10">
        <v>194</v>
      </c>
      <c r="E158" s="10">
        <v>525</v>
      </c>
      <c r="F158" s="10">
        <v>399</v>
      </c>
      <c r="G158" s="10">
        <v>458</v>
      </c>
      <c r="H158" s="10">
        <v>487</v>
      </c>
      <c r="I158" s="10">
        <v>1024</v>
      </c>
      <c r="J158" s="10">
        <v>558</v>
      </c>
      <c r="K158" s="10">
        <v>557</v>
      </c>
      <c r="L158" s="10">
        <v>670</v>
      </c>
      <c r="M158" s="10">
        <v>1265</v>
      </c>
      <c r="N158" s="10">
        <v>579</v>
      </c>
      <c r="O158" s="10">
        <v>605</v>
      </c>
      <c r="P158" s="10">
        <v>615</v>
      </c>
      <c r="Q158" s="10">
        <v>977</v>
      </c>
      <c r="R158" s="10">
        <v>697</v>
      </c>
      <c r="S158" s="10">
        <v>673</v>
      </c>
      <c r="T158" s="10">
        <v>615</v>
      </c>
      <c r="U158" s="10">
        <v>885</v>
      </c>
      <c r="V158" s="10">
        <v>799</v>
      </c>
      <c r="W158" s="10">
        <v>729</v>
      </c>
      <c r="X158" s="10">
        <v>608</v>
      </c>
      <c r="Y158" s="10">
        <v>879</v>
      </c>
      <c r="Z158" s="10">
        <v>408</v>
      </c>
      <c r="AA158" s="10">
        <v>375</v>
      </c>
      <c r="AB158" s="10">
        <v>339</v>
      </c>
      <c r="AC158" s="10">
        <v>431</v>
      </c>
      <c r="AD158" s="10">
        <v>1560</v>
      </c>
      <c r="AE158" s="10">
        <v>1486</v>
      </c>
      <c r="AF158" s="10">
        <v>1327</v>
      </c>
      <c r="AG158" s="10">
        <v>2296</v>
      </c>
      <c r="AH158" s="10">
        <v>2001</v>
      </c>
      <c r="AI158" s="10">
        <v>2055</v>
      </c>
      <c r="AJ158" s="10">
        <v>2161</v>
      </c>
      <c r="AK158" s="10">
        <v>3652</v>
      </c>
      <c r="AL158" s="10">
        <v>2405</v>
      </c>
      <c r="AM158" s="10">
        <v>2382</v>
      </c>
      <c r="AN158" s="10">
        <v>2397</v>
      </c>
      <c r="AO158" s="10">
        <v>4107</v>
      </c>
      <c r="AP158" s="10">
        <v>1175</v>
      </c>
      <c r="AQ158" s="10">
        <v>1190</v>
      </c>
      <c r="AR158" s="10">
        <v>1127</v>
      </c>
      <c r="AS158" s="10">
        <v>1880</v>
      </c>
    </row>
    <row r="159" spans="1:45" x14ac:dyDescent="0.4">
      <c r="B159" s="10">
        <v>0</v>
      </c>
      <c r="C159" s="10">
        <v>0</v>
      </c>
      <c r="D159" s="10">
        <v>0</v>
      </c>
      <c r="E159" s="10">
        <v>3.2958545971089999</v>
      </c>
      <c r="F159" s="10">
        <v>0</v>
      </c>
      <c r="G159" s="10">
        <v>0</v>
      </c>
      <c r="H159" s="10">
        <v>0</v>
      </c>
      <c r="I159" s="10">
        <v>2.7829036051439999</v>
      </c>
      <c r="J159" s="10">
        <v>0</v>
      </c>
      <c r="K159" s="10">
        <v>0</v>
      </c>
      <c r="L159" s="10">
        <v>0</v>
      </c>
      <c r="M159" s="10">
        <v>0.99266707633530005</v>
      </c>
      <c r="N159" s="10">
        <v>0</v>
      </c>
      <c r="O159" s="10">
        <v>0</v>
      </c>
      <c r="P159" s="10">
        <v>0</v>
      </c>
      <c r="Q159" s="10">
        <v>1.293872652488</v>
      </c>
      <c r="R159" s="10">
        <v>0</v>
      </c>
      <c r="S159" s="10">
        <v>0</v>
      </c>
      <c r="T159" s="10">
        <v>0</v>
      </c>
      <c r="U159" s="10">
        <v>3.1636612076000001</v>
      </c>
      <c r="V159" s="10">
        <v>0</v>
      </c>
      <c r="W159" s="10">
        <v>0</v>
      </c>
      <c r="X159" s="10">
        <v>1.2690020269240001</v>
      </c>
      <c r="Y159" s="10">
        <v>0</v>
      </c>
      <c r="Z159" s="10">
        <v>0</v>
      </c>
      <c r="AA159" s="10">
        <v>0</v>
      </c>
      <c r="AB159" s="10">
        <v>0</v>
      </c>
      <c r="AC159" s="10">
        <v>0</v>
      </c>
      <c r="AD159" s="10">
        <v>0</v>
      </c>
      <c r="AE159" s="10">
        <v>0</v>
      </c>
      <c r="AF159" s="10">
        <v>1.2690020269240001</v>
      </c>
      <c r="AG159" s="10">
        <v>8.9984911912900003</v>
      </c>
      <c r="AH159" s="10">
        <v>0</v>
      </c>
      <c r="AI159" s="10">
        <v>0</v>
      </c>
      <c r="AJ159" s="10">
        <v>0</v>
      </c>
      <c r="AK159" s="10">
        <v>2.5304679473860001</v>
      </c>
      <c r="AL159" s="10">
        <v>0</v>
      </c>
      <c r="AM159" s="10">
        <v>0</v>
      </c>
      <c r="AN159" s="10">
        <v>1.2690020269240001</v>
      </c>
      <c r="AO159" s="10">
        <v>5.9309202845689999</v>
      </c>
      <c r="AP159" s="10">
        <v>0</v>
      </c>
      <c r="AQ159" s="10">
        <v>0</v>
      </c>
      <c r="AR159" s="10">
        <v>0</v>
      </c>
      <c r="AS159" s="10">
        <v>5.5980388541070001</v>
      </c>
    </row>
    <row r="160" spans="1:45" x14ac:dyDescent="0.4">
      <c r="B160" s="10">
        <v>414.93832661670001</v>
      </c>
      <c r="C160" s="10">
        <v>393.1087009327</v>
      </c>
      <c r="D160" s="10">
        <v>411.1167491361</v>
      </c>
      <c r="E160" s="10">
        <v>684.19789504209996</v>
      </c>
      <c r="F160" s="10">
        <v>684.26920344040002</v>
      </c>
      <c r="G160" s="10">
        <v>663.39166233169999</v>
      </c>
      <c r="H160" s="10">
        <v>674.01172105759997</v>
      </c>
      <c r="I160" s="10">
        <v>1128.41468854</v>
      </c>
      <c r="J160" s="10">
        <v>617.18630347789997</v>
      </c>
      <c r="K160" s="10">
        <v>627.76873530119997</v>
      </c>
      <c r="L160" s="10">
        <v>636.72706064479996</v>
      </c>
      <c r="M160" s="10">
        <v>1073.374845675</v>
      </c>
      <c r="N160" s="10">
        <v>579.05991985059995</v>
      </c>
      <c r="O160" s="10">
        <v>581.35840760539998</v>
      </c>
      <c r="P160" s="10">
        <v>561.89971533259995</v>
      </c>
      <c r="Q160" s="10">
        <v>927.34131457230001</v>
      </c>
      <c r="R160" s="10">
        <v>534.86103441440002</v>
      </c>
      <c r="S160" s="10">
        <v>537.47378196149998</v>
      </c>
      <c r="T160" s="10">
        <v>520.81066326339999</v>
      </c>
      <c r="U160" s="10">
        <v>855.37523773249995</v>
      </c>
      <c r="V160" s="10">
        <v>488.03964374970002</v>
      </c>
      <c r="W160" s="10">
        <v>520.38165158490006</v>
      </c>
      <c r="X160" s="10">
        <v>463.59296599330003</v>
      </c>
      <c r="Y160" s="10">
        <v>868.07166433760005</v>
      </c>
      <c r="Z160" s="10">
        <v>261.6455684503</v>
      </c>
      <c r="AA160" s="10">
        <v>246.00304049409999</v>
      </c>
      <c r="AB160" s="10">
        <v>286.2186198398</v>
      </c>
      <c r="AC160" s="10">
        <v>446.85162582309999</v>
      </c>
      <c r="AD160" s="10">
        <v>1752.8369306449999</v>
      </c>
      <c r="AE160" s="10">
        <v>1754.4793060980001</v>
      </c>
      <c r="AF160" s="10">
        <v>1799.134141944</v>
      </c>
      <c r="AG160" s="10">
        <v>3020.550763321</v>
      </c>
      <c r="AH160" s="10">
        <v>1805.6587632129999</v>
      </c>
      <c r="AI160" s="10">
        <v>1770.486660114</v>
      </c>
      <c r="AJ160" s="10">
        <v>1701.07770433</v>
      </c>
      <c r="AK160" s="10">
        <v>2921.773676756</v>
      </c>
      <c r="AL160" s="10">
        <v>2343.7882726490002</v>
      </c>
      <c r="AM160" s="10">
        <v>2394.2378484450001</v>
      </c>
      <c r="AN160" s="10">
        <v>2358.2221231120002</v>
      </c>
      <c r="AO160" s="10">
        <v>4013.4190004729999</v>
      </c>
      <c r="AP160" s="10">
        <v>1236.211727351</v>
      </c>
      <c r="AQ160" s="10">
        <v>1177.7621515549999</v>
      </c>
      <c r="AR160" s="10">
        <v>1191.125665729</v>
      </c>
      <c r="AS160" s="10">
        <v>1973.5561672179999</v>
      </c>
    </row>
    <row r="161" spans="1:45" x14ac:dyDescent="0.4">
      <c r="B161" s="4" t="s">
        <v>95</v>
      </c>
      <c r="C161" s="4" t="s">
        <v>95</v>
      </c>
      <c r="D161" s="4" t="s">
        <v>95</v>
      </c>
      <c r="E161" s="4" t="s">
        <v>95</v>
      </c>
      <c r="F161" s="4" t="s">
        <v>95</v>
      </c>
      <c r="G161" s="4" t="s">
        <v>95</v>
      </c>
      <c r="H161" s="4" t="s">
        <v>95</v>
      </c>
      <c r="I161" s="4" t="s">
        <v>95</v>
      </c>
      <c r="J161" s="4" t="s">
        <v>95</v>
      </c>
      <c r="K161" s="4" t="s">
        <v>95</v>
      </c>
      <c r="L161" s="4" t="s">
        <v>95</v>
      </c>
      <c r="M161" s="4" t="s">
        <v>95</v>
      </c>
      <c r="N161" s="4" t="s">
        <v>95</v>
      </c>
      <c r="O161" s="4" t="s">
        <v>95</v>
      </c>
      <c r="P161" s="4" t="s">
        <v>95</v>
      </c>
      <c r="Q161" s="4" t="s">
        <v>95</v>
      </c>
      <c r="R161" s="4" t="s">
        <v>95</v>
      </c>
      <c r="S161" s="4" t="s">
        <v>95</v>
      </c>
      <c r="T161" s="4" t="s">
        <v>95</v>
      </c>
      <c r="U161" s="4" t="s">
        <v>95</v>
      </c>
      <c r="V161" s="4" t="s">
        <v>95</v>
      </c>
      <c r="W161" s="4" t="s">
        <v>95</v>
      </c>
      <c r="X161" s="4" t="s">
        <v>95</v>
      </c>
      <c r="Y161" s="4" t="s">
        <v>95</v>
      </c>
      <c r="Z161" s="4" t="s">
        <v>446</v>
      </c>
      <c r="AA161" s="4" t="s">
        <v>446</v>
      </c>
      <c r="AB161" s="4" t="s">
        <v>446</v>
      </c>
      <c r="AC161" s="4" t="s">
        <v>446</v>
      </c>
      <c r="AD161" s="4" t="s">
        <v>95</v>
      </c>
      <c r="AE161" s="4" t="s">
        <v>95</v>
      </c>
      <c r="AF161" s="4" t="s">
        <v>95</v>
      </c>
      <c r="AG161" s="4" t="s">
        <v>95</v>
      </c>
      <c r="AH161" s="4" t="s">
        <v>95</v>
      </c>
      <c r="AI161" s="4" t="s">
        <v>95</v>
      </c>
      <c r="AJ161" s="4" t="s">
        <v>95</v>
      </c>
      <c r="AK161" s="4" t="s">
        <v>95</v>
      </c>
      <c r="AL161" s="4" t="s">
        <v>95</v>
      </c>
      <c r="AM161" s="4" t="s">
        <v>95</v>
      </c>
      <c r="AN161" s="4" t="s">
        <v>95</v>
      </c>
      <c r="AO161" s="4" t="s">
        <v>95</v>
      </c>
      <c r="AP161" s="4" t="s">
        <v>95</v>
      </c>
      <c r="AQ161" s="4" t="s">
        <v>95</v>
      </c>
      <c r="AR161" s="4" t="s">
        <v>95</v>
      </c>
      <c r="AS161" s="4" t="s">
        <v>95</v>
      </c>
    </row>
    <row r="162" spans="1:45" x14ac:dyDescent="0.4">
      <c r="A162" s="1" t="s">
        <v>345</v>
      </c>
      <c r="B162" s="9">
        <v>0</v>
      </c>
      <c r="C162" s="9">
        <v>0</v>
      </c>
      <c r="D162" s="9">
        <v>0</v>
      </c>
      <c r="E162" s="9">
        <v>2.381887287124E-3</v>
      </c>
      <c r="F162" s="9">
        <v>0</v>
      </c>
      <c r="G162" s="9">
        <v>0</v>
      </c>
      <c r="H162" s="9">
        <v>0</v>
      </c>
      <c r="I162" s="9">
        <v>4.5114780044119997E-4</v>
      </c>
      <c r="J162" s="9">
        <v>0</v>
      </c>
      <c r="K162" s="9">
        <v>0</v>
      </c>
      <c r="L162" s="9">
        <v>0</v>
      </c>
      <c r="M162" s="9">
        <v>0</v>
      </c>
      <c r="N162" s="9">
        <v>0</v>
      </c>
      <c r="O162" s="9">
        <v>0</v>
      </c>
      <c r="P162" s="9">
        <v>0</v>
      </c>
      <c r="Q162" s="9">
        <v>0</v>
      </c>
      <c r="R162" s="9">
        <v>0</v>
      </c>
      <c r="S162" s="9">
        <v>0</v>
      </c>
      <c r="T162" s="9">
        <v>0</v>
      </c>
      <c r="U162" s="9">
        <v>1.3065948308510001E-3</v>
      </c>
      <c r="V162" s="9">
        <v>0</v>
      </c>
      <c r="W162" s="9">
        <v>0</v>
      </c>
      <c r="X162" s="9">
        <v>0</v>
      </c>
      <c r="Y162" s="9">
        <v>2.9765259867959998E-3</v>
      </c>
      <c r="Z162" s="9">
        <v>0</v>
      </c>
      <c r="AA162" s="9">
        <v>0</v>
      </c>
      <c r="AB162" s="9">
        <v>0</v>
      </c>
      <c r="AC162" s="9">
        <v>0</v>
      </c>
      <c r="AD162" s="9">
        <v>0</v>
      </c>
      <c r="AE162" s="9">
        <v>0</v>
      </c>
      <c r="AF162" s="9">
        <v>0</v>
      </c>
      <c r="AG162" s="9">
        <v>2.3242043747239999E-3</v>
      </c>
      <c r="AH162" s="9">
        <v>0</v>
      </c>
      <c r="AI162" s="9">
        <v>0</v>
      </c>
      <c r="AJ162" s="9">
        <v>0</v>
      </c>
      <c r="AK162" s="9">
        <v>5.5191241041500005E-4</v>
      </c>
      <c r="AL162" s="9">
        <v>0</v>
      </c>
      <c r="AM162" s="9">
        <v>0</v>
      </c>
      <c r="AN162" s="9">
        <v>0</v>
      </c>
      <c r="AO162" s="9">
        <v>8.0785121621260007E-4</v>
      </c>
      <c r="AP162" s="9">
        <v>0</v>
      </c>
      <c r="AQ162" s="9">
        <v>0</v>
      </c>
      <c r="AR162" s="9">
        <v>0</v>
      </c>
      <c r="AS162" s="9">
        <v>2.7314626863180003E-3</v>
      </c>
    </row>
    <row r="163" spans="1:45" x14ac:dyDescent="0.4">
      <c r="B163" s="10">
        <v>0</v>
      </c>
      <c r="C163" s="10">
        <v>0</v>
      </c>
      <c r="D163" s="10">
        <v>0</v>
      </c>
      <c r="E163" s="10">
        <v>1</v>
      </c>
      <c r="F163" s="10">
        <v>0</v>
      </c>
      <c r="G163" s="10">
        <v>0</v>
      </c>
      <c r="H163" s="10">
        <v>0</v>
      </c>
      <c r="I163" s="10">
        <v>1</v>
      </c>
      <c r="J163" s="10">
        <v>0</v>
      </c>
      <c r="K163" s="10">
        <v>0</v>
      </c>
      <c r="L163" s="10">
        <v>0</v>
      </c>
      <c r="M163" s="10">
        <v>0</v>
      </c>
      <c r="N163" s="10">
        <v>0</v>
      </c>
      <c r="O163" s="10">
        <v>0</v>
      </c>
      <c r="P163" s="10">
        <v>0</v>
      </c>
      <c r="Q163" s="10">
        <v>0</v>
      </c>
      <c r="R163" s="10">
        <v>0</v>
      </c>
      <c r="S163" s="10">
        <v>0</v>
      </c>
      <c r="T163" s="10">
        <v>0</v>
      </c>
      <c r="U163" s="10">
        <v>2</v>
      </c>
      <c r="V163" s="10">
        <v>0</v>
      </c>
      <c r="W163" s="10">
        <v>0</v>
      </c>
      <c r="X163" s="10">
        <v>0</v>
      </c>
      <c r="Y163" s="10">
        <v>3</v>
      </c>
      <c r="Z163" s="10">
        <v>0</v>
      </c>
      <c r="AA163" s="10">
        <v>0</v>
      </c>
      <c r="AB163" s="10">
        <v>0</v>
      </c>
      <c r="AC163" s="10">
        <v>0</v>
      </c>
      <c r="AD163" s="10">
        <v>0</v>
      </c>
      <c r="AE163" s="10">
        <v>0</v>
      </c>
      <c r="AF163" s="10">
        <v>0</v>
      </c>
      <c r="AG163" s="10">
        <v>6</v>
      </c>
      <c r="AH163" s="10">
        <v>0</v>
      </c>
      <c r="AI163" s="10">
        <v>0</v>
      </c>
      <c r="AJ163" s="10">
        <v>0</v>
      </c>
      <c r="AK163" s="10">
        <v>2</v>
      </c>
      <c r="AL163" s="10">
        <v>0</v>
      </c>
      <c r="AM163" s="10">
        <v>0</v>
      </c>
      <c r="AN163" s="10">
        <v>0</v>
      </c>
      <c r="AO163" s="10">
        <v>3</v>
      </c>
      <c r="AP163" s="10">
        <v>0</v>
      </c>
      <c r="AQ163" s="10">
        <v>0</v>
      </c>
      <c r="AR163" s="10">
        <v>0</v>
      </c>
      <c r="AS163" s="10">
        <v>5</v>
      </c>
    </row>
    <row r="164" spans="1:45" x14ac:dyDescent="0.4">
      <c r="B164" s="10">
        <v>140</v>
      </c>
      <c r="C164" s="10">
        <v>171</v>
      </c>
      <c r="D164" s="10">
        <v>194</v>
      </c>
      <c r="E164" s="10">
        <v>525</v>
      </c>
      <c r="F164" s="10">
        <v>399</v>
      </c>
      <c r="G164" s="10">
        <v>458</v>
      </c>
      <c r="H164" s="10">
        <v>487</v>
      </c>
      <c r="I164" s="10">
        <v>1024</v>
      </c>
      <c r="J164" s="10">
        <v>558</v>
      </c>
      <c r="K164" s="10">
        <v>557</v>
      </c>
      <c r="L164" s="10">
        <v>670</v>
      </c>
      <c r="M164" s="10">
        <v>1265</v>
      </c>
      <c r="N164" s="10">
        <v>579</v>
      </c>
      <c r="O164" s="10">
        <v>605</v>
      </c>
      <c r="P164" s="10">
        <v>615</v>
      </c>
      <c r="Q164" s="10">
        <v>977</v>
      </c>
      <c r="R164" s="10">
        <v>697</v>
      </c>
      <c r="S164" s="10">
        <v>673</v>
      </c>
      <c r="T164" s="10">
        <v>615</v>
      </c>
      <c r="U164" s="10">
        <v>885</v>
      </c>
      <c r="V164" s="10">
        <v>799</v>
      </c>
      <c r="W164" s="10">
        <v>729</v>
      </c>
      <c r="X164" s="10">
        <v>608</v>
      </c>
      <c r="Y164" s="10">
        <v>879</v>
      </c>
      <c r="Z164" s="10">
        <v>408</v>
      </c>
      <c r="AA164" s="10">
        <v>375</v>
      </c>
      <c r="AB164" s="10">
        <v>339</v>
      </c>
      <c r="AC164" s="10">
        <v>431</v>
      </c>
      <c r="AD164" s="10">
        <v>1560</v>
      </c>
      <c r="AE164" s="10">
        <v>1486</v>
      </c>
      <c r="AF164" s="10">
        <v>1327</v>
      </c>
      <c r="AG164" s="10">
        <v>2296</v>
      </c>
      <c r="AH164" s="10">
        <v>2001</v>
      </c>
      <c r="AI164" s="10">
        <v>2055</v>
      </c>
      <c r="AJ164" s="10">
        <v>2161</v>
      </c>
      <c r="AK164" s="10">
        <v>3652</v>
      </c>
      <c r="AL164" s="10">
        <v>2405</v>
      </c>
      <c r="AM164" s="10">
        <v>2382</v>
      </c>
      <c r="AN164" s="10">
        <v>2397</v>
      </c>
      <c r="AO164" s="10">
        <v>4107</v>
      </c>
      <c r="AP164" s="10">
        <v>1175</v>
      </c>
      <c r="AQ164" s="10">
        <v>1190</v>
      </c>
      <c r="AR164" s="10">
        <v>1127</v>
      </c>
      <c r="AS164" s="10">
        <v>1880</v>
      </c>
    </row>
    <row r="165" spans="1:45" x14ac:dyDescent="0.4">
      <c r="B165" s="10">
        <v>0</v>
      </c>
      <c r="C165" s="10">
        <v>0</v>
      </c>
      <c r="D165" s="10">
        <v>0</v>
      </c>
      <c r="E165" s="10">
        <v>1.6296822680780001</v>
      </c>
      <c r="F165" s="10">
        <v>0</v>
      </c>
      <c r="G165" s="10">
        <v>0</v>
      </c>
      <c r="H165" s="10">
        <v>0</v>
      </c>
      <c r="I165" s="10">
        <v>0.50908180472029996</v>
      </c>
      <c r="J165" s="10">
        <v>0</v>
      </c>
      <c r="K165" s="10">
        <v>0</v>
      </c>
      <c r="L165" s="10">
        <v>0</v>
      </c>
      <c r="M165" s="10">
        <v>0</v>
      </c>
      <c r="N165" s="10">
        <v>0</v>
      </c>
      <c r="O165" s="10">
        <v>0</v>
      </c>
      <c r="P165" s="10">
        <v>0</v>
      </c>
      <c r="Q165" s="10">
        <v>0</v>
      </c>
      <c r="R165" s="10">
        <v>0</v>
      </c>
      <c r="S165" s="10">
        <v>0</v>
      </c>
      <c r="T165" s="10">
        <v>0</v>
      </c>
      <c r="U165" s="10">
        <v>1.117628864059</v>
      </c>
      <c r="V165" s="10">
        <v>0</v>
      </c>
      <c r="W165" s="10">
        <v>0</v>
      </c>
      <c r="X165" s="10">
        <v>0</v>
      </c>
      <c r="Y165" s="10">
        <v>2.5838378673019999</v>
      </c>
      <c r="Z165" s="10">
        <v>0</v>
      </c>
      <c r="AA165" s="10">
        <v>0</v>
      </c>
      <c r="AB165" s="10">
        <v>0</v>
      </c>
      <c r="AC165" s="10">
        <v>0</v>
      </c>
      <c r="AD165" s="10">
        <v>0</v>
      </c>
      <c r="AE165" s="10">
        <v>0</v>
      </c>
      <c r="AF165" s="10">
        <v>0</v>
      </c>
      <c r="AG165" s="10">
        <v>7.0203772981870003</v>
      </c>
      <c r="AH165" s="10">
        <v>0</v>
      </c>
      <c r="AI165" s="10">
        <v>0</v>
      </c>
      <c r="AJ165" s="10">
        <v>0</v>
      </c>
      <c r="AK165" s="10">
        <v>1.6125631526249999</v>
      </c>
      <c r="AL165" s="10">
        <v>0</v>
      </c>
      <c r="AM165" s="10">
        <v>0</v>
      </c>
      <c r="AN165" s="10">
        <v>0</v>
      </c>
      <c r="AO165" s="10">
        <v>3.242245420703</v>
      </c>
      <c r="AP165" s="10">
        <v>0</v>
      </c>
      <c r="AQ165" s="10">
        <v>0</v>
      </c>
      <c r="AR165" s="10">
        <v>0</v>
      </c>
      <c r="AS165" s="10">
        <v>5.3906950301089998</v>
      </c>
    </row>
    <row r="166" spans="1:45" x14ac:dyDescent="0.4">
      <c r="B166" s="10">
        <v>414.93832661670001</v>
      </c>
      <c r="C166" s="10">
        <v>393.1087009327</v>
      </c>
      <c r="D166" s="10">
        <v>411.1167491361</v>
      </c>
      <c r="E166" s="10">
        <v>684.19789504209996</v>
      </c>
      <c r="F166" s="10">
        <v>684.26920344040002</v>
      </c>
      <c r="G166" s="10">
        <v>663.39166233169999</v>
      </c>
      <c r="H166" s="10">
        <v>674.01172105759997</v>
      </c>
      <c r="I166" s="10">
        <v>1128.41468854</v>
      </c>
      <c r="J166" s="10">
        <v>617.18630347789997</v>
      </c>
      <c r="K166" s="10">
        <v>627.76873530119997</v>
      </c>
      <c r="L166" s="10">
        <v>636.72706064479996</v>
      </c>
      <c r="M166" s="10">
        <v>1073.374845675</v>
      </c>
      <c r="N166" s="10">
        <v>579.05991985059995</v>
      </c>
      <c r="O166" s="10">
        <v>581.35840760539998</v>
      </c>
      <c r="P166" s="10">
        <v>561.89971533259995</v>
      </c>
      <c r="Q166" s="10">
        <v>927.34131457230001</v>
      </c>
      <c r="R166" s="10">
        <v>534.86103441440002</v>
      </c>
      <c r="S166" s="10">
        <v>537.47378196149998</v>
      </c>
      <c r="T166" s="10">
        <v>520.81066326339999</v>
      </c>
      <c r="U166" s="10">
        <v>855.37523773249995</v>
      </c>
      <c r="V166" s="10">
        <v>488.03964374970002</v>
      </c>
      <c r="W166" s="10">
        <v>520.38165158490006</v>
      </c>
      <c r="X166" s="10">
        <v>463.59296599330003</v>
      </c>
      <c r="Y166" s="10">
        <v>868.07166433760005</v>
      </c>
      <c r="Z166" s="10">
        <v>261.6455684503</v>
      </c>
      <c r="AA166" s="10">
        <v>246.00304049409999</v>
      </c>
      <c r="AB166" s="10">
        <v>286.2186198398</v>
      </c>
      <c r="AC166" s="10">
        <v>446.85162582309999</v>
      </c>
      <c r="AD166" s="10">
        <v>1752.8369306449999</v>
      </c>
      <c r="AE166" s="10">
        <v>1754.4793060980001</v>
      </c>
      <c r="AF166" s="10">
        <v>1799.134141944</v>
      </c>
      <c r="AG166" s="10">
        <v>3020.550763321</v>
      </c>
      <c r="AH166" s="10">
        <v>1805.6587632129999</v>
      </c>
      <c r="AI166" s="10">
        <v>1770.486660114</v>
      </c>
      <c r="AJ166" s="10">
        <v>1701.07770433</v>
      </c>
      <c r="AK166" s="10">
        <v>2921.773676756</v>
      </c>
      <c r="AL166" s="10">
        <v>2343.7882726490002</v>
      </c>
      <c r="AM166" s="10">
        <v>2394.2378484450001</v>
      </c>
      <c r="AN166" s="10">
        <v>2358.2221231120002</v>
      </c>
      <c r="AO166" s="10">
        <v>4013.4190004729999</v>
      </c>
      <c r="AP166" s="10">
        <v>1236.211727351</v>
      </c>
      <c r="AQ166" s="10">
        <v>1177.7621515549999</v>
      </c>
      <c r="AR166" s="10">
        <v>1191.125665729</v>
      </c>
      <c r="AS166" s="10">
        <v>1973.5561672179999</v>
      </c>
    </row>
    <row r="167" spans="1:45" x14ac:dyDescent="0.4">
      <c r="B167" s="4" t="s">
        <v>95</v>
      </c>
      <c r="C167" s="4" t="s">
        <v>95</v>
      </c>
      <c r="D167" s="4" t="s">
        <v>95</v>
      </c>
      <c r="E167" s="4" t="s">
        <v>95</v>
      </c>
      <c r="F167" s="4" t="s">
        <v>95</v>
      </c>
      <c r="G167" s="4" t="s">
        <v>95</v>
      </c>
      <c r="H167" s="4" t="s">
        <v>95</v>
      </c>
      <c r="I167" s="4" t="s">
        <v>95</v>
      </c>
      <c r="J167" s="4" t="s">
        <v>446</v>
      </c>
      <c r="K167" s="4" t="s">
        <v>446</v>
      </c>
      <c r="L167" s="4" t="s">
        <v>446</v>
      </c>
      <c r="M167" s="4" t="s">
        <v>446</v>
      </c>
      <c r="N167" s="4" t="s">
        <v>446</v>
      </c>
      <c r="O167" s="4" t="s">
        <v>446</v>
      </c>
      <c r="P167" s="4" t="s">
        <v>446</v>
      </c>
      <c r="Q167" s="4" t="s">
        <v>446</v>
      </c>
      <c r="R167" s="4" t="s">
        <v>95</v>
      </c>
      <c r="S167" s="4" t="s">
        <v>95</v>
      </c>
      <c r="T167" s="4" t="s">
        <v>95</v>
      </c>
      <c r="U167" s="4" t="s">
        <v>95</v>
      </c>
      <c r="V167" s="4" t="s">
        <v>95</v>
      </c>
      <c r="W167" s="4" t="s">
        <v>95</v>
      </c>
      <c r="X167" s="4" t="s">
        <v>95</v>
      </c>
      <c r="Y167" s="4" t="s">
        <v>95</v>
      </c>
      <c r="Z167" s="4" t="s">
        <v>446</v>
      </c>
      <c r="AA167" s="4" t="s">
        <v>446</v>
      </c>
      <c r="AB167" s="4" t="s">
        <v>446</v>
      </c>
      <c r="AC167" s="4" t="s">
        <v>446</v>
      </c>
      <c r="AD167" s="4" t="s">
        <v>95</v>
      </c>
      <c r="AE167" s="4" t="s">
        <v>95</v>
      </c>
      <c r="AF167" s="4" t="s">
        <v>95</v>
      </c>
      <c r="AG167" s="4" t="s">
        <v>95</v>
      </c>
      <c r="AH167" s="4" t="s">
        <v>95</v>
      </c>
      <c r="AI167" s="4" t="s">
        <v>95</v>
      </c>
      <c r="AJ167" s="4" t="s">
        <v>95</v>
      </c>
      <c r="AK167" s="4" t="s">
        <v>95</v>
      </c>
      <c r="AL167" s="4" t="s">
        <v>95</v>
      </c>
      <c r="AM167" s="4" t="s">
        <v>95</v>
      </c>
      <c r="AN167" s="4" t="s">
        <v>95</v>
      </c>
      <c r="AO167" s="4" t="s">
        <v>95</v>
      </c>
      <c r="AP167" s="4" t="s">
        <v>95</v>
      </c>
      <c r="AQ167" s="4" t="s">
        <v>95</v>
      </c>
      <c r="AR167" s="4" t="s">
        <v>95</v>
      </c>
      <c r="AS167" s="4" t="s">
        <v>95</v>
      </c>
    </row>
    <row r="168" spans="1:45" x14ac:dyDescent="0.4">
      <c r="A168" s="1" t="s">
        <v>350</v>
      </c>
      <c r="B168" s="9">
        <v>0</v>
      </c>
      <c r="C168" s="9">
        <v>0</v>
      </c>
      <c r="D168" s="9">
        <v>0</v>
      </c>
      <c r="E168" s="9">
        <v>3.127665441052E-3</v>
      </c>
      <c r="F168" s="9">
        <v>0</v>
      </c>
      <c r="G168" s="9">
        <v>0</v>
      </c>
      <c r="H168" s="9">
        <v>1.010552420104E-3</v>
      </c>
      <c r="I168" s="9">
        <v>1.1632162138569999E-3</v>
      </c>
      <c r="J168" s="9">
        <v>0</v>
      </c>
      <c r="K168" s="9">
        <v>0</v>
      </c>
      <c r="L168" s="9">
        <v>0</v>
      </c>
      <c r="M168" s="9">
        <v>1.5627581508079998E-3</v>
      </c>
      <c r="N168" s="9">
        <v>5.3323186629910006E-4</v>
      </c>
      <c r="O168" s="9">
        <v>0</v>
      </c>
      <c r="P168" s="9">
        <v>0</v>
      </c>
      <c r="Q168" s="9">
        <v>6.7649311575580004E-4</v>
      </c>
      <c r="R168" s="9">
        <v>0</v>
      </c>
      <c r="S168" s="9">
        <v>0</v>
      </c>
      <c r="T168" s="9">
        <v>0</v>
      </c>
      <c r="U168" s="9">
        <v>2.3223484823149999E-4</v>
      </c>
      <c r="V168" s="9">
        <v>0</v>
      </c>
      <c r="W168" s="9">
        <v>0</v>
      </c>
      <c r="X168" s="9">
        <v>0</v>
      </c>
      <c r="Y168" s="9">
        <v>0</v>
      </c>
      <c r="Z168" s="9">
        <v>0</v>
      </c>
      <c r="AA168" s="9">
        <v>0</v>
      </c>
      <c r="AB168" s="9">
        <v>0</v>
      </c>
      <c r="AC168" s="9">
        <v>0</v>
      </c>
      <c r="AD168" s="9">
        <v>0</v>
      </c>
      <c r="AE168" s="9">
        <v>0</v>
      </c>
      <c r="AF168" s="9">
        <v>0</v>
      </c>
      <c r="AG168" s="9">
        <v>5.7058471816619997E-4</v>
      </c>
      <c r="AH168" s="9">
        <v>1.7100307547120001E-4</v>
      </c>
      <c r="AI168" s="9">
        <v>0</v>
      </c>
      <c r="AJ168" s="9">
        <v>4.0040744415109999E-4</v>
      </c>
      <c r="AK168" s="9">
        <v>1.4485945791200001E-3</v>
      </c>
      <c r="AL168" s="9">
        <v>1.317410814638E-4</v>
      </c>
      <c r="AM168" s="9">
        <v>0</v>
      </c>
      <c r="AN168" s="9">
        <v>2.8882952509770002E-4</v>
      </c>
      <c r="AO168" s="9">
        <v>1.0215163015660001E-3</v>
      </c>
      <c r="AP168" s="9">
        <v>0</v>
      </c>
      <c r="AQ168" s="9">
        <v>0</v>
      </c>
      <c r="AR168" s="9">
        <v>0</v>
      </c>
      <c r="AS168" s="9">
        <v>9.4052184193830005E-4</v>
      </c>
    </row>
    <row r="169" spans="1:45" x14ac:dyDescent="0.4">
      <c r="B169" s="10">
        <v>0</v>
      </c>
      <c r="C169" s="10">
        <v>0</v>
      </c>
      <c r="D169" s="10">
        <v>0</v>
      </c>
      <c r="E169" s="10">
        <v>2</v>
      </c>
      <c r="F169" s="10">
        <v>0</v>
      </c>
      <c r="G169" s="10">
        <v>0</v>
      </c>
      <c r="H169" s="10">
        <v>1</v>
      </c>
      <c r="I169" s="10">
        <v>2</v>
      </c>
      <c r="J169" s="10">
        <v>0</v>
      </c>
      <c r="K169" s="10">
        <v>0</v>
      </c>
      <c r="L169" s="10">
        <v>0</v>
      </c>
      <c r="M169" s="10">
        <v>2</v>
      </c>
      <c r="N169" s="10">
        <v>1</v>
      </c>
      <c r="O169" s="10">
        <v>0</v>
      </c>
      <c r="P169" s="10">
        <v>0</v>
      </c>
      <c r="Q169" s="10">
        <v>1</v>
      </c>
      <c r="R169" s="10">
        <v>0</v>
      </c>
      <c r="S169" s="10">
        <v>0</v>
      </c>
      <c r="T169" s="10">
        <v>0</v>
      </c>
      <c r="U169" s="10">
        <v>1</v>
      </c>
      <c r="V169" s="10">
        <v>0</v>
      </c>
      <c r="W169" s="10">
        <v>0</v>
      </c>
      <c r="X169" s="10">
        <v>0</v>
      </c>
      <c r="Y169" s="10">
        <v>0</v>
      </c>
      <c r="Z169" s="10">
        <v>0</v>
      </c>
      <c r="AA169" s="10">
        <v>0</v>
      </c>
      <c r="AB169" s="10">
        <v>0</v>
      </c>
      <c r="AC169" s="10">
        <v>0</v>
      </c>
      <c r="AD169" s="10">
        <v>0</v>
      </c>
      <c r="AE169" s="10">
        <v>0</v>
      </c>
      <c r="AF169" s="10">
        <v>0</v>
      </c>
      <c r="AG169" s="10">
        <v>3</v>
      </c>
      <c r="AH169" s="10">
        <v>1</v>
      </c>
      <c r="AI169" s="10">
        <v>0</v>
      </c>
      <c r="AJ169" s="10">
        <v>1</v>
      </c>
      <c r="AK169" s="10">
        <v>5</v>
      </c>
      <c r="AL169" s="10">
        <v>1</v>
      </c>
      <c r="AM169" s="10">
        <v>0</v>
      </c>
      <c r="AN169" s="10">
        <v>1</v>
      </c>
      <c r="AO169" s="10">
        <v>6</v>
      </c>
      <c r="AP169" s="10">
        <v>0</v>
      </c>
      <c r="AQ169" s="10">
        <v>0</v>
      </c>
      <c r="AR169" s="10">
        <v>0</v>
      </c>
      <c r="AS169" s="10">
        <v>2</v>
      </c>
    </row>
    <row r="170" spans="1:45" x14ac:dyDescent="0.4">
      <c r="B170" s="10">
        <v>140</v>
      </c>
      <c r="C170" s="10">
        <v>171</v>
      </c>
      <c r="D170" s="10">
        <v>194</v>
      </c>
      <c r="E170" s="10">
        <v>525</v>
      </c>
      <c r="F170" s="10">
        <v>399</v>
      </c>
      <c r="G170" s="10">
        <v>458</v>
      </c>
      <c r="H170" s="10">
        <v>487</v>
      </c>
      <c r="I170" s="10">
        <v>1024</v>
      </c>
      <c r="J170" s="10">
        <v>558</v>
      </c>
      <c r="K170" s="10">
        <v>557</v>
      </c>
      <c r="L170" s="10">
        <v>670</v>
      </c>
      <c r="M170" s="10">
        <v>1265</v>
      </c>
      <c r="N170" s="10">
        <v>579</v>
      </c>
      <c r="O170" s="10">
        <v>605</v>
      </c>
      <c r="P170" s="10">
        <v>615</v>
      </c>
      <c r="Q170" s="10">
        <v>977</v>
      </c>
      <c r="R170" s="10">
        <v>697</v>
      </c>
      <c r="S170" s="10">
        <v>673</v>
      </c>
      <c r="T170" s="10">
        <v>615</v>
      </c>
      <c r="U170" s="10">
        <v>885</v>
      </c>
      <c r="V170" s="10">
        <v>799</v>
      </c>
      <c r="W170" s="10">
        <v>729</v>
      </c>
      <c r="X170" s="10">
        <v>608</v>
      </c>
      <c r="Y170" s="10">
        <v>879</v>
      </c>
      <c r="Z170" s="10">
        <v>408</v>
      </c>
      <c r="AA170" s="10">
        <v>375</v>
      </c>
      <c r="AB170" s="10">
        <v>339</v>
      </c>
      <c r="AC170" s="10">
        <v>431</v>
      </c>
      <c r="AD170" s="10">
        <v>1560</v>
      </c>
      <c r="AE170" s="10">
        <v>1486</v>
      </c>
      <c r="AF170" s="10">
        <v>1327</v>
      </c>
      <c r="AG170" s="10">
        <v>2296</v>
      </c>
      <c r="AH170" s="10">
        <v>2001</v>
      </c>
      <c r="AI170" s="10">
        <v>2055</v>
      </c>
      <c r="AJ170" s="10">
        <v>2161</v>
      </c>
      <c r="AK170" s="10">
        <v>3652</v>
      </c>
      <c r="AL170" s="10">
        <v>2405</v>
      </c>
      <c r="AM170" s="10">
        <v>2382</v>
      </c>
      <c r="AN170" s="10">
        <v>2397</v>
      </c>
      <c r="AO170" s="10">
        <v>4107</v>
      </c>
      <c r="AP170" s="10">
        <v>1175</v>
      </c>
      <c r="AQ170" s="10">
        <v>1190</v>
      </c>
      <c r="AR170" s="10">
        <v>1127</v>
      </c>
      <c r="AS170" s="10">
        <v>1880</v>
      </c>
    </row>
    <row r="171" spans="1:45" x14ac:dyDescent="0.4">
      <c r="B171" s="10">
        <v>0</v>
      </c>
      <c r="C171" s="10">
        <v>0</v>
      </c>
      <c r="D171" s="10">
        <v>0</v>
      </c>
      <c r="E171" s="10">
        <v>2.1399421111630001</v>
      </c>
      <c r="F171" s="10">
        <v>0</v>
      </c>
      <c r="G171" s="10">
        <v>0</v>
      </c>
      <c r="H171" s="10">
        <v>0.68112417589340002</v>
      </c>
      <c r="I171" s="10">
        <v>1.3125902616639999</v>
      </c>
      <c r="J171" s="10">
        <v>0</v>
      </c>
      <c r="K171" s="10">
        <v>0</v>
      </c>
      <c r="L171" s="10">
        <v>0</v>
      </c>
      <c r="M171" s="10">
        <v>1.677425288951</v>
      </c>
      <c r="N171" s="10">
        <v>0.30877320176090001</v>
      </c>
      <c r="O171" s="10">
        <v>0</v>
      </c>
      <c r="P171" s="10">
        <v>0</v>
      </c>
      <c r="Q171" s="10">
        <v>0.62734001526409999</v>
      </c>
      <c r="R171" s="10">
        <v>0</v>
      </c>
      <c r="S171" s="10">
        <v>0</v>
      </c>
      <c r="T171" s="10">
        <v>0</v>
      </c>
      <c r="U171" s="10">
        <v>0.19864793851580001</v>
      </c>
      <c r="V171" s="10">
        <v>0</v>
      </c>
      <c r="W171" s="10">
        <v>0</v>
      </c>
      <c r="X171" s="10">
        <v>0</v>
      </c>
      <c r="Y171" s="10">
        <v>0</v>
      </c>
      <c r="Z171" s="10">
        <v>0</v>
      </c>
      <c r="AA171" s="10">
        <v>0</v>
      </c>
      <c r="AB171" s="10">
        <v>0</v>
      </c>
      <c r="AC171" s="10">
        <v>0</v>
      </c>
      <c r="AD171" s="10">
        <v>0</v>
      </c>
      <c r="AE171" s="10">
        <v>0</v>
      </c>
      <c r="AF171" s="10">
        <v>0</v>
      </c>
      <c r="AG171" s="10">
        <v>1.7234801059960001</v>
      </c>
      <c r="AH171" s="10">
        <v>0.30877320176090001</v>
      </c>
      <c r="AI171" s="10">
        <v>0</v>
      </c>
      <c r="AJ171" s="10">
        <v>0.68112417589340002</v>
      </c>
      <c r="AK171" s="10">
        <v>4.2324655095630002</v>
      </c>
      <c r="AL171" s="10">
        <v>0.30877320176090001</v>
      </c>
      <c r="AM171" s="10">
        <v>0</v>
      </c>
      <c r="AN171" s="10">
        <v>0.68112417589340002</v>
      </c>
      <c r="AO171" s="10">
        <v>4.0997729339979996</v>
      </c>
      <c r="AP171" s="10">
        <v>0</v>
      </c>
      <c r="AQ171" s="10">
        <v>0</v>
      </c>
      <c r="AR171" s="10">
        <v>0</v>
      </c>
      <c r="AS171" s="10">
        <v>1.856172681561</v>
      </c>
    </row>
    <row r="172" spans="1:45" x14ac:dyDescent="0.4">
      <c r="B172" s="10">
        <v>414.93832661670001</v>
      </c>
      <c r="C172" s="10">
        <v>393.1087009327</v>
      </c>
      <c r="D172" s="10">
        <v>411.1167491361</v>
      </c>
      <c r="E172" s="10">
        <v>684.19789504209996</v>
      </c>
      <c r="F172" s="10">
        <v>684.26920344040002</v>
      </c>
      <c r="G172" s="10">
        <v>663.39166233169999</v>
      </c>
      <c r="H172" s="10">
        <v>674.01172105759997</v>
      </c>
      <c r="I172" s="10">
        <v>1128.41468854</v>
      </c>
      <c r="J172" s="10">
        <v>617.18630347789997</v>
      </c>
      <c r="K172" s="10">
        <v>627.76873530119997</v>
      </c>
      <c r="L172" s="10">
        <v>636.72706064479996</v>
      </c>
      <c r="M172" s="10">
        <v>1073.374845675</v>
      </c>
      <c r="N172" s="10">
        <v>579.05991985059995</v>
      </c>
      <c r="O172" s="10">
        <v>581.35840760539998</v>
      </c>
      <c r="P172" s="10">
        <v>561.89971533259995</v>
      </c>
      <c r="Q172" s="10">
        <v>927.34131457230001</v>
      </c>
      <c r="R172" s="10">
        <v>534.86103441440002</v>
      </c>
      <c r="S172" s="10">
        <v>537.47378196149998</v>
      </c>
      <c r="T172" s="10">
        <v>520.81066326339999</v>
      </c>
      <c r="U172" s="10">
        <v>855.37523773249995</v>
      </c>
      <c r="V172" s="10">
        <v>488.03964374970002</v>
      </c>
      <c r="W172" s="10">
        <v>520.38165158490006</v>
      </c>
      <c r="X172" s="10">
        <v>463.59296599330003</v>
      </c>
      <c r="Y172" s="10">
        <v>868.07166433760005</v>
      </c>
      <c r="Z172" s="10">
        <v>261.6455684503</v>
      </c>
      <c r="AA172" s="10">
        <v>246.00304049409999</v>
      </c>
      <c r="AB172" s="10">
        <v>286.2186198398</v>
      </c>
      <c r="AC172" s="10">
        <v>446.85162582309999</v>
      </c>
      <c r="AD172" s="10">
        <v>1752.8369306449999</v>
      </c>
      <c r="AE172" s="10">
        <v>1754.4793060980001</v>
      </c>
      <c r="AF172" s="10">
        <v>1799.134141944</v>
      </c>
      <c r="AG172" s="10">
        <v>3020.550763321</v>
      </c>
      <c r="AH172" s="10">
        <v>1805.6587632129999</v>
      </c>
      <c r="AI172" s="10">
        <v>1770.486660114</v>
      </c>
      <c r="AJ172" s="10">
        <v>1701.07770433</v>
      </c>
      <c r="AK172" s="10">
        <v>2921.773676756</v>
      </c>
      <c r="AL172" s="10">
        <v>2343.7882726490002</v>
      </c>
      <c r="AM172" s="10">
        <v>2394.2378484450001</v>
      </c>
      <c r="AN172" s="10">
        <v>2358.2221231120002</v>
      </c>
      <c r="AO172" s="10">
        <v>4013.4190004729999</v>
      </c>
      <c r="AP172" s="10">
        <v>1236.211727351</v>
      </c>
      <c r="AQ172" s="10">
        <v>1177.7621515549999</v>
      </c>
      <c r="AR172" s="10">
        <v>1191.125665729</v>
      </c>
      <c r="AS172" s="10">
        <v>1973.5561672179999</v>
      </c>
    </row>
    <row r="173" spans="1:45" x14ac:dyDescent="0.4">
      <c r="B173" s="4" t="s">
        <v>95</v>
      </c>
      <c r="C173" s="4" t="s">
        <v>95</v>
      </c>
      <c r="D173" s="4" t="s">
        <v>95</v>
      </c>
      <c r="E173" s="4" t="s">
        <v>95</v>
      </c>
      <c r="F173" s="4" t="s">
        <v>95</v>
      </c>
      <c r="G173" s="4" t="s">
        <v>95</v>
      </c>
      <c r="H173" s="4" t="s">
        <v>95</v>
      </c>
      <c r="I173" s="4" t="s">
        <v>95</v>
      </c>
      <c r="J173" s="4" t="s">
        <v>95</v>
      </c>
      <c r="K173" s="4" t="s">
        <v>95</v>
      </c>
      <c r="L173" s="4" t="s">
        <v>95</v>
      </c>
      <c r="M173" s="4" t="s">
        <v>95</v>
      </c>
      <c r="N173" s="4" t="s">
        <v>95</v>
      </c>
      <c r="O173" s="4" t="s">
        <v>95</v>
      </c>
      <c r="P173" s="4" t="s">
        <v>95</v>
      </c>
      <c r="Q173" s="4" t="s">
        <v>95</v>
      </c>
      <c r="R173" s="4" t="s">
        <v>95</v>
      </c>
      <c r="S173" s="4" t="s">
        <v>95</v>
      </c>
      <c r="T173" s="4" t="s">
        <v>95</v>
      </c>
      <c r="U173" s="4" t="s">
        <v>95</v>
      </c>
      <c r="V173" s="4" t="s">
        <v>446</v>
      </c>
      <c r="W173" s="4" t="s">
        <v>446</v>
      </c>
      <c r="X173" s="4" t="s">
        <v>446</v>
      </c>
      <c r="Y173" s="4" t="s">
        <v>446</v>
      </c>
      <c r="Z173" s="4" t="s">
        <v>446</v>
      </c>
      <c r="AA173" s="4" t="s">
        <v>446</v>
      </c>
      <c r="AB173" s="4" t="s">
        <v>446</v>
      </c>
      <c r="AC173" s="4" t="s">
        <v>446</v>
      </c>
      <c r="AD173" s="4" t="s">
        <v>95</v>
      </c>
      <c r="AE173" s="4" t="s">
        <v>95</v>
      </c>
      <c r="AF173" s="4" t="s">
        <v>95</v>
      </c>
      <c r="AG173" s="4" t="s">
        <v>95</v>
      </c>
      <c r="AH173" s="4" t="s">
        <v>95</v>
      </c>
      <c r="AI173" s="4" t="s">
        <v>95</v>
      </c>
      <c r="AJ173" s="4" t="s">
        <v>95</v>
      </c>
      <c r="AK173" s="4" t="s">
        <v>183</v>
      </c>
      <c r="AL173" s="4" t="s">
        <v>95</v>
      </c>
      <c r="AM173" s="4" t="s">
        <v>95</v>
      </c>
      <c r="AN173" s="4" t="s">
        <v>95</v>
      </c>
      <c r="AO173" s="4" t="s">
        <v>183</v>
      </c>
      <c r="AP173" s="4" t="s">
        <v>95</v>
      </c>
      <c r="AQ173" s="4" t="s">
        <v>95</v>
      </c>
      <c r="AR173" s="4" t="s">
        <v>95</v>
      </c>
      <c r="AS173" s="4" t="s">
        <v>95</v>
      </c>
    </row>
    <row r="174" spans="1:45" x14ac:dyDescent="0.4">
      <c r="A174" s="1" t="s">
        <v>343</v>
      </c>
      <c r="B174" s="9">
        <v>0</v>
      </c>
      <c r="C174" s="9">
        <v>3.417646314141E-3</v>
      </c>
      <c r="D174" s="9">
        <v>0</v>
      </c>
      <c r="E174" s="9">
        <v>0</v>
      </c>
      <c r="F174" s="9">
        <v>0</v>
      </c>
      <c r="G174" s="9">
        <v>9.9165856170999999E-3</v>
      </c>
      <c r="H174" s="9">
        <v>4.022207956848E-3</v>
      </c>
      <c r="I174" s="9">
        <v>5.0791770610839992E-4</v>
      </c>
      <c r="J174" s="9">
        <v>9.2031400224070001E-3</v>
      </c>
      <c r="K174" s="9">
        <v>7.717497263209E-3</v>
      </c>
      <c r="L174" s="9">
        <v>2.5101384787460002E-3</v>
      </c>
      <c r="M174" s="9">
        <v>7.7123918548810001E-3</v>
      </c>
      <c r="N174" s="9">
        <v>5.051698437779E-3</v>
      </c>
      <c r="O174" s="9">
        <v>9.5210968657339998E-3</v>
      </c>
      <c r="P174" s="9">
        <v>8.9439041536770007E-3</v>
      </c>
      <c r="Q174" s="9">
        <v>5.7174575906030001E-3</v>
      </c>
      <c r="R174" s="9">
        <v>9.7047027389059997E-3</v>
      </c>
      <c r="S174" s="9">
        <v>1.1904656026819999E-2</v>
      </c>
      <c r="T174" s="9">
        <v>5.9751285521940003E-3</v>
      </c>
      <c r="U174" s="9">
        <v>1.4463982011019999E-2</v>
      </c>
      <c r="V174" s="9">
        <v>8.9841040070420004E-3</v>
      </c>
      <c r="W174" s="9">
        <v>3.9137354403180006E-3</v>
      </c>
      <c r="X174" s="9">
        <v>1.511652811032E-2</v>
      </c>
      <c r="Y174" s="9">
        <v>4.1749686026499996E-3</v>
      </c>
      <c r="Z174" s="9">
        <v>8.647055408702E-3</v>
      </c>
      <c r="AA174" s="9">
        <v>9.3846510505019992E-3</v>
      </c>
      <c r="AB174" s="9">
        <v>2.8799156075969997E-2</v>
      </c>
      <c r="AC174" s="9">
        <v>2.129620586053E-2</v>
      </c>
      <c r="AD174" s="9">
        <v>8.2769411623420004E-3</v>
      </c>
      <c r="AE174" s="9">
        <v>9.9910120643839986E-3</v>
      </c>
      <c r="AF174" s="9">
        <v>1.0660003190709999E-2</v>
      </c>
      <c r="AG174" s="9">
        <v>8.9205956021230007E-3</v>
      </c>
      <c r="AH174" s="9">
        <v>3.2868280732490001E-3</v>
      </c>
      <c r="AI174" s="9">
        <v>5.7460239853519999E-3</v>
      </c>
      <c r="AJ174" s="9">
        <v>4.5439642408089996E-3</v>
      </c>
      <c r="AK174" s="9">
        <v>4.2376456707940002E-3</v>
      </c>
      <c r="AL174" s="9">
        <v>3.1924396457780001E-3</v>
      </c>
      <c r="AM174" s="9">
        <v>1.050757309874E-2</v>
      </c>
      <c r="AN174" s="9">
        <v>6.1081393041050001E-3</v>
      </c>
      <c r="AO174" s="9">
        <v>5.6914322136310007E-3</v>
      </c>
      <c r="AP174" s="9">
        <v>1.0484138894729999E-2</v>
      </c>
      <c r="AQ174" s="9">
        <v>3.3013117445250002E-3</v>
      </c>
      <c r="AR174" s="9">
        <v>1.116019763185E-2</v>
      </c>
      <c r="AS174" s="9">
        <v>8.5246673775710002E-3</v>
      </c>
    </row>
    <row r="175" spans="1:45" x14ac:dyDescent="0.4">
      <c r="B175" s="10">
        <v>0</v>
      </c>
      <c r="C175" s="10">
        <v>1</v>
      </c>
      <c r="D175" s="10">
        <v>0</v>
      </c>
      <c r="E175" s="10">
        <v>0</v>
      </c>
      <c r="F175" s="10">
        <v>0</v>
      </c>
      <c r="G175" s="10">
        <v>5</v>
      </c>
      <c r="H175" s="10">
        <v>2</v>
      </c>
      <c r="I175" s="10">
        <v>1</v>
      </c>
      <c r="J175" s="10">
        <v>6</v>
      </c>
      <c r="K175" s="10">
        <v>7</v>
      </c>
      <c r="L175" s="10">
        <v>2</v>
      </c>
      <c r="M175" s="10">
        <v>10</v>
      </c>
      <c r="N175" s="10">
        <v>2</v>
      </c>
      <c r="O175" s="10">
        <v>6</v>
      </c>
      <c r="P175" s="10">
        <v>4</v>
      </c>
      <c r="Q175" s="10">
        <v>6</v>
      </c>
      <c r="R175" s="10">
        <v>6</v>
      </c>
      <c r="S175" s="10">
        <v>9</v>
      </c>
      <c r="T175" s="10">
        <v>4</v>
      </c>
      <c r="U175" s="10">
        <v>12</v>
      </c>
      <c r="V175" s="10">
        <v>12</v>
      </c>
      <c r="W175" s="10">
        <v>5</v>
      </c>
      <c r="X175" s="10">
        <v>7</v>
      </c>
      <c r="Y175" s="10">
        <v>5</v>
      </c>
      <c r="Z175" s="10">
        <v>2</v>
      </c>
      <c r="AA175" s="10">
        <v>4</v>
      </c>
      <c r="AB175" s="10">
        <v>8</v>
      </c>
      <c r="AC175" s="10">
        <v>10</v>
      </c>
      <c r="AD175" s="10">
        <v>19</v>
      </c>
      <c r="AE175" s="10">
        <v>21</v>
      </c>
      <c r="AF175" s="10">
        <v>16</v>
      </c>
      <c r="AG175" s="10">
        <v>23</v>
      </c>
      <c r="AH175" s="10">
        <v>9</v>
      </c>
      <c r="AI175" s="10">
        <v>15</v>
      </c>
      <c r="AJ175" s="10">
        <v>10</v>
      </c>
      <c r="AK175" s="10">
        <v>20</v>
      </c>
      <c r="AL175" s="10">
        <v>13</v>
      </c>
      <c r="AM175" s="10">
        <v>30</v>
      </c>
      <c r="AN175" s="10">
        <v>16</v>
      </c>
      <c r="AO175" s="10">
        <v>27</v>
      </c>
      <c r="AP175" s="10">
        <v>15</v>
      </c>
      <c r="AQ175" s="10">
        <v>7</v>
      </c>
      <c r="AR175" s="10">
        <v>11</v>
      </c>
      <c r="AS175" s="10">
        <v>17</v>
      </c>
    </row>
    <row r="176" spans="1:45" x14ac:dyDescent="0.4">
      <c r="B176" s="10">
        <v>140</v>
      </c>
      <c r="C176" s="10">
        <v>171</v>
      </c>
      <c r="D176" s="10">
        <v>194</v>
      </c>
      <c r="E176" s="10">
        <v>525</v>
      </c>
      <c r="F176" s="10">
        <v>399</v>
      </c>
      <c r="G176" s="10">
        <v>458</v>
      </c>
      <c r="H176" s="10">
        <v>487</v>
      </c>
      <c r="I176" s="10">
        <v>1024</v>
      </c>
      <c r="J176" s="10">
        <v>558</v>
      </c>
      <c r="K176" s="10">
        <v>557</v>
      </c>
      <c r="L176" s="10">
        <v>670</v>
      </c>
      <c r="M176" s="10">
        <v>1265</v>
      </c>
      <c r="N176" s="10">
        <v>579</v>
      </c>
      <c r="O176" s="10">
        <v>605</v>
      </c>
      <c r="P176" s="10">
        <v>615</v>
      </c>
      <c r="Q176" s="10">
        <v>977</v>
      </c>
      <c r="R176" s="10">
        <v>697</v>
      </c>
      <c r="S176" s="10">
        <v>673</v>
      </c>
      <c r="T176" s="10">
        <v>615</v>
      </c>
      <c r="U176" s="10">
        <v>885</v>
      </c>
      <c r="V176" s="10">
        <v>799</v>
      </c>
      <c r="W176" s="10">
        <v>729</v>
      </c>
      <c r="X176" s="10">
        <v>608</v>
      </c>
      <c r="Y176" s="10">
        <v>879</v>
      </c>
      <c r="Z176" s="10">
        <v>408</v>
      </c>
      <c r="AA176" s="10">
        <v>375</v>
      </c>
      <c r="AB176" s="10">
        <v>339</v>
      </c>
      <c r="AC176" s="10">
        <v>431</v>
      </c>
      <c r="AD176" s="10">
        <v>1560</v>
      </c>
      <c r="AE176" s="10">
        <v>1486</v>
      </c>
      <c r="AF176" s="10">
        <v>1327</v>
      </c>
      <c r="AG176" s="10">
        <v>2296</v>
      </c>
      <c r="AH176" s="10">
        <v>2001</v>
      </c>
      <c r="AI176" s="10">
        <v>2055</v>
      </c>
      <c r="AJ176" s="10">
        <v>2161</v>
      </c>
      <c r="AK176" s="10">
        <v>3652</v>
      </c>
      <c r="AL176" s="10">
        <v>2405</v>
      </c>
      <c r="AM176" s="10">
        <v>2382</v>
      </c>
      <c r="AN176" s="10">
        <v>2397</v>
      </c>
      <c r="AO176" s="10">
        <v>4107</v>
      </c>
      <c r="AP176" s="10">
        <v>1175</v>
      </c>
      <c r="AQ176" s="10">
        <v>1190</v>
      </c>
      <c r="AR176" s="10">
        <v>1127</v>
      </c>
      <c r="AS176" s="10">
        <v>1880</v>
      </c>
    </row>
    <row r="177" spans="1:45" x14ac:dyDescent="0.4">
      <c r="B177" s="10">
        <v>0</v>
      </c>
      <c r="C177" s="10">
        <v>1.3435065027990001</v>
      </c>
      <c r="D177" s="10">
        <v>0</v>
      </c>
      <c r="E177" s="10">
        <v>0</v>
      </c>
      <c r="F177" s="10">
        <v>0</v>
      </c>
      <c r="G177" s="10">
        <v>6.5785802171830001</v>
      </c>
      <c r="H177" s="10">
        <v>2.711015307447</v>
      </c>
      <c r="I177" s="10">
        <v>0.57314180014219995</v>
      </c>
      <c r="J177" s="10">
        <v>5.680051970818</v>
      </c>
      <c r="K177" s="10">
        <v>4.8448034966150004</v>
      </c>
      <c r="L177" s="10">
        <v>1.598273095383</v>
      </c>
      <c r="M177" s="10">
        <v>8.2782874170199996</v>
      </c>
      <c r="N177" s="10">
        <v>2.9252360924900001</v>
      </c>
      <c r="O177" s="10">
        <v>5.5351697125200001</v>
      </c>
      <c r="P177" s="10">
        <v>5.0255771979129999</v>
      </c>
      <c r="Q177" s="10">
        <v>5.3020346380819996</v>
      </c>
      <c r="R177" s="10">
        <v>5.1906673456160002</v>
      </c>
      <c r="S177" s="10">
        <v>6.3984404976839997</v>
      </c>
      <c r="T177" s="10">
        <v>3.1119106643530001</v>
      </c>
      <c r="U177" s="10">
        <v>12.372132051239999</v>
      </c>
      <c r="V177" s="10">
        <v>4.3845989190069998</v>
      </c>
      <c r="W177" s="10">
        <v>2.036636112299</v>
      </c>
      <c r="X177" s="10">
        <v>7.0079161021859999</v>
      </c>
      <c r="Y177" s="10">
        <v>3.6241719434599999</v>
      </c>
      <c r="Z177" s="10">
        <v>2.2624637278309998</v>
      </c>
      <c r="AA177" s="10">
        <v>2.3086526923999999</v>
      </c>
      <c r="AB177" s="10">
        <v>8.2428547046150005</v>
      </c>
      <c r="AC177" s="10">
        <v>9.5162442126430005</v>
      </c>
      <c r="AD177" s="10">
        <v>14.508128142129999</v>
      </c>
      <c r="AE177" s="10">
        <v>17.529023913940001</v>
      </c>
      <c r="AF177" s="10">
        <v>19.178775693639999</v>
      </c>
      <c r="AG177" s="10">
        <v>26.94511185527</v>
      </c>
      <c r="AH177" s="10">
        <v>5.9348899136359998</v>
      </c>
      <c r="AI177" s="10">
        <v>10.17325881476</v>
      </c>
      <c r="AJ177" s="10">
        <v>7.7296362593139998</v>
      </c>
      <c r="AK177" s="10">
        <v>12.38144157234</v>
      </c>
      <c r="AL177" s="10">
        <v>7.4824026029140001</v>
      </c>
      <c r="AM177" s="10">
        <v>25.157629208319999</v>
      </c>
      <c r="AN177" s="10">
        <v>14.404349237990001</v>
      </c>
      <c r="AO177" s="10">
        <v>22.842102186089999</v>
      </c>
      <c r="AP177" s="10">
        <v>12.96061545285</v>
      </c>
      <c r="AQ177" s="10">
        <v>3.8881600231840001</v>
      </c>
      <c r="AR177" s="10">
        <v>13.293197833900001</v>
      </c>
      <c r="AS177" s="10">
        <v>16.823909876489999</v>
      </c>
    </row>
    <row r="178" spans="1:45" x14ac:dyDescent="0.4">
      <c r="B178" s="10">
        <v>414.93832661670001</v>
      </c>
      <c r="C178" s="10">
        <v>393.1087009327</v>
      </c>
      <c r="D178" s="10">
        <v>411.1167491361</v>
      </c>
      <c r="E178" s="10">
        <v>684.19789504209996</v>
      </c>
      <c r="F178" s="10">
        <v>684.26920344040002</v>
      </c>
      <c r="G178" s="10">
        <v>663.39166233169999</v>
      </c>
      <c r="H178" s="10">
        <v>674.01172105759997</v>
      </c>
      <c r="I178" s="10">
        <v>1128.41468854</v>
      </c>
      <c r="J178" s="10">
        <v>617.18630347789997</v>
      </c>
      <c r="K178" s="10">
        <v>627.76873530119997</v>
      </c>
      <c r="L178" s="10">
        <v>636.72706064479996</v>
      </c>
      <c r="M178" s="10">
        <v>1073.374845675</v>
      </c>
      <c r="N178" s="10">
        <v>579.05991985059995</v>
      </c>
      <c r="O178" s="10">
        <v>581.35840760539998</v>
      </c>
      <c r="P178" s="10">
        <v>561.89971533259995</v>
      </c>
      <c r="Q178" s="10">
        <v>927.34131457230001</v>
      </c>
      <c r="R178" s="10">
        <v>534.86103441440002</v>
      </c>
      <c r="S178" s="10">
        <v>537.47378196149998</v>
      </c>
      <c r="T178" s="10">
        <v>520.81066326339999</v>
      </c>
      <c r="U178" s="10">
        <v>855.37523773249995</v>
      </c>
      <c r="V178" s="10">
        <v>488.03964374970002</v>
      </c>
      <c r="W178" s="10">
        <v>520.38165158490006</v>
      </c>
      <c r="X178" s="10">
        <v>463.59296599330003</v>
      </c>
      <c r="Y178" s="10">
        <v>868.07166433760005</v>
      </c>
      <c r="Z178" s="10">
        <v>261.6455684503</v>
      </c>
      <c r="AA178" s="10">
        <v>246.00304049409999</v>
      </c>
      <c r="AB178" s="10">
        <v>286.2186198398</v>
      </c>
      <c r="AC178" s="10">
        <v>446.85162582309999</v>
      </c>
      <c r="AD178" s="10">
        <v>1752.8369306449999</v>
      </c>
      <c r="AE178" s="10">
        <v>1754.4793060980001</v>
      </c>
      <c r="AF178" s="10">
        <v>1799.134141944</v>
      </c>
      <c r="AG178" s="10">
        <v>3020.550763321</v>
      </c>
      <c r="AH178" s="10">
        <v>1805.6587632129999</v>
      </c>
      <c r="AI178" s="10">
        <v>1770.486660114</v>
      </c>
      <c r="AJ178" s="10">
        <v>1701.07770433</v>
      </c>
      <c r="AK178" s="10">
        <v>2921.773676756</v>
      </c>
      <c r="AL178" s="10">
        <v>2343.7882726490002</v>
      </c>
      <c r="AM178" s="10">
        <v>2394.2378484450001</v>
      </c>
      <c r="AN178" s="10">
        <v>2358.2221231120002</v>
      </c>
      <c r="AO178" s="10">
        <v>4013.4190004729999</v>
      </c>
      <c r="AP178" s="10">
        <v>1236.211727351</v>
      </c>
      <c r="AQ178" s="10">
        <v>1177.7621515549999</v>
      </c>
      <c r="AR178" s="10">
        <v>1191.125665729</v>
      </c>
      <c r="AS178" s="10">
        <v>1973.5561672179999</v>
      </c>
    </row>
    <row r="179" spans="1:45" x14ac:dyDescent="0.4">
      <c r="B179" s="4" t="s">
        <v>95</v>
      </c>
      <c r="C179" s="4" t="s">
        <v>95</v>
      </c>
      <c r="D179" s="4" t="s">
        <v>95</v>
      </c>
      <c r="E179" s="4" t="s">
        <v>95</v>
      </c>
      <c r="F179" s="4" t="s">
        <v>95</v>
      </c>
      <c r="G179" s="4" t="s">
        <v>828</v>
      </c>
      <c r="H179" s="4" t="s">
        <v>95</v>
      </c>
      <c r="I179" s="4" t="s">
        <v>95</v>
      </c>
      <c r="J179" s="4" t="s">
        <v>236</v>
      </c>
      <c r="K179" s="4" t="s">
        <v>236</v>
      </c>
      <c r="L179" s="4" t="s">
        <v>95</v>
      </c>
      <c r="M179" s="4" t="s">
        <v>95</v>
      </c>
      <c r="N179" s="4" t="s">
        <v>95</v>
      </c>
      <c r="O179" s="4" t="s">
        <v>236</v>
      </c>
      <c r="P179" s="4" t="s">
        <v>95</v>
      </c>
      <c r="Q179" s="4" t="s">
        <v>95</v>
      </c>
      <c r="R179" s="4" t="s">
        <v>236</v>
      </c>
      <c r="S179" s="4" t="s">
        <v>557</v>
      </c>
      <c r="T179" s="4" t="s">
        <v>95</v>
      </c>
      <c r="U179" s="4" t="s">
        <v>236</v>
      </c>
      <c r="V179" s="4" t="s">
        <v>236</v>
      </c>
      <c r="W179" s="4" t="s">
        <v>236</v>
      </c>
      <c r="X179" s="4" t="s">
        <v>427</v>
      </c>
      <c r="Y179" s="4" t="s">
        <v>95</v>
      </c>
      <c r="Z179" s="4" t="s">
        <v>95</v>
      </c>
      <c r="AA179" s="4" t="s">
        <v>95</v>
      </c>
      <c r="AB179" s="4" t="s">
        <v>397</v>
      </c>
      <c r="AC179" s="4" t="s">
        <v>95</v>
      </c>
      <c r="AD179" s="4" t="s">
        <v>435</v>
      </c>
      <c r="AE179" s="4" t="s">
        <v>435</v>
      </c>
      <c r="AF179" s="4" t="s">
        <v>435</v>
      </c>
      <c r="AG179" s="4" t="s">
        <v>397</v>
      </c>
      <c r="AH179" s="4" t="s">
        <v>236</v>
      </c>
      <c r="AI179" s="4" t="s">
        <v>435</v>
      </c>
      <c r="AJ179" s="4" t="s">
        <v>397</v>
      </c>
      <c r="AK179" s="4" t="s">
        <v>397</v>
      </c>
      <c r="AL179" s="4" t="s">
        <v>397</v>
      </c>
      <c r="AM179" s="4" t="s">
        <v>127</v>
      </c>
      <c r="AN179" s="4" t="s">
        <v>435</v>
      </c>
      <c r="AO179" s="4" t="s">
        <v>397</v>
      </c>
      <c r="AP179" s="4" t="s">
        <v>543</v>
      </c>
      <c r="AQ179" s="4" t="s">
        <v>434</v>
      </c>
      <c r="AR179" s="4" t="s">
        <v>543</v>
      </c>
      <c r="AS179" s="4" t="s">
        <v>542</v>
      </c>
    </row>
    <row r="180" spans="1:45" x14ac:dyDescent="0.4">
      <c r="A180" s="1" t="s">
        <v>867</v>
      </c>
      <c r="B180" s="9">
        <v>8.1302197243450003E-2</v>
      </c>
      <c r="C180" s="9">
        <v>1.3059883024959999E-2</v>
      </c>
      <c r="D180" s="9">
        <v>2.7738737313550001E-2</v>
      </c>
      <c r="E180" s="9">
        <v>3.0118659199670002E-2</v>
      </c>
      <c r="F180" s="9">
        <v>0.14335408689109999</v>
      </c>
      <c r="G180" s="9">
        <v>5.5048836266420001E-2</v>
      </c>
      <c r="H180" s="9">
        <v>6.4400513981090007E-2</v>
      </c>
      <c r="I180" s="9">
        <v>5.7077845023730006E-2</v>
      </c>
      <c r="J180" s="9">
        <v>0.1231434936059</v>
      </c>
      <c r="K180" s="9">
        <v>7.4461637681050005E-2</v>
      </c>
      <c r="L180" s="9">
        <v>8.8198408951440002E-2</v>
      </c>
      <c r="M180" s="9">
        <v>4.5098487748120003E-2</v>
      </c>
      <c r="N180" s="9">
        <v>0.204734327104</v>
      </c>
      <c r="O180" s="9">
        <v>7.6029158136909997E-2</v>
      </c>
      <c r="P180" s="9">
        <v>3.7944221130779998E-2</v>
      </c>
      <c r="Q180" s="9">
        <v>5.7149462684039996E-2</v>
      </c>
      <c r="R180" s="9">
        <v>0.19753765914350002</v>
      </c>
      <c r="S180" s="9">
        <v>8.4895038288820002E-2</v>
      </c>
      <c r="T180" s="9">
        <v>8.8303105623009998E-2</v>
      </c>
      <c r="U180" s="9">
        <v>9.8299749116899995E-2</v>
      </c>
      <c r="V180" s="9">
        <v>0.22518394512699999</v>
      </c>
      <c r="W180" s="9">
        <v>9.909222320092001E-2</v>
      </c>
      <c r="X180" s="9">
        <v>0.10720076879940001</v>
      </c>
      <c r="Y180" s="9">
        <v>0.11179798231099999</v>
      </c>
      <c r="Z180" s="9">
        <v>0.21562356820190001</v>
      </c>
      <c r="AA180" s="9">
        <v>0.1085788081714</v>
      </c>
      <c r="AB180" s="9">
        <v>8.218532598153E-2</v>
      </c>
      <c r="AC180" s="9">
        <v>9.2824955982169999E-2</v>
      </c>
      <c r="AD180" s="9">
        <v>0.19715736616929999</v>
      </c>
      <c r="AE180" s="9">
        <v>8.6481976250879999E-2</v>
      </c>
      <c r="AF180" s="9">
        <v>9.6863006954660005E-2</v>
      </c>
      <c r="AG180" s="9">
        <v>7.8209683709749997E-2</v>
      </c>
      <c r="AH180" s="9">
        <v>0.1376293993553</v>
      </c>
      <c r="AI180" s="9">
        <v>5.8263716961099998E-2</v>
      </c>
      <c r="AJ180" s="9">
        <v>4.4259751734729999E-2</v>
      </c>
      <c r="AK180" s="9">
        <v>5.7304326487189999E-2</v>
      </c>
      <c r="AL180" s="9">
        <v>0.15506107910880002</v>
      </c>
      <c r="AM180" s="9">
        <v>6.2593116862100007E-2</v>
      </c>
      <c r="AN180" s="9">
        <v>6.639690595113E-2</v>
      </c>
      <c r="AO180" s="9">
        <v>6.6119855351270004E-2</v>
      </c>
      <c r="AP180" s="9">
        <v>0.19003589867350001</v>
      </c>
      <c r="AQ180" s="9">
        <v>9.0673224376829994E-2</v>
      </c>
      <c r="AR180" s="9">
        <v>7.9431829534940004E-2</v>
      </c>
      <c r="AS180" s="9">
        <v>7.2794164702809999E-2</v>
      </c>
    </row>
    <row r="181" spans="1:45" x14ac:dyDescent="0.4">
      <c r="B181" s="10">
        <v>12</v>
      </c>
      <c r="C181" s="10">
        <v>4</v>
      </c>
      <c r="D181" s="10">
        <v>6</v>
      </c>
      <c r="E181" s="10">
        <v>15</v>
      </c>
      <c r="F181" s="10">
        <v>59</v>
      </c>
      <c r="G181" s="10">
        <v>24</v>
      </c>
      <c r="H181" s="10">
        <v>32</v>
      </c>
      <c r="I181" s="10">
        <v>55</v>
      </c>
      <c r="J181" s="10">
        <v>79</v>
      </c>
      <c r="K181" s="10">
        <v>36</v>
      </c>
      <c r="L181" s="10">
        <v>49</v>
      </c>
      <c r="M181" s="10">
        <v>58</v>
      </c>
      <c r="N181" s="10">
        <v>117</v>
      </c>
      <c r="O181" s="10">
        <v>43</v>
      </c>
      <c r="P181" s="10">
        <v>28</v>
      </c>
      <c r="Q181" s="10">
        <v>59</v>
      </c>
      <c r="R181" s="10">
        <v>150</v>
      </c>
      <c r="S181" s="10">
        <v>60</v>
      </c>
      <c r="T181" s="10">
        <v>56</v>
      </c>
      <c r="U181" s="10">
        <v>90</v>
      </c>
      <c r="V181" s="10">
        <v>185</v>
      </c>
      <c r="W181" s="10">
        <v>67</v>
      </c>
      <c r="X181" s="10">
        <v>67</v>
      </c>
      <c r="Y181" s="10">
        <v>100</v>
      </c>
      <c r="Z181" s="10">
        <v>88</v>
      </c>
      <c r="AA181" s="10">
        <v>43</v>
      </c>
      <c r="AB181" s="10">
        <v>30</v>
      </c>
      <c r="AC181" s="10">
        <v>39</v>
      </c>
      <c r="AD181" s="10">
        <v>348</v>
      </c>
      <c r="AE181" s="10">
        <v>135</v>
      </c>
      <c r="AF181" s="10">
        <v>140</v>
      </c>
      <c r="AG181" s="10">
        <v>182</v>
      </c>
      <c r="AH181" s="10">
        <v>336</v>
      </c>
      <c r="AI181" s="10">
        <v>142</v>
      </c>
      <c r="AJ181" s="10">
        <v>127</v>
      </c>
      <c r="AK181" s="10">
        <v>231</v>
      </c>
      <c r="AL181" s="10">
        <v>454</v>
      </c>
      <c r="AM181" s="10">
        <v>176</v>
      </c>
      <c r="AN181" s="10">
        <v>177</v>
      </c>
      <c r="AO181" s="10">
        <v>278</v>
      </c>
      <c r="AP181" s="10">
        <v>236</v>
      </c>
      <c r="AQ181" s="10">
        <v>102</v>
      </c>
      <c r="AR181" s="10">
        <v>90</v>
      </c>
      <c r="AS181" s="10">
        <v>138</v>
      </c>
    </row>
    <row r="182" spans="1:45" x14ac:dyDescent="0.4">
      <c r="B182" s="10">
        <v>140</v>
      </c>
      <c r="C182" s="10">
        <v>171</v>
      </c>
      <c r="D182" s="10">
        <v>194</v>
      </c>
      <c r="E182" s="10">
        <v>525</v>
      </c>
      <c r="F182" s="10">
        <v>399</v>
      </c>
      <c r="G182" s="10">
        <v>458</v>
      </c>
      <c r="H182" s="10">
        <v>487</v>
      </c>
      <c r="I182" s="10">
        <v>1024</v>
      </c>
      <c r="J182" s="10">
        <v>558</v>
      </c>
      <c r="K182" s="10">
        <v>557</v>
      </c>
      <c r="L182" s="10">
        <v>670</v>
      </c>
      <c r="M182" s="10">
        <v>1265</v>
      </c>
      <c r="N182" s="10">
        <v>579</v>
      </c>
      <c r="O182" s="10">
        <v>605</v>
      </c>
      <c r="P182" s="10">
        <v>615</v>
      </c>
      <c r="Q182" s="10">
        <v>977</v>
      </c>
      <c r="R182" s="10">
        <v>697</v>
      </c>
      <c r="S182" s="10">
        <v>673</v>
      </c>
      <c r="T182" s="10">
        <v>615</v>
      </c>
      <c r="U182" s="10">
        <v>885</v>
      </c>
      <c r="V182" s="10">
        <v>799</v>
      </c>
      <c r="W182" s="10">
        <v>729</v>
      </c>
      <c r="X182" s="10">
        <v>608</v>
      </c>
      <c r="Y182" s="10">
        <v>879</v>
      </c>
      <c r="Z182" s="10">
        <v>408</v>
      </c>
      <c r="AA182" s="10">
        <v>375</v>
      </c>
      <c r="AB182" s="10">
        <v>339</v>
      </c>
      <c r="AC182" s="10">
        <v>431</v>
      </c>
      <c r="AD182" s="10">
        <v>1560</v>
      </c>
      <c r="AE182" s="10">
        <v>1486</v>
      </c>
      <c r="AF182" s="10">
        <v>1327</v>
      </c>
      <c r="AG182" s="10">
        <v>2296</v>
      </c>
      <c r="AH182" s="10">
        <v>2001</v>
      </c>
      <c r="AI182" s="10">
        <v>2055</v>
      </c>
      <c r="AJ182" s="10">
        <v>2161</v>
      </c>
      <c r="AK182" s="10">
        <v>3652</v>
      </c>
      <c r="AL182" s="10">
        <v>2405</v>
      </c>
      <c r="AM182" s="10">
        <v>2382</v>
      </c>
      <c r="AN182" s="10">
        <v>2397</v>
      </c>
      <c r="AO182" s="10">
        <v>4107</v>
      </c>
      <c r="AP182" s="10">
        <v>1175</v>
      </c>
      <c r="AQ182" s="10">
        <v>1190</v>
      </c>
      <c r="AR182" s="10">
        <v>1127</v>
      </c>
      <c r="AS182" s="10">
        <v>1880</v>
      </c>
    </row>
    <row r="183" spans="1:45" x14ac:dyDescent="0.4">
      <c r="B183" s="10">
        <v>33.735397674460003</v>
      </c>
      <c r="C183" s="10">
        <v>5.1339536502770002</v>
      </c>
      <c r="D183" s="10">
        <v>11.403859509489999</v>
      </c>
      <c r="E183" s="10">
        <v>20.607123225900001</v>
      </c>
      <c r="F183" s="10">
        <v>98.092786846910002</v>
      </c>
      <c r="G183" s="10">
        <v>36.518939000209997</v>
      </c>
      <c r="H183" s="10">
        <v>43.406701265389998</v>
      </c>
      <c r="I183" s="10">
        <v>64.407478714980002</v>
      </c>
      <c r="J183" s="10">
        <v>76.002477615999993</v>
      </c>
      <c r="K183" s="10">
        <v>46.74468811549</v>
      </c>
      <c r="L183" s="10">
        <v>56.1583136852</v>
      </c>
      <c r="M183" s="10">
        <v>48.407582326819998</v>
      </c>
      <c r="N183" s="10">
        <v>118.5534430435</v>
      </c>
      <c r="O183" s="10">
        <v>44.200190306049997</v>
      </c>
      <c r="P183" s="10">
        <v>21.32084705191</v>
      </c>
      <c r="Q183" s="10">
        <v>52.997057852520001</v>
      </c>
      <c r="R183" s="10">
        <v>105.6551967053</v>
      </c>
      <c r="S183" s="10">
        <v>45.628857298859998</v>
      </c>
      <c r="T183" s="10">
        <v>45.989199007739998</v>
      </c>
      <c r="U183" s="10">
        <v>84.083171269909997</v>
      </c>
      <c r="V183" s="10">
        <v>109.8986923579</v>
      </c>
      <c r="W183" s="10">
        <v>51.565774768510003</v>
      </c>
      <c r="X183" s="10">
        <v>49.697522364480001</v>
      </c>
      <c r="Y183" s="10">
        <v>97.048660574340005</v>
      </c>
      <c r="Z183" s="10">
        <v>56.416951073459998</v>
      </c>
      <c r="AA183" s="10">
        <v>26.710716943400001</v>
      </c>
      <c r="AB183" s="10">
        <v>23.522970573519999</v>
      </c>
      <c r="AC183" s="10">
        <v>41.478982497600001</v>
      </c>
      <c r="AD183" s="10">
        <v>345.58471257010001</v>
      </c>
      <c r="AE183" s="10">
        <v>151.7308376826</v>
      </c>
      <c r="AF183" s="10">
        <v>174.2695429035</v>
      </c>
      <c r="AG183" s="10">
        <v>236.23631982859999</v>
      </c>
      <c r="AH183" s="10">
        <v>248.5117310217</v>
      </c>
      <c r="AI183" s="10">
        <v>103.15513364829999</v>
      </c>
      <c r="AJ183" s="10">
        <v>75.289276875140004</v>
      </c>
      <c r="AK183" s="10">
        <v>167.43027269449999</v>
      </c>
      <c r="AL183" s="10">
        <v>363.43033875959998</v>
      </c>
      <c r="AM183" s="10">
        <v>149.86280944340001</v>
      </c>
      <c r="AN183" s="10">
        <v>156.5786525202</v>
      </c>
      <c r="AO183" s="10">
        <v>265.36668377529998</v>
      </c>
      <c r="AP183" s="10">
        <v>234.92460655799999</v>
      </c>
      <c r="AQ183" s="10">
        <v>106.79149183049999</v>
      </c>
      <c r="AR183" s="10">
        <v>94.613290834850005</v>
      </c>
      <c r="AS183" s="10">
        <v>143.6633726867</v>
      </c>
    </row>
    <row r="184" spans="1:45" x14ac:dyDescent="0.4">
      <c r="B184" s="10">
        <v>414.93832661670001</v>
      </c>
      <c r="C184" s="10">
        <v>393.1087009327</v>
      </c>
      <c r="D184" s="10">
        <v>411.1167491361</v>
      </c>
      <c r="E184" s="10">
        <v>684.19789504209996</v>
      </c>
      <c r="F184" s="10">
        <v>684.26920344040002</v>
      </c>
      <c r="G184" s="10">
        <v>663.39166233169999</v>
      </c>
      <c r="H184" s="10">
        <v>674.01172105759997</v>
      </c>
      <c r="I184" s="10">
        <v>1128.41468854</v>
      </c>
      <c r="J184" s="10">
        <v>617.18630347789997</v>
      </c>
      <c r="K184" s="10">
        <v>627.76873530119997</v>
      </c>
      <c r="L184" s="10">
        <v>636.72706064479996</v>
      </c>
      <c r="M184" s="10">
        <v>1073.374845675</v>
      </c>
      <c r="N184" s="10">
        <v>579.05991985059995</v>
      </c>
      <c r="O184" s="10">
        <v>581.35840760539998</v>
      </c>
      <c r="P184" s="10">
        <v>561.89971533259995</v>
      </c>
      <c r="Q184" s="10">
        <v>927.34131457230001</v>
      </c>
      <c r="R184" s="10">
        <v>534.86103441440002</v>
      </c>
      <c r="S184" s="10">
        <v>537.47378196149998</v>
      </c>
      <c r="T184" s="10">
        <v>520.81066326339999</v>
      </c>
      <c r="U184" s="10">
        <v>855.37523773249995</v>
      </c>
      <c r="V184" s="10">
        <v>488.03964374970002</v>
      </c>
      <c r="W184" s="10">
        <v>520.38165158490006</v>
      </c>
      <c r="X184" s="10">
        <v>463.59296599330003</v>
      </c>
      <c r="Y184" s="10">
        <v>868.07166433760005</v>
      </c>
      <c r="Z184" s="10">
        <v>261.6455684503</v>
      </c>
      <c r="AA184" s="10">
        <v>246.00304049409999</v>
      </c>
      <c r="AB184" s="10">
        <v>286.2186198398</v>
      </c>
      <c r="AC184" s="10">
        <v>446.85162582309999</v>
      </c>
      <c r="AD184" s="10">
        <v>1752.8369306449999</v>
      </c>
      <c r="AE184" s="10">
        <v>1754.4793060980001</v>
      </c>
      <c r="AF184" s="10">
        <v>1799.134141944</v>
      </c>
      <c r="AG184" s="10">
        <v>3020.550763321</v>
      </c>
      <c r="AH184" s="10">
        <v>1805.6587632129999</v>
      </c>
      <c r="AI184" s="10">
        <v>1770.486660114</v>
      </c>
      <c r="AJ184" s="10">
        <v>1701.07770433</v>
      </c>
      <c r="AK184" s="10">
        <v>2921.773676756</v>
      </c>
      <c r="AL184" s="10">
        <v>2343.7882726490002</v>
      </c>
      <c r="AM184" s="10">
        <v>2394.2378484450001</v>
      </c>
      <c r="AN184" s="10">
        <v>2358.2221231120002</v>
      </c>
      <c r="AO184" s="10">
        <v>4013.4190004729999</v>
      </c>
      <c r="AP184" s="10">
        <v>1236.211727351</v>
      </c>
      <c r="AQ184" s="10">
        <v>1177.7621515549999</v>
      </c>
      <c r="AR184" s="10">
        <v>1191.125665729</v>
      </c>
      <c r="AS184" s="10">
        <v>1973.5561672179999</v>
      </c>
    </row>
    <row r="185" spans="1:45" x14ac:dyDescent="0.4">
      <c r="B185" s="4" t="s">
        <v>877</v>
      </c>
      <c r="C185" s="4" t="s">
        <v>95</v>
      </c>
      <c r="D185" s="4" t="s">
        <v>236</v>
      </c>
      <c r="E185" s="4" t="s">
        <v>397</v>
      </c>
      <c r="F185" s="4" t="s">
        <v>363</v>
      </c>
      <c r="G185" s="4" t="s">
        <v>435</v>
      </c>
      <c r="H185" s="4" t="s">
        <v>107</v>
      </c>
      <c r="I185" s="4" t="s">
        <v>107</v>
      </c>
      <c r="J185" s="4" t="s">
        <v>878</v>
      </c>
      <c r="K185" s="4" t="s">
        <v>107</v>
      </c>
      <c r="L185" s="4" t="s">
        <v>219</v>
      </c>
      <c r="M185" s="4" t="s">
        <v>436</v>
      </c>
      <c r="N185" s="4" t="s">
        <v>363</v>
      </c>
      <c r="O185" s="4" t="s">
        <v>544</v>
      </c>
      <c r="P185" s="4" t="s">
        <v>107</v>
      </c>
      <c r="Q185" s="4" t="s">
        <v>107</v>
      </c>
      <c r="R185" s="4" t="s">
        <v>363</v>
      </c>
      <c r="S185" s="4" t="s">
        <v>107</v>
      </c>
      <c r="T185" s="4" t="s">
        <v>107</v>
      </c>
      <c r="U185" s="4" t="s">
        <v>107</v>
      </c>
      <c r="V185" s="4" t="s">
        <v>363</v>
      </c>
      <c r="W185" s="4" t="s">
        <v>107</v>
      </c>
      <c r="X185" s="4" t="s">
        <v>107</v>
      </c>
      <c r="Y185" s="4" t="s">
        <v>107</v>
      </c>
      <c r="Z185" s="4" t="s">
        <v>525</v>
      </c>
      <c r="AA185" s="4" t="s">
        <v>107</v>
      </c>
      <c r="AB185" s="4" t="s">
        <v>107</v>
      </c>
      <c r="AC185" s="4" t="s">
        <v>107</v>
      </c>
      <c r="AD185" s="4" t="s">
        <v>363</v>
      </c>
      <c r="AE185" s="4" t="s">
        <v>107</v>
      </c>
      <c r="AF185" s="4" t="s">
        <v>107</v>
      </c>
      <c r="AG185" s="4" t="s">
        <v>107</v>
      </c>
      <c r="AH185" s="4" t="s">
        <v>363</v>
      </c>
      <c r="AI185" s="4" t="s">
        <v>107</v>
      </c>
      <c r="AJ185" s="4" t="s">
        <v>107</v>
      </c>
      <c r="AK185" s="4" t="s">
        <v>107</v>
      </c>
      <c r="AL185" s="4" t="s">
        <v>363</v>
      </c>
      <c r="AM185" s="4" t="s">
        <v>107</v>
      </c>
      <c r="AN185" s="4" t="s">
        <v>107</v>
      </c>
      <c r="AO185" s="4" t="s">
        <v>107</v>
      </c>
      <c r="AP185" s="4" t="s">
        <v>363</v>
      </c>
      <c r="AQ185" s="4" t="s">
        <v>107</v>
      </c>
      <c r="AR185" s="4" t="s">
        <v>107</v>
      </c>
      <c r="AS185" s="4" t="s">
        <v>107</v>
      </c>
    </row>
    <row r="186" spans="1:45" x14ac:dyDescent="0.4">
      <c r="A186" s="1" t="s">
        <v>868</v>
      </c>
      <c r="B186" s="9">
        <v>0</v>
      </c>
      <c r="C186" s="9">
        <v>2.859201096113E-2</v>
      </c>
      <c r="D186" s="9">
        <v>6.607341756698E-2</v>
      </c>
      <c r="E186" s="9">
        <v>3.042129419793E-2</v>
      </c>
      <c r="F186" s="9">
        <v>0</v>
      </c>
      <c r="G186" s="9">
        <v>5.965744406989E-2</v>
      </c>
      <c r="H186" s="9">
        <v>6.955689804753E-2</v>
      </c>
      <c r="I186" s="9">
        <v>4.0496737161740001E-2</v>
      </c>
      <c r="J186" s="9">
        <v>0</v>
      </c>
      <c r="K186" s="9">
        <v>4.8476156321269996E-2</v>
      </c>
      <c r="L186" s="9">
        <v>5.1827121600170001E-2</v>
      </c>
      <c r="M186" s="9">
        <v>6.287209262217E-2</v>
      </c>
      <c r="N186" s="9">
        <v>0</v>
      </c>
      <c r="O186" s="9">
        <v>6.8572171198119994E-2</v>
      </c>
      <c r="P186" s="9">
        <v>0.10023241466259999</v>
      </c>
      <c r="Q186" s="9">
        <v>7.0375816598680002E-2</v>
      </c>
      <c r="R186" s="9">
        <v>0</v>
      </c>
      <c r="S186" s="9">
        <v>0.10351134993189999</v>
      </c>
      <c r="T186" s="9">
        <v>8.7161130480159998E-2</v>
      </c>
      <c r="U186" s="9">
        <v>7.9235126868770003E-2</v>
      </c>
      <c r="V186" s="9">
        <v>0</v>
      </c>
      <c r="W186" s="9">
        <v>0.1059705323444</v>
      </c>
      <c r="X186" s="9">
        <v>0.10910635462849999</v>
      </c>
      <c r="Y186" s="9">
        <v>0.10154757089109999</v>
      </c>
      <c r="Z186" s="9">
        <v>0</v>
      </c>
      <c r="AA186" s="9">
        <v>0.10789525143589999</v>
      </c>
      <c r="AB186" s="9">
        <v>7.173131390121E-2</v>
      </c>
      <c r="AC186" s="9">
        <v>0.1097779979286</v>
      </c>
      <c r="AD186" s="9">
        <v>0</v>
      </c>
      <c r="AE186" s="9">
        <v>8.7049604523640009E-2</v>
      </c>
      <c r="AF186" s="9">
        <v>8.6895461018110007E-2</v>
      </c>
      <c r="AG186" s="9">
        <v>7.9231120367039998E-2</v>
      </c>
      <c r="AH186" s="9">
        <v>0</v>
      </c>
      <c r="AI186" s="9">
        <v>5.9788499303990002E-2</v>
      </c>
      <c r="AJ186" s="9">
        <v>7.0068878621450004E-2</v>
      </c>
      <c r="AK186" s="9">
        <v>5.6092192132910002E-2</v>
      </c>
      <c r="AL186" s="9">
        <v>0</v>
      </c>
      <c r="AM186" s="9">
        <v>6.4849813848259996E-2</v>
      </c>
      <c r="AN186" s="9">
        <v>7.7805458856319995E-2</v>
      </c>
      <c r="AO186" s="9">
        <v>6.362562829309E-2</v>
      </c>
      <c r="AP186" s="9">
        <v>0</v>
      </c>
      <c r="AQ186" s="9">
        <v>8.7721949011710001E-2</v>
      </c>
      <c r="AR186" s="9">
        <v>8.0923465973200007E-2</v>
      </c>
      <c r="AS186" s="9">
        <v>7.4022252480070008E-2</v>
      </c>
    </row>
    <row r="187" spans="1:45" x14ac:dyDescent="0.4">
      <c r="B187" s="10">
        <v>0</v>
      </c>
      <c r="C187" s="10">
        <v>6</v>
      </c>
      <c r="D187" s="10">
        <v>13</v>
      </c>
      <c r="E187" s="10">
        <v>15</v>
      </c>
      <c r="F187" s="10">
        <v>0</v>
      </c>
      <c r="G187" s="10">
        <v>27</v>
      </c>
      <c r="H187" s="10">
        <v>36</v>
      </c>
      <c r="I187" s="10">
        <v>32</v>
      </c>
      <c r="J187" s="10">
        <v>0</v>
      </c>
      <c r="K187" s="10">
        <v>33</v>
      </c>
      <c r="L187" s="10">
        <v>35</v>
      </c>
      <c r="M187" s="10">
        <v>82</v>
      </c>
      <c r="N187" s="10">
        <v>0</v>
      </c>
      <c r="O187" s="10">
        <v>50</v>
      </c>
      <c r="P187" s="10">
        <v>56</v>
      </c>
      <c r="Q187" s="10">
        <v>68</v>
      </c>
      <c r="R187" s="10">
        <v>0</v>
      </c>
      <c r="S187" s="10">
        <v>70</v>
      </c>
      <c r="T187" s="10">
        <v>53</v>
      </c>
      <c r="U187" s="10">
        <v>68</v>
      </c>
      <c r="V187" s="10">
        <v>0</v>
      </c>
      <c r="W187" s="10">
        <v>79</v>
      </c>
      <c r="X187" s="10">
        <v>63</v>
      </c>
      <c r="Y187" s="10">
        <v>80</v>
      </c>
      <c r="Z187" s="10">
        <v>0</v>
      </c>
      <c r="AA187" s="10">
        <v>34</v>
      </c>
      <c r="AB187" s="10">
        <v>29</v>
      </c>
      <c r="AC187" s="10">
        <v>46</v>
      </c>
      <c r="AD187" s="10">
        <v>0</v>
      </c>
      <c r="AE187" s="10">
        <v>147</v>
      </c>
      <c r="AF187" s="10">
        <v>117</v>
      </c>
      <c r="AG187" s="10">
        <v>184</v>
      </c>
      <c r="AH187" s="10">
        <v>0</v>
      </c>
      <c r="AI187" s="10">
        <v>153</v>
      </c>
      <c r="AJ187" s="10">
        <v>162</v>
      </c>
      <c r="AK187" s="10">
        <v>206</v>
      </c>
      <c r="AL187" s="10">
        <v>0</v>
      </c>
      <c r="AM187" s="10">
        <v>183</v>
      </c>
      <c r="AN187" s="10">
        <v>194</v>
      </c>
      <c r="AO187" s="10">
        <v>255</v>
      </c>
      <c r="AP187" s="10">
        <v>0</v>
      </c>
      <c r="AQ187" s="10">
        <v>117</v>
      </c>
      <c r="AR187" s="10">
        <v>91</v>
      </c>
      <c r="AS187" s="10">
        <v>134</v>
      </c>
    </row>
    <row r="188" spans="1:45" x14ac:dyDescent="0.4">
      <c r="B188" s="10">
        <v>140</v>
      </c>
      <c r="C188" s="10">
        <v>171</v>
      </c>
      <c r="D188" s="10">
        <v>194</v>
      </c>
      <c r="E188" s="10">
        <v>525</v>
      </c>
      <c r="F188" s="10">
        <v>399</v>
      </c>
      <c r="G188" s="10">
        <v>458</v>
      </c>
      <c r="H188" s="10">
        <v>487</v>
      </c>
      <c r="I188" s="10">
        <v>1024</v>
      </c>
      <c r="J188" s="10">
        <v>558</v>
      </c>
      <c r="K188" s="10">
        <v>557</v>
      </c>
      <c r="L188" s="10">
        <v>670</v>
      </c>
      <c r="M188" s="10">
        <v>1265</v>
      </c>
      <c r="N188" s="10">
        <v>579</v>
      </c>
      <c r="O188" s="10">
        <v>605</v>
      </c>
      <c r="P188" s="10">
        <v>615</v>
      </c>
      <c r="Q188" s="10">
        <v>977</v>
      </c>
      <c r="R188" s="10">
        <v>697</v>
      </c>
      <c r="S188" s="10">
        <v>673</v>
      </c>
      <c r="T188" s="10">
        <v>615</v>
      </c>
      <c r="U188" s="10">
        <v>885</v>
      </c>
      <c r="V188" s="10">
        <v>799</v>
      </c>
      <c r="W188" s="10">
        <v>729</v>
      </c>
      <c r="X188" s="10">
        <v>608</v>
      </c>
      <c r="Y188" s="10">
        <v>879</v>
      </c>
      <c r="Z188" s="10">
        <v>408</v>
      </c>
      <c r="AA188" s="10">
        <v>375</v>
      </c>
      <c r="AB188" s="10">
        <v>339</v>
      </c>
      <c r="AC188" s="10">
        <v>431</v>
      </c>
      <c r="AD188" s="10">
        <v>1560</v>
      </c>
      <c r="AE188" s="10">
        <v>1486</v>
      </c>
      <c r="AF188" s="10">
        <v>1327</v>
      </c>
      <c r="AG188" s="10">
        <v>2296</v>
      </c>
      <c r="AH188" s="10">
        <v>2001</v>
      </c>
      <c r="AI188" s="10">
        <v>2055</v>
      </c>
      <c r="AJ188" s="10">
        <v>2161</v>
      </c>
      <c r="AK188" s="10">
        <v>3652</v>
      </c>
      <c r="AL188" s="10">
        <v>2405</v>
      </c>
      <c r="AM188" s="10">
        <v>2382</v>
      </c>
      <c r="AN188" s="10">
        <v>2397</v>
      </c>
      <c r="AO188" s="10">
        <v>4107</v>
      </c>
      <c r="AP188" s="10">
        <v>1175</v>
      </c>
      <c r="AQ188" s="10">
        <v>1190</v>
      </c>
      <c r="AR188" s="10">
        <v>1127</v>
      </c>
      <c r="AS188" s="10">
        <v>1880</v>
      </c>
    </row>
    <row r="189" spans="1:45" x14ac:dyDescent="0.4">
      <c r="B189" s="10">
        <v>0</v>
      </c>
      <c r="C189" s="10">
        <v>11.23976828598</v>
      </c>
      <c r="D189" s="10">
        <v>27.16388863445</v>
      </c>
      <c r="E189" s="10">
        <v>20.81418545468</v>
      </c>
      <c r="F189" s="10">
        <v>0</v>
      </c>
      <c r="G189" s="10">
        <v>39.576250991979997</v>
      </c>
      <c r="H189" s="10">
        <v>46.882164564439996</v>
      </c>
      <c r="I189" s="10">
        <v>45.69711305125</v>
      </c>
      <c r="J189" s="10">
        <v>0</v>
      </c>
      <c r="K189" s="10">
        <v>30.43181534607</v>
      </c>
      <c r="L189" s="10">
        <v>32.999730798149997</v>
      </c>
      <c r="M189" s="10">
        <v>67.485322715590002</v>
      </c>
      <c r="N189" s="10">
        <v>0</v>
      </c>
      <c r="O189" s="10">
        <v>39.865008253779997</v>
      </c>
      <c r="P189" s="10">
        <v>56.320565266030002</v>
      </c>
      <c r="Q189" s="10">
        <v>65.262402278720003</v>
      </c>
      <c r="R189" s="10">
        <v>0</v>
      </c>
      <c r="S189" s="10">
        <v>55.634636723820002</v>
      </c>
      <c r="T189" s="10">
        <v>45.394446176160002</v>
      </c>
      <c r="U189" s="10">
        <v>67.775765482140002</v>
      </c>
      <c r="V189" s="10">
        <v>0</v>
      </c>
      <c r="W189" s="10">
        <v>55.1451206407</v>
      </c>
      <c r="X189" s="10">
        <v>50.580938550939997</v>
      </c>
      <c r="Y189" s="10">
        <v>88.150568872839997</v>
      </c>
      <c r="Z189" s="10">
        <v>0</v>
      </c>
      <c r="AA189" s="10">
        <v>26.54255990811</v>
      </c>
      <c r="AB189" s="10">
        <v>20.530837664100002</v>
      </c>
      <c r="AC189" s="10">
        <v>49.054476854009998</v>
      </c>
      <c r="AD189" s="10">
        <v>0</v>
      </c>
      <c r="AE189" s="10">
        <v>152.72672974069999</v>
      </c>
      <c r="AF189" s="10">
        <v>156.3365906976</v>
      </c>
      <c r="AG189" s="10">
        <v>239.32162110339999</v>
      </c>
      <c r="AH189" s="10">
        <v>0</v>
      </c>
      <c r="AI189" s="10">
        <v>105.85474044599999</v>
      </c>
      <c r="AJ189" s="10">
        <v>119.1926071904</v>
      </c>
      <c r="AK189" s="10">
        <v>163.8886904455</v>
      </c>
      <c r="AL189" s="10">
        <v>0</v>
      </c>
      <c r="AM189" s="10">
        <v>155.2658787801</v>
      </c>
      <c r="AN189" s="10">
        <v>183.4825543739</v>
      </c>
      <c r="AO189" s="10">
        <v>255.35630550849999</v>
      </c>
      <c r="AP189" s="10">
        <v>0</v>
      </c>
      <c r="AQ189" s="10">
        <v>103.31559140660001</v>
      </c>
      <c r="AR189" s="10">
        <v>96.390017280410007</v>
      </c>
      <c r="AS189" s="10">
        <v>146.08707289340001</v>
      </c>
    </row>
    <row r="190" spans="1:45" x14ac:dyDescent="0.4">
      <c r="B190" s="10">
        <v>414.93832661670001</v>
      </c>
      <c r="C190" s="10">
        <v>393.1087009327</v>
      </c>
      <c r="D190" s="10">
        <v>411.1167491361</v>
      </c>
      <c r="E190" s="10">
        <v>684.19789504209996</v>
      </c>
      <c r="F190" s="10">
        <v>684.26920344040002</v>
      </c>
      <c r="G190" s="10">
        <v>663.39166233169999</v>
      </c>
      <c r="H190" s="10">
        <v>674.01172105759997</v>
      </c>
      <c r="I190" s="10">
        <v>1128.41468854</v>
      </c>
      <c r="J190" s="10">
        <v>617.18630347789997</v>
      </c>
      <c r="K190" s="10">
        <v>627.76873530119997</v>
      </c>
      <c r="L190" s="10">
        <v>636.72706064479996</v>
      </c>
      <c r="M190" s="10">
        <v>1073.374845675</v>
      </c>
      <c r="N190" s="10">
        <v>579.05991985059995</v>
      </c>
      <c r="O190" s="10">
        <v>581.35840760539998</v>
      </c>
      <c r="P190" s="10">
        <v>561.89971533259995</v>
      </c>
      <c r="Q190" s="10">
        <v>927.34131457230001</v>
      </c>
      <c r="R190" s="10">
        <v>534.86103441440002</v>
      </c>
      <c r="S190" s="10">
        <v>537.47378196149998</v>
      </c>
      <c r="T190" s="10">
        <v>520.81066326339999</v>
      </c>
      <c r="U190" s="10">
        <v>855.37523773249995</v>
      </c>
      <c r="V190" s="10">
        <v>488.03964374970002</v>
      </c>
      <c r="W190" s="10">
        <v>520.38165158490006</v>
      </c>
      <c r="X190" s="10">
        <v>463.59296599330003</v>
      </c>
      <c r="Y190" s="10">
        <v>868.07166433760005</v>
      </c>
      <c r="Z190" s="10">
        <v>261.6455684503</v>
      </c>
      <c r="AA190" s="10">
        <v>246.00304049409999</v>
      </c>
      <c r="AB190" s="10">
        <v>286.2186198398</v>
      </c>
      <c r="AC190" s="10">
        <v>446.85162582309999</v>
      </c>
      <c r="AD190" s="10">
        <v>1752.8369306449999</v>
      </c>
      <c r="AE190" s="10">
        <v>1754.4793060980001</v>
      </c>
      <c r="AF190" s="10">
        <v>1799.134141944</v>
      </c>
      <c r="AG190" s="10">
        <v>3020.550763321</v>
      </c>
      <c r="AH190" s="10">
        <v>1805.6587632129999</v>
      </c>
      <c r="AI190" s="10">
        <v>1770.486660114</v>
      </c>
      <c r="AJ190" s="10">
        <v>1701.07770433</v>
      </c>
      <c r="AK190" s="10">
        <v>2921.773676756</v>
      </c>
      <c r="AL190" s="10">
        <v>2343.7882726490002</v>
      </c>
      <c r="AM190" s="10">
        <v>2394.2378484450001</v>
      </c>
      <c r="AN190" s="10">
        <v>2358.2221231120002</v>
      </c>
      <c r="AO190" s="10">
        <v>4013.4190004729999</v>
      </c>
      <c r="AP190" s="10">
        <v>1236.211727351</v>
      </c>
      <c r="AQ190" s="10">
        <v>1177.7621515549999</v>
      </c>
      <c r="AR190" s="10">
        <v>1191.125665729</v>
      </c>
      <c r="AS190" s="10">
        <v>1973.5561672179999</v>
      </c>
    </row>
    <row r="191" spans="1:45" x14ac:dyDescent="0.4">
      <c r="B191" s="4" t="s">
        <v>95</v>
      </c>
      <c r="C191" s="4" t="s">
        <v>202</v>
      </c>
      <c r="D191" s="4" t="s">
        <v>879</v>
      </c>
      <c r="E191" s="4" t="s">
        <v>880</v>
      </c>
      <c r="F191" s="4" t="s">
        <v>95</v>
      </c>
      <c r="G191" s="4" t="s">
        <v>448</v>
      </c>
      <c r="H191" s="4" t="s">
        <v>102</v>
      </c>
      <c r="I191" s="4" t="s">
        <v>407</v>
      </c>
      <c r="J191" s="4" t="s">
        <v>95</v>
      </c>
      <c r="K191" s="4" t="s">
        <v>102</v>
      </c>
      <c r="L191" s="4" t="s">
        <v>102</v>
      </c>
      <c r="M191" s="4" t="s">
        <v>102</v>
      </c>
      <c r="N191" s="4" t="s">
        <v>95</v>
      </c>
      <c r="O191" s="4" t="s">
        <v>102</v>
      </c>
      <c r="P191" s="4" t="s">
        <v>102</v>
      </c>
      <c r="Q191" s="4" t="s">
        <v>102</v>
      </c>
      <c r="R191" s="4" t="s">
        <v>95</v>
      </c>
      <c r="S191" s="4" t="s">
        <v>102</v>
      </c>
      <c r="T191" s="4" t="s">
        <v>102</v>
      </c>
      <c r="U191" s="4" t="s">
        <v>102</v>
      </c>
      <c r="V191" s="4" t="s">
        <v>95</v>
      </c>
      <c r="W191" s="4" t="s">
        <v>102</v>
      </c>
      <c r="X191" s="4" t="s">
        <v>102</v>
      </c>
      <c r="Y191" s="4" t="s">
        <v>102</v>
      </c>
      <c r="Z191" s="4" t="s">
        <v>95</v>
      </c>
      <c r="AA191" s="4" t="s">
        <v>102</v>
      </c>
      <c r="AB191" s="4" t="s">
        <v>102</v>
      </c>
      <c r="AC191" s="4" t="s">
        <v>102</v>
      </c>
      <c r="AD191" s="4" t="s">
        <v>95</v>
      </c>
      <c r="AE191" s="4" t="s">
        <v>102</v>
      </c>
      <c r="AF191" s="4" t="s">
        <v>102</v>
      </c>
      <c r="AG191" s="4" t="s">
        <v>102</v>
      </c>
      <c r="AH191" s="4" t="s">
        <v>95</v>
      </c>
      <c r="AI191" s="4" t="s">
        <v>102</v>
      </c>
      <c r="AJ191" s="4" t="s">
        <v>102</v>
      </c>
      <c r="AK191" s="4" t="s">
        <v>102</v>
      </c>
      <c r="AL191" s="4" t="s">
        <v>95</v>
      </c>
      <c r="AM191" s="4" t="s">
        <v>102</v>
      </c>
      <c r="AN191" s="4" t="s">
        <v>102</v>
      </c>
      <c r="AO191" s="4" t="s">
        <v>102</v>
      </c>
      <c r="AP191" s="4" t="s">
        <v>95</v>
      </c>
      <c r="AQ191" s="4" t="s">
        <v>102</v>
      </c>
      <c r="AR191" s="4" t="s">
        <v>102</v>
      </c>
      <c r="AS191" s="4" t="s">
        <v>102</v>
      </c>
    </row>
    <row r="192" spans="1:45" x14ac:dyDescent="0.4">
      <c r="A192" s="1" t="s">
        <v>869</v>
      </c>
      <c r="B192" s="9">
        <v>0</v>
      </c>
      <c r="C192" s="9">
        <v>0</v>
      </c>
      <c r="D192" s="9">
        <v>0</v>
      </c>
      <c r="E192" s="9">
        <v>0</v>
      </c>
      <c r="F192" s="9">
        <v>0</v>
      </c>
      <c r="G192" s="9">
        <v>0</v>
      </c>
      <c r="H192" s="9">
        <v>0</v>
      </c>
      <c r="I192" s="9">
        <v>0</v>
      </c>
      <c r="J192" s="9">
        <v>0</v>
      </c>
      <c r="K192" s="9">
        <v>0</v>
      </c>
      <c r="L192" s="9">
        <v>0</v>
      </c>
      <c r="M192" s="9">
        <v>0</v>
      </c>
      <c r="N192" s="9">
        <v>0</v>
      </c>
      <c r="O192" s="9">
        <v>0</v>
      </c>
      <c r="P192" s="9">
        <v>0</v>
      </c>
      <c r="Q192" s="9">
        <v>0</v>
      </c>
      <c r="R192" s="9">
        <v>0</v>
      </c>
      <c r="S192" s="9">
        <v>4.7506954387869994E-4</v>
      </c>
      <c r="T192" s="9">
        <v>0</v>
      </c>
      <c r="U192" s="9">
        <v>0</v>
      </c>
      <c r="V192" s="9">
        <v>0</v>
      </c>
      <c r="W192" s="9">
        <v>0</v>
      </c>
      <c r="X192" s="9">
        <v>0</v>
      </c>
      <c r="Y192" s="9">
        <v>0</v>
      </c>
      <c r="Z192" s="9">
        <v>0</v>
      </c>
      <c r="AA192" s="9">
        <v>0</v>
      </c>
      <c r="AB192" s="9">
        <v>0</v>
      </c>
      <c r="AC192" s="9">
        <v>0</v>
      </c>
      <c r="AD192" s="9">
        <v>0</v>
      </c>
      <c r="AE192" s="9">
        <v>1.4553458884110002E-4</v>
      </c>
      <c r="AF192" s="9">
        <v>0</v>
      </c>
      <c r="AG192" s="9">
        <v>0</v>
      </c>
      <c r="AH192" s="9">
        <v>0</v>
      </c>
      <c r="AI192" s="9">
        <v>0</v>
      </c>
      <c r="AJ192" s="9">
        <v>0</v>
      </c>
      <c r="AK192" s="9">
        <v>0</v>
      </c>
      <c r="AL192" s="9">
        <v>0</v>
      </c>
      <c r="AM192" s="9">
        <v>0</v>
      </c>
      <c r="AN192" s="9">
        <v>0</v>
      </c>
      <c r="AO192" s="9">
        <v>0</v>
      </c>
      <c r="AP192" s="9">
        <v>0</v>
      </c>
      <c r="AQ192" s="9">
        <v>2.1679880280249999E-4</v>
      </c>
      <c r="AR192" s="9">
        <v>0</v>
      </c>
      <c r="AS192" s="9">
        <v>0</v>
      </c>
    </row>
    <row r="193" spans="1:45" x14ac:dyDescent="0.4">
      <c r="B193" s="10">
        <v>0</v>
      </c>
      <c r="C193" s="10">
        <v>0</v>
      </c>
      <c r="D193" s="10">
        <v>0</v>
      </c>
      <c r="E193" s="10">
        <v>0</v>
      </c>
      <c r="F193" s="10">
        <v>0</v>
      </c>
      <c r="G193" s="10">
        <v>0</v>
      </c>
      <c r="H193" s="10">
        <v>0</v>
      </c>
      <c r="I193" s="10">
        <v>0</v>
      </c>
      <c r="J193" s="10">
        <v>0</v>
      </c>
      <c r="K193" s="10">
        <v>0</v>
      </c>
      <c r="L193" s="10">
        <v>0</v>
      </c>
      <c r="M193" s="10">
        <v>0</v>
      </c>
      <c r="N193" s="10">
        <v>0</v>
      </c>
      <c r="O193" s="10">
        <v>0</v>
      </c>
      <c r="P193" s="10">
        <v>0</v>
      </c>
      <c r="Q193" s="10">
        <v>0</v>
      </c>
      <c r="R193" s="10">
        <v>0</v>
      </c>
      <c r="S193" s="10">
        <v>1</v>
      </c>
      <c r="T193" s="10">
        <v>0</v>
      </c>
      <c r="U193" s="10">
        <v>0</v>
      </c>
      <c r="V193" s="10">
        <v>0</v>
      </c>
      <c r="W193" s="10">
        <v>0</v>
      </c>
      <c r="X193" s="10">
        <v>0</v>
      </c>
      <c r="Y193" s="10">
        <v>0</v>
      </c>
      <c r="Z193" s="10">
        <v>0</v>
      </c>
      <c r="AA193" s="10">
        <v>0</v>
      </c>
      <c r="AB193" s="10">
        <v>0</v>
      </c>
      <c r="AC193" s="10">
        <v>0</v>
      </c>
      <c r="AD193" s="10">
        <v>0</v>
      </c>
      <c r="AE193" s="10">
        <v>1</v>
      </c>
      <c r="AF193" s="10">
        <v>0</v>
      </c>
      <c r="AG193" s="10">
        <v>0</v>
      </c>
      <c r="AH193" s="10">
        <v>0</v>
      </c>
      <c r="AI193" s="10">
        <v>0</v>
      </c>
      <c r="AJ193" s="10">
        <v>0</v>
      </c>
      <c r="AK193" s="10">
        <v>0</v>
      </c>
      <c r="AL193" s="10">
        <v>0</v>
      </c>
      <c r="AM193" s="10">
        <v>0</v>
      </c>
      <c r="AN193" s="10">
        <v>0</v>
      </c>
      <c r="AO193" s="10">
        <v>0</v>
      </c>
      <c r="AP193" s="10">
        <v>0</v>
      </c>
      <c r="AQ193" s="10">
        <v>1</v>
      </c>
      <c r="AR193" s="10">
        <v>0</v>
      </c>
      <c r="AS193" s="10">
        <v>0</v>
      </c>
    </row>
    <row r="194" spans="1:45" x14ac:dyDescent="0.4">
      <c r="B194" s="10">
        <v>140</v>
      </c>
      <c r="C194" s="10">
        <v>171</v>
      </c>
      <c r="D194" s="10">
        <v>194</v>
      </c>
      <c r="E194" s="10">
        <v>525</v>
      </c>
      <c r="F194" s="10">
        <v>399</v>
      </c>
      <c r="G194" s="10">
        <v>458</v>
      </c>
      <c r="H194" s="10">
        <v>487</v>
      </c>
      <c r="I194" s="10">
        <v>1024</v>
      </c>
      <c r="J194" s="10">
        <v>558</v>
      </c>
      <c r="K194" s="10">
        <v>557</v>
      </c>
      <c r="L194" s="10">
        <v>670</v>
      </c>
      <c r="M194" s="10">
        <v>1265</v>
      </c>
      <c r="N194" s="10">
        <v>579</v>
      </c>
      <c r="O194" s="10">
        <v>605</v>
      </c>
      <c r="P194" s="10">
        <v>615</v>
      </c>
      <c r="Q194" s="10">
        <v>977</v>
      </c>
      <c r="R194" s="10">
        <v>697</v>
      </c>
      <c r="S194" s="10">
        <v>673</v>
      </c>
      <c r="T194" s="10">
        <v>615</v>
      </c>
      <c r="U194" s="10">
        <v>885</v>
      </c>
      <c r="V194" s="10">
        <v>799</v>
      </c>
      <c r="W194" s="10">
        <v>729</v>
      </c>
      <c r="X194" s="10">
        <v>608</v>
      </c>
      <c r="Y194" s="10">
        <v>879</v>
      </c>
      <c r="Z194" s="10">
        <v>408</v>
      </c>
      <c r="AA194" s="10">
        <v>375</v>
      </c>
      <c r="AB194" s="10">
        <v>339</v>
      </c>
      <c r="AC194" s="10">
        <v>431</v>
      </c>
      <c r="AD194" s="10">
        <v>1560</v>
      </c>
      <c r="AE194" s="10">
        <v>1486</v>
      </c>
      <c r="AF194" s="10">
        <v>1327</v>
      </c>
      <c r="AG194" s="10">
        <v>2296</v>
      </c>
      <c r="AH194" s="10">
        <v>2001</v>
      </c>
      <c r="AI194" s="10">
        <v>2055</v>
      </c>
      <c r="AJ194" s="10">
        <v>2161</v>
      </c>
      <c r="AK194" s="10">
        <v>3652</v>
      </c>
      <c r="AL194" s="10">
        <v>2405</v>
      </c>
      <c r="AM194" s="10">
        <v>2382</v>
      </c>
      <c r="AN194" s="10">
        <v>2397</v>
      </c>
      <c r="AO194" s="10">
        <v>4107</v>
      </c>
      <c r="AP194" s="10">
        <v>1175</v>
      </c>
      <c r="AQ194" s="10">
        <v>1190</v>
      </c>
      <c r="AR194" s="10">
        <v>1127</v>
      </c>
      <c r="AS194" s="10">
        <v>1880</v>
      </c>
    </row>
    <row r="195" spans="1:45" x14ac:dyDescent="0.4">
      <c r="B195" s="10">
        <v>0</v>
      </c>
      <c r="C195" s="10">
        <v>0</v>
      </c>
      <c r="D195" s="10">
        <v>0</v>
      </c>
      <c r="E195" s="10">
        <v>0</v>
      </c>
      <c r="F195" s="10">
        <v>0</v>
      </c>
      <c r="G195" s="10">
        <v>0</v>
      </c>
      <c r="H195" s="10">
        <v>0</v>
      </c>
      <c r="I195" s="10">
        <v>0</v>
      </c>
      <c r="J195" s="10">
        <v>0</v>
      </c>
      <c r="K195" s="10">
        <v>0</v>
      </c>
      <c r="L195" s="10">
        <v>0</v>
      </c>
      <c r="M195" s="10">
        <v>0</v>
      </c>
      <c r="N195" s="10">
        <v>0</v>
      </c>
      <c r="O195" s="10">
        <v>0</v>
      </c>
      <c r="P195" s="10">
        <v>0</v>
      </c>
      <c r="Q195" s="10">
        <v>0</v>
      </c>
      <c r="R195" s="10">
        <v>0</v>
      </c>
      <c r="S195" s="10">
        <v>0.25533742444320001</v>
      </c>
      <c r="T195" s="10">
        <v>0</v>
      </c>
      <c r="U195" s="10">
        <v>0</v>
      </c>
      <c r="V195" s="10">
        <v>0</v>
      </c>
      <c r="W195" s="10">
        <v>0</v>
      </c>
      <c r="X195" s="10">
        <v>0</v>
      </c>
      <c r="Y195" s="10">
        <v>0</v>
      </c>
      <c r="Z195" s="10">
        <v>0</v>
      </c>
      <c r="AA195" s="10">
        <v>0</v>
      </c>
      <c r="AB195" s="10">
        <v>0</v>
      </c>
      <c r="AC195" s="10">
        <v>0</v>
      </c>
      <c r="AD195" s="10">
        <v>0</v>
      </c>
      <c r="AE195" s="10">
        <v>0.25533742444320001</v>
      </c>
      <c r="AF195" s="10">
        <v>0</v>
      </c>
      <c r="AG195" s="10">
        <v>0</v>
      </c>
      <c r="AH195" s="10">
        <v>0</v>
      </c>
      <c r="AI195" s="10">
        <v>0</v>
      </c>
      <c r="AJ195" s="10">
        <v>0</v>
      </c>
      <c r="AK195" s="10">
        <v>0</v>
      </c>
      <c r="AL195" s="10">
        <v>0</v>
      </c>
      <c r="AM195" s="10">
        <v>0</v>
      </c>
      <c r="AN195" s="10">
        <v>0</v>
      </c>
      <c r="AO195" s="10">
        <v>0</v>
      </c>
      <c r="AP195" s="10">
        <v>0</v>
      </c>
      <c r="AQ195" s="10">
        <v>0.25533742444320001</v>
      </c>
      <c r="AR195" s="10">
        <v>0</v>
      </c>
      <c r="AS195" s="10">
        <v>0</v>
      </c>
    </row>
    <row r="196" spans="1:45" x14ac:dyDescent="0.4">
      <c r="B196" s="10">
        <v>414.93832661670001</v>
      </c>
      <c r="C196" s="10">
        <v>393.1087009327</v>
      </c>
      <c r="D196" s="10">
        <v>411.1167491361</v>
      </c>
      <c r="E196" s="10">
        <v>684.19789504209996</v>
      </c>
      <c r="F196" s="10">
        <v>684.26920344040002</v>
      </c>
      <c r="G196" s="10">
        <v>663.39166233169999</v>
      </c>
      <c r="H196" s="10">
        <v>674.01172105759997</v>
      </c>
      <c r="I196" s="10">
        <v>1128.41468854</v>
      </c>
      <c r="J196" s="10">
        <v>617.18630347789997</v>
      </c>
      <c r="K196" s="10">
        <v>627.76873530119997</v>
      </c>
      <c r="L196" s="10">
        <v>636.72706064479996</v>
      </c>
      <c r="M196" s="10">
        <v>1073.374845675</v>
      </c>
      <c r="N196" s="10">
        <v>579.05991985059995</v>
      </c>
      <c r="O196" s="10">
        <v>581.35840760539998</v>
      </c>
      <c r="P196" s="10">
        <v>561.89971533259995</v>
      </c>
      <c r="Q196" s="10">
        <v>927.34131457230001</v>
      </c>
      <c r="R196" s="10">
        <v>534.86103441440002</v>
      </c>
      <c r="S196" s="10">
        <v>537.47378196149998</v>
      </c>
      <c r="T196" s="10">
        <v>520.81066326339999</v>
      </c>
      <c r="U196" s="10">
        <v>855.37523773249995</v>
      </c>
      <c r="V196" s="10">
        <v>488.03964374970002</v>
      </c>
      <c r="W196" s="10">
        <v>520.38165158490006</v>
      </c>
      <c r="X196" s="10">
        <v>463.59296599330003</v>
      </c>
      <c r="Y196" s="10">
        <v>868.07166433760005</v>
      </c>
      <c r="Z196" s="10">
        <v>261.6455684503</v>
      </c>
      <c r="AA196" s="10">
        <v>246.00304049409999</v>
      </c>
      <c r="AB196" s="10">
        <v>286.2186198398</v>
      </c>
      <c r="AC196" s="10">
        <v>446.85162582309999</v>
      </c>
      <c r="AD196" s="10">
        <v>1752.8369306449999</v>
      </c>
      <c r="AE196" s="10">
        <v>1754.4793060980001</v>
      </c>
      <c r="AF196" s="10">
        <v>1799.134141944</v>
      </c>
      <c r="AG196" s="10">
        <v>3020.550763321</v>
      </c>
      <c r="AH196" s="10">
        <v>1805.6587632129999</v>
      </c>
      <c r="AI196" s="10">
        <v>1770.486660114</v>
      </c>
      <c r="AJ196" s="10">
        <v>1701.07770433</v>
      </c>
      <c r="AK196" s="10">
        <v>2921.773676756</v>
      </c>
      <c r="AL196" s="10">
        <v>2343.7882726490002</v>
      </c>
      <c r="AM196" s="10">
        <v>2394.2378484450001</v>
      </c>
      <c r="AN196" s="10">
        <v>2358.2221231120002</v>
      </c>
      <c r="AO196" s="10">
        <v>4013.4190004729999</v>
      </c>
      <c r="AP196" s="10">
        <v>1236.211727351</v>
      </c>
      <c r="AQ196" s="10">
        <v>1177.7621515549999</v>
      </c>
      <c r="AR196" s="10">
        <v>1191.125665729</v>
      </c>
      <c r="AS196" s="10">
        <v>1973.5561672179999</v>
      </c>
    </row>
    <row r="197" spans="1:45" x14ac:dyDescent="0.4">
      <c r="B197" s="4" t="s">
        <v>446</v>
      </c>
      <c r="C197" s="4" t="s">
        <v>446</v>
      </c>
      <c r="D197" s="4" t="s">
        <v>446</v>
      </c>
      <c r="E197" s="4" t="s">
        <v>446</v>
      </c>
      <c r="F197" s="4" t="s">
        <v>446</v>
      </c>
      <c r="G197" s="4" t="s">
        <v>446</v>
      </c>
      <c r="H197" s="4" t="s">
        <v>446</v>
      </c>
      <c r="I197" s="4" t="s">
        <v>446</v>
      </c>
      <c r="J197" s="4" t="s">
        <v>446</v>
      </c>
      <c r="K197" s="4" t="s">
        <v>446</v>
      </c>
      <c r="L197" s="4" t="s">
        <v>446</v>
      </c>
      <c r="M197" s="4" t="s">
        <v>446</v>
      </c>
      <c r="N197" s="4" t="s">
        <v>446</v>
      </c>
      <c r="O197" s="4" t="s">
        <v>446</v>
      </c>
      <c r="P197" s="4" t="s">
        <v>446</v>
      </c>
      <c r="Q197" s="4" t="s">
        <v>446</v>
      </c>
      <c r="R197" s="4" t="s">
        <v>95</v>
      </c>
      <c r="S197" s="4" t="s">
        <v>95</v>
      </c>
      <c r="T197" s="4" t="s">
        <v>95</v>
      </c>
      <c r="U197" s="4" t="s">
        <v>95</v>
      </c>
      <c r="V197" s="4" t="s">
        <v>446</v>
      </c>
      <c r="W197" s="4" t="s">
        <v>446</v>
      </c>
      <c r="X197" s="4" t="s">
        <v>446</v>
      </c>
      <c r="Y197" s="4" t="s">
        <v>446</v>
      </c>
      <c r="Z197" s="4" t="s">
        <v>446</v>
      </c>
      <c r="AA197" s="4" t="s">
        <v>446</v>
      </c>
      <c r="AB197" s="4" t="s">
        <v>446</v>
      </c>
      <c r="AC197" s="4" t="s">
        <v>446</v>
      </c>
      <c r="AD197" s="4" t="s">
        <v>95</v>
      </c>
      <c r="AE197" s="4" t="s">
        <v>95</v>
      </c>
      <c r="AF197" s="4" t="s">
        <v>95</v>
      </c>
      <c r="AG197" s="4" t="s">
        <v>95</v>
      </c>
      <c r="AH197" s="4" t="s">
        <v>446</v>
      </c>
      <c r="AI197" s="4" t="s">
        <v>446</v>
      </c>
      <c r="AJ197" s="4" t="s">
        <v>446</v>
      </c>
      <c r="AK197" s="4" t="s">
        <v>446</v>
      </c>
      <c r="AL197" s="4" t="s">
        <v>446</v>
      </c>
      <c r="AM197" s="4" t="s">
        <v>446</v>
      </c>
      <c r="AN197" s="4" t="s">
        <v>446</v>
      </c>
      <c r="AO197" s="4" t="s">
        <v>446</v>
      </c>
      <c r="AP197" s="4" t="s">
        <v>95</v>
      </c>
      <c r="AQ197" s="4" t="s">
        <v>95</v>
      </c>
      <c r="AR197" s="4" t="s">
        <v>95</v>
      </c>
      <c r="AS197" s="4" t="s">
        <v>95</v>
      </c>
    </row>
    <row r="198" spans="1:45" x14ac:dyDescent="0.4">
      <c r="A198" s="1" t="s">
        <v>354</v>
      </c>
      <c r="B198" s="9">
        <v>3.6720104900490004E-3</v>
      </c>
      <c r="C198" s="9">
        <v>1.3722479794289999E-2</v>
      </c>
      <c r="D198" s="9">
        <v>1.7734226467420001E-2</v>
      </c>
      <c r="E198" s="9">
        <v>0</v>
      </c>
      <c r="F198" s="9">
        <v>1.4891705111439999E-2</v>
      </c>
      <c r="G198" s="9">
        <v>2.0199536296269999E-2</v>
      </c>
      <c r="H198" s="9">
        <v>9.6464731320619994E-3</v>
      </c>
      <c r="I198" s="9">
        <v>0</v>
      </c>
      <c r="J198" s="9">
        <v>2.9812265838209999E-2</v>
      </c>
      <c r="K198" s="9">
        <v>2.4763789009149998E-2</v>
      </c>
      <c r="L198" s="9">
        <v>1.6987284335240001E-2</v>
      </c>
      <c r="M198" s="9">
        <v>0</v>
      </c>
      <c r="N198" s="9">
        <v>3.8739658083209998E-2</v>
      </c>
      <c r="O198" s="9">
        <v>2.8463246165000001E-2</v>
      </c>
      <c r="P198" s="9">
        <v>2.752669909312E-2</v>
      </c>
      <c r="Q198" s="9">
        <v>0</v>
      </c>
      <c r="R198" s="9">
        <v>2.5215064002249998E-2</v>
      </c>
      <c r="S198" s="9">
        <v>4.2498381357359998E-2</v>
      </c>
      <c r="T198" s="9">
        <v>1.77578021484E-2</v>
      </c>
      <c r="U198" s="9">
        <v>0</v>
      </c>
      <c r="V198" s="9">
        <v>3.5051930000119996E-2</v>
      </c>
      <c r="W198" s="9">
        <v>3.8807848137840002E-2</v>
      </c>
      <c r="X198" s="9">
        <v>3.714537556328E-2</v>
      </c>
      <c r="Y198" s="9">
        <v>0</v>
      </c>
      <c r="Z198" s="9">
        <v>3.4321083641620002E-2</v>
      </c>
      <c r="AA198" s="9">
        <v>2.3344505713190002E-2</v>
      </c>
      <c r="AB198" s="9">
        <v>1.6305715462410001E-2</v>
      </c>
      <c r="AC198" s="9">
        <v>0</v>
      </c>
      <c r="AD198" s="9">
        <v>2.3868038337129999E-2</v>
      </c>
      <c r="AE198" s="9">
        <v>3.2277967709299998E-2</v>
      </c>
      <c r="AF198" s="9">
        <v>1.5672759296209999E-2</v>
      </c>
      <c r="AG198" s="9">
        <v>0</v>
      </c>
      <c r="AH198" s="9">
        <v>2.7847103000629998E-2</v>
      </c>
      <c r="AI198" s="9">
        <v>2.4027136861299998E-2</v>
      </c>
      <c r="AJ198" s="9">
        <v>2.4253778113450003E-2</v>
      </c>
      <c r="AK198" s="9">
        <v>0</v>
      </c>
      <c r="AL198" s="9">
        <v>2.433258636917E-2</v>
      </c>
      <c r="AM198" s="9">
        <v>3.321897353271E-2</v>
      </c>
      <c r="AN198" s="9">
        <v>2.4399100590580002E-2</v>
      </c>
      <c r="AO198" s="9">
        <v>0</v>
      </c>
      <c r="AP198" s="9">
        <v>2.8384065019709998E-2</v>
      </c>
      <c r="AQ198" s="9">
        <v>1.7094507276969997E-2</v>
      </c>
      <c r="AR198" s="9">
        <v>1.147945176259E-2</v>
      </c>
      <c r="AS198" s="9">
        <v>0</v>
      </c>
    </row>
    <row r="199" spans="1:45" x14ac:dyDescent="0.4">
      <c r="B199" s="10">
        <v>1</v>
      </c>
      <c r="C199" s="10">
        <v>2</v>
      </c>
      <c r="D199" s="10">
        <v>3</v>
      </c>
      <c r="E199" s="10">
        <v>0</v>
      </c>
      <c r="F199" s="10">
        <v>6</v>
      </c>
      <c r="G199" s="10">
        <v>12</v>
      </c>
      <c r="H199" s="10">
        <v>5</v>
      </c>
      <c r="I199" s="10">
        <v>0</v>
      </c>
      <c r="J199" s="10">
        <v>13</v>
      </c>
      <c r="K199" s="10">
        <v>15</v>
      </c>
      <c r="L199" s="10">
        <v>15</v>
      </c>
      <c r="M199" s="10">
        <v>0</v>
      </c>
      <c r="N199" s="10">
        <v>24</v>
      </c>
      <c r="O199" s="10">
        <v>16</v>
      </c>
      <c r="P199" s="10">
        <v>22</v>
      </c>
      <c r="Q199" s="10">
        <v>0</v>
      </c>
      <c r="R199" s="10">
        <v>17</v>
      </c>
      <c r="S199" s="10">
        <v>29</v>
      </c>
      <c r="T199" s="10">
        <v>14</v>
      </c>
      <c r="U199" s="10">
        <v>0</v>
      </c>
      <c r="V199" s="10">
        <v>35</v>
      </c>
      <c r="W199" s="10">
        <v>33</v>
      </c>
      <c r="X199" s="10">
        <v>25</v>
      </c>
      <c r="Y199" s="10">
        <v>0</v>
      </c>
      <c r="Z199" s="10">
        <v>14</v>
      </c>
      <c r="AA199" s="10">
        <v>12</v>
      </c>
      <c r="AB199" s="10">
        <v>12</v>
      </c>
      <c r="AC199" s="10">
        <v>0</v>
      </c>
      <c r="AD199" s="10">
        <v>44</v>
      </c>
      <c r="AE199" s="10">
        <v>52</v>
      </c>
      <c r="AF199" s="10">
        <v>24</v>
      </c>
      <c r="AG199" s="10">
        <v>0</v>
      </c>
      <c r="AH199" s="10">
        <v>66</v>
      </c>
      <c r="AI199" s="10">
        <v>66</v>
      </c>
      <c r="AJ199" s="10">
        <v>71</v>
      </c>
      <c r="AK199" s="10">
        <v>0</v>
      </c>
      <c r="AL199" s="10">
        <v>78</v>
      </c>
      <c r="AM199" s="10">
        <v>90</v>
      </c>
      <c r="AN199" s="10">
        <v>73</v>
      </c>
      <c r="AO199" s="10">
        <v>0</v>
      </c>
      <c r="AP199" s="10">
        <v>32</v>
      </c>
      <c r="AQ199" s="10">
        <v>29</v>
      </c>
      <c r="AR199" s="10">
        <v>23</v>
      </c>
      <c r="AS199" s="10">
        <v>0</v>
      </c>
    </row>
    <row r="200" spans="1:45" x14ac:dyDescent="0.4">
      <c r="B200" s="10">
        <v>140</v>
      </c>
      <c r="C200" s="10">
        <v>171</v>
      </c>
      <c r="D200" s="10">
        <v>194</v>
      </c>
      <c r="E200" s="10">
        <v>525</v>
      </c>
      <c r="F200" s="10">
        <v>399</v>
      </c>
      <c r="G200" s="10">
        <v>458</v>
      </c>
      <c r="H200" s="10">
        <v>487</v>
      </c>
      <c r="I200" s="10">
        <v>1024</v>
      </c>
      <c r="J200" s="10">
        <v>558</v>
      </c>
      <c r="K200" s="10">
        <v>557</v>
      </c>
      <c r="L200" s="10">
        <v>670</v>
      </c>
      <c r="M200" s="10">
        <v>1265</v>
      </c>
      <c r="N200" s="10">
        <v>579</v>
      </c>
      <c r="O200" s="10">
        <v>605</v>
      </c>
      <c r="P200" s="10">
        <v>615</v>
      </c>
      <c r="Q200" s="10">
        <v>977</v>
      </c>
      <c r="R200" s="10">
        <v>697</v>
      </c>
      <c r="S200" s="10">
        <v>673</v>
      </c>
      <c r="T200" s="10">
        <v>615</v>
      </c>
      <c r="U200" s="10">
        <v>885</v>
      </c>
      <c r="V200" s="10">
        <v>799</v>
      </c>
      <c r="W200" s="10">
        <v>729</v>
      </c>
      <c r="X200" s="10">
        <v>608</v>
      </c>
      <c r="Y200" s="10">
        <v>879</v>
      </c>
      <c r="Z200" s="10">
        <v>408</v>
      </c>
      <c r="AA200" s="10">
        <v>375</v>
      </c>
      <c r="AB200" s="10">
        <v>339</v>
      </c>
      <c r="AC200" s="10">
        <v>431</v>
      </c>
      <c r="AD200" s="10">
        <v>1560</v>
      </c>
      <c r="AE200" s="10">
        <v>1486</v>
      </c>
      <c r="AF200" s="10">
        <v>1327</v>
      </c>
      <c r="AG200" s="10">
        <v>2296</v>
      </c>
      <c r="AH200" s="10">
        <v>2001</v>
      </c>
      <c r="AI200" s="10">
        <v>2055</v>
      </c>
      <c r="AJ200" s="10">
        <v>2161</v>
      </c>
      <c r="AK200" s="10">
        <v>3652</v>
      </c>
      <c r="AL200" s="10">
        <v>2405</v>
      </c>
      <c r="AM200" s="10">
        <v>2382</v>
      </c>
      <c r="AN200" s="10">
        <v>2397</v>
      </c>
      <c r="AO200" s="10">
        <v>4107</v>
      </c>
      <c r="AP200" s="10">
        <v>1175</v>
      </c>
      <c r="AQ200" s="10">
        <v>1190</v>
      </c>
      <c r="AR200" s="10">
        <v>1127</v>
      </c>
      <c r="AS200" s="10">
        <v>1880</v>
      </c>
    </row>
    <row r="201" spans="1:45" x14ac:dyDescent="0.4">
      <c r="B201" s="10">
        <v>1.52365788806</v>
      </c>
      <c r="C201" s="10">
        <v>5.3944262055100003</v>
      </c>
      <c r="D201" s="10">
        <v>7.2908375337300004</v>
      </c>
      <c r="E201" s="10">
        <v>0</v>
      </c>
      <c r="F201" s="10">
        <v>10.18993519448</v>
      </c>
      <c r="G201" s="10">
        <v>13.40020396191</v>
      </c>
      <c r="H201" s="10">
        <v>6.5018359578769997</v>
      </c>
      <c r="I201" s="10">
        <v>0</v>
      </c>
      <c r="J201" s="10">
        <v>18.399722150980001</v>
      </c>
      <c r="K201" s="10">
        <v>15.54593250754</v>
      </c>
      <c r="L201" s="10">
        <v>10.81626362311</v>
      </c>
      <c r="M201" s="10">
        <v>0</v>
      </c>
      <c r="N201" s="10">
        <v>22.4325833047</v>
      </c>
      <c r="O201" s="10">
        <v>16.547347465760001</v>
      </c>
      <c r="P201" s="10">
        <v>15.46724438447</v>
      </c>
      <c r="Q201" s="10">
        <v>0</v>
      </c>
      <c r="R201" s="10">
        <v>13.48655521507</v>
      </c>
      <c r="S201" s="10">
        <v>22.841765755379999</v>
      </c>
      <c r="T201" s="10">
        <v>9.2484527150110001</v>
      </c>
      <c r="U201" s="10">
        <v>0</v>
      </c>
      <c r="V201" s="10">
        <v>17.10673143</v>
      </c>
      <c r="W201" s="10">
        <v>20.194892108419999</v>
      </c>
      <c r="X201" s="10">
        <v>17.220334830310001</v>
      </c>
      <c r="Y201" s="10">
        <v>0</v>
      </c>
      <c r="Z201" s="10">
        <v>8.9799594392430002</v>
      </c>
      <c r="AA201" s="10">
        <v>5.7428193842770003</v>
      </c>
      <c r="AB201" s="10">
        <v>4.6669993751499996</v>
      </c>
      <c r="AC201" s="10">
        <v>0</v>
      </c>
      <c r="AD201" s="10">
        <v>41.836779059359998</v>
      </c>
      <c r="AE201" s="10">
        <v>56.631026388880002</v>
      </c>
      <c r="AF201" s="10">
        <v>28.197396348280002</v>
      </c>
      <c r="AG201" s="10">
        <v>0</v>
      </c>
      <c r="AH201" s="10">
        <v>50.282365563180001</v>
      </c>
      <c r="AI201" s="10">
        <v>42.53972529368</v>
      </c>
      <c r="AJ201" s="10">
        <v>41.257561194570002</v>
      </c>
      <c r="AK201" s="10">
        <v>0</v>
      </c>
      <c r="AL201" s="10">
        <v>57.030430575270003</v>
      </c>
      <c r="AM201" s="10">
        <v>79.534123718510003</v>
      </c>
      <c r="AN201" s="10">
        <v>57.538498796749998</v>
      </c>
      <c r="AO201" s="10">
        <v>0</v>
      </c>
      <c r="AP201" s="10">
        <v>35.088714047259998</v>
      </c>
      <c r="AQ201" s="10">
        <v>20.133263670289999</v>
      </c>
      <c r="AR201" s="10">
        <v>13.67346962291</v>
      </c>
      <c r="AS201" s="10">
        <v>0</v>
      </c>
    </row>
    <row r="202" spans="1:45" x14ac:dyDescent="0.4">
      <c r="B202" s="10">
        <v>414.93832661670001</v>
      </c>
      <c r="C202" s="10">
        <v>393.1087009327</v>
      </c>
      <c r="D202" s="10">
        <v>411.1167491361</v>
      </c>
      <c r="E202" s="10">
        <v>684.19789504209996</v>
      </c>
      <c r="F202" s="10">
        <v>684.26920344040002</v>
      </c>
      <c r="G202" s="10">
        <v>663.39166233169999</v>
      </c>
      <c r="H202" s="10">
        <v>674.01172105759997</v>
      </c>
      <c r="I202" s="10">
        <v>1128.41468854</v>
      </c>
      <c r="J202" s="10">
        <v>617.18630347789997</v>
      </c>
      <c r="K202" s="10">
        <v>627.76873530119997</v>
      </c>
      <c r="L202" s="10">
        <v>636.72706064479996</v>
      </c>
      <c r="M202" s="10">
        <v>1073.374845675</v>
      </c>
      <c r="N202" s="10">
        <v>579.05991985059995</v>
      </c>
      <c r="O202" s="10">
        <v>581.35840760539998</v>
      </c>
      <c r="P202" s="10">
        <v>561.89971533259995</v>
      </c>
      <c r="Q202" s="10">
        <v>927.34131457230001</v>
      </c>
      <c r="R202" s="10">
        <v>534.86103441440002</v>
      </c>
      <c r="S202" s="10">
        <v>537.47378196149998</v>
      </c>
      <c r="T202" s="10">
        <v>520.81066326339999</v>
      </c>
      <c r="U202" s="10">
        <v>855.37523773249995</v>
      </c>
      <c r="V202" s="10">
        <v>488.03964374970002</v>
      </c>
      <c r="W202" s="10">
        <v>520.38165158490006</v>
      </c>
      <c r="X202" s="10">
        <v>463.59296599330003</v>
      </c>
      <c r="Y202" s="10">
        <v>868.07166433760005</v>
      </c>
      <c r="Z202" s="10">
        <v>261.6455684503</v>
      </c>
      <c r="AA202" s="10">
        <v>246.00304049409999</v>
      </c>
      <c r="AB202" s="10">
        <v>286.2186198398</v>
      </c>
      <c r="AC202" s="10">
        <v>446.85162582309999</v>
      </c>
      <c r="AD202" s="10">
        <v>1752.8369306449999</v>
      </c>
      <c r="AE202" s="10">
        <v>1754.4793060980001</v>
      </c>
      <c r="AF202" s="10">
        <v>1799.134141944</v>
      </c>
      <c r="AG202" s="10">
        <v>3020.550763321</v>
      </c>
      <c r="AH202" s="10">
        <v>1805.6587632129999</v>
      </c>
      <c r="AI202" s="10">
        <v>1770.486660114</v>
      </c>
      <c r="AJ202" s="10">
        <v>1701.07770433</v>
      </c>
      <c r="AK202" s="10">
        <v>2921.773676756</v>
      </c>
      <c r="AL202" s="10">
        <v>2343.7882726490002</v>
      </c>
      <c r="AM202" s="10">
        <v>2394.2378484450001</v>
      </c>
      <c r="AN202" s="10">
        <v>2358.2221231120002</v>
      </c>
      <c r="AO202" s="10">
        <v>4013.4190004729999</v>
      </c>
      <c r="AP202" s="10">
        <v>1236.211727351</v>
      </c>
      <c r="AQ202" s="10">
        <v>1177.7621515549999</v>
      </c>
      <c r="AR202" s="10">
        <v>1191.125665729</v>
      </c>
      <c r="AS202" s="10">
        <v>1973.5561672179999</v>
      </c>
    </row>
    <row r="203" spans="1:45" x14ac:dyDescent="0.4">
      <c r="B203" s="4" t="s">
        <v>95</v>
      </c>
      <c r="C203" s="4" t="s">
        <v>95</v>
      </c>
      <c r="D203" s="4" t="s">
        <v>116</v>
      </c>
      <c r="E203" s="4" t="s">
        <v>95</v>
      </c>
      <c r="F203" s="4" t="s">
        <v>382</v>
      </c>
      <c r="G203" s="4" t="s">
        <v>476</v>
      </c>
      <c r="H203" s="4" t="s">
        <v>116</v>
      </c>
      <c r="I203" s="4" t="s">
        <v>95</v>
      </c>
      <c r="J203" s="4" t="s">
        <v>476</v>
      </c>
      <c r="K203" s="4" t="s">
        <v>476</v>
      </c>
      <c r="L203" s="4" t="s">
        <v>483</v>
      </c>
      <c r="M203" s="4" t="s">
        <v>95</v>
      </c>
      <c r="N203" s="4" t="s">
        <v>585</v>
      </c>
      <c r="O203" s="4" t="s">
        <v>476</v>
      </c>
      <c r="P203" s="4" t="s">
        <v>483</v>
      </c>
      <c r="Q203" s="4" t="s">
        <v>95</v>
      </c>
      <c r="R203" s="4" t="s">
        <v>483</v>
      </c>
      <c r="S203" s="4" t="s">
        <v>830</v>
      </c>
      <c r="T203" s="4" t="s">
        <v>476</v>
      </c>
      <c r="U203" s="4" t="s">
        <v>95</v>
      </c>
      <c r="V203" s="4" t="s">
        <v>587</v>
      </c>
      <c r="W203" s="4" t="s">
        <v>483</v>
      </c>
      <c r="X203" s="4" t="s">
        <v>483</v>
      </c>
      <c r="Y203" s="4" t="s">
        <v>95</v>
      </c>
      <c r="Z203" s="4" t="s">
        <v>476</v>
      </c>
      <c r="AA203" s="4" t="s">
        <v>476</v>
      </c>
      <c r="AB203" s="4" t="s">
        <v>476</v>
      </c>
      <c r="AC203" s="4" t="s">
        <v>95</v>
      </c>
      <c r="AD203" s="4" t="s">
        <v>366</v>
      </c>
      <c r="AE203" s="4" t="s">
        <v>529</v>
      </c>
      <c r="AF203" s="4" t="s">
        <v>484</v>
      </c>
      <c r="AG203" s="4" t="s">
        <v>95</v>
      </c>
      <c r="AH203" s="4" t="s">
        <v>366</v>
      </c>
      <c r="AI203" s="4" t="s">
        <v>366</v>
      </c>
      <c r="AJ203" s="4" t="s">
        <v>366</v>
      </c>
      <c r="AK203" s="4" t="s">
        <v>95</v>
      </c>
      <c r="AL203" s="4" t="s">
        <v>366</v>
      </c>
      <c r="AM203" s="4" t="s">
        <v>366</v>
      </c>
      <c r="AN203" s="4" t="s">
        <v>366</v>
      </c>
      <c r="AO203" s="4" t="s">
        <v>95</v>
      </c>
      <c r="AP203" s="4" t="s">
        <v>529</v>
      </c>
      <c r="AQ203" s="4" t="s">
        <v>585</v>
      </c>
      <c r="AR203" s="4" t="s">
        <v>483</v>
      </c>
      <c r="AS203" s="4" t="s">
        <v>95</v>
      </c>
    </row>
    <row r="204" spans="1:45" x14ac:dyDescent="0.4">
      <c r="A204" s="1" t="s">
        <v>368</v>
      </c>
      <c r="B204" s="9">
        <v>1.9877264046530001E-2</v>
      </c>
      <c r="C204" s="9">
        <v>3.8752863238390002E-3</v>
      </c>
      <c r="D204" s="9">
        <v>0</v>
      </c>
      <c r="E204" s="9">
        <v>0</v>
      </c>
      <c r="F204" s="9">
        <v>3.1381054226600003E-3</v>
      </c>
      <c r="G204" s="9">
        <v>1.436912224461E-3</v>
      </c>
      <c r="H204" s="9">
        <v>4.4477223141249998E-3</v>
      </c>
      <c r="I204" s="9">
        <v>0</v>
      </c>
      <c r="J204" s="9">
        <v>3.7144506800280003E-3</v>
      </c>
      <c r="K204" s="9">
        <v>1.5283902701650001E-2</v>
      </c>
      <c r="L204" s="9">
        <v>4.7843743407210001E-3</v>
      </c>
      <c r="M204" s="9">
        <v>0</v>
      </c>
      <c r="N204" s="9">
        <v>9.3303729920290004E-4</v>
      </c>
      <c r="O204" s="9">
        <v>1.590318857014E-3</v>
      </c>
      <c r="P204" s="9">
        <v>1.0984516969810001E-3</v>
      </c>
      <c r="Q204" s="9">
        <v>0</v>
      </c>
      <c r="R204" s="9">
        <v>3.8661659169579999E-4</v>
      </c>
      <c r="S204" s="9">
        <v>8.1225327149450008E-3</v>
      </c>
      <c r="T204" s="9">
        <v>4.2891459236110005E-3</v>
      </c>
      <c r="U204" s="9">
        <v>0</v>
      </c>
      <c r="V204" s="9">
        <v>3.4310214922350001E-4</v>
      </c>
      <c r="W204" s="9">
        <v>3.6436428117460002E-3</v>
      </c>
      <c r="X204" s="9">
        <v>0</v>
      </c>
      <c r="Y204" s="9">
        <v>0</v>
      </c>
      <c r="Z204" s="9">
        <v>4.5393168379799995E-3</v>
      </c>
      <c r="AA204" s="9">
        <v>0</v>
      </c>
      <c r="AB204" s="9">
        <v>1.2926836590320002E-3</v>
      </c>
      <c r="AC204" s="9">
        <v>0</v>
      </c>
      <c r="AD204" s="9">
        <v>6.75182809294E-3</v>
      </c>
      <c r="AE204" s="9">
        <v>7.5470157687729999E-3</v>
      </c>
      <c r="AF204" s="9">
        <v>3.4193509822869998E-3</v>
      </c>
      <c r="AG204" s="9">
        <v>0</v>
      </c>
      <c r="AH204" s="9">
        <v>1.636528635548E-3</v>
      </c>
      <c r="AI204" s="9">
        <v>1.9213319419759999E-3</v>
      </c>
      <c r="AJ204" s="9">
        <v>1.8302098964689999E-3</v>
      </c>
      <c r="AK204" s="9">
        <v>0</v>
      </c>
      <c r="AL204" s="9">
        <v>5.7953114989980001E-3</v>
      </c>
      <c r="AM204" s="9">
        <v>6.129116555874E-3</v>
      </c>
      <c r="AN204" s="9">
        <v>3.3228018789379999E-3</v>
      </c>
      <c r="AO204" s="9">
        <v>0</v>
      </c>
      <c r="AP204" s="9">
        <v>9.7627513822689995E-4</v>
      </c>
      <c r="AQ204" s="9">
        <v>3.8913767685669997E-3</v>
      </c>
      <c r="AR204" s="9">
        <v>1.1999535264350001E-3</v>
      </c>
      <c r="AS204" s="9">
        <v>0</v>
      </c>
    </row>
    <row r="205" spans="1:45" x14ac:dyDescent="0.4">
      <c r="B205" s="10">
        <v>2</v>
      </c>
      <c r="C205" s="10">
        <v>1</v>
      </c>
      <c r="D205" s="10">
        <v>0</v>
      </c>
      <c r="E205" s="10">
        <v>0</v>
      </c>
      <c r="F205" s="10">
        <v>1</v>
      </c>
      <c r="G205" s="10">
        <v>1</v>
      </c>
      <c r="H205" s="10">
        <v>3</v>
      </c>
      <c r="I205" s="10">
        <v>0</v>
      </c>
      <c r="J205" s="10">
        <v>3</v>
      </c>
      <c r="K205" s="10">
        <v>7</v>
      </c>
      <c r="L205" s="10">
        <v>6</v>
      </c>
      <c r="M205" s="10">
        <v>0</v>
      </c>
      <c r="N205" s="10">
        <v>1</v>
      </c>
      <c r="O205" s="10">
        <v>2</v>
      </c>
      <c r="P205" s="10">
        <v>3</v>
      </c>
      <c r="Q205" s="10">
        <v>0</v>
      </c>
      <c r="R205" s="10">
        <v>1</v>
      </c>
      <c r="S205" s="10">
        <v>5</v>
      </c>
      <c r="T205" s="10">
        <v>3</v>
      </c>
      <c r="U205" s="10">
        <v>0</v>
      </c>
      <c r="V205" s="10">
        <v>1</v>
      </c>
      <c r="W205" s="10">
        <v>2</v>
      </c>
      <c r="X205" s="10">
        <v>0</v>
      </c>
      <c r="Y205" s="10">
        <v>0</v>
      </c>
      <c r="Z205" s="10">
        <v>1</v>
      </c>
      <c r="AA205" s="10">
        <v>0</v>
      </c>
      <c r="AB205" s="10">
        <v>1</v>
      </c>
      <c r="AC205" s="10">
        <v>0</v>
      </c>
      <c r="AD205" s="10">
        <v>6</v>
      </c>
      <c r="AE205" s="10">
        <v>10</v>
      </c>
      <c r="AF205" s="10">
        <v>8</v>
      </c>
      <c r="AG205" s="10">
        <v>0</v>
      </c>
      <c r="AH205" s="10">
        <v>4</v>
      </c>
      <c r="AI205" s="10">
        <v>6</v>
      </c>
      <c r="AJ205" s="10">
        <v>8</v>
      </c>
      <c r="AK205" s="10">
        <v>0</v>
      </c>
      <c r="AL205" s="10">
        <v>9</v>
      </c>
      <c r="AM205" s="10">
        <v>14</v>
      </c>
      <c r="AN205" s="10">
        <v>15</v>
      </c>
      <c r="AO205" s="10">
        <v>0</v>
      </c>
      <c r="AP205" s="10">
        <v>1</v>
      </c>
      <c r="AQ205" s="10">
        <v>4</v>
      </c>
      <c r="AR205" s="10">
        <v>1</v>
      </c>
      <c r="AS205" s="10">
        <v>0</v>
      </c>
    </row>
    <row r="206" spans="1:45" x14ac:dyDescent="0.4">
      <c r="B206" s="10">
        <v>140</v>
      </c>
      <c r="C206" s="10">
        <v>171</v>
      </c>
      <c r="D206" s="10">
        <v>194</v>
      </c>
      <c r="E206" s="10">
        <v>525</v>
      </c>
      <c r="F206" s="10">
        <v>399</v>
      </c>
      <c r="G206" s="10">
        <v>458</v>
      </c>
      <c r="H206" s="10">
        <v>487</v>
      </c>
      <c r="I206" s="10">
        <v>1024</v>
      </c>
      <c r="J206" s="10">
        <v>558</v>
      </c>
      <c r="K206" s="10">
        <v>557</v>
      </c>
      <c r="L206" s="10">
        <v>670</v>
      </c>
      <c r="M206" s="10">
        <v>1265</v>
      </c>
      <c r="N206" s="10">
        <v>579</v>
      </c>
      <c r="O206" s="10">
        <v>605</v>
      </c>
      <c r="P206" s="10">
        <v>615</v>
      </c>
      <c r="Q206" s="10">
        <v>977</v>
      </c>
      <c r="R206" s="10">
        <v>697</v>
      </c>
      <c r="S206" s="10">
        <v>673</v>
      </c>
      <c r="T206" s="10">
        <v>615</v>
      </c>
      <c r="U206" s="10">
        <v>885</v>
      </c>
      <c r="V206" s="10">
        <v>799</v>
      </c>
      <c r="W206" s="10">
        <v>729</v>
      </c>
      <c r="X206" s="10">
        <v>608</v>
      </c>
      <c r="Y206" s="10">
        <v>879</v>
      </c>
      <c r="Z206" s="10">
        <v>408</v>
      </c>
      <c r="AA206" s="10">
        <v>375</v>
      </c>
      <c r="AB206" s="10">
        <v>339</v>
      </c>
      <c r="AC206" s="10">
        <v>431</v>
      </c>
      <c r="AD206" s="10">
        <v>1560</v>
      </c>
      <c r="AE206" s="10">
        <v>1486</v>
      </c>
      <c r="AF206" s="10">
        <v>1327</v>
      </c>
      <c r="AG206" s="10">
        <v>2296</v>
      </c>
      <c r="AH206" s="10">
        <v>2001</v>
      </c>
      <c r="AI206" s="10">
        <v>2055</v>
      </c>
      <c r="AJ206" s="10">
        <v>2161</v>
      </c>
      <c r="AK206" s="10">
        <v>3652</v>
      </c>
      <c r="AL206" s="10">
        <v>2405</v>
      </c>
      <c r="AM206" s="10">
        <v>2382</v>
      </c>
      <c r="AN206" s="10">
        <v>2397</v>
      </c>
      <c r="AO206" s="10">
        <v>4107</v>
      </c>
      <c r="AP206" s="10">
        <v>1175</v>
      </c>
      <c r="AQ206" s="10">
        <v>1190</v>
      </c>
      <c r="AR206" s="10">
        <v>1127</v>
      </c>
      <c r="AS206" s="10">
        <v>1880</v>
      </c>
    </row>
    <row r="207" spans="1:45" x14ac:dyDescent="0.4">
      <c r="B207" s="10">
        <v>8.2478386811869999</v>
      </c>
      <c r="C207" s="10">
        <v>1.523408772507</v>
      </c>
      <c r="D207" s="10">
        <v>0</v>
      </c>
      <c r="E207" s="10">
        <v>0</v>
      </c>
      <c r="F207" s="10">
        <v>2.147308897876</v>
      </c>
      <c r="G207" s="10">
        <v>0.95323558920999996</v>
      </c>
      <c r="H207" s="10">
        <v>2.9978169717299998</v>
      </c>
      <c r="I207" s="10">
        <v>0</v>
      </c>
      <c r="J207" s="10">
        <v>2.2925080846569998</v>
      </c>
      <c r="K207" s="10">
        <v>9.5947562694789994</v>
      </c>
      <c r="L207" s="10">
        <v>3.0463406109919999</v>
      </c>
      <c r="M207" s="10">
        <v>0</v>
      </c>
      <c r="N207" s="10">
        <v>0.54028450369400005</v>
      </c>
      <c r="O207" s="10">
        <v>0.92454523829839996</v>
      </c>
      <c r="P207" s="10">
        <v>0.61721969584009995</v>
      </c>
      <c r="Q207" s="10">
        <v>0</v>
      </c>
      <c r="R207" s="10">
        <v>0.2067861501562</v>
      </c>
      <c r="S207" s="10">
        <v>4.3656483774070001</v>
      </c>
      <c r="T207" s="10">
        <v>2.2338329333089999</v>
      </c>
      <c r="U207" s="10">
        <v>0</v>
      </c>
      <c r="V207" s="10">
        <v>0.1674474506768</v>
      </c>
      <c r="W207" s="10">
        <v>1.8960848641620001</v>
      </c>
      <c r="X207" s="10">
        <v>0</v>
      </c>
      <c r="Y207" s="10">
        <v>0</v>
      </c>
      <c r="Z207" s="10">
        <v>1.1876921344489999</v>
      </c>
      <c r="AA207" s="10">
        <v>0</v>
      </c>
      <c r="AB207" s="10">
        <v>0.36999013277769999</v>
      </c>
      <c r="AC207" s="10">
        <v>0</v>
      </c>
      <c r="AD207" s="10">
        <v>11.834853630670001</v>
      </c>
      <c r="AE207" s="10">
        <v>13.24108298911</v>
      </c>
      <c r="AF207" s="10">
        <v>6.1518710955209999</v>
      </c>
      <c r="AG207" s="10">
        <v>0</v>
      </c>
      <c r="AH207" s="10">
        <v>2.955012272027</v>
      </c>
      <c r="AI207" s="10">
        <v>3.40169257292</v>
      </c>
      <c r="AJ207" s="10">
        <v>3.1133292491279998</v>
      </c>
      <c r="AK207" s="10">
        <v>0</v>
      </c>
      <c r="AL207" s="10">
        <v>13.5829831277</v>
      </c>
      <c r="AM207" s="10">
        <v>14.674562835610001</v>
      </c>
      <c r="AN207" s="10">
        <v>7.8359049016300002</v>
      </c>
      <c r="AO207" s="10">
        <v>0</v>
      </c>
      <c r="AP207" s="10">
        <v>1.2068827749969999</v>
      </c>
      <c r="AQ207" s="10">
        <v>4.5831162754569998</v>
      </c>
      <c r="AR207" s="10">
        <v>1.4292954430189999</v>
      </c>
      <c r="AS207" s="10">
        <v>0</v>
      </c>
    </row>
    <row r="208" spans="1:45" x14ac:dyDescent="0.4">
      <c r="B208" s="10">
        <v>414.93832661670001</v>
      </c>
      <c r="C208" s="10">
        <v>393.1087009327</v>
      </c>
      <c r="D208" s="10">
        <v>411.1167491361</v>
      </c>
      <c r="E208" s="10">
        <v>684.19789504209996</v>
      </c>
      <c r="F208" s="10">
        <v>684.26920344040002</v>
      </c>
      <c r="G208" s="10">
        <v>663.39166233169999</v>
      </c>
      <c r="H208" s="10">
        <v>674.01172105759997</v>
      </c>
      <c r="I208" s="10">
        <v>1128.41468854</v>
      </c>
      <c r="J208" s="10">
        <v>617.18630347789997</v>
      </c>
      <c r="K208" s="10">
        <v>627.76873530119997</v>
      </c>
      <c r="L208" s="10">
        <v>636.72706064479996</v>
      </c>
      <c r="M208" s="10">
        <v>1073.374845675</v>
      </c>
      <c r="N208" s="10">
        <v>579.05991985059995</v>
      </c>
      <c r="O208" s="10">
        <v>581.35840760539998</v>
      </c>
      <c r="P208" s="10">
        <v>561.89971533259995</v>
      </c>
      <c r="Q208" s="10">
        <v>927.34131457230001</v>
      </c>
      <c r="R208" s="10">
        <v>534.86103441440002</v>
      </c>
      <c r="S208" s="10">
        <v>537.47378196149998</v>
      </c>
      <c r="T208" s="10">
        <v>520.81066326339999</v>
      </c>
      <c r="U208" s="10">
        <v>855.37523773249995</v>
      </c>
      <c r="V208" s="10">
        <v>488.03964374970002</v>
      </c>
      <c r="W208" s="10">
        <v>520.38165158490006</v>
      </c>
      <c r="X208" s="10">
        <v>463.59296599330003</v>
      </c>
      <c r="Y208" s="10">
        <v>868.07166433760005</v>
      </c>
      <c r="Z208" s="10">
        <v>261.6455684503</v>
      </c>
      <c r="AA208" s="10">
        <v>246.00304049409999</v>
      </c>
      <c r="AB208" s="10">
        <v>286.2186198398</v>
      </c>
      <c r="AC208" s="10">
        <v>446.85162582309999</v>
      </c>
      <c r="AD208" s="10">
        <v>1752.8369306449999</v>
      </c>
      <c r="AE208" s="10">
        <v>1754.4793060980001</v>
      </c>
      <c r="AF208" s="10">
        <v>1799.134141944</v>
      </c>
      <c r="AG208" s="10">
        <v>3020.550763321</v>
      </c>
      <c r="AH208" s="10">
        <v>1805.6587632129999</v>
      </c>
      <c r="AI208" s="10">
        <v>1770.486660114</v>
      </c>
      <c r="AJ208" s="10">
        <v>1701.07770433</v>
      </c>
      <c r="AK208" s="10">
        <v>2921.773676756</v>
      </c>
      <c r="AL208" s="10">
        <v>2343.7882726490002</v>
      </c>
      <c r="AM208" s="10">
        <v>2394.2378484450001</v>
      </c>
      <c r="AN208" s="10">
        <v>2358.2221231120002</v>
      </c>
      <c r="AO208" s="10">
        <v>4013.4190004729999</v>
      </c>
      <c r="AP208" s="10">
        <v>1236.211727351</v>
      </c>
      <c r="AQ208" s="10">
        <v>1177.7621515549999</v>
      </c>
      <c r="AR208" s="10">
        <v>1191.125665729</v>
      </c>
      <c r="AS208" s="10">
        <v>1973.5561672179999</v>
      </c>
    </row>
    <row r="209" spans="1:45" x14ac:dyDescent="0.4">
      <c r="B209" s="4" t="s">
        <v>95</v>
      </c>
      <c r="C209" s="4" t="s">
        <v>95</v>
      </c>
      <c r="D209" s="4" t="s">
        <v>95</v>
      </c>
      <c r="E209" s="4" t="s">
        <v>95</v>
      </c>
      <c r="F209" s="4" t="s">
        <v>95</v>
      </c>
      <c r="G209" s="4" t="s">
        <v>95</v>
      </c>
      <c r="H209" s="4" t="s">
        <v>116</v>
      </c>
      <c r="I209" s="4" t="s">
        <v>95</v>
      </c>
      <c r="J209" s="4" t="s">
        <v>116</v>
      </c>
      <c r="K209" s="4" t="s">
        <v>494</v>
      </c>
      <c r="L209" s="4" t="s">
        <v>382</v>
      </c>
      <c r="M209" s="4" t="s">
        <v>95</v>
      </c>
      <c r="N209" s="4" t="s">
        <v>95</v>
      </c>
      <c r="O209" s="4" t="s">
        <v>95</v>
      </c>
      <c r="P209" s="4" t="s">
        <v>116</v>
      </c>
      <c r="Q209" s="4" t="s">
        <v>95</v>
      </c>
      <c r="R209" s="4" t="s">
        <v>95</v>
      </c>
      <c r="S209" s="4" t="s">
        <v>160</v>
      </c>
      <c r="T209" s="4" t="s">
        <v>187</v>
      </c>
      <c r="U209" s="4" t="s">
        <v>95</v>
      </c>
      <c r="V209" s="4" t="s">
        <v>95</v>
      </c>
      <c r="W209" s="4" t="s">
        <v>183</v>
      </c>
      <c r="X209" s="4" t="s">
        <v>95</v>
      </c>
      <c r="Y209" s="4" t="s">
        <v>95</v>
      </c>
      <c r="Z209" s="4" t="s">
        <v>95</v>
      </c>
      <c r="AA209" s="4" t="s">
        <v>95</v>
      </c>
      <c r="AB209" s="4" t="s">
        <v>95</v>
      </c>
      <c r="AC209" s="4" t="s">
        <v>95</v>
      </c>
      <c r="AD209" s="4" t="s">
        <v>116</v>
      </c>
      <c r="AE209" s="4" t="s">
        <v>476</v>
      </c>
      <c r="AF209" s="4" t="s">
        <v>881</v>
      </c>
      <c r="AG209" s="4" t="s">
        <v>95</v>
      </c>
      <c r="AH209" s="4" t="s">
        <v>95</v>
      </c>
      <c r="AI209" s="4" t="s">
        <v>116</v>
      </c>
      <c r="AJ209" s="4" t="s">
        <v>476</v>
      </c>
      <c r="AK209" s="4" t="s">
        <v>95</v>
      </c>
      <c r="AL209" s="4" t="s">
        <v>382</v>
      </c>
      <c r="AM209" s="4" t="s">
        <v>476</v>
      </c>
      <c r="AN209" s="4" t="s">
        <v>483</v>
      </c>
      <c r="AO209" s="4" t="s">
        <v>95</v>
      </c>
      <c r="AP209" s="4" t="s">
        <v>95</v>
      </c>
      <c r="AQ209" s="4" t="s">
        <v>116</v>
      </c>
      <c r="AR209" s="4" t="s">
        <v>95</v>
      </c>
      <c r="AS209" s="4" t="s">
        <v>95</v>
      </c>
    </row>
    <row r="210" spans="1:45" x14ac:dyDescent="0.4">
      <c r="A210" s="1" t="s">
        <v>360</v>
      </c>
      <c r="B210" s="9">
        <v>0</v>
      </c>
      <c r="C210" s="9">
        <v>0</v>
      </c>
      <c r="D210" s="9">
        <v>7.3753566543710005E-3</v>
      </c>
      <c r="E210" s="9">
        <v>0</v>
      </c>
      <c r="F210" s="9">
        <v>5.1397610869230006E-3</v>
      </c>
      <c r="G210" s="9">
        <v>4.3675392389070002E-3</v>
      </c>
      <c r="H210" s="9">
        <v>4.2905249769590002E-3</v>
      </c>
      <c r="I210" s="9">
        <v>0</v>
      </c>
      <c r="J210" s="9">
        <v>1.2565029665380001E-2</v>
      </c>
      <c r="K210" s="9">
        <v>5.3269944885649999E-3</v>
      </c>
      <c r="L210" s="9">
        <v>8.6187208630720009E-3</v>
      </c>
      <c r="M210" s="9">
        <v>0</v>
      </c>
      <c r="N210" s="9">
        <v>1.2978806745419999E-2</v>
      </c>
      <c r="O210" s="9">
        <v>1.0323950607950001E-2</v>
      </c>
      <c r="P210" s="9">
        <v>3.1689248217789999E-3</v>
      </c>
      <c r="Q210" s="9">
        <v>0</v>
      </c>
      <c r="R210" s="9">
        <v>1.899087093995E-2</v>
      </c>
      <c r="S210" s="9">
        <v>9.8269477289600008E-3</v>
      </c>
      <c r="T210" s="9">
        <v>0</v>
      </c>
      <c r="U210" s="9">
        <v>0</v>
      </c>
      <c r="V210" s="9">
        <v>2.2183712902009999E-2</v>
      </c>
      <c r="W210" s="9">
        <v>1.193699668717E-2</v>
      </c>
      <c r="X210" s="9">
        <v>6.1512994852310002E-3</v>
      </c>
      <c r="Y210" s="9">
        <v>0</v>
      </c>
      <c r="Z210" s="9">
        <v>9.0415948218380005E-3</v>
      </c>
      <c r="AA210" s="9">
        <v>7.8305446062159993E-3</v>
      </c>
      <c r="AB210" s="9">
        <v>1.6197804964639999E-2</v>
      </c>
      <c r="AC210" s="9">
        <v>0</v>
      </c>
      <c r="AD210" s="9">
        <v>1.3449632170100001E-2</v>
      </c>
      <c r="AE210" s="9">
        <v>7.0400000159510003E-3</v>
      </c>
      <c r="AF210" s="9">
        <v>5.4777765478060004E-3</v>
      </c>
      <c r="AG210" s="9">
        <v>0</v>
      </c>
      <c r="AH210" s="9">
        <v>1.0279982614470001E-2</v>
      </c>
      <c r="AI210" s="9">
        <v>7.5186951393409994E-3</v>
      </c>
      <c r="AJ210" s="9">
        <v>4.5811032655599998E-3</v>
      </c>
      <c r="AK210" s="9">
        <v>0</v>
      </c>
      <c r="AL210" s="9">
        <v>1.2015806825349999E-2</v>
      </c>
      <c r="AM210" s="9">
        <v>5.9903768979049999E-3</v>
      </c>
      <c r="AN210" s="9">
        <v>3.9979259764120001E-3</v>
      </c>
      <c r="AO210" s="9">
        <v>0</v>
      </c>
      <c r="AP210" s="9">
        <v>1.1304411074559999E-2</v>
      </c>
      <c r="AQ210" s="9">
        <v>9.6122096284249996E-3</v>
      </c>
      <c r="AR210" s="9">
        <v>9.4466964539930004E-3</v>
      </c>
      <c r="AS210" s="9">
        <v>0</v>
      </c>
    </row>
    <row r="211" spans="1:45" x14ac:dyDescent="0.4">
      <c r="B211" s="10">
        <v>0</v>
      </c>
      <c r="C211" s="10">
        <v>0</v>
      </c>
      <c r="D211" s="10">
        <v>1</v>
      </c>
      <c r="E211" s="10">
        <v>0</v>
      </c>
      <c r="F211" s="10">
        <v>2</v>
      </c>
      <c r="G211" s="10">
        <v>1</v>
      </c>
      <c r="H211" s="10">
        <v>1</v>
      </c>
      <c r="I211" s="10">
        <v>0</v>
      </c>
      <c r="J211" s="10">
        <v>8</v>
      </c>
      <c r="K211" s="10">
        <v>2</v>
      </c>
      <c r="L211" s="10">
        <v>7</v>
      </c>
      <c r="M211" s="10">
        <v>0</v>
      </c>
      <c r="N211" s="10">
        <v>7</v>
      </c>
      <c r="O211" s="10">
        <v>3</v>
      </c>
      <c r="P211" s="10">
        <v>3</v>
      </c>
      <c r="Q211" s="10">
        <v>0</v>
      </c>
      <c r="R211" s="10">
        <v>11</v>
      </c>
      <c r="S211" s="10">
        <v>3</v>
      </c>
      <c r="T211" s="10">
        <v>0</v>
      </c>
      <c r="U211" s="10">
        <v>0</v>
      </c>
      <c r="V211" s="10">
        <v>15</v>
      </c>
      <c r="W211" s="10">
        <v>6</v>
      </c>
      <c r="X211" s="10">
        <v>5</v>
      </c>
      <c r="Y211" s="10">
        <v>0</v>
      </c>
      <c r="Z211" s="10">
        <v>5</v>
      </c>
      <c r="AA211" s="10">
        <v>3</v>
      </c>
      <c r="AB211" s="10">
        <v>6</v>
      </c>
      <c r="AC211" s="10">
        <v>0</v>
      </c>
      <c r="AD211" s="10">
        <v>26</v>
      </c>
      <c r="AE211" s="10">
        <v>10</v>
      </c>
      <c r="AF211" s="10">
        <v>8</v>
      </c>
      <c r="AG211" s="10">
        <v>0</v>
      </c>
      <c r="AH211" s="10">
        <v>22</v>
      </c>
      <c r="AI211" s="10">
        <v>8</v>
      </c>
      <c r="AJ211" s="10">
        <v>14</v>
      </c>
      <c r="AK211" s="10">
        <v>0</v>
      </c>
      <c r="AL211" s="10">
        <v>35</v>
      </c>
      <c r="AM211" s="10">
        <v>11</v>
      </c>
      <c r="AN211" s="10">
        <v>13</v>
      </c>
      <c r="AO211" s="10">
        <v>0</v>
      </c>
      <c r="AP211" s="10">
        <v>13</v>
      </c>
      <c r="AQ211" s="10">
        <v>7</v>
      </c>
      <c r="AR211" s="10">
        <v>10</v>
      </c>
      <c r="AS211" s="10">
        <v>0</v>
      </c>
    </row>
    <row r="212" spans="1:45" x14ac:dyDescent="0.4">
      <c r="B212" s="10">
        <v>140</v>
      </c>
      <c r="C212" s="10">
        <v>171</v>
      </c>
      <c r="D212" s="10">
        <v>194</v>
      </c>
      <c r="E212" s="10">
        <v>525</v>
      </c>
      <c r="F212" s="10">
        <v>399</v>
      </c>
      <c r="G212" s="10">
        <v>458</v>
      </c>
      <c r="H212" s="10">
        <v>487</v>
      </c>
      <c r="I212" s="10">
        <v>1024</v>
      </c>
      <c r="J212" s="10">
        <v>558</v>
      </c>
      <c r="K212" s="10">
        <v>557</v>
      </c>
      <c r="L212" s="10">
        <v>670</v>
      </c>
      <c r="M212" s="10">
        <v>1265</v>
      </c>
      <c r="N212" s="10">
        <v>579</v>
      </c>
      <c r="O212" s="10">
        <v>605</v>
      </c>
      <c r="P212" s="10">
        <v>615</v>
      </c>
      <c r="Q212" s="10">
        <v>977</v>
      </c>
      <c r="R212" s="10">
        <v>697</v>
      </c>
      <c r="S212" s="10">
        <v>673</v>
      </c>
      <c r="T212" s="10">
        <v>615</v>
      </c>
      <c r="U212" s="10">
        <v>885</v>
      </c>
      <c r="V212" s="10">
        <v>799</v>
      </c>
      <c r="W212" s="10">
        <v>729</v>
      </c>
      <c r="X212" s="10">
        <v>608</v>
      </c>
      <c r="Y212" s="10">
        <v>879</v>
      </c>
      <c r="Z212" s="10">
        <v>408</v>
      </c>
      <c r="AA212" s="10">
        <v>375</v>
      </c>
      <c r="AB212" s="10">
        <v>339</v>
      </c>
      <c r="AC212" s="10">
        <v>431</v>
      </c>
      <c r="AD212" s="10">
        <v>1560</v>
      </c>
      <c r="AE212" s="10">
        <v>1486</v>
      </c>
      <c r="AF212" s="10">
        <v>1327</v>
      </c>
      <c r="AG212" s="10">
        <v>2296</v>
      </c>
      <c r="AH212" s="10">
        <v>2001</v>
      </c>
      <c r="AI212" s="10">
        <v>2055</v>
      </c>
      <c r="AJ212" s="10">
        <v>2161</v>
      </c>
      <c r="AK212" s="10">
        <v>3652</v>
      </c>
      <c r="AL212" s="10">
        <v>2405</v>
      </c>
      <c r="AM212" s="10">
        <v>2382</v>
      </c>
      <c r="AN212" s="10">
        <v>2397</v>
      </c>
      <c r="AO212" s="10">
        <v>4107</v>
      </c>
      <c r="AP212" s="10">
        <v>1175</v>
      </c>
      <c r="AQ212" s="10">
        <v>1190</v>
      </c>
      <c r="AR212" s="10">
        <v>1127</v>
      </c>
      <c r="AS212" s="10">
        <v>1880</v>
      </c>
    </row>
    <row r="213" spans="1:45" x14ac:dyDescent="0.4">
      <c r="B213" s="10">
        <v>0</v>
      </c>
      <c r="C213" s="10">
        <v>0</v>
      </c>
      <c r="D213" s="10">
        <v>3.032132651465</v>
      </c>
      <c r="E213" s="10">
        <v>0</v>
      </c>
      <c r="F213" s="10">
        <v>3.5169802248219999</v>
      </c>
      <c r="G213" s="10">
        <v>2.897389115997</v>
      </c>
      <c r="H213" s="10">
        <v>2.89186412396</v>
      </c>
      <c r="I213" s="10">
        <v>0</v>
      </c>
      <c r="J213" s="10">
        <v>7.7549642122659996</v>
      </c>
      <c r="K213" s="10">
        <v>3.3441205930429998</v>
      </c>
      <c r="L213" s="10">
        <v>5.4877728016620004</v>
      </c>
      <c r="M213" s="10">
        <v>0</v>
      </c>
      <c r="N213" s="10">
        <v>7.5155067937610003</v>
      </c>
      <c r="O213" s="10">
        <v>6.0019154856370003</v>
      </c>
      <c r="P213" s="10">
        <v>1.7806179552679999</v>
      </c>
      <c r="Q213" s="10">
        <v>0</v>
      </c>
      <c r="R213" s="10">
        <v>10.15747687538</v>
      </c>
      <c r="S213" s="10">
        <v>5.281726761022</v>
      </c>
      <c r="T213" s="10">
        <v>0</v>
      </c>
      <c r="U213" s="10">
        <v>0</v>
      </c>
      <c r="V213" s="10">
        <v>10.826531341740001</v>
      </c>
      <c r="W213" s="10">
        <v>6.2117940510330003</v>
      </c>
      <c r="X213" s="10">
        <v>2.8516991730710002</v>
      </c>
      <c r="Y213" s="10">
        <v>0</v>
      </c>
      <c r="Z213" s="10">
        <v>2.3656932168570002</v>
      </c>
      <c r="AA213" s="10">
        <v>1.926337781854</v>
      </c>
      <c r="AB213" s="10">
        <v>4.6361133814129998</v>
      </c>
      <c r="AC213" s="10">
        <v>0</v>
      </c>
      <c r="AD213" s="10">
        <v>23.57501197134</v>
      </c>
      <c r="AE213" s="10">
        <v>12.351534342920001</v>
      </c>
      <c r="AF213" s="10">
        <v>9.8552548090959995</v>
      </c>
      <c r="AG213" s="10">
        <v>0</v>
      </c>
      <c r="AH213" s="10">
        <v>18.562140693490001</v>
      </c>
      <c r="AI213" s="10">
        <v>13.311749445669999</v>
      </c>
      <c r="AJ213" s="10">
        <v>7.7928126262779998</v>
      </c>
      <c r="AK213" s="10">
        <v>0</v>
      </c>
      <c r="AL213" s="10">
        <v>28.162507123659999</v>
      </c>
      <c r="AM213" s="10">
        <v>14.342387095419999</v>
      </c>
      <c r="AN213" s="10">
        <v>9.4279974841390004</v>
      </c>
      <c r="AO213" s="10">
        <v>0</v>
      </c>
      <c r="AP213" s="10">
        <v>13.97464554117</v>
      </c>
      <c r="AQ213" s="10">
        <v>11.320896693170001</v>
      </c>
      <c r="AR213" s="10">
        <v>11.252202602700001</v>
      </c>
      <c r="AS213" s="10">
        <v>0</v>
      </c>
    </row>
    <row r="214" spans="1:45" x14ac:dyDescent="0.4">
      <c r="B214" s="10">
        <v>414.93832661670001</v>
      </c>
      <c r="C214" s="10">
        <v>393.1087009327</v>
      </c>
      <c r="D214" s="10">
        <v>411.1167491361</v>
      </c>
      <c r="E214" s="10">
        <v>684.19789504209996</v>
      </c>
      <c r="F214" s="10">
        <v>684.26920344040002</v>
      </c>
      <c r="G214" s="10">
        <v>663.39166233169999</v>
      </c>
      <c r="H214" s="10">
        <v>674.01172105759997</v>
      </c>
      <c r="I214" s="10">
        <v>1128.41468854</v>
      </c>
      <c r="J214" s="10">
        <v>617.18630347789997</v>
      </c>
      <c r="K214" s="10">
        <v>627.76873530119997</v>
      </c>
      <c r="L214" s="10">
        <v>636.72706064479996</v>
      </c>
      <c r="M214" s="10">
        <v>1073.374845675</v>
      </c>
      <c r="N214" s="10">
        <v>579.05991985059995</v>
      </c>
      <c r="O214" s="10">
        <v>581.35840760539998</v>
      </c>
      <c r="P214" s="10">
        <v>561.89971533259995</v>
      </c>
      <c r="Q214" s="10">
        <v>927.34131457230001</v>
      </c>
      <c r="R214" s="10">
        <v>534.86103441440002</v>
      </c>
      <c r="S214" s="10">
        <v>537.47378196149998</v>
      </c>
      <c r="T214" s="10">
        <v>520.81066326339999</v>
      </c>
      <c r="U214" s="10">
        <v>855.37523773249995</v>
      </c>
      <c r="V214" s="10">
        <v>488.03964374970002</v>
      </c>
      <c r="W214" s="10">
        <v>520.38165158490006</v>
      </c>
      <c r="X214" s="10">
        <v>463.59296599330003</v>
      </c>
      <c r="Y214" s="10">
        <v>868.07166433760005</v>
      </c>
      <c r="Z214" s="10">
        <v>261.6455684503</v>
      </c>
      <c r="AA214" s="10">
        <v>246.00304049409999</v>
      </c>
      <c r="AB214" s="10">
        <v>286.2186198398</v>
      </c>
      <c r="AC214" s="10">
        <v>446.85162582309999</v>
      </c>
      <c r="AD214" s="10">
        <v>1752.8369306449999</v>
      </c>
      <c r="AE214" s="10">
        <v>1754.4793060980001</v>
      </c>
      <c r="AF214" s="10">
        <v>1799.134141944</v>
      </c>
      <c r="AG214" s="10">
        <v>3020.550763321</v>
      </c>
      <c r="AH214" s="10">
        <v>1805.6587632129999</v>
      </c>
      <c r="AI214" s="10">
        <v>1770.486660114</v>
      </c>
      <c r="AJ214" s="10">
        <v>1701.07770433</v>
      </c>
      <c r="AK214" s="10">
        <v>2921.773676756</v>
      </c>
      <c r="AL214" s="10">
        <v>2343.7882726490002</v>
      </c>
      <c r="AM214" s="10">
        <v>2394.2378484450001</v>
      </c>
      <c r="AN214" s="10">
        <v>2358.2221231120002</v>
      </c>
      <c r="AO214" s="10">
        <v>4013.4190004729999</v>
      </c>
      <c r="AP214" s="10">
        <v>1236.211727351</v>
      </c>
      <c r="AQ214" s="10">
        <v>1177.7621515549999</v>
      </c>
      <c r="AR214" s="10">
        <v>1191.125665729</v>
      </c>
      <c r="AS214" s="10">
        <v>1973.5561672179999</v>
      </c>
    </row>
    <row r="215" spans="1:45" x14ac:dyDescent="0.4">
      <c r="B215" s="4" t="s">
        <v>95</v>
      </c>
      <c r="C215" s="4" t="s">
        <v>95</v>
      </c>
      <c r="D215" s="4" t="s">
        <v>95</v>
      </c>
      <c r="E215" s="4" t="s">
        <v>95</v>
      </c>
      <c r="F215" s="4" t="s">
        <v>95</v>
      </c>
      <c r="G215" s="4" t="s">
        <v>95</v>
      </c>
      <c r="H215" s="4" t="s">
        <v>95</v>
      </c>
      <c r="I215" s="4" t="s">
        <v>95</v>
      </c>
      <c r="J215" s="4" t="s">
        <v>571</v>
      </c>
      <c r="K215" s="4" t="s">
        <v>95</v>
      </c>
      <c r="L215" s="4" t="s">
        <v>382</v>
      </c>
      <c r="M215" s="4" t="s">
        <v>95</v>
      </c>
      <c r="N215" s="4" t="s">
        <v>382</v>
      </c>
      <c r="O215" s="4" t="s">
        <v>116</v>
      </c>
      <c r="P215" s="4" t="s">
        <v>95</v>
      </c>
      <c r="Q215" s="4" t="s">
        <v>95</v>
      </c>
      <c r="R215" s="4" t="s">
        <v>531</v>
      </c>
      <c r="S215" s="4" t="s">
        <v>95</v>
      </c>
      <c r="T215" s="4" t="s">
        <v>95</v>
      </c>
      <c r="U215" s="4" t="s">
        <v>95</v>
      </c>
      <c r="V215" s="4" t="s">
        <v>584</v>
      </c>
      <c r="W215" s="4" t="s">
        <v>116</v>
      </c>
      <c r="X215" s="4" t="s">
        <v>382</v>
      </c>
      <c r="Y215" s="4" t="s">
        <v>95</v>
      </c>
      <c r="Z215" s="4" t="s">
        <v>116</v>
      </c>
      <c r="AA215" s="4" t="s">
        <v>95</v>
      </c>
      <c r="AB215" s="4" t="s">
        <v>382</v>
      </c>
      <c r="AC215" s="4" t="s">
        <v>95</v>
      </c>
      <c r="AD215" s="4" t="s">
        <v>529</v>
      </c>
      <c r="AE215" s="4" t="s">
        <v>571</v>
      </c>
      <c r="AF215" s="4" t="s">
        <v>382</v>
      </c>
      <c r="AG215" s="4" t="s">
        <v>95</v>
      </c>
      <c r="AH215" s="4" t="s">
        <v>584</v>
      </c>
      <c r="AI215" s="4" t="s">
        <v>476</v>
      </c>
      <c r="AJ215" s="4" t="s">
        <v>476</v>
      </c>
      <c r="AK215" s="4" t="s">
        <v>95</v>
      </c>
      <c r="AL215" s="4" t="s">
        <v>529</v>
      </c>
      <c r="AM215" s="4" t="s">
        <v>476</v>
      </c>
      <c r="AN215" s="4" t="s">
        <v>476</v>
      </c>
      <c r="AO215" s="4" t="s">
        <v>95</v>
      </c>
      <c r="AP215" s="4" t="s">
        <v>476</v>
      </c>
      <c r="AQ215" s="4" t="s">
        <v>382</v>
      </c>
      <c r="AR215" s="4" t="s">
        <v>382</v>
      </c>
      <c r="AS215" s="4" t="s">
        <v>95</v>
      </c>
    </row>
    <row r="216" spans="1:45" x14ac:dyDescent="0.4">
      <c r="A216" s="1" t="s">
        <v>369</v>
      </c>
      <c r="B216" s="9">
        <v>0</v>
      </c>
      <c r="C216" s="9">
        <v>0</v>
      </c>
      <c r="D216" s="9">
        <v>0</v>
      </c>
      <c r="E216" s="9">
        <v>0</v>
      </c>
      <c r="F216" s="9">
        <v>0</v>
      </c>
      <c r="G216" s="9">
        <v>9.3674485017299991E-4</v>
      </c>
      <c r="H216" s="9">
        <v>1.010552420104E-3</v>
      </c>
      <c r="I216" s="9">
        <v>0</v>
      </c>
      <c r="J216" s="9">
        <v>0</v>
      </c>
      <c r="K216" s="9">
        <v>3.9127823487279997E-3</v>
      </c>
      <c r="L216" s="9">
        <v>2.05458906333E-3</v>
      </c>
      <c r="M216" s="9">
        <v>0</v>
      </c>
      <c r="N216" s="9">
        <v>3.9959045306500003E-3</v>
      </c>
      <c r="O216" s="9">
        <v>0</v>
      </c>
      <c r="P216" s="9">
        <v>0</v>
      </c>
      <c r="Q216" s="9">
        <v>0</v>
      </c>
      <c r="R216" s="9">
        <v>0</v>
      </c>
      <c r="S216" s="9">
        <v>5.7730514640489999E-4</v>
      </c>
      <c r="T216" s="9">
        <v>9.9877649634190014E-4</v>
      </c>
      <c r="U216" s="9">
        <v>0</v>
      </c>
      <c r="V216" s="9">
        <v>3.3915039087790001E-4</v>
      </c>
      <c r="W216" s="9">
        <v>2.9836057274189998E-4</v>
      </c>
      <c r="X216" s="9">
        <v>0</v>
      </c>
      <c r="Y216" s="9">
        <v>0</v>
      </c>
      <c r="Z216" s="9">
        <v>0</v>
      </c>
      <c r="AA216" s="9">
        <v>0</v>
      </c>
      <c r="AB216" s="9">
        <v>0</v>
      </c>
      <c r="AC216" s="9">
        <v>0</v>
      </c>
      <c r="AD216" s="9">
        <v>1.320070405179E-3</v>
      </c>
      <c r="AE216" s="9">
        <v>1.173842349307E-3</v>
      </c>
      <c r="AF216" s="9">
        <v>0</v>
      </c>
      <c r="AG216" s="9">
        <v>0</v>
      </c>
      <c r="AH216" s="9">
        <v>9.1666730898320003E-5</v>
      </c>
      <c r="AI216" s="9">
        <v>8.3808413858699996E-4</v>
      </c>
      <c r="AJ216" s="9">
        <v>1.475247176624E-3</v>
      </c>
      <c r="AK216" s="9">
        <v>0</v>
      </c>
      <c r="AL216" s="9">
        <v>1.0578545093529999E-3</v>
      </c>
      <c r="AM216" s="9">
        <v>1.4799276939850001E-3</v>
      </c>
      <c r="AN216" s="9">
        <v>1.0641533958729999E-3</v>
      </c>
      <c r="AO216" s="9">
        <v>0</v>
      </c>
      <c r="AP216" s="9">
        <v>0</v>
      </c>
      <c r="AQ216" s="9">
        <v>0</v>
      </c>
      <c r="AR216" s="9">
        <v>0</v>
      </c>
      <c r="AS216" s="9">
        <v>0</v>
      </c>
    </row>
    <row r="217" spans="1:45" x14ac:dyDescent="0.4">
      <c r="B217" s="10">
        <v>0</v>
      </c>
      <c r="C217" s="10">
        <v>0</v>
      </c>
      <c r="D217" s="10">
        <v>0</v>
      </c>
      <c r="E217" s="10">
        <v>0</v>
      </c>
      <c r="F217" s="10">
        <v>0</v>
      </c>
      <c r="G217" s="10">
        <v>1</v>
      </c>
      <c r="H217" s="10">
        <v>1</v>
      </c>
      <c r="I217" s="10">
        <v>0</v>
      </c>
      <c r="J217" s="10">
        <v>0</v>
      </c>
      <c r="K217" s="10">
        <v>2</v>
      </c>
      <c r="L217" s="10">
        <v>1</v>
      </c>
      <c r="M217" s="10">
        <v>0</v>
      </c>
      <c r="N217" s="10">
        <v>2</v>
      </c>
      <c r="O217" s="10">
        <v>0</v>
      </c>
      <c r="P217" s="10">
        <v>0</v>
      </c>
      <c r="Q217" s="10">
        <v>0</v>
      </c>
      <c r="R217" s="10">
        <v>0</v>
      </c>
      <c r="S217" s="10">
        <v>1</v>
      </c>
      <c r="T217" s="10">
        <v>1</v>
      </c>
      <c r="U217" s="10">
        <v>0</v>
      </c>
      <c r="V217" s="10">
        <v>1</v>
      </c>
      <c r="W217" s="10">
        <v>1</v>
      </c>
      <c r="X217" s="10">
        <v>0</v>
      </c>
      <c r="Y217" s="10">
        <v>0</v>
      </c>
      <c r="Z217" s="10">
        <v>0</v>
      </c>
      <c r="AA217" s="10">
        <v>0</v>
      </c>
      <c r="AB217" s="10">
        <v>0</v>
      </c>
      <c r="AC217" s="10">
        <v>0</v>
      </c>
      <c r="AD217" s="10">
        <v>2</v>
      </c>
      <c r="AE217" s="10">
        <v>1</v>
      </c>
      <c r="AF217" s="10">
        <v>0</v>
      </c>
      <c r="AG217" s="10">
        <v>0</v>
      </c>
      <c r="AH217" s="10">
        <v>1</v>
      </c>
      <c r="AI217" s="10">
        <v>4</v>
      </c>
      <c r="AJ217" s="10">
        <v>3</v>
      </c>
      <c r="AK217" s="10">
        <v>0</v>
      </c>
      <c r="AL217" s="10">
        <v>3</v>
      </c>
      <c r="AM217" s="10">
        <v>5</v>
      </c>
      <c r="AN217" s="10">
        <v>3</v>
      </c>
      <c r="AO217" s="10">
        <v>0</v>
      </c>
      <c r="AP217" s="10">
        <v>0</v>
      </c>
      <c r="AQ217" s="10">
        <v>0</v>
      </c>
      <c r="AR217" s="10">
        <v>0</v>
      </c>
      <c r="AS217" s="10">
        <v>0</v>
      </c>
    </row>
    <row r="218" spans="1:45" x14ac:dyDescent="0.4">
      <c r="B218" s="10">
        <v>140</v>
      </c>
      <c r="C218" s="10">
        <v>171</v>
      </c>
      <c r="D218" s="10">
        <v>194</v>
      </c>
      <c r="E218" s="10">
        <v>525</v>
      </c>
      <c r="F218" s="10">
        <v>399</v>
      </c>
      <c r="G218" s="10">
        <v>458</v>
      </c>
      <c r="H218" s="10">
        <v>487</v>
      </c>
      <c r="I218" s="10">
        <v>1024</v>
      </c>
      <c r="J218" s="10">
        <v>558</v>
      </c>
      <c r="K218" s="10">
        <v>557</v>
      </c>
      <c r="L218" s="10">
        <v>670</v>
      </c>
      <c r="M218" s="10">
        <v>1265</v>
      </c>
      <c r="N218" s="10">
        <v>579</v>
      </c>
      <c r="O218" s="10">
        <v>605</v>
      </c>
      <c r="P218" s="10">
        <v>615</v>
      </c>
      <c r="Q218" s="10">
        <v>977</v>
      </c>
      <c r="R218" s="10">
        <v>697</v>
      </c>
      <c r="S218" s="10">
        <v>673</v>
      </c>
      <c r="T218" s="10">
        <v>615</v>
      </c>
      <c r="U218" s="10">
        <v>885</v>
      </c>
      <c r="V218" s="10">
        <v>799</v>
      </c>
      <c r="W218" s="10">
        <v>729</v>
      </c>
      <c r="X218" s="10">
        <v>608</v>
      </c>
      <c r="Y218" s="10">
        <v>879</v>
      </c>
      <c r="Z218" s="10">
        <v>408</v>
      </c>
      <c r="AA218" s="10">
        <v>375</v>
      </c>
      <c r="AB218" s="10">
        <v>339</v>
      </c>
      <c r="AC218" s="10">
        <v>431</v>
      </c>
      <c r="AD218" s="10">
        <v>1560</v>
      </c>
      <c r="AE218" s="10">
        <v>1486</v>
      </c>
      <c r="AF218" s="10">
        <v>1327</v>
      </c>
      <c r="AG218" s="10">
        <v>2296</v>
      </c>
      <c r="AH218" s="10">
        <v>2001</v>
      </c>
      <c r="AI218" s="10">
        <v>2055</v>
      </c>
      <c r="AJ218" s="10">
        <v>2161</v>
      </c>
      <c r="AK218" s="10">
        <v>3652</v>
      </c>
      <c r="AL218" s="10">
        <v>2405</v>
      </c>
      <c r="AM218" s="10">
        <v>2382</v>
      </c>
      <c r="AN218" s="10">
        <v>2397</v>
      </c>
      <c r="AO218" s="10">
        <v>4107</v>
      </c>
      <c r="AP218" s="10">
        <v>1175</v>
      </c>
      <c r="AQ218" s="10">
        <v>1190</v>
      </c>
      <c r="AR218" s="10">
        <v>1127</v>
      </c>
      <c r="AS218" s="10">
        <v>1880</v>
      </c>
    </row>
    <row r="219" spans="1:45" x14ac:dyDescent="0.4">
      <c r="B219" s="10">
        <v>0</v>
      </c>
      <c r="C219" s="10">
        <v>0</v>
      </c>
      <c r="D219" s="10">
        <v>0</v>
      </c>
      <c r="E219" s="10">
        <v>0</v>
      </c>
      <c r="F219" s="10">
        <v>0</v>
      </c>
      <c r="G219" s="10">
        <v>0.62142872333700006</v>
      </c>
      <c r="H219" s="10">
        <v>0.68112417589340002</v>
      </c>
      <c r="I219" s="10">
        <v>0</v>
      </c>
      <c r="J219" s="10">
        <v>0</v>
      </c>
      <c r="K219" s="10">
        <v>2.4563224265699999</v>
      </c>
      <c r="L219" s="10">
        <v>1.308212455127</v>
      </c>
      <c r="M219" s="10">
        <v>0</v>
      </c>
      <c r="N219" s="10">
        <v>2.3138681572489999</v>
      </c>
      <c r="O219" s="10">
        <v>0</v>
      </c>
      <c r="P219" s="10">
        <v>0</v>
      </c>
      <c r="Q219" s="10">
        <v>0</v>
      </c>
      <c r="R219" s="10">
        <v>0</v>
      </c>
      <c r="S219" s="10">
        <v>0.3102863803841</v>
      </c>
      <c r="T219" s="10">
        <v>0.5201734495118</v>
      </c>
      <c r="U219" s="10">
        <v>0</v>
      </c>
      <c r="V219" s="10">
        <v>0.1655188359416</v>
      </c>
      <c r="W219" s="10">
        <v>0.15526136761119999</v>
      </c>
      <c r="X219" s="10">
        <v>0</v>
      </c>
      <c r="Y219" s="10">
        <v>0</v>
      </c>
      <c r="Z219" s="10">
        <v>0</v>
      </c>
      <c r="AA219" s="10">
        <v>0</v>
      </c>
      <c r="AB219" s="10">
        <v>0</v>
      </c>
      <c r="AC219" s="10">
        <v>0</v>
      </c>
      <c r="AD219" s="10">
        <v>2.3138681572489999</v>
      </c>
      <c r="AE219" s="10">
        <v>2.0594821104799999</v>
      </c>
      <c r="AF219" s="10">
        <v>0</v>
      </c>
      <c r="AG219" s="10">
        <v>0</v>
      </c>
      <c r="AH219" s="10">
        <v>0.1655188359416</v>
      </c>
      <c r="AI219" s="10">
        <v>1.4838167874220001</v>
      </c>
      <c r="AJ219" s="10">
        <v>2.5095100805319999</v>
      </c>
      <c r="AK219" s="10">
        <v>0</v>
      </c>
      <c r="AL219" s="10">
        <v>2.479386993191</v>
      </c>
      <c r="AM219" s="10">
        <v>3.5432988979019999</v>
      </c>
      <c r="AN219" s="10">
        <v>2.5095100805319999</v>
      </c>
      <c r="AO219" s="10">
        <v>0</v>
      </c>
      <c r="AP219" s="10">
        <v>0</v>
      </c>
      <c r="AQ219" s="10">
        <v>0</v>
      </c>
      <c r="AR219" s="10">
        <v>0</v>
      </c>
      <c r="AS219" s="10">
        <v>0</v>
      </c>
    </row>
    <row r="220" spans="1:45" x14ac:dyDescent="0.4">
      <c r="B220" s="10">
        <v>414.93832661670001</v>
      </c>
      <c r="C220" s="10">
        <v>393.1087009327</v>
      </c>
      <c r="D220" s="10">
        <v>411.1167491361</v>
      </c>
      <c r="E220" s="10">
        <v>684.19789504209996</v>
      </c>
      <c r="F220" s="10">
        <v>684.26920344040002</v>
      </c>
      <c r="G220" s="10">
        <v>663.39166233169999</v>
      </c>
      <c r="H220" s="10">
        <v>674.01172105759997</v>
      </c>
      <c r="I220" s="10">
        <v>1128.41468854</v>
      </c>
      <c r="J220" s="10">
        <v>617.18630347789997</v>
      </c>
      <c r="K220" s="10">
        <v>627.76873530119997</v>
      </c>
      <c r="L220" s="10">
        <v>636.72706064479996</v>
      </c>
      <c r="M220" s="10">
        <v>1073.374845675</v>
      </c>
      <c r="N220" s="10">
        <v>579.05991985059995</v>
      </c>
      <c r="O220" s="10">
        <v>581.35840760539998</v>
      </c>
      <c r="P220" s="10">
        <v>561.89971533259995</v>
      </c>
      <c r="Q220" s="10">
        <v>927.34131457230001</v>
      </c>
      <c r="R220" s="10">
        <v>534.86103441440002</v>
      </c>
      <c r="S220" s="10">
        <v>537.47378196149998</v>
      </c>
      <c r="T220" s="10">
        <v>520.81066326339999</v>
      </c>
      <c r="U220" s="10">
        <v>855.37523773249995</v>
      </c>
      <c r="V220" s="10">
        <v>488.03964374970002</v>
      </c>
      <c r="W220" s="10">
        <v>520.38165158490006</v>
      </c>
      <c r="X220" s="10">
        <v>463.59296599330003</v>
      </c>
      <c r="Y220" s="10">
        <v>868.07166433760005</v>
      </c>
      <c r="Z220" s="10">
        <v>261.6455684503</v>
      </c>
      <c r="AA220" s="10">
        <v>246.00304049409999</v>
      </c>
      <c r="AB220" s="10">
        <v>286.2186198398</v>
      </c>
      <c r="AC220" s="10">
        <v>446.85162582309999</v>
      </c>
      <c r="AD220" s="10">
        <v>1752.8369306449999</v>
      </c>
      <c r="AE220" s="10">
        <v>1754.4793060980001</v>
      </c>
      <c r="AF220" s="10">
        <v>1799.134141944</v>
      </c>
      <c r="AG220" s="10">
        <v>3020.550763321</v>
      </c>
      <c r="AH220" s="10">
        <v>1805.6587632129999</v>
      </c>
      <c r="AI220" s="10">
        <v>1770.486660114</v>
      </c>
      <c r="AJ220" s="10">
        <v>1701.07770433</v>
      </c>
      <c r="AK220" s="10">
        <v>2921.773676756</v>
      </c>
      <c r="AL220" s="10">
        <v>2343.7882726490002</v>
      </c>
      <c r="AM220" s="10">
        <v>2394.2378484450001</v>
      </c>
      <c r="AN220" s="10">
        <v>2358.2221231120002</v>
      </c>
      <c r="AO220" s="10">
        <v>4013.4190004729999</v>
      </c>
      <c r="AP220" s="10">
        <v>1236.211727351</v>
      </c>
      <c r="AQ220" s="10">
        <v>1177.7621515549999</v>
      </c>
      <c r="AR220" s="10">
        <v>1191.125665729</v>
      </c>
      <c r="AS220" s="10">
        <v>1973.5561672179999</v>
      </c>
    </row>
    <row r="221" spans="1:45" x14ac:dyDescent="0.4">
      <c r="B221" s="4" t="s">
        <v>446</v>
      </c>
      <c r="C221" s="4" t="s">
        <v>446</v>
      </c>
      <c r="D221" s="4" t="s">
        <v>446</v>
      </c>
      <c r="E221" s="4" t="s">
        <v>446</v>
      </c>
      <c r="F221" s="4" t="s">
        <v>95</v>
      </c>
      <c r="G221" s="4" t="s">
        <v>95</v>
      </c>
      <c r="H221" s="4" t="s">
        <v>95</v>
      </c>
      <c r="I221" s="4" t="s">
        <v>95</v>
      </c>
      <c r="J221" s="4" t="s">
        <v>95</v>
      </c>
      <c r="K221" s="4" t="s">
        <v>95</v>
      </c>
      <c r="L221" s="4" t="s">
        <v>95</v>
      </c>
      <c r="M221" s="4" t="s">
        <v>95</v>
      </c>
      <c r="N221" s="4" t="s">
        <v>95</v>
      </c>
      <c r="O221" s="4" t="s">
        <v>95</v>
      </c>
      <c r="P221" s="4" t="s">
        <v>95</v>
      </c>
      <c r="Q221" s="4" t="s">
        <v>95</v>
      </c>
      <c r="R221" s="4" t="s">
        <v>95</v>
      </c>
      <c r="S221" s="4" t="s">
        <v>95</v>
      </c>
      <c r="T221" s="4" t="s">
        <v>95</v>
      </c>
      <c r="U221" s="4" t="s">
        <v>95</v>
      </c>
      <c r="V221" s="4" t="s">
        <v>95</v>
      </c>
      <c r="W221" s="4" t="s">
        <v>95</v>
      </c>
      <c r="X221" s="4" t="s">
        <v>95</v>
      </c>
      <c r="Y221" s="4" t="s">
        <v>95</v>
      </c>
      <c r="Z221" s="4" t="s">
        <v>446</v>
      </c>
      <c r="AA221" s="4" t="s">
        <v>446</v>
      </c>
      <c r="AB221" s="4" t="s">
        <v>446</v>
      </c>
      <c r="AC221" s="4" t="s">
        <v>446</v>
      </c>
      <c r="AD221" s="4" t="s">
        <v>95</v>
      </c>
      <c r="AE221" s="4" t="s">
        <v>95</v>
      </c>
      <c r="AF221" s="4" t="s">
        <v>95</v>
      </c>
      <c r="AG221" s="4" t="s">
        <v>95</v>
      </c>
      <c r="AH221" s="4" t="s">
        <v>95</v>
      </c>
      <c r="AI221" s="4" t="s">
        <v>187</v>
      </c>
      <c r="AJ221" s="4" t="s">
        <v>187</v>
      </c>
      <c r="AK221" s="4" t="s">
        <v>95</v>
      </c>
      <c r="AL221" s="4" t="s">
        <v>95</v>
      </c>
      <c r="AM221" s="4" t="s">
        <v>116</v>
      </c>
      <c r="AN221" s="4" t="s">
        <v>116</v>
      </c>
      <c r="AO221" s="4" t="s">
        <v>95</v>
      </c>
      <c r="AP221" s="4" t="s">
        <v>446</v>
      </c>
      <c r="AQ221" s="4" t="s">
        <v>446</v>
      </c>
      <c r="AR221" s="4" t="s">
        <v>446</v>
      </c>
      <c r="AS221" s="4" t="s">
        <v>446</v>
      </c>
    </row>
    <row r="222" spans="1:45" x14ac:dyDescent="0.4">
      <c r="A222" s="1" t="s">
        <v>357</v>
      </c>
      <c r="B222" s="9">
        <v>8.6888972282609996E-3</v>
      </c>
      <c r="C222" s="9">
        <v>5.5676174445839999E-2</v>
      </c>
      <c r="D222" s="9">
        <v>1.9940943648480002E-2</v>
      </c>
      <c r="E222" s="9">
        <v>0</v>
      </c>
      <c r="F222" s="9">
        <v>2.6166348012510002E-2</v>
      </c>
      <c r="G222" s="9">
        <v>3.10760118406E-2</v>
      </c>
      <c r="H222" s="9">
        <v>3.117695326047E-2</v>
      </c>
      <c r="I222" s="9">
        <v>0</v>
      </c>
      <c r="J222" s="9">
        <v>3.7194641047419999E-2</v>
      </c>
      <c r="K222" s="9">
        <v>4.5066039629750004E-2</v>
      </c>
      <c r="L222" s="9">
        <v>3.847310465612E-2</v>
      </c>
      <c r="M222" s="9">
        <v>0</v>
      </c>
      <c r="N222" s="9">
        <v>3.8201015785869999E-2</v>
      </c>
      <c r="O222" s="9">
        <v>5.5843696575599996E-2</v>
      </c>
      <c r="P222" s="9">
        <v>4.0337734348209996E-2</v>
      </c>
      <c r="Q222" s="9">
        <v>0</v>
      </c>
      <c r="R222" s="9">
        <v>2.8488886310859999E-2</v>
      </c>
      <c r="S222" s="9">
        <v>3.3537309759179998E-2</v>
      </c>
      <c r="T222" s="9">
        <v>1.7280156967269998E-2</v>
      </c>
      <c r="U222" s="9">
        <v>0</v>
      </c>
      <c r="V222" s="9">
        <v>1.0465653238029999E-2</v>
      </c>
      <c r="W222" s="9">
        <v>1.531203333562E-2</v>
      </c>
      <c r="X222" s="9">
        <v>1.6544230744000001E-2</v>
      </c>
      <c r="Y222" s="9">
        <v>0</v>
      </c>
      <c r="Z222" s="9">
        <v>6.1572960694059996E-4</v>
      </c>
      <c r="AA222" s="9">
        <v>1.1536671818319999E-2</v>
      </c>
      <c r="AB222" s="9">
        <v>3.0987827161429999E-3</v>
      </c>
      <c r="AC222" s="9">
        <v>0</v>
      </c>
      <c r="AD222" s="9">
        <v>2.8671652246980001E-2</v>
      </c>
      <c r="AE222" s="9">
        <v>4.590002369612E-2</v>
      </c>
      <c r="AF222" s="9">
        <v>2.8988548845970002E-2</v>
      </c>
      <c r="AG222" s="9">
        <v>0</v>
      </c>
      <c r="AH222" s="9">
        <v>2.0400589732530002E-2</v>
      </c>
      <c r="AI222" s="9">
        <v>2.8274690854479999E-2</v>
      </c>
      <c r="AJ222" s="9">
        <v>2.455880551761E-2</v>
      </c>
      <c r="AK222" s="9">
        <v>0</v>
      </c>
      <c r="AL222" s="9">
        <v>2.9388821465380001E-2</v>
      </c>
      <c r="AM222" s="9">
        <v>4.3099753200239996E-2</v>
      </c>
      <c r="AN222" s="9">
        <v>3.2489668257009996E-2</v>
      </c>
      <c r="AO222" s="9">
        <v>0</v>
      </c>
      <c r="AP222" s="9">
        <v>1.4732152305229999E-2</v>
      </c>
      <c r="AQ222" s="9">
        <v>2.4537323454759997E-2</v>
      </c>
      <c r="AR222" s="9">
        <v>1.453488116919E-2</v>
      </c>
      <c r="AS222" s="9">
        <v>0</v>
      </c>
    </row>
    <row r="223" spans="1:45" x14ac:dyDescent="0.4">
      <c r="B223" s="10">
        <v>1</v>
      </c>
      <c r="C223" s="10">
        <v>8</v>
      </c>
      <c r="D223" s="10">
        <v>4</v>
      </c>
      <c r="E223" s="10">
        <v>0</v>
      </c>
      <c r="F223" s="10">
        <v>13</v>
      </c>
      <c r="G223" s="10">
        <v>14</v>
      </c>
      <c r="H223" s="10">
        <v>14</v>
      </c>
      <c r="I223" s="10">
        <v>0</v>
      </c>
      <c r="J223" s="10">
        <v>20</v>
      </c>
      <c r="K223" s="10">
        <v>29</v>
      </c>
      <c r="L223" s="10">
        <v>28</v>
      </c>
      <c r="M223" s="10">
        <v>0</v>
      </c>
      <c r="N223" s="10">
        <v>25</v>
      </c>
      <c r="O223" s="10">
        <v>38</v>
      </c>
      <c r="P223" s="10">
        <v>20</v>
      </c>
      <c r="Q223" s="10">
        <v>0</v>
      </c>
      <c r="R223" s="10">
        <v>20</v>
      </c>
      <c r="S223" s="10">
        <v>22</v>
      </c>
      <c r="T223" s="10">
        <v>14</v>
      </c>
      <c r="U223" s="10">
        <v>0</v>
      </c>
      <c r="V223" s="10">
        <v>10</v>
      </c>
      <c r="W223" s="10">
        <v>14</v>
      </c>
      <c r="X223" s="10">
        <v>12</v>
      </c>
      <c r="Y223" s="10">
        <v>0</v>
      </c>
      <c r="Z223" s="10">
        <v>1</v>
      </c>
      <c r="AA223" s="10">
        <v>3</v>
      </c>
      <c r="AB223" s="10">
        <v>3</v>
      </c>
      <c r="AC223" s="10">
        <v>0</v>
      </c>
      <c r="AD223" s="10">
        <v>48</v>
      </c>
      <c r="AE223" s="10">
        <v>62</v>
      </c>
      <c r="AF223" s="10">
        <v>35</v>
      </c>
      <c r="AG223" s="10">
        <v>0</v>
      </c>
      <c r="AH223" s="10">
        <v>42</v>
      </c>
      <c r="AI223" s="10">
        <v>65</v>
      </c>
      <c r="AJ223" s="10">
        <v>60</v>
      </c>
      <c r="AK223" s="10">
        <v>0</v>
      </c>
      <c r="AL223" s="10">
        <v>73</v>
      </c>
      <c r="AM223" s="10">
        <v>99</v>
      </c>
      <c r="AN223" s="10">
        <v>78</v>
      </c>
      <c r="AO223" s="10">
        <v>0</v>
      </c>
      <c r="AP223" s="10">
        <v>17</v>
      </c>
      <c r="AQ223" s="10">
        <v>29</v>
      </c>
      <c r="AR223" s="10">
        <v>17</v>
      </c>
      <c r="AS223" s="10">
        <v>0</v>
      </c>
    </row>
    <row r="224" spans="1:45" x14ac:dyDescent="0.4">
      <c r="B224" s="10">
        <v>140</v>
      </c>
      <c r="C224" s="10">
        <v>171</v>
      </c>
      <c r="D224" s="10">
        <v>194</v>
      </c>
      <c r="E224" s="10">
        <v>525</v>
      </c>
      <c r="F224" s="10">
        <v>399</v>
      </c>
      <c r="G224" s="10">
        <v>458</v>
      </c>
      <c r="H224" s="10">
        <v>487</v>
      </c>
      <c r="I224" s="10">
        <v>1024</v>
      </c>
      <c r="J224" s="10">
        <v>558</v>
      </c>
      <c r="K224" s="10">
        <v>557</v>
      </c>
      <c r="L224" s="10">
        <v>670</v>
      </c>
      <c r="M224" s="10">
        <v>1265</v>
      </c>
      <c r="N224" s="10">
        <v>579</v>
      </c>
      <c r="O224" s="10">
        <v>605</v>
      </c>
      <c r="P224" s="10">
        <v>615</v>
      </c>
      <c r="Q224" s="10">
        <v>977</v>
      </c>
      <c r="R224" s="10">
        <v>697</v>
      </c>
      <c r="S224" s="10">
        <v>673</v>
      </c>
      <c r="T224" s="10">
        <v>615</v>
      </c>
      <c r="U224" s="10">
        <v>885</v>
      </c>
      <c r="V224" s="10">
        <v>799</v>
      </c>
      <c r="W224" s="10">
        <v>729</v>
      </c>
      <c r="X224" s="10">
        <v>608</v>
      </c>
      <c r="Y224" s="10">
        <v>879</v>
      </c>
      <c r="Z224" s="10">
        <v>408</v>
      </c>
      <c r="AA224" s="10">
        <v>375</v>
      </c>
      <c r="AB224" s="10">
        <v>339</v>
      </c>
      <c r="AC224" s="10">
        <v>431</v>
      </c>
      <c r="AD224" s="10">
        <v>1560</v>
      </c>
      <c r="AE224" s="10">
        <v>1486</v>
      </c>
      <c r="AF224" s="10">
        <v>1327</v>
      </c>
      <c r="AG224" s="10">
        <v>2296</v>
      </c>
      <c r="AH224" s="10">
        <v>2001</v>
      </c>
      <c r="AI224" s="10">
        <v>2055</v>
      </c>
      <c r="AJ224" s="10">
        <v>2161</v>
      </c>
      <c r="AK224" s="10">
        <v>3652</v>
      </c>
      <c r="AL224" s="10">
        <v>2405</v>
      </c>
      <c r="AM224" s="10">
        <v>2382</v>
      </c>
      <c r="AN224" s="10">
        <v>2397</v>
      </c>
      <c r="AO224" s="10">
        <v>4107</v>
      </c>
      <c r="AP224" s="10">
        <v>1175</v>
      </c>
      <c r="AQ224" s="10">
        <v>1190</v>
      </c>
      <c r="AR224" s="10">
        <v>1127</v>
      </c>
      <c r="AS224" s="10">
        <v>1880</v>
      </c>
    </row>
    <row r="225" spans="1:45" x14ac:dyDescent="0.4">
      <c r="B225" s="10">
        <v>3.6053564760389998</v>
      </c>
      <c r="C225" s="10">
        <v>21.886788609309999</v>
      </c>
      <c r="D225" s="10">
        <v>8.1980559274699996</v>
      </c>
      <c r="E225" s="10">
        <v>0</v>
      </c>
      <c r="F225" s="10">
        <v>17.904826111470001</v>
      </c>
      <c r="G225" s="10">
        <v>20.615567153579999</v>
      </c>
      <c r="H225" s="10">
        <v>21.01363192442</v>
      </c>
      <c r="I225" s="10">
        <v>0</v>
      </c>
      <c r="J225" s="10">
        <v>22.95602301724</v>
      </c>
      <c r="K225" s="10">
        <v>28.2910507034</v>
      </c>
      <c r="L225" s="10">
        <v>24.49686684157</v>
      </c>
      <c r="M225" s="10">
        <v>0</v>
      </c>
      <c r="N225" s="10">
        <v>22.12067713918</v>
      </c>
      <c r="O225" s="10">
        <v>32.465202515990001</v>
      </c>
      <c r="P225" s="10">
        <v>22.66576144742</v>
      </c>
      <c r="Q225" s="10">
        <v>0</v>
      </c>
      <c r="R225" s="10">
        <v>15.23759520154</v>
      </c>
      <c r="S225" s="10">
        <v>18.02542471308</v>
      </c>
      <c r="T225" s="10">
        <v>8.9996900114200002</v>
      </c>
      <c r="U225" s="10">
        <v>0</v>
      </c>
      <c r="V225" s="10">
        <v>5.1076536778949997</v>
      </c>
      <c r="W225" s="10">
        <v>7.9681011963110002</v>
      </c>
      <c r="X225" s="10">
        <v>7.6697890006870004</v>
      </c>
      <c r="Y225" s="10">
        <v>0</v>
      </c>
      <c r="Z225" s="10">
        <v>0.1611029230197</v>
      </c>
      <c r="AA225" s="10">
        <v>2.8380563444879998</v>
      </c>
      <c r="AB225" s="10">
        <v>0.88692931219790005</v>
      </c>
      <c r="AC225" s="10">
        <v>0</v>
      </c>
      <c r="AD225" s="10">
        <v>50.256730921109998</v>
      </c>
      <c r="AE225" s="10">
        <v>80.530641724250003</v>
      </c>
      <c r="AF225" s="10">
        <v>52.154287954190004</v>
      </c>
      <c r="AG225" s="10">
        <v>0</v>
      </c>
      <c r="AH225" s="10">
        <v>36.836503625260001</v>
      </c>
      <c r="AI225" s="10">
        <v>50.059962976720001</v>
      </c>
      <c r="AJ225" s="10">
        <v>41.776436511</v>
      </c>
      <c r="AK225" s="10">
        <v>0</v>
      </c>
      <c r="AL225" s="10">
        <v>68.881175097530004</v>
      </c>
      <c r="AM225" s="10">
        <v>103.1910603707</v>
      </c>
      <c r="AN225" s="10">
        <v>76.617854456250001</v>
      </c>
      <c r="AO225" s="10">
        <v>0</v>
      </c>
      <c r="AP225" s="10">
        <v>18.212059448849999</v>
      </c>
      <c r="AQ225" s="10">
        <v>28.899130865459998</v>
      </c>
      <c r="AR225" s="10">
        <v>17.312870008939999</v>
      </c>
      <c r="AS225" s="10">
        <v>0</v>
      </c>
    </row>
    <row r="226" spans="1:45" x14ac:dyDescent="0.4">
      <c r="B226" s="10">
        <v>414.93832661670001</v>
      </c>
      <c r="C226" s="10">
        <v>393.1087009327</v>
      </c>
      <c r="D226" s="10">
        <v>411.1167491361</v>
      </c>
      <c r="E226" s="10">
        <v>684.19789504209996</v>
      </c>
      <c r="F226" s="10">
        <v>684.26920344040002</v>
      </c>
      <c r="G226" s="10">
        <v>663.39166233169999</v>
      </c>
      <c r="H226" s="10">
        <v>674.01172105759997</v>
      </c>
      <c r="I226" s="10">
        <v>1128.41468854</v>
      </c>
      <c r="J226" s="10">
        <v>617.18630347789997</v>
      </c>
      <c r="K226" s="10">
        <v>627.76873530119997</v>
      </c>
      <c r="L226" s="10">
        <v>636.72706064479996</v>
      </c>
      <c r="M226" s="10">
        <v>1073.374845675</v>
      </c>
      <c r="N226" s="10">
        <v>579.05991985059995</v>
      </c>
      <c r="O226" s="10">
        <v>581.35840760539998</v>
      </c>
      <c r="P226" s="10">
        <v>561.89971533259995</v>
      </c>
      <c r="Q226" s="10">
        <v>927.34131457230001</v>
      </c>
      <c r="R226" s="10">
        <v>534.86103441440002</v>
      </c>
      <c r="S226" s="10">
        <v>537.47378196149998</v>
      </c>
      <c r="T226" s="10">
        <v>520.81066326339999</v>
      </c>
      <c r="U226" s="10">
        <v>855.37523773249995</v>
      </c>
      <c r="V226" s="10">
        <v>488.03964374970002</v>
      </c>
      <c r="W226" s="10">
        <v>520.38165158490006</v>
      </c>
      <c r="X226" s="10">
        <v>463.59296599330003</v>
      </c>
      <c r="Y226" s="10">
        <v>868.07166433760005</v>
      </c>
      <c r="Z226" s="10">
        <v>261.6455684503</v>
      </c>
      <c r="AA226" s="10">
        <v>246.00304049409999</v>
      </c>
      <c r="AB226" s="10">
        <v>286.2186198398</v>
      </c>
      <c r="AC226" s="10">
        <v>446.85162582309999</v>
      </c>
      <c r="AD226" s="10">
        <v>1752.8369306449999</v>
      </c>
      <c r="AE226" s="10">
        <v>1754.4793060980001</v>
      </c>
      <c r="AF226" s="10">
        <v>1799.134141944</v>
      </c>
      <c r="AG226" s="10">
        <v>3020.550763321</v>
      </c>
      <c r="AH226" s="10">
        <v>1805.6587632129999</v>
      </c>
      <c r="AI226" s="10">
        <v>1770.486660114</v>
      </c>
      <c r="AJ226" s="10">
        <v>1701.07770433</v>
      </c>
      <c r="AK226" s="10">
        <v>2921.773676756</v>
      </c>
      <c r="AL226" s="10">
        <v>2343.7882726490002</v>
      </c>
      <c r="AM226" s="10">
        <v>2394.2378484450001</v>
      </c>
      <c r="AN226" s="10">
        <v>2358.2221231120002</v>
      </c>
      <c r="AO226" s="10">
        <v>4013.4190004729999</v>
      </c>
      <c r="AP226" s="10">
        <v>1236.211727351</v>
      </c>
      <c r="AQ226" s="10">
        <v>1177.7621515549999</v>
      </c>
      <c r="AR226" s="10">
        <v>1191.125665729</v>
      </c>
      <c r="AS226" s="10">
        <v>1973.5561672179999</v>
      </c>
    </row>
    <row r="227" spans="1:45" x14ac:dyDescent="0.4">
      <c r="B227" s="4" t="s">
        <v>95</v>
      </c>
      <c r="C227" s="4" t="s">
        <v>882</v>
      </c>
      <c r="D227" s="4" t="s">
        <v>116</v>
      </c>
      <c r="E227" s="4" t="s">
        <v>95</v>
      </c>
      <c r="F227" s="4" t="s">
        <v>483</v>
      </c>
      <c r="G227" s="4" t="s">
        <v>483</v>
      </c>
      <c r="H227" s="4" t="s">
        <v>483</v>
      </c>
      <c r="I227" s="4" t="s">
        <v>95</v>
      </c>
      <c r="J227" s="4" t="s">
        <v>484</v>
      </c>
      <c r="K227" s="4" t="s">
        <v>366</v>
      </c>
      <c r="L227" s="4" t="s">
        <v>366</v>
      </c>
      <c r="M227" s="4" t="s">
        <v>95</v>
      </c>
      <c r="N227" s="4" t="s">
        <v>587</v>
      </c>
      <c r="O227" s="4" t="s">
        <v>366</v>
      </c>
      <c r="P227" s="4" t="s">
        <v>587</v>
      </c>
      <c r="Q227" s="4" t="s">
        <v>95</v>
      </c>
      <c r="R227" s="4" t="s">
        <v>483</v>
      </c>
      <c r="S227" s="4" t="s">
        <v>483</v>
      </c>
      <c r="T227" s="4" t="s">
        <v>476</v>
      </c>
      <c r="U227" s="4" t="s">
        <v>95</v>
      </c>
      <c r="V227" s="4" t="s">
        <v>382</v>
      </c>
      <c r="W227" s="4" t="s">
        <v>476</v>
      </c>
      <c r="X227" s="4" t="s">
        <v>476</v>
      </c>
      <c r="Y227" s="4" t="s">
        <v>95</v>
      </c>
      <c r="Z227" s="4" t="s">
        <v>95</v>
      </c>
      <c r="AA227" s="4" t="s">
        <v>833</v>
      </c>
      <c r="AB227" s="4" t="s">
        <v>95</v>
      </c>
      <c r="AC227" s="4" t="s">
        <v>95</v>
      </c>
      <c r="AD227" s="4" t="s">
        <v>366</v>
      </c>
      <c r="AE227" s="4" t="s">
        <v>367</v>
      </c>
      <c r="AF227" s="4" t="s">
        <v>366</v>
      </c>
      <c r="AG227" s="4" t="s">
        <v>95</v>
      </c>
      <c r="AH227" s="4" t="s">
        <v>366</v>
      </c>
      <c r="AI227" s="4" t="s">
        <v>366</v>
      </c>
      <c r="AJ227" s="4" t="s">
        <v>366</v>
      </c>
      <c r="AK227" s="4" t="s">
        <v>95</v>
      </c>
      <c r="AL227" s="4" t="s">
        <v>366</v>
      </c>
      <c r="AM227" s="4" t="s">
        <v>367</v>
      </c>
      <c r="AN227" s="4" t="s">
        <v>366</v>
      </c>
      <c r="AO227" s="4" t="s">
        <v>95</v>
      </c>
      <c r="AP227" s="4" t="s">
        <v>483</v>
      </c>
      <c r="AQ227" s="4" t="s">
        <v>483</v>
      </c>
      <c r="AR227" s="4" t="s">
        <v>483</v>
      </c>
      <c r="AS227" s="4" t="s">
        <v>95</v>
      </c>
    </row>
    <row r="228" spans="1:45" x14ac:dyDescent="0.4">
      <c r="A228" s="1" t="s">
        <v>370</v>
      </c>
      <c r="B228" s="9">
        <v>0</v>
      </c>
      <c r="C228" s="9">
        <v>0</v>
      </c>
      <c r="D228" s="9">
        <v>0</v>
      </c>
      <c r="E228" s="9">
        <v>0</v>
      </c>
      <c r="F228" s="9">
        <v>0</v>
      </c>
      <c r="G228" s="9">
        <v>2.944483002192E-3</v>
      </c>
      <c r="H228" s="9">
        <v>0</v>
      </c>
      <c r="I228" s="9">
        <v>0</v>
      </c>
      <c r="J228" s="9">
        <v>0</v>
      </c>
      <c r="K228" s="9">
        <v>1.054833967123E-3</v>
      </c>
      <c r="L228" s="9">
        <v>0</v>
      </c>
      <c r="M228" s="9">
        <v>0</v>
      </c>
      <c r="N228" s="9">
        <v>0</v>
      </c>
      <c r="O228" s="9">
        <v>1.3017185341149999E-3</v>
      </c>
      <c r="P228" s="9">
        <v>0</v>
      </c>
      <c r="Q228" s="9">
        <v>0</v>
      </c>
      <c r="R228" s="9">
        <v>0</v>
      </c>
      <c r="S228" s="9">
        <v>1.546458479068E-3</v>
      </c>
      <c r="T228" s="9">
        <v>0</v>
      </c>
      <c r="U228" s="9">
        <v>0</v>
      </c>
      <c r="V228" s="9">
        <v>0</v>
      </c>
      <c r="W228" s="9">
        <v>0</v>
      </c>
      <c r="X228" s="9">
        <v>0</v>
      </c>
      <c r="Y228" s="9">
        <v>0</v>
      </c>
      <c r="Z228" s="9">
        <v>0</v>
      </c>
      <c r="AA228" s="9">
        <v>0</v>
      </c>
      <c r="AB228" s="9">
        <v>0</v>
      </c>
      <c r="AC228" s="9">
        <v>0</v>
      </c>
      <c r="AD228" s="9">
        <v>0</v>
      </c>
      <c r="AE228" s="9">
        <v>1.083497061875E-3</v>
      </c>
      <c r="AF228" s="9">
        <v>0</v>
      </c>
      <c r="AG228" s="9">
        <v>0</v>
      </c>
      <c r="AH228" s="9">
        <v>0</v>
      </c>
      <c r="AI228" s="9">
        <v>1.9721386306719999E-4</v>
      </c>
      <c r="AJ228" s="9">
        <v>0</v>
      </c>
      <c r="AK228" s="9">
        <v>0</v>
      </c>
      <c r="AL228" s="9">
        <v>0</v>
      </c>
      <c r="AM228" s="9">
        <v>1.3332538633909999E-3</v>
      </c>
      <c r="AN228" s="9">
        <v>0</v>
      </c>
      <c r="AO228" s="9">
        <v>0</v>
      </c>
      <c r="AP228" s="9">
        <v>0</v>
      </c>
      <c r="AQ228" s="9">
        <v>8.5871013761869991E-4</v>
      </c>
      <c r="AR228" s="9">
        <v>0</v>
      </c>
      <c r="AS228" s="9">
        <v>0</v>
      </c>
    </row>
    <row r="229" spans="1:45" x14ac:dyDescent="0.4">
      <c r="B229" s="10">
        <v>0</v>
      </c>
      <c r="C229" s="10">
        <v>0</v>
      </c>
      <c r="D229" s="10">
        <v>0</v>
      </c>
      <c r="E229" s="10">
        <v>0</v>
      </c>
      <c r="F229" s="10">
        <v>0</v>
      </c>
      <c r="G229" s="10">
        <v>1</v>
      </c>
      <c r="H229" s="10">
        <v>0</v>
      </c>
      <c r="I229" s="10">
        <v>0</v>
      </c>
      <c r="J229" s="10">
        <v>0</v>
      </c>
      <c r="K229" s="10">
        <v>1</v>
      </c>
      <c r="L229" s="10">
        <v>0</v>
      </c>
      <c r="M229" s="10">
        <v>0</v>
      </c>
      <c r="N229" s="10">
        <v>0</v>
      </c>
      <c r="O229" s="10">
        <v>1</v>
      </c>
      <c r="P229" s="10">
        <v>0</v>
      </c>
      <c r="Q229" s="10">
        <v>0</v>
      </c>
      <c r="R229" s="10">
        <v>0</v>
      </c>
      <c r="S229" s="10">
        <v>2</v>
      </c>
      <c r="T229" s="10">
        <v>0</v>
      </c>
      <c r="U229" s="10">
        <v>0</v>
      </c>
      <c r="V229" s="10">
        <v>0</v>
      </c>
      <c r="W229" s="10">
        <v>0</v>
      </c>
      <c r="X229" s="10">
        <v>0</v>
      </c>
      <c r="Y229" s="10">
        <v>0</v>
      </c>
      <c r="Z229" s="10">
        <v>0</v>
      </c>
      <c r="AA229" s="10">
        <v>0</v>
      </c>
      <c r="AB229" s="10">
        <v>0</v>
      </c>
      <c r="AC229" s="10">
        <v>0</v>
      </c>
      <c r="AD229" s="10">
        <v>0</v>
      </c>
      <c r="AE229" s="10">
        <v>3</v>
      </c>
      <c r="AF229" s="10">
        <v>0</v>
      </c>
      <c r="AG229" s="10">
        <v>0</v>
      </c>
      <c r="AH229" s="10">
        <v>0</v>
      </c>
      <c r="AI229" s="10">
        <v>1</v>
      </c>
      <c r="AJ229" s="10">
        <v>0</v>
      </c>
      <c r="AK229" s="10">
        <v>0</v>
      </c>
      <c r="AL229" s="10">
        <v>0</v>
      </c>
      <c r="AM229" s="10">
        <v>3</v>
      </c>
      <c r="AN229" s="10">
        <v>0</v>
      </c>
      <c r="AO229" s="10">
        <v>0</v>
      </c>
      <c r="AP229" s="10">
        <v>0</v>
      </c>
      <c r="AQ229" s="10">
        <v>2</v>
      </c>
      <c r="AR229" s="10">
        <v>0</v>
      </c>
      <c r="AS229" s="10">
        <v>0</v>
      </c>
    </row>
    <row r="230" spans="1:45" x14ac:dyDescent="0.4">
      <c r="B230" s="10">
        <v>140</v>
      </c>
      <c r="C230" s="10">
        <v>171</v>
      </c>
      <c r="D230" s="10">
        <v>194</v>
      </c>
      <c r="E230" s="10">
        <v>525</v>
      </c>
      <c r="F230" s="10">
        <v>399</v>
      </c>
      <c r="G230" s="10">
        <v>458</v>
      </c>
      <c r="H230" s="10">
        <v>487</v>
      </c>
      <c r="I230" s="10">
        <v>1024</v>
      </c>
      <c r="J230" s="10">
        <v>558</v>
      </c>
      <c r="K230" s="10">
        <v>557</v>
      </c>
      <c r="L230" s="10">
        <v>670</v>
      </c>
      <c r="M230" s="10">
        <v>1265</v>
      </c>
      <c r="N230" s="10">
        <v>579</v>
      </c>
      <c r="O230" s="10">
        <v>605</v>
      </c>
      <c r="P230" s="10">
        <v>615</v>
      </c>
      <c r="Q230" s="10">
        <v>977</v>
      </c>
      <c r="R230" s="10">
        <v>697</v>
      </c>
      <c r="S230" s="10">
        <v>673</v>
      </c>
      <c r="T230" s="10">
        <v>615</v>
      </c>
      <c r="U230" s="10">
        <v>885</v>
      </c>
      <c r="V230" s="10">
        <v>799</v>
      </c>
      <c r="W230" s="10">
        <v>729</v>
      </c>
      <c r="X230" s="10">
        <v>608</v>
      </c>
      <c r="Y230" s="10">
        <v>879</v>
      </c>
      <c r="Z230" s="10">
        <v>408</v>
      </c>
      <c r="AA230" s="10">
        <v>375</v>
      </c>
      <c r="AB230" s="10">
        <v>339</v>
      </c>
      <c r="AC230" s="10">
        <v>431</v>
      </c>
      <c r="AD230" s="10">
        <v>1560</v>
      </c>
      <c r="AE230" s="10">
        <v>1486</v>
      </c>
      <c r="AF230" s="10">
        <v>1327</v>
      </c>
      <c r="AG230" s="10">
        <v>2296</v>
      </c>
      <c r="AH230" s="10">
        <v>2001</v>
      </c>
      <c r="AI230" s="10">
        <v>2055</v>
      </c>
      <c r="AJ230" s="10">
        <v>2161</v>
      </c>
      <c r="AK230" s="10">
        <v>3652</v>
      </c>
      <c r="AL230" s="10">
        <v>2405</v>
      </c>
      <c r="AM230" s="10">
        <v>2382</v>
      </c>
      <c r="AN230" s="10">
        <v>2397</v>
      </c>
      <c r="AO230" s="10">
        <v>4107</v>
      </c>
      <c r="AP230" s="10">
        <v>1175</v>
      </c>
      <c r="AQ230" s="10">
        <v>1190</v>
      </c>
      <c r="AR230" s="10">
        <v>1127</v>
      </c>
      <c r="AS230" s="10">
        <v>1880</v>
      </c>
    </row>
    <row r="231" spans="1:45" x14ac:dyDescent="0.4">
      <c r="B231" s="10">
        <v>0</v>
      </c>
      <c r="C231" s="10">
        <v>0</v>
      </c>
      <c r="D231" s="10">
        <v>0</v>
      </c>
      <c r="E231" s="10">
        <v>0</v>
      </c>
      <c r="F231" s="10">
        <v>0</v>
      </c>
      <c r="G231" s="10">
        <v>1.9533454735319999</v>
      </c>
      <c r="H231" s="10">
        <v>0</v>
      </c>
      <c r="I231" s="10">
        <v>0</v>
      </c>
      <c r="J231" s="10">
        <v>0</v>
      </c>
      <c r="K231" s="10">
        <v>0.6621917854935</v>
      </c>
      <c r="L231" s="10">
        <v>0</v>
      </c>
      <c r="M231" s="10">
        <v>0</v>
      </c>
      <c r="N231" s="10">
        <v>0</v>
      </c>
      <c r="O231" s="10">
        <v>0.75676501414370001</v>
      </c>
      <c r="P231" s="10">
        <v>0</v>
      </c>
      <c r="Q231" s="10">
        <v>0</v>
      </c>
      <c r="R231" s="10">
        <v>0</v>
      </c>
      <c r="S231" s="10">
        <v>0.83118088739079998</v>
      </c>
      <c r="T231" s="10">
        <v>0</v>
      </c>
      <c r="U231" s="10">
        <v>0</v>
      </c>
      <c r="V231" s="10">
        <v>0</v>
      </c>
      <c r="W231" s="10">
        <v>0</v>
      </c>
      <c r="X231" s="10">
        <v>0</v>
      </c>
      <c r="Y231" s="10">
        <v>0</v>
      </c>
      <c r="Z231" s="10">
        <v>0</v>
      </c>
      <c r="AA231" s="10">
        <v>0</v>
      </c>
      <c r="AB231" s="10">
        <v>0</v>
      </c>
      <c r="AC231" s="10">
        <v>0</v>
      </c>
      <c r="AD231" s="10">
        <v>0</v>
      </c>
      <c r="AE231" s="10">
        <v>1.900973173278</v>
      </c>
      <c r="AF231" s="10">
        <v>0</v>
      </c>
      <c r="AG231" s="10">
        <v>0</v>
      </c>
      <c r="AH231" s="10">
        <v>0</v>
      </c>
      <c r="AI231" s="10">
        <v>0.34916451375009999</v>
      </c>
      <c r="AJ231" s="10">
        <v>0</v>
      </c>
      <c r="AK231" s="10">
        <v>0</v>
      </c>
      <c r="AL231" s="10">
        <v>0</v>
      </c>
      <c r="AM231" s="10">
        <v>3.1921268613159999</v>
      </c>
      <c r="AN231" s="10">
        <v>0</v>
      </c>
      <c r="AO231" s="10">
        <v>0</v>
      </c>
      <c r="AP231" s="10">
        <v>0</v>
      </c>
      <c r="AQ231" s="10">
        <v>1.0113562992439999</v>
      </c>
      <c r="AR231" s="10">
        <v>0</v>
      </c>
      <c r="AS231" s="10">
        <v>0</v>
      </c>
    </row>
    <row r="232" spans="1:45" x14ac:dyDescent="0.4">
      <c r="B232" s="10">
        <v>414.93832661670001</v>
      </c>
      <c r="C232" s="10">
        <v>393.1087009327</v>
      </c>
      <c r="D232" s="10">
        <v>411.1167491361</v>
      </c>
      <c r="E232" s="10">
        <v>684.19789504209996</v>
      </c>
      <c r="F232" s="10">
        <v>684.26920344040002</v>
      </c>
      <c r="G232" s="10">
        <v>663.39166233169999</v>
      </c>
      <c r="H232" s="10">
        <v>674.01172105759997</v>
      </c>
      <c r="I232" s="10">
        <v>1128.41468854</v>
      </c>
      <c r="J232" s="10">
        <v>617.18630347789997</v>
      </c>
      <c r="K232" s="10">
        <v>627.76873530119997</v>
      </c>
      <c r="L232" s="10">
        <v>636.72706064479996</v>
      </c>
      <c r="M232" s="10">
        <v>1073.374845675</v>
      </c>
      <c r="N232" s="10">
        <v>579.05991985059995</v>
      </c>
      <c r="O232" s="10">
        <v>581.35840760539998</v>
      </c>
      <c r="P232" s="10">
        <v>561.89971533259995</v>
      </c>
      <c r="Q232" s="10">
        <v>927.34131457230001</v>
      </c>
      <c r="R232" s="10">
        <v>534.86103441440002</v>
      </c>
      <c r="S232" s="10">
        <v>537.47378196149998</v>
      </c>
      <c r="T232" s="10">
        <v>520.81066326339999</v>
      </c>
      <c r="U232" s="10">
        <v>855.37523773249995</v>
      </c>
      <c r="V232" s="10">
        <v>488.03964374970002</v>
      </c>
      <c r="W232" s="10">
        <v>520.38165158490006</v>
      </c>
      <c r="X232" s="10">
        <v>463.59296599330003</v>
      </c>
      <c r="Y232" s="10">
        <v>868.07166433760005</v>
      </c>
      <c r="Z232" s="10">
        <v>261.6455684503</v>
      </c>
      <c r="AA232" s="10">
        <v>246.00304049409999</v>
      </c>
      <c r="AB232" s="10">
        <v>286.2186198398</v>
      </c>
      <c r="AC232" s="10">
        <v>446.85162582309999</v>
      </c>
      <c r="AD232" s="10">
        <v>1752.8369306449999</v>
      </c>
      <c r="AE232" s="10">
        <v>1754.4793060980001</v>
      </c>
      <c r="AF232" s="10">
        <v>1799.134141944</v>
      </c>
      <c r="AG232" s="10">
        <v>3020.550763321</v>
      </c>
      <c r="AH232" s="10">
        <v>1805.6587632129999</v>
      </c>
      <c r="AI232" s="10">
        <v>1770.486660114</v>
      </c>
      <c r="AJ232" s="10">
        <v>1701.07770433</v>
      </c>
      <c r="AK232" s="10">
        <v>2921.773676756</v>
      </c>
      <c r="AL232" s="10">
        <v>2343.7882726490002</v>
      </c>
      <c r="AM232" s="10">
        <v>2394.2378484450001</v>
      </c>
      <c r="AN232" s="10">
        <v>2358.2221231120002</v>
      </c>
      <c r="AO232" s="10">
        <v>4013.4190004729999</v>
      </c>
      <c r="AP232" s="10">
        <v>1236.211727351</v>
      </c>
      <c r="AQ232" s="10">
        <v>1177.7621515549999</v>
      </c>
      <c r="AR232" s="10">
        <v>1191.125665729</v>
      </c>
      <c r="AS232" s="10">
        <v>1973.5561672179999</v>
      </c>
    </row>
    <row r="233" spans="1:45" x14ac:dyDescent="0.4">
      <c r="B233" s="4" t="s">
        <v>446</v>
      </c>
      <c r="C233" s="4" t="s">
        <v>446</v>
      </c>
      <c r="D233" s="4" t="s">
        <v>446</v>
      </c>
      <c r="E233" s="4" t="s">
        <v>446</v>
      </c>
      <c r="F233" s="4" t="s">
        <v>95</v>
      </c>
      <c r="G233" s="4" t="s">
        <v>95</v>
      </c>
      <c r="H233" s="4" t="s">
        <v>95</v>
      </c>
      <c r="I233" s="4" t="s">
        <v>95</v>
      </c>
      <c r="J233" s="4" t="s">
        <v>95</v>
      </c>
      <c r="K233" s="4" t="s">
        <v>95</v>
      </c>
      <c r="L233" s="4" t="s">
        <v>95</v>
      </c>
      <c r="M233" s="4" t="s">
        <v>95</v>
      </c>
      <c r="N233" s="4" t="s">
        <v>95</v>
      </c>
      <c r="O233" s="4" t="s">
        <v>95</v>
      </c>
      <c r="P233" s="4" t="s">
        <v>95</v>
      </c>
      <c r="Q233" s="4" t="s">
        <v>95</v>
      </c>
      <c r="R233" s="4" t="s">
        <v>95</v>
      </c>
      <c r="S233" s="4" t="s">
        <v>95</v>
      </c>
      <c r="T233" s="4" t="s">
        <v>95</v>
      </c>
      <c r="U233" s="4" t="s">
        <v>95</v>
      </c>
      <c r="V233" s="4" t="s">
        <v>446</v>
      </c>
      <c r="W233" s="4" t="s">
        <v>446</v>
      </c>
      <c r="X233" s="4" t="s">
        <v>446</v>
      </c>
      <c r="Y233" s="4" t="s">
        <v>446</v>
      </c>
      <c r="Z233" s="4" t="s">
        <v>446</v>
      </c>
      <c r="AA233" s="4" t="s">
        <v>446</v>
      </c>
      <c r="AB233" s="4" t="s">
        <v>446</v>
      </c>
      <c r="AC233" s="4" t="s">
        <v>446</v>
      </c>
      <c r="AD233" s="4" t="s">
        <v>95</v>
      </c>
      <c r="AE233" s="4" t="s">
        <v>116</v>
      </c>
      <c r="AF233" s="4" t="s">
        <v>95</v>
      </c>
      <c r="AG233" s="4" t="s">
        <v>95</v>
      </c>
      <c r="AH233" s="4" t="s">
        <v>95</v>
      </c>
      <c r="AI233" s="4" t="s">
        <v>95</v>
      </c>
      <c r="AJ233" s="4" t="s">
        <v>95</v>
      </c>
      <c r="AK233" s="4" t="s">
        <v>95</v>
      </c>
      <c r="AL233" s="4" t="s">
        <v>95</v>
      </c>
      <c r="AM233" s="4" t="s">
        <v>95</v>
      </c>
      <c r="AN233" s="4" t="s">
        <v>95</v>
      </c>
      <c r="AO233" s="4" t="s">
        <v>95</v>
      </c>
      <c r="AP233" s="4" t="s">
        <v>95</v>
      </c>
      <c r="AQ233" s="4" t="s">
        <v>95</v>
      </c>
      <c r="AR233" s="4" t="s">
        <v>95</v>
      </c>
      <c r="AS233" s="4" t="s">
        <v>95</v>
      </c>
    </row>
    <row r="234" spans="1:45" x14ac:dyDescent="0.4">
      <c r="A234" s="1" t="s">
        <v>365</v>
      </c>
      <c r="B234" s="9">
        <v>0</v>
      </c>
      <c r="C234" s="9">
        <v>6.197334381837E-3</v>
      </c>
      <c r="D234" s="9">
        <v>0</v>
      </c>
      <c r="E234" s="9">
        <v>0</v>
      </c>
      <c r="F234" s="9">
        <v>0</v>
      </c>
      <c r="G234" s="9">
        <v>0</v>
      </c>
      <c r="H234" s="9">
        <v>1.010552420104E-3</v>
      </c>
      <c r="I234" s="9">
        <v>0</v>
      </c>
      <c r="J234" s="9">
        <v>2.9481441389960002E-3</v>
      </c>
      <c r="K234" s="9">
        <v>6.0907569848739993E-3</v>
      </c>
      <c r="L234" s="9">
        <v>3.2068346735580002E-3</v>
      </c>
      <c r="M234" s="9">
        <v>0</v>
      </c>
      <c r="N234" s="9">
        <v>0</v>
      </c>
      <c r="O234" s="9">
        <v>8.8181762330630004E-4</v>
      </c>
      <c r="P234" s="9">
        <v>0</v>
      </c>
      <c r="Q234" s="9">
        <v>0</v>
      </c>
      <c r="R234" s="9">
        <v>0</v>
      </c>
      <c r="S234" s="9">
        <v>0</v>
      </c>
      <c r="T234" s="9">
        <v>2.6398541545530002E-3</v>
      </c>
      <c r="U234" s="9">
        <v>0</v>
      </c>
      <c r="V234" s="9">
        <v>0</v>
      </c>
      <c r="W234" s="9">
        <v>6.9335372501369997E-4</v>
      </c>
      <c r="X234" s="9">
        <v>1.698276048231E-3</v>
      </c>
      <c r="Y234" s="9">
        <v>0</v>
      </c>
      <c r="Z234" s="9">
        <v>0</v>
      </c>
      <c r="AA234" s="9">
        <v>0</v>
      </c>
      <c r="AB234" s="9">
        <v>0</v>
      </c>
      <c r="AC234" s="9">
        <v>0</v>
      </c>
      <c r="AD234" s="9">
        <v>0</v>
      </c>
      <c r="AE234" s="9">
        <v>3.0059493004679998E-3</v>
      </c>
      <c r="AF234" s="9">
        <v>2.133090876933E-3</v>
      </c>
      <c r="AG234" s="9">
        <v>0</v>
      </c>
      <c r="AH234" s="9">
        <v>1.0076954850700001E-3</v>
      </c>
      <c r="AI234" s="9">
        <v>1.0502184073939999E-3</v>
      </c>
      <c r="AJ234" s="9">
        <v>6.1576198886329999E-4</v>
      </c>
      <c r="AK234" s="9">
        <v>0</v>
      </c>
      <c r="AL234" s="9">
        <v>0</v>
      </c>
      <c r="AM234" s="9">
        <v>2.8286517027509999E-3</v>
      </c>
      <c r="AN234" s="9">
        <v>1.737693300623E-3</v>
      </c>
      <c r="AO234" s="9">
        <v>0</v>
      </c>
      <c r="AP234" s="9">
        <v>1.4718790826920001E-3</v>
      </c>
      <c r="AQ234" s="9">
        <v>3.0635095216710004E-4</v>
      </c>
      <c r="AR234" s="9">
        <v>6.6097881434950005E-4</v>
      </c>
      <c r="AS234" s="9">
        <v>0</v>
      </c>
    </row>
    <row r="235" spans="1:45" x14ac:dyDescent="0.4">
      <c r="B235" s="10">
        <v>0</v>
      </c>
      <c r="C235" s="10">
        <v>1</v>
      </c>
      <c r="D235" s="10">
        <v>0</v>
      </c>
      <c r="E235" s="10">
        <v>0</v>
      </c>
      <c r="F235" s="10">
        <v>0</v>
      </c>
      <c r="G235" s="10">
        <v>0</v>
      </c>
      <c r="H235" s="10">
        <v>1</v>
      </c>
      <c r="I235" s="10">
        <v>0</v>
      </c>
      <c r="J235" s="10">
        <v>1</v>
      </c>
      <c r="K235" s="10">
        <v>2</v>
      </c>
      <c r="L235" s="10">
        <v>3</v>
      </c>
      <c r="M235" s="10">
        <v>0</v>
      </c>
      <c r="N235" s="10">
        <v>0</v>
      </c>
      <c r="O235" s="10">
        <v>1</v>
      </c>
      <c r="P235" s="10">
        <v>0</v>
      </c>
      <c r="Q235" s="10">
        <v>0</v>
      </c>
      <c r="R235" s="10">
        <v>0</v>
      </c>
      <c r="S235" s="10">
        <v>0</v>
      </c>
      <c r="T235" s="10">
        <v>1</v>
      </c>
      <c r="U235" s="10">
        <v>0</v>
      </c>
      <c r="V235" s="10">
        <v>0</v>
      </c>
      <c r="W235" s="10">
        <v>1</v>
      </c>
      <c r="X235" s="10">
        <v>1</v>
      </c>
      <c r="Y235" s="10">
        <v>0</v>
      </c>
      <c r="Z235" s="10">
        <v>0</v>
      </c>
      <c r="AA235" s="10">
        <v>0</v>
      </c>
      <c r="AB235" s="10">
        <v>0</v>
      </c>
      <c r="AC235" s="10">
        <v>0</v>
      </c>
      <c r="AD235" s="10">
        <v>0</v>
      </c>
      <c r="AE235" s="10">
        <v>4</v>
      </c>
      <c r="AF235" s="10">
        <v>4</v>
      </c>
      <c r="AG235" s="10">
        <v>0</v>
      </c>
      <c r="AH235" s="10">
        <v>1</v>
      </c>
      <c r="AI235" s="10">
        <v>1</v>
      </c>
      <c r="AJ235" s="10">
        <v>2</v>
      </c>
      <c r="AK235" s="10">
        <v>0</v>
      </c>
      <c r="AL235" s="10">
        <v>0</v>
      </c>
      <c r="AM235" s="10">
        <v>4</v>
      </c>
      <c r="AN235" s="10">
        <v>5</v>
      </c>
      <c r="AO235" s="10">
        <v>0</v>
      </c>
      <c r="AP235" s="10">
        <v>1</v>
      </c>
      <c r="AQ235" s="10">
        <v>1</v>
      </c>
      <c r="AR235" s="10">
        <v>1</v>
      </c>
      <c r="AS235" s="10">
        <v>0</v>
      </c>
    </row>
    <row r="236" spans="1:45" x14ac:dyDescent="0.4">
      <c r="B236" s="10">
        <v>140</v>
      </c>
      <c r="C236" s="10">
        <v>171</v>
      </c>
      <c r="D236" s="10">
        <v>194</v>
      </c>
      <c r="E236" s="10">
        <v>525</v>
      </c>
      <c r="F236" s="10">
        <v>399</v>
      </c>
      <c r="G236" s="10">
        <v>458</v>
      </c>
      <c r="H236" s="10">
        <v>487</v>
      </c>
      <c r="I236" s="10">
        <v>1024</v>
      </c>
      <c r="J236" s="10">
        <v>558</v>
      </c>
      <c r="K236" s="10">
        <v>557</v>
      </c>
      <c r="L236" s="10">
        <v>670</v>
      </c>
      <c r="M236" s="10">
        <v>1265</v>
      </c>
      <c r="N236" s="10">
        <v>579</v>
      </c>
      <c r="O236" s="10">
        <v>605</v>
      </c>
      <c r="P236" s="10">
        <v>615</v>
      </c>
      <c r="Q236" s="10">
        <v>977</v>
      </c>
      <c r="R236" s="10">
        <v>697</v>
      </c>
      <c r="S236" s="10">
        <v>673</v>
      </c>
      <c r="T236" s="10">
        <v>615</v>
      </c>
      <c r="U236" s="10">
        <v>885</v>
      </c>
      <c r="V236" s="10">
        <v>799</v>
      </c>
      <c r="W236" s="10">
        <v>729</v>
      </c>
      <c r="X236" s="10">
        <v>608</v>
      </c>
      <c r="Y236" s="10">
        <v>879</v>
      </c>
      <c r="Z236" s="10">
        <v>408</v>
      </c>
      <c r="AA236" s="10">
        <v>375</v>
      </c>
      <c r="AB236" s="10">
        <v>339</v>
      </c>
      <c r="AC236" s="10">
        <v>431</v>
      </c>
      <c r="AD236" s="10">
        <v>1560</v>
      </c>
      <c r="AE236" s="10">
        <v>1486</v>
      </c>
      <c r="AF236" s="10">
        <v>1327</v>
      </c>
      <c r="AG236" s="10">
        <v>2296</v>
      </c>
      <c r="AH236" s="10">
        <v>2001</v>
      </c>
      <c r="AI236" s="10">
        <v>2055</v>
      </c>
      <c r="AJ236" s="10">
        <v>2161</v>
      </c>
      <c r="AK236" s="10">
        <v>3652</v>
      </c>
      <c r="AL236" s="10">
        <v>2405</v>
      </c>
      <c r="AM236" s="10">
        <v>2382</v>
      </c>
      <c r="AN236" s="10">
        <v>2397</v>
      </c>
      <c r="AO236" s="10">
        <v>4107</v>
      </c>
      <c r="AP236" s="10">
        <v>1175</v>
      </c>
      <c r="AQ236" s="10">
        <v>1190</v>
      </c>
      <c r="AR236" s="10">
        <v>1127</v>
      </c>
      <c r="AS236" s="10">
        <v>1880</v>
      </c>
    </row>
    <row r="237" spans="1:45" x14ac:dyDescent="0.4">
      <c r="B237" s="10">
        <v>0</v>
      </c>
      <c r="C237" s="10">
        <v>2.4362260680899999</v>
      </c>
      <c r="D237" s="10">
        <v>0</v>
      </c>
      <c r="E237" s="10">
        <v>0</v>
      </c>
      <c r="F237" s="10">
        <v>0</v>
      </c>
      <c r="G237" s="10">
        <v>0</v>
      </c>
      <c r="H237" s="10">
        <v>0.68112417589340002</v>
      </c>
      <c r="I237" s="10">
        <v>0</v>
      </c>
      <c r="J237" s="10">
        <v>1.8195541832669999</v>
      </c>
      <c r="K237" s="10">
        <v>3.8235868094210002</v>
      </c>
      <c r="L237" s="10">
        <v>2.0418784156690002</v>
      </c>
      <c r="M237" s="10">
        <v>0</v>
      </c>
      <c r="N237" s="10">
        <v>0</v>
      </c>
      <c r="O237" s="10">
        <v>0.51265208928369999</v>
      </c>
      <c r="P237" s="10">
        <v>0</v>
      </c>
      <c r="Q237" s="10">
        <v>0</v>
      </c>
      <c r="R237" s="10">
        <v>0</v>
      </c>
      <c r="S237" s="10">
        <v>0</v>
      </c>
      <c r="T237" s="10">
        <v>1.3748641931509999</v>
      </c>
      <c r="U237" s="10">
        <v>0</v>
      </c>
      <c r="V237" s="10">
        <v>0</v>
      </c>
      <c r="W237" s="10">
        <v>0.3608085565552</v>
      </c>
      <c r="X237" s="10">
        <v>0.78730883027459997</v>
      </c>
      <c r="Y237" s="10">
        <v>0</v>
      </c>
      <c r="Z237" s="10">
        <v>0</v>
      </c>
      <c r="AA237" s="10">
        <v>0</v>
      </c>
      <c r="AB237" s="10">
        <v>0</v>
      </c>
      <c r="AC237" s="10">
        <v>0</v>
      </c>
      <c r="AD237" s="10">
        <v>0</v>
      </c>
      <c r="AE237" s="10">
        <v>5.273875842851</v>
      </c>
      <c r="AF237" s="10">
        <v>3.8377166245579999</v>
      </c>
      <c r="AG237" s="10">
        <v>0</v>
      </c>
      <c r="AH237" s="10">
        <v>1.8195541832669999</v>
      </c>
      <c r="AI237" s="10">
        <v>1.8593976804979999</v>
      </c>
      <c r="AJ237" s="10">
        <v>1.04745899043</v>
      </c>
      <c r="AK237" s="10">
        <v>0</v>
      </c>
      <c r="AL237" s="10">
        <v>0</v>
      </c>
      <c r="AM237" s="10">
        <v>6.7724649667949999</v>
      </c>
      <c r="AN237" s="10">
        <v>4.0978667847130001</v>
      </c>
      <c r="AO237" s="10">
        <v>0</v>
      </c>
      <c r="AP237" s="10">
        <v>1.8195541832669999</v>
      </c>
      <c r="AQ237" s="10">
        <v>0.3608085565552</v>
      </c>
      <c r="AR237" s="10">
        <v>0.78730883027459997</v>
      </c>
      <c r="AS237" s="10">
        <v>0</v>
      </c>
    </row>
    <row r="238" spans="1:45" x14ac:dyDescent="0.4">
      <c r="B238" s="10">
        <v>414.93832661670001</v>
      </c>
      <c r="C238" s="10">
        <v>393.1087009327</v>
      </c>
      <c r="D238" s="10">
        <v>411.1167491361</v>
      </c>
      <c r="E238" s="10">
        <v>684.19789504209996</v>
      </c>
      <c r="F238" s="10">
        <v>684.26920344040002</v>
      </c>
      <c r="G238" s="10">
        <v>663.39166233169999</v>
      </c>
      <c r="H238" s="10">
        <v>674.01172105759997</v>
      </c>
      <c r="I238" s="10">
        <v>1128.41468854</v>
      </c>
      <c r="J238" s="10">
        <v>617.18630347789997</v>
      </c>
      <c r="K238" s="10">
        <v>627.76873530119997</v>
      </c>
      <c r="L238" s="10">
        <v>636.72706064479996</v>
      </c>
      <c r="M238" s="10">
        <v>1073.374845675</v>
      </c>
      <c r="N238" s="10">
        <v>579.05991985059995</v>
      </c>
      <c r="O238" s="10">
        <v>581.35840760539998</v>
      </c>
      <c r="P238" s="10">
        <v>561.89971533259995</v>
      </c>
      <c r="Q238" s="10">
        <v>927.34131457230001</v>
      </c>
      <c r="R238" s="10">
        <v>534.86103441440002</v>
      </c>
      <c r="S238" s="10">
        <v>537.47378196149998</v>
      </c>
      <c r="T238" s="10">
        <v>520.81066326339999</v>
      </c>
      <c r="U238" s="10">
        <v>855.37523773249995</v>
      </c>
      <c r="V238" s="10">
        <v>488.03964374970002</v>
      </c>
      <c r="W238" s="10">
        <v>520.38165158490006</v>
      </c>
      <c r="X238" s="10">
        <v>463.59296599330003</v>
      </c>
      <c r="Y238" s="10">
        <v>868.07166433760005</v>
      </c>
      <c r="Z238" s="10">
        <v>261.6455684503</v>
      </c>
      <c r="AA238" s="10">
        <v>246.00304049409999</v>
      </c>
      <c r="AB238" s="10">
        <v>286.2186198398</v>
      </c>
      <c r="AC238" s="10">
        <v>446.85162582309999</v>
      </c>
      <c r="AD238" s="10">
        <v>1752.8369306449999</v>
      </c>
      <c r="AE238" s="10">
        <v>1754.4793060980001</v>
      </c>
      <c r="AF238" s="10">
        <v>1799.134141944</v>
      </c>
      <c r="AG238" s="10">
        <v>3020.550763321</v>
      </c>
      <c r="AH238" s="10">
        <v>1805.6587632129999</v>
      </c>
      <c r="AI238" s="10">
        <v>1770.486660114</v>
      </c>
      <c r="AJ238" s="10">
        <v>1701.07770433</v>
      </c>
      <c r="AK238" s="10">
        <v>2921.773676756</v>
      </c>
      <c r="AL238" s="10">
        <v>2343.7882726490002</v>
      </c>
      <c r="AM238" s="10">
        <v>2394.2378484450001</v>
      </c>
      <c r="AN238" s="10">
        <v>2358.2221231120002</v>
      </c>
      <c r="AO238" s="10">
        <v>4013.4190004729999</v>
      </c>
      <c r="AP238" s="10">
        <v>1236.211727351</v>
      </c>
      <c r="AQ238" s="10">
        <v>1177.7621515549999</v>
      </c>
      <c r="AR238" s="10">
        <v>1191.125665729</v>
      </c>
      <c r="AS238" s="10">
        <v>1973.5561672179999</v>
      </c>
    </row>
    <row r="239" spans="1:45" x14ac:dyDescent="0.4">
      <c r="B239" s="4" t="s">
        <v>95</v>
      </c>
      <c r="C239" s="4" t="s">
        <v>95</v>
      </c>
      <c r="D239" s="4" t="s">
        <v>95</v>
      </c>
      <c r="E239" s="4" t="s">
        <v>95</v>
      </c>
      <c r="F239" s="4" t="s">
        <v>95</v>
      </c>
      <c r="G239" s="4" t="s">
        <v>95</v>
      </c>
      <c r="H239" s="4" t="s">
        <v>95</v>
      </c>
      <c r="I239" s="4" t="s">
        <v>95</v>
      </c>
      <c r="J239" s="4" t="s">
        <v>95</v>
      </c>
      <c r="K239" s="4" t="s">
        <v>95</v>
      </c>
      <c r="L239" s="4" t="s">
        <v>116</v>
      </c>
      <c r="M239" s="4" t="s">
        <v>95</v>
      </c>
      <c r="N239" s="4" t="s">
        <v>95</v>
      </c>
      <c r="O239" s="4" t="s">
        <v>95</v>
      </c>
      <c r="P239" s="4" t="s">
        <v>95</v>
      </c>
      <c r="Q239" s="4" t="s">
        <v>95</v>
      </c>
      <c r="R239" s="4" t="s">
        <v>95</v>
      </c>
      <c r="S239" s="4" t="s">
        <v>95</v>
      </c>
      <c r="T239" s="4" t="s">
        <v>95</v>
      </c>
      <c r="U239" s="4" t="s">
        <v>95</v>
      </c>
      <c r="V239" s="4" t="s">
        <v>95</v>
      </c>
      <c r="W239" s="4" t="s">
        <v>95</v>
      </c>
      <c r="X239" s="4" t="s">
        <v>95</v>
      </c>
      <c r="Y239" s="4" t="s">
        <v>95</v>
      </c>
      <c r="Z239" s="4" t="s">
        <v>446</v>
      </c>
      <c r="AA239" s="4" t="s">
        <v>446</v>
      </c>
      <c r="AB239" s="4" t="s">
        <v>446</v>
      </c>
      <c r="AC239" s="4" t="s">
        <v>446</v>
      </c>
      <c r="AD239" s="4" t="s">
        <v>95</v>
      </c>
      <c r="AE239" s="4" t="s">
        <v>116</v>
      </c>
      <c r="AF239" s="4" t="s">
        <v>116</v>
      </c>
      <c r="AG239" s="4" t="s">
        <v>95</v>
      </c>
      <c r="AH239" s="4" t="s">
        <v>95</v>
      </c>
      <c r="AI239" s="4" t="s">
        <v>95</v>
      </c>
      <c r="AJ239" s="4" t="s">
        <v>95</v>
      </c>
      <c r="AK239" s="4" t="s">
        <v>95</v>
      </c>
      <c r="AL239" s="4" t="s">
        <v>95</v>
      </c>
      <c r="AM239" s="4" t="s">
        <v>116</v>
      </c>
      <c r="AN239" s="4" t="s">
        <v>589</v>
      </c>
      <c r="AO239" s="4" t="s">
        <v>95</v>
      </c>
      <c r="AP239" s="4" t="s">
        <v>95</v>
      </c>
      <c r="AQ239" s="4" t="s">
        <v>95</v>
      </c>
      <c r="AR239" s="4" t="s">
        <v>95</v>
      </c>
      <c r="AS239" s="4" t="s">
        <v>95</v>
      </c>
    </row>
    <row r="240" spans="1:45" x14ac:dyDescent="0.4">
      <c r="A240" s="1" t="s">
        <v>372</v>
      </c>
      <c r="B240" s="9">
        <v>5.665766568759E-3</v>
      </c>
      <c r="C240" s="9">
        <v>3.7519624192770003E-2</v>
      </c>
      <c r="D240" s="9">
        <v>0</v>
      </c>
      <c r="E240" s="9">
        <v>0</v>
      </c>
      <c r="F240" s="9">
        <v>7.2523233384130005E-3</v>
      </c>
      <c r="G240" s="9">
        <v>5.4551521617529995E-3</v>
      </c>
      <c r="H240" s="9">
        <v>0</v>
      </c>
      <c r="I240" s="9">
        <v>0</v>
      </c>
      <c r="J240" s="9">
        <v>1.2395247841389999E-3</v>
      </c>
      <c r="K240" s="9">
        <v>2.49178080726E-3</v>
      </c>
      <c r="L240" s="9">
        <v>0</v>
      </c>
      <c r="M240" s="9">
        <v>0</v>
      </c>
      <c r="N240" s="9">
        <v>0</v>
      </c>
      <c r="O240" s="9">
        <v>1.824480124185E-3</v>
      </c>
      <c r="P240" s="9">
        <v>0</v>
      </c>
      <c r="Q240" s="9">
        <v>0</v>
      </c>
      <c r="R240" s="9">
        <v>1.357560178102E-3</v>
      </c>
      <c r="S240" s="9">
        <v>0</v>
      </c>
      <c r="T240" s="9">
        <v>0</v>
      </c>
      <c r="U240" s="9">
        <v>0</v>
      </c>
      <c r="V240" s="9">
        <v>0</v>
      </c>
      <c r="W240" s="9">
        <v>0</v>
      </c>
      <c r="X240" s="9">
        <v>0</v>
      </c>
      <c r="Y240" s="9">
        <v>0</v>
      </c>
      <c r="Z240" s="9">
        <v>0</v>
      </c>
      <c r="AA240" s="9">
        <v>0</v>
      </c>
      <c r="AB240" s="9">
        <v>0</v>
      </c>
      <c r="AC240" s="9">
        <v>0</v>
      </c>
      <c r="AD240" s="9">
        <v>1.5138693364210002E-3</v>
      </c>
      <c r="AE240" s="9">
        <v>2.558687981637E-3</v>
      </c>
      <c r="AF240" s="9">
        <v>0</v>
      </c>
      <c r="AG240" s="9">
        <v>0</v>
      </c>
      <c r="AH240" s="9">
        <v>3.4065367266000002E-3</v>
      </c>
      <c r="AI240" s="9">
        <v>9.3217121539190002E-3</v>
      </c>
      <c r="AJ240" s="9">
        <v>0</v>
      </c>
      <c r="AK240" s="9">
        <v>0</v>
      </c>
      <c r="AL240" s="9">
        <v>3.4467716332460003E-3</v>
      </c>
      <c r="AM240" s="9">
        <v>8.7681899048239996E-3</v>
      </c>
      <c r="AN240" s="9">
        <v>0</v>
      </c>
      <c r="AO240" s="9">
        <v>0</v>
      </c>
      <c r="AP240" s="9">
        <v>5.8736381889460006E-4</v>
      </c>
      <c r="AQ240" s="9">
        <v>0</v>
      </c>
      <c r="AR240" s="9">
        <v>0</v>
      </c>
      <c r="AS240" s="9">
        <v>0</v>
      </c>
    </row>
    <row r="241" spans="1:45" x14ac:dyDescent="0.4">
      <c r="B241" s="10">
        <v>1</v>
      </c>
      <c r="C241" s="10">
        <v>4</v>
      </c>
      <c r="D241" s="10">
        <v>0</v>
      </c>
      <c r="E241" s="10">
        <v>0</v>
      </c>
      <c r="F241" s="10">
        <v>3</v>
      </c>
      <c r="G241" s="10">
        <v>2</v>
      </c>
      <c r="H241" s="10">
        <v>0</v>
      </c>
      <c r="I241" s="10">
        <v>0</v>
      </c>
      <c r="J241" s="10">
        <v>1</v>
      </c>
      <c r="K241" s="10">
        <v>2</v>
      </c>
      <c r="L241" s="10">
        <v>0</v>
      </c>
      <c r="M241" s="10">
        <v>0</v>
      </c>
      <c r="N241" s="10">
        <v>0</v>
      </c>
      <c r="O241" s="10">
        <v>1</v>
      </c>
      <c r="P241" s="10">
        <v>0</v>
      </c>
      <c r="Q241" s="10">
        <v>0</v>
      </c>
      <c r="R241" s="10">
        <v>1</v>
      </c>
      <c r="S241" s="10">
        <v>0</v>
      </c>
      <c r="T241" s="10">
        <v>0</v>
      </c>
      <c r="U241" s="10">
        <v>0</v>
      </c>
      <c r="V241" s="10">
        <v>0</v>
      </c>
      <c r="W241" s="10">
        <v>0</v>
      </c>
      <c r="X241" s="10">
        <v>0</v>
      </c>
      <c r="Y241" s="10">
        <v>0</v>
      </c>
      <c r="Z241" s="10">
        <v>0</v>
      </c>
      <c r="AA241" s="10">
        <v>0</v>
      </c>
      <c r="AB241" s="10">
        <v>0</v>
      </c>
      <c r="AC241" s="10">
        <v>0</v>
      </c>
      <c r="AD241" s="10">
        <v>2</v>
      </c>
      <c r="AE241" s="10">
        <v>1</v>
      </c>
      <c r="AF241" s="10">
        <v>0</v>
      </c>
      <c r="AG241" s="10">
        <v>0</v>
      </c>
      <c r="AH241" s="10">
        <v>4</v>
      </c>
      <c r="AI241" s="10">
        <v>8</v>
      </c>
      <c r="AJ241" s="10">
        <v>0</v>
      </c>
      <c r="AK241" s="10">
        <v>0</v>
      </c>
      <c r="AL241" s="10">
        <v>5</v>
      </c>
      <c r="AM241" s="10">
        <v>9</v>
      </c>
      <c r="AN241" s="10">
        <v>0</v>
      </c>
      <c r="AO241" s="10">
        <v>0</v>
      </c>
      <c r="AP241" s="10">
        <v>1</v>
      </c>
      <c r="AQ241" s="10">
        <v>0</v>
      </c>
      <c r="AR241" s="10">
        <v>0</v>
      </c>
      <c r="AS241" s="10">
        <v>0</v>
      </c>
    </row>
    <row r="242" spans="1:45" x14ac:dyDescent="0.4">
      <c r="B242" s="10">
        <v>140</v>
      </c>
      <c r="C242" s="10">
        <v>171</v>
      </c>
      <c r="D242" s="10">
        <v>194</v>
      </c>
      <c r="E242" s="10">
        <v>525</v>
      </c>
      <c r="F242" s="10">
        <v>399</v>
      </c>
      <c r="G242" s="10">
        <v>458</v>
      </c>
      <c r="H242" s="10">
        <v>487</v>
      </c>
      <c r="I242" s="10">
        <v>1024</v>
      </c>
      <c r="J242" s="10">
        <v>558</v>
      </c>
      <c r="K242" s="10">
        <v>557</v>
      </c>
      <c r="L242" s="10">
        <v>670</v>
      </c>
      <c r="M242" s="10">
        <v>1265</v>
      </c>
      <c r="N242" s="10">
        <v>579</v>
      </c>
      <c r="O242" s="10">
        <v>605</v>
      </c>
      <c r="P242" s="10">
        <v>615</v>
      </c>
      <c r="Q242" s="10">
        <v>977</v>
      </c>
      <c r="R242" s="10">
        <v>697</v>
      </c>
      <c r="S242" s="10">
        <v>673</v>
      </c>
      <c r="T242" s="10">
        <v>615</v>
      </c>
      <c r="U242" s="10">
        <v>885</v>
      </c>
      <c r="V242" s="10">
        <v>799</v>
      </c>
      <c r="W242" s="10">
        <v>729</v>
      </c>
      <c r="X242" s="10">
        <v>608</v>
      </c>
      <c r="Y242" s="10">
        <v>879</v>
      </c>
      <c r="Z242" s="10">
        <v>408</v>
      </c>
      <c r="AA242" s="10">
        <v>375</v>
      </c>
      <c r="AB242" s="10">
        <v>339</v>
      </c>
      <c r="AC242" s="10">
        <v>431</v>
      </c>
      <c r="AD242" s="10">
        <v>1560</v>
      </c>
      <c r="AE242" s="10">
        <v>1486</v>
      </c>
      <c r="AF242" s="10">
        <v>1327</v>
      </c>
      <c r="AG242" s="10">
        <v>2296</v>
      </c>
      <c r="AH242" s="10">
        <v>2001</v>
      </c>
      <c r="AI242" s="10">
        <v>2055</v>
      </c>
      <c r="AJ242" s="10">
        <v>2161</v>
      </c>
      <c r="AK242" s="10">
        <v>3652</v>
      </c>
      <c r="AL242" s="10">
        <v>2405</v>
      </c>
      <c r="AM242" s="10">
        <v>2382</v>
      </c>
      <c r="AN242" s="10">
        <v>2397</v>
      </c>
      <c r="AO242" s="10">
        <v>4107</v>
      </c>
      <c r="AP242" s="10">
        <v>1175</v>
      </c>
      <c r="AQ242" s="10">
        <v>1190</v>
      </c>
      <c r="AR242" s="10">
        <v>1127</v>
      </c>
      <c r="AS242" s="10">
        <v>1880</v>
      </c>
    </row>
    <row r="243" spans="1:45" x14ac:dyDescent="0.4">
      <c r="B243" s="10">
        <v>2.3509436990419998</v>
      </c>
      <c r="C243" s="10">
        <v>14.7492907259</v>
      </c>
      <c r="D243" s="10">
        <v>0</v>
      </c>
      <c r="E243" s="10">
        <v>0</v>
      </c>
      <c r="F243" s="10">
        <v>4.9625415138679996</v>
      </c>
      <c r="G243" s="10">
        <v>3.618902460858</v>
      </c>
      <c r="H243" s="10">
        <v>0</v>
      </c>
      <c r="I243" s="10">
        <v>0</v>
      </c>
      <c r="J243" s="10">
        <v>0.76501771959169995</v>
      </c>
      <c r="K243" s="10">
        <v>1.5642620860209999</v>
      </c>
      <c r="L243" s="10">
        <v>0</v>
      </c>
      <c r="M243" s="10">
        <v>0</v>
      </c>
      <c r="N243" s="10">
        <v>0</v>
      </c>
      <c r="O243" s="10">
        <v>1.0606768597039999</v>
      </c>
      <c r="P243" s="10">
        <v>0</v>
      </c>
      <c r="Q243" s="10">
        <v>0</v>
      </c>
      <c r="R243" s="10">
        <v>0.7261060411393</v>
      </c>
      <c r="S243" s="10">
        <v>0</v>
      </c>
      <c r="T243" s="10">
        <v>0</v>
      </c>
      <c r="U243" s="10">
        <v>0</v>
      </c>
      <c r="V243" s="10">
        <v>0</v>
      </c>
      <c r="W243" s="10">
        <v>0</v>
      </c>
      <c r="X243" s="10">
        <v>0</v>
      </c>
      <c r="Y243" s="10">
        <v>0</v>
      </c>
      <c r="Z243" s="10">
        <v>0</v>
      </c>
      <c r="AA243" s="10">
        <v>0</v>
      </c>
      <c r="AB243" s="10">
        <v>0</v>
      </c>
      <c r="AC243" s="10">
        <v>0</v>
      </c>
      <c r="AD243" s="10">
        <v>2.653566081049</v>
      </c>
      <c r="AE243" s="10">
        <v>4.4891651145439999</v>
      </c>
      <c r="AF243" s="10">
        <v>0</v>
      </c>
      <c r="AG243" s="10">
        <v>0</v>
      </c>
      <c r="AH243" s="10">
        <v>6.1510428925919998</v>
      </c>
      <c r="AI243" s="10">
        <v>16.503967017939999</v>
      </c>
      <c r="AJ243" s="10">
        <v>0</v>
      </c>
      <c r="AK243" s="10">
        <v>0</v>
      </c>
      <c r="AL243" s="10">
        <v>8.0785029325009994</v>
      </c>
      <c r="AM243" s="10">
        <v>20.99313213249</v>
      </c>
      <c r="AN243" s="10">
        <v>0</v>
      </c>
      <c r="AO243" s="10">
        <v>0</v>
      </c>
      <c r="AP243" s="10">
        <v>0.7261060411393</v>
      </c>
      <c r="AQ243" s="10">
        <v>0</v>
      </c>
      <c r="AR243" s="10">
        <v>0</v>
      </c>
      <c r="AS243" s="10">
        <v>0</v>
      </c>
    </row>
    <row r="244" spans="1:45" x14ac:dyDescent="0.4">
      <c r="B244" s="10">
        <v>414.93832661670001</v>
      </c>
      <c r="C244" s="10">
        <v>393.1087009327</v>
      </c>
      <c r="D244" s="10">
        <v>411.1167491361</v>
      </c>
      <c r="E244" s="10">
        <v>684.19789504209996</v>
      </c>
      <c r="F244" s="10">
        <v>684.26920344040002</v>
      </c>
      <c r="G244" s="10">
        <v>663.39166233169999</v>
      </c>
      <c r="H244" s="10">
        <v>674.01172105759997</v>
      </c>
      <c r="I244" s="10">
        <v>1128.41468854</v>
      </c>
      <c r="J244" s="10">
        <v>617.18630347789997</v>
      </c>
      <c r="K244" s="10">
        <v>627.76873530119997</v>
      </c>
      <c r="L244" s="10">
        <v>636.72706064479996</v>
      </c>
      <c r="M244" s="10">
        <v>1073.374845675</v>
      </c>
      <c r="N244" s="10">
        <v>579.05991985059995</v>
      </c>
      <c r="O244" s="10">
        <v>581.35840760539998</v>
      </c>
      <c r="P244" s="10">
        <v>561.89971533259995</v>
      </c>
      <c r="Q244" s="10">
        <v>927.34131457230001</v>
      </c>
      <c r="R244" s="10">
        <v>534.86103441440002</v>
      </c>
      <c r="S244" s="10">
        <v>537.47378196149998</v>
      </c>
      <c r="T244" s="10">
        <v>520.81066326339999</v>
      </c>
      <c r="U244" s="10">
        <v>855.37523773249995</v>
      </c>
      <c r="V244" s="10">
        <v>488.03964374970002</v>
      </c>
      <c r="W244" s="10">
        <v>520.38165158490006</v>
      </c>
      <c r="X244" s="10">
        <v>463.59296599330003</v>
      </c>
      <c r="Y244" s="10">
        <v>868.07166433760005</v>
      </c>
      <c r="Z244" s="10">
        <v>261.6455684503</v>
      </c>
      <c r="AA244" s="10">
        <v>246.00304049409999</v>
      </c>
      <c r="AB244" s="10">
        <v>286.2186198398</v>
      </c>
      <c r="AC244" s="10">
        <v>446.85162582309999</v>
      </c>
      <c r="AD244" s="10">
        <v>1752.8369306449999</v>
      </c>
      <c r="AE244" s="10">
        <v>1754.4793060980001</v>
      </c>
      <c r="AF244" s="10">
        <v>1799.134141944</v>
      </c>
      <c r="AG244" s="10">
        <v>3020.550763321</v>
      </c>
      <c r="AH244" s="10">
        <v>1805.6587632129999</v>
      </c>
      <c r="AI244" s="10">
        <v>1770.486660114</v>
      </c>
      <c r="AJ244" s="10">
        <v>1701.07770433</v>
      </c>
      <c r="AK244" s="10">
        <v>2921.773676756</v>
      </c>
      <c r="AL244" s="10">
        <v>2343.7882726490002</v>
      </c>
      <c r="AM244" s="10">
        <v>2394.2378484450001</v>
      </c>
      <c r="AN244" s="10">
        <v>2358.2221231120002</v>
      </c>
      <c r="AO244" s="10">
        <v>4013.4190004729999</v>
      </c>
      <c r="AP244" s="10">
        <v>1236.211727351</v>
      </c>
      <c r="AQ244" s="10">
        <v>1177.7621515549999</v>
      </c>
      <c r="AR244" s="10">
        <v>1191.125665729</v>
      </c>
      <c r="AS244" s="10">
        <v>1973.5561672179999</v>
      </c>
    </row>
    <row r="245" spans="1:45" x14ac:dyDescent="0.4">
      <c r="B245" s="4" t="s">
        <v>95</v>
      </c>
      <c r="C245" s="4" t="s">
        <v>228</v>
      </c>
      <c r="D245" s="4" t="s">
        <v>95</v>
      </c>
      <c r="E245" s="4" t="s">
        <v>95</v>
      </c>
      <c r="F245" s="4" t="s">
        <v>116</v>
      </c>
      <c r="G245" s="4" t="s">
        <v>95</v>
      </c>
      <c r="H245" s="4" t="s">
        <v>95</v>
      </c>
      <c r="I245" s="4" t="s">
        <v>95</v>
      </c>
      <c r="J245" s="4" t="s">
        <v>95</v>
      </c>
      <c r="K245" s="4" t="s">
        <v>95</v>
      </c>
      <c r="L245" s="4" t="s">
        <v>95</v>
      </c>
      <c r="M245" s="4" t="s">
        <v>95</v>
      </c>
      <c r="N245" s="4" t="s">
        <v>95</v>
      </c>
      <c r="O245" s="4" t="s">
        <v>95</v>
      </c>
      <c r="P245" s="4" t="s">
        <v>95</v>
      </c>
      <c r="Q245" s="4" t="s">
        <v>95</v>
      </c>
      <c r="R245" s="4" t="s">
        <v>95</v>
      </c>
      <c r="S245" s="4" t="s">
        <v>95</v>
      </c>
      <c r="T245" s="4" t="s">
        <v>95</v>
      </c>
      <c r="U245" s="4" t="s">
        <v>95</v>
      </c>
      <c r="V245" s="4" t="s">
        <v>446</v>
      </c>
      <c r="W245" s="4" t="s">
        <v>446</v>
      </c>
      <c r="X245" s="4" t="s">
        <v>446</v>
      </c>
      <c r="Y245" s="4" t="s">
        <v>446</v>
      </c>
      <c r="Z245" s="4" t="s">
        <v>446</v>
      </c>
      <c r="AA245" s="4" t="s">
        <v>446</v>
      </c>
      <c r="AB245" s="4" t="s">
        <v>446</v>
      </c>
      <c r="AC245" s="4" t="s">
        <v>446</v>
      </c>
      <c r="AD245" s="4" t="s">
        <v>95</v>
      </c>
      <c r="AE245" s="4" t="s">
        <v>95</v>
      </c>
      <c r="AF245" s="4" t="s">
        <v>95</v>
      </c>
      <c r="AG245" s="4" t="s">
        <v>95</v>
      </c>
      <c r="AH245" s="4" t="s">
        <v>116</v>
      </c>
      <c r="AI245" s="4" t="s">
        <v>577</v>
      </c>
      <c r="AJ245" s="4" t="s">
        <v>95</v>
      </c>
      <c r="AK245" s="4" t="s">
        <v>95</v>
      </c>
      <c r="AL245" s="4" t="s">
        <v>378</v>
      </c>
      <c r="AM245" s="4" t="s">
        <v>531</v>
      </c>
      <c r="AN245" s="4" t="s">
        <v>95</v>
      </c>
      <c r="AO245" s="4" t="s">
        <v>95</v>
      </c>
      <c r="AP245" s="4" t="s">
        <v>95</v>
      </c>
      <c r="AQ245" s="4" t="s">
        <v>95</v>
      </c>
      <c r="AR245" s="4" t="s">
        <v>95</v>
      </c>
      <c r="AS245" s="4" t="s">
        <v>95</v>
      </c>
    </row>
    <row r="246" spans="1:45" x14ac:dyDescent="0.4">
      <c r="A246" s="1" t="s">
        <v>362</v>
      </c>
      <c r="B246" s="9">
        <v>0</v>
      </c>
      <c r="C246" s="9">
        <v>4.5424499932419996E-3</v>
      </c>
      <c r="D246" s="9">
        <v>0</v>
      </c>
      <c r="E246" s="9">
        <v>0</v>
      </c>
      <c r="F246" s="9">
        <v>2.698360217829E-3</v>
      </c>
      <c r="G246" s="9">
        <v>1.2170068636140001E-3</v>
      </c>
      <c r="H246" s="9">
        <v>0</v>
      </c>
      <c r="I246" s="9">
        <v>0</v>
      </c>
      <c r="J246" s="9">
        <v>9.5204513412649999E-3</v>
      </c>
      <c r="K246" s="9">
        <v>9.8888197434400006E-3</v>
      </c>
      <c r="L246" s="9">
        <v>1.9167465192069999E-3</v>
      </c>
      <c r="M246" s="9">
        <v>0</v>
      </c>
      <c r="N246" s="9">
        <v>0</v>
      </c>
      <c r="O246" s="9">
        <v>5.7947209092080003E-3</v>
      </c>
      <c r="P246" s="9">
        <v>0</v>
      </c>
      <c r="Q246" s="9">
        <v>0</v>
      </c>
      <c r="R246" s="9">
        <v>9.6140490782080004E-3</v>
      </c>
      <c r="S246" s="9">
        <v>5.5559752980520005E-4</v>
      </c>
      <c r="T246" s="9">
        <v>6.6551407184889996E-3</v>
      </c>
      <c r="U246" s="9">
        <v>0</v>
      </c>
      <c r="V246" s="9">
        <v>8.5811131294539992E-3</v>
      </c>
      <c r="W246" s="9">
        <v>2.8648974351380002E-3</v>
      </c>
      <c r="X246" s="9">
        <v>2.7822795404189998E-3</v>
      </c>
      <c r="Y246" s="9">
        <v>0</v>
      </c>
      <c r="Z246" s="9">
        <v>9.6157507171249993E-3</v>
      </c>
      <c r="AA246" s="9">
        <v>0</v>
      </c>
      <c r="AB246" s="9">
        <v>0</v>
      </c>
      <c r="AC246" s="9">
        <v>0</v>
      </c>
      <c r="AD246" s="9">
        <v>5.9467836211549996E-3</v>
      </c>
      <c r="AE246" s="9">
        <v>1.8853645663169999E-3</v>
      </c>
      <c r="AF246" s="9">
        <v>2.3628191391539999E-3</v>
      </c>
      <c r="AG246" s="9">
        <v>0</v>
      </c>
      <c r="AH246" s="9">
        <v>5.0643994292890009E-3</v>
      </c>
      <c r="AI246" s="9">
        <v>5.3995671889359997E-3</v>
      </c>
      <c r="AJ246" s="9">
        <v>1.01425658826E-3</v>
      </c>
      <c r="AK246" s="9">
        <v>0</v>
      </c>
      <c r="AL246" s="9">
        <v>6.4174736133010002E-3</v>
      </c>
      <c r="AM246" s="9">
        <v>3.6986473917160001E-3</v>
      </c>
      <c r="AN246" s="9">
        <v>7.6335968868130005E-4</v>
      </c>
      <c r="AO246" s="9">
        <v>0</v>
      </c>
      <c r="AP246" s="9">
        <v>3.6620909384439998E-3</v>
      </c>
      <c r="AQ246" s="9">
        <v>4.3334284353990001E-3</v>
      </c>
      <c r="AR246" s="9">
        <v>3.506083587708E-3</v>
      </c>
      <c r="AS246" s="9">
        <v>0</v>
      </c>
    </row>
    <row r="247" spans="1:45" x14ac:dyDescent="0.4">
      <c r="B247" s="10">
        <v>0</v>
      </c>
      <c r="C247" s="10">
        <v>1</v>
      </c>
      <c r="D247" s="10">
        <v>0</v>
      </c>
      <c r="E247" s="10">
        <v>0</v>
      </c>
      <c r="F247" s="10">
        <v>2</v>
      </c>
      <c r="G247" s="10">
        <v>1</v>
      </c>
      <c r="H247" s="10">
        <v>0</v>
      </c>
      <c r="I247" s="10">
        <v>0</v>
      </c>
      <c r="J247" s="10">
        <v>5</v>
      </c>
      <c r="K247" s="10">
        <v>4</v>
      </c>
      <c r="L247" s="10">
        <v>2</v>
      </c>
      <c r="M247" s="10">
        <v>0</v>
      </c>
      <c r="N247" s="10">
        <v>0</v>
      </c>
      <c r="O247" s="10">
        <v>2</v>
      </c>
      <c r="P247" s="10">
        <v>0</v>
      </c>
      <c r="Q247" s="10">
        <v>0</v>
      </c>
      <c r="R247" s="10">
        <v>6</v>
      </c>
      <c r="S247" s="10">
        <v>1</v>
      </c>
      <c r="T247" s="10">
        <v>4</v>
      </c>
      <c r="U247" s="10">
        <v>0</v>
      </c>
      <c r="V247" s="10">
        <v>5</v>
      </c>
      <c r="W247" s="10">
        <v>3</v>
      </c>
      <c r="X247" s="10">
        <v>2</v>
      </c>
      <c r="Y247" s="10">
        <v>0</v>
      </c>
      <c r="Z247" s="10">
        <v>3</v>
      </c>
      <c r="AA247" s="10">
        <v>0</v>
      </c>
      <c r="AB247" s="10">
        <v>0</v>
      </c>
      <c r="AC247" s="10">
        <v>0</v>
      </c>
      <c r="AD247" s="10">
        <v>9</v>
      </c>
      <c r="AE247" s="10">
        <v>4</v>
      </c>
      <c r="AF247" s="10">
        <v>4</v>
      </c>
      <c r="AG247" s="10">
        <v>0</v>
      </c>
      <c r="AH247" s="10">
        <v>12</v>
      </c>
      <c r="AI247" s="10">
        <v>7</v>
      </c>
      <c r="AJ247" s="10">
        <v>4</v>
      </c>
      <c r="AK247" s="10">
        <v>0</v>
      </c>
      <c r="AL247" s="10">
        <v>18</v>
      </c>
      <c r="AM247" s="10">
        <v>8</v>
      </c>
      <c r="AN247" s="10">
        <v>3</v>
      </c>
      <c r="AO247" s="10">
        <v>0</v>
      </c>
      <c r="AP247" s="10">
        <v>3</v>
      </c>
      <c r="AQ247" s="10">
        <v>4</v>
      </c>
      <c r="AR247" s="10">
        <v>5</v>
      </c>
      <c r="AS247" s="10">
        <v>0</v>
      </c>
    </row>
    <row r="248" spans="1:45" x14ac:dyDescent="0.4">
      <c r="B248" s="10">
        <v>140</v>
      </c>
      <c r="C248" s="10">
        <v>171</v>
      </c>
      <c r="D248" s="10">
        <v>194</v>
      </c>
      <c r="E248" s="10">
        <v>525</v>
      </c>
      <c r="F248" s="10">
        <v>399</v>
      </c>
      <c r="G248" s="10">
        <v>458</v>
      </c>
      <c r="H248" s="10">
        <v>487</v>
      </c>
      <c r="I248" s="10">
        <v>1024</v>
      </c>
      <c r="J248" s="10">
        <v>558</v>
      </c>
      <c r="K248" s="10">
        <v>557</v>
      </c>
      <c r="L248" s="10">
        <v>670</v>
      </c>
      <c r="M248" s="10">
        <v>1265</v>
      </c>
      <c r="N248" s="10">
        <v>579</v>
      </c>
      <c r="O248" s="10">
        <v>605</v>
      </c>
      <c r="P248" s="10">
        <v>615</v>
      </c>
      <c r="Q248" s="10">
        <v>977</v>
      </c>
      <c r="R248" s="10">
        <v>697</v>
      </c>
      <c r="S248" s="10">
        <v>673</v>
      </c>
      <c r="T248" s="10">
        <v>615</v>
      </c>
      <c r="U248" s="10">
        <v>885</v>
      </c>
      <c r="V248" s="10">
        <v>799</v>
      </c>
      <c r="W248" s="10">
        <v>729</v>
      </c>
      <c r="X248" s="10">
        <v>608</v>
      </c>
      <c r="Y248" s="10">
        <v>879</v>
      </c>
      <c r="Z248" s="10">
        <v>408</v>
      </c>
      <c r="AA248" s="10">
        <v>375</v>
      </c>
      <c r="AB248" s="10">
        <v>339</v>
      </c>
      <c r="AC248" s="10">
        <v>431</v>
      </c>
      <c r="AD248" s="10">
        <v>1560</v>
      </c>
      <c r="AE248" s="10">
        <v>1486</v>
      </c>
      <c r="AF248" s="10">
        <v>1327</v>
      </c>
      <c r="AG248" s="10">
        <v>2296</v>
      </c>
      <c r="AH248" s="10">
        <v>2001</v>
      </c>
      <c r="AI248" s="10">
        <v>2055</v>
      </c>
      <c r="AJ248" s="10">
        <v>2161</v>
      </c>
      <c r="AK248" s="10">
        <v>3652</v>
      </c>
      <c r="AL248" s="10">
        <v>2405</v>
      </c>
      <c r="AM248" s="10">
        <v>2382</v>
      </c>
      <c r="AN248" s="10">
        <v>2397</v>
      </c>
      <c r="AO248" s="10">
        <v>4107</v>
      </c>
      <c r="AP248" s="10">
        <v>1175</v>
      </c>
      <c r="AQ248" s="10">
        <v>1190</v>
      </c>
      <c r="AR248" s="10">
        <v>1127</v>
      </c>
      <c r="AS248" s="10">
        <v>1880</v>
      </c>
    </row>
    <row r="249" spans="1:45" x14ac:dyDescent="0.4">
      <c r="B249" s="10">
        <v>0</v>
      </c>
      <c r="C249" s="10">
        <v>1.7856766158949999</v>
      </c>
      <c r="D249" s="10">
        <v>0</v>
      </c>
      <c r="E249" s="10">
        <v>0</v>
      </c>
      <c r="F249" s="10">
        <v>1.8464047968490001</v>
      </c>
      <c r="G249" s="10">
        <v>0.80735220632180005</v>
      </c>
      <c r="H249" s="10">
        <v>0</v>
      </c>
      <c r="I249" s="10">
        <v>0</v>
      </c>
      <c r="J249" s="10">
        <v>5.8758921707559999</v>
      </c>
      <c r="K249" s="10">
        <v>6.2078918639609997</v>
      </c>
      <c r="L249" s="10">
        <v>1.2204443771760001</v>
      </c>
      <c r="M249" s="10">
        <v>0</v>
      </c>
      <c r="N249" s="10">
        <v>0</v>
      </c>
      <c r="O249" s="10">
        <v>3.3688097202949998</v>
      </c>
      <c r="P249" s="10">
        <v>0</v>
      </c>
      <c r="Q249" s="10">
        <v>0</v>
      </c>
      <c r="R249" s="10">
        <v>5.1421802348819998</v>
      </c>
      <c r="S249" s="10">
        <v>0.2986191055929</v>
      </c>
      <c r="T249" s="10">
        <v>3.4660682517080001</v>
      </c>
      <c r="U249" s="10">
        <v>0</v>
      </c>
      <c r="V249" s="10">
        <v>4.1879233946749999</v>
      </c>
      <c r="W249" s="10">
        <v>1.4908400589190001</v>
      </c>
      <c r="X249" s="10">
        <v>1.289845224365</v>
      </c>
      <c r="Y249" s="10">
        <v>0</v>
      </c>
      <c r="Z249" s="10">
        <v>2.5159185624579998</v>
      </c>
      <c r="AA249" s="10">
        <v>0</v>
      </c>
      <c r="AB249" s="10">
        <v>0</v>
      </c>
      <c r="AC249" s="10">
        <v>0</v>
      </c>
      <c r="AD249" s="10">
        <v>10.423741949709999</v>
      </c>
      <c r="AE249" s="10">
        <v>3.3078331160530001</v>
      </c>
      <c r="AF249" s="10">
        <v>4.2510285844910003</v>
      </c>
      <c r="AG249" s="10">
        <v>0</v>
      </c>
      <c r="AH249" s="10">
        <v>9.1445772099070002</v>
      </c>
      <c r="AI249" s="10">
        <v>9.5598616784029993</v>
      </c>
      <c r="AJ249" s="10">
        <v>1.725329268758</v>
      </c>
      <c r="AK249" s="10">
        <v>0</v>
      </c>
      <c r="AL249" s="10">
        <v>15.04119939489</v>
      </c>
      <c r="AM249" s="10">
        <v>8.8554415733000003</v>
      </c>
      <c r="AN249" s="10">
        <v>1.80017170574</v>
      </c>
      <c r="AO249" s="10">
        <v>0</v>
      </c>
      <c r="AP249" s="10">
        <v>4.5271197647310002</v>
      </c>
      <c r="AQ249" s="10">
        <v>5.1037479976839997</v>
      </c>
      <c r="AR249" s="10">
        <v>4.1761861475090001</v>
      </c>
      <c r="AS249" s="10">
        <v>0</v>
      </c>
    </row>
    <row r="250" spans="1:45" x14ac:dyDescent="0.4">
      <c r="B250" s="10">
        <v>414.93832661670001</v>
      </c>
      <c r="C250" s="10">
        <v>393.1087009327</v>
      </c>
      <c r="D250" s="10">
        <v>411.1167491361</v>
      </c>
      <c r="E250" s="10">
        <v>684.19789504209996</v>
      </c>
      <c r="F250" s="10">
        <v>684.26920344040002</v>
      </c>
      <c r="G250" s="10">
        <v>663.39166233169999</v>
      </c>
      <c r="H250" s="10">
        <v>674.01172105759997</v>
      </c>
      <c r="I250" s="10">
        <v>1128.41468854</v>
      </c>
      <c r="J250" s="10">
        <v>617.18630347789997</v>
      </c>
      <c r="K250" s="10">
        <v>627.76873530119997</v>
      </c>
      <c r="L250" s="10">
        <v>636.72706064479996</v>
      </c>
      <c r="M250" s="10">
        <v>1073.374845675</v>
      </c>
      <c r="N250" s="10">
        <v>579.05991985059995</v>
      </c>
      <c r="O250" s="10">
        <v>581.35840760539998</v>
      </c>
      <c r="P250" s="10">
        <v>561.89971533259995</v>
      </c>
      <c r="Q250" s="10">
        <v>927.34131457230001</v>
      </c>
      <c r="R250" s="10">
        <v>534.86103441440002</v>
      </c>
      <c r="S250" s="10">
        <v>537.47378196149998</v>
      </c>
      <c r="T250" s="10">
        <v>520.81066326339999</v>
      </c>
      <c r="U250" s="10">
        <v>855.37523773249995</v>
      </c>
      <c r="V250" s="10">
        <v>488.03964374970002</v>
      </c>
      <c r="W250" s="10">
        <v>520.38165158490006</v>
      </c>
      <c r="X250" s="10">
        <v>463.59296599330003</v>
      </c>
      <c r="Y250" s="10">
        <v>868.07166433760005</v>
      </c>
      <c r="Z250" s="10">
        <v>261.6455684503</v>
      </c>
      <c r="AA250" s="10">
        <v>246.00304049409999</v>
      </c>
      <c r="AB250" s="10">
        <v>286.2186198398</v>
      </c>
      <c r="AC250" s="10">
        <v>446.85162582309999</v>
      </c>
      <c r="AD250" s="10">
        <v>1752.8369306449999</v>
      </c>
      <c r="AE250" s="10">
        <v>1754.4793060980001</v>
      </c>
      <c r="AF250" s="10">
        <v>1799.134141944</v>
      </c>
      <c r="AG250" s="10">
        <v>3020.550763321</v>
      </c>
      <c r="AH250" s="10">
        <v>1805.6587632129999</v>
      </c>
      <c r="AI250" s="10">
        <v>1770.486660114</v>
      </c>
      <c r="AJ250" s="10">
        <v>1701.07770433</v>
      </c>
      <c r="AK250" s="10">
        <v>2921.773676756</v>
      </c>
      <c r="AL250" s="10">
        <v>2343.7882726490002</v>
      </c>
      <c r="AM250" s="10">
        <v>2394.2378484450001</v>
      </c>
      <c r="AN250" s="10">
        <v>2358.2221231120002</v>
      </c>
      <c r="AO250" s="10">
        <v>4013.4190004729999</v>
      </c>
      <c r="AP250" s="10">
        <v>1236.211727351</v>
      </c>
      <c r="AQ250" s="10">
        <v>1177.7621515549999</v>
      </c>
      <c r="AR250" s="10">
        <v>1191.125665729</v>
      </c>
      <c r="AS250" s="10">
        <v>1973.5561672179999</v>
      </c>
    </row>
    <row r="251" spans="1:45" x14ac:dyDescent="0.4">
      <c r="B251" s="4" t="s">
        <v>95</v>
      </c>
      <c r="C251" s="4" t="s">
        <v>95</v>
      </c>
      <c r="D251" s="4" t="s">
        <v>95</v>
      </c>
      <c r="E251" s="4" t="s">
        <v>95</v>
      </c>
      <c r="F251" s="4" t="s">
        <v>95</v>
      </c>
      <c r="G251" s="4" t="s">
        <v>95</v>
      </c>
      <c r="H251" s="4" t="s">
        <v>95</v>
      </c>
      <c r="I251" s="4" t="s">
        <v>95</v>
      </c>
      <c r="J251" s="4" t="s">
        <v>116</v>
      </c>
      <c r="K251" s="4" t="s">
        <v>116</v>
      </c>
      <c r="L251" s="4" t="s">
        <v>95</v>
      </c>
      <c r="M251" s="4" t="s">
        <v>95</v>
      </c>
      <c r="N251" s="4" t="s">
        <v>95</v>
      </c>
      <c r="O251" s="4" t="s">
        <v>95</v>
      </c>
      <c r="P251" s="4" t="s">
        <v>95</v>
      </c>
      <c r="Q251" s="4" t="s">
        <v>95</v>
      </c>
      <c r="R251" s="4" t="s">
        <v>883</v>
      </c>
      <c r="S251" s="4" t="s">
        <v>95</v>
      </c>
      <c r="T251" s="4" t="s">
        <v>491</v>
      </c>
      <c r="U251" s="4" t="s">
        <v>95</v>
      </c>
      <c r="V251" s="4" t="s">
        <v>382</v>
      </c>
      <c r="W251" s="4" t="s">
        <v>116</v>
      </c>
      <c r="X251" s="4" t="s">
        <v>95</v>
      </c>
      <c r="Y251" s="4" t="s">
        <v>95</v>
      </c>
      <c r="Z251" s="4" t="s">
        <v>116</v>
      </c>
      <c r="AA251" s="4" t="s">
        <v>95</v>
      </c>
      <c r="AB251" s="4" t="s">
        <v>95</v>
      </c>
      <c r="AC251" s="4" t="s">
        <v>95</v>
      </c>
      <c r="AD251" s="4" t="s">
        <v>476</v>
      </c>
      <c r="AE251" s="4" t="s">
        <v>116</v>
      </c>
      <c r="AF251" s="4" t="s">
        <v>116</v>
      </c>
      <c r="AG251" s="4" t="s">
        <v>95</v>
      </c>
      <c r="AH251" s="4" t="s">
        <v>531</v>
      </c>
      <c r="AI251" s="4" t="s">
        <v>378</v>
      </c>
      <c r="AJ251" s="4" t="s">
        <v>116</v>
      </c>
      <c r="AK251" s="4" t="s">
        <v>95</v>
      </c>
      <c r="AL251" s="4" t="s">
        <v>526</v>
      </c>
      <c r="AM251" s="4" t="s">
        <v>378</v>
      </c>
      <c r="AN251" s="4" t="s">
        <v>116</v>
      </c>
      <c r="AO251" s="4" t="s">
        <v>95</v>
      </c>
      <c r="AP251" s="4" t="s">
        <v>116</v>
      </c>
      <c r="AQ251" s="4" t="s">
        <v>95</v>
      </c>
      <c r="AR251" s="4" t="s">
        <v>116</v>
      </c>
      <c r="AS251" s="4" t="s">
        <v>95</v>
      </c>
    </row>
    <row r="252" spans="1:45" x14ac:dyDescent="0.4">
      <c r="A252" s="1" t="s">
        <v>870</v>
      </c>
      <c r="B252" s="9">
        <v>0</v>
      </c>
      <c r="C252" s="9">
        <v>9.878989957017999E-3</v>
      </c>
      <c r="D252" s="9">
        <v>0</v>
      </c>
      <c r="E252" s="9">
        <v>0</v>
      </c>
      <c r="F252" s="9">
        <v>1.7448800028250001E-3</v>
      </c>
      <c r="G252" s="9">
        <v>1.055541465768E-3</v>
      </c>
      <c r="H252" s="9">
        <v>0</v>
      </c>
      <c r="I252" s="9">
        <v>0</v>
      </c>
      <c r="J252" s="9">
        <v>8.8532522054420009E-3</v>
      </c>
      <c r="K252" s="9">
        <v>5.3765825492429996E-3</v>
      </c>
      <c r="L252" s="9">
        <v>0</v>
      </c>
      <c r="M252" s="9">
        <v>0</v>
      </c>
      <c r="N252" s="9">
        <v>8.9812171504030005E-3</v>
      </c>
      <c r="O252" s="9">
        <v>4.3061771513960003E-3</v>
      </c>
      <c r="P252" s="9">
        <v>0</v>
      </c>
      <c r="Q252" s="9">
        <v>0</v>
      </c>
      <c r="R252" s="9">
        <v>8.439096744463E-3</v>
      </c>
      <c r="S252" s="9">
        <v>1.773416455611E-3</v>
      </c>
      <c r="T252" s="9">
        <v>0</v>
      </c>
      <c r="U252" s="9">
        <v>0</v>
      </c>
      <c r="V252" s="9">
        <v>4.7259590385250001E-3</v>
      </c>
      <c r="W252" s="9">
        <v>4.3464886884549998E-4</v>
      </c>
      <c r="X252" s="9">
        <v>0</v>
      </c>
      <c r="Y252" s="9">
        <v>0</v>
      </c>
      <c r="Z252" s="9">
        <v>5.9693796577040001E-3</v>
      </c>
      <c r="AA252" s="9">
        <v>0</v>
      </c>
      <c r="AB252" s="9">
        <v>0</v>
      </c>
      <c r="AC252" s="9">
        <v>0</v>
      </c>
      <c r="AD252" s="9">
        <v>7.162843488011E-3</v>
      </c>
      <c r="AE252" s="9">
        <v>2.944031626123E-3</v>
      </c>
      <c r="AF252" s="9">
        <v>0</v>
      </c>
      <c r="AG252" s="9">
        <v>0</v>
      </c>
      <c r="AH252" s="9">
        <v>4.2563419021040003E-3</v>
      </c>
      <c r="AI252" s="9">
        <v>3.041563633787E-3</v>
      </c>
      <c r="AJ252" s="9">
        <v>0</v>
      </c>
      <c r="AK252" s="9">
        <v>0</v>
      </c>
      <c r="AL252" s="9">
        <v>6.6577186304029997E-3</v>
      </c>
      <c r="AM252" s="9">
        <v>4.3673125599210001E-3</v>
      </c>
      <c r="AN252" s="9">
        <v>0</v>
      </c>
      <c r="AO252" s="9">
        <v>0</v>
      </c>
      <c r="AP252" s="9">
        <v>3.7505830901479998E-3</v>
      </c>
      <c r="AQ252" s="9">
        <v>1.0064851821310001E-3</v>
      </c>
      <c r="AR252" s="9">
        <v>0</v>
      </c>
      <c r="AS252" s="9">
        <v>0</v>
      </c>
    </row>
    <row r="253" spans="1:45" x14ac:dyDescent="0.4">
      <c r="B253" s="10">
        <v>0</v>
      </c>
      <c r="C253" s="10">
        <v>1</v>
      </c>
      <c r="D253" s="10">
        <v>0</v>
      </c>
      <c r="E253" s="10">
        <v>0</v>
      </c>
      <c r="F253" s="10">
        <v>2</v>
      </c>
      <c r="G253" s="10">
        <v>1</v>
      </c>
      <c r="H253" s="10">
        <v>0</v>
      </c>
      <c r="I253" s="10">
        <v>0</v>
      </c>
      <c r="J253" s="10">
        <v>6</v>
      </c>
      <c r="K253" s="10">
        <v>2</v>
      </c>
      <c r="L253" s="10">
        <v>0</v>
      </c>
      <c r="M253" s="10">
        <v>0</v>
      </c>
      <c r="N253" s="10">
        <v>4</v>
      </c>
      <c r="O253" s="10">
        <v>2</v>
      </c>
      <c r="P253" s="10">
        <v>0</v>
      </c>
      <c r="Q253" s="10">
        <v>0</v>
      </c>
      <c r="R253" s="10">
        <v>8</v>
      </c>
      <c r="S253" s="10">
        <v>2</v>
      </c>
      <c r="T253" s="10">
        <v>0</v>
      </c>
      <c r="U253" s="10">
        <v>0</v>
      </c>
      <c r="V253" s="10">
        <v>4</v>
      </c>
      <c r="W253" s="10">
        <v>1</v>
      </c>
      <c r="X253" s="10">
        <v>0</v>
      </c>
      <c r="Y253" s="10">
        <v>0</v>
      </c>
      <c r="Z253" s="10">
        <v>2</v>
      </c>
      <c r="AA253" s="10">
        <v>0</v>
      </c>
      <c r="AB253" s="10">
        <v>0</v>
      </c>
      <c r="AC253" s="10">
        <v>0</v>
      </c>
      <c r="AD253" s="10">
        <v>15</v>
      </c>
      <c r="AE253" s="10">
        <v>4</v>
      </c>
      <c r="AF253" s="10">
        <v>0</v>
      </c>
      <c r="AG253" s="10">
        <v>0</v>
      </c>
      <c r="AH253" s="10">
        <v>11</v>
      </c>
      <c r="AI253" s="10">
        <v>4</v>
      </c>
      <c r="AJ253" s="10">
        <v>0</v>
      </c>
      <c r="AK253" s="10">
        <v>0</v>
      </c>
      <c r="AL253" s="10">
        <v>19</v>
      </c>
      <c r="AM253" s="10">
        <v>7</v>
      </c>
      <c r="AN253" s="10">
        <v>0</v>
      </c>
      <c r="AO253" s="10">
        <v>0</v>
      </c>
      <c r="AP253" s="10">
        <v>7</v>
      </c>
      <c r="AQ253" s="10">
        <v>2</v>
      </c>
      <c r="AR253" s="10">
        <v>0</v>
      </c>
      <c r="AS253" s="10">
        <v>0</v>
      </c>
    </row>
    <row r="254" spans="1:45" x14ac:dyDescent="0.4">
      <c r="B254" s="10">
        <v>140</v>
      </c>
      <c r="C254" s="10">
        <v>171</v>
      </c>
      <c r="D254" s="10">
        <v>194</v>
      </c>
      <c r="E254" s="10">
        <v>525</v>
      </c>
      <c r="F254" s="10">
        <v>399</v>
      </c>
      <c r="G254" s="10">
        <v>458</v>
      </c>
      <c r="H254" s="10">
        <v>487</v>
      </c>
      <c r="I254" s="10">
        <v>1024</v>
      </c>
      <c r="J254" s="10">
        <v>558</v>
      </c>
      <c r="K254" s="10">
        <v>557</v>
      </c>
      <c r="L254" s="10">
        <v>670</v>
      </c>
      <c r="M254" s="10">
        <v>1265</v>
      </c>
      <c r="N254" s="10">
        <v>579</v>
      </c>
      <c r="O254" s="10">
        <v>605</v>
      </c>
      <c r="P254" s="10">
        <v>615</v>
      </c>
      <c r="Q254" s="10">
        <v>977</v>
      </c>
      <c r="R254" s="10">
        <v>697</v>
      </c>
      <c r="S254" s="10">
        <v>673</v>
      </c>
      <c r="T254" s="10">
        <v>615</v>
      </c>
      <c r="U254" s="10">
        <v>885</v>
      </c>
      <c r="V254" s="10">
        <v>799</v>
      </c>
      <c r="W254" s="10">
        <v>729</v>
      </c>
      <c r="X254" s="10">
        <v>608</v>
      </c>
      <c r="Y254" s="10">
        <v>879</v>
      </c>
      <c r="Z254" s="10">
        <v>408</v>
      </c>
      <c r="AA254" s="10">
        <v>375</v>
      </c>
      <c r="AB254" s="10">
        <v>339</v>
      </c>
      <c r="AC254" s="10">
        <v>431</v>
      </c>
      <c r="AD254" s="10">
        <v>1560</v>
      </c>
      <c r="AE254" s="10">
        <v>1486</v>
      </c>
      <c r="AF254" s="10">
        <v>1327</v>
      </c>
      <c r="AG254" s="10">
        <v>2296</v>
      </c>
      <c r="AH254" s="10">
        <v>2001</v>
      </c>
      <c r="AI254" s="10">
        <v>2055</v>
      </c>
      <c r="AJ254" s="10">
        <v>2161</v>
      </c>
      <c r="AK254" s="10">
        <v>3652</v>
      </c>
      <c r="AL254" s="10">
        <v>2405</v>
      </c>
      <c r="AM254" s="10">
        <v>2382</v>
      </c>
      <c r="AN254" s="10">
        <v>2397</v>
      </c>
      <c r="AO254" s="10">
        <v>4107</v>
      </c>
      <c r="AP254" s="10">
        <v>1175</v>
      </c>
      <c r="AQ254" s="10">
        <v>1190</v>
      </c>
      <c r="AR254" s="10">
        <v>1127</v>
      </c>
      <c r="AS254" s="10">
        <v>1880</v>
      </c>
    </row>
    <row r="255" spans="1:45" x14ac:dyDescent="0.4">
      <c r="B255" s="10">
        <v>0</v>
      </c>
      <c r="C255" s="10">
        <v>3.8835169085299999</v>
      </c>
      <c r="D255" s="10">
        <v>0</v>
      </c>
      <c r="E255" s="10">
        <v>0</v>
      </c>
      <c r="F255" s="10">
        <v>1.193967649632</v>
      </c>
      <c r="G255" s="10">
        <v>0.7002374076358</v>
      </c>
      <c r="H255" s="10">
        <v>0</v>
      </c>
      <c r="I255" s="10">
        <v>0</v>
      </c>
      <c r="J255" s="10">
        <v>5.4641060024339998</v>
      </c>
      <c r="K255" s="10">
        <v>3.3752504271810002</v>
      </c>
      <c r="L255" s="10">
        <v>0</v>
      </c>
      <c r="M255" s="10">
        <v>0</v>
      </c>
      <c r="N255" s="10">
        <v>5.200662883273</v>
      </c>
      <c r="O255" s="10">
        <v>2.503432291602</v>
      </c>
      <c r="P255" s="10">
        <v>0</v>
      </c>
      <c r="Q255" s="10">
        <v>0</v>
      </c>
      <c r="R255" s="10">
        <v>4.513744014267</v>
      </c>
      <c r="S255" s="10">
        <v>0.95316484938979995</v>
      </c>
      <c r="T255" s="10">
        <v>0</v>
      </c>
      <c r="U255" s="10">
        <v>0</v>
      </c>
      <c r="V255" s="10">
        <v>2.306455365538</v>
      </c>
      <c r="W255" s="10">
        <v>0.2261832962293</v>
      </c>
      <c r="X255" s="10">
        <v>0</v>
      </c>
      <c r="Y255" s="10">
        <v>0</v>
      </c>
      <c r="Z255" s="10">
        <v>1.5618617338359999</v>
      </c>
      <c r="AA255" s="10">
        <v>0</v>
      </c>
      <c r="AB255" s="10">
        <v>0</v>
      </c>
      <c r="AC255" s="10">
        <v>0</v>
      </c>
      <c r="AD255" s="10">
        <v>12.555296594210001</v>
      </c>
      <c r="AE255" s="10">
        <v>5.1652425645309998</v>
      </c>
      <c r="AF255" s="10">
        <v>0</v>
      </c>
      <c r="AG255" s="10">
        <v>0</v>
      </c>
      <c r="AH255" s="10">
        <v>7.685501054765</v>
      </c>
      <c r="AI255" s="10">
        <v>5.3850478395100003</v>
      </c>
      <c r="AJ255" s="10">
        <v>0</v>
      </c>
      <c r="AK255" s="10">
        <v>0</v>
      </c>
      <c r="AL255" s="10">
        <v>15.60428284853</v>
      </c>
      <c r="AM255" s="10">
        <v>10.45638502695</v>
      </c>
      <c r="AN255" s="10">
        <v>0</v>
      </c>
      <c r="AO255" s="10">
        <v>0</v>
      </c>
      <c r="AP255" s="10">
        <v>4.6365148004460002</v>
      </c>
      <c r="AQ255" s="10">
        <v>1.1854001536150001</v>
      </c>
      <c r="AR255" s="10">
        <v>0</v>
      </c>
      <c r="AS255" s="10">
        <v>0</v>
      </c>
    </row>
    <row r="256" spans="1:45" x14ac:dyDescent="0.4">
      <c r="B256" s="10">
        <v>414.93832661670001</v>
      </c>
      <c r="C256" s="10">
        <v>393.1087009327</v>
      </c>
      <c r="D256" s="10">
        <v>411.1167491361</v>
      </c>
      <c r="E256" s="10">
        <v>684.19789504209996</v>
      </c>
      <c r="F256" s="10">
        <v>684.26920344040002</v>
      </c>
      <c r="G256" s="10">
        <v>663.39166233169999</v>
      </c>
      <c r="H256" s="10">
        <v>674.01172105759997</v>
      </c>
      <c r="I256" s="10">
        <v>1128.41468854</v>
      </c>
      <c r="J256" s="10">
        <v>617.18630347789997</v>
      </c>
      <c r="K256" s="10">
        <v>627.76873530119997</v>
      </c>
      <c r="L256" s="10">
        <v>636.72706064479996</v>
      </c>
      <c r="M256" s="10">
        <v>1073.374845675</v>
      </c>
      <c r="N256" s="10">
        <v>579.05991985059995</v>
      </c>
      <c r="O256" s="10">
        <v>581.35840760539998</v>
      </c>
      <c r="P256" s="10">
        <v>561.89971533259995</v>
      </c>
      <c r="Q256" s="10">
        <v>927.34131457230001</v>
      </c>
      <c r="R256" s="10">
        <v>534.86103441440002</v>
      </c>
      <c r="S256" s="10">
        <v>537.47378196149998</v>
      </c>
      <c r="T256" s="10">
        <v>520.81066326339999</v>
      </c>
      <c r="U256" s="10">
        <v>855.37523773249995</v>
      </c>
      <c r="V256" s="10">
        <v>488.03964374970002</v>
      </c>
      <c r="W256" s="10">
        <v>520.38165158490006</v>
      </c>
      <c r="X256" s="10">
        <v>463.59296599330003</v>
      </c>
      <c r="Y256" s="10">
        <v>868.07166433760005</v>
      </c>
      <c r="Z256" s="10">
        <v>261.6455684503</v>
      </c>
      <c r="AA256" s="10">
        <v>246.00304049409999</v>
      </c>
      <c r="AB256" s="10">
        <v>286.2186198398</v>
      </c>
      <c r="AC256" s="10">
        <v>446.85162582309999</v>
      </c>
      <c r="AD256" s="10">
        <v>1752.8369306449999</v>
      </c>
      <c r="AE256" s="10">
        <v>1754.4793060980001</v>
      </c>
      <c r="AF256" s="10">
        <v>1799.134141944</v>
      </c>
      <c r="AG256" s="10">
        <v>3020.550763321</v>
      </c>
      <c r="AH256" s="10">
        <v>1805.6587632129999</v>
      </c>
      <c r="AI256" s="10">
        <v>1770.486660114</v>
      </c>
      <c r="AJ256" s="10">
        <v>1701.07770433</v>
      </c>
      <c r="AK256" s="10">
        <v>2921.773676756</v>
      </c>
      <c r="AL256" s="10">
        <v>2343.7882726490002</v>
      </c>
      <c r="AM256" s="10">
        <v>2394.2378484450001</v>
      </c>
      <c r="AN256" s="10">
        <v>2358.2221231120002</v>
      </c>
      <c r="AO256" s="10">
        <v>4013.4190004729999</v>
      </c>
      <c r="AP256" s="10">
        <v>1236.211727351</v>
      </c>
      <c r="AQ256" s="10">
        <v>1177.7621515549999</v>
      </c>
      <c r="AR256" s="10">
        <v>1191.125665729</v>
      </c>
      <c r="AS256" s="10">
        <v>1973.5561672179999</v>
      </c>
    </row>
    <row r="257" spans="1:45" x14ac:dyDescent="0.4">
      <c r="B257" s="4" t="s">
        <v>95</v>
      </c>
      <c r="C257" s="4" t="s">
        <v>95</v>
      </c>
      <c r="D257" s="4" t="s">
        <v>95</v>
      </c>
      <c r="E257" s="4" t="s">
        <v>95</v>
      </c>
      <c r="F257" s="4" t="s">
        <v>95</v>
      </c>
      <c r="G257" s="4" t="s">
        <v>95</v>
      </c>
      <c r="H257" s="4" t="s">
        <v>95</v>
      </c>
      <c r="I257" s="4" t="s">
        <v>95</v>
      </c>
      <c r="J257" s="4" t="s">
        <v>228</v>
      </c>
      <c r="K257" s="4" t="s">
        <v>95</v>
      </c>
      <c r="L257" s="4" t="s">
        <v>95</v>
      </c>
      <c r="M257" s="4" t="s">
        <v>95</v>
      </c>
      <c r="N257" s="4" t="s">
        <v>116</v>
      </c>
      <c r="O257" s="4" t="s">
        <v>95</v>
      </c>
      <c r="P257" s="4" t="s">
        <v>95</v>
      </c>
      <c r="Q257" s="4" t="s">
        <v>95</v>
      </c>
      <c r="R257" s="4" t="s">
        <v>884</v>
      </c>
      <c r="S257" s="4" t="s">
        <v>95</v>
      </c>
      <c r="T257" s="4" t="s">
        <v>95</v>
      </c>
      <c r="U257" s="4" t="s">
        <v>95</v>
      </c>
      <c r="V257" s="4" t="s">
        <v>491</v>
      </c>
      <c r="W257" s="4" t="s">
        <v>95</v>
      </c>
      <c r="X257" s="4" t="s">
        <v>95</v>
      </c>
      <c r="Y257" s="4" t="s">
        <v>95</v>
      </c>
      <c r="Z257" s="4" t="s">
        <v>95</v>
      </c>
      <c r="AA257" s="4" t="s">
        <v>95</v>
      </c>
      <c r="AB257" s="4" t="s">
        <v>95</v>
      </c>
      <c r="AC257" s="4" t="s">
        <v>95</v>
      </c>
      <c r="AD257" s="4" t="s">
        <v>526</v>
      </c>
      <c r="AE257" s="4" t="s">
        <v>116</v>
      </c>
      <c r="AF257" s="4" t="s">
        <v>95</v>
      </c>
      <c r="AG257" s="4" t="s">
        <v>95</v>
      </c>
      <c r="AH257" s="4" t="s">
        <v>885</v>
      </c>
      <c r="AI257" s="4" t="s">
        <v>95</v>
      </c>
      <c r="AJ257" s="4" t="s">
        <v>95</v>
      </c>
      <c r="AK257" s="4" t="s">
        <v>95</v>
      </c>
      <c r="AL257" s="4" t="s">
        <v>526</v>
      </c>
      <c r="AM257" s="4" t="s">
        <v>378</v>
      </c>
      <c r="AN257" s="4" t="s">
        <v>95</v>
      </c>
      <c r="AO257" s="4" t="s">
        <v>95</v>
      </c>
      <c r="AP257" s="4" t="s">
        <v>378</v>
      </c>
      <c r="AQ257" s="4" t="s">
        <v>95</v>
      </c>
      <c r="AR257" s="4" t="s">
        <v>95</v>
      </c>
      <c r="AS257" s="4" t="s">
        <v>95</v>
      </c>
    </row>
    <row r="258" spans="1:45" x14ac:dyDescent="0.4">
      <c r="A258" s="1" t="s">
        <v>375</v>
      </c>
      <c r="B258" s="9">
        <v>0</v>
      </c>
      <c r="C258" s="9">
        <v>0</v>
      </c>
      <c r="D258" s="9">
        <v>0</v>
      </c>
      <c r="E258" s="9">
        <v>0</v>
      </c>
      <c r="F258" s="9">
        <v>0</v>
      </c>
      <c r="G258" s="9">
        <v>0</v>
      </c>
      <c r="H258" s="9">
        <v>0</v>
      </c>
      <c r="I258" s="9">
        <v>0</v>
      </c>
      <c r="J258" s="9">
        <v>0</v>
      </c>
      <c r="K258" s="9">
        <v>0</v>
      </c>
      <c r="L258" s="9">
        <v>0</v>
      </c>
      <c r="M258" s="9">
        <v>0</v>
      </c>
      <c r="N258" s="9">
        <v>0</v>
      </c>
      <c r="O258" s="9">
        <v>0</v>
      </c>
      <c r="P258" s="9">
        <v>0</v>
      </c>
      <c r="Q258" s="9">
        <v>0</v>
      </c>
      <c r="R258" s="9">
        <v>4.6459025909890003E-3</v>
      </c>
      <c r="S258" s="9">
        <v>0</v>
      </c>
      <c r="T258" s="9">
        <v>0</v>
      </c>
      <c r="U258" s="9">
        <v>0</v>
      </c>
      <c r="V258" s="9">
        <v>0</v>
      </c>
      <c r="W258" s="9">
        <v>0</v>
      </c>
      <c r="X258" s="9">
        <v>0</v>
      </c>
      <c r="Y258" s="9">
        <v>0</v>
      </c>
      <c r="Z258" s="9">
        <v>0</v>
      </c>
      <c r="AA258" s="9">
        <v>0</v>
      </c>
      <c r="AB258" s="9">
        <v>0</v>
      </c>
      <c r="AC258" s="9">
        <v>0</v>
      </c>
      <c r="AD258" s="9">
        <v>1.417651706306E-3</v>
      </c>
      <c r="AE258" s="9">
        <v>0</v>
      </c>
      <c r="AF258" s="9">
        <v>0</v>
      </c>
      <c r="AG258" s="9">
        <v>0</v>
      </c>
      <c r="AH258" s="9">
        <v>0</v>
      </c>
      <c r="AI258" s="9">
        <v>0</v>
      </c>
      <c r="AJ258" s="9">
        <v>0</v>
      </c>
      <c r="AK258" s="9">
        <v>0</v>
      </c>
      <c r="AL258" s="9">
        <v>9.2086493208400001E-4</v>
      </c>
      <c r="AM258" s="9">
        <v>0</v>
      </c>
      <c r="AN258" s="9">
        <v>0</v>
      </c>
      <c r="AO258" s="9">
        <v>0</v>
      </c>
      <c r="AP258" s="9">
        <v>2.64194093833E-4</v>
      </c>
      <c r="AQ258" s="9">
        <v>0</v>
      </c>
      <c r="AR258" s="9">
        <v>0</v>
      </c>
      <c r="AS258" s="9">
        <v>0</v>
      </c>
    </row>
    <row r="259" spans="1:45" x14ac:dyDescent="0.4">
      <c r="B259" s="10">
        <v>0</v>
      </c>
      <c r="C259" s="10">
        <v>0</v>
      </c>
      <c r="D259" s="10">
        <v>0</v>
      </c>
      <c r="E259" s="10">
        <v>0</v>
      </c>
      <c r="F259" s="10">
        <v>0</v>
      </c>
      <c r="G259" s="10">
        <v>0</v>
      </c>
      <c r="H259" s="10">
        <v>0</v>
      </c>
      <c r="I259" s="10">
        <v>0</v>
      </c>
      <c r="J259" s="10">
        <v>0</v>
      </c>
      <c r="K259" s="10">
        <v>0</v>
      </c>
      <c r="L259" s="10">
        <v>0</v>
      </c>
      <c r="M259" s="10">
        <v>0</v>
      </c>
      <c r="N259" s="10">
        <v>0</v>
      </c>
      <c r="O259" s="10">
        <v>0</v>
      </c>
      <c r="P259" s="10">
        <v>0</v>
      </c>
      <c r="Q259" s="10">
        <v>0</v>
      </c>
      <c r="R259" s="10">
        <v>2</v>
      </c>
      <c r="S259" s="10">
        <v>0</v>
      </c>
      <c r="T259" s="10">
        <v>0</v>
      </c>
      <c r="U259" s="10">
        <v>0</v>
      </c>
      <c r="V259" s="10">
        <v>0</v>
      </c>
      <c r="W259" s="10">
        <v>0</v>
      </c>
      <c r="X259" s="10">
        <v>0</v>
      </c>
      <c r="Y259" s="10">
        <v>0</v>
      </c>
      <c r="Z259" s="10">
        <v>0</v>
      </c>
      <c r="AA259" s="10">
        <v>0</v>
      </c>
      <c r="AB259" s="10">
        <v>0</v>
      </c>
      <c r="AC259" s="10">
        <v>0</v>
      </c>
      <c r="AD259" s="10">
        <v>2</v>
      </c>
      <c r="AE259" s="10">
        <v>0</v>
      </c>
      <c r="AF259" s="10">
        <v>0</v>
      </c>
      <c r="AG259" s="10">
        <v>0</v>
      </c>
      <c r="AH259" s="10">
        <v>0</v>
      </c>
      <c r="AI259" s="10">
        <v>0</v>
      </c>
      <c r="AJ259" s="10">
        <v>0</v>
      </c>
      <c r="AK259" s="10">
        <v>0</v>
      </c>
      <c r="AL259" s="10">
        <v>1</v>
      </c>
      <c r="AM259" s="10">
        <v>0</v>
      </c>
      <c r="AN259" s="10">
        <v>0</v>
      </c>
      <c r="AO259" s="10">
        <v>0</v>
      </c>
      <c r="AP259" s="10">
        <v>1</v>
      </c>
      <c r="AQ259" s="10">
        <v>0</v>
      </c>
      <c r="AR259" s="10">
        <v>0</v>
      </c>
      <c r="AS259" s="10">
        <v>0</v>
      </c>
    </row>
    <row r="260" spans="1:45" x14ac:dyDescent="0.4">
      <c r="B260" s="10">
        <v>140</v>
      </c>
      <c r="C260" s="10">
        <v>171</v>
      </c>
      <c r="D260" s="10">
        <v>194</v>
      </c>
      <c r="E260" s="10">
        <v>525</v>
      </c>
      <c r="F260" s="10">
        <v>399</v>
      </c>
      <c r="G260" s="10">
        <v>458</v>
      </c>
      <c r="H260" s="10">
        <v>487</v>
      </c>
      <c r="I260" s="10">
        <v>1024</v>
      </c>
      <c r="J260" s="10">
        <v>558</v>
      </c>
      <c r="K260" s="10">
        <v>557</v>
      </c>
      <c r="L260" s="10">
        <v>670</v>
      </c>
      <c r="M260" s="10">
        <v>1265</v>
      </c>
      <c r="N260" s="10">
        <v>579</v>
      </c>
      <c r="O260" s="10">
        <v>605</v>
      </c>
      <c r="P260" s="10">
        <v>615</v>
      </c>
      <c r="Q260" s="10">
        <v>977</v>
      </c>
      <c r="R260" s="10">
        <v>697</v>
      </c>
      <c r="S260" s="10">
        <v>673</v>
      </c>
      <c r="T260" s="10">
        <v>615</v>
      </c>
      <c r="U260" s="10">
        <v>885</v>
      </c>
      <c r="V260" s="10">
        <v>799</v>
      </c>
      <c r="W260" s="10">
        <v>729</v>
      </c>
      <c r="X260" s="10">
        <v>608</v>
      </c>
      <c r="Y260" s="10">
        <v>879</v>
      </c>
      <c r="Z260" s="10">
        <v>408</v>
      </c>
      <c r="AA260" s="10">
        <v>375</v>
      </c>
      <c r="AB260" s="10">
        <v>339</v>
      </c>
      <c r="AC260" s="10">
        <v>431</v>
      </c>
      <c r="AD260" s="10">
        <v>1560</v>
      </c>
      <c r="AE260" s="10">
        <v>1486</v>
      </c>
      <c r="AF260" s="10">
        <v>1327</v>
      </c>
      <c r="AG260" s="10">
        <v>2296</v>
      </c>
      <c r="AH260" s="10">
        <v>2001</v>
      </c>
      <c r="AI260" s="10">
        <v>2055</v>
      </c>
      <c r="AJ260" s="10">
        <v>2161</v>
      </c>
      <c r="AK260" s="10">
        <v>3652</v>
      </c>
      <c r="AL260" s="10">
        <v>2405</v>
      </c>
      <c r="AM260" s="10">
        <v>2382</v>
      </c>
      <c r="AN260" s="10">
        <v>2397</v>
      </c>
      <c r="AO260" s="10">
        <v>4107</v>
      </c>
      <c r="AP260" s="10">
        <v>1175</v>
      </c>
      <c r="AQ260" s="10">
        <v>1190</v>
      </c>
      <c r="AR260" s="10">
        <v>1127</v>
      </c>
      <c r="AS260" s="10">
        <v>1880</v>
      </c>
    </row>
    <row r="261" spans="1:45" x14ac:dyDescent="0.4">
      <c r="B261" s="10">
        <v>0</v>
      </c>
      <c r="C261" s="10">
        <v>0</v>
      </c>
      <c r="D261" s="10">
        <v>0</v>
      </c>
      <c r="E261" s="10">
        <v>0</v>
      </c>
      <c r="F261" s="10">
        <v>0</v>
      </c>
      <c r="G261" s="10">
        <v>0</v>
      </c>
      <c r="H261" s="10">
        <v>0</v>
      </c>
      <c r="I261" s="10">
        <v>0</v>
      </c>
      <c r="J261" s="10">
        <v>0</v>
      </c>
      <c r="K261" s="10">
        <v>0</v>
      </c>
      <c r="L261" s="10">
        <v>0</v>
      </c>
      <c r="M261" s="10">
        <v>0</v>
      </c>
      <c r="N261" s="10">
        <v>0</v>
      </c>
      <c r="O261" s="10">
        <v>0</v>
      </c>
      <c r="P261" s="10">
        <v>0</v>
      </c>
      <c r="Q261" s="10">
        <v>0</v>
      </c>
      <c r="R261" s="10">
        <v>2.4849122656049998</v>
      </c>
      <c r="S261" s="10">
        <v>0</v>
      </c>
      <c r="T261" s="10">
        <v>0</v>
      </c>
      <c r="U261" s="10">
        <v>0</v>
      </c>
      <c r="V261" s="10">
        <v>0</v>
      </c>
      <c r="W261" s="10">
        <v>0</v>
      </c>
      <c r="X261" s="10">
        <v>0</v>
      </c>
      <c r="Y261" s="10">
        <v>0</v>
      </c>
      <c r="Z261" s="10">
        <v>0</v>
      </c>
      <c r="AA261" s="10">
        <v>0</v>
      </c>
      <c r="AB261" s="10">
        <v>0</v>
      </c>
      <c r="AC261" s="10">
        <v>0</v>
      </c>
      <c r="AD261" s="10">
        <v>2.4849122656049998</v>
      </c>
      <c r="AE261" s="10">
        <v>0</v>
      </c>
      <c r="AF261" s="10">
        <v>0</v>
      </c>
      <c r="AG261" s="10">
        <v>0</v>
      </c>
      <c r="AH261" s="10">
        <v>0</v>
      </c>
      <c r="AI261" s="10">
        <v>0</v>
      </c>
      <c r="AJ261" s="10">
        <v>0</v>
      </c>
      <c r="AK261" s="10">
        <v>0</v>
      </c>
      <c r="AL261" s="10">
        <v>2.1583124285120001</v>
      </c>
      <c r="AM261" s="10">
        <v>0</v>
      </c>
      <c r="AN261" s="10">
        <v>0</v>
      </c>
      <c r="AO261" s="10">
        <v>0</v>
      </c>
      <c r="AP261" s="10">
        <v>0.32659983709329998</v>
      </c>
      <c r="AQ261" s="10">
        <v>0</v>
      </c>
      <c r="AR261" s="10">
        <v>0</v>
      </c>
      <c r="AS261" s="10">
        <v>0</v>
      </c>
    </row>
    <row r="262" spans="1:45" x14ac:dyDescent="0.4">
      <c r="B262" s="10">
        <v>414.93832661670001</v>
      </c>
      <c r="C262" s="10">
        <v>393.1087009327</v>
      </c>
      <c r="D262" s="10">
        <v>411.1167491361</v>
      </c>
      <c r="E262" s="10">
        <v>684.19789504209996</v>
      </c>
      <c r="F262" s="10">
        <v>684.26920344040002</v>
      </c>
      <c r="G262" s="10">
        <v>663.39166233169999</v>
      </c>
      <c r="H262" s="10">
        <v>674.01172105759997</v>
      </c>
      <c r="I262" s="10">
        <v>1128.41468854</v>
      </c>
      <c r="J262" s="10">
        <v>617.18630347789997</v>
      </c>
      <c r="K262" s="10">
        <v>627.76873530119997</v>
      </c>
      <c r="L262" s="10">
        <v>636.72706064479996</v>
      </c>
      <c r="M262" s="10">
        <v>1073.374845675</v>
      </c>
      <c r="N262" s="10">
        <v>579.05991985059995</v>
      </c>
      <c r="O262" s="10">
        <v>581.35840760539998</v>
      </c>
      <c r="P262" s="10">
        <v>561.89971533259995</v>
      </c>
      <c r="Q262" s="10">
        <v>927.34131457230001</v>
      </c>
      <c r="R262" s="10">
        <v>534.86103441440002</v>
      </c>
      <c r="S262" s="10">
        <v>537.47378196149998</v>
      </c>
      <c r="T262" s="10">
        <v>520.81066326339999</v>
      </c>
      <c r="U262" s="10">
        <v>855.37523773249995</v>
      </c>
      <c r="V262" s="10">
        <v>488.03964374970002</v>
      </c>
      <c r="W262" s="10">
        <v>520.38165158490006</v>
      </c>
      <c r="X262" s="10">
        <v>463.59296599330003</v>
      </c>
      <c r="Y262" s="10">
        <v>868.07166433760005</v>
      </c>
      <c r="Z262" s="10">
        <v>261.6455684503</v>
      </c>
      <c r="AA262" s="10">
        <v>246.00304049409999</v>
      </c>
      <c r="AB262" s="10">
        <v>286.2186198398</v>
      </c>
      <c r="AC262" s="10">
        <v>446.85162582309999</v>
      </c>
      <c r="AD262" s="10">
        <v>1752.8369306449999</v>
      </c>
      <c r="AE262" s="10">
        <v>1754.4793060980001</v>
      </c>
      <c r="AF262" s="10">
        <v>1799.134141944</v>
      </c>
      <c r="AG262" s="10">
        <v>3020.550763321</v>
      </c>
      <c r="AH262" s="10">
        <v>1805.6587632129999</v>
      </c>
      <c r="AI262" s="10">
        <v>1770.486660114</v>
      </c>
      <c r="AJ262" s="10">
        <v>1701.07770433</v>
      </c>
      <c r="AK262" s="10">
        <v>2921.773676756</v>
      </c>
      <c r="AL262" s="10">
        <v>2343.7882726490002</v>
      </c>
      <c r="AM262" s="10">
        <v>2394.2378484450001</v>
      </c>
      <c r="AN262" s="10">
        <v>2358.2221231120002</v>
      </c>
      <c r="AO262" s="10">
        <v>4013.4190004729999</v>
      </c>
      <c r="AP262" s="10">
        <v>1236.211727351</v>
      </c>
      <c r="AQ262" s="10">
        <v>1177.7621515549999</v>
      </c>
      <c r="AR262" s="10">
        <v>1191.125665729</v>
      </c>
      <c r="AS262" s="10">
        <v>1973.5561672179999</v>
      </c>
    </row>
    <row r="263" spans="1:45" x14ac:dyDescent="0.4">
      <c r="B263" s="4" t="s">
        <v>446</v>
      </c>
      <c r="C263" s="4" t="s">
        <v>446</v>
      </c>
      <c r="D263" s="4" t="s">
        <v>446</v>
      </c>
      <c r="E263" s="4" t="s">
        <v>446</v>
      </c>
      <c r="F263" s="4" t="s">
        <v>446</v>
      </c>
      <c r="G263" s="4" t="s">
        <v>446</v>
      </c>
      <c r="H263" s="4" t="s">
        <v>446</v>
      </c>
      <c r="I263" s="4" t="s">
        <v>446</v>
      </c>
      <c r="J263" s="4" t="s">
        <v>446</v>
      </c>
      <c r="K263" s="4" t="s">
        <v>446</v>
      </c>
      <c r="L263" s="4" t="s">
        <v>446</v>
      </c>
      <c r="M263" s="4" t="s">
        <v>446</v>
      </c>
      <c r="N263" s="4" t="s">
        <v>446</v>
      </c>
      <c r="O263" s="4" t="s">
        <v>446</v>
      </c>
      <c r="P263" s="4" t="s">
        <v>446</v>
      </c>
      <c r="Q263" s="4" t="s">
        <v>446</v>
      </c>
      <c r="R263" s="4" t="s">
        <v>95</v>
      </c>
      <c r="S263" s="4" t="s">
        <v>95</v>
      </c>
      <c r="T263" s="4" t="s">
        <v>95</v>
      </c>
      <c r="U263" s="4" t="s">
        <v>95</v>
      </c>
      <c r="V263" s="4" t="s">
        <v>446</v>
      </c>
      <c r="W263" s="4" t="s">
        <v>446</v>
      </c>
      <c r="X263" s="4" t="s">
        <v>446</v>
      </c>
      <c r="Y263" s="4" t="s">
        <v>446</v>
      </c>
      <c r="Z263" s="4" t="s">
        <v>446</v>
      </c>
      <c r="AA263" s="4" t="s">
        <v>446</v>
      </c>
      <c r="AB263" s="4" t="s">
        <v>446</v>
      </c>
      <c r="AC263" s="4" t="s">
        <v>446</v>
      </c>
      <c r="AD263" s="4" t="s">
        <v>95</v>
      </c>
      <c r="AE263" s="4" t="s">
        <v>95</v>
      </c>
      <c r="AF263" s="4" t="s">
        <v>95</v>
      </c>
      <c r="AG263" s="4" t="s">
        <v>95</v>
      </c>
      <c r="AH263" s="4" t="s">
        <v>446</v>
      </c>
      <c r="AI263" s="4" t="s">
        <v>446</v>
      </c>
      <c r="AJ263" s="4" t="s">
        <v>446</v>
      </c>
      <c r="AK263" s="4" t="s">
        <v>446</v>
      </c>
      <c r="AL263" s="4" t="s">
        <v>95</v>
      </c>
      <c r="AM263" s="4" t="s">
        <v>95</v>
      </c>
      <c r="AN263" s="4" t="s">
        <v>95</v>
      </c>
      <c r="AO263" s="4" t="s">
        <v>95</v>
      </c>
      <c r="AP263" s="4" t="s">
        <v>95</v>
      </c>
      <c r="AQ263" s="4" t="s">
        <v>95</v>
      </c>
      <c r="AR263" s="4" t="s">
        <v>95</v>
      </c>
      <c r="AS263" s="4" t="s">
        <v>95</v>
      </c>
    </row>
    <row r="264" spans="1:45" x14ac:dyDescent="0.4">
      <c r="A264" s="1" t="s">
        <v>871</v>
      </c>
      <c r="B264" s="9">
        <v>6.1106927144349999E-3</v>
      </c>
      <c r="C264" s="9">
        <v>0</v>
      </c>
      <c r="D264" s="9">
        <v>0</v>
      </c>
      <c r="E264" s="9">
        <v>0</v>
      </c>
      <c r="F264" s="9">
        <v>0</v>
      </c>
      <c r="G264" s="9">
        <v>0</v>
      </c>
      <c r="H264" s="9">
        <v>0</v>
      </c>
      <c r="I264" s="9">
        <v>0</v>
      </c>
      <c r="J264" s="9">
        <v>0</v>
      </c>
      <c r="K264" s="9">
        <v>0</v>
      </c>
      <c r="L264" s="9">
        <v>0</v>
      </c>
      <c r="M264" s="9">
        <v>0</v>
      </c>
      <c r="N264" s="9">
        <v>0</v>
      </c>
      <c r="O264" s="9">
        <v>0</v>
      </c>
      <c r="P264" s="9">
        <v>0</v>
      </c>
      <c r="Q264" s="9">
        <v>0</v>
      </c>
      <c r="R264" s="9">
        <v>0</v>
      </c>
      <c r="S264" s="9">
        <v>0</v>
      </c>
      <c r="T264" s="9">
        <v>0</v>
      </c>
      <c r="U264" s="9">
        <v>0</v>
      </c>
      <c r="V264" s="9">
        <v>0</v>
      </c>
      <c r="W264" s="9">
        <v>0</v>
      </c>
      <c r="X264" s="9">
        <v>0</v>
      </c>
      <c r="Y264" s="9">
        <v>0</v>
      </c>
      <c r="Z264" s="9">
        <v>0</v>
      </c>
      <c r="AA264" s="9">
        <v>0</v>
      </c>
      <c r="AB264" s="9">
        <v>0</v>
      </c>
      <c r="AC264" s="9">
        <v>0</v>
      </c>
      <c r="AD264" s="9">
        <v>0</v>
      </c>
      <c r="AE264" s="9">
        <v>0</v>
      </c>
      <c r="AF264" s="9">
        <v>0</v>
      </c>
      <c r="AG264" s="9">
        <v>0</v>
      </c>
      <c r="AH264" s="9">
        <v>1.404230223924E-3</v>
      </c>
      <c r="AI264" s="9">
        <v>0</v>
      </c>
      <c r="AJ264" s="9">
        <v>0</v>
      </c>
      <c r="AK264" s="9">
        <v>0</v>
      </c>
      <c r="AL264" s="9">
        <v>1.081821527561E-3</v>
      </c>
      <c r="AM264" s="9">
        <v>0</v>
      </c>
      <c r="AN264" s="9">
        <v>0</v>
      </c>
      <c r="AO264" s="9">
        <v>0</v>
      </c>
      <c r="AP264" s="9">
        <v>0</v>
      </c>
      <c r="AQ264" s="9">
        <v>0</v>
      </c>
      <c r="AR264" s="9">
        <v>0</v>
      </c>
      <c r="AS264" s="9">
        <v>0</v>
      </c>
    </row>
    <row r="265" spans="1:45" x14ac:dyDescent="0.4">
      <c r="B265" s="10">
        <v>1</v>
      </c>
      <c r="C265" s="10">
        <v>0</v>
      </c>
      <c r="D265" s="10">
        <v>0</v>
      </c>
      <c r="E265" s="10">
        <v>0</v>
      </c>
      <c r="F265" s="10">
        <v>0</v>
      </c>
      <c r="G265" s="10">
        <v>0</v>
      </c>
      <c r="H265" s="10">
        <v>0</v>
      </c>
      <c r="I265" s="10">
        <v>0</v>
      </c>
      <c r="J265" s="10">
        <v>0</v>
      </c>
      <c r="K265" s="10">
        <v>0</v>
      </c>
      <c r="L265" s="10">
        <v>0</v>
      </c>
      <c r="M265" s="10">
        <v>0</v>
      </c>
      <c r="N265" s="10">
        <v>0</v>
      </c>
      <c r="O265" s="10">
        <v>0</v>
      </c>
      <c r="P265" s="10">
        <v>0</v>
      </c>
      <c r="Q265" s="10">
        <v>0</v>
      </c>
      <c r="R265" s="10">
        <v>0</v>
      </c>
      <c r="S265" s="10">
        <v>0</v>
      </c>
      <c r="T265" s="10">
        <v>0</v>
      </c>
      <c r="U265" s="10">
        <v>0</v>
      </c>
      <c r="V265" s="10">
        <v>0</v>
      </c>
      <c r="W265" s="10">
        <v>0</v>
      </c>
      <c r="X265" s="10">
        <v>0</v>
      </c>
      <c r="Y265" s="10">
        <v>0</v>
      </c>
      <c r="Z265" s="10">
        <v>0</v>
      </c>
      <c r="AA265" s="10">
        <v>0</v>
      </c>
      <c r="AB265" s="10">
        <v>0</v>
      </c>
      <c r="AC265" s="10">
        <v>0</v>
      </c>
      <c r="AD265" s="10">
        <v>0</v>
      </c>
      <c r="AE265" s="10">
        <v>0</v>
      </c>
      <c r="AF265" s="10">
        <v>0</v>
      </c>
      <c r="AG265" s="10">
        <v>0</v>
      </c>
      <c r="AH265" s="10">
        <v>1</v>
      </c>
      <c r="AI265" s="10">
        <v>0</v>
      </c>
      <c r="AJ265" s="10">
        <v>0</v>
      </c>
      <c r="AK265" s="10">
        <v>0</v>
      </c>
      <c r="AL265" s="10">
        <v>1</v>
      </c>
      <c r="AM265" s="10">
        <v>0</v>
      </c>
      <c r="AN265" s="10">
        <v>0</v>
      </c>
      <c r="AO265" s="10">
        <v>0</v>
      </c>
      <c r="AP265" s="10">
        <v>0</v>
      </c>
      <c r="AQ265" s="10">
        <v>0</v>
      </c>
      <c r="AR265" s="10">
        <v>0</v>
      </c>
      <c r="AS265" s="10">
        <v>0</v>
      </c>
    </row>
    <row r="266" spans="1:45" x14ac:dyDescent="0.4">
      <c r="B266" s="10">
        <v>140</v>
      </c>
      <c r="C266" s="10">
        <v>171</v>
      </c>
      <c r="D266" s="10">
        <v>194</v>
      </c>
      <c r="E266" s="10">
        <v>525</v>
      </c>
      <c r="F266" s="10">
        <v>399</v>
      </c>
      <c r="G266" s="10">
        <v>458</v>
      </c>
      <c r="H266" s="10">
        <v>487</v>
      </c>
      <c r="I266" s="10">
        <v>1024</v>
      </c>
      <c r="J266" s="10">
        <v>558</v>
      </c>
      <c r="K266" s="10">
        <v>557</v>
      </c>
      <c r="L266" s="10">
        <v>670</v>
      </c>
      <c r="M266" s="10">
        <v>1265</v>
      </c>
      <c r="N266" s="10">
        <v>579</v>
      </c>
      <c r="O266" s="10">
        <v>605</v>
      </c>
      <c r="P266" s="10">
        <v>615</v>
      </c>
      <c r="Q266" s="10">
        <v>977</v>
      </c>
      <c r="R266" s="10">
        <v>697</v>
      </c>
      <c r="S266" s="10">
        <v>673</v>
      </c>
      <c r="T266" s="10">
        <v>615</v>
      </c>
      <c r="U266" s="10">
        <v>885</v>
      </c>
      <c r="V266" s="10">
        <v>799</v>
      </c>
      <c r="W266" s="10">
        <v>729</v>
      </c>
      <c r="X266" s="10">
        <v>608</v>
      </c>
      <c r="Y266" s="10">
        <v>879</v>
      </c>
      <c r="Z266" s="10">
        <v>408</v>
      </c>
      <c r="AA266" s="10">
        <v>375</v>
      </c>
      <c r="AB266" s="10">
        <v>339</v>
      </c>
      <c r="AC266" s="10">
        <v>431</v>
      </c>
      <c r="AD266" s="10">
        <v>1560</v>
      </c>
      <c r="AE266" s="10">
        <v>1486</v>
      </c>
      <c r="AF266" s="10">
        <v>1327</v>
      </c>
      <c r="AG266" s="10">
        <v>2296</v>
      </c>
      <c r="AH266" s="10">
        <v>2001</v>
      </c>
      <c r="AI266" s="10">
        <v>2055</v>
      </c>
      <c r="AJ266" s="10">
        <v>2161</v>
      </c>
      <c r="AK266" s="10">
        <v>3652</v>
      </c>
      <c r="AL266" s="10">
        <v>2405</v>
      </c>
      <c r="AM266" s="10">
        <v>2382</v>
      </c>
      <c r="AN266" s="10">
        <v>2397</v>
      </c>
      <c r="AO266" s="10">
        <v>4107</v>
      </c>
      <c r="AP266" s="10">
        <v>1175</v>
      </c>
      <c r="AQ266" s="10">
        <v>1190</v>
      </c>
      <c r="AR266" s="10">
        <v>1127</v>
      </c>
      <c r="AS266" s="10">
        <v>1880</v>
      </c>
    </row>
    <row r="267" spans="1:45" x14ac:dyDescent="0.4">
      <c r="B267" s="10">
        <v>2.5355606093960001</v>
      </c>
      <c r="C267" s="10">
        <v>0</v>
      </c>
      <c r="D267" s="10">
        <v>0</v>
      </c>
      <c r="E267" s="10">
        <v>0</v>
      </c>
      <c r="F267" s="10">
        <v>0</v>
      </c>
      <c r="G267" s="10">
        <v>0</v>
      </c>
      <c r="H267" s="10">
        <v>0</v>
      </c>
      <c r="I267" s="10">
        <v>0</v>
      </c>
      <c r="J267" s="10">
        <v>0</v>
      </c>
      <c r="K267" s="10">
        <v>0</v>
      </c>
      <c r="L267" s="10">
        <v>0</v>
      </c>
      <c r="M267" s="10">
        <v>0</v>
      </c>
      <c r="N267" s="10">
        <v>0</v>
      </c>
      <c r="O267" s="10">
        <v>0</v>
      </c>
      <c r="P267" s="10">
        <v>0</v>
      </c>
      <c r="Q267" s="10">
        <v>0</v>
      </c>
      <c r="R267" s="10">
        <v>0</v>
      </c>
      <c r="S267" s="10">
        <v>0</v>
      </c>
      <c r="T267" s="10">
        <v>0</v>
      </c>
      <c r="U267" s="10">
        <v>0</v>
      </c>
      <c r="V267" s="10">
        <v>0</v>
      </c>
      <c r="W267" s="10">
        <v>0</v>
      </c>
      <c r="X267" s="10">
        <v>0</v>
      </c>
      <c r="Y267" s="10">
        <v>0</v>
      </c>
      <c r="Z267" s="10">
        <v>0</v>
      </c>
      <c r="AA267" s="10">
        <v>0</v>
      </c>
      <c r="AB267" s="10">
        <v>0</v>
      </c>
      <c r="AC267" s="10">
        <v>0</v>
      </c>
      <c r="AD267" s="10">
        <v>0</v>
      </c>
      <c r="AE267" s="10">
        <v>0</v>
      </c>
      <c r="AF267" s="10">
        <v>0</v>
      </c>
      <c r="AG267" s="10">
        <v>0</v>
      </c>
      <c r="AH267" s="10">
        <v>2.5355606093960001</v>
      </c>
      <c r="AI267" s="10">
        <v>0</v>
      </c>
      <c r="AJ267" s="10">
        <v>0</v>
      </c>
      <c r="AK267" s="10">
        <v>0</v>
      </c>
      <c r="AL267" s="10">
        <v>2.5355606093960001</v>
      </c>
      <c r="AM267" s="10">
        <v>0</v>
      </c>
      <c r="AN267" s="10">
        <v>0</v>
      </c>
      <c r="AO267" s="10">
        <v>0</v>
      </c>
      <c r="AP267" s="10">
        <v>0</v>
      </c>
      <c r="AQ267" s="10">
        <v>0</v>
      </c>
      <c r="AR267" s="10">
        <v>0</v>
      </c>
      <c r="AS267" s="10">
        <v>0</v>
      </c>
    </row>
    <row r="268" spans="1:45" x14ac:dyDescent="0.4">
      <c r="B268" s="10">
        <v>414.93832661670001</v>
      </c>
      <c r="C268" s="10">
        <v>393.1087009327</v>
      </c>
      <c r="D268" s="10">
        <v>411.1167491361</v>
      </c>
      <c r="E268" s="10">
        <v>684.19789504209996</v>
      </c>
      <c r="F268" s="10">
        <v>684.26920344040002</v>
      </c>
      <c r="G268" s="10">
        <v>663.39166233169999</v>
      </c>
      <c r="H268" s="10">
        <v>674.01172105759997</v>
      </c>
      <c r="I268" s="10">
        <v>1128.41468854</v>
      </c>
      <c r="J268" s="10">
        <v>617.18630347789997</v>
      </c>
      <c r="K268" s="10">
        <v>627.76873530119997</v>
      </c>
      <c r="L268" s="10">
        <v>636.72706064479996</v>
      </c>
      <c r="M268" s="10">
        <v>1073.374845675</v>
      </c>
      <c r="N268" s="10">
        <v>579.05991985059995</v>
      </c>
      <c r="O268" s="10">
        <v>581.35840760539998</v>
      </c>
      <c r="P268" s="10">
        <v>561.89971533259995</v>
      </c>
      <c r="Q268" s="10">
        <v>927.34131457230001</v>
      </c>
      <c r="R268" s="10">
        <v>534.86103441440002</v>
      </c>
      <c r="S268" s="10">
        <v>537.47378196149998</v>
      </c>
      <c r="T268" s="10">
        <v>520.81066326339999</v>
      </c>
      <c r="U268" s="10">
        <v>855.37523773249995</v>
      </c>
      <c r="V268" s="10">
        <v>488.03964374970002</v>
      </c>
      <c r="W268" s="10">
        <v>520.38165158490006</v>
      </c>
      <c r="X268" s="10">
        <v>463.59296599330003</v>
      </c>
      <c r="Y268" s="10">
        <v>868.07166433760005</v>
      </c>
      <c r="Z268" s="10">
        <v>261.6455684503</v>
      </c>
      <c r="AA268" s="10">
        <v>246.00304049409999</v>
      </c>
      <c r="AB268" s="10">
        <v>286.2186198398</v>
      </c>
      <c r="AC268" s="10">
        <v>446.85162582309999</v>
      </c>
      <c r="AD268" s="10">
        <v>1752.8369306449999</v>
      </c>
      <c r="AE268" s="10">
        <v>1754.4793060980001</v>
      </c>
      <c r="AF268" s="10">
        <v>1799.134141944</v>
      </c>
      <c r="AG268" s="10">
        <v>3020.550763321</v>
      </c>
      <c r="AH268" s="10">
        <v>1805.6587632129999</v>
      </c>
      <c r="AI268" s="10">
        <v>1770.486660114</v>
      </c>
      <c r="AJ268" s="10">
        <v>1701.07770433</v>
      </c>
      <c r="AK268" s="10">
        <v>2921.773676756</v>
      </c>
      <c r="AL268" s="10">
        <v>2343.7882726490002</v>
      </c>
      <c r="AM268" s="10">
        <v>2394.2378484450001</v>
      </c>
      <c r="AN268" s="10">
        <v>2358.2221231120002</v>
      </c>
      <c r="AO268" s="10">
        <v>4013.4190004729999</v>
      </c>
      <c r="AP268" s="10">
        <v>1236.211727351</v>
      </c>
      <c r="AQ268" s="10">
        <v>1177.7621515549999</v>
      </c>
      <c r="AR268" s="10">
        <v>1191.125665729</v>
      </c>
      <c r="AS268" s="10">
        <v>1973.5561672179999</v>
      </c>
    </row>
    <row r="269" spans="1:45" x14ac:dyDescent="0.4">
      <c r="B269" s="4" t="s">
        <v>95</v>
      </c>
      <c r="C269" s="4" t="s">
        <v>95</v>
      </c>
      <c r="D269" s="4" t="s">
        <v>95</v>
      </c>
      <c r="E269" s="4" t="s">
        <v>95</v>
      </c>
      <c r="F269" s="4" t="s">
        <v>446</v>
      </c>
      <c r="G269" s="4" t="s">
        <v>446</v>
      </c>
      <c r="H269" s="4" t="s">
        <v>446</v>
      </c>
      <c r="I269" s="4" t="s">
        <v>446</v>
      </c>
      <c r="J269" s="4" t="s">
        <v>446</v>
      </c>
      <c r="K269" s="4" t="s">
        <v>446</v>
      </c>
      <c r="L269" s="4" t="s">
        <v>446</v>
      </c>
      <c r="M269" s="4" t="s">
        <v>446</v>
      </c>
      <c r="N269" s="4" t="s">
        <v>446</v>
      </c>
      <c r="O269" s="4" t="s">
        <v>446</v>
      </c>
      <c r="P269" s="4" t="s">
        <v>446</v>
      </c>
      <c r="Q269" s="4" t="s">
        <v>446</v>
      </c>
      <c r="R269" s="4" t="s">
        <v>446</v>
      </c>
      <c r="S269" s="4" t="s">
        <v>446</v>
      </c>
      <c r="T269" s="4" t="s">
        <v>446</v>
      </c>
      <c r="U269" s="4" t="s">
        <v>446</v>
      </c>
      <c r="V269" s="4" t="s">
        <v>446</v>
      </c>
      <c r="W269" s="4" t="s">
        <v>446</v>
      </c>
      <c r="X269" s="4" t="s">
        <v>446</v>
      </c>
      <c r="Y269" s="4" t="s">
        <v>446</v>
      </c>
      <c r="Z269" s="4" t="s">
        <v>446</v>
      </c>
      <c r="AA269" s="4" t="s">
        <v>446</v>
      </c>
      <c r="AB269" s="4" t="s">
        <v>446</v>
      </c>
      <c r="AC269" s="4" t="s">
        <v>446</v>
      </c>
      <c r="AD269" s="4" t="s">
        <v>446</v>
      </c>
      <c r="AE269" s="4" t="s">
        <v>446</v>
      </c>
      <c r="AF269" s="4" t="s">
        <v>446</v>
      </c>
      <c r="AG269" s="4" t="s">
        <v>446</v>
      </c>
      <c r="AH269" s="4" t="s">
        <v>95</v>
      </c>
      <c r="AI269" s="4" t="s">
        <v>95</v>
      </c>
      <c r="AJ269" s="4" t="s">
        <v>95</v>
      </c>
      <c r="AK269" s="4" t="s">
        <v>95</v>
      </c>
      <c r="AL269" s="4" t="s">
        <v>95</v>
      </c>
      <c r="AM269" s="4" t="s">
        <v>95</v>
      </c>
      <c r="AN269" s="4" t="s">
        <v>95</v>
      </c>
      <c r="AO269" s="4" t="s">
        <v>95</v>
      </c>
      <c r="AP269" s="4" t="s">
        <v>446</v>
      </c>
      <c r="AQ269" s="4" t="s">
        <v>446</v>
      </c>
      <c r="AR269" s="4" t="s">
        <v>446</v>
      </c>
      <c r="AS269" s="4" t="s">
        <v>446</v>
      </c>
    </row>
    <row r="270" spans="1:45" x14ac:dyDescent="0.4">
      <c r="A270" s="1" t="s">
        <v>353</v>
      </c>
      <c r="B270" s="9">
        <v>0</v>
      </c>
      <c r="C270" s="9">
        <v>0</v>
      </c>
      <c r="D270" s="9">
        <v>7.5188856333330001E-3</v>
      </c>
      <c r="E270" s="9">
        <v>0</v>
      </c>
      <c r="F270" s="9">
        <v>0</v>
      </c>
      <c r="G270" s="9">
        <v>0</v>
      </c>
      <c r="H270" s="9">
        <v>0</v>
      </c>
      <c r="I270" s="9">
        <v>2.7191213155029997E-3</v>
      </c>
      <c r="J270" s="9">
        <v>0</v>
      </c>
      <c r="K270" s="9">
        <v>1.7034136969239998E-3</v>
      </c>
      <c r="L270" s="9">
        <v>0</v>
      </c>
      <c r="M270" s="9">
        <v>0</v>
      </c>
      <c r="N270" s="9">
        <v>0</v>
      </c>
      <c r="O270" s="9">
        <v>0</v>
      </c>
      <c r="P270" s="9">
        <v>0</v>
      </c>
      <c r="Q270" s="9">
        <v>0</v>
      </c>
      <c r="R270" s="9">
        <v>0</v>
      </c>
      <c r="S270" s="9">
        <v>8.36453784646E-4</v>
      </c>
      <c r="T270" s="9">
        <v>0</v>
      </c>
      <c r="U270" s="9">
        <v>0</v>
      </c>
      <c r="V270" s="9">
        <v>0</v>
      </c>
      <c r="W270" s="9">
        <v>0</v>
      </c>
      <c r="X270" s="9">
        <v>0</v>
      </c>
      <c r="Y270" s="9">
        <v>0</v>
      </c>
      <c r="Z270" s="9">
        <v>0</v>
      </c>
      <c r="AA270" s="9">
        <v>0</v>
      </c>
      <c r="AB270" s="9">
        <v>0</v>
      </c>
      <c r="AC270" s="9">
        <v>0</v>
      </c>
      <c r="AD270" s="9">
        <v>0</v>
      </c>
      <c r="AE270" s="9">
        <v>2.562423948274E-4</v>
      </c>
      <c r="AF270" s="9">
        <v>1.7181263734800001E-3</v>
      </c>
      <c r="AG270" s="9">
        <v>0</v>
      </c>
      <c r="AH270" s="9">
        <v>0</v>
      </c>
      <c r="AI270" s="9">
        <v>6.0398639893919997E-4</v>
      </c>
      <c r="AJ270" s="9">
        <v>0</v>
      </c>
      <c r="AK270" s="9">
        <v>1.050148564465E-3</v>
      </c>
      <c r="AL270" s="9">
        <v>0</v>
      </c>
      <c r="AM270" s="9">
        <v>6.3440724666029996E-4</v>
      </c>
      <c r="AN270" s="9">
        <v>0</v>
      </c>
      <c r="AO270" s="9">
        <v>7.6450937018379998E-4</v>
      </c>
      <c r="AP270" s="9">
        <v>0</v>
      </c>
      <c r="AQ270" s="9">
        <v>0</v>
      </c>
      <c r="AR270" s="9">
        <v>2.595141644279E-3</v>
      </c>
      <c r="AS270" s="9">
        <v>0</v>
      </c>
    </row>
    <row r="271" spans="1:45" x14ac:dyDescent="0.4">
      <c r="B271" s="10">
        <v>0</v>
      </c>
      <c r="C271" s="10">
        <v>0</v>
      </c>
      <c r="D271" s="10">
        <v>1</v>
      </c>
      <c r="E271" s="10">
        <v>0</v>
      </c>
      <c r="F271" s="10">
        <v>0</v>
      </c>
      <c r="G271" s="10">
        <v>0</v>
      </c>
      <c r="H271" s="10">
        <v>0</v>
      </c>
      <c r="I271" s="10">
        <v>2</v>
      </c>
      <c r="J271" s="10">
        <v>0</v>
      </c>
      <c r="K271" s="10">
        <v>1</v>
      </c>
      <c r="L271" s="10">
        <v>0</v>
      </c>
      <c r="M271" s="10">
        <v>0</v>
      </c>
      <c r="N271" s="10">
        <v>0</v>
      </c>
      <c r="O271" s="10">
        <v>0</v>
      </c>
      <c r="P271" s="10">
        <v>0</v>
      </c>
      <c r="Q271" s="10">
        <v>0</v>
      </c>
      <c r="R271" s="10">
        <v>0</v>
      </c>
      <c r="S271" s="10">
        <v>1</v>
      </c>
      <c r="T271" s="10">
        <v>0</v>
      </c>
      <c r="U271" s="10">
        <v>0</v>
      </c>
      <c r="V271" s="10">
        <v>0</v>
      </c>
      <c r="W271" s="10">
        <v>0</v>
      </c>
      <c r="X271" s="10">
        <v>0</v>
      </c>
      <c r="Y271" s="10">
        <v>0</v>
      </c>
      <c r="Z271" s="10">
        <v>0</v>
      </c>
      <c r="AA271" s="10">
        <v>0</v>
      </c>
      <c r="AB271" s="10">
        <v>0</v>
      </c>
      <c r="AC271" s="10">
        <v>0</v>
      </c>
      <c r="AD271" s="10">
        <v>0</v>
      </c>
      <c r="AE271" s="10">
        <v>1</v>
      </c>
      <c r="AF271" s="10">
        <v>1</v>
      </c>
      <c r="AG271" s="10">
        <v>0</v>
      </c>
      <c r="AH271" s="10">
        <v>0</v>
      </c>
      <c r="AI271" s="10">
        <v>1</v>
      </c>
      <c r="AJ271" s="10">
        <v>0</v>
      </c>
      <c r="AK271" s="10">
        <v>2</v>
      </c>
      <c r="AL271" s="10">
        <v>0</v>
      </c>
      <c r="AM271" s="10">
        <v>2</v>
      </c>
      <c r="AN271" s="10">
        <v>0</v>
      </c>
      <c r="AO271" s="10">
        <v>2</v>
      </c>
      <c r="AP271" s="10">
        <v>0</v>
      </c>
      <c r="AQ271" s="10">
        <v>0</v>
      </c>
      <c r="AR271" s="10">
        <v>1</v>
      </c>
      <c r="AS271" s="10">
        <v>0</v>
      </c>
    </row>
    <row r="272" spans="1:45" x14ac:dyDescent="0.4">
      <c r="B272" s="10">
        <v>140</v>
      </c>
      <c r="C272" s="10">
        <v>171</v>
      </c>
      <c r="D272" s="10">
        <v>194</v>
      </c>
      <c r="E272" s="10">
        <v>525</v>
      </c>
      <c r="F272" s="10">
        <v>399</v>
      </c>
      <c r="G272" s="10">
        <v>458</v>
      </c>
      <c r="H272" s="10">
        <v>487</v>
      </c>
      <c r="I272" s="10">
        <v>1024</v>
      </c>
      <c r="J272" s="10">
        <v>558</v>
      </c>
      <c r="K272" s="10">
        <v>557</v>
      </c>
      <c r="L272" s="10">
        <v>670</v>
      </c>
      <c r="M272" s="10">
        <v>1265</v>
      </c>
      <c r="N272" s="10">
        <v>579</v>
      </c>
      <c r="O272" s="10">
        <v>605</v>
      </c>
      <c r="P272" s="10">
        <v>615</v>
      </c>
      <c r="Q272" s="10">
        <v>977</v>
      </c>
      <c r="R272" s="10">
        <v>697</v>
      </c>
      <c r="S272" s="10">
        <v>673</v>
      </c>
      <c r="T272" s="10">
        <v>615</v>
      </c>
      <c r="U272" s="10">
        <v>885</v>
      </c>
      <c r="V272" s="10">
        <v>799</v>
      </c>
      <c r="W272" s="10">
        <v>729</v>
      </c>
      <c r="X272" s="10">
        <v>608</v>
      </c>
      <c r="Y272" s="10">
        <v>879</v>
      </c>
      <c r="Z272" s="10">
        <v>408</v>
      </c>
      <c r="AA272" s="10">
        <v>375</v>
      </c>
      <c r="AB272" s="10">
        <v>339</v>
      </c>
      <c r="AC272" s="10">
        <v>431</v>
      </c>
      <c r="AD272" s="10">
        <v>1560</v>
      </c>
      <c r="AE272" s="10">
        <v>1486</v>
      </c>
      <c r="AF272" s="10">
        <v>1327</v>
      </c>
      <c r="AG272" s="10">
        <v>2296</v>
      </c>
      <c r="AH272" s="10">
        <v>2001</v>
      </c>
      <c r="AI272" s="10">
        <v>2055</v>
      </c>
      <c r="AJ272" s="10">
        <v>2161</v>
      </c>
      <c r="AK272" s="10">
        <v>3652</v>
      </c>
      <c r="AL272" s="10">
        <v>2405</v>
      </c>
      <c r="AM272" s="10">
        <v>2382</v>
      </c>
      <c r="AN272" s="10">
        <v>2397</v>
      </c>
      <c r="AO272" s="10">
        <v>4107</v>
      </c>
      <c r="AP272" s="10">
        <v>1175</v>
      </c>
      <c r="AQ272" s="10">
        <v>1190</v>
      </c>
      <c r="AR272" s="10">
        <v>1127</v>
      </c>
      <c r="AS272" s="10">
        <v>1880</v>
      </c>
    </row>
    <row r="273" spans="1:45" x14ac:dyDescent="0.4">
      <c r="B273" s="10">
        <v>0</v>
      </c>
      <c r="C273" s="10">
        <v>0</v>
      </c>
      <c r="D273" s="10">
        <v>3.0911398187020001</v>
      </c>
      <c r="E273" s="10">
        <v>0</v>
      </c>
      <c r="F273" s="10">
        <v>0</v>
      </c>
      <c r="G273" s="10">
        <v>0</v>
      </c>
      <c r="H273" s="10">
        <v>0</v>
      </c>
      <c r="I273" s="10">
        <v>3.068296432336</v>
      </c>
      <c r="J273" s="10">
        <v>0</v>
      </c>
      <c r="K273" s="10">
        <v>1.069349862213</v>
      </c>
      <c r="L273" s="10">
        <v>0</v>
      </c>
      <c r="M273" s="10">
        <v>0</v>
      </c>
      <c r="N273" s="10">
        <v>0</v>
      </c>
      <c r="O273" s="10">
        <v>0</v>
      </c>
      <c r="P273" s="10">
        <v>0</v>
      </c>
      <c r="Q273" s="10">
        <v>0</v>
      </c>
      <c r="R273" s="10">
        <v>0</v>
      </c>
      <c r="S273" s="10">
        <v>0.4495719790696</v>
      </c>
      <c r="T273" s="10">
        <v>0</v>
      </c>
      <c r="U273" s="10">
        <v>0</v>
      </c>
      <c r="V273" s="10">
        <v>0</v>
      </c>
      <c r="W273" s="10">
        <v>0</v>
      </c>
      <c r="X273" s="10">
        <v>0</v>
      </c>
      <c r="Y273" s="10">
        <v>0</v>
      </c>
      <c r="Z273" s="10">
        <v>0</v>
      </c>
      <c r="AA273" s="10">
        <v>0</v>
      </c>
      <c r="AB273" s="10">
        <v>0</v>
      </c>
      <c r="AC273" s="10">
        <v>0</v>
      </c>
      <c r="AD273" s="10">
        <v>0</v>
      </c>
      <c r="AE273" s="10">
        <v>0.4495719790696</v>
      </c>
      <c r="AF273" s="10">
        <v>3.0911398187020001</v>
      </c>
      <c r="AG273" s="10">
        <v>0</v>
      </c>
      <c r="AH273" s="10">
        <v>0</v>
      </c>
      <c r="AI273" s="10">
        <v>1.069349862213</v>
      </c>
      <c r="AJ273" s="10">
        <v>0</v>
      </c>
      <c r="AK273" s="10">
        <v>3.068296432336</v>
      </c>
      <c r="AL273" s="10">
        <v>0</v>
      </c>
      <c r="AM273" s="10">
        <v>1.518921841282</v>
      </c>
      <c r="AN273" s="10">
        <v>0</v>
      </c>
      <c r="AO273" s="10">
        <v>3.068296432336</v>
      </c>
      <c r="AP273" s="10">
        <v>0</v>
      </c>
      <c r="AQ273" s="10">
        <v>0</v>
      </c>
      <c r="AR273" s="10">
        <v>3.0911398187020001</v>
      </c>
      <c r="AS273" s="10">
        <v>0</v>
      </c>
    </row>
    <row r="274" spans="1:45" x14ac:dyDescent="0.4">
      <c r="B274" s="10">
        <v>414.93832661670001</v>
      </c>
      <c r="C274" s="10">
        <v>393.1087009327</v>
      </c>
      <c r="D274" s="10">
        <v>411.1167491361</v>
      </c>
      <c r="E274" s="10">
        <v>684.19789504209996</v>
      </c>
      <c r="F274" s="10">
        <v>684.26920344040002</v>
      </c>
      <c r="G274" s="10">
        <v>663.39166233169999</v>
      </c>
      <c r="H274" s="10">
        <v>674.01172105759997</v>
      </c>
      <c r="I274" s="10">
        <v>1128.41468854</v>
      </c>
      <c r="J274" s="10">
        <v>617.18630347789997</v>
      </c>
      <c r="K274" s="10">
        <v>627.76873530119997</v>
      </c>
      <c r="L274" s="10">
        <v>636.72706064479996</v>
      </c>
      <c r="M274" s="10">
        <v>1073.374845675</v>
      </c>
      <c r="N274" s="10">
        <v>579.05991985059995</v>
      </c>
      <c r="O274" s="10">
        <v>581.35840760539998</v>
      </c>
      <c r="P274" s="10">
        <v>561.89971533259995</v>
      </c>
      <c r="Q274" s="10">
        <v>927.34131457230001</v>
      </c>
      <c r="R274" s="10">
        <v>534.86103441440002</v>
      </c>
      <c r="S274" s="10">
        <v>537.47378196149998</v>
      </c>
      <c r="T274" s="10">
        <v>520.81066326339999</v>
      </c>
      <c r="U274" s="10">
        <v>855.37523773249995</v>
      </c>
      <c r="V274" s="10">
        <v>488.03964374970002</v>
      </c>
      <c r="W274" s="10">
        <v>520.38165158490006</v>
      </c>
      <c r="X274" s="10">
        <v>463.59296599330003</v>
      </c>
      <c r="Y274" s="10">
        <v>868.07166433760005</v>
      </c>
      <c r="Z274" s="10">
        <v>261.6455684503</v>
      </c>
      <c r="AA274" s="10">
        <v>246.00304049409999</v>
      </c>
      <c r="AB274" s="10">
        <v>286.2186198398</v>
      </c>
      <c r="AC274" s="10">
        <v>446.85162582309999</v>
      </c>
      <c r="AD274" s="10">
        <v>1752.8369306449999</v>
      </c>
      <c r="AE274" s="10">
        <v>1754.4793060980001</v>
      </c>
      <c r="AF274" s="10">
        <v>1799.134141944</v>
      </c>
      <c r="AG274" s="10">
        <v>3020.550763321</v>
      </c>
      <c r="AH274" s="10">
        <v>1805.6587632129999</v>
      </c>
      <c r="AI274" s="10">
        <v>1770.486660114</v>
      </c>
      <c r="AJ274" s="10">
        <v>1701.07770433</v>
      </c>
      <c r="AK274" s="10">
        <v>2921.773676756</v>
      </c>
      <c r="AL274" s="10">
        <v>2343.7882726490002</v>
      </c>
      <c r="AM274" s="10">
        <v>2394.2378484450001</v>
      </c>
      <c r="AN274" s="10">
        <v>2358.2221231120002</v>
      </c>
      <c r="AO274" s="10">
        <v>4013.4190004729999</v>
      </c>
      <c r="AP274" s="10">
        <v>1236.211727351</v>
      </c>
      <c r="AQ274" s="10">
        <v>1177.7621515549999</v>
      </c>
      <c r="AR274" s="10">
        <v>1191.125665729</v>
      </c>
      <c r="AS274" s="10">
        <v>1973.5561672179999</v>
      </c>
    </row>
    <row r="275" spans="1:45" x14ac:dyDescent="0.4">
      <c r="B275" s="4" t="s">
        <v>95</v>
      </c>
      <c r="C275" s="4" t="s">
        <v>95</v>
      </c>
      <c r="D275" s="4" t="s">
        <v>95</v>
      </c>
      <c r="E275" s="4" t="s">
        <v>95</v>
      </c>
      <c r="F275" s="4" t="s">
        <v>95</v>
      </c>
      <c r="G275" s="4" t="s">
        <v>95</v>
      </c>
      <c r="H275" s="4" t="s">
        <v>95</v>
      </c>
      <c r="I275" s="4" t="s">
        <v>95</v>
      </c>
      <c r="J275" s="4" t="s">
        <v>95</v>
      </c>
      <c r="K275" s="4" t="s">
        <v>95</v>
      </c>
      <c r="L275" s="4" t="s">
        <v>95</v>
      </c>
      <c r="M275" s="4" t="s">
        <v>95</v>
      </c>
      <c r="N275" s="4" t="s">
        <v>446</v>
      </c>
      <c r="O275" s="4" t="s">
        <v>446</v>
      </c>
      <c r="P275" s="4" t="s">
        <v>446</v>
      </c>
      <c r="Q275" s="4" t="s">
        <v>446</v>
      </c>
      <c r="R275" s="4" t="s">
        <v>95</v>
      </c>
      <c r="S275" s="4" t="s">
        <v>95</v>
      </c>
      <c r="T275" s="4" t="s">
        <v>95</v>
      </c>
      <c r="U275" s="4" t="s">
        <v>95</v>
      </c>
      <c r="V275" s="4" t="s">
        <v>446</v>
      </c>
      <c r="W275" s="4" t="s">
        <v>446</v>
      </c>
      <c r="X275" s="4" t="s">
        <v>446</v>
      </c>
      <c r="Y275" s="4" t="s">
        <v>446</v>
      </c>
      <c r="Z275" s="4" t="s">
        <v>446</v>
      </c>
      <c r="AA275" s="4" t="s">
        <v>446</v>
      </c>
      <c r="AB275" s="4" t="s">
        <v>446</v>
      </c>
      <c r="AC275" s="4" t="s">
        <v>446</v>
      </c>
      <c r="AD275" s="4" t="s">
        <v>95</v>
      </c>
      <c r="AE275" s="4" t="s">
        <v>95</v>
      </c>
      <c r="AF275" s="4" t="s">
        <v>95</v>
      </c>
      <c r="AG275" s="4" t="s">
        <v>95</v>
      </c>
      <c r="AH275" s="4" t="s">
        <v>95</v>
      </c>
      <c r="AI275" s="4" t="s">
        <v>95</v>
      </c>
      <c r="AJ275" s="4" t="s">
        <v>95</v>
      </c>
      <c r="AK275" s="4" t="s">
        <v>95</v>
      </c>
      <c r="AL275" s="4" t="s">
        <v>95</v>
      </c>
      <c r="AM275" s="4" t="s">
        <v>95</v>
      </c>
      <c r="AN275" s="4" t="s">
        <v>95</v>
      </c>
      <c r="AO275" s="4" t="s">
        <v>95</v>
      </c>
      <c r="AP275" s="4" t="s">
        <v>95</v>
      </c>
      <c r="AQ275" s="4" t="s">
        <v>95</v>
      </c>
      <c r="AR275" s="4" t="s">
        <v>95</v>
      </c>
      <c r="AS275" s="4" t="s">
        <v>95</v>
      </c>
    </row>
    <row r="276" spans="1:45" x14ac:dyDescent="0.4">
      <c r="A276" s="1" t="s">
        <v>386</v>
      </c>
      <c r="B276" s="9">
        <v>0</v>
      </c>
      <c r="C276" s="9">
        <v>0</v>
      </c>
      <c r="D276" s="9">
        <v>0</v>
      </c>
      <c r="E276" s="9">
        <v>0</v>
      </c>
      <c r="F276" s="9">
        <v>2.055151474865E-3</v>
      </c>
      <c r="G276" s="9">
        <v>0</v>
      </c>
      <c r="H276" s="9">
        <v>0</v>
      </c>
      <c r="I276" s="9">
        <v>2.621515315031E-3</v>
      </c>
      <c r="J276" s="9">
        <v>6.1738400951590004E-3</v>
      </c>
      <c r="K276" s="9">
        <v>0</v>
      </c>
      <c r="L276" s="9">
        <v>3.514555987416E-3</v>
      </c>
      <c r="M276" s="9">
        <v>0</v>
      </c>
      <c r="N276" s="9">
        <v>1.669457325524E-3</v>
      </c>
      <c r="O276" s="9">
        <v>5.2314846788979992E-3</v>
      </c>
      <c r="P276" s="9">
        <v>7.5164106355100002E-4</v>
      </c>
      <c r="Q276" s="9">
        <v>5.0697617102319996E-4</v>
      </c>
      <c r="R276" s="9">
        <v>1.9344759787640001E-3</v>
      </c>
      <c r="S276" s="9">
        <v>0</v>
      </c>
      <c r="T276" s="9">
        <v>0</v>
      </c>
      <c r="U276" s="9">
        <v>0</v>
      </c>
      <c r="V276" s="9">
        <v>4.437215230318E-4</v>
      </c>
      <c r="W276" s="9">
        <v>4.4495914449810001E-3</v>
      </c>
      <c r="X276" s="9">
        <v>5.7197597235429994E-3</v>
      </c>
      <c r="Y276" s="9">
        <v>2.7195940900959998E-3</v>
      </c>
      <c r="Z276" s="9">
        <v>0</v>
      </c>
      <c r="AA276" s="9">
        <v>0</v>
      </c>
      <c r="AB276" s="9">
        <v>2.6280894008529998E-3</v>
      </c>
      <c r="AC276" s="9">
        <v>0</v>
      </c>
      <c r="AD276" s="9">
        <v>1.3180199275859999E-3</v>
      </c>
      <c r="AE276" s="9">
        <v>2.0999682995210002E-3</v>
      </c>
      <c r="AF276" s="9">
        <v>1.2439664174680001E-3</v>
      </c>
      <c r="AG276" s="9">
        <v>1.7609235442799999E-3</v>
      </c>
      <c r="AH276" s="9">
        <v>2.8379436089690001E-3</v>
      </c>
      <c r="AI276" s="9">
        <v>9.4465689014209999E-4</v>
      </c>
      <c r="AJ276" s="9">
        <v>2.2491305578090002E-3</v>
      </c>
      <c r="AK276" s="9">
        <v>1.6090909184160001E-4</v>
      </c>
      <c r="AL276" s="9">
        <v>3.1720577486439999E-3</v>
      </c>
      <c r="AM276" s="9">
        <v>1.9028098883350001E-3</v>
      </c>
      <c r="AN276" s="9">
        <v>1.8447265711130001E-3</v>
      </c>
      <c r="AO276" s="9">
        <v>1.442435714795E-3</v>
      </c>
      <c r="AP276" s="9">
        <v>0</v>
      </c>
      <c r="AQ276" s="9">
        <v>6.8016610420660001E-4</v>
      </c>
      <c r="AR276" s="9">
        <v>1.4387510380570001E-3</v>
      </c>
      <c r="AS276" s="9">
        <v>0</v>
      </c>
    </row>
    <row r="277" spans="1:45" x14ac:dyDescent="0.4">
      <c r="B277" s="10">
        <v>0</v>
      </c>
      <c r="C277" s="10">
        <v>0</v>
      </c>
      <c r="D277" s="10">
        <v>0</v>
      </c>
      <c r="E277" s="10">
        <v>0</v>
      </c>
      <c r="F277" s="10">
        <v>1</v>
      </c>
      <c r="G277" s="10">
        <v>0</v>
      </c>
      <c r="H277" s="10">
        <v>0</v>
      </c>
      <c r="I277" s="10">
        <v>1</v>
      </c>
      <c r="J277" s="10">
        <v>2</v>
      </c>
      <c r="K277" s="10">
        <v>0</v>
      </c>
      <c r="L277" s="10">
        <v>2</v>
      </c>
      <c r="M277" s="10">
        <v>0</v>
      </c>
      <c r="N277" s="10">
        <v>1</v>
      </c>
      <c r="O277" s="10">
        <v>2</v>
      </c>
      <c r="P277" s="10">
        <v>2</v>
      </c>
      <c r="Q277" s="10">
        <v>1</v>
      </c>
      <c r="R277" s="10">
        <v>1</v>
      </c>
      <c r="S277" s="10">
        <v>0</v>
      </c>
      <c r="T277" s="10">
        <v>0</v>
      </c>
      <c r="U277" s="10">
        <v>0</v>
      </c>
      <c r="V277" s="10">
        <v>1</v>
      </c>
      <c r="W277" s="10">
        <v>2</v>
      </c>
      <c r="X277" s="10">
        <v>2</v>
      </c>
      <c r="Y277" s="10">
        <v>1</v>
      </c>
      <c r="Z277" s="10">
        <v>0</v>
      </c>
      <c r="AA277" s="10">
        <v>0</v>
      </c>
      <c r="AB277" s="10">
        <v>1</v>
      </c>
      <c r="AC277" s="10">
        <v>0</v>
      </c>
      <c r="AD277" s="10">
        <v>2</v>
      </c>
      <c r="AE277" s="10">
        <v>3</v>
      </c>
      <c r="AF277" s="10">
        <v>3</v>
      </c>
      <c r="AG277" s="10">
        <v>2</v>
      </c>
      <c r="AH277" s="10">
        <v>4</v>
      </c>
      <c r="AI277" s="10">
        <v>1</v>
      </c>
      <c r="AJ277" s="10">
        <v>4</v>
      </c>
      <c r="AK277" s="10">
        <v>1</v>
      </c>
      <c r="AL277" s="10">
        <v>6</v>
      </c>
      <c r="AM277" s="10">
        <v>3</v>
      </c>
      <c r="AN277" s="10">
        <v>4</v>
      </c>
      <c r="AO277" s="10">
        <v>3</v>
      </c>
      <c r="AP277" s="10">
        <v>0</v>
      </c>
      <c r="AQ277" s="10">
        <v>1</v>
      </c>
      <c r="AR277" s="10">
        <v>3</v>
      </c>
      <c r="AS277" s="10">
        <v>0</v>
      </c>
    </row>
    <row r="278" spans="1:45" x14ac:dyDescent="0.4">
      <c r="B278" s="10">
        <v>140</v>
      </c>
      <c r="C278" s="10">
        <v>171</v>
      </c>
      <c r="D278" s="10">
        <v>194</v>
      </c>
      <c r="E278" s="10">
        <v>525</v>
      </c>
      <c r="F278" s="10">
        <v>399</v>
      </c>
      <c r="G278" s="10">
        <v>458</v>
      </c>
      <c r="H278" s="10">
        <v>487</v>
      </c>
      <c r="I278" s="10">
        <v>1024</v>
      </c>
      <c r="J278" s="10">
        <v>558</v>
      </c>
      <c r="K278" s="10">
        <v>557</v>
      </c>
      <c r="L278" s="10">
        <v>670</v>
      </c>
      <c r="M278" s="10">
        <v>1265</v>
      </c>
      <c r="N278" s="10">
        <v>579</v>
      </c>
      <c r="O278" s="10">
        <v>605</v>
      </c>
      <c r="P278" s="10">
        <v>615</v>
      </c>
      <c r="Q278" s="10">
        <v>977</v>
      </c>
      <c r="R278" s="10">
        <v>697</v>
      </c>
      <c r="S278" s="10">
        <v>673</v>
      </c>
      <c r="T278" s="10">
        <v>615</v>
      </c>
      <c r="U278" s="10">
        <v>885</v>
      </c>
      <c r="V278" s="10">
        <v>799</v>
      </c>
      <c r="W278" s="10">
        <v>729</v>
      </c>
      <c r="X278" s="10">
        <v>608</v>
      </c>
      <c r="Y278" s="10">
        <v>879</v>
      </c>
      <c r="Z278" s="10">
        <v>408</v>
      </c>
      <c r="AA278" s="10">
        <v>375</v>
      </c>
      <c r="AB278" s="10">
        <v>339</v>
      </c>
      <c r="AC278" s="10">
        <v>431</v>
      </c>
      <c r="AD278" s="10">
        <v>1560</v>
      </c>
      <c r="AE278" s="10">
        <v>1486</v>
      </c>
      <c r="AF278" s="10">
        <v>1327</v>
      </c>
      <c r="AG278" s="10">
        <v>2296</v>
      </c>
      <c r="AH278" s="10">
        <v>2001</v>
      </c>
      <c r="AI278" s="10">
        <v>2055</v>
      </c>
      <c r="AJ278" s="10">
        <v>2161</v>
      </c>
      <c r="AK278" s="10">
        <v>3652</v>
      </c>
      <c r="AL278" s="10">
        <v>2405</v>
      </c>
      <c r="AM278" s="10">
        <v>2382</v>
      </c>
      <c r="AN278" s="10">
        <v>2397</v>
      </c>
      <c r="AO278" s="10">
        <v>4107</v>
      </c>
      <c r="AP278" s="10">
        <v>1175</v>
      </c>
      <c r="AQ278" s="10">
        <v>1190</v>
      </c>
      <c r="AR278" s="10">
        <v>1127</v>
      </c>
      <c r="AS278" s="10">
        <v>1880</v>
      </c>
    </row>
    <row r="279" spans="1:45" x14ac:dyDescent="0.4">
      <c r="B279" s="10">
        <v>0</v>
      </c>
      <c r="C279" s="10">
        <v>0</v>
      </c>
      <c r="D279" s="10">
        <v>0</v>
      </c>
      <c r="E279" s="10">
        <v>0</v>
      </c>
      <c r="F279" s="10">
        <v>1.406276862655</v>
      </c>
      <c r="G279" s="10">
        <v>0</v>
      </c>
      <c r="H279" s="10">
        <v>0</v>
      </c>
      <c r="I279" s="10">
        <v>2.9581563877130002</v>
      </c>
      <c r="J279" s="10">
        <v>3.8104095465940002</v>
      </c>
      <c r="K279" s="10">
        <v>0</v>
      </c>
      <c r="L279" s="10">
        <v>2.237812903339</v>
      </c>
      <c r="M279" s="10">
        <v>0</v>
      </c>
      <c r="N279" s="10">
        <v>0.96671582511190002</v>
      </c>
      <c r="O279" s="10">
        <v>3.0413676023359999</v>
      </c>
      <c r="P279" s="10">
        <v>0.42234689964159999</v>
      </c>
      <c r="Q279" s="10">
        <v>0.47013994889350003</v>
      </c>
      <c r="R279" s="10">
        <v>1.034675823051</v>
      </c>
      <c r="S279" s="10">
        <v>0</v>
      </c>
      <c r="T279" s="10">
        <v>0</v>
      </c>
      <c r="U279" s="10">
        <v>0</v>
      </c>
      <c r="V279" s="10">
        <v>0.2165536940245</v>
      </c>
      <c r="W279" s="10">
        <v>2.3154857450169999</v>
      </c>
      <c r="X279" s="10">
        <v>2.651640375006</v>
      </c>
      <c r="Y279" s="10">
        <v>2.3608025681129998</v>
      </c>
      <c r="Z279" s="10">
        <v>0</v>
      </c>
      <c r="AA279" s="10">
        <v>0</v>
      </c>
      <c r="AB279" s="10">
        <v>0.75220812112790003</v>
      </c>
      <c r="AC279" s="10">
        <v>0</v>
      </c>
      <c r="AD279" s="10">
        <v>2.3102740043979999</v>
      </c>
      <c r="AE279" s="10">
        <v>3.6843509249720001</v>
      </c>
      <c r="AF279" s="10">
        <v>2.2380624530979998</v>
      </c>
      <c r="AG279" s="10">
        <v>5.318958955826</v>
      </c>
      <c r="AH279" s="10">
        <v>5.1243577470390003</v>
      </c>
      <c r="AI279" s="10">
        <v>1.672502422382</v>
      </c>
      <c r="AJ279" s="10">
        <v>3.8259458460169999</v>
      </c>
      <c r="AK279" s="10">
        <v>0.47013994889350003</v>
      </c>
      <c r="AL279" s="10">
        <v>7.4346317514370002</v>
      </c>
      <c r="AM279" s="10">
        <v>4.5557794530480002</v>
      </c>
      <c r="AN279" s="10">
        <v>4.350275011091</v>
      </c>
      <c r="AO279" s="10">
        <v>5.7890989047190002</v>
      </c>
      <c r="AP279" s="10">
        <v>0</v>
      </c>
      <c r="AQ279" s="10">
        <v>0.80107389430499998</v>
      </c>
      <c r="AR279" s="10">
        <v>1.7137332880239999</v>
      </c>
      <c r="AS279" s="10">
        <v>0</v>
      </c>
    </row>
    <row r="280" spans="1:45" x14ac:dyDescent="0.4">
      <c r="B280" s="10">
        <v>414.93832661670001</v>
      </c>
      <c r="C280" s="10">
        <v>393.1087009327</v>
      </c>
      <c r="D280" s="10">
        <v>411.1167491361</v>
      </c>
      <c r="E280" s="10">
        <v>684.19789504209996</v>
      </c>
      <c r="F280" s="10">
        <v>684.26920344040002</v>
      </c>
      <c r="G280" s="10">
        <v>663.39166233169999</v>
      </c>
      <c r="H280" s="10">
        <v>674.01172105759997</v>
      </c>
      <c r="I280" s="10">
        <v>1128.41468854</v>
      </c>
      <c r="J280" s="10">
        <v>617.18630347789997</v>
      </c>
      <c r="K280" s="10">
        <v>627.76873530119997</v>
      </c>
      <c r="L280" s="10">
        <v>636.72706064479996</v>
      </c>
      <c r="M280" s="10">
        <v>1073.374845675</v>
      </c>
      <c r="N280" s="10">
        <v>579.05991985059995</v>
      </c>
      <c r="O280" s="10">
        <v>581.35840760539998</v>
      </c>
      <c r="P280" s="10">
        <v>561.89971533259995</v>
      </c>
      <c r="Q280" s="10">
        <v>927.34131457230001</v>
      </c>
      <c r="R280" s="10">
        <v>534.86103441440002</v>
      </c>
      <c r="S280" s="10">
        <v>537.47378196149998</v>
      </c>
      <c r="T280" s="10">
        <v>520.81066326339999</v>
      </c>
      <c r="U280" s="10">
        <v>855.37523773249995</v>
      </c>
      <c r="V280" s="10">
        <v>488.03964374970002</v>
      </c>
      <c r="W280" s="10">
        <v>520.38165158490006</v>
      </c>
      <c r="X280" s="10">
        <v>463.59296599330003</v>
      </c>
      <c r="Y280" s="10">
        <v>868.07166433760005</v>
      </c>
      <c r="Z280" s="10">
        <v>261.6455684503</v>
      </c>
      <c r="AA280" s="10">
        <v>246.00304049409999</v>
      </c>
      <c r="AB280" s="10">
        <v>286.2186198398</v>
      </c>
      <c r="AC280" s="10">
        <v>446.85162582309999</v>
      </c>
      <c r="AD280" s="10">
        <v>1752.8369306449999</v>
      </c>
      <c r="AE280" s="10">
        <v>1754.4793060980001</v>
      </c>
      <c r="AF280" s="10">
        <v>1799.134141944</v>
      </c>
      <c r="AG280" s="10">
        <v>3020.550763321</v>
      </c>
      <c r="AH280" s="10">
        <v>1805.6587632129999</v>
      </c>
      <c r="AI280" s="10">
        <v>1770.486660114</v>
      </c>
      <c r="AJ280" s="10">
        <v>1701.07770433</v>
      </c>
      <c r="AK280" s="10">
        <v>2921.773676756</v>
      </c>
      <c r="AL280" s="10">
        <v>2343.7882726490002</v>
      </c>
      <c r="AM280" s="10">
        <v>2394.2378484450001</v>
      </c>
      <c r="AN280" s="10">
        <v>2358.2221231120002</v>
      </c>
      <c r="AO280" s="10">
        <v>4013.4190004729999</v>
      </c>
      <c r="AP280" s="10">
        <v>1236.211727351</v>
      </c>
      <c r="AQ280" s="10">
        <v>1177.7621515549999</v>
      </c>
      <c r="AR280" s="10">
        <v>1191.125665729</v>
      </c>
      <c r="AS280" s="10">
        <v>1973.5561672179999</v>
      </c>
    </row>
    <row r="281" spans="1:45" x14ac:dyDescent="0.4">
      <c r="B281" s="4" t="s">
        <v>446</v>
      </c>
      <c r="C281" s="4" t="s">
        <v>446</v>
      </c>
      <c r="D281" s="4" t="s">
        <v>446</v>
      </c>
      <c r="E281" s="4" t="s">
        <v>446</v>
      </c>
      <c r="F281" s="4" t="s">
        <v>95</v>
      </c>
      <c r="G281" s="4" t="s">
        <v>95</v>
      </c>
      <c r="H281" s="4" t="s">
        <v>95</v>
      </c>
      <c r="I281" s="4" t="s">
        <v>95</v>
      </c>
      <c r="J281" s="4" t="s">
        <v>95</v>
      </c>
      <c r="K281" s="4" t="s">
        <v>95</v>
      </c>
      <c r="L281" s="4" t="s">
        <v>95</v>
      </c>
      <c r="M281" s="4" t="s">
        <v>95</v>
      </c>
      <c r="N281" s="4" t="s">
        <v>95</v>
      </c>
      <c r="O281" s="4" t="s">
        <v>228</v>
      </c>
      <c r="P281" s="4" t="s">
        <v>95</v>
      </c>
      <c r="Q281" s="4" t="s">
        <v>95</v>
      </c>
      <c r="R281" s="4" t="s">
        <v>95</v>
      </c>
      <c r="S281" s="4" t="s">
        <v>95</v>
      </c>
      <c r="T281" s="4" t="s">
        <v>95</v>
      </c>
      <c r="U281" s="4" t="s">
        <v>95</v>
      </c>
      <c r="V281" s="4" t="s">
        <v>95</v>
      </c>
      <c r="W281" s="4" t="s">
        <v>183</v>
      </c>
      <c r="X281" s="4" t="s">
        <v>183</v>
      </c>
      <c r="Y281" s="4" t="s">
        <v>95</v>
      </c>
      <c r="Z281" s="4" t="s">
        <v>95</v>
      </c>
      <c r="AA281" s="4" t="s">
        <v>95</v>
      </c>
      <c r="AB281" s="4" t="s">
        <v>95</v>
      </c>
      <c r="AC281" s="4" t="s">
        <v>95</v>
      </c>
      <c r="AD281" s="4" t="s">
        <v>95</v>
      </c>
      <c r="AE281" s="4" t="s">
        <v>95</v>
      </c>
      <c r="AF281" s="4" t="s">
        <v>95</v>
      </c>
      <c r="AG281" s="4" t="s">
        <v>95</v>
      </c>
      <c r="AH281" s="4" t="s">
        <v>163</v>
      </c>
      <c r="AI281" s="4" t="s">
        <v>95</v>
      </c>
      <c r="AJ281" s="4" t="s">
        <v>116</v>
      </c>
      <c r="AK281" s="4" t="s">
        <v>95</v>
      </c>
      <c r="AL281" s="4" t="s">
        <v>236</v>
      </c>
      <c r="AM281" s="4" t="s">
        <v>95</v>
      </c>
      <c r="AN281" s="4" t="s">
        <v>95</v>
      </c>
      <c r="AO281" s="4" t="s">
        <v>95</v>
      </c>
      <c r="AP281" s="4" t="s">
        <v>95</v>
      </c>
      <c r="AQ281" s="4" t="s">
        <v>95</v>
      </c>
      <c r="AR281" s="4" t="s">
        <v>116</v>
      </c>
      <c r="AS281" s="4" t="s">
        <v>95</v>
      </c>
    </row>
    <row r="282" spans="1:45" x14ac:dyDescent="0.4">
      <c r="A282" s="1" t="s">
        <v>152</v>
      </c>
      <c r="B282" s="10">
        <v>140</v>
      </c>
      <c r="C282" s="10">
        <v>171</v>
      </c>
      <c r="D282" s="10">
        <v>194</v>
      </c>
      <c r="E282" s="10">
        <v>525</v>
      </c>
      <c r="F282" s="10">
        <v>399</v>
      </c>
      <c r="G282" s="10">
        <v>458</v>
      </c>
      <c r="H282" s="10">
        <v>487</v>
      </c>
      <c r="I282" s="10">
        <v>1024</v>
      </c>
      <c r="J282" s="10">
        <v>558</v>
      </c>
      <c r="K282" s="10">
        <v>557</v>
      </c>
      <c r="L282" s="10">
        <v>670</v>
      </c>
      <c r="M282" s="10">
        <v>1265</v>
      </c>
      <c r="N282" s="10">
        <v>579</v>
      </c>
      <c r="O282" s="10">
        <v>605</v>
      </c>
      <c r="P282" s="10">
        <v>615</v>
      </c>
      <c r="Q282" s="10">
        <v>977</v>
      </c>
      <c r="R282" s="10">
        <v>697</v>
      </c>
      <c r="S282" s="10">
        <v>673</v>
      </c>
      <c r="T282" s="10">
        <v>615</v>
      </c>
      <c r="U282" s="10">
        <v>885</v>
      </c>
      <c r="V282" s="10">
        <v>799</v>
      </c>
      <c r="W282" s="10">
        <v>729</v>
      </c>
      <c r="X282" s="10">
        <v>608</v>
      </c>
      <c r="Y282" s="10">
        <v>879</v>
      </c>
      <c r="Z282" s="10">
        <v>408</v>
      </c>
      <c r="AA282" s="10">
        <v>375</v>
      </c>
      <c r="AB282" s="10">
        <v>339</v>
      </c>
      <c r="AC282" s="10">
        <v>431</v>
      </c>
      <c r="AD282" s="10">
        <v>1560</v>
      </c>
      <c r="AE282" s="10">
        <v>1486</v>
      </c>
      <c r="AF282" s="10">
        <v>1327</v>
      </c>
      <c r="AG282" s="10">
        <v>2296</v>
      </c>
      <c r="AH282" s="10">
        <v>2001</v>
      </c>
      <c r="AI282" s="10">
        <v>2055</v>
      </c>
      <c r="AJ282" s="10">
        <v>2161</v>
      </c>
      <c r="AK282" s="10">
        <v>3652</v>
      </c>
      <c r="AL282" s="10">
        <v>2405</v>
      </c>
      <c r="AM282" s="10">
        <v>2382</v>
      </c>
      <c r="AN282" s="10">
        <v>2397</v>
      </c>
      <c r="AO282" s="10">
        <v>4107</v>
      </c>
      <c r="AP282" s="10">
        <v>1175</v>
      </c>
      <c r="AQ282" s="10">
        <v>1190</v>
      </c>
      <c r="AR282" s="10">
        <v>1127</v>
      </c>
      <c r="AS282" s="10">
        <v>1880</v>
      </c>
    </row>
    <row r="283" spans="1:45" x14ac:dyDescent="0.4">
      <c r="A283" s="1" t="s">
        <v>153</v>
      </c>
      <c r="B283" s="10">
        <v>414.93832661670001</v>
      </c>
      <c r="C283" s="10">
        <v>393.1087009327</v>
      </c>
      <c r="D283" s="10">
        <v>411.1167491361</v>
      </c>
      <c r="E283" s="10">
        <v>684.19789504209996</v>
      </c>
      <c r="F283" s="10">
        <v>684.26920344040002</v>
      </c>
      <c r="G283" s="10">
        <v>663.39166233169999</v>
      </c>
      <c r="H283" s="10">
        <v>674.01172105759997</v>
      </c>
      <c r="I283" s="10">
        <v>1128.41468854</v>
      </c>
      <c r="J283" s="10">
        <v>617.18630347789997</v>
      </c>
      <c r="K283" s="10">
        <v>627.76873530119997</v>
      </c>
      <c r="L283" s="10">
        <v>636.72706064479996</v>
      </c>
      <c r="M283" s="10">
        <v>1073.374845675</v>
      </c>
      <c r="N283" s="10">
        <v>579.05991985059995</v>
      </c>
      <c r="O283" s="10">
        <v>581.35840760539998</v>
      </c>
      <c r="P283" s="10">
        <v>561.89971533259995</v>
      </c>
      <c r="Q283" s="10">
        <v>927.34131457230001</v>
      </c>
      <c r="R283" s="10">
        <v>534.86103441440002</v>
      </c>
      <c r="S283" s="10">
        <v>537.47378196149998</v>
      </c>
      <c r="T283" s="10">
        <v>520.81066326339999</v>
      </c>
      <c r="U283" s="10">
        <v>855.37523773249995</v>
      </c>
      <c r="V283" s="10">
        <v>488.03964374970002</v>
      </c>
      <c r="W283" s="10">
        <v>520.38165158490006</v>
      </c>
      <c r="X283" s="10">
        <v>463.59296599330003</v>
      </c>
      <c r="Y283" s="10">
        <v>868.07166433760005</v>
      </c>
      <c r="Z283" s="10">
        <v>261.6455684503</v>
      </c>
      <c r="AA283" s="10">
        <v>246.00304049409999</v>
      </c>
      <c r="AB283" s="10">
        <v>286.2186198398</v>
      </c>
      <c r="AC283" s="10">
        <v>446.85162582309999</v>
      </c>
      <c r="AD283" s="10">
        <v>1752.8369306449999</v>
      </c>
      <c r="AE283" s="10">
        <v>1754.4793060980001</v>
      </c>
      <c r="AF283" s="10">
        <v>1799.134141944</v>
      </c>
      <c r="AG283" s="10">
        <v>3020.550763321</v>
      </c>
      <c r="AH283" s="10">
        <v>1805.6587632129999</v>
      </c>
      <c r="AI283" s="10">
        <v>1770.486660114</v>
      </c>
      <c r="AJ283" s="10">
        <v>1701.07770433</v>
      </c>
      <c r="AK283" s="10">
        <v>2921.773676756</v>
      </c>
      <c r="AL283" s="10">
        <v>2343.7882726490002</v>
      </c>
      <c r="AM283" s="10">
        <v>2394.2378484450001</v>
      </c>
      <c r="AN283" s="10">
        <v>2358.2221231120002</v>
      </c>
      <c r="AO283" s="10">
        <v>4013.4190004729999</v>
      </c>
      <c r="AP283" s="10">
        <v>1236.211727351</v>
      </c>
      <c r="AQ283" s="10">
        <v>1177.7621515549999</v>
      </c>
      <c r="AR283" s="10">
        <v>1191.125665729</v>
      </c>
      <c r="AS283" s="10">
        <v>1973.5561672179999</v>
      </c>
    </row>
    <row r="284" spans="1:45" x14ac:dyDescent="0.4">
      <c r="A284" s="1" t="s">
        <v>154</v>
      </c>
      <c r="B284" s="3" t="s">
        <v>160</v>
      </c>
      <c r="C284" s="3" t="s">
        <v>161</v>
      </c>
      <c r="D284" s="3" t="s">
        <v>162</v>
      </c>
      <c r="E284" s="3" t="s">
        <v>163</v>
      </c>
      <c r="F284" s="3" t="s">
        <v>160</v>
      </c>
      <c r="G284" s="3" t="s">
        <v>161</v>
      </c>
      <c r="H284" s="3" t="s">
        <v>162</v>
      </c>
      <c r="I284" s="3" t="s">
        <v>163</v>
      </c>
      <c r="J284" s="3" t="s">
        <v>160</v>
      </c>
      <c r="K284" s="3" t="s">
        <v>161</v>
      </c>
      <c r="L284" s="3" t="s">
        <v>162</v>
      </c>
      <c r="M284" s="3" t="s">
        <v>163</v>
      </c>
      <c r="N284" s="3" t="s">
        <v>160</v>
      </c>
      <c r="O284" s="3" t="s">
        <v>161</v>
      </c>
      <c r="P284" s="3" t="s">
        <v>162</v>
      </c>
      <c r="Q284" s="3" t="s">
        <v>163</v>
      </c>
      <c r="R284" s="3" t="s">
        <v>160</v>
      </c>
      <c r="S284" s="3" t="s">
        <v>161</v>
      </c>
      <c r="T284" s="3" t="s">
        <v>162</v>
      </c>
      <c r="U284" s="3" t="s">
        <v>163</v>
      </c>
      <c r="V284" s="3" t="s">
        <v>160</v>
      </c>
      <c r="W284" s="3" t="s">
        <v>161</v>
      </c>
      <c r="X284" s="3" t="s">
        <v>162</v>
      </c>
      <c r="Y284" s="3" t="s">
        <v>163</v>
      </c>
      <c r="Z284" s="3" t="s">
        <v>160</v>
      </c>
      <c r="AA284" s="3" t="s">
        <v>161</v>
      </c>
      <c r="AB284" s="3" t="s">
        <v>162</v>
      </c>
      <c r="AC284" s="3" t="s">
        <v>163</v>
      </c>
      <c r="AD284" s="3" t="s">
        <v>160</v>
      </c>
      <c r="AE284" s="3" t="s">
        <v>161</v>
      </c>
      <c r="AF284" s="3" t="s">
        <v>162</v>
      </c>
      <c r="AG284" s="3" t="s">
        <v>163</v>
      </c>
      <c r="AH284" s="3" t="s">
        <v>160</v>
      </c>
      <c r="AI284" s="3" t="s">
        <v>161</v>
      </c>
      <c r="AJ284" s="3" t="s">
        <v>162</v>
      </c>
      <c r="AK284" s="3" t="s">
        <v>163</v>
      </c>
      <c r="AL284" s="3" t="s">
        <v>160</v>
      </c>
      <c r="AM284" s="3" t="s">
        <v>161</v>
      </c>
      <c r="AN284" s="3" t="s">
        <v>162</v>
      </c>
      <c r="AO284" s="3" t="s">
        <v>163</v>
      </c>
      <c r="AP284" s="3" t="s">
        <v>160</v>
      </c>
      <c r="AQ284" s="3" t="s">
        <v>161</v>
      </c>
      <c r="AR284" s="3" t="s">
        <v>162</v>
      </c>
      <c r="AS284" s="3" t="s">
        <v>163</v>
      </c>
    </row>
    <row r="285" spans="1:45" x14ac:dyDescent="0.4">
      <c r="A285" t="s">
        <v>513</v>
      </c>
    </row>
    <row r="286" spans="1:45" x14ac:dyDescent="0.4">
      <c r="A286" t="s">
        <v>165</v>
      </c>
    </row>
  </sheetData>
  <mergeCells count="26">
    <mergeCell ref="V4:Y4"/>
    <mergeCell ref="F3:I3"/>
    <mergeCell ref="J3:M3"/>
    <mergeCell ref="N3:Q3"/>
    <mergeCell ref="R3:U3"/>
    <mergeCell ref="B4:E4"/>
    <mergeCell ref="F4:I4"/>
    <mergeCell ref="J4:M4"/>
    <mergeCell ref="N4:Q4"/>
    <mergeCell ref="R4:U4"/>
    <mergeCell ref="B2:AC2"/>
    <mergeCell ref="AD2:AK2"/>
    <mergeCell ref="AL2:AS2"/>
    <mergeCell ref="A2:A5"/>
    <mergeCell ref="V3:Y3"/>
    <mergeCell ref="Z3:AC3"/>
    <mergeCell ref="AD3:AG3"/>
    <mergeCell ref="AH3:AK3"/>
    <mergeCell ref="AL3:AO3"/>
    <mergeCell ref="AP3:AS3"/>
    <mergeCell ref="Z4:AC4"/>
    <mergeCell ref="AD4:AG4"/>
    <mergeCell ref="AH4:AK4"/>
    <mergeCell ref="AL4:AO4"/>
    <mergeCell ref="AP4:AS4"/>
    <mergeCell ref="B3:E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6D854E-3FC9-47EC-B7A6-AC4480A83C01}">
  <dimension ref="A1:E277"/>
  <sheetViews>
    <sheetView workbookViewId="0"/>
  </sheetViews>
  <sheetFormatPr defaultRowHeight="14.6" x14ac:dyDescent="0.4"/>
  <cols>
    <col min="1" max="1" width="72.3046875" bestFit="1" customWidth="1"/>
    <col min="2" max="5" width="12.53515625" customWidth="1"/>
  </cols>
  <sheetData>
    <row r="1" spans="1:5" x14ac:dyDescent="0.4">
      <c r="A1" s="1" t="s">
        <v>61</v>
      </c>
    </row>
    <row r="2" spans="1:5" ht="87.45" x14ac:dyDescent="0.4">
      <c r="A2" s="2" t="s">
        <v>84</v>
      </c>
      <c r="B2" s="1" t="s">
        <v>90</v>
      </c>
      <c r="C2" s="1" t="s">
        <v>91</v>
      </c>
      <c r="D2" s="1" t="s">
        <v>92</v>
      </c>
      <c r="E2" s="1" t="s">
        <v>93</v>
      </c>
    </row>
    <row r="3" spans="1:5" x14ac:dyDescent="0.4">
      <c r="A3" s="1" t="s">
        <v>886</v>
      </c>
      <c r="B3" s="9">
        <v>0.54542423572810006</v>
      </c>
      <c r="C3" s="9">
        <v>0.5447371579418</v>
      </c>
      <c r="D3" s="9">
        <v>0.52850908863430002</v>
      </c>
      <c r="E3" s="9">
        <v>0.54769230838929994</v>
      </c>
    </row>
    <row r="4" spans="1:5" x14ac:dyDescent="0.4">
      <c r="B4" s="10">
        <v>1878</v>
      </c>
      <c r="C4" s="10">
        <v>1901</v>
      </c>
      <c r="D4" s="10">
        <v>1902</v>
      </c>
      <c r="E4" s="10">
        <v>3307</v>
      </c>
    </row>
    <row r="5" spans="1:5" x14ac:dyDescent="0.4">
      <c r="B5" s="10">
        <v>3580</v>
      </c>
      <c r="C5" s="10">
        <v>3572</v>
      </c>
      <c r="D5" s="10">
        <v>3530</v>
      </c>
      <c r="E5" s="10">
        <v>5990</v>
      </c>
    </row>
    <row r="6" spans="1:5" x14ac:dyDescent="0.4">
      <c r="B6" s="10">
        <v>1952.6187639069999</v>
      </c>
      <c r="C6" s="10">
        <v>1945.8011281680001</v>
      </c>
      <c r="D6" s="10">
        <v>1879.1053726969999</v>
      </c>
      <c r="E6" s="10">
        <v>3280.676927252</v>
      </c>
    </row>
    <row r="7" spans="1:5" x14ac:dyDescent="0.4">
      <c r="B7" s="10">
        <v>3580</v>
      </c>
      <c r="C7" s="10">
        <v>3572</v>
      </c>
      <c r="D7" s="10">
        <v>3555.4835538450002</v>
      </c>
      <c r="E7" s="10">
        <v>5990</v>
      </c>
    </row>
    <row r="8" spans="1:5" x14ac:dyDescent="0.4">
      <c r="B8" s="4" t="s">
        <v>107</v>
      </c>
      <c r="C8" s="4" t="s">
        <v>107</v>
      </c>
      <c r="D8" s="4" t="s">
        <v>107</v>
      </c>
      <c r="E8" s="4" t="s">
        <v>107</v>
      </c>
    </row>
    <row r="9" spans="1:5" x14ac:dyDescent="0.4">
      <c r="A9" s="1" t="s">
        <v>299</v>
      </c>
      <c r="B9" s="9">
        <v>0.28431568425140002</v>
      </c>
      <c r="C9" s="9">
        <v>0.28418613721679997</v>
      </c>
      <c r="D9" s="9">
        <v>0.25293536674919997</v>
      </c>
      <c r="E9" s="9">
        <v>0.26200551880260003</v>
      </c>
    </row>
    <row r="10" spans="1:5" x14ac:dyDescent="0.4">
      <c r="B10" s="10">
        <v>1034</v>
      </c>
      <c r="C10" s="10">
        <v>1035</v>
      </c>
      <c r="D10" s="10">
        <v>959</v>
      </c>
      <c r="E10" s="10">
        <v>1634</v>
      </c>
    </row>
    <row r="11" spans="1:5" x14ac:dyDescent="0.4">
      <c r="B11" s="10">
        <v>3580</v>
      </c>
      <c r="C11" s="10">
        <v>3572</v>
      </c>
      <c r="D11" s="10">
        <v>3530</v>
      </c>
      <c r="E11" s="10">
        <v>5990</v>
      </c>
    </row>
    <row r="12" spans="1:5" x14ac:dyDescent="0.4">
      <c r="B12" s="10">
        <v>1017.85014962</v>
      </c>
      <c r="C12" s="10">
        <v>1015.112882138</v>
      </c>
      <c r="D12" s="10">
        <v>899.30753666249996</v>
      </c>
      <c r="E12" s="10">
        <v>1569.4130576279999</v>
      </c>
    </row>
    <row r="13" spans="1:5" x14ac:dyDescent="0.4">
      <c r="B13" s="10">
        <v>3580</v>
      </c>
      <c r="C13" s="10">
        <v>3572</v>
      </c>
      <c r="D13" s="10">
        <v>3555.4835538450002</v>
      </c>
      <c r="E13" s="10">
        <v>5990</v>
      </c>
    </row>
    <row r="14" spans="1:5" x14ac:dyDescent="0.4">
      <c r="B14" s="4" t="s">
        <v>544</v>
      </c>
      <c r="C14" s="4" t="s">
        <v>544</v>
      </c>
      <c r="D14" s="4" t="s">
        <v>107</v>
      </c>
      <c r="E14" s="4" t="s">
        <v>107</v>
      </c>
    </row>
    <row r="15" spans="1:5" x14ac:dyDescent="0.4">
      <c r="A15" s="1" t="s">
        <v>306</v>
      </c>
      <c r="B15" s="9">
        <v>0.19457747601139999</v>
      </c>
      <c r="C15" s="9">
        <v>0.19788004749599999</v>
      </c>
      <c r="D15" s="9">
        <v>0.19491651287940001</v>
      </c>
      <c r="E15" s="9">
        <v>0.17015516188490001</v>
      </c>
    </row>
    <row r="16" spans="1:5" x14ac:dyDescent="0.4">
      <c r="B16" s="10">
        <v>719</v>
      </c>
      <c r="C16" s="10">
        <v>754</v>
      </c>
      <c r="D16" s="10">
        <v>765</v>
      </c>
      <c r="E16" s="10">
        <v>1063</v>
      </c>
    </row>
    <row r="17" spans="1:5" x14ac:dyDescent="0.4">
      <c r="B17" s="10">
        <v>3580</v>
      </c>
      <c r="C17" s="10">
        <v>3572</v>
      </c>
      <c r="D17" s="10">
        <v>3530</v>
      </c>
      <c r="E17" s="10">
        <v>5990</v>
      </c>
    </row>
    <row r="18" spans="1:5" x14ac:dyDescent="0.4">
      <c r="B18" s="10">
        <v>696.58736412090002</v>
      </c>
      <c r="C18" s="10">
        <v>706.82752965559996</v>
      </c>
      <c r="D18" s="10">
        <v>693.02245591550002</v>
      </c>
      <c r="E18" s="10">
        <v>1019.229419691</v>
      </c>
    </row>
    <row r="19" spans="1:5" x14ac:dyDescent="0.4">
      <c r="B19" s="10">
        <v>3580</v>
      </c>
      <c r="C19" s="10">
        <v>3572</v>
      </c>
      <c r="D19" s="10">
        <v>3555.4835538450002</v>
      </c>
      <c r="E19" s="10">
        <v>5990</v>
      </c>
    </row>
    <row r="20" spans="1:5" x14ac:dyDescent="0.4">
      <c r="B20" s="4" t="s">
        <v>219</v>
      </c>
      <c r="C20" s="4" t="s">
        <v>219</v>
      </c>
      <c r="D20" s="4" t="s">
        <v>219</v>
      </c>
      <c r="E20" s="4" t="s">
        <v>107</v>
      </c>
    </row>
    <row r="21" spans="1:5" x14ac:dyDescent="0.4">
      <c r="A21" s="1" t="s">
        <v>311</v>
      </c>
      <c r="B21" s="9">
        <v>0.13976314450329999</v>
      </c>
      <c r="C21" s="9">
        <v>0.14738012044010002</v>
      </c>
      <c r="D21" s="9">
        <v>0.15187629404640002</v>
      </c>
      <c r="E21" s="9">
        <v>0.1698126074852</v>
      </c>
    </row>
    <row r="22" spans="1:5" x14ac:dyDescent="0.4">
      <c r="B22" s="10">
        <v>370</v>
      </c>
      <c r="C22" s="10">
        <v>442</v>
      </c>
      <c r="D22" s="10">
        <v>473</v>
      </c>
      <c r="E22" s="10">
        <v>1074</v>
      </c>
    </row>
    <row r="23" spans="1:5" x14ac:dyDescent="0.4">
      <c r="B23" s="10">
        <v>3580</v>
      </c>
      <c r="C23" s="10">
        <v>3572</v>
      </c>
      <c r="D23" s="10">
        <v>3530</v>
      </c>
      <c r="E23" s="10">
        <v>5990</v>
      </c>
    </row>
    <row r="24" spans="1:5" x14ac:dyDescent="0.4">
      <c r="B24" s="10">
        <v>500.35205732179998</v>
      </c>
      <c r="C24" s="10">
        <v>526.44179021219998</v>
      </c>
      <c r="D24" s="10">
        <v>539.99366570120003</v>
      </c>
      <c r="E24" s="10">
        <v>1017.177518836</v>
      </c>
    </row>
    <row r="25" spans="1:5" x14ac:dyDescent="0.4">
      <c r="B25" s="10">
        <v>3580</v>
      </c>
      <c r="C25" s="10">
        <v>3572</v>
      </c>
      <c r="D25" s="10">
        <v>3555.4835538450002</v>
      </c>
      <c r="E25" s="10">
        <v>5990</v>
      </c>
    </row>
    <row r="26" spans="1:5" x14ac:dyDescent="0.4">
      <c r="B26" s="4" t="s">
        <v>107</v>
      </c>
      <c r="C26" s="4" t="s">
        <v>107</v>
      </c>
      <c r="D26" s="4" t="s">
        <v>107</v>
      </c>
      <c r="E26" s="4" t="s">
        <v>216</v>
      </c>
    </row>
    <row r="27" spans="1:5" x14ac:dyDescent="0.4">
      <c r="A27" s="1" t="s">
        <v>309</v>
      </c>
      <c r="B27" s="9">
        <v>0.10972888036709999</v>
      </c>
      <c r="C27" s="9">
        <v>0.13423295980889999</v>
      </c>
      <c r="D27" s="9">
        <v>0.1291429655579</v>
      </c>
      <c r="E27" s="9">
        <v>0.13192521025279999</v>
      </c>
    </row>
    <row r="28" spans="1:5" x14ac:dyDescent="0.4">
      <c r="B28" s="10">
        <v>455</v>
      </c>
      <c r="C28" s="10">
        <v>536</v>
      </c>
      <c r="D28" s="10">
        <v>543</v>
      </c>
      <c r="E28" s="10">
        <v>847</v>
      </c>
    </row>
    <row r="29" spans="1:5" x14ac:dyDescent="0.4">
      <c r="B29" s="10">
        <v>3580</v>
      </c>
      <c r="C29" s="10">
        <v>3572</v>
      </c>
      <c r="D29" s="10">
        <v>3530</v>
      </c>
      <c r="E29" s="10">
        <v>5990</v>
      </c>
    </row>
    <row r="30" spans="1:5" x14ac:dyDescent="0.4">
      <c r="B30" s="10">
        <v>392.8293917144</v>
      </c>
      <c r="C30" s="10">
        <v>479.4801324375</v>
      </c>
      <c r="D30" s="10">
        <v>459.16569013579999</v>
      </c>
      <c r="E30" s="10">
        <v>790.23200941410005</v>
      </c>
    </row>
    <row r="31" spans="1:5" x14ac:dyDescent="0.4">
      <c r="B31" s="10">
        <v>3580</v>
      </c>
      <c r="C31" s="10">
        <v>3572</v>
      </c>
      <c r="D31" s="10">
        <v>3555.4835538450002</v>
      </c>
      <c r="E31" s="10">
        <v>5990</v>
      </c>
    </row>
    <row r="32" spans="1:5" x14ac:dyDescent="0.4">
      <c r="B32" s="4" t="s">
        <v>107</v>
      </c>
      <c r="C32" s="4" t="s">
        <v>127</v>
      </c>
      <c r="D32" s="4" t="s">
        <v>127</v>
      </c>
      <c r="E32" s="4" t="s">
        <v>127</v>
      </c>
    </row>
    <row r="33" spans="1:5" x14ac:dyDescent="0.4">
      <c r="A33" s="1" t="s">
        <v>317</v>
      </c>
      <c r="B33" s="9">
        <v>5.6389945781709999E-2</v>
      </c>
      <c r="C33" s="9">
        <v>6.5032795736950005E-2</v>
      </c>
      <c r="D33" s="9">
        <v>7.8514389754020003E-2</v>
      </c>
      <c r="E33" s="9">
        <v>6.5451094704040008E-2</v>
      </c>
    </row>
    <row r="34" spans="1:5" x14ac:dyDescent="0.4">
      <c r="B34" s="10">
        <v>119</v>
      </c>
      <c r="C34" s="10">
        <v>167</v>
      </c>
      <c r="D34" s="10">
        <v>204</v>
      </c>
      <c r="E34" s="10">
        <v>378</v>
      </c>
    </row>
    <row r="35" spans="1:5" x14ac:dyDescent="0.4">
      <c r="B35" s="10">
        <v>3580</v>
      </c>
      <c r="C35" s="10">
        <v>3572</v>
      </c>
      <c r="D35" s="10">
        <v>3530</v>
      </c>
      <c r="E35" s="10">
        <v>5990</v>
      </c>
    </row>
    <row r="36" spans="1:5" x14ac:dyDescent="0.4">
      <c r="B36" s="10">
        <v>201.87600589850001</v>
      </c>
      <c r="C36" s="10">
        <v>232.29714637239999</v>
      </c>
      <c r="D36" s="10">
        <v>279.15662151060002</v>
      </c>
      <c r="E36" s="10">
        <v>392.05205727719999</v>
      </c>
    </row>
    <row r="37" spans="1:5" x14ac:dyDescent="0.4">
      <c r="B37" s="10">
        <v>3580</v>
      </c>
      <c r="C37" s="10">
        <v>3572</v>
      </c>
      <c r="D37" s="10">
        <v>3555.4835538450002</v>
      </c>
      <c r="E37" s="10">
        <v>5990</v>
      </c>
    </row>
    <row r="38" spans="1:5" x14ac:dyDescent="0.4">
      <c r="B38" s="4" t="s">
        <v>107</v>
      </c>
      <c r="C38" s="4" t="s">
        <v>107</v>
      </c>
      <c r="D38" s="4" t="s">
        <v>127</v>
      </c>
      <c r="E38" s="4" t="s">
        <v>107</v>
      </c>
    </row>
    <row r="39" spans="1:5" x14ac:dyDescent="0.4">
      <c r="A39" s="1" t="s">
        <v>303</v>
      </c>
      <c r="B39" s="9">
        <v>3.260065843104E-2</v>
      </c>
      <c r="C39" s="9">
        <v>3.8757295239479995E-2</v>
      </c>
      <c r="D39" s="9">
        <v>2.8232000691480002E-2</v>
      </c>
      <c r="E39" s="9">
        <v>5.5543669783000002E-2</v>
      </c>
    </row>
    <row r="40" spans="1:5" x14ac:dyDescent="0.4">
      <c r="B40" s="10">
        <v>101</v>
      </c>
      <c r="C40" s="10">
        <v>111</v>
      </c>
      <c r="D40" s="10">
        <v>87</v>
      </c>
      <c r="E40" s="10">
        <v>299</v>
      </c>
    </row>
    <row r="41" spans="1:5" x14ac:dyDescent="0.4">
      <c r="B41" s="10">
        <v>3580</v>
      </c>
      <c r="C41" s="10">
        <v>3572</v>
      </c>
      <c r="D41" s="10">
        <v>3530</v>
      </c>
      <c r="E41" s="10">
        <v>5990</v>
      </c>
    </row>
    <row r="42" spans="1:5" x14ac:dyDescent="0.4">
      <c r="B42" s="10">
        <v>116.7103571831</v>
      </c>
      <c r="C42" s="10">
        <v>138.44105859539999</v>
      </c>
      <c r="D42" s="10">
        <v>100.3784141507</v>
      </c>
      <c r="E42" s="10">
        <v>332.7065820002</v>
      </c>
    </row>
    <row r="43" spans="1:5" x14ac:dyDescent="0.4">
      <c r="B43" s="10">
        <v>3580</v>
      </c>
      <c r="C43" s="10">
        <v>3572</v>
      </c>
      <c r="D43" s="10">
        <v>3555.4835538450002</v>
      </c>
      <c r="E43" s="10">
        <v>5990</v>
      </c>
    </row>
    <row r="44" spans="1:5" x14ac:dyDescent="0.4">
      <c r="B44" s="4" t="s">
        <v>107</v>
      </c>
      <c r="C44" s="4" t="s">
        <v>107</v>
      </c>
      <c r="D44" s="4" t="s">
        <v>107</v>
      </c>
      <c r="E44" s="4" t="s">
        <v>516</v>
      </c>
    </row>
    <row r="45" spans="1:5" x14ac:dyDescent="0.4">
      <c r="A45" s="1" t="s">
        <v>314</v>
      </c>
      <c r="B45" s="9">
        <v>1.8646532688890001E-2</v>
      </c>
      <c r="C45" s="9">
        <v>2.0475318211400001E-2</v>
      </c>
      <c r="D45" s="9">
        <v>2.2847841459959998E-2</v>
      </c>
      <c r="E45" s="9">
        <v>4.6995645075830005E-2</v>
      </c>
    </row>
    <row r="46" spans="1:5" x14ac:dyDescent="0.4">
      <c r="B46" s="10">
        <v>39</v>
      </c>
      <c r="C46" s="10">
        <v>48</v>
      </c>
      <c r="D46" s="10">
        <v>62</v>
      </c>
      <c r="E46" s="10">
        <v>277</v>
      </c>
    </row>
    <row r="47" spans="1:5" x14ac:dyDescent="0.4">
      <c r="B47" s="10">
        <v>3580</v>
      </c>
      <c r="C47" s="10">
        <v>3572</v>
      </c>
      <c r="D47" s="10">
        <v>3530</v>
      </c>
      <c r="E47" s="10">
        <v>5990</v>
      </c>
    </row>
    <row r="48" spans="1:5" x14ac:dyDescent="0.4">
      <c r="B48" s="10">
        <v>66.754587026240003</v>
      </c>
      <c r="C48" s="10">
        <v>73.137836651119997</v>
      </c>
      <c r="D48" s="10">
        <v>81.23512455174</v>
      </c>
      <c r="E48" s="10">
        <v>281.5039140042</v>
      </c>
    </row>
    <row r="49" spans="1:5" x14ac:dyDescent="0.4">
      <c r="B49" s="10">
        <v>3580</v>
      </c>
      <c r="C49" s="10">
        <v>3572</v>
      </c>
      <c r="D49" s="10">
        <v>3555.4835538450002</v>
      </c>
      <c r="E49" s="10">
        <v>5990</v>
      </c>
    </row>
    <row r="50" spans="1:5" x14ac:dyDescent="0.4">
      <c r="B50" s="4" t="s">
        <v>107</v>
      </c>
      <c r="C50" s="4" t="s">
        <v>107</v>
      </c>
      <c r="D50" s="4" t="s">
        <v>107</v>
      </c>
      <c r="E50" s="4" t="s">
        <v>327</v>
      </c>
    </row>
    <row r="51" spans="1:5" x14ac:dyDescent="0.4">
      <c r="A51" s="1" t="s">
        <v>324</v>
      </c>
      <c r="B51" s="9">
        <v>1.8534122454190002E-2</v>
      </c>
      <c r="C51" s="9">
        <v>2.758649336628E-2</v>
      </c>
      <c r="D51" s="9">
        <v>2.2489662507140001E-2</v>
      </c>
      <c r="E51" s="9">
        <v>2.3565186363259997E-2</v>
      </c>
    </row>
    <row r="52" spans="1:5" x14ac:dyDescent="0.4">
      <c r="B52" s="10">
        <v>37</v>
      </c>
      <c r="C52" s="10">
        <v>58</v>
      </c>
      <c r="D52" s="10">
        <v>51</v>
      </c>
      <c r="E52" s="10">
        <v>108</v>
      </c>
    </row>
    <row r="53" spans="1:5" x14ac:dyDescent="0.4">
      <c r="B53" s="10">
        <v>3580</v>
      </c>
      <c r="C53" s="10">
        <v>3572</v>
      </c>
      <c r="D53" s="10">
        <v>3530</v>
      </c>
      <c r="E53" s="10">
        <v>5990</v>
      </c>
    </row>
    <row r="54" spans="1:5" x14ac:dyDescent="0.4">
      <c r="B54" s="10">
        <v>66.352158385989995</v>
      </c>
      <c r="C54" s="10">
        <v>98.538954304339995</v>
      </c>
      <c r="D54" s="10">
        <v>79.961625175669994</v>
      </c>
      <c r="E54" s="10">
        <v>141.15546631589999</v>
      </c>
    </row>
    <row r="55" spans="1:5" x14ac:dyDescent="0.4">
      <c r="B55" s="10">
        <v>3580</v>
      </c>
      <c r="C55" s="10">
        <v>3572</v>
      </c>
      <c r="D55" s="10">
        <v>3555.4835538450002</v>
      </c>
      <c r="E55" s="10">
        <v>5990</v>
      </c>
    </row>
    <row r="56" spans="1:5" x14ac:dyDescent="0.4">
      <c r="B56" s="4" t="s">
        <v>107</v>
      </c>
      <c r="C56" s="4" t="s">
        <v>107</v>
      </c>
      <c r="D56" s="4" t="s">
        <v>107</v>
      </c>
      <c r="E56" s="4" t="s">
        <v>107</v>
      </c>
    </row>
    <row r="57" spans="1:5" x14ac:dyDescent="0.4">
      <c r="A57" s="1" t="s">
        <v>321</v>
      </c>
      <c r="B57" s="9">
        <v>3.1913843014290004E-2</v>
      </c>
      <c r="C57" s="9">
        <v>2.9901174667240002E-2</v>
      </c>
      <c r="D57" s="9">
        <v>2.189628867777E-2</v>
      </c>
      <c r="E57" s="9">
        <v>2.1865680942979998E-2</v>
      </c>
    </row>
    <row r="58" spans="1:5" x14ac:dyDescent="0.4">
      <c r="B58" s="10">
        <v>110</v>
      </c>
      <c r="C58" s="10">
        <v>94</v>
      </c>
      <c r="D58" s="10">
        <v>68</v>
      </c>
      <c r="E58" s="10">
        <v>123</v>
      </c>
    </row>
    <row r="59" spans="1:5" x14ac:dyDescent="0.4">
      <c r="B59" s="10">
        <v>3580</v>
      </c>
      <c r="C59" s="10">
        <v>3572</v>
      </c>
      <c r="D59" s="10">
        <v>3530</v>
      </c>
      <c r="E59" s="10">
        <v>5990</v>
      </c>
    </row>
    <row r="60" spans="1:5" x14ac:dyDescent="0.4">
      <c r="B60" s="10">
        <v>114.2515579912</v>
      </c>
      <c r="C60" s="10">
        <v>106.80699591139999</v>
      </c>
      <c r="D60" s="10">
        <v>77.851894284069999</v>
      </c>
      <c r="E60" s="10">
        <v>130.9754288485</v>
      </c>
    </row>
    <row r="61" spans="1:5" x14ac:dyDescent="0.4">
      <c r="B61" s="10">
        <v>3580</v>
      </c>
      <c r="C61" s="10">
        <v>3572</v>
      </c>
      <c r="D61" s="10">
        <v>3555.4835538450002</v>
      </c>
      <c r="E61" s="10">
        <v>5990</v>
      </c>
    </row>
    <row r="62" spans="1:5" x14ac:dyDescent="0.4">
      <c r="B62" s="4" t="s">
        <v>267</v>
      </c>
      <c r="C62" s="4" t="s">
        <v>107</v>
      </c>
      <c r="D62" s="4" t="s">
        <v>107</v>
      </c>
      <c r="E62" s="4" t="s">
        <v>107</v>
      </c>
    </row>
    <row r="63" spans="1:5" x14ac:dyDescent="0.4">
      <c r="A63" s="1" t="s">
        <v>313</v>
      </c>
      <c r="B63" s="9">
        <v>2.0747379782199999E-2</v>
      </c>
      <c r="C63" s="9">
        <v>2.0987479798100003E-2</v>
      </c>
      <c r="D63" s="9">
        <v>1.656496952257E-2</v>
      </c>
      <c r="E63" s="9">
        <v>2.1312109041060002E-2</v>
      </c>
    </row>
    <row r="64" spans="1:5" x14ac:dyDescent="0.4">
      <c r="B64" s="10">
        <v>64</v>
      </c>
      <c r="C64" s="10">
        <v>70</v>
      </c>
      <c r="D64" s="10">
        <v>55</v>
      </c>
      <c r="E64" s="10">
        <v>120</v>
      </c>
    </row>
    <row r="65" spans="1:5" x14ac:dyDescent="0.4">
      <c r="B65" s="10">
        <v>3580</v>
      </c>
      <c r="C65" s="10">
        <v>3572</v>
      </c>
      <c r="D65" s="10">
        <v>3530</v>
      </c>
      <c r="E65" s="10">
        <v>5990</v>
      </c>
    </row>
    <row r="66" spans="1:5" x14ac:dyDescent="0.4">
      <c r="B66" s="10">
        <v>74.275619620279997</v>
      </c>
      <c r="C66" s="10">
        <v>74.967277838810006</v>
      </c>
      <c r="D66" s="10">
        <v>58.896476707449999</v>
      </c>
      <c r="E66" s="10">
        <v>127.65953315599999</v>
      </c>
    </row>
    <row r="67" spans="1:5" x14ac:dyDescent="0.4">
      <c r="B67" s="10">
        <v>3580</v>
      </c>
      <c r="C67" s="10">
        <v>3572</v>
      </c>
      <c r="D67" s="10">
        <v>3555.4835538450002</v>
      </c>
      <c r="E67" s="10">
        <v>5990</v>
      </c>
    </row>
    <row r="68" spans="1:5" x14ac:dyDescent="0.4">
      <c r="B68" s="4" t="s">
        <v>107</v>
      </c>
      <c r="C68" s="4" t="s">
        <v>107</v>
      </c>
      <c r="D68" s="4" t="s">
        <v>107</v>
      </c>
      <c r="E68" s="4" t="s">
        <v>107</v>
      </c>
    </row>
    <row r="69" spans="1:5" x14ac:dyDescent="0.4">
      <c r="A69" s="1" t="s">
        <v>316</v>
      </c>
      <c r="B69" s="9">
        <v>1.19084614047E-2</v>
      </c>
      <c r="C69" s="9">
        <v>1.6719657360679999E-2</v>
      </c>
      <c r="D69" s="9">
        <v>1.8670725999580001E-2</v>
      </c>
      <c r="E69" s="9">
        <v>2.0839788370610002E-2</v>
      </c>
    </row>
    <row r="70" spans="1:5" x14ac:dyDescent="0.4">
      <c r="B70" s="10">
        <v>52</v>
      </c>
      <c r="C70" s="10">
        <v>61</v>
      </c>
      <c r="D70" s="10">
        <v>62</v>
      </c>
      <c r="E70" s="10">
        <v>135</v>
      </c>
    </row>
    <row r="71" spans="1:5" x14ac:dyDescent="0.4">
      <c r="B71" s="10">
        <v>3580</v>
      </c>
      <c r="C71" s="10">
        <v>3572</v>
      </c>
      <c r="D71" s="10">
        <v>3530</v>
      </c>
      <c r="E71" s="10">
        <v>5990</v>
      </c>
    </row>
    <row r="72" spans="1:5" x14ac:dyDescent="0.4">
      <c r="B72" s="10">
        <v>42.632291828820001</v>
      </c>
      <c r="C72" s="10">
        <v>59.722616092339997</v>
      </c>
      <c r="D72" s="10">
        <v>66.383459229859994</v>
      </c>
      <c r="E72" s="10">
        <v>124.83033234</v>
      </c>
    </row>
    <row r="73" spans="1:5" x14ac:dyDescent="0.4">
      <c r="B73" s="10">
        <v>3580</v>
      </c>
      <c r="C73" s="10">
        <v>3572</v>
      </c>
      <c r="D73" s="10">
        <v>3555.4835538450002</v>
      </c>
      <c r="E73" s="10">
        <v>5990</v>
      </c>
    </row>
    <row r="74" spans="1:5" x14ac:dyDescent="0.4">
      <c r="B74" s="4" t="s">
        <v>107</v>
      </c>
      <c r="C74" s="4" t="s">
        <v>107</v>
      </c>
      <c r="D74" s="4" t="s">
        <v>107</v>
      </c>
      <c r="E74" s="4" t="s">
        <v>127</v>
      </c>
    </row>
    <row r="75" spans="1:5" x14ac:dyDescent="0.4">
      <c r="A75" s="1" t="s">
        <v>325</v>
      </c>
      <c r="B75" s="9">
        <v>6.5772187670219999E-3</v>
      </c>
      <c r="C75" s="9">
        <v>9.7125602238880004E-3</v>
      </c>
      <c r="D75" s="9">
        <v>6.151803903035E-3</v>
      </c>
      <c r="E75" s="9">
        <v>1.3761677259880001E-2</v>
      </c>
    </row>
    <row r="76" spans="1:5" x14ac:dyDescent="0.4">
      <c r="B76" s="10">
        <v>21</v>
      </c>
      <c r="C76" s="10">
        <v>30</v>
      </c>
      <c r="D76" s="10">
        <v>23</v>
      </c>
      <c r="E76" s="10">
        <v>74</v>
      </c>
    </row>
    <row r="77" spans="1:5" x14ac:dyDescent="0.4">
      <c r="B77" s="10">
        <v>3580</v>
      </c>
      <c r="C77" s="10">
        <v>3572</v>
      </c>
      <c r="D77" s="10">
        <v>3530</v>
      </c>
      <c r="E77" s="10">
        <v>5990</v>
      </c>
    </row>
    <row r="78" spans="1:5" x14ac:dyDescent="0.4">
      <c r="B78" s="10">
        <v>23.546443185939999</v>
      </c>
      <c r="C78" s="10">
        <v>34.69326511973</v>
      </c>
      <c r="D78" s="10">
        <v>21.872637603720001</v>
      </c>
      <c r="E78" s="10">
        <v>82.432446786680003</v>
      </c>
    </row>
    <row r="79" spans="1:5" x14ac:dyDescent="0.4">
      <c r="B79" s="10">
        <v>3580</v>
      </c>
      <c r="C79" s="10">
        <v>3572</v>
      </c>
      <c r="D79" s="10">
        <v>3555.4835538450002</v>
      </c>
      <c r="E79" s="10">
        <v>5990</v>
      </c>
    </row>
    <row r="80" spans="1:5" x14ac:dyDescent="0.4">
      <c r="B80" s="4" t="s">
        <v>435</v>
      </c>
      <c r="C80" s="4" t="s">
        <v>107</v>
      </c>
      <c r="D80" s="4" t="s">
        <v>435</v>
      </c>
      <c r="E80" s="4" t="s">
        <v>218</v>
      </c>
    </row>
    <row r="81" spans="1:5" x14ac:dyDescent="0.4">
      <c r="A81" s="1" t="s">
        <v>315</v>
      </c>
      <c r="B81" s="9">
        <v>1.196670873182E-2</v>
      </c>
      <c r="C81" s="9">
        <v>1.174386244109E-2</v>
      </c>
      <c r="D81" s="9">
        <v>1.4722866743530001E-2</v>
      </c>
      <c r="E81" s="9">
        <v>1.347339860713E-2</v>
      </c>
    </row>
    <row r="82" spans="1:5" x14ac:dyDescent="0.4">
      <c r="B82" s="10">
        <v>28</v>
      </c>
      <c r="C82" s="10">
        <v>28</v>
      </c>
      <c r="D82" s="10">
        <v>43</v>
      </c>
      <c r="E82" s="10">
        <v>90</v>
      </c>
    </row>
    <row r="83" spans="1:5" x14ac:dyDescent="0.4">
      <c r="B83" s="10">
        <v>3580</v>
      </c>
      <c r="C83" s="10">
        <v>3572</v>
      </c>
      <c r="D83" s="10">
        <v>3530</v>
      </c>
      <c r="E83" s="10">
        <v>5990</v>
      </c>
    </row>
    <row r="84" spans="1:5" x14ac:dyDescent="0.4">
      <c r="B84" s="10">
        <v>42.840817259920001</v>
      </c>
      <c r="C84" s="10">
        <v>41.949076639559998</v>
      </c>
      <c r="D84" s="10">
        <v>52.346910572070001</v>
      </c>
      <c r="E84" s="10">
        <v>80.705657656720007</v>
      </c>
    </row>
    <row r="85" spans="1:5" x14ac:dyDescent="0.4">
      <c r="B85" s="10">
        <v>3580</v>
      </c>
      <c r="C85" s="10">
        <v>3572</v>
      </c>
      <c r="D85" s="10">
        <v>3555.4835538450002</v>
      </c>
      <c r="E85" s="10">
        <v>5990</v>
      </c>
    </row>
    <row r="86" spans="1:5" x14ac:dyDescent="0.4">
      <c r="B86" s="4" t="s">
        <v>107</v>
      </c>
      <c r="C86" s="4" t="s">
        <v>107</v>
      </c>
      <c r="D86" s="4" t="s">
        <v>107</v>
      </c>
      <c r="E86" s="4" t="s">
        <v>107</v>
      </c>
    </row>
    <row r="87" spans="1:5" x14ac:dyDescent="0.4">
      <c r="A87" s="1" t="s">
        <v>328</v>
      </c>
      <c r="B87" s="9">
        <v>1.0323781095539998E-2</v>
      </c>
      <c r="C87" s="9">
        <v>1.043563244155E-2</v>
      </c>
      <c r="D87" s="9">
        <v>1.3446448488119999E-2</v>
      </c>
      <c r="E87" s="9">
        <v>1.2260315762680002E-2</v>
      </c>
    </row>
    <row r="88" spans="1:5" x14ac:dyDescent="0.4">
      <c r="B88" s="10">
        <v>23</v>
      </c>
      <c r="C88" s="10">
        <v>25</v>
      </c>
      <c r="D88" s="10">
        <v>34</v>
      </c>
      <c r="E88" s="10">
        <v>67</v>
      </c>
    </row>
    <row r="89" spans="1:5" x14ac:dyDescent="0.4">
      <c r="B89" s="10">
        <v>3580</v>
      </c>
      <c r="C89" s="10">
        <v>3572</v>
      </c>
      <c r="D89" s="10">
        <v>3530</v>
      </c>
      <c r="E89" s="10">
        <v>5990</v>
      </c>
    </row>
    <row r="90" spans="1:5" x14ac:dyDescent="0.4">
      <c r="B90" s="10">
        <v>36.959136322040003</v>
      </c>
      <c r="C90" s="10">
        <v>37.276079081230002</v>
      </c>
      <c r="D90" s="10">
        <v>47.808626457130003</v>
      </c>
      <c r="E90" s="10">
        <v>73.439291418479996</v>
      </c>
    </row>
    <row r="91" spans="1:5" x14ac:dyDescent="0.4">
      <c r="B91" s="10">
        <v>3580</v>
      </c>
      <c r="C91" s="10">
        <v>3572</v>
      </c>
      <c r="D91" s="10">
        <v>3555.4835538450002</v>
      </c>
      <c r="E91" s="10">
        <v>5990</v>
      </c>
    </row>
    <row r="92" spans="1:5" x14ac:dyDescent="0.4">
      <c r="B92" s="4" t="s">
        <v>437</v>
      </c>
      <c r="C92" s="4" t="s">
        <v>437</v>
      </c>
      <c r="D92" s="4" t="s">
        <v>107</v>
      </c>
      <c r="E92" s="4" t="s">
        <v>107</v>
      </c>
    </row>
    <row r="93" spans="1:5" x14ac:dyDescent="0.4">
      <c r="A93" s="1" t="s">
        <v>319</v>
      </c>
      <c r="B93" s="9">
        <v>5.7066793165780009E-3</v>
      </c>
      <c r="C93" s="9">
        <v>5.8979208340730008E-3</v>
      </c>
      <c r="D93" s="9">
        <v>5.0755204044119996E-3</v>
      </c>
      <c r="E93" s="9">
        <v>8.7359350767619998E-3</v>
      </c>
    </row>
    <row r="94" spans="1:5" x14ac:dyDescent="0.4">
      <c r="B94" s="10">
        <v>28</v>
      </c>
      <c r="C94" s="10">
        <v>25</v>
      </c>
      <c r="D94" s="10">
        <v>15</v>
      </c>
      <c r="E94" s="10">
        <v>54</v>
      </c>
    </row>
    <row r="95" spans="1:5" x14ac:dyDescent="0.4">
      <c r="B95" s="10">
        <v>3580</v>
      </c>
      <c r="C95" s="10">
        <v>3572</v>
      </c>
      <c r="D95" s="10">
        <v>3530</v>
      </c>
      <c r="E95" s="10">
        <v>5990</v>
      </c>
    </row>
    <row r="96" spans="1:5" x14ac:dyDescent="0.4">
      <c r="B96" s="10">
        <v>20.42991195335</v>
      </c>
      <c r="C96" s="10">
        <v>21.067373219309999</v>
      </c>
      <c r="D96" s="10">
        <v>18.04592932509</v>
      </c>
      <c r="E96" s="10">
        <v>52.3282511098</v>
      </c>
    </row>
    <row r="97" spans="1:5" x14ac:dyDescent="0.4">
      <c r="B97" s="10">
        <v>3580</v>
      </c>
      <c r="C97" s="10">
        <v>3572</v>
      </c>
      <c r="D97" s="10">
        <v>3555.4835538450002</v>
      </c>
      <c r="E97" s="10">
        <v>5990</v>
      </c>
    </row>
    <row r="98" spans="1:5" x14ac:dyDescent="0.4">
      <c r="B98" s="4" t="s">
        <v>107</v>
      </c>
      <c r="C98" s="4" t="s">
        <v>437</v>
      </c>
      <c r="D98" s="4" t="s">
        <v>435</v>
      </c>
      <c r="E98" s="4" t="s">
        <v>107</v>
      </c>
    </row>
    <row r="99" spans="1:5" x14ac:dyDescent="0.4">
      <c r="A99" s="1" t="s">
        <v>330</v>
      </c>
      <c r="B99" s="9">
        <v>9.2963332318070011E-3</v>
      </c>
      <c r="C99" s="9">
        <v>1.0828446794169999E-2</v>
      </c>
      <c r="D99" s="9">
        <v>9.5764093048319992E-3</v>
      </c>
      <c r="E99" s="9">
        <v>8.1738702020660008E-3</v>
      </c>
    </row>
    <row r="100" spans="1:5" x14ac:dyDescent="0.4">
      <c r="B100" s="10">
        <v>35</v>
      </c>
      <c r="C100" s="10">
        <v>40</v>
      </c>
      <c r="D100" s="10">
        <v>40</v>
      </c>
      <c r="E100" s="10">
        <v>65</v>
      </c>
    </row>
    <row r="101" spans="1:5" x14ac:dyDescent="0.4">
      <c r="B101" s="10">
        <v>3580</v>
      </c>
      <c r="C101" s="10">
        <v>3572</v>
      </c>
      <c r="D101" s="10">
        <v>3530</v>
      </c>
      <c r="E101" s="10">
        <v>5990</v>
      </c>
    </row>
    <row r="102" spans="1:5" x14ac:dyDescent="0.4">
      <c r="B102" s="10">
        <v>33.280872969870003</v>
      </c>
      <c r="C102" s="10">
        <v>38.679211948770003</v>
      </c>
      <c r="D102" s="10">
        <v>34.048765788220003</v>
      </c>
      <c r="E102" s="10">
        <v>48.961482510380002</v>
      </c>
    </row>
    <row r="103" spans="1:5" x14ac:dyDescent="0.4">
      <c r="B103" s="10">
        <v>3580</v>
      </c>
      <c r="C103" s="10">
        <v>3572</v>
      </c>
      <c r="D103" s="10">
        <v>3555.4835538450002</v>
      </c>
      <c r="E103" s="10">
        <v>5990</v>
      </c>
    </row>
    <row r="104" spans="1:5" x14ac:dyDescent="0.4">
      <c r="B104" s="4" t="s">
        <v>107</v>
      </c>
      <c r="C104" s="4" t="s">
        <v>107</v>
      </c>
      <c r="D104" s="4" t="s">
        <v>107</v>
      </c>
      <c r="E104" s="4" t="s">
        <v>107</v>
      </c>
    </row>
    <row r="105" spans="1:5" x14ac:dyDescent="0.4">
      <c r="A105" s="1" t="s">
        <v>326</v>
      </c>
      <c r="B105" s="9">
        <v>0</v>
      </c>
      <c r="C105" s="9">
        <v>0</v>
      </c>
      <c r="D105" s="9">
        <v>2.535550357286E-3</v>
      </c>
      <c r="E105" s="9">
        <v>5.7903537124939994E-3</v>
      </c>
    </row>
    <row r="106" spans="1:5" x14ac:dyDescent="0.4">
      <c r="B106" s="10">
        <v>0</v>
      </c>
      <c r="C106" s="10">
        <v>0</v>
      </c>
      <c r="D106" s="10">
        <v>9</v>
      </c>
      <c r="E106" s="10">
        <v>35</v>
      </c>
    </row>
    <row r="107" spans="1:5" x14ac:dyDescent="0.4">
      <c r="B107" s="10">
        <v>3580</v>
      </c>
      <c r="C107" s="10">
        <v>3572</v>
      </c>
      <c r="D107" s="10">
        <v>3530</v>
      </c>
      <c r="E107" s="10">
        <v>5990</v>
      </c>
    </row>
    <row r="108" spans="1:5" x14ac:dyDescent="0.4">
      <c r="B108" s="10">
        <v>0</v>
      </c>
      <c r="C108" s="10">
        <v>0</v>
      </c>
      <c r="D108" s="10">
        <v>9.0151075952779998</v>
      </c>
      <c r="E108" s="10">
        <v>34.684218737839998</v>
      </c>
    </row>
    <row r="109" spans="1:5" x14ac:dyDescent="0.4">
      <c r="B109" s="10">
        <v>3580</v>
      </c>
      <c r="C109" s="10">
        <v>3572</v>
      </c>
      <c r="D109" s="10">
        <v>3555.4835538450002</v>
      </c>
      <c r="E109" s="10">
        <v>5990</v>
      </c>
    </row>
    <row r="110" spans="1:5" x14ac:dyDescent="0.4">
      <c r="B110" s="4" t="s">
        <v>95</v>
      </c>
      <c r="C110" s="4" t="s">
        <v>95</v>
      </c>
      <c r="D110" s="4" t="s">
        <v>554</v>
      </c>
      <c r="E110" s="4" t="s">
        <v>335</v>
      </c>
    </row>
    <row r="111" spans="1:5" x14ac:dyDescent="0.4">
      <c r="A111" s="1" t="s">
        <v>331</v>
      </c>
      <c r="B111" s="9">
        <v>8.1989994355969997E-3</v>
      </c>
      <c r="C111" s="9">
        <v>4.2735444514299999E-3</v>
      </c>
      <c r="D111" s="9">
        <v>5.5906341426270002E-3</v>
      </c>
      <c r="E111" s="9">
        <v>5.3140019414219999E-3</v>
      </c>
    </row>
    <row r="112" spans="1:5" x14ac:dyDescent="0.4">
      <c r="B112" s="10">
        <v>35</v>
      </c>
      <c r="C112" s="10">
        <v>18</v>
      </c>
      <c r="D112" s="10">
        <v>21</v>
      </c>
      <c r="E112" s="10">
        <v>30</v>
      </c>
    </row>
    <row r="113" spans="1:5" x14ac:dyDescent="0.4">
      <c r="B113" s="10">
        <v>3580</v>
      </c>
      <c r="C113" s="10">
        <v>3572</v>
      </c>
      <c r="D113" s="10">
        <v>3530</v>
      </c>
      <c r="E113" s="10">
        <v>5990</v>
      </c>
    </row>
    <row r="114" spans="1:5" x14ac:dyDescent="0.4">
      <c r="B114" s="10">
        <v>29.352417979439998</v>
      </c>
      <c r="C114" s="10">
        <v>15.26510078051</v>
      </c>
      <c r="D114" s="10">
        <v>19.87740774968</v>
      </c>
      <c r="E114" s="10">
        <v>31.830871629120001</v>
      </c>
    </row>
    <row r="115" spans="1:5" x14ac:dyDescent="0.4">
      <c r="B115" s="10">
        <v>3580</v>
      </c>
      <c r="C115" s="10">
        <v>3572</v>
      </c>
      <c r="D115" s="10">
        <v>3555.4835538450002</v>
      </c>
      <c r="E115" s="10">
        <v>5990</v>
      </c>
    </row>
    <row r="116" spans="1:5" x14ac:dyDescent="0.4">
      <c r="B116" s="4" t="s">
        <v>107</v>
      </c>
      <c r="C116" s="4" t="s">
        <v>435</v>
      </c>
      <c r="D116" s="4" t="s">
        <v>435</v>
      </c>
      <c r="E116" s="4" t="s">
        <v>435</v>
      </c>
    </row>
    <row r="117" spans="1:5" x14ac:dyDescent="0.4">
      <c r="A117" s="1" t="s">
        <v>329</v>
      </c>
      <c r="B117" s="9">
        <v>4.584429584122E-3</v>
      </c>
      <c r="C117" s="9">
        <v>2.2296000119119999E-4</v>
      </c>
      <c r="D117" s="9">
        <v>1.4702445401620001E-3</v>
      </c>
      <c r="E117" s="9">
        <v>4.0146375140079999E-3</v>
      </c>
    </row>
    <row r="118" spans="1:5" x14ac:dyDescent="0.4">
      <c r="B118" s="10">
        <v>7</v>
      </c>
      <c r="C118" s="10">
        <v>2</v>
      </c>
      <c r="D118" s="10">
        <v>4</v>
      </c>
      <c r="E118" s="10">
        <v>21</v>
      </c>
    </row>
    <row r="119" spans="1:5" x14ac:dyDescent="0.4">
      <c r="B119" s="10">
        <v>3580</v>
      </c>
      <c r="C119" s="10">
        <v>3572</v>
      </c>
      <c r="D119" s="10">
        <v>3530</v>
      </c>
      <c r="E119" s="10">
        <v>5990</v>
      </c>
    </row>
    <row r="120" spans="1:5" x14ac:dyDescent="0.4">
      <c r="B120" s="10">
        <v>16.412257911160001</v>
      </c>
      <c r="C120" s="10">
        <v>0.79641312425499999</v>
      </c>
      <c r="D120" s="10">
        <v>5.227430282676</v>
      </c>
      <c r="E120" s="10">
        <v>24.047678708909999</v>
      </c>
    </row>
    <row r="121" spans="1:5" x14ac:dyDescent="0.4">
      <c r="B121" s="10">
        <v>3580</v>
      </c>
      <c r="C121" s="10">
        <v>3572</v>
      </c>
      <c r="D121" s="10">
        <v>3555.4835538450002</v>
      </c>
      <c r="E121" s="10">
        <v>5990</v>
      </c>
    </row>
    <row r="122" spans="1:5" x14ac:dyDescent="0.4">
      <c r="B122" s="4" t="s">
        <v>559</v>
      </c>
      <c r="C122" s="4" t="s">
        <v>95</v>
      </c>
      <c r="D122" s="4" t="s">
        <v>184</v>
      </c>
      <c r="E122" s="4" t="s">
        <v>849</v>
      </c>
    </row>
    <row r="123" spans="1:5" x14ac:dyDescent="0.4">
      <c r="A123" s="1" t="s">
        <v>340</v>
      </c>
      <c r="B123" s="9">
        <v>0</v>
      </c>
      <c r="C123" s="9">
        <v>0</v>
      </c>
      <c r="D123" s="9">
        <v>0</v>
      </c>
      <c r="E123" s="9">
        <v>3.6891960594220004E-3</v>
      </c>
    </row>
    <row r="124" spans="1:5" x14ac:dyDescent="0.4">
      <c r="B124" s="10">
        <v>0</v>
      </c>
      <c r="C124" s="10">
        <v>0</v>
      </c>
      <c r="D124" s="10">
        <v>0</v>
      </c>
      <c r="E124" s="10">
        <v>20</v>
      </c>
    </row>
    <row r="125" spans="1:5" x14ac:dyDescent="0.4">
      <c r="B125" s="10">
        <v>3580</v>
      </c>
      <c r="C125" s="10">
        <v>3572</v>
      </c>
      <c r="D125" s="10">
        <v>3530</v>
      </c>
      <c r="E125" s="10">
        <v>5990</v>
      </c>
    </row>
    <row r="126" spans="1:5" x14ac:dyDescent="0.4">
      <c r="B126" s="10">
        <v>0</v>
      </c>
      <c r="C126" s="10">
        <v>0</v>
      </c>
      <c r="D126" s="10">
        <v>0</v>
      </c>
      <c r="E126" s="10">
        <v>22.098284395939999</v>
      </c>
    </row>
    <row r="127" spans="1:5" x14ac:dyDescent="0.4">
      <c r="B127" s="10">
        <v>3580</v>
      </c>
      <c r="C127" s="10">
        <v>3572</v>
      </c>
      <c r="D127" s="10">
        <v>3555.4835538450002</v>
      </c>
      <c r="E127" s="10">
        <v>5990</v>
      </c>
    </row>
    <row r="128" spans="1:5" x14ac:dyDescent="0.4">
      <c r="B128" s="4" t="s">
        <v>95</v>
      </c>
      <c r="C128" s="4" t="s">
        <v>95</v>
      </c>
      <c r="D128" s="4" t="s">
        <v>95</v>
      </c>
      <c r="E128" s="4" t="s">
        <v>430</v>
      </c>
    </row>
    <row r="129" spans="1:5" x14ac:dyDescent="0.4">
      <c r="A129" s="1" t="s">
        <v>336</v>
      </c>
      <c r="B129" s="9">
        <v>2.9462743017080002E-3</v>
      </c>
      <c r="C129" s="9">
        <v>3.5348258092829997E-3</v>
      </c>
      <c r="D129" s="9">
        <v>1.9719225066639999E-3</v>
      </c>
      <c r="E129" s="9">
        <v>3.0455720930609997E-3</v>
      </c>
    </row>
    <row r="130" spans="1:5" x14ac:dyDescent="0.4">
      <c r="B130" s="10">
        <v>10</v>
      </c>
      <c r="C130" s="10">
        <v>13</v>
      </c>
      <c r="D130" s="10">
        <v>9</v>
      </c>
      <c r="E130" s="10">
        <v>19</v>
      </c>
    </row>
    <row r="131" spans="1:5" x14ac:dyDescent="0.4">
      <c r="B131" s="10">
        <v>3580</v>
      </c>
      <c r="C131" s="10">
        <v>3572</v>
      </c>
      <c r="D131" s="10">
        <v>3530</v>
      </c>
      <c r="E131" s="10">
        <v>5990</v>
      </c>
    </row>
    <row r="132" spans="1:5" x14ac:dyDescent="0.4">
      <c r="B132" s="10">
        <v>10.54766200011</v>
      </c>
      <c r="C132" s="10">
        <v>12.62639779076</v>
      </c>
      <c r="D132" s="10">
        <v>7.0111380419009999</v>
      </c>
      <c r="E132" s="10">
        <v>18.24297683743</v>
      </c>
    </row>
    <row r="133" spans="1:5" x14ac:dyDescent="0.4">
      <c r="B133" s="10">
        <v>3580</v>
      </c>
      <c r="C133" s="10">
        <v>3572</v>
      </c>
      <c r="D133" s="10">
        <v>3555.4835538450002</v>
      </c>
      <c r="E133" s="10">
        <v>5990</v>
      </c>
    </row>
    <row r="134" spans="1:5" x14ac:dyDescent="0.4">
      <c r="B134" s="4" t="s">
        <v>397</v>
      </c>
      <c r="C134" s="4" t="s">
        <v>397</v>
      </c>
      <c r="D134" s="4" t="s">
        <v>397</v>
      </c>
      <c r="E134" s="4" t="s">
        <v>397</v>
      </c>
    </row>
    <row r="135" spans="1:5" x14ac:dyDescent="0.4">
      <c r="A135" s="1" t="s">
        <v>341</v>
      </c>
      <c r="B135" s="9">
        <v>0</v>
      </c>
      <c r="C135" s="9">
        <v>1.2550473310600002E-2</v>
      </c>
      <c r="D135" s="9">
        <v>3.5070040914000002E-3</v>
      </c>
      <c r="E135" s="9">
        <v>2.8866221505700002E-3</v>
      </c>
    </row>
    <row r="136" spans="1:5" x14ac:dyDescent="0.4">
      <c r="B136" s="10">
        <v>0</v>
      </c>
      <c r="C136" s="10">
        <v>35</v>
      </c>
      <c r="D136" s="10">
        <v>9</v>
      </c>
      <c r="E136" s="10">
        <v>15</v>
      </c>
    </row>
    <row r="137" spans="1:5" x14ac:dyDescent="0.4">
      <c r="B137" s="10">
        <v>3580</v>
      </c>
      <c r="C137" s="10">
        <v>3572</v>
      </c>
      <c r="D137" s="10">
        <v>3530</v>
      </c>
      <c r="E137" s="10">
        <v>5990</v>
      </c>
    </row>
    <row r="138" spans="1:5" x14ac:dyDescent="0.4">
      <c r="B138" s="10">
        <v>0</v>
      </c>
      <c r="C138" s="10">
        <v>44.830290665459998</v>
      </c>
      <c r="D138" s="10">
        <v>12.46909537024</v>
      </c>
      <c r="E138" s="10">
        <v>17.29086668191</v>
      </c>
    </row>
    <row r="139" spans="1:5" x14ac:dyDescent="0.4">
      <c r="B139" s="10">
        <v>3580</v>
      </c>
      <c r="C139" s="10">
        <v>3572</v>
      </c>
      <c r="D139" s="10">
        <v>3555.4835538450002</v>
      </c>
      <c r="E139" s="10">
        <v>5990</v>
      </c>
    </row>
    <row r="140" spans="1:5" x14ac:dyDescent="0.4">
      <c r="B140" s="4" t="s">
        <v>95</v>
      </c>
      <c r="C140" s="4" t="s">
        <v>342</v>
      </c>
      <c r="D140" s="4" t="s">
        <v>275</v>
      </c>
      <c r="E140" s="4" t="s">
        <v>202</v>
      </c>
    </row>
    <row r="141" spans="1:5" x14ac:dyDescent="0.4">
      <c r="A141" s="1" t="s">
        <v>334</v>
      </c>
      <c r="B141" s="9">
        <v>0</v>
      </c>
      <c r="C141" s="9">
        <v>0</v>
      </c>
      <c r="D141" s="9">
        <v>7.4151207726979999E-4</v>
      </c>
      <c r="E141" s="9">
        <v>2.6688702931120002E-3</v>
      </c>
    </row>
    <row r="142" spans="1:5" x14ac:dyDescent="0.4">
      <c r="B142" s="10">
        <v>0</v>
      </c>
      <c r="C142" s="10">
        <v>0</v>
      </c>
      <c r="D142" s="10">
        <v>3</v>
      </c>
      <c r="E142" s="10">
        <v>21</v>
      </c>
    </row>
    <row r="143" spans="1:5" x14ac:dyDescent="0.4">
      <c r="B143" s="10">
        <v>3580</v>
      </c>
      <c r="C143" s="10">
        <v>3572</v>
      </c>
      <c r="D143" s="10">
        <v>3530</v>
      </c>
      <c r="E143" s="10">
        <v>5990</v>
      </c>
    </row>
    <row r="144" spans="1:5" x14ac:dyDescent="0.4">
      <c r="B144" s="10">
        <v>0</v>
      </c>
      <c r="C144" s="10">
        <v>0</v>
      </c>
      <c r="D144" s="10">
        <v>2.6364339957110001</v>
      </c>
      <c r="E144" s="10">
        <v>15.986533055740001</v>
      </c>
    </row>
    <row r="145" spans="1:5" x14ac:dyDescent="0.4">
      <c r="B145" s="10">
        <v>3580</v>
      </c>
      <c r="C145" s="10">
        <v>3572</v>
      </c>
      <c r="D145" s="10">
        <v>3555.4835538450002</v>
      </c>
      <c r="E145" s="10">
        <v>5990</v>
      </c>
    </row>
    <row r="146" spans="1:5" x14ac:dyDescent="0.4">
      <c r="B146" s="4" t="s">
        <v>95</v>
      </c>
      <c r="C146" s="4" t="s">
        <v>95</v>
      </c>
      <c r="D146" s="4" t="s">
        <v>95</v>
      </c>
      <c r="E146" s="4" t="s">
        <v>430</v>
      </c>
    </row>
    <row r="147" spans="1:5" x14ac:dyDescent="0.4">
      <c r="A147" s="1" t="s">
        <v>333</v>
      </c>
      <c r="B147" s="9">
        <v>3.5224728055589997E-3</v>
      </c>
      <c r="C147" s="9">
        <v>3.7893415103919998E-3</v>
      </c>
      <c r="D147" s="9">
        <v>1.187517677235E-3</v>
      </c>
      <c r="E147" s="9">
        <v>2.3369449916089999E-3</v>
      </c>
    </row>
    <row r="148" spans="1:5" x14ac:dyDescent="0.4">
      <c r="B148" s="10">
        <v>9</v>
      </c>
      <c r="C148" s="10">
        <v>11</v>
      </c>
      <c r="D148" s="10">
        <v>5</v>
      </c>
      <c r="E148" s="10">
        <v>17</v>
      </c>
    </row>
    <row r="149" spans="1:5" x14ac:dyDescent="0.4">
      <c r="B149" s="10">
        <v>3580</v>
      </c>
      <c r="C149" s="10">
        <v>3572</v>
      </c>
      <c r="D149" s="10">
        <v>3530</v>
      </c>
      <c r="E149" s="10">
        <v>5990</v>
      </c>
    </row>
    <row r="150" spans="1:5" x14ac:dyDescent="0.4">
      <c r="B150" s="10">
        <v>12.6104526439</v>
      </c>
      <c r="C150" s="10">
        <v>13.53552787512</v>
      </c>
      <c r="D150" s="10">
        <v>4.2221995713089999</v>
      </c>
      <c r="E150" s="10">
        <v>13.998300499739999</v>
      </c>
    </row>
    <row r="151" spans="1:5" x14ac:dyDescent="0.4">
      <c r="B151" s="10">
        <v>3580</v>
      </c>
      <c r="C151" s="10">
        <v>3572</v>
      </c>
      <c r="D151" s="10">
        <v>3555.4835538450002</v>
      </c>
      <c r="E151" s="10">
        <v>5990</v>
      </c>
    </row>
    <row r="152" spans="1:5" x14ac:dyDescent="0.4">
      <c r="B152" s="4" t="s">
        <v>236</v>
      </c>
      <c r="C152" s="4" t="s">
        <v>397</v>
      </c>
      <c r="D152" s="4" t="s">
        <v>236</v>
      </c>
      <c r="E152" s="4" t="s">
        <v>397</v>
      </c>
    </row>
    <row r="153" spans="1:5" x14ac:dyDescent="0.4">
      <c r="A153" s="1" t="s">
        <v>345</v>
      </c>
      <c r="B153" s="9">
        <v>0</v>
      </c>
      <c r="C153" s="9">
        <v>0</v>
      </c>
      <c r="D153" s="9">
        <v>0</v>
      </c>
      <c r="E153" s="9">
        <v>9.1106603254589998E-4</v>
      </c>
    </row>
    <row r="154" spans="1:5" x14ac:dyDescent="0.4">
      <c r="B154" s="10">
        <v>0</v>
      </c>
      <c r="C154" s="10">
        <v>0</v>
      </c>
      <c r="D154" s="10">
        <v>0</v>
      </c>
      <c r="E154" s="10">
        <v>3</v>
      </c>
    </row>
    <row r="155" spans="1:5" x14ac:dyDescent="0.4">
      <c r="B155" s="10">
        <v>3580</v>
      </c>
      <c r="C155" s="10">
        <v>3572</v>
      </c>
      <c r="D155" s="10">
        <v>3530</v>
      </c>
      <c r="E155" s="10">
        <v>5990</v>
      </c>
    </row>
    <row r="156" spans="1:5" x14ac:dyDescent="0.4">
      <c r="B156" s="10">
        <v>0</v>
      </c>
      <c r="C156" s="10">
        <v>0</v>
      </c>
      <c r="D156" s="10">
        <v>0</v>
      </c>
      <c r="E156" s="10">
        <v>5.4572855349499996</v>
      </c>
    </row>
    <row r="157" spans="1:5" x14ac:dyDescent="0.4">
      <c r="B157" s="10">
        <v>3580</v>
      </c>
      <c r="C157" s="10">
        <v>3572</v>
      </c>
      <c r="D157" s="10">
        <v>3555.4835538450002</v>
      </c>
      <c r="E157" s="10">
        <v>5990</v>
      </c>
    </row>
    <row r="158" spans="1:5" x14ac:dyDescent="0.4">
      <c r="B158" s="4" t="s">
        <v>95</v>
      </c>
      <c r="C158" s="4" t="s">
        <v>95</v>
      </c>
      <c r="D158" s="4" t="s">
        <v>95</v>
      </c>
      <c r="E158" s="4" t="s">
        <v>95</v>
      </c>
    </row>
    <row r="159" spans="1:5" x14ac:dyDescent="0.4">
      <c r="A159" s="1" t="s">
        <v>346</v>
      </c>
      <c r="B159" s="9">
        <v>0</v>
      </c>
      <c r="C159" s="9">
        <v>0</v>
      </c>
      <c r="D159" s="9">
        <v>0</v>
      </c>
      <c r="E159" s="9">
        <v>5.8688512201040004E-4</v>
      </c>
    </row>
    <row r="160" spans="1:5" x14ac:dyDescent="0.4">
      <c r="B160" s="10">
        <v>0</v>
      </c>
      <c r="C160" s="10">
        <v>0</v>
      </c>
      <c r="D160" s="10">
        <v>0</v>
      </c>
      <c r="E160" s="10">
        <v>5</v>
      </c>
    </row>
    <row r="161" spans="1:5" x14ac:dyDescent="0.4">
      <c r="B161" s="10">
        <v>3580</v>
      </c>
      <c r="C161" s="10">
        <v>3572</v>
      </c>
      <c r="D161" s="10">
        <v>3530</v>
      </c>
      <c r="E161" s="10">
        <v>5990</v>
      </c>
    </row>
    <row r="162" spans="1:5" x14ac:dyDescent="0.4">
      <c r="B162" s="10">
        <v>0</v>
      </c>
      <c r="C162" s="10">
        <v>0</v>
      </c>
      <c r="D162" s="10">
        <v>0</v>
      </c>
      <c r="E162" s="10">
        <v>3.5154418808419998</v>
      </c>
    </row>
    <row r="163" spans="1:5" x14ac:dyDescent="0.4">
      <c r="B163" s="10">
        <v>3580</v>
      </c>
      <c r="C163" s="10">
        <v>3572</v>
      </c>
      <c r="D163" s="10">
        <v>3555.4835538450002</v>
      </c>
      <c r="E163" s="10">
        <v>5990</v>
      </c>
    </row>
    <row r="164" spans="1:5" x14ac:dyDescent="0.4">
      <c r="B164" s="4" t="s">
        <v>95</v>
      </c>
      <c r="C164" s="4" t="s">
        <v>95</v>
      </c>
      <c r="D164" s="4" t="s">
        <v>95</v>
      </c>
      <c r="E164" s="4" t="s">
        <v>95</v>
      </c>
    </row>
    <row r="165" spans="1:5" x14ac:dyDescent="0.4">
      <c r="A165" s="1" t="s">
        <v>350</v>
      </c>
      <c r="B165" s="9">
        <v>0</v>
      </c>
      <c r="C165" s="9">
        <v>0</v>
      </c>
      <c r="D165" s="9">
        <v>1.9157005385579998E-4</v>
      </c>
      <c r="E165" s="9">
        <v>3.5906938803160002E-4</v>
      </c>
    </row>
    <row r="166" spans="1:5" x14ac:dyDescent="0.4">
      <c r="B166" s="10">
        <v>0</v>
      </c>
      <c r="C166" s="10">
        <v>0</v>
      </c>
      <c r="D166" s="10">
        <v>1</v>
      </c>
      <c r="E166" s="10">
        <v>5</v>
      </c>
    </row>
    <row r="167" spans="1:5" x14ac:dyDescent="0.4">
      <c r="B167" s="10">
        <v>3580</v>
      </c>
      <c r="C167" s="10">
        <v>3572</v>
      </c>
      <c r="D167" s="10">
        <v>3530</v>
      </c>
      <c r="E167" s="10">
        <v>5990</v>
      </c>
    </row>
    <row r="168" spans="1:5" x14ac:dyDescent="0.4">
      <c r="B168" s="10">
        <v>0</v>
      </c>
      <c r="C168" s="10">
        <v>0</v>
      </c>
      <c r="D168" s="10">
        <v>0.68112417589340002</v>
      </c>
      <c r="E168" s="10">
        <v>2.1508256343090002</v>
      </c>
    </row>
    <row r="169" spans="1:5" x14ac:dyDescent="0.4">
      <c r="B169" s="10">
        <v>3580</v>
      </c>
      <c r="C169" s="10">
        <v>3572</v>
      </c>
      <c r="D169" s="10">
        <v>3555.4835538450002</v>
      </c>
      <c r="E169" s="10">
        <v>5990</v>
      </c>
    </row>
    <row r="170" spans="1:5" x14ac:dyDescent="0.4">
      <c r="B170" s="4" t="s">
        <v>95</v>
      </c>
      <c r="C170" s="4" t="s">
        <v>95</v>
      </c>
      <c r="D170" s="4" t="s">
        <v>95</v>
      </c>
      <c r="E170" s="4" t="s">
        <v>95</v>
      </c>
    </row>
    <row r="171" spans="1:5" x14ac:dyDescent="0.4">
      <c r="A171" s="1" t="s">
        <v>343</v>
      </c>
      <c r="B171" s="9">
        <v>3.7909850965839997E-3</v>
      </c>
      <c r="C171" s="9">
        <v>3.8571048567659998E-3</v>
      </c>
      <c r="D171" s="9">
        <v>3.8444354455739998E-3</v>
      </c>
      <c r="E171" s="9">
        <v>3.7263737481460003E-3</v>
      </c>
    </row>
    <row r="172" spans="1:5" x14ac:dyDescent="0.4">
      <c r="B172" s="10">
        <v>14</v>
      </c>
      <c r="C172" s="10">
        <v>18</v>
      </c>
      <c r="D172" s="10">
        <v>11</v>
      </c>
      <c r="E172" s="10">
        <v>25</v>
      </c>
    </row>
    <row r="173" spans="1:5" x14ac:dyDescent="0.4">
      <c r="B173" s="10">
        <v>3580</v>
      </c>
      <c r="C173" s="10">
        <v>3572</v>
      </c>
      <c r="D173" s="10">
        <v>3530</v>
      </c>
      <c r="E173" s="10">
        <v>5990</v>
      </c>
    </row>
    <row r="174" spans="1:5" x14ac:dyDescent="0.4">
      <c r="B174" s="10">
        <v>13.571726645769999</v>
      </c>
      <c r="C174" s="10">
        <v>13.77757854837</v>
      </c>
      <c r="D174" s="10">
        <v>13.66882700056</v>
      </c>
      <c r="E174" s="10">
        <v>22.320978751399998</v>
      </c>
    </row>
    <row r="175" spans="1:5" x14ac:dyDescent="0.4">
      <c r="B175" s="10">
        <v>3580</v>
      </c>
      <c r="C175" s="10">
        <v>3572</v>
      </c>
      <c r="D175" s="10">
        <v>3555.4835538450002</v>
      </c>
      <c r="E175" s="10">
        <v>5990</v>
      </c>
    </row>
    <row r="176" spans="1:5" x14ac:dyDescent="0.4">
      <c r="B176" s="4" t="s">
        <v>397</v>
      </c>
      <c r="C176" s="4" t="s">
        <v>435</v>
      </c>
      <c r="D176" s="4" t="s">
        <v>397</v>
      </c>
      <c r="E176" s="4" t="s">
        <v>397</v>
      </c>
    </row>
    <row r="177" spans="1:5" x14ac:dyDescent="0.4">
      <c r="A177" s="1" t="s">
        <v>887</v>
      </c>
      <c r="B177" s="9">
        <v>0</v>
      </c>
      <c r="C177" s="9">
        <v>0.22563163248580001</v>
      </c>
      <c r="D177" s="9">
        <v>0.23196885601180001</v>
      </c>
      <c r="E177" s="9">
        <v>0.22332685669220001</v>
      </c>
    </row>
    <row r="178" spans="1:5" x14ac:dyDescent="0.4">
      <c r="B178" s="10">
        <v>0</v>
      </c>
      <c r="C178" s="10">
        <v>815</v>
      </c>
      <c r="D178" s="10">
        <v>801</v>
      </c>
      <c r="E178" s="10">
        <v>1352</v>
      </c>
    </row>
    <row r="179" spans="1:5" x14ac:dyDescent="0.4">
      <c r="B179" s="10">
        <v>3580</v>
      </c>
      <c r="C179" s="10">
        <v>3572</v>
      </c>
      <c r="D179" s="10">
        <v>3530</v>
      </c>
      <c r="E179" s="10">
        <v>5990</v>
      </c>
    </row>
    <row r="180" spans="1:5" x14ac:dyDescent="0.4">
      <c r="B180" s="10">
        <v>0</v>
      </c>
      <c r="C180" s="10">
        <v>805.95619123910001</v>
      </c>
      <c r="D180" s="10">
        <v>824.76145255419999</v>
      </c>
      <c r="E180" s="10">
        <v>1337.727871586</v>
      </c>
    </row>
    <row r="181" spans="1:5" x14ac:dyDescent="0.4">
      <c r="B181" s="10">
        <v>3580</v>
      </c>
      <c r="C181" s="10">
        <v>3572</v>
      </c>
      <c r="D181" s="10">
        <v>3555.4835538450002</v>
      </c>
      <c r="E181" s="10">
        <v>5990</v>
      </c>
    </row>
    <row r="182" spans="1:5" x14ac:dyDescent="0.4">
      <c r="B182" s="4" t="s">
        <v>95</v>
      </c>
      <c r="C182" s="4" t="s">
        <v>102</v>
      </c>
      <c r="D182" s="4" t="s">
        <v>102</v>
      </c>
      <c r="E182" s="4" t="s">
        <v>102</v>
      </c>
    </row>
    <row r="183" spans="1:5" x14ac:dyDescent="0.4">
      <c r="A183" s="1" t="s">
        <v>888</v>
      </c>
      <c r="B183" s="9">
        <v>0.3716973065586</v>
      </c>
      <c r="C183" s="9">
        <v>0.17399743074980001</v>
      </c>
      <c r="D183" s="9">
        <v>0.19136417258049998</v>
      </c>
      <c r="E183" s="9">
        <v>0.18543167216210002</v>
      </c>
    </row>
    <row r="184" spans="1:5" x14ac:dyDescent="0.4">
      <c r="B184" s="10">
        <v>1335</v>
      </c>
      <c r="C184" s="10">
        <v>607</v>
      </c>
      <c r="D184" s="10">
        <v>648</v>
      </c>
      <c r="E184" s="10">
        <v>1088</v>
      </c>
    </row>
    <row r="185" spans="1:5" x14ac:dyDescent="0.4">
      <c r="B185" s="10">
        <v>3580</v>
      </c>
      <c r="C185" s="10">
        <v>3572</v>
      </c>
      <c r="D185" s="10">
        <v>3530</v>
      </c>
      <c r="E185" s="10">
        <v>5990</v>
      </c>
    </row>
    <row r="186" spans="1:5" x14ac:dyDescent="0.4">
      <c r="B186" s="10">
        <v>1330.67635748</v>
      </c>
      <c r="C186" s="10">
        <v>621.51882263840002</v>
      </c>
      <c r="D186" s="10">
        <v>680.39216840510005</v>
      </c>
      <c r="E186" s="10">
        <v>1110.735716251</v>
      </c>
    </row>
    <row r="187" spans="1:5" x14ac:dyDescent="0.4">
      <c r="B187" s="10">
        <v>3580</v>
      </c>
      <c r="C187" s="10">
        <v>3572</v>
      </c>
      <c r="D187" s="10">
        <v>3555.4835538450002</v>
      </c>
      <c r="E187" s="10">
        <v>5990</v>
      </c>
    </row>
    <row r="188" spans="1:5" x14ac:dyDescent="0.4">
      <c r="B188" s="4" t="s">
        <v>363</v>
      </c>
      <c r="C188" s="4" t="s">
        <v>107</v>
      </c>
      <c r="D188" s="4" t="s">
        <v>107</v>
      </c>
      <c r="E188" s="4" t="s">
        <v>107</v>
      </c>
    </row>
    <row r="189" spans="1:5" x14ac:dyDescent="0.4">
      <c r="A189" s="1" t="s">
        <v>357</v>
      </c>
      <c r="B189" s="9">
        <v>1.353194793214E-2</v>
      </c>
      <c r="C189" s="9">
        <v>1.4978626488839998E-2</v>
      </c>
      <c r="D189" s="9">
        <v>1.5500659599180001E-2</v>
      </c>
      <c r="E189" s="9">
        <v>0</v>
      </c>
    </row>
    <row r="190" spans="1:5" x14ac:dyDescent="0.4">
      <c r="B190" s="10">
        <v>55</v>
      </c>
      <c r="C190" s="10">
        <v>68</v>
      </c>
      <c r="D190" s="10">
        <v>57</v>
      </c>
      <c r="E190" s="10">
        <v>0</v>
      </c>
    </row>
    <row r="191" spans="1:5" x14ac:dyDescent="0.4">
      <c r="B191" s="10">
        <v>3580</v>
      </c>
      <c r="C191" s="10">
        <v>3572</v>
      </c>
      <c r="D191" s="10">
        <v>3530</v>
      </c>
      <c r="E191" s="10">
        <v>5990</v>
      </c>
    </row>
    <row r="192" spans="1:5" x14ac:dyDescent="0.4">
      <c r="B192" s="10">
        <v>48.444373597039998</v>
      </c>
      <c r="C192" s="10">
        <v>53.503653818129997</v>
      </c>
      <c r="D192" s="10">
        <v>55.112340278639998</v>
      </c>
      <c r="E192" s="10">
        <v>0</v>
      </c>
    </row>
    <row r="193" spans="1:5" x14ac:dyDescent="0.4">
      <c r="B193" s="10">
        <v>3580</v>
      </c>
      <c r="C193" s="10">
        <v>3572</v>
      </c>
      <c r="D193" s="10">
        <v>3555.4835538450002</v>
      </c>
      <c r="E193" s="10">
        <v>5990</v>
      </c>
    </row>
    <row r="194" spans="1:5" x14ac:dyDescent="0.4">
      <c r="B194" s="4" t="s">
        <v>366</v>
      </c>
      <c r="C194" s="4" t="s">
        <v>366</v>
      </c>
      <c r="D194" s="4" t="s">
        <v>366</v>
      </c>
      <c r="E194" s="4" t="s">
        <v>95</v>
      </c>
    </row>
    <row r="195" spans="1:5" x14ac:dyDescent="0.4">
      <c r="A195" s="1" t="s">
        <v>354</v>
      </c>
      <c r="B195" s="9">
        <v>9.454724070128E-3</v>
      </c>
      <c r="C195" s="9">
        <v>1.027615960735E-2</v>
      </c>
      <c r="D195" s="9">
        <v>7.5193953990520005E-3</v>
      </c>
      <c r="E195" s="9">
        <v>0</v>
      </c>
    </row>
    <row r="196" spans="1:5" x14ac:dyDescent="0.4">
      <c r="B196" s="10">
        <v>44</v>
      </c>
      <c r="C196" s="10">
        <v>42</v>
      </c>
      <c r="D196" s="10">
        <v>33</v>
      </c>
      <c r="E196" s="10">
        <v>0</v>
      </c>
    </row>
    <row r="197" spans="1:5" x14ac:dyDescent="0.4">
      <c r="B197" s="10">
        <v>3580</v>
      </c>
      <c r="C197" s="10">
        <v>3572</v>
      </c>
      <c r="D197" s="10">
        <v>3530</v>
      </c>
      <c r="E197" s="10">
        <v>5990</v>
      </c>
    </row>
    <row r="198" spans="1:5" x14ac:dyDescent="0.4">
      <c r="B198" s="10">
        <v>33.847912171060003</v>
      </c>
      <c r="C198" s="10">
        <v>36.706442117450003</v>
      </c>
      <c r="D198" s="10">
        <v>26.735086676190001</v>
      </c>
      <c r="E198" s="10">
        <v>0</v>
      </c>
    </row>
    <row r="199" spans="1:5" x14ac:dyDescent="0.4">
      <c r="B199" s="10">
        <v>3580</v>
      </c>
      <c r="C199" s="10">
        <v>3572</v>
      </c>
      <c r="D199" s="10">
        <v>3555.4835538450002</v>
      </c>
      <c r="E199" s="10">
        <v>5990</v>
      </c>
    </row>
    <row r="200" spans="1:5" x14ac:dyDescent="0.4">
      <c r="B200" s="4" t="s">
        <v>366</v>
      </c>
      <c r="C200" s="4" t="s">
        <v>366</v>
      </c>
      <c r="D200" s="4" t="s">
        <v>585</v>
      </c>
      <c r="E200" s="4" t="s">
        <v>95</v>
      </c>
    </row>
    <row r="201" spans="1:5" x14ac:dyDescent="0.4">
      <c r="A201" s="1" t="s">
        <v>360</v>
      </c>
      <c r="B201" s="9">
        <v>5.3888031954219991E-3</v>
      </c>
      <c r="C201" s="9">
        <v>4.0869636814570001E-3</v>
      </c>
      <c r="D201" s="9">
        <v>2.1462812825480001E-3</v>
      </c>
      <c r="E201" s="9">
        <v>0</v>
      </c>
    </row>
    <row r="202" spans="1:5" x14ac:dyDescent="0.4">
      <c r="B202" s="10">
        <v>21</v>
      </c>
      <c r="C202" s="10">
        <v>11</v>
      </c>
      <c r="D202" s="10">
        <v>11</v>
      </c>
      <c r="E202" s="10">
        <v>0</v>
      </c>
    </row>
    <row r="203" spans="1:5" x14ac:dyDescent="0.4">
      <c r="B203" s="10">
        <v>3580</v>
      </c>
      <c r="C203" s="10">
        <v>3572</v>
      </c>
      <c r="D203" s="10">
        <v>3530</v>
      </c>
      <c r="E203" s="10">
        <v>5990</v>
      </c>
    </row>
    <row r="204" spans="1:5" x14ac:dyDescent="0.4">
      <c r="B204" s="10">
        <v>19.291915439610001</v>
      </c>
      <c r="C204" s="10">
        <v>14.59863427016</v>
      </c>
      <c r="D204" s="10">
        <v>7.6310678020270002</v>
      </c>
      <c r="E204" s="10">
        <v>0</v>
      </c>
    </row>
    <row r="205" spans="1:5" x14ac:dyDescent="0.4">
      <c r="B205" s="10">
        <v>3580</v>
      </c>
      <c r="C205" s="10">
        <v>3572</v>
      </c>
      <c r="D205" s="10">
        <v>3555.4835538450002</v>
      </c>
      <c r="E205" s="10">
        <v>5990</v>
      </c>
    </row>
    <row r="206" spans="1:5" x14ac:dyDescent="0.4">
      <c r="B206" s="4" t="s">
        <v>584</v>
      </c>
      <c r="C206" s="4" t="s">
        <v>476</v>
      </c>
      <c r="D206" s="4" t="s">
        <v>476</v>
      </c>
      <c r="E206" s="4" t="s">
        <v>95</v>
      </c>
    </row>
    <row r="207" spans="1:5" x14ac:dyDescent="0.4">
      <c r="A207" s="1" t="s">
        <v>368</v>
      </c>
      <c r="B207" s="9">
        <v>1.9795939697029997E-3</v>
      </c>
      <c r="C207" s="9">
        <v>5.0170229978360008E-3</v>
      </c>
      <c r="D207" s="9">
        <v>1.6050760629560002E-3</v>
      </c>
      <c r="E207" s="9">
        <v>0</v>
      </c>
    </row>
    <row r="208" spans="1:5" x14ac:dyDescent="0.4">
      <c r="B208" s="10">
        <v>5</v>
      </c>
      <c r="C208" s="10">
        <v>16</v>
      </c>
      <c r="D208" s="10">
        <v>9</v>
      </c>
      <c r="E208" s="10">
        <v>0</v>
      </c>
    </row>
    <row r="209" spans="1:5" x14ac:dyDescent="0.4">
      <c r="B209" s="10">
        <v>3580</v>
      </c>
      <c r="C209" s="10">
        <v>3572</v>
      </c>
      <c r="D209" s="10">
        <v>3530</v>
      </c>
      <c r="E209" s="10">
        <v>5990</v>
      </c>
    </row>
    <row r="210" spans="1:5" x14ac:dyDescent="0.4">
      <c r="B210" s="10">
        <v>7.0869464115360001</v>
      </c>
      <c r="C210" s="10">
        <v>17.92080614827</v>
      </c>
      <c r="D210" s="10">
        <v>5.7068215445129997</v>
      </c>
      <c r="E210" s="10">
        <v>0</v>
      </c>
    </row>
    <row r="211" spans="1:5" x14ac:dyDescent="0.4">
      <c r="B211" s="10">
        <v>3580</v>
      </c>
      <c r="C211" s="10">
        <v>3572</v>
      </c>
      <c r="D211" s="10">
        <v>3555.4835538450002</v>
      </c>
      <c r="E211" s="10">
        <v>5990</v>
      </c>
    </row>
    <row r="212" spans="1:5" x14ac:dyDescent="0.4">
      <c r="B212" s="4" t="s">
        <v>95</v>
      </c>
      <c r="C212" s="4" t="s">
        <v>531</v>
      </c>
      <c r="D212" s="4" t="s">
        <v>476</v>
      </c>
      <c r="E212" s="4" t="s">
        <v>95</v>
      </c>
    </row>
    <row r="213" spans="1:5" x14ac:dyDescent="0.4">
      <c r="A213" s="1" t="s">
        <v>365</v>
      </c>
      <c r="B213" s="9">
        <v>0</v>
      </c>
      <c r="C213" s="9">
        <v>7.841734861192E-4</v>
      </c>
      <c r="D213" s="9">
        <v>1.0393166565759999E-3</v>
      </c>
      <c r="E213" s="9">
        <v>0</v>
      </c>
    </row>
    <row r="214" spans="1:5" x14ac:dyDescent="0.4">
      <c r="B214" s="10">
        <v>0</v>
      </c>
      <c r="C214" s="10">
        <v>2</v>
      </c>
      <c r="D214" s="10">
        <v>5</v>
      </c>
      <c r="E214" s="10">
        <v>0</v>
      </c>
    </row>
    <row r="215" spans="1:5" x14ac:dyDescent="0.4">
      <c r="B215" s="10">
        <v>3580</v>
      </c>
      <c r="C215" s="10">
        <v>3572</v>
      </c>
      <c r="D215" s="10">
        <v>3530</v>
      </c>
      <c r="E215" s="10">
        <v>5990</v>
      </c>
    </row>
    <row r="216" spans="1:5" x14ac:dyDescent="0.4">
      <c r="B216" s="10">
        <v>0</v>
      </c>
      <c r="C216" s="10">
        <v>2.801067692418</v>
      </c>
      <c r="D216" s="10">
        <v>3.6952732796930001</v>
      </c>
      <c r="E216" s="10">
        <v>0</v>
      </c>
    </row>
    <row r="217" spans="1:5" x14ac:dyDescent="0.4">
      <c r="B217" s="10">
        <v>3580</v>
      </c>
      <c r="C217" s="10">
        <v>3572</v>
      </c>
      <c r="D217" s="10">
        <v>3555.4835538450002</v>
      </c>
      <c r="E217" s="10">
        <v>5990</v>
      </c>
    </row>
    <row r="218" spans="1:5" x14ac:dyDescent="0.4">
      <c r="B218" s="4" t="s">
        <v>95</v>
      </c>
      <c r="C218" s="4" t="s">
        <v>95</v>
      </c>
      <c r="D218" s="4" t="s">
        <v>589</v>
      </c>
      <c r="E218" s="4" t="s">
        <v>95</v>
      </c>
    </row>
    <row r="219" spans="1:5" x14ac:dyDescent="0.4">
      <c r="A219" s="1" t="s">
        <v>362</v>
      </c>
      <c r="B219" s="9">
        <v>3.1037658762129998E-3</v>
      </c>
      <c r="C219" s="9">
        <v>1.1425472138950001E-3</v>
      </c>
      <c r="D219" s="9">
        <v>6.593370035743E-4</v>
      </c>
      <c r="E219" s="9">
        <v>0</v>
      </c>
    </row>
    <row r="220" spans="1:5" x14ac:dyDescent="0.4">
      <c r="B220" s="10">
        <v>13</v>
      </c>
      <c r="C220" s="10">
        <v>4</v>
      </c>
      <c r="D220" s="10">
        <v>3</v>
      </c>
      <c r="E220" s="10">
        <v>0</v>
      </c>
    </row>
    <row r="221" spans="1:5" x14ac:dyDescent="0.4">
      <c r="B221" s="10">
        <v>3580</v>
      </c>
      <c r="C221" s="10">
        <v>3572</v>
      </c>
      <c r="D221" s="10">
        <v>3530</v>
      </c>
      <c r="E221" s="10">
        <v>5990</v>
      </c>
    </row>
    <row r="222" spans="1:5" x14ac:dyDescent="0.4">
      <c r="B222" s="10">
        <v>11.111481836839999</v>
      </c>
      <c r="C222" s="10">
        <v>4.0811786480330001</v>
      </c>
      <c r="D222" s="10">
        <v>2.3442618726500002</v>
      </c>
      <c r="E222" s="10">
        <v>0</v>
      </c>
    </row>
    <row r="223" spans="1:5" x14ac:dyDescent="0.4">
      <c r="B223" s="10">
        <v>3580</v>
      </c>
      <c r="C223" s="10">
        <v>3572</v>
      </c>
      <c r="D223" s="10">
        <v>3555.4835538450002</v>
      </c>
      <c r="E223" s="10">
        <v>5990</v>
      </c>
    </row>
    <row r="224" spans="1:5" x14ac:dyDescent="0.4">
      <c r="B224" s="4" t="s">
        <v>531</v>
      </c>
      <c r="C224" s="4" t="s">
        <v>116</v>
      </c>
      <c r="D224" s="4" t="s">
        <v>95</v>
      </c>
      <c r="E224" s="4" t="s">
        <v>95</v>
      </c>
    </row>
    <row r="225" spans="1:5" x14ac:dyDescent="0.4">
      <c r="A225" s="1" t="s">
        <v>369</v>
      </c>
      <c r="B225" s="9">
        <v>1.5872336978370002E-4</v>
      </c>
      <c r="C225" s="9">
        <v>5.183626431388E-4</v>
      </c>
      <c r="D225" s="9">
        <v>3.3787179921170003E-4</v>
      </c>
      <c r="E225" s="9">
        <v>0</v>
      </c>
    </row>
    <row r="226" spans="1:5" x14ac:dyDescent="0.4">
      <c r="B226" s="10">
        <v>2</v>
      </c>
      <c r="C226" s="10">
        <v>4</v>
      </c>
      <c r="D226" s="10">
        <v>2</v>
      </c>
      <c r="E226" s="10">
        <v>0</v>
      </c>
    </row>
    <row r="227" spans="1:5" x14ac:dyDescent="0.4">
      <c r="B227" s="10">
        <v>3580</v>
      </c>
      <c r="C227" s="10">
        <v>3572</v>
      </c>
      <c r="D227" s="10">
        <v>3530</v>
      </c>
      <c r="E227" s="10">
        <v>5990</v>
      </c>
    </row>
    <row r="228" spans="1:5" x14ac:dyDescent="0.4">
      <c r="B228" s="10">
        <v>0.56822966382579998</v>
      </c>
      <c r="C228" s="10">
        <v>1.8515913612920001</v>
      </c>
      <c r="D228" s="10">
        <v>1.2012976254050001</v>
      </c>
      <c r="E228" s="10">
        <v>0</v>
      </c>
    </row>
    <row r="229" spans="1:5" x14ac:dyDescent="0.4">
      <c r="B229" s="10">
        <v>3580</v>
      </c>
      <c r="C229" s="10">
        <v>3572</v>
      </c>
      <c r="D229" s="10">
        <v>3555.4835538450002</v>
      </c>
      <c r="E229" s="10">
        <v>5990</v>
      </c>
    </row>
    <row r="230" spans="1:5" x14ac:dyDescent="0.4">
      <c r="B230" s="4" t="s">
        <v>95</v>
      </c>
      <c r="C230" s="4" t="s">
        <v>116</v>
      </c>
      <c r="D230" s="4" t="s">
        <v>95</v>
      </c>
      <c r="E230" s="4" t="s">
        <v>95</v>
      </c>
    </row>
    <row r="231" spans="1:5" x14ac:dyDescent="0.4">
      <c r="A231" s="1" t="s">
        <v>372</v>
      </c>
      <c r="B231" s="9">
        <v>4.1651501696399998E-4</v>
      </c>
      <c r="C231" s="9">
        <v>1.6422996196539998E-3</v>
      </c>
      <c r="D231" s="9">
        <v>0</v>
      </c>
      <c r="E231" s="9">
        <v>0</v>
      </c>
    </row>
    <row r="232" spans="1:5" x14ac:dyDescent="0.4">
      <c r="B232" s="10">
        <v>2</v>
      </c>
      <c r="C232" s="10">
        <v>3</v>
      </c>
      <c r="D232" s="10">
        <v>0</v>
      </c>
      <c r="E232" s="10">
        <v>0</v>
      </c>
    </row>
    <row r="233" spans="1:5" x14ac:dyDescent="0.4">
      <c r="B233" s="10">
        <v>3580</v>
      </c>
      <c r="C233" s="10">
        <v>3572</v>
      </c>
      <c r="D233" s="10">
        <v>3530</v>
      </c>
      <c r="E233" s="10">
        <v>5990</v>
      </c>
    </row>
    <row r="234" spans="1:5" x14ac:dyDescent="0.4">
      <c r="B234" s="10">
        <v>1.4911237607309999</v>
      </c>
      <c r="C234" s="10">
        <v>5.8662942414029997</v>
      </c>
      <c r="D234" s="10">
        <v>0</v>
      </c>
      <c r="E234" s="10">
        <v>0</v>
      </c>
    </row>
    <row r="235" spans="1:5" x14ac:dyDescent="0.4">
      <c r="B235" s="10">
        <v>3580</v>
      </c>
      <c r="C235" s="10">
        <v>3572</v>
      </c>
      <c r="D235" s="10">
        <v>3555.4835538450002</v>
      </c>
      <c r="E235" s="10">
        <v>5990</v>
      </c>
    </row>
    <row r="236" spans="1:5" x14ac:dyDescent="0.4">
      <c r="B236" s="4" t="s">
        <v>95</v>
      </c>
      <c r="C236" s="4" t="s">
        <v>95</v>
      </c>
      <c r="D236" s="4" t="s">
        <v>95</v>
      </c>
      <c r="E236" s="4" t="s">
        <v>95</v>
      </c>
    </row>
    <row r="237" spans="1:5" x14ac:dyDescent="0.4">
      <c r="A237" s="1" t="s">
        <v>870</v>
      </c>
      <c r="B237" s="9">
        <v>3.9163721943979999E-3</v>
      </c>
      <c r="C237" s="9">
        <v>1.823089692233E-3</v>
      </c>
      <c r="D237" s="9">
        <v>0</v>
      </c>
      <c r="E237" s="9">
        <v>0</v>
      </c>
    </row>
    <row r="238" spans="1:5" x14ac:dyDescent="0.4">
      <c r="B238" s="10">
        <v>17</v>
      </c>
      <c r="C238" s="10">
        <v>3</v>
      </c>
      <c r="D238" s="10">
        <v>0</v>
      </c>
      <c r="E238" s="10">
        <v>0</v>
      </c>
    </row>
    <row r="239" spans="1:5" x14ac:dyDescent="0.4">
      <c r="B239" s="10">
        <v>3580</v>
      </c>
      <c r="C239" s="10">
        <v>3572</v>
      </c>
      <c r="D239" s="10">
        <v>3530</v>
      </c>
      <c r="E239" s="10">
        <v>5990</v>
      </c>
    </row>
    <row r="240" spans="1:5" x14ac:dyDescent="0.4">
      <c r="B240" s="10">
        <v>14.02061245594</v>
      </c>
      <c r="C240" s="10">
        <v>6.5120763806550004</v>
      </c>
      <c r="D240" s="10">
        <v>0</v>
      </c>
      <c r="E240" s="10">
        <v>0</v>
      </c>
    </row>
    <row r="241" spans="1:5" x14ac:dyDescent="0.4">
      <c r="B241" s="10">
        <v>3580</v>
      </c>
      <c r="C241" s="10">
        <v>3572</v>
      </c>
      <c r="D241" s="10">
        <v>3555.4835538450002</v>
      </c>
      <c r="E241" s="10">
        <v>5990</v>
      </c>
    </row>
    <row r="242" spans="1:5" x14ac:dyDescent="0.4">
      <c r="B242" s="4" t="s">
        <v>526</v>
      </c>
      <c r="C242" s="4" t="s">
        <v>95</v>
      </c>
      <c r="D242" s="4" t="s">
        <v>95</v>
      </c>
      <c r="E242" s="4" t="s">
        <v>95</v>
      </c>
    </row>
    <row r="243" spans="1:5" x14ac:dyDescent="0.4">
      <c r="A243" s="1" t="s">
        <v>375</v>
      </c>
      <c r="B243" s="9">
        <v>6.0288056662350005E-4</v>
      </c>
      <c r="C243" s="9">
        <v>0</v>
      </c>
      <c r="D243" s="9">
        <v>0</v>
      </c>
      <c r="E243" s="9">
        <v>0</v>
      </c>
    </row>
    <row r="244" spans="1:5" x14ac:dyDescent="0.4">
      <c r="B244" s="10">
        <v>1</v>
      </c>
      <c r="C244" s="10">
        <v>0</v>
      </c>
      <c r="D244" s="10">
        <v>0</v>
      </c>
      <c r="E244" s="10">
        <v>0</v>
      </c>
    </row>
    <row r="245" spans="1:5" x14ac:dyDescent="0.4">
      <c r="B245" s="10">
        <v>3580</v>
      </c>
      <c r="C245" s="10">
        <v>3572</v>
      </c>
      <c r="D245" s="10">
        <v>3530</v>
      </c>
      <c r="E245" s="10">
        <v>5990</v>
      </c>
    </row>
    <row r="246" spans="1:5" x14ac:dyDescent="0.4">
      <c r="B246" s="10">
        <v>2.1583124285120001</v>
      </c>
      <c r="C246" s="10">
        <v>0</v>
      </c>
      <c r="D246" s="10">
        <v>0</v>
      </c>
      <c r="E246" s="10">
        <v>0</v>
      </c>
    </row>
    <row r="247" spans="1:5" x14ac:dyDescent="0.4">
      <c r="B247" s="10">
        <v>3580</v>
      </c>
      <c r="C247" s="10">
        <v>3572</v>
      </c>
      <c r="D247" s="10">
        <v>3555.4835538450002</v>
      </c>
      <c r="E247" s="10">
        <v>5990</v>
      </c>
    </row>
    <row r="248" spans="1:5" x14ac:dyDescent="0.4">
      <c r="B248" s="4" t="s">
        <v>95</v>
      </c>
      <c r="C248" s="4" t="s">
        <v>95</v>
      </c>
      <c r="D248" s="4" t="s">
        <v>95</v>
      </c>
      <c r="E248" s="4" t="s">
        <v>95</v>
      </c>
    </row>
    <row r="249" spans="1:5" x14ac:dyDescent="0.4">
      <c r="A249" s="1" t="s">
        <v>871</v>
      </c>
      <c r="B249" s="9">
        <v>7.0825715346269991E-4</v>
      </c>
      <c r="C249" s="9">
        <v>0</v>
      </c>
      <c r="D249" s="9">
        <v>0</v>
      </c>
      <c r="E249" s="9">
        <v>0</v>
      </c>
    </row>
    <row r="250" spans="1:5" x14ac:dyDescent="0.4">
      <c r="B250" s="10">
        <v>1</v>
      </c>
      <c r="C250" s="10">
        <v>0</v>
      </c>
      <c r="D250" s="10">
        <v>0</v>
      </c>
      <c r="E250" s="10">
        <v>0</v>
      </c>
    </row>
    <row r="251" spans="1:5" x14ac:dyDescent="0.4">
      <c r="B251" s="10">
        <v>3580</v>
      </c>
      <c r="C251" s="10">
        <v>3572</v>
      </c>
      <c r="D251" s="10">
        <v>3530</v>
      </c>
      <c r="E251" s="10">
        <v>5990</v>
      </c>
    </row>
    <row r="252" spans="1:5" x14ac:dyDescent="0.4">
      <c r="B252" s="10">
        <v>2.5355606093960001</v>
      </c>
      <c r="C252" s="10">
        <v>0</v>
      </c>
      <c r="D252" s="10">
        <v>0</v>
      </c>
      <c r="E252" s="10">
        <v>0</v>
      </c>
    </row>
    <row r="253" spans="1:5" x14ac:dyDescent="0.4">
      <c r="B253" s="10">
        <v>3580</v>
      </c>
      <c r="C253" s="10">
        <v>3572</v>
      </c>
      <c r="D253" s="10">
        <v>3555.4835538450002</v>
      </c>
      <c r="E253" s="10">
        <v>5990</v>
      </c>
    </row>
    <row r="254" spans="1:5" x14ac:dyDescent="0.4">
      <c r="B254" s="4" t="s">
        <v>95</v>
      </c>
      <c r="C254" s="4" t="s">
        <v>95</v>
      </c>
      <c r="D254" s="4" t="s">
        <v>95</v>
      </c>
      <c r="E254" s="4" t="s">
        <v>95</v>
      </c>
    </row>
    <row r="255" spans="1:5" x14ac:dyDescent="0.4">
      <c r="A255" s="1" t="s">
        <v>370</v>
      </c>
      <c r="B255" s="9">
        <v>0</v>
      </c>
      <c r="C255" s="9">
        <v>7.3223327520300003E-4</v>
      </c>
      <c r="D255" s="9">
        <v>0</v>
      </c>
      <c r="E255" s="9">
        <v>0</v>
      </c>
    </row>
    <row r="256" spans="1:5" x14ac:dyDescent="0.4">
      <c r="B256" s="10">
        <v>0</v>
      </c>
      <c r="C256" s="10">
        <v>2</v>
      </c>
      <c r="D256" s="10">
        <v>0</v>
      </c>
      <c r="E256" s="10">
        <v>0</v>
      </c>
    </row>
    <row r="257" spans="1:5" x14ac:dyDescent="0.4">
      <c r="B257" s="10">
        <v>3580</v>
      </c>
      <c r="C257" s="10">
        <v>3572</v>
      </c>
      <c r="D257" s="10">
        <v>3530</v>
      </c>
      <c r="E257" s="10">
        <v>5990</v>
      </c>
    </row>
    <row r="258" spans="1:5" x14ac:dyDescent="0.4">
      <c r="B258" s="10">
        <v>0</v>
      </c>
      <c r="C258" s="10">
        <v>2.6155372590249999</v>
      </c>
      <c r="D258" s="10">
        <v>0</v>
      </c>
      <c r="E258" s="10">
        <v>0</v>
      </c>
    </row>
    <row r="259" spans="1:5" x14ac:dyDescent="0.4">
      <c r="B259" s="10">
        <v>3580</v>
      </c>
      <c r="C259" s="10">
        <v>3572</v>
      </c>
      <c r="D259" s="10">
        <v>3555.4835538450002</v>
      </c>
      <c r="E259" s="10">
        <v>5990</v>
      </c>
    </row>
    <row r="260" spans="1:5" x14ac:dyDescent="0.4">
      <c r="B260" s="4" t="s">
        <v>95</v>
      </c>
      <c r="C260" s="4" t="s">
        <v>95</v>
      </c>
      <c r="D260" s="4" t="s">
        <v>95</v>
      </c>
      <c r="E260" s="4" t="s">
        <v>95</v>
      </c>
    </row>
    <row r="261" spans="1:5" x14ac:dyDescent="0.4">
      <c r="A261" s="1" t="s">
        <v>353</v>
      </c>
      <c r="B261" s="9">
        <v>4.0013322244710002E-4</v>
      </c>
      <c r="C261" s="9">
        <v>7.1659207979639993E-5</v>
      </c>
      <c r="D261" s="9">
        <v>1.362991283086E-3</v>
      </c>
      <c r="E261" s="9">
        <v>6.0394991550270002E-4</v>
      </c>
    </row>
    <row r="262" spans="1:5" x14ac:dyDescent="0.4">
      <c r="B262" s="10">
        <v>2</v>
      </c>
      <c r="C262" s="10">
        <v>1</v>
      </c>
      <c r="D262" s="10">
        <v>4</v>
      </c>
      <c r="E262" s="10">
        <v>3</v>
      </c>
    </row>
    <row r="263" spans="1:5" x14ac:dyDescent="0.4">
      <c r="B263" s="10">
        <v>3580</v>
      </c>
      <c r="C263" s="10">
        <v>3572</v>
      </c>
      <c r="D263" s="10">
        <v>3530</v>
      </c>
      <c r="E263" s="10">
        <v>5990</v>
      </c>
    </row>
    <row r="264" spans="1:5" x14ac:dyDescent="0.4">
      <c r="B264" s="10">
        <v>1.4324769363609999</v>
      </c>
      <c r="C264" s="10">
        <v>0.25596669090329999</v>
      </c>
      <c r="D264" s="10">
        <v>4.8460930910469999</v>
      </c>
      <c r="E264" s="10">
        <v>3.6176599938609999</v>
      </c>
    </row>
    <row r="265" spans="1:5" x14ac:dyDescent="0.4">
      <c r="B265" s="10">
        <v>3580</v>
      </c>
      <c r="C265" s="10">
        <v>3572</v>
      </c>
      <c r="D265" s="10">
        <v>3555.4835538450002</v>
      </c>
      <c r="E265" s="10">
        <v>5990</v>
      </c>
    </row>
    <row r="266" spans="1:5" x14ac:dyDescent="0.4">
      <c r="B266" s="4" t="s">
        <v>95</v>
      </c>
      <c r="C266" s="4" t="s">
        <v>95</v>
      </c>
      <c r="D266" s="4" t="s">
        <v>161</v>
      </c>
      <c r="E266" s="4" t="s">
        <v>184</v>
      </c>
    </row>
    <row r="267" spans="1:5" x14ac:dyDescent="0.4">
      <c r="A267" s="1" t="s">
        <v>386</v>
      </c>
      <c r="B267" s="9">
        <v>3.0351886183459997E-3</v>
      </c>
      <c r="C267" s="9">
        <v>2.7216802828390002E-3</v>
      </c>
      <c r="D267" s="9">
        <v>1.6260663364960001E-3</v>
      </c>
      <c r="E267" s="9">
        <v>1.434642598967E-3</v>
      </c>
    </row>
    <row r="268" spans="1:5" x14ac:dyDescent="0.4">
      <c r="B268" s="10">
        <v>13</v>
      </c>
      <c r="C268" s="10">
        <v>6</v>
      </c>
      <c r="D268" s="10">
        <v>8</v>
      </c>
      <c r="E268" s="10">
        <v>10</v>
      </c>
    </row>
    <row r="269" spans="1:5" x14ac:dyDescent="0.4">
      <c r="B269" s="10">
        <v>3580</v>
      </c>
      <c r="C269" s="10">
        <v>3572</v>
      </c>
      <c r="D269" s="10">
        <v>3530</v>
      </c>
      <c r="E269" s="10">
        <v>5990</v>
      </c>
    </row>
    <row r="270" spans="1:5" x14ac:dyDescent="0.4">
      <c r="B270" s="10">
        <v>10.86597525368</v>
      </c>
      <c r="C270" s="10">
        <v>9.721841970302</v>
      </c>
      <c r="D270" s="10">
        <v>5.7814521168740001</v>
      </c>
      <c r="E270" s="10">
        <v>8.593509167813</v>
      </c>
    </row>
    <row r="271" spans="1:5" x14ac:dyDescent="0.4">
      <c r="B271" s="10">
        <v>3580</v>
      </c>
      <c r="C271" s="10">
        <v>3572</v>
      </c>
      <c r="D271" s="10">
        <v>3555.4835538450002</v>
      </c>
      <c r="E271" s="10">
        <v>5990</v>
      </c>
    </row>
    <row r="272" spans="1:5" x14ac:dyDescent="0.4">
      <c r="B272" s="4" t="s">
        <v>397</v>
      </c>
      <c r="C272" s="4" t="s">
        <v>95</v>
      </c>
      <c r="D272" s="4" t="s">
        <v>236</v>
      </c>
      <c r="E272" s="4" t="s">
        <v>236</v>
      </c>
    </row>
    <row r="273" spans="1:5" x14ac:dyDescent="0.4">
      <c r="A273" s="1" t="s">
        <v>152</v>
      </c>
      <c r="B273" s="10">
        <v>3580</v>
      </c>
      <c r="C273" s="10">
        <v>3572</v>
      </c>
      <c r="D273" s="10">
        <v>3530</v>
      </c>
      <c r="E273" s="10">
        <v>5990</v>
      </c>
    </row>
    <row r="274" spans="1:5" x14ac:dyDescent="0.4">
      <c r="A274" s="1" t="s">
        <v>153</v>
      </c>
      <c r="B274" s="10">
        <v>3580</v>
      </c>
      <c r="C274" s="10">
        <v>3572</v>
      </c>
      <c r="D274" s="10">
        <v>3555.4835538450002</v>
      </c>
      <c r="E274" s="10">
        <v>5990</v>
      </c>
    </row>
    <row r="275" spans="1:5" x14ac:dyDescent="0.4">
      <c r="A275" s="1" t="s">
        <v>154</v>
      </c>
      <c r="B275" s="3" t="s">
        <v>160</v>
      </c>
      <c r="C275" s="3" t="s">
        <v>161</v>
      </c>
      <c r="D275" s="3" t="s">
        <v>162</v>
      </c>
      <c r="E275" s="3" t="s">
        <v>163</v>
      </c>
    </row>
    <row r="276" spans="1:5" x14ac:dyDescent="0.4">
      <c r="A276" t="s">
        <v>889</v>
      </c>
    </row>
    <row r="277" spans="1:5" x14ac:dyDescent="0.4">
      <c r="A277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B6C9E4A-7B42-42D8-9A7F-AA074ED03D44}">
  <dimension ref="A1:AS280"/>
  <sheetViews>
    <sheetView workbookViewId="0"/>
  </sheetViews>
  <sheetFormatPr defaultRowHeight="14.6" x14ac:dyDescent="0.4"/>
  <cols>
    <col min="1" max="1" width="72.3046875" bestFit="1" customWidth="1"/>
    <col min="2" max="45" width="12.53515625" customWidth="1"/>
  </cols>
  <sheetData>
    <row r="1" spans="1:45" x14ac:dyDescent="0.4">
      <c r="A1" s="1" t="s">
        <v>64</v>
      </c>
    </row>
    <row r="2" spans="1:45" ht="87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 t="s">
        <v>167</v>
      </c>
      <c r="AE2" s="19"/>
      <c r="AF2" s="19"/>
      <c r="AG2" s="19"/>
      <c r="AH2" s="19"/>
      <c r="AI2" s="19"/>
      <c r="AJ2" s="19"/>
      <c r="AK2" s="19"/>
      <c r="AL2" s="19" t="s">
        <v>168</v>
      </c>
      <c r="AM2" s="19"/>
      <c r="AN2" s="19"/>
      <c r="AO2" s="19"/>
      <c r="AP2" s="19"/>
      <c r="AQ2" s="19"/>
      <c r="AR2" s="19"/>
      <c r="AS2" s="19"/>
    </row>
    <row r="3" spans="1:45" x14ac:dyDescent="0.4">
      <c r="A3" s="20"/>
      <c r="B3" s="19" t="s">
        <v>169</v>
      </c>
      <c r="C3" s="19"/>
      <c r="D3" s="19"/>
      <c r="E3" s="19"/>
      <c r="F3" s="19" t="s">
        <v>170</v>
      </c>
      <c r="G3" s="19"/>
      <c r="H3" s="19"/>
      <c r="I3" s="19"/>
      <c r="J3" s="19" t="s">
        <v>171</v>
      </c>
      <c r="K3" s="19"/>
      <c r="L3" s="19"/>
      <c r="M3" s="19"/>
      <c r="N3" s="19" t="s">
        <v>172</v>
      </c>
      <c r="O3" s="19"/>
      <c r="P3" s="19"/>
      <c r="Q3" s="19"/>
      <c r="R3" s="19" t="s">
        <v>173</v>
      </c>
      <c r="S3" s="19"/>
      <c r="T3" s="19"/>
      <c r="U3" s="19"/>
      <c r="V3" s="19" t="s">
        <v>174</v>
      </c>
      <c r="W3" s="19"/>
      <c r="X3" s="19"/>
      <c r="Y3" s="19"/>
      <c r="Z3" s="19" t="s">
        <v>175</v>
      </c>
      <c r="AA3" s="19"/>
      <c r="AB3" s="19"/>
      <c r="AC3" s="19"/>
      <c r="AD3" s="19" t="s">
        <v>176</v>
      </c>
      <c r="AE3" s="19"/>
      <c r="AF3" s="19"/>
      <c r="AG3" s="19"/>
      <c r="AH3" s="19" t="s">
        <v>177</v>
      </c>
      <c r="AI3" s="19"/>
      <c r="AJ3" s="19"/>
      <c r="AK3" s="19"/>
      <c r="AL3" s="19" t="s">
        <v>178</v>
      </c>
      <c r="AM3" s="19"/>
      <c r="AN3" s="19"/>
      <c r="AO3" s="19"/>
      <c r="AP3" s="19" t="s">
        <v>179</v>
      </c>
      <c r="AQ3" s="19"/>
      <c r="AR3" s="19"/>
      <c r="AS3" s="19"/>
    </row>
    <row r="4" spans="1:45" x14ac:dyDescent="0.4">
      <c r="A4" s="20"/>
      <c r="B4" s="19" t="s">
        <v>180</v>
      </c>
      <c r="C4" s="19"/>
      <c r="D4" s="19"/>
      <c r="E4" s="19"/>
      <c r="F4" s="19" t="s">
        <v>180</v>
      </c>
      <c r="G4" s="19"/>
      <c r="H4" s="19"/>
      <c r="I4" s="19"/>
      <c r="J4" s="19" t="s">
        <v>180</v>
      </c>
      <c r="K4" s="19"/>
      <c r="L4" s="19"/>
      <c r="M4" s="19"/>
      <c r="N4" s="19" t="s">
        <v>180</v>
      </c>
      <c r="O4" s="19"/>
      <c r="P4" s="19"/>
      <c r="Q4" s="19"/>
      <c r="R4" s="19" t="s">
        <v>180</v>
      </c>
      <c r="S4" s="19"/>
      <c r="T4" s="19"/>
      <c r="U4" s="19"/>
      <c r="V4" s="19" t="s">
        <v>180</v>
      </c>
      <c r="W4" s="19"/>
      <c r="X4" s="19"/>
      <c r="Y4" s="19"/>
      <c r="Z4" s="19" t="s">
        <v>180</v>
      </c>
      <c r="AA4" s="19"/>
      <c r="AB4" s="19"/>
      <c r="AC4" s="19"/>
      <c r="AD4" s="19" t="s">
        <v>180</v>
      </c>
      <c r="AE4" s="19"/>
      <c r="AF4" s="19"/>
      <c r="AG4" s="19"/>
      <c r="AH4" s="19" t="s">
        <v>180</v>
      </c>
      <c r="AI4" s="19"/>
      <c r="AJ4" s="19"/>
      <c r="AK4" s="19"/>
      <c r="AL4" s="19" t="s">
        <v>180</v>
      </c>
      <c r="AM4" s="19"/>
      <c r="AN4" s="19"/>
      <c r="AO4" s="19"/>
      <c r="AP4" s="19" t="s">
        <v>180</v>
      </c>
      <c r="AQ4" s="19"/>
      <c r="AR4" s="19"/>
      <c r="AS4" s="19"/>
    </row>
    <row r="5" spans="1:45" ht="174" customHeight="1" x14ac:dyDescent="0.4">
      <c r="A5" s="20"/>
      <c r="B5" s="1" t="s">
        <v>90</v>
      </c>
      <c r="C5" s="1" t="s">
        <v>91</v>
      </c>
      <c r="D5" s="1" t="s">
        <v>92</v>
      </c>
      <c r="E5" s="1" t="s">
        <v>93</v>
      </c>
      <c r="F5" s="1" t="s">
        <v>90</v>
      </c>
      <c r="G5" s="1" t="s">
        <v>91</v>
      </c>
      <c r="H5" s="1" t="s">
        <v>92</v>
      </c>
      <c r="I5" s="1" t="s">
        <v>93</v>
      </c>
      <c r="J5" s="1" t="s">
        <v>90</v>
      </c>
      <c r="K5" s="1" t="s">
        <v>91</v>
      </c>
      <c r="L5" s="1" t="s">
        <v>92</v>
      </c>
      <c r="M5" s="1" t="s">
        <v>93</v>
      </c>
      <c r="N5" s="1" t="s">
        <v>90</v>
      </c>
      <c r="O5" s="1" t="s">
        <v>91</v>
      </c>
      <c r="P5" s="1" t="s">
        <v>92</v>
      </c>
      <c r="Q5" s="1" t="s">
        <v>93</v>
      </c>
      <c r="R5" s="1" t="s">
        <v>90</v>
      </c>
      <c r="S5" s="1" t="s">
        <v>91</v>
      </c>
      <c r="T5" s="1" t="s">
        <v>92</v>
      </c>
      <c r="U5" s="1" t="s">
        <v>93</v>
      </c>
      <c r="V5" s="1" t="s">
        <v>90</v>
      </c>
      <c r="W5" s="1" t="s">
        <v>91</v>
      </c>
      <c r="X5" s="1" t="s">
        <v>92</v>
      </c>
      <c r="Y5" s="1" t="s">
        <v>93</v>
      </c>
      <c r="Z5" s="1" t="s">
        <v>90</v>
      </c>
      <c r="AA5" s="1" t="s">
        <v>91</v>
      </c>
      <c r="AB5" s="1" t="s">
        <v>92</v>
      </c>
      <c r="AC5" s="1" t="s">
        <v>93</v>
      </c>
      <c r="AD5" s="1" t="s">
        <v>90</v>
      </c>
      <c r="AE5" s="1" t="s">
        <v>91</v>
      </c>
      <c r="AF5" s="1" t="s">
        <v>92</v>
      </c>
      <c r="AG5" s="1" t="s">
        <v>93</v>
      </c>
      <c r="AH5" s="1" t="s">
        <v>90</v>
      </c>
      <c r="AI5" s="1" t="s">
        <v>91</v>
      </c>
      <c r="AJ5" s="1" t="s">
        <v>92</v>
      </c>
      <c r="AK5" s="1" t="s">
        <v>93</v>
      </c>
      <c r="AL5" s="1" t="s">
        <v>90</v>
      </c>
      <c r="AM5" s="1" t="s">
        <v>91</v>
      </c>
      <c r="AN5" s="1" t="s">
        <v>92</v>
      </c>
      <c r="AO5" s="1" t="s">
        <v>93</v>
      </c>
      <c r="AP5" s="1" t="s">
        <v>90</v>
      </c>
      <c r="AQ5" s="1" t="s">
        <v>91</v>
      </c>
      <c r="AR5" s="1" t="s">
        <v>92</v>
      </c>
      <c r="AS5" s="1" t="s">
        <v>93</v>
      </c>
    </row>
    <row r="6" spans="1:45" x14ac:dyDescent="0.4">
      <c r="A6" s="1" t="s">
        <v>886</v>
      </c>
      <c r="B6" s="9">
        <v>0.53785838745070003</v>
      </c>
      <c r="C6" s="9">
        <v>0.59857501746430009</v>
      </c>
      <c r="D6" s="9">
        <v>0.52507352290590004</v>
      </c>
      <c r="E6" s="9">
        <v>0.59802383782809998</v>
      </c>
      <c r="F6" s="9">
        <v>0.59627085564220006</v>
      </c>
      <c r="G6" s="9">
        <v>0.54454359586220002</v>
      </c>
      <c r="H6" s="9">
        <v>0.52444679302340003</v>
      </c>
      <c r="I6" s="9">
        <v>0.58290338921359997</v>
      </c>
      <c r="J6" s="9">
        <v>0.61086371971959996</v>
      </c>
      <c r="K6" s="9">
        <v>0.61445145165229997</v>
      </c>
      <c r="L6" s="9">
        <v>0.57558583420269993</v>
      </c>
      <c r="M6" s="9">
        <v>0.59869965571740003</v>
      </c>
      <c r="N6" s="9">
        <v>0.5547508971281</v>
      </c>
      <c r="O6" s="9">
        <v>0.59322209482940003</v>
      </c>
      <c r="P6" s="9">
        <v>0.55007948881300006</v>
      </c>
      <c r="Q6" s="9">
        <v>0.55555520677460002</v>
      </c>
      <c r="R6" s="9">
        <v>0.5623139796587</v>
      </c>
      <c r="S6" s="9">
        <v>0.53611263583860003</v>
      </c>
      <c r="T6" s="9">
        <v>0.53757980618019996</v>
      </c>
      <c r="U6" s="9">
        <v>0.50261174429470001</v>
      </c>
      <c r="V6" s="9">
        <v>0.47596131825619997</v>
      </c>
      <c r="W6" s="9">
        <v>0.4588222257647</v>
      </c>
      <c r="X6" s="9">
        <v>0.51396797563590002</v>
      </c>
      <c r="Y6" s="9">
        <v>0.5123818933823</v>
      </c>
      <c r="Z6" s="9">
        <v>0.34448265878599998</v>
      </c>
      <c r="AA6" s="9">
        <v>0.36388434040089995</v>
      </c>
      <c r="AB6" s="9">
        <v>0.40164142906040001</v>
      </c>
      <c r="AC6" s="9">
        <v>0.39244398384870005</v>
      </c>
      <c r="AD6" s="9">
        <v>0.48213908390969995</v>
      </c>
      <c r="AE6" s="9">
        <v>0.48571216650929999</v>
      </c>
      <c r="AF6" s="9">
        <v>0.47264299546060001</v>
      </c>
      <c r="AG6" s="9">
        <v>0.50742616466180002</v>
      </c>
      <c r="AH6" s="9">
        <v>0.60418688169649992</v>
      </c>
      <c r="AI6" s="9">
        <v>0.60100208579699999</v>
      </c>
      <c r="AJ6" s="9">
        <v>0.58549516605489993</v>
      </c>
      <c r="AK6" s="9">
        <v>0.58805466234759995</v>
      </c>
      <c r="AL6" s="9">
        <v>0.55434355422629999</v>
      </c>
      <c r="AM6" s="9">
        <v>0.55064445089360003</v>
      </c>
      <c r="AN6" s="9">
        <v>0.52101903751330003</v>
      </c>
      <c r="AO6" s="9">
        <v>0.55952171437929998</v>
      </c>
      <c r="AP6" s="9">
        <v>0.52851370686529997</v>
      </c>
      <c r="AQ6" s="9">
        <v>0.5327283967941</v>
      </c>
      <c r="AR6" s="9">
        <v>0.54412012273999999</v>
      </c>
      <c r="AS6" s="9">
        <v>0.52435977692080005</v>
      </c>
    </row>
    <row r="7" spans="1:45" x14ac:dyDescent="0.4">
      <c r="B7" s="10">
        <v>76</v>
      </c>
      <c r="C7" s="10">
        <v>102</v>
      </c>
      <c r="D7" s="10">
        <v>101</v>
      </c>
      <c r="E7" s="10">
        <v>322</v>
      </c>
      <c r="F7" s="10">
        <v>236</v>
      </c>
      <c r="G7" s="10">
        <v>258</v>
      </c>
      <c r="H7" s="10">
        <v>260</v>
      </c>
      <c r="I7" s="10">
        <v>620</v>
      </c>
      <c r="J7" s="10">
        <v>334</v>
      </c>
      <c r="K7" s="10">
        <v>333</v>
      </c>
      <c r="L7" s="10">
        <v>392</v>
      </c>
      <c r="M7" s="10">
        <v>759</v>
      </c>
      <c r="N7" s="10">
        <v>329</v>
      </c>
      <c r="O7" s="10">
        <v>352</v>
      </c>
      <c r="P7" s="10">
        <v>341</v>
      </c>
      <c r="Q7" s="10">
        <v>532</v>
      </c>
      <c r="R7" s="10">
        <v>386</v>
      </c>
      <c r="S7" s="10">
        <v>356</v>
      </c>
      <c r="T7" s="10">
        <v>339</v>
      </c>
      <c r="U7" s="10">
        <v>448</v>
      </c>
      <c r="V7" s="10">
        <v>380</v>
      </c>
      <c r="W7" s="10">
        <v>356</v>
      </c>
      <c r="X7" s="10">
        <v>326</v>
      </c>
      <c r="Y7" s="10">
        <v>449</v>
      </c>
      <c r="Z7" s="10">
        <v>137</v>
      </c>
      <c r="AA7" s="10">
        <v>142</v>
      </c>
      <c r="AB7" s="10">
        <v>142</v>
      </c>
      <c r="AC7" s="10">
        <v>174</v>
      </c>
      <c r="AD7" s="10">
        <v>720</v>
      </c>
      <c r="AE7" s="10">
        <v>699</v>
      </c>
      <c r="AF7" s="10">
        <v>619</v>
      </c>
      <c r="AG7" s="10">
        <v>1149</v>
      </c>
      <c r="AH7" s="10">
        <v>1147</v>
      </c>
      <c r="AI7" s="10">
        <v>1181</v>
      </c>
      <c r="AJ7" s="10">
        <v>1259</v>
      </c>
      <c r="AK7" s="10">
        <v>2132</v>
      </c>
      <c r="AL7" s="10">
        <v>1258</v>
      </c>
      <c r="AM7" s="10">
        <v>1277</v>
      </c>
      <c r="AN7" s="10">
        <v>1291</v>
      </c>
      <c r="AO7" s="10">
        <v>2309</v>
      </c>
      <c r="AP7" s="10">
        <v>620</v>
      </c>
      <c r="AQ7" s="10">
        <v>624</v>
      </c>
      <c r="AR7" s="10">
        <v>609</v>
      </c>
      <c r="AS7" s="10">
        <v>997</v>
      </c>
    </row>
    <row r="8" spans="1:45" x14ac:dyDescent="0.4">
      <c r="B8" s="10">
        <v>140</v>
      </c>
      <c r="C8" s="10">
        <v>171</v>
      </c>
      <c r="D8" s="10">
        <v>194</v>
      </c>
      <c r="E8" s="10">
        <v>525</v>
      </c>
      <c r="F8" s="10">
        <v>399</v>
      </c>
      <c r="G8" s="10">
        <v>458</v>
      </c>
      <c r="H8" s="10">
        <v>487</v>
      </c>
      <c r="I8" s="10">
        <v>1024</v>
      </c>
      <c r="J8" s="10">
        <v>558</v>
      </c>
      <c r="K8" s="10">
        <v>557</v>
      </c>
      <c r="L8" s="10">
        <v>670</v>
      </c>
      <c r="M8" s="10">
        <v>1265</v>
      </c>
      <c r="N8" s="10">
        <v>579</v>
      </c>
      <c r="O8" s="10">
        <v>605</v>
      </c>
      <c r="P8" s="10">
        <v>615</v>
      </c>
      <c r="Q8" s="10">
        <v>977</v>
      </c>
      <c r="R8" s="10">
        <v>697</v>
      </c>
      <c r="S8" s="10">
        <v>673</v>
      </c>
      <c r="T8" s="10">
        <v>615</v>
      </c>
      <c r="U8" s="10">
        <v>885</v>
      </c>
      <c r="V8" s="10">
        <v>799</v>
      </c>
      <c r="W8" s="10">
        <v>729</v>
      </c>
      <c r="X8" s="10">
        <v>608</v>
      </c>
      <c r="Y8" s="10">
        <v>879</v>
      </c>
      <c r="Z8" s="10">
        <v>408</v>
      </c>
      <c r="AA8" s="10">
        <v>375</v>
      </c>
      <c r="AB8" s="10">
        <v>339</v>
      </c>
      <c r="AC8" s="10">
        <v>431</v>
      </c>
      <c r="AD8" s="10">
        <v>1560</v>
      </c>
      <c r="AE8" s="10">
        <v>1486</v>
      </c>
      <c r="AF8" s="10">
        <v>1327</v>
      </c>
      <c r="AG8" s="10">
        <v>2296</v>
      </c>
      <c r="AH8" s="10">
        <v>2001</v>
      </c>
      <c r="AI8" s="10">
        <v>2055</v>
      </c>
      <c r="AJ8" s="10">
        <v>2161</v>
      </c>
      <c r="AK8" s="10">
        <v>3652</v>
      </c>
      <c r="AL8" s="10">
        <v>2405</v>
      </c>
      <c r="AM8" s="10">
        <v>2382</v>
      </c>
      <c r="AN8" s="10">
        <v>2397</v>
      </c>
      <c r="AO8" s="10">
        <v>4107</v>
      </c>
      <c r="AP8" s="10">
        <v>1175</v>
      </c>
      <c r="AQ8" s="10">
        <v>1190</v>
      </c>
      <c r="AR8" s="10">
        <v>1127</v>
      </c>
      <c r="AS8" s="10">
        <v>1880</v>
      </c>
    </row>
    <row r="9" spans="1:45" x14ac:dyDescent="0.4">
      <c r="B9" s="10">
        <v>223.17805924550001</v>
      </c>
      <c r="C9" s="10">
        <v>235.30504752620001</v>
      </c>
      <c r="D9" s="10">
        <v>215.86651979449999</v>
      </c>
      <c r="E9" s="10">
        <v>409.16665102690001</v>
      </c>
      <c r="F9" s="10">
        <v>408.00978342500002</v>
      </c>
      <c r="G9" s="10">
        <v>361.2456812712</v>
      </c>
      <c r="H9" s="10">
        <v>353.4832855688</v>
      </c>
      <c r="I9" s="10">
        <v>657.75674638830003</v>
      </c>
      <c r="J9" s="10">
        <v>377.01672110250001</v>
      </c>
      <c r="K9" s="10">
        <v>385.73341070769999</v>
      </c>
      <c r="L9" s="10">
        <v>366.4910763606</v>
      </c>
      <c r="M9" s="10">
        <v>642.62915056149996</v>
      </c>
      <c r="N9" s="10">
        <v>321.234010028</v>
      </c>
      <c r="O9" s="10">
        <v>344.8746524064</v>
      </c>
      <c r="P9" s="10">
        <v>309.08950817430002</v>
      </c>
      <c r="Q9" s="10">
        <v>515.18929576779999</v>
      </c>
      <c r="R9" s="10">
        <v>300.75983682600003</v>
      </c>
      <c r="S9" s="10">
        <v>288.14648594149998</v>
      </c>
      <c r="T9" s="10">
        <v>279.97729541370001</v>
      </c>
      <c r="U9" s="10">
        <v>429.9216402632</v>
      </c>
      <c r="V9" s="10">
        <v>232.2879922004</v>
      </c>
      <c r="W9" s="10">
        <v>238.7626676273</v>
      </c>
      <c r="X9" s="10">
        <v>238.27193825059999</v>
      </c>
      <c r="Y9" s="10">
        <v>444.78420296479999</v>
      </c>
      <c r="Z9" s="10">
        <v>90.132361079340001</v>
      </c>
      <c r="AA9" s="10">
        <v>89.516654126830005</v>
      </c>
      <c r="AB9" s="10">
        <v>114.95725549620001</v>
      </c>
      <c r="AC9" s="10">
        <v>175.36423222729999</v>
      </c>
      <c r="AD9" s="10">
        <v>845.11119198419999</v>
      </c>
      <c r="AE9" s="10">
        <v>852.17194486059998</v>
      </c>
      <c r="AF9" s="10">
        <v>850.34815008379996</v>
      </c>
      <c r="AG9" s="10">
        <v>1532.7064889979999</v>
      </c>
      <c r="AH9" s="10">
        <v>1090.9553375539999</v>
      </c>
      <c r="AI9" s="10">
        <v>1064.0661756049999</v>
      </c>
      <c r="AJ9" s="10">
        <v>995.97277296920004</v>
      </c>
      <c r="AK9" s="10">
        <v>1718.1626329410001</v>
      </c>
      <c r="AL9" s="10">
        <v>1299.2639214139999</v>
      </c>
      <c r="AM9" s="10">
        <v>1318.373785366</v>
      </c>
      <c r="AN9" s="10">
        <v>1228.678620827</v>
      </c>
      <c r="AO9" s="10">
        <v>2245.5950796669999</v>
      </c>
      <c r="AP9" s="10">
        <v>653.35484249269996</v>
      </c>
      <c r="AQ9" s="10">
        <v>627.42734280239995</v>
      </c>
      <c r="AR9" s="10">
        <v>648.11544343510002</v>
      </c>
      <c r="AS9" s="10">
        <v>1034.8534715830001</v>
      </c>
    </row>
    <row r="10" spans="1:45" x14ac:dyDescent="0.4">
      <c r="B10" s="10">
        <v>414.93832661670001</v>
      </c>
      <c r="C10" s="10">
        <v>393.1087009327</v>
      </c>
      <c r="D10" s="10">
        <v>411.1167491361</v>
      </c>
      <c r="E10" s="10">
        <v>684.19789504209996</v>
      </c>
      <c r="F10" s="10">
        <v>684.26920344040002</v>
      </c>
      <c r="G10" s="10">
        <v>663.39166233169999</v>
      </c>
      <c r="H10" s="10">
        <v>674.01172105759997</v>
      </c>
      <c r="I10" s="10">
        <v>1128.41468854</v>
      </c>
      <c r="J10" s="10">
        <v>617.18630347789997</v>
      </c>
      <c r="K10" s="10">
        <v>627.76873530119997</v>
      </c>
      <c r="L10" s="10">
        <v>636.72706064479996</v>
      </c>
      <c r="M10" s="10">
        <v>1073.374845675</v>
      </c>
      <c r="N10" s="10">
        <v>579.05991985059995</v>
      </c>
      <c r="O10" s="10">
        <v>581.35840760539998</v>
      </c>
      <c r="P10" s="10">
        <v>561.89971533259995</v>
      </c>
      <c r="Q10" s="10">
        <v>927.34131457230001</v>
      </c>
      <c r="R10" s="10">
        <v>534.86103441440002</v>
      </c>
      <c r="S10" s="10">
        <v>537.47378196149998</v>
      </c>
      <c r="T10" s="10">
        <v>520.81066326339999</v>
      </c>
      <c r="U10" s="10">
        <v>855.37523773249995</v>
      </c>
      <c r="V10" s="10">
        <v>488.03964374970002</v>
      </c>
      <c r="W10" s="10">
        <v>520.38165158490006</v>
      </c>
      <c r="X10" s="10">
        <v>463.59296599330003</v>
      </c>
      <c r="Y10" s="10">
        <v>868.07166433760005</v>
      </c>
      <c r="Z10" s="10">
        <v>261.6455684503</v>
      </c>
      <c r="AA10" s="10">
        <v>246.00304049409999</v>
      </c>
      <c r="AB10" s="10">
        <v>286.2186198398</v>
      </c>
      <c r="AC10" s="10">
        <v>446.85162582309999</v>
      </c>
      <c r="AD10" s="10">
        <v>1752.8369306449999</v>
      </c>
      <c r="AE10" s="10">
        <v>1754.4793060980001</v>
      </c>
      <c r="AF10" s="10">
        <v>1799.134141944</v>
      </c>
      <c r="AG10" s="10">
        <v>3020.550763321</v>
      </c>
      <c r="AH10" s="10">
        <v>1805.6587632129999</v>
      </c>
      <c r="AI10" s="10">
        <v>1770.486660114</v>
      </c>
      <c r="AJ10" s="10">
        <v>1701.07770433</v>
      </c>
      <c r="AK10" s="10">
        <v>2921.773676756</v>
      </c>
      <c r="AL10" s="10">
        <v>2343.7882726490002</v>
      </c>
      <c r="AM10" s="10">
        <v>2394.2378484450001</v>
      </c>
      <c r="AN10" s="10">
        <v>2358.2221231120002</v>
      </c>
      <c r="AO10" s="10">
        <v>4013.4190004729999</v>
      </c>
      <c r="AP10" s="10">
        <v>1236.211727351</v>
      </c>
      <c r="AQ10" s="10">
        <v>1177.7621515549999</v>
      </c>
      <c r="AR10" s="10">
        <v>1191.125665729</v>
      </c>
      <c r="AS10" s="10">
        <v>1973.5561672179999</v>
      </c>
    </row>
    <row r="11" spans="1:45" x14ac:dyDescent="0.4">
      <c r="B11" s="4" t="s">
        <v>107</v>
      </c>
      <c r="C11" s="4" t="s">
        <v>107</v>
      </c>
      <c r="D11" s="4" t="s">
        <v>107</v>
      </c>
      <c r="E11" s="4" t="s">
        <v>107</v>
      </c>
      <c r="F11" s="4" t="s">
        <v>107</v>
      </c>
      <c r="G11" s="4" t="s">
        <v>107</v>
      </c>
      <c r="H11" s="4" t="s">
        <v>107</v>
      </c>
      <c r="I11" s="4" t="s">
        <v>107</v>
      </c>
      <c r="J11" s="4" t="s">
        <v>107</v>
      </c>
      <c r="K11" s="4" t="s">
        <v>107</v>
      </c>
      <c r="L11" s="4" t="s">
        <v>107</v>
      </c>
      <c r="M11" s="4" t="s">
        <v>107</v>
      </c>
      <c r="N11" s="4" t="s">
        <v>107</v>
      </c>
      <c r="O11" s="4" t="s">
        <v>107</v>
      </c>
      <c r="P11" s="4" t="s">
        <v>107</v>
      </c>
      <c r="Q11" s="4" t="s">
        <v>107</v>
      </c>
      <c r="R11" s="4" t="s">
        <v>219</v>
      </c>
      <c r="S11" s="4" t="s">
        <v>107</v>
      </c>
      <c r="T11" s="4" t="s">
        <v>107</v>
      </c>
      <c r="U11" s="4" t="s">
        <v>107</v>
      </c>
      <c r="V11" s="4" t="s">
        <v>107</v>
      </c>
      <c r="W11" s="4" t="s">
        <v>107</v>
      </c>
      <c r="X11" s="4" t="s">
        <v>107</v>
      </c>
      <c r="Y11" s="4" t="s">
        <v>107</v>
      </c>
      <c r="Z11" s="4" t="s">
        <v>107</v>
      </c>
      <c r="AA11" s="4" t="s">
        <v>107</v>
      </c>
      <c r="AB11" s="4" t="s">
        <v>107</v>
      </c>
      <c r="AC11" s="4" t="s">
        <v>107</v>
      </c>
      <c r="AD11" s="4" t="s">
        <v>107</v>
      </c>
      <c r="AE11" s="4" t="s">
        <v>107</v>
      </c>
      <c r="AF11" s="4" t="s">
        <v>107</v>
      </c>
      <c r="AG11" s="4" t="s">
        <v>107</v>
      </c>
      <c r="AH11" s="4" t="s">
        <v>107</v>
      </c>
      <c r="AI11" s="4" t="s">
        <v>107</v>
      </c>
      <c r="AJ11" s="4" t="s">
        <v>107</v>
      </c>
      <c r="AK11" s="4" t="s">
        <v>107</v>
      </c>
      <c r="AL11" s="4" t="s">
        <v>107</v>
      </c>
      <c r="AM11" s="4" t="s">
        <v>107</v>
      </c>
      <c r="AN11" s="4" t="s">
        <v>107</v>
      </c>
      <c r="AO11" s="4" t="s">
        <v>544</v>
      </c>
      <c r="AP11" s="4" t="s">
        <v>107</v>
      </c>
      <c r="AQ11" s="4" t="s">
        <v>107</v>
      </c>
      <c r="AR11" s="4" t="s">
        <v>107</v>
      </c>
      <c r="AS11" s="4" t="s">
        <v>107</v>
      </c>
    </row>
    <row r="12" spans="1:45" x14ac:dyDescent="0.4">
      <c r="A12" s="1" t="s">
        <v>299</v>
      </c>
      <c r="B12" s="9">
        <v>0.1100289941818</v>
      </c>
      <c r="C12" s="9">
        <v>8.6113342343270005E-2</v>
      </c>
      <c r="D12" s="9">
        <v>5.2329969147959995E-2</v>
      </c>
      <c r="E12" s="9">
        <v>0.1077165053242</v>
      </c>
      <c r="F12" s="9">
        <v>0.23202544336439998</v>
      </c>
      <c r="G12" s="9">
        <v>0.2007356427392</v>
      </c>
      <c r="H12" s="9">
        <v>0.15232664028029999</v>
      </c>
      <c r="I12" s="9">
        <v>0.2110840027359</v>
      </c>
      <c r="J12" s="9">
        <v>0.3295024222631</v>
      </c>
      <c r="K12" s="9">
        <v>0.34579309899160005</v>
      </c>
      <c r="L12" s="9">
        <v>0.2748009023729</v>
      </c>
      <c r="M12" s="9">
        <v>0.29261537943690002</v>
      </c>
      <c r="N12" s="9">
        <v>0.36218684567420001</v>
      </c>
      <c r="O12" s="9">
        <v>0.38370909734130004</v>
      </c>
      <c r="P12" s="9">
        <v>0.34102014898039995</v>
      </c>
      <c r="Q12" s="9">
        <v>0.31975236838819998</v>
      </c>
      <c r="R12" s="9">
        <v>0.36654549079400001</v>
      </c>
      <c r="S12" s="9">
        <v>0.34448005082939998</v>
      </c>
      <c r="T12" s="9">
        <v>0.33202417951340002</v>
      </c>
      <c r="U12" s="9">
        <v>0.3062190132932</v>
      </c>
      <c r="V12" s="9">
        <v>0.30590589310659999</v>
      </c>
      <c r="W12" s="9">
        <v>0.31897434570569999</v>
      </c>
      <c r="X12" s="9">
        <v>0.34254129434280001</v>
      </c>
      <c r="Y12" s="9">
        <v>0.32354157164780001</v>
      </c>
      <c r="Z12" s="9">
        <v>0.2101685369354</v>
      </c>
      <c r="AA12" s="9">
        <v>0.23020294996310001</v>
      </c>
      <c r="AB12" s="9">
        <v>0.26497791112649999</v>
      </c>
      <c r="AC12" s="9">
        <v>0.2245374900091</v>
      </c>
      <c r="AD12" s="9">
        <v>0.25443162847</v>
      </c>
      <c r="AE12" s="9">
        <v>0.24159594004790003</v>
      </c>
      <c r="AF12" s="9">
        <v>0.2252076187608</v>
      </c>
      <c r="AG12" s="9">
        <v>0.2325593792068</v>
      </c>
      <c r="AH12" s="9">
        <v>0.31566851649729999</v>
      </c>
      <c r="AI12" s="9">
        <v>0.32678562444640002</v>
      </c>
      <c r="AJ12" s="9">
        <v>0.2872913163079</v>
      </c>
      <c r="AK12" s="9">
        <v>0.29300332000680002</v>
      </c>
      <c r="AL12" s="9">
        <v>0.26361813562980002</v>
      </c>
      <c r="AM12" s="9">
        <v>0.25952997036350001</v>
      </c>
      <c r="AN12" s="9">
        <v>0.22561279883739999</v>
      </c>
      <c r="AO12" s="9">
        <v>0.2383941853472</v>
      </c>
      <c r="AP12" s="9">
        <v>0.32355707847109999</v>
      </c>
      <c r="AQ12" s="9">
        <v>0.3343089296665</v>
      </c>
      <c r="AR12" s="9">
        <v>0.30833223878380001</v>
      </c>
      <c r="AS12" s="9">
        <v>0.31042303975390001</v>
      </c>
    </row>
    <row r="13" spans="1:45" x14ac:dyDescent="0.4">
      <c r="B13" s="10">
        <v>16</v>
      </c>
      <c r="C13" s="10">
        <v>18</v>
      </c>
      <c r="D13" s="10">
        <v>11</v>
      </c>
      <c r="E13" s="10">
        <v>63</v>
      </c>
      <c r="F13" s="10">
        <v>89</v>
      </c>
      <c r="G13" s="10">
        <v>80</v>
      </c>
      <c r="H13" s="10">
        <v>71</v>
      </c>
      <c r="I13" s="10">
        <v>226</v>
      </c>
      <c r="J13" s="10">
        <v>171</v>
      </c>
      <c r="K13" s="10">
        <v>184</v>
      </c>
      <c r="L13" s="10">
        <v>186</v>
      </c>
      <c r="M13" s="10">
        <v>374</v>
      </c>
      <c r="N13" s="10">
        <v>206</v>
      </c>
      <c r="O13" s="10">
        <v>219</v>
      </c>
      <c r="P13" s="10">
        <v>208</v>
      </c>
      <c r="Q13" s="10">
        <v>315</v>
      </c>
      <c r="R13" s="10">
        <v>241</v>
      </c>
      <c r="S13" s="10">
        <v>220</v>
      </c>
      <c r="T13" s="10">
        <v>200</v>
      </c>
      <c r="U13" s="10">
        <v>284</v>
      </c>
      <c r="V13" s="10">
        <v>231</v>
      </c>
      <c r="W13" s="10">
        <v>233</v>
      </c>
      <c r="X13" s="10">
        <v>199</v>
      </c>
      <c r="Y13" s="10">
        <v>276</v>
      </c>
      <c r="Z13" s="10">
        <v>80</v>
      </c>
      <c r="AA13" s="10">
        <v>80</v>
      </c>
      <c r="AB13" s="10">
        <v>83</v>
      </c>
      <c r="AC13" s="10">
        <v>94</v>
      </c>
      <c r="AD13" s="10">
        <v>385</v>
      </c>
      <c r="AE13" s="10">
        <v>351</v>
      </c>
      <c r="AF13" s="10">
        <v>298</v>
      </c>
      <c r="AG13" s="10">
        <v>530</v>
      </c>
      <c r="AH13" s="10">
        <v>645</v>
      </c>
      <c r="AI13" s="10">
        <v>676</v>
      </c>
      <c r="AJ13" s="10">
        <v>656</v>
      </c>
      <c r="AK13" s="10">
        <v>1096</v>
      </c>
      <c r="AL13" s="10">
        <v>648</v>
      </c>
      <c r="AM13" s="10">
        <v>649</v>
      </c>
      <c r="AN13" s="10">
        <v>600</v>
      </c>
      <c r="AO13" s="10">
        <v>1042</v>
      </c>
      <c r="AP13" s="10">
        <v>386</v>
      </c>
      <c r="AQ13" s="10">
        <v>386</v>
      </c>
      <c r="AR13" s="10">
        <v>359</v>
      </c>
      <c r="AS13" s="10">
        <v>592</v>
      </c>
    </row>
    <row r="14" spans="1:45" x14ac:dyDescent="0.4">
      <c r="B14" s="10">
        <v>140</v>
      </c>
      <c r="C14" s="10">
        <v>171</v>
      </c>
      <c r="D14" s="10">
        <v>194</v>
      </c>
      <c r="E14" s="10">
        <v>525</v>
      </c>
      <c r="F14" s="10">
        <v>399</v>
      </c>
      <c r="G14" s="10">
        <v>458</v>
      </c>
      <c r="H14" s="10">
        <v>487</v>
      </c>
      <c r="I14" s="10">
        <v>1024</v>
      </c>
      <c r="J14" s="10">
        <v>558</v>
      </c>
      <c r="K14" s="10">
        <v>557</v>
      </c>
      <c r="L14" s="10">
        <v>670</v>
      </c>
      <c r="M14" s="10">
        <v>1265</v>
      </c>
      <c r="N14" s="10">
        <v>579</v>
      </c>
      <c r="O14" s="10">
        <v>605</v>
      </c>
      <c r="P14" s="10">
        <v>615</v>
      </c>
      <c r="Q14" s="10">
        <v>977</v>
      </c>
      <c r="R14" s="10">
        <v>697</v>
      </c>
      <c r="S14" s="10">
        <v>673</v>
      </c>
      <c r="T14" s="10">
        <v>615</v>
      </c>
      <c r="U14" s="10">
        <v>885</v>
      </c>
      <c r="V14" s="10">
        <v>799</v>
      </c>
      <c r="W14" s="10">
        <v>729</v>
      </c>
      <c r="X14" s="10">
        <v>608</v>
      </c>
      <c r="Y14" s="10">
        <v>879</v>
      </c>
      <c r="Z14" s="10">
        <v>408</v>
      </c>
      <c r="AA14" s="10">
        <v>375</v>
      </c>
      <c r="AB14" s="10">
        <v>339</v>
      </c>
      <c r="AC14" s="10">
        <v>431</v>
      </c>
      <c r="AD14" s="10">
        <v>1560</v>
      </c>
      <c r="AE14" s="10">
        <v>1486</v>
      </c>
      <c r="AF14" s="10">
        <v>1327</v>
      </c>
      <c r="AG14" s="10">
        <v>2296</v>
      </c>
      <c r="AH14" s="10">
        <v>2001</v>
      </c>
      <c r="AI14" s="10">
        <v>2055</v>
      </c>
      <c r="AJ14" s="10">
        <v>2161</v>
      </c>
      <c r="AK14" s="10">
        <v>3652</v>
      </c>
      <c r="AL14" s="10">
        <v>2405</v>
      </c>
      <c r="AM14" s="10">
        <v>2382</v>
      </c>
      <c r="AN14" s="10">
        <v>2397</v>
      </c>
      <c r="AO14" s="10">
        <v>4107</v>
      </c>
      <c r="AP14" s="10">
        <v>1175</v>
      </c>
      <c r="AQ14" s="10">
        <v>1190</v>
      </c>
      <c r="AR14" s="10">
        <v>1127</v>
      </c>
      <c r="AS14" s="10">
        <v>1880</v>
      </c>
    </row>
    <row r="15" spans="1:45" x14ac:dyDescent="0.4">
      <c r="B15" s="10">
        <v>45.655246725129999</v>
      </c>
      <c r="C15" s="10">
        <v>33.851904141539997</v>
      </c>
      <c r="D15" s="10">
        <v>21.513726798499999</v>
      </c>
      <c r="E15" s="10">
        <v>73.699406204070002</v>
      </c>
      <c r="F15" s="10">
        <v>158.7678653088</v>
      </c>
      <c r="G15" s="10">
        <v>133.16635172599999</v>
      </c>
      <c r="H15" s="10">
        <v>102.6699409783</v>
      </c>
      <c r="I15" s="10">
        <v>238.19028920299999</v>
      </c>
      <c r="J15" s="10">
        <v>203.36438198350001</v>
      </c>
      <c r="K15" s="10">
        <v>217.07809642980001</v>
      </c>
      <c r="L15" s="10">
        <v>174.97317083039999</v>
      </c>
      <c r="M15" s="10">
        <v>314.08598774519999</v>
      </c>
      <c r="N15" s="10">
        <v>209.72788582699999</v>
      </c>
      <c r="O15" s="10">
        <v>223.07250981409999</v>
      </c>
      <c r="P15" s="10">
        <v>191.61912463479999</v>
      </c>
      <c r="Q15" s="10">
        <v>296.5195816387</v>
      </c>
      <c r="R15" s="10">
        <v>196.05090036600001</v>
      </c>
      <c r="S15" s="10">
        <v>185.1489957295</v>
      </c>
      <c r="T15" s="10">
        <v>172.92173315190001</v>
      </c>
      <c r="U15" s="10">
        <v>261.93216129389998</v>
      </c>
      <c r="V15" s="10">
        <v>149.2942030927</v>
      </c>
      <c r="W15" s="10">
        <v>165.98839683150001</v>
      </c>
      <c r="X15" s="10">
        <v>158.7997346196</v>
      </c>
      <c r="Y15" s="10">
        <v>280.85727058269998</v>
      </c>
      <c r="Z15" s="10">
        <v>54.989666316840001</v>
      </c>
      <c r="AA15" s="10">
        <v>56.630625621630003</v>
      </c>
      <c r="AB15" s="10">
        <v>75.841612010679995</v>
      </c>
      <c r="AC15" s="10">
        <v>100.33494246879999</v>
      </c>
      <c r="AD15" s="10">
        <v>445.9771547062</v>
      </c>
      <c r="AE15" s="10">
        <v>423.87507725130001</v>
      </c>
      <c r="AF15" s="10">
        <v>405.17871593839999</v>
      </c>
      <c r="AG15" s="10">
        <v>702.45741038050005</v>
      </c>
      <c r="AH15" s="10">
        <v>569.98962308379998</v>
      </c>
      <c r="AI15" s="10">
        <v>578.56958879939998</v>
      </c>
      <c r="AJ15" s="10">
        <v>488.704852819</v>
      </c>
      <c r="AK15" s="10">
        <v>856.08938759789999</v>
      </c>
      <c r="AL15" s="10">
        <v>617.86509474659999</v>
      </c>
      <c r="AM15" s="10">
        <v>621.37647785030003</v>
      </c>
      <c r="AN15" s="10">
        <v>532.04509347550004</v>
      </c>
      <c r="AO15" s="10">
        <v>956.77575307480004</v>
      </c>
      <c r="AP15" s="10">
        <v>399.98505487350002</v>
      </c>
      <c r="AQ15" s="10">
        <v>393.73640428800002</v>
      </c>
      <c r="AR15" s="10">
        <v>367.26244318699997</v>
      </c>
      <c r="AS15" s="10">
        <v>612.63730455289999</v>
      </c>
    </row>
    <row r="16" spans="1:45" x14ac:dyDescent="0.4">
      <c r="B16" s="10">
        <v>414.93832661670001</v>
      </c>
      <c r="C16" s="10">
        <v>393.1087009327</v>
      </c>
      <c r="D16" s="10">
        <v>411.1167491361</v>
      </c>
      <c r="E16" s="10">
        <v>684.19789504209996</v>
      </c>
      <c r="F16" s="10">
        <v>684.26920344040002</v>
      </c>
      <c r="G16" s="10">
        <v>663.39166233169999</v>
      </c>
      <c r="H16" s="10">
        <v>674.01172105759997</v>
      </c>
      <c r="I16" s="10">
        <v>1128.41468854</v>
      </c>
      <c r="J16" s="10">
        <v>617.18630347789997</v>
      </c>
      <c r="K16" s="10">
        <v>627.76873530119997</v>
      </c>
      <c r="L16" s="10">
        <v>636.72706064479996</v>
      </c>
      <c r="M16" s="10">
        <v>1073.374845675</v>
      </c>
      <c r="N16" s="10">
        <v>579.05991985059995</v>
      </c>
      <c r="O16" s="10">
        <v>581.35840760539998</v>
      </c>
      <c r="P16" s="10">
        <v>561.89971533259995</v>
      </c>
      <c r="Q16" s="10">
        <v>927.34131457230001</v>
      </c>
      <c r="R16" s="10">
        <v>534.86103441440002</v>
      </c>
      <c r="S16" s="10">
        <v>537.47378196149998</v>
      </c>
      <c r="T16" s="10">
        <v>520.81066326339999</v>
      </c>
      <c r="U16" s="10">
        <v>855.37523773249995</v>
      </c>
      <c r="V16" s="10">
        <v>488.03964374970002</v>
      </c>
      <c r="W16" s="10">
        <v>520.38165158490006</v>
      </c>
      <c r="X16" s="10">
        <v>463.59296599330003</v>
      </c>
      <c r="Y16" s="10">
        <v>868.07166433760005</v>
      </c>
      <c r="Z16" s="10">
        <v>261.6455684503</v>
      </c>
      <c r="AA16" s="10">
        <v>246.00304049409999</v>
      </c>
      <c r="AB16" s="10">
        <v>286.2186198398</v>
      </c>
      <c r="AC16" s="10">
        <v>446.85162582309999</v>
      </c>
      <c r="AD16" s="10">
        <v>1752.8369306449999</v>
      </c>
      <c r="AE16" s="10">
        <v>1754.4793060980001</v>
      </c>
      <c r="AF16" s="10">
        <v>1799.134141944</v>
      </c>
      <c r="AG16" s="10">
        <v>3020.550763321</v>
      </c>
      <c r="AH16" s="10">
        <v>1805.6587632129999</v>
      </c>
      <c r="AI16" s="10">
        <v>1770.486660114</v>
      </c>
      <c r="AJ16" s="10">
        <v>1701.07770433</v>
      </c>
      <c r="AK16" s="10">
        <v>2921.773676756</v>
      </c>
      <c r="AL16" s="10">
        <v>2343.7882726490002</v>
      </c>
      <c r="AM16" s="10">
        <v>2394.2378484450001</v>
      </c>
      <c r="AN16" s="10">
        <v>2358.2221231120002</v>
      </c>
      <c r="AO16" s="10">
        <v>4013.4190004729999</v>
      </c>
      <c r="AP16" s="10">
        <v>1236.211727351</v>
      </c>
      <c r="AQ16" s="10">
        <v>1177.7621515549999</v>
      </c>
      <c r="AR16" s="10">
        <v>1191.125665729</v>
      </c>
      <c r="AS16" s="10">
        <v>1973.5561672179999</v>
      </c>
    </row>
    <row r="17" spans="1:45" x14ac:dyDescent="0.4">
      <c r="B17" s="4" t="s">
        <v>435</v>
      </c>
      <c r="C17" s="4" t="s">
        <v>435</v>
      </c>
      <c r="D17" s="4" t="s">
        <v>397</v>
      </c>
      <c r="E17" s="4" t="s">
        <v>544</v>
      </c>
      <c r="F17" s="4" t="s">
        <v>544</v>
      </c>
      <c r="G17" s="4" t="s">
        <v>107</v>
      </c>
      <c r="H17" s="4" t="s">
        <v>107</v>
      </c>
      <c r="I17" s="4" t="s">
        <v>544</v>
      </c>
      <c r="J17" s="4" t="s">
        <v>107</v>
      </c>
      <c r="K17" s="4" t="s">
        <v>544</v>
      </c>
      <c r="L17" s="4" t="s">
        <v>107</v>
      </c>
      <c r="M17" s="4" t="s">
        <v>107</v>
      </c>
      <c r="N17" s="4" t="s">
        <v>107</v>
      </c>
      <c r="O17" s="4" t="s">
        <v>219</v>
      </c>
      <c r="P17" s="4" t="s">
        <v>107</v>
      </c>
      <c r="Q17" s="4" t="s">
        <v>107</v>
      </c>
      <c r="R17" s="4" t="s">
        <v>219</v>
      </c>
      <c r="S17" s="4" t="s">
        <v>107</v>
      </c>
      <c r="T17" s="4" t="s">
        <v>107</v>
      </c>
      <c r="U17" s="4" t="s">
        <v>107</v>
      </c>
      <c r="V17" s="4" t="s">
        <v>107</v>
      </c>
      <c r="W17" s="4" t="s">
        <v>107</v>
      </c>
      <c r="X17" s="4" t="s">
        <v>107</v>
      </c>
      <c r="Y17" s="4" t="s">
        <v>107</v>
      </c>
      <c r="Z17" s="4" t="s">
        <v>107</v>
      </c>
      <c r="AA17" s="4" t="s">
        <v>107</v>
      </c>
      <c r="AB17" s="4" t="s">
        <v>107</v>
      </c>
      <c r="AC17" s="4" t="s">
        <v>107</v>
      </c>
      <c r="AD17" s="4" t="s">
        <v>107</v>
      </c>
      <c r="AE17" s="4" t="s">
        <v>107</v>
      </c>
      <c r="AF17" s="4" t="s">
        <v>107</v>
      </c>
      <c r="AG17" s="4" t="s">
        <v>107</v>
      </c>
      <c r="AH17" s="4" t="s">
        <v>107</v>
      </c>
      <c r="AI17" s="4" t="s">
        <v>267</v>
      </c>
      <c r="AJ17" s="4" t="s">
        <v>107</v>
      </c>
      <c r="AK17" s="4" t="s">
        <v>107</v>
      </c>
      <c r="AL17" s="4" t="s">
        <v>544</v>
      </c>
      <c r="AM17" s="4" t="s">
        <v>544</v>
      </c>
      <c r="AN17" s="4" t="s">
        <v>107</v>
      </c>
      <c r="AO17" s="4" t="s">
        <v>107</v>
      </c>
      <c r="AP17" s="4" t="s">
        <v>107</v>
      </c>
      <c r="AQ17" s="4" t="s">
        <v>107</v>
      </c>
      <c r="AR17" s="4" t="s">
        <v>107</v>
      </c>
      <c r="AS17" s="4" t="s">
        <v>107</v>
      </c>
    </row>
    <row r="18" spans="1:45" x14ac:dyDescent="0.4">
      <c r="A18" s="1" t="s">
        <v>306</v>
      </c>
      <c r="B18" s="9">
        <v>0.10087076080770001</v>
      </c>
      <c r="C18" s="9">
        <v>0.13892648420869999</v>
      </c>
      <c r="D18" s="9">
        <v>7.0337980029429994E-2</v>
      </c>
      <c r="E18" s="9">
        <v>7.0800085475080002E-2</v>
      </c>
      <c r="F18" s="9">
        <v>0.18265802431059999</v>
      </c>
      <c r="G18" s="9">
        <v>0.15342972619270001</v>
      </c>
      <c r="H18" s="9">
        <v>0.18276616548869998</v>
      </c>
      <c r="I18" s="9">
        <v>0.1550614234362</v>
      </c>
      <c r="J18" s="9">
        <v>0.23960652585940001</v>
      </c>
      <c r="K18" s="9">
        <v>0.21069988889299998</v>
      </c>
      <c r="L18" s="9">
        <v>0.18993371114070001</v>
      </c>
      <c r="M18" s="9">
        <v>0.1654810629241</v>
      </c>
      <c r="N18" s="9">
        <v>0.19604978449010002</v>
      </c>
      <c r="O18" s="9">
        <v>0.2396309720998</v>
      </c>
      <c r="P18" s="9">
        <v>0.20760120145710001</v>
      </c>
      <c r="Q18" s="9">
        <v>0.18601108563880001</v>
      </c>
      <c r="R18" s="9">
        <v>0.25673711477649996</v>
      </c>
      <c r="S18" s="9">
        <v>0.22488216964789998</v>
      </c>
      <c r="T18" s="9">
        <v>0.2717086461589</v>
      </c>
      <c r="U18" s="9">
        <v>0.21195212702130001</v>
      </c>
      <c r="V18" s="9">
        <v>0.20502170036010001</v>
      </c>
      <c r="W18" s="9">
        <v>0.22344283465600001</v>
      </c>
      <c r="X18" s="9">
        <v>0.24894099396640001</v>
      </c>
      <c r="Y18" s="9">
        <v>0.20685521977509999</v>
      </c>
      <c r="Z18" s="9">
        <v>0.1183323071307</v>
      </c>
      <c r="AA18" s="9">
        <v>0.1695272304298</v>
      </c>
      <c r="AB18" s="9">
        <v>0.1621688795607</v>
      </c>
      <c r="AC18" s="9">
        <v>0.1813541861072</v>
      </c>
      <c r="AD18" s="9">
        <v>0.15937649001429999</v>
      </c>
      <c r="AE18" s="9">
        <v>0.16560084492649998</v>
      </c>
      <c r="AF18" s="9">
        <v>0.16851729896379999</v>
      </c>
      <c r="AG18" s="9">
        <v>0.1484194211754</v>
      </c>
      <c r="AH18" s="9">
        <v>0.23008421421870001</v>
      </c>
      <c r="AI18" s="9">
        <v>0.23101770396660001</v>
      </c>
      <c r="AJ18" s="9">
        <v>0.22627591115880002</v>
      </c>
      <c r="AK18" s="9">
        <v>0.19443564219199999</v>
      </c>
      <c r="AL18" s="9">
        <v>0.18118146440419999</v>
      </c>
      <c r="AM18" s="9">
        <v>0.18264442639529999</v>
      </c>
      <c r="AN18" s="9">
        <v>0.18496050540359998</v>
      </c>
      <c r="AO18" s="9">
        <v>0.1523563737244</v>
      </c>
      <c r="AP18" s="9">
        <v>0.21997556455139999</v>
      </c>
      <c r="AQ18" s="9">
        <v>0.22885209107499999</v>
      </c>
      <c r="AR18" s="9">
        <v>0.2136912998004</v>
      </c>
      <c r="AS18" s="9">
        <v>0.2066115276146</v>
      </c>
    </row>
    <row r="19" spans="1:45" x14ac:dyDescent="0.4">
      <c r="B19" s="10">
        <v>15</v>
      </c>
      <c r="C19" s="10">
        <v>27</v>
      </c>
      <c r="D19" s="10">
        <v>15</v>
      </c>
      <c r="E19" s="10">
        <v>39</v>
      </c>
      <c r="F19" s="10">
        <v>81</v>
      </c>
      <c r="G19" s="10">
        <v>75</v>
      </c>
      <c r="H19" s="10">
        <v>98</v>
      </c>
      <c r="I19" s="10">
        <v>168</v>
      </c>
      <c r="J19" s="10">
        <v>122</v>
      </c>
      <c r="K19" s="10">
        <v>113</v>
      </c>
      <c r="L19" s="10">
        <v>131</v>
      </c>
      <c r="M19" s="10">
        <v>219</v>
      </c>
      <c r="N19" s="10">
        <v>126</v>
      </c>
      <c r="O19" s="10">
        <v>147</v>
      </c>
      <c r="P19" s="10">
        <v>133</v>
      </c>
      <c r="Q19" s="10">
        <v>178</v>
      </c>
      <c r="R19" s="10">
        <v>173</v>
      </c>
      <c r="S19" s="10">
        <v>164</v>
      </c>
      <c r="T19" s="10">
        <v>169</v>
      </c>
      <c r="U19" s="10">
        <v>201</v>
      </c>
      <c r="V19" s="10">
        <v>157</v>
      </c>
      <c r="W19" s="10">
        <v>161</v>
      </c>
      <c r="X19" s="10">
        <v>164</v>
      </c>
      <c r="Y19" s="10">
        <v>185</v>
      </c>
      <c r="Z19" s="10">
        <v>45</v>
      </c>
      <c r="AA19" s="10">
        <v>67</v>
      </c>
      <c r="AB19" s="10">
        <v>55</v>
      </c>
      <c r="AC19" s="10">
        <v>71</v>
      </c>
      <c r="AD19" s="10">
        <v>236</v>
      </c>
      <c r="AE19" s="10">
        <v>244</v>
      </c>
      <c r="AF19" s="10">
        <v>214</v>
      </c>
      <c r="AG19" s="10">
        <v>321</v>
      </c>
      <c r="AH19" s="10">
        <v>480</v>
      </c>
      <c r="AI19" s="10">
        <v>504</v>
      </c>
      <c r="AJ19" s="10">
        <v>545</v>
      </c>
      <c r="AK19" s="10">
        <v>738</v>
      </c>
      <c r="AL19" s="10">
        <v>446</v>
      </c>
      <c r="AM19" s="10">
        <v>458</v>
      </c>
      <c r="AN19" s="10">
        <v>502</v>
      </c>
      <c r="AO19" s="10">
        <v>673</v>
      </c>
      <c r="AP19" s="10">
        <v>273</v>
      </c>
      <c r="AQ19" s="10">
        <v>296</v>
      </c>
      <c r="AR19" s="10">
        <v>261</v>
      </c>
      <c r="AS19" s="10">
        <v>390</v>
      </c>
    </row>
    <row r="20" spans="1:45" x14ac:dyDescent="0.4">
      <c r="B20" s="10">
        <v>140</v>
      </c>
      <c r="C20" s="10">
        <v>171</v>
      </c>
      <c r="D20" s="10">
        <v>194</v>
      </c>
      <c r="E20" s="10">
        <v>525</v>
      </c>
      <c r="F20" s="10">
        <v>399</v>
      </c>
      <c r="G20" s="10">
        <v>458</v>
      </c>
      <c r="H20" s="10">
        <v>487</v>
      </c>
      <c r="I20" s="10">
        <v>1024</v>
      </c>
      <c r="J20" s="10">
        <v>558</v>
      </c>
      <c r="K20" s="10">
        <v>557</v>
      </c>
      <c r="L20" s="10">
        <v>670</v>
      </c>
      <c r="M20" s="10">
        <v>1265</v>
      </c>
      <c r="N20" s="10">
        <v>579</v>
      </c>
      <c r="O20" s="10">
        <v>605</v>
      </c>
      <c r="P20" s="10">
        <v>615</v>
      </c>
      <c r="Q20" s="10">
        <v>977</v>
      </c>
      <c r="R20" s="10">
        <v>697</v>
      </c>
      <c r="S20" s="10">
        <v>673</v>
      </c>
      <c r="T20" s="10">
        <v>615</v>
      </c>
      <c r="U20" s="10">
        <v>885</v>
      </c>
      <c r="V20" s="10">
        <v>799</v>
      </c>
      <c r="W20" s="10">
        <v>729</v>
      </c>
      <c r="X20" s="10">
        <v>608</v>
      </c>
      <c r="Y20" s="10">
        <v>879</v>
      </c>
      <c r="Z20" s="10">
        <v>408</v>
      </c>
      <c r="AA20" s="10">
        <v>375</v>
      </c>
      <c r="AB20" s="10">
        <v>339</v>
      </c>
      <c r="AC20" s="10">
        <v>431</v>
      </c>
      <c r="AD20" s="10">
        <v>1560</v>
      </c>
      <c r="AE20" s="10">
        <v>1486</v>
      </c>
      <c r="AF20" s="10">
        <v>1327</v>
      </c>
      <c r="AG20" s="10">
        <v>2296</v>
      </c>
      <c r="AH20" s="10">
        <v>2001</v>
      </c>
      <c r="AI20" s="10">
        <v>2055</v>
      </c>
      <c r="AJ20" s="10">
        <v>2161</v>
      </c>
      <c r="AK20" s="10">
        <v>3652</v>
      </c>
      <c r="AL20" s="10">
        <v>2405</v>
      </c>
      <c r="AM20" s="10">
        <v>2382</v>
      </c>
      <c r="AN20" s="10">
        <v>2397</v>
      </c>
      <c r="AO20" s="10">
        <v>4107</v>
      </c>
      <c r="AP20" s="10">
        <v>1175</v>
      </c>
      <c r="AQ20" s="10">
        <v>1190</v>
      </c>
      <c r="AR20" s="10">
        <v>1127</v>
      </c>
      <c r="AS20" s="10">
        <v>1880</v>
      </c>
    </row>
    <row r="21" spans="1:45" x14ac:dyDescent="0.4">
      <c r="B21" s="10">
        <v>41.855144694110002</v>
      </c>
      <c r="C21" s="10">
        <v>54.613209732430001</v>
      </c>
      <c r="D21" s="10">
        <v>28.9171216905</v>
      </c>
      <c r="E21" s="10">
        <v>48.441269450850001</v>
      </c>
      <c r="F21" s="10">
        <v>124.987260797</v>
      </c>
      <c r="G21" s="10">
        <v>101.78400111009999</v>
      </c>
      <c r="H21" s="10">
        <v>123.18653775209999</v>
      </c>
      <c r="I21" s="10">
        <v>174.97358783129999</v>
      </c>
      <c r="J21" s="10">
        <v>147.88186598440001</v>
      </c>
      <c r="K21" s="10">
        <v>132.2708027784</v>
      </c>
      <c r="L21" s="10">
        <v>120.9359336119</v>
      </c>
      <c r="M21" s="10">
        <v>177.62321037839999</v>
      </c>
      <c r="N21" s="10">
        <v>113.5245724936</v>
      </c>
      <c r="O21" s="10">
        <v>139.31148035289999</v>
      </c>
      <c r="P21" s="10">
        <v>116.6510560015</v>
      </c>
      <c r="Q21" s="10">
        <v>172.49576468129999</v>
      </c>
      <c r="R21" s="10">
        <v>137.31867878189999</v>
      </c>
      <c r="S21" s="10">
        <v>120.86827021640001</v>
      </c>
      <c r="T21" s="10">
        <v>141.50876022040001</v>
      </c>
      <c r="U21" s="10">
        <v>181.2986010388</v>
      </c>
      <c r="V21" s="10">
        <v>100.05871760470001</v>
      </c>
      <c r="W21" s="10">
        <v>116.2755513331</v>
      </c>
      <c r="X21" s="10">
        <v>115.4072937502</v>
      </c>
      <c r="Y21" s="10">
        <v>179.56515490710001</v>
      </c>
      <c r="Z21" s="10">
        <v>30.961123765250001</v>
      </c>
      <c r="AA21" s="10">
        <v>41.704214132289998</v>
      </c>
      <c r="AB21" s="10">
        <v>46.415752888820002</v>
      </c>
      <c r="AC21" s="10">
        <v>81.038412911850003</v>
      </c>
      <c r="AD21" s="10">
        <v>279.3609975736</v>
      </c>
      <c r="AE21" s="10">
        <v>290.5432554958</v>
      </c>
      <c r="AF21" s="10">
        <v>303.18522607390003</v>
      </c>
      <c r="AG21" s="10">
        <v>448.30839592289999</v>
      </c>
      <c r="AH21" s="10">
        <v>415.45357768100001</v>
      </c>
      <c r="AI21" s="10">
        <v>409.01376312320002</v>
      </c>
      <c r="AJ21" s="10">
        <v>384.91290749929999</v>
      </c>
      <c r="AK21" s="10">
        <v>568.09694117970002</v>
      </c>
      <c r="AL21" s="10">
        <v>424.65099149180003</v>
      </c>
      <c r="AM21" s="10">
        <v>437.29419848330002</v>
      </c>
      <c r="AN21" s="10">
        <v>436.17795574489998</v>
      </c>
      <c r="AO21" s="10">
        <v>611.46996514859995</v>
      </c>
      <c r="AP21" s="10">
        <v>271.93637262909999</v>
      </c>
      <c r="AQ21" s="10">
        <v>269.5333311723</v>
      </c>
      <c r="AR21" s="10">
        <v>254.53319173509999</v>
      </c>
      <c r="AS21" s="10">
        <v>407.7594545421</v>
      </c>
    </row>
    <row r="22" spans="1:45" x14ac:dyDescent="0.4">
      <c r="B22" s="10">
        <v>414.93832661670001</v>
      </c>
      <c r="C22" s="10">
        <v>393.1087009327</v>
      </c>
      <c r="D22" s="10">
        <v>411.1167491361</v>
      </c>
      <c r="E22" s="10">
        <v>684.19789504209996</v>
      </c>
      <c r="F22" s="10">
        <v>684.26920344040002</v>
      </c>
      <c r="G22" s="10">
        <v>663.39166233169999</v>
      </c>
      <c r="H22" s="10">
        <v>674.01172105759997</v>
      </c>
      <c r="I22" s="10">
        <v>1128.41468854</v>
      </c>
      <c r="J22" s="10">
        <v>617.18630347789997</v>
      </c>
      <c r="K22" s="10">
        <v>627.76873530119997</v>
      </c>
      <c r="L22" s="10">
        <v>636.72706064479996</v>
      </c>
      <c r="M22" s="10">
        <v>1073.374845675</v>
      </c>
      <c r="N22" s="10">
        <v>579.05991985059995</v>
      </c>
      <c r="O22" s="10">
        <v>581.35840760539998</v>
      </c>
      <c r="P22" s="10">
        <v>561.89971533259995</v>
      </c>
      <c r="Q22" s="10">
        <v>927.34131457230001</v>
      </c>
      <c r="R22" s="10">
        <v>534.86103441440002</v>
      </c>
      <c r="S22" s="10">
        <v>537.47378196149998</v>
      </c>
      <c r="T22" s="10">
        <v>520.81066326339999</v>
      </c>
      <c r="U22" s="10">
        <v>855.37523773249995</v>
      </c>
      <c r="V22" s="10">
        <v>488.03964374970002</v>
      </c>
      <c r="W22" s="10">
        <v>520.38165158490006</v>
      </c>
      <c r="X22" s="10">
        <v>463.59296599330003</v>
      </c>
      <c r="Y22" s="10">
        <v>868.07166433760005</v>
      </c>
      <c r="Z22" s="10">
        <v>261.6455684503</v>
      </c>
      <c r="AA22" s="10">
        <v>246.00304049409999</v>
      </c>
      <c r="AB22" s="10">
        <v>286.2186198398</v>
      </c>
      <c r="AC22" s="10">
        <v>446.85162582309999</v>
      </c>
      <c r="AD22" s="10">
        <v>1752.8369306449999</v>
      </c>
      <c r="AE22" s="10">
        <v>1754.4793060980001</v>
      </c>
      <c r="AF22" s="10">
        <v>1799.134141944</v>
      </c>
      <c r="AG22" s="10">
        <v>3020.550763321</v>
      </c>
      <c r="AH22" s="10">
        <v>1805.6587632129999</v>
      </c>
      <c r="AI22" s="10">
        <v>1770.486660114</v>
      </c>
      <c r="AJ22" s="10">
        <v>1701.07770433</v>
      </c>
      <c r="AK22" s="10">
        <v>2921.773676756</v>
      </c>
      <c r="AL22" s="10">
        <v>2343.7882726490002</v>
      </c>
      <c r="AM22" s="10">
        <v>2394.2378484450001</v>
      </c>
      <c r="AN22" s="10">
        <v>2358.2221231120002</v>
      </c>
      <c r="AO22" s="10">
        <v>4013.4190004729999</v>
      </c>
      <c r="AP22" s="10">
        <v>1236.211727351</v>
      </c>
      <c r="AQ22" s="10">
        <v>1177.7621515549999</v>
      </c>
      <c r="AR22" s="10">
        <v>1191.125665729</v>
      </c>
      <c r="AS22" s="10">
        <v>1973.5561672179999</v>
      </c>
    </row>
    <row r="23" spans="1:45" x14ac:dyDescent="0.4">
      <c r="B23" s="4" t="s">
        <v>435</v>
      </c>
      <c r="C23" s="4" t="s">
        <v>267</v>
      </c>
      <c r="D23" s="4" t="s">
        <v>435</v>
      </c>
      <c r="E23" s="4" t="s">
        <v>437</v>
      </c>
      <c r="F23" s="4" t="s">
        <v>107</v>
      </c>
      <c r="G23" s="4" t="s">
        <v>107</v>
      </c>
      <c r="H23" s="4" t="s">
        <v>107</v>
      </c>
      <c r="I23" s="4" t="s">
        <v>107</v>
      </c>
      <c r="J23" s="4" t="s">
        <v>219</v>
      </c>
      <c r="K23" s="4" t="s">
        <v>107</v>
      </c>
      <c r="L23" s="4" t="s">
        <v>107</v>
      </c>
      <c r="M23" s="4" t="s">
        <v>107</v>
      </c>
      <c r="N23" s="4" t="s">
        <v>107</v>
      </c>
      <c r="O23" s="4" t="s">
        <v>219</v>
      </c>
      <c r="P23" s="4" t="s">
        <v>107</v>
      </c>
      <c r="Q23" s="4" t="s">
        <v>107</v>
      </c>
      <c r="R23" s="4" t="s">
        <v>107</v>
      </c>
      <c r="S23" s="4" t="s">
        <v>107</v>
      </c>
      <c r="T23" s="4" t="s">
        <v>219</v>
      </c>
      <c r="U23" s="4" t="s">
        <v>107</v>
      </c>
      <c r="V23" s="4" t="s">
        <v>107</v>
      </c>
      <c r="W23" s="4" t="s">
        <v>107</v>
      </c>
      <c r="X23" s="4" t="s">
        <v>107</v>
      </c>
      <c r="Y23" s="4" t="s">
        <v>107</v>
      </c>
      <c r="Z23" s="4" t="s">
        <v>107</v>
      </c>
      <c r="AA23" s="4" t="s">
        <v>107</v>
      </c>
      <c r="AB23" s="4" t="s">
        <v>107</v>
      </c>
      <c r="AC23" s="4" t="s">
        <v>127</v>
      </c>
      <c r="AD23" s="4" t="s">
        <v>107</v>
      </c>
      <c r="AE23" s="4" t="s">
        <v>107</v>
      </c>
      <c r="AF23" s="4" t="s">
        <v>107</v>
      </c>
      <c r="AG23" s="4" t="s">
        <v>107</v>
      </c>
      <c r="AH23" s="4" t="s">
        <v>219</v>
      </c>
      <c r="AI23" s="4" t="s">
        <v>219</v>
      </c>
      <c r="AJ23" s="4" t="s">
        <v>219</v>
      </c>
      <c r="AK23" s="4" t="s">
        <v>107</v>
      </c>
      <c r="AL23" s="4" t="s">
        <v>219</v>
      </c>
      <c r="AM23" s="4" t="s">
        <v>219</v>
      </c>
      <c r="AN23" s="4" t="s">
        <v>219</v>
      </c>
      <c r="AO23" s="4" t="s">
        <v>107</v>
      </c>
      <c r="AP23" s="4" t="s">
        <v>107</v>
      </c>
      <c r="AQ23" s="4" t="s">
        <v>107</v>
      </c>
      <c r="AR23" s="4" t="s">
        <v>107</v>
      </c>
      <c r="AS23" s="4" t="s">
        <v>107</v>
      </c>
    </row>
    <row r="24" spans="1:45" x14ac:dyDescent="0.4">
      <c r="A24" s="1" t="s">
        <v>311</v>
      </c>
      <c r="B24" s="9">
        <v>0.28406824800329999</v>
      </c>
      <c r="C24" s="9">
        <v>0.34208225685960003</v>
      </c>
      <c r="D24" s="9">
        <v>0.30287564287899998</v>
      </c>
      <c r="E24" s="9">
        <v>0.3066609497244</v>
      </c>
      <c r="F24" s="9">
        <v>0.2512253571843</v>
      </c>
      <c r="G24" s="9">
        <v>0.21943327474810001</v>
      </c>
      <c r="H24" s="9">
        <v>0.2464056737984</v>
      </c>
      <c r="I24" s="9">
        <v>0.25967919334029999</v>
      </c>
      <c r="J24" s="9">
        <v>0.15378901639129999</v>
      </c>
      <c r="K24" s="9">
        <v>0.17408780382450001</v>
      </c>
      <c r="L24" s="9">
        <v>0.20340200210150003</v>
      </c>
      <c r="M24" s="9">
        <v>0.23432630265819998</v>
      </c>
      <c r="N24" s="9">
        <v>0.1120176790017</v>
      </c>
      <c r="O24" s="9">
        <v>0.1325481388534</v>
      </c>
      <c r="P24" s="9">
        <v>0.1189860851311</v>
      </c>
      <c r="Q24" s="9">
        <v>0.1426087460247</v>
      </c>
      <c r="R24" s="9">
        <v>6.6572973781040004E-2</v>
      </c>
      <c r="S24" s="9">
        <v>7.1930726968780001E-2</v>
      </c>
      <c r="T24" s="9">
        <v>6.1973807549539996E-2</v>
      </c>
      <c r="U24" s="9">
        <v>8.7496511070409996E-2</v>
      </c>
      <c r="V24" s="9">
        <v>2.7425048579750002E-2</v>
      </c>
      <c r="W24" s="9">
        <v>3.6357628890379995E-2</v>
      </c>
      <c r="X24" s="9">
        <v>3.8342152240659996E-2</v>
      </c>
      <c r="Y24" s="9">
        <v>5.1353681388929998E-2</v>
      </c>
      <c r="Z24" s="9">
        <v>6.888155953623E-3</v>
      </c>
      <c r="AA24" s="9">
        <v>1.0042540486500001E-2</v>
      </c>
      <c r="AB24" s="9">
        <v>1.0392494901010001E-2</v>
      </c>
      <c r="AC24" s="9">
        <v>2.4945552915930001E-2</v>
      </c>
      <c r="AD24" s="9">
        <v>8.0320648241149997E-2</v>
      </c>
      <c r="AE24" s="9">
        <v>0.101056647426</v>
      </c>
      <c r="AF24" s="9">
        <v>9.980854402742001E-2</v>
      </c>
      <c r="AG24" s="9">
        <v>0.11838598052829999</v>
      </c>
      <c r="AH24" s="9">
        <v>0.19290295004720001</v>
      </c>
      <c r="AI24" s="9">
        <v>0.18811363293970002</v>
      </c>
      <c r="AJ24" s="9">
        <v>0.2034730822753</v>
      </c>
      <c r="AK24" s="9">
        <v>0.22308478665180001</v>
      </c>
      <c r="AL24" s="9">
        <v>0.1568789610702</v>
      </c>
      <c r="AM24" s="9">
        <v>0.17176878155270001</v>
      </c>
      <c r="AN24" s="9">
        <v>0.15349281356729999</v>
      </c>
      <c r="AO24" s="9">
        <v>0.18337418887369999</v>
      </c>
      <c r="AP24" s="9">
        <v>0.1073125138721</v>
      </c>
      <c r="AQ24" s="9">
        <v>9.7801132499619997E-2</v>
      </c>
      <c r="AR24" s="9">
        <v>0.14945821598010001</v>
      </c>
      <c r="AS24" s="9">
        <v>0.14237835926860001</v>
      </c>
    </row>
    <row r="25" spans="1:45" x14ac:dyDescent="0.4">
      <c r="B25" s="10">
        <v>42</v>
      </c>
      <c r="C25" s="10">
        <v>59</v>
      </c>
      <c r="D25" s="10">
        <v>59</v>
      </c>
      <c r="E25" s="10">
        <v>176</v>
      </c>
      <c r="F25" s="10">
        <v>107</v>
      </c>
      <c r="G25" s="10">
        <v>112</v>
      </c>
      <c r="H25" s="10">
        <v>121</v>
      </c>
      <c r="I25" s="10">
        <v>302</v>
      </c>
      <c r="J25" s="10">
        <v>86</v>
      </c>
      <c r="K25" s="10">
        <v>106</v>
      </c>
      <c r="L25" s="10">
        <v>148</v>
      </c>
      <c r="M25" s="10">
        <v>313</v>
      </c>
      <c r="N25" s="10">
        <v>58</v>
      </c>
      <c r="O25" s="10">
        <v>73</v>
      </c>
      <c r="P25" s="10">
        <v>72</v>
      </c>
      <c r="Q25" s="10">
        <v>148</v>
      </c>
      <c r="R25" s="10">
        <v>48</v>
      </c>
      <c r="S25" s="10">
        <v>53</v>
      </c>
      <c r="T25" s="10">
        <v>43</v>
      </c>
      <c r="U25" s="10">
        <v>83</v>
      </c>
      <c r="V25" s="10">
        <v>25</v>
      </c>
      <c r="W25" s="10">
        <v>32</v>
      </c>
      <c r="X25" s="10">
        <v>24</v>
      </c>
      <c r="Y25" s="10">
        <v>41</v>
      </c>
      <c r="Z25" s="10">
        <v>4</v>
      </c>
      <c r="AA25" s="10">
        <v>7</v>
      </c>
      <c r="AB25" s="10">
        <v>6</v>
      </c>
      <c r="AC25" s="10">
        <v>11</v>
      </c>
      <c r="AD25" s="10">
        <v>97</v>
      </c>
      <c r="AE25" s="10">
        <v>116</v>
      </c>
      <c r="AF25" s="10">
        <v>114</v>
      </c>
      <c r="AG25" s="10">
        <v>284</v>
      </c>
      <c r="AH25" s="10">
        <v>269</v>
      </c>
      <c r="AI25" s="10">
        <v>316</v>
      </c>
      <c r="AJ25" s="10">
        <v>349</v>
      </c>
      <c r="AK25" s="10">
        <v>782</v>
      </c>
      <c r="AL25" s="10">
        <v>273</v>
      </c>
      <c r="AM25" s="10">
        <v>330</v>
      </c>
      <c r="AN25" s="10">
        <v>339</v>
      </c>
      <c r="AO25" s="10">
        <v>786</v>
      </c>
      <c r="AP25" s="10">
        <v>97</v>
      </c>
      <c r="AQ25" s="10">
        <v>112</v>
      </c>
      <c r="AR25" s="10">
        <v>134</v>
      </c>
      <c r="AS25" s="10">
        <v>287</v>
      </c>
    </row>
    <row r="26" spans="1:45" x14ac:dyDescent="0.4">
      <c r="B26" s="10">
        <v>140</v>
      </c>
      <c r="C26" s="10">
        <v>171</v>
      </c>
      <c r="D26" s="10">
        <v>194</v>
      </c>
      <c r="E26" s="10">
        <v>525</v>
      </c>
      <c r="F26" s="10">
        <v>399</v>
      </c>
      <c r="G26" s="10">
        <v>458</v>
      </c>
      <c r="H26" s="10">
        <v>487</v>
      </c>
      <c r="I26" s="10">
        <v>1024</v>
      </c>
      <c r="J26" s="10">
        <v>558</v>
      </c>
      <c r="K26" s="10">
        <v>557</v>
      </c>
      <c r="L26" s="10">
        <v>670</v>
      </c>
      <c r="M26" s="10">
        <v>1265</v>
      </c>
      <c r="N26" s="10">
        <v>579</v>
      </c>
      <c r="O26" s="10">
        <v>605</v>
      </c>
      <c r="P26" s="10">
        <v>615</v>
      </c>
      <c r="Q26" s="10">
        <v>977</v>
      </c>
      <c r="R26" s="10">
        <v>697</v>
      </c>
      <c r="S26" s="10">
        <v>673</v>
      </c>
      <c r="T26" s="10">
        <v>615</v>
      </c>
      <c r="U26" s="10">
        <v>885</v>
      </c>
      <c r="V26" s="10">
        <v>799</v>
      </c>
      <c r="W26" s="10">
        <v>729</v>
      </c>
      <c r="X26" s="10">
        <v>608</v>
      </c>
      <c r="Y26" s="10">
        <v>879</v>
      </c>
      <c r="Z26" s="10">
        <v>408</v>
      </c>
      <c r="AA26" s="10">
        <v>375</v>
      </c>
      <c r="AB26" s="10">
        <v>339</v>
      </c>
      <c r="AC26" s="10">
        <v>431</v>
      </c>
      <c r="AD26" s="10">
        <v>1560</v>
      </c>
      <c r="AE26" s="10">
        <v>1486</v>
      </c>
      <c r="AF26" s="10">
        <v>1327</v>
      </c>
      <c r="AG26" s="10">
        <v>2296</v>
      </c>
      <c r="AH26" s="10">
        <v>2001</v>
      </c>
      <c r="AI26" s="10">
        <v>2055</v>
      </c>
      <c r="AJ26" s="10">
        <v>2161</v>
      </c>
      <c r="AK26" s="10">
        <v>3652</v>
      </c>
      <c r="AL26" s="10">
        <v>2405</v>
      </c>
      <c r="AM26" s="10">
        <v>2382</v>
      </c>
      <c r="AN26" s="10">
        <v>2397</v>
      </c>
      <c r="AO26" s="10">
        <v>4107</v>
      </c>
      <c r="AP26" s="10">
        <v>1175</v>
      </c>
      <c r="AQ26" s="10">
        <v>1190</v>
      </c>
      <c r="AR26" s="10">
        <v>1127</v>
      </c>
      <c r="AS26" s="10">
        <v>1880</v>
      </c>
    </row>
    <row r="27" spans="1:45" x14ac:dyDescent="0.4">
      <c r="B27" s="10">
        <v>117.8708034714</v>
      </c>
      <c r="C27" s="10">
        <v>134.4755116062</v>
      </c>
      <c r="D27" s="10">
        <v>124.51724969289999</v>
      </c>
      <c r="E27" s="10">
        <v>209.816776293</v>
      </c>
      <c r="F27" s="10">
        <v>171.90577504449999</v>
      </c>
      <c r="G27" s="10">
        <v>145.57020490599999</v>
      </c>
      <c r="H27" s="10">
        <v>166.08031227519999</v>
      </c>
      <c r="I27" s="10">
        <v>293.02581607330001</v>
      </c>
      <c r="J27" s="10">
        <v>94.916474542030002</v>
      </c>
      <c r="K27" s="10">
        <v>109.2868804383</v>
      </c>
      <c r="L27" s="10">
        <v>129.51155892739999</v>
      </c>
      <c r="M27" s="10">
        <v>251.51995895339999</v>
      </c>
      <c r="N27" s="10">
        <v>64.864948224540001</v>
      </c>
      <c r="O27" s="10">
        <v>77.057974934859999</v>
      </c>
      <c r="P27" s="10">
        <v>66.858247363719997</v>
      </c>
      <c r="Q27" s="10">
        <v>132.246982008</v>
      </c>
      <c r="R27" s="10">
        <v>35.60728962057</v>
      </c>
      <c r="S27" s="10">
        <v>38.660879863150001</v>
      </c>
      <c r="T27" s="10">
        <v>32.276619814839997</v>
      </c>
      <c r="U27" s="10">
        <v>74.84234895761</v>
      </c>
      <c r="V27" s="10">
        <v>13.38451093868</v>
      </c>
      <c r="W27" s="10">
        <v>18.919842969689999</v>
      </c>
      <c r="X27" s="10">
        <v>17.775152079809999</v>
      </c>
      <c r="Y27" s="10">
        <v>44.578675673150002</v>
      </c>
      <c r="Z27" s="10">
        <v>1.8022554800599999</v>
      </c>
      <c r="AA27" s="10">
        <v>2.4704954939650001</v>
      </c>
      <c r="AB27" s="10">
        <v>2.9745255472590002</v>
      </c>
      <c r="AC27" s="10">
        <v>11.14696087754</v>
      </c>
      <c r="AD27" s="10">
        <v>140.78899853039999</v>
      </c>
      <c r="AE27" s="10">
        <v>177.30179665259999</v>
      </c>
      <c r="AF27" s="10">
        <v>179.56895921739999</v>
      </c>
      <c r="AG27" s="10">
        <v>357.59086385130001</v>
      </c>
      <c r="AH27" s="10">
        <v>348.31690220230001</v>
      </c>
      <c r="AI27" s="10">
        <v>333.05267770540001</v>
      </c>
      <c r="AJ27" s="10">
        <v>346.12352368990003</v>
      </c>
      <c r="AK27" s="10">
        <v>651.80325732380004</v>
      </c>
      <c r="AL27" s="10">
        <v>367.69106918160003</v>
      </c>
      <c r="AM27" s="10">
        <v>411.25531797489998</v>
      </c>
      <c r="AN27" s="10">
        <v>361.97014869319997</v>
      </c>
      <c r="AO27" s="10">
        <v>735.95745382200005</v>
      </c>
      <c r="AP27" s="10">
        <v>132.66098814029999</v>
      </c>
      <c r="AQ27" s="10">
        <v>115.18647223719999</v>
      </c>
      <c r="AR27" s="10">
        <v>178.02351700790001</v>
      </c>
      <c r="AS27" s="10">
        <v>280.99168901299998</v>
      </c>
    </row>
    <row r="28" spans="1:45" x14ac:dyDescent="0.4">
      <c r="B28" s="10">
        <v>414.93832661670001</v>
      </c>
      <c r="C28" s="10">
        <v>393.1087009327</v>
      </c>
      <c r="D28" s="10">
        <v>411.1167491361</v>
      </c>
      <c r="E28" s="10">
        <v>684.19789504209996</v>
      </c>
      <c r="F28" s="10">
        <v>684.26920344040002</v>
      </c>
      <c r="G28" s="10">
        <v>663.39166233169999</v>
      </c>
      <c r="H28" s="10">
        <v>674.01172105759997</v>
      </c>
      <c r="I28" s="10">
        <v>1128.41468854</v>
      </c>
      <c r="J28" s="10">
        <v>617.18630347789997</v>
      </c>
      <c r="K28" s="10">
        <v>627.76873530119997</v>
      </c>
      <c r="L28" s="10">
        <v>636.72706064479996</v>
      </c>
      <c r="M28" s="10">
        <v>1073.374845675</v>
      </c>
      <c r="N28" s="10">
        <v>579.05991985059995</v>
      </c>
      <c r="O28" s="10">
        <v>581.35840760539998</v>
      </c>
      <c r="P28" s="10">
        <v>561.89971533259995</v>
      </c>
      <c r="Q28" s="10">
        <v>927.34131457230001</v>
      </c>
      <c r="R28" s="10">
        <v>534.86103441440002</v>
      </c>
      <c r="S28" s="10">
        <v>537.47378196149998</v>
      </c>
      <c r="T28" s="10">
        <v>520.81066326339999</v>
      </c>
      <c r="U28" s="10">
        <v>855.37523773249995</v>
      </c>
      <c r="V28" s="10">
        <v>488.03964374970002</v>
      </c>
      <c r="W28" s="10">
        <v>520.38165158490006</v>
      </c>
      <c r="X28" s="10">
        <v>463.59296599330003</v>
      </c>
      <c r="Y28" s="10">
        <v>868.07166433760005</v>
      </c>
      <c r="Z28" s="10">
        <v>261.6455684503</v>
      </c>
      <c r="AA28" s="10">
        <v>246.00304049409999</v>
      </c>
      <c r="AB28" s="10">
        <v>286.2186198398</v>
      </c>
      <c r="AC28" s="10">
        <v>446.85162582309999</v>
      </c>
      <c r="AD28" s="10">
        <v>1752.8369306449999</v>
      </c>
      <c r="AE28" s="10">
        <v>1754.4793060980001</v>
      </c>
      <c r="AF28" s="10">
        <v>1799.134141944</v>
      </c>
      <c r="AG28" s="10">
        <v>3020.550763321</v>
      </c>
      <c r="AH28" s="10">
        <v>1805.6587632129999</v>
      </c>
      <c r="AI28" s="10">
        <v>1770.486660114</v>
      </c>
      <c r="AJ28" s="10">
        <v>1701.07770433</v>
      </c>
      <c r="AK28" s="10">
        <v>2921.773676756</v>
      </c>
      <c r="AL28" s="10">
        <v>2343.7882726490002</v>
      </c>
      <c r="AM28" s="10">
        <v>2394.2378484450001</v>
      </c>
      <c r="AN28" s="10">
        <v>2358.2221231120002</v>
      </c>
      <c r="AO28" s="10">
        <v>4013.4190004729999</v>
      </c>
      <c r="AP28" s="10">
        <v>1236.211727351</v>
      </c>
      <c r="AQ28" s="10">
        <v>1177.7621515549999</v>
      </c>
      <c r="AR28" s="10">
        <v>1191.125665729</v>
      </c>
      <c r="AS28" s="10">
        <v>1973.5561672179999</v>
      </c>
    </row>
    <row r="29" spans="1:45" x14ac:dyDescent="0.4">
      <c r="B29" s="4" t="s">
        <v>107</v>
      </c>
      <c r="C29" s="4" t="s">
        <v>107</v>
      </c>
      <c r="D29" s="4" t="s">
        <v>107</v>
      </c>
      <c r="E29" s="4" t="s">
        <v>107</v>
      </c>
      <c r="F29" s="4" t="s">
        <v>107</v>
      </c>
      <c r="G29" s="4" t="s">
        <v>107</v>
      </c>
      <c r="H29" s="4" t="s">
        <v>107</v>
      </c>
      <c r="I29" s="4" t="s">
        <v>107</v>
      </c>
      <c r="J29" s="4" t="s">
        <v>107</v>
      </c>
      <c r="K29" s="4" t="s">
        <v>107</v>
      </c>
      <c r="L29" s="4" t="s">
        <v>107</v>
      </c>
      <c r="M29" s="4" t="s">
        <v>216</v>
      </c>
      <c r="N29" s="4" t="s">
        <v>107</v>
      </c>
      <c r="O29" s="4" t="s">
        <v>107</v>
      </c>
      <c r="P29" s="4" t="s">
        <v>107</v>
      </c>
      <c r="Q29" s="4" t="s">
        <v>107</v>
      </c>
      <c r="R29" s="4" t="s">
        <v>107</v>
      </c>
      <c r="S29" s="4" t="s">
        <v>107</v>
      </c>
      <c r="T29" s="4" t="s">
        <v>107</v>
      </c>
      <c r="U29" s="4" t="s">
        <v>107</v>
      </c>
      <c r="V29" s="4" t="s">
        <v>435</v>
      </c>
      <c r="W29" s="4" t="s">
        <v>435</v>
      </c>
      <c r="X29" s="4" t="s">
        <v>435</v>
      </c>
      <c r="Y29" s="4" t="s">
        <v>817</v>
      </c>
      <c r="Z29" s="4" t="s">
        <v>95</v>
      </c>
      <c r="AA29" s="4" t="s">
        <v>95</v>
      </c>
      <c r="AB29" s="4" t="s">
        <v>95</v>
      </c>
      <c r="AC29" s="4" t="s">
        <v>202</v>
      </c>
      <c r="AD29" s="4" t="s">
        <v>107</v>
      </c>
      <c r="AE29" s="4" t="s">
        <v>107</v>
      </c>
      <c r="AF29" s="4" t="s">
        <v>107</v>
      </c>
      <c r="AG29" s="4" t="s">
        <v>127</v>
      </c>
      <c r="AH29" s="4" t="s">
        <v>107</v>
      </c>
      <c r="AI29" s="4" t="s">
        <v>107</v>
      </c>
      <c r="AJ29" s="4" t="s">
        <v>107</v>
      </c>
      <c r="AK29" s="4" t="s">
        <v>217</v>
      </c>
      <c r="AL29" s="4" t="s">
        <v>107</v>
      </c>
      <c r="AM29" s="4" t="s">
        <v>107</v>
      </c>
      <c r="AN29" s="4" t="s">
        <v>107</v>
      </c>
      <c r="AO29" s="4" t="s">
        <v>218</v>
      </c>
      <c r="AP29" s="4" t="s">
        <v>107</v>
      </c>
      <c r="AQ29" s="4" t="s">
        <v>107</v>
      </c>
      <c r="AR29" s="4" t="s">
        <v>216</v>
      </c>
      <c r="AS29" s="4" t="s">
        <v>216</v>
      </c>
    </row>
    <row r="30" spans="1:45" x14ac:dyDescent="0.4">
      <c r="A30" s="1" t="s">
        <v>309</v>
      </c>
      <c r="B30" s="9">
        <v>4.0094379010110003E-2</v>
      </c>
      <c r="C30" s="9">
        <v>6.0875303954480001E-2</v>
      </c>
      <c r="D30" s="9">
        <v>3.335767793444E-2</v>
      </c>
      <c r="E30" s="9">
        <v>7.7746591431389997E-2</v>
      </c>
      <c r="F30" s="9">
        <v>0.1068905990148</v>
      </c>
      <c r="G30" s="9">
        <v>0.11485894922459999</v>
      </c>
      <c r="H30" s="9">
        <v>0.10517382791259999</v>
      </c>
      <c r="I30" s="9">
        <v>9.4391401545679987E-2</v>
      </c>
      <c r="J30" s="9">
        <v>0.1667058775278</v>
      </c>
      <c r="K30" s="9">
        <v>0.16883271102039998</v>
      </c>
      <c r="L30" s="9">
        <v>0.16728670598379999</v>
      </c>
      <c r="M30" s="9">
        <v>0.1654209350593</v>
      </c>
      <c r="N30" s="9">
        <v>0.1176680895642</v>
      </c>
      <c r="O30" s="9">
        <v>0.1671748546174</v>
      </c>
      <c r="P30" s="9">
        <v>0.15973007620320001</v>
      </c>
      <c r="Q30" s="9">
        <v>0.15624073500319999</v>
      </c>
      <c r="R30" s="9">
        <v>0.1171620227618</v>
      </c>
      <c r="S30" s="9">
        <v>0.15232643075419999</v>
      </c>
      <c r="T30" s="9">
        <v>0.14905487298680001</v>
      </c>
      <c r="U30" s="9">
        <v>0.13303122999100001</v>
      </c>
      <c r="V30" s="9">
        <v>0.1116251919453</v>
      </c>
      <c r="W30" s="9">
        <v>0.13681165684730001</v>
      </c>
      <c r="X30" s="9">
        <v>0.1571697296707</v>
      </c>
      <c r="Y30" s="9">
        <v>0.15944507216330001</v>
      </c>
      <c r="Z30" s="9">
        <v>5.6879899765979999E-2</v>
      </c>
      <c r="AA30" s="9">
        <v>9.394561933727999E-2</v>
      </c>
      <c r="AB30" s="9">
        <v>9.713900492791E-2</v>
      </c>
      <c r="AC30" s="9">
        <v>0.1228060296692</v>
      </c>
      <c r="AD30" s="9">
        <v>0.10828186833789999</v>
      </c>
      <c r="AE30" s="9">
        <v>0.13845847260620001</v>
      </c>
      <c r="AF30" s="9">
        <v>0.1256649124965</v>
      </c>
      <c r="AG30" s="9">
        <v>0.12866460558689999</v>
      </c>
      <c r="AH30" s="9">
        <v>0.11175822425830001</v>
      </c>
      <c r="AI30" s="9">
        <v>0.13017191918500001</v>
      </c>
      <c r="AJ30" s="9">
        <v>0.13348954466989998</v>
      </c>
      <c r="AK30" s="9">
        <v>0.1349770122917</v>
      </c>
      <c r="AL30" s="9">
        <v>0.13117409647620001</v>
      </c>
      <c r="AM30" s="9">
        <v>0.15813953025720001</v>
      </c>
      <c r="AN30" s="9">
        <v>0.15451530564669999</v>
      </c>
      <c r="AO30" s="9">
        <v>0.1502069848157</v>
      </c>
      <c r="AP30" s="9">
        <v>6.9069950421070003E-2</v>
      </c>
      <c r="AQ30" s="9">
        <v>8.5633999723199988E-2</v>
      </c>
      <c r="AR30" s="9">
        <v>7.9575380438439994E-2</v>
      </c>
      <c r="AS30" s="9">
        <v>9.4949637443030005E-2</v>
      </c>
    </row>
    <row r="31" spans="1:45" x14ac:dyDescent="0.4">
      <c r="B31" s="10">
        <v>5</v>
      </c>
      <c r="C31" s="10">
        <v>11</v>
      </c>
      <c r="D31" s="10">
        <v>6</v>
      </c>
      <c r="E31" s="10">
        <v>38</v>
      </c>
      <c r="F31" s="10">
        <v>49</v>
      </c>
      <c r="G31" s="10">
        <v>57</v>
      </c>
      <c r="H31" s="10">
        <v>62</v>
      </c>
      <c r="I31" s="10">
        <v>113</v>
      </c>
      <c r="J31" s="10">
        <v>96</v>
      </c>
      <c r="K31" s="10">
        <v>99</v>
      </c>
      <c r="L31" s="10">
        <v>120</v>
      </c>
      <c r="M31" s="10">
        <v>219</v>
      </c>
      <c r="N31" s="10">
        <v>79</v>
      </c>
      <c r="O31" s="10">
        <v>103</v>
      </c>
      <c r="P31" s="10">
        <v>101</v>
      </c>
      <c r="Q31" s="10">
        <v>142</v>
      </c>
      <c r="R31" s="10">
        <v>84</v>
      </c>
      <c r="S31" s="10">
        <v>102</v>
      </c>
      <c r="T31" s="10">
        <v>102</v>
      </c>
      <c r="U31" s="10">
        <v>111</v>
      </c>
      <c r="V31" s="10">
        <v>112</v>
      </c>
      <c r="W31" s="10">
        <v>117</v>
      </c>
      <c r="X31" s="10">
        <v>107</v>
      </c>
      <c r="Y31" s="10">
        <v>153</v>
      </c>
      <c r="Z31" s="10">
        <v>30</v>
      </c>
      <c r="AA31" s="10">
        <v>47</v>
      </c>
      <c r="AB31" s="10">
        <v>45</v>
      </c>
      <c r="AC31" s="10">
        <v>70</v>
      </c>
      <c r="AD31" s="10">
        <v>185</v>
      </c>
      <c r="AE31" s="10">
        <v>214</v>
      </c>
      <c r="AF31" s="10">
        <v>185</v>
      </c>
      <c r="AG31" s="10">
        <v>308</v>
      </c>
      <c r="AH31" s="10">
        <v>268</v>
      </c>
      <c r="AI31" s="10">
        <v>317</v>
      </c>
      <c r="AJ31" s="10">
        <v>353</v>
      </c>
      <c r="AK31" s="10">
        <v>533</v>
      </c>
      <c r="AL31" s="10">
        <v>357</v>
      </c>
      <c r="AM31" s="10">
        <v>412</v>
      </c>
      <c r="AN31" s="10">
        <v>436</v>
      </c>
      <c r="AO31" s="10">
        <v>668</v>
      </c>
      <c r="AP31" s="10">
        <v>98</v>
      </c>
      <c r="AQ31" s="10">
        <v>124</v>
      </c>
      <c r="AR31" s="10">
        <v>107</v>
      </c>
      <c r="AS31" s="10">
        <v>179</v>
      </c>
    </row>
    <row r="32" spans="1:45" x14ac:dyDescent="0.4">
      <c r="B32" s="10">
        <v>140</v>
      </c>
      <c r="C32" s="10">
        <v>171</v>
      </c>
      <c r="D32" s="10">
        <v>194</v>
      </c>
      <c r="E32" s="10">
        <v>525</v>
      </c>
      <c r="F32" s="10">
        <v>399</v>
      </c>
      <c r="G32" s="10">
        <v>458</v>
      </c>
      <c r="H32" s="10">
        <v>487</v>
      </c>
      <c r="I32" s="10">
        <v>1024</v>
      </c>
      <c r="J32" s="10">
        <v>558</v>
      </c>
      <c r="K32" s="10">
        <v>557</v>
      </c>
      <c r="L32" s="10">
        <v>670</v>
      </c>
      <c r="M32" s="10">
        <v>1265</v>
      </c>
      <c r="N32" s="10">
        <v>579</v>
      </c>
      <c r="O32" s="10">
        <v>605</v>
      </c>
      <c r="P32" s="10">
        <v>615</v>
      </c>
      <c r="Q32" s="10">
        <v>977</v>
      </c>
      <c r="R32" s="10">
        <v>697</v>
      </c>
      <c r="S32" s="10">
        <v>673</v>
      </c>
      <c r="T32" s="10">
        <v>615</v>
      </c>
      <c r="U32" s="10">
        <v>885</v>
      </c>
      <c r="V32" s="10">
        <v>799</v>
      </c>
      <c r="W32" s="10">
        <v>729</v>
      </c>
      <c r="X32" s="10">
        <v>608</v>
      </c>
      <c r="Y32" s="10">
        <v>879</v>
      </c>
      <c r="Z32" s="10">
        <v>408</v>
      </c>
      <c r="AA32" s="10">
        <v>375</v>
      </c>
      <c r="AB32" s="10">
        <v>339</v>
      </c>
      <c r="AC32" s="10">
        <v>431</v>
      </c>
      <c r="AD32" s="10">
        <v>1560</v>
      </c>
      <c r="AE32" s="10">
        <v>1486</v>
      </c>
      <c r="AF32" s="10">
        <v>1327</v>
      </c>
      <c r="AG32" s="10">
        <v>2296</v>
      </c>
      <c r="AH32" s="10">
        <v>2001</v>
      </c>
      <c r="AI32" s="10">
        <v>2055</v>
      </c>
      <c r="AJ32" s="10">
        <v>2161</v>
      </c>
      <c r="AK32" s="10">
        <v>3652</v>
      </c>
      <c r="AL32" s="10">
        <v>2405</v>
      </c>
      <c r="AM32" s="10">
        <v>2382</v>
      </c>
      <c r="AN32" s="10">
        <v>2397</v>
      </c>
      <c r="AO32" s="10">
        <v>4107</v>
      </c>
      <c r="AP32" s="10">
        <v>1175</v>
      </c>
      <c r="AQ32" s="10">
        <v>1190</v>
      </c>
      <c r="AR32" s="10">
        <v>1127</v>
      </c>
      <c r="AS32" s="10">
        <v>1880</v>
      </c>
    </row>
    <row r="33" spans="1:45" x14ac:dyDescent="0.4">
      <c r="B33" s="10">
        <v>16.636694533189999</v>
      </c>
      <c r="C33" s="10">
        <v>23.930611656429999</v>
      </c>
      <c r="D33" s="10">
        <v>13.713900111139999</v>
      </c>
      <c r="E33" s="10">
        <v>53.194054204049998</v>
      </c>
      <c r="F33" s="10">
        <v>73.141945043120003</v>
      </c>
      <c r="G33" s="10">
        <v>76.196469259769998</v>
      </c>
      <c r="H33" s="10">
        <v>70.888392761619997</v>
      </c>
      <c r="I33" s="10">
        <v>106.51264397600001</v>
      </c>
      <c r="J33" s="10">
        <v>102.8885843194</v>
      </c>
      <c r="K33" s="10">
        <v>105.98789747470001</v>
      </c>
      <c r="L33" s="10">
        <v>106.515972586</v>
      </c>
      <c r="M33" s="10">
        <v>177.5586706407</v>
      </c>
      <c r="N33" s="10">
        <v>68.136874512030005</v>
      </c>
      <c r="O33" s="10">
        <v>97.188507272059994</v>
      </c>
      <c r="P33" s="10">
        <v>89.752284348649994</v>
      </c>
      <c r="Q33" s="10">
        <v>144.88848858759999</v>
      </c>
      <c r="R33" s="10">
        <v>62.665400688470001</v>
      </c>
      <c r="S33" s="10">
        <v>81.871462830170003</v>
      </c>
      <c r="T33" s="10">
        <v>77.629367262930003</v>
      </c>
      <c r="U33" s="10">
        <v>113.7916199794</v>
      </c>
      <c r="V33" s="10">
        <v>54.477518910480001</v>
      </c>
      <c r="W33" s="10">
        <v>71.194275946260007</v>
      </c>
      <c r="X33" s="10">
        <v>72.862781142390006</v>
      </c>
      <c r="Y33" s="10">
        <v>138.40974916330001</v>
      </c>
      <c r="Z33" s="10">
        <v>14.88237370767</v>
      </c>
      <c r="AA33" s="10">
        <v>23.110907998070001</v>
      </c>
      <c r="AB33" s="10">
        <v>27.80299192308</v>
      </c>
      <c r="AC33" s="10">
        <v>54.87607401855</v>
      </c>
      <c r="AD33" s="10">
        <v>189.80045774179999</v>
      </c>
      <c r="AE33" s="10">
        <v>242.9225249415</v>
      </c>
      <c r="AF33" s="10">
        <v>226.08803451680001</v>
      </c>
      <c r="AG33" s="10">
        <v>388.6379726179</v>
      </c>
      <c r="AH33" s="10">
        <v>201.79721699309999</v>
      </c>
      <c r="AI33" s="10">
        <v>230.4676464385</v>
      </c>
      <c r="AJ33" s="10">
        <v>227.07608819929999</v>
      </c>
      <c r="AK33" s="10">
        <v>394.37228148090003</v>
      </c>
      <c r="AL33" s="10">
        <v>307.44430899629998</v>
      </c>
      <c r="AM33" s="10">
        <v>378.62364867730003</v>
      </c>
      <c r="AN33" s="10">
        <v>364.3814121355</v>
      </c>
      <c r="AO33" s="10">
        <v>602.8435668633</v>
      </c>
      <c r="AP33" s="10">
        <v>85.385082718099994</v>
      </c>
      <c r="AQ33" s="10">
        <v>100.85648376020001</v>
      </c>
      <c r="AR33" s="10">
        <v>94.78427800035</v>
      </c>
      <c r="AS33" s="10">
        <v>187.38844255079999</v>
      </c>
    </row>
    <row r="34" spans="1:45" x14ac:dyDescent="0.4">
      <c r="B34" s="10">
        <v>414.93832661670001</v>
      </c>
      <c r="C34" s="10">
        <v>393.1087009327</v>
      </c>
      <c r="D34" s="10">
        <v>411.1167491361</v>
      </c>
      <c r="E34" s="10">
        <v>684.19789504209996</v>
      </c>
      <c r="F34" s="10">
        <v>684.26920344040002</v>
      </c>
      <c r="G34" s="10">
        <v>663.39166233169999</v>
      </c>
      <c r="H34" s="10">
        <v>674.01172105759997</v>
      </c>
      <c r="I34" s="10">
        <v>1128.41468854</v>
      </c>
      <c r="J34" s="10">
        <v>617.18630347789997</v>
      </c>
      <c r="K34" s="10">
        <v>627.76873530119997</v>
      </c>
      <c r="L34" s="10">
        <v>636.72706064479996</v>
      </c>
      <c r="M34" s="10">
        <v>1073.374845675</v>
      </c>
      <c r="N34" s="10">
        <v>579.05991985059995</v>
      </c>
      <c r="O34" s="10">
        <v>581.35840760539998</v>
      </c>
      <c r="P34" s="10">
        <v>561.89971533259995</v>
      </c>
      <c r="Q34" s="10">
        <v>927.34131457230001</v>
      </c>
      <c r="R34" s="10">
        <v>534.86103441440002</v>
      </c>
      <c r="S34" s="10">
        <v>537.47378196149998</v>
      </c>
      <c r="T34" s="10">
        <v>520.81066326339999</v>
      </c>
      <c r="U34" s="10">
        <v>855.37523773249995</v>
      </c>
      <c r="V34" s="10">
        <v>488.03964374970002</v>
      </c>
      <c r="W34" s="10">
        <v>520.38165158490006</v>
      </c>
      <c r="X34" s="10">
        <v>463.59296599330003</v>
      </c>
      <c r="Y34" s="10">
        <v>868.07166433760005</v>
      </c>
      <c r="Z34" s="10">
        <v>261.6455684503</v>
      </c>
      <c r="AA34" s="10">
        <v>246.00304049409999</v>
      </c>
      <c r="AB34" s="10">
        <v>286.2186198398</v>
      </c>
      <c r="AC34" s="10">
        <v>446.85162582309999</v>
      </c>
      <c r="AD34" s="10">
        <v>1752.8369306449999</v>
      </c>
      <c r="AE34" s="10">
        <v>1754.4793060980001</v>
      </c>
      <c r="AF34" s="10">
        <v>1799.134141944</v>
      </c>
      <c r="AG34" s="10">
        <v>3020.550763321</v>
      </c>
      <c r="AH34" s="10">
        <v>1805.6587632129999</v>
      </c>
      <c r="AI34" s="10">
        <v>1770.486660114</v>
      </c>
      <c r="AJ34" s="10">
        <v>1701.07770433</v>
      </c>
      <c r="AK34" s="10">
        <v>2921.773676756</v>
      </c>
      <c r="AL34" s="10">
        <v>2343.7882726490002</v>
      </c>
      <c r="AM34" s="10">
        <v>2394.2378484450001</v>
      </c>
      <c r="AN34" s="10">
        <v>2358.2221231120002</v>
      </c>
      <c r="AO34" s="10">
        <v>4013.4190004729999</v>
      </c>
      <c r="AP34" s="10">
        <v>1236.211727351</v>
      </c>
      <c r="AQ34" s="10">
        <v>1177.7621515549999</v>
      </c>
      <c r="AR34" s="10">
        <v>1191.125665729</v>
      </c>
      <c r="AS34" s="10">
        <v>1973.5561672179999</v>
      </c>
    </row>
    <row r="35" spans="1:45" x14ac:dyDescent="0.4">
      <c r="B35" s="4" t="s">
        <v>236</v>
      </c>
      <c r="C35" s="4" t="s">
        <v>397</v>
      </c>
      <c r="D35" s="4" t="s">
        <v>236</v>
      </c>
      <c r="E35" s="4" t="s">
        <v>890</v>
      </c>
      <c r="F35" s="4" t="s">
        <v>107</v>
      </c>
      <c r="G35" s="4" t="s">
        <v>107</v>
      </c>
      <c r="H35" s="4" t="s">
        <v>107</v>
      </c>
      <c r="I35" s="4" t="s">
        <v>107</v>
      </c>
      <c r="J35" s="4" t="s">
        <v>107</v>
      </c>
      <c r="K35" s="4" t="s">
        <v>107</v>
      </c>
      <c r="L35" s="4" t="s">
        <v>107</v>
      </c>
      <c r="M35" s="4" t="s">
        <v>107</v>
      </c>
      <c r="N35" s="4" t="s">
        <v>107</v>
      </c>
      <c r="O35" s="4" t="s">
        <v>127</v>
      </c>
      <c r="P35" s="4" t="s">
        <v>107</v>
      </c>
      <c r="Q35" s="4" t="s">
        <v>107</v>
      </c>
      <c r="R35" s="4" t="s">
        <v>107</v>
      </c>
      <c r="S35" s="4" t="s">
        <v>107</v>
      </c>
      <c r="T35" s="4" t="s">
        <v>107</v>
      </c>
      <c r="U35" s="4" t="s">
        <v>107</v>
      </c>
      <c r="V35" s="4" t="s">
        <v>107</v>
      </c>
      <c r="W35" s="4" t="s">
        <v>107</v>
      </c>
      <c r="X35" s="4" t="s">
        <v>127</v>
      </c>
      <c r="Y35" s="4" t="s">
        <v>127</v>
      </c>
      <c r="Z35" s="4" t="s">
        <v>107</v>
      </c>
      <c r="AA35" s="4" t="s">
        <v>107</v>
      </c>
      <c r="AB35" s="4" t="s">
        <v>107</v>
      </c>
      <c r="AC35" s="4" t="s">
        <v>127</v>
      </c>
      <c r="AD35" s="4" t="s">
        <v>107</v>
      </c>
      <c r="AE35" s="4" t="s">
        <v>127</v>
      </c>
      <c r="AF35" s="4" t="s">
        <v>107</v>
      </c>
      <c r="AG35" s="4" t="s">
        <v>107</v>
      </c>
      <c r="AH35" s="4" t="s">
        <v>107</v>
      </c>
      <c r="AI35" s="4" t="s">
        <v>107</v>
      </c>
      <c r="AJ35" s="4" t="s">
        <v>107</v>
      </c>
      <c r="AK35" s="4" t="s">
        <v>127</v>
      </c>
      <c r="AL35" s="4" t="s">
        <v>107</v>
      </c>
      <c r="AM35" s="4" t="s">
        <v>127</v>
      </c>
      <c r="AN35" s="4" t="s">
        <v>107</v>
      </c>
      <c r="AO35" s="4" t="s">
        <v>107</v>
      </c>
      <c r="AP35" s="4" t="s">
        <v>107</v>
      </c>
      <c r="AQ35" s="4" t="s">
        <v>107</v>
      </c>
      <c r="AR35" s="4" t="s">
        <v>107</v>
      </c>
      <c r="AS35" s="4" t="s">
        <v>127</v>
      </c>
    </row>
    <row r="36" spans="1:45" x14ac:dyDescent="0.4">
      <c r="A36" s="1" t="s">
        <v>317</v>
      </c>
      <c r="B36" s="9">
        <v>0.18446504067549999</v>
      </c>
      <c r="C36" s="9">
        <v>0.16188407471990002</v>
      </c>
      <c r="D36" s="9">
        <v>0.18479922087359998</v>
      </c>
      <c r="E36" s="9">
        <v>0.16420301327350001</v>
      </c>
      <c r="F36" s="9">
        <v>9.5364889820040002E-2</v>
      </c>
      <c r="G36" s="9">
        <v>0.1492253519792</v>
      </c>
      <c r="H36" s="9">
        <v>0.16481394978229999</v>
      </c>
      <c r="I36" s="9">
        <v>0.13190084346520001</v>
      </c>
      <c r="J36" s="9">
        <v>4.513307363921E-2</v>
      </c>
      <c r="K36" s="9">
        <v>6.1376125318210004E-2</v>
      </c>
      <c r="L36" s="9">
        <v>7.3006082523420002E-2</v>
      </c>
      <c r="M36" s="9">
        <v>5.5313965168689999E-2</v>
      </c>
      <c r="N36" s="9">
        <v>2.7840182103329999E-2</v>
      </c>
      <c r="O36" s="9">
        <v>3.367562088408E-2</v>
      </c>
      <c r="P36" s="9">
        <v>3.7816559896169999E-2</v>
      </c>
      <c r="Q36" s="9">
        <v>4.2357774774880001E-2</v>
      </c>
      <c r="R36" s="9">
        <v>2.4274548368949999E-2</v>
      </c>
      <c r="S36" s="9">
        <v>1.7829856610369999E-2</v>
      </c>
      <c r="T36" s="9">
        <v>3.1775379831529997E-2</v>
      </c>
      <c r="U36" s="9">
        <v>2.8579730333850001E-2</v>
      </c>
      <c r="V36" s="9">
        <v>6.3908227457290002E-3</v>
      </c>
      <c r="W36" s="9">
        <v>3.7925153103350001E-3</v>
      </c>
      <c r="X36" s="9">
        <v>1.2786260596E-2</v>
      </c>
      <c r="Y36" s="9">
        <v>8.9471012137949998E-3</v>
      </c>
      <c r="Z36" s="9">
        <v>0</v>
      </c>
      <c r="AA36" s="9">
        <v>0</v>
      </c>
      <c r="AB36" s="9">
        <v>6.5872476856559999E-3</v>
      </c>
      <c r="AC36" s="9">
        <v>0</v>
      </c>
      <c r="AD36" s="9">
        <v>3.2358952751490005E-2</v>
      </c>
      <c r="AE36" s="9">
        <v>2.6276943831000002E-2</v>
      </c>
      <c r="AF36" s="9">
        <v>3.7449795304939998E-2</v>
      </c>
      <c r="AG36" s="9">
        <v>4.8560862446530004E-2</v>
      </c>
      <c r="AH36" s="9">
        <v>7.7909418536039998E-2</v>
      </c>
      <c r="AI36" s="9">
        <v>0.1020380285016</v>
      </c>
      <c r="AJ36" s="9">
        <v>0.11987603064329999</v>
      </c>
      <c r="AK36" s="9">
        <v>8.357016003529999E-2</v>
      </c>
      <c r="AL36" s="9">
        <v>5.0025286788969996E-2</v>
      </c>
      <c r="AM36" s="9">
        <v>5.5293716335510001E-2</v>
      </c>
      <c r="AN36" s="9">
        <v>6.6244560755889997E-2</v>
      </c>
      <c r="AO36" s="9">
        <v>5.7960758336350005E-2</v>
      </c>
      <c r="AP36" s="9">
        <v>6.8456983148E-2</v>
      </c>
      <c r="AQ36" s="9">
        <v>8.4831082242560002E-2</v>
      </c>
      <c r="AR36" s="9">
        <v>0.10321096785789999</v>
      </c>
      <c r="AS36" s="9">
        <v>8.0783740101490004E-2</v>
      </c>
    </row>
    <row r="37" spans="1:45" x14ac:dyDescent="0.4">
      <c r="B37" s="10">
        <v>27</v>
      </c>
      <c r="C37" s="10">
        <v>31</v>
      </c>
      <c r="D37" s="10">
        <v>38</v>
      </c>
      <c r="E37" s="10">
        <v>91</v>
      </c>
      <c r="F37" s="10">
        <v>36</v>
      </c>
      <c r="G37" s="10">
        <v>73</v>
      </c>
      <c r="H37" s="10">
        <v>72</v>
      </c>
      <c r="I37" s="10">
        <v>139</v>
      </c>
      <c r="J37" s="10">
        <v>25</v>
      </c>
      <c r="K37" s="10">
        <v>28</v>
      </c>
      <c r="L37" s="10">
        <v>45</v>
      </c>
      <c r="M37" s="10">
        <v>79</v>
      </c>
      <c r="N37" s="10">
        <v>13</v>
      </c>
      <c r="O37" s="10">
        <v>22</v>
      </c>
      <c r="P37" s="10">
        <v>21</v>
      </c>
      <c r="Q37" s="10">
        <v>41</v>
      </c>
      <c r="R37" s="10">
        <v>14</v>
      </c>
      <c r="S37" s="10">
        <v>10</v>
      </c>
      <c r="T37" s="10">
        <v>19</v>
      </c>
      <c r="U37" s="10">
        <v>22</v>
      </c>
      <c r="V37" s="10">
        <v>4</v>
      </c>
      <c r="W37" s="10">
        <v>3</v>
      </c>
      <c r="X37" s="10">
        <v>7</v>
      </c>
      <c r="Y37" s="10">
        <v>6</v>
      </c>
      <c r="Z37" s="10">
        <v>0</v>
      </c>
      <c r="AA37" s="10">
        <v>0</v>
      </c>
      <c r="AB37" s="10">
        <v>2</v>
      </c>
      <c r="AC37" s="10">
        <v>0</v>
      </c>
      <c r="AD37" s="10">
        <v>27</v>
      </c>
      <c r="AE37" s="10">
        <v>24</v>
      </c>
      <c r="AF37" s="10">
        <v>33</v>
      </c>
      <c r="AG37" s="10">
        <v>99</v>
      </c>
      <c r="AH37" s="10">
        <v>90</v>
      </c>
      <c r="AI37" s="10">
        <v>139</v>
      </c>
      <c r="AJ37" s="10">
        <v>167</v>
      </c>
      <c r="AK37" s="10">
        <v>278</v>
      </c>
      <c r="AL37" s="10">
        <v>71</v>
      </c>
      <c r="AM37" s="10">
        <v>94</v>
      </c>
      <c r="AN37" s="10">
        <v>122</v>
      </c>
      <c r="AO37" s="10">
        <v>231</v>
      </c>
      <c r="AP37" s="10">
        <v>48</v>
      </c>
      <c r="AQ37" s="10">
        <v>73</v>
      </c>
      <c r="AR37" s="10">
        <v>82</v>
      </c>
      <c r="AS37" s="10">
        <v>147</v>
      </c>
    </row>
    <row r="38" spans="1:45" x14ac:dyDescent="0.4">
      <c r="B38" s="10">
        <v>140</v>
      </c>
      <c r="C38" s="10">
        <v>171</v>
      </c>
      <c r="D38" s="10">
        <v>194</v>
      </c>
      <c r="E38" s="10">
        <v>525</v>
      </c>
      <c r="F38" s="10">
        <v>399</v>
      </c>
      <c r="G38" s="10">
        <v>458</v>
      </c>
      <c r="H38" s="10">
        <v>487</v>
      </c>
      <c r="I38" s="10">
        <v>1024</v>
      </c>
      <c r="J38" s="10">
        <v>558</v>
      </c>
      <c r="K38" s="10">
        <v>557</v>
      </c>
      <c r="L38" s="10">
        <v>670</v>
      </c>
      <c r="M38" s="10">
        <v>1265</v>
      </c>
      <c r="N38" s="10">
        <v>579</v>
      </c>
      <c r="O38" s="10">
        <v>605</v>
      </c>
      <c r="P38" s="10">
        <v>615</v>
      </c>
      <c r="Q38" s="10">
        <v>977</v>
      </c>
      <c r="R38" s="10">
        <v>697</v>
      </c>
      <c r="S38" s="10">
        <v>673</v>
      </c>
      <c r="T38" s="10">
        <v>615</v>
      </c>
      <c r="U38" s="10">
        <v>885</v>
      </c>
      <c r="V38" s="10">
        <v>799</v>
      </c>
      <c r="W38" s="10">
        <v>729</v>
      </c>
      <c r="X38" s="10">
        <v>608</v>
      </c>
      <c r="Y38" s="10">
        <v>879</v>
      </c>
      <c r="Z38" s="10">
        <v>408</v>
      </c>
      <c r="AA38" s="10">
        <v>375</v>
      </c>
      <c r="AB38" s="10">
        <v>339</v>
      </c>
      <c r="AC38" s="10">
        <v>431</v>
      </c>
      <c r="AD38" s="10">
        <v>1560</v>
      </c>
      <c r="AE38" s="10">
        <v>1486</v>
      </c>
      <c r="AF38" s="10">
        <v>1327</v>
      </c>
      <c r="AG38" s="10">
        <v>2296</v>
      </c>
      <c r="AH38" s="10">
        <v>2001</v>
      </c>
      <c r="AI38" s="10">
        <v>2055</v>
      </c>
      <c r="AJ38" s="10">
        <v>2161</v>
      </c>
      <c r="AK38" s="10">
        <v>3652</v>
      </c>
      <c r="AL38" s="10">
        <v>2405</v>
      </c>
      <c r="AM38" s="10">
        <v>2382</v>
      </c>
      <c r="AN38" s="10">
        <v>2397</v>
      </c>
      <c r="AO38" s="10">
        <v>4107</v>
      </c>
      <c r="AP38" s="10">
        <v>1175</v>
      </c>
      <c r="AQ38" s="10">
        <v>1190</v>
      </c>
      <c r="AR38" s="10">
        <v>1127</v>
      </c>
      <c r="AS38" s="10">
        <v>1880</v>
      </c>
    </row>
    <row r="39" spans="1:45" x14ac:dyDescent="0.4">
      <c r="B39" s="10">
        <v>76.541615297169997</v>
      </c>
      <c r="C39" s="10">
        <v>63.638038314829998</v>
      </c>
      <c r="D39" s="10">
        <v>75.974054928450002</v>
      </c>
      <c r="E39" s="10">
        <v>112.3473560413</v>
      </c>
      <c r="F39" s="10">
        <v>65.25525719334</v>
      </c>
      <c r="G39" s="10">
        <v>98.994854311500006</v>
      </c>
      <c r="H39" s="10">
        <v>111.08653394709999</v>
      </c>
      <c r="I39" s="10">
        <v>148.83884919689999</v>
      </c>
      <c r="J39" s="10">
        <v>27.85551488398</v>
      </c>
      <c r="K39" s="10">
        <v>38.530012568700002</v>
      </c>
      <c r="L39" s="10">
        <v>46.484948334329999</v>
      </c>
      <c r="M39" s="10">
        <v>59.372618826619998</v>
      </c>
      <c r="N39" s="10">
        <v>16.12113361738</v>
      </c>
      <c r="O39" s="10">
        <v>19.577605332289998</v>
      </c>
      <c r="P39" s="10">
        <v>21.249114240520001</v>
      </c>
      <c r="Q39" s="10">
        <v>39.280114542100002</v>
      </c>
      <c r="R39" s="10">
        <v>12.98351005056</v>
      </c>
      <c r="S39" s="10">
        <v>9.5830804642090008</v>
      </c>
      <c r="T39" s="10">
        <v>16.54895664551</v>
      </c>
      <c r="U39" s="10">
        <v>24.446393628639999</v>
      </c>
      <c r="V39" s="10">
        <v>3.1189748560930002</v>
      </c>
      <c r="W39" s="10">
        <v>1.973555380853</v>
      </c>
      <c r="X39" s="10">
        <v>5.9276204736610003</v>
      </c>
      <c r="Y39" s="10">
        <v>7.7667250416559996</v>
      </c>
      <c r="Z39" s="10">
        <v>0</v>
      </c>
      <c r="AA39" s="10">
        <v>0</v>
      </c>
      <c r="AB39" s="10">
        <v>1.885392941131</v>
      </c>
      <c r="AC39" s="10">
        <v>0</v>
      </c>
      <c r="AD39" s="10">
        <v>56.719967419790002</v>
      </c>
      <c r="AE39" s="10">
        <v>46.102354178980001</v>
      </c>
      <c r="AF39" s="10">
        <v>67.377205341929994</v>
      </c>
      <c r="AG39" s="10">
        <v>146.68055013040001</v>
      </c>
      <c r="AH39" s="10">
        <v>140.67782431640001</v>
      </c>
      <c r="AI39" s="10">
        <v>180.6569682864</v>
      </c>
      <c r="AJ39" s="10">
        <v>203.91844301090001</v>
      </c>
      <c r="AK39" s="10">
        <v>244.1730937534</v>
      </c>
      <c r="AL39" s="10">
        <v>117.24868051190001</v>
      </c>
      <c r="AM39" s="10">
        <v>132.3863084317</v>
      </c>
      <c r="AN39" s="10">
        <v>156.21938871040001</v>
      </c>
      <c r="AO39" s="10">
        <v>232.62080878899999</v>
      </c>
      <c r="AP39" s="10">
        <v>84.627325386639995</v>
      </c>
      <c r="AQ39" s="10">
        <v>99.910837940709996</v>
      </c>
      <c r="AR39" s="10">
        <v>122.9372328003</v>
      </c>
      <c r="AS39" s="10">
        <v>159.4312484882</v>
      </c>
    </row>
    <row r="40" spans="1:45" x14ac:dyDescent="0.4">
      <c r="B40" s="10">
        <v>414.93832661670001</v>
      </c>
      <c r="C40" s="10">
        <v>393.1087009327</v>
      </c>
      <c r="D40" s="10">
        <v>411.1167491361</v>
      </c>
      <c r="E40" s="10">
        <v>684.19789504209996</v>
      </c>
      <c r="F40" s="10">
        <v>684.26920344040002</v>
      </c>
      <c r="G40" s="10">
        <v>663.39166233169999</v>
      </c>
      <c r="H40" s="10">
        <v>674.01172105759997</v>
      </c>
      <c r="I40" s="10">
        <v>1128.41468854</v>
      </c>
      <c r="J40" s="10">
        <v>617.18630347789997</v>
      </c>
      <c r="K40" s="10">
        <v>627.76873530119997</v>
      </c>
      <c r="L40" s="10">
        <v>636.72706064479996</v>
      </c>
      <c r="M40" s="10">
        <v>1073.374845675</v>
      </c>
      <c r="N40" s="10">
        <v>579.05991985059995</v>
      </c>
      <c r="O40" s="10">
        <v>581.35840760539998</v>
      </c>
      <c r="P40" s="10">
        <v>561.89971533259995</v>
      </c>
      <c r="Q40" s="10">
        <v>927.34131457230001</v>
      </c>
      <c r="R40" s="10">
        <v>534.86103441440002</v>
      </c>
      <c r="S40" s="10">
        <v>537.47378196149998</v>
      </c>
      <c r="T40" s="10">
        <v>520.81066326339999</v>
      </c>
      <c r="U40" s="10">
        <v>855.37523773249995</v>
      </c>
      <c r="V40" s="10">
        <v>488.03964374970002</v>
      </c>
      <c r="W40" s="10">
        <v>520.38165158490006</v>
      </c>
      <c r="X40" s="10">
        <v>463.59296599330003</v>
      </c>
      <c r="Y40" s="10">
        <v>868.07166433760005</v>
      </c>
      <c r="Z40" s="10">
        <v>261.6455684503</v>
      </c>
      <c r="AA40" s="10">
        <v>246.00304049409999</v>
      </c>
      <c r="AB40" s="10">
        <v>286.2186198398</v>
      </c>
      <c r="AC40" s="10">
        <v>446.85162582309999</v>
      </c>
      <c r="AD40" s="10">
        <v>1752.8369306449999</v>
      </c>
      <c r="AE40" s="10">
        <v>1754.4793060980001</v>
      </c>
      <c r="AF40" s="10">
        <v>1799.134141944</v>
      </c>
      <c r="AG40" s="10">
        <v>3020.550763321</v>
      </c>
      <c r="AH40" s="10">
        <v>1805.6587632129999</v>
      </c>
      <c r="AI40" s="10">
        <v>1770.486660114</v>
      </c>
      <c r="AJ40" s="10">
        <v>1701.07770433</v>
      </c>
      <c r="AK40" s="10">
        <v>2921.773676756</v>
      </c>
      <c r="AL40" s="10">
        <v>2343.7882726490002</v>
      </c>
      <c r="AM40" s="10">
        <v>2394.2378484450001</v>
      </c>
      <c r="AN40" s="10">
        <v>2358.2221231120002</v>
      </c>
      <c r="AO40" s="10">
        <v>4013.4190004729999</v>
      </c>
      <c r="AP40" s="10">
        <v>1236.211727351</v>
      </c>
      <c r="AQ40" s="10">
        <v>1177.7621515549999</v>
      </c>
      <c r="AR40" s="10">
        <v>1191.125665729</v>
      </c>
      <c r="AS40" s="10">
        <v>1973.5561672179999</v>
      </c>
    </row>
    <row r="41" spans="1:45" x14ac:dyDescent="0.4">
      <c r="B41" s="4" t="s">
        <v>107</v>
      </c>
      <c r="C41" s="4" t="s">
        <v>107</v>
      </c>
      <c r="D41" s="4" t="s">
        <v>107</v>
      </c>
      <c r="E41" s="4" t="s">
        <v>107</v>
      </c>
      <c r="F41" s="4" t="s">
        <v>107</v>
      </c>
      <c r="G41" s="4" t="s">
        <v>127</v>
      </c>
      <c r="H41" s="4" t="s">
        <v>127</v>
      </c>
      <c r="I41" s="4" t="s">
        <v>107</v>
      </c>
      <c r="J41" s="4" t="s">
        <v>269</v>
      </c>
      <c r="K41" s="4" t="s">
        <v>107</v>
      </c>
      <c r="L41" s="4" t="s">
        <v>107</v>
      </c>
      <c r="M41" s="4" t="s">
        <v>107</v>
      </c>
      <c r="N41" s="4" t="s">
        <v>397</v>
      </c>
      <c r="O41" s="4" t="s">
        <v>891</v>
      </c>
      <c r="P41" s="4" t="s">
        <v>436</v>
      </c>
      <c r="Q41" s="4" t="s">
        <v>269</v>
      </c>
      <c r="R41" s="4" t="s">
        <v>435</v>
      </c>
      <c r="S41" s="4" t="s">
        <v>892</v>
      </c>
      <c r="T41" s="4" t="s">
        <v>435</v>
      </c>
      <c r="U41" s="4" t="s">
        <v>397</v>
      </c>
      <c r="V41" s="4" t="s">
        <v>95</v>
      </c>
      <c r="W41" s="4" t="s">
        <v>95</v>
      </c>
      <c r="X41" s="4" t="s">
        <v>236</v>
      </c>
      <c r="Y41" s="4" t="s">
        <v>95</v>
      </c>
      <c r="Z41" s="4" t="s">
        <v>95</v>
      </c>
      <c r="AA41" s="4" t="s">
        <v>95</v>
      </c>
      <c r="AB41" s="4" t="s">
        <v>95</v>
      </c>
      <c r="AC41" s="4" t="s">
        <v>95</v>
      </c>
      <c r="AD41" s="4" t="s">
        <v>107</v>
      </c>
      <c r="AE41" s="4" t="s">
        <v>107</v>
      </c>
      <c r="AF41" s="4" t="s">
        <v>107</v>
      </c>
      <c r="AG41" s="4" t="s">
        <v>217</v>
      </c>
      <c r="AH41" s="4" t="s">
        <v>107</v>
      </c>
      <c r="AI41" s="4" t="s">
        <v>107</v>
      </c>
      <c r="AJ41" s="4" t="s">
        <v>514</v>
      </c>
      <c r="AK41" s="4" t="s">
        <v>107</v>
      </c>
      <c r="AL41" s="4" t="s">
        <v>107</v>
      </c>
      <c r="AM41" s="4" t="s">
        <v>107</v>
      </c>
      <c r="AN41" s="4" t="s">
        <v>107</v>
      </c>
      <c r="AO41" s="4" t="s">
        <v>107</v>
      </c>
      <c r="AP41" s="4" t="s">
        <v>107</v>
      </c>
      <c r="AQ41" s="4" t="s">
        <v>107</v>
      </c>
      <c r="AR41" s="4" t="s">
        <v>127</v>
      </c>
      <c r="AS41" s="4" t="s">
        <v>107</v>
      </c>
    </row>
    <row r="42" spans="1:45" x14ac:dyDescent="0.4">
      <c r="A42" s="1" t="s">
        <v>303</v>
      </c>
      <c r="B42" s="9">
        <v>1.6560742477029999E-2</v>
      </c>
      <c r="C42" s="9">
        <v>3.2283223864449997E-2</v>
      </c>
      <c r="D42" s="9">
        <v>2.207977725871E-2</v>
      </c>
      <c r="E42" s="9">
        <v>5.4237190997119995E-2</v>
      </c>
      <c r="F42" s="9">
        <v>3.3265213234340001E-2</v>
      </c>
      <c r="G42" s="9">
        <v>2.4832068595050001E-2</v>
      </c>
      <c r="H42" s="9">
        <v>1.4044158929429999E-2</v>
      </c>
      <c r="I42" s="9">
        <v>6.67257503961E-2</v>
      </c>
      <c r="J42" s="9">
        <v>5.5884152268860003E-2</v>
      </c>
      <c r="K42" s="9">
        <v>5.1586516675659999E-2</v>
      </c>
      <c r="L42" s="9">
        <v>3.0957343295089999E-2</v>
      </c>
      <c r="M42" s="9">
        <v>6.4263394266529994E-2</v>
      </c>
      <c r="N42" s="9">
        <v>1.2001992418509999E-2</v>
      </c>
      <c r="O42" s="9">
        <v>6.2695333557820004E-2</v>
      </c>
      <c r="P42" s="9">
        <v>3.2908786355020002E-2</v>
      </c>
      <c r="Q42" s="9">
        <v>6.3991017597540001E-2</v>
      </c>
      <c r="R42" s="9">
        <v>2.809853462396E-2</v>
      </c>
      <c r="S42" s="9">
        <v>2.7585536586599999E-2</v>
      </c>
      <c r="T42" s="9">
        <v>3.3299346020800001E-2</v>
      </c>
      <c r="U42" s="9">
        <v>4.0554206358230004E-2</v>
      </c>
      <c r="V42" s="9">
        <v>4.1267148882190005E-2</v>
      </c>
      <c r="W42" s="9">
        <v>3.3110196571030003E-2</v>
      </c>
      <c r="X42" s="9">
        <v>3.9775803656499999E-2</v>
      </c>
      <c r="Y42" s="9">
        <v>3.7481496185760001E-2</v>
      </c>
      <c r="Z42" s="9">
        <v>4.0003304656639996E-2</v>
      </c>
      <c r="AA42" s="9">
        <v>2.5800597179200004E-2</v>
      </c>
      <c r="AB42" s="9">
        <v>2.4042367933270001E-2</v>
      </c>
      <c r="AC42" s="9">
        <v>4.9154279309950005E-2</v>
      </c>
      <c r="AD42" s="9">
        <v>4.3167814713630001E-2</v>
      </c>
      <c r="AE42" s="9">
        <v>5.4059122979009999E-2</v>
      </c>
      <c r="AF42" s="9">
        <v>3.3164378798409999E-2</v>
      </c>
      <c r="AG42" s="9">
        <v>7.1641447772319997E-2</v>
      </c>
      <c r="AH42" s="9">
        <v>2.2468739298429997E-2</v>
      </c>
      <c r="AI42" s="9">
        <v>2.3580401198429999E-2</v>
      </c>
      <c r="AJ42" s="9">
        <v>2.3118549377300002E-2</v>
      </c>
      <c r="AK42" s="9">
        <v>3.9371109971350002E-2</v>
      </c>
      <c r="AL42" s="9">
        <v>3.6727971494389999E-2</v>
      </c>
      <c r="AM42" s="9">
        <v>4.2980133135700004E-2</v>
      </c>
      <c r="AN42" s="9">
        <v>3.1121012107260003E-2</v>
      </c>
      <c r="AO42" s="9">
        <v>6.1691657876169995E-2</v>
      </c>
      <c r="AP42" s="9">
        <v>2.4775503773950002E-2</v>
      </c>
      <c r="AQ42" s="9">
        <v>3.0172812960400003E-2</v>
      </c>
      <c r="AR42" s="9">
        <v>2.2657689009839999E-2</v>
      </c>
      <c r="AS42" s="9">
        <v>4.3126266950490003E-2</v>
      </c>
    </row>
    <row r="43" spans="1:45" x14ac:dyDescent="0.4">
      <c r="B43" s="10">
        <v>2</v>
      </c>
      <c r="C43" s="10">
        <v>4</v>
      </c>
      <c r="D43" s="10">
        <v>4</v>
      </c>
      <c r="E43" s="10">
        <v>32</v>
      </c>
      <c r="F43" s="10">
        <v>11</v>
      </c>
      <c r="G43" s="10">
        <v>10</v>
      </c>
      <c r="H43" s="10">
        <v>7</v>
      </c>
      <c r="I43" s="10">
        <v>66</v>
      </c>
      <c r="J43" s="10">
        <v>22</v>
      </c>
      <c r="K43" s="10">
        <v>20</v>
      </c>
      <c r="L43" s="10">
        <v>16</v>
      </c>
      <c r="M43" s="10">
        <v>75</v>
      </c>
      <c r="N43" s="10">
        <v>7</v>
      </c>
      <c r="O43" s="10">
        <v>28</v>
      </c>
      <c r="P43" s="10">
        <v>16</v>
      </c>
      <c r="Q43" s="10">
        <v>51</v>
      </c>
      <c r="R43" s="10">
        <v>17</v>
      </c>
      <c r="S43" s="10">
        <v>17</v>
      </c>
      <c r="T43" s="10">
        <v>17</v>
      </c>
      <c r="U43" s="10">
        <v>31</v>
      </c>
      <c r="V43" s="10">
        <v>25</v>
      </c>
      <c r="W43" s="10">
        <v>22</v>
      </c>
      <c r="X43" s="10">
        <v>19</v>
      </c>
      <c r="Y43" s="10">
        <v>27</v>
      </c>
      <c r="Z43" s="10">
        <v>17</v>
      </c>
      <c r="AA43" s="10">
        <v>9</v>
      </c>
      <c r="AB43" s="10">
        <v>7</v>
      </c>
      <c r="AC43" s="10">
        <v>16</v>
      </c>
      <c r="AD43" s="10">
        <v>57</v>
      </c>
      <c r="AE43" s="10">
        <v>66</v>
      </c>
      <c r="AF43" s="10">
        <v>41</v>
      </c>
      <c r="AG43" s="10">
        <v>165</v>
      </c>
      <c r="AH43" s="10">
        <v>43</v>
      </c>
      <c r="AI43" s="10">
        <v>44</v>
      </c>
      <c r="AJ43" s="10">
        <v>45</v>
      </c>
      <c r="AK43" s="10">
        <v>133</v>
      </c>
      <c r="AL43" s="10">
        <v>73</v>
      </c>
      <c r="AM43" s="10">
        <v>76</v>
      </c>
      <c r="AN43" s="10">
        <v>65</v>
      </c>
      <c r="AO43" s="10">
        <v>232</v>
      </c>
      <c r="AP43" s="10">
        <v>28</v>
      </c>
      <c r="AQ43" s="10">
        <v>35</v>
      </c>
      <c r="AR43" s="10">
        <v>22</v>
      </c>
      <c r="AS43" s="10">
        <v>67</v>
      </c>
    </row>
    <row r="44" spans="1:45" x14ac:dyDescent="0.4">
      <c r="B44" s="10">
        <v>140</v>
      </c>
      <c r="C44" s="10">
        <v>171</v>
      </c>
      <c r="D44" s="10">
        <v>194</v>
      </c>
      <c r="E44" s="10">
        <v>525</v>
      </c>
      <c r="F44" s="10">
        <v>399</v>
      </c>
      <c r="G44" s="10">
        <v>458</v>
      </c>
      <c r="H44" s="10">
        <v>487</v>
      </c>
      <c r="I44" s="10">
        <v>1024</v>
      </c>
      <c r="J44" s="10">
        <v>558</v>
      </c>
      <c r="K44" s="10">
        <v>557</v>
      </c>
      <c r="L44" s="10">
        <v>670</v>
      </c>
      <c r="M44" s="10">
        <v>1265</v>
      </c>
      <c r="N44" s="10">
        <v>579</v>
      </c>
      <c r="O44" s="10">
        <v>605</v>
      </c>
      <c r="P44" s="10">
        <v>615</v>
      </c>
      <c r="Q44" s="10">
        <v>977</v>
      </c>
      <c r="R44" s="10">
        <v>697</v>
      </c>
      <c r="S44" s="10">
        <v>673</v>
      </c>
      <c r="T44" s="10">
        <v>615</v>
      </c>
      <c r="U44" s="10">
        <v>885</v>
      </c>
      <c r="V44" s="10">
        <v>799</v>
      </c>
      <c r="W44" s="10">
        <v>729</v>
      </c>
      <c r="X44" s="10">
        <v>608</v>
      </c>
      <c r="Y44" s="10">
        <v>879</v>
      </c>
      <c r="Z44" s="10">
        <v>408</v>
      </c>
      <c r="AA44" s="10">
        <v>375</v>
      </c>
      <c r="AB44" s="10">
        <v>339</v>
      </c>
      <c r="AC44" s="10">
        <v>431</v>
      </c>
      <c r="AD44" s="10">
        <v>1560</v>
      </c>
      <c r="AE44" s="10">
        <v>1486</v>
      </c>
      <c r="AF44" s="10">
        <v>1327</v>
      </c>
      <c r="AG44" s="10">
        <v>2296</v>
      </c>
      <c r="AH44" s="10">
        <v>2001</v>
      </c>
      <c r="AI44" s="10">
        <v>2055</v>
      </c>
      <c r="AJ44" s="10">
        <v>2161</v>
      </c>
      <c r="AK44" s="10">
        <v>3652</v>
      </c>
      <c r="AL44" s="10">
        <v>2405</v>
      </c>
      <c r="AM44" s="10">
        <v>2382</v>
      </c>
      <c r="AN44" s="10">
        <v>2397</v>
      </c>
      <c r="AO44" s="10">
        <v>4107</v>
      </c>
      <c r="AP44" s="10">
        <v>1175</v>
      </c>
      <c r="AQ44" s="10">
        <v>1190</v>
      </c>
      <c r="AR44" s="10">
        <v>1127</v>
      </c>
      <c r="AS44" s="10">
        <v>1880</v>
      </c>
    </row>
    <row r="45" spans="1:45" x14ac:dyDescent="0.4">
      <c r="B45" s="10">
        <v>6.8716867709480001</v>
      </c>
      <c r="C45" s="10">
        <v>12.690816195269999</v>
      </c>
      <c r="D45" s="10">
        <v>9.0773662482499997</v>
      </c>
      <c r="E45" s="10">
        <v>37.108971913220003</v>
      </c>
      <c r="F45" s="10">
        <v>22.762360962140001</v>
      </c>
      <c r="G45" s="10">
        <v>16.47338726441</v>
      </c>
      <c r="H45" s="10">
        <v>9.4659277308289997</v>
      </c>
      <c r="I45" s="10">
        <v>75.294316850800001</v>
      </c>
      <c r="J45" s="10">
        <v>34.490933361810001</v>
      </c>
      <c r="K45" s="10">
        <v>32.384402332070003</v>
      </c>
      <c r="L45" s="10">
        <v>19.71137820165</v>
      </c>
      <c r="M45" s="10">
        <v>68.978710903389995</v>
      </c>
      <c r="N45" s="10">
        <v>6.9498727679119998</v>
      </c>
      <c r="O45" s="10">
        <v>36.448459281460003</v>
      </c>
      <c r="P45" s="10">
        <v>18.49143768483</v>
      </c>
      <c r="Q45" s="10">
        <v>59.341514379720003</v>
      </c>
      <c r="R45" s="10">
        <v>15.028811294500001</v>
      </c>
      <c r="S45" s="10">
        <v>14.826502676640001</v>
      </c>
      <c r="T45" s="10">
        <v>17.342654487330002</v>
      </c>
      <c r="U45" s="10">
        <v>34.689063904720001</v>
      </c>
      <c r="V45" s="10">
        <v>20.14000463903</v>
      </c>
      <c r="W45" s="10">
        <v>17.229938775929998</v>
      </c>
      <c r="X45" s="10">
        <v>18.439782791879999</v>
      </c>
      <c r="Y45" s="10">
        <v>32.536624775839996</v>
      </c>
      <c r="Z45" s="10">
        <v>10.46668738678</v>
      </c>
      <c r="AA45" s="10">
        <v>6.3470253526459999</v>
      </c>
      <c r="AB45" s="10">
        <v>6.8813733675410003</v>
      </c>
      <c r="AC45" s="10">
        <v>21.964669625820001</v>
      </c>
      <c r="AD45" s="10">
        <v>75.666139845269996</v>
      </c>
      <c r="AE45" s="10">
        <v>94.845612572479993</v>
      </c>
      <c r="AF45" s="10">
        <v>59.667166192579998</v>
      </c>
      <c r="AG45" s="10">
        <v>216.39662975409999</v>
      </c>
      <c r="AH45" s="10">
        <v>40.570876012569997</v>
      </c>
      <c r="AI45" s="10">
        <v>41.748785761960001</v>
      </c>
      <c r="AJ45" s="10">
        <v>39.326448902179997</v>
      </c>
      <c r="AK45" s="10">
        <v>115.0334727389</v>
      </c>
      <c r="AL45" s="10">
        <v>86.082588866730006</v>
      </c>
      <c r="AM45" s="10">
        <v>102.9046614847</v>
      </c>
      <c r="AN45" s="10">
        <v>73.390259244990006</v>
      </c>
      <c r="AO45" s="10">
        <v>247.5944718909</v>
      </c>
      <c r="AP45" s="10">
        <v>30.62776831639</v>
      </c>
      <c r="AQ45" s="10">
        <v>35.536397110689997</v>
      </c>
      <c r="AR45" s="10">
        <v>26.988154905719998</v>
      </c>
      <c r="AS45" s="10">
        <v>85.112110109230002</v>
      </c>
    </row>
    <row r="46" spans="1:45" x14ac:dyDescent="0.4">
      <c r="B46" s="10">
        <v>414.93832661670001</v>
      </c>
      <c r="C46" s="10">
        <v>393.1087009327</v>
      </c>
      <c r="D46" s="10">
        <v>411.1167491361</v>
      </c>
      <c r="E46" s="10">
        <v>684.19789504209996</v>
      </c>
      <c r="F46" s="10">
        <v>684.26920344040002</v>
      </c>
      <c r="G46" s="10">
        <v>663.39166233169999</v>
      </c>
      <c r="H46" s="10">
        <v>674.01172105759997</v>
      </c>
      <c r="I46" s="10">
        <v>1128.41468854</v>
      </c>
      <c r="J46" s="10">
        <v>617.18630347789997</v>
      </c>
      <c r="K46" s="10">
        <v>627.76873530119997</v>
      </c>
      <c r="L46" s="10">
        <v>636.72706064479996</v>
      </c>
      <c r="M46" s="10">
        <v>1073.374845675</v>
      </c>
      <c r="N46" s="10">
        <v>579.05991985059995</v>
      </c>
      <c r="O46" s="10">
        <v>581.35840760539998</v>
      </c>
      <c r="P46" s="10">
        <v>561.89971533259995</v>
      </c>
      <c r="Q46" s="10">
        <v>927.34131457230001</v>
      </c>
      <c r="R46" s="10">
        <v>534.86103441440002</v>
      </c>
      <c r="S46" s="10">
        <v>537.47378196149998</v>
      </c>
      <c r="T46" s="10">
        <v>520.81066326339999</v>
      </c>
      <c r="U46" s="10">
        <v>855.37523773249995</v>
      </c>
      <c r="V46" s="10">
        <v>488.03964374970002</v>
      </c>
      <c r="W46" s="10">
        <v>520.38165158490006</v>
      </c>
      <c r="X46" s="10">
        <v>463.59296599330003</v>
      </c>
      <c r="Y46" s="10">
        <v>868.07166433760005</v>
      </c>
      <c r="Z46" s="10">
        <v>261.6455684503</v>
      </c>
      <c r="AA46" s="10">
        <v>246.00304049409999</v>
      </c>
      <c r="AB46" s="10">
        <v>286.2186198398</v>
      </c>
      <c r="AC46" s="10">
        <v>446.85162582309999</v>
      </c>
      <c r="AD46" s="10">
        <v>1752.8369306449999</v>
      </c>
      <c r="AE46" s="10">
        <v>1754.4793060980001</v>
      </c>
      <c r="AF46" s="10">
        <v>1799.134141944</v>
      </c>
      <c r="AG46" s="10">
        <v>3020.550763321</v>
      </c>
      <c r="AH46" s="10">
        <v>1805.6587632129999</v>
      </c>
      <c r="AI46" s="10">
        <v>1770.486660114</v>
      </c>
      <c r="AJ46" s="10">
        <v>1701.07770433</v>
      </c>
      <c r="AK46" s="10">
        <v>2921.773676756</v>
      </c>
      <c r="AL46" s="10">
        <v>2343.7882726490002</v>
      </c>
      <c r="AM46" s="10">
        <v>2394.2378484450001</v>
      </c>
      <c r="AN46" s="10">
        <v>2358.2221231120002</v>
      </c>
      <c r="AO46" s="10">
        <v>4013.4190004729999</v>
      </c>
      <c r="AP46" s="10">
        <v>1236.211727351</v>
      </c>
      <c r="AQ46" s="10">
        <v>1177.7621515549999</v>
      </c>
      <c r="AR46" s="10">
        <v>1191.125665729</v>
      </c>
      <c r="AS46" s="10">
        <v>1973.5561672179999</v>
      </c>
    </row>
    <row r="47" spans="1:45" x14ac:dyDescent="0.4">
      <c r="B47" s="4" t="s">
        <v>95</v>
      </c>
      <c r="C47" s="4" t="s">
        <v>95</v>
      </c>
      <c r="D47" s="4" t="s">
        <v>95</v>
      </c>
      <c r="E47" s="4" t="s">
        <v>435</v>
      </c>
      <c r="F47" s="4" t="s">
        <v>397</v>
      </c>
      <c r="G47" s="4" t="s">
        <v>397</v>
      </c>
      <c r="H47" s="4" t="s">
        <v>236</v>
      </c>
      <c r="I47" s="4" t="s">
        <v>808</v>
      </c>
      <c r="J47" s="4" t="s">
        <v>269</v>
      </c>
      <c r="K47" s="4" t="s">
        <v>437</v>
      </c>
      <c r="L47" s="4" t="s">
        <v>435</v>
      </c>
      <c r="M47" s="4" t="s">
        <v>544</v>
      </c>
      <c r="N47" s="4" t="s">
        <v>236</v>
      </c>
      <c r="O47" s="4" t="s">
        <v>102</v>
      </c>
      <c r="P47" s="4" t="s">
        <v>435</v>
      </c>
      <c r="Q47" s="4" t="s">
        <v>271</v>
      </c>
      <c r="R47" s="4" t="s">
        <v>435</v>
      </c>
      <c r="S47" s="4" t="s">
        <v>435</v>
      </c>
      <c r="T47" s="4" t="s">
        <v>435</v>
      </c>
      <c r="U47" s="4" t="s">
        <v>435</v>
      </c>
      <c r="V47" s="4" t="s">
        <v>435</v>
      </c>
      <c r="W47" s="4" t="s">
        <v>435</v>
      </c>
      <c r="X47" s="4" t="s">
        <v>435</v>
      </c>
      <c r="Y47" s="4" t="s">
        <v>435</v>
      </c>
      <c r="Z47" s="4" t="s">
        <v>435</v>
      </c>
      <c r="AA47" s="4" t="s">
        <v>397</v>
      </c>
      <c r="AB47" s="4" t="s">
        <v>547</v>
      </c>
      <c r="AC47" s="4" t="s">
        <v>397</v>
      </c>
      <c r="AD47" s="4" t="s">
        <v>107</v>
      </c>
      <c r="AE47" s="4" t="s">
        <v>544</v>
      </c>
      <c r="AF47" s="4" t="s">
        <v>107</v>
      </c>
      <c r="AG47" s="4" t="s">
        <v>675</v>
      </c>
      <c r="AH47" s="4" t="s">
        <v>107</v>
      </c>
      <c r="AI47" s="4" t="s">
        <v>107</v>
      </c>
      <c r="AJ47" s="4" t="s">
        <v>107</v>
      </c>
      <c r="AK47" s="4" t="s">
        <v>541</v>
      </c>
      <c r="AL47" s="4" t="s">
        <v>107</v>
      </c>
      <c r="AM47" s="4" t="s">
        <v>107</v>
      </c>
      <c r="AN47" s="4" t="s">
        <v>107</v>
      </c>
      <c r="AO47" s="4" t="s">
        <v>808</v>
      </c>
      <c r="AP47" s="4" t="s">
        <v>107</v>
      </c>
      <c r="AQ47" s="4" t="s">
        <v>107</v>
      </c>
      <c r="AR47" s="4" t="s">
        <v>437</v>
      </c>
      <c r="AS47" s="4" t="s">
        <v>218</v>
      </c>
    </row>
    <row r="48" spans="1:45" x14ac:dyDescent="0.4">
      <c r="A48" s="1" t="s">
        <v>314</v>
      </c>
      <c r="B48" s="9">
        <v>7.3877713934200007E-2</v>
      </c>
      <c r="C48" s="9">
        <v>4.2740499266200001E-2</v>
      </c>
      <c r="D48" s="9">
        <v>6.081535160854E-2</v>
      </c>
      <c r="E48" s="9">
        <v>0.13472125040060001</v>
      </c>
      <c r="F48" s="9">
        <v>2.2082703834670002E-2</v>
      </c>
      <c r="G48" s="9">
        <v>2.5732131422200002E-2</v>
      </c>
      <c r="H48" s="9">
        <v>2.717892806678E-2</v>
      </c>
      <c r="I48" s="9">
        <v>6.5933279558409996E-2</v>
      </c>
      <c r="J48" s="9">
        <v>1.6697520445269998E-2</v>
      </c>
      <c r="K48" s="9">
        <v>2.0622065846819998E-2</v>
      </c>
      <c r="L48" s="9">
        <v>3.0533342170830001E-2</v>
      </c>
      <c r="M48" s="9">
        <v>5.6894515624200004E-2</v>
      </c>
      <c r="N48" s="9">
        <v>7.7091520703570001E-3</v>
      </c>
      <c r="O48" s="9">
        <v>2.979110296938E-2</v>
      </c>
      <c r="P48" s="9">
        <v>1.9911471704260001E-2</v>
      </c>
      <c r="Q48" s="9">
        <v>3.1174430827959999E-2</v>
      </c>
      <c r="R48" s="9">
        <v>6.3618227741009999E-3</v>
      </c>
      <c r="S48" s="9">
        <v>1.1406149623170001E-2</v>
      </c>
      <c r="T48" s="9">
        <v>1.241010607987E-2</v>
      </c>
      <c r="U48" s="9">
        <v>1.4344229173909999E-2</v>
      </c>
      <c r="V48" s="9">
        <v>1.685232662927E-3</v>
      </c>
      <c r="W48" s="9">
        <v>0</v>
      </c>
      <c r="X48" s="9">
        <v>0</v>
      </c>
      <c r="Y48" s="9">
        <v>7.3013978323089998E-3</v>
      </c>
      <c r="Z48" s="9">
        <v>7.6236128216069995E-3</v>
      </c>
      <c r="AA48" s="9">
        <v>3.3717615626989998E-3</v>
      </c>
      <c r="AB48" s="9">
        <v>2.8685336591170001E-3</v>
      </c>
      <c r="AC48" s="9">
        <v>3.3058470682120001E-3</v>
      </c>
      <c r="AD48" s="9">
        <v>1.2206398367549999E-2</v>
      </c>
      <c r="AE48" s="9">
        <v>1.3104599038239999E-2</v>
      </c>
      <c r="AF48" s="9">
        <v>1.6329861604219998E-2</v>
      </c>
      <c r="AG48" s="9">
        <v>4.1278204823509995E-2</v>
      </c>
      <c r="AH48" s="9">
        <v>2.5120339513499998E-2</v>
      </c>
      <c r="AI48" s="9">
        <v>2.6245924615109998E-2</v>
      </c>
      <c r="AJ48" s="9">
        <v>2.9749544062219999E-2</v>
      </c>
      <c r="AK48" s="9">
        <v>5.2681408537210005E-2</v>
      </c>
      <c r="AL48" s="9">
        <v>2.2387930105559999E-2</v>
      </c>
      <c r="AM48" s="9">
        <v>1.6537427934299999E-2</v>
      </c>
      <c r="AN48" s="9">
        <v>2.5696756635470001E-2</v>
      </c>
      <c r="AO48" s="9">
        <v>4.8808585674599995E-2</v>
      </c>
      <c r="AP48" s="9">
        <v>1.155305250707E-2</v>
      </c>
      <c r="AQ48" s="9">
        <v>2.8480538902189999E-2</v>
      </c>
      <c r="AR48" s="9">
        <v>1.7325178321229998E-2</v>
      </c>
      <c r="AS48" s="9">
        <v>4.3380882841660001E-2</v>
      </c>
    </row>
    <row r="49" spans="1:45" x14ac:dyDescent="0.4">
      <c r="B49" s="10">
        <v>11</v>
      </c>
      <c r="C49" s="10">
        <v>7</v>
      </c>
      <c r="D49" s="10">
        <v>12</v>
      </c>
      <c r="E49" s="10">
        <v>78</v>
      </c>
      <c r="F49" s="10">
        <v>7</v>
      </c>
      <c r="G49" s="10">
        <v>10</v>
      </c>
      <c r="H49" s="10">
        <v>14</v>
      </c>
      <c r="I49" s="10">
        <v>80</v>
      </c>
      <c r="J49" s="10">
        <v>8</v>
      </c>
      <c r="K49" s="10">
        <v>10</v>
      </c>
      <c r="L49" s="10">
        <v>19</v>
      </c>
      <c r="M49" s="10">
        <v>66</v>
      </c>
      <c r="N49" s="10">
        <v>6</v>
      </c>
      <c r="O49" s="10">
        <v>14</v>
      </c>
      <c r="P49" s="10">
        <v>9</v>
      </c>
      <c r="Q49" s="10">
        <v>30</v>
      </c>
      <c r="R49" s="10">
        <v>4</v>
      </c>
      <c r="S49" s="10">
        <v>5</v>
      </c>
      <c r="T49" s="10">
        <v>7</v>
      </c>
      <c r="U49" s="10">
        <v>12</v>
      </c>
      <c r="V49" s="10">
        <v>1</v>
      </c>
      <c r="W49" s="10">
        <v>0</v>
      </c>
      <c r="X49" s="10">
        <v>0</v>
      </c>
      <c r="Y49" s="10">
        <v>8</v>
      </c>
      <c r="Z49" s="10">
        <v>2</v>
      </c>
      <c r="AA49" s="10">
        <v>1</v>
      </c>
      <c r="AB49" s="10">
        <v>1</v>
      </c>
      <c r="AC49" s="10">
        <v>1</v>
      </c>
      <c r="AD49" s="10">
        <v>12</v>
      </c>
      <c r="AE49" s="10">
        <v>14</v>
      </c>
      <c r="AF49" s="10">
        <v>17</v>
      </c>
      <c r="AG49" s="10">
        <v>102</v>
      </c>
      <c r="AH49" s="10">
        <v>27</v>
      </c>
      <c r="AI49" s="10">
        <v>32</v>
      </c>
      <c r="AJ49" s="10">
        <v>44</v>
      </c>
      <c r="AK49" s="10">
        <v>172</v>
      </c>
      <c r="AL49" s="10">
        <v>30</v>
      </c>
      <c r="AM49" s="10">
        <v>25</v>
      </c>
      <c r="AN49" s="10">
        <v>46</v>
      </c>
      <c r="AO49" s="10">
        <v>198</v>
      </c>
      <c r="AP49" s="10">
        <v>9</v>
      </c>
      <c r="AQ49" s="10">
        <v>23</v>
      </c>
      <c r="AR49" s="10">
        <v>16</v>
      </c>
      <c r="AS49" s="10">
        <v>79</v>
      </c>
    </row>
    <row r="50" spans="1:45" x14ac:dyDescent="0.4">
      <c r="B50" s="10">
        <v>140</v>
      </c>
      <c r="C50" s="10">
        <v>171</v>
      </c>
      <c r="D50" s="10">
        <v>194</v>
      </c>
      <c r="E50" s="10">
        <v>525</v>
      </c>
      <c r="F50" s="10">
        <v>399</v>
      </c>
      <c r="G50" s="10">
        <v>458</v>
      </c>
      <c r="H50" s="10">
        <v>487</v>
      </c>
      <c r="I50" s="10">
        <v>1024</v>
      </c>
      <c r="J50" s="10">
        <v>558</v>
      </c>
      <c r="K50" s="10">
        <v>557</v>
      </c>
      <c r="L50" s="10">
        <v>670</v>
      </c>
      <c r="M50" s="10">
        <v>1265</v>
      </c>
      <c r="N50" s="10">
        <v>579</v>
      </c>
      <c r="O50" s="10">
        <v>605</v>
      </c>
      <c r="P50" s="10">
        <v>615</v>
      </c>
      <c r="Q50" s="10">
        <v>977</v>
      </c>
      <c r="R50" s="10">
        <v>697</v>
      </c>
      <c r="S50" s="10">
        <v>673</v>
      </c>
      <c r="T50" s="10">
        <v>615</v>
      </c>
      <c r="U50" s="10">
        <v>885</v>
      </c>
      <c r="V50" s="10">
        <v>799</v>
      </c>
      <c r="W50" s="10">
        <v>729</v>
      </c>
      <c r="X50" s="10">
        <v>608</v>
      </c>
      <c r="Y50" s="10">
        <v>879</v>
      </c>
      <c r="Z50" s="10">
        <v>408</v>
      </c>
      <c r="AA50" s="10">
        <v>375</v>
      </c>
      <c r="AB50" s="10">
        <v>339</v>
      </c>
      <c r="AC50" s="10">
        <v>431</v>
      </c>
      <c r="AD50" s="10">
        <v>1560</v>
      </c>
      <c r="AE50" s="10">
        <v>1486</v>
      </c>
      <c r="AF50" s="10">
        <v>1327</v>
      </c>
      <c r="AG50" s="10">
        <v>2296</v>
      </c>
      <c r="AH50" s="10">
        <v>2001</v>
      </c>
      <c r="AI50" s="10">
        <v>2055</v>
      </c>
      <c r="AJ50" s="10">
        <v>2161</v>
      </c>
      <c r="AK50" s="10">
        <v>3652</v>
      </c>
      <c r="AL50" s="10">
        <v>2405</v>
      </c>
      <c r="AM50" s="10">
        <v>2382</v>
      </c>
      <c r="AN50" s="10">
        <v>2397</v>
      </c>
      <c r="AO50" s="10">
        <v>4107</v>
      </c>
      <c r="AP50" s="10">
        <v>1175</v>
      </c>
      <c r="AQ50" s="10">
        <v>1190</v>
      </c>
      <c r="AR50" s="10">
        <v>1127</v>
      </c>
      <c r="AS50" s="10">
        <v>1880</v>
      </c>
    </row>
    <row r="51" spans="1:45" x14ac:dyDescent="0.4">
      <c r="B51" s="10">
        <v>30.65469499412</v>
      </c>
      <c r="C51" s="10">
        <v>16.801662143750001</v>
      </c>
      <c r="D51" s="10">
        <v>25.00220965087</v>
      </c>
      <c r="E51" s="10">
        <v>92.17599594152</v>
      </c>
      <c r="F51" s="10">
        <v>15.110514162759999</v>
      </c>
      <c r="G51" s="10">
        <v>17.070481439510001</v>
      </c>
      <c r="H51" s="10">
        <v>18.31891608279</v>
      </c>
      <c r="I51" s="10">
        <v>74.400081117309995</v>
      </c>
      <c r="J51" s="10">
        <v>10.305480920859999</v>
      </c>
      <c r="K51" s="10">
        <v>12.945888195949999</v>
      </c>
      <c r="L51" s="10">
        <v>19.44140521209</v>
      </c>
      <c r="M51" s="10">
        <v>61.069141927890001</v>
      </c>
      <c r="N51" s="10">
        <v>4.4640609799769999</v>
      </c>
      <c r="O51" s="10">
        <v>17.319308183090001</v>
      </c>
      <c r="P51" s="10">
        <v>11.18825028248</v>
      </c>
      <c r="Q51" s="10">
        <v>28.909337665039999</v>
      </c>
      <c r="R51" s="10">
        <v>3.4026911097169998</v>
      </c>
      <c r="S51" s="10">
        <v>6.130506375585</v>
      </c>
      <c r="T51" s="10">
        <v>6.4633155786290004</v>
      </c>
      <c r="U51" s="10">
        <v>12.269698439720001</v>
      </c>
      <c r="V51" s="10">
        <v>0.82246034845039995</v>
      </c>
      <c r="W51" s="10">
        <v>0</v>
      </c>
      <c r="X51" s="10">
        <v>0</v>
      </c>
      <c r="Y51" s="10">
        <v>6.3381365682839998</v>
      </c>
      <c r="Z51" s="10">
        <v>1.9946845103540001</v>
      </c>
      <c r="AA51" s="10">
        <v>0.82946359624510002</v>
      </c>
      <c r="AB51" s="10">
        <v>0.82102774487639996</v>
      </c>
      <c r="AC51" s="10">
        <v>1.477223137153</v>
      </c>
      <c r="AD51" s="10">
        <v>21.395825848809999</v>
      </c>
      <c r="AE51" s="10">
        <v>22.991747827299999</v>
      </c>
      <c r="AF51" s="10">
        <v>29.37961154536</v>
      </c>
      <c r="AG51" s="10">
        <v>124.6829130882</v>
      </c>
      <c r="AH51" s="10">
        <v>45.358761177440002</v>
      </c>
      <c r="AI51" s="10">
        <v>46.468059413420001</v>
      </c>
      <c r="AJ51" s="10">
        <v>50.60628611824</v>
      </c>
      <c r="AK51" s="10">
        <v>153.92315271839999</v>
      </c>
      <c r="AL51" s="10">
        <v>52.472568030300003</v>
      </c>
      <c r="AM51" s="10">
        <v>39.594535876249999</v>
      </c>
      <c r="AN51" s="10">
        <v>60.598659990000002</v>
      </c>
      <c r="AO51" s="10">
        <v>195.8893051327</v>
      </c>
      <c r="AP51" s="10">
        <v>14.28201899594</v>
      </c>
      <c r="AQ51" s="10">
        <v>33.543300774869998</v>
      </c>
      <c r="AR51" s="10">
        <v>20.636464561739999</v>
      </c>
      <c r="AS51" s="10">
        <v>85.614608871529995</v>
      </c>
    </row>
    <row r="52" spans="1:45" x14ac:dyDescent="0.4">
      <c r="B52" s="10">
        <v>414.93832661670001</v>
      </c>
      <c r="C52" s="10">
        <v>393.1087009327</v>
      </c>
      <c r="D52" s="10">
        <v>411.1167491361</v>
      </c>
      <c r="E52" s="10">
        <v>684.19789504209996</v>
      </c>
      <c r="F52" s="10">
        <v>684.26920344040002</v>
      </c>
      <c r="G52" s="10">
        <v>663.39166233169999</v>
      </c>
      <c r="H52" s="10">
        <v>674.01172105759997</v>
      </c>
      <c r="I52" s="10">
        <v>1128.41468854</v>
      </c>
      <c r="J52" s="10">
        <v>617.18630347789997</v>
      </c>
      <c r="K52" s="10">
        <v>627.76873530119997</v>
      </c>
      <c r="L52" s="10">
        <v>636.72706064479996</v>
      </c>
      <c r="M52" s="10">
        <v>1073.374845675</v>
      </c>
      <c r="N52" s="10">
        <v>579.05991985059995</v>
      </c>
      <c r="O52" s="10">
        <v>581.35840760539998</v>
      </c>
      <c r="P52" s="10">
        <v>561.89971533259995</v>
      </c>
      <c r="Q52" s="10">
        <v>927.34131457230001</v>
      </c>
      <c r="R52" s="10">
        <v>534.86103441440002</v>
      </c>
      <c r="S52" s="10">
        <v>537.47378196149998</v>
      </c>
      <c r="T52" s="10">
        <v>520.81066326339999</v>
      </c>
      <c r="U52" s="10">
        <v>855.37523773249995</v>
      </c>
      <c r="V52" s="10">
        <v>488.03964374970002</v>
      </c>
      <c r="W52" s="10">
        <v>520.38165158490006</v>
      </c>
      <c r="X52" s="10">
        <v>463.59296599330003</v>
      </c>
      <c r="Y52" s="10">
        <v>868.07166433760005</v>
      </c>
      <c r="Z52" s="10">
        <v>261.6455684503</v>
      </c>
      <c r="AA52" s="10">
        <v>246.00304049409999</v>
      </c>
      <c r="AB52" s="10">
        <v>286.2186198398</v>
      </c>
      <c r="AC52" s="10">
        <v>446.85162582309999</v>
      </c>
      <c r="AD52" s="10">
        <v>1752.8369306449999</v>
      </c>
      <c r="AE52" s="10">
        <v>1754.4793060980001</v>
      </c>
      <c r="AF52" s="10">
        <v>1799.134141944</v>
      </c>
      <c r="AG52" s="10">
        <v>3020.550763321</v>
      </c>
      <c r="AH52" s="10">
        <v>1805.6587632129999</v>
      </c>
      <c r="AI52" s="10">
        <v>1770.486660114</v>
      </c>
      <c r="AJ52" s="10">
        <v>1701.07770433</v>
      </c>
      <c r="AK52" s="10">
        <v>2921.773676756</v>
      </c>
      <c r="AL52" s="10">
        <v>2343.7882726490002</v>
      </c>
      <c r="AM52" s="10">
        <v>2394.2378484450001</v>
      </c>
      <c r="AN52" s="10">
        <v>2358.2221231120002</v>
      </c>
      <c r="AO52" s="10">
        <v>4013.4190004729999</v>
      </c>
      <c r="AP52" s="10">
        <v>1236.211727351</v>
      </c>
      <c r="AQ52" s="10">
        <v>1177.7621515549999</v>
      </c>
      <c r="AR52" s="10">
        <v>1191.125665729</v>
      </c>
      <c r="AS52" s="10">
        <v>1973.5561672179999</v>
      </c>
    </row>
    <row r="53" spans="1:45" x14ac:dyDescent="0.4">
      <c r="B53" s="4" t="s">
        <v>397</v>
      </c>
      <c r="C53" s="4" t="s">
        <v>434</v>
      </c>
      <c r="D53" s="4" t="s">
        <v>397</v>
      </c>
      <c r="E53" s="4" t="s">
        <v>563</v>
      </c>
      <c r="F53" s="4" t="s">
        <v>236</v>
      </c>
      <c r="G53" s="4" t="s">
        <v>397</v>
      </c>
      <c r="H53" s="4" t="s">
        <v>435</v>
      </c>
      <c r="I53" s="4" t="s">
        <v>541</v>
      </c>
      <c r="J53" s="4" t="s">
        <v>434</v>
      </c>
      <c r="K53" s="4" t="s">
        <v>397</v>
      </c>
      <c r="L53" s="4" t="s">
        <v>435</v>
      </c>
      <c r="M53" s="4" t="s">
        <v>541</v>
      </c>
      <c r="N53" s="4" t="s">
        <v>95</v>
      </c>
      <c r="O53" s="4" t="s">
        <v>817</v>
      </c>
      <c r="P53" s="4" t="s">
        <v>397</v>
      </c>
      <c r="Q53" s="4" t="s">
        <v>817</v>
      </c>
      <c r="R53" s="4" t="s">
        <v>95</v>
      </c>
      <c r="S53" s="4" t="s">
        <v>95</v>
      </c>
      <c r="T53" s="4" t="s">
        <v>236</v>
      </c>
      <c r="U53" s="4" t="s">
        <v>236</v>
      </c>
      <c r="V53" s="4" t="s">
        <v>95</v>
      </c>
      <c r="W53" s="4" t="s">
        <v>95</v>
      </c>
      <c r="X53" s="4" t="s">
        <v>95</v>
      </c>
      <c r="Y53" s="4" t="s">
        <v>95</v>
      </c>
      <c r="Z53" s="4" t="s">
        <v>95</v>
      </c>
      <c r="AA53" s="4" t="s">
        <v>95</v>
      </c>
      <c r="AB53" s="4" t="s">
        <v>95</v>
      </c>
      <c r="AC53" s="4" t="s">
        <v>95</v>
      </c>
      <c r="AD53" s="4" t="s">
        <v>397</v>
      </c>
      <c r="AE53" s="4" t="s">
        <v>397</v>
      </c>
      <c r="AF53" s="4" t="s">
        <v>435</v>
      </c>
      <c r="AG53" s="4" t="s">
        <v>312</v>
      </c>
      <c r="AH53" s="4" t="s">
        <v>107</v>
      </c>
      <c r="AI53" s="4" t="s">
        <v>107</v>
      </c>
      <c r="AJ53" s="4" t="s">
        <v>107</v>
      </c>
      <c r="AK53" s="4" t="s">
        <v>893</v>
      </c>
      <c r="AL53" s="4" t="s">
        <v>107</v>
      </c>
      <c r="AM53" s="4" t="s">
        <v>107</v>
      </c>
      <c r="AN53" s="4" t="s">
        <v>107</v>
      </c>
      <c r="AO53" s="4" t="s">
        <v>327</v>
      </c>
      <c r="AP53" s="4" t="s">
        <v>236</v>
      </c>
      <c r="AQ53" s="4" t="s">
        <v>856</v>
      </c>
      <c r="AR53" s="4" t="s">
        <v>435</v>
      </c>
      <c r="AS53" s="4" t="s">
        <v>271</v>
      </c>
    </row>
    <row r="54" spans="1:45" x14ac:dyDescent="0.4">
      <c r="A54" s="1" t="s">
        <v>324</v>
      </c>
      <c r="B54" s="9">
        <v>6.5309475711959997E-2</v>
      </c>
      <c r="C54" s="9">
        <v>0.10826191259330001</v>
      </c>
      <c r="D54" s="9">
        <v>9.6440002575010009E-2</v>
      </c>
      <c r="E54" s="9">
        <v>6.8873863598360008E-2</v>
      </c>
      <c r="F54" s="9">
        <v>3.0714570730139997E-2</v>
      </c>
      <c r="G54" s="9">
        <v>3.7452635204210001E-2</v>
      </c>
      <c r="H54" s="9">
        <v>2.7982509417239999E-2</v>
      </c>
      <c r="I54" s="9">
        <v>4.9363966763059999E-2</v>
      </c>
      <c r="J54" s="9">
        <v>2.3732119445630001E-2</v>
      </c>
      <c r="K54" s="9">
        <v>2.5910059242160003E-2</v>
      </c>
      <c r="L54" s="9">
        <v>2.071493152497E-2</v>
      </c>
      <c r="M54" s="9">
        <v>1.6019932406390002E-2</v>
      </c>
      <c r="N54" s="9">
        <v>6.3450477206979995E-4</v>
      </c>
      <c r="O54" s="9">
        <v>2.0397786200369999E-2</v>
      </c>
      <c r="P54" s="9">
        <v>1.2258424296129999E-2</v>
      </c>
      <c r="Q54" s="9">
        <v>1.1566055729460002E-2</v>
      </c>
      <c r="R54" s="9">
        <v>3.8307040159490002E-3</v>
      </c>
      <c r="S54" s="9">
        <v>4.374481093261E-3</v>
      </c>
      <c r="T54" s="9">
        <v>0</v>
      </c>
      <c r="U54" s="9">
        <v>8.6523629015699995E-3</v>
      </c>
      <c r="V54" s="9">
        <v>2.4019960673910003E-3</v>
      </c>
      <c r="W54" s="9">
        <v>1.2670893218050001E-3</v>
      </c>
      <c r="X54" s="9">
        <v>2.9664447384429998E-3</v>
      </c>
      <c r="Y54" s="9">
        <v>7.7996227327109991E-4</v>
      </c>
      <c r="Z54" s="9">
        <v>0</v>
      </c>
      <c r="AA54" s="9">
        <v>0</v>
      </c>
      <c r="AB54" s="9">
        <v>0</v>
      </c>
      <c r="AC54" s="9">
        <v>5.2141126545820005E-3</v>
      </c>
      <c r="AD54" s="9">
        <v>2.8452322979029998E-2</v>
      </c>
      <c r="AE54" s="9">
        <v>3.5859219934829996E-2</v>
      </c>
      <c r="AF54" s="9">
        <v>3.018797588121E-2</v>
      </c>
      <c r="AG54" s="9">
        <v>3.263261283373E-2</v>
      </c>
      <c r="AH54" s="9">
        <v>7.2312500136029996E-3</v>
      </c>
      <c r="AI54" s="9">
        <v>1.6603809767229999E-2</v>
      </c>
      <c r="AJ54" s="9">
        <v>9.3007345370530008E-3</v>
      </c>
      <c r="AK54" s="9">
        <v>1.220639059228E-2</v>
      </c>
      <c r="AL54" s="9">
        <v>2.408115045591E-2</v>
      </c>
      <c r="AM54" s="9">
        <v>3.0092962558119999E-2</v>
      </c>
      <c r="AN54" s="9">
        <v>2.681747088223E-2</v>
      </c>
      <c r="AO54" s="9">
        <v>3.0237470601299998E-2</v>
      </c>
      <c r="AP54" s="9">
        <v>8.0172677028110002E-3</v>
      </c>
      <c r="AQ54" s="9">
        <v>2.2491166268899999E-2</v>
      </c>
      <c r="AR54" s="9">
        <v>1.403720240135E-2</v>
      </c>
      <c r="AS54" s="9">
        <v>1.0032563353049999E-2</v>
      </c>
    </row>
    <row r="55" spans="1:45" x14ac:dyDescent="0.4">
      <c r="B55" s="10">
        <v>9</v>
      </c>
      <c r="C55" s="10">
        <v>17</v>
      </c>
      <c r="D55" s="10">
        <v>17</v>
      </c>
      <c r="E55" s="10">
        <v>30</v>
      </c>
      <c r="F55" s="10">
        <v>10</v>
      </c>
      <c r="G55" s="10">
        <v>16</v>
      </c>
      <c r="H55" s="10">
        <v>12</v>
      </c>
      <c r="I55" s="10">
        <v>39</v>
      </c>
      <c r="J55" s="10">
        <v>12</v>
      </c>
      <c r="K55" s="10">
        <v>11</v>
      </c>
      <c r="L55" s="10">
        <v>14</v>
      </c>
      <c r="M55" s="10">
        <v>20</v>
      </c>
      <c r="N55" s="10">
        <v>1</v>
      </c>
      <c r="O55" s="10">
        <v>9</v>
      </c>
      <c r="P55" s="10">
        <v>6</v>
      </c>
      <c r="Q55" s="10">
        <v>10</v>
      </c>
      <c r="R55" s="10">
        <v>4</v>
      </c>
      <c r="S55" s="10">
        <v>4</v>
      </c>
      <c r="T55" s="10">
        <v>0</v>
      </c>
      <c r="U55" s="10">
        <v>6</v>
      </c>
      <c r="V55" s="10">
        <v>1</v>
      </c>
      <c r="W55" s="10">
        <v>1</v>
      </c>
      <c r="X55" s="10">
        <v>2</v>
      </c>
      <c r="Y55" s="10">
        <v>2</v>
      </c>
      <c r="Z55" s="10">
        <v>0</v>
      </c>
      <c r="AA55" s="10">
        <v>0</v>
      </c>
      <c r="AB55" s="10">
        <v>0</v>
      </c>
      <c r="AC55" s="10">
        <v>1</v>
      </c>
      <c r="AD55" s="10">
        <v>24</v>
      </c>
      <c r="AE55" s="10">
        <v>36</v>
      </c>
      <c r="AF55" s="10">
        <v>28</v>
      </c>
      <c r="AG55" s="10">
        <v>62</v>
      </c>
      <c r="AH55" s="10">
        <v>10</v>
      </c>
      <c r="AI55" s="10">
        <v>18</v>
      </c>
      <c r="AJ55" s="10">
        <v>17</v>
      </c>
      <c r="AK55" s="10">
        <v>38</v>
      </c>
      <c r="AL55" s="10">
        <v>30</v>
      </c>
      <c r="AM55" s="10">
        <v>42</v>
      </c>
      <c r="AN55" s="10">
        <v>40</v>
      </c>
      <c r="AO55" s="10">
        <v>90</v>
      </c>
      <c r="AP55" s="10">
        <v>7</v>
      </c>
      <c r="AQ55" s="10">
        <v>16</v>
      </c>
      <c r="AR55" s="10">
        <v>11</v>
      </c>
      <c r="AS55" s="10">
        <v>18</v>
      </c>
    </row>
    <row r="56" spans="1:45" x14ac:dyDescent="0.4">
      <c r="B56" s="10">
        <v>140</v>
      </c>
      <c r="C56" s="10">
        <v>171</v>
      </c>
      <c r="D56" s="10">
        <v>194</v>
      </c>
      <c r="E56" s="10">
        <v>525</v>
      </c>
      <c r="F56" s="10">
        <v>399</v>
      </c>
      <c r="G56" s="10">
        <v>458</v>
      </c>
      <c r="H56" s="10">
        <v>487</v>
      </c>
      <c r="I56" s="10">
        <v>1024</v>
      </c>
      <c r="J56" s="10">
        <v>558</v>
      </c>
      <c r="K56" s="10">
        <v>557</v>
      </c>
      <c r="L56" s="10">
        <v>670</v>
      </c>
      <c r="M56" s="10">
        <v>1265</v>
      </c>
      <c r="N56" s="10">
        <v>579</v>
      </c>
      <c r="O56" s="10">
        <v>605</v>
      </c>
      <c r="P56" s="10">
        <v>615</v>
      </c>
      <c r="Q56" s="10">
        <v>977</v>
      </c>
      <c r="R56" s="10">
        <v>697</v>
      </c>
      <c r="S56" s="10">
        <v>673</v>
      </c>
      <c r="T56" s="10">
        <v>615</v>
      </c>
      <c r="U56" s="10">
        <v>885</v>
      </c>
      <c r="V56" s="10">
        <v>799</v>
      </c>
      <c r="W56" s="10">
        <v>729</v>
      </c>
      <c r="X56" s="10">
        <v>608</v>
      </c>
      <c r="Y56" s="10">
        <v>879</v>
      </c>
      <c r="Z56" s="10">
        <v>408</v>
      </c>
      <c r="AA56" s="10">
        <v>375</v>
      </c>
      <c r="AB56" s="10">
        <v>339</v>
      </c>
      <c r="AC56" s="10">
        <v>431</v>
      </c>
      <c r="AD56" s="10">
        <v>1560</v>
      </c>
      <c r="AE56" s="10">
        <v>1486</v>
      </c>
      <c r="AF56" s="10">
        <v>1327</v>
      </c>
      <c r="AG56" s="10">
        <v>2296</v>
      </c>
      <c r="AH56" s="10">
        <v>2001</v>
      </c>
      <c r="AI56" s="10">
        <v>2055</v>
      </c>
      <c r="AJ56" s="10">
        <v>2161</v>
      </c>
      <c r="AK56" s="10">
        <v>3652</v>
      </c>
      <c r="AL56" s="10">
        <v>2405</v>
      </c>
      <c r="AM56" s="10">
        <v>2382</v>
      </c>
      <c r="AN56" s="10">
        <v>2397</v>
      </c>
      <c r="AO56" s="10">
        <v>4107</v>
      </c>
      <c r="AP56" s="10">
        <v>1175</v>
      </c>
      <c r="AQ56" s="10">
        <v>1190</v>
      </c>
      <c r="AR56" s="10">
        <v>1127</v>
      </c>
      <c r="AS56" s="10">
        <v>1880</v>
      </c>
    </row>
    <row r="57" spans="1:45" x14ac:dyDescent="0.4">
      <c r="B57" s="10">
        <v>27.099404564130001</v>
      </c>
      <c r="C57" s="10">
        <v>42.558699820059999</v>
      </c>
      <c r="D57" s="10">
        <v>39.648100345320003</v>
      </c>
      <c r="E57" s="10">
        <v>47.123352497410004</v>
      </c>
      <c r="F57" s="10">
        <v>21.017034847529999</v>
      </c>
      <c r="G57" s="10">
        <v>24.845765926830001</v>
      </c>
      <c r="H57" s="10">
        <v>18.86053933182</v>
      </c>
      <c r="I57" s="10">
        <v>55.703025180029996</v>
      </c>
      <c r="J57" s="10">
        <v>14.647139074349999</v>
      </c>
      <c r="K57" s="10">
        <v>16.265525122029999</v>
      </c>
      <c r="L57" s="10">
        <v>13.18975746135</v>
      </c>
      <c r="M57" s="10">
        <v>17.195392474439998</v>
      </c>
      <c r="N57" s="10">
        <v>0.36741628245949998</v>
      </c>
      <c r="O57" s="10">
        <v>11.85842450412</v>
      </c>
      <c r="P57" s="10">
        <v>6.8880051224240004</v>
      </c>
      <c r="Q57" s="10">
        <v>10.72568132458</v>
      </c>
      <c r="R57" s="10">
        <v>2.048894312506</v>
      </c>
      <c r="S57" s="10">
        <v>2.3511688973139999</v>
      </c>
      <c r="T57" s="10">
        <v>0</v>
      </c>
      <c r="U57" s="10">
        <v>7.4010169738779998</v>
      </c>
      <c r="V57" s="10">
        <v>1.172269305018</v>
      </c>
      <c r="W57" s="10">
        <v>0.65937003398659999</v>
      </c>
      <c r="X57" s="10">
        <v>1.3752229147499999</v>
      </c>
      <c r="Y57" s="10">
        <v>0.67706314867899997</v>
      </c>
      <c r="Z57" s="10">
        <v>0</v>
      </c>
      <c r="AA57" s="10">
        <v>0</v>
      </c>
      <c r="AB57" s="10">
        <v>0</v>
      </c>
      <c r="AC57" s="10">
        <v>2.329934716925</v>
      </c>
      <c r="AD57" s="10">
        <v>49.872282480270002</v>
      </c>
      <c r="AE57" s="10">
        <v>62.914259308479998</v>
      </c>
      <c r="AF57" s="10">
        <v>54.31221808406</v>
      </c>
      <c r="AG57" s="10">
        <v>98.568463604079994</v>
      </c>
      <c r="AH57" s="10">
        <v>13.05716995605</v>
      </c>
      <c r="AI57" s="10">
        <v>29.396823699950001</v>
      </c>
      <c r="AJ57" s="10">
        <v>15.821272154880001</v>
      </c>
      <c r="AK57" s="10">
        <v>35.664310720720003</v>
      </c>
      <c r="AL57" s="10">
        <v>56.441118030459997</v>
      </c>
      <c r="AM57" s="10">
        <v>72.049709928509998</v>
      </c>
      <c r="AN57" s="10">
        <v>63.241553120399999</v>
      </c>
      <c r="AO57" s="10">
        <v>121.3556390375</v>
      </c>
      <c r="AP57" s="10">
        <v>9.9110403555289999</v>
      </c>
      <c r="AQ57" s="10">
        <v>26.489244375830001</v>
      </c>
      <c r="AR57" s="10">
        <v>16.720072055269998</v>
      </c>
      <c r="AS57" s="10">
        <v>19.79982727841</v>
      </c>
    </row>
    <row r="58" spans="1:45" x14ac:dyDescent="0.4">
      <c r="B58" s="10">
        <v>414.93832661670001</v>
      </c>
      <c r="C58" s="10">
        <v>393.1087009327</v>
      </c>
      <c r="D58" s="10">
        <v>411.1167491361</v>
      </c>
      <c r="E58" s="10">
        <v>684.19789504209996</v>
      </c>
      <c r="F58" s="10">
        <v>684.26920344040002</v>
      </c>
      <c r="G58" s="10">
        <v>663.39166233169999</v>
      </c>
      <c r="H58" s="10">
        <v>674.01172105759997</v>
      </c>
      <c r="I58" s="10">
        <v>1128.41468854</v>
      </c>
      <c r="J58" s="10">
        <v>617.18630347789997</v>
      </c>
      <c r="K58" s="10">
        <v>627.76873530119997</v>
      </c>
      <c r="L58" s="10">
        <v>636.72706064479996</v>
      </c>
      <c r="M58" s="10">
        <v>1073.374845675</v>
      </c>
      <c r="N58" s="10">
        <v>579.05991985059995</v>
      </c>
      <c r="O58" s="10">
        <v>581.35840760539998</v>
      </c>
      <c r="P58" s="10">
        <v>561.89971533259995</v>
      </c>
      <c r="Q58" s="10">
        <v>927.34131457230001</v>
      </c>
      <c r="R58" s="10">
        <v>534.86103441440002</v>
      </c>
      <c r="S58" s="10">
        <v>537.47378196149998</v>
      </c>
      <c r="T58" s="10">
        <v>520.81066326339999</v>
      </c>
      <c r="U58" s="10">
        <v>855.37523773249995</v>
      </c>
      <c r="V58" s="10">
        <v>488.03964374970002</v>
      </c>
      <c r="W58" s="10">
        <v>520.38165158490006</v>
      </c>
      <c r="X58" s="10">
        <v>463.59296599330003</v>
      </c>
      <c r="Y58" s="10">
        <v>868.07166433760005</v>
      </c>
      <c r="Z58" s="10">
        <v>261.6455684503</v>
      </c>
      <c r="AA58" s="10">
        <v>246.00304049409999</v>
      </c>
      <c r="AB58" s="10">
        <v>286.2186198398</v>
      </c>
      <c r="AC58" s="10">
        <v>446.85162582309999</v>
      </c>
      <c r="AD58" s="10">
        <v>1752.8369306449999</v>
      </c>
      <c r="AE58" s="10">
        <v>1754.4793060980001</v>
      </c>
      <c r="AF58" s="10">
        <v>1799.134141944</v>
      </c>
      <c r="AG58" s="10">
        <v>3020.550763321</v>
      </c>
      <c r="AH58" s="10">
        <v>1805.6587632129999</v>
      </c>
      <c r="AI58" s="10">
        <v>1770.486660114</v>
      </c>
      <c r="AJ58" s="10">
        <v>1701.07770433</v>
      </c>
      <c r="AK58" s="10">
        <v>2921.773676756</v>
      </c>
      <c r="AL58" s="10">
        <v>2343.7882726490002</v>
      </c>
      <c r="AM58" s="10">
        <v>2394.2378484450001</v>
      </c>
      <c r="AN58" s="10">
        <v>2358.2221231120002</v>
      </c>
      <c r="AO58" s="10">
        <v>4013.4190004729999</v>
      </c>
      <c r="AP58" s="10">
        <v>1236.211727351</v>
      </c>
      <c r="AQ58" s="10">
        <v>1177.7621515549999</v>
      </c>
      <c r="AR58" s="10">
        <v>1191.125665729</v>
      </c>
      <c r="AS58" s="10">
        <v>1973.5561672179999</v>
      </c>
    </row>
    <row r="59" spans="1:45" x14ac:dyDescent="0.4">
      <c r="B59" s="4" t="s">
        <v>397</v>
      </c>
      <c r="C59" s="4" t="s">
        <v>435</v>
      </c>
      <c r="D59" s="4" t="s">
        <v>437</v>
      </c>
      <c r="E59" s="4" t="s">
        <v>435</v>
      </c>
      <c r="F59" s="4" t="s">
        <v>397</v>
      </c>
      <c r="G59" s="4" t="s">
        <v>435</v>
      </c>
      <c r="H59" s="4" t="s">
        <v>435</v>
      </c>
      <c r="I59" s="4" t="s">
        <v>435</v>
      </c>
      <c r="J59" s="4" t="s">
        <v>397</v>
      </c>
      <c r="K59" s="4" t="s">
        <v>397</v>
      </c>
      <c r="L59" s="4" t="s">
        <v>397</v>
      </c>
      <c r="M59" s="4" t="s">
        <v>434</v>
      </c>
      <c r="N59" s="4" t="s">
        <v>95</v>
      </c>
      <c r="O59" s="4" t="s">
        <v>548</v>
      </c>
      <c r="P59" s="4" t="s">
        <v>734</v>
      </c>
      <c r="Q59" s="4" t="s">
        <v>734</v>
      </c>
      <c r="R59" s="4" t="s">
        <v>95</v>
      </c>
      <c r="S59" s="4" t="s">
        <v>95</v>
      </c>
      <c r="T59" s="4" t="s">
        <v>95</v>
      </c>
      <c r="U59" s="4" t="s">
        <v>95</v>
      </c>
      <c r="V59" s="4" t="s">
        <v>95</v>
      </c>
      <c r="W59" s="4" t="s">
        <v>95</v>
      </c>
      <c r="X59" s="4" t="s">
        <v>95</v>
      </c>
      <c r="Y59" s="4" t="s">
        <v>95</v>
      </c>
      <c r="Z59" s="4" t="s">
        <v>95</v>
      </c>
      <c r="AA59" s="4" t="s">
        <v>95</v>
      </c>
      <c r="AB59" s="4" t="s">
        <v>95</v>
      </c>
      <c r="AC59" s="4" t="s">
        <v>95</v>
      </c>
      <c r="AD59" s="4" t="s">
        <v>107</v>
      </c>
      <c r="AE59" s="4" t="s">
        <v>107</v>
      </c>
      <c r="AF59" s="4" t="s">
        <v>107</v>
      </c>
      <c r="AG59" s="4" t="s">
        <v>107</v>
      </c>
      <c r="AH59" s="4" t="s">
        <v>434</v>
      </c>
      <c r="AI59" s="4" t="s">
        <v>435</v>
      </c>
      <c r="AJ59" s="4" t="s">
        <v>435</v>
      </c>
      <c r="AK59" s="4" t="s">
        <v>435</v>
      </c>
      <c r="AL59" s="4" t="s">
        <v>107</v>
      </c>
      <c r="AM59" s="4" t="s">
        <v>107</v>
      </c>
      <c r="AN59" s="4" t="s">
        <v>107</v>
      </c>
      <c r="AO59" s="4" t="s">
        <v>107</v>
      </c>
      <c r="AP59" s="4" t="s">
        <v>236</v>
      </c>
      <c r="AQ59" s="4" t="s">
        <v>817</v>
      </c>
      <c r="AR59" s="4" t="s">
        <v>397</v>
      </c>
      <c r="AS59" s="4" t="s">
        <v>542</v>
      </c>
    </row>
    <row r="60" spans="1:45" x14ac:dyDescent="0.4">
      <c r="A60" s="1" t="s">
        <v>321</v>
      </c>
      <c r="B60" s="9">
        <v>4.5394135641589999E-2</v>
      </c>
      <c r="C60" s="9">
        <v>5.9745130029880002E-2</v>
      </c>
      <c r="D60" s="9">
        <v>3.0415572191199999E-2</v>
      </c>
      <c r="E60" s="9">
        <v>4.8448007113899995E-2</v>
      </c>
      <c r="F60" s="9">
        <v>3.7077861860700001E-2</v>
      </c>
      <c r="G60" s="9">
        <v>2.8314949048860002E-2</v>
      </c>
      <c r="H60" s="9">
        <v>2.1500008191659998E-2</v>
      </c>
      <c r="I60" s="9">
        <v>2.283634964339E-2</v>
      </c>
      <c r="J60" s="9">
        <v>2.949896761796E-2</v>
      </c>
      <c r="K60" s="9">
        <v>2.0921940986869999E-2</v>
      </c>
      <c r="L60" s="9">
        <v>2.561448334909E-2</v>
      </c>
      <c r="M60" s="9">
        <v>2.6512214275449999E-2</v>
      </c>
      <c r="N60" s="9">
        <v>3.9517854071670001E-2</v>
      </c>
      <c r="O60" s="9">
        <v>3.7435809963539998E-2</v>
      </c>
      <c r="P60" s="9">
        <v>2.004982470138E-2</v>
      </c>
      <c r="Q60" s="9">
        <v>2.245730541362E-2</v>
      </c>
      <c r="R60" s="9">
        <v>4.0347417655619999E-2</v>
      </c>
      <c r="S60" s="9">
        <v>3.4959669787009998E-2</v>
      </c>
      <c r="T60" s="9">
        <v>2.5387922905099999E-2</v>
      </c>
      <c r="U60" s="9">
        <v>1.0881893158930001E-2</v>
      </c>
      <c r="V60" s="9">
        <v>1.4172200478070001E-2</v>
      </c>
      <c r="W60" s="9">
        <v>1.7014261738180003E-2</v>
      </c>
      <c r="X60" s="9">
        <v>2.169696238613E-2</v>
      </c>
      <c r="Y60" s="9">
        <v>1.120371258303E-2</v>
      </c>
      <c r="Z60" s="9">
        <v>1.7509599118630001E-3</v>
      </c>
      <c r="AA60" s="9">
        <v>8.1104098320969997E-3</v>
      </c>
      <c r="AB60" s="9">
        <v>0</v>
      </c>
      <c r="AC60" s="9">
        <v>8.3734138329980001E-3</v>
      </c>
      <c r="AD60" s="9">
        <v>4.0433571040540003E-2</v>
      </c>
      <c r="AE60" s="9">
        <v>3.498696192017E-2</v>
      </c>
      <c r="AF60" s="9">
        <v>2.9511773691270001E-2</v>
      </c>
      <c r="AG60" s="9">
        <v>2.7685454970070002E-2</v>
      </c>
      <c r="AH60" s="9">
        <v>2.3446907310990001E-2</v>
      </c>
      <c r="AI60" s="9">
        <v>2.2560327729030001E-2</v>
      </c>
      <c r="AJ60" s="9">
        <v>1.1646747125389999E-2</v>
      </c>
      <c r="AK60" s="9">
        <v>1.4770033308399998E-2</v>
      </c>
      <c r="AL60" s="9">
        <v>3.9066455703779999E-2</v>
      </c>
      <c r="AM60" s="9">
        <v>3.4059332918890003E-2</v>
      </c>
      <c r="AN60" s="9">
        <v>2.5701959999819998E-2</v>
      </c>
      <c r="AO60" s="9">
        <v>2.4626761843829999E-2</v>
      </c>
      <c r="AP60" s="9">
        <v>1.835288952265E-2</v>
      </c>
      <c r="AQ60" s="9">
        <v>2.1448177724879999E-2</v>
      </c>
      <c r="AR60" s="9">
        <v>1.447451272457E-2</v>
      </c>
      <c r="AS60" s="9">
        <v>1.628426668473E-2</v>
      </c>
    </row>
    <row r="61" spans="1:45" x14ac:dyDescent="0.4">
      <c r="B61" s="10">
        <v>6</v>
      </c>
      <c r="C61" s="10">
        <v>10</v>
      </c>
      <c r="D61" s="10">
        <v>6</v>
      </c>
      <c r="E61" s="10">
        <v>27</v>
      </c>
      <c r="F61" s="10">
        <v>13</v>
      </c>
      <c r="G61" s="10">
        <v>14</v>
      </c>
      <c r="H61" s="10">
        <v>9</v>
      </c>
      <c r="I61" s="10">
        <v>27</v>
      </c>
      <c r="J61" s="10">
        <v>18</v>
      </c>
      <c r="K61" s="10">
        <v>15</v>
      </c>
      <c r="L61" s="10">
        <v>16</v>
      </c>
      <c r="M61" s="10">
        <v>28</v>
      </c>
      <c r="N61" s="10">
        <v>23</v>
      </c>
      <c r="O61" s="10">
        <v>18</v>
      </c>
      <c r="P61" s="10">
        <v>13</v>
      </c>
      <c r="Q61" s="10">
        <v>17</v>
      </c>
      <c r="R61" s="10">
        <v>30</v>
      </c>
      <c r="S61" s="10">
        <v>19</v>
      </c>
      <c r="T61" s="10">
        <v>12</v>
      </c>
      <c r="U61" s="10">
        <v>10</v>
      </c>
      <c r="V61" s="10">
        <v>18</v>
      </c>
      <c r="W61" s="10">
        <v>14</v>
      </c>
      <c r="X61" s="10">
        <v>12</v>
      </c>
      <c r="Y61" s="10">
        <v>11</v>
      </c>
      <c r="Z61" s="10">
        <v>2</v>
      </c>
      <c r="AA61" s="10">
        <v>4</v>
      </c>
      <c r="AB61" s="10">
        <v>0</v>
      </c>
      <c r="AC61" s="10">
        <v>3</v>
      </c>
      <c r="AD61" s="10">
        <v>64</v>
      </c>
      <c r="AE61" s="10">
        <v>52</v>
      </c>
      <c r="AF61" s="10">
        <v>37</v>
      </c>
      <c r="AG61" s="10">
        <v>71</v>
      </c>
      <c r="AH61" s="10">
        <v>44</v>
      </c>
      <c r="AI61" s="10">
        <v>38</v>
      </c>
      <c r="AJ61" s="10">
        <v>28</v>
      </c>
      <c r="AK61" s="10">
        <v>48</v>
      </c>
      <c r="AL61" s="10">
        <v>82</v>
      </c>
      <c r="AM61" s="10">
        <v>67</v>
      </c>
      <c r="AN61" s="10">
        <v>53</v>
      </c>
      <c r="AO61" s="10">
        <v>88</v>
      </c>
      <c r="AP61" s="10">
        <v>28</v>
      </c>
      <c r="AQ61" s="10">
        <v>27</v>
      </c>
      <c r="AR61" s="10">
        <v>15</v>
      </c>
      <c r="AS61" s="10">
        <v>35</v>
      </c>
    </row>
    <row r="62" spans="1:45" x14ac:dyDescent="0.4">
      <c r="B62" s="10">
        <v>140</v>
      </c>
      <c r="C62" s="10">
        <v>171</v>
      </c>
      <c r="D62" s="10">
        <v>194</v>
      </c>
      <c r="E62" s="10">
        <v>525</v>
      </c>
      <c r="F62" s="10">
        <v>399</v>
      </c>
      <c r="G62" s="10">
        <v>458</v>
      </c>
      <c r="H62" s="10">
        <v>487</v>
      </c>
      <c r="I62" s="10">
        <v>1024</v>
      </c>
      <c r="J62" s="10">
        <v>558</v>
      </c>
      <c r="K62" s="10">
        <v>557</v>
      </c>
      <c r="L62" s="10">
        <v>670</v>
      </c>
      <c r="M62" s="10">
        <v>1265</v>
      </c>
      <c r="N62" s="10">
        <v>579</v>
      </c>
      <c r="O62" s="10">
        <v>605</v>
      </c>
      <c r="P62" s="10">
        <v>615</v>
      </c>
      <c r="Q62" s="10">
        <v>977</v>
      </c>
      <c r="R62" s="10">
        <v>697</v>
      </c>
      <c r="S62" s="10">
        <v>673</v>
      </c>
      <c r="T62" s="10">
        <v>615</v>
      </c>
      <c r="U62" s="10">
        <v>885</v>
      </c>
      <c r="V62" s="10">
        <v>799</v>
      </c>
      <c r="W62" s="10">
        <v>729</v>
      </c>
      <c r="X62" s="10">
        <v>608</v>
      </c>
      <c r="Y62" s="10">
        <v>879</v>
      </c>
      <c r="Z62" s="10">
        <v>408</v>
      </c>
      <c r="AA62" s="10">
        <v>375</v>
      </c>
      <c r="AB62" s="10">
        <v>339</v>
      </c>
      <c r="AC62" s="10">
        <v>431</v>
      </c>
      <c r="AD62" s="10">
        <v>1560</v>
      </c>
      <c r="AE62" s="10">
        <v>1486</v>
      </c>
      <c r="AF62" s="10">
        <v>1327</v>
      </c>
      <c r="AG62" s="10">
        <v>2296</v>
      </c>
      <c r="AH62" s="10">
        <v>2001</v>
      </c>
      <c r="AI62" s="10">
        <v>2055</v>
      </c>
      <c r="AJ62" s="10">
        <v>2161</v>
      </c>
      <c r="AK62" s="10">
        <v>3652</v>
      </c>
      <c r="AL62" s="10">
        <v>2405</v>
      </c>
      <c r="AM62" s="10">
        <v>2382</v>
      </c>
      <c r="AN62" s="10">
        <v>2397</v>
      </c>
      <c r="AO62" s="10">
        <v>4107</v>
      </c>
      <c r="AP62" s="10">
        <v>1175</v>
      </c>
      <c r="AQ62" s="10">
        <v>1190</v>
      </c>
      <c r="AR62" s="10">
        <v>1127</v>
      </c>
      <c r="AS62" s="10">
        <v>1880</v>
      </c>
    </row>
    <row r="63" spans="1:45" x14ac:dyDescent="0.4">
      <c r="B63" s="10">
        <v>18.83576668133</v>
      </c>
      <c r="C63" s="10">
        <v>23.486330453099999</v>
      </c>
      <c r="D63" s="10">
        <v>12.504351162360001</v>
      </c>
      <c r="E63" s="10">
        <v>33.148024486319997</v>
      </c>
      <c r="F63" s="10">
        <v>25.37123900069</v>
      </c>
      <c r="G63" s="10">
        <v>18.78390111837</v>
      </c>
      <c r="H63" s="10">
        <v>14.491257524010001</v>
      </c>
      <c r="I63" s="10">
        <v>25.76887237023</v>
      </c>
      <c r="J63" s="10">
        <v>18.20635878054</v>
      </c>
      <c r="K63" s="10">
        <v>13.134140433380001</v>
      </c>
      <c r="L63" s="10">
        <v>16.3094346928</v>
      </c>
      <c r="M63" s="10">
        <v>28.457543906409999</v>
      </c>
      <c r="N63" s="10">
        <v>22.88320541141</v>
      </c>
      <c r="O63" s="10">
        <v>21.763622867820001</v>
      </c>
      <c r="P63" s="10">
        <v>11.265990792169999</v>
      </c>
      <c r="Q63" s="10">
        <v>20.82558712402</v>
      </c>
      <c r="R63" s="10">
        <v>21.580261543239999</v>
      </c>
      <c r="S63" s="10">
        <v>18.789905936549999</v>
      </c>
      <c r="T63" s="10">
        <v>13.22230096709</v>
      </c>
      <c r="U63" s="10">
        <v>9.3081019477960005</v>
      </c>
      <c r="V63" s="10">
        <v>6.9165956724660003</v>
      </c>
      <c r="W63" s="10">
        <v>8.8539096238129993</v>
      </c>
      <c r="X63" s="10">
        <v>10.058559145629999</v>
      </c>
      <c r="Y63" s="10">
        <v>9.7256254287079997</v>
      </c>
      <c r="Z63" s="10">
        <v>0.45813090147300001</v>
      </c>
      <c r="AA63" s="10">
        <v>1.995185478349</v>
      </c>
      <c r="AB63" s="10">
        <v>0</v>
      </c>
      <c r="AC63" s="10">
        <v>3.741673584965</v>
      </c>
      <c r="AD63" s="10">
        <v>70.873456557699996</v>
      </c>
      <c r="AE63" s="10">
        <v>61.383900672179998</v>
      </c>
      <c r="AF63" s="10">
        <v>53.095639637280001</v>
      </c>
      <c r="AG63" s="10">
        <v>83.625322142729999</v>
      </c>
      <c r="AH63" s="10">
        <v>42.337113656329997</v>
      </c>
      <c r="AI63" s="10">
        <v>39.942759292049999</v>
      </c>
      <c r="AJ63" s="10">
        <v>19.812021862969999</v>
      </c>
      <c r="AK63" s="10">
        <v>43.154694525270003</v>
      </c>
      <c r="AL63" s="10">
        <v>91.563500732470004</v>
      </c>
      <c r="AM63" s="10">
        <v>81.546143967199995</v>
      </c>
      <c r="AN63" s="10">
        <v>60.610930678919999</v>
      </c>
      <c r="AO63" s="10">
        <v>98.837513904169995</v>
      </c>
      <c r="AP63" s="10">
        <v>22.688057258680001</v>
      </c>
      <c r="AQ63" s="10">
        <v>25.260851944180001</v>
      </c>
      <c r="AR63" s="10">
        <v>17.24096360515</v>
      </c>
      <c r="AS63" s="10">
        <v>32.137914944279999</v>
      </c>
    </row>
    <row r="64" spans="1:45" x14ac:dyDescent="0.4">
      <c r="B64" s="10">
        <v>414.93832661670001</v>
      </c>
      <c r="C64" s="10">
        <v>393.1087009327</v>
      </c>
      <c r="D64" s="10">
        <v>411.1167491361</v>
      </c>
      <c r="E64" s="10">
        <v>684.19789504209996</v>
      </c>
      <c r="F64" s="10">
        <v>684.26920344040002</v>
      </c>
      <c r="G64" s="10">
        <v>663.39166233169999</v>
      </c>
      <c r="H64" s="10">
        <v>674.01172105759997</v>
      </c>
      <c r="I64" s="10">
        <v>1128.41468854</v>
      </c>
      <c r="J64" s="10">
        <v>617.18630347789997</v>
      </c>
      <c r="K64" s="10">
        <v>627.76873530119997</v>
      </c>
      <c r="L64" s="10">
        <v>636.72706064479996</v>
      </c>
      <c r="M64" s="10">
        <v>1073.374845675</v>
      </c>
      <c r="N64" s="10">
        <v>579.05991985059995</v>
      </c>
      <c r="O64" s="10">
        <v>581.35840760539998</v>
      </c>
      <c r="P64" s="10">
        <v>561.89971533259995</v>
      </c>
      <c r="Q64" s="10">
        <v>927.34131457230001</v>
      </c>
      <c r="R64" s="10">
        <v>534.86103441440002</v>
      </c>
      <c r="S64" s="10">
        <v>537.47378196149998</v>
      </c>
      <c r="T64" s="10">
        <v>520.81066326339999</v>
      </c>
      <c r="U64" s="10">
        <v>855.37523773249995</v>
      </c>
      <c r="V64" s="10">
        <v>488.03964374970002</v>
      </c>
      <c r="W64" s="10">
        <v>520.38165158490006</v>
      </c>
      <c r="X64" s="10">
        <v>463.59296599330003</v>
      </c>
      <c r="Y64" s="10">
        <v>868.07166433760005</v>
      </c>
      <c r="Z64" s="10">
        <v>261.6455684503</v>
      </c>
      <c r="AA64" s="10">
        <v>246.00304049409999</v>
      </c>
      <c r="AB64" s="10">
        <v>286.2186198398</v>
      </c>
      <c r="AC64" s="10">
        <v>446.85162582309999</v>
      </c>
      <c r="AD64" s="10">
        <v>1752.8369306449999</v>
      </c>
      <c r="AE64" s="10">
        <v>1754.4793060980001</v>
      </c>
      <c r="AF64" s="10">
        <v>1799.134141944</v>
      </c>
      <c r="AG64" s="10">
        <v>3020.550763321</v>
      </c>
      <c r="AH64" s="10">
        <v>1805.6587632129999</v>
      </c>
      <c r="AI64" s="10">
        <v>1770.486660114</v>
      </c>
      <c r="AJ64" s="10">
        <v>1701.07770433</v>
      </c>
      <c r="AK64" s="10">
        <v>2921.773676756</v>
      </c>
      <c r="AL64" s="10">
        <v>2343.7882726490002</v>
      </c>
      <c r="AM64" s="10">
        <v>2394.2378484450001</v>
      </c>
      <c r="AN64" s="10">
        <v>2358.2221231120002</v>
      </c>
      <c r="AO64" s="10">
        <v>4013.4190004729999</v>
      </c>
      <c r="AP64" s="10">
        <v>1236.211727351</v>
      </c>
      <c r="AQ64" s="10">
        <v>1177.7621515549999</v>
      </c>
      <c r="AR64" s="10">
        <v>1191.125665729</v>
      </c>
      <c r="AS64" s="10">
        <v>1973.5561672179999</v>
      </c>
    </row>
    <row r="65" spans="1:45" x14ac:dyDescent="0.4">
      <c r="B65" s="4" t="s">
        <v>236</v>
      </c>
      <c r="C65" s="4" t="s">
        <v>397</v>
      </c>
      <c r="D65" s="4" t="s">
        <v>236</v>
      </c>
      <c r="E65" s="4" t="s">
        <v>435</v>
      </c>
      <c r="F65" s="4" t="s">
        <v>435</v>
      </c>
      <c r="G65" s="4" t="s">
        <v>435</v>
      </c>
      <c r="H65" s="4" t="s">
        <v>397</v>
      </c>
      <c r="I65" s="4" t="s">
        <v>435</v>
      </c>
      <c r="J65" s="4" t="s">
        <v>435</v>
      </c>
      <c r="K65" s="4" t="s">
        <v>435</v>
      </c>
      <c r="L65" s="4" t="s">
        <v>435</v>
      </c>
      <c r="M65" s="4" t="s">
        <v>435</v>
      </c>
      <c r="N65" s="4" t="s">
        <v>436</v>
      </c>
      <c r="O65" s="4" t="s">
        <v>435</v>
      </c>
      <c r="P65" s="4" t="s">
        <v>397</v>
      </c>
      <c r="Q65" s="4" t="s">
        <v>397</v>
      </c>
      <c r="R65" s="4" t="s">
        <v>366</v>
      </c>
      <c r="S65" s="4" t="s">
        <v>551</v>
      </c>
      <c r="T65" s="4" t="s">
        <v>435</v>
      </c>
      <c r="U65" s="4" t="s">
        <v>236</v>
      </c>
      <c r="V65" s="4" t="s">
        <v>397</v>
      </c>
      <c r="W65" s="4" t="s">
        <v>542</v>
      </c>
      <c r="X65" s="4" t="s">
        <v>397</v>
      </c>
      <c r="Y65" s="4" t="s">
        <v>236</v>
      </c>
      <c r="Z65" s="4" t="s">
        <v>95</v>
      </c>
      <c r="AA65" s="4" t="s">
        <v>95</v>
      </c>
      <c r="AB65" s="4" t="s">
        <v>95</v>
      </c>
      <c r="AC65" s="4" t="s">
        <v>95</v>
      </c>
      <c r="AD65" s="4" t="s">
        <v>107</v>
      </c>
      <c r="AE65" s="4" t="s">
        <v>107</v>
      </c>
      <c r="AF65" s="4" t="s">
        <v>107</v>
      </c>
      <c r="AG65" s="4" t="s">
        <v>107</v>
      </c>
      <c r="AH65" s="4" t="s">
        <v>544</v>
      </c>
      <c r="AI65" s="4" t="s">
        <v>544</v>
      </c>
      <c r="AJ65" s="4" t="s">
        <v>436</v>
      </c>
      <c r="AK65" s="4" t="s">
        <v>107</v>
      </c>
      <c r="AL65" s="4" t="s">
        <v>219</v>
      </c>
      <c r="AM65" s="4" t="s">
        <v>107</v>
      </c>
      <c r="AN65" s="4" t="s">
        <v>107</v>
      </c>
      <c r="AO65" s="4" t="s">
        <v>107</v>
      </c>
      <c r="AP65" s="4" t="s">
        <v>437</v>
      </c>
      <c r="AQ65" s="4" t="s">
        <v>107</v>
      </c>
      <c r="AR65" s="4" t="s">
        <v>435</v>
      </c>
      <c r="AS65" s="4" t="s">
        <v>435</v>
      </c>
    </row>
    <row r="66" spans="1:45" x14ac:dyDescent="0.4">
      <c r="A66" s="1" t="s">
        <v>313</v>
      </c>
      <c r="B66" s="9">
        <v>6.5732480508970004E-3</v>
      </c>
      <c r="C66" s="9">
        <v>2.1266750210590001E-2</v>
      </c>
      <c r="D66" s="9">
        <v>1.6829410964539999E-2</v>
      </c>
      <c r="E66" s="9">
        <v>2.0491641329919999E-2</v>
      </c>
      <c r="F66" s="9">
        <v>1.8554318673680001E-2</v>
      </c>
      <c r="G66" s="9">
        <v>1.522093740374E-2</v>
      </c>
      <c r="H66" s="9">
        <v>1.0119964291700001E-2</v>
      </c>
      <c r="I66" s="9">
        <v>3.049911977352E-2</v>
      </c>
      <c r="J66" s="9">
        <v>2.9518494023909998E-2</v>
      </c>
      <c r="K66" s="9">
        <v>3.202495841598E-2</v>
      </c>
      <c r="L66" s="9">
        <v>1.6369822041390002E-2</v>
      </c>
      <c r="M66" s="9">
        <v>3.0357751979660001E-2</v>
      </c>
      <c r="N66" s="9">
        <v>1.6404742681450001E-2</v>
      </c>
      <c r="O66" s="9">
        <v>2.0932585429160003E-2</v>
      </c>
      <c r="P66" s="9">
        <v>1.4390357951460001E-2</v>
      </c>
      <c r="Q66" s="9">
        <v>1.2496004129580001E-2</v>
      </c>
      <c r="R66" s="9">
        <v>2.4053411099350001E-2</v>
      </c>
      <c r="S66" s="9">
        <v>2.559480955188E-2</v>
      </c>
      <c r="T66" s="9">
        <v>2.1479992648059998E-2</v>
      </c>
      <c r="U66" s="9">
        <v>2.426705754781E-2</v>
      </c>
      <c r="V66" s="9">
        <v>3.2180854210110001E-2</v>
      </c>
      <c r="W66" s="9">
        <v>1.160638198185E-2</v>
      </c>
      <c r="X66" s="9">
        <v>2.7916396148179999E-2</v>
      </c>
      <c r="Y66" s="9">
        <v>1.2098005552690002E-2</v>
      </c>
      <c r="Z66" s="9">
        <v>9.797506108617E-3</v>
      </c>
      <c r="AA66" s="9">
        <v>1.8047747812119999E-2</v>
      </c>
      <c r="AB66" s="9">
        <v>8.8000865132469991E-3</v>
      </c>
      <c r="AC66" s="9">
        <v>8.4834789806889997E-3</v>
      </c>
      <c r="AD66" s="9">
        <v>1.7211797025859999E-2</v>
      </c>
      <c r="AE66" s="9">
        <v>1.249892601711E-2</v>
      </c>
      <c r="AF66" s="9">
        <v>1.4042976405880002E-2</v>
      </c>
      <c r="AG66" s="9">
        <v>1.7780078282230001E-2</v>
      </c>
      <c r="AH66" s="9">
        <v>2.442662315227E-2</v>
      </c>
      <c r="AI66" s="9">
        <v>2.9956831637420002E-2</v>
      </c>
      <c r="AJ66" s="9">
        <v>1.9770571512110001E-2</v>
      </c>
      <c r="AK66" s="9">
        <v>2.5311304813589997E-2</v>
      </c>
      <c r="AL66" s="9">
        <v>2.0811700184159999E-2</v>
      </c>
      <c r="AM66" s="9">
        <v>1.968166529531E-2</v>
      </c>
      <c r="AN66" s="9">
        <v>1.533868958983E-2</v>
      </c>
      <c r="AO66" s="9">
        <v>2.2714990796580001E-2</v>
      </c>
      <c r="AP66" s="9">
        <v>2.0625431898620001E-2</v>
      </c>
      <c r="AQ66" s="9">
        <v>2.364203148453E-2</v>
      </c>
      <c r="AR66" s="9">
        <v>1.907812100016E-2</v>
      </c>
      <c r="AS66" s="9">
        <v>1.8491876797619999E-2</v>
      </c>
    </row>
    <row r="67" spans="1:45" x14ac:dyDescent="0.4">
      <c r="B67" s="10">
        <v>1</v>
      </c>
      <c r="C67" s="10">
        <v>4</v>
      </c>
      <c r="D67" s="10">
        <v>3</v>
      </c>
      <c r="E67" s="10">
        <v>10</v>
      </c>
      <c r="F67" s="10">
        <v>6</v>
      </c>
      <c r="G67" s="10">
        <v>9</v>
      </c>
      <c r="H67" s="10">
        <v>5</v>
      </c>
      <c r="I67" s="10">
        <v>31</v>
      </c>
      <c r="J67" s="10">
        <v>14</v>
      </c>
      <c r="K67" s="10">
        <v>17</v>
      </c>
      <c r="L67" s="10">
        <v>9</v>
      </c>
      <c r="M67" s="10">
        <v>32</v>
      </c>
      <c r="N67" s="10">
        <v>7</v>
      </c>
      <c r="O67" s="10">
        <v>10</v>
      </c>
      <c r="P67" s="10">
        <v>9</v>
      </c>
      <c r="Q67" s="10">
        <v>11</v>
      </c>
      <c r="R67" s="10">
        <v>14</v>
      </c>
      <c r="S67" s="10">
        <v>13</v>
      </c>
      <c r="T67" s="10">
        <v>11</v>
      </c>
      <c r="U67" s="10">
        <v>21</v>
      </c>
      <c r="V67" s="10">
        <v>18</v>
      </c>
      <c r="W67" s="10">
        <v>11</v>
      </c>
      <c r="X67" s="10">
        <v>14</v>
      </c>
      <c r="Y67" s="10">
        <v>11</v>
      </c>
      <c r="Z67" s="10">
        <v>4</v>
      </c>
      <c r="AA67" s="10">
        <v>6</v>
      </c>
      <c r="AB67" s="10">
        <v>4</v>
      </c>
      <c r="AC67" s="10">
        <v>4</v>
      </c>
      <c r="AD67" s="10">
        <v>20</v>
      </c>
      <c r="AE67" s="10">
        <v>15</v>
      </c>
      <c r="AF67" s="10">
        <v>17</v>
      </c>
      <c r="AG67" s="10">
        <v>43</v>
      </c>
      <c r="AH67" s="10">
        <v>44</v>
      </c>
      <c r="AI67" s="10">
        <v>55</v>
      </c>
      <c r="AJ67" s="10">
        <v>38</v>
      </c>
      <c r="AK67" s="10">
        <v>77</v>
      </c>
      <c r="AL67" s="10">
        <v>44</v>
      </c>
      <c r="AM67" s="10">
        <v>44</v>
      </c>
      <c r="AN67" s="10">
        <v>32</v>
      </c>
      <c r="AO67" s="10">
        <v>88</v>
      </c>
      <c r="AP67" s="10">
        <v>20</v>
      </c>
      <c r="AQ67" s="10">
        <v>26</v>
      </c>
      <c r="AR67" s="10">
        <v>23</v>
      </c>
      <c r="AS67" s="10">
        <v>32</v>
      </c>
    </row>
    <row r="68" spans="1:45" x14ac:dyDescent="0.4">
      <c r="B68" s="10">
        <v>140</v>
      </c>
      <c r="C68" s="10">
        <v>171</v>
      </c>
      <c r="D68" s="10">
        <v>194</v>
      </c>
      <c r="E68" s="10">
        <v>525</v>
      </c>
      <c r="F68" s="10">
        <v>399</v>
      </c>
      <c r="G68" s="10">
        <v>458</v>
      </c>
      <c r="H68" s="10">
        <v>487</v>
      </c>
      <c r="I68" s="10">
        <v>1024</v>
      </c>
      <c r="J68" s="10">
        <v>558</v>
      </c>
      <c r="K68" s="10">
        <v>557</v>
      </c>
      <c r="L68" s="10">
        <v>670</v>
      </c>
      <c r="M68" s="10">
        <v>1265</v>
      </c>
      <c r="N68" s="10">
        <v>579</v>
      </c>
      <c r="O68" s="10">
        <v>605</v>
      </c>
      <c r="P68" s="10">
        <v>615</v>
      </c>
      <c r="Q68" s="10">
        <v>977</v>
      </c>
      <c r="R68" s="10">
        <v>697</v>
      </c>
      <c r="S68" s="10">
        <v>673</v>
      </c>
      <c r="T68" s="10">
        <v>615</v>
      </c>
      <c r="U68" s="10">
        <v>885</v>
      </c>
      <c r="V68" s="10">
        <v>799</v>
      </c>
      <c r="W68" s="10">
        <v>729</v>
      </c>
      <c r="X68" s="10">
        <v>608</v>
      </c>
      <c r="Y68" s="10">
        <v>879</v>
      </c>
      <c r="Z68" s="10">
        <v>408</v>
      </c>
      <c r="AA68" s="10">
        <v>375</v>
      </c>
      <c r="AB68" s="10">
        <v>339</v>
      </c>
      <c r="AC68" s="10">
        <v>431</v>
      </c>
      <c r="AD68" s="10">
        <v>1560</v>
      </c>
      <c r="AE68" s="10">
        <v>1486</v>
      </c>
      <c r="AF68" s="10">
        <v>1327</v>
      </c>
      <c r="AG68" s="10">
        <v>2296</v>
      </c>
      <c r="AH68" s="10">
        <v>2001</v>
      </c>
      <c r="AI68" s="10">
        <v>2055</v>
      </c>
      <c r="AJ68" s="10">
        <v>2161</v>
      </c>
      <c r="AK68" s="10">
        <v>3652</v>
      </c>
      <c r="AL68" s="10">
        <v>2405</v>
      </c>
      <c r="AM68" s="10">
        <v>2382</v>
      </c>
      <c r="AN68" s="10">
        <v>2397</v>
      </c>
      <c r="AO68" s="10">
        <v>4107</v>
      </c>
      <c r="AP68" s="10">
        <v>1175</v>
      </c>
      <c r="AQ68" s="10">
        <v>1190</v>
      </c>
      <c r="AR68" s="10">
        <v>1127</v>
      </c>
      <c r="AS68" s="10">
        <v>1880</v>
      </c>
    </row>
    <row r="69" spans="1:45" x14ac:dyDescent="0.4">
      <c r="B69" s="10">
        <v>2.7274925466759998</v>
      </c>
      <c r="C69" s="10">
        <v>8.3601445483469998</v>
      </c>
      <c r="D69" s="10">
        <v>6.9188527256160004</v>
      </c>
      <c r="E69" s="10">
        <v>14.020337863889999</v>
      </c>
      <c r="F69" s="10">
        <v>12.696148859219999</v>
      </c>
      <c r="G69" s="10">
        <v>10.097442966519999</v>
      </c>
      <c r="H69" s="10">
        <v>6.8209745492879996</v>
      </c>
      <c r="I69" s="10">
        <v>34.415654739979999</v>
      </c>
      <c r="J69" s="10">
        <v>18.218410210849999</v>
      </c>
      <c r="K69" s="10">
        <v>20.104267642869999</v>
      </c>
      <c r="L69" s="10">
        <v>10.423108671690001</v>
      </c>
      <c r="M69" s="10">
        <v>32.585247346209997</v>
      </c>
      <c r="N69" s="10">
        <v>9.4993289822880005</v>
      </c>
      <c r="O69" s="10">
        <v>12.169334532160001</v>
      </c>
      <c r="P69" s="10">
        <v>8.0859380364589999</v>
      </c>
      <c r="Q69" s="10">
        <v>11.588060896429999</v>
      </c>
      <c r="R69" s="10">
        <v>12.86523234179</v>
      </c>
      <c r="S69" s="10">
        <v>13.756539088429999</v>
      </c>
      <c r="T69" s="10">
        <v>11.187009217929999</v>
      </c>
      <c r="U69" s="10">
        <v>20.757440119030001</v>
      </c>
      <c r="V69" s="10">
        <v>15.705532624270001</v>
      </c>
      <c r="W69" s="10">
        <v>6.0397482246400003</v>
      </c>
      <c r="X69" s="10">
        <v>12.941844890180001</v>
      </c>
      <c r="Y69" s="10">
        <v>10.50193581529</v>
      </c>
      <c r="Z69" s="10">
        <v>2.5634740551839998</v>
      </c>
      <c r="AA69" s="10">
        <v>4.439800835852</v>
      </c>
      <c r="AB69" s="10">
        <v>2.5187486162920001</v>
      </c>
      <c r="AC69" s="10">
        <v>3.7908563751569999</v>
      </c>
      <c r="AD69" s="10">
        <v>30.16947346968</v>
      </c>
      <c r="AE69" s="10">
        <v>21.929107045470001</v>
      </c>
      <c r="AF69" s="10">
        <v>25.265198306329999</v>
      </c>
      <c r="AG69" s="10">
        <v>53.705629027279997</v>
      </c>
      <c r="AH69" s="10">
        <v>44.106146150599997</v>
      </c>
      <c r="AI69" s="10">
        <v>53.038170793349998</v>
      </c>
      <c r="AJ69" s="10">
        <v>33.631278401129997</v>
      </c>
      <c r="AK69" s="10">
        <v>73.953904128700003</v>
      </c>
      <c r="AL69" s="10">
        <v>48.77821882552</v>
      </c>
      <c r="AM69" s="10">
        <v>47.122587970470001</v>
      </c>
      <c r="AN69" s="10">
        <v>36.172037130290001</v>
      </c>
      <c r="AO69" s="10">
        <v>91.164775658590003</v>
      </c>
      <c r="AP69" s="10">
        <v>25.497400794760001</v>
      </c>
      <c r="AQ69" s="10">
        <v>27.844689868349999</v>
      </c>
      <c r="AR69" s="10">
        <v>22.724439577159998</v>
      </c>
      <c r="AS69" s="10">
        <v>36.494757497389998</v>
      </c>
    </row>
    <row r="70" spans="1:45" x14ac:dyDescent="0.4">
      <c r="B70" s="10">
        <v>414.93832661670001</v>
      </c>
      <c r="C70" s="10">
        <v>393.1087009327</v>
      </c>
      <c r="D70" s="10">
        <v>411.1167491361</v>
      </c>
      <c r="E70" s="10">
        <v>684.19789504209996</v>
      </c>
      <c r="F70" s="10">
        <v>684.26920344040002</v>
      </c>
      <c r="G70" s="10">
        <v>663.39166233169999</v>
      </c>
      <c r="H70" s="10">
        <v>674.01172105759997</v>
      </c>
      <c r="I70" s="10">
        <v>1128.41468854</v>
      </c>
      <c r="J70" s="10">
        <v>617.18630347789997</v>
      </c>
      <c r="K70" s="10">
        <v>627.76873530119997</v>
      </c>
      <c r="L70" s="10">
        <v>636.72706064479996</v>
      </c>
      <c r="M70" s="10">
        <v>1073.374845675</v>
      </c>
      <c r="N70" s="10">
        <v>579.05991985059995</v>
      </c>
      <c r="O70" s="10">
        <v>581.35840760539998</v>
      </c>
      <c r="P70" s="10">
        <v>561.89971533259995</v>
      </c>
      <c r="Q70" s="10">
        <v>927.34131457230001</v>
      </c>
      <c r="R70" s="10">
        <v>534.86103441440002</v>
      </c>
      <c r="S70" s="10">
        <v>537.47378196149998</v>
      </c>
      <c r="T70" s="10">
        <v>520.81066326339999</v>
      </c>
      <c r="U70" s="10">
        <v>855.37523773249995</v>
      </c>
      <c r="V70" s="10">
        <v>488.03964374970002</v>
      </c>
      <c r="W70" s="10">
        <v>520.38165158490006</v>
      </c>
      <c r="X70" s="10">
        <v>463.59296599330003</v>
      </c>
      <c r="Y70" s="10">
        <v>868.07166433760005</v>
      </c>
      <c r="Z70" s="10">
        <v>261.6455684503</v>
      </c>
      <c r="AA70" s="10">
        <v>246.00304049409999</v>
      </c>
      <c r="AB70" s="10">
        <v>286.2186198398</v>
      </c>
      <c r="AC70" s="10">
        <v>446.85162582309999</v>
      </c>
      <c r="AD70" s="10">
        <v>1752.8369306449999</v>
      </c>
      <c r="AE70" s="10">
        <v>1754.4793060980001</v>
      </c>
      <c r="AF70" s="10">
        <v>1799.134141944</v>
      </c>
      <c r="AG70" s="10">
        <v>3020.550763321</v>
      </c>
      <c r="AH70" s="10">
        <v>1805.6587632129999</v>
      </c>
      <c r="AI70" s="10">
        <v>1770.486660114</v>
      </c>
      <c r="AJ70" s="10">
        <v>1701.07770433</v>
      </c>
      <c r="AK70" s="10">
        <v>2921.773676756</v>
      </c>
      <c r="AL70" s="10">
        <v>2343.7882726490002</v>
      </c>
      <c r="AM70" s="10">
        <v>2394.2378484450001</v>
      </c>
      <c r="AN70" s="10">
        <v>2358.2221231120002</v>
      </c>
      <c r="AO70" s="10">
        <v>4013.4190004729999</v>
      </c>
      <c r="AP70" s="10">
        <v>1236.211727351</v>
      </c>
      <c r="AQ70" s="10">
        <v>1177.7621515549999</v>
      </c>
      <c r="AR70" s="10">
        <v>1191.125665729</v>
      </c>
      <c r="AS70" s="10">
        <v>1973.5561672179999</v>
      </c>
    </row>
    <row r="71" spans="1:45" x14ac:dyDescent="0.4">
      <c r="B71" s="4" t="s">
        <v>95</v>
      </c>
      <c r="C71" s="4" t="s">
        <v>95</v>
      </c>
      <c r="D71" s="4" t="s">
        <v>95</v>
      </c>
      <c r="E71" s="4" t="s">
        <v>236</v>
      </c>
      <c r="F71" s="4" t="s">
        <v>236</v>
      </c>
      <c r="G71" s="4" t="s">
        <v>236</v>
      </c>
      <c r="H71" s="4" t="s">
        <v>236</v>
      </c>
      <c r="I71" s="4" t="s">
        <v>561</v>
      </c>
      <c r="J71" s="4" t="s">
        <v>397</v>
      </c>
      <c r="K71" s="4" t="s">
        <v>397</v>
      </c>
      <c r="L71" s="4" t="s">
        <v>434</v>
      </c>
      <c r="M71" s="4" t="s">
        <v>435</v>
      </c>
      <c r="N71" s="4" t="s">
        <v>542</v>
      </c>
      <c r="O71" s="4" t="s">
        <v>397</v>
      </c>
      <c r="P71" s="4" t="s">
        <v>547</v>
      </c>
      <c r="Q71" s="4" t="s">
        <v>236</v>
      </c>
      <c r="R71" s="4" t="s">
        <v>435</v>
      </c>
      <c r="S71" s="4" t="s">
        <v>397</v>
      </c>
      <c r="T71" s="4" t="s">
        <v>397</v>
      </c>
      <c r="U71" s="4" t="s">
        <v>397</v>
      </c>
      <c r="V71" s="4" t="s">
        <v>826</v>
      </c>
      <c r="W71" s="4" t="s">
        <v>236</v>
      </c>
      <c r="X71" s="4" t="s">
        <v>435</v>
      </c>
      <c r="Y71" s="4" t="s">
        <v>236</v>
      </c>
      <c r="Z71" s="4" t="s">
        <v>95</v>
      </c>
      <c r="AA71" s="4" t="s">
        <v>236</v>
      </c>
      <c r="AB71" s="4" t="s">
        <v>95</v>
      </c>
      <c r="AC71" s="4" t="s">
        <v>95</v>
      </c>
      <c r="AD71" s="4" t="s">
        <v>435</v>
      </c>
      <c r="AE71" s="4" t="s">
        <v>397</v>
      </c>
      <c r="AF71" s="4" t="s">
        <v>435</v>
      </c>
      <c r="AG71" s="4" t="s">
        <v>107</v>
      </c>
      <c r="AH71" s="4" t="s">
        <v>107</v>
      </c>
      <c r="AI71" s="4" t="s">
        <v>107</v>
      </c>
      <c r="AJ71" s="4" t="s">
        <v>107</v>
      </c>
      <c r="AK71" s="4" t="s">
        <v>107</v>
      </c>
      <c r="AL71" s="4" t="s">
        <v>107</v>
      </c>
      <c r="AM71" s="4" t="s">
        <v>107</v>
      </c>
      <c r="AN71" s="4" t="s">
        <v>107</v>
      </c>
      <c r="AO71" s="4" t="s">
        <v>107</v>
      </c>
      <c r="AP71" s="4" t="s">
        <v>435</v>
      </c>
      <c r="AQ71" s="4" t="s">
        <v>269</v>
      </c>
      <c r="AR71" s="4" t="s">
        <v>269</v>
      </c>
      <c r="AS71" s="4" t="s">
        <v>435</v>
      </c>
    </row>
    <row r="72" spans="1:45" x14ac:dyDescent="0.4">
      <c r="A72" s="1" t="s">
        <v>316</v>
      </c>
      <c r="B72" s="9">
        <v>5.7474792083930006E-3</v>
      </c>
      <c r="C72" s="9">
        <v>1.141965340348E-2</v>
      </c>
      <c r="D72" s="9">
        <v>1.6731109984230001E-2</v>
      </c>
      <c r="E72" s="9">
        <v>1.0156601680340001E-2</v>
      </c>
      <c r="F72" s="9">
        <v>3.3770146183350002E-3</v>
      </c>
      <c r="G72" s="9">
        <v>1.443635659032E-2</v>
      </c>
      <c r="H72" s="9">
        <v>5.7742626597790002E-3</v>
      </c>
      <c r="I72" s="9">
        <v>1.9815009801620001E-2</v>
      </c>
      <c r="J72" s="9">
        <v>2.9490971604189998E-2</v>
      </c>
      <c r="K72" s="9">
        <v>2.1860651614309997E-2</v>
      </c>
      <c r="L72" s="9">
        <v>4.063599122494E-2</v>
      </c>
      <c r="M72" s="9">
        <v>3.8085561859799999E-2</v>
      </c>
      <c r="N72" s="9">
        <v>1.5757491451509998E-2</v>
      </c>
      <c r="O72" s="9">
        <v>3.633469591677E-2</v>
      </c>
      <c r="P72" s="9">
        <v>2.112041275031E-2</v>
      </c>
      <c r="Q72" s="9">
        <v>2.9741322331229999E-2</v>
      </c>
      <c r="R72" s="9">
        <v>1.319303456144E-2</v>
      </c>
      <c r="S72" s="9">
        <v>1.6206027074300002E-2</v>
      </c>
      <c r="T72" s="9">
        <v>2.0151471612440002E-2</v>
      </c>
      <c r="U72" s="9">
        <v>2.2748333126790001E-2</v>
      </c>
      <c r="V72" s="9">
        <v>6.9373805433159998E-3</v>
      </c>
      <c r="W72" s="9">
        <v>4.0340837094669998E-3</v>
      </c>
      <c r="X72" s="9">
        <v>8.9320553949049988E-3</v>
      </c>
      <c r="Y72" s="9">
        <v>8.237981137990999E-3</v>
      </c>
      <c r="Z72" s="9">
        <v>6.4416528474140009E-4</v>
      </c>
      <c r="AA72" s="9">
        <v>0</v>
      </c>
      <c r="AB72" s="9">
        <v>1.130454217852E-2</v>
      </c>
      <c r="AC72" s="9">
        <v>1.0108475042089999E-3</v>
      </c>
      <c r="AD72" s="9">
        <v>1.9780668132229999E-2</v>
      </c>
      <c r="AE72" s="9">
        <v>2.2120837286409997E-2</v>
      </c>
      <c r="AF72" s="9">
        <v>2.8450294227359996E-2</v>
      </c>
      <c r="AG72" s="9">
        <v>2.8755456336380002E-2</v>
      </c>
      <c r="AH72" s="9">
        <v>4.4083668387359994E-3</v>
      </c>
      <c r="AI72" s="9">
        <v>1.032301096117E-2</v>
      </c>
      <c r="AJ72" s="9">
        <v>8.9340795534419998E-3</v>
      </c>
      <c r="AK72" s="9">
        <v>1.299656337366E-2</v>
      </c>
      <c r="AL72" s="9">
        <v>1.5914654950339998E-2</v>
      </c>
      <c r="AM72" s="9">
        <v>2.1305141897879999E-2</v>
      </c>
      <c r="AN72" s="9">
        <v>2.6568109658919998E-2</v>
      </c>
      <c r="AO72" s="9">
        <v>2.7281629889809998E-2</v>
      </c>
      <c r="AP72" s="9">
        <v>4.3129425769059997E-3</v>
      </c>
      <c r="AQ72" s="9">
        <v>7.3979614495429998E-3</v>
      </c>
      <c r="AR72" s="9">
        <v>3.1314540272760001E-3</v>
      </c>
      <c r="AS72" s="9">
        <v>7.7716159443969998E-3</v>
      </c>
    </row>
    <row r="73" spans="1:45" x14ac:dyDescent="0.4">
      <c r="B73" s="10">
        <v>1</v>
      </c>
      <c r="C73" s="10">
        <v>1</v>
      </c>
      <c r="D73" s="10">
        <v>2</v>
      </c>
      <c r="E73" s="10">
        <v>6</v>
      </c>
      <c r="F73" s="10">
        <v>1</v>
      </c>
      <c r="G73" s="10">
        <v>7</v>
      </c>
      <c r="H73" s="10">
        <v>3</v>
      </c>
      <c r="I73" s="10">
        <v>21</v>
      </c>
      <c r="J73" s="10">
        <v>16</v>
      </c>
      <c r="K73" s="10">
        <v>12</v>
      </c>
      <c r="L73" s="10">
        <v>25</v>
      </c>
      <c r="M73" s="10">
        <v>39</v>
      </c>
      <c r="N73" s="10">
        <v>11</v>
      </c>
      <c r="O73" s="10">
        <v>20</v>
      </c>
      <c r="P73" s="10">
        <v>14</v>
      </c>
      <c r="Q73" s="10">
        <v>33</v>
      </c>
      <c r="R73" s="10">
        <v>11</v>
      </c>
      <c r="S73" s="10">
        <v>14</v>
      </c>
      <c r="T73" s="10">
        <v>11</v>
      </c>
      <c r="U73" s="10">
        <v>22</v>
      </c>
      <c r="V73" s="10">
        <v>11</v>
      </c>
      <c r="W73" s="10">
        <v>7</v>
      </c>
      <c r="X73" s="10">
        <v>4</v>
      </c>
      <c r="Y73" s="10">
        <v>12</v>
      </c>
      <c r="Z73" s="10">
        <v>1</v>
      </c>
      <c r="AA73" s="10">
        <v>0</v>
      </c>
      <c r="AB73" s="10">
        <v>3</v>
      </c>
      <c r="AC73" s="10">
        <v>2</v>
      </c>
      <c r="AD73" s="10">
        <v>35</v>
      </c>
      <c r="AE73" s="10">
        <v>33</v>
      </c>
      <c r="AF73" s="10">
        <v>39</v>
      </c>
      <c r="AG73" s="10">
        <v>72</v>
      </c>
      <c r="AH73" s="10">
        <v>17</v>
      </c>
      <c r="AI73" s="10">
        <v>27</v>
      </c>
      <c r="AJ73" s="10">
        <v>23</v>
      </c>
      <c r="AK73" s="10">
        <v>63</v>
      </c>
      <c r="AL73" s="10">
        <v>44</v>
      </c>
      <c r="AM73" s="10">
        <v>50</v>
      </c>
      <c r="AN73" s="10">
        <v>57</v>
      </c>
      <c r="AO73" s="10">
        <v>118</v>
      </c>
      <c r="AP73" s="10">
        <v>8</v>
      </c>
      <c r="AQ73" s="10">
        <v>11</v>
      </c>
      <c r="AR73" s="10">
        <v>5</v>
      </c>
      <c r="AS73" s="10">
        <v>17</v>
      </c>
    </row>
    <row r="74" spans="1:45" x14ac:dyDescent="0.4">
      <c r="B74" s="10">
        <v>140</v>
      </c>
      <c r="C74" s="10">
        <v>171</v>
      </c>
      <c r="D74" s="10">
        <v>194</v>
      </c>
      <c r="E74" s="10">
        <v>525</v>
      </c>
      <c r="F74" s="10">
        <v>399</v>
      </c>
      <c r="G74" s="10">
        <v>458</v>
      </c>
      <c r="H74" s="10">
        <v>487</v>
      </c>
      <c r="I74" s="10">
        <v>1024</v>
      </c>
      <c r="J74" s="10">
        <v>558</v>
      </c>
      <c r="K74" s="10">
        <v>557</v>
      </c>
      <c r="L74" s="10">
        <v>670</v>
      </c>
      <c r="M74" s="10">
        <v>1265</v>
      </c>
      <c r="N74" s="10">
        <v>579</v>
      </c>
      <c r="O74" s="10">
        <v>605</v>
      </c>
      <c r="P74" s="10">
        <v>615</v>
      </c>
      <c r="Q74" s="10">
        <v>977</v>
      </c>
      <c r="R74" s="10">
        <v>697</v>
      </c>
      <c r="S74" s="10">
        <v>673</v>
      </c>
      <c r="T74" s="10">
        <v>615</v>
      </c>
      <c r="U74" s="10">
        <v>885</v>
      </c>
      <c r="V74" s="10">
        <v>799</v>
      </c>
      <c r="W74" s="10">
        <v>729</v>
      </c>
      <c r="X74" s="10">
        <v>608</v>
      </c>
      <c r="Y74" s="10">
        <v>879</v>
      </c>
      <c r="Z74" s="10">
        <v>408</v>
      </c>
      <c r="AA74" s="10">
        <v>375</v>
      </c>
      <c r="AB74" s="10">
        <v>339</v>
      </c>
      <c r="AC74" s="10">
        <v>431</v>
      </c>
      <c r="AD74" s="10">
        <v>1560</v>
      </c>
      <c r="AE74" s="10">
        <v>1486</v>
      </c>
      <c r="AF74" s="10">
        <v>1327</v>
      </c>
      <c r="AG74" s="10">
        <v>2296</v>
      </c>
      <c r="AH74" s="10">
        <v>2001</v>
      </c>
      <c r="AI74" s="10">
        <v>2055</v>
      </c>
      <c r="AJ74" s="10">
        <v>2161</v>
      </c>
      <c r="AK74" s="10">
        <v>3652</v>
      </c>
      <c r="AL74" s="10">
        <v>2405</v>
      </c>
      <c r="AM74" s="10">
        <v>2382</v>
      </c>
      <c r="AN74" s="10">
        <v>2397</v>
      </c>
      <c r="AO74" s="10">
        <v>4107</v>
      </c>
      <c r="AP74" s="10">
        <v>1175</v>
      </c>
      <c r="AQ74" s="10">
        <v>1190</v>
      </c>
      <c r="AR74" s="10">
        <v>1127</v>
      </c>
      <c r="AS74" s="10">
        <v>1880</v>
      </c>
    </row>
    <row r="75" spans="1:45" x14ac:dyDescent="0.4">
      <c r="B75" s="10">
        <v>2.3848494049950002</v>
      </c>
      <c r="C75" s="10">
        <v>4.4891651145439999</v>
      </c>
      <c r="D75" s="10">
        <v>6.8784395461549996</v>
      </c>
      <c r="E75" s="10">
        <v>6.9491254904690001</v>
      </c>
      <c r="F75" s="10">
        <v>2.310787102895</v>
      </c>
      <c r="G75" s="10">
        <v>9.5769585964669997</v>
      </c>
      <c r="H75" s="10">
        <v>3.8919207131559999</v>
      </c>
      <c r="I75" s="10">
        <v>22.359548113710002</v>
      </c>
      <c r="J75" s="10">
        <v>18.20142375036</v>
      </c>
      <c r="K75" s="10">
        <v>13.72343361677</v>
      </c>
      <c r="L75" s="10">
        <v>25.874035249039999</v>
      </c>
      <c r="M75" s="10">
        <v>40.880084083710003</v>
      </c>
      <c r="N75" s="10">
        <v>9.1245317369559995</v>
      </c>
      <c r="O75" s="10">
        <v>21.123480958999998</v>
      </c>
      <c r="P75" s="10">
        <v>11.867553912110001</v>
      </c>
      <c r="Q75" s="10">
        <v>27.580356947759999</v>
      </c>
      <c r="R75" s="10">
        <v>7.0564401125960003</v>
      </c>
      <c r="S75" s="10">
        <v>8.7103146621909993</v>
      </c>
      <c r="T75" s="10">
        <v>10.495101296210001</v>
      </c>
      <c r="U75" s="10">
        <v>19.458360856350001</v>
      </c>
      <c r="V75" s="10">
        <v>3.385716728917</v>
      </c>
      <c r="W75" s="10">
        <v>2.0992631433639999</v>
      </c>
      <c r="X75" s="10">
        <v>4.1408380529400004</v>
      </c>
      <c r="Y75" s="10">
        <v>7.1511579972380002</v>
      </c>
      <c r="Z75" s="10">
        <v>0.1685429921021</v>
      </c>
      <c r="AA75" s="10">
        <v>0</v>
      </c>
      <c r="AB75" s="10">
        <v>3.235570460256</v>
      </c>
      <c r="AC75" s="10">
        <v>0.4516988507152</v>
      </c>
      <c r="AD75" s="10">
        <v>34.672285615</v>
      </c>
      <c r="AE75" s="10">
        <v>38.810551252579998</v>
      </c>
      <c r="AF75" s="10">
        <v>51.185895692789998</v>
      </c>
      <c r="AG75" s="10">
        <v>86.857315586490003</v>
      </c>
      <c r="AH75" s="10">
        <v>7.9600062138209999</v>
      </c>
      <c r="AI75" s="10">
        <v>18.276753198960002</v>
      </c>
      <c r="AJ75" s="10">
        <v>15.19756353707</v>
      </c>
      <c r="AK75" s="10">
        <v>37.973016753460001</v>
      </c>
      <c r="AL75" s="10">
        <v>37.300581635859999</v>
      </c>
      <c r="AM75" s="10">
        <v>51.009577098400001</v>
      </c>
      <c r="AN75" s="10">
        <v>62.653503966930003</v>
      </c>
      <c r="AO75" s="10">
        <v>109.4926117636</v>
      </c>
      <c r="AP75" s="10">
        <v>5.3317101929639996</v>
      </c>
      <c r="AQ75" s="10">
        <v>8.7130389939310007</v>
      </c>
      <c r="AR75" s="10">
        <v>3.7299552629380002</v>
      </c>
      <c r="AS75" s="10">
        <v>15.337720576320001</v>
      </c>
    </row>
    <row r="76" spans="1:45" x14ac:dyDescent="0.4">
      <c r="B76" s="10">
        <v>414.93832661670001</v>
      </c>
      <c r="C76" s="10">
        <v>393.1087009327</v>
      </c>
      <c r="D76" s="10">
        <v>411.1167491361</v>
      </c>
      <c r="E76" s="10">
        <v>684.19789504209996</v>
      </c>
      <c r="F76" s="10">
        <v>684.26920344040002</v>
      </c>
      <c r="G76" s="10">
        <v>663.39166233169999</v>
      </c>
      <c r="H76" s="10">
        <v>674.01172105759997</v>
      </c>
      <c r="I76" s="10">
        <v>1128.41468854</v>
      </c>
      <c r="J76" s="10">
        <v>617.18630347789997</v>
      </c>
      <c r="K76" s="10">
        <v>627.76873530119997</v>
      </c>
      <c r="L76" s="10">
        <v>636.72706064479996</v>
      </c>
      <c r="M76" s="10">
        <v>1073.374845675</v>
      </c>
      <c r="N76" s="10">
        <v>579.05991985059995</v>
      </c>
      <c r="O76" s="10">
        <v>581.35840760539998</v>
      </c>
      <c r="P76" s="10">
        <v>561.89971533259995</v>
      </c>
      <c r="Q76" s="10">
        <v>927.34131457230001</v>
      </c>
      <c r="R76" s="10">
        <v>534.86103441440002</v>
      </c>
      <c r="S76" s="10">
        <v>537.47378196149998</v>
      </c>
      <c r="T76" s="10">
        <v>520.81066326339999</v>
      </c>
      <c r="U76" s="10">
        <v>855.37523773249995</v>
      </c>
      <c r="V76" s="10">
        <v>488.03964374970002</v>
      </c>
      <c r="W76" s="10">
        <v>520.38165158490006</v>
      </c>
      <c r="X76" s="10">
        <v>463.59296599330003</v>
      </c>
      <c r="Y76" s="10">
        <v>868.07166433760005</v>
      </c>
      <c r="Z76" s="10">
        <v>261.6455684503</v>
      </c>
      <c r="AA76" s="10">
        <v>246.00304049409999</v>
      </c>
      <c r="AB76" s="10">
        <v>286.2186198398</v>
      </c>
      <c r="AC76" s="10">
        <v>446.85162582309999</v>
      </c>
      <c r="AD76" s="10">
        <v>1752.8369306449999</v>
      </c>
      <c r="AE76" s="10">
        <v>1754.4793060980001</v>
      </c>
      <c r="AF76" s="10">
        <v>1799.134141944</v>
      </c>
      <c r="AG76" s="10">
        <v>3020.550763321</v>
      </c>
      <c r="AH76" s="10">
        <v>1805.6587632129999</v>
      </c>
      <c r="AI76" s="10">
        <v>1770.486660114</v>
      </c>
      <c r="AJ76" s="10">
        <v>1701.07770433</v>
      </c>
      <c r="AK76" s="10">
        <v>2921.773676756</v>
      </c>
      <c r="AL76" s="10">
        <v>2343.7882726490002</v>
      </c>
      <c r="AM76" s="10">
        <v>2394.2378484450001</v>
      </c>
      <c r="AN76" s="10">
        <v>2358.2221231120002</v>
      </c>
      <c r="AO76" s="10">
        <v>4013.4190004729999</v>
      </c>
      <c r="AP76" s="10">
        <v>1236.211727351</v>
      </c>
      <c r="AQ76" s="10">
        <v>1177.7621515549999</v>
      </c>
      <c r="AR76" s="10">
        <v>1191.125665729</v>
      </c>
      <c r="AS76" s="10">
        <v>1973.5561672179999</v>
      </c>
    </row>
    <row r="77" spans="1:45" x14ac:dyDescent="0.4">
      <c r="B77" s="4" t="s">
        <v>95</v>
      </c>
      <c r="C77" s="4" t="s">
        <v>95</v>
      </c>
      <c r="D77" s="4" t="s">
        <v>95</v>
      </c>
      <c r="E77" s="4" t="s">
        <v>95</v>
      </c>
      <c r="F77" s="4" t="s">
        <v>95</v>
      </c>
      <c r="G77" s="4" t="s">
        <v>236</v>
      </c>
      <c r="H77" s="4" t="s">
        <v>95</v>
      </c>
      <c r="I77" s="4" t="s">
        <v>397</v>
      </c>
      <c r="J77" s="4" t="s">
        <v>435</v>
      </c>
      <c r="K77" s="4" t="s">
        <v>397</v>
      </c>
      <c r="L77" s="4" t="s">
        <v>107</v>
      </c>
      <c r="M77" s="4" t="s">
        <v>437</v>
      </c>
      <c r="N77" s="4" t="s">
        <v>236</v>
      </c>
      <c r="O77" s="4" t="s">
        <v>891</v>
      </c>
      <c r="P77" s="4" t="s">
        <v>435</v>
      </c>
      <c r="Q77" s="4" t="s">
        <v>435</v>
      </c>
      <c r="R77" s="4" t="s">
        <v>397</v>
      </c>
      <c r="S77" s="4" t="s">
        <v>397</v>
      </c>
      <c r="T77" s="4" t="s">
        <v>397</v>
      </c>
      <c r="U77" s="4" t="s">
        <v>397</v>
      </c>
      <c r="V77" s="4" t="s">
        <v>236</v>
      </c>
      <c r="W77" s="4" t="s">
        <v>236</v>
      </c>
      <c r="X77" s="4" t="s">
        <v>95</v>
      </c>
      <c r="Y77" s="4" t="s">
        <v>95</v>
      </c>
      <c r="Z77" s="4" t="s">
        <v>95</v>
      </c>
      <c r="AA77" s="4" t="s">
        <v>95</v>
      </c>
      <c r="AB77" s="4" t="s">
        <v>833</v>
      </c>
      <c r="AC77" s="4" t="s">
        <v>95</v>
      </c>
      <c r="AD77" s="4" t="s">
        <v>107</v>
      </c>
      <c r="AE77" s="4" t="s">
        <v>107</v>
      </c>
      <c r="AF77" s="4" t="s">
        <v>107</v>
      </c>
      <c r="AG77" s="4" t="s">
        <v>107</v>
      </c>
      <c r="AH77" s="4" t="s">
        <v>397</v>
      </c>
      <c r="AI77" s="4" t="s">
        <v>270</v>
      </c>
      <c r="AJ77" s="4" t="s">
        <v>107</v>
      </c>
      <c r="AK77" s="4" t="s">
        <v>127</v>
      </c>
      <c r="AL77" s="4" t="s">
        <v>107</v>
      </c>
      <c r="AM77" s="4" t="s">
        <v>107</v>
      </c>
      <c r="AN77" s="4" t="s">
        <v>127</v>
      </c>
      <c r="AO77" s="4" t="s">
        <v>127</v>
      </c>
      <c r="AP77" s="4" t="s">
        <v>236</v>
      </c>
      <c r="AQ77" s="4" t="s">
        <v>397</v>
      </c>
      <c r="AR77" s="4" t="s">
        <v>236</v>
      </c>
      <c r="AS77" s="4" t="s">
        <v>542</v>
      </c>
    </row>
    <row r="78" spans="1:45" x14ac:dyDescent="0.4">
      <c r="A78" s="1" t="s">
        <v>325</v>
      </c>
      <c r="B78" s="9">
        <v>0</v>
      </c>
      <c r="C78" s="9">
        <v>0</v>
      </c>
      <c r="D78" s="9">
        <v>7.9019543365449994E-3</v>
      </c>
      <c r="E78" s="9">
        <v>1.054038022546E-2</v>
      </c>
      <c r="F78" s="9">
        <v>6.5178442088370007E-3</v>
      </c>
      <c r="G78" s="9">
        <v>6.4156650134229998E-3</v>
      </c>
      <c r="H78" s="9">
        <v>5.7170125414189995E-3</v>
      </c>
      <c r="I78" s="9">
        <v>1.892422500661E-2</v>
      </c>
      <c r="J78" s="9">
        <v>2.6986694045060002E-3</v>
      </c>
      <c r="K78" s="9">
        <v>1.9837732513899999E-2</v>
      </c>
      <c r="L78" s="9">
        <v>1.121922377393E-2</v>
      </c>
      <c r="M78" s="9">
        <v>2.167668009452E-2</v>
      </c>
      <c r="N78" s="9">
        <v>1.1713616208490001E-2</v>
      </c>
      <c r="O78" s="9">
        <v>2.9381679369449997E-3</v>
      </c>
      <c r="P78" s="9">
        <v>9.0372302729219995E-3</v>
      </c>
      <c r="Q78" s="9">
        <v>1.712420800022E-2</v>
      </c>
      <c r="R78" s="9">
        <v>1.444737400914E-2</v>
      </c>
      <c r="S78" s="9">
        <v>2.288157742557E-2</v>
      </c>
      <c r="T78" s="9">
        <v>3.1019904417839998E-3</v>
      </c>
      <c r="U78" s="9">
        <v>8.1464111287569991E-3</v>
      </c>
      <c r="V78" s="9">
        <v>2.4573474094990002E-3</v>
      </c>
      <c r="W78" s="9">
        <v>3.7217970269820002E-3</v>
      </c>
      <c r="X78" s="9">
        <v>2.0136806158119998E-3</v>
      </c>
      <c r="Y78" s="9">
        <v>5.0698361775790004E-3</v>
      </c>
      <c r="Z78" s="9">
        <v>6.54089160699E-3</v>
      </c>
      <c r="AA78" s="9">
        <v>0</v>
      </c>
      <c r="AB78" s="9">
        <v>0</v>
      </c>
      <c r="AC78" s="9">
        <v>1.2470571533799999E-3</v>
      </c>
      <c r="AD78" s="9">
        <v>6.4828322920220003E-3</v>
      </c>
      <c r="AE78" s="9">
        <v>9.901609825991E-3</v>
      </c>
      <c r="AF78" s="9">
        <v>7.829234103022999E-3</v>
      </c>
      <c r="AG78" s="9">
        <v>1.901587043522E-2</v>
      </c>
      <c r="AH78" s="9">
        <v>6.7471748137099994E-3</v>
      </c>
      <c r="AI78" s="9">
        <v>7.9017886706449995E-3</v>
      </c>
      <c r="AJ78" s="9">
        <v>4.0365745274950002E-3</v>
      </c>
      <c r="AK78" s="9">
        <v>8.5544082442889999E-3</v>
      </c>
      <c r="AL78" s="9">
        <v>6.501728111305E-3</v>
      </c>
      <c r="AM78" s="9">
        <v>1.094405966996E-2</v>
      </c>
      <c r="AN78" s="9">
        <v>8.0340359868389995E-3</v>
      </c>
      <c r="AO78" s="9">
        <v>1.4199369499820001E-2</v>
      </c>
      <c r="AP78" s="9">
        <v>6.7203448267809992E-3</v>
      </c>
      <c r="AQ78" s="9">
        <v>7.2090814185670005E-3</v>
      </c>
      <c r="AR78" s="9">
        <v>2.4570003702249999E-3</v>
      </c>
      <c r="AS78" s="9">
        <v>1.2892679653100002E-2</v>
      </c>
    </row>
    <row r="79" spans="1:45" x14ac:dyDescent="0.4">
      <c r="B79" s="10">
        <v>0</v>
      </c>
      <c r="C79" s="10">
        <v>0</v>
      </c>
      <c r="D79" s="10">
        <v>1</v>
      </c>
      <c r="E79" s="10">
        <v>6</v>
      </c>
      <c r="F79" s="10">
        <v>3</v>
      </c>
      <c r="G79" s="10">
        <v>4</v>
      </c>
      <c r="H79" s="10">
        <v>4</v>
      </c>
      <c r="I79" s="10">
        <v>18</v>
      </c>
      <c r="J79" s="10">
        <v>1</v>
      </c>
      <c r="K79" s="10">
        <v>10</v>
      </c>
      <c r="L79" s="10">
        <v>8</v>
      </c>
      <c r="M79" s="10">
        <v>22</v>
      </c>
      <c r="N79" s="10">
        <v>6</v>
      </c>
      <c r="O79" s="10">
        <v>3</v>
      </c>
      <c r="P79" s="10">
        <v>5</v>
      </c>
      <c r="Q79" s="10">
        <v>14</v>
      </c>
      <c r="R79" s="10">
        <v>7</v>
      </c>
      <c r="S79" s="10">
        <v>8</v>
      </c>
      <c r="T79" s="10">
        <v>3</v>
      </c>
      <c r="U79" s="10">
        <v>7</v>
      </c>
      <c r="V79" s="10">
        <v>2</v>
      </c>
      <c r="W79" s="10">
        <v>4</v>
      </c>
      <c r="X79" s="10">
        <v>2</v>
      </c>
      <c r="Y79" s="10">
        <v>5</v>
      </c>
      <c r="Z79" s="10">
        <v>2</v>
      </c>
      <c r="AA79" s="10">
        <v>0</v>
      </c>
      <c r="AB79" s="10">
        <v>0</v>
      </c>
      <c r="AC79" s="10">
        <v>1</v>
      </c>
      <c r="AD79" s="10">
        <v>11</v>
      </c>
      <c r="AE79" s="10">
        <v>15</v>
      </c>
      <c r="AF79" s="10">
        <v>10</v>
      </c>
      <c r="AG79" s="10">
        <v>43</v>
      </c>
      <c r="AH79" s="10">
        <v>10</v>
      </c>
      <c r="AI79" s="10">
        <v>13</v>
      </c>
      <c r="AJ79" s="10">
        <v>12</v>
      </c>
      <c r="AK79" s="10">
        <v>31</v>
      </c>
      <c r="AL79" s="10">
        <v>13</v>
      </c>
      <c r="AM79" s="10">
        <v>22</v>
      </c>
      <c r="AN79" s="10">
        <v>18</v>
      </c>
      <c r="AO79" s="10">
        <v>55</v>
      </c>
      <c r="AP79" s="10">
        <v>8</v>
      </c>
      <c r="AQ79" s="10">
        <v>8</v>
      </c>
      <c r="AR79" s="10">
        <v>5</v>
      </c>
      <c r="AS79" s="10">
        <v>19</v>
      </c>
    </row>
    <row r="80" spans="1:45" x14ac:dyDescent="0.4">
      <c r="B80" s="10">
        <v>140</v>
      </c>
      <c r="C80" s="10">
        <v>171</v>
      </c>
      <c r="D80" s="10">
        <v>194</v>
      </c>
      <c r="E80" s="10">
        <v>525</v>
      </c>
      <c r="F80" s="10">
        <v>399</v>
      </c>
      <c r="G80" s="10">
        <v>458</v>
      </c>
      <c r="H80" s="10">
        <v>487</v>
      </c>
      <c r="I80" s="10">
        <v>1024</v>
      </c>
      <c r="J80" s="10">
        <v>558</v>
      </c>
      <c r="K80" s="10">
        <v>557</v>
      </c>
      <c r="L80" s="10">
        <v>670</v>
      </c>
      <c r="M80" s="10">
        <v>1265</v>
      </c>
      <c r="N80" s="10">
        <v>579</v>
      </c>
      <c r="O80" s="10">
        <v>605</v>
      </c>
      <c r="P80" s="10">
        <v>615</v>
      </c>
      <c r="Q80" s="10">
        <v>977</v>
      </c>
      <c r="R80" s="10">
        <v>697</v>
      </c>
      <c r="S80" s="10">
        <v>673</v>
      </c>
      <c r="T80" s="10">
        <v>615</v>
      </c>
      <c r="U80" s="10">
        <v>885</v>
      </c>
      <c r="V80" s="10">
        <v>799</v>
      </c>
      <c r="W80" s="10">
        <v>729</v>
      </c>
      <c r="X80" s="10">
        <v>608</v>
      </c>
      <c r="Y80" s="10">
        <v>879</v>
      </c>
      <c r="Z80" s="10">
        <v>408</v>
      </c>
      <c r="AA80" s="10">
        <v>375</v>
      </c>
      <c r="AB80" s="10">
        <v>339</v>
      </c>
      <c r="AC80" s="10">
        <v>431</v>
      </c>
      <c r="AD80" s="10">
        <v>1560</v>
      </c>
      <c r="AE80" s="10">
        <v>1486</v>
      </c>
      <c r="AF80" s="10">
        <v>1327</v>
      </c>
      <c r="AG80" s="10">
        <v>2296</v>
      </c>
      <c r="AH80" s="10">
        <v>2001</v>
      </c>
      <c r="AI80" s="10">
        <v>2055</v>
      </c>
      <c r="AJ80" s="10">
        <v>2161</v>
      </c>
      <c r="AK80" s="10">
        <v>3652</v>
      </c>
      <c r="AL80" s="10">
        <v>2405</v>
      </c>
      <c r="AM80" s="10">
        <v>2382</v>
      </c>
      <c r="AN80" s="10">
        <v>2397</v>
      </c>
      <c r="AO80" s="10">
        <v>4107</v>
      </c>
      <c r="AP80" s="10">
        <v>1175</v>
      </c>
      <c r="AQ80" s="10">
        <v>1190</v>
      </c>
      <c r="AR80" s="10">
        <v>1127</v>
      </c>
      <c r="AS80" s="10">
        <v>1880</v>
      </c>
    </row>
    <row r="81" spans="1:45" x14ac:dyDescent="0.4">
      <c r="B81" s="10">
        <v>0</v>
      </c>
      <c r="C81" s="10">
        <v>0</v>
      </c>
      <c r="D81" s="10">
        <v>3.248625778663</v>
      </c>
      <c r="E81" s="10">
        <v>7.2117059632020002</v>
      </c>
      <c r="F81" s="10">
        <v>4.4599600649299997</v>
      </c>
      <c r="G81" s="10">
        <v>4.2560986782179997</v>
      </c>
      <c r="H81" s="10">
        <v>3.8533334623490001</v>
      </c>
      <c r="I81" s="10">
        <v>21.354373466689999</v>
      </c>
      <c r="J81" s="10">
        <v>1.665581794076</v>
      </c>
      <c r="K81" s="10">
        <v>12.45350825149</v>
      </c>
      <c r="L81" s="10">
        <v>7.1435833762929999</v>
      </c>
      <c r="M81" s="10">
        <v>23.267203151210001</v>
      </c>
      <c r="N81" s="10">
        <v>6.7828856628469998</v>
      </c>
      <c r="O81" s="10">
        <v>1.708128633099</v>
      </c>
      <c r="P81" s="10">
        <v>5.07801711775</v>
      </c>
      <c r="Q81" s="10">
        <v>15.87998555793</v>
      </c>
      <c r="R81" s="10">
        <v>7.7273374071029997</v>
      </c>
      <c r="S81" s="10">
        <v>12.298247956160001</v>
      </c>
      <c r="T81" s="10">
        <v>1.615549699422</v>
      </c>
      <c r="U81" s="10">
        <v>6.9682383559270002</v>
      </c>
      <c r="V81" s="10">
        <v>1.199282954301</v>
      </c>
      <c r="W81" s="10">
        <v>1.9367548837649999</v>
      </c>
      <c r="X81" s="10">
        <v>0.93352816924729998</v>
      </c>
      <c r="Y81" s="10">
        <v>4.4009811285899998</v>
      </c>
      <c r="Z81" s="10">
        <v>1.711395302683</v>
      </c>
      <c r="AA81" s="10">
        <v>0</v>
      </c>
      <c r="AB81" s="10">
        <v>0</v>
      </c>
      <c r="AC81" s="10">
        <v>0.55724951648230003</v>
      </c>
      <c r="AD81" s="10">
        <v>11.36334785663</v>
      </c>
      <c r="AE81" s="10">
        <v>17.372169536760001</v>
      </c>
      <c r="AF81" s="10">
        <v>14.085842380020001</v>
      </c>
      <c r="AG81" s="10">
        <v>57.438401958299998</v>
      </c>
      <c r="AH81" s="10">
        <v>12.183095329309999</v>
      </c>
      <c r="AI81" s="10">
        <v>13.990011432419999</v>
      </c>
      <c r="AJ81" s="10">
        <v>6.8665269305900001</v>
      </c>
      <c r="AK81" s="10">
        <v>24.994044828380002</v>
      </c>
      <c r="AL81" s="10">
        <v>15.23867409923</v>
      </c>
      <c r="AM81" s="10">
        <v>26.202681877460002</v>
      </c>
      <c r="AN81" s="10">
        <v>18.946041402039999</v>
      </c>
      <c r="AO81" s="10">
        <v>56.98801934534</v>
      </c>
      <c r="AP81" s="10">
        <v>8.3077690867099996</v>
      </c>
      <c r="AQ81" s="10">
        <v>8.4905832422650001</v>
      </c>
      <c r="AR81" s="10">
        <v>2.9265962016799998</v>
      </c>
      <c r="AS81" s="10">
        <v>25.44442744134</v>
      </c>
    </row>
    <row r="82" spans="1:45" x14ac:dyDescent="0.4">
      <c r="B82" s="10">
        <v>414.93832661670001</v>
      </c>
      <c r="C82" s="10">
        <v>393.1087009327</v>
      </c>
      <c r="D82" s="10">
        <v>411.1167491361</v>
      </c>
      <c r="E82" s="10">
        <v>684.19789504209996</v>
      </c>
      <c r="F82" s="10">
        <v>684.26920344040002</v>
      </c>
      <c r="G82" s="10">
        <v>663.39166233169999</v>
      </c>
      <c r="H82" s="10">
        <v>674.01172105759997</v>
      </c>
      <c r="I82" s="10">
        <v>1128.41468854</v>
      </c>
      <c r="J82" s="10">
        <v>617.18630347789997</v>
      </c>
      <c r="K82" s="10">
        <v>627.76873530119997</v>
      </c>
      <c r="L82" s="10">
        <v>636.72706064479996</v>
      </c>
      <c r="M82" s="10">
        <v>1073.374845675</v>
      </c>
      <c r="N82" s="10">
        <v>579.05991985059995</v>
      </c>
      <c r="O82" s="10">
        <v>581.35840760539998</v>
      </c>
      <c r="P82" s="10">
        <v>561.89971533259995</v>
      </c>
      <c r="Q82" s="10">
        <v>927.34131457230001</v>
      </c>
      <c r="R82" s="10">
        <v>534.86103441440002</v>
      </c>
      <c r="S82" s="10">
        <v>537.47378196149998</v>
      </c>
      <c r="T82" s="10">
        <v>520.81066326339999</v>
      </c>
      <c r="U82" s="10">
        <v>855.37523773249995</v>
      </c>
      <c r="V82" s="10">
        <v>488.03964374970002</v>
      </c>
      <c r="W82" s="10">
        <v>520.38165158490006</v>
      </c>
      <c r="X82" s="10">
        <v>463.59296599330003</v>
      </c>
      <c r="Y82" s="10">
        <v>868.07166433760005</v>
      </c>
      <c r="Z82" s="10">
        <v>261.6455684503</v>
      </c>
      <c r="AA82" s="10">
        <v>246.00304049409999</v>
      </c>
      <c r="AB82" s="10">
        <v>286.2186198398</v>
      </c>
      <c r="AC82" s="10">
        <v>446.85162582309999</v>
      </c>
      <c r="AD82" s="10">
        <v>1752.8369306449999</v>
      </c>
      <c r="AE82" s="10">
        <v>1754.4793060980001</v>
      </c>
      <c r="AF82" s="10">
        <v>1799.134141944</v>
      </c>
      <c r="AG82" s="10">
        <v>3020.550763321</v>
      </c>
      <c r="AH82" s="10">
        <v>1805.6587632129999</v>
      </c>
      <c r="AI82" s="10">
        <v>1770.486660114</v>
      </c>
      <c r="AJ82" s="10">
        <v>1701.07770433</v>
      </c>
      <c r="AK82" s="10">
        <v>2921.773676756</v>
      </c>
      <c r="AL82" s="10">
        <v>2343.7882726490002</v>
      </c>
      <c r="AM82" s="10">
        <v>2394.2378484450001</v>
      </c>
      <c r="AN82" s="10">
        <v>2358.2221231120002</v>
      </c>
      <c r="AO82" s="10">
        <v>4013.4190004729999</v>
      </c>
      <c r="AP82" s="10">
        <v>1236.211727351</v>
      </c>
      <c r="AQ82" s="10">
        <v>1177.7621515549999</v>
      </c>
      <c r="AR82" s="10">
        <v>1191.125665729</v>
      </c>
      <c r="AS82" s="10">
        <v>1973.5561672179999</v>
      </c>
    </row>
    <row r="83" spans="1:45" x14ac:dyDescent="0.4">
      <c r="B83" s="4" t="s">
        <v>95</v>
      </c>
      <c r="C83" s="4" t="s">
        <v>95</v>
      </c>
      <c r="D83" s="4" t="s">
        <v>95</v>
      </c>
      <c r="E83" s="4" t="s">
        <v>95</v>
      </c>
      <c r="F83" s="4" t="s">
        <v>95</v>
      </c>
      <c r="G83" s="4" t="s">
        <v>95</v>
      </c>
      <c r="H83" s="4" t="s">
        <v>95</v>
      </c>
      <c r="I83" s="4" t="s">
        <v>397</v>
      </c>
      <c r="J83" s="4" t="s">
        <v>95</v>
      </c>
      <c r="K83" s="4" t="s">
        <v>275</v>
      </c>
      <c r="L83" s="4" t="s">
        <v>236</v>
      </c>
      <c r="M83" s="4" t="s">
        <v>275</v>
      </c>
      <c r="N83" s="4" t="s">
        <v>236</v>
      </c>
      <c r="O83" s="4" t="s">
        <v>95</v>
      </c>
      <c r="P83" s="4" t="s">
        <v>95</v>
      </c>
      <c r="Q83" s="4" t="s">
        <v>543</v>
      </c>
      <c r="R83" s="4" t="s">
        <v>645</v>
      </c>
      <c r="S83" s="4" t="s">
        <v>562</v>
      </c>
      <c r="T83" s="4" t="s">
        <v>95</v>
      </c>
      <c r="U83" s="4" t="s">
        <v>95</v>
      </c>
      <c r="V83" s="4" t="s">
        <v>95</v>
      </c>
      <c r="W83" s="4" t="s">
        <v>95</v>
      </c>
      <c r="X83" s="4" t="s">
        <v>95</v>
      </c>
      <c r="Y83" s="4" t="s">
        <v>95</v>
      </c>
      <c r="Z83" s="4" t="s">
        <v>95</v>
      </c>
      <c r="AA83" s="4" t="s">
        <v>95</v>
      </c>
      <c r="AB83" s="4" t="s">
        <v>95</v>
      </c>
      <c r="AC83" s="4" t="s">
        <v>95</v>
      </c>
      <c r="AD83" s="4" t="s">
        <v>397</v>
      </c>
      <c r="AE83" s="4" t="s">
        <v>435</v>
      </c>
      <c r="AF83" s="4" t="s">
        <v>397</v>
      </c>
      <c r="AG83" s="4" t="s">
        <v>894</v>
      </c>
      <c r="AH83" s="4" t="s">
        <v>397</v>
      </c>
      <c r="AI83" s="4" t="s">
        <v>397</v>
      </c>
      <c r="AJ83" s="4" t="s">
        <v>397</v>
      </c>
      <c r="AK83" s="4" t="s">
        <v>435</v>
      </c>
      <c r="AL83" s="4" t="s">
        <v>397</v>
      </c>
      <c r="AM83" s="4" t="s">
        <v>435</v>
      </c>
      <c r="AN83" s="4" t="s">
        <v>435</v>
      </c>
      <c r="AO83" s="4" t="s">
        <v>127</v>
      </c>
      <c r="AP83" s="4" t="s">
        <v>434</v>
      </c>
      <c r="AQ83" s="4" t="s">
        <v>434</v>
      </c>
      <c r="AR83" s="4" t="s">
        <v>95</v>
      </c>
      <c r="AS83" s="4" t="s">
        <v>562</v>
      </c>
    </row>
    <row r="84" spans="1:45" x14ac:dyDescent="0.4">
      <c r="A84" s="1" t="s">
        <v>315</v>
      </c>
      <c r="B84" s="9">
        <v>9.3361319940120004E-3</v>
      </c>
      <c r="C84" s="9">
        <v>1.4641506912669999E-2</v>
      </c>
      <c r="D84" s="9">
        <v>2.4188531369219998E-2</v>
      </c>
      <c r="E84" s="9">
        <v>1.880450921896E-2</v>
      </c>
      <c r="F84" s="9">
        <v>3.280710795781E-2</v>
      </c>
      <c r="G84" s="9">
        <v>2.3063847073189998E-2</v>
      </c>
      <c r="H84" s="9">
        <v>2.0470958927240001E-2</v>
      </c>
      <c r="I84" s="9">
        <v>1.861604707809E-2</v>
      </c>
      <c r="J84" s="9">
        <v>1.8625187892610001E-2</v>
      </c>
      <c r="K84" s="9">
        <v>2.3125726751100001E-2</v>
      </c>
      <c r="L84" s="9">
        <v>2.6184235790870002E-2</v>
      </c>
      <c r="M84" s="9">
        <v>2.7903768154589999E-2</v>
      </c>
      <c r="N84" s="9">
        <v>6.0431260310549991E-3</v>
      </c>
      <c r="O84" s="9">
        <v>7.6157762383960003E-3</v>
      </c>
      <c r="P84" s="9">
        <v>1.2397525169739999E-2</v>
      </c>
      <c r="Q84" s="9">
        <v>9.0990193830219994E-3</v>
      </c>
      <c r="R84" s="9">
        <v>1.957243023467E-3</v>
      </c>
      <c r="S84" s="9">
        <v>2.9528820612230002E-3</v>
      </c>
      <c r="T84" s="9">
        <v>7.2887520364619991E-3</v>
      </c>
      <c r="U84" s="9">
        <v>8.5371206515459999E-3</v>
      </c>
      <c r="V84" s="9">
        <v>9.7657778325949997E-4</v>
      </c>
      <c r="W84" s="9">
        <v>6.9335372501369997E-4</v>
      </c>
      <c r="X84" s="9">
        <v>2.5248372608300002E-3</v>
      </c>
      <c r="Y84" s="9">
        <v>1.3149721085409999E-3</v>
      </c>
      <c r="Z84" s="9">
        <v>0</v>
      </c>
      <c r="AA84" s="9">
        <v>0</v>
      </c>
      <c r="AB84" s="9">
        <v>0</v>
      </c>
      <c r="AC84" s="9">
        <v>0</v>
      </c>
      <c r="AD84" s="9">
        <v>1.7713036022009999E-2</v>
      </c>
      <c r="AE84" s="9">
        <v>1.9375005108719999E-2</v>
      </c>
      <c r="AF84" s="9">
        <v>2.0889322314349999E-2</v>
      </c>
      <c r="AG84" s="9">
        <v>1.7616129263349999E-2</v>
      </c>
      <c r="AH84" s="9">
        <v>6.3613745853389999E-3</v>
      </c>
      <c r="AI84" s="9">
        <v>3.7348627170929998E-3</v>
      </c>
      <c r="AJ84" s="9">
        <v>8.6793316711309999E-3</v>
      </c>
      <c r="AK84" s="9">
        <v>7.6102142061539998E-3</v>
      </c>
      <c r="AL84" s="9">
        <v>1.6128026660140002E-2</v>
      </c>
      <c r="AM84" s="9">
        <v>1.2860517832030001E-2</v>
      </c>
      <c r="AN84" s="9">
        <v>1.664004409909E-2</v>
      </c>
      <c r="AO84" s="9">
        <v>1.634023882726E-2</v>
      </c>
      <c r="AP84" s="9">
        <v>4.0770827532160001E-3</v>
      </c>
      <c r="AQ84" s="9">
        <v>9.4738467192079998E-3</v>
      </c>
      <c r="AR84" s="9">
        <v>1.1003029172419999E-2</v>
      </c>
      <c r="AS84" s="9">
        <v>7.6640497627369995E-3</v>
      </c>
    </row>
    <row r="85" spans="1:45" x14ac:dyDescent="0.4">
      <c r="B85" s="10">
        <v>1</v>
      </c>
      <c r="C85" s="10">
        <v>3</v>
      </c>
      <c r="D85" s="10">
        <v>4</v>
      </c>
      <c r="E85" s="10">
        <v>10</v>
      </c>
      <c r="F85" s="10">
        <v>11</v>
      </c>
      <c r="G85" s="10">
        <v>8</v>
      </c>
      <c r="H85" s="10">
        <v>12</v>
      </c>
      <c r="I85" s="10">
        <v>25</v>
      </c>
      <c r="J85" s="10">
        <v>10</v>
      </c>
      <c r="K85" s="10">
        <v>11</v>
      </c>
      <c r="L85" s="10">
        <v>17</v>
      </c>
      <c r="M85" s="10">
        <v>38</v>
      </c>
      <c r="N85" s="10">
        <v>4</v>
      </c>
      <c r="O85" s="10">
        <v>4</v>
      </c>
      <c r="P85" s="10">
        <v>6</v>
      </c>
      <c r="Q85" s="10">
        <v>10</v>
      </c>
      <c r="R85" s="10">
        <v>1</v>
      </c>
      <c r="S85" s="10">
        <v>1</v>
      </c>
      <c r="T85" s="10">
        <v>3</v>
      </c>
      <c r="U85" s="10">
        <v>5</v>
      </c>
      <c r="V85" s="10">
        <v>1</v>
      </c>
      <c r="W85" s="10">
        <v>1</v>
      </c>
      <c r="X85" s="10">
        <v>1</v>
      </c>
      <c r="Y85" s="10">
        <v>2</v>
      </c>
      <c r="Z85" s="10">
        <v>0</v>
      </c>
      <c r="AA85" s="10">
        <v>0</v>
      </c>
      <c r="AB85" s="10">
        <v>0</v>
      </c>
      <c r="AC85" s="10">
        <v>0</v>
      </c>
      <c r="AD85" s="10">
        <v>18</v>
      </c>
      <c r="AE85" s="10">
        <v>20</v>
      </c>
      <c r="AF85" s="10">
        <v>28</v>
      </c>
      <c r="AG85" s="10">
        <v>56</v>
      </c>
      <c r="AH85" s="10">
        <v>9</v>
      </c>
      <c r="AI85" s="10">
        <v>7</v>
      </c>
      <c r="AJ85" s="10">
        <v>15</v>
      </c>
      <c r="AK85" s="10">
        <v>31</v>
      </c>
      <c r="AL85" s="10">
        <v>26</v>
      </c>
      <c r="AM85" s="10">
        <v>21</v>
      </c>
      <c r="AN85" s="10">
        <v>35</v>
      </c>
      <c r="AO85" s="10">
        <v>73</v>
      </c>
      <c r="AP85" s="10">
        <v>2</v>
      </c>
      <c r="AQ85" s="10">
        <v>7</v>
      </c>
      <c r="AR85" s="10">
        <v>8</v>
      </c>
      <c r="AS85" s="10">
        <v>17</v>
      </c>
    </row>
    <row r="86" spans="1:45" x14ac:dyDescent="0.4">
      <c r="B86" s="10">
        <v>140</v>
      </c>
      <c r="C86" s="10">
        <v>171</v>
      </c>
      <c r="D86" s="10">
        <v>194</v>
      </c>
      <c r="E86" s="10">
        <v>525</v>
      </c>
      <c r="F86" s="10">
        <v>399</v>
      </c>
      <c r="G86" s="10">
        <v>458</v>
      </c>
      <c r="H86" s="10">
        <v>487</v>
      </c>
      <c r="I86" s="10">
        <v>1024</v>
      </c>
      <c r="J86" s="10">
        <v>558</v>
      </c>
      <c r="K86" s="10">
        <v>557</v>
      </c>
      <c r="L86" s="10">
        <v>670</v>
      </c>
      <c r="M86" s="10">
        <v>1265</v>
      </c>
      <c r="N86" s="10">
        <v>579</v>
      </c>
      <c r="O86" s="10">
        <v>605</v>
      </c>
      <c r="P86" s="10">
        <v>615</v>
      </c>
      <c r="Q86" s="10">
        <v>977</v>
      </c>
      <c r="R86" s="10">
        <v>697</v>
      </c>
      <c r="S86" s="10">
        <v>673</v>
      </c>
      <c r="T86" s="10">
        <v>615</v>
      </c>
      <c r="U86" s="10">
        <v>885</v>
      </c>
      <c r="V86" s="10">
        <v>799</v>
      </c>
      <c r="W86" s="10">
        <v>729</v>
      </c>
      <c r="X86" s="10">
        <v>608</v>
      </c>
      <c r="Y86" s="10">
        <v>879</v>
      </c>
      <c r="Z86" s="10">
        <v>408</v>
      </c>
      <c r="AA86" s="10">
        <v>375</v>
      </c>
      <c r="AB86" s="10">
        <v>339</v>
      </c>
      <c r="AC86" s="10">
        <v>431</v>
      </c>
      <c r="AD86" s="10">
        <v>1560</v>
      </c>
      <c r="AE86" s="10">
        <v>1486</v>
      </c>
      <c r="AF86" s="10">
        <v>1327</v>
      </c>
      <c r="AG86" s="10">
        <v>2296</v>
      </c>
      <c r="AH86" s="10">
        <v>2001</v>
      </c>
      <c r="AI86" s="10">
        <v>2055</v>
      </c>
      <c r="AJ86" s="10">
        <v>2161</v>
      </c>
      <c r="AK86" s="10">
        <v>3652</v>
      </c>
      <c r="AL86" s="10">
        <v>2405</v>
      </c>
      <c r="AM86" s="10">
        <v>2382</v>
      </c>
      <c r="AN86" s="10">
        <v>2397</v>
      </c>
      <c r="AO86" s="10">
        <v>4107</v>
      </c>
      <c r="AP86" s="10">
        <v>1175</v>
      </c>
      <c r="AQ86" s="10">
        <v>1190</v>
      </c>
      <c r="AR86" s="10">
        <v>1127</v>
      </c>
      <c r="AS86" s="10">
        <v>1880</v>
      </c>
    </row>
    <row r="87" spans="1:45" x14ac:dyDescent="0.4">
      <c r="B87" s="10">
        <v>3.8739189866679999</v>
      </c>
      <c r="C87" s="10">
        <v>5.7557037621370002</v>
      </c>
      <c r="D87" s="10">
        <v>9.9443103828930006</v>
      </c>
      <c r="E87" s="10">
        <v>12.866005624910001</v>
      </c>
      <c r="F87" s="10">
        <v>22.44889362947</v>
      </c>
      <c r="G87" s="10">
        <v>15.300363849649999</v>
      </c>
      <c r="H87" s="10">
        <v>13.79766625825</v>
      </c>
      <c r="I87" s="10">
        <v>21.006620965469999</v>
      </c>
      <c r="J87" s="10">
        <v>11.495210867020001</v>
      </c>
      <c r="K87" s="10">
        <v>14.517608235459999</v>
      </c>
      <c r="L87" s="10">
        <v>16.672211490350001</v>
      </c>
      <c r="M87" s="10">
        <v>29.951202836690001</v>
      </c>
      <c r="N87" s="10">
        <v>3.4993320751899999</v>
      </c>
      <c r="O87" s="10">
        <v>4.4274955466329997</v>
      </c>
      <c r="P87" s="10">
        <v>6.9661658637080004</v>
      </c>
      <c r="Q87" s="10">
        <v>8.4378965959710008</v>
      </c>
      <c r="R87" s="10">
        <v>1.0468530281320001</v>
      </c>
      <c r="S87" s="10">
        <v>1.587096689132</v>
      </c>
      <c r="T87" s="10">
        <v>3.7960597824729998</v>
      </c>
      <c r="U87" s="10">
        <v>7.3024416068670002</v>
      </c>
      <c r="V87" s="10">
        <v>0.47660867343590002</v>
      </c>
      <c r="W87" s="10">
        <v>0.3608085565552</v>
      </c>
      <c r="X87" s="10">
        <v>1.1704967943989999</v>
      </c>
      <c r="Y87" s="10">
        <v>1.141490026819</v>
      </c>
      <c r="Z87" s="10">
        <v>0</v>
      </c>
      <c r="AA87" s="10">
        <v>0</v>
      </c>
      <c r="AB87" s="10">
        <v>0</v>
      </c>
      <c r="AC87" s="10">
        <v>0</v>
      </c>
      <c r="AD87" s="10">
        <v>31.048063693220001</v>
      </c>
      <c r="AE87" s="10">
        <v>33.993045518789998</v>
      </c>
      <c r="AF87" s="10">
        <v>37.582692977820003</v>
      </c>
      <c r="AG87" s="10">
        <v>53.210412693179997</v>
      </c>
      <c r="AH87" s="10">
        <v>11.486471766099999</v>
      </c>
      <c r="AI87" s="10">
        <v>6.6125246179720003</v>
      </c>
      <c r="AJ87" s="10">
        <v>14.764217594250001</v>
      </c>
      <c r="AK87" s="10">
        <v>22.235323542010001</v>
      </c>
      <c r="AL87" s="10">
        <v>37.800679747010001</v>
      </c>
      <c r="AM87" s="10">
        <v>30.79113854405</v>
      </c>
      <c r="AN87" s="10">
        <v>39.240920124040002</v>
      </c>
      <c r="AO87" s="10">
        <v>65.580224981610002</v>
      </c>
      <c r="AP87" s="10">
        <v>5.0401375129070001</v>
      </c>
      <c r="AQ87" s="10">
        <v>11.15793809551</v>
      </c>
      <c r="AR87" s="10">
        <v>13.105990448029999</v>
      </c>
      <c r="AS87" s="10">
        <v>15.125432675120001</v>
      </c>
    </row>
    <row r="88" spans="1:45" x14ac:dyDescent="0.4">
      <c r="B88" s="10">
        <v>414.93832661670001</v>
      </c>
      <c r="C88" s="10">
        <v>393.1087009327</v>
      </c>
      <c r="D88" s="10">
        <v>411.1167491361</v>
      </c>
      <c r="E88" s="10">
        <v>684.19789504209996</v>
      </c>
      <c r="F88" s="10">
        <v>684.26920344040002</v>
      </c>
      <c r="G88" s="10">
        <v>663.39166233169999</v>
      </c>
      <c r="H88" s="10">
        <v>674.01172105759997</v>
      </c>
      <c r="I88" s="10">
        <v>1128.41468854</v>
      </c>
      <c r="J88" s="10">
        <v>617.18630347789997</v>
      </c>
      <c r="K88" s="10">
        <v>627.76873530119997</v>
      </c>
      <c r="L88" s="10">
        <v>636.72706064479996</v>
      </c>
      <c r="M88" s="10">
        <v>1073.374845675</v>
      </c>
      <c r="N88" s="10">
        <v>579.05991985059995</v>
      </c>
      <c r="O88" s="10">
        <v>581.35840760539998</v>
      </c>
      <c r="P88" s="10">
        <v>561.89971533259995</v>
      </c>
      <c r="Q88" s="10">
        <v>927.34131457230001</v>
      </c>
      <c r="R88" s="10">
        <v>534.86103441440002</v>
      </c>
      <c r="S88" s="10">
        <v>537.47378196149998</v>
      </c>
      <c r="T88" s="10">
        <v>520.81066326339999</v>
      </c>
      <c r="U88" s="10">
        <v>855.37523773249995</v>
      </c>
      <c r="V88" s="10">
        <v>488.03964374970002</v>
      </c>
      <c r="W88" s="10">
        <v>520.38165158490006</v>
      </c>
      <c r="X88" s="10">
        <v>463.59296599330003</v>
      </c>
      <c r="Y88" s="10">
        <v>868.07166433760005</v>
      </c>
      <c r="Z88" s="10">
        <v>261.6455684503</v>
      </c>
      <c r="AA88" s="10">
        <v>246.00304049409999</v>
      </c>
      <c r="AB88" s="10">
        <v>286.2186198398</v>
      </c>
      <c r="AC88" s="10">
        <v>446.85162582309999</v>
      </c>
      <c r="AD88" s="10">
        <v>1752.8369306449999</v>
      </c>
      <c r="AE88" s="10">
        <v>1754.4793060980001</v>
      </c>
      <c r="AF88" s="10">
        <v>1799.134141944</v>
      </c>
      <c r="AG88" s="10">
        <v>3020.550763321</v>
      </c>
      <c r="AH88" s="10">
        <v>1805.6587632129999</v>
      </c>
      <c r="AI88" s="10">
        <v>1770.486660114</v>
      </c>
      <c r="AJ88" s="10">
        <v>1701.07770433</v>
      </c>
      <c r="AK88" s="10">
        <v>2921.773676756</v>
      </c>
      <c r="AL88" s="10">
        <v>2343.7882726490002</v>
      </c>
      <c r="AM88" s="10">
        <v>2394.2378484450001</v>
      </c>
      <c r="AN88" s="10">
        <v>2358.2221231120002</v>
      </c>
      <c r="AO88" s="10">
        <v>4013.4190004729999</v>
      </c>
      <c r="AP88" s="10">
        <v>1236.211727351</v>
      </c>
      <c r="AQ88" s="10">
        <v>1177.7621515549999</v>
      </c>
      <c r="AR88" s="10">
        <v>1191.125665729</v>
      </c>
      <c r="AS88" s="10">
        <v>1973.5561672179999</v>
      </c>
    </row>
    <row r="89" spans="1:45" x14ac:dyDescent="0.4">
      <c r="B89" s="4" t="s">
        <v>95</v>
      </c>
      <c r="C89" s="4" t="s">
        <v>95</v>
      </c>
      <c r="D89" s="4" t="s">
        <v>95</v>
      </c>
      <c r="E89" s="4" t="s">
        <v>236</v>
      </c>
      <c r="F89" s="4" t="s">
        <v>435</v>
      </c>
      <c r="G89" s="4" t="s">
        <v>547</v>
      </c>
      <c r="H89" s="4" t="s">
        <v>435</v>
      </c>
      <c r="I89" s="4" t="s">
        <v>397</v>
      </c>
      <c r="J89" s="4" t="s">
        <v>542</v>
      </c>
      <c r="K89" s="4" t="s">
        <v>397</v>
      </c>
      <c r="L89" s="4" t="s">
        <v>435</v>
      </c>
      <c r="M89" s="4" t="s">
        <v>435</v>
      </c>
      <c r="N89" s="4" t="s">
        <v>95</v>
      </c>
      <c r="O89" s="4" t="s">
        <v>95</v>
      </c>
      <c r="P89" s="4" t="s">
        <v>564</v>
      </c>
      <c r="Q89" s="4" t="s">
        <v>236</v>
      </c>
      <c r="R89" s="4" t="s">
        <v>95</v>
      </c>
      <c r="S89" s="4" t="s">
        <v>95</v>
      </c>
      <c r="T89" s="4" t="s">
        <v>95</v>
      </c>
      <c r="U89" s="4" t="s">
        <v>95</v>
      </c>
      <c r="V89" s="4" t="s">
        <v>95</v>
      </c>
      <c r="W89" s="4" t="s">
        <v>95</v>
      </c>
      <c r="X89" s="4" t="s">
        <v>95</v>
      </c>
      <c r="Y89" s="4" t="s">
        <v>95</v>
      </c>
      <c r="Z89" s="4" t="s">
        <v>446</v>
      </c>
      <c r="AA89" s="4" t="s">
        <v>446</v>
      </c>
      <c r="AB89" s="4" t="s">
        <v>446</v>
      </c>
      <c r="AC89" s="4" t="s">
        <v>446</v>
      </c>
      <c r="AD89" s="4" t="s">
        <v>435</v>
      </c>
      <c r="AE89" s="4" t="s">
        <v>435</v>
      </c>
      <c r="AF89" s="4" t="s">
        <v>107</v>
      </c>
      <c r="AG89" s="4" t="s">
        <v>107</v>
      </c>
      <c r="AH89" s="4" t="s">
        <v>397</v>
      </c>
      <c r="AI89" s="4" t="s">
        <v>236</v>
      </c>
      <c r="AJ89" s="4" t="s">
        <v>435</v>
      </c>
      <c r="AK89" s="4" t="s">
        <v>397</v>
      </c>
      <c r="AL89" s="4" t="s">
        <v>107</v>
      </c>
      <c r="AM89" s="4" t="s">
        <v>435</v>
      </c>
      <c r="AN89" s="4" t="s">
        <v>107</v>
      </c>
      <c r="AO89" s="4" t="s">
        <v>107</v>
      </c>
      <c r="AP89" s="4" t="s">
        <v>95</v>
      </c>
      <c r="AQ89" s="4" t="s">
        <v>236</v>
      </c>
      <c r="AR89" s="4" t="s">
        <v>397</v>
      </c>
      <c r="AS89" s="4" t="s">
        <v>236</v>
      </c>
    </row>
    <row r="90" spans="1:45" x14ac:dyDescent="0.4">
      <c r="A90" s="1" t="s">
        <v>328</v>
      </c>
      <c r="B90" s="9">
        <v>1.558508295305E-2</v>
      </c>
      <c r="C90" s="9">
        <v>2.7594609452759999E-2</v>
      </c>
      <c r="D90" s="9">
        <v>2.1411930849540003E-2</v>
      </c>
      <c r="E90" s="9">
        <v>1.884764894579E-2</v>
      </c>
      <c r="F90" s="9">
        <v>1.754442186605E-2</v>
      </c>
      <c r="G90" s="9">
        <v>1.3431953596120001E-2</v>
      </c>
      <c r="H90" s="9">
        <v>8.3486421601409993E-3</v>
      </c>
      <c r="I90" s="9">
        <v>1.120340154003E-2</v>
      </c>
      <c r="J90" s="9">
        <v>1.6946160959309998E-2</v>
      </c>
      <c r="K90" s="9">
        <v>9.0182750529669998E-3</v>
      </c>
      <c r="L90" s="9">
        <v>2.0786465012569998E-2</v>
      </c>
      <c r="M90" s="9">
        <v>2.734056541691E-2</v>
      </c>
      <c r="N90" s="9">
        <v>5.4842458862150003E-3</v>
      </c>
      <c r="O90" s="9">
        <v>8.5344307582979999E-3</v>
      </c>
      <c r="P90" s="9">
        <v>1.100501346768E-2</v>
      </c>
      <c r="Q90" s="9">
        <v>1.2329753849759999E-2</v>
      </c>
      <c r="R90" s="9">
        <v>5.3817270578300005E-3</v>
      </c>
      <c r="S90" s="9">
        <v>1.1965180971239999E-2</v>
      </c>
      <c r="T90" s="9">
        <v>1.612014789506E-2</v>
      </c>
      <c r="U90" s="9">
        <v>2.2802849895779999E-3</v>
      </c>
      <c r="V90" s="9">
        <v>4.0448742361110001E-3</v>
      </c>
      <c r="W90" s="9">
        <v>5.6762860297999995E-4</v>
      </c>
      <c r="X90" s="9">
        <v>7.4257712606409995E-3</v>
      </c>
      <c r="Y90" s="9">
        <v>5.9564462161609995E-3</v>
      </c>
      <c r="Z90" s="9">
        <v>0</v>
      </c>
      <c r="AA90" s="9">
        <v>6.8472000690449997E-4</v>
      </c>
      <c r="AB90" s="9">
        <v>7.4126604337119992E-3</v>
      </c>
      <c r="AC90" s="9">
        <v>0</v>
      </c>
      <c r="AD90" s="9">
        <v>1.323838451424E-2</v>
      </c>
      <c r="AE90" s="9">
        <v>1.098814553026E-2</v>
      </c>
      <c r="AF90" s="9">
        <v>1.784512916218E-2</v>
      </c>
      <c r="AG90" s="9">
        <v>1.486938098709E-2</v>
      </c>
      <c r="AH90" s="9">
        <v>7.61739002055E-3</v>
      </c>
      <c r="AI90" s="9">
        <v>1.0165343541659998E-2</v>
      </c>
      <c r="AJ90" s="9">
        <v>9.2311158238540005E-3</v>
      </c>
      <c r="AK90" s="9">
        <v>9.7631009392559996E-3</v>
      </c>
      <c r="AL90" s="9">
        <v>1.3370011020529999E-2</v>
      </c>
      <c r="AM90" s="9">
        <v>1.4397071475259999E-2</v>
      </c>
      <c r="AN90" s="9">
        <v>1.6747568242539999E-2</v>
      </c>
      <c r="AO90" s="9">
        <v>1.734237634494E-2</v>
      </c>
      <c r="AP90" s="9">
        <v>4.5482995853710004E-3</v>
      </c>
      <c r="AQ90" s="9">
        <v>2.3825401798610001E-3</v>
      </c>
      <c r="AR90" s="9">
        <v>6.9800699946649999E-3</v>
      </c>
      <c r="AS90" s="9">
        <v>1.9442409322099998E-3</v>
      </c>
    </row>
    <row r="91" spans="1:45" x14ac:dyDescent="0.4">
      <c r="B91" s="10">
        <v>2</v>
      </c>
      <c r="C91" s="10">
        <v>3</v>
      </c>
      <c r="D91" s="10">
        <v>3</v>
      </c>
      <c r="E91" s="10">
        <v>10</v>
      </c>
      <c r="F91" s="10">
        <v>6</v>
      </c>
      <c r="G91" s="10">
        <v>6</v>
      </c>
      <c r="H91" s="10">
        <v>4</v>
      </c>
      <c r="I91" s="10">
        <v>16</v>
      </c>
      <c r="J91" s="10">
        <v>7</v>
      </c>
      <c r="K91" s="10">
        <v>5</v>
      </c>
      <c r="L91" s="10">
        <v>11</v>
      </c>
      <c r="M91" s="10">
        <v>27</v>
      </c>
      <c r="N91" s="10">
        <v>3</v>
      </c>
      <c r="O91" s="10">
        <v>3</v>
      </c>
      <c r="P91" s="10">
        <v>5</v>
      </c>
      <c r="Q91" s="10">
        <v>8</v>
      </c>
      <c r="R91" s="10">
        <v>3</v>
      </c>
      <c r="S91" s="10">
        <v>6</v>
      </c>
      <c r="T91" s="10">
        <v>5</v>
      </c>
      <c r="U91" s="10">
        <v>1</v>
      </c>
      <c r="V91" s="10">
        <v>2</v>
      </c>
      <c r="W91" s="10">
        <v>1</v>
      </c>
      <c r="X91" s="10">
        <v>4</v>
      </c>
      <c r="Y91" s="10">
        <v>5</v>
      </c>
      <c r="Z91" s="10">
        <v>0</v>
      </c>
      <c r="AA91" s="10">
        <v>1</v>
      </c>
      <c r="AB91" s="10">
        <v>2</v>
      </c>
      <c r="AC91" s="10">
        <v>0</v>
      </c>
      <c r="AD91" s="10">
        <v>14</v>
      </c>
      <c r="AE91" s="10">
        <v>14</v>
      </c>
      <c r="AF91" s="10">
        <v>18</v>
      </c>
      <c r="AG91" s="10">
        <v>37</v>
      </c>
      <c r="AH91" s="10">
        <v>9</v>
      </c>
      <c r="AI91" s="10">
        <v>11</v>
      </c>
      <c r="AJ91" s="10">
        <v>16</v>
      </c>
      <c r="AK91" s="10">
        <v>30</v>
      </c>
      <c r="AL91" s="10">
        <v>18</v>
      </c>
      <c r="AM91" s="10">
        <v>23</v>
      </c>
      <c r="AN91" s="10">
        <v>29</v>
      </c>
      <c r="AO91" s="10">
        <v>64</v>
      </c>
      <c r="AP91" s="10">
        <v>5</v>
      </c>
      <c r="AQ91" s="10">
        <v>2</v>
      </c>
      <c r="AR91" s="10">
        <v>5</v>
      </c>
      <c r="AS91" s="10">
        <v>3</v>
      </c>
    </row>
    <row r="92" spans="1:45" x14ac:dyDescent="0.4">
      <c r="B92" s="10">
        <v>140</v>
      </c>
      <c r="C92" s="10">
        <v>171</v>
      </c>
      <c r="D92" s="10">
        <v>194</v>
      </c>
      <c r="E92" s="10">
        <v>525</v>
      </c>
      <c r="F92" s="10">
        <v>399</v>
      </c>
      <c r="G92" s="10">
        <v>458</v>
      </c>
      <c r="H92" s="10">
        <v>487</v>
      </c>
      <c r="I92" s="10">
        <v>1024</v>
      </c>
      <c r="J92" s="10">
        <v>558</v>
      </c>
      <c r="K92" s="10">
        <v>557</v>
      </c>
      <c r="L92" s="10">
        <v>670</v>
      </c>
      <c r="M92" s="10">
        <v>1265</v>
      </c>
      <c r="N92" s="10">
        <v>579</v>
      </c>
      <c r="O92" s="10">
        <v>605</v>
      </c>
      <c r="P92" s="10">
        <v>615</v>
      </c>
      <c r="Q92" s="10">
        <v>977</v>
      </c>
      <c r="R92" s="10">
        <v>697</v>
      </c>
      <c r="S92" s="10">
        <v>673</v>
      </c>
      <c r="T92" s="10">
        <v>615</v>
      </c>
      <c r="U92" s="10">
        <v>885</v>
      </c>
      <c r="V92" s="10">
        <v>799</v>
      </c>
      <c r="W92" s="10">
        <v>729</v>
      </c>
      <c r="X92" s="10">
        <v>608</v>
      </c>
      <c r="Y92" s="10">
        <v>879</v>
      </c>
      <c r="Z92" s="10">
        <v>408</v>
      </c>
      <c r="AA92" s="10">
        <v>375</v>
      </c>
      <c r="AB92" s="10">
        <v>339</v>
      </c>
      <c r="AC92" s="10">
        <v>431</v>
      </c>
      <c r="AD92" s="10">
        <v>1560</v>
      </c>
      <c r="AE92" s="10">
        <v>1486</v>
      </c>
      <c r="AF92" s="10">
        <v>1327</v>
      </c>
      <c r="AG92" s="10">
        <v>2296</v>
      </c>
      <c r="AH92" s="10">
        <v>2001</v>
      </c>
      <c r="AI92" s="10">
        <v>2055</v>
      </c>
      <c r="AJ92" s="10">
        <v>2161</v>
      </c>
      <c r="AK92" s="10">
        <v>3652</v>
      </c>
      <c r="AL92" s="10">
        <v>2405</v>
      </c>
      <c r="AM92" s="10">
        <v>2382</v>
      </c>
      <c r="AN92" s="10">
        <v>2397</v>
      </c>
      <c r="AO92" s="10">
        <v>4107</v>
      </c>
      <c r="AP92" s="10">
        <v>1175</v>
      </c>
      <c r="AQ92" s="10">
        <v>1190</v>
      </c>
      <c r="AR92" s="10">
        <v>1127</v>
      </c>
      <c r="AS92" s="10">
        <v>1880</v>
      </c>
    </row>
    <row r="93" spans="1:45" x14ac:dyDescent="0.4">
      <c r="B93" s="10">
        <v>6.4668482407200001</v>
      </c>
      <c r="C93" s="10">
        <v>10.847681074720001</v>
      </c>
      <c r="D93" s="10">
        <v>8.8028034035919998</v>
      </c>
      <c r="E93" s="10">
        <v>12.895521735199999</v>
      </c>
      <c r="F93" s="10">
        <v>12.0051075751</v>
      </c>
      <c r="G93" s="10">
        <v>8.9106460244919994</v>
      </c>
      <c r="H93" s="10">
        <v>5.6270826708500001</v>
      </c>
      <c r="I93" s="10">
        <v>12.64208285938</v>
      </c>
      <c r="J93" s="10">
        <v>10.458938440620001</v>
      </c>
      <c r="K93" s="10">
        <v>5.6613911245989996</v>
      </c>
      <c r="L93" s="10">
        <v>13.23530476865</v>
      </c>
      <c r="M93" s="10">
        <v>29.34667518505</v>
      </c>
      <c r="N93" s="10">
        <v>3.1757069833129998</v>
      </c>
      <c r="O93" s="10">
        <v>4.9615630754620001</v>
      </c>
      <c r="P93" s="10">
        <v>6.183713934719</v>
      </c>
      <c r="Q93" s="10">
        <v>11.43389014339</v>
      </c>
      <c r="R93" s="10">
        <v>2.8784761010870001</v>
      </c>
      <c r="S93" s="10">
        <v>6.4309710684630002</v>
      </c>
      <c r="T93" s="10">
        <v>8.3955449171289995</v>
      </c>
      <c r="U93" s="10">
        <v>1.9504993150579999</v>
      </c>
      <c r="V93" s="10">
        <v>1.9740589812039999</v>
      </c>
      <c r="W93" s="10">
        <v>0.29538350990559997</v>
      </c>
      <c r="X93" s="10">
        <v>3.4425353235079998</v>
      </c>
      <c r="Y93" s="10">
        <v>5.1706221803999997</v>
      </c>
      <c r="Z93" s="10">
        <v>0</v>
      </c>
      <c r="AA93" s="10">
        <v>0.1684432035856</v>
      </c>
      <c r="AB93" s="10">
        <v>2.121641438678</v>
      </c>
      <c r="AC93" s="10">
        <v>0</v>
      </c>
      <c r="AD93" s="10">
        <v>23.204729278630001</v>
      </c>
      <c r="AE93" s="10">
        <v>19.278473945239998</v>
      </c>
      <c r="AF93" s="10">
        <v>32.105781143080002</v>
      </c>
      <c r="AG93" s="10">
        <v>44.913720090650003</v>
      </c>
      <c r="AH93" s="10">
        <v>13.754407043420001</v>
      </c>
      <c r="AI93" s="10">
        <v>17.99760513599</v>
      </c>
      <c r="AJ93" s="10">
        <v>15.70284531405</v>
      </c>
      <c r="AK93" s="10">
        <v>28.525571327830001</v>
      </c>
      <c r="AL93" s="10">
        <v>31.336475035100001</v>
      </c>
      <c r="AM93" s="10">
        <v>34.470013432830001</v>
      </c>
      <c r="AN93" s="10">
        <v>39.494485937900002</v>
      </c>
      <c r="AO93" s="10">
        <v>69.602222736160002</v>
      </c>
      <c r="AP93" s="10">
        <v>5.6226612869419998</v>
      </c>
      <c r="AQ93" s="10">
        <v>2.806065648398</v>
      </c>
      <c r="AR93" s="10">
        <v>8.3141405192279993</v>
      </c>
      <c r="AS93" s="10">
        <v>3.8370686823220002</v>
      </c>
    </row>
    <row r="94" spans="1:45" x14ac:dyDescent="0.4">
      <c r="B94" s="10">
        <v>414.93832661670001</v>
      </c>
      <c r="C94" s="10">
        <v>393.1087009327</v>
      </c>
      <c r="D94" s="10">
        <v>411.1167491361</v>
      </c>
      <c r="E94" s="10">
        <v>684.19789504209996</v>
      </c>
      <c r="F94" s="10">
        <v>684.26920344040002</v>
      </c>
      <c r="G94" s="10">
        <v>663.39166233169999</v>
      </c>
      <c r="H94" s="10">
        <v>674.01172105759997</v>
      </c>
      <c r="I94" s="10">
        <v>1128.41468854</v>
      </c>
      <c r="J94" s="10">
        <v>617.18630347789997</v>
      </c>
      <c r="K94" s="10">
        <v>627.76873530119997</v>
      </c>
      <c r="L94" s="10">
        <v>636.72706064479996</v>
      </c>
      <c r="M94" s="10">
        <v>1073.374845675</v>
      </c>
      <c r="N94" s="10">
        <v>579.05991985059995</v>
      </c>
      <c r="O94" s="10">
        <v>581.35840760539998</v>
      </c>
      <c r="P94" s="10">
        <v>561.89971533259995</v>
      </c>
      <c r="Q94" s="10">
        <v>927.34131457230001</v>
      </c>
      <c r="R94" s="10">
        <v>534.86103441440002</v>
      </c>
      <c r="S94" s="10">
        <v>537.47378196149998</v>
      </c>
      <c r="T94" s="10">
        <v>520.81066326339999</v>
      </c>
      <c r="U94" s="10">
        <v>855.37523773249995</v>
      </c>
      <c r="V94" s="10">
        <v>488.03964374970002</v>
      </c>
      <c r="W94" s="10">
        <v>520.38165158490006</v>
      </c>
      <c r="X94" s="10">
        <v>463.59296599330003</v>
      </c>
      <c r="Y94" s="10">
        <v>868.07166433760005</v>
      </c>
      <c r="Z94" s="10">
        <v>261.6455684503</v>
      </c>
      <c r="AA94" s="10">
        <v>246.00304049409999</v>
      </c>
      <c r="AB94" s="10">
        <v>286.2186198398</v>
      </c>
      <c r="AC94" s="10">
        <v>446.85162582309999</v>
      </c>
      <c r="AD94" s="10">
        <v>1752.8369306449999</v>
      </c>
      <c r="AE94" s="10">
        <v>1754.4793060980001</v>
      </c>
      <c r="AF94" s="10">
        <v>1799.134141944</v>
      </c>
      <c r="AG94" s="10">
        <v>3020.550763321</v>
      </c>
      <c r="AH94" s="10">
        <v>1805.6587632129999</v>
      </c>
      <c r="AI94" s="10">
        <v>1770.486660114</v>
      </c>
      <c r="AJ94" s="10">
        <v>1701.07770433</v>
      </c>
      <c r="AK94" s="10">
        <v>2921.773676756</v>
      </c>
      <c r="AL94" s="10">
        <v>2343.7882726490002</v>
      </c>
      <c r="AM94" s="10">
        <v>2394.2378484450001</v>
      </c>
      <c r="AN94" s="10">
        <v>2358.2221231120002</v>
      </c>
      <c r="AO94" s="10">
        <v>4013.4190004729999</v>
      </c>
      <c r="AP94" s="10">
        <v>1236.211727351</v>
      </c>
      <c r="AQ94" s="10">
        <v>1177.7621515549999</v>
      </c>
      <c r="AR94" s="10">
        <v>1191.125665729</v>
      </c>
      <c r="AS94" s="10">
        <v>1973.5561672179999</v>
      </c>
    </row>
    <row r="95" spans="1:45" x14ac:dyDescent="0.4">
      <c r="B95" s="4" t="s">
        <v>95</v>
      </c>
      <c r="C95" s="4" t="s">
        <v>95</v>
      </c>
      <c r="D95" s="4" t="s">
        <v>95</v>
      </c>
      <c r="E95" s="4" t="s">
        <v>236</v>
      </c>
      <c r="F95" s="4" t="s">
        <v>236</v>
      </c>
      <c r="G95" s="4" t="s">
        <v>236</v>
      </c>
      <c r="H95" s="4" t="s">
        <v>236</v>
      </c>
      <c r="I95" s="4" t="s">
        <v>397</v>
      </c>
      <c r="J95" s="4" t="s">
        <v>236</v>
      </c>
      <c r="K95" s="4" t="s">
        <v>236</v>
      </c>
      <c r="L95" s="4" t="s">
        <v>397</v>
      </c>
      <c r="M95" s="4" t="s">
        <v>815</v>
      </c>
      <c r="N95" s="4" t="s">
        <v>95</v>
      </c>
      <c r="O95" s="4" t="s">
        <v>95</v>
      </c>
      <c r="P95" s="4" t="s">
        <v>95</v>
      </c>
      <c r="Q95" s="4" t="s">
        <v>236</v>
      </c>
      <c r="R95" s="4" t="s">
        <v>95</v>
      </c>
      <c r="S95" s="4" t="s">
        <v>236</v>
      </c>
      <c r="T95" s="4" t="s">
        <v>382</v>
      </c>
      <c r="U95" s="4" t="s">
        <v>95</v>
      </c>
      <c r="V95" s="4" t="s">
        <v>95</v>
      </c>
      <c r="W95" s="4" t="s">
        <v>95</v>
      </c>
      <c r="X95" s="4" t="s">
        <v>184</v>
      </c>
      <c r="Y95" s="4" t="s">
        <v>184</v>
      </c>
      <c r="Z95" s="4" t="s">
        <v>95</v>
      </c>
      <c r="AA95" s="4" t="s">
        <v>95</v>
      </c>
      <c r="AB95" s="4" t="s">
        <v>184</v>
      </c>
      <c r="AC95" s="4" t="s">
        <v>95</v>
      </c>
      <c r="AD95" s="4" t="s">
        <v>397</v>
      </c>
      <c r="AE95" s="4" t="s">
        <v>397</v>
      </c>
      <c r="AF95" s="4" t="s">
        <v>435</v>
      </c>
      <c r="AG95" s="4" t="s">
        <v>437</v>
      </c>
      <c r="AH95" s="4" t="s">
        <v>397</v>
      </c>
      <c r="AI95" s="4" t="s">
        <v>397</v>
      </c>
      <c r="AJ95" s="4" t="s">
        <v>397</v>
      </c>
      <c r="AK95" s="4" t="s">
        <v>435</v>
      </c>
      <c r="AL95" s="4" t="s">
        <v>435</v>
      </c>
      <c r="AM95" s="4" t="s">
        <v>435</v>
      </c>
      <c r="AN95" s="4" t="s">
        <v>107</v>
      </c>
      <c r="AO95" s="4" t="s">
        <v>107</v>
      </c>
      <c r="AP95" s="4" t="s">
        <v>236</v>
      </c>
      <c r="AQ95" s="4" t="s">
        <v>95</v>
      </c>
      <c r="AR95" s="4" t="s">
        <v>236</v>
      </c>
      <c r="AS95" s="4" t="s">
        <v>95</v>
      </c>
    </row>
    <row r="96" spans="1:45" x14ac:dyDescent="0.4">
      <c r="A96" s="1" t="s">
        <v>319</v>
      </c>
      <c r="B96" s="9">
        <v>0</v>
      </c>
      <c r="C96" s="9">
        <v>0</v>
      </c>
      <c r="D96" s="9">
        <v>6.9271411397130002E-3</v>
      </c>
      <c r="E96" s="9">
        <v>1.6084613723979999E-2</v>
      </c>
      <c r="F96" s="9">
        <v>3.414444066418E-3</v>
      </c>
      <c r="G96" s="9">
        <v>1.8134780178160001E-3</v>
      </c>
      <c r="H96" s="9">
        <v>1.0650074398569999E-2</v>
      </c>
      <c r="I96" s="9">
        <v>1.1252657082910001E-2</v>
      </c>
      <c r="J96" s="9">
        <v>8.3743498314599995E-3</v>
      </c>
      <c r="K96" s="9">
        <v>6.5697338169370002E-3</v>
      </c>
      <c r="L96" s="9">
        <v>6.5605640822599997E-3</v>
      </c>
      <c r="M96" s="9">
        <v>1.0629280582930001E-2</v>
      </c>
      <c r="N96" s="9">
        <v>1.8921900787619999E-3</v>
      </c>
      <c r="O96" s="9">
        <v>1.006125407745E-2</v>
      </c>
      <c r="P96" s="9">
        <v>2.4572657744539998E-3</v>
      </c>
      <c r="Q96" s="9">
        <v>6.3257079667750002E-3</v>
      </c>
      <c r="R96" s="9">
        <v>6.477757412614E-3</v>
      </c>
      <c r="S96" s="9">
        <v>4.5793939086640001E-3</v>
      </c>
      <c r="T96" s="9">
        <v>4.3151775656119998E-3</v>
      </c>
      <c r="U96" s="9">
        <v>7.1827792944629994E-3</v>
      </c>
      <c r="V96" s="9">
        <v>8.3793963249360007E-3</v>
      </c>
      <c r="W96" s="9">
        <v>1.1311957617970001E-2</v>
      </c>
      <c r="X96" s="9">
        <v>0</v>
      </c>
      <c r="Y96" s="9">
        <v>5.840052672254E-3</v>
      </c>
      <c r="Z96" s="9">
        <v>1.6339317258970001E-2</v>
      </c>
      <c r="AA96" s="9">
        <v>6.2723596008610006E-3</v>
      </c>
      <c r="AB96" s="9">
        <v>7.4898862554839999E-4</v>
      </c>
      <c r="AC96" s="9">
        <v>3.0587375201189998E-4</v>
      </c>
      <c r="AD96" s="9">
        <v>3.2633492075760002E-3</v>
      </c>
      <c r="AE96" s="9">
        <v>2.7480373370910001E-3</v>
      </c>
      <c r="AF96" s="9">
        <v>8.9015858344989999E-4</v>
      </c>
      <c r="AG96" s="9">
        <v>5.5801649611659995E-3</v>
      </c>
      <c r="AH96" s="9">
        <v>8.1464965830769995E-3</v>
      </c>
      <c r="AI96" s="9">
        <v>9.1760073345870004E-3</v>
      </c>
      <c r="AJ96" s="9">
        <v>9.667056704114E-3</v>
      </c>
      <c r="AK96" s="9">
        <v>1.2140940230620002E-2</v>
      </c>
      <c r="AL96" s="9">
        <v>4.1981005083109998E-3</v>
      </c>
      <c r="AM96" s="9">
        <v>4.1478249853140001E-3</v>
      </c>
      <c r="AN96" s="9">
        <v>6.763098118919E-3</v>
      </c>
      <c r="AO96" s="9">
        <v>9.6241735517620004E-3</v>
      </c>
      <c r="AP96" s="9">
        <v>8.5668603365060009E-3</v>
      </c>
      <c r="AQ96" s="9">
        <v>9.4556389301889993E-3</v>
      </c>
      <c r="AR96" s="9">
        <v>1.7605545582769998E-3</v>
      </c>
      <c r="AS96" s="9">
        <v>6.9430048867689994E-3</v>
      </c>
    </row>
    <row r="97" spans="1:45" x14ac:dyDescent="0.4">
      <c r="B97" s="10">
        <v>0</v>
      </c>
      <c r="C97" s="10">
        <v>0</v>
      </c>
      <c r="D97" s="10">
        <v>1</v>
      </c>
      <c r="E97" s="10">
        <v>9</v>
      </c>
      <c r="F97" s="10">
        <v>2</v>
      </c>
      <c r="G97" s="10">
        <v>2</v>
      </c>
      <c r="H97" s="10">
        <v>5</v>
      </c>
      <c r="I97" s="10">
        <v>12</v>
      </c>
      <c r="J97" s="10">
        <v>4</v>
      </c>
      <c r="K97" s="10">
        <v>5</v>
      </c>
      <c r="L97" s="10">
        <v>4</v>
      </c>
      <c r="M97" s="10">
        <v>13</v>
      </c>
      <c r="N97" s="10">
        <v>4</v>
      </c>
      <c r="O97" s="10">
        <v>4</v>
      </c>
      <c r="P97" s="10">
        <v>1</v>
      </c>
      <c r="Q97" s="10">
        <v>6</v>
      </c>
      <c r="R97" s="10">
        <v>3</v>
      </c>
      <c r="S97" s="10">
        <v>4</v>
      </c>
      <c r="T97" s="10">
        <v>3</v>
      </c>
      <c r="U97" s="10">
        <v>5</v>
      </c>
      <c r="V97" s="10">
        <v>7</v>
      </c>
      <c r="W97" s="10">
        <v>7</v>
      </c>
      <c r="X97" s="10">
        <v>0</v>
      </c>
      <c r="Y97" s="10">
        <v>8</v>
      </c>
      <c r="Z97" s="10">
        <v>8</v>
      </c>
      <c r="AA97" s="10">
        <v>3</v>
      </c>
      <c r="AB97" s="10">
        <v>1</v>
      </c>
      <c r="AC97" s="10">
        <v>1</v>
      </c>
      <c r="AD97" s="10">
        <v>6</v>
      </c>
      <c r="AE97" s="10">
        <v>4</v>
      </c>
      <c r="AF97" s="10">
        <v>1</v>
      </c>
      <c r="AG97" s="10">
        <v>12</v>
      </c>
      <c r="AH97" s="10">
        <v>22</v>
      </c>
      <c r="AI97" s="10">
        <v>21</v>
      </c>
      <c r="AJ97" s="10">
        <v>14</v>
      </c>
      <c r="AK97" s="10">
        <v>42</v>
      </c>
      <c r="AL97" s="10">
        <v>15</v>
      </c>
      <c r="AM97" s="10">
        <v>12</v>
      </c>
      <c r="AN97" s="10">
        <v>12</v>
      </c>
      <c r="AO97" s="10">
        <v>38</v>
      </c>
      <c r="AP97" s="10">
        <v>13</v>
      </c>
      <c r="AQ97" s="10">
        <v>13</v>
      </c>
      <c r="AR97" s="10">
        <v>3</v>
      </c>
      <c r="AS97" s="10">
        <v>16</v>
      </c>
    </row>
    <row r="98" spans="1:45" x14ac:dyDescent="0.4">
      <c r="B98" s="10">
        <v>140</v>
      </c>
      <c r="C98" s="10">
        <v>171</v>
      </c>
      <c r="D98" s="10">
        <v>194</v>
      </c>
      <c r="E98" s="10">
        <v>525</v>
      </c>
      <c r="F98" s="10">
        <v>399</v>
      </c>
      <c r="G98" s="10">
        <v>458</v>
      </c>
      <c r="H98" s="10">
        <v>487</v>
      </c>
      <c r="I98" s="10">
        <v>1024</v>
      </c>
      <c r="J98" s="10">
        <v>558</v>
      </c>
      <c r="K98" s="10">
        <v>557</v>
      </c>
      <c r="L98" s="10">
        <v>670</v>
      </c>
      <c r="M98" s="10">
        <v>1265</v>
      </c>
      <c r="N98" s="10">
        <v>579</v>
      </c>
      <c r="O98" s="10">
        <v>605</v>
      </c>
      <c r="P98" s="10">
        <v>615</v>
      </c>
      <c r="Q98" s="10">
        <v>977</v>
      </c>
      <c r="R98" s="10">
        <v>697</v>
      </c>
      <c r="S98" s="10">
        <v>673</v>
      </c>
      <c r="T98" s="10">
        <v>615</v>
      </c>
      <c r="U98" s="10">
        <v>885</v>
      </c>
      <c r="V98" s="10">
        <v>799</v>
      </c>
      <c r="W98" s="10">
        <v>729</v>
      </c>
      <c r="X98" s="10">
        <v>608</v>
      </c>
      <c r="Y98" s="10">
        <v>879</v>
      </c>
      <c r="Z98" s="10">
        <v>408</v>
      </c>
      <c r="AA98" s="10">
        <v>375</v>
      </c>
      <c r="AB98" s="10">
        <v>339</v>
      </c>
      <c r="AC98" s="10">
        <v>431</v>
      </c>
      <c r="AD98" s="10">
        <v>1560</v>
      </c>
      <c r="AE98" s="10">
        <v>1486</v>
      </c>
      <c r="AF98" s="10">
        <v>1327</v>
      </c>
      <c r="AG98" s="10">
        <v>2296</v>
      </c>
      <c r="AH98" s="10">
        <v>2001</v>
      </c>
      <c r="AI98" s="10">
        <v>2055</v>
      </c>
      <c r="AJ98" s="10">
        <v>2161</v>
      </c>
      <c r="AK98" s="10">
        <v>3652</v>
      </c>
      <c r="AL98" s="10">
        <v>2405</v>
      </c>
      <c r="AM98" s="10">
        <v>2382</v>
      </c>
      <c r="AN98" s="10">
        <v>2397</v>
      </c>
      <c r="AO98" s="10">
        <v>4107</v>
      </c>
      <c r="AP98" s="10">
        <v>1175</v>
      </c>
      <c r="AQ98" s="10">
        <v>1190</v>
      </c>
      <c r="AR98" s="10">
        <v>1127</v>
      </c>
      <c r="AS98" s="10">
        <v>1880</v>
      </c>
    </row>
    <row r="99" spans="1:45" x14ac:dyDescent="0.4">
      <c r="B99" s="10">
        <v>0</v>
      </c>
      <c r="C99" s="10">
        <v>0</v>
      </c>
      <c r="D99" s="10">
        <v>2.8478637461659999</v>
      </c>
      <c r="E99" s="10">
        <v>11.00505885251</v>
      </c>
      <c r="F99" s="10">
        <v>2.3363989215199998</v>
      </c>
      <c r="G99" s="10">
        <v>1.203046196841</v>
      </c>
      <c r="H99" s="10">
        <v>7.178274974771</v>
      </c>
      <c r="I99" s="10">
        <v>12.69766353745</v>
      </c>
      <c r="J99" s="10">
        <v>5.1685340165089997</v>
      </c>
      <c r="K99" s="10">
        <v>4.1242734895239996</v>
      </c>
      <c r="L99" s="10">
        <v>4.1772886842689996</v>
      </c>
      <c r="M99" s="10">
        <v>11.40920240534</v>
      </c>
      <c r="N99" s="10">
        <v>1.09569143535</v>
      </c>
      <c r="O99" s="10">
        <v>5.8491946489800002</v>
      </c>
      <c r="P99" s="10">
        <v>1.3807369391619999</v>
      </c>
      <c r="Q99" s="10">
        <v>5.8660903415099996</v>
      </c>
      <c r="R99" s="10">
        <v>3.4647000303960001</v>
      </c>
      <c r="S99" s="10">
        <v>2.461304163181</v>
      </c>
      <c r="T99" s="10">
        <v>2.247390490046</v>
      </c>
      <c r="U99" s="10">
        <v>6.1439715465809996</v>
      </c>
      <c r="V99" s="10">
        <v>4.0894775972600002</v>
      </c>
      <c r="W99" s="10">
        <v>5.8865351878999999</v>
      </c>
      <c r="X99" s="10">
        <v>0</v>
      </c>
      <c r="Y99" s="10">
        <v>5.0695842430229998</v>
      </c>
      <c r="Z99" s="10">
        <v>4.2751099523120004</v>
      </c>
      <c r="AA99" s="10">
        <v>1.543019532884</v>
      </c>
      <c r="AB99" s="10">
        <v>0.21437449068020001</v>
      </c>
      <c r="AC99" s="10">
        <v>0.13668018338310001</v>
      </c>
      <c r="AD99" s="10">
        <v>5.7201190086290001</v>
      </c>
      <c r="AE99" s="10">
        <v>4.8213746403110003</v>
      </c>
      <c r="AF99" s="10">
        <v>1.6015146992289999</v>
      </c>
      <c r="AG99" s="10">
        <v>16.855171532909999</v>
      </c>
      <c r="AH99" s="10">
        <v>14.70979294472</v>
      </c>
      <c r="AI99" s="10">
        <v>16.245998578999998</v>
      </c>
      <c r="AJ99" s="10">
        <v>16.444414625869999</v>
      </c>
      <c r="AK99" s="10">
        <v>35.473079576899998</v>
      </c>
      <c r="AL99" s="10">
        <v>9.8394587387789993</v>
      </c>
      <c r="AM99" s="10">
        <v>9.9308795685660005</v>
      </c>
      <c r="AN99" s="10">
        <v>15.94888760481</v>
      </c>
      <c r="AO99" s="10">
        <v>38.625840996500003</v>
      </c>
      <c r="AP99" s="10">
        <v>10.590453214569999</v>
      </c>
      <c r="AQ99" s="10">
        <v>11.13649365074</v>
      </c>
      <c r="AR99" s="10">
        <v>2.09704172028</v>
      </c>
      <c r="AS99" s="10">
        <v>13.70241011331</v>
      </c>
    </row>
    <row r="100" spans="1:45" x14ac:dyDescent="0.4">
      <c r="B100" s="10">
        <v>414.93832661670001</v>
      </c>
      <c r="C100" s="10">
        <v>393.1087009327</v>
      </c>
      <c r="D100" s="10">
        <v>411.1167491361</v>
      </c>
      <c r="E100" s="10">
        <v>684.19789504209996</v>
      </c>
      <c r="F100" s="10">
        <v>684.26920344040002</v>
      </c>
      <c r="G100" s="10">
        <v>663.39166233169999</v>
      </c>
      <c r="H100" s="10">
        <v>674.01172105759997</v>
      </c>
      <c r="I100" s="10">
        <v>1128.41468854</v>
      </c>
      <c r="J100" s="10">
        <v>617.18630347789997</v>
      </c>
      <c r="K100" s="10">
        <v>627.76873530119997</v>
      </c>
      <c r="L100" s="10">
        <v>636.72706064479996</v>
      </c>
      <c r="M100" s="10">
        <v>1073.374845675</v>
      </c>
      <c r="N100" s="10">
        <v>579.05991985059995</v>
      </c>
      <c r="O100" s="10">
        <v>581.35840760539998</v>
      </c>
      <c r="P100" s="10">
        <v>561.89971533259995</v>
      </c>
      <c r="Q100" s="10">
        <v>927.34131457230001</v>
      </c>
      <c r="R100" s="10">
        <v>534.86103441440002</v>
      </c>
      <c r="S100" s="10">
        <v>537.47378196149998</v>
      </c>
      <c r="T100" s="10">
        <v>520.81066326339999</v>
      </c>
      <c r="U100" s="10">
        <v>855.37523773249995</v>
      </c>
      <c r="V100" s="10">
        <v>488.03964374970002</v>
      </c>
      <c r="W100" s="10">
        <v>520.38165158490006</v>
      </c>
      <c r="X100" s="10">
        <v>463.59296599330003</v>
      </c>
      <c r="Y100" s="10">
        <v>868.07166433760005</v>
      </c>
      <c r="Z100" s="10">
        <v>261.6455684503</v>
      </c>
      <c r="AA100" s="10">
        <v>246.00304049409999</v>
      </c>
      <c r="AB100" s="10">
        <v>286.2186198398</v>
      </c>
      <c r="AC100" s="10">
        <v>446.85162582309999</v>
      </c>
      <c r="AD100" s="10">
        <v>1752.8369306449999</v>
      </c>
      <c r="AE100" s="10">
        <v>1754.4793060980001</v>
      </c>
      <c r="AF100" s="10">
        <v>1799.134141944</v>
      </c>
      <c r="AG100" s="10">
        <v>3020.550763321</v>
      </c>
      <c r="AH100" s="10">
        <v>1805.6587632129999</v>
      </c>
      <c r="AI100" s="10">
        <v>1770.486660114</v>
      </c>
      <c r="AJ100" s="10">
        <v>1701.07770433</v>
      </c>
      <c r="AK100" s="10">
        <v>2921.773676756</v>
      </c>
      <c r="AL100" s="10">
        <v>2343.7882726490002</v>
      </c>
      <c r="AM100" s="10">
        <v>2394.2378484450001</v>
      </c>
      <c r="AN100" s="10">
        <v>2358.2221231120002</v>
      </c>
      <c r="AO100" s="10">
        <v>4013.4190004729999</v>
      </c>
      <c r="AP100" s="10">
        <v>1236.211727351</v>
      </c>
      <c r="AQ100" s="10">
        <v>1177.7621515549999</v>
      </c>
      <c r="AR100" s="10">
        <v>1191.125665729</v>
      </c>
      <c r="AS100" s="10">
        <v>1973.5561672179999</v>
      </c>
    </row>
    <row r="101" spans="1:45" x14ac:dyDescent="0.4">
      <c r="B101" s="4" t="s">
        <v>95</v>
      </c>
      <c r="C101" s="4" t="s">
        <v>95</v>
      </c>
      <c r="D101" s="4" t="s">
        <v>95</v>
      </c>
      <c r="E101" s="4" t="s">
        <v>181</v>
      </c>
      <c r="F101" s="4" t="s">
        <v>95</v>
      </c>
      <c r="G101" s="4" t="s">
        <v>95</v>
      </c>
      <c r="H101" s="4" t="s">
        <v>427</v>
      </c>
      <c r="I101" s="4" t="s">
        <v>427</v>
      </c>
      <c r="J101" s="4" t="s">
        <v>95</v>
      </c>
      <c r="K101" s="4" t="s">
        <v>95</v>
      </c>
      <c r="L101" s="4" t="s">
        <v>95</v>
      </c>
      <c r="M101" s="4" t="s">
        <v>236</v>
      </c>
      <c r="N101" s="4" t="s">
        <v>95</v>
      </c>
      <c r="O101" s="4" t="s">
        <v>183</v>
      </c>
      <c r="P101" s="4" t="s">
        <v>95</v>
      </c>
      <c r="Q101" s="4" t="s">
        <v>95</v>
      </c>
      <c r="R101" s="4" t="s">
        <v>95</v>
      </c>
      <c r="S101" s="4" t="s">
        <v>95</v>
      </c>
      <c r="T101" s="4" t="s">
        <v>95</v>
      </c>
      <c r="U101" s="4" t="s">
        <v>95</v>
      </c>
      <c r="V101" s="4" t="s">
        <v>645</v>
      </c>
      <c r="W101" s="4" t="s">
        <v>645</v>
      </c>
      <c r="X101" s="4" t="s">
        <v>95</v>
      </c>
      <c r="Y101" s="4" t="s">
        <v>95</v>
      </c>
      <c r="Z101" s="4" t="s">
        <v>863</v>
      </c>
      <c r="AA101" s="4" t="s">
        <v>115</v>
      </c>
      <c r="AB101" s="4" t="s">
        <v>95</v>
      </c>
      <c r="AC101" s="4" t="s">
        <v>95</v>
      </c>
      <c r="AD101" s="4" t="s">
        <v>236</v>
      </c>
      <c r="AE101" s="4" t="s">
        <v>95</v>
      </c>
      <c r="AF101" s="4" t="s">
        <v>95</v>
      </c>
      <c r="AG101" s="4" t="s">
        <v>645</v>
      </c>
      <c r="AH101" s="4" t="s">
        <v>435</v>
      </c>
      <c r="AI101" s="4" t="s">
        <v>435</v>
      </c>
      <c r="AJ101" s="4" t="s">
        <v>397</v>
      </c>
      <c r="AK101" s="4" t="s">
        <v>435</v>
      </c>
      <c r="AL101" s="4" t="s">
        <v>397</v>
      </c>
      <c r="AM101" s="4" t="s">
        <v>397</v>
      </c>
      <c r="AN101" s="4" t="s">
        <v>397</v>
      </c>
      <c r="AO101" s="4" t="s">
        <v>895</v>
      </c>
      <c r="AP101" s="4" t="s">
        <v>562</v>
      </c>
      <c r="AQ101" s="4" t="s">
        <v>562</v>
      </c>
      <c r="AR101" s="4" t="s">
        <v>95</v>
      </c>
      <c r="AS101" s="4" t="s">
        <v>812</v>
      </c>
    </row>
    <row r="102" spans="1:45" x14ac:dyDescent="0.4">
      <c r="A102" s="1" t="s">
        <v>330</v>
      </c>
      <c r="B102" s="9">
        <v>7.0190219154419994E-3</v>
      </c>
      <c r="C102" s="9">
        <v>1.3326669351069999E-2</v>
      </c>
      <c r="D102" s="9">
        <v>3.0632113215059999E-3</v>
      </c>
      <c r="E102" s="9">
        <v>0</v>
      </c>
      <c r="F102" s="9">
        <v>1.019580017285E-2</v>
      </c>
      <c r="G102" s="9">
        <v>1.193821644069E-2</v>
      </c>
      <c r="H102" s="9">
        <v>1.181325557943E-2</v>
      </c>
      <c r="I102" s="9">
        <v>2.7470027663599999E-3</v>
      </c>
      <c r="J102" s="9">
        <v>1.4955964421809999E-2</v>
      </c>
      <c r="K102" s="9">
        <v>2.3062720300659999E-2</v>
      </c>
      <c r="L102" s="9">
        <v>1.003723088317E-2</v>
      </c>
      <c r="M102" s="9">
        <v>1.747156267948E-2</v>
      </c>
      <c r="N102" s="9">
        <v>7.1360162002660002E-3</v>
      </c>
      <c r="O102" s="9">
        <v>3.17370936426E-3</v>
      </c>
      <c r="P102" s="9">
        <v>1.4986181193429999E-2</v>
      </c>
      <c r="Q102" s="9">
        <v>1.0696706945029999E-2</v>
      </c>
      <c r="R102" s="9">
        <v>1.3536364462729999E-2</v>
      </c>
      <c r="S102" s="9">
        <v>1.108596457787E-2</v>
      </c>
      <c r="T102" s="9">
        <v>6.8825986362409993E-3</v>
      </c>
      <c r="U102" s="9">
        <v>9.1149754505350008E-3</v>
      </c>
      <c r="V102" s="9">
        <v>3.7223186099400001E-3</v>
      </c>
      <c r="W102" s="9">
        <v>4.0855780850009996E-3</v>
      </c>
      <c r="X102" s="9">
        <v>1.3385570261059999E-2</v>
      </c>
      <c r="Y102" s="9">
        <v>1.059213860389E-2</v>
      </c>
      <c r="Z102" s="9">
        <v>3.7158259256640002E-3</v>
      </c>
      <c r="AA102" s="9">
        <v>4.5246451525539997E-3</v>
      </c>
      <c r="AB102" s="9">
        <v>7.8772352486779999E-4</v>
      </c>
      <c r="AC102" s="9">
        <v>4.4137779401820005E-4</v>
      </c>
      <c r="AD102" s="9">
        <v>1.2875756074119999E-2</v>
      </c>
      <c r="AE102" s="9">
        <v>1.6615753332390001E-2</v>
      </c>
      <c r="AF102" s="9">
        <v>8.7293725292339995E-3</v>
      </c>
      <c r="AG102" s="9">
        <v>8.4707981716799999E-3</v>
      </c>
      <c r="AH102" s="9">
        <v>5.9323347419890007E-3</v>
      </c>
      <c r="AI102" s="9">
        <v>4.2341675171980002E-3</v>
      </c>
      <c r="AJ102" s="9">
        <v>9.558241633309001E-3</v>
      </c>
      <c r="AK102" s="9">
        <v>7.9461798265690001E-3</v>
      </c>
      <c r="AL102" s="9">
        <v>9.4562873566069999E-3</v>
      </c>
      <c r="AM102" s="9">
        <v>1.239491832611E-2</v>
      </c>
      <c r="AN102" s="9">
        <v>1.0444092285840001E-2</v>
      </c>
      <c r="AO102" s="9">
        <v>8.7456819690430003E-3</v>
      </c>
      <c r="AP102" s="9">
        <v>8.9930691601500003E-3</v>
      </c>
      <c r="AQ102" s="9">
        <v>7.6440131414699996E-3</v>
      </c>
      <c r="AR102" s="9">
        <v>7.9078778796850008E-3</v>
      </c>
      <c r="AS102" s="9">
        <v>7.0235631262840006E-3</v>
      </c>
    </row>
    <row r="103" spans="1:45" x14ac:dyDescent="0.4">
      <c r="B103" s="10">
        <v>1</v>
      </c>
      <c r="C103" s="10">
        <v>3</v>
      </c>
      <c r="D103" s="10">
        <v>1</v>
      </c>
      <c r="E103" s="10">
        <v>0</v>
      </c>
      <c r="F103" s="10">
        <v>3</v>
      </c>
      <c r="G103" s="10">
        <v>6</v>
      </c>
      <c r="H103" s="10">
        <v>5</v>
      </c>
      <c r="I103" s="10">
        <v>7</v>
      </c>
      <c r="J103" s="10">
        <v>7</v>
      </c>
      <c r="K103" s="10">
        <v>12</v>
      </c>
      <c r="L103" s="10">
        <v>7</v>
      </c>
      <c r="M103" s="10">
        <v>22</v>
      </c>
      <c r="N103" s="10">
        <v>6</v>
      </c>
      <c r="O103" s="10">
        <v>4</v>
      </c>
      <c r="P103" s="10">
        <v>11</v>
      </c>
      <c r="Q103" s="10">
        <v>16</v>
      </c>
      <c r="R103" s="10">
        <v>8</v>
      </c>
      <c r="S103" s="10">
        <v>7</v>
      </c>
      <c r="T103" s="10">
        <v>6</v>
      </c>
      <c r="U103" s="10">
        <v>9</v>
      </c>
      <c r="V103" s="10">
        <v>8</v>
      </c>
      <c r="W103" s="10">
        <v>6</v>
      </c>
      <c r="X103" s="10">
        <v>9</v>
      </c>
      <c r="Y103" s="10">
        <v>10</v>
      </c>
      <c r="Z103" s="10">
        <v>2</v>
      </c>
      <c r="AA103" s="10">
        <v>2</v>
      </c>
      <c r="AB103" s="10">
        <v>1</v>
      </c>
      <c r="AC103" s="10">
        <v>1</v>
      </c>
      <c r="AD103" s="10">
        <v>21</v>
      </c>
      <c r="AE103" s="10">
        <v>23</v>
      </c>
      <c r="AF103" s="10">
        <v>15</v>
      </c>
      <c r="AG103" s="10">
        <v>26</v>
      </c>
      <c r="AH103" s="10">
        <v>14</v>
      </c>
      <c r="AI103" s="10">
        <v>15</v>
      </c>
      <c r="AJ103" s="10">
        <v>24</v>
      </c>
      <c r="AK103" s="10">
        <v>38</v>
      </c>
      <c r="AL103" s="10">
        <v>25</v>
      </c>
      <c r="AM103" s="10">
        <v>30</v>
      </c>
      <c r="AN103" s="10">
        <v>30</v>
      </c>
      <c r="AO103" s="10">
        <v>48</v>
      </c>
      <c r="AP103" s="10">
        <v>10</v>
      </c>
      <c r="AQ103" s="10">
        <v>10</v>
      </c>
      <c r="AR103" s="10">
        <v>10</v>
      </c>
      <c r="AS103" s="10">
        <v>17</v>
      </c>
    </row>
    <row r="104" spans="1:45" x14ac:dyDescent="0.4">
      <c r="B104" s="10">
        <v>140</v>
      </c>
      <c r="C104" s="10">
        <v>171</v>
      </c>
      <c r="D104" s="10">
        <v>194</v>
      </c>
      <c r="E104" s="10">
        <v>525</v>
      </c>
      <c r="F104" s="10">
        <v>399</v>
      </c>
      <c r="G104" s="10">
        <v>458</v>
      </c>
      <c r="H104" s="10">
        <v>487</v>
      </c>
      <c r="I104" s="10">
        <v>1024</v>
      </c>
      <c r="J104" s="10">
        <v>558</v>
      </c>
      <c r="K104" s="10">
        <v>557</v>
      </c>
      <c r="L104" s="10">
        <v>670</v>
      </c>
      <c r="M104" s="10">
        <v>1265</v>
      </c>
      <c r="N104" s="10">
        <v>579</v>
      </c>
      <c r="O104" s="10">
        <v>605</v>
      </c>
      <c r="P104" s="10">
        <v>615</v>
      </c>
      <c r="Q104" s="10">
        <v>977</v>
      </c>
      <c r="R104" s="10">
        <v>697</v>
      </c>
      <c r="S104" s="10">
        <v>673</v>
      </c>
      <c r="T104" s="10">
        <v>615</v>
      </c>
      <c r="U104" s="10">
        <v>885</v>
      </c>
      <c r="V104" s="10">
        <v>799</v>
      </c>
      <c r="W104" s="10">
        <v>729</v>
      </c>
      <c r="X104" s="10">
        <v>608</v>
      </c>
      <c r="Y104" s="10">
        <v>879</v>
      </c>
      <c r="Z104" s="10">
        <v>408</v>
      </c>
      <c r="AA104" s="10">
        <v>375</v>
      </c>
      <c r="AB104" s="10">
        <v>339</v>
      </c>
      <c r="AC104" s="10">
        <v>431</v>
      </c>
      <c r="AD104" s="10">
        <v>1560</v>
      </c>
      <c r="AE104" s="10">
        <v>1486</v>
      </c>
      <c r="AF104" s="10">
        <v>1327</v>
      </c>
      <c r="AG104" s="10">
        <v>2296</v>
      </c>
      <c r="AH104" s="10">
        <v>2001</v>
      </c>
      <c r="AI104" s="10">
        <v>2055</v>
      </c>
      <c r="AJ104" s="10">
        <v>2161</v>
      </c>
      <c r="AK104" s="10">
        <v>3652</v>
      </c>
      <c r="AL104" s="10">
        <v>2405</v>
      </c>
      <c r="AM104" s="10">
        <v>2382</v>
      </c>
      <c r="AN104" s="10">
        <v>2397</v>
      </c>
      <c r="AO104" s="10">
        <v>4107</v>
      </c>
      <c r="AP104" s="10">
        <v>1175</v>
      </c>
      <c r="AQ104" s="10">
        <v>1190</v>
      </c>
      <c r="AR104" s="10">
        <v>1127</v>
      </c>
      <c r="AS104" s="10">
        <v>1880</v>
      </c>
    </row>
    <row r="105" spans="1:45" x14ac:dyDescent="0.4">
      <c r="B105" s="10">
        <v>2.9124612080790002</v>
      </c>
      <c r="C105" s="10">
        <v>5.2388296763579998</v>
      </c>
      <c r="D105" s="10">
        <v>1.2593374804149999</v>
      </c>
      <c r="E105" s="10">
        <v>0</v>
      </c>
      <c r="F105" s="10">
        <v>6.9766720627160002</v>
      </c>
      <c r="G105" s="10">
        <v>7.9197132498630003</v>
      </c>
      <c r="H105" s="10">
        <v>7.9622727243840004</v>
      </c>
      <c r="I105" s="10">
        <v>3.0997582710199998</v>
      </c>
      <c r="J105" s="10">
        <v>9.2306163964460008</v>
      </c>
      <c r="K105" s="10">
        <v>14.47805475575</v>
      </c>
      <c r="L105" s="10">
        <v>6.3909765172539998</v>
      </c>
      <c r="M105" s="10">
        <v>18.753535894790001</v>
      </c>
      <c r="N105" s="10">
        <v>4.132180968978</v>
      </c>
      <c r="O105" s="10">
        <v>1.845062622208</v>
      </c>
      <c r="P105" s="10">
        <v>8.4207309465130002</v>
      </c>
      <c r="Q105" s="10">
        <v>9.9194982800029994</v>
      </c>
      <c r="R105" s="10">
        <v>7.2400738987490003</v>
      </c>
      <c r="S105" s="10">
        <v>5.958415308358</v>
      </c>
      <c r="T105" s="10">
        <v>3.5845307607170001</v>
      </c>
      <c r="U105" s="10">
        <v>7.7967242929270002</v>
      </c>
      <c r="V105" s="10">
        <v>1.8166390483179999</v>
      </c>
      <c r="W105" s="10">
        <v>2.126059871552</v>
      </c>
      <c r="X105" s="10">
        <v>6.2054562188390001</v>
      </c>
      <c r="Y105" s="10">
        <v>9.1947353867769994</v>
      </c>
      <c r="Z105" s="10">
        <v>0.97222938658260005</v>
      </c>
      <c r="AA105" s="10">
        <v>1.113076464685</v>
      </c>
      <c r="AB105" s="10">
        <v>0.225461140103</v>
      </c>
      <c r="AC105" s="10">
        <v>0.1972303848593</v>
      </c>
      <c r="AD105" s="10">
        <v>22.569100756680001</v>
      </c>
      <c r="AE105" s="10">
        <v>29.151995376910001</v>
      </c>
      <c r="AF105" s="10">
        <v>15.705312155090001</v>
      </c>
      <c r="AG105" s="10">
        <v>25.586475883399999</v>
      </c>
      <c r="AH105" s="10">
        <v>10.711772213190001</v>
      </c>
      <c r="AI105" s="10">
        <v>7.4965371058889998</v>
      </c>
      <c r="AJ105" s="10">
        <v>16.259311735019999</v>
      </c>
      <c r="AK105" s="10">
        <v>23.21693904804</v>
      </c>
      <c r="AL105" s="10">
        <v>22.163535409209999</v>
      </c>
      <c r="AM105" s="10">
        <v>29.676382584759999</v>
      </c>
      <c r="AN105" s="10">
        <v>24.629489484280001</v>
      </c>
      <c r="AO105" s="10">
        <v>35.10008618666</v>
      </c>
      <c r="AP105" s="10">
        <v>11.117337560659999</v>
      </c>
      <c r="AQ105" s="10">
        <v>9.0028293640099992</v>
      </c>
      <c r="AR105" s="10">
        <v>9.4192763039410004</v>
      </c>
      <c r="AS105" s="10">
        <v>13.861396323719999</v>
      </c>
    </row>
    <row r="106" spans="1:45" x14ac:dyDescent="0.4">
      <c r="B106" s="10">
        <v>414.93832661670001</v>
      </c>
      <c r="C106" s="10">
        <v>393.1087009327</v>
      </c>
      <c r="D106" s="10">
        <v>411.1167491361</v>
      </c>
      <c r="E106" s="10">
        <v>684.19789504209996</v>
      </c>
      <c r="F106" s="10">
        <v>684.26920344040002</v>
      </c>
      <c r="G106" s="10">
        <v>663.39166233169999</v>
      </c>
      <c r="H106" s="10">
        <v>674.01172105759997</v>
      </c>
      <c r="I106" s="10">
        <v>1128.41468854</v>
      </c>
      <c r="J106" s="10">
        <v>617.18630347789997</v>
      </c>
      <c r="K106" s="10">
        <v>627.76873530119997</v>
      </c>
      <c r="L106" s="10">
        <v>636.72706064479996</v>
      </c>
      <c r="M106" s="10">
        <v>1073.374845675</v>
      </c>
      <c r="N106" s="10">
        <v>579.05991985059995</v>
      </c>
      <c r="O106" s="10">
        <v>581.35840760539998</v>
      </c>
      <c r="P106" s="10">
        <v>561.89971533259995</v>
      </c>
      <c r="Q106" s="10">
        <v>927.34131457230001</v>
      </c>
      <c r="R106" s="10">
        <v>534.86103441440002</v>
      </c>
      <c r="S106" s="10">
        <v>537.47378196149998</v>
      </c>
      <c r="T106" s="10">
        <v>520.81066326339999</v>
      </c>
      <c r="U106" s="10">
        <v>855.37523773249995</v>
      </c>
      <c r="V106" s="10">
        <v>488.03964374970002</v>
      </c>
      <c r="W106" s="10">
        <v>520.38165158490006</v>
      </c>
      <c r="X106" s="10">
        <v>463.59296599330003</v>
      </c>
      <c r="Y106" s="10">
        <v>868.07166433760005</v>
      </c>
      <c r="Z106" s="10">
        <v>261.6455684503</v>
      </c>
      <c r="AA106" s="10">
        <v>246.00304049409999</v>
      </c>
      <c r="AB106" s="10">
        <v>286.2186198398</v>
      </c>
      <c r="AC106" s="10">
        <v>446.85162582309999</v>
      </c>
      <c r="AD106" s="10">
        <v>1752.8369306449999</v>
      </c>
      <c r="AE106" s="10">
        <v>1754.4793060980001</v>
      </c>
      <c r="AF106" s="10">
        <v>1799.134141944</v>
      </c>
      <c r="AG106" s="10">
        <v>3020.550763321</v>
      </c>
      <c r="AH106" s="10">
        <v>1805.6587632129999</v>
      </c>
      <c r="AI106" s="10">
        <v>1770.486660114</v>
      </c>
      <c r="AJ106" s="10">
        <v>1701.07770433</v>
      </c>
      <c r="AK106" s="10">
        <v>2921.773676756</v>
      </c>
      <c r="AL106" s="10">
        <v>2343.7882726490002</v>
      </c>
      <c r="AM106" s="10">
        <v>2394.2378484450001</v>
      </c>
      <c r="AN106" s="10">
        <v>2358.2221231120002</v>
      </c>
      <c r="AO106" s="10">
        <v>4013.4190004729999</v>
      </c>
      <c r="AP106" s="10">
        <v>1236.211727351</v>
      </c>
      <c r="AQ106" s="10">
        <v>1177.7621515549999</v>
      </c>
      <c r="AR106" s="10">
        <v>1191.125665729</v>
      </c>
      <c r="AS106" s="10">
        <v>1973.5561672179999</v>
      </c>
    </row>
    <row r="107" spans="1:45" x14ac:dyDescent="0.4">
      <c r="B107" s="4" t="s">
        <v>95</v>
      </c>
      <c r="C107" s="4" t="s">
        <v>116</v>
      </c>
      <c r="D107" s="4" t="s">
        <v>95</v>
      </c>
      <c r="E107" s="4" t="s">
        <v>95</v>
      </c>
      <c r="F107" s="4" t="s">
        <v>95</v>
      </c>
      <c r="G107" s="4" t="s">
        <v>382</v>
      </c>
      <c r="H107" s="4" t="s">
        <v>116</v>
      </c>
      <c r="I107" s="4" t="s">
        <v>95</v>
      </c>
      <c r="J107" s="4" t="s">
        <v>236</v>
      </c>
      <c r="K107" s="4" t="s">
        <v>397</v>
      </c>
      <c r="L107" s="4" t="s">
        <v>236</v>
      </c>
      <c r="M107" s="4" t="s">
        <v>397</v>
      </c>
      <c r="N107" s="4" t="s">
        <v>236</v>
      </c>
      <c r="O107" s="4" t="s">
        <v>95</v>
      </c>
      <c r="P107" s="4" t="s">
        <v>543</v>
      </c>
      <c r="Q107" s="4" t="s">
        <v>427</v>
      </c>
      <c r="R107" s="4" t="s">
        <v>397</v>
      </c>
      <c r="S107" s="4" t="s">
        <v>236</v>
      </c>
      <c r="T107" s="4" t="s">
        <v>95</v>
      </c>
      <c r="U107" s="4" t="s">
        <v>236</v>
      </c>
      <c r="V107" s="4" t="s">
        <v>236</v>
      </c>
      <c r="W107" s="4" t="s">
        <v>95</v>
      </c>
      <c r="X107" s="4" t="s">
        <v>202</v>
      </c>
      <c r="Y107" s="4" t="s">
        <v>95</v>
      </c>
      <c r="Z107" s="4" t="s">
        <v>95</v>
      </c>
      <c r="AA107" s="4" t="s">
        <v>116</v>
      </c>
      <c r="AB107" s="4" t="s">
        <v>95</v>
      </c>
      <c r="AC107" s="4" t="s">
        <v>95</v>
      </c>
      <c r="AD107" s="4" t="s">
        <v>435</v>
      </c>
      <c r="AE107" s="4" t="s">
        <v>435</v>
      </c>
      <c r="AF107" s="4" t="s">
        <v>397</v>
      </c>
      <c r="AG107" s="4" t="s">
        <v>397</v>
      </c>
      <c r="AH107" s="4" t="s">
        <v>397</v>
      </c>
      <c r="AI107" s="4" t="s">
        <v>397</v>
      </c>
      <c r="AJ107" s="4" t="s">
        <v>435</v>
      </c>
      <c r="AK107" s="4" t="s">
        <v>435</v>
      </c>
      <c r="AL107" s="4" t="s">
        <v>435</v>
      </c>
      <c r="AM107" s="4" t="s">
        <v>435</v>
      </c>
      <c r="AN107" s="4" t="s">
        <v>435</v>
      </c>
      <c r="AO107" s="4" t="s">
        <v>435</v>
      </c>
      <c r="AP107" s="4" t="s">
        <v>397</v>
      </c>
      <c r="AQ107" s="4" t="s">
        <v>434</v>
      </c>
      <c r="AR107" s="4" t="s">
        <v>397</v>
      </c>
      <c r="AS107" s="4" t="s">
        <v>542</v>
      </c>
    </row>
    <row r="108" spans="1:45" x14ac:dyDescent="0.4">
      <c r="A108" s="1" t="s">
        <v>326</v>
      </c>
      <c r="B108" s="9">
        <v>0</v>
      </c>
      <c r="C108" s="9">
        <v>0</v>
      </c>
      <c r="D108" s="9">
        <v>0</v>
      </c>
      <c r="E108" s="9">
        <v>4.564620210074E-3</v>
      </c>
      <c r="F108" s="9">
        <v>0</v>
      </c>
      <c r="G108" s="9">
        <v>0</v>
      </c>
      <c r="H108" s="9">
        <v>0</v>
      </c>
      <c r="I108" s="9">
        <v>2.3217915303040001E-3</v>
      </c>
      <c r="J108" s="9">
        <v>0</v>
      </c>
      <c r="K108" s="9">
        <v>0</v>
      </c>
      <c r="L108" s="9">
        <v>1.779444701315E-3</v>
      </c>
      <c r="M108" s="9">
        <v>1.1832319217009999E-2</v>
      </c>
      <c r="N108" s="9">
        <v>0</v>
      </c>
      <c r="O108" s="9">
        <v>0</v>
      </c>
      <c r="P108" s="9">
        <v>6.6478795273699999E-3</v>
      </c>
      <c r="Q108" s="9">
        <v>8.4269793176120003E-3</v>
      </c>
      <c r="R108" s="9">
        <v>0</v>
      </c>
      <c r="S108" s="9">
        <v>0</v>
      </c>
      <c r="T108" s="9">
        <v>4.2329722556329998E-3</v>
      </c>
      <c r="U108" s="9">
        <v>2.9946768537379999E-3</v>
      </c>
      <c r="V108" s="9">
        <v>0</v>
      </c>
      <c r="W108" s="9">
        <v>0</v>
      </c>
      <c r="X108" s="9">
        <v>3.2804871463860004E-3</v>
      </c>
      <c r="Y108" s="9">
        <v>6.7556625280269997E-3</v>
      </c>
      <c r="Z108" s="9">
        <v>0</v>
      </c>
      <c r="AA108" s="9">
        <v>0</v>
      </c>
      <c r="AB108" s="9">
        <v>1.4718033828249998E-3</v>
      </c>
      <c r="AC108" s="9">
        <v>0</v>
      </c>
      <c r="AD108" s="9">
        <v>0</v>
      </c>
      <c r="AE108" s="9">
        <v>0</v>
      </c>
      <c r="AF108" s="9">
        <v>3.4082522443010001E-3</v>
      </c>
      <c r="AG108" s="9">
        <v>6.7601314641690001E-3</v>
      </c>
      <c r="AH108" s="9">
        <v>0</v>
      </c>
      <c r="AI108" s="9">
        <v>0</v>
      </c>
      <c r="AJ108" s="9">
        <v>1.6949282274759999E-3</v>
      </c>
      <c r="AK108" s="9">
        <v>4.7516504286700002E-3</v>
      </c>
      <c r="AL108" s="9">
        <v>0</v>
      </c>
      <c r="AM108" s="9">
        <v>0</v>
      </c>
      <c r="AN108" s="9">
        <v>2.7794454157819997E-3</v>
      </c>
      <c r="AO108" s="9">
        <v>6.7401702954080003E-3</v>
      </c>
      <c r="AP108" s="9">
        <v>0</v>
      </c>
      <c r="AQ108" s="9">
        <v>0</v>
      </c>
      <c r="AR108" s="9">
        <v>2.065741673271E-3</v>
      </c>
      <c r="AS108" s="9">
        <v>3.8676837956839998E-3</v>
      </c>
    </row>
    <row r="109" spans="1:45" x14ac:dyDescent="0.4">
      <c r="B109" s="10">
        <v>0</v>
      </c>
      <c r="C109" s="10">
        <v>0</v>
      </c>
      <c r="D109" s="10">
        <v>0</v>
      </c>
      <c r="E109" s="10">
        <v>2</v>
      </c>
      <c r="F109" s="10">
        <v>0</v>
      </c>
      <c r="G109" s="10">
        <v>0</v>
      </c>
      <c r="H109" s="10">
        <v>0</v>
      </c>
      <c r="I109" s="10">
        <v>5</v>
      </c>
      <c r="J109" s="10">
        <v>0</v>
      </c>
      <c r="K109" s="10">
        <v>0</v>
      </c>
      <c r="L109" s="10">
        <v>2</v>
      </c>
      <c r="M109" s="10">
        <v>12</v>
      </c>
      <c r="N109" s="10">
        <v>0</v>
      </c>
      <c r="O109" s="10">
        <v>0</v>
      </c>
      <c r="P109" s="10">
        <v>3</v>
      </c>
      <c r="Q109" s="10">
        <v>7</v>
      </c>
      <c r="R109" s="10">
        <v>0</v>
      </c>
      <c r="S109" s="10">
        <v>0</v>
      </c>
      <c r="T109" s="10">
        <v>2</v>
      </c>
      <c r="U109" s="10">
        <v>4</v>
      </c>
      <c r="V109" s="10">
        <v>0</v>
      </c>
      <c r="W109" s="10">
        <v>0</v>
      </c>
      <c r="X109" s="10">
        <v>1</v>
      </c>
      <c r="Y109" s="10">
        <v>5</v>
      </c>
      <c r="Z109" s="10">
        <v>0</v>
      </c>
      <c r="AA109" s="10">
        <v>0</v>
      </c>
      <c r="AB109" s="10">
        <v>1</v>
      </c>
      <c r="AC109" s="10">
        <v>0</v>
      </c>
      <c r="AD109" s="10">
        <v>0</v>
      </c>
      <c r="AE109" s="10">
        <v>0</v>
      </c>
      <c r="AF109" s="10">
        <v>5</v>
      </c>
      <c r="AG109" s="10">
        <v>17</v>
      </c>
      <c r="AH109" s="10">
        <v>0</v>
      </c>
      <c r="AI109" s="10">
        <v>0</v>
      </c>
      <c r="AJ109" s="10">
        <v>4</v>
      </c>
      <c r="AK109" s="10">
        <v>17</v>
      </c>
      <c r="AL109" s="10">
        <v>0</v>
      </c>
      <c r="AM109" s="10">
        <v>0</v>
      </c>
      <c r="AN109" s="10">
        <v>6</v>
      </c>
      <c r="AO109" s="10">
        <v>28</v>
      </c>
      <c r="AP109" s="10">
        <v>0</v>
      </c>
      <c r="AQ109" s="10">
        <v>0</v>
      </c>
      <c r="AR109" s="10">
        <v>3</v>
      </c>
      <c r="AS109" s="10">
        <v>7</v>
      </c>
    </row>
    <row r="110" spans="1:45" x14ac:dyDescent="0.4">
      <c r="B110" s="10">
        <v>140</v>
      </c>
      <c r="C110" s="10">
        <v>171</v>
      </c>
      <c r="D110" s="10">
        <v>194</v>
      </c>
      <c r="E110" s="10">
        <v>525</v>
      </c>
      <c r="F110" s="10">
        <v>399</v>
      </c>
      <c r="G110" s="10">
        <v>458</v>
      </c>
      <c r="H110" s="10">
        <v>487</v>
      </c>
      <c r="I110" s="10">
        <v>1024</v>
      </c>
      <c r="J110" s="10">
        <v>558</v>
      </c>
      <c r="K110" s="10">
        <v>557</v>
      </c>
      <c r="L110" s="10">
        <v>670</v>
      </c>
      <c r="M110" s="10">
        <v>1265</v>
      </c>
      <c r="N110" s="10">
        <v>579</v>
      </c>
      <c r="O110" s="10">
        <v>605</v>
      </c>
      <c r="P110" s="10">
        <v>615</v>
      </c>
      <c r="Q110" s="10">
        <v>977</v>
      </c>
      <c r="R110" s="10">
        <v>697</v>
      </c>
      <c r="S110" s="10">
        <v>673</v>
      </c>
      <c r="T110" s="10">
        <v>615</v>
      </c>
      <c r="U110" s="10">
        <v>885</v>
      </c>
      <c r="V110" s="10">
        <v>799</v>
      </c>
      <c r="W110" s="10">
        <v>729</v>
      </c>
      <c r="X110" s="10">
        <v>608</v>
      </c>
      <c r="Y110" s="10">
        <v>879</v>
      </c>
      <c r="Z110" s="10">
        <v>408</v>
      </c>
      <c r="AA110" s="10">
        <v>375</v>
      </c>
      <c r="AB110" s="10">
        <v>339</v>
      </c>
      <c r="AC110" s="10">
        <v>431</v>
      </c>
      <c r="AD110" s="10">
        <v>1560</v>
      </c>
      <c r="AE110" s="10">
        <v>1486</v>
      </c>
      <c r="AF110" s="10">
        <v>1327</v>
      </c>
      <c r="AG110" s="10">
        <v>2296</v>
      </c>
      <c r="AH110" s="10">
        <v>2001</v>
      </c>
      <c r="AI110" s="10">
        <v>2055</v>
      </c>
      <c r="AJ110" s="10">
        <v>2161</v>
      </c>
      <c r="AK110" s="10">
        <v>3652</v>
      </c>
      <c r="AL110" s="10">
        <v>2405</v>
      </c>
      <c r="AM110" s="10">
        <v>2382</v>
      </c>
      <c r="AN110" s="10">
        <v>2397</v>
      </c>
      <c r="AO110" s="10">
        <v>4107</v>
      </c>
      <c r="AP110" s="10">
        <v>1175</v>
      </c>
      <c r="AQ110" s="10">
        <v>1190</v>
      </c>
      <c r="AR110" s="10">
        <v>1127</v>
      </c>
      <c r="AS110" s="10">
        <v>1880</v>
      </c>
    </row>
    <row r="111" spans="1:45" x14ac:dyDescent="0.4">
      <c r="B111" s="10">
        <v>0</v>
      </c>
      <c r="C111" s="10">
        <v>0</v>
      </c>
      <c r="D111" s="10">
        <v>0</v>
      </c>
      <c r="E111" s="10">
        <v>3.1231035393990001</v>
      </c>
      <c r="F111" s="10">
        <v>0</v>
      </c>
      <c r="G111" s="10">
        <v>0</v>
      </c>
      <c r="H111" s="10">
        <v>0</v>
      </c>
      <c r="I111" s="10">
        <v>2.619943666523</v>
      </c>
      <c r="J111" s="10">
        <v>0</v>
      </c>
      <c r="K111" s="10">
        <v>0</v>
      </c>
      <c r="L111" s="10">
        <v>1.1330205942480001</v>
      </c>
      <c r="M111" s="10">
        <v>12.700513813540001</v>
      </c>
      <c r="N111" s="10">
        <v>0</v>
      </c>
      <c r="O111" s="10">
        <v>0</v>
      </c>
      <c r="P111" s="10">
        <v>3.735441613995</v>
      </c>
      <c r="Q111" s="10">
        <v>7.8146860782680001</v>
      </c>
      <c r="R111" s="10">
        <v>0</v>
      </c>
      <c r="S111" s="10">
        <v>0</v>
      </c>
      <c r="T111" s="10">
        <v>2.2045770880319999</v>
      </c>
      <c r="U111" s="10">
        <v>2.5615724256979999</v>
      </c>
      <c r="V111" s="10">
        <v>0</v>
      </c>
      <c r="W111" s="10">
        <v>0</v>
      </c>
      <c r="X111" s="10">
        <v>1.520810766096</v>
      </c>
      <c r="Y111" s="10">
        <v>5.8643992144080004</v>
      </c>
      <c r="Z111" s="10">
        <v>0</v>
      </c>
      <c r="AA111" s="10">
        <v>0</v>
      </c>
      <c r="AB111" s="10">
        <v>0.42125753290770002</v>
      </c>
      <c r="AC111" s="10">
        <v>0</v>
      </c>
      <c r="AD111" s="10">
        <v>0</v>
      </c>
      <c r="AE111" s="10">
        <v>0</v>
      </c>
      <c r="AF111" s="10">
        <v>6.1319029770790001</v>
      </c>
      <c r="AG111" s="10">
        <v>20.41932025425</v>
      </c>
      <c r="AH111" s="10">
        <v>0</v>
      </c>
      <c r="AI111" s="10">
        <v>0</v>
      </c>
      <c r="AJ111" s="10">
        <v>2.8832046182000002</v>
      </c>
      <c r="AK111" s="10">
        <v>13.883247143629999</v>
      </c>
      <c r="AL111" s="10">
        <v>0</v>
      </c>
      <c r="AM111" s="10">
        <v>0</v>
      </c>
      <c r="AN111" s="10">
        <v>6.5545496694800001</v>
      </c>
      <c r="AO111" s="10">
        <v>27.05112753002</v>
      </c>
      <c r="AP111" s="10">
        <v>0</v>
      </c>
      <c r="AQ111" s="10">
        <v>0</v>
      </c>
      <c r="AR111" s="10">
        <v>2.4605579257980001</v>
      </c>
      <c r="AS111" s="10">
        <v>7.633091207823</v>
      </c>
    </row>
    <row r="112" spans="1:45" x14ac:dyDescent="0.4">
      <c r="B112" s="10">
        <v>414.93832661670001</v>
      </c>
      <c r="C112" s="10">
        <v>393.1087009327</v>
      </c>
      <c r="D112" s="10">
        <v>411.1167491361</v>
      </c>
      <c r="E112" s="10">
        <v>684.19789504209996</v>
      </c>
      <c r="F112" s="10">
        <v>684.26920344040002</v>
      </c>
      <c r="G112" s="10">
        <v>663.39166233169999</v>
      </c>
      <c r="H112" s="10">
        <v>674.01172105759997</v>
      </c>
      <c r="I112" s="10">
        <v>1128.41468854</v>
      </c>
      <c r="J112" s="10">
        <v>617.18630347789997</v>
      </c>
      <c r="K112" s="10">
        <v>627.76873530119997</v>
      </c>
      <c r="L112" s="10">
        <v>636.72706064479996</v>
      </c>
      <c r="M112" s="10">
        <v>1073.374845675</v>
      </c>
      <c r="N112" s="10">
        <v>579.05991985059995</v>
      </c>
      <c r="O112" s="10">
        <v>581.35840760539998</v>
      </c>
      <c r="P112" s="10">
        <v>561.89971533259995</v>
      </c>
      <c r="Q112" s="10">
        <v>927.34131457230001</v>
      </c>
      <c r="R112" s="10">
        <v>534.86103441440002</v>
      </c>
      <c r="S112" s="10">
        <v>537.47378196149998</v>
      </c>
      <c r="T112" s="10">
        <v>520.81066326339999</v>
      </c>
      <c r="U112" s="10">
        <v>855.37523773249995</v>
      </c>
      <c r="V112" s="10">
        <v>488.03964374970002</v>
      </c>
      <c r="W112" s="10">
        <v>520.38165158490006</v>
      </c>
      <c r="X112" s="10">
        <v>463.59296599330003</v>
      </c>
      <c r="Y112" s="10">
        <v>868.07166433760005</v>
      </c>
      <c r="Z112" s="10">
        <v>261.6455684503</v>
      </c>
      <c r="AA112" s="10">
        <v>246.00304049409999</v>
      </c>
      <c r="AB112" s="10">
        <v>286.2186198398</v>
      </c>
      <c r="AC112" s="10">
        <v>446.85162582309999</v>
      </c>
      <c r="AD112" s="10">
        <v>1752.8369306449999</v>
      </c>
      <c r="AE112" s="10">
        <v>1754.4793060980001</v>
      </c>
      <c r="AF112" s="10">
        <v>1799.134141944</v>
      </c>
      <c r="AG112" s="10">
        <v>3020.550763321</v>
      </c>
      <c r="AH112" s="10">
        <v>1805.6587632129999</v>
      </c>
      <c r="AI112" s="10">
        <v>1770.486660114</v>
      </c>
      <c r="AJ112" s="10">
        <v>1701.07770433</v>
      </c>
      <c r="AK112" s="10">
        <v>2921.773676756</v>
      </c>
      <c r="AL112" s="10">
        <v>2343.7882726490002</v>
      </c>
      <c r="AM112" s="10">
        <v>2394.2378484450001</v>
      </c>
      <c r="AN112" s="10">
        <v>2358.2221231120002</v>
      </c>
      <c r="AO112" s="10">
        <v>4013.4190004729999</v>
      </c>
      <c r="AP112" s="10">
        <v>1236.211727351</v>
      </c>
      <c r="AQ112" s="10">
        <v>1177.7621515549999</v>
      </c>
      <c r="AR112" s="10">
        <v>1191.125665729</v>
      </c>
      <c r="AS112" s="10">
        <v>1973.5561672179999</v>
      </c>
    </row>
    <row r="113" spans="1:45" x14ac:dyDescent="0.4">
      <c r="B113" s="4" t="s">
        <v>95</v>
      </c>
      <c r="C113" s="4" t="s">
        <v>95</v>
      </c>
      <c r="D113" s="4" t="s">
        <v>95</v>
      </c>
      <c r="E113" s="4" t="s">
        <v>95</v>
      </c>
      <c r="F113" s="4" t="s">
        <v>95</v>
      </c>
      <c r="G113" s="4" t="s">
        <v>95</v>
      </c>
      <c r="H113" s="4" t="s">
        <v>95</v>
      </c>
      <c r="I113" s="4" t="s">
        <v>95</v>
      </c>
      <c r="J113" s="4" t="s">
        <v>95</v>
      </c>
      <c r="K113" s="4" t="s">
        <v>95</v>
      </c>
      <c r="L113" s="4" t="s">
        <v>95</v>
      </c>
      <c r="M113" s="4" t="s">
        <v>454</v>
      </c>
      <c r="N113" s="4" t="s">
        <v>95</v>
      </c>
      <c r="O113" s="4" t="s">
        <v>95</v>
      </c>
      <c r="P113" s="4" t="s">
        <v>95</v>
      </c>
      <c r="Q113" s="4" t="s">
        <v>95</v>
      </c>
      <c r="R113" s="4" t="s">
        <v>95</v>
      </c>
      <c r="S113" s="4" t="s">
        <v>95</v>
      </c>
      <c r="T113" s="4" t="s">
        <v>95</v>
      </c>
      <c r="U113" s="4" t="s">
        <v>95</v>
      </c>
      <c r="V113" s="4" t="s">
        <v>95</v>
      </c>
      <c r="W113" s="4" t="s">
        <v>95</v>
      </c>
      <c r="X113" s="4" t="s">
        <v>95</v>
      </c>
      <c r="Y113" s="4" t="s">
        <v>95</v>
      </c>
      <c r="Z113" s="4" t="s">
        <v>95</v>
      </c>
      <c r="AA113" s="4" t="s">
        <v>95</v>
      </c>
      <c r="AB113" s="4" t="s">
        <v>95</v>
      </c>
      <c r="AC113" s="4" t="s">
        <v>95</v>
      </c>
      <c r="AD113" s="4" t="s">
        <v>95</v>
      </c>
      <c r="AE113" s="4" t="s">
        <v>95</v>
      </c>
      <c r="AF113" s="4" t="s">
        <v>181</v>
      </c>
      <c r="AG113" s="4" t="s">
        <v>428</v>
      </c>
      <c r="AH113" s="4" t="s">
        <v>95</v>
      </c>
      <c r="AI113" s="4" t="s">
        <v>95</v>
      </c>
      <c r="AJ113" s="4" t="s">
        <v>95</v>
      </c>
      <c r="AK113" s="4" t="s">
        <v>428</v>
      </c>
      <c r="AL113" s="4" t="s">
        <v>95</v>
      </c>
      <c r="AM113" s="4" t="s">
        <v>95</v>
      </c>
      <c r="AN113" s="4" t="s">
        <v>181</v>
      </c>
      <c r="AO113" s="4" t="s">
        <v>335</v>
      </c>
      <c r="AP113" s="4" t="s">
        <v>95</v>
      </c>
      <c r="AQ113" s="4" t="s">
        <v>95</v>
      </c>
      <c r="AR113" s="4" t="s">
        <v>95</v>
      </c>
      <c r="AS113" s="4" t="s">
        <v>95</v>
      </c>
    </row>
    <row r="114" spans="1:45" x14ac:dyDescent="0.4">
      <c r="A114" s="1" t="s">
        <v>331</v>
      </c>
      <c r="B114" s="9">
        <v>6.0842187425659998E-3</v>
      </c>
      <c r="C114" s="9">
        <v>0</v>
      </c>
      <c r="D114" s="9">
        <v>0</v>
      </c>
      <c r="E114" s="9">
        <v>1.6307411081899999E-3</v>
      </c>
      <c r="F114" s="9">
        <v>0</v>
      </c>
      <c r="G114" s="9">
        <v>0</v>
      </c>
      <c r="H114" s="9">
        <v>0</v>
      </c>
      <c r="I114" s="9">
        <v>2.7323847297099999E-3</v>
      </c>
      <c r="J114" s="9">
        <v>1.7761026605679998E-2</v>
      </c>
      <c r="K114" s="9">
        <v>4.6229574399399998E-3</v>
      </c>
      <c r="L114" s="9">
        <v>6.1960347718819997E-3</v>
      </c>
      <c r="M114" s="9">
        <v>5.5034901617309999E-3</v>
      </c>
      <c r="N114" s="9">
        <v>7.2531816697780005E-3</v>
      </c>
      <c r="O114" s="9">
        <v>9.2472439547869999E-3</v>
      </c>
      <c r="P114" s="9">
        <v>1.0206491145240001E-3</v>
      </c>
      <c r="Q114" s="9">
        <v>1.3754576359429999E-2</v>
      </c>
      <c r="R114" s="9">
        <v>1.57191645962E-2</v>
      </c>
      <c r="S114" s="9">
        <v>1.6048612759360001E-3</v>
      </c>
      <c r="T114" s="9">
        <v>6.4335311693429998E-3</v>
      </c>
      <c r="U114" s="9">
        <v>1.6950162459840002E-3</v>
      </c>
      <c r="V114" s="9">
        <v>6.6764753400889998E-3</v>
      </c>
      <c r="W114" s="9">
        <v>9.3210682022180011E-3</v>
      </c>
      <c r="X114" s="9">
        <v>1.7749826451890001E-2</v>
      </c>
      <c r="Y114" s="9">
        <v>6.9605613141589997E-3</v>
      </c>
      <c r="Z114" s="9">
        <v>0</v>
      </c>
      <c r="AA114" s="9">
        <v>5.1784152225369997E-3</v>
      </c>
      <c r="AB114" s="9">
        <v>1.3204507696959999E-2</v>
      </c>
      <c r="AC114" s="9">
        <v>3.3058470682120001E-3</v>
      </c>
      <c r="AD114" s="9">
        <v>6.6233565197590001E-3</v>
      </c>
      <c r="AE114" s="9">
        <v>2.2246243759679999E-3</v>
      </c>
      <c r="AF114" s="9">
        <v>8.0989310987690001E-3</v>
      </c>
      <c r="AG114" s="9">
        <v>5.4139154550369994E-3</v>
      </c>
      <c r="AH114" s="9">
        <v>9.8261944218109992E-3</v>
      </c>
      <c r="AI114" s="9">
        <v>6.4174690524330001E-3</v>
      </c>
      <c r="AJ114" s="9">
        <v>3.1194014730320002E-3</v>
      </c>
      <c r="AK114" s="9">
        <v>5.2974209782170002E-3</v>
      </c>
      <c r="AL114" s="9">
        <v>9.0116626740159994E-3</v>
      </c>
      <c r="AM114" s="9">
        <v>3.5235103096059998E-3</v>
      </c>
      <c r="AN114" s="9">
        <v>6.2148492718009998E-3</v>
      </c>
      <c r="AO114" s="9">
        <v>6.3884304851960002E-3</v>
      </c>
      <c r="AP114" s="9">
        <v>6.6582354016720005E-3</v>
      </c>
      <c r="AQ114" s="9">
        <v>5.7982666779089996E-3</v>
      </c>
      <c r="AR114" s="9">
        <v>4.3835951615669999E-3</v>
      </c>
      <c r="AS114" s="9">
        <v>3.1371913500460001E-3</v>
      </c>
    </row>
    <row r="115" spans="1:45" x14ac:dyDescent="0.4">
      <c r="B115" s="10">
        <v>1</v>
      </c>
      <c r="C115" s="10">
        <v>0</v>
      </c>
      <c r="D115" s="10">
        <v>0</v>
      </c>
      <c r="E115" s="10">
        <v>1</v>
      </c>
      <c r="F115" s="10">
        <v>0</v>
      </c>
      <c r="G115" s="10">
        <v>0</v>
      </c>
      <c r="H115" s="10">
        <v>0</v>
      </c>
      <c r="I115" s="10">
        <v>2</v>
      </c>
      <c r="J115" s="10">
        <v>10</v>
      </c>
      <c r="K115" s="10">
        <v>4</v>
      </c>
      <c r="L115" s="10">
        <v>4</v>
      </c>
      <c r="M115" s="10">
        <v>6</v>
      </c>
      <c r="N115" s="10">
        <v>4</v>
      </c>
      <c r="O115" s="10">
        <v>3</v>
      </c>
      <c r="P115" s="10">
        <v>1</v>
      </c>
      <c r="Q115" s="10">
        <v>9</v>
      </c>
      <c r="R115" s="10">
        <v>9</v>
      </c>
      <c r="S115" s="10">
        <v>3</v>
      </c>
      <c r="T115" s="10">
        <v>5</v>
      </c>
      <c r="U115" s="10">
        <v>2</v>
      </c>
      <c r="V115" s="10">
        <v>11</v>
      </c>
      <c r="W115" s="10">
        <v>7</v>
      </c>
      <c r="X115" s="10">
        <v>7</v>
      </c>
      <c r="Y115" s="10">
        <v>9</v>
      </c>
      <c r="Z115" s="10">
        <v>0</v>
      </c>
      <c r="AA115" s="10">
        <v>1</v>
      </c>
      <c r="AB115" s="10">
        <v>4</v>
      </c>
      <c r="AC115" s="10">
        <v>1</v>
      </c>
      <c r="AD115" s="10">
        <v>14</v>
      </c>
      <c r="AE115" s="10">
        <v>5</v>
      </c>
      <c r="AF115" s="10">
        <v>11</v>
      </c>
      <c r="AG115" s="10">
        <v>13</v>
      </c>
      <c r="AH115" s="10">
        <v>21</v>
      </c>
      <c r="AI115" s="10">
        <v>13</v>
      </c>
      <c r="AJ115" s="10">
        <v>10</v>
      </c>
      <c r="AK115" s="10">
        <v>17</v>
      </c>
      <c r="AL115" s="10">
        <v>28</v>
      </c>
      <c r="AM115" s="10">
        <v>10</v>
      </c>
      <c r="AN115" s="10">
        <v>15</v>
      </c>
      <c r="AO115" s="10">
        <v>24</v>
      </c>
      <c r="AP115" s="10">
        <v>7</v>
      </c>
      <c r="AQ115" s="10">
        <v>8</v>
      </c>
      <c r="AR115" s="10">
        <v>6</v>
      </c>
      <c r="AS115" s="10">
        <v>6</v>
      </c>
    </row>
    <row r="116" spans="1:45" x14ac:dyDescent="0.4">
      <c r="B116" s="10">
        <v>140</v>
      </c>
      <c r="C116" s="10">
        <v>171</v>
      </c>
      <c r="D116" s="10">
        <v>194</v>
      </c>
      <c r="E116" s="10">
        <v>525</v>
      </c>
      <c r="F116" s="10">
        <v>399</v>
      </c>
      <c r="G116" s="10">
        <v>458</v>
      </c>
      <c r="H116" s="10">
        <v>487</v>
      </c>
      <c r="I116" s="10">
        <v>1024</v>
      </c>
      <c r="J116" s="10">
        <v>558</v>
      </c>
      <c r="K116" s="10">
        <v>557</v>
      </c>
      <c r="L116" s="10">
        <v>670</v>
      </c>
      <c r="M116" s="10">
        <v>1265</v>
      </c>
      <c r="N116" s="10">
        <v>579</v>
      </c>
      <c r="O116" s="10">
        <v>605</v>
      </c>
      <c r="P116" s="10">
        <v>615</v>
      </c>
      <c r="Q116" s="10">
        <v>977</v>
      </c>
      <c r="R116" s="10">
        <v>697</v>
      </c>
      <c r="S116" s="10">
        <v>673</v>
      </c>
      <c r="T116" s="10">
        <v>615</v>
      </c>
      <c r="U116" s="10">
        <v>885</v>
      </c>
      <c r="V116" s="10">
        <v>799</v>
      </c>
      <c r="W116" s="10">
        <v>729</v>
      </c>
      <c r="X116" s="10">
        <v>608</v>
      </c>
      <c r="Y116" s="10">
        <v>879</v>
      </c>
      <c r="Z116" s="10">
        <v>408</v>
      </c>
      <c r="AA116" s="10">
        <v>375</v>
      </c>
      <c r="AB116" s="10">
        <v>339</v>
      </c>
      <c r="AC116" s="10">
        <v>431</v>
      </c>
      <c r="AD116" s="10">
        <v>1560</v>
      </c>
      <c r="AE116" s="10">
        <v>1486</v>
      </c>
      <c r="AF116" s="10">
        <v>1327</v>
      </c>
      <c r="AG116" s="10">
        <v>2296</v>
      </c>
      <c r="AH116" s="10">
        <v>2001</v>
      </c>
      <c r="AI116" s="10">
        <v>2055</v>
      </c>
      <c r="AJ116" s="10">
        <v>2161</v>
      </c>
      <c r="AK116" s="10">
        <v>3652</v>
      </c>
      <c r="AL116" s="10">
        <v>2405</v>
      </c>
      <c r="AM116" s="10">
        <v>2382</v>
      </c>
      <c r="AN116" s="10">
        <v>2397</v>
      </c>
      <c r="AO116" s="10">
        <v>4107</v>
      </c>
      <c r="AP116" s="10">
        <v>1175</v>
      </c>
      <c r="AQ116" s="10">
        <v>1190</v>
      </c>
      <c r="AR116" s="10">
        <v>1127</v>
      </c>
      <c r="AS116" s="10">
        <v>1880</v>
      </c>
    </row>
    <row r="117" spans="1:45" x14ac:dyDescent="0.4">
      <c r="B117" s="10">
        <v>2.5245755438100002</v>
      </c>
      <c r="C117" s="10">
        <v>0</v>
      </c>
      <c r="D117" s="10">
        <v>0</v>
      </c>
      <c r="E117" s="10">
        <v>1.1157496335820001</v>
      </c>
      <c r="F117" s="10">
        <v>0</v>
      </c>
      <c r="G117" s="10">
        <v>0</v>
      </c>
      <c r="H117" s="10">
        <v>0</v>
      </c>
      <c r="I117" s="10">
        <v>3.0832630637460001</v>
      </c>
      <c r="J117" s="10">
        <v>10.96186235673</v>
      </c>
      <c r="K117" s="10">
        <v>2.9021481454220002</v>
      </c>
      <c r="L117" s="10">
        <v>3.9451830079530001</v>
      </c>
      <c r="M117" s="10">
        <v>5.9073079030229998</v>
      </c>
      <c r="N117" s="10">
        <v>4.2000267963629998</v>
      </c>
      <c r="O117" s="10">
        <v>5.3759630202929998</v>
      </c>
      <c r="P117" s="10">
        <v>0.57350244690550001</v>
      </c>
      <c r="Q117" s="10">
        <v>12.75518692254</v>
      </c>
      <c r="R117" s="10">
        <v>8.4075686360519999</v>
      </c>
      <c r="S117" s="10">
        <v>0.86257085950099999</v>
      </c>
      <c r="T117" s="10">
        <v>3.350651635432</v>
      </c>
      <c r="U117" s="10">
        <v>1.4498749243689999</v>
      </c>
      <c r="V117" s="10">
        <v>3.2583846464809998</v>
      </c>
      <c r="W117" s="10">
        <v>4.8505128656060004</v>
      </c>
      <c r="X117" s="10">
        <v>8.2286946906979992</v>
      </c>
      <c r="Y117" s="10">
        <v>6.0422660447060004</v>
      </c>
      <c r="Z117" s="10">
        <v>0</v>
      </c>
      <c r="AA117" s="10">
        <v>1.273905889685</v>
      </c>
      <c r="AB117" s="10">
        <v>3.7793759686869999</v>
      </c>
      <c r="AC117" s="10">
        <v>1.477223137153</v>
      </c>
      <c r="AD117" s="10">
        <v>11.60966391266</v>
      </c>
      <c r="AE117" s="10">
        <v>3.9030574314769999</v>
      </c>
      <c r="AF117" s="10">
        <v>14.57106345305</v>
      </c>
      <c r="AG117" s="10">
        <v>16.353006460269999</v>
      </c>
      <c r="AH117" s="10">
        <v>17.742754066780002</v>
      </c>
      <c r="AI117" s="10">
        <v>11.362043349029999</v>
      </c>
      <c r="AJ117" s="10">
        <v>5.3063442966299998</v>
      </c>
      <c r="AK117" s="10">
        <v>15.47786516885</v>
      </c>
      <c r="AL117" s="10">
        <v>21.121429292430001</v>
      </c>
      <c r="AM117" s="10">
        <v>8.4361217426459998</v>
      </c>
      <c r="AN117" s="10">
        <v>14.65599504457</v>
      </c>
      <c r="AO117" s="10">
        <v>25.639448292489998</v>
      </c>
      <c r="AP117" s="10">
        <v>8.2309886870119993</v>
      </c>
      <c r="AQ117" s="10">
        <v>6.828979037861</v>
      </c>
      <c r="AR117" s="10">
        <v>5.2214127051070003</v>
      </c>
      <c r="AS117" s="10">
        <v>6.1914233366270004</v>
      </c>
    </row>
    <row r="118" spans="1:45" x14ac:dyDescent="0.4">
      <c r="B118" s="10">
        <v>414.93832661670001</v>
      </c>
      <c r="C118" s="10">
        <v>393.1087009327</v>
      </c>
      <c r="D118" s="10">
        <v>411.1167491361</v>
      </c>
      <c r="E118" s="10">
        <v>684.19789504209996</v>
      </c>
      <c r="F118" s="10">
        <v>684.26920344040002</v>
      </c>
      <c r="G118" s="10">
        <v>663.39166233169999</v>
      </c>
      <c r="H118" s="10">
        <v>674.01172105759997</v>
      </c>
      <c r="I118" s="10">
        <v>1128.41468854</v>
      </c>
      <c r="J118" s="10">
        <v>617.18630347789997</v>
      </c>
      <c r="K118" s="10">
        <v>627.76873530119997</v>
      </c>
      <c r="L118" s="10">
        <v>636.72706064479996</v>
      </c>
      <c r="M118" s="10">
        <v>1073.374845675</v>
      </c>
      <c r="N118" s="10">
        <v>579.05991985059995</v>
      </c>
      <c r="O118" s="10">
        <v>581.35840760539998</v>
      </c>
      <c r="P118" s="10">
        <v>561.89971533259995</v>
      </c>
      <c r="Q118" s="10">
        <v>927.34131457230001</v>
      </c>
      <c r="R118" s="10">
        <v>534.86103441440002</v>
      </c>
      <c r="S118" s="10">
        <v>537.47378196149998</v>
      </c>
      <c r="T118" s="10">
        <v>520.81066326339999</v>
      </c>
      <c r="U118" s="10">
        <v>855.37523773249995</v>
      </c>
      <c r="V118" s="10">
        <v>488.03964374970002</v>
      </c>
      <c r="W118" s="10">
        <v>520.38165158490006</v>
      </c>
      <c r="X118" s="10">
        <v>463.59296599330003</v>
      </c>
      <c r="Y118" s="10">
        <v>868.07166433760005</v>
      </c>
      <c r="Z118" s="10">
        <v>261.6455684503</v>
      </c>
      <c r="AA118" s="10">
        <v>246.00304049409999</v>
      </c>
      <c r="AB118" s="10">
        <v>286.2186198398</v>
      </c>
      <c r="AC118" s="10">
        <v>446.85162582309999</v>
      </c>
      <c r="AD118" s="10">
        <v>1752.8369306449999</v>
      </c>
      <c r="AE118" s="10">
        <v>1754.4793060980001</v>
      </c>
      <c r="AF118" s="10">
        <v>1799.134141944</v>
      </c>
      <c r="AG118" s="10">
        <v>3020.550763321</v>
      </c>
      <c r="AH118" s="10">
        <v>1805.6587632129999</v>
      </c>
      <c r="AI118" s="10">
        <v>1770.486660114</v>
      </c>
      <c r="AJ118" s="10">
        <v>1701.07770433</v>
      </c>
      <c r="AK118" s="10">
        <v>2921.773676756</v>
      </c>
      <c r="AL118" s="10">
        <v>2343.7882726490002</v>
      </c>
      <c r="AM118" s="10">
        <v>2394.2378484450001</v>
      </c>
      <c r="AN118" s="10">
        <v>2358.2221231120002</v>
      </c>
      <c r="AO118" s="10">
        <v>4013.4190004729999</v>
      </c>
      <c r="AP118" s="10">
        <v>1236.211727351</v>
      </c>
      <c r="AQ118" s="10">
        <v>1177.7621515549999</v>
      </c>
      <c r="AR118" s="10">
        <v>1191.125665729</v>
      </c>
      <c r="AS118" s="10">
        <v>1973.5561672179999</v>
      </c>
    </row>
    <row r="119" spans="1:45" x14ac:dyDescent="0.4">
      <c r="B119" s="4" t="s">
        <v>95</v>
      </c>
      <c r="C119" s="4" t="s">
        <v>95</v>
      </c>
      <c r="D119" s="4" t="s">
        <v>95</v>
      </c>
      <c r="E119" s="4" t="s">
        <v>95</v>
      </c>
      <c r="F119" s="4" t="s">
        <v>95</v>
      </c>
      <c r="G119" s="4" t="s">
        <v>95</v>
      </c>
      <c r="H119" s="4" t="s">
        <v>95</v>
      </c>
      <c r="I119" s="4" t="s">
        <v>95</v>
      </c>
      <c r="J119" s="4" t="s">
        <v>896</v>
      </c>
      <c r="K119" s="4" t="s">
        <v>95</v>
      </c>
      <c r="L119" s="4" t="s">
        <v>95</v>
      </c>
      <c r="M119" s="4" t="s">
        <v>95</v>
      </c>
      <c r="N119" s="4" t="s">
        <v>399</v>
      </c>
      <c r="O119" s="4" t="s">
        <v>399</v>
      </c>
      <c r="P119" s="4" t="s">
        <v>95</v>
      </c>
      <c r="Q119" s="4" t="s">
        <v>645</v>
      </c>
      <c r="R119" s="4" t="s">
        <v>883</v>
      </c>
      <c r="S119" s="4" t="s">
        <v>95</v>
      </c>
      <c r="T119" s="4" t="s">
        <v>95</v>
      </c>
      <c r="U119" s="4" t="s">
        <v>95</v>
      </c>
      <c r="V119" s="4" t="s">
        <v>236</v>
      </c>
      <c r="W119" s="4" t="s">
        <v>236</v>
      </c>
      <c r="X119" s="4" t="s">
        <v>236</v>
      </c>
      <c r="Y119" s="4" t="s">
        <v>95</v>
      </c>
      <c r="Z119" s="4" t="s">
        <v>95</v>
      </c>
      <c r="AA119" s="4" t="s">
        <v>95</v>
      </c>
      <c r="AB119" s="4" t="s">
        <v>95</v>
      </c>
      <c r="AC119" s="4" t="s">
        <v>95</v>
      </c>
      <c r="AD119" s="4" t="s">
        <v>397</v>
      </c>
      <c r="AE119" s="4" t="s">
        <v>95</v>
      </c>
      <c r="AF119" s="4" t="s">
        <v>543</v>
      </c>
      <c r="AG119" s="4" t="s">
        <v>236</v>
      </c>
      <c r="AH119" s="4" t="s">
        <v>561</v>
      </c>
      <c r="AI119" s="4" t="s">
        <v>397</v>
      </c>
      <c r="AJ119" s="4" t="s">
        <v>397</v>
      </c>
      <c r="AK119" s="4" t="s">
        <v>547</v>
      </c>
      <c r="AL119" s="4" t="s">
        <v>815</v>
      </c>
      <c r="AM119" s="4" t="s">
        <v>236</v>
      </c>
      <c r="AN119" s="4" t="s">
        <v>397</v>
      </c>
      <c r="AO119" s="4" t="s">
        <v>397</v>
      </c>
      <c r="AP119" s="4" t="s">
        <v>236</v>
      </c>
      <c r="AQ119" s="4" t="s">
        <v>547</v>
      </c>
      <c r="AR119" s="4" t="s">
        <v>236</v>
      </c>
      <c r="AS119" s="4" t="s">
        <v>95</v>
      </c>
    </row>
    <row r="120" spans="1:45" x14ac:dyDescent="0.4">
      <c r="A120" s="1" t="s">
        <v>329</v>
      </c>
      <c r="B120" s="9">
        <v>1.64995159114E-2</v>
      </c>
      <c r="C120" s="9">
        <v>0</v>
      </c>
      <c r="D120" s="9">
        <v>0</v>
      </c>
      <c r="E120" s="9">
        <v>5.6806768082750007E-3</v>
      </c>
      <c r="F120" s="9">
        <v>7.3419446044659994E-3</v>
      </c>
      <c r="G120" s="9">
        <v>0</v>
      </c>
      <c r="H120" s="9">
        <v>5.0462082875409996E-3</v>
      </c>
      <c r="I120" s="9">
        <v>1.017034971708E-2</v>
      </c>
      <c r="J120" s="9">
        <v>5.9942830745819999E-3</v>
      </c>
      <c r="K120" s="9">
        <v>1.268640949239E-3</v>
      </c>
      <c r="L120" s="9">
        <v>2.547490849038E-3</v>
      </c>
      <c r="M120" s="9">
        <v>7.1590011367370001E-3</v>
      </c>
      <c r="N120" s="9">
        <v>1.454979633382E-3</v>
      </c>
      <c r="O120" s="9">
        <v>0</v>
      </c>
      <c r="P120" s="9">
        <v>3.6335734665229999E-4</v>
      </c>
      <c r="Q120" s="9">
        <v>1.0786835762429999E-3</v>
      </c>
      <c r="R120" s="9">
        <v>0</v>
      </c>
      <c r="S120" s="9">
        <v>0</v>
      </c>
      <c r="T120" s="9">
        <v>0</v>
      </c>
      <c r="U120" s="9">
        <v>0</v>
      </c>
      <c r="V120" s="9">
        <v>0</v>
      </c>
      <c r="W120" s="9">
        <v>0</v>
      </c>
      <c r="X120" s="9">
        <v>0</v>
      </c>
      <c r="Y120" s="9">
        <v>0</v>
      </c>
      <c r="Z120" s="9">
        <v>0</v>
      </c>
      <c r="AA120" s="9">
        <v>0</v>
      </c>
      <c r="AB120" s="9">
        <v>0</v>
      </c>
      <c r="AC120" s="9">
        <v>0</v>
      </c>
      <c r="AD120" s="9">
        <v>6.8229105712799996E-3</v>
      </c>
      <c r="AE120" s="9">
        <v>4.5393132964679996E-4</v>
      </c>
      <c r="AF120" s="9">
        <v>9.0157610959190008E-4</v>
      </c>
      <c r="AG120" s="9">
        <v>6.7547410831209995E-3</v>
      </c>
      <c r="AH120" s="9">
        <v>2.4660297826199998E-3</v>
      </c>
      <c r="AI120" s="9">
        <v>0</v>
      </c>
      <c r="AJ120" s="9">
        <v>2.119464568356E-3</v>
      </c>
      <c r="AK120" s="9">
        <v>1.2474068074630001E-3</v>
      </c>
      <c r="AL120" s="9">
        <v>7.0024490277910004E-3</v>
      </c>
      <c r="AM120" s="9">
        <v>3.3263742980759999E-4</v>
      </c>
      <c r="AN120" s="9">
        <v>2.2166827422419998E-3</v>
      </c>
      <c r="AO120" s="9">
        <v>5.7981080678009998E-3</v>
      </c>
      <c r="AP120" s="9">
        <v>0</v>
      </c>
      <c r="AQ120" s="9">
        <v>0</v>
      </c>
      <c r="AR120" s="9">
        <v>0</v>
      </c>
      <c r="AS120" s="9">
        <v>3.9392931182220001E-4</v>
      </c>
    </row>
    <row r="121" spans="1:45" x14ac:dyDescent="0.4">
      <c r="B121" s="10">
        <v>2</v>
      </c>
      <c r="C121" s="10">
        <v>0</v>
      </c>
      <c r="D121" s="10">
        <v>0</v>
      </c>
      <c r="E121" s="10">
        <v>3</v>
      </c>
      <c r="F121" s="10">
        <v>2</v>
      </c>
      <c r="G121" s="10">
        <v>0</v>
      </c>
      <c r="H121" s="10">
        <v>2</v>
      </c>
      <c r="I121" s="10">
        <v>9</v>
      </c>
      <c r="J121" s="10">
        <v>2</v>
      </c>
      <c r="K121" s="10">
        <v>2</v>
      </c>
      <c r="L121" s="10">
        <v>1</v>
      </c>
      <c r="M121" s="10">
        <v>8</v>
      </c>
      <c r="N121" s="10">
        <v>1</v>
      </c>
      <c r="O121" s="10">
        <v>0</v>
      </c>
      <c r="P121" s="10">
        <v>1</v>
      </c>
      <c r="Q121" s="10">
        <v>1</v>
      </c>
      <c r="R121" s="10">
        <v>0</v>
      </c>
      <c r="S121" s="10">
        <v>0</v>
      </c>
      <c r="T121" s="10">
        <v>0</v>
      </c>
      <c r="U121" s="10">
        <v>0</v>
      </c>
      <c r="V121" s="10">
        <v>0</v>
      </c>
      <c r="W121" s="10">
        <v>0</v>
      </c>
      <c r="X121" s="10">
        <v>0</v>
      </c>
      <c r="Y121" s="10">
        <v>0</v>
      </c>
      <c r="Z121" s="10">
        <v>0</v>
      </c>
      <c r="AA121" s="10">
        <v>0</v>
      </c>
      <c r="AB121" s="10">
        <v>0</v>
      </c>
      <c r="AC121" s="10">
        <v>0</v>
      </c>
      <c r="AD121" s="10">
        <v>5</v>
      </c>
      <c r="AE121" s="10">
        <v>2</v>
      </c>
      <c r="AF121" s="10">
        <v>1</v>
      </c>
      <c r="AG121" s="10">
        <v>15</v>
      </c>
      <c r="AH121" s="10">
        <v>2</v>
      </c>
      <c r="AI121" s="10">
        <v>0</v>
      </c>
      <c r="AJ121" s="10">
        <v>3</v>
      </c>
      <c r="AK121" s="10">
        <v>6</v>
      </c>
      <c r="AL121" s="10">
        <v>7</v>
      </c>
      <c r="AM121" s="10">
        <v>2</v>
      </c>
      <c r="AN121" s="10">
        <v>4</v>
      </c>
      <c r="AO121" s="10">
        <v>20</v>
      </c>
      <c r="AP121" s="10">
        <v>0</v>
      </c>
      <c r="AQ121" s="10">
        <v>0</v>
      </c>
      <c r="AR121" s="10">
        <v>0</v>
      </c>
      <c r="AS121" s="10">
        <v>1</v>
      </c>
    </row>
    <row r="122" spans="1:45" x14ac:dyDescent="0.4">
      <c r="B122" s="10">
        <v>140</v>
      </c>
      <c r="C122" s="10">
        <v>171</v>
      </c>
      <c r="D122" s="10">
        <v>194</v>
      </c>
      <c r="E122" s="10">
        <v>525</v>
      </c>
      <c r="F122" s="10">
        <v>399</v>
      </c>
      <c r="G122" s="10">
        <v>458</v>
      </c>
      <c r="H122" s="10">
        <v>487</v>
      </c>
      <c r="I122" s="10">
        <v>1024</v>
      </c>
      <c r="J122" s="10">
        <v>558</v>
      </c>
      <c r="K122" s="10">
        <v>557</v>
      </c>
      <c r="L122" s="10">
        <v>670</v>
      </c>
      <c r="M122" s="10">
        <v>1265</v>
      </c>
      <c r="N122" s="10">
        <v>579</v>
      </c>
      <c r="O122" s="10">
        <v>605</v>
      </c>
      <c r="P122" s="10">
        <v>615</v>
      </c>
      <c r="Q122" s="10">
        <v>977</v>
      </c>
      <c r="R122" s="10">
        <v>697</v>
      </c>
      <c r="S122" s="10">
        <v>673</v>
      </c>
      <c r="T122" s="10">
        <v>615</v>
      </c>
      <c r="U122" s="10">
        <v>885</v>
      </c>
      <c r="V122" s="10">
        <v>799</v>
      </c>
      <c r="W122" s="10">
        <v>729</v>
      </c>
      <c r="X122" s="10">
        <v>608</v>
      </c>
      <c r="Y122" s="10">
        <v>879</v>
      </c>
      <c r="Z122" s="10">
        <v>408</v>
      </c>
      <c r="AA122" s="10">
        <v>375</v>
      </c>
      <c r="AB122" s="10">
        <v>339</v>
      </c>
      <c r="AC122" s="10">
        <v>431</v>
      </c>
      <c r="AD122" s="10">
        <v>1560</v>
      </c>
      <c r="AE122" s="10">
        <v>1486</v>
      </c>
      <c r="AF122" s="10">
        <v>1327</v>
      </c>
      <c r="AG122" s="10">
        <v>2296</v>
      </c>
      <c r="AH122" s="10">
        <v>2001</v>
      </c>
      <c r="AI122" s="10">
        <v>2055</v>
      </c>
      <c r="AJ122" s="10">
        <v>2161</v>
      </c>
      <c r="AK122" s="10">
        <v>3652</v>
      </c>
      <c r="AL122" s="10">
        <v>2405</v>
      </c>
      <c r="AM122" s="10">
        <v>2382</v>
      </c>
      <c r="AN122" s="10">
        <v>2397</v>
      </c>
      <c r="AO122" s="10">
        <v>4107</v>
      </c>
      <c r="AP122" s="10">
        <v>1175</v>
      </c>
      <c r="AQ122" s="10">
        <v>1190</v>
      </c>
      <c r="AR122" s="10">
        <v>1127</v>
      </c>
      <c r="AS122" s="10">
        <v>1880</v>
      </c>
    </row>
    <row r="123" spans="1:45" x14ac:dyDescent="0.4">
      <c r="B123" s="10">
        <v>6.8462815222640003</v>
      </c>
      <c r="C123" s="10">
        <v>0</v>
      </c>
      <c r="D123" s="10">
        <v>0</v>
      </c>
      <c r="E123" s="10">
        <v>3.8867071146360002</v>
      </c>
      <c r="F123" s="10">
        <v>5.0238665862019998</v>
      </c>
      <c r="G123" s="10">
        <v>0</v>
      </c>
      <c r="H123" s="10">
        <v>3.401203532701</v>
      </c>
      <c r="I123" s="10">
        <v>11.47637200834</v>
      </c>
      <c r="J123" s="10">
        <v>3.6995894128010001</v>
      </c>
      <c r="K123" s="10">
        <v>0.79641312425499999</v>
      </c>
      <c r="L123" s="10">
        <v>1.622056360328</v>
      </c>
      <c r="M123" s="10">
        <v>7.6842917403330002</v>
      </c>
      <c r="N123" s="10">
        <v>0.84252038989059996</v>
      </c>
      <c r="O123" s="10">
        <v>0</v>
      </c>
      <c r="P123" s="10">
        <v>0.20417038964789999</v>
      </c>
      <c r="Q123" s="10">
        <v>1.0003078456000001</v>
      </c>
      <c r="R123" s="10">
        <v>0</v>
      </c>
      <c r="S123" s="10">
        <v>0</v>
      </c>
      <c r="T123" s="10">
        <v>0</v>
      </c>
      <c r="U123" s="10">
        <v>0</v>
      </c>
      <c r="V123" s="10">
        <v>0</v>
      </c>
      <c r="W123" s="10">
        <v>0</v>
      </c>
      <c r="X123" s="10">
        <v>0</v>
      </c>
      <c r="Y123" s="10">
        <v>0</v>
      </c>
      <c r="Z123" s="10">
        <v>0</v>
      </c>
      <c r="AA123" s="10">
        <v>0</v>
      </c>
      <c r="AB123" s="10">
        <v>0</v>
      </c>
      <c r="AC123" s="10">
        <v>0</v>
      </c>
      <c r="AD123" s="10">
        <v>11.95944962383</v>
      </c>
      <c r="AE123" s="10">
        <v>0.79641312425499999</v>
      </c>
      <c r="AF123" s="10">
        <v>1.622056360328</v>
      </c>
      <c r="AG123" s="10">
        <v>20.403038334649999</v>
      </c>
      <c r="AH123" s="10">
        <v>4.4528082873320001</v>
      </c>
      <c r="AI123" s="10">
        <v>0</v>
      </c>
      <c r="AJ123" s="10">
        <v>3.605373922349</v>
      </c>
      <c r="AK123" s="10">
        <v>3.6446403742519999</v>
      </c>
      <c r="AL123" s="10">
        <v>16.412257911160001</v>
      </c>
      <c r="AM123" s="10">
        <v>0.79641312425499999</v>
      </c>
      <c r="AN123" s="10">
        <v>5.227430282676</v>
      </c>
      <c r="AO123" s="10">
        <v>23.270237086110001</v>
      </c>
      <c r="AP123" s="10">
        <v>0</v>
      </c>
      <c r="AQ123" s="10">
        <v>0</v>
      </c>
      <c r="AR123" s="10">
        <v>0</v>
      </c>
      <c r="AS123" s="10">
        <v>0.77744162279469997</v>
      </c>
    </row>
    <row r="124" spans="1:45" x14ac:dyDescent="0.4">
      <c r="B124" s="10">
        <v>414.93832661670001</v>
      </c>
      <c r="C124" s="10">
        <v>393.1087009327</v>
      </c>
      <c r="D124" s="10">
        <v>411.1167491361</v>
      </c>
      <c r="E124" s="10">
        <v>684.19789504209996</v>
      </c>
      <c r="F124" s="10">
        <v>684.26920344040002</v>
      </c>
      <c r="G124" s="10">
        <v>663.39166233169999</v>
      </c>
      <c r="H124" s="10">
        <v>674.01172105759997</v>
      </c>
      <c r="I124" s="10">
        <v>1128.41468854</v>
      </c>
      <c r="J124" s="10">
        <v>617.18630347789997</v>
      </c>
      <c r="K124" s="10">
        <v>627.76873530119997</v>
      </c>
      <c r="L124" s="10">
        <v>636.72706064479996</v>
      </c>
      <c r="M124" s="10">
        <v>1073.374845675</v>
      </c>
      <c r="N124" s="10">
        <v>579.05991985059995</v>
      </c>
      <c r="O124" s="10">
        <v>581.35840760539998</v>
      </c>
      <c r="P124" s="10">
        <v>561.89971533259995</v>
      </c>
      <c r="Q124" s="10">
        <v>927.34131457230001</v>
      </c>
      <c r="R124" s="10">
        <v>534.86103441440002</v>
      </c>
      <c r="S124" s="10">
        <v>537.47378196149998</v>
      </c>
      <c r="T124" s="10">
        <v>520.81066326339999</v>
      </c>
      <c r="U124" s="10">
        <v>855.37523773249995</v>
      </c>
      <c r="V124" s="10">
        <v>488.03964374970002</v>
      </c>
      <c r="W124" s="10">
        <v>520.38165158490006</v>
      </c>
      <c r="X124" s="10">
        <v>463.59296599330003</v>
      </c>
      <c r="Y124" s="10">
        <v>868.07166433760005</v>
      </c>
      <c r="Z124" s="10">
        <v>261.6455684503</v>
      </c>
      <c r="AA124" s="10">
        <v>246.00304049409999</v>
      </c>
      <c r="AB124" s="10">
        <v>286.2186198398</v>
      </c>
      <c r="AC124" s="10">
        <v>446.85162582309999</v>
      </c>
      <c r="AD124" s="10">
        <v>1752.8369306449999</v>
      </c>
      <c r="AE124" s="10">
        <v>1754.4793060980001</v>
      </c>
      <c r="AF124" s="10">
        <v>1799.134141944</v>
      </c>
      <c r="AG124" s="10">
        <v>3020.550763321</v>
      </c>
      <c r="AH124" s="10">
        <v>1805.6587632129999</v>
      </c>
      <c r="AI124" s="10">
        <v>1770.486660114</v>
      </c>
      <c r="AJ124" s="10">
        <v>1701.07770433</v>
      </c>
      <c r="AK124" s="10">
        <v>2921.773676756</v>
      </c>
      <c r="AL124" s="10">
        <v>2343.7882726490002</v>
      </c>
      <c r="AM124" s="10">
        <v>2394.2378484450001</v>
      </c>
      <c r="AN124" s="10">
        <v>2358.2221231120002</v>
      </c>
      <c r="AO124" s="10">
        <v>4013.4190004729999</v>
      </c>
      <c r="AP124" s="10">
        <v>1236.211727351</v>
      </c>
      <c r="AQ124" s="10">
        <v>1177.7621515549999</v>
      </c>
      <c r="AR124" s="10">
        <v>1191.125665729</v>
      </c>
      <c r="AS124" s="10">
        <v>1973.5561672179999</v>
      </c>
    </row>
    <row r="125" spans="1:45" x14ac:dyDescent="0.4">
      <c r="B125" s="4" t="s">
        <v>95</v>
      </c>
      <c r="C125" s="4" t="s">
        <v>95</v>
      </c>
      <c r="D125" s="4" t="s">
        <v>95</v>
      </c>
      <c r="E125" s="4" t="s">
        <v>95</v>
      </c>
      <c r="F125" s="4" t="s">
        <v>95</v>
      </c>
      <c r="G125" s="4" t="s">
        <v>95</v>
      </c>
      <c r="H125" s="4" t="s">
        <v>95</v>
      </c>
      <c r="I125" s="4" t="s">
        <v>236</v>
      </c>
      <c r="J125" s="4" t="s">
        <v>95</v>
      </c>
      <c r="K125" s="4" t="s">
        <v>95</v>
      </c>
      <c r="L125" s="4" t="s">
        <v>95</v>
      </c>
      <c r="M125" s="4" t="s">
        <v>184</v>
      </c>
      <c r="N125" s="4" t="s">
        <v>95</v>
      </c>
      <c r="O125" s="4" t="s">
        <v>95</v>
      </c>
      <c r="P125" s="4" t="s">
        <v>95</v>
      </c>
      <c r="Q125" s="4" t="s">
        <v>95</v>
      </c>
      <c r="R125" s="4" t="s">
        <v>446</v>
      </c>
      <c r="S125" s="4" t="s">
        <v>446</v>
      </c>
      <c r="T125" s="4" t="s">
        <v>446</v>
      </c>
      <c r="U125" s="4" t="s">
        <v>446</v>
      </c>
      <c r="V125" s="4" t="s">
        <v>446</v>
      </c>
      <c r="W125" s="4" t="s">
        <v>446</v>
      </c>
      <c r="X125" s="4" t="s">
        <v>446</v>
      </c>
      <c r="Y125" s="4" t="s">
        <v>446</v>
      </c>
      <c r="Z125" s="4" t="s">
        <v>446</v>
      </c>
      <c r="AA125" s="4" t="s">
        <v>446</v>
      </c>
      <c r="AB125" s="4" t="s">
        <v>446</v>
      </c>
      <c r="AC125" s="4" t="s">
        <v>446</v>
      </c>
      <c r="AD125" s="4" t="s">
        <v>897</v>
      </c>
      <c r="AE125" s="4" t="s">
        <v>95</v>
      </c>
      <c r="AF125" s="4" t="s">
        <v>95</v>
      </c>
      <c r="AG125" s="4" t="s">
        <v>898</v>
      </c>
      <c r="AH125" s="4" t="s">
        <v>95</v>
      </c>
      <c r="AI125" s="4" t="s">
        <v>95</v>
      </c>
      <c r="AJ125" s="4" t="s">
        <v>95</v>
      </c>
      <c r="AK125" s="4" t="s">
        <v>95</v>
      </c>
      <c r="AL125" s="4" t="s">
        <v>559</v>
      </c>
      <c r="AM125" s="4" t="s">
        <v>95</v>
      </c>
      <c r="AN125" s="4" t="s">
        <v>184</v>
      </c>
      <c r="AO125" s="4" t="s">
        <v>849</v>
      </c>
      <c r="AP125" s="4" t="s">
        <v>95</v>
      </c>
      <c r="AQ125" s="4" t="s">
        <v>95</v>
      </c>
      <c r="AR125" s="4" t="s">
        <v>95</v>
      </c>
      <c r="AS125" s="4" t="s">
        <v>95</v>
      </c>
    </row>
    <row r="126" spans="1:45" x14ac:dyDescent="0.4">
      <c r="A126" s="1" t="s">
        <v>340</v>
      </c>
      <c r="B126" s="9">
        <v>0</v>
      </c>
      <c r="C126" s="9">
        <v>0</v>
      </c>
      <c r="D126" s="9">
        <v>0</v>
      </c>
      <c r="E126" s="9">
        <v>4.3198525493409997E-3</v>
      </c>
      <c r="F126" s="9">
        <v>0</v>
      </c>
      <c r="G126" s="9">
        <v>0</v>
      </c>
      <c r="H126" s="9">
        <v>0</v>
      </c>
      <c r="I126" s="9">
        <v>8.355829701195E-3</v>
      </c>
      <c r="J126" s="9">
        <v>0</v>
      </c>
      <c r="K126" s="9">
        <v>0</v>
      </c>
      <c r="L126" s="9">
        <v>0</v>
      </c>
      <c r="M126" s="9">
        <v>5.9553400263199999E-3</v>
      </c>
      <c r="N126" s="9">
        <v>0</v>
      </c>
      <c r="O126" s="9">
        <v>0</v>
      </c>
      <c r="P126" s="9">
        <v>0</v>
      </c>
      <c r="Q126" s="9">
        <v>3.5817418798579997E-3</v>
      </c>
      <c r="R126" s="9">
        <v>0</v>
      </c>
      <c r="S126" s="9">
        <v>0</v>
      </c>
      <c r="T126" s="9">
        <v>0</v>
      </c>
      <c r="U126" s="9">
        <v>0</v>
      </c>
      <c r="V126" s="9">
        <v>0</v>
      </c>
      <c r="W126" s="9">
        <v>0</v>
      </c>
      <c r="X126" s="9">
        <v>0</v>
      </c>
      <c r="Y126" s="9">
        <v>0</v>
      </c>
      <c r="Z126" s="9">
        <v>0</v>
      </c>
      <c r="AA126" s="9">
        <v>0</v>
      </c>
      <c r="AB126" s="9">
        <v>0</v>
      </c>
      <c r="AC126" s="9">
        <v>0</v>
      </c>
      <c r="AD126" s="9">
        <v>0</v>
      </c>
      <c r="AE126" s="9">
        <v>0</v>
      </c>
      <c r="AF126" s="9">
        <v>0</v>
      </c>
      <c r="AG126" s="9">
        <v>2.7629650172780003E-3</v>
      </c>
      <c r="AH126" s="9">
        <v>0</v>
      </c>
      <c r="AI126" s="9">
        <v>0</v>
      </c>
      <c r="AJ126" s="9">
        <v>0</v>
      </c>
      <c r="AK126" s="9">
        <v>4.7069382592429994E-3</v>
      </c>
      <c r="AL126" s="9">
        <v>0</v>
      </c>
      <c r="AM126" s="9">
        <v>0</v>
      </c>
      <c r="AN126" s="9">
        <v>0</v>
      </c>
      <c r="AO126" s="9">
        <v>5.5060995109980004E-3</v>
      </c>
      <c r="AP126" s="9">
        <v>0</v>
      </c>
      <c r="AQ126" s="9">
        <v>0</v>
      </c>
      <c r="AR126" s="9">
        <v>0</v>
      </c>
      <c r="AS126" s="9">
        <v>0</v>
      </c>
    </row>
    <row r="127" spans="1:45" x14ac:dyDescent="0.4">
      <c r="B127" s="10">
        <v>0</v>
      </c>
      <c r="C127" s="10">
        <v>0</v>
      </c>
      <c r="D127" s="10">
        <v>0</v>
      </c>
      <c r="E127" s="10">
        <v>3</v>
      </c>
      <c r="F127" s="10">
        <v>0</v>
      </c>
      <c r="G127" s="10">
        <v>0</v>
      </c>
      <c r="H127" s="10">
        <v>0</v>
      </c>
      <c r="I127" s="10">
        <v>8</v>
      </c>
      <c r="J127" s="10">
        <v>0</v>
      </c>
      <c r="K127" s="10">
        <v>0</v>
      </c>
      <c r="L127" s="10">
        <v>0</v>
      </c>
      <c r="M127" s="10">
        <v>6</v>
      </c>
      <c r="N127" s="10">
        <v>0</v>
      </c>
      <c r="O127" s="10">
        <v>0</v>
      </c>
      <c r="P127" s="10">
        <v>0</v>
      </c>
      <c r="Q127" s="10">
        <v>3</v>
      </c>
      <c r="R127" s="10">
        <v>0</v>
      </c>
      <c r="S127" s="10">
        <v>0</v>
      </c>
      <c r="T127" s="10">
        <v>0</v>
      </c>
      <c r="U127" s="10">
        <v>0</v>
      </c>
      <c r="V127" s="10">
        <v>0</v>
      </c>
      <c r="W127" s="10">
        <v>0</v>
      </c>
      <c r="X127" s="10">
        <v>0</v>
      </c>
      <c r="Y127" s="10">
        <v>0</v>
      </c>
      <c r="Z127" s="10">
        <v>0</v>
      </c>
      <c r="AA127" s="10">
        <v>0</v>
      </c>
      <c r="AB127" s="10">
        <v>0</v>
      </c>
      <c r="AC127" s="10">
        <v>0</v>
      </c>
      <c r="AD127" s="10">
        <v>0</v>
      </c>
      <c r="AE127" s="10">
        <v>0</v>
      </c>
      <c r="AF127" s="10">
        <v>0</v>
      </c>
      <c r="AG127" s="10">
        <v>7</v>
      </c>
      <c r="AH127" s="10">
        <v>0</v>
      </c>
      <c r="AI127" s="10">
        <v>0</v>
      </c>
      <c r="AJ127" s="10">
        <v>0</v>
      </c>
      <c r="AK127" s="10">
        <v>13</v>
      </c>
      <c r="AL127" s="10">
        <v>0</v>
      </c>
      <c r="AM127" s="10">
        <v>0</v>
      </c>
      <c r="AN127" s="10">
        <v>0</v>
      </c>
      <c r="AO127" s="10">
        <v>20</v>
      </c>
      <c r="AP127" s="10">
        <v>0</v>
      </c>
      <c r="AQ127" s="10">
        <v>0</v>
      </c>
      <c r="AR127" s="10">
        <v>0</v>
      </c>
      <c r="AS127" s="10">
        <v>0</v>
      </c>
    </row>
    <row r="128" spans="1:45" x14ac:dyDescent="0.4">
      <c r="B128" s="10">
        <v>140</v>
      </c>
      <c r="C128" s="10">
        <v>171</v>
      </c>
      <c r="D128" s="10">
        <v>194</v>
      </c>
      <c r="E128" s="10">
        <v>525</v>
      </c>
      <c r="F128" s="10">
        <v>399</v>
      </c>
      <c r="G128" s="10">
        <v>458</v>
      </c>
      <c r="H128" s="10">
        <v>487</v>
      </c>
      <c r="I128" s="10">
        <v>1024</v>
      </c>
      <c r="J128" s="10">
        <v>558</v>
      </c>
      <c r="K128" s="10">
        <v>557</v>
      </c>
      <c r="L128" s="10">
        <v>670</v>
      </c>
      <c r="M128" s="10">
        <v>1265</v>
      </c>
      <c r="N128" s="10">
        <v>579</v>
      </c>
      <c r="O128" s="10">
        <v>605</v>
      </c>
      <c r="P128" s="10">
        <v>615</v>
      </c>
      <c r="Q128" s="10">
        <v>977</v>
      </c>
      <c r="R128" s="10">
        <v>697</v>
      </c>
      <c r="S128" s="10">
        <v>673</v>
      </c>
      <c r="T128" s="10">
        <v>615</v>
      </c>
      <c r="U128" s="10">
        <v>885</v>
      </c>
      <c r="V128" s="10">
        <v>799</v>
      </c>
      <c r="W128" s="10">
        <v>729</v>
      </c>
      <c r="X128" s="10">
        <v>608</v>
      </c>
      <c r="Y128" s="10">
        <v>879</v>
      </c>
      <c r="Z128" s="10">
        <v>408</v>
      </c>
      <c r="AA128" s="10">
        <v>375</v>
      </c>
      <c r="AB128" s="10">
        <v>339</v>
      </c>
      <c r="AC128" s="10">
        <v>431</v>
      </c>
      <c r="AD128" s="10">
        <v>1560</v>
      </c>
      <c r="AE128" s="10">
        <v>1486</v>
      </c>
      <c r="AF128" s="10">
        <v>1327</v>
      </c>
      <c r="AG128" s="10">
        <v>2296</v>
      </c>
      <c r="AH128" s="10">
        <v>2001</v>
      </c>
      <c r="AI128" s="10">
        <v>2055</v>
      </c>
      <c r="AJ128" s="10">
        <v>2161</v>
      </c>
      <c r="AK128" s="10">
        <v>3652</v>
      </c>
      <c r="AL128" s="10">
        <v>2405</v>
      </c>
      <c r="AM128" s="10">
        <v>2382</v>
      </c>
      <c r="AN128" s="10">
        <v>2397</v>
      </c>
      <c r="AO128" s="10">
        <v>4107</v>
      </c>
      <c r="AP128" s="10">
        <v>1175</v>
      </c>
      <c r="AQ128" s="10">
        <v>1190</v>
      </c>
      <c r="AR128" s="10">
        <v>1127</v>
      </c>
      <c r="AS128" s="10">
        <v>1880</v>
      </c>
    </row>
    <row r="129" spans="1:45" x14ac:dyDescent="0.4">
      <c r="B129" s="10">
        <v>0</v>
      </c>
      <c r="C129" s="10">
        <v>0</v>
      </c>
      <c r="D129" s="10">
        <v>0</v>
      </c>
      <c r="E129" s="10">
        <v>2.9556340211509999</v>
      </c>
      <c r="F129" s="10">
        <v>0</v>
      </c>
      <c r="G129" s="10">
        <v>0</v>
      </c>
      <c r="H129" s="10">
        <v>0</v>
      </c>
      <c r="I129" s="10">
        <v>9.4288409697660001</v>
      </c>
      <c r="J129" s="10">
        <v>0</v>
      </c>
      <c r="K129" s="10">
        <v>0</v>
      </c>
      <c r="L129" s="10">
        <v>0</v>
      </c>
      <c r="M129" s="10">
        <v>6.3923121816949999</v>
      </c>
      <c r="N129" s="10">
        <v>0</v>
      </c>
      <c r="O129" s="10">
        <v>0</v>
      </c>
      <c r="P129" s="10">
        <v>0</v>
      </c>
      <c r="Q129" s="10">
        <v>3.3214972233269999</v>
      </c>
      <c r="R129" s="10">
        <v>0</v>
      </c>
      <c r="S129" s="10">
        <v>0</v>
      </c>
      <c r="T129" s="10">
        <v>0</v>
      </c>
      <c r="U129" s="10">
        <v>0</v>
      </c>
      <c r="V129" s="10">
        <v>0</v>
      </c>
      <c r="W129" s="10">
        <v>0</v>
      </c>
      <c r="X129" s="10">
        <v>0</v>
      </c>
      <c r="Y129" s="10">
        <v>0</v>
      </c>
      <c r="Z129" s="10">
        <v>0</v>
      </c>
      <c r="AA129" s="10">
        <v>0</v>
      </c>
      <c r="AB129" s="10">
        <v>0</v>
      </c>
      <c r="AC129" s="10">
        <v>0</v>
      </c>
      <c r="AD129" s="10">
        <v>0</v>
      </c>
      <c r="AE129" s="10">
        <v>0</v>
      </c>
      <c r="AF129" s="10">
        <v>0</v>
      </c>
      <c r="AG129" s="10">
        <v>8.3456760919680004</v>
      </c>
      <c r="AH129" s="10">
        <v>0</v>
      </c>
      <c r="AI129" s="10">
        <v>0</v>
      </c>
      <c r="AJ129" s="10">
        <v>0</v>
      </c>
      <c r="AK129" s="10">
        <v>13.75260830397</v>
      </c>
      <c r="AL129" s="10">
        <v>0</v>
      </c>
      <c r="AM129" s="10">
        <v>0</v>
      </c>
      <c r="AN129" s="10">
        <v>0</v>
      </c>
      <c r="AO129" s="10">
        <v>22.098284395939999</v>
      </c>
      <c r="AP129" s="10">
        <v>0</v>
      </c>
      <c r="AQ129" s="10">
        <v>0</v>
      </c>
      <c r="AR129" s="10">
        <v>0</v>
      </c>
      <c r="AS129" s="10">
        <v>0</v>
      </c>
    </row>
    <row r="130" spans="1:45" x14ac:dyDescent="0.4">
      <c r="B130" s="10">
        <v>414.93832661670001</v>
      </c>
      <c r="C130" s="10">
        <v>393.1087009327</v>
      </c>
      <c r="D130" s="10">
        <v>411.1167491361</v>
      </c>
      <c r="E130" s="10">
        <v>684.19789504209996</v>
      </c>
      <c r="F130" s="10">
        <v>684.26920344040002</v>
      </c>
      <c r="G130" s="10">
        <v>663.39166233169999</v>
      </c>
      <c r="H130" s="10">
        <v>674.01172105759997</v>
      </c>
      <c r="I130" s="10">
        <v>1128.41468854</v>
      </c>
      <c r="J130" s="10">
        <v>617.18630347789997</v>
      </c>
      <c r="K130" s="10">
        <v>627.76873530119997</v>
      </c>
      <c r="L130" s="10">
        <v>636.72706064479996</v>
      </c>
      <c r="M130" s="10">
        <v>1073.374845675</v>
      </c>
      <c r="N130" s="10">
        <v>579.05991985059995</v>
      </c>
      <c r="O130" s="10">
        <v>581.35840760539998</v>
      </c>
      <c r="P130" s="10">
        <v>561.89971533259995</v>
      </c>
      <c r="Q130" s="10">
        <v>927.34131457230001</v>
      </c>
      <c r="R130" s="10">
        <v>534.86103441440002</v>
      </c>
      <c r="S130" s="10">
        <v>537.47378196149998</v>
      </c>
      <c r="T130" s="10">
        <v>520.81066326339999</v>
      </c>
      <c r="U130" s="10">
        <v>855.37523773249995</v>
      </c>
      <c r="V130" s="10">
        <v>488.03964374970002</v>
      </c>
      <c r="W130" s="10">
        <v>520.38165158490006</v>
      </c>
      <c r="X130" s="10">
        <v>463.59296599330003</v>
      </c>
      <c r="Y130" s="10">
        <v>868.07166433760005</v>
      </c>
      <c r="Z130" s="10">
        <v>261.6455684503</v>
      </c>
      <c r="AA130" s="10">
        <v>246.00304049409999</v>
      </c>
      <c r="AB130" s="10">
        <v>286.2186198398</v>
      </c>
      <c r="AC130" s="10">
        <v>446.85162582309999</v>
      </c>
      <c r="AD130" s="10">
        <v>1752.8369306449999</v>
      </c>
      <c r="AE130" s="10">
        <v>1754.4793060980001</v>
      </c>
      <c r="AF130" s="10">
        <v>1799.134141944</v>
      </c>
      <c r="AG130" s="10">
        <v>3020.550763321</v>
      </c>
      <c r="AH130" s="10">
        <v>1805.6587632129999</v>
      </c>
      <c r="AI130" s="10">
        <v>1770.486660114</v>
      </c>
      <c r="AJ130" s="10">
        <v>1701.07770433</v>
      </c>
      <c r="AK130" s="10">
        <v>2921.773676756</v>
      </c>
      <c r="AL130" s="10">
        <v>2343.7882726490002</v>
      </c>
      <c r="AM130" s="10">
        <v>2394.2378484450001</v>
      </c>
      <c r="AN130" s="10">
        <v>2358.2221231120002</v>
      </c>
      <c r="AO130" s="10">
        <v>4013.4190004729999</v>
      </c>
      <c r="AP130" s="10">
        <v>1236.211727351</v>
      </c>
      <c r="AQ130" s="10">
        <v>1177.7621515549999</v>
      </c>
      <c r="AR130" s="10">
        <v>1191.125665729</v>
      </c>
      <c r="AS130" s="10">
        <v>1973.5561672179999</v>
      </c>
    </row>
    <row r="131" spans="1:45" x14ac:dyDescent="0.4">
      <c r="B131" s="4" t="s">
        <v>95</v>
      </c>
      <c r="C131" s="4" t="s">
        <v>95</v>
      </c>
      <c r="D131" s="4" t="s">
        <v>95</v>
      </c>
      <c r="E131" s="4" t="s">
        <v>95</v>
      </c>
      <c r="F131" s="4" t="s">
        <v>95</v>
      </c>
      <c r="G131" s="4" t="s">
        <v>95</v>
      </c>
      <c r="H131" s="4" t="s">
        <v>95</v>
      </c>
      <c r="I131" s="4" t="s">
        <v>182</v>
      </c>
      <c r="J131" s="4" t="s">
        <v>95</v>
      </c>
      <c r="K131" s="4" t="s">
        <v>95</v>
      </c>
      <c r="L131" s="4" t="s">
        <v>95</v>
      </c>
      <c r="M131" s="4" t="s">
        <v>95</v>
      </c>
      <c r="N131" s="4" t="s">
        <v>95</v>
      </c>
      <c r="O131" s="4" t="s">
        <v>95</v>
      </c>
      <c r="P131" s="4" t="s">
        <v>95</v>
      </c>
      <c r="Q131" s="4" t="s">
        <v>95</v>
      </c>
      <c r="R131" s="4" t="s">
        <v>446</v>
      </c>
      <c r="S131" s="4" t="s">
        <v>446</v>
      </c>
      <c r="T131" s="4" t="s">
        <v>446</v>
      </c>
      <c r="U131" s="4" t="s">
        <v>446</v>
      </c>
      <c r="V131" s="4" t="s">
        <v>446</v>
      </c>
      <c r="W131" s="4" t="s">
        <v>446</v>
      </c>
      <c r="X131" s="4" t="s">
        <v>446</v>
      </c>
      <c r="Y131" s="4" t="s">
        <v>446</v>
      </c>
      <c r="Z131" s="4" t="s">
        <v>446</v>
      </c>
      <c r="AA131" s="4" t="s">
        <v>446</v>
      </c>
      <c r="AB131" s="4" t="s">
        <v>446</v>
      </c>
      <c r="AC131" s="4" t="s">
        <v>446</v>
      </c>
      <c r="AD131" s="4" t="s">
        <v>95</v>
      </c>
      <c r="AE131" s="4" t="s">
        <v>95</v>
      </c>
      <c r="AF131" s="4" t="s">
        <v>95</v>
      </c>
      <c r="AG131" s="4" t="s">
        <v>95</v>
      </c>
      <c r="AH131" s="4" t="s">
        <v>95</v>
      </c>
      <c r="AI131" s="4" t="s">
        <v>95</v>
      </c>
      <c r="AJ131" s="4" t="s">
        <v>95</v>
      </c>
      <c r="AK131" s="4" t="s">
        <v>861</v>
      </c>
      <c r="AL131" s="4" t="s">
        <v>95</v>
      </c>
      <c r="AM131" s="4" t="s">
        <v>95</v>
      </c>
      <c r="AN131" s="4" t="s">
        <v>95</v>
      </c>
      <c r="AO131" s="4" t="s">
        <v>430</v>
      </c>
      <c r="AP131" s="4" t="s">
        <v>446</v>
      </c>
      <c r="AQ131" s="4" t="s">
        <v>446</v>
      </c>
      <c r="AR131" s="4" t="s">
        <v>446</v>
      </c>
      <c r="AS131" s="4" t="s">
        <v>446</v>
      </c>
    </row>
    <row r="132" spans="1:45" x14ac:dyDescent="0.4">
      <c r="A132" s="1" t="s">
        <v>336</v>
      </c>
      <c r="B132" s="9">
        <v>0</v>
      </c>
      <c r="C132" s="9">
        <v>0</v>
      </c>
      <c r="D132" s="9">
        <v>3.0632113215059999E-3</v>
      </c>
      <c r="E132" s="9">
        <v>0</v>
      </c>
      <c r="F132" s="9">
        <v>2.5596094772279998E-3</v>
      </c>
      <c r="G132" s="9">
        <v>2.9124769262439997E-3</v>
      </c>
      <c r="H132" s="9">
        <v>8.2672228498260002E-4</v>
      </c>
      <c r="I132" s="9">
        <v>3.9657558538499999E-3</v>
      </c>
      <c r="J132" s="9">
        <v>5.7735991552239994E-3</v>
      </c>
      <c r="K132" s="9">
        <v>2.7820829460899997E-3</v>
      </c>
      <c r="L132" s="9">
        <v>3.52881664464E-3</v>
      </c>
      <c r="M132" s="9">
        <v>3.1993197253189997E-3</v>
      </c>
      <c r="N132" s="9">
        <v>8.784460513472001E-4</v>
      </c>
      <c r="O132" s="9">
        <v>7.9302297087139994E-3</v>
      </c>
      <c r="P132" s="9">
        <v>2.432226148557E-3</v>
      </c>
      <c r="Q132" s="9">
        <v>3.3804187864200004E-3</v>
      </c>
      <c r="R132" s="9">
        <v>0</v>
      </c>
      <c r="S132" s="9">
        <v>1.3080985063090001E-3</v>
      </c>
      <c r="T132" s="9">
        <v>0</v>
      </c>
      <c r="U132" s="9">
        <v>4.7090599721349996E-4</v>
      </c>
      <c r="V132" s="9">
        <v>9.6798301163689999E-3</v>
      </c>
      <c r="W132" s="9">
        <v>6.9841160055310004E-3</v>
      </c>
      <c r="X132" s="9">
        <v>1.9795170641250001E-3</v>
      </c>
      <c r="Y132" s="9">
        <v>5.2430768426920005E-3</v>
      </c>
      <c r="Z132" s="9">
        <v>0</v>
      </c>
      <c r="AA132" s="9">
        <v>0</v>
      </c>
      <c r="AB132" s="9">
        <v>2.3175628284890001E-3</v>
      </c>
      <c r="AC132" s="9">
        <v>5.0238613065680003E-3</v>
      </c>
      <c r="AD132" s="9">
        <v>3.8331330141199997E-3</v>
      </c>
      <c r="AE132" s="9">
        <v>5.5987726913369999E-3</v>
      </c>
      <c r="AF132" s="9">
        <v>1.9871006726949999E-3</v>
      </c>
      <c r="AG132" s="9">
        <v>3.4970869552430001E-3</v>
      </c>
      <c r="AH132" s="9">
        <v>2.1204476564989998E-3</v>
      </c>
      <c r="AI132" s="9">
        <v>1.5834442740619999E-3</v>
      </c>
      <c r="AJ132" s="9">
        <v>2.0199414579530001E-3</v>
      </c>
      <c r="AK132" s="9">
        <v>2.5743885114300003E-3</v>
      </c>
      <c r="AL132" s="9">
        <v>2.2457455830329999E-3</v>
      </c>
      <c r="AM132" s="9">
        <v>3.7857235709429999E-3</v>
      </c>
      <c r="AN132" s="9">
        <v>2.9730609229670002E-3</v>
      </c>
      <c r="AO132" s="9">
        <v>2.72280463464E-3</v>
      </c>
      <c r="AP132" s="9">
        <v>4.2744375597940001E-3</v>
      </c>
      <c r="AQ132" s="9">
        <v>3.024783169295E-3</v>
      </c>
      <c r="AR132" s="9">
        <v>0</v>
      </c>
      <c r="AS132" s="9">
        <v>3.7066190989149999E-3</v>
      </c>
    </row>
    <row r="133" spans="1:45" x14ac:dyDescent="0.4">
      <c r="B133" s="10">
        <v>0</v>
      </c>
      <c r="C133" s="10">
        <v>0</v>
      </c>
      <c r="D133" s="10">
        <v>1</v>
      </c>
      <c r="E133" s="10">
        <v>0</v>
      </c>
      <c r="F133" s="10">
        <v>2</v>
      </c>
      <c r="G133" s="10">
        <v>2</v>
      </c>
      <c r="H133" s="10">
        <v>1</v>
      </c>
      <c r="I133" s="10">
        <v>5</v>
      </c>
      <c r="J133" s="10">
        <v>2</v>
      </c>
      <c r="K133" s="10">
        <v>1</v>
      </c>
      <c r="L133" s="10">
        <v>3</v>
      </c>
      <c r="M133" s="10">
        <v>5</v>
      </c>
      <c r="N133" s="10">
        <v>1</v>
      </c>
      <c r="O133" s="10">
        <v>4</v>
      </c>
      <c r="P133" s="10">
        <v>2</v>
      </c>
      <c r="Q133" s="10">
        <v>4</v>
      </c>
      <c r="R133" s="10">
        <v>0</v>
      </c>
      <c r="S133" s="10">
        <v>2</v>
      </c>
      <c r="T133" s="10">
        <v>0</v>
      </c>
      <c r="U133" s="10">
        <v>1</v>
      </c>
      <c r="V133" s="10">
        <v>5</v>
      </c>
      <c r="W133" s="10">
        <v>4</v>
      </c>
      <c r="X133" s="10">
        <v>1</v>
      </c>
      <c r="Y133" s="10">
        <v>3</v>
      </c>
      <c r="Z133" s="10">
        <v>0</v>
      </c>
      <c r="AA133" s="10">
        <v>0</v>
      </c>
      <c r="AB133" s="10">
        <v>1</v>
      </c>
      <c r="AC133" s="10">
        <v>1</v>
      </c>
      <c r="AD133" s="10">
        <v>4</v>
      </c>
      <c r="AE133" s="10">
        <v>10</v>
      </c>
      <c r="AF133" s="10">
        <v>5</v>
      </c>
      <c r="AG133" s="10">
        <v>7</v>
      </c>
      <c r="AH133" s="10">
        <v>6</v>
      </c>
      <c r="AI133" s="10">
        <v>3</v>
      </c>
      <c r="AJ133" s="10">
        <v>4</v>
      </c>
      <c r="AK133" s="10">
        <v>11</v>
      </c>
      <c r="AL133" s="10">
        <v>7</v>
      </c>
      <c r="AM133" s="10">
        <v>10</v>
      </c>
      <c r="AN133" s="10">
        <v>9</v>
      </c>
      <c r="AO133" s="10">
        <v>14</v>
      </c>
      <c r="AP133" s="10">
        <v>3</v>
      </c>
      <c r="AQ133" s="10">
        <v>3</v>
      </c>
      <c r="AR133" s="10">
        <v>0</v>
      </c>
      <c r="AS133" s="10">
        <v>5</v>
      </c>
    </row>
    <row r="134" spans="1:45" x14ac:dyDescent="0.4">
      <c r="B134" s="10">
        <v>140</v>
      </c>
      <c r="C134" s="10">
        <v>171</v>
      </c>
      <c r="D134" s="10">
        <v>194</v>
      </c>
      <c r="E134" s="10">
        <v>525</v>
      </c>
      <c r="F134" s="10">
        <v>399</v>
      </c>
      <c r="G134" s="10">
        <v>458</v>
      </c>
      <c r="H134" s="10">
        <v>487</v>
      </c>
      <c r="I134" s="10">
        <v>1024</v>
      </c>
      <c r="J134" s="10">
        <v>558</v>
      </c>
      <c r="K134" s="10">
        <v>557</v>
      </c>
      <c r="L134" s="10">
        <v>670</v>
      </c>
      <c r="M134" s="10">
        <v>1265</v>
      </c>
      <c r="N134" s="10">
        <v>579</v>
      </c>
      <c r="O134" s="10">
        <v>605</v>
      </c>
      <c r="P134" s="10">
        <v>615</v>
      </c>
      <c r="Q134" s="10">
        <v>977</v>
      </c>
      <c r="R134" s="10">
        <v>697</v>
      </c>
      <c r="S134" s="10">
        <v>673</v>
      </c>
      <c r="T134" s="10">
        <v>615</v>
      </c>
      <c r="U134" s="10">
        <v>885</v>
      </c>
      <c r="V134" s="10">
        <v>799</v>
      </c>
      <c r="W134" s="10">
        <v>729</v>
      </c>
      <c r="X134" s="10">
        <v>608</v>
      </c>
      <c r="Y134" s="10">
        <v>879</v>
      </c>
      <c r="Z134" s="10">
        <v>408</v>
      </c>
      <c r="AA134" s="10">
        <v>375</v>
      </c>
      <c r="AB134" s="10">
        <v>339</v>
      </c>
      <c r="AC134" s="10">
        <v>431</v>
      </c>
      <c r="AD134" s="10">
        <v>1560</v>
      </c>
      <c r="AE134" s="10">
        <v>1486</v>
      </c>
      <c r="AF134" s="10">
        <v>1327</v>
      </c>
      <c r="AG134" s="10">
        <v>2296</v>
      </c>
      <c r="AH134" s="10">
        <v>2001</v>
      </c>
      <c r="AI134" s="10">
        <v>2055</v>
      </c>
      <c r="AJ134" s="10">
        <v>2161</v>
      </c>
      <c r="AK134" s="10">
        <v>3652</v>
      </c>
      <c r="AL134" s="10">
        <v>2405</v>
      </c>
      <c r="AM134" s="10">
        <v>2382</v>
      </c>
      <c r="AN134" s="10">
        <v>2397</v>
      </c>
      <c r="AO134" s="10">
        <v>4107</v>
      </c>
      <c r="AP134" s="10">
        <v>1175</v>
      </c>
      <c r="AQ134" s="10">
        <v>1190</v>
      </c>
      <c r="AR134" s="10">
        <v>1127</v>
      </c>
      <c r="AS134" s="10">
        <v>1880</v>
      </c>
    </row>
    <row r="135" spans="1:45" x14ac:dyDescent="0.4">
      <c r="B135" s="10">
        <v>0</v>
      </c>
      <c r="C135" s="10">
        <v>0</v>
      </c>
      <c r="D135" s="10">
        <v>1.2593374804149999</v>
      </c>
      <c r="E135" s="10">
        <v>0</v>
      </c>
      <c r="F135" s="10">
        <v>1.7514619381009999</v>
      </c>
      <c r="G135" s="10">
        <v>1.932112909604</v>
      </c>
      <c r="H135" s="10">
        <v>0.55722051013780005</v>
      </c>
      <c r="I135" s="10">
        <v>4.4750171566469996</v>
      </c>
      <c r="J135" s="10">
        <v>3.5633863203759999</v>
      </c>
      <c r="K135" s="10">
        <v>1.7465046925700001</v>
      </c>
      <c r="L135" s="10">
        <v>2.2468930496959998</v>
      </c>
      <c r="M135" s="10">
        <v>3.43406931643</v>
      </c>
      <c r="N135" s="10">
        <v>0.50867290008620003</v>
      </c>
      <c r="O135" s="10">
        <v>4.6103057154030003</v>
      </c>
      <c r="P135" s="10">
        <v>1.366667180499</v>
      </c>
      <c r="Q135" s="10">
        <v>3.1348020012040001</v>
      </c>
      <c r="R135" s="10">
        <v>0</v>
      </c>
      <c r="S135" s="10">
        <v>0.70306865136410002</v>
      </c>
      <c r="T135" s="10">
        <v>0</v>
      </c>
      <c r="U135" s="10">
        <v>0.40280132931610002</v>
      </c>
      <c r="V135" s="10">
        <v>4.7241408415509998</v>
      </c>
      <c r="W135" s="10">
        <v>3.6344058218190001</v>
      </c>
      <c r="X135" s="10">
        <v>0.91769018699189997</v>
      </c>
      <c r="Y135" s="10">
        <v>4.5513664410860004</v>
      </c>
      <c r="Z135" s="10">
        <v>0</v>
      </c>
      <c r="AA135" s="10">
        <v>0</v>
      </c>
      <c r="AB135" s="10">
        <v>0.6633296341621</v>
      </c>
      <c r="AC135" s="10">
        <v>2.2449205927500002</v>
      </c>
      <c r="AD135" s="10">
        <v>6.718857107222</v>
      </c>
      <c r="AE135" s="10">
        <v>9.8229308264980002</v>
      </c>
      <c r="AF135" s="10">
        <v>3.5750606637239999</v>
      </c>
      <c r="AG135" s="10">
        <v>10.56312867206</v>
      </c>
      <c r="AH135" s="10">
        <v>3.8288048928910001</v>
      </c>
      <c r="AI135" s="10">
        <v>2.8034669642610002</v>
      </c>
      <c r="AJ135" s="10">
        <v>3.436077378177</v>
      </c>
      <c r="AK135" s="10">
        <v>7.521780586437</v>
      </c>
      <c r="AL135" s="10">
        <v>5.2635521608660003</v>
      </c>
      <c r="AM135" s="10">
        <v>9.0639226573039995</v>
      </c>
      <c r="AN135" s="10">
        <v>7.0111380419009999</v>
      </c>
      <c r="AO135" s="10">
        <v>10.927755855239999</v>
      </c>
      <c r="AP135" s="10">
        <v>5.2841098392469998</v>
      </c>
      <c r="AQ135" s="10">
        <v>3.5624751334560001</v>
      </c>
      <c r="AR135" s="10">
        <v>0</v>
      </c>
      <c r="AS135" s="10">
        <v>7.3152209821919998</v>
      </c>
    </row>
    <row r="136" spans="1:45" x14ac:dyDescent="0.4">
      <c r="B136" s="10">
        <v>414.93832661670001</v>
      </c>
      <c r="C136" s="10">
        <v>393.1087009327</v>
      </c>
      <c r="D136" s="10">
        <v>411.1167491361</v>
      </c>
      <c r="E136" s="10">
        <v>684.19789504209996</v>
      </c>
      <c r="F136" s="10">
        <v>684.26920344040002</v>
      </c>
      <c r="G136" s="10">
        <v>663.39166233169999</v>
      </c>
      <c r="H136" s="10">
        <v>674.01172105759997</v>
      </c>
      <c r="I136" s="10">
        <v>1128.41468854</v>
      </c>
      <c r="J136" s="10">
        <v>617.18630347789997</v>
      </c>
      <c r="K136" s="10">
        <v>627.76873530119997</v>
      </c>
      <c r="L136" s="10">
        <v>636.72706064479996</v>
      </c>
      <c r="M136" s="10">
        <v>1073.374845675</v>
      </c>
      <c r="N136" s="10">
        <v>579.05991985059995</v>
      </c>
      <c r="O136" s="10">
        <v>581.35840760539998</v>
      </c>
      <c r="P136" s="10">
        <v>561.89971533259995</v>
      </c>
      <c r="Q136" s="10">
        <v>927.34131457230001</v>
      </c>
      <c r="R136" s="10">
        <v>534.86103441440002</v>
      </c>
      <c r="S136" s="10">
        <v>537.47378196149998</v>
      </c>
      <c r="T136" s="10">
        <v>520.81066326339999</v>
      </c>
      <c r="U136" s="10">
        <v>855.37523773249995</v>
      </c>
      <c r="V136" s="10">
        <v>488.03964374970002</v>
      </c>
      <c r="W136" s="10">
        <v>520.38165158490006</v>
      </c>
      <c r="X136" s="10">
        <v>463.59296599330003</v>
      </c>
      <c r="Y136" s="10">
        <v>868.07166433760005</v>
      </c>
      <c r="Z136" s="10">
        <v>261.6455684503</v>
      </c>
      <c r="AA136" s="10">
        <v>246.00304049409999</v>
      </c>
      <c r="AB136" s="10">
        <v>286.2186198398</v>
      </c>
      <c r="AC136" s="10">
        <v>446.85162582309999</v>
      </c>
      <c r="AD136" s="10">
        <v>1752.8369306449999</v>
      </c>
      <c r="AE136" s="10">
        <v>1754.4793060980001</v>
      </c>
      <c r="AF136" s="10">
        <v>1799.134141944</v>
      </c>
      <c r="AG136" s="10">
        <v>3020.550763321</v>
      </c>
      <c r="AH136" s="10">
        <v>1805.6587632129999</v>
      </c>
      <c r="AI136" s="10">
        <v>1770.486660114</v>
      </c>
      <c r="AJ136" s="10">
        <v>1701.07770433</v>
      </c>
      <c r="AK136" s="10">
        <v>2921.773676756</v>
      </c>
      <c r="AL136" s="10">
        <v>2343.7882726490002</v>
      </c>
      <c r="AM136" s="10">
        <v>2394.2378484450001</v>
      </c>
      <c r="AN136" s="10">
        <v>2358.2221231120002</v>
      </c>
      <c r="AO136" s="10">
        <v>4013.4190004729999</v>
      </c>
      <c r="AP136" s="10">
        <v>1236.211727351</v>
      </c>
      <c r="AQ136" s="10">
        <v>1177.7621515549999</v>
      </c>
      <c r="AR136" s="10">
        <v>1191.125665729</v>
      </c>
      <c r="AS136" s="10">
        <v>1973.5561672179999</v>
      </c>
    </row>
    <row r="137" spans="1:45" x14ac:dyDescent="0.4">
      <c r="B137" s="4" t="s">
        <v>95</v>
      </c>
      <c r="C137" s="4" t="s">
        <v>95</v>
      </c>
      <c r="D137" s="4" t="s">
        <v>95</v>
      </c>
      <c r="E137" s="4" t="s">
        <v>95</v>
      </c>
      <c r="F137" s="4" t="s">
        <v>95</v>
      </c>
      <c r="G137" s="4" t="s">
        <v>95</v>
      </c>
      <c r="H137" s="4" t="s">
        <v>95</v>
      </c>
      <c r="I137" s="4" t="s">
        <v>95</v>
      </c>
      <c r="J137" s="4" t="s">
        <v>95</v>
      </c>
      <c r="K137" s="4" t="s">
        <v>95</v>
      </c>
      <c r="L137" s="4" t="s">
        <v>95</v>
      </c>
      <c r="M137" s="4" t="s">
        <v>95</v>
      </c>
      <c r="N137" s="4" t="s">
        <v>95</v>
      </c>
      <c r="O137" s="4" t="s">
        <v>183</v>
      </c>
      <c r="P137" s="4" t="s">
        <v>95</v>
      </c>
      <c r="Q137" s="4" t="s">
        <v>95</v>
      </c>
      <c r="R137" s="4" t="s">
        <v>95</v>
      </c>
      <c r="S137" s="4" t="s">
        <v>95</v>
      </c>
      <c r="T137" s="4" t="s">
        <v>95</v>
      </c>
      <c r="U137" s="4" t="s">
        <v>95</v>
      </c>
      <c r="V137" s="4" t="s">
        <v>95</v>
      </c>
      <c r="W137" s="4" t="s">
        <v>95</v>
      </c>
      <c r="X137" s="4" t="s">
        <v>95</v>
      </c>
      <c r="Y137" s="4" t="s">
        <v>95</v>
      </c>
      <c r="Z137" s="4" t="s">
        <v>95</v>
      </c>
      <c r="AA137" s="4" t="s">
        <v>95</v>
      </c>
      <c r="AB137" s="4" t="s">
        <v>95</v>
      </c>
      <c r="AC137" s="4" t="s">
        <v>95</v>
      </c>
      <c r="AD137" s="4" t="s">
        <v>95</v>
      </c>
      <c r="AE137" s="4" t="s">
        <v>397</v>
      </c>
      <c r="AF137" s="4" t="s">
        <v>236</v>
      </c>
      <c r="AG137" s="4" t="s">
        <v>95</v>
      </c>
      <c r="AH137" s="4" t="s">
        <v>236</v>
      </c>
      <c r="AI137" s="4" t="s">
        <v>95</v>
      </c>
      <c r="AJ137" s="4" t="s">
        <v>236</v>
      </c>
      <c r="AK137" s="4" t="s">
        <v>236</v>
      </c>
      <c r="AL137" s="4" t="s">
        <v>236</v>
      </c>
      <c r="AM137" s="4" t="s">
        <v>397</v>
      </c>
      <c r="AN137" s="4" t="s">
        <v>397</v>
      </c>
      <c r="AO137" s="4" t="s">
        <v>236</v>
      </c>
      <c r="AP137" s="4" t="s">
        <v>95</v>
      </c>
      <c r="AQ137" s="4" t="s">
        <v>95</v>
      </c>
      <c r="AR137" s="4" t="s">
        <v>95</v>
      </c>
      <c r="AS137" s="4" t="s">
        <v>95</v>
      </c>
    </row>
    <row r="138" spans="1:45" x14ac:dyDescent="0.4">
      <c r="A138" s="1" t="s">
        <v>341</v>
      </c>
      <c r="B138" s="9">
        <v>0</v>
      </c>
      <c r="C138" s="9">
        <v>7.5021587131400003E-2</v>
      </c>
      <c r="D138" s="9">
        <v>2.235277975533E-2</v>
      </c>
      <c r="E138" s="9">
        <v>1.0100494222230002E-2</v>
      </c>
      <c r="F138" s="9">
        <v>0</v>
      </c>
      <c r="G138" s="9">
        <v>1.316150058499E-2</v>
      </c>
      <c r="H138" s="9">
        <v>2.1991801986039998E-3</v>
      </c>
      <c r="I138" s="9">
        <v>3.6284016061660001E-3</v>
      </c>
      <c r="J138" s="9">
        <v>0</v>
      </c>
      <c r="K138" s="9">
        <v>6.0902892545970002E-3</v>
      </c>
      <c r="L138" s="9">
        <v>1.2943925651730001E-3</v>
      </c>
      <c r="M138" s="9">
        <v>1.397190355269E-3</v>
      </c>
      <c r="N138" s="9">
        <v>0</v>
      </c>
      <c r="O138" s="9">
        <v>4.7890062912589997E-3</v>
      </c>
      <c r="P138" s="9">
        <v>0</v>
      </c>
      <c r="Q138" s="9">
        <v>4.2732772738160001E-3</v>
      </c>
      <c r="R138" s="9">
        <v>0</v>
      </c>
      <c r="S138" s="9">
        <v>0</v>
      </c>
      <c r="T138" s="9">
        <v>1.8683281426269999E-3</v>
      </c>
      <c r="U138" s="9">
        <v>9.6249288609569997E-4</v>
      </c>
      <c r="V138" s="9">
        <v>0</v>
      </c>
      <c r="W138" s="9">
        <v>0</v>
      </c>
      <c r="X138" s="9">
        <v>0</v>
      </c>
      <c r="Y138" s="9">
        <v>0</v>
      </c>
      <c r="Z138" s="9">
        <v>0</v>
      </c>
      <c r="AA138" s="9">
        <v>0</v>
      </c>
      <c r="AB138" s="9">
        <v>0</v>
      </c>
      <c r="AC138" s="9">
        <v>0</v>
      </c>
      <c r="AD138" s="9">
        <v>0</v>
      </c>
      <c r="AE138" s="9">
        <v>3.1043289214199997E-3</v>
      </c>
      <c r="AF138" s="9">
        <v>0</v>
      </c>
      <c r="AG138" s="9">
        <v>4.1211390165730001E-3</v>
      </c>
      <c r="AH138" s="9">
        <v>0</v>
      </c>
      <c r="AI138" s="9">
        <v>2.2244623865710002E-2</v>
      </c>
      <c r="AJ138" s="9">
        <v>6.8920218194320005E-3</v>
      </c>
      <c r="AK138" s="9">
        <v>1.657471664619E-3</v>
      </c>
      <c r="AL138" s="9">
        <v>0</v>
      </c>
      <c r="AM138" s="9">
        <v>1.518207389614E-2</v>
      </c>
      <c r="AN138" s="9">
        <v>4.2138227381350001E-3</v>
      </c>
      <c r="AO138" s="9">
        <v>3.534488564382E-3</v>
      </c>
      <c r="AP138" s="9">
        <v>0</v>
      </c>
      <c r="AQ138" s="9">
        <v>7.2007703034420003E-3</v>
      </c>
      <c r="AR138" s="9">
        <v>2.1256912172640001E-3</v>
      </c>
      <c r="AS138" s="9">
        <v>1.5735468654250002E-3</v>
      </c>
    </row>
    <row r="139" spans="1:45" x14ac:dyDescent="0.4">
      <c r="B139" s="10">
        <v>0</v>
      </c>
      <c r="C139" s="10">
        <v>16</v>
      </c>
      <c r="D139" s="10">
        <v>5</v>
      </c>
      <c r="E139" s="10">
        <v>6</v>
      </c>
      <c r="F139" s="10">
        <v>0</v>
      </c>
      <c r="G139" s="10">
        <v>10</v>
      </c>
      <c r="H139" s="10">
        <v>2</v>
      </c>
      <c r="I139" s="10">
        <v>3</v>
      </c>
      <c r="J139" s="10">
        <v>0</v>
      </c>
      <c r="K139" s="10">
        <v>5</v>
      </c>
      <c r="L139" s="10">
        <v>1</v>
      </c>
      <c r="M139" s="10">
        <v>3</v>
      </c>
      <c r="N139" s="10">
        <v>0</v>
      </c>
      <c r="O139" s="10">
        <v>4</v>
      </c>
      <c r="P139" s="10">
        <v>0</v>
      </c>
      <c r="Q139" s="10">
        <v>2</v>
      </c>
      <c r="R139" s="10">
        <v>0</v>
      </c>
      <c r="S139" s="10">
        <v>0</v>
      </c>
      <c r="T139" s="10">
        <v>1</v>
      </c>
      <c r="U139" s="10">
        <v>1</v>
      </c>
      <c r="V139" s="10">
        <v>0</v>
      </c>
      <c r="W139" s="10">
        <v>0</v>
      </c>
      <c r="X139" s="10">
        <v>0</v>
      </c>
      <c r="Y139" s="10">
        <v>0</v>
      </c>
      <c r="Z139" s="10">
        <v>0</v>
      </c>
      <c r="AA139" s="10">
        <v>0</v>
      </c>
      <c r="AB139" s="10">
        <v>0</v>
      </c>
      <c r="AC139" s="10">
        <v>0</v>
      </c>
      <c r="AD139" s="10">
        <v>0</v>
      </c>
      <c r="AE139" s="10">
        <v>3</v>
      </c>
      <c r="AF139" s="10">
        <v>0</v>
      </c>
      <c r="AG139" s="10">
        <v>8</v>
      </c>
      <c r="AH139" s="10">
        <v>0</v>
      </c>
      <c r="AI139" s="10">
        <v>32</v>
      </c>
      <c r="AJ139" s="10">
        <v>8</v>
      </c>
      <c r="AK139" s="10">
        <v>7</v>
      </c>
      <c r="AL139" s="10">
        <v>0</v>
      </c>
      <c r="AM139" s="10">
        <v>27</v>
      </c>
      <c r="AN139" s="10">
        <v>7</v>
      </c>
      <c r="AO139" s="10">
        <v>12</v>
      </c>
      <c r="AP139" s="10">
        <v>0</v>
      </c>
      <c r="AQ139" s="10">
        <v>8</v>
      </c>
      <c r="AR139" s="10">
        <v>2</v>
      </c>
      <c r="AS139" s="10">
        <v>3</v>
      </c>
    </row>
    <row r="140" spans="1:45" x14ac:dyDescent="0.4">
      <c r="B140" s="10">
        <v>140</v>
      </c>
      <c r="C140" s="10">
        <v>171</v>
      </c>
      <c r="D140" s="10">
        <v>194</v>
      </c>
      <c r="E140" s="10">
        <v>525</v>
      </c>
      <c r="F140" s="10">
        <v>399</v>
      </c>
      <c r="G140" s="10">
        <v>458</v>
      </c>
      <c r="H140" s="10">
        <v>487</v>
      </c>
      <c r="I140" s="10">
        <v>1024</v>
      </c>
      <c r="J140" s="10">
        <v>558</v>
      </c>
      <c r="K140" s="10">
        <v>557</v>
      </c>
      <c r="L140" s="10">
        <v>670</v>
      </c>
      <c r="M140" s="10">
        <v>1265</v>
      </c>
      <c r="N140" s="10">
        <v>579</v>
      </c>
      <c r="O140" s="10">
        <v>605</v>
      </c>
      <c r="P140" s="10">
        <v>615</v>
      </c>
      <c r="Q140" s="10">
        <v>977</v>
      </c>
      <c r="R140" s="10">
        <v>697</v>
      </c>
      <c r="S140" s="10">
        <v>673</v>
      </c>
      <c r="T140" s="10">
        <v>615</v>
      </c>
      <c r="U140" s="10">
        <v>885</v>
      </c>
      <c r="V140" s="10">
        <v>799</v>
      </c>
      <c r="W140" s="10">
        <v>729</v>
      </c>
      <c r="X140" s="10">
        <v>608</v>
      </c>
      <c r="Y140" s="10">
        <v>879</v>
      </c>
      <c r="Z140" s="10">
        <v>408</v>
      </c>
      <c r="AA140" s="10">
        <v>375</v>
      </c>
      <c r="AB140" s="10">
        <v>339</v>
      </c>
      <c r="AC140" s="10">
        <v>431</v>
      </c>
      <c r="AD140" s="10">
        <v>1560</v>
      </c>
      <c r="AE140" s="10">
        <v>1486</v>
      </c>
      <c r="AF140" s="10">
        <v>1327</v>
      </c>
      <c r="AG140" s="10">
        <v>2296</v>
      </c>
      <c r="AH140" s="10">
        <v>2001</v>
      </c>
      <c r="AI140" s="10">
        <v>2055</v>
      </c>
      <c r="AJ140" s="10">
        <v>2161</v>
      </c>
      <c r="AK140" s="10">
        <v>3652</v>
      </c>
      <c r="AL140" s="10">
        <v>2405</v>
      </c>
      <c r="AM140" s="10">
        <v>2382</v>
      </c>
      <c r="AN140" s="10">
        <v>2397</v>
      </c>
      <c r="AO140" s="10">
        <v>4107</v>
      </c>
      <c r="AP140" s="10">
        <v>1175</v>
      </c>
      <c r="AQ140" s="10">
        <v>1190</v>
      </c>
      <c r="AR140" s="10">
        <v>1127</v>
      </c>
      <c r="AS140" s="10">
        <v>1880</v>
      </c>
    </row>
    <row r="141" spans="1:45" x14ac:dyDescent="0.4">
      <c r="B141" s="10">
        <v>0</v>
      </c>
      <c r="C141" s="10">
        <v>29.49163865913</v>
      </c>
      <c r="D141" s="10">
        <v>9.1896021471659992</v>
      </c>
      <c r="E141" s="10">
        <v>6.910736885735</v>
      </c>
      <c r="F141" s="10">
        <v>0</v>
      </c>
      <c r="G141" s="10">
        <v>8.7312297518540003</v>
      </c>
      <c r="H141" s="10">
        <v>1.4822732305769999</v>
      </c>
      <c r="I141" s="10">
        <v>4.0943416683190001</v>
      </c>
      <c r="J141" s="10">
        <v>0</v>
      </c>
      <c r="K141" s="10">
        <v>3.8232931829769998</v>
      </c>
      <c r="L141" s="10">
        <v>0.82417477334279998</v>
      </c>
      <c r="M141" s="10">
        <v>1.4997089819660001</v>
      </c>
      <c r="N141" s="10">
        <v>0</v>
      </c>
      <c r="O141" s="10">
        <v>2.784129071498</v>
      </c>
      <c r="P141" s="10">
        <v>0</v>
      </c>
      <c r="Q141" s="10">
        <v>3.9627865646329998</v>
      </c>
      <c r="R141" s="10">
        <v>0</v>
      </c>
      <c r="S141" s="10">
        <v>0</v>
      </c>
      <c r="T141" s="10">
        <v>0.97304521915550002</v>
      </c>
      <c r="U141" s="10">
        <v>0.82329258125990001</v>
      </c>
      <c r="V141" s="10">
        <v>0</v>
      </c>
      <c r="W141" s="10">
        <v>0</v>
      </c>
      <c r="X141" s="10">
        <v>0</v>
      </c>
      <c r="Y141" s="10">
        <v>0</v>
      </c>
      <c r="Z141" s="10">
        <v>0</v>
      </c>
      <c r="AA141" s="10">
        <v>0</v>
      </c>
      <c r="AB141" s="10">
        <v>0</v>
      </c>
      <c r="AC141" s="10">
        <v>0</v>
      </c>
      <c r="AD141" s="10">
        <v>0</v>
      </c>
      <c r="AE141" s="10">
        <v>5.4464808519529999</v>
      </c>
      <c r="AF141" s="10">
        <v>0</v>
      </c>
      <c r="AG141" s="10">
        <v>12.448109602260001</v>
      </c>
      <c r="AH141" s="10">
        <v>0</v>
      </c>
      <c r="AI141" s="10">
        <v>39.383809813509998</v>
      </c>
      <c r="AJ141" s="10">
        <v>11.723864654790001</v>
      </c>
      <c r="AK141" s="10">
        <v>4.8427570796530004</v>
      </c>
      <c r="AL141" s="10">
        <v>0</v>
      </c>
      <c r="AM141" s="10">
        <v>36.349495940030003</v>
      </c>
      <c r="AN141" s="10">
        <v>9.9371300039440005</v>
      </c>
      <c r="AO141" s="10">
        <v>14.185383561249999</v>
      </c>
      <c r="AP141" s="10">
        <v>0</v>
      </c>
      <c r="AQ141" s="10">
        <v>8.4807947254330003</v>
      </c>
      <c r="AR141" s="10">
        <v>2.5319653662969999</v>
      </c>
      <c r="AS141" s="10">
        <v>3.1054831206659999</v>
      </c>
    </row>
    <row r="142" spans="1:45" x14ac:dyDescent="0.4">
      <c r="B142" s="10">
        <v>414.93832661670001</v>
      </c>
      <c r="C142" s="10">
        <v>393.1087009327</v>
      </c>
      <c r="D142" s="10">
        <v>411.1167491361</v>
      </c>
      <c r="E142" s="10">
        <v>684.19789504209996</v>
      </c>
      <c r="F142" s="10">
        <v>684.26920344040002</v>
      </c>
      <c r="G142" s="10">
        <v>663.39166233169999</v>
      </c>
      <c r="H142" s="10">
        <v>674.01172105759997</v>
      </c>
      <c r="I142" s="10">
        <v>1128.41468854</v>
      </c>
      <c r="J142" s="10">
        <v>617.18630347789997</v>
      </c>
      <c r="K142" s="10">
        <v>627.76873530119997</v>
      </c>
      <c r="L142" s="10">
        <v>636.72706064479996</v>
      </c>
      <c r="M142" s="10">
        <v>1073.374845675</v>
      </c>
      <c r="N142" s="10">
        <v>579.05991985059995</v>
      </c>
      <c r="O142" s="10">
        <v>581.35840760539998</v>
      </c>
      <c r="P142" s="10">
        <v>561.89971533259995</v>
      </c>
      <c r="Q142" s="10">
        <v>927.34131457230001</v>
      </c>
      <c r="R142" s="10">
        <v>534.86103441440002</v>
      </c>
      <c r="S142" s="10">
        <v>537.47378196149998</v>
      </c>
      <c r="T142" s="10">
        <v>520.81066326339999</v>
      </c>
      <c r="U142" s="10">
        <v>855.37523773249995</v>
      </c>
      <c r="V142" s="10">
        <v>488.03964374970002</v>
      </c>
      <c r="W142" s="10">
        <v>520.38165158490006</v>
      </c>
      <c r="X142" s="10">
        <v>463.59296599330003</v>
      </c>
      <c r="Y142" s="10">
        <v>868.07166433760005</v>
      </c>
      <c r="Z142" s="10">
        <v>261.6455684503</v>
      </c>
      <c r="AA142" s="10">
        <v>246.00304049409999</v>
      </c>
      <c r="AB142" s="10">
        <v>286.2186198398</v>
      </c>
      <c r="AC142" s="10">
        <v>446.85162582309999</v>
      </c>
      <c r="AD142" s="10">
        <v>1752.8369306449999</v>
      </c>
      <c r="AE142" s="10">
        <v>1754.4793060980001</v>
      </c>
      <c r="AF142" s="10">
        <v>1799.134141944</v>
      </c>
      <c r="AG142" s="10">
        <v>3020.550763321</v>
      </c>
      <c r="AH142" s="10">
        <v>1805.6587632129999</v>
      </c>
      <c r="AI142" s="10">
        <v>1770.486660114</v>
      </c>
      <c r="AJ142" s="10">
        <v>1701.07770433</v>
      </c>
      <c r="AK142" s="10">
        <v>2921.773676756</v>
      </c>
      <c r="AL142" s="10">
        <v>2343.7882726490002</v>
      </c>
      <c r="AM142" s="10">
        <v>2394.2378484450001</v>
      </c>
      <c r="AN142" s="10">
        <v>2358.2221231120002</v>
      </c>
      <c r="AO142" s="10">
        <v>4013.4190004729999</v>
      </c>
      <c r="AP142" s="10">
        <v>1236.211727351</v>
      </c>
      <c r="AQ142" s="10">
        <v>1177.7621515549999</v>
      </c>
      <c r="AR142" s="10">
        <v>1191.125665729</v>
      </c>
      <c r="AS142" s="10">
        <v>1973.5561672179999</v>
      </c>
    </row>
    <row r="143" spans="1:45" x14ac:dyDescent="0.4">
      <c r="B143" s="4" t="s">
        <v>95</v>
      </c>
      <c r="C143" s="4" t="s">
        <v>876</v>
      </c>
      <c r="D143" s="4" t="s">
        <v>183</v>
      </c>
      <c r="E143" s="4" t="s">
        <v>95</v>
      </c>
      <c r="F143" s="4" t="s">
        <v>95</v>
      </c>
      <c r="G143" s="4" t="s">
        <v>453</v>
      </c>
      <c r="H143" s="4" t="s">
        <v>95</v>
      </c>
      <c r="I143" s="4" t="s">
        <v>95</v>
      </c>
      <c r="J143" s="4" t="s">
        <v>95</v>
      </c>
      <c r="K143" s="4" t="s">
        <v>95</v>
      </c>
      <c r="L143" s="4" t="s">
        <v>95</v>
      </c>
      <c r="M143" s="4" t="s">
        <v>95</v>
      </c>
      <c r="N143" s="4" t="s">
        <v>95</v>
      </c>
      <c r="O143" s="4" t="s">
        <v>95</v>
      </c>
      <c r="P143" s="4" t="s">
        <v>95</v>
      </c>
      <c r="Q143" s="4" t="s">
        <v>95</v>
      </c>
      <c r="R143" s="4" t="s">
        <v>95</v>
      </c>
      <c r="S143" s="4" t="s">
        <v>95</v>
      </c>
      <c r="T143" s="4" t="s">
        <v>95</v>
      </c>
      <c r="U143" s="4" t="s">
        <v>95</v>
      </c>
      <c r="V143" s="4" t="s">
        <v>446</v>
      </c>
      <c r="W143" s="4" t="s">
        <v>446</v>
      </c>
      <c r="X143" s="4" t="s">
        <v>446</v>
      </c>
      <c r="Y143" s="4" t="s">
        <v>446</v>
      </c>
      <c r="Z143" s="4" t="s">
        <v>446</v>
      </c>
      <c r="AA143" s="4" t="s">
        <v>446</v>
      </c>
      <c r="AB143" s="4" t="s">
        <v>446</v>
      </c>
      <c r="AC143" s="4" t="s">
        <v>446</v>
      </c>
      <c r="AD143" s="4" t="s">
        <v>95</v>
      </c>
      <c r="AE143" s="4" t="s">
        <v>95</v>
      </c>
      <c r="AF143" s="4" t="s">
        <v>95</v>
      </c>
      <c r="AG143" s="4" t="s">
        <v>95</v>
      </c>
      <c r="AH143" s="4" t="s">
        <v>95</v>
      </c>
      <c r="AI143" s="4" t="s">
        <v>342</v>
      </c>
      <c r="AJ143" s="4" t="s">
        <v>854</v>
      </c>
      <c r="AK143" s="4" t="s">
        <v>95</v>
      </c>
      <c r="AL143" s="4" t="s">
        <v>95</v>
      </c>
      <c r="AM143" s="4" t="s">
        <v>899</v>
      </c>
      <c r="AN143" s="4" t="s">
        <v>202</v>
      </c>
      <c r="AO143" s="4" t="s">
        <v>202</v>
      </c>
      <c r="AP143" s="4" t="s">
        <v>95</v>
      </c>
      <c r="AQ143" s="4" t="s">
        <v>202</v>
      </c>
      <c r="AR143" s="4" t="s">
        <v>95</v>
      </c>
      <c r="AS143" s="4" t="s">
        <v>95</v>
      </c>
    </row>
    <row r="144" spans="1:45" x14ac:dyDescent="0.4">
      <c r="A144" s="1" t="s">
        <v>334</v>
      </c>
      <c r="B144" s="9">
        <v>0</v>
      </c>
      <c r="C144" s="9">
        <v>0</v>
      </c>
      <c r="D144" s="9">
        <v>0</v>
      </c>
      <c r="E144" s="9">
        <v>0</v>
      </c>
      <c r="F144" s="9">
        <v>0</v>
      </c>
      <c r="G144" s="9">
        <v>0</v>
      </c>
      <c r="H144" s="9">
        <v>1.010552420104E-3</v>
      </c>
      <c r="I144" s="9">
        <v>3.8880771374779997E-3</v>
      </c>
      <c r="J144" s="9">
        <v>0</v>
      </c>
      <c r="K144" s="9">
        <v>0</v>
      </c>
      <c r="L144" s="9">
        <v>1.604638074179E-3</v>
      </c>
      <c r="M144" s="9">
        <v>2.0976647556200001E-3</v>
      </c>
      <c r="N144" s="9">
        <v>0</v>
      </c>
      <c r="O144" s="9">
        <v>0</v>
      </c>
      <c r="P144" s="9">
        <v>1.6614945869730001E-3</v>
      </c>
      <c r="Q144" s="9">
        <v>4.2957660869200002E-3</v>
      </c>
      <c r="R144" s="9">
        <v>0</v>
      </c>
      <c r="S144" s="9">
        <v>0</v>
      </c>
      <c r="T144" s="9">
        <v>0</v>
      </c>
      <c r="U144" s="9">
        <v>2.743423393041E-3</v>
      </c>
      <c r="V144" s="9">
        <v>0</v>
      </c>
      <c r="W144" s="9">
        <v>0</v>
      </c>
      <c r="X144" s="9">
        <v>0</v>
      </c>
      <c r="Y144" s="9">
        <v>2.8662946951629998E-3</v>
      </c>
      <c r="Z144" s="9">
        <v>0</v>
      </c>
      <c r="AA144" s="9">
        <v>0</v>
      </c>
      <c r="AB144" s="9">
        <v>0</v>
      </c>
      <c r="AC144" s="9">
        <v>1.1841561628999999E-3</v>
      </c>
      <c r="AD144" s="9">
        <v>0</v>
      </c>
      <c r="AE144" s="9">
        <v>0</v>
      </c>
      <c r="AF144" s="9">
        <v>5.1891257782379994E-4</v>
      </c>
      <c r="AG144" s="9">
        <v>2.5644612120950001E-3</v>
      </c>
      <c r="AH144" s="9">
        <v>0</v>
      </c>
      <c r="AI144" s="9">
        <v>0</v>
      </c>
      <c r="AJ144" s="9">
        <v>1.0010363758979999E-3</v>
      </c>
      <c r="AK144" s="9">
        <v>2.6100572183610001E-3</v>
      </c>
      <c r="AL144" s="9">
        <v>0</v>
      </c>
      <c r="AM144" s="9">
        <v>0</v>
      </c>
      <c r="AN144" s="9">
        <v>1.1179752619020001E-3</v>
      </c>
      <c r="AO144" s="9">
        <v>3.1369238223020002E-3</v>
      </c>
      <c r="AP144" s="9">
        <v>0</v>
      </c>
      <c r="AQ144" s="9">
        <v>0</v>
      </c>
      <c r="AR144" s="9">
        <v>0</v>
      </c>
      <c r="AS144" s="9">
        <v>1.7211283067079999E-3</v>
      </c>
    </row>
    <row r="145" spans="1:45" x14ac:dyDescent="0.4">
      <c r="B145" s="10">
        <v>0</v>
      </c>
      <c r="C145" s="10">
        <v>0</v>
      </c>
      <c r="D145" s="10">
        <v>0</v>
      </c>
      <c r="E145" s="10">
        <v>0</v>
      </c>
      <c r="F145" s="10">
        <v>0</v>
      </c>
      <c r="G145" s="10">
        <v>0</v>
      </c>
      <c r="H145" s="10">
        <v>1</v>
      </c>
      <c r="I145" s="10">
        <v>4</v>
      </c>
      <c r="J145" s="10">
        <v>0</v>
      </c>
      <c r="K145" s="10">
        <v>0</v>
      </c>
      <c r="L145" s="10">
        <v>1</v>
      </c>
      <c r="M145" s="10">
        <v>6</v>
      </c>
      <c r="N145" s="10">
        <v>0</v>
      </c>
      <c r="O145" s="10">
        <v>0</v>
      </c>
      <c r="P145" s="10">
        <v>1</v>
      </c>
      <c r="Q145" s="10">
        <v>4</v>
      </c>
      <c r="R145" s="10">
        <v>0</v>
      </c>
      <c r="S145" s="10">
        <v>0</v>
      </c>
      <c r="T145" s="10">
        <v>0</v>
      </c>
      <c r="U145" s="10">
        <v>2</v>
      </c>
      <c r="V145" s="10">
        <v>0</v>
      </c>
      <c r="W145" s="10">
        <v>0</v>
      </c>
      <c r="X145" s="10">
        <v>0</v>
      </c>
      <c r="Y145" s="10">
        <v>4</v>
      </c>
      <c r="Z145" s="10">
        <v>0</v>
      </c>
      <c r="AA145" s="10">
        <v>0</v>
      </c>
      <c r="AB145" s="10">
        <v>0</v>
      </c>
      <c r="AC145" s="10">
        <v>1</v>
      </c>
      <c r="AD145" s="10">
        <v>0</v>
      </c>
      <c r="AE145" s="10">
        <v>0</v>
      </c>
      <c r="AF145" s="10">
        <v>1</v>
      </c>
      <c r="AG145" s="10">
        <v>10</v>
      </c>
      <c r="AH145" s="10">
        <v>0</v>
      </c>
      <c r="AI145" s="10">
        <v>0</v>
      </c>
      <c r="AJ145" s="10">
        <v>2</v>
      </c>
      <c r="AK145" s="10">
        <v>10</v>
      </c>
      <c r="AL145" s="10">
        <v>0</v>
      </c>
      <c r="AM145" s="10">
        <v>0</v>
      </c>
      <c r="AN145" s="10">
        <v>3</v>
      </c>
      <c r="AO145" s="10">
        <v>18</v>
      </c>
      <c r="AP145" s="10">
        <v>0</v>
      </c>
      <c r="AQ145" s="10">
        <v>0</v>
      </c>
      <c r="AR145" s="10">
        <v>0</v>
      </c>
      <c r="AS145" s="10">
        <v>3</v>
      </c>
    </row>
    <row r="146" spans="1:45" x14ac:dyDescent="0.4">
      <c r="B146" s="10">
        <v>140</v>
      </c>
      <c r="C146" s="10">
        <v>171</v>
      </c>
      <c r="D146" s="10">
        <v>194</v>
      </c>
      <c r="E146" s="10">
        <v>525</v>
      </c>
      <c r="F146" s="10">
        <v>399</v>
      </c>
      <c r="G146" s="10">
        <v>458</v>
      </c>
      <c r="H146" s="10">
        <v>487</v>
      </c>
      <c r="I146" s="10">
        <v>1024</v>
      </c>
      <c r="J146" s="10">
        <v>558</v>
      </c>
      <c r="K146" s="10">
        <v>557</v>
      </c>
      <c r="L146" s="10">
        <v>670</v>
      </c>
      <c r="M146" s="10">
        <v>1265</v>
      </c>
      <c r="N146" s="10">
        <v>579</v>
      </c>
      <c r="O146" s="10">
        <v>605</v>
      </c>
      <c r="P146" s="10">
        <v>615</v>
      </c>
      <c r="Q146" s="10">
        <v>977</v>
      </c>
      <c r="R146" s="10">
        <v>697</v>
      </c>
      <c r="S146" s="10">
        <v>673</v>
      </c>
      <c r="T146" s="10">
        <v>615</v>
      </c>
      <c r="U146" s="10">
        <v>885</v>
      </c>
      <c r="V146" s="10">
        <v>799</v>
      </c>
      <c r="W146" s="10">
        <v>729</v>
      </c>
      <c r="X146" s="10">
        <v>608</v>
      </c>
      <c r="Y146" s="10">
        <v>879</v>
      </c>
      <c r="Z146" s="10">
        <v>408</v>
      </c>
      <c r="AA146" s="10">
        <v>375</v>
      </c>
      <c r="AB146" s="10">
        <v>339</v>
      </c>
      <c r="AC146" s="10">
        <v>431</v>
      </c>
      <c r="AD146" s="10">
        <v>1560</v>
      </c>
      <c r="AE146" s="10">
        <v>1486</v>
      </c>
      <c r="AF146" s="10">
        <v>1327</v>
      </c>
      <c r="AG146" s="10">
        <v>2296</v>
      </c>
      <c r="AH146" s="10">
        <v>2001</v>
      </c>
      <c r="AI146" s="10">
        <v>2055</v>
      </c>
      <c r="AJ146" s="10">
        <v>2161</v>
      </c>
      <c r="AK146" s="10">
        <v>3652</v>
      </c>
      <c r="AL146" s="10">
        <v>2405</v>
      </c>
      <c r="AM146" s="10">
        <v>2382</v>
      </c>
      <c r="AN146" s="10">
        <v>2397</v>
      </c>
      <c r="AO146" s="10">
        <v>4107</v>
      </c>
      <c r="AP146" s="10">
        <v>1175</v>
      </c>
      <c r="AQ146" s="10">
        <v>1190</v>
      </c>
      <c r="AR146" s="10">
        <v>1127</v>
      </c>
      <c r="AS146" s="10">
        <v>1880</v>
      </c>
    </row>
    <row r="147" spans="1:45" x14ac:dyDescent="0.4">
      <c r="B147" s="10">
        <v>0</v>
      </c>
      <c r="C147" s="10">
        <v>0</v>
      </c>
      <c r="D147" s="10">
        <v>0</v>
      </c>
      <c r="E147" s="10">
        <v>0</v>
      </c>
      <c r="F147" s="10">
        <v>0</v>
      </c>
      <c r="G147" s="10">
        <v>0</v>
      </c>
      <c r="H147" s="10">
        <v>0.68112417589340002</v>
      </c>
      <c r="I147" s="10">
        <v>4.387363352106</v>
      </c>
      <c r="J147" s="10">
        <v>0</v>
      </c>
      <c r="K147" s="10">
        <v>0</v>
      </c>
      <c r="L147" s="10">
        <v>1.02171648437</v>
      </c>
      <c r="M147" s="10">
        <v>2.2515805833410001</v>
      </c>
      <c r="N147" s="10">
        <v>0</v>
      </c>
      <c r="O147" s="10">
        <v>0</v>
      </c>
      <c r="P147" s="10">
        <v>0.93359333544680001</v>
      </c>
      <c r="Q147" s="10">
        <v>3.98364137014</v>
      </c>
      <c r="R147" s="10">
        <v>0</v>
      </c>
      <c r="S147" s="10">
        <v>0</v>
      </c>
      <c r="T147" s="10">
        <v>0</v>
      </c>
      <c r="U147" s="10">
        <v>2.3466564370229999</v>
      </c>
      <c r="V147" s="10">
        <v>0</v>
      </c>
      <c r="W147" s="10">
        <v>0</v>
      </c>
      <c r="X147" s="10">
        <v>0</v>
      </c>
      <c r="Y147" s="10">
        <v>2.4881492065119999</v>
      </c>
      <c r="Z147" s="10">
        <v>0</v>
      </c>
      <c r="AA147" s="10">
        <v>0</v>
      </c>
      <c r="AB147" s="10">
        <v>0</v>
      </c>
      <c r="AC147" s="10">
        <v>0.52914210662049999</v>
      </c>
      <c r="AD147" s="10">
        <v>0</v>
      </c>
      <c r="AE147" s="10">
        <v>0</v>
      </c>
      <c r="AF147" s="10">
        <v>0.93359333544680001</v>
      </c>
      <c r="AG147" s="10">
        <v>7.7460852717000002</v>
      </c>
      <c r="AH147" s="10">
        <v>0</v>
      </c>
      <c r="AI147" s="10">
        <v>0</v>
      </c>
      <c r="AJ147" s="10">
        <v>1.7028406602640001</v>
      </c>
      <c r="AK147" s="10">
        <v>7.6259964754340004</v>
      </c>
      <c r="AL147" s="10">
        <v>0</v>
      </c>
      <c r="AM147" s="10">
        <v>0</v>
      </c>
      <c r="AN147" s="10">
        <v>2.6364339957110001</v>
      </c>
      <c r="AO147" s="10">
        <v>12.58978967146</v>
      </c>
      <c r="AP147" s="10">
        <v>0</v>
      </c>
      <c r="AQ147" s="10">
        <v>0</v>
      </c>
      <c r="AR147" s="10">
        <v>0</v>
      </c>
      <c r="AS147" s="10">
        <v>3.3967433842779999</v>
      </c>
    </row>
    <row r="148" spans="1:45" x14ac:dyDescent="0.4">
      <c r="B148" s="10">
        <v>414.93832661670001</v>
      </c>
      <c r="C148" s="10">
        <v>393.1087009327</v>
      </c>
      <c r="D148" s="10">
        <v>411.1167491361</v>
      </c>
      <c r="E148" s="10">
        <v>684.19789504209996</v>
      </c>
      <c r="F148" s="10">
        <v>684.26920344040002</v>
      </c>
      <c r="G148" s="10">
        <v>663.39166233169999</v>
      </c>
      <c r="H148" s="10">
        <v>674.01172105759997</v>
      </c>
      <c r="I148" s="10">
        <v>1128.41468854</v>
      </c>
      <c r="J148" s="10">
        <v>617.18630347789997</v>
      </c>
      <c r="K148" s="10">
        <v>627.76873530119997</v>
      </c>
      <c r="L148" s="10">
        <v>636.72706064479996</v>
      </c>
      <c r="M148" s="10">
        <v>1073.374845675</v>
      </c>
      <c r="N148" s="10">
        <v>579.05991985059995</v>
      </c>
      <c r="O148" s="10">
        <v>581.35840760539998</v>
      </c>
      <c r="P148" s="10">
        <v>561.89971533259995</v>
      </c>
      <c r="Q148" s="10">
        <v>927.34131457230001</v>
      </c>
      <c r="R148" s="10">
        <v>534.86103441440002</v>
      </c>
      <c r="S148" s="10">
        <v>537.47378196149998</v>
      </c>
      <c r="T148" s="10">
        <v>520.81066326339999</v>
      </c>
      <c r="U148" s="10">
        <v>855.37523773249995</v>
      </c>
      <c r="V148" s="10">
        <v>488.03964374970002</v>
      </c>
      <c r="W148" s="10">
        <v>520.38165158490006</v>
      </c>
      <c r="X148" s="10">
        <v>463.59296599330003</v>
      </c>
      <c r="Y148" s="10">
        <v>868.07166433760005</v>
      </c>
      <c r="Z148" s="10">
        <v>261.6455684503</v>
      </c>
      <c r="AA148" s="10">
        <v>246.00304049409999</v>
      </c>
      <c r="AB148" s="10">
        <v>286.2186198398</v>
      </c>
      <c r="AC148" s="10">
        <v>446.85162582309999</v>
      </c>
      <c r="AD148" s="10">
        <v>1752.8369306449999</v>
      </c>
      <c r="AE148" s="10">
        <v>1754.4793060980001</v>
      </c>
      <c r="AF148" s="10">
        <v>1799.134141944</v>
      </c>
      <c r="AG148" s="10">
        <v>3020.550763321</v>
      </c>
      <c r="AH148" s="10">
        <v>1805.6587632129999</v>
      </c>
      <c r="AI148" s="10">
        <v>1770.486660114</v>
      </c>
      <c r="AJ148" s="10">
        <v>1701.07770433</v>
      </c>
      <c r="AK148" s="10">
        <v>2921.773676756</v>
      </c>
      <c r="AL148" s="10">
        <v>2343.7882726490002</v>
      </c>
      <c r="AM148" s="10">
        <v>2394.2378484450001</v>
      </c>
      <c r="AN148" s="10">
        <v>2358.2221231120002</v>
      </c>
      <c r="AO148" s="10">
        <v>4013.4190004729999</v>
      </c>
      <c r="AP148" s="10">
        <v>1236.211727351</v>
      </c>
      <c r="AQ148" s="10">
        <v>1177.7621515549999</v>
      </c>
      <c r="AR148" s="10">
        <v>1191.125665729</v>
      </c>
      <c r="AS148" s="10">
        <v>1973.5561672179999</v>
      </c>
    </row>
    <row r="149" spans="1:45" x14ac:dyDescent="0.4">
      <c r="B149" s="4" t="s">
        <v>446</v>
      </c>
      <c r="C149" s="4" t="s">
        <v>446</v>
      </c>
      <c r="D149" s="4" t="s">
        <v>446</v>
      </c>
      <c r="E149" s="4" t="s">
        <v>446</v>
      </c>
      <c r="F149" s="4" t="s">
        <v>95</v>
      </c>
      <c r="G149" s="4" t="s">
        <v>95</v>
      </c>
      <c r="H149" s="4" t="s">
        <v>95</v>
      </c>
      <c r="I149" s="4" t="s">
        <v>95</v>
      </c>
      <c r="J149" s="4" t="s">
        <v>95</v>
      </c>
      <c r="K149" s="4" t="s">
        <v>95</v>
      </c>
      <c r="L149" s="4" t="s">
        <v>95</v>
      </c>
      <c r="M149" s="4" t="s">
        <v>95</v>
      </c>
      <c r="N149" s="4" t="s">
        <v>95</v>
      </c>
      <c r="O149" s="4" t="s">
        <v>95</v>
      </c>
      <c r="P149" s="4" t="s">
        <v>95</v>
      </c>
      <c r="Q149" s="4" t="s">
        <v>95</v>
      </c>
      <c r="R149" s="4" t="s">
        <v>95</v>
      </c>
      <c r="S149" s="4" t="s">
        <v>95</v>
      </c>
      <c r="T149" s="4" t="s">
        <v>95</v>
      </c>
      <c r="U149" s="4" t="s">
        <v>95</v>
      </c>
      <c r="V149" s="4" t="s">
        <v>95</v>
      </c>
      <c r="W149" s="4" t="s">
        <v>95</v>
      </c>
      <c r="X149" s="4" t="s">
        <v>95</v>
      </c>
      <c r="Y149" s="4" t="s">
        <v>95</v>
      </c>
      <c r="Z149" s="4" t="s">
        <v>95</v>
      </c>
      <c r="AA149" s="4" t="s">
        <v>95</v>
      </c>
      <c r="AB149" s="4" t="s">
        <v>95</v>
      </c>
      <c r="AC149" s="4" t="s">
        <v>95</v>
      </c>
      <c r="AD149" s="4" t="s">
        <v>95</v>
      </c>
      <c r="AE149" s="4" t="s">
        <v>95</v>
      </c>
      <c r="AF149" s="4" t="s">
        <v>95</v>
      </c>
      <c r="AG149" s="4" t="s">
        <v>95</v>
      </c>
      <c r="AH149" s="4" t="s">
        <v>95</v>
      </c>
      <c r="AI149" s="4" t="s">
        <v>95</v>
      </c>
      <c r="AJ149" s="4" t="s">
        <v>95</v>
      </c>
      <c r="AK149" s="4" t="s">
        <v>181</v>
      </c>
      <c r="AL149" s="4" t="s">
        <v>95</v>
      </c>
      <c r="AM149" s="4" t="s">
        <v>95</v>
      </c>
      <c r="AN149" s="4" t="s">
        <v>95</v>
      </c>
      <c r="AO149" s="4" t="s">
        <v>428</v>
      </c>
      <c r="AP149" s="4" t="s">
        <v>95</v>
      </c>
      <c r="AQ149" s="4" t="s">
        <v>95</v>
      </c>
      <c r="AR149" s="4" t="s">
        <v>95</v>
      </c>
      <c r="AS149" s="4" t="s">
        <v>95</v>
      </c>
    </row>
    <row r="150" spans="1:45" x14ac:dyDescent="0.4">
      <c r="A150" s="1" t="s">
        <v>333</v>
      </c>
      <c r="B150" s="9">
        <v>1.2313180999430001E-2</v>
      </c>
      <c r="C150" s="9">
        <v>1.485339383894E-2</v>
      </c>
      <c r="D150" s="9">
        <v>2.8005476147160003E-3</v>
      </c>
      <c r="E150" s="9">
        <v>6.07553572519E-3</v>
      </c>
      <c r="F150" s="9">
        <v>5.4545237377559997E-3</v>
      </c>
      <c r="G150" s="9">
        <v>4.3242233627629996E-3</v>
      </c>
      <c r="H150" s="9">
        <v>1.170803257996E-3</v>
      </c>
      <c r="I150" s="9">
        <v>5.1715370400370001E-3</v>
      </c>
      <c r="J150" s="9">
        <v>1.9703603731589998E-3</v>
      </c>
      <c r="K150" s="9">
        <v>4.5193542532960002E-3</v>
      </c>
      <c r="L150" s="9">
        <v>5.8037266379850001E-4</v>
      </c>
      <c r="M150" s="9">
        <v>2.3556117774639999E-3</v>
      </c>
      <c r="N150" s="9">
        <v>2.1161509459130001E-3</v>
      </c>
      <c r="O150" s="9">
        <v>3.4243359410059998E-3</v>
      </c>
      <c r="P150" s="9">
        <v>6.6086612658999996E-4</v>
      </c>
      <c r="Q150" s="9">
        <v>6.171541496089E-4</v>
      </c>
      <c r="R150" s="9">
        <v>2.481806663255E-3</v>
      </c>
      <c r="S150" s="9">
        <v>0</v>
      </c>
      <c r="T150" s="9">
        <v>2.958528043274E-3</v>
      </c>
      <c r="U150" s="9">
        <v>1.0580460815099999E-3</v>
      </c>
      <c r="V150" s="9">
        <v>0</v>
      </c>
      <c r="W150" s="9">
        <v>0</v>
      </c>
      <c r="X150" s="9">
        <v>0</v>
      </c>
      <c r="Y150" s="9">
        <v>0</v>
      </c>
      <c r="Z150" s="9">
        <v>0</v>
      </c>
      <c r="AA150" s="9">
        <v>0</v>
      </c>
      <c r="AB150" s="9">
        <v>0</v>
      </c>
      <c r="AC150" s="9">
        <v>0</v>
      </c>
      <c r="AD150" s="9">
        <v>2.7865962974210003E-3</v>
      </c>
      <c r="AE150" s="9">
        <v>7.8695354465540006E-4</v>
      </c>
      <c r="AF150" s="9">
        <v>1.7017763670780001E-3</v>
      </c>
      <c r="AG150" s="9">
        <v>1.3900682954279999E-3</v>
      </c>
      <c r="AH150" s="9">
        <v>2.9597428258910001E-3</v>
      </c>
      <c r="AI150" s="9">
        <v>6.8652503517740004E-3</v>
      </c>
      <c r="AJ150" s="9">
        <v>2.182971932785E-4</v>
      </c>
      <c r="AK150" s="9">
        <v>2.555074462593E-3</v>
      </c>
      <c r="AL150" s="9">
        <v>3.3026573906540001E-3</v>
      </c>
      <c r="AM150" s="9">
        <v>5.0770636103669997E-3</v>
      </c>
      <c r="AN150" s="9">
        <v>9.7956257290760006E-4</v>
      </c>
      <c r="AO150" s="9">
        <v>3.0824312468229996E-3</v>
      </c>
      <c r="AP150" s="9">
        <v>3.9392305341929999E-3</v>
      </c>
      <c r="AQ150" s="9">
        <v>1.171569334601E-3</v>
      </c>
      <c r="AR150" s="9">
        <v>1.605349876946E-3</v>
      </c>
      <c r="AS150" s="9">
        <v>8.2450775564979993E-4</v>
      </c>
    </row>
    <row r="151" spans="1:45" x14ac:dyDescent="0.4">
      <c r="B151" s="10">
        <v>2</v>
      </c>
      <c r="C151" s="10">
        <v>3</v>
      </c>
      <c r="D151" s="10">
        <v>1</v>
      </c>
      <c r="E151" s="10">
        <v>5</v>
      </c>
      <c r="F151" s="10">
        <v>2</v>
      </c>
      <c r="G151" s="10">
        <v>3</v>
      </c>
      <c r="H151" s="10">
        <v>1</v>
      </c>
      <c r="I151" s="10">
        <v>6</v>
      </c>
      <c r="J151" s="10">
        <v>2</v>
      </c>
      <c r="K151" s="10">
        <v>3</v>
      </c>
      <c r="L151" s="10">
        <v>1</v>
      </c>
      <c r="M151" s="10">
        <v>3</v>
      </c>
      <c r="N151" s="10">
        <v>2</v>
      </c>
      <c r="O151" s="10">
        <v>2</v>
      </c>
      <c r="P151" s="10">
        <v>1</v>
      </c>
      <c r="Q151" s="10">
        <v>2</v>
      </c>
      <c r="R151" s="10">
        <v>1</v>
      </c>
      <c r="S151" s="10">
        <v>0</v>
      </c>
      <c r="T151" s="10">
        <v>1</v>
      </c>
      <c r="U151" s="10">
        <v>1</v>
      </c>
      <c r="V151" s="10">
        <v>0</v>
      </c>
      <c r="W151" s="10">
        <v>0</v>
      </c>
      <c r="X151" s="10">
        <v>0</v>
      </c>
      <c r="Y151" s="10">
        <v>0</v>
      </c>
      <c r="Z151" s="10">
        <v>0</v>
      </c>
      <c r="AA151" s="10">
        <v>0</v>
      </c>
      <c r="AB151" s="10">
        <v>0</v>
      </c>
      <c r="AC151" s="10">
        <v>0</v>
      </c>
      <c r="AD151" s="10">
        <v>3</v>
      </c>
      <c r="AE151" s="10">
        <v>2</v>
      </c>
      <c r="AF151" s="10">
        <v>3</v>
      </c>
      <c r="AG151" s="10">
        <v>3</v>
      </c>
      <c r="AH151" s="10">
        <v>5</v>
      </c>
      <c r="AI151" s="10">
        <v>9</v>
      </c>
      <c r="AJ151" s="10">
        <v>1</v>
      </c>
      <c r="AK151" s="10">
        <v>10</v>
      </c>
      <c r="AL151" s="10">
        <v>6</v>
      </c>
      <c r="AM151" s="10">
        <v>10</v>
      </c>
      <c r="AN151" s="10">
        <v>3</v>
      </c>
      <c r="AO151" s="10">
        <v>14</v>
      </c>
      <c r="AP151" s="10">
        <v>3</v>
      </c>
      <c r="AQ151" s="10">
        <v>1</v>
      </c>
      <c r="AR151" s="10">
        <v>2</v>
      </c>
      <c r="AS151" s="10">
        <v>3</v>
      </c>
    </row>
    <row r="152" spans="1:45" x14ac:dyDescent="0.4">
      <c r="B152" s="10">
        <v>140</v>
      </c>
      <c r="C152" s="10">
        <v>171</v>
      </c>
      <c r="D152" s="10">
        <v>194</v>
      </c>
      <c r="E152" s="10">
        <v>525</v>
      </c>
      <c r="F152" s="10">
        <v>399</v>
      </c>
      <c r="G152" s="10">
        <v>458</v>
      </c>
      <c r="H152" s="10">
        <v>487</v>
      </c>
      <c r="I152" s="10">
        <v>1024</v>
      </c>
      <c r="J152" s="10">
        <v>558</v>
      </c>
      <c r="K152" s="10">
        <v>557</v>
      </c>
      <c r="L152" s="10">
        <v>670</v>
      </c>
      <c r="M152" s="10">
        <v>1265</v>
      </c>
      <c r="N152" s="10">
        <v>579</v>
      </c>
      <c r="O152" s="10">
        <v>605</v>
      </c>
      <c r="P152" s="10">
        <v>615</v>
      </c>
      <c r="Q152" s="10">
        <v>977</v>
      </c>
      <c r="R152" s="10">
        <v>697</v>
      </c>
      <c r="S152" s="10">
        <v>673</v>
      </c>
      <c r="T152" s="10">
        <v>615</v>
      </c>
      <c r="U152" s="10">
        <v>885</v>
      </c>
      <c r="V152" s="10">
        <v>799</v>
      </c>
      <c r="W152" s="10">
        <v>729</v>
      </c>
      <c r="X152" s="10">
        <v>608</v>
      </c>
      <c r="Y152" s="10">
        <v>879</v>
      </c>
      <c r="Z152" s="10">
        <v>408</v>
      </c>
      <c r="AA152" s="10">
        <v>375</v>
      </c>
      <c r="AB152" s="10">
        <v>339</v>
      </c>
      <c r="AC152" s="10">
        <v>431</v>
      </c>
      <c r="AD152" s="10">
        <v>1560</v>
      </c>
      <c r="AE152" s="10">
        <v>1486</v>
      </c>
      <c r="AF152" s="10">
        <v>1327</v>
      </c>
      <c r="AG152" s="10">
        <v>2296</v>
      </c>
      <c r="AH152" s="10">
        <v>2001</v>
      </c>
      <c r="AI152" s="10">
        <v>2055</v>
      </c>
      <c r="AJ152" s="10">
        <v>2161</v>
      </c>
      <c r="AK152" s="10">
        <v>3652</v>
      </c>
      <c r="AL152" s="10">
        <v>2405</v>
      </c>
      <c r="AM152" s="10">
        <v>2382</v>
      </c>
      <c r="AN152" s="10">
        <v>2397</v>
      </c>
      <c r="AO152" s="10">
        <v>4107</v>
      </c>
      <c r="AP152" s="10">
        <v>1175</v>
      </c>
      <c r="AQ152" s="10">
        <v>1190</v>
      </c>
      <c r="AR152" s="10">
        <v>1127</v>
      </c>
      <c r="AS152" s="10">
        <v>1880</v>
      </c>
    </row>
    <row r="153" spans="1:45" x14ac:dyDescent="0.4">
      <c r="B153" s="10">
        <v>5.1092107192330003</v>
      </c>
      <c r="C153" s="10">
        <v>5.838998356466</v>
      </c>
      <c r="D153" s="10">
        <v>1.1513520311629999</v>
      </c>
      <c r="E153" s="10">
        <v>4.1568687544280003</v>
      </c>
      <c r="F153" s="10">
        <v>3.7323626131809999</v>
      </c>
      <c r="G153" s="10">
        <v>2.8686537249169999</v>
      </c>
      <c r="H153" s="10">
        <v>0.78913511894150001</v>
      </c>
      <c r="I153" s="10">
        <v>5.8356383583060003</v>
      </c>
      <c r="J153" s="10">
        <v>1.2160794352290001</v>
      </c>
      <c r="K153" s="10">
        <v>2.8371093039690001</v>
      </c>
      <c r="L153" s="10">
        <v>0.36953898029900001</v>
      </c>
      <c r="M153" s="10">
        <v>2.5284544281070001</v>
      </c>
      <c r="N153" s="10">
        <v>1.2253781971319999</v>
      </c>
      <c r="O153" s="10">
        <v>1.9907664897690001</v>
      </c>
      <c r="P153" s="10">
        <v>0.37134048840389999</v>
      </c>
      <c r="Q153" s="10">
        <v>0.5723125403921</v>
      </c>
      <c r="R153" s="10">
        <v>1.327421679125</v>
      </c>
      <c r="S153" s="10">
        <v>0</v>
      </c>
      <c r="T153" s="10">
        <v>1.5408329525010001</v>
      </c>
      <c r="U153" s="10">
        <v>0.90502641850379995</v>
      </c>
      <c r="V153" s="10">
        <v>0</v>
      </c>
      <c r="W153" s="10">
        <v>0</v>
      </c>
      <c r="X153" s="10">
        <v>0</v>
      </c>
      <c r="Y153" s="10">
        <v>0</v>
      </c>
      <c r="Z153" s="10">
        <v>0</v>
      </c>
      <c r="AA153" s="10">
        <v>0</v>
      </c>
      <c r="AB153" s="10">
        <v>0</v>
      </c>
      <c r="AC153" s="10">
        <v>0</v>
      </c>
      <c r="AD153" s="10">
        <v>4.8844489009169996</v>
      </c>
      <c r="AE153" s="10">
        <v>1.380693708958</v>
      </c>
      <c r="AF153" s="10">
        <v>3.0617239639629998</v>
      </c>
      <c r="AG153" s="10">
        <v>4.1987718508220002</v>
      </c>
      <c r="AH153" s="10">
        <v>5.3442855704259999</v>
      </c>
      <c r="AI153" s="10">
        <v>12.154834166160001</v>
      </c>
      <c r="AJ153" s="10">
        <v>0.37134048840389999</v>
      </c>
      <c r="AK153" s="10">
        <v>7.465349306956</v>
      </c>
      <c r="AL153" s="10">
        <v>7.7407296607919998</v>
      </c>
      <c r="AM153" s="10">
        <v>12.155697854910001</v>
      </c>
      <c r="AN153" s="10">
        <v>2.3100261304030001</v>
      </c>
      <c r="AO153" s="10">
        <v>12.37108813365</v>
      </c>
      <c r="AP153" s="10">
        <v>4.86972298311</v>
      </c>
      <c r="AQ153" s="10">
        <v>1.379830020215</v>
      </c>
      <c r="AR153" s="10">
        <v>1.912173440905</v>
      </c>
      <c r="AS153" s="10">
        <v>1.6272123660819999</v>
      </c>
    </row>
    <row r="154" spans="1:45" x14ac:dyDescent="0.4">
      <c r="B154" s="10">
        <v>414.93832661670001</v>
      </c>
      <c r="C154" s="10">
        <v>393.1087009327</v>
      </c>
      <c r="D154" s="10">
        <v>411.1167491361</v>
      </c>
      <c r="E154" s="10">
        <v>684.19789504209996</v>
      </c>
      <c r="F154" s="10">
        <v>684.26920344040002</v>
      </c>
      <c r="G154" s="10">
        <v>663.39166233169999</v>
      </c>
      <c r="H154" s="10">
        <v>674.01172105759997</v>
      </c>
      <c r="I154" s="10">
        <v>1128.41468854</v>
      </c>
      <c r="J154" s="10">
        <v>617.18630347789997</v>
      </c>
      <c r="K154" s="10">
        <v>627.76873530119997</v>
      </c>
      <c r="L154" s="10">
        <v>636.72706064479996</v>
      </c>
      <c r="M154" s="10">
        <v>1073.374845675</v>
      </c>
      <c r="N154" s="10">
        <v>579.05991985059995</v>
      </c>
      <c r="O154" s="10">
        <v>581.35840760539998</v>
      </c>
      <c r="P154" s="10">
        <v>561.89971533259995</v>
      </c>
      <c r="Q154" s="10">
        <v>927.34131457230001</v>
      </c>
      <c r="R154" s="10">
        <v>534.86103441440002</v>
      </c>
      <c r="S154" s="10">
        <v>537.47378196149998</v>
      </c>
      <c r="T154" s="10">
        <v>520.81066326339999</v>
      </c>
      <c r="U154" s="10">
        <v>855.37523773249995</v>
      </c>
      <c r="V154" s="10">
        <v>488.03964374970002</v>
      </c>
      <c r="W154" s="10">
        <v>520.38165158490006</v>
      </c>
      <c r="X154" s="10">
        <v>463.59296599330003</v>
      </c>
      <c r="Y154" s="10">
        <v>868.07166433760005</v>
      </c>
      <c r="Z154" s="10">
        <v>261.6455684503</v>
      </c>
      <c r="AA154" s="10">
        <v>246.00304049409999</v>
      </c>
      <c r="AB154" s="10">
        <v>286.2186198398</v>
      </c>
      <c r="AC154" s="10">
        <v>446.85162582309999</v>
      </c>
      <c r="AD154" s="10">
        <v>1752.8369306449999</v>
      </c>
      <c r="AE154" s="10">
        <v>1754.4793060980001</v>
      </c>
      <c r="AF154" s="10">
        <v>1799.134141944</v>
      </c>
      <c r="AG154" s="10">
        <v>3020.550763321</v>
      </c>
      <c r="AH154" s="10">
        <v>1805.6587632129999</v>
      </c>
      <c r="AI154" s="10">
        <v>1770.486660114</v>
      </c>
      <c r="AJ154" s="10">
        <v>1701.07770433</v>
      </c>
      <c r="AK154" s="10">
        <v>2921.773676756</v>
      </c>
      <c r="AL154" s="10">
        <v>2343.7882726490002</v>
      </c>
      <c r="AM154" s="10">
        <v>2394.2378484450001</v>
      </c>
      <c r="AN154" s="10">
        <v>2358.2221231120002</v>
      </c>
      <c r="AO154" s="10">
        <v>4013.4190004729999</v>
      </c>
      <c r="AP154" s="10">
        <v>1236.211727351</v>
      </c>
      <c r="AQ154" s="10">
        <v>1177.7621515549999</v>
      </c>
      <c r="AR154" s="10">
        <v>1191.125665729</v>
      </c>
      <c r="AS154" s="10">
        <v>1973.5561672179999</v>
      </c>
    </row>
    <row r="155" spans="1:45" x14ac:dyDescent="0.4">
      <c r="B155" s="4" t="s">
        <v>95</v>
      </c>
      <c r="C155" s="4" t="s">
        <v>95</v>
      </c>
      <c r="D155" s="4" t="s">
        <v>95</v>
      </c>
      <c r="E155" s="4" t="s">
        <v>95</v>
      </c>
      <c r="F155" s="4" t="s">
        <v>95</v>
      </c>
      <c r="G155" s="4" t="s">
        <v>95</v>
      </c>
      <c r="H155" s="4" t="s">
        <v>95</v>
      </c>
      <c r="I155" s="4" t="s">
        <v>95</v>
      </c>
      <c r="J155" s="4" t="s">
        <v>95</v>
      </c>
      <c r="K155" s="4" t="s">
        <v>95</v>
      </c>
      <c r="L155" s="4" t="s">
        <v>95</v>
      </c>
      <c r="M155" s="4" t="s">
        <v>95</v>
      </c>
      <c r="N155" s="4" t="s">
        <v>95</v>
      </c>
      <c r="O155" s="4" t="s">
        <v>95</v>
      </c>
      <c r="P155" s="4" t="s">
        <v>95</v>
      </c>
      <c r="Q155" s="4" t="s">
        <v>95</v>
      </c>
      <c r="R155" s="4" t="s">
        <v>95</v>
      </c>
      <c r="S155" s="4" t="s">
        <v>95</v>
      </c>
      <c r="T155" s="4" t="s">
        <v>95</v>
      </c>
      <c r="U155" s="4" t="s">
        <v>95</v>
      </c>
      <c r="V155" s="4" t="s">
        <v>446</v>
      </c>
      <c r="W155" s="4" t="s">
        <v>446</v>
      </c>
      <c r="X155" s="4" t="s">
        <v>446</v>
      </c>
      <c r="Y155" s="4" t="s">
        <v>446</v>
      </c>
      <c r="Z155" s="4" t="s">
        <v>446</v>
      </c>
      <c r="AA155" s="4" t="s">
        <v>446</v>
      </c>
      <c r="AB155" s="4" t="s">
        <v>446</v>
      </c>
      <c r="AC155" s="4" t="s">
        <v>446</v>
      </c>
      <c r="AD155" s="4" t="s">
        <v>95</v>
      </c>
      <c r="AE155" s="4" t="s">
        <v>95</v>
      </c>
      <c r="AF155" s="4" t="s">
        <v>95</v>
      </c>
      <c r="AG155" s="4" t="s">
        <v>95</v>
      </c>
      <c r="AH155" s="4" t="s">
        <v>399</v>
      </c>
      <c r="AI155" s="4" t="s">
        <v>650</v>
      </c>
      <c r="AJ155" s="4" t="s">
        <v>95</v>
      </c>
      <c r="AK155" s="4" t="s">
        <v>645</v>
      </c>
      <c r="AL155" s="4" t="s">
        <v>95</v>
      </c>
      <c r="AM155" s="4" t="s">
        <v>645</v>
      </c>
      <c r="AN155" s="4" t="s">
        <v>95</v>
      </c>
      <c r="AO155" s="4" t="s">
        <v>236</v>
      </c>
      <c r="AP155" s="4" t="s">
        <v>95</v>
      </c>
      <c r="AQ155" s="4" t="s">
        <v>95</v>
      </c>
      <c r="AR155" s="4" t="s">
        <v>95</v>
      </c>
      <c r="AS155" s="4" t="s">
        <v>95</v>
      </c>
    </row>
    <row r="156" spans="1:45" x14ac:dyDescent="0.4">
      <c r="A156" s="1" t="s">
        <v>345</v>
      </c>
      <c r="B156" s="9">
        <v>0</v>
      </c>
      <c r="C156" s="9">
        <v>0</v>
      </c>
      <c r="D156" s="9">
        <v>0</v>
      </c>
      <c r="E156" s="9">
        <v>2.381887287124E-3</v>
      </c>
      <c r="F156" s="9">
        <v>0</v>
      </c>
      <c r="G156" s="9">
        <v>0</v>
      </c>
      <c r="H156" s="9">
        <v>0</v>
      </c>
      <c r="I156" s="9">
        <v>0</v>
      </c>
      <c r="J156" s="9">
        <v>0</v>
      </c>
      <c r="K156" s="9">
        <v>0</v>
      </c>
      <c r="L156" s="9">
        <v>0</v>
      </c>
      <c r="M156" s="9">
        <v>0</v>
      </c>
      <c r="N156" s="9">
        <v>0</v>
      </c>
      <c r="O156" s="9">
        <v>0</v>
      </c>
      <c r="P156" s="9">
        <v>0</v>
      </c>
      <c r="Q156" s="9">
        <v>0</v>
      </c>
      <c r="R156" s="9">
        <v>0</v>
      </c>
      <c r="S156" s="9">
        <v>0</v>
      </c>
      <c r="T156" s="9">
        <v>0</v>
      </c>
      <c r="U156" s="9">
        <v>1.209870913451E-3</v>
      </c>
      <c r="V156" s="9">
        <v>0</v>
      </c>
      <c r="W156" s="9">
        <v>0</v>
      </c>
      <c r="X156" s="9">
        <v>0</v>
      </c>
      <c r="Y156" s="9">
        <v>0</v>
      </c>
      <c r="Z156" s="9">
        <v>0</v>
      </c>
      <c r="AA156" s="9">
        <v>0</v>
      </c>
      <c r="AB156" s="9">
        <v>0</v>
      </c>
      <c r="AC156" s="9">
        <v>0</v>
      </c>
      <c r="AD156" s="9">
        <v>0</v>
      </c>
      <c r="AE156" s="9">
        <v>0</v>
      </c>
      <c r="AF156" s="9">
        <v>0</v>
      </c>
      <c r="AG156" s="9">
        <v>1.464101172685E-3</v>
      </c>
      <c r="AH156" s="9">
        <v>0</v>
      </c>
      <c r="AI156" s="9">
        <v>0</v>
      </c>
      <c r="AJ156" s="9">
        <v>0</v>
      </c>
      <c r="AK156" s="9">
        <v>3.5420047365469998E-4</v>
      </c>
      <c r="AL156" s="9">
        <v>0</v>
      </c>
      <c r="AM156" s="9">
        <v>0</v>
      </c>
      <c r="AN156" s="9">
        <v>0</v>
      </c>
      <c r="AO156" s="9">
        <v>6.6391669745479993E-4</v>
      </c>
      <c r="AP156" s="9">
        <v>0</v>
      </c>
      <c r="AQ156" s="9">
        <v>0</v>
      </c>
      <c r="AR156" s="9">
        <v>0</v>
      </c>
      <c r="AS156" s="9">
        <v>1.41506469035E-3</v>
      </c>
    </row>
    <row r="157" spans="1:45" x14ac:dyDescent="0.4">
      <c r="B157" s="10">
        <v>0</v>
      </c>
      <c r="C157" s="10">
        <v>0</v>
      </c>
      <c r="D157" s="10">
        <v>0</v>
      </c>
      <c r="E157" s="10">
        <v>1</v>
      </c>
      <c r="F157" s="10">
        <v>0</v>
      </c>
      <c r="G157" s="10">
        <v>0</v>
      </c>
      <c r="H157" s="10">
        <v>0</v>
      </c>
      <c r="I157" s="10">
        <v>0</v>
      </c>
      <c r="J157" s="10">
        <v>0</v>
      </c>
      <c r="K157" s="10">
        <v>0</v>
      </c>
      <c r="L157" s="10">
        <v>0</v>
      </c>
      <c r="M157" s="10">
        <v>0</v>
      </c>
      <c r="N157" s="10">
        <v>0</v>
      </c>
      <c r="O157" s="10">
        <v>0</v>
      </c>
      <c r="P157" s="10">
        <v>0</v>
      </c>
      <c r="Q157" s="10">
        <v>0</v>
      </c>
      <c r="R157" s="10">
        <v>0</v>
      </c>
      <c r="S157" s="10">
        <v>0</v>
      </c>
      <c r="T157" s="10">
        <v>0</v>
      </c>
      <c r="U157" s="10">
        <v>1</v>
      </c>
      <c r="V157" s="10">
        <v>0</v>
      </c>
      <c r="W157" s="10">
        <v>0</v>
      </c>
      <c r="X157" s="10">
        <v>0</v>
      </c>
      <c r="Y157" s="10">
        <v>0</v>
      </c>
      <c r="Z157" s="10">
        <v>0</v>
      </c>
      <c r="AA157" s="10">
        <v>0</v>
      </c>
      <c r="AB157" s="10">
        <v>0</v>
      </c>
      <c r="AC157" s="10">
        <v>0</v>
      </c>
      <c r="AD157" s="10">
        <v>0</v>
      </c>
      <c r="AE157" s="10">
        <v>0</v>
      </c>
      <c r="AF157" s="10">
        <v>0</v>
      </c>
      <c r="AG157" s="10">
        <v>2</v>
      </c>
      <c r="AH157" s="10">
        <v>0</v>
      </c>
      <c r="AI157" s="10">
        <v>0</v>
      </c>
      <c r="AJ157" s="10">
        <v>0</v>
      </c>
      <c r="AK157" s="10">
        <v>1</v>
      </c>
      <c r="AL157" s="10">
        <v>0</v>
      </c>
      <c r="AM157" s="10">
        <v>0</v>
      </c>
      <c r="AN157" s="10">
        <v>0</v>
      </c>
      <c r="AO157" s="10">
        <v>2</v>
      </c>
      <c r="AP157" s="10">
        <v>0</v>
      </c>
      <c r="AQ157" s="10">
        <v>0</v>
      </c>
      <c r="AR157" s="10">
        <v>0</v>
      </c>
      <c r="AS157" s="10">
        <v>1</v>
      </c>
    </row>
    <row r="158" spans="1:45" x14ac:dyDescent="0.4">
      <c r="B158" s="10">
        <v>140</v>
      </c>
      <c r="C158" s="10">
        <v>171</v>
      </c>
      <c r="D158" s="10">
        <v>194</v>
      </c>
      <c r="E158" s="10">
        <v>525</v>
      </c>
      <c r="F158" s="10">
        <v>399</v>
      </c>
      <c r="G158" s="10">
        <v>458</v>
      </c>
      <c r="H158" s="10">
        <v>487</v>
      </c>
      <c r="I158" s="10">
        <v>1024</v>
      </c>
      <c r="J158" s="10">
        <v>558</v>
      </c>
      <c r="K158" s="10">
        <v>557</v>
      </c>
      <c r="L158" s="10">
        <v>670</v>
      </c>
      <c r="M158" s="10">
        <v>1265</v>
      </c>
      <c r="N158" s="10">
        <v>579</v>
      </c>
      <c r="O158" s="10">
        <v>605</v>
      </c>
      <c r="P158" s="10">
        <v>615</v>
      </c>
      <c r="Q158" s="10">
        <v>977</v>
      </c>
      <c r="R158" s="10">
        <v>697</v>
      </c>
      <c r="S158" s="10">
        <v>673</v>
      </c>
      <c r="T158" s="10">
        <v>615</v>
      </c>
      <c r="U158" s="10">
        <v>885</v>
      </c>
      <c r="V158" s="10">
        <v>799</v>
      </c>
      <c r="W158" s="10">
        <v>729</v>
      </c>
      <c r="X158" s="10">
        <v>608</v>
      </c>
      <c r="Y158" s="10">
        <v>879</v>
      </c>
      <c r="Z158" s="10">
        <v>408</v>
      </c>
      <c r="AA158" s="10">
        <v>375</v>
      </c>
      <c r="AB158" s="10">
        <v>339</v>
      </c>
      <c r="AC158" s="10">
        <v>431</v>
      </c>
      <c r="AD158" s="10">
        <v>1560</v>
      </c>
      <c r="AE158" s="10">
        <v>1486</v>
      </c>
      <c r="AF158" s="10">
        <v>1327</v>
      </c>
      <c r="AG158" s="10">
        <v>2296</v>
      </c>
      <c r="AH158" s="10">
        <v>2001</v>
      </c>
      <c r="AI158" s="10">
        <v>2055</v>
      </c>
      <c r="AJ158" s="10">
        <v>2161</v>
      </c>
      <c r="AK158" s="10">
        <v>3652</v>
      </c>
      <c r="AL158" s="10">
        <v>2405</v>
      </c>
      <c r="AM158" s="10">
        <v>2382</v>
      </c>
      <c r="AN158" s="10">
        <v>2397</v>
      </c>
      <c r="AO158" s="10">
        <v>4107</v>
      </c>
      <c r="AP158" s="10">
        <v>1175</v>
      </c>
      <c r="AQ158" s="10">
        <v>1190</v>
      </c>
      <c r="AR158" s="10">
        <v>1127</v>
      </c>
      <c r="AS158" s="10">
        <v>1880</v>
      </c>
    </row>
    <row r="159" spans="1:45" x14ac:dyDescent="0.4">
      <c r="B159" s="10">
        <v>0</v>
      </c>
      <c r="C159" s="10">
        <v>0</v>
      </c>
      <c r="D159" s="10">
        <v>0</v>
      </c>
      <c r="E159" s="10">
        <v>1.6296822680780001</v>
      </c>
      <c r="F159" s="10">
        <v>0</v>
      </c>
      <c r="G159" s="10">
        <v>0</v>
      </c>
      <c r="H159" s="10">
        <v>0</v>
      </c>
      <c r="I159" s="10">
        <v>0</v>
      </c>
      <c r="J159" s="10">
        <v>0</v>
      </c>
      <c r="K159" s="10">
        <v>0</v>
      </c>
      <c r="L159" s="10">
        <v>0</v>
      </c>
      <c r="M159" s="10">
        <v>0</v>
      </c>
      <c r="N159" s="10">
        <v>0</v>
      </c>
      <c r="O159" s="10">
        <v>0</v>
      </c>
      <c r="P159" s="10">
        <v>0</v>
      </c>
      <c r="Q159" s="10">
        <v>0</v>
      </c>
      <c r="R159" s="10">
        <v>0</v>
      </c>
      <c r="S159" s="10">
        <v>0</v>
      </c>
      <c r="T159" s="10">
        <v>0</v>
      </c>
      <c r="U159" s="10">
        <v>1.034893620219</v>
      </c>
      <c r="V159" s="10">
        <v>0</v>
      </c>
      <c r="W159" s="10">
        <v>0</v>
      </c>
      <c r="X159" s="10">
        <v>0</v>
      </c>
      <c r="Y159" s="10">
        <v>0</v>
      </c>
      <c r="Z159" s="10">
        <v>0</v>
      </c>
      <c r="AA159" s="10">
        <v>0</v>
      </c>
      <c r="AB159" s="10">
        <v>0</v>
      </c>
      <c r="AC159" s="10">
        <v>0</v>
      </c>
      <c r="AD159" s="10">
        <v>0</v>
      </c>
      <c r="AE159" s="10">
        <v>0</v>
      </c>
      <c r="AF159" s="10">
        <v>0</v>
      </c>
      <c r="AG159" s="10">
        <v>4.4223919147309996</v>
      </c>
      <c r="AH159" s="10">
        <v>0</v>
      </c>
      <c r="AI159" s="10">
        <v>0</v>
      </c>
      <c r="AJ159" s="10">
        <v>0</v>
      </c>
      <c r="AK159" s="10">
        <v>1.034893620219</v>
      </c>
      <c r="AL159" s="10">
        <v>0</v>
      </c>
      <c r="AM159" s="10">
        <v>0</v>
      </c>
      <c r="AN159" s="10">
        <v>0</v>
      </c>
      <c r="AO159" s="10">
        <v>2.6645758882970001</v>
      </c>
      <c r="AP159" s="10">
        <v>0</v>
      </c>
      <c r="AQ159" s="10">
        <v>0</v>
      </c>
      <c r="AR159" s="10">
        <v>0</v>
      </c>
      <c r="AS159" s="10">
        <v>2.7927096466529999</v>
      </c>
    </row>
    <row r="160" spans="1:45" x14ac:dyDescent="0.4">
      <c r="B160" s="10">
        <v>414.93832661670001</v>
      </c>
      <c r="C160" s="10">
        <v>393.1087009327</v>
      </c>
      <c r="D160" s="10">
        <v>411.1167491361</v>
      </c>
      <c r="E160" s="10">
        <v>684.19789504209996</v>
      </c>
      <c r="F160" s="10">
        <v>684.26920344040002</v>
      </c>
      <c r="G160" s="10">
        <v>663.39166233169999</v>
      </c>
      <c r="H160" s="10">
        <v>674.01172105759997</v>
      </c>
      <c r="I160" s="10">
        <v>1128.41468854</v>
      </c>
      <c r="J160" s="10">
        <v>617.18630347789997</v>
      </c>
      <c r="K160" s="10">
        <v>627.76873530119997</v>
      </c>
      <c r="L160" s="10">
        <v>636.72706064479996</v>
      </c>
      <c r="M160" s="10">
        <v>1073.374845675</v>
      </c>
      <c r="N160" s="10">
        <v>579.05991985059995</v>
      </c>
      <c r="O160" s="10">
        <v>581.35840760539998</v>
      </c>
      <c r="P160" s="10">
        <v>561.89971533259995</v>
      </c>
      <c r="Q160" s="10">
        <v>927.34131457230001</v>
      </c>
      <c r="R160" s="10">
        <v>534.86103441440002</v>
      </c>
      <c r="S160" s="10">
        <v>537.47378196149998</v>
      </c>
      <c r="T160" s="10">
        <v>520.81066326339999</v>
      </c>
      <c r="U160" s="10">
        <v>855.37523773249995</v>
      </c>
      <c r="V160" s="10">
        <v>488.03964374970002</v>
      </c>
      <c r="W160" s="10">
        <v>520.38165158490006</v>
      </c>
      <c r="X160" s="10">
        <v>463.59296599330003</v>
      </c>
      <c r="Y160" s="10">
        <v>868.07166433760005</v>
      </c>
      <c r="Z160" s="10">
        <v>261.6455684503</v>
      </c>
      <c r="AA160" s="10">
        <v>246.00304049409999</v>
      </c>
      <c r="AB160" s="10">
        <v>286.2186198398</v>
      </c>
      <c r="AC160" s="10">
        <v>446.85162582309999</v>
      </c>
      <c r="AD160" s="10">
        <v>1752.8369306449999</v>
      </c>
      <c r="AE160" s="10">
        <v>1754.4793060980001</v>
      </c>
      <c r="AF160" s="10">
        <v>1799.134141944</v>
      </c>
      <c r="AG160" s="10">
        <v>3020.550763321</v>
      </c>
      <c r="AH160" s="10">
        <v>1805.6587632129999</v>
      </c>
      <c r="AI160" s="10">
        <v>1770.486660114</v>
      </c>
      <c r="AJ160" s="10">
        <v>1701.07770433</v>
      </c>
      <c r="AK160" s="10">
        <v>2921.773676756</v>
      </c>
      <c r="AL160" s="10">
        <v>2343.7882726490002</v>
      </c>
      <c r="AM160" s="10">
        <v>2394.2378484450001</v>
      </c>
      <c r="AN160" s="10">
        <v>2358.2221231120002</v>
      </c>
      <c r="AO160" s="10">
        <v>4013.4190004729999</v>
      </c>
      <c r="AP160" s="10">
        <v>1236.211727351</v>
      </c>
      <c r="AQ160" s="10">
        <v>1177.7621515549999</v>
      </c>
      <c r="AR160" s="10">
        <v>1191.125665729</v>
      </c>
      <c r="AS160" s="10">
        <v>1973.5561672179999</v>
      </c>
    </row>
    <row r="161" spans="1:45" x14ac:dyDescent="0.4">
      <c r="B161" s="4" t="s">
        <v>95</v>
      </c>
      <c r="C161" s="4" t="s">
        <v>95</v>
      </c>
      <c r="D161" s="4" t="s">
        <v>95</v>
      </c>
      <c r="E161" s="4" t="s">
        <v>95</v>
      </c>
      <c r="F161" s="4" t="s">
        <v>446</v>
      </c>
      <c r="G161" s="4" t="s">
        <v>446</v>
      </c>
      <c r="H161" s="4" t="s">
        <v>446</v>
      </c>
      <c r="I161" s="4" t="s">
        <v>446</v>
      </c>
      <c r="J161" s="4" t="s">
        <v>446</v>
      </c>
      <c r="K161" s="4" t="s">
        <v>446</v>
      </c>
      <c r="L161" s="4" t="s">
        <v>446</v>
      </c>
      <c r="M161" s="4" t="s">
        <v>446</v>
      </c>
      <c r="N161" s="4" t="s">
        <v>446</v>
      </c>
      <c r="O161" s="4" t="s">
        <v>446</v>
      </c>
      <c r="P161" s="4" t="s">
        <v>446</v>
      </c>
      <c r="Q161" s="4" t="s">
        <v>446</v>
      </c>
      <c r="R161" s="4" t="s">
        <v>95</v>
      </c>
      <c r="S161" s="4" t="s">
        <v>95</v>
      </c>
      <c r="T161" s="4" t="s">
        <v>95</v>
      </c>
      <c r="U161" s="4" t="s">
        <v>95</v>
      </c>
      <c r="V161" s="4" t="s">
        <v>446</v>
      </c>
      <c r="W161" s="4" t="s">
        <v>446</v>
      </c>
      <c r="X161" s="4" t="s">
        <v>446</v>
      </c>
      <c r="Y161" s="4" t="s">
        <v>446</v>
      </c>
      <c r="Z161" s="4" t="s">
        <v>446</v>
      </c>
      <c r="AA161" s="4" t="s">
        <v>446</v>
      </c>
      <c r="AB161" s="4" t="s">
        <v>446</v>
      </c>
      <c r="AC161" s="4" t="s">
        <v>446</v>
      </c>
      <c r="AD161" s="4" t="s">
        <v>95</v>
      </c>
      <c r="AE161" s="4" t="s">
        <v>95</v>
      </c>
      <c r="AF161" s="4" t="s">
        <v>95</v>
      </c>
      <c r="AG161" s="4" t="s">
        <v>95</v>
      </c>
      <c r="AH161" s="4" t="s">
        <v>95</v>
      </c>
      <c r="AI161" s="4" t="s">
        <v>95</v>
      </c>
      <c r="AJ161" s="4" t="s">
        <v>95</v>
      </c>
      <c r="AK161" s="4" t="s">
        <v>95</v>
      </c>
      <c r="AL161" s="4" t="s">
        <v>95</v>
      </c>
      <c r="AM161" s="4" t="s">
        <v>95</v>
      </c>
      <c r="AN161" s="4" t="s">
        <v>95</v>
      </c>
      <c r="AO161" s="4" t="s">
        <v>95</v>
      </c>
      <c r="AP161" s="4" t="s">
        <v>95</v>
      </c>
      <c r="AQ161" s="4" t="s">
        <v>95</v>
      </c>
      <c r="AR161" s="4" t="s">
        <v>95</v>
      </c>
      <c r="AS161" s="4" t="s">
        <v>95</v>
      </c>
    </row>
    <row r="162" spans="1:45" x14ac:dyDescent="0.4">
      <c r="A162" s="1" t="s">
        <v>346</v>
      </c>
      <c r="B162" s="9">
        <v>0</v>
      </c>
      <c r="C162" s="9">
        <v>0</v>
      </c>
      <c r="D162" s="9">
        <v>0</v>
      </c>
      <c r="E162" s="9">
        <v>0</v>
      </c>
      <c r="F162" s="9">
        <v>0</v>
      </c>
      <c r="G162" s="9">
        <v>0</v>
      </c>
      <c r="H162" s="9">
        <v>0</v>
      </c>
      <c r="I162" s="9">
        <v>1.1273694015469999E-3</v>
      </c>
      <c r="J162" s="9">
        <v>0</v>
      </c>
      <c r="K162" s="9">
        <v>0</v>
      </c>
      <c r="L162" s="9">
        <v>0</v>
      </c>
      <c r="M162" s="9">
        <v>6.9945844245120005E-4</v>
      </c>
      <c r="N162" s="9">
        <v>0</v>
      </c>
      <c r="O162" s="9">
        <v>0</v>
      </c>
      <c r="P162" s="9">
        <v>0</v>
      </c>
      <c r="Q162" s="9">
        <v>1.3952496585190001E-3</v>
      </c>
      <c r="R162" s="9">
        <v>0</v>
      </c>
      <c r="S162" s="9">
        <v>0</v>
      </c>
      <c r="T162" s="9">
        <v>0</v>
      </c>
      <c r="U162" s="9">
        <v>2.3223484823149999E-4</v>
      </c>
      <c r="V162" s="9">
        <v>0</v>
      </c>
      <c r="W162" s="9">
        <v>0</v>
      </c>
      <c r="X162" s="9">
        <v>0</v>
      </c>
      <c r="Y162" s="9">
        <v>0</v>
      </c>
      <c r="Z162" s="9">
        <v>0</v>
      </c>
      <c r="AA162" s="9">
        <v>0</v>
      </c>
      <c r="AB162" s="9">
        <v>0</v>
      </c>
      <c r="AC162" s="9">
        <v>0</v>
      </c>
      <c r="AD162" s="9">
        <v>0</v>
      </c>
      <c r="AE162" s="9">
        <v>0</v>
      </c>
      <c r="AF162" s="9">
        <v>0</v>
      </c>
      <c r="AG162" s="9">
        <v>1.0418573903210001E-3</v>
      </c>
      <c r="AH162" s="9">
        <v>0</v>
      </c>
      <c r="AI162" s="9">
        <v>0</v>
      </c>
      <c r="AJ162" s="9">
        <v>0</v>
      </c>
      <c r="AK162" s="9">
        <v>1.261079008851E-4</v>
      </c>
      <c r="AL162" s="9">
        <v>0</v>
      </c>
      <c r="AM162" s="9">
        <v>0</v>
      </c>
      <c r="AN162" s="9">
        <v>0</v>
      </c>
      <c r="AO162" s="9">
        <v>5.5353533436019997E-4</v>
      </c>
      <c r="AP162" s="9">
        <v>0</v>
      </c>
      <c r="AQ162" s="9">
        <v>0</v>
      </c>
      <c r="AR162" s="9">
        <v>0</v>
      </c>
      <c r="AS162" s="9">
        <v>6.5560467646150005E-4</v>
      </c>
    </row>
    <row r="163" spans="1:45" x14ac:dyDescent="0.4">
      <c r="B163" s="10">
        <v>0</v>
      </c>
      <c r="C163" s="10">
        <v>0</v>
      </c>
      <c r="D163" s="10">
        <v>0</v>
      </c>
      <c r="E163" s="10">
        <v>0</v>
      </c>
      <c r="F163" s="10">
        <v>0</v>
      </c>
      <c r="G163" s="10">
        <v>0</v>
      </c>
      <c r="H163" s="10">
        <v>0</v>
      </c>
      <c r="I163" s="10">
        <v>1</v>
      </c>
      <c r="J163" s="10">
        <v>0</v>
      </c>
      <c r="K163" s="10">
        <v>0</v>
      </c>
      <c r="L163" s="10">
        <v>0</v>
      </c>
      <c r="M163" s="10">
        <v>2</v>
      </c>
      <c r="N163" s="10">
        <v>0</v>
      </c>
      <c r="O163" s="10">
        <v>0</v>
      </c>
      <c r="P163" s="10">
        <v>0</v>
      </c>
      <c r="Q163" s="10">
        <v>1</v>
      </c>
      <c r="R163" s="10">
        <v>0</v>
      </c>
      <c r="S163" s="10">
        <v>0</v>
      </c>
      <c r="T163" s="10">
        <v>0</v>
      </c>
      <c r="U163" s="10">
        <v>1</v>
      </c>
      <c r="V163" s="10">
        <v>0</v>
      </c>
      <c r="W163" s="10">
        <v>0</v>
      </c>
      <c r="X163" s="10">
        <v>0</v>
      </c>
      <c r="Y163" s="10">
        <v>0</v>
      </c>
      <c r="Z163" s="10">
        <v>0</v>
      </c>
      <c r="AA163" s="10">
        <v>0</v>
      </c>
      <c r="AB163" s="10">
        <v>0</v>
      </c>
      <c r="AC163" s="10">
        <v>0</v>
      </c>
      <c r="AD163" s="10">
        <v>0</v>
      </c>
      <c r="AE163" s="10">
        <v>0</v>
      </c>
      <c r="AF163" s="10">
        <v>0</v>
      </c>
      <c r="AG163" s="10">
        <v>3</v>
      </c>
      <c r="AH163" s="10">
        <v>0</v>
      </c>
      <c r="AI163" s="10">
        <v>0</v>
      </c>
      <c r="AJ163" s="10">
        <v>0</v>
      </c>
      <c r="AK163" s="10">
        <v>2</v>
      </c>
      <c r="AL163" s="10">
        <v>0</v>
      </c>
      <c r="AM163" s="10">
        <v>0</v>
      </c>
      <c r="AN163" s="10">
        <v>0</v>
      </c>
      <c r="AO163" s="10">
        <v>4</v>
      </c>
      <c r="AP163" s="10">
        <v>0</v>
      </c>
      <c r="AQ163" s="10">
        <v>0</v>
      </c>
      <c r="AR163" s="10">
        <v>0</v>
      </c>
      <c r="AS163" s="10">
        <v>1</v>
      </c>
    </row>
    <row r="164" spans="1:45" x14ac:dyDescent="0.4">
      <c r="B164" s="10">
        <v>140</v>
      </c>
      <c r="C164" s="10">
        <v>171</v>
      </c>
      <c r="D164" s="10">
        <v>194</v>
      </c>
      <c r="E164" s="10">
        <v>525</v>
      </c>
      <c r="F164" s="10">
        <v>399</v>
      </c>
      <c r="G164" s="10">
        <v>458</v>
      </c>
      <c r="H164" s="10">
        <v>487</v>
      </c>
      <c r="I164" s="10">
        <v>1024</v>
      </c>
      <c r="J164" s="10">
        <v>558</v>
      </c>
      <c r="K164" s="10">
        <v>557</v>
      </c>
      <c r="L164" s="10">
        <v>670</v>
      </c>
      <c r="M164" s="10">
        <v>1265</v>
      </c>
      <c r="N164" s="10">
        <v>579</v>
      </c>
      <c r="O164" s="10">
        <v>605</v>
      </c>
      <c r="P164" s="10">
        <v>615</v>
      </c>
      <c r="Q164" s="10">
        <v>977</v>
      </c>
      <c r="R164" s="10">
        <v>697</v>
      </c>
      <c r="S164" s="10">
        <v>673</v>
      </c>
      <c r="T164" s="10">
        <v>615</v>
      </c>
      <c r="U164" s="10">
        <v>885</v>
      </c>
      <c r="V164" s="10">
        <v>799</v>
      </c>
      <c r="W164" s="10">
        <v>729</v>
      </c>
      <c r="X164" s="10">
        <v>608</v>
      </c>
      <c r="Y164" s="10">
        <v>879</v>
      </c>
      <c r="Z164" s="10">
        <v>408</v>
      </c>
      <c r="AA164" s="10">
        <v>375</v>
      </c>
      <c r="AB164" s="10">
        <v>339</v>
      </c>
      <c r="AC164" s="10">
        <v>431</v>
      </c>
      <c r="AD164" s="10">
        <v>1560</v>
      </c>
      <c r="AE164" s="10">
        <v>1486</v>
      </c>
      <c r="AF164" s="10">
        <v>1327</v>
      </c>
      <c r="AG164" s="10">
        <v>2296</v>
      </c>
      <c r="AH164" s="10">
        <v>2001</v>
      </c>
      <c r="AI164" s="10">
        <v>2055</v>
      </c>
      <c r="AJ164" s="10">
        <v>2161</v>
      </c>
      <c r="AK164" s="10">
        <v>3652</v>
      </c>
      <c r="AL164" s="10">
        <v>2405</v>
      </c>
      <c r="AM164" s="10">
        <v>2382</v>
      </c>
      <c r="AN164" s="10">
        <v>2397</v>
      </c>
      <c r="AO164" s="10">
        <v>4107</v>
      </c>
      <c r="AP164" s="10">
        <v>1175</v>
      </c>
      <c r="AQ164" s="10">
        <v>1190</v>
      </c>
      <c r="AR164" s="10">
        <v>1127</v>
      </c>
      <c r="AS164" s="10">
        <v>1880</v>
      </c>
    </row>
    <row r="165" spans="1:45" x14ac:dyDescent="0.4">
      <c r="B165" s="10">
        <v>0</v>
      </c>
      <c r="C165" s="10">
        <v>0</v>
      </c>
      <c r="D165" s="10">
        <v>0</v>
      </c>
      <c r="E165" s="10">
        <v>0</v>
      </c>
      <c r="F165" s="10">
        <v>0</v>
      </c>
      <c r="G165" s="10">
        <v>0</v>
      </c>
      <c r="H165" s="10">
        <v>0</v>
      </c>
      <c r="I165" s="10">
        <v>1.272140192116</v>
      </c>
      <c r="J165" s="10">
        <v>0</v>
      </c>
      <c r="K165" s="10">
        <v>0</v>
      </c>
      <c r="L165" s="10">
        <v>0</v>
      </c>
      <c r="M165" s="10">
        <v>0.75078109772220003</v>
      </c>
      <c r="N165" s="10">
        <v>0</v>
      </c>
      <c r="O165" s="10">
        <v>0</v>
      </c>
      <c r="P165" s="10">
        <v>0</v>
      </c>
      <c r="Q165" s="10">
        <v>1.293872652488</v>
      </c>
      <c r="R165" s="10">
        <v>0</v>
      </c>
      <c r="S165" s="10">
        <v>0</v>
      </c>
      <c r="T165" s="10">
        <v>0</v>
      </c>
      <c r="U165" s="10">
        <v>0.19864793851580001</v>
      </c>
      <c r="V165" s="10">
        <v>0</v>
      </c>
      <c r="W165" s="10">
        <v>0</v>
      </c>
      <c r="X165" s="10">
        <v>0</v>
      </c>
      <c r="Y165" s="10">
        <v>0</v>
      </c>
      <c r="Z165" s="10">
        <v>0</v>
      </c>
      <c r="AA165" s="10">
        <v>0</v>
      </c>
      <c r="AB165" s="10">
        <v>0</v>
      </c>
      <c r="AC165" s="10">
        <v>0</v>
      </c>
      <c r="AD165" s="10">
        <v>0</v>
      </c>
      <c r="AE165" s="10">
        <v>0</v>
      </c>
      <c r="AF165" s="10">
        <v>0</v>
      </c>
      <c r="AG165" s="10">
        <v>3.1469831356050002</v>
      </c>
      <c r="AH165" s="10">
        <v>0</v>
      </c>
      <c r="AI165" s="10">
        <v>0</v>
      </c>
      <c r="AJ165" s="10">
        <v>0</v>
      </c>
      <c r="AK165" s="10">
        <v>0.36845874523689998</v>
      </c>
      <c r="AL165" s="10">
        <v>0</v>
      </c>
      <c r="AM165" s="10">
        <v>0</v>
      </c>
      <c r="AN165" s="10">
        <v>0</v>
      </c>
      <c r="AO165" s="10">
        <v>2.2215692283539998</v>
      </c>
      <c r="AP165" s="10">
        <v>0</v>
      </c>
      <c r="AQ165" s="10">
        <v>0</v>
      </c>
      <c r="AR165" s="10">
        <v>0</v>
      </c>
      <c r="AS165" s="10">
        <v>1.293872652488</v>
      </c>
    </row>
    <row r="166" spans="1:45" x14ac:dyDescent="0.4">
      <c r="B166" s="10">
        <v>414.93832661670001</v>
      </c>
      <c r="C166" s="10">
        <v>393.1087009327</v>
      </c>
      <c r="D166" s="10">
        <v>411.1167491361</v>
      </c>
      <c r="E166" s="10">
        <v>684.19789504209996</v>
      </c>
      <c r="F166" s="10">
        <v>684.26920344040002</v>
      </c>
      <c r="G166" s="10">
        <v>663.39166233169999</v>
      </c>
      <c r="H166" s="10">
        <v>674.01172105759997</v>
      </c>
      <c r="I166" s="10">
        <v>1128.41468854</v>
      </c>
      <c r="J166" s="10">
        <v>617.18630347789997</v>
      </c>
      <c r="K166" s="10">
        <v>627.76873530119997</v>
      </c>
      <c r="L166" s="10">
        <v>636.72706064479996</v>
      </c>
      <c r="M166" s="10">
        <v>1073.374845675</v>
      </c>
      <c r="N166" s="10">
        <v>579.05991985059995</v>
      </c>
      <c r="O166" s="10">
        <v>581.35840760539998</v>
      </c>
      <c r="P166" s="10">
        <v>561.89971533259995</v>
      </c>
      <c r="Q166" s="10">
        <v>927.34131457230001</v>
      </c>
      <c r="R166" s="10">
        <v>534.86103441440002</v>
      </c>
      <c r="S166" s="10">
        <v>537.47378196149998</v>
      </c>
      <c r="T166" s="10">
        <v>520.81066326339999</v>
      </c>
      <c r="U166" s="10">
        <v>855.37523773249995</v>
      </c>
      <c r="V166" s="10">
        <v>488.03964374970002</v>
      </c>
      <c r="W166" s="10">
        <v>520.38165158490006</v>
      </c>
      <c r="X166" s="10">
        <v>463.59296599330003</v>
      </c>
      <c r="Y166" s="10">
        <v>868.07166433760005</v>
      </c>
      <c r="Z166" s="10">
        <v>261.6455684503</v>
      </c>
      <c r="AA166" s="10">
        <v>246.00304049409999</v>
      </c>
      <c r="AB166" s="10">
        <v>286.2186198398</v>
      </c>
      <c r="AC166" s="10">
        <v>446.85162582309999</v>
      </c>
      <c r="AD166" s="10">
        <v>1752.8369306449999</v>
      </c>
      <c r="AE166" s="10">
        <v>1754.4793060980001</v>
      </c>
      <c r="AF166" s="10">
        <v>1799.134141944</v>
      </c>
      <c r="AG166" s="10">
        <v>3020.550763321</v>
      </c>
      <c r="AH166" s="10">
        <v>1805.6587632129999</v>
      </c>
      <c r="AI166" s="10">
        <v>1770.486660114</v>
      </c>
      <c r="AJ166" s="10">
        <v>1701.07770433</v>
      </c>
      <c r="AK166" s="10">
        <v>2921.773676756</v>
      </c>
      <c r="AL166" s="10">
        <v>2343.7882726490002</v>
      </c>
      <c r="AM166" s="10">
        <v>2394.2378484450001</v>
      </c>
      <c r="AN166" s="10">
        <v>2358.2221231120002</v>
      </c>
      <c r="AO166" s="10">
        <v>4013.4190004729999</v>
      </c>
      <c r="AP166" s="10">
        <v>1236.211727351</v>
      </c>
      <c r="AQ166" s="10">
        <v>1177.7621515549999</v>
      </c>
      <c r="AR166" s="10">
        <v>1191.125665729</v>
      </c>
      <c r="AS166" s="10">
        <v>1973.5561672179999</v>
      </c>
    </row>
    <row r="167" spans="1:45" x14ac:dyDescent="0.4">
      <c r="B167" s="4" t="s">
        <v>446</v>
      </c>
      <c r="C167" s="4" t="s">
        <v>446</v>
      </c>
      <c r="D167" s="4" t="s">
        <v>446</v>
      </c>
      <c r="E167" s="4" t="s">
        <v>446</v>
      </c>
      <c r="F167" s="4" t="s">
        <v>95</v>
      </c>
      <c r="G167" s="4" t="s">
        <v>95</v>
      </c>
      <c r="H167" s="4" t="s">
        <v>95</v>
      </c>
      <c r="I167" s="4" t="s">
        <v>95</v>
      </c>
      <c r="J167" s="4" t="s">
        <v>95</v>
      </c>
      <c r="K167" s="4" t="s">
        <v>95</v>
      </c>
      <c r="L167" s="4" t="s">
        <v>95</v>
      </c>
      <c r="M167" s="4" t="s">
        <v>95</v>
      </c>
      <c r="N167" s="4" t="s">
        <v>95</v>
      </c>
      <c r="O167" s="4" t="s">
        <v>95</v>
      </c>
      <c r="P167" s="4" t="s">
        <v>95</v>
      </c>
      <c r="Q167" s="4" t="s">
        <v>95</v>
      </c>
      <c r="R167" s="4" t="s">
        <v>95</v>
      </c>
      <c r="S167" s="4" t="s">
        <v>95</v>
      </c>
      <c r="T167" s="4" t="s">
        <v>95</v>
      </c>
      <c r="U167" s="4" t="s">
        <v>95</v>
      </c>
      <c r="V167" s="4" t="s">
        <v>446</v>
      </c>
      <c r="W167" s="4" t="s">
        <v>446</v>
      </c>
      <c r="X167" s="4" t="s">
        <v>446</v>
      </c>
      <c r="Y167" s="4" t="s">
        <v>446</v>
      </c>
      <c r="Z167" s="4" t="s">
        <v>446</v>
      </c>
      <c r="AA167" s="4" t="s">
        <v>446</v>
      </c>
      <c r="AB167" s="4" t="s">
        <v>446</v>
      </c>
      <c r="AC167" s="4" t="s">
        <v>446</v>
      </c>
      <c r="AD167" s="4" t="s">
        <v>95</v>
      </c>
      <c r="AE167" s="4" t="s">
        <v>95</v>
      </c>
      <c r="AF167" s="4" t="s">
        <v>95</v>
      </c>
      <c r="AG167" s="4" t="s">
        <v>95</v>
      </c>
      <c r="AH167" s="4" t="s">
        <v>95</v>
      </c>
      <c r="AI167" s="4" t="s">
        <v>95</v>
      </c>
      <c r="AJ167" s="4" t="s">
        <v>95</v>
      </c>
      <c r="AK167" s="4" t="s">
        <v>95</v>
      </c>
      <c r="AL167" s="4" t="s">
        <v>95</v>
      </c>
      <c r="AM167" s="4" t="s">
        <v>95</v>
      </c>
      <c r="AN167" s="4" t="s">
        <v>95</v>
      </c>
      <c r="AO167" s="4" t="s">
        <v>95</v>
      </c>
      <c r="AP167" s="4" t="s">
        <v>95</v>
      </c>
      <c r="AQ167" s="4" t="s">
        <v>95</v>
      </c>
      <c r="AR167" s="4" t="s">
        <v>95</v>
      </c>
      <c r="AS167" s="4" t="s">
        <v>95</v>
      </c>
    </row>
    <row r="168" spans="1:45" x14ac:dyDescent="0.4">
      <c r="A168" s="1" t="s">
        <v>350</v>
      </c>
      <c r="B168" s="9">
        <v>0</v>
      </c>
      <c r="C168" s="9">
        <v>0</v>
      </c>
      <c r="D168" s="9">
        <v>0</v>
      </c>
      <c r="E168" s="9">
        <v>5.9550750646749999E-4</v>
      </c>
      <c r="F168" s="9">
        <v>0</v>
      </c>
      <c r="G168" s="9">
        <v>0</v>
      </c>
      <c r="H168" s="9">
        <v>1.010552420104E-3</v>
      </c>
      <c r="I168" s="9">
        <v>6.103209354854E-4</v>
      </c>
      <c r="J168" s="9">
        <v>0</v>
      </c>
      <c r="K168" s="9">
        <v>0</v>
      </c>
      <c r="L168" s="9">
        <v>0</v>
      </c>
      <c r="M168" s="9">
        <v>2.130640481457E-4</v>
      </c>
      <c r="N168" s="9">
        <v>0</v>
      </c>
      <c r="O168" s="9">
        <v>0</v>
      </c>
      <c r="P168" s="9">
        <v>0</v>
      </c>
      <c r="Q168" s="9">
        <v>6.7649311575580004E-4</v>
      </c>
      <c r="R168" s="9">
        <v>0</v>
      </c>
      <c r="S168" s="9">
        <v>0</v>
      </c>
      <c r="T168" s="9">
        <v>0</v>
      </c>
      <c r="U168" s="9">
        <v>2.3223484823149999E-4</v>
      </c>
      <c r="V168" s="9">
        <v>0</v>
      </c>
      <c r="W168" s="9">
        <v>0</v>
      </c>
      <c r="X168" s="9">
        <v>0</v>
      </c>
      <c r="Y168" s="9">
        <v>0</v>
      </c>
      <c r="Z168" s="9">
        <v>0</v>
      </c>
      <c r="AA168" s="9">
        <v>0</v>
      </c>
      <c r="AB168" s="9">
        <v>0</v>
      </c>
      <c r="AC168" s="9">
        <v>0</v>
      </c>
      <c r="AD168" s="9">
        <v>0</v>
      </c>
      <c r="AE168" s="9">
        <v>0</v>
      </c>
      <c r="AF168" s="9">
        <v>0</v>
      </c>
      <c r="AG168" s="9">
        <v>5.7058471816619997E-4</v>
      </c>
      <c r="AH168" s="9">
        <v>0</v>
      </c>
      <c r="AI168" s="9">
        <v>0</v>
      </c>
      <c r="AJ168" s="9">
        <v>4.0040744415109999E-4</v>
      </c>
      <c r="AK168" s="9">
        <v>1.462623651219E-4</v>
      </c>
      <c r="AL168" s="9">
        <v>0</v>
      </c>
      <c r="AM168" s="9">
        <v>0</v>
      </c>
      <c r="AN168" s="9">
        <v>2.8882952509770002E-4</v>
      </c>
      <c r="AO168" s="9">
        <v>4.343879001162E-4</v>
      </c>
      <c r="AP168" s="9">
        <v>0</v>
      </c>
      <c r="AQ168" s="9">
        <v>0</v>
      </c>
      <c r="AR168" s="9">
        <v>0</v>
      </c>
      <c r="AS168" s="9">
        <v>2.0645218472860002E-4</v>
      </c>
    </row>
    <row r="169" spans="1:45" x14ac:dyDescent="0.4">
      <c r="B169" s="10">
        <v>0</v>
      </c>
      <c r="C169" s="10">
        <v>0</v>
      </c>
      <c r="D169" s="10">
        <v>0</v>
      </c>
      <c r="E169" s="10">
        <v>1</v>
      </c>
      <c r="F169" s="10">
        <v>0</v>
      </c>
      <c r="G169" s="10">
        <v>0</v>
      </c>
      <c r="H169" s="10">
        <v>1</v>
      </c>
      <c r="I169" s="10">
        <v>1</v>
      </c>
      <c r="J169" s="10">
        <v>0</v>
      </c>
      <c r="K169" s="10">
        <v>0</v>
      </c>
      <c r="L169" s="10">
        <v>0</v>
      </c>
      <c r="M169" s="10">
        <v>1</v>
      </c>
      <c r="N169" s="10">
        <v>0</v>
      </c>
      <c r="O169" s="10">
        <v>0</v>
      </c>
      <c r="P169" s="10">
        <v>0</v>
      </c>
      <c r="Q169" s="10">
        <v>1</v>
      </c>
      <c r="R169" s="10">
        <v>0</v>
      </c>
      <c r="S169" s="10">
        <v>0</v>
      </c>
      <c r="T169" s="10">
        <v>0</v>
      </c>
      <c r="U169" s="10">
        <v>1</v>
      </c>
      <c r="V169" s="10">
        <v>0</v>
      </c>
      <c r="W169" s="10">
        <v>0</v>
      </c>
      <c r="X169" s="10">
        <v>0</v>
      </c>
      <c r="Y169" s="10">
        <v>0</v>
      </c>
      <c r="Z169" s="10">
        <v>0</v>
      </c>
      <c r="AA169" s="10">
        <v>0</v>
      </c>
      <c r="AB169" s="10">
        <v>0</v>
      </c>
      <c r="AC169" s="10">
        <v>0</v>
      </c>
      <c r="AD169" s="10">
        <v>0</v>
      </c>
      <c r="AE169" s="10">
        <v>0</v>
      </c>
      <c r="AF169" s="10">
        <v>0</v>
      </c>
      <c r="AG169" s="10">
        <v>3</v>
      </c>
      <c r="AH169" s="10">
        <v>0</v>
      </c>
      <c r="AI169" s="10">
        <v>0</v>
      </c>
      <c r="AJ169" s="10">
        <v>1</v>
      </c>
      <c r="AK169" s="10">
        <v>2</v>
      </c>
      <c r="AL169" s="10">
        <v>0</v>
      </c>
      <c r="AM169" s="10">
        <v>0</v>
      </c>
      <c r="AN169" s="10">
        <v>1</v>
      </c>
      <c r="AO169" s="10">
        <v>4</v>
      </c>
      <c r="AP169" s="10">
        <v>0</v>
      </c>
      <c r="AQ169" s="10">
        <v>0</v>
      </c>
      <c r="AR169" s="10">
        <v>0</v>
      </c>
      <c r="AS169" s="10">
        <v>1</v>
      </c>
    </row>
    <row r="170" spans="1:45" x14ac:dyDescent="0.4">
      <c r="B170" s="10">
        <v>140</v>
      </c>
      <c r="C170" s="10">
        <v>171</v>
      </c>
      <c r="D170" s="10">
        <v>194</v>
      </c>
      <c r="E170" s="10">
        <v>525</v>
      </c>
      <c r="F170" s="10">
        <v>399</v>
      </c>
      <c r="G170" s="10">
        <v>458</v>
      </c>
      <c r="H170" s="10">
        <v>487</v>
      </c>
      <c r="I170" s="10">
        <v>1024</v>
      </c>
      <c r="J170" s="10">
        <v>558</v>
      </c>
      <c r="K170" s="10">
        <v>557</v>
      </c>
      <c r="L170" s="10">
        <v>670</v>
      </c>
      <c r="M170" s="10">
        <v>1265</v>
      </c>
      <c r="N170" s="10">
        <v>579</v>
      </c>
      <c r="O170" s="10">
        <v>605</v>
      </c>
      <c r="P170" s="10">
        <v>615</v>
      </c>
      <c r="Q170" s="10">
        <v>977</v>
      </c>
      <c r="R170" s="10">
        <v>697</v>
      </c>
      <c r="S170" s="10">
        <v>673</v>
      </c>
      <c r="T170" s="10">
        <v>615</v>
      </c>
      <c r="U170" s="10">
        <v>885</v>
      </c>
      <c r="V170" s="10">
        <v>799</v>
      </c>
      <c r="W170" s="10">
        <v>729</v>
      </c>
      <c r="X170" s="10">
        <v>608</v>
      </c>
      <c r="Y170" s="10">
        <v>879</v>
      </c>
      <c r="Z170" s="10">
        <v>408</v>
      </c>
      <c r="AA170" s="10">
        <v>375</v>
      </c>
      <c r="AB170" s="10">
        <v>339</v>
      </c>
      <c r="AC170" s="10">
        <v>431</v>
      </c>
      <c r="AD170" s="10">
        <v>1560</v>
      </c>
      <c r="AE170" s="10">
        <v>1486</v>
      </c>
      <c r="AF170" s="10">
        <v>1327</v>
      </c>
      <c r="AG170" s="10">
        <v>2296</v>
      </c>
      <c r="AH170" s="10">
        <v>2001</v>
      </c>
      <c r="AI170" s="10">
        <v>2055</v>
      </c>
      <c r="AJ170" s="10">
        <v>2161</v>
      </c>
      <c r="AK170" s="10">
        <v>3652</v>
      </c>
      <c r="AL170" s="10">
        <v>2405</v>
      </c>
      <c r="AM170" s="10">
        <v>2382</v>
      </c>
      <c r="AN170" s="10">
        <v>2397</v>
      </c>
      <c r="AO170" s="10">
        <v>4107</v>
      </c>
      <c r="AP170" s="10">
        <v>1175</v>
      </c>
      <c r="AQ170" s="10">
        <v>1190</v>
      </c>
      <c r="AR170" s="10">
        <v>1127</v>
      </c>
      <c r="AS170" s="10">
        <v>1880</v>
      </c>
    </row>
    <row r="171" spans="1:45" x14ac:dyDescent="0.4">
      <c r="B171" s="10">
        <v>0</v>
      </c>
      <c r="C171" s="10">
        <v>0</v>
      </c>
      <c r="D171" s="10">
        <v>0</v>
      </c>
      <c r="E171" s="10">
        <v>0.40744498240679999</v>
      </c>
      <c r="F171" s="10">
        <v>0</v>
      </c>
      <c r="G171" s="10">
        <v>0</v>
      </c>
      <c r="H171" s="10">
        <v>0.68112417589340002</v>
      </c>
      <c r="I171" s="10">
        <v>0.68869510832509995</v>
      </c>
      <c r="J171" s="10">
        <v>0</v>
      </c>
      <c r="K171" s="10">
        <v>0</v>
      </c>
      <c r="L171" s="10">
        <v>0</v>
      </c>
      <c r="M171" s="10">
        <v>0.22869758979730001</v>
      </c>
      <c r="N171" s="10">
        <v>0</v>
      </c>
      <c r="O171" s="10">
        <v>0</v>
      </c>
      <c r="P171" s="10">
        <v>0</v>
      </c>
      <c r="Q171" s="10">
        <v>0.62734001526409999</v>
      </c>
      <c r="R171" s="10">
        <v>0</v>
      </c>
      <c r="S171" s="10">
        <v>0</v>
      </c>
      <c r="T171" s="10">
        <v>0</v>
      </c>
      <c r="U171" s="10">
        <v>0.19864793851580001</v>
      </c>
      <c r="V171" s="10">
        <v>0</v>
      </c>
      <c r="W171" s="10">
        <v>0</v>
      </c>
      <c r="X171" s="10">
        <v>0</v>
      </c>
      <c r="Y171" s="10">
        <v>0</v>
      </c>
      <c r="Z171" s="10">
        <v>0</v>
      </c>
      <c r="AA171" s="10">
        <v>0</v>
      </c>
      <c r="AB171" s="10">
        <v>0</v>
      </c>
      <c r="AC171" s="10">
        <v>0</v>
      </c>
      <c r="AD171" s="10">
        <v>0</v>
      </c>
      <c r="AE171" s="10">
        <v>0</v>
      </c>
      <c r="AF171" s="10">
        <v>0</v>
      </c>
      <c r="AG171" s="10">
        <v>1.7234801059960001</v>
      </c>
      <c r="AH171" s="10">
        <v>0</v>
      </c>
      <c r="AI171" s="10">
        <v>0</v>
      </c>
      <c r="AJ171" s="10">
        <v>0.68112417589340002</v>
      </c>
      <c r="AK171" s="10">
        <v>0.42734552831310002</v>
      </c>
      <c r="AL171" s="10">
        <v>0</v>
      </c>
      <c r="AM171" s="10">
        <v>0</v>
      </c>
      <c r="AN171" s="10">
        <v>0.68112417589340002</v>
      </c>
      <c r="AO171" s="10">
        <v>1.7433806519020001</v>
      </c>
      <c r="AP171" s="10">
        <v>0</v>
      </c>
      <c r="AQ171" s="10">
        <v>0</v>
      </c>
      <c r="AR171" s="10">
        <v>0</v>
      </c>
      <c r="AS171" s="10">
        <v>0.40744498240679999</v>
      </c>
    </row>
    <row r="172" spans="1:45" x14ac:dyDescent="0.4">
      <c r="B172" s="10">
        <v>414.93832661670001</v>
      </c>
      <c r="C172" s="10">
        <v>393.1087009327</v>
      </c>
      <c r="D172" s="10">
        <v>411.1167491361</v>
      </c>
      <c r="E172" s="10">
        <v>684.19789504209996</v>
      </c>
      <c r="F172" s="10">
        <v>684.26920344040002</v>
      </c>
      <c r="G172" s="10">
        <v>663.39166233169999</v>
      </c>
      <c r="H172" s="10">
        <v>674.01172105759997</v>
      </c>
      <c r="I172" s="10">
        <v>1128.41468854</v>
      </c>
      <c r="J172" s="10">
        <v>617.18630347789997</v>
      </c>
      <c r="K172" s="10">
        <v>627.76873530119997</v>
      </c>
      <c r="L172" s="10">
        <v>636.72706064479996</v>
      </c>
      <c r="M172" s="10">
        <v>1073.374845675</v>
      </c>
      <c r="N172" s="10">
        <v>579.05991985059995</v>
      </c>
      <c r="O172" s="10">
        <v>581.35840760539998</v>
      </c>
      <c r="P172" s="10">
        <v>561.89971533259995</v>
      </c>
      <c r="Q172" s="10">
        <v>927.34131457230001</v>
      </c>
      <c r="R172" s="10">
        <v>534.86103441440002</v>
      </c>
      <c r="S172" s="10">
        <v>537.47378196149998</v>
      </c>
      <c r="T172" s="10">
        <v>520.81066326339999</v>
      </c>
      <c r="U172" s="10">
        <v>855.37523773249995</v>
      </c>
      <c r="V172" s="10">
        <v>488.03964374970002</v>
      </c>
      <c r="W172" s="10">
        <v>520.38165158490006</v>
      </c>
      <c r="X172" s="10">
        <v>463.59296599330003</v>
      </c>
      <c r="Y172" s="10">
        <v>868.07166433760005</v>
      </c>
      <c r="Z172" s="10">
        <v>261.6455684503</v>
      </c>
      <c r="AA172" s="10">
        <v>246.00304049409999</v>
      </c>
      <c r="AB172" s="10">
        <v>286.2186198398</v>
      </c>
      <c r="AC172" s="10">
        <v>446.85162582309999</v>
      </c>
      <c r="AD172" s="10">
        <v>1752.8369306449999</v>
      </c>
      <c r="AE172" s="10">
        <v>1754.4793060980001</v>
      </c>
      <c r="AF172" s="10">
        <v>1799.134141944</v>
      </c>
      <c r="AG172" s="10">
        <v>3020.550763321</v>
      </c>
      <c r="AH172" s="10">
        <v>1805.6587632129999</v>
      </c>
      <c r="AI172" s="10">
        <v>1770.486660114</v>
      </c>
      <c r="AJ172" s="10">
        <v>1701.07770433</v>
      </c>
      <c r="AK172" s="10">
        <v>2921.773676756</v>
      </c>
      <c r="AL172" s="10">
        <v>2343.7882726490002</v>
      </c>
      <c r="AM172" s="10">
        <v>2394.2378484450001</v>
      </c>
      <c r="AN172" s="10">
        <v>2358.2221231120002</v>
      </c>
      <c r="AO172" s="10">
        <v>4013.4190004729999</v>
      </c>
      <c r="AP172" s="10">
        <v>1236.211727351</v>
      </c>
      <c r="AQ172" s="10">
        <v>1177.7621515549999</v>
      </c>
      <c r="AR172" s="10">
        <v>1191.125665729</v>
      </c>
      <c r="AS172" s="10">
        <v>1973.5561672179999</v>
      </c>
    </row>
    <row r="173" spans="1:45" x14ac:dyDescent="0.4">
      <c r="B173" s="4" t="s">
        <v>95</v>
      </c>
      <c r="C173" s="4" t="s">
        <v>95</v>
      </c>
      <c r="D173" s="4" t="s">
        <v>95</v>
      </c>
      <c r="E173" s="4" t="s">
        <v>95</v>
      </c>
      <c r="F173" s="4" t="s">
        <v>95</v>
      </c>
      <c r="G173" s="4" t="s">
        <v>95</v>
      </c>
      <c r="H173" s="4" t="s">
        <v>95</v>
      </c>
      <c r="I173" s="4" t="s">
        <v>95</v>
      </c>
      <c r="J173" s="4" t="s">
        <v>95</v>
      </c>
      <c r="K173" s="4" t="s">
        <v>95</v>
      </c>
      <c r="L173" s="4" t="s">
        <v>95</v>
      </c>
      <c r="M173" s="4" t="s">
        <v>95</v>
      </c>
      <c r="N173" s="4" t="s">
        <v>95</v>
      </c>
      <c r="O173" s="4" t="s">
        <v>95</v>
      </c>
      <c r="P173" s="4" t="s">
        <v>95</v>
      </c>
      <c r="Q173" s="4" t="s">
        <v>95</v>
      </c>
      <c r="R173" s="4" t="s">
        <v>95</v>
      </c>
      <c r="S173" s="4" t="s">
        <v>95</v>
      </c>
      <c r="T173" s="4" t="s">
        <v>95</v>
      </c>
      <c r="U173" s="4" t="s">
        <v>95</v>
      </c>
      <c r="V173" s="4" t="s">
        <v>446</v>
      </c>
      <c r="W173" s="4" t="s">
        <v>446</v>
      </c>
      <c r="X173" s="4" t="s">
        <v>446</v>
      </c>
      <c r="Y173" s="4" t="s">
        <v>446</v>
      </c>
      <c r="Z173" s="4" t="s">
        <v>446</v>
      </c>
      <c r="AA173" s="4" t="s">
        <v>446</v>
      </c>
      <c r="AB173" s="4" t="s">
        <v>446</v>
      </c>
      <c r="AC173" s="4" t="s">
        <v>446</v>
      </c>
      <c r="AD173" s="4" t="s">
        <v>95</v>
      </c>
      <c r="AE173" s="4" t="s">
        <v>95</v>
      </c>
      <c r="AF173" s="4" t="s">
        <v>95</v>
      </c>
      <c r="AG173" s="4" t="s">
        <v>95</v>
      </c>
      <c r="AH173" s="4" t="s">
        <v>95</v>
      </c>
      <c r="AI173" s="4" t="s">
        <v>95</v>
      </c>
      <c r="AJ173" s="4" t="s">
        <v>95</v>
      </c>
      <c r="AK173" s="4" t="s">
        <v>95</v>
      </c>
      <c r="AL173" s="4" t="s">
        <v>95</v>
      </c>
      <c r="AM173" s="4" t="s">
        <v>95</v>
      </c>
      <c r="AN173" s="4" t="s">
        <v>95</v>
      </c>
      <c r="AO173" s="4" t="s">
        <v>95</v>
      </c>
      <c r="AP173" s="4" t="s">
        <v>95</v>
      </c>
      <c r="AQ173" s="4" t="s">
        <v>95</v>
      </c>
      <c r="AR173" s="4" t="s">
        <v>95</v>
      </c>
      <c r="AS173" s="4" t="s">
        <v>95</v>
      </c>
    </row>
    <row r="174" spans="1:45" x14ac:dyDescent="0.4">
      <c r="A174" s="1" t="s">
        <v>343</v>
      </c>
      <c r="B174" s="9">
        <v>0</v>
      </c>
      <c r="C174" s="9">
        <v>3.417646314141E-3</v>
      </c>
      <c r="D174" s="9">
        <v>0</v>
      </c>
      <c r="E174" s="9">
        <v>0</v>
      </c>
      <c r="F174" s="9">
        <v>0</v>
      </c>
      <c r="G174" s="9">
        <v>1.017607525489E-3</v>
      </c>
      <c r="H174" s="9">
        <v>1.170803257996E-3</v>
      </c>
      <c r="I174" s="9">
        <v>0</v>
      </c>
      <c r="J174" s="9">
        <v>8.2278517252699999E-3</v>
      </c>
      <c r="K174" s="9">
        <v>3.056782711028E-3</v>
      </c>
      <c r="L174" s="9">
        <v>1.2965415056929999E-3</v>
      </c>
      <c r="M174" s="9">
        <v>4.3320562087540001E-3</v>
      </c>
      <c r="N174" s="9">
        <v>4.1233954010889999E-3</v>
      </c>
      <c r="O174" s="9">
        <v>3.4201365092710002E-3</v>
      </c>
      <c r="P174" s="9">
        <v>6.240746191997E-3</v>
      </c>
      <c r="Q174" s="9">
        <v>9.3873255363729992E-4</v>
      </c>
      <c r="R174" s="9">
        <v>2.1529279681289999E-3</v>
      </c>
      <c r="S174" s="9">
        <v>1.0313190075230001E-2</v>
      </c>
      <c r="T174" s="9">
        <v>1.765527671937E-3</v>
      </c>
      <c r="U174" s="9">
        <v>1.119982882216E-2</v>
      </c>
      <c r="V174" s="9">
        <v>5.5158126394280003E-3</v>
      </c>
      <c r="W174" s="9">
        <v>0</v>
      </c>
      <c r="X174" s="9">
        <v>7.2443958794380005E-3</v>
      </c>
      <c r="Y174" s="9">
        <v>1.8406390872069999E-3</v>
      </c>
      <c r="Z174" s="9">
        <v>8.647055408702E-3</v>
      </c>
      <c r="AA174" s="9">
        <v>9.3846510505019992E-3</v>
      </c>
      <c r="AB174" s="9">
        <v>1.491698444681E-2</v>
      </c>
      <c r="AC174" s="9">
        <v>1.2582857271679999E-2</v>
      </c>
      <c r="AD174" s="9">
        <v>5.0487329045230001E-3</v>
      </c>
      <c r="AE174" s="9">
        <v>4.7726206280689996E-3</v>
      </c>
      <c r="AF174" s="9">
        <v>5.0824448597750005E-3</v>
      </c>
      <c r="AG174" s="9">
        <v>5.2844445620250004E-3</v>
      </c>
      <c r="AH174" s="9">
        <v>2.615179154537E-3</v>
      </c>
      <c r="AI174" s="9">
        <v>2.2934981715719998E-3</v>
      </c>
      <c r="AJ174" s="9">
        <v>2.1960735834350002E-3</v>
      </c>
      <c r="AK174" s="9">
        <v>2.17643335842E-3</v>
      </c>
      <c r="AL174" s="9">
        <v>2.2841607063969998E-3</v>
      </c>
      <c r="AM174" s="9">
        <v>4.891604566035E-3</v>
      </c>
      <c r="AN174" s="9">
        <v>2.255726881288E-3</v>
      </c>
      <c r="AO174" s="9">
        <v>3.0681063999169998E-3</v>
      </c>
      <c r="AP174" s="9">
        <v>6.6478398379869992E-3</v>
      </c>
      <c r="AQ174" s="9">
        <v>1.7541009906050001E-3</v>
      </c>
      <c r="AR174" s="9">
        <v>7.0096062956539994E-3</v>
      </c>
      <c r="AS174" s="9">
        <v>5.0707359621799996E-3</v>
      </c>
    </row>
    <row r="175" spans="1:45" x14ac:dyDescent="0.4">
      <c r="B175" s="10">
        <v>0</v>
      </c>
      <c r="C175" s="10">
        <v>1</v>
      </c>
      <c r="D175" s="10">
        <v>0</v>
      </c>
      <c r="E175" s="10">
        <v>0</v>
      </c>
      <c r="F175" s="10">
        <v>0</v>
      </c>
      <c r="G175" s="10">
        <v>1</v>
      </c>
      <c r="H175" s="10">
        <v>1</v>
      </c>
      <c r="I175" s="10">
        <v>0</v>
      </c>
      <c r="J175" s="10">
        <v>5</v>
      </c>
      <c r="K175" s="10">
        <v>3</v>
      </c>
      <c r="L175" s="10">
        <v>1</v>
      </c>
      <c r="M175" s="10">
        <v>8</v>
      </c>
      <c r="N175" s="10">
        <v>1</v>
      </c>
      <c r="O175" s="10">
        <v>2</v>
      </c>
      <c r="P175" s="10">
        <v>2</v>
      </c>
      <c r="Q175" s="10">
        <v>2</v>
      </c>
      <c r="R175" s="10">
        <v>1</v>
      </c>
      <c r="S175" s="10">
        <v>7</v>
      </c>
      <c r="T175" s="10">
        <v>2</v>
      </c>
      <c r="U175" s="10">
        <v>7</v>
      </c>
      <c r="V175" s="10">
        <v>5</v>
      </c>
      <c r="W175" s="10">
        <v>0</v>
      </c>
      <c r="X175" s="10">
        <v>2</v>
      </c>
      <c r="Y175" s="10">
        <v>2</v>
      </c>
      <c r="Z175" s="10">
        <v>2</v>
      </c>
      <c r="AA175" s="10">
        <v>4</v>
      </c>
      <c r="AB175" s="10">
        <v>3</v>
      </c>
      <c r="AC175" s="10">
        <v>6</v>
      </c>
      <c r="AD175" s="10">
        <v>9</v>
      </c>
      <c r="AE175" s="10">
        <v>11</v>
      </c>
      <c r="AF175" s="10">
        <v>6</v>
      </c>
      <c r="AG175" s="10">
        <v>13</v>
      </c>
      <c r="AH175" s="10">
        <v>5</v>
      </c>
      <c r="AI175" s="10">
        <v>6</v>
      </c>
      <c r="AJ175" s="10">
        <v>4</v>
      </c>
      <c r="AK175" s="10">
        <v>12</v>
      </c>
      <c r="AL175" s="10">
        <v>6</v>
      </c>
      <c r="AM175" s="10">
        <v>14</v>
      </c>
      <c r="AN175" s="10">
        <v>5</v>
      </c>
      <c r="AO175" s="10">
        <v>14</v>
      </c>
      <c r="AP175" s="10">
        <v>8</v>
      </c>
      <c r="AQ175" s="10">
        <v>4</v>
      </c>
      <c r="AR175" s="10">
        <v>6</v>
      </c>
      <c r="AS175" s="10">
        <v>11</v>
      </c>
    </row>
    <row r="176" spans="1:45" x14ac:dyDescent="0.4">
      <c r="B176" s="10">
        <v>140</v>
      </c>
      <c r="C176" s="10">
        <v>171</v>
      </c>
      <c r="D176" s="10">
        <v>194</v>
      </c>
      <c r="E176" s="10">
        <v>525</v>
      </c>
      <c r="F176" s="10">
        <v>399</v>
      </c>
      <c r="G176" s="10">
        <v>458</v>
      </c>
      <c r="H176" s="10">
        <v>487</v>
      </c>
      <c r="I176" s="10">
        <v>1024</v>
      </c>
      <c r="J176" s="10">
        <v>558</v>
      </c>
      <c r="K176" s="10">
        <v>557</v>
      </c>
      <c r="L176" s="10">
        <v>670</v>
      </c>
      <c r="M176" s="10">
        <v>1265</v>
      </c>
      <c r="N176" s="10">
        <v>579</v>
      </c>
      <c r="O176" s="10">
        <v>605</v>
      </c>
      <c r="P176" s="10">
        <v>615</v>
      </c>
      <c r="Q176" s="10">
        <v>977</v>
      </c>
      <c r="R176" s="10">
        <v>697</v>
      </c>
      <c r="S176" s="10">
        <v>673</v>
      </c>
      <c r="T176" s="10">
        <v>615</v>
      </c>
      <c r="U176" s="10">
        <v>885</v>
      </c>
      <c r="V176" s="10">
        <v>799</v>
      </c>
      <c r="W176" s="10">
        <v>729</v>
      </c>
      <c r="X176" s="10">
        <v>608</v>
      </c>
      <c r="Y176" s="10">
        <v>879</v>
      </c>
      <c r="Z176" s="10">
        <v>408</v>
      </c>
      <c r="AA176" s="10">
        <v>375</v>
      </c>
      <c r="AB176" s="10">
        <v>339</v>
      </c>
      <c r="AC176" s="10">
        <v>431</v>
      </c>
      <c r="AD176" s="10">
        <v>1560</v>
      </c>
      <c r="AE176" s="10">
        <v>1486</v>
      </c>
      <c r="AF176" s="10">
        <v>1327</v>
      </c>
      <c r="AG176" s="10">
        <v>2296</v>
      </c>
      <c r="AH176" s="10">
        <v>2001</v>
      </c>
      <c r="AI176" s="10">
        <v>2055</v>
      </c>
      <c r="AJ176" s="10">
        <v>2161</v>
      </c>
      <c r="AK176" s="10">
        <v>3652</v>
      </c>
      <c r="AL176" s="10">
        <v>2405</v>
      </c>
      <c r="AM176" s="10">
        <v>2382</v>
      </c>
      <c r="AN176" s="10">
        <v>2397</v>
      </c>
      <c r="AO176" s="10">
        <v>4107</v>
      </c>
      <c r="AP176" s="10">
        <v>1175</v>
      </c>
      <c r="AQ176" s="10">
        <v>1190</v>
      </c>
      <c r="AR176" s="10">
        <v>1127</v>
      </c>
      <c r="AS176" s="10">
        <v>1880</v>
      </c>
    </row>
    <row r="177" spans="1:45" x14ac:dyDescent="0.4">
      <c r="B177" s="10">
        <v>0</v>
      </c>
      <c r="C177" s="10">
        <v>1.3435065027990001</v>
      </c>
      <c r="D177" s="10">
        <v>0</v>
      </c>
      <c r="E177" s="10">
        <v>0</v>
      </c>
      <c r="F177" s="10">
        <v>0</v>
      </c>
      <c r="G177" s="10">
        <v>0.67507234793540005</v>
      </c>
      <c r="H177" s="10">
        <v>0.78913511894150001</v>
      </c>
      <c r="I177" s="10">
        <v>0</v>
      </c>
      <c r="J177" s="10">
        <v>5.0781173918829996</v>
      </c>
      <c r="K177" s="10">
        <v>1.918952616593</v>
      </c>
      <c r="L177" s="10">
        <v>0.82554306192390003</v>
      </c>
      <c r="M177" s="10">
        <v>4.6499201645269999</v>
      </c>
      <c r="N177" s="10">
        <v>2.3876930104670002</v>
      </c>
      <c r="O177" s="10">
        <v>1.9883251148229999</v>
      </c>
      <c r="P177" s="10">
        <v>3.5066735087460001</v>
      </c>
      <c r="Q177" s="10">
        <v>0.87052548032190002</v>
      </c>
      <c r="R177" s="10">
        <v>1.151517280053</v>
      </c>
      <c r="S177" s="10">
        <v>5.5430692738190004</v>
      </c>
      <c r="T177" s="10">
        <v>0.91950563783130002</v>
      </c>
      <c r="U177" s="10">
        <v>9.5800562413169992</v>
      </c>
      <c r="V177" s="10">
        <v>2.6919352355370001</v>
      </c>
      <c r="W177" s="10">
        <v>0</v>
      </c>
      <c r="X177" s="10">
        <v>3.3584509725779998</v>
      </c>
      <c r="Y177" s="10">
        <v>1.5978066358759999</v>
      </c>
      <c r="Z177" s="10">
        <v>2.2624637278309998</v>
      </c>
      <c r="AA177" s="10">
        <v>2.3086526923999999</v>
      </c>
      <c r="AB177" s="10">
        <v>4.2695187005369997</v>
      </c>
      <c r="AC177" s="10">
        <v>5.6226702293519999</v>
      </c>
      <c r="AD177" s="10">
        <v>8.8496054880090007</v>
      </c>
      <c r="AE177" s="10">
        <v>8.3734641278050006</v>
      </c>
      <c r="AF177" s="10">
        <v>9.1440000717669996</v>
      </c>
      <c r="AG177" s="10">
        <v>15.96193305555</v>
      </c>
      <c r="AH177" s="10">
        <v>4.7221211577610003</v>
      </c>
      <c r="AI177" s="10">
        <v>4.0606079177650001</v>
      </c>
      <c r="AJ177" s="10">
        <v>3.73569180985</v>
      </c>
      <c r="AK177" s="10">
        <v>6.3590456958450003</v>
      </c>
      <c r="AL177" s="10">
        <v>5.3535890764980003</v>
      </c>
      <c r="AM177" s="10">
        <v>11.71166479163</v>
      </c>
      <c r="AN177" s="10">
        <v>5.3195050351519999</v>
      </c>
      <c r="AO177" s="10">
        <v>12.313596520899999</v>
      </c>
      <c r="AP177" s="10">
        <v>8.2181375692730008</v>
      </c>
      <c r="AQ177" s="10">
        <v>2.065913756739</v>
      </c>
      <c r="AR177" s="10">
        <v>8.3493219654070003</v>
      </c>
      <c r="AS177" s="10">
        <v>10.00738223049</v>
      </c>
    </row>
    <row r="178" spans="1:45" x14ac:dyDescent="0.4">
      <c r="B178" s="10">
        <v>414.93832661670001</v>
      </c>
      <c r="C178" s="10">
        <v>393.1087009327</v>
      </c>
      <c r="D178" s="10">
        <v>411.1167491361</v>
      </c>
      <c r="E178" s="10">
        <v>684.19789504209996</v>
      </c>
      <c r="F178" s="10">
        <v>684.26920344040002</v>
      </c>
      <c r="G178" s="10">
        <v>663.39166233169999</v>
      </c>
      <c r="H178" s="10">
        <v>674.01172105759997</v>
      </c>
      <c r="I178" s="10">
        <v>1128.41468854</v>
      </c>
      <c r="J178" s="10">
        <v>617.18630347789997</v>
      </c>
      <c r="K178" s="10">
        <v>627.76873530119997</v>
      </c>
      <c r="L178" s="10">
        <v>636.72706064479996</v>
      </c>
      <c r="M178" s="10">
        <v>1073.374845675</v>
      </c>
      <c r="N178" s="10">
        <v>579.05991985059995</v>
      </c>
      <c r="O178" s="10">
        <v>581.35840760539998</v>
      </c>
      <c r="P178" s="10">
        <v>561.89971533259995</v>
      </c>
      <c r="Q178" s="10">
        <v>927.34131457230001</v>
      </c>
      <c r="R178" s="10">
        <v>534.86103441440002</v>
      </c>
      <c r="S178" s="10">
        <v>537.47378196149998</v>
      </c>
      <c r="T178" s="10">
        <v>520.81066326339999</v>
      </c>
      <c r="U178" s="10">
        <v>855.37523773249995</v>
      </c>
      <c r="V178" s="10">
        <v>488.03964374970002</v>
      </c>
      <c r="W178" s="10">
        <v>520.38165158490006</v>
      </c>
      <c r="X178" s="10">
        <v>463.59296599330003</v>
      </c>
      <c r="Y178" s="10">
        <v>868.07166433760005</v>
      </c>
      <c r="Z178" s="10">
        <v>261.6455684503</v>
      </c>
      <c r="AA178" s="10">
        <v>246.00304049409999</v>
      </c>
      <c r="AB178" s="10">
        <v>286.2186198398</v>
      </c>
      <c r="AC178" s="10">
        <v>446.85162582309999</v>
      </c>
      <c r="AD178" s="10">
        <v>1752.8369306449999</v>
      </c>
      <c r="AE178" s="10">
        <v>1754.4793060980001</v>
      </c>
      <c r="AF178" s="10">
        <v>1799.134141944</v>
      </c>
      <c r="AG178" s="10">
        <v>3020.550763321</v>
      </c>
      <c r="AH178" s="10">
        <v>1805.6587632129999</v>
      </c>
      <c r="AI178" s="10">
        <v>1770.486660114</v>
      </c>
      <c r="AJ178" s="10">
        <v>1701.07770433</v>
      </c>
      <c r="AK178" s="10">
        <v>2921.773676756</v>
      </c>
      <c r="AL178" s="10">
        <v>2343.7882726490002</v>
      </c>
      <c r="AM178" s="10">
        <v>2394.2378484450001</v>
      </c>
      <c r="AN178" s="10">
        <v>2358.2221231120002</v>
      </c>
      <c r="AO178" s="10">
        <v>4013.4190004729999</v>
      </c>
      <c r="AP178" s="10">
        <v>1236.211727351</v>
      </c>
      <c r="AQ178" s="10">
        <v>1177.7621515549999</v>
      </c>
      <c r="AR178" s="10">
        <v>1191.125665729</v>
      </c>
      <c r="AS178" s="10">
        <v>1973.5561672179999</v>
      </c>
    </row>
    <row r="179" spans="1:45" x14ac:dyDescent="0.4">
      <c r="B179" s="4" t="s">
        <v>95</v>
      </c>
      <c r="C179" s="4" t="s">
        <v>95</v>
      </c>
      <c r="D179" s="4" t="s">
        <v>95</v>
      </c>
      <c r="E179" s="4" t="s">
        <v>95</v>
      </c>
      <c r="F179" s="4" t="s">
        <v>95</v>
      </c>
      <c r="G179" s="4" t="s">
        <v>95</v>
      </c>
      <c r="H179" s="4" t="s">
        <v>95</v>
      </c>
      <c r="I179" s="4" t="s">
        <v>95</v>
      </c>
      <c r="J179" s="4" t="s">
        <v>236</v>
      </c>
      <c r="K179" s="4" t="s">
        <v>95</v>
      </c>
      <c r="L179" s="4" t="s">
        <v>95</v>
      </c>
      <c r="M179" s="4" t="s">
        <v>95</v>
      </c>
      <c r="N179" s="4" t="s">
        <v>95</v>
      </c>
      <c r="O179" s="4" t="s">
        <v>95</v>
      </c>
      <c r="P179" s="4" t="s">
        <v>116</v>
      </c>
      <c r="Q179" s="4" t="s">
        <v>95</v>
      </c>
      <c r="R179" s="4" t="s">
        <v>95</v>
      </c>
      <c r="S179" s="4" t="s">
        <v>645</v>
      </c>
      <c r="T179" s="4" t="s">
        <v>95</v>
      </c>
      <c r="U179" s="4" t="s">
        <v>399</v>
      </c>
      <c r="V179" s="4" t="s">
        <v>95</v>
      </c>
      <c r="W179" s="4" t="s">
        <v>95</v>
      </c>
      <c r="X179" s="4" t="s">
        <v>95</v>
      </c>
      <c r="Y179" s="4" t="s">
        <v>95</v>
      </c>
      <c r="Z179" s="4" t="s">
        <v>95</v>
      </c>
      <c r="AA179" s="4" t="s">
        <v>95</v>
      </c>
      <c r="AB179" s="4" t="s">
        <v>95</v>
      </c>
      <c r="AC179" s="4" t="s">
        <v>95</v>
      </c>
      <c r="AD179" s="4" t="s">
        <v>236</v>
      </c>
      <c r="AE179" s="4" t="s">
        <v>397</v>
      </c>
      <c r="AF179" s="4" t="s">
        <v>236</v>
      </c>
      <c r="AG179" s="4" t="s">
        <v>236</v>
      </c>
      <c r="AH179" s="4" t="s">
        <v>236</v>
      </c>
      <c r="AI179" s="4" t="s">
        <v>236</v>
      </c>
      <c r="AJ179" s="4" t="s">
        <v>236</v>
      </c>
      <c r="AK179" s="4" t="s">
        <v>236</v>
      </c>
      <c r="AL179" s="4" t="s">
        <v>236</v>
      </c>
      <c r="AM179" s="4" t="s">
        <v>397</v>
      </c>
      <c r="AN179" s="4" t="s">
        <v>236</v>
      </c>
      <c r="AO179" s="4" t="s">
        <v>236</v>
      </c>
      <c r="AP179" s="4" t="s">
        <v>427</v>
      </c>
      <c r="AQ179" s="4" t="s">
        <v>95</v>
      </c>
      <c r="AR179" s="4" t="s">
        <v>427</v>
      </c>
      <c r="AS179" s="4" t="s">
        <v>236</v>
      </c>
    </row>
    <row r="180" spans="1:45" x14ac:dyDescent="0.4">
      <c r="A180" s="1" t="s">
        <v>887</v>
      </c>
      <c r="B180" s="9">
        <v>0</v>
      </c>
      <c r="C180" s="9">
        <v>0.16463325163600001</v>
      </c>
      <c r="D180" s="9">
        <v>0.2390183213208</v>
      </c>
      <c r="E180" s="9">
        <v>0.22812339242619997</v>
      </c>
      <c r="F180" s="9">
        <v>0</v>
      </c>
      <c r="G180" s="9">
        <v>0.26980148871260001</v>
      </c>
      <c r="H180" s="9">
        <v>0.25758081910449998</v>
      </c>
      <c r="I180" s="9">
        <v>0.2218522309715</v>
      </c>
      <c r="J180" s="9">
        <v>0</v>
      </c>
      <c r="K180" s="9">
        <v>0.23525940819159999</v>
      </c>
      <c r="L180" s="9">
        <v>0.23312808191689999</v>
      </c>
      <c r="M180" s="9">
        <v>0.2142029759495</v>
      </c>
      <c r="N180" s="9">
        <v>0</v>
      </c>
      <c r="O180" s="9">
        <v>0.20659424846970001</v>
      </c>
      <c r="P180" s="9">
        <v>0.24780078981300002</v>
      </c>
      <c r="Q180" s="9">
        <v>0.22589481446659998</v>
      </c>
      <c r="R180" s="9">
        <v>0</v>
      </c>
      <c r="S180" s="9">
        <v>0.2357373365713</v>
      </c>
      <c r="T180" s="9">
        <v>0.2214332651997</v>
      </c>
      <c r="U180" s="9">
        <v>0.23777679595660001</v>
      </c>
      <c r="V180" s="9">
        <v>0</v>
      </c>
      <c r="W180" s="9">
        <v>0.23663755101290002</v>
      </c>
      <c r="X180" s="9">
        <v>0.20902825113279999</v>
      </c>
      <c r="Y180" s="9">
        <v>0.20735027057060001</v>
      </c>
      <c r="Z180" s="9">
        <v>0</v>
      </c>
      <c r="AA180" s="9">
        <v>0.18135990292390003</v>
      </c>
      <c r="AB180" s="9">
        <v>0.18509467307990002</v>
      </c>
      <c r="AC180" s="9">
        <v>0.2417185611464</v>
      </c>
      <c r="AD180" s="9">
        <v>0</v>
      </c>
      <c r="AE180" s="9">
        <v>0.23325283922590001</v>
      </c>
      <c r="AF180" s="9">
        <v>0.23055809760730001</v>
      </c>
      <c r="AG180" s="9">
        <v>0.23143121935399999</v>
      </c>
      <c r="AH180" s="9">
        <v>0</v>
      </c>
      <c r="AI180" s="9">
        <v>0.21642969699699999</v>
      </c>
      <c r="AJ180" s="9">
        <v>0.23631946722070002</v>
      </c>
      <c r="AK180" s="9">
        <v>0.21486159916159997</v>
      </c>
      <c r="AL180" s="9">
        <v>0</v>
      </c>
      <c r="AM180" s="9">
        <v>0.22464067540889998</v>
      </c>
      <c r="AN180" s="9">
        <v>0.25148875224649997</v>
      </c>
      <c r="AO180" s="9">
        <v>0.22122913811179998</v>
      </c>
      <c r="AP180" s="9">
        <v>0</v>
      </c>
      <c r="AQ180" s="9">
        <v>0.22764611982209998</v>
      </c>
      <c r="AR180" s="9">
        <v>0.19363411553609999</v>
      </c>
      <c r="AS180" s="9">
        <v>0.22651809781150001</v>
      </c>
    </row>
    <row r="181" spans="1:45" x14ac:dyDescent="0.4">
      <c r="B181" s="10">
        <v>0</v>
      </c>
      <c r="C181" s="10">
        <v>30</v>
      </c>
      <c r="D181" s="10">
        <v>48</v>
      </c>
      <c r="E181" s="10">
        <v>118</v>
      </c>
      <c r="F181" s="10">
        <v>0</v>
      </c>
      <c r="G181" s="10">
        <v>120</v>
      </c>
      <c r="H181" s="10">
        <v>126</v>
      </c>
      <c r="I181" s="10">
        <v>233</v>
      </c>
      <c r="J181" s="10">
        <v>0</v>
      </c>
      <c r="K181" s="10">
        <v>139</v>
      </c>
      <c r="L181" s="10">
        <v>157</v>
      </c>
      <c r="M181" s="10">
        <v>291</v>
      </c>
      <c r="N181" s="10">
        <v>0</v>
      </c>
      <c r="O181" s="10">
        <v>130</v>
      </c>
      <c r="P181" s="10">
        <v>150</v>
      </c>
      <c r="Q181" s="10">
        <v>231</v>
      </c>
      <c r="R181" s="10">
        <v>0</v>
      </c>
      <c r="S181" s="10">
        <v>164</v>
      </c>
      <c r="T181" s="10">
        <v>135</v>
      </c>
      <c r="U181" s="10">
        <v>208</v>
      </c>
      <c r="V181" s="10">
        <v>0</v>
      </c>
      <c r="W181" s="10">
        <v>168</v>
      </c>
      <c r="X181" s="10">
        <v>123</v>
      </c>
      <c r="Y181" s="10">
        <v>178</v>
      </c>
      <c r="Z181" s="10">
        <v>0</v>
      </c>
      <c r="AA181" s="10">
        <v>64</v>
      </c>
      <c r="AB181" s="10">
        <v>62</v>
      </c>
      <c r="AC181" s="10">
        <v>92</v>
      </c>
      <c r="AD181" s="10">
        <v>0</v>
      </c>
      <c r="AE181" s="10">
        <v>355</v>
      </c>
      <c r="AF181" s="10">
        <v>306</v>
      </c>
      <c r="AG181" s="10">
        <v>545</v>
      </c>
      <c r="AH181" s="10">
        <v>0</v>
      </c>
      <c r="AI181" s="10">
        <v>453</v>
      </c>
      <c r="AJ181" s="10">
        <v>487</v>
      </c>
      <c r="AK181" s="10">
        <v>797</v>
      </c>
      <c r="AL181" s="10">
        <v>0</v>
      </c>
      <c r="AM181" s="10">
        <v>533</v>
      </c>
      <c r="AN181" s="10">
        <v>563</v>
      </c>
      <c r="AO181" s="10">
        <v>922</v>
      </c>
      <c r="AP181" s="10">
        <v>0</v>
      </c>
      <c r="AQ181" s="10">
        <v>282</v>
      </c>
      <c r="AR181" s="10">
        <v>237</v>
      </c>
      <c r="AS181" s="10">
        <v>428</v>
      </c>
    </row>
    <row r="182" spans="1:45" x14ac:dyDescent="0.4">
      <c r="B182" s="10">
        <v>140</v>
      </c>
      <c r="C182" s="10">
        <v>171</v>
      </c>
      <c r="D182" s="10">
        <v>194</v>
      </c>
      <c r="E182" s="10">
        <v>525</v>
      </c>
      <c r="F182" s="10">
        <v>399</v>
      </c>
      <c r="G182" s="10">
        <v>458</v>
      </c>
      <c r="H182" s="10">
        <v>487</v>
      </c>
      <c r="I182" s="10">
        <v>1024</v>
      </c>
      <c r="J182" s="10">
        <v>558</v>
      </c>
      <c r="K182" s="10">
        <v>557</v>
      </c>
      <c r="L182" s="10">
        <v>670</v>
      </c>
      <c r="M182" s="10">
        <v>1265</v>
      </c>
      <c r="N182" s="10">
        <v>579</v>
      </c>
      <c r="O182" s="10">
        <v>605</v>
      </c>
      <c r="P182" s="10">
        <v>615</v>
      </c>
      <c r="Q182" s="10">
        <v>977</v>
      </c>
      <c r="R182" s="10">
        <v>697</v>
      </c>
      <c r="S182" s="10">
        <v>673</v>
      </c>
      <c r="T182" s="10">
        <v>615</v>
      </c>
      <c r="U182" s="10">
        <v>885</v>
      </c>
      <c r="V182" s="10">
        <v>799</v>
      </c>
      <c r="W182" s="10">
        <v>729</v>
      </c>
      <c r="X182" s="10">
        <v>608</v>
      </c>
      <c r="Y182" s="10">
        <v>879</v>
      </c>
      <c r="Z182" s="10">
        <v>408</v>
      </c>
      <c r="AA182" s="10">
        <v>375</v>
      </c>
      <c r="AB182" s="10">
        <v>339</v>
      </c>
      <c r="AC182" s="10">
        <v>431</v>
      </c>
      <c r="AD182" s="10">
        <v>1560</v>
      </c>
      <c r="AE182" s="10">
        <v>1486</v>
      </c>
      <c r="AF182" s="10">
        <v>1327</v>
      </c>
      <c r="AG182" s="10">
        <v>2296</v>
      </c>
      <c r="AH182" s="10">
        <v>2001</v>
      </c>
      <c r="AI182" s="10">
        <v>2055</v>
      </c>
      <c r="AJ182" s="10">
        <v>2161</v>
      </c>
      <c r="AK182" s="10">
        <v>3652</v>
      </c>
      <c r="AL182" s="10">
        <v>2405</v>
      </c>
      <c r="AM182" s="10">
        <v>2382</v>
      </c>
      <c r="AN182" s="10">
        <v>2397</v>
      </c>
      <c r="AO182" s="10">
        <v>4107</v>
      </c>
      <c r="AP182" s="10">
        <v>1175</v>
      </c>
      <c r="AQ182" s="10">
        <v>1190</v>
      </c>
      <c r="AR182" s="10">
        <v>1127</v>
      </c>
      <c r="AS182" s="10">
        <v>1880</v>
      </c>
    </row>
    <row r="183" spans="1:45" x14ac:dyDescent="0.4">
      <c r="B183" s="10">
        <v>0</v>
      </c>
      <c r="C183" s="10">
        <v>64.718763680959995</v>
      </c>
      <c r="D183" s="10">
        <v>98.26443524538</v>
      </c>
      <c r="E183" s="10">
        <v>156.0815449079</v>
      </c>
      <c r="F183" s="10">
        <v>0</v>
      </c>
      <c r="G183" s="10">
        <v>178.98405809659999</v>
      </c>
      <c r="H183" s="10">
        <v>173.6124911961</v>
      </c>
      <c r="I183" s="10">
        <v>250.34131611359999</v>
      </c>
      <c r="J183" s="10">
        <v>0</v>
      </c>
      <c r="K183" s="10">
        <v>147.68850114809999</v>
      </c>
      <c r="L183" s="10">
        <v>148.43895835270001</v>
      </c>
      <c r="M183" s="10">
        <v>229.92008625290001</v>
      </c>
      <c r="N183" s="10">
        <v>0</v>
      </c>
      <c r="O183" s="10">
        <v>120.1053033108</v>
      </c>
      <c r="P183" s="10">
        <v>139.23919325509999</v>
      </c>
      <c r="Q183" s="10">
        <v>209.48159420249999</v>
      </c>
      <c r="R183" s="10">
        <v>0</v>
      </c>
      <c r="S183" s="10">
        <v>126.7026378365</v>
      </c>
      <c r="T183" s="10">
        <v>115.32480571729999</v>
      </c>
      <c r="U183" s="10">
        <v>203.38838336859999</v>
      </c>
      <c r="V183" s="10">
        <v>0</v>
      </c>
      <c r="W183" s="10">
        <v>123.1418396231</v>
      </c>
      <c r="X183" s="10">
        <v>96.904026919060001</v>
      </c>
      <c r="Y183" s="10">
        <v>179.99489447510001</v>
      </c>
      <c r="Z183" s="10">
        <v>0</v>
      </c>
      <c r="AA183" s="10">
        <v>44.615087543000001</v>
      </c>
      <c r="AB183" s="10">
        <v>52.977541868640003</v>
      </c>
      <c r="AC183" s="10">
        <v>108.0123320399</v>
      </c>
      <c r="AD183" s="10">
        <v>0</v>
      </c>
      <c r="AE183" s="10">
        <v>409.2372795105</v>
      </c>
      <c r="AF183" s="10">
        <v>414.80494510689999</v>
      </c>
      <c r="AG183" s="10">
        <v>699.04974627599995</v>
      </c>
      <c r="AH183" s="10">
        <v>0</v>
      </c>
      <c r="AI183" s="10">
        <v>383.18589138589999</v>
      </c>
      <c r="AJ183" s="10">
        <v>401.99777678840002</v>
      </c>
      <c r="AK183" s="10">
        <v>627.77696457599995</v>
      </c>
      <c r="AL183" s="10">
        <v>0</v>
      </c>
      <c r="AM183" s="10">
        <v>537.84320736439997</v>
      </c>
      <c r="AN183" s="10">
        <v>593.06633926159998</v>
      </c>
      <c r="AO183" s="10">
        <v>887.8852263563</v>
      </c>
      <c r="AP183" s="10">
        <v>0</v>
      </c>
      <c r="AQ183" s="10">
        <v>268.11298387480002</v>
      </c>
      <c r="AR183" s="10">
        <v>230.6425647758</v>
      </c>
      <c r="AS183" s="10">
        <v>447.04618892240001</v>
      </c>
    </row>
    <row r="184" spans="1:45" x14ac:dyDescent="0.4">
      <c r="B184" s="10">
        <v>414.93832661670001</v>
      </c>
      <c r="C184" s="10">
        <v>393.1087009327</v>
      </c>
      <c r="D184" s="10">
        <v>411.1167491361</v>
      </c>
      <c r="E184" s="10">
        <v>684.19789504209996</v>
      </c>
      <c r="F184" s="10">
        <v>684.26920344040002</v>
      </c>
      <c r="G184" s="10">
        <v>663.39166233169999</v>
      </c>
      <c r="H184" s="10">
        <v>674.01172105759997</v>
      </c>
      <c r="I184" s="10">
        <v>1128.41468854</v>
      </c>
      <c r="J184" s="10">
        <v>617.18630347789997</v>
      </c>
      <c r="K184" s="10">
        <v>627.76873530119997</v>
      </c>
      <c r="L184" s="10">
        <v>636.72706064479996</v>
      </c>
      <c r="M184" s="10">
        <v>1073.374845675</v>
      </c>
      <c r="N184" s="10">
        <v>579.05991985059995</v>
      </c>
      <c r="O184" s="10">
        <v>581.35840760539998</v>
      </c>
      <c r="P184" s="10">
        <v>561.89971533259995</v>
      </c>
      <c r="Q184" s="10">
        <v>927.34131457230001</v>
      </c>
      <c r="R184" s="10">
        <v>534.86103441440002</v>
      </c>
      <c r="S184" s="10">
        <v>537.47378196149998</v>
      </c>
      <c r="T184" s="10">
        <v>520.81066326339999</v>
      </c>
      <c r="U184" s="10">
        <v>855.37523773249995</v>
      </c>
      <c r="V184" s="10">
        <v>488.03964374970002</v>
      </c>
      <c r="W184" s="10">
        <v>520.38165158490006</v>
      </c>
      <c r="X184" s="10">
        <v>463.59296599330003</v>
      </c>
      <c r="Y184" s="10">
        <v>868.07166433760005</v>
      </c>
      <c r="Z184" s="10">
        <v>261.6455684503</v>
      </c>
      <c r="AA184" s="10">
        <v>246.00304049409999</v>
      </c>
      <c r="AB184" s="10">
        <v>286.2186198398</v>
      </c>
      <c r="AC184" s="10">
        <v>446.85162582309999</v>
      </c>
      <c r="AD184" s="10">
        <v>1752.8369306449999</v>
      </c>
      <c r="AE184" s="10">
        <v>1754.4793060980001</v>
      </c>
      <c r="AF184" s="10">
        <v>1799.134141944</v>
      </c>
      <c r="AG184" s="10">
        <v>3020.550763321</v>
      </c>
      <c r="AH184" s="10">
        <v>1805.6587632129999</v>
      </c>
      <c r="AI184" s="10">
        <v>1770.486660114</v>
      </c>
      <c r="AJ184" s="10">
        <v>1701.07770433</v>
      </c>
      <c r="AK184" s="10">
        <v>2921.773676756</v>
      </c>
      <c r="AL184" s="10">
        <v>2343.7882726490002</v>
      </c>
      <c r="AM184" s="10">
        <v>2394.2378484450001</v>
      </c>
      <c r="AN184" s="10">
        <v>2358.2221231120002</v>
      </c>
      <c r="AO184" s="10">
        <v>4013.4190004729999</v>
      </c>
      <c r="AP184" s="10">
        <v>1236.211727351</v>
      </c>
      <c r="AQ184" s="10">
        <v>1177.7621515549999</v>
      </c>
      <c r="AR184" s="10">
        <v>1191.125665729</v>
      </c>
      <c r="AS184" s="10">
        <v>1973.5561672179999</v>
      </c>
    </row>
    <row r="185" spans="1:45" x14ac:dyDescent="0.4">
      <c r="B185" s="4" t="s">
        <v>95</v>
      </c>
      <c r="C185" s="4" t="s">
        <v>102</v>
      </c>
      <c r="D185" s="4" t="s">
        <v>102</v>
      </c>
      <c r="E185" s="4" t="s">
        <v>102</v>
      </c>
      <c r="F185" s="4" t="s">
        <v>95</v>
      </c>
      <c r="G185" s="4" t="s">
        <v>102</v>
      </c>
      <c r="H185" s="4" t="s">
        <v>102</v>
      </c>
      <c r="I185" s="4" t="s">
        <v>102</v>
      </c>
      <c r="J185" s="4" t="s">
        <v>95</v>
      </c>
      <c r="K185" s="4" t="s">
        <v>102</v>
      </c>
      <c r="L185" s="4" t="s">
        <v>102</v>
      </c>
      <c r="M185" s="4" t="s">
        <v>102</v>
      </c>
      <c r="N185" s="4" t="s">
        <v>95</v>
      </c>
      <c r="O185" s="4" t="s">
        <v>102</v>
      </c>
      <c r="P185" s="4" t="s">
        <v>102</v>
      </c>
      <c r="Q185" s="4" t="s">
        <v>102</v>
      </c>
      <c r="R185" s="4" t="s">
        <v>95</v>
      </c>
      <c r="S185" s="4" t="s">
        <v>102</v>
      </c>
      <c r="T185" s="4" t="s">
        <v>102</v>
      </c>
      <c r="U185" s="4" t="s">
        <v>102</v>
      </c>
      <c r="V185" s="4" t="s">
        <v>95</v>
      </c>
      <c r="W185" s="4" t="s">
        <v>102</v>
      </c>
      <c r="X185" s="4" t="s">
        <v>102</v>
      </c>
      <c r="Y185" s="4" t="s">
        <v>102</v>
      </c>
      <c r="Z185" s="4" t="s">
        <v>95</v>
      </c>
      <c r="AA185" s="4" t="s">
        <v>102</v>
      </c>
      <c r="AB185" s="4" t="s">
        <v>102</v>
      </c>
      <c r="AC185" s="4" t="s">
        <v>102</v>
      </c>
      <c r="AD185" s="4" t="s">
        <v>95</v>
      </c>
      <c r="AE185" s="4" t="s">
        <v>102</v>
      </c>
      <c r="AF185" s="4" t="s">
        <v>102</v>
      </c>
      <c r="AG185" s="4" t="s">
        <v>102</v>
      </c>
      <c r="AH185" s="4" t="s">
        <v>95</v>
      </c>
      <c r="AI185" s="4" t="s">
        <v>102</v>
      </c>
      <c r="AJ185" s="4" t="s">
        <v>102</v>
      </c>
      <c r="AK185" s="4" t="s">
        <v>102</v>
      </c>
      <c r="AL185" s="4" t="s">
        <v>95</v>
      </c>
      <c r="AM185" s="4" t="s">
        <v>102</v>
      </c>
      <c r="AN185" s="4" t="s">
        <v>538</v>
      </c>
      <c r="AO185" s="4" t="s">
        <v>102</v>
      </c>
      <c r="AP185" s="4" t="s">
        <v>95</v>
      </c>
      <c r="AQ185" s="4" t="s">
        <v>102</v>
      </c>
      <c r="AR185" s="4" t="s">
        <v>102</v>
      </c>
      <c r="AS185" s="4" t="s">
        <v>102</v>
      </c>
    </row>
    <row r="186" spans="1:45" x14ac:dyDescent="0.4">
      <c r="A186" s="1" t="s">
        <v>888</v>
      </c>
      <c r="B186" s="9">
        <v>0.4187706114352</v>
      </c>
      <c r="C186" s="9">
        <v>0.22725639302619999</v>
      </c>
      <c r="D186" s="9">
        <v>0.21682740907770001</v>
      </c>
      <c r="E186" s="9">
        <v>0.1683994222903</v>
      </c>
      <c r="F186" s="9">
        <v>0.37521571290729999</v>
      </c>
      <c r="G186" s="9">
        <v>0.16341488168230001</v>
      </c>
      <c r="H186" s="9">
        <v>0.2126154641686</v>
      </c>
      <c r="I186" s="9">
        <v>0.176823373023</v>
      </c>
      <c r="J186" s="9">
        <v>0.35274292067739998</v>
      </c>
      <c r="K186" s="9">
        <v>0.1348838324294</v>
      </c>
      <c r="L186" s="9">
        <v>0.17303122654649999</v>
      </c>
      <c r="M186" s="9">
        <v>0.16946495633619998</v>
      </c>
      <c r="N186" s="9">
        <v>0.38693575246210005</v>
      </c>
      <c r="O186" s="9">
        <v>0.16703233575020002</v>
      </c>
      <c r="P186" s="9">
        <v>0.17647938359750001</v>
      </c>
      <c r="Q186" s="9">
        <v>0.1967922424403</v>
      </c>
      <c r="R186" s="9">
        <v>0.36658721330760002</v>
      </c>
      <c r="S186" s="9">
        <v>0.1705002826374</v>
      </c>
      <c r="T186" s="9">
        <v>0.2028658234681</v>
      </c>
      <c r="U186" s="9">
        <v>0.20721654390480002</v>
      </c>
      <c r="V186" s="9">
        <v>0.37249033357240002</v>
      </c>
      <c r="W186" s="9">
        <v>0.20538998847580001</v>
      </c>
      <c r="X186" s="9">
        <v>0.17522424863449998</v>
      </c>
      <c r="Y186" s="9">
        <v>0.20422416734810001</v>
      </c>
      <c r="Z186" s="9">
        <v>0.30779605140459998</v>
      </c>
      <c r="AA186" s="9">
        <v>0.17550464860270001</v>
      </c>
      <c r="AB186" s="9">
        <v>0.18070341149050001</v>
      </c>
      <c r="AC186" s="9">
        <v>0.1724621297865</v>
      </c>
      <c r="AD186" s="9">
        <v>0.41950201576189999</v>
      </c>
      <c r="AE186" s="9">
        <v>0.20871261516850001</v>
      </c>
      <c r="AF186" s="9">
        <v>0.23336513730709998</v>
      </c>
      <c r="AG186" s="9">
        <v>0.20978253739130001</v>
      </c>
      <c r="AH186" s="9">
        <v>0.32735932286279995</v>
      </c>
      <c r="AI186" s="9">
        <v>0.141994208895</v>
      </c>
      <c r="AJ186" s="9">
        <v>0.14461917550380002</v>
      </c>
      <c r="AK186" s="9">
        <v>0.161263746072</v>
      </c>
      <c r="AL186" s="9">
        <v>0.37557660076490001</v>
      </c>
      <c r="AM186" s="9">
        <v>0.1711165568287</v>
      </c>
      <c r="AN186" s="9">
        <v>0.18911099622499999</v>
      </c>
      <c r="AO186" s="9">
        <v>0.18303757577970001</v>
      </c>
      <c r="AP186" s="9">
        <v>0.36434238177849998</v>
      </c>
      <c r="AQ186" s="9">
        <v>0.17985387414920001</v>
      </c>
      <c r="AR186" s="9">
        <v>0.19595008618270002</v>
      </c>
      <c r="AS186" s="9">
        <v>0.1905845083429</v>
      </c>
    </row>
    <row r="187" spans="1:45" x14ac:dyDescent="0.4">
      <c r="B187" s="10">
        <v>58</v>
      </c>
      <c r="C187" s="10">
        <v>37</v>
      </c>
      <c r="D187" s="10">
        <v>41</v>
      </c>
      <c r="E187" s="10">
        <v>81</v>
      </c>
      <c r="F187" s="10">
        <v>151</v>
      </c>
      <c r="G187" s="10">
        <v>74</v>
      </c>
      <c r="H187" s="10">
        <v>100</v>
      </c>
      <c r="I187" s="10">
        <v>159</v>
      </c>
      <c r="J187" s="10">
        <v>208</v>
      </c>
      <c r="K187" s="10">
        <v>76</v>
      </c>
      <c r="L187" s="10">
        <v>110</v>
      </c>
      <c r="M187" s="10">
        <v>196</v>
      </c>
      <c r="N187" s="10">
        <v>223</v>
      </c>
      <c r="O187" s="10">
        <v>104</v>
      </c>
      <c r="P187" s="10">
        <v>108</v>
      </c>
      <c r="Q187" s="10">
        <v>193</v>
      </c>
      <c r="R187" s="10">
        <v>262</v>
      </c>
      <c r="S187" s="10">
        <v>115</v>
      </c>
      <c r="T187" s="10">
        <v>117</v>
      </c>
      <c r="U187" s="10">
        <v>185</v>
      </c>
      <c r="V187" s="10">
        <v>304</v>
      </c>
      <c r="W187" s="10">
        <v>132</v>
      </c>
      <c r="X187" s="10">
        <v>110</v>
      </c>
      <c r="Y187" s="10">
        <v>187</v>
      </c>
      <c r="Z187" s="10">
        <v>129</v>
      </c>
      <c r="AA187" s="10">
        <v>67</v>
      </c>
      <c r="AB187" s="10">
        <v>62</v>
      </c>
      <c r="AC187" s="10">
        <v>87</v>
      </c>
      <c r="AD187" s="10">
        <v>652</v>
      </c>
      <c r="AE187" s="10">
        <v>296</v>
      </c>
      <c r="AF187" s="10">
        <v>313</v>
      </c>
      <c r="AG187" s="10">
        <v>483</v>
      </c>
      <c r="AH187" s="10">
        <v>677</v>
      </c>
      <c r="AI187" s="10">
        <v>308</v>
      </c>
      <c r="AJ187" s="10">
        <v>325</v>
      </c>
      <c r="AK187" s="10">
        <v>600</v>
      </c>
      <c r="AL187" s="10">
        <v>910</v>
      </c>
      <c r="AM187" s="10">
        <v>406</v>
      </c>
      <c r="AN187" s="10">
        <v>442</v>
      </c>
      <c r="AO187" s="10">
        <v>732</v>
      </c>
      <c r="AP187" s="10">
        <v>425</v>
      </c>
      <c r="AQ187" s="10">
        <v>201</v>
      </c>
      <c r="AR187" s="10">
        <v>204</v>
      </c>
      <c r="AS187" s="10">
        <v>356</v>
      </c>
    </row>
    <row r="188" spans="1:45" x14ac:dyDescent="0.4">
      <c r="B188" s="10">
        <v>140</v>
      </c>
      <c r="C188" s="10">
        <v>171</v>
      </c>
      <c r="D188" s="10">
        <v>194</v>
      </c>
      <c r="E188" s="10">
        <v>525</v>
      </c>
      <c r="F188" s="10">
        <v>399</v>
      </c>
      <c r="G188" s="10">
        <v>458</v>
      </c>
      <c r="H188" s="10">
        <v>487</v>
      </c>
      <c r="I188" s="10">
        <v>1024</v>
      </c>
      <c r="J188" s="10">
        <v>558</v>
      </c>
      <c r="K188" s="10">
        <v>557</v>
      </c>
      <c r="L188" s="10">
        <v>670</v>
      </c>
      <c r="M188" s="10">
        <v>1265</v>
      </c>
      <c r="N188" s="10">
        <v>579</v>
      </c>
      <c r="O188" s="10">
        <v>605</v>
      </c>
      <c r="P188" s="10">
        <v>615</v>
      </c>
      <c r="Q188" s="10">
        <v>977</v>
      </c>
      <c r="R188" s="10">
        <v>697</v>
      </c>
      <c r="S188" s="10">
        <v>673</v>
      </c>
      <c r="T188" s="10">
        <v>615</v>
      </c>
      <c r="U188" s="10">
        <v>885</v>
      </c>
      <c r="V188" s="10">
        <v>799</v>
      </c>
      <c r="W188" s="10">
        <v>729</v>
      </c>
      <c r="X188" s="10">
        <v>608</v>
      </c>
      <c r="Y188" s="10">
        <v>879</v>
      </c>
      <c r="Z188" s="10">
        <v>408</v>
      </c>
      <c r="AA188" s="10">
        <v>375</v>
      </c>
      <c r="AB188" s="10">
        <v>339</v>
      </c>
      <c r="AC188" s="10">
        <v>431</v>
      </c>
      <c r="AD188" s="10">
        <v>1560</v>
      </c>
      <c r="AE188" s="10">
        <v>1486</v>
      </c>
      <c r="AF188" s="10">
        <v>1327</v>
      </c>
      <c r="AG188" s="10">
        <v>2296</v>
      </c>
      <c r="AH188" s="10">
        <v>2001</v>
      </c>
      <c r="AI188" s="10">
        <v>2055</v>
      </c>
      <c r="AJ188" s="10">
        <v>2161</v>
      </c>
      <c r="AK188" s="10">
        <v>3652</v>
      </c>
      <c r="AL188" s="10">
        <v>2405</v>
      </c>
      <c r="AM188" s="10">
        <v>2382</v>
      </c>
      <c r="AN188" s="10">
        <v>2397</v>
      </c>
      <c r="AO188" s="10">
        <v>4107</v>
      </c>
      <c r="AP188" s="10">
        <v>1175</v>
      </c>
      <c r="AQ188" s="10">
        <v>1190</v>
      </c>
      <c r="AR188" s="10">
        <v>1127</v>
      </c>
      <c r="AS188" s="10">
        <v>1880</v>
      </c>
    </row>
    <row r="189" spans="1:45" x14ac:dyDescent="0.4">
      <c r="B189" s="10">
        <v>173.76397674520001</v>
      </c>
      <c r="C189" s="10">
        <v>89.336465441170006</v>
      </c>
      <c r="D189" s="10">
        <v>89.141379543629995</v>
      </c>
      <c r="E189" s="10">
        <v>115.2185302573</v>
      </c>
      <c r="F189" s="10">
        <v>256.74855698940002</v>
      </c>
      <c r="G189" s="10">
        <v>108.408070009</v>
      </c>
      <c r="H189" s="10">
        <v>143.30531492770001</v>
      </c>
      <c r="I189" s="10">
        <v>199.5300913964</v>
      </c>
      <c r="J189" s="10">
        <v>217.70809929090001</v>
      </c>
      <c r="K189" s="10">
        <v>84.675852896790005</v>
      </c>
      <c r="L189" s="10">
        <v>110.1736642787</v>
      </c>
      <c r="M189" s="10">
        <v>181.89942135480001</v>
      </c>
      <c r="N189" s="10">
        <v>224.05898580799999</v>
      </c>
      <c r="O189" s="10">
        <v>97.105652730360006</v>
      </c>
      <c r="P189" s="10">
        <v>99.163715405540003</v>
      </c>
      <c r="Q189" s="10">
        <v>182.49357680220001</v>
      </c>
      <c r="R189" s="10">
        <v>196.0732161128</v>
      </c>
      <c r="S189" s="10">
        <v>91.639431734639999</v>
      </c>
      <c r="T189" s="10">
        <v>105.6546840739</v>
      </c>
      <c r="U189" s="10">
        <v>177.24790050460001</v>
      </c>
      <c r="V189" s="10">
        <v>181.79004969690001</v>
      </c>
      <c r="W189" s="10">
        <v>106.8811814221</v>
      </c>
      <c r="X189" s="10">
        <v>81.232729138400003</v>
      </c>
      <c r="Y189" s="10">
        <v>177.28121284790001</v>
      </c>
      <c r="Z189" s="10">
        <v>80.533472836520005</v>
      </c>
      <c r="AA189" s="10">
        <v>43.174677177109999</v>
      </c>
      <c r="AB189" s="10">
        <v>51.720681037150001</v>
      </c>
      <c r="AC189" s="10">
        <v>77.064983088009996</v>
      </c>
      <c r="AD189" s="10">
        <v>735.31862570730004</v>
      </c>
      <c r="AE189" s="10">
        <v>366.18196423479998</v>
      </c>
      <c r="AF189" s="10">
        <v>419.85518606860001</v>
      </c>
      <c r="AG189" s="10">
        <v>633.6588034486</v>
      </c>
      <c r="AH189" s="10">
        <v>591.09923004669997</v>
      </c>
      <c r="AI189" s="10">
        <v>251.39885266210001</v>
      </c>
      <c r="AJ189" s="10">
        <v>246.00845506810001</v>
      </c>
      <c r="AK189" s="10">
        <v>471.17616828820002</v>
      </c>
      <c r="AL189" s="10">
        <v>880.27203235399998</v>
      </c>
      <c r="AM189" s="10">
        <v>409.693736855</v>
      </c>
      <c r="AN189" s="10">
        <v>445.96573502159998</v>
      </c>
      <c r="AO189" s="10">
        <v>734.60648443490004</v>
      </c>
      <c r="AP189" s="10">
        <v>450.40432512569998</v>
      </c>
      <c r="AQ189" s="10">
        <v>211.8250857834</v>
      </c>
      <c r="AR189" s="10">
        <v>233.40117685390001</v>
      </c>
      <c r="AS189" s="10">
        <v>376.12923181629998</v>
      </c>
    </row>
    <row r="190" spans="1:45" x14ac:dyDescent="0.4">
      <c r="B190" s="10">
        <v>414.93832661670001</v>
      </c>
      <c r="C190" s="10">
        <v>393.1087009327</v>
      </c>
      <c r="D190" s="10">
        <v>411.1167491361</v>
      </c>
      <c r="E190" s="10">
        <v>684.19789504209996</v>
      </c>
      <c r="F190" s="10">
        <v>684.26920344040002</v>
      </c>
      <c r="G190" s="10">
        <v>663.39166233169999</v>
      </c>
      <c r="H190" s="10">
        <v>674.01172105759997</v>
      </c>
      <c r="I190" s="10">
        <v>1128.41468854</v>
      </c>
      <c r="J190" s="10">
        <v>617.18630347789997</v>
      </c>
      <c r="K190" s="10">
        <v>627.76873530119997</v>
      </c>
      <c r="L190" s="10">
        <v>636.72706064479996</v>
      </c>
      <c r="M190" s="10">
        <v>1073.374845675</v>
      </c>
      <c r="N190" s="10">
        <v>579.05991985059995</v>
      </c>
      <c r="O190" s="10">
        <v>581.35840760539998</v>
      </c>
      <c r="P190" s="10">
        <v>561.89971533259995</v>
      </c>
      <c r="Q190" s="10">
        <v>927.34131457230001</v>
      </c>
      <c r="R190" s="10">
        <v>534.86103441440002</v>
      </c>
      <c r="S190" s="10">
        <v>537.47378196149998</v>
      </c>
      <c r="T190" s="10">
        <v>520.81066326339999</v>
      </c>
      <c r="U190" s="10">
        <v>855.37523773249995</v>
      </c>
      <c r="V190" s="10">
        <v>488.03964374970002</v>
      </c>
      <c r="W190" s="10">
        <v>520.38165158490006</v>
      </c>
      <c r="X190" s="10">
        <v>463.59296599330003</v>
      </c>
      <c r="Y190" s="10">
        <v>868.07166433760005</v>
      </c>
      <c r="Z190" s="10">
        <v>261.6455684503</v>
      </c>
      <c r="AA190" s="10">
        <v>246.00304049409999</v>
      </c>
      <c r="AB190" s="10">
        <v>286.2186198398</v>
      </c>
      <c r="AC190" s="10">
        <v>446.85162582309999</v>
      </c>
      <c r="AD190" s="10">
        <v>1752.8369306449999</v>
      </c>
      <c r="AE190" s="10">
        <v>1754.4793060980001</v>
      </c>
      <c r="AF190" s="10">
        <v>1799.134141944</v>
      </c>
      <c r="AG190" s="10">
        <v>3020.550763321</v>
      </c>
      <c r="AH190" s="10">
        <v>1805.6587632129999</v>
      </c>
      <c r="AI190" s="10">
        <v>1770.486660114</v>
      </c>
      <c r="AJ190" s="10">
        <v>1701.07770433</v>
      </c>
      <c r="AK190" s="10">
        <v>2921.773676756</v>
      </c>
      <c r="AL190" s="10">
        <v>2343.7882726490002</v>
      </c>
      <c r="AM190" s="10">
        <v>2394.2378484450001</v>
      </c>
      <c r="AN190" s="10">
        <v>2358.2221231120002</v>
      </c>
      <c r="AO190" s="10">
        <v>4013.4190004729999</v>
      </c>
      <c r="AP190" s="10">
        <v>1236.211727351</v>
      </c>
      <c r="AQ190" s="10">
        <v>1177.7621515549999</v>
      </c>
      <c r="AR190" s="10">
        <v>1191.125665729</v>
      </c>
      <c r="AS190" s="10">
        <v>1973.5561672179999</v>
      </c>
    </row>
    <row r="191" spans="1:45" x14ac:dyDescent="0.4">
      <c r="B191" s="4" t="s">
        <v>363</v>
      </c>
      <c r="C191" s="4" t="s">
        <v>107</v>
      </c>
      <c r="D191" s="4" t="s">
        <v>107</v>
      </c>
      <c r="E191" s="4" t="s">
        <v>107</v>
      </c>
      <c r="F191" s="4" t="s">
        <v>363</v>
      </c>
      <c r="G191" s="4" t="s">
        <v>107</v>
      </c>
      <c r="H191" s="4" t="s">
        <v>107</v>
      </c>
      <c r="I191" s="4" t="s">
        <v>107</v>
      </c>
      <c r="J191" s="4" t="s">
        <v>363</v>
      </c>
      <c r="K191" s="4" t="s">
        <v>107</v>
      </c>
      <c r="L191" s="4" t="s">
        <v>107</v>
      </c>
      <c r="M191" s="4" t="s">
        <v>107</v>
      </c>
      <c r="N191" s="4" t="s">
        <v>363</v>
      </c>
      <c r="O191" s="4" t="s">
        <v>107</v>
      </c>
      <c r="P191" s="4" t="s">
        <v>107</v>
      </c>
      <c r="Q191" s="4" t="s">
        <v>107</v>
      </c>
      <c r="R191" s="4" t="s">
        <v>363</v>
      </c>
      <c r="S191" s="4" t="s">
        <v>107</v>
      </c>
      <c r="T191" s="4" t="s">
        <v>107</v>
      </c>
      <c r="U191" s="4" t="s">
        <v>107</v>
      </c>
      <c r="V191" s="4" t="s">
        <v>363</v>
      </c>
      <c r="W191" s="4" t="s">
        <v>107</v>
      </c>
      <c r="X191" s="4" t="s">
        <v>107</v>
      </c>
      <c r="Y191" s="4" t="s">
        <v>107</v>
      </c>
      <c r="Z191" s="4" t="s">
        <v>480</v>
      </c>
      <c r="AA191" s="4" t="s">
        <v>107</v>
      </c>
      <c r="AB191" s="4" t="s">
        <v>107</v>
      </c>
      <c r="AC191" s="4" t="s">
        <v>107</v>
      </c>
      <c r="AD191" s="4" t="s">
        <v>363</v>
      </c>
      <c r="AE191" s="4" t="s">
        <v>107</v>
      </c>
      <c r="AF191" s="4" t="s">
        <v>107</v>
      </c>
      <c r="AG191" s="4" t="s">
        <v>107</v>
      </c>
      <c r="AH191" s="4" t="s">
        <v>363</v>
      </c>
      <c r="AI191" s="4" t="s">
        <v>107</v>
      </c>
      <c r="AJ191" s="4" t="s">
        <v>107</v>
      </c>
      <c r="AK191" s="4" t="s">
        <v>107</v>
      </c>
      <c r="AL191" s="4" t="s">
        <v>363</v>
      </c>
      <c r="AM191" s="4" t="s">
        <v>107</v>
      </c>
      <c r="AN191" s="4" t="s">
        <v>107</v>
      </c>
      <c r="AO191" s="4" t="s">
        <v>107</v>
      </c>
      <c r="AP191" s="4" t="s">
        <v>363</v>
      </c>
      <c r="AQ191" s="4" t="s">
        <v>107</v>
      </c>
      <c r="AR191" s="4" t="s">
        <v>107</v>
      </c>
      <c r="AS191" s="4" t="s">
        <v>107</v>
      </c>
    </row>
    <row r="192" spans="1:45" x14ac:dyDescent="0.4">
      <c r="A192" s="1" t="s">
        <v>357</v>
      </c>
      <c r="B192" s="9">
        <v>0</v>
      </c>
      <c r="C192" s="9">
        <v>8.068234663672999E-3</v>
      </c>
      <c r="D192" s="9">
        <v>1.205111067662E-2</v>
      </c>
      <c r="E192" s="9">
        <v>0</v>
      </c>
      <c r="F192" s="9">
        <v>1.12686412417E-2</v>
      </c>
      <c r="G192" s="9">
        <v>7.4477855158579997E-3</v>
      </c>
      <c r="H192" s="9">
        <v>1.343209893759E-2</v>
      </c>
      <c r="I192" s="9">
        <v>0</v>
      </c>
      <c r="J192" s="9">
        <v>2.5989324660039999E-2</v>
      </c>
      <c r="K192" s="9">
        <v>2.1218928541699999E-2</v>
      </c>
      <c r="L192" s="9">
        <v>2.3986000228900003E-2</v>
      </c>
      <c r="M192" s="9">
        <v>0</v>
      </c>
      <c r="N192" s="9">
        <v>1.9523068779909999E-2</v>
      </c>
      <c r="O192" s="9">
        <v>2.9948792546159998E-2</v>
      </c>
      <c r="P192" s="9">
        <v>2.5389027844690003E-2</v>
      </c>
      <c r="Q192" s="9">
        <v>0</v>
      </c>
      <c r="R192" s="9">
        <v>2.191700156701E-2</v>
      </c>
      <c r="S192" s="9">
        <v>1.478912564289E-2</v>
      </c>
      <c r="T192" s="9">
        <v>1.3561317213820001E-2</v>
      </c>
      <c r="U192" s="9">
        <v>0</v>
      </c>
      <c r="V192" s="9">
        <v>3.4131601047630001E-3</v>
      </c>
      <c r="W192" s="9">
        <v>8.8205128798770002E-3</v>
      </c>
      <c r="X192" s="9">
        <v>8.3983202082649998E-3</v>
      </c>
      <c r="Y192" s="9">
        <v>0</v>
      </c>
      <c r="Z192" s="9">
        <v>0</v>
      </c>
      <c r="AA192" s="9">
        <v>8.6210281039909992E-3</v>
      </c>
      <c r="AB192" s="9">
        <v>2.1299487201350002E-3</v>
      </c>
      <c r="AC192" s="9">
        <v>0</v>
      </c>
      <c r="AD192" s="9">
        <v>1.815537808925E-2</v>
      </c>
      <c r="AE192" s="9">
        <v>1.6998648621400003E-2</v>
      </c>
      <c r="AF192" s="9">
        <v>1.8455466093720001E-2</v>
      </c>
      <c r="AG192" s="9">
        <v>0</v>
      </c>
      <c r="AH192" s="9">
        <v>9.2049266068459992E-3</v>
      </c>
      <c r="AI192" s="9">
        <v>1.3374783958390001E-2</v>
      </c>
      <c r="AJ192" s="9">
        <v>1.2493036996139999E-2</v>
      </c>
      <c r="AK192" s="9">
        <v>0</v>
      </c>
      <c r="AL192" s="9">
        <v>1.5575179581450001E-2</v>
      </c>
      <c r="AM192" s="9">
        <v>1.8103946255970001E-2</v>
      </c>
      <c r="AN192" s="9">
        <v>1.959591549274E-2</v>
      </c>
      <c r="AO192" s="9">
        <v>0</v>
      </c>
      <c r="AP192" s="9">
        <v>9.6580950378349992E-3</v>
      </c>
      <c r="AQ192" s="9">
        <v>8.6252563579579996E-3</v>
      </c>
      <c r="AR192" s="9">
        <v>7.4726110746549997E-3</v>
      </c>
      <c r="AS192" s="9">
        <v>0</v>
      </c>
    </row>
    <row r="193" spans="1:45" x14ac:dyDescent="0.4">
      <c r="B193" s="10">
        <v>0</v>
      </c>
      <c r="C193" s="10">
        <v>1</v>
      </c>
      <c r="D193" s="10">
        <v>2</v>
      </c>
      <c r="E193" s="10">
        <v>0</v>
      </c>
      <c r="F193" s="10">
        <v>4</v>
      </c>
      <c r="G193" s="10">
        <v>4</v>
      </c>
      <c r="H193" s="10">
        <v>7</v>
      </c>
      <c r="I193" s="10">
        <v>0</v>
      </c>
      <c r="J193" s="10">
        <v>14</v>
      </c>
      <c r="K193" s="10">
        <v>15</v>
      </c>
      <c r="L193" s="10">
        <v>17</v>
      </c>
      <c r="M193" s="10">
        <v>0</v>
      </c>
      <c r="N193" s="10">
        <v>16</v>
      </c>
      <c r="O193" s="10">
        <v>25</v>
      </c>
      <c r="P193" s="10">
        <v>15</v>
      </c>
      <c r="Q193" s="10">
        <v>0</v>
      </c>
      <c r="R193" s="10">
        <v>16</v>
      </c>
      <c r="S193" s="10">
        <v>12</v>
      </c>
      <c r="T193" s="10">
        <v>10</v>
      </c>
      <c r="U193" s="10">
        <v>0</v>
      </c>
      <c r="V193" s="10">
        <v>5</v>
      </c>
      <c r="W193" s="10">
        <v>9</v>
      </c>
      <c r="X193" s="10">
        <v>5</v>
      </c>
      <c r="Y193" s="10">
        <v>0</v>
      </c>
      <c r="Z193" s="10">
        <v>0</v>
      </c>
      <c r="AA193" s="10">
        <v>2</v>
      </c>
      <c r="AB193" s="10">
        <v>1</v>
      </c>
      <c r="AC193" s="10">
        <v>0</v>
      </c>
      <c r="AD193" s="10">
        <v>30</v>
      </c>
      <c r="AE193" s="10">
        <v>31</v>
      </c>
      <c r="AF193" s="10">
        <v>25</v>
      </c>
      <c r="AG193" s="10">
        <v>0</v>
      </c>
      <c r="AH193" s="10">
        <v>25</v>
      </c>
      <c r="AI193" s="10">
        <v>37</v>
      </c>
      <c r="AJ193" s="10">
        <v>31</v>
      </c>
      <c r="AK193" s="10">
        <v>0</v>
      </c>
      <c r="AL193" s="10">
        <v>44</v>
      </c>
      <c r="AM193" s="10">
        <v>52</v>
      </c>
      <c r="AN193" s="10">
        <v>47</v>
      </c>
      <c r="AO193" s="10">
        <v>0</v>
      </c>
      <c r="AP193" s="10">
        <v>11</v>
      </c>
      <c r="AQ193" s="10">
        <v>16</v>
      </c>
      <c r="AR193" s="10">
        <v>10</v>
      </c>
      <c r="AS193" s="10">
        <v>0</v>
      </c>
    </row>
    <row r="194" spans="1:45" x14ac:dyDescent="0.4">
      <c r="B194" s="10">
        <v>140</v>
      </c>
      <c r="C194" s="10">
        <v>171</v>
      </c>
      <c r="D194" s="10">
        <v>194</v>
      </c>
      <c r="E194" s="10">
        <v>525</v>
      </c>
      <c r="F194" s="10">
        <v>399</v>
      </c>
      <c r="G194" s="10">
        <v>458</v>
      </c>
      <c r="H194" s="10">
        <v>487</v>
      </c>
      <c r="I194" s="10">
        <v>1024</v>
      </c>
      <c r="J194" s="10">
        <v>558</v>
      </c>
      <c r="K194" s="10">
        <v>557</v>
      </c>
      <c r="L194" s="10">
        <v>670</v>
      </c>
      <c r="M194" s="10">
        <v>1265</v>
      </c>
      <c r="N194" s="10">
        <v>579</v>
      </c>
      <c r="O194" s="10">
        <v>605</v>
      </c>
      <c r="P194" s="10">
        <v>615</v>
      </c>
      <c r="Q194" s="10">
        <v>977</v>
      </c>
      <c r="R194" s="10">
        <v>697</v>
      </c>
      <c r="S194" s="10">
        <v>673</v>
      </c>
      <c r="T194" s="10">
        <v>615</v>
      </c>
      <c r="U194" s="10">
        <v>885</v>
      </c>
      <c r="V194" s="10">
        <v>799</v>
      </c>
      <c r="W194" s="10">
        <v>729</v>
      </c>
      <c r="X194" s="10">
        <v>608</v>
      </c>
      <c r="Y194" s="10">
        <v>879</v>
      </c>
      <c r="Z194" s="10">
        <v>408</v>
      </c>
      <c r="AA194" s="10">
        <v>375</v>
      </c>
      <c r="AB194" s="10">
        <v>339</v>
      </c>
      <c r="AC194" s="10">
        <v>431</v>
      </c>
      <c r="AD194" s="10">
        <v>1560</v>
      </c>
      <c r="AE194" s="10">
        <v>1486</v>
      </c>
      <c r="AF194" s="10">
        <v>1327</v>
      </c>
      <c r="AG194" s="10">
        <v>2296</v>
      </c>
      <c r="AH194" s="10">
        <v>2001</v>
      </c>
      <c r="AI194" s="10">
        <v>2055</v>
      </c>
      <c r="AJ194" s="10">
        <v>2161</v>
      </c>
      <c r="AK194" s="10">
        <v>3652</v>
      </c>
      <c r="AL194" s="10">
        <v>2405</v>
      </c>
      <c r="AM194" s="10">
        <v>2382</v>
      </c>
      <c r="AN194" s="10">
        <v>2397</v>
      </c>
      <c r="AO194" s="10">
        <v>4107</v>
      </c>
      <c r="AP194" s="10">
        <v>1175</v>
      </c>
      <c r="AQ194" s="10">
        <v>1190</v>
      </c>
      <c r="AR194" s="10">
        <v>1127</v>
      </c>
      <c r="AS194" s="10">
        <v>1880</v>
      </c>
    </row>
    <row r="195" spans="1:45" x14ac:dyDescent="0.4">
      <c r="B195" s="10">
        <v>0</v>
      </c>
      <c r="C195" s="10">
        <v>3.1716932474570001</v>
      </c>
      <c r="D195" s="10">
        <v>4.9544134448520003</v>
      </c>
      <c r="E195" s="10">
        <v>0</v>
      </c>
      <c r="F195" s="10">
        <v>7.710784166312</v>
      </c>
      <c r="G195" s="10">
        <v>4.9407988140550003</v>
      </c>
      <c r="H195" s="10">
        <v>9.0533921223379998</v>
      </c>
      <c r="I195" s="10">
        <v>0</v>
      </c>
      <c r="J195" s="10">
        <v>16.04025521682</v>
      </c>
      <c r="K195" s="10">
        <v>13.32057993507</v>
      </c>
      <c r="L195" s="10">
        <v>15.27253542237</v>
      </c>
      <c r="M195" s="10">
        <v>0</v>
      </c>
      <c r="N195" s="10">
        <v>11.305026642930001</v>
      </c>
      <c r="O195" s="10">
        <v>17.410982344339999</v>
      </c>
      <c r="P195" s="10">
        <v>14.26608751851</v>
      </c>
      <c r="Q195" s="10">
        <v>0</v>
      </c>
      <c r="R195" s="10">
        <v>11.722550129389999</v>
      </c>
      <c r="S195" s="10">
        <v>7.948767291187</v>
      </c>
      <c r="T195" s="10">
        <v>7.0628786128550001</v>
      </c>
      <c r="U195" s="10">
        <v>0</v>
      </c>
      <c r="V195" s="10">
        <v>1.665757441589</v>
      </c>
      <c r="W195" s="10">
        <v>4.5900330602560002</v>
      </c>
      <c r="X195" s="10">
        <v>3.8934021747109999</v>
      </c>
      <c r="Y195" s="10">
        <v>0</v>
      </c>
      <c r="Z195" s="10">
        <v>0</v>
      </c>
      <c r="AA195" s="10">
        <v>2.1207991257669998</v>
      </c>
      <c r="AB195" s="10">
        <v>0.60963098300660001</v>
      </c>
      <c r="AC195" s="10">
        <v>0</v>
      </c>
      <c r="AD195" s="10">
        <v>31.82341720466</v>
      </c>
      <c r="AE195" s="10">
        <v>29.823777237880002</v>
      </c>
      <c r="AF195" s="10">
        <v>33.203859154699998</v>
      </c>
      <c r="AG195" s="10">
        <v>0</v>
      </c>
      <c r="AH195" s="10">
        <v>16.620956392379998</v>
      </c>
      <c r="AI195" s="10">
        <v>23.679876580249999</v>
      </c>
      <c r="AJ195" s="10">
        <v>21.251626693510001</v>
      </c>
      <c r="AK195" s="10">
        <v>0</v>
      </c>
      <c r="AL195" s="10">
        <v>36.504923247400001</v>
      </c>
      <c r="AM195" s="10">
        <v>43.345153332270002</v>
      </c>
      <c r="AN195" s="10">
        <v>46.211521437610003</v>
      </c>
      <c r="AO195" s="10">
        <v>0</v>
      </c>
      <c r="AP195" s="10">
        <v>11.93945034964</v>
      </c>
      <c r="AQ195" s="10">
        <v>10.158500485859999</v>
      </c>
      <c r="AR195" s="10">
        <v>8.9008188410300004</v>
      </c>
      <c r="AS195" s="10">
        <v>0</v>
      </c>
    </row>
    <row r="196" spans="1:45" x14ac:dyDescent="0.4">
      <c r="B196" s="10">
        <v>414.93832661670001</v>
      </c>
      <c r="C196" s="10">
        <v>393.1087009327</v>
      </c>
      <c r="D196" s="10">
        <v>411.1167491361</v>
      </c>
      <c r="E196" s="10">
        <v>684.19789504209996</v>
      </c>
      <c r="F196" s="10">
        <v>684.26920344040002</v>
      </c>
      <c r="G196" s="10">
        <v>663.39166233169999</v>
      </c>
      <c r="H196" s="10">
        <v>674.01172105759997</v>
      </c>
      <c r="I196" s="10">
        <v>1128.41468854</v>
      </c>
      <c r="J196" s="10">
        <v>617.18630347789997</v>
      </c>
      <c r="K196" s="10">
        <v>627.76873530119997</v>
      </c>
      <c r="L196" s="10">
        <v>636.72706064479996</v>
      </c>
      <c r="M196" s="10">
        <v>1073.374845675</v>
      </c>
      <c r="N196" s="10">
        <v>579.05991985059995</v>
      </c>
      <c r="O196" s="10">
        <v>581.35840760539998</v>
      </c>
      <c r="P196" s="10">
        <v>561.89971533259995</v>
      </c>
      <c r="Q196" s="10">
        <v>927.34131457230001</v>
      </c>
      <c r="R196" s="10">
        <v>534.86103441440002</v>
      </c>
      <c r="S196" s="10">
        <v>537.47378196149998</v>
      </c>
      <c r="T196" s="10">
        <v>520.81066326339999</v>
      </c>
      <c r="U196" s="10">
        <v>855.37523773249995</v>
      </c>
      <c r="V196" s="10">
        <v>488.03964374970002</v>
      </c>
      <c r="W196" s="10">
        <v>520.38165158490006</v>
      </c>
      <c r="X196" s="10">
        <v>463.59296599330003</v>
      </c>
      <c r="Y196" s="10">
        <v>868.07166433760005</v>
      </c>
      <c r="Z196" s="10">
        <v>261.6455684503</v>
      </c>
      <c r="AA196" s="10">
        <v>246.00304049409999</v>
      </c>
      <c r="AB196" s="10">
        <v>286.2186198398</v>
      </c>
      <c r="AC196" s="10">
        <v>446.85162582309999</v>
      </c>
      <c r="AD196" s="10">
        <v>1752.8369306449999</v>
      </c>
      <c r="AE196" s="10">
        <v>1754.4793060980001</v>
      </c>
      <c r="AF196" s="10">
        <v>1799.134141944</v>
      </c>
      <c r="AG196" s="10">
        <v>3020.550763321</v>
      </c>
      <c r="AH196" s="10">
        <v>1805.6587632129999</v>
      </c>
      <c r="AI196" s="10">
        <v>1770.486660114</v>
      </c>
      <c r="AJ196" s="10">
        <v>1701.07770433</v>
      </c>
      <c r="AK196" s="10">
        <v>2921.773676756</v>
      </c>
      <c r="AL196" s="10">
        <v>2343.7882726490002</v>
      </c>
      <c r="AM196" s="10">
        <v>2394.2378484450001</v>
      </c>
      <c r="AN196" s="10">
        <v>2358.2221231120002</v>
      </c>
      <c r="AO196" s="10">
        <v>4013.4190004729999</v>
      </c>
      <c r="AP196" s="10">
        <v>1236.211727351</v>
      </c>
      <c r="AQ196" s="10">
        <v>1177.7621515549999</v>
      </c>
      <c r="AR196" s="10">
        <v>1191.125665729</v>
      </c>
      <c r="AS196" s="10">
        <v>1973.5561672179999</v>
      </c>
    </row>
    <row r="197" spans="1:45" x14ac:dyDescent="0.4">
      <c r="B197" s="4" t="s">
        <v>95</v>
      </c>
      <c r="C197" s="4" t="s">
        <v>95</v>
      </c>
      <c r="D197" s="4" t="s">
        <v>95</v>
      </c>
      <c r="E197" s="4" t="s">
        <v>95</v>
      </c>
      <c r="F197" s="4" t="s">
        <v>382</v>
      </c>
      <c r="G197" s="4" t="s">
        <v>116</v>
      </c>
      <c r="H197" s="4" t="s">
        <v>382</v>
      </c>
      <c r="I197" s="4" t="s">
        <v>95</v>
      </c>
      <c r="J197" s="4" t="s">
        <v>483</v>
      </c>
      <c r="K197" s="4" t="s">
        <v>476</v>
      </c>
      <c r="L197" s="4" t="s">
        <v>483</v>
      </c>
      <c r="M197" s="4" t="s">
        <v>95</v>
      </c>
      <c r="N197" s="4" t="s">
        <v>476</v>
      </c>
      <c r="O197" s="4" t="s">
        <v>483</v>
      </c>
      <c r="P197" s="4" t="s">
        <v>476</v>
      </c>
      <c r="Q197" s="4" t="s">
        <v>95</v>
      </c>
      <c r="R197" s="4" t="s">
        <v>483</v>
      </c>
      <c r="S197" s="4" t="s">
        <v>476</v>
      </c>
      <c r="T197" s="4" t="s">
        <v>476</v>
      </c>
      <c r="U197" s="4" t="s">
        <v>95</v>
      </c>
      <c r="V197" s="4" t="s">
        <v>382</v>
      </c>
      <c r="W197" s="4" t="s">
        <v>828</v>
      </c>
      <c r="X197" s="4" t="s">
        <v>382</v>
      </c>
      <c r="Y197" s="4" t="s">
        <v>95</v>
      </c>
      <c r="Z197" s="4" t="s">
        <v>95</v>
      </c>
      <c r="AA197" s="4" t="s">
        <v>95</v>
      </c>
      <c r="AB197" s="4" t="s">
        <v>95</v>
      </c>
      <c r="AC197" s="4" t="s">
        <v>95</v>
      </c>
      <c r="AD197" s="4" t="s">
        <v>366</v>
      </c>
      <c r="AE197" s="4" t="s">
        <v>366</v>
      </c>
      <c r="AF197" s="4" t="s">
        <v>484</v>
      </c>
      <c r="AG197" s="4" t="s">
        <v>95</v>
      </c>
      <c r="AH197" s="4" t="s">
        <v>483</v>
      </c>
      <c r="AI197" s="4" t="s">
        <v>366</v>
      </c>
      <c r="AJ197" s="4" t="s">
        <v>366</v>
      </c>
      <c r="AK197" s="4" t="s">
        <v>95</v>
      </c>
      <c r="AL197" s="4" t="s">
        <v>366</v>
      </c>
      <c r="AM197" s="4" t="s">
        <v>366</v>
      </c>
      <c r="AN197" s="4" t="s">
        <v>366</v>
      </c>
      <c r="AO197" s="4" t="s">
        <v>95</v>
      </c>
      <c r="AP197" s="4" t="s">
        <v>881</v>
      </c>
      <c r="AQ197" s="4" t="s">
        <v>483</v>
      </c>
      <c r="AR197" s="4" t="s">
        <v>476</v>
      </c>
      <c r="AS197" s="4" t="s">
        <v>95</v>
      </c>
    </row>
    <row r="198" spans="1:45" x14ac:dyDescent="0.4">
      <c r="A198" s="1" t="s">
        <v>354</v>
      </c>
      <c r="B198" s="9">
        <v>0</v>
      </c>
      <c r="C198" s="9">
        <v>0</v>
      </c>
      <c r="D198" s="9">
        <v>6.5002384162339997E-3</v>
      </c>
      <c r="E198" s="9">
        <v>0</v>
      </c>
      <c r="F198" s="9">
        <v>7.7436599067080003E-3</v>
      </c>
      <c r="G198" s="9">
        <v>6.3812906038850006E-3</v>
      </c>
      <c r="H198" s="9">
        <v>1.918009187559E-3</v>
      </c>
      <c r="I198" s="9">
        <v>0</v>
      </c>
      <c r="J198" s="9">
        <v>9.6273153649510008E-3</v>
      </c>
      <c r="K198" s="9">
        <v>8.0961573208310003E-3</v>
      </c>
      <c r="L198" s="9">
        <v>6.6313873426579991E-3</v>
      </c>
      <c r="M198" s="9">
        <v>0</v>
      </c>
      <c r="N198" s="9">
        <v>9.5391895342240001E-3</v>
      </c>
      <c r="O198" s="9">
        <v>1.8709857388380002E-2</v>
      </c>
      <c r="P198" s="9">
        <v>1.033269406706E-2</v>
      </c>
      <c r="Q198" s="9">
        <v>0</v>
      </c>
      <c r="R198" s="9">
        <v>8.899495393509E-3</v>
      </c>
      <c r="S198" s="9">
        <v>1.659080000394E-2</v>
      </c>
      <c r="T198" s="9">
        <v>8.3270508936569999E-3</v>
      </c>
      <c r="U198" s="9">
        <v>0</v>
      </c>
      <c r="V198" s="9">
        <v>1.891984779418E-2</v>
      </c>
      <c r="W198" s="9">
        <v>6.4521293473819999E-3</v>
      </c>
      <c r="X198" s="9">
        <v>1.2315237489919998E-2</v>
      </c>
      <c r="Y198" s="9">
        <v>0</v>
      </c>
      <c r="Z198" s="9">
        <v>1.1809584983370001E-2</v>
      </c>
      <c r="AA198" s="9">
        <v>1.723072217952E-2</v>
      </c>
      <c r="AB198" s="9">
        <v>9.4178817523909997E-3</v>
      </c>
      <c r="AC198" s="9">
        <v>0</v>
      </c>
      <c r="AD198" s="9">
        <v>7.9587514576920006E-3</v>
      </c>
      <c r="AE198" s="9">
        <v>1.26819781846E-2</v>
      </c>
      <c r="AF198" s="9">
        <v>4.8226061108929998E-3</v>
      </c>
      <c r="AG198" s="9">
        <v>0</v>
      </c>
      <c r="AH198" s="9">
        <v>1.1019534310450002E-2</v>
      </c>
      <c r="AI198" s="9">
        <v>8.1650848649939996E-3</v>
      </c>
      <c r="AJ198" s="9">
        <v>1.0615959119900001E-2</v>
      </c>
      <c r="AK198" s="9">
        <v>0</v>
      </c>
      <c r="AL198" s="9">
        <v>8.6284394518479999E-3</v>
      </c>
      <c r="AM198" s="9">
        <v>1.232597378969E-2</v>
      </c>
      <c r="AN198" s="9">
        <v>9.0254009598160004E-3</v>
      </c>
      <c r="AO198" s="9">
        <v>0</v>
      </c>
      <c r="AP198" s="9">
        <v>1.1021313478189999E-2</v>
      </c>
      <c r="AQ198" s="9">
        <v>6.1091529743249997E-3</v>
      </c>
      <c r="AR198" s="9">
        <v>4.5764998770790001E-3</v>
      </c>
      <c r="AS198" s="9">
        <v>0</v>
      </c>
    </row>
    <row r="199" spans="1:45" x14ac:dyDescent="0.4">
      <c r="B199" s="10">
        <v>0</v>
      </c>
      <c r="C199" s="10">
        <v>0</v>
      </c>
      <c r="D199" s="10">
        <v>1</v>
      </c>
      <c r="E199" s="10">
        <v>0</v>
      </c>
      <c r="F199" s="10">
        <v>4</v>
      </c>
      <c r="G199" s="10">
        <v>4</v>
      </c>
      <c r="H199" s="10">
        <v>2</v>
      </c>
      <c r="I199" s="10">
        <v>0</v>
      </c>
      <c r="J199" s="10">
        <v>4</v>
      </c>
      <c r="K199" s="10">
        <v>4</v>
      </c>
      <c r="L199" s="10">
        <v>6</v>
      </c>
      <c r="M199" s="10">
        <v>0</v>
      </c>
      <c r="N199" s="10">
        <v>8</v>
      </c>
      <c r="O199" s="10">
        <v>10</v>
      </c>
      <c r="P199" s="10">
        <v>7</v>
      </c>
      <c r="Q199" s="10">
        <v>0</v>
      </c>
      <c r="R199" s="10">
        <v>8</v>
      </c>
      <c r="S199" s="10">
        <v>12</v>
      </c>
      <c r="T199" s="10">
        <v>4</v>
      </c>
      <c r="U199" s="10">
        <v>0</v>
      </c>
      <c r="V199" s="10">
        <v>16</v>
      </c>
      <c r="W199" s="10">
        <v>4</v>
      </c>
      <c r="X199" s="10">
        <v>8</v>
      </c>
      <c r="Y199" s="10">
        <v>0</v>
      </c>
      <c r="Z199" s="10">
        <v>4</v>
      </c>
      <c r="AA199" s="10">
        <v>8</v>
      </c>
      <c r="AB199" s="10">
        <v>5</v>
      </c>
      <c r="AC199" s="10">
        <v>0</v>
      </c>
      <c r="AD199" s="10">
        <v>18</v>
      </c>
      <c r="AE199" s="10">
        <v>21</v>
      </c>
      <c r="AF199" s="10">
        <v>6</v>
      </c>
      <c r="AG199" s="10">
        <v>0</v>
      </c>
      <c r="AH199" s="10">
        <v>26</v>
      </c>
      <c r="AI199" s="10">
        <v>21</v>
      </c>
      <c r="AJ199" s="10">
        <v>27</v>
      </c>
      <c r="AK199" s="10">
        <v>0</v>
      </c>
      <c r="AL199" s="10">
        <v>30</v>
      </c>
      <c r="AM199" s="10">
        <v>32</v>
      </c>
      <c r="AN199" s="10">
        <v>25</v>
      </c>
      <c r="AO199" s="10">
        <v>0</v>
      </c>
      <c r="AP199" s="10">
        <v>14</v>
      </c>
      <c r="AQ199" s="10">
        <v>10</v>
      </c>
      <c r="AR199" s="10">
        <v>8</v>
      </c>
      <c r="AS199" s="10">
        <v>0</v>
      </c>
    </row>
    <row r="200" spans="1:45" x14ac:dyDescent="0.4">
      <c r="B200" s="10">
        <v>140</v>
      </c>
      <c r="C200" s="10">
        <v>171</v>
      </c>
      <c r="D200" s="10">
        <v>194</v>
      </c>
      <c r="E200" s="10">
        <v>525</v>
      </c>
      <c r="F200" s="10">
        <v>399</v>
      </c>
      <c r="G200" s="10">
        <v>458</v>
      </c>
      <c r="H200" s="10">
        <v>487</v>
      </c>
      <c r="I200" s="10">
        <v>1024</v>
      </c>
      <c r="J200" s="10">
        <v>558</v>
      </c>
      <c r="K200" s="10">
        <v>557</v>
      </c>
      <c r="L200" s="10">
        <v>670</v>
      </c>
      <c r="M200" s="10">
        <v>1265</v>
      </c>
      <c r="N200" s="10">
        <v>579</v>
      </c>
      <c r="O200" s="10">
        <v>605</v>
      </c>
      <c r="P200" s="10">
        <v>615</v>
      </c>
      <c r="Q200" s="10">
        <v>977</v>
      </c>
      <c r="R200" s="10">
        <v>697</v>
      </c>
      <c r="S200" s="10">
        <v>673</v>
      </c>
      <c r="T200" s="10">
        <v>615</v>
      </c>
      <c r="U200" s="10">
        <v>885</v>
      </c>
      <c r="V200" s="10">
        <v>799</v>
      </c>
      <c r="W200" s="10">
        <v>729</v>
      </c>
      <c r="X200" s="10">
        <v>608</v>
      </c>
      <c r="Y200" s="10">
        <v>879</v>
      </c>
      <c r="Z200" s="10">
        <v>408</v>
      </c>
      <c r="AA200" s="10">
        <v>375</v>
      </c>
      <c r="AB200" s="10">
        <v>339</v>
      </c>
      <c r="AC200" s="10">
        <v>431</v>
      </c>
      <c r="AD200" s="10">
        <v>1560</v>
      </c>
      <c r="AE200" s="10">
        <v>1486</v>
      </c>
      <c r="AF200" s="10">
        <v>1327</v>
      </c>
      <c r="AG200" s="10">
        <v>2296</v>
      </c>
      <c r="AH200" s="10">
        <v>2001</v>
      </c>
      <c r="AI200" s="10">
        <v>2055</v>
      </c>
      <c r="AJ200" s="10">
        <v>2161</v>
      </c>
      <c r="AK200" s="10">
        <v>3652</v>
      </c>
      <c r="AL200" s="10">
        <v>2405</v>
      </c>
      <c r="AM200" s="10">
        <v>2382</v>
      </c>
      <c r="AN200" s="10">
        <v>2397</v>
      </c>
      <c r="AO200" s="10">
        <v>4107</v>
      </c>
      <c r="AP200" s="10">
        <v>1175</v>
      </c>
      <c r="AQ200" s="10">
        <v>1190</v>
      </c>
      <c r="AR200" s="10">
        <v>1127</v>
      </c>
      <c r="AS200" s="10">
        <v>1880</v>
      </c>
    </row>
    <row r="201" spans="1:45" x14ac:dyDescent="0.4">
      <c r="B201" s="10">
        <v>0</v>
      </c>
      <c r="C201" s="10">
        <v>0</v>
      </c>
      <c r="D201" s="10">
        <v>2.672356886292</v>
      </c>
      <c r="E201" s="10">
        <v>0</v>
      </c>
      <c r="F201" s="10">
        <v>5.298747996076</v>
      </c>
      <c r="G201" s="10">
        <v>4.2332949815329997</v>
      </c>
      <c r="H201" s="10">
        <v>1.292760673511</v>
      </c>
      <c r="I201" s="10">
        <v>0</v>
      </c>
      <c r="J201" s="10">
        <v>5.9418471825100001</v>
      </c>
      <c r="K201" s="10">
        <v>5.0825144420979997</v>
      </c>
      <c r="L201" s="10">
        <v>4.2223837706880003</v>
      </c>
      <c r="M201" s="10">
        <v>0</v>
      </c>
      <c r="N201" s="10">
        <v>5.5237623271269998</v>
      </c>
      <c r="O201" s="10">
        <v>10.87713289783</v>
      </c>
      <c r="P201" s="10">
        <v>5.8059378548979996</v>
      </c>
      <c r="Q201" s="10">
        <v>0</v>
      </c>
      <c r="R201" s="10">
        <v>4.7599933119389997</v>
      </c>
      <c r="S201" s="10">
        <v>8.9171200238819992</v>
      </c>
      <c r="T201" s="10">
        <v>4.3368168989539999</v>
      </c>
      <c r="U201" s="10">
        <v>0</v>
      </c>
      <c r="V201" s="10">
        <v>9.2336357772709992</v>
      </c>
      <c r="W201" s="10">
        <v>3.3575697260299999</v>
      </c>
      <c r="X201" s="10">
        <v>5.7092574748639997</v>
      </c>
      <c r="Y201" s="10">
        <v>0</v>
      </c>
      <c r="Z201" s="10">
        <v>3.0899255761359998</v>
      </c>
      <c r="AA201" s="10">
        <v>4.2388100460710003</v>
      </c>
      <c r="AB201" s="10">
        <v>2.6955731169839998</v>
      </c>
      <c r="AC201" s="10">
        <v>0</v>
      </c>
      <c r="AD201" s="10">
        <v>13.95039347686</v>
      </c>
      <c r="AE201" s="10">
        <v>22.25026828527</v>
      </c>
      <c r="AF201" s="10">
        <v>8.6765153072540002</v>
      </c>
      <c r="AG201" s="10">
        <v>0</v>
      </c>
      <c r="AH201" s="10">
        <v>19.897518694190001</v>
      </c>
      <c r="AI201" s="10">
        <v>14.45617383217</v>
      </c>
      <c r="AJ201" s="10">
        <v>18.058571368940001</v>
      </c>
      <c r="AK201" s="10">
        <v>0</v>
      </c>
      <c r="AL201" s="10">
        <v>20.223235198499999</v>
      </c>
      <c r="AM201" s="10">
        <v>29.511312966230001</v>
      </c>
      <c r="AN201" s="10">
        <v>21.283900213399999</v>
      </c>
      <c r="AO201" s="10">
        <v>0</v>
      </c>
      <c r="AP201" s="10">
        <v>13.62467697256</v>
      </c>
      <c r="AQ201" s="10">
        <v>7.1951291512170004</v>
      </c>
      <c r="AR201" s="10">
        <v>5.4511864627930002</v>
      </c>
      <c r="AS201" s="10">
        <v>0</v>
      </c>
    </row>
    <row r="202" spans="1:45" x14ac:dyDescent="0.4">
      <c r="B202" s="10">
        <v>414.93832661670001</v>
      </c>
      <c r="C202" s="10">
        <v>393.1087009327</v>
      </c>
      <c r="D202" s="10">
        <v>411.1167491361</v>
      </c>
      <c r="E202" s="10">
        <v>684.19789504209996</v>
      </c>
      <c r="F202" s="10">
        <v>684.26920344040002</v>
      </c>
      <c r="G202" s="10">
        <v>663.39166233169999</v>
      </c>
      <c r="H202" s="10">
        <v>674.01172105759997</v>
      </c>
      <c r="I202" s="10">
        <v>1128.41468854</v>
      </c>
      <c r="J202" s="10">
        <v>617.18630347789997</v>
      </c>
      <c r="K202" s="10">
        <v>627.76873530119997</v>
      </c>
      <c r="L202" s="10">
        <v>636.72706064479996</v>
      </c>
      <c r="M202" s="10">
        <v>1073.374845675</v>
      </c>
      <c r="N202" s="10">
        <v>579.05991985059995</v>
      </c>
      <c r="O202" s="10">
        <v>581.35840760539998</v>
      </c>
      <c r="P202" s="10">
        <v>561.89971533259995</v>
      </c>
      <c r="Q202" s="10">
        <v>927.34131457230001</v>
      </c>
      <c r="R202" s="10">
        <v>534.86103441440002</v>
      </c>
      <c r="S202" s="10">
        <v>537.47378196149998</v>
      </c>
      <c r="T202" s="10">
        <v>520.81066326339999</v>
      </c>
      <c r="U202" s="10">
        <v>855.37523773249995</v>
      </c>
      <c r="V202" s="10">
        <v>488.03964374970002</v>
      </c>
      <c r="W202" s="10">
        <v>520.38165158490006</v>
      </c>
      <c r="X202" s="10">
        <v>463.59296599330003</v>
      </c>
      <c r="Y202" s="10">
        <v>868.07166433760005</v>
      </c>
      <c r="Z202" s="10">
        <v>261.6455684503</v>
      </c>
      <c r="AA202" s="10">
        <v>246.00304049409999</v>
      </c>
      <c r="AB202" s="10">
        <v>286.2186198398</v>
      </c>
      <c r="AC202" s="10">
        <v>446.85162582309999</v>
      </c>
      <c r="AD202" s="10">
        <v>1752.8369306449999</v>
      </c>
      <c r="AE202" s="10">
        <v>1754.4793060980001</v>
      </c>
      <c r="AF202" s="10">
        <v>1799.134141944</v>
      </c>
      <c r="AG202" s="10">
        <v>3020.550763321</v>
      </c>
      <c r="AH202" s="10">
        <v>1805.6587632129999</v>
      </c>
      <c r="AI202" s="10">
        <v>1770.486660114</v>
      </c>
      <c r="AJ202" s="10">
        <v>1701.07770433</v>
      </c>
      <c r="AK202" s="10">
        <v>2921.773676756</v>
      </c>
      <c r="AL202" s="10">
        <v>2343.7882726490002</v>
      </c>
      <c r="AM202" s="10">
        <v>2394.2378484450001</v>
      </c>
      <c r="AN202" s="10">
        <v>2358.2221231120002</v>
      </c>
      <c r="AO202" s="10">
        <v>4013.4190004729999</v>
      </c>
      <c r="AP202" s="10">
        <v>1236.211727351</v>
      </c>
      <c r="AQ202" s="10">
        <v>1177.7621515549999</v>
      </c>
      <c r="AR202" s="10">
        <v>1191.125665729</v>
      </c>
      <c r="AS202" s="10">
        <v>1973.5561672179999</v>
      </c>
    </row>
    <row r="203" spans="1:45" x14ac:dyDescent="0.4">
      <c r="B203" s="4" t="s">
        <v>95</v>
      </c>
      <c r="C203" s="4" t="s">
        <v>95</v>
      </c>
      <c r="D203" s="4" t="s">
        <v>95</v>
      </c>
      <c r="E203" s="4" t="s">
        <v>95</v>
      </c>
      <c r="F203" s="4" t="s">
        <v>116</v>
      </c>
      <c r="G203" s="4" t="s">
        <v>116</v>
      </c>
      <c r="H203" s="4" t="s">
        <v>95</v>
      </c>
      <c r="I203" s="4" t="s">
        <v>95</v>
      </c>
      <c r="J203" s="4" t="s">
        <v>116</v>
      </c>
      <c r="K203" s="4" t="s">
        <v>116</v>
      </c>
      <c r="L203" s="4" t="s">
        <v>382</v>
      </c>
      <c r="M203" s="4" t="s">
        <v>95</v>
      </c>
      <c r="N203" s="4" t="s">
        <v>238</v>
      </c>
      <c r="O203" s="4" t="s">
        <v>476</v>
      </c>
      <c r="P203" s="4" t="s">
        <v>382</v>
      </c>
      <c r="Q203" s="4" t="s">
        <v>95</v>
      </c>
      <c r="R203" s="4" t="s">
        <v>900</v>
      </c>
      <c r="S203" s="4" t="s">
        <v>476</v>
      </c>
      <c r="T203" s="4" t="s">
        <v>116</v>
      </c>
      <c r="U203" s="4" t="s">
        <v>95</v>
      </c>
      <c r="V203" s="4" t="s">
        <v>476</v>
      </c>
      <c r="W203" s="4" t="s">
        <v>116</v>
      </c>
      <c r="X203" s="4" t="s">
        <v>116</v>
      </c>
      <c r="Y203" s="4" t="s">
        <v>95</v>
      </c>
      <c r="Z203" s="4" t="s">
        <v>116</v>
      </c>
      <c r="AA203" s="4" t="s">
        <v>382</v>
      </c>
      <c r="AB203" s="4" t="s">
        <v>116</v>
      </c>
      <c r="AC203" s="4" t="s">
        <v>95</v>
      </c>
      <c r="AD203" s="4" t="s">
        <v>483</v>
      </c>
      <c r="AE203" s="4" t="s">
        <v>483</v>
      </c>
      <c r="AF203" s="4" t="s">
        <v>382</v>
      </c>
      <c r="AG203" s="4" t="s">
        <v>95</v>
      </c>
      <c r="AH203" s="4" t="s">
        <v>483</v>
      </c>
      <c r="AI203" s="4" t="s">
        <v>483</v>
      </c>
      <c r="AJ203" s="4" t="s">
        <v>483</v>
      </c>
      <c r="AK203" s="4" t="s">
        <v>95</v>
      </c>
      <c r="AL203" s="4" t="s">
        <v>366</v>
      </c>
      <c r="AM203" s="4" t="s">
        <v>366</v>
      </c>
      <c r="AN203" s="4" t="s">
        <v>483</v>
      </c>
      <c r="AO203" s="4" t="s">
        <v>95</v>
      </c>
      <c r="AP203" s="4" t="s">
        <v>476</v>
      </c>
      <c r="AQ203" s="4" t="s">
        <v>476</v>
      </c>
      <c r="AR203" s="4" t="s">
        <v>382</v>
      </c>
      <c r="AS203" s="4" t="s">
        <v>95</v>
      </c>
    </row>
    <row r="204" spans="1:45" x14ac:dyDescent="0.4">
      <c r="A204" s="1" t="s">
        <v>360</v>
      </c>
      <c r="B204" s="9">
        <v>0</v>
      </c>
      <c r="C204" s="9">
        <v>0</v>
      </c>
      <c r="D204" s="9">
        <v>0</v>
      </c>
      <c r="E204" s="9">
        <v>0</v>
      </c>
      <c r="F204" s="9">
        <v>5.1397610869230006E-3</v>
      </c>
      <c r="G204" s="9">
        <v>2.0662488497500001E-3</v>
      </c>
      <c r="H204" s="9">
        <v>0</v>
      </c>
      <c r="I204" s="9">
        <v>0</v>
      </c>
      <c r="J204" s="9">
        <v>4.4496849072479996E-3</v>
      </c>
      <c r="K204" s="9">
        <v>5.3269944885649999E-3</v>
      </c>
      <c r="L204" s="9">
        <v>2.6801827997260004E-3</v>
      </c>
      <c r="M204" s="9">
        <v>0</v>
      </c>
      <c r="N204" s="9">
        <v>6.601674390302E-3</v>
      </c>
      <c r="O204" s="9">
        <v>3.4968645479330003E-3</v>
      </c>
      <c r="P204" s="9">
        <v>4.1717945376490003E-3</v>
      </c>
      <c r="Q204" s="9">
        <v>0</v>
      </c>
      <c r="R204" s="9">
        <v>8.2949443373229997E-3</v>
      </c>
      <c r="S204" s="9">
        <v>2.9177908651459999E-3</v>
      </c>
      <c r="T204" s="9">
        <v>0</v>
      </c>
      <c r="U204" s="9">
        <v>0</v>
      </c>
      <c r="V204" s="9">
        <v>5.1626377010970002E-3</v>
      </c>
      <c r="W204" s="9">
        <v>9.6117080989689997E-3</v>
      </c>
      <c r="X204" s="9">
        <v>4.3802895581989999E-3</v>
      </c>
      <c r="Y204" s="9">
        <v>0</v>
      </c>
      <c r="Z204" s="9">
        <v>8.5981628969199995E-3</v>
      </c>
      <c r="AA204" s="9">
        <v>5.2066721767690003E-3</v>
      </c>
      <c r="AB204" s="9">
        <v>5.4144670794240004E-3</v>
      </c>
      <c r="AC204" s="9">
        <v>0</v>
      </c>
      <c r="AD204" s="9">
        <v>6.6907251424100003E-3</v>
      </c>
      <c r="AE204" s="9">
        <v>4.6882748710610003E-3</v>
      </c>
      <c r="AF204" s="9">
        <v>2.4891714653710001E-3</v>
      </c>
      <c r="AG204" s="9">
        <v>0</v>
      </c>
      <c r="AH204" s="9">
        <v>4.1891444116169997E-3</v>
      </c>
      <c r="AI204" s="9">
        <v>3.5996617038479999E-3</v>
      </c>
      <c r="AJ204" s="9">
        <v>1.8533629742480001E-3</v>
      </c>
      <c r="AK204" s="9">
        <v>0</v>
      </c>
      <c r="AL204" s="9">
        <v>6.3571901903890001E-3</v>
      </c>
      <c r="AM204" s="9">
        <v>2.9455869901610001E-3</v>
      </c>
      <c r="AN204" s="9">
        <v>2.458558345027E-3</v>
      </c>
      <c r="AO204" s="9">
        <v>0</v>
      </c>
      <c r="AP204" s="9">
        <v>3.5527956313690001E-3</v>
      </c>
      <c r="AQ204" s="9">
        <v>6.4072346037539994E-3</v>
      </c>
      <c r="AR204" s="9">
        <v>1.5390828814860001E-3</v>
      </c>
      <c r="AS204" s="9">
        <v>0</v>
      </c>
    </row>
    <row r="205" spans="1:45" x14ac:dyDescent="0.4">
      <c r="B205" s="10">
        <v>0</v>
      </c>
      <c r="C205" s="10">
        <v>0</v>
      </c>
      <c r="D205" s="10">
        <v>0</v>
      </c>
      <c r="E205" s="10">
        <v>0</v>
      </c>
      <c r="F205" s="10">
        <v>2</v>
      </c>
      <c r="G205" s="10">
        <v>2</v>
      </c>
      <c r="H205" s="10">
        <v>0</v>
      </c>
      <c r="I205" s="10">
        <v>0</v>
      </c>
      <c r="J205" s="10">
        <v>2</v>
      </c>
      <c r="K205" s="10">
        <v>2</v>
      </c>
      <c r="L205" s="10">
        <v>3</v>
      </c>
      <c r="M205" s="10">
        <v>0</v>
      </c>
      <c r="N205" s="10">
        <v>3</v>
      </c>
      <c r="O205" s="10">
        <v>1</v>
      </c>
      <c r="P205" s="10">
        <v>3</v>
      </c>
      <c r="Q205" s="10">
        <v>0</v>
      </c>
      <c r="R205" s="10">
        <v>6</v>
      </c>
      <c r="S205" s="10">
        <v>1</v>
      </c>
      <c r="T205" s="10">
        <v>0</v>
      </c>
      <c r="U205" s="10">
        <v>0</v>
      </c>
      <c r="V205" s="10">
        <v>4</v>
      </c>
      <c r="W205" s="10">
        <v>4</v>
      </c>
      <c r="X205" s="10">
        <v>4</v>
      </c>
      <c r="Y205" s="10">
        <v>0</v>
      </c>
      <c r="Z205" s="10">
        <v>4</v>
      </c>
      <c r="AA205" s="10">
        <v>1</v>
      </c>
      <c r="AB205" s="10">
        <v>1</v>
      </c>
      <c r="AC205" s="10">
        <v>0</v>
      </c>
      <c r="AD205" s="10">
        <v>14</v>
      </c>
      <c r="AE205" s="10">
        <v>6</v>
      </c>
      <c r="AF205" s="10">
        <v>4</v>
      </c>
      <c r="AG205" s="10">
        <v>0</v>
      </c>
      <c r="AH205" s="10">
        <v>7</v>
      </c>
      <c r="AI205" s="10">
        <v>5</v>
      </c>
      <c r="AJ205" s="10">
        <v>7</v>
      </c>
      <c r="AK205" s="10">
        <v>0</v>
      </c>
      <c r="AL205" s="10">
        <v>17</v>
      </c>
      <c r="AM205" s="10">
        <v>6</v>
      </c>
      <c r="AN205" s="10">
        <v>8</v>
      </c>
      <c r="AO205" s="10">
        <v>0</v>
      </c>
      <c r="AP205" s="10">
        <v>4</v>
      </c>
      <c r="AQ205" s="10">
        <v>5</v>
      </c>
      <c r="AR205" s="10">
        <v>3</v>
      </c>
      <c r="AS205" s="10">
        <v>0</v>
      </c>
    </row>
    <row r="206" spans="1:45" x14ac:dyDescent="0.4">
      <c r="B206" s="10">
        <v>140</v>
      </c>
      <c r="C206" s="10">
        <v>171</v>
      </c>
      <c r="D206" s="10">
        <v>194</v>
      </c>
      <c r="E206" s="10">
        <v>525</v>
      </c>
      <c r="F206" s="10">
        <v>399</v>
      </c>
      <c r="G206" s="10">
        <v>458</v>
      </c>
      <c r="H206" s="10">
        <v>487</v>
      </c>
      <c r="I206" s="10">
        <v>1024</v>
      </c>
      <c r="J206" s="10">
        <v>558</v>
      </c>
      <c r="K206" s="10">
        <v>557</v>
      </c>
      <c r="L206" s="10">
        <v>670</v>
      </c>
      <c r="M206" s="10">
        <v>1265</v>
      </c>
      <c r="N206" s="10">
        <v>579</v>
      </c>
      <c r="O206" s="10">
        <v>605</v>
      </c>
      <c r="P206" s="10">
        <v>615</v>
      </c>
      <c r="Q206" s="10">
        <v>977</v>
      </c>
      <c r="R206" s="10">
        <v>697</v>
      </c>
      <c r="S206" s="10">
        <v>673</v>
      </c>
      <c r="T206" s="10">
        <v>615</v>
      </c>
      <c r="U206" s="10">
        <v>885</v>
      </c>
      <c r="V206" s="10">
        <v>799</v>
      </c>
      <c r="W206" s="10">
        <v>729</v>
      </c>
      <c r="X206" s="10">
        <v>608</v>
      </c>
      <c r="Y206" s="10">
        <v>879</v>
      </c>
      <c r="Z206" s="10">
        <v>408</v>
      </c>
      <c r="AA206" s="10">
        <v>375</v>
      </c>
      <c r="AB206" s="10">
        <v>339</v>
      </c>
      <c r="AC206" s="10">
        <v>431</v>
      </c>
      <c r="AD206" s="10">
        <v>1560</v>
      </c>
      <c r="AE206" s="10">
        <v>1486</v>
      </c>
      <c r="AF206" s="10">
        <v>1327</v>
      </c>
      <c r="AG206" s="10">
        <v>2296</v>
      </c>
      <c r="AH206" s="10">
        <v>2001</v>
      </c>
      <c r="AI206" s="10">
        <v>2055</v>
      </c>
      <c r="AJ206" s="10">
        <v>2161</v>
      </c>
      <c r="AK206" s="10">
        <v>3652</v>
      </c>
      <c r="AL206" s="10">
        <v>2405</v>
      </c>
      <c r="AM206" s="10">
        <v>2382</v>
      </c>
      <c r="AN206" s="10">
        <v>2397</v>
      </c>
      <c r="AO206" s="10">
        <v>4107</v>
      </c>
      <c r="AP206" s="10">
        <v>1175</v>
      </c>
      <c r="AQ206" s="10">
        <v>1190</v>
      </c>
      <c r="AR206" s="10">
        <v>1127</v>
      </c>
      <c r="AS206" s="10">
        <v>1880</v>
      </c>
    </row>
    <row r="207" spans="1:45" x14ac:dyDescent="0.4">
      <c r="B207" s="10">
        <v>0</v>
      </c>
      <c r="C207" s="10">
        <v>0</v>
      </c>
      <c r="D207" s="10">
        <v>0</v>
      </c>
      <c r="E207" s="10">
        <v>0</v>
      </c>
      <c r="F207" s="10">
        <v>3.5169802248219999</v>
      </c>
      <c r="G207" s="10">
        <v>1.3707322592269999</v>
      </c>
      <c r="H207" s="10">
        <v>0</v>
      </c>
      <c r="I207" s="10">
        <v>0</v>
      </c>
      <c r="J207" s="10">
        <v>2.7462845795459998</v>
      </c>
      <c r="K207" s="10">
        <v>3.3441205930429998</v>
      </c>
      <c r="L207" s="10">
        <v>1.7065449160599999</v>
      </c>
      <c r="M207" s="10">
        <v>0</v>
      </c>
      <c r="N207" s="10">
        <v>3.8227650433279998</v>
      </c>
      <c r="O207" s="10">
        <v>2.0329316051980002</v>
      </c>
      <c r="P207" s="10">
        <v>2.3441301631310001</v>
      </c>
      <c r="Q207" s="10">
        <v>0</v>
      </c>
      <c r="R207" s="10">
        <v>4.4366425086710004</v>
      </c>
      <c r="S207" s="10">
        <v>1.568236091263</v>
      </c>
      <c r="T207" s="10">
        <v>0</v>
      </c>
      <c r="U207" s="10">
        <v>0</v>
      </c>
      <c r="V207" s="10">
        <v>2.5195718644520002</v>
      </c>
      <c r="W207" s="10">
        <v>5.0017565350929996</v>
      </c>
      <c r="X207" s="10">
        <v>2.0306714281949998</v>
      </c>
      <c r="Y207" s="10">
        <v>0</v>
      </c>
      <c r="Z207" s="10">
        <v>2.2496712187929999</v>
      </c>
      <c r="AA207" s="10">
        <v>1.2808571863410001</v>
      </c>
      <c r="AB207" s="10">
        <v>1.5497212946409999</v>
      </c>
      <c r="AC207" s="10">
        <v>0</v>
      </c>
      <c r="AD207" s="10">
        <v>11.727750122410001</v>
      </c>
      <c r="AE207" s="10">
        <v>8.2254812425770005</v>
      </c>
      <c r="AF207" s="10">
        <v>4.4783533685019998</v>
      </c>
      <c r="AG207" s="10">
        <v>0</v>
      </c>
      <c r="AH207" s="10">
        <v>7.5641653172019998</v>
      </c>
      <c r="AI207" s="10">
        <v>6.3731530275879997</v>
      </c>
      <c r="AJ207" s="10">
        <v>3.1527144335249999</v>
      </c>
      <c r="AK207" s="10">
        <v>0</v>
      </c>
      <c r="AL207" s="10">
        <v>14.89990781523</v>
      </c>
      <c r="AM207" s="10">
        <v>7.0524358577330002</v>
      </c>
      <c r="AN207" s="10">
        <v>5.7978266802049996</v>
      </c>
      <c r="AO207" s="10">
        <v>0</v>
      </c>
      <c r="AP207" s="10">
        <v>4.3920076243809998</v>
      </c>
      <c r="AQ207" s="10">
        <v>7.5461984124320001</v>
      </c>
      <c r="AR207" s="10">
        <v>1.8332411218219999</v>
      </c>
      <c r="AS207" s="10">
        <v>0</v>
      </c>
    </row>
    <row r="208" spans="1:45" x14ac:dyDescent="0.4">
      <c r="B208" s="10">
        <v>414.93832661670001</v>
      </c>
      <c r="C208" s="10">
        <v>393.1087009327</v>
      </c>
      <c r="D208" s="10">
        <v>411.1167491361</v>
      </c>
      <c r="E208" s="10">
        <v>684.19789504209996</v>
      </c>
      <c r="F208" s="10">
        <v>684.26920344040002</v>
      </c>
      <c r="G208" s="10">
        <v>663.39166233169999</v>
      </c>
      <c r="H208" s="10">
        <v>674.01172105759997</v>
      </c>
      <c r="I208" s="10">
        <v>1128.41468854</v>
      </c>
      <c r="J208" s="10">
        <v>617.18630347789997</v>
      </c>
      <c r="K208" s="10">
        <v>627.76873530119997</v>
      </c>
      <c r="L208" s="10">
        <v>636.72706064479996</v>
      </c>
      <c r="M208" s="10">
        <v>1073.374845675</v>
      </c>
      <c r="N208" s="10">
        <v>579.05991985059995</v>
      </c>
      <c r="O208" s="10">
        <v>581.35840760539998</v>
      </c>
      <c r="P208" s="10">
        <v>561.89971533259995</v>
      </c>
      <c r="Q208" s="10">
        <v>927.34131457230001</v>
      </c>
      <c r="R208" s="10">
        <v>534.86103441440002</v>
      </c>
      <c r="S208" s="10">
        <v>537.47378196149998</v>
      </c>
      <c r="T208" s="10">
        <v>520.81066326339999</v>
      </c>
      <c r="U208" s="10">
        <v>855.37523773249995</v>
      </c>
      <c r="V208" s="10">
        <v>488.03964374970002</v>
      </c>
      <c r="W208" s="10">
        <v>520.38165158490006</v>
      </c>
      <c r="X208" s="10">
        <v>463.59296599330003</v>
      </c>
      <c r="Y208" s="10">
        <v>868.07166433760005</v>
      </c>
      <c r="Z208" s="10">
        <v>261.6455684503</v>
      </c>
      <c r="AA208" s="10">
        <v>246.00304049409999</v>
      </c>
      <c r="AB208" s="10">
        <v>286.2186198398</v>
      </c>
      <c r="AC208" s="10">
        <v>446.85162582309999</v>
      </c>
      <c r="AD208" s="10">
        <v>1752.8369306449999</v>
      </c>
      <c r="AE208" s="10">
        <v>1754.4793060980001</v>
      </c>
      <c r="AF208" s="10">
        <v>1799.134141944</v>
      </c>
      <c r="AG208" s="10">
        <v>3020.550763321</v>
      </c>
      <c r="AH208" s="10">
        <v>1805.6587632129999</v>
      </c>
      <c r="AI208" s="10">
        <v>1770.486660114</v>
      </c>
      <c r="AJ208" s="10">
        <v>1701.07770433</v>
      </c>
      <c r="AK208" s="10">
        <v>2921.773676756</v>
      </c>
      <c r="AL208" s="10">
        <v>2343.7882726490002</v>
      </c>
      <c r="AM208" s="10">
        <v>2394.2378484450001</v>
      </c>
      <c r="AN208" s="10">
        <v>2358.2221231120002</v>
      </c>
      <c r="AO208" s="10">
        <v>4013.4190004729999</v>
      </c>
      <c r="AP208" s="10">
        <v>1236.211727351</v>
      </c>
      <c r="AQ208" s="10">
        <v>1177.7621515549999</v>
      </c>
      <c r="AR208" s="10">
        <v>1191.125665729</v>
      </c>
      <c r="AS208" s="10">
        <v>1973.5561672179999</v>
      </c>
    </row>
    <row r="209" spans="1:45" x14ac:dyDescent="0.4">
      <c r="B209" s="4" t="s">
        <v>446</v>
      </c>
      <c r="C209" s="4" t="s">
        <v>446</v>
      </c>
      <c r="D209" s="4" t="s">
        <v>446</v>
      </c>
      <c r="E209" s="4" t="s">
        <v>446</v>
      </c>
      <c r="F209" s="4" t="s">
        <v>95</v>
      </c>
      <c r="G209" s="4" t="s">
        <v>95</v>
      </c>
      <c r="H209" s="4" t="s">
        <v>95</v>
      </c>
      <c r="I209" s="4" t="s">
        <v>95</v>
      </c>
      <c r="J209" s="4" t="s">
        <v>95</v>
      </c>
      <c r="K209" s="4" t="s">
        <v>95</v>
      </c>
      <c r="L209" s="4" t="s">
        <v>116</v>
      </c>
      <c r="M209" s="4" t="s">
        <v>95</v>
      </c>
      <c r="N209" s="4" t="s">
        <v>95</v>
      </c>
      <c r="O209" s="4" t="s">
        <v>95</v>
      </c>
      <c r="P209" s="4" t="s">
        <v>116</v>
      </c>
      <c r="Q209" s="4" t="s">
        <v>95</v>
      </c>
      <c r="R209" s="4" t="s">
        <v>378</v>
      </c>
      <c r="S209" s="4" t="s">
        <v>95</v>
      </c>
      <c r="T209" s="4" t="s">
        <v>95</v>
      </c>
      <c r="U209" s="4" t="s">
        <v>95</v>
      </c>
      <c r="V209" s="4" t="s">
        <v>116</v>
      </c>
      <c r="W209" s="4" t="s">
        <v>116</v>
      </c>
      <c r="X209" s="4" t="s">
        <v>116</v>
      </c>
      <c r="Y209" s="4" t="s">
        <v>95</v>
      </c>
      <c r="Z209" s="4" t="s">
        <v>116</v>
      </c>
      <c r="AA209" s="4" t="s">
        <v>95</v>
      </c>
      <c r="AB209" s="4" t="s">
        <v>95</v>
      </c>
      <c r="AC209" s="4" t="s">
        <v>95</v>
      </c>
      <c r="AD209" s="4" t="s">
        <v>476</v>
      </c>
      <c r="AE209" s="4" t="s">
        <v>382</v>
      </c>
      <c r="AF209" s="4" t="s">
        <v>116</v>
      </c>
      <c r="AG209" s="4" t="s">
        <v>95</v>
      </c>
      <c r="AH209" s="4" t="s">
        <v>382</v>
      </c>
      <c r="AI209" s="4" t="s">
        <v>382</v>
      </c>
      <c r="AJ209" s="4" t="s">
        <v>382</v>
      </c>
      <c r="AK209" s="4" t="s">
        <v>95</v>
      </c>
      <c r="AL209" s="4" t="s">
        <v>584</v>
      </c>
      <c r="AM209" s="4" t="s">
        <v>382</v>
      </c>
      <c r="AN209" s="4" t="s">
        <v>382</v>
      </c>
      <c r="AO209" s="4" t="s">
        <v>95</v>
      </c>
      <c r="AP209" s="4" t="s">
        <v>116</v>
      </c>
      <c r="AQ209" s="4" t="s">
        <v>382</v>
      </c>
      <c r="AR209" s="4" t="s">
        <v>95</v>
      </c>
      <c r="AS209" s="4" t="s">
        <v>95</v>
      </c>
    </row>
    <row r="210" spans="1:45" x14ac:dyDescent="0.4">
      <c r="A210" s="1" t="s">
        <v>368</v>
      </c>
      <c r="B210" s="9">
        <v>9.9579476622459993E-3</v>
      </c>
      <c r="C210" s="9">
        <v>8.6411864476879999E-3</v>
      </c>
      <c r="D210" s="9">
        <v>0</v>
      </c>
      <c r="E210" s="9">
        <v>0</v>
      </c>
      <c r="F210" s="9">
        <v>3.1381054226600003E-3</v>
      </c>
      <c r="G210" s="9">
        <v>3.0915981306469998E-3</v>
      </c>
      <c r="H210" s="9">
        <v>3.1040994686700003E-3</v>
      </c>
      <c r="I210" s="9">
        <v>0</v>
      </c>
      <c r="J210" s="9">
        <v>7.0233213354839994E-4</v>
      </c>
      <c r="K210" s="9">
        <v>8.7147314210950007E-3</v>
      </c>
      <c r="L210" s="9">
        <v>3.1975364718409998E-3</v>
      </c>
      <c r="M210" s="9">
        <v>0</v>
      </c>
      <c r="N210" s="9">
        <v>0</v>
      </c>
      <c r="O210" s="9">
        <v>2.4866486137439998E-3</v>
      </c>
      <c r="P210" s="9">
        <v>3.5638605560590002E-4</v>
      </c>
      <c r="Q210" s="9">
        <v>0</v>
      </c>
      <c r="R210" s="9">
        <v>3.8661659169579999E-4</v>
      </c>
      <c r="S210" s="9">
        <v>7.2785127157089999E-3</v>
      </c>
      <c r="T210" s="9">
        <v>2.646664122523E-3</v>
      </c>
      <c r="U210" s="9">
        <v>0</v>
      </c>
      <c r="V210" s="9">
        <v>3.4310214922350001E-4</v>
      </c>
      <c r="W210" s="9">
        <v>3.1601044804389997E-3</v>
      </c>
      <c r="X210" s="9">
        <v>0</v>
      </c>
      <c r="Y210" s="9">
        <v>0</v>
      </c>
      <c r="Z210" s="9">
        <v>0</v>
      </c>
      <c r="AA210" s="9">
        <v>0</v>
      </c>
      <c r="AB210" s="9">
        <v>0</v>
      </c>
      <c r="AC210" s="9">
        <v>0</v>
      </c>
      <c r="AD210" s="9">
        <v>2.3572838221689999E-3</v>
      </c>
      <c r="AE210" s="9">
        <v>4.4654484831090002E-3</v>
      </c>
      <c r="AF210" s="9">
        <v>1.8768992838519999E-3</v>
      </c>
      <c r="AG210" s="9">
        <v>0</v>
      </c>
      <c r="AH210" s="9">
        <v>1.636528635548E-3</v>
      </c>
      <c r="AI210" s="9">
        <v>4.2199502608450002E-3</v>
      </c>
      <c r="AJ210" s="9">
        <v>1.369736347736E-3</v>
      </c>
      <c r="AK210" s="9">
        <v>0</v>
      </c>
      <c r="AL210" s="9">
        <v>3.0237144260159996E-3</v>
      </c>
      <c r="AM210" s="9">
        <v>5.1863722159530001E-3</v>
      </c>
      <c r="AN210" s="9">
        <v>1.8138775222110001E-3</v>
      </c>
      <c r="AO210" s="9">
        <v>0</v>
      </c>
      <c r="AP210" s="9">
        <v>0</v>
      </c>
      <c r="AQ210" s="9">
        <v>4.6727579804149997E-3</v>
      </c>
      <c r="AR210" s="9">
        <v>1.1999535264350001E-3</v>
      </c>
      <c r="AS210" s="9">
        <v>0</v>
      </c>
    </row>
    <row r="211" spans="1:45" x14ac:dyDescent="0.4">
      <c r="B211" s="10">
        <v>1</v>
      </c>
      <c r="C211" s="10">
        <v>2</v>
      </c>
      <c r="D211" s="10">
        <v>0</v>
      </c>
      <c r="E211" s="10">
        <v>0</v>
      </c>
      <c r="F211" s="10">
        <v>1</v>
      </c>
      <c r="G211" s="10">
        <v>1</v>
      </c>
      <c r="H211" s="10">
        <v>2</v>
      </c>
      <c r="I211" s="10">
        <v>0</v>
      </c>
      <c r="J211" s="10">
        <v>1</v>
      </c>
      <c r="K211" s="10">
        <v>5</v>
      </c>
      <c r="L211" s="10">
        <v>4</v>
      </c>
      <c r="M211" s="10">
        <v>0</v>
      </c>
      <c r="N211" s="10">
        <v>0</v>
      </c>
      <c r="O211" s="10">
        <v>3</v>
      </c>
      <c r="P211" s="10">
        <v>1</v>
      </c>
      <c r="Q211" s="10">
        <v>0</v>
      </c>
      <c r="R211" s="10">
        <v>1</v>
      </c>
      <c r="S211" s="10">
        <v>4</v>
      </c>
      <c r="T211" s="10">
        <v>2</v>
      </c>
      <c r="U211" s="10">
        <v>0</v>
      </c>
      <c r="V211" s="10">
        <v>1</v>
      </c>
      <c r="W211" s="10">
        <v>1</v>
      </c>
      <c r="X211" s="10">
        <v>0</v>
      </c>
      <c r="Y211" s="10">
        <v>0</v>
      </c>
      <c r="Z211" s="10">
        <v>0</v>
      </c>
      <c r="AA211" s="10">
        <v>0</v>
      </c>
      <c r="AB211" s="10">
        <v>0</v>
      </c>
      <c r="AC211" s="10">
        <v>0</v>
      </c>
      <c r="AD211" s="10">
        <v>1</v>
      </c>
      <c r="AE211" s="10">
        <v>6</v>
      </c>
      <c r="AF211" s="10">
        <v>4</v>
      </c>
      <c r="AG211" s="10">
        <v>0</v>
      </c>
      <c r="AH211" s="10">
        <v>4</v>
      </c>
      <c r="AI211" s="10">
        <v>8</v>
      </c>
      <c r="AJ211" s="10">
        <v>5</v>
      </c>
      <c r="AK211" s="10">
        <v>0</v>
      </c>
      <c r="AL211" s="10">
        <v>5</v>
      </c>
      <c r="AM211" s="10">
        <v>12</v>
      </c>
      <c r="AN211" s="10">
        <v>8</v>
      </c>
      <c r="AO211" s="10">
        <v>0</v>
      </c>
      <c r="AP211" s="10">
        <v>0</v>
      </c>
      <c r="AQ211" s="10">
        <v>4</v>
      </c>
      <c r="AR211" s="10">
        <v>1</v>
      </c>
      <c r="AS211" s="10">
        <v>0</v>
      </c>
    </row>
    <row r="212" spans="1:45" x14ac:dyDescent="0.4">
      <c r="B212" s="10">
        <v>140</v>
      </c>
      <c r="C212" s="10">
        <v>171</v>
      </c>
      <c r="D212" s="10">
        <v>194</v>
      </c>
      <c r="E212" s="10">
        <v>525</v>
      </c>
      <c r="F212" s="10">
        <v>399</v>
      </c>
      <c r="G212" s="10">
        <v>458</v>
      </c>
      <c r="H212" s="10">
        <v>487</v>
      </c>
      <c r="I212" s="10">
        <v>1024</v>
      </c>
      <c r="J212" s="10">
        <v>558</v>
      </c>
      <c r="K212" s="10">
        <v>557</v>
      </c>
      <c r="L212" s="10">
        <v>670</v>
      </c>
      <c r="M212" s="10">
        <v>1265</v>
      </c>
      <c r="N212" s="10">
        <v>579</v>
      </c>
      <c r="O212" s="10">
        <v>605</v>
      </c>
      <c r="P212" s="10">
        <v>615</v>
      </c>
      <c r="Q212" s="10">
        <v>977</v>
      </c>
      <c r="R212" s="10">
        <v>697</v>
      </c>
      <c r="S212" s="10">
        <v>673</v>
      </c>
      <c r="T212" s="10">
        <v>615</v>
      </c>
      <c r="U212" s="10">
        <v>885</v>
      </c>
      <c r="V212" s="10">
        <v>799</v>
      </c>
      <c r="W212" s="10">
        <v>729</v>
      </c>
      <c r="X212" s="10">
        <v>608</v>
      </c>
      <c r="Y212" s="10">
        <v>879</v>
      </c>
      <c r="Z212" s="10">
        <v>408</v>
      </c>
      <c r="AA212" s="10">
        <v>375</v>
      </c>
      <c r="AB212" s="10">
        <v>339</v>
      </c>
      <c r="AC212" s="10">
        <v>431</v>
      </c>
      <c r="AD212" s="10">
        <v>1560</v>
      </c>
      <c r="AE212" s="10">
        <v>1486</v>
      </c>
      <c r="AF212" s="10">
        <v>1327</v>
      </c>
      <c r="AG212" s="10">
        <v>2296</v>
      </c>
      <c r="AH212" s="10">
        <v>2001</v>
      </c>
      <c r="AI212" s="10">
        <v>2055</v>
      </c>
      <c r="AJ212" s="10">
        <v>2161</v>
      </c>
      <c r="AK212" s="10">
        <v>3652</v>
      </c>
      <c r="AL212" s="10">
        <v>2405</v>
      </c>
      <c r="AM212" s="10">
        <v>2382</v>
      </c>
      <c r="AN212" s="10">
        <v>2397</v>
      </c>
      <c r="AO212" s="10">
        <v>4107</v>
      </c>
      <c r="AP212" s="10">
        <v>1175</v>
      </c>
      <c r="AQ212" s="10">
        <v>1190</v>
      </c>
      <c r="AR212" s="10">
        <v>1127</v>
      </c>
      <c r="AS212" s="10">
        <v>1880</v>
      </c>
    </row>
    <row r="213" spans="1:45" x14ac:dyDescent="0.4">
      <c r="B213" s="10">
        <v>4.1319341395090001</v>
      </c>
      <c r="C213" s="10">
        <v>3.3969255789680002</v>
      </c>
      <c r="D213" s="10">
        <v>0</v>
      </c>
      <c r="E213" s="10">
        <v>0</v>
      </c>
      <c r="F213" s="10">
        <v>2.147308897876</v>
      </c>
      <c r="G213" s="10">
        <v>2.0509404231519999</v>
      </c>
      <c r="H213" s="10">
        <v>2.0921994252120002</v>
      </c>
      <c r="I213" s="10">
        <v>0</v>
      </c>
      <c r="J213" s="10">
        <v>0.43346977331839998</v>
      </c>
      <c r="K213" s="10">
        <v>5.4708359227100001</v>
      </c>
      <c r="L213" s="10">
        <v>2.0359579990199999</v>
      </c>
      <c r="M213" s="10">
        <v>0</v>
      </c>
      <c r="N213" s="10">
        <v>0</v>
      </c>
      <c r="O213" s="10">
        <v>1.4456340783599999</v>
      </c>
      <c r="P213" s="10">
        <v>0.2002532231935</v>
      </c>
      <c r="Q213" s="10">
        <v>0</v>
      </c>
      <c r="R213" s="10">
        <v>0.2067861501562</v>
      </c>
      <c r="S213" s="10">
        <v>3.912009756367</v>
      </c>
      <c r="T213" s="10">
        <v>1.3784108970869999</v>
      </c>
      <c r="U213" s="10">
        <v>0</v>
      </c>
      <c r="V213" s="10">
        <v>0.1674474506768</v>
      </c>
      <c r="W213" s="10">
        <v>1.644460388712</v>
      </c>
      <c r="X213" s="10">
        <v>0</v>
      </c>
      <c r="Y213" s="10">
        <v>0</v>
      </c>
      <c r="Z213" s="10">
        <v>0</v>
      </c>
      <c r="AA213" s="10">
        <v>0</v>
      </c>
      <c r="AB213" s="10">
        <v>0</v>
      </c>
      <c r="AC213" s="10">
        <v>0</v>
      </c>
      <c r="AD213" s="10">
        <v>4.1319341395090001</v>
      </c>
      <c r="AE213" s="10">
        <v>7.8345369560620002</v>
      </c>
      <c r="AF213" s="10">
        <v>3.3767935825680002</v>
      </c>
      <c r="AG213" s="10">
        <v>0</v>
      </c>
      <c r="AH213" s="10">
        <v>2.955012272027</v>
      </c>
      <c r="AI213" s="10">
        <v>7.4713656431719997</v>
      </c>
      <c r="AJ213" s="10">
        <v>2.3300279619449999</v>
      </c>
      <c r="AK213" s="10">
        <v>0</v>
      </c>
      <c r="AL213" s="10">
        <v>7.0869464115360001</v>
      </c>
      <c r="AM213" s="10">
        <v>12.417408655559999</v>
      </c>
      <c r="AN213" s="10">
        <v>4.2775261014939998</v>
      </c>
      <c r="AO213" s="10">
        <v>0</v>
      </c>
      <c r="AP213" s="10">
        <v>0</v>
      </c>
      <c r="AQ213" s="10">
        <v>5.5033974927080003</v>
      </c>
      <c r="AR213" s="10">
        <v>1.4292954430189999</v>
      </c>
      <c r="AS213" s="10">
        <v>0</v>
      </c>
    </row>
    <row r="214" spans="1:45" x14ac:dyDescent="0.4">
      <c r="B214" s="10">
        <v>414.93832661670001</v>
      </c>
      <c r="C214" s="10">
        <v>393.1087009327</v>
      </c>
      <c r="D214" s="10">
        <v>411.1167491361</v>
      </c>
      <c r="E214" s="10">
        <v>684.19789504209996</v>
      </c>
      <c r="F214" s="10">
        <v>684.26920344040002</v>
      </c>
      <c r="G214" s="10">
        <v>663.39166233169999</v>
      </c>
      <c r="H214" s="10">
        <v>674.01172105759997</v>
      </c>
      <c r="I214" s="10">
        <v>1128.41468854</v>
      </c>
      <c r="J214" s="10">
        <v>617.18630347789997</v>
      </c>
      <c r="K214" s="10">
        <v>627.76873530119997</v>
      </c>
      <c r="L214" s="10">
        <v>636.72706064479996</v>
      </c>
      <c r="M214" s="10">
        <v>1073.374845675</v>
      </c>
      <c r="N214" s="10">
        <v>579.05991985059995</v>
      </c>
      <c r="O214" s="10">
        <v>581.35840760539998</v>
      </c>
      <c r="P214" s="10">
        <v>561.89971533259995</v>
      </c>
      <c r="Q214" s="10">
        <v>927.34131457230001</v>
      </c>
      <c r="R214" s="10">
        <v>534.86103441440002</v>
      </c>
      <c r="S214" s="10">
        <v>537.47378196149998</v>
      </c>
      <c r="T214" s="10">
        <v>520.81066326339999</v>
      </c>
      <c r="U214" s="10">
        <v>855.37523773249995</v>
      </c>
      <c r="V214" s="10">
        <v>488.03964374970002</v>
      </c>
      <c r="W214" s="10">
        <v>520.38165158490006</v>
      </c>
      <c r="X214" s="10">
        <v>463.59296599330003</v>
      </c>
      <c r="Y214" s="10">
        <v>868.07166433760005</v>
      </c>
      <c r="Z214" s="10">
        <v>261.6455684503</v>
      </c>
      <c r="AA214" s="10">
        <v>246.00304049409999</v>
      </c>
      <c r="AB214" s="10">
        <v>286.2186198398</v>
      </c>
      <c r="AC214" s="10">
        <v>446.85162582309999</v>
      </c>
      <c r="AD214" s="10">
        <v>1752.8369306449999</v>
      </c>
      <c r="AE214" s="10">
        <v>1754.4793060980001</v>
      </c>
      <c r="AF214" s="10">
        <v>1799.134141944</v>
      </c>
      <c r="AG214" s="10">
        <v>3020.550763321</v>
      </c>
      <c r="AH214" s="10">
        <v>1805.6587632129999</v>
      </c>
      <c r="AI214" s="10">
        <v>1770.486660114</v>
      </c>
      <c r="AJ214" s="10">
        <v>1701.07770433</v>
      </c>
      <c r="AK214" s="10">
        <v>2921.773676756</v>
      </c>
      <c r="AL214" s="10">
        <v>2343.7882726490002</v>
      </c>
      <c r="AM214" s="10">
        <v>2394.2378484450001</v>
      </c>
      <c r="AN214" s="10">
        <v>2358.2221231120002</v>
      </c>
      <c r="AO214" s="10">
        <v>4013.4190004729999</v>
      </c>
      <c r="AP214" s="10">
        <v>1236.211727351</v>
      </c>
      <c r="AQ214" s="10">
        <v>1177.7621515549999</v>
      </c>
      <c r="AR214" s="10">
        <v>1191.125665729</v>
      </c>
      <c r="AS214" s="10">
        <v>1973.5561672179999</v>
      </c>
    </row>
    <row r="215" spans="1:45" x14ac:dyDescent="0.4">
      <c r="B215" s="4" t="s">
        <v>95</v>
      </c>
      <c r="C215" s="4" t="s">
        <v>95</v>
      </c>
      <c r="D215" s="4" t="s">
        <v>95</v>
      </c>
      <c r="E215" s="4" t="s">
        <v>95</v>
      </c>
      <c r="F215" s="4" t="s">
        <v>95</v>
      </c>
      <c r="G215" s="4" t="s">
        <v>95</v>
      </c>
      <c r="H215" s="4" t="s">
        <v>95</v>
      </c>
      <c r="I215" s="4" t="s">
        <v>95</v>
      </c>
      <c r="J215" s="4" t="s">
        <v>95</v>
      </c>
      <c r="K215" s="4" t="s">
        <v>589</v>
      </c>
      <c r="L215" s="4" t="s">
        <v>116</v>
      </c>
      <c r="M215" s="4" t="s">
        <v>95</v>
      </c>
      <c r="N215" s="4" t="s">
        <v>95</v>
      </c>
      <c r="O215" s="4" t="s">
        <v>116</v>
      </c>
      <c r="P215" s="4" t="s">
        <v>95</v>
      </c>
      <c r="Q215" s="4" t="s">
        <v>95</v>
      </c>
      <c r="R215" s="4" t="s">
        <v>95</v>
      </c>
      <c r="S215" s="4" t="s">
        <v>183</v>
      </c>
      <c r="T215" s="4" t="s">
        <v>95</v>
      </c>
      <c r="U215" s="4" t="s">
        <v>95</v>
      </c>
      <c r="V215" s="4" t="s">
        <v>95</v>
      </c>
      <c r="W215" s="4" t="s">
        <v>95</v>
      </c>
      <c r="X215" s="4" t="s">
        <v>95</v>
      </c>
      <c r="Y215" s="4" t="s">
        <v>95</v>
      </c>
      <c r="Z215" s="4" t="s">
        <v>446</v>
      </c>
      <c r="AA215" s="4" t="s">
        <v>446</v>
      </c>
      <c r="AB215" s="4" t="s">
        <v>446</v>
      </c>
      <c r="AC215" s="4" t="s">
        <v>446</v>
      </c>
      <c r="AD215" s="4" t="s">
        <v>95</v>
      </c>
      <c r="AE215" s="4" t="s">
        <v>382</v>
      </c>
      <c r="AF215" s="4" t="s">
        <v>116</v>
      </c>
      <c r="AG215" s="4" t="s">
        <v>95</v>
      </c>
      <c r="AH215" s="4" t="s">
        <v>95</v>
      </c>
      <c r="AI215" s="4" t="s">
        <v>382</v>
      </c>
      <c r="AJ215" s="4" t="s">
        <v>382</v>
      </c>
      <c r="AK215" s="4" t="s">
        <v>95</v>
      </c>
      <c r="AL215" s="4" t="s">
        <v>116</v>
      </c>
      <c r="AM215" s="4" t="s">
        <v>531</v>
      </c>
      <c r="AN215" s="4" t="s">
        <v>476</v>
      </c>
      <c r="AO215" s="4" t="s">
        <v>95</v>
      </c>
      <c r="AP215" s="4" t="s">
        <v>95</v>
      </c>
      <c r="AQ215" s="4" t="s">
        <v>116</v>
      </c>
      <c r="AR215" s="4" t="s">
        <v>95</v>
      </c>
      <c r="AS215" s="4" t="s">
        <v>95</v>
      </c>
    </row>
    <row r="216" spans="1:45" x14ac:dyDescent="0.4">
      <c r="A216" s="1" t="s">
        <v>365</v>
      </c>
      <c r="B216" s="9">
        <v>0</v>
      </c>
      <c r="C216" s="9">
        <v>0</v>
      </c>
      <c r="D216" s="9">
        <v>0</v>
      </c>
      <c r="E216" s="9">
        <v>0</v>
      </c>
      <c r="F216" s="9">
        <v>0</v>
      </c>
      <c r="G216" s="9">
        <v>0</v>
      </c>
      <c r="H216" s="9">
        <v>1.245170486549E-3</v>
      </c>
      <c r="I216" s="9">
        <v>0</v>
      </c>
      <c r="J216" s="9">
        <v>0</v>
      </c>
      <c r="K216" s="9">
        <v>3.8871944374419998E-3</v>
      </c>
      <c r="L216" s="9">
        <v>3.2489665896640002E-3</v>
      </c>
      <c r="M216" s="9">
        <v>0</v>
      </c>
      <c r="N216" s="9">
        <v>0</v>
      </c>
      <c r="O216" s="9">
        <v>0</v>
      </c>
      <c r="P216" s="9">
        <v>0</v>
      </c>
      <c r="Q216" s="9">
        <v>0</v>
      </c>
      <c r="R216" s="9">
        <v>0</v>
      </c>
      <c r="S216" s="9">
        <v>0</v>
      </c>
      <c r="T216" s="9">
        <v>0</v>
      </c>
      <c r="U216" s="9">
        <v>0</v>
      </c>
      <c r="V216" s="9">
        <v>0</v>
      </c>
      <c r="W216" s="9">
        <v>6.9335372501369997E-4</v>
      </c>
      <c r="X216" s="9">
        <v>1.698276048231E-3</v>
      </c>
      <c r="Y216" s="9">
        <v>0</v>
      </c>
      <c r="Z216" s="9">
        <v>0</v>
      </c>
      <c r="AA216" s="9">
        <v>0</v>
      </c>
      <c r="AB216" s="9">
        <v>0</v>
      </c>
      <c r="AC216" s="9">
        <v>0</v>
      </c>
      <c r="AD216" s="9">
        <v>0</v>
      </c>
      <c r="AE216" s="9">
        <v>1.5965236424740001E-3</v>
      </c>
      <c r="AF216" s="9">
        <v>1.3838206415330001E-3</v>
      </c>
      <c r="AG216" s="9">
        <v>0</v>
      </c>
      <c r="AH216" s="9">
        <v>0</v>
      </c>
      <c r="AI216" s="9">
        <v>0</v>
      </c>
      <c r="AJ216" s="9">
        <v>7.0872383672759994E-4</v>
      </c>
      <c r="AK216" s="9">
        <v>0</v>
      </c>
      <c r="AL216" s="9">
        <v>0</v>
      </c>
      <c r="AM216" s="9">
        <v>1.0192216857009999E-3</v>
      </c>
      <c r="AN216" s="9">
        <v>8.7723074365859998E-4</v>
      </c>
      <c r="AO216" s="9">
        <v>0</v>
      </c>
      <c r="AP216" s="9">
        <v>0</v>
      </c>
      <c r="AQ216" s="9">
        <v>3.0635095216710004E-4</v>
      </c>
      <c r="AR216" s="9">
        <v>1.3655723990530001E-3</v>
      </c>
      <c r="AS216" s="9">
        <v>0</v>
      </c>
    </row>
    <row r="217" spans="1:45" x14ac:dyDescent="0.4">
      <c r="B217" s="10">
        <v>0</v>
      </c>
      <c r="C217" s="10">
        <v>0</v>
      </c>
      <c r="D217" s="10">
        <v>0</v>
      </c>
      <c r="E217" s="10">
        <v>0</v>
      </c>
      <c r="F217" s="10">
        <v>0</v>
      </c>
      <c r="G217" s="10">
        <v>0</v>
      </c>
      <c r="H217" s="10">
        <v>1</v>
      </c>
      <c r="I217" s="10">
        <v>0</v>
      </c>
      <c r="J217" s="10">
        <v>0</v>
      </c>
      <c r="K217" s="10">
        <v>1</v>
      </c>
      <c r="L217" s="10">
        <v>3</v>
      </c>
      <c r="M217" s="10">
        <v>0</v>
      </c>
      <c r="N217" s="10">
        <v>0</v>
      </c>
      <c r="O217" s="10">
        <v>0</v>
      </c>
      <c r="P217" s="10">
        <v>0</v>
      </c>
      <c r="Q217" s="10">
        <v>0</v>
      </c>
      <c r="R217" s="10">
        <v>0</v>
      </c>
      <c r="S217" s="10">
        <v>0</v>
      </c>
      <c r="T217" s="10">
        <v>0</v>
      </c>
      <c r="U217" s="10">
        <v>0</v>
      </c>
      <c r="V217" s="10">
        <v>0</v>
      </c>
      <c r="W217" s="10">
        <v>1</v>
      </c>
      <c r="X217" s="10">
        <v>1</v>
      </c>
      <c r="Y217" s="10">
        <v>0</v>
      </c>
      <c r="Z217" s="10">
        <v>0</v>
      </c>
      <c r="AA217" s="10">
        <v>0</v>
      </c>
      <c r="AB217" s="10">
        <v>0</v>
      </c>
      <c r="AC217" s="10">
        <v>0</v>
      </c>
      <c r="AD217" s="10">
        <v>0</v>
      </c>
      <c r="AE217" s="10">
        <v>2</v>
      </c>
      <c r="AF217" s="10">
        <v>3</v>
      </c>
      <c r="AG217" s="10">
        <v>0</v>
      </c>
      <c r="AH217" s="10">
        <v>0</v>
      </c>
      <c r="AI217" s="10">
        <v>0</v>
      </c>
      <c r="AJ217" s="10">
        <v>2</v>
      </c>
      <c r="AK217" s="10">
        <v>0</v>
      </c>
      <c r="AL217" s="10">
        <v>0</v>
      </c>
      <c r="AM217" s="10">
        <v>1</v>
      </c>
      <c r="AN217" s="10">
        <v>3</v>
      </c>
      <c r="AO217" s="10">
        <v>0</v>
      </c>
      <c r="AP217" s="10">
        <v>0</v>
      </c>
      <c r="AQ217" s="10">
        <v>1</v>
      </c>
      <c r="AR217" s="10">
        <v>2</v>
      </c>
      <c r="AS217" s="10">
        <v>0</v>
      </c>
    </row>
    <row r="218" spans="1:45" x14ac:dyDescent="0.4">
      <c r="B218" s="10">
        <v>140</v>
      </c>
      <c r="C218" s="10">
        <v>171</v>
      </c>
      <c r="D218" s="10">
        <v>194</v>
      </c>
      <c r="E218" s="10">
        <v>525</v>
      </c>
      <c r="F218" s="10">
        <v>399</v>
      </c>
      <c r="G218" s="10">
        <v>458</v>
      </c>
      <c r="H218" s="10">
        <v>487</v>
      </c>
      <c r="I218" s="10">
        <v>1024</v>
      </c>
      <c r="J218" s="10">
        <v>558</v>
      </c>
      <c r="K218" s="10">
        <v>557</v>
      </c>
      <c r="L218" s="10">
        <v>670</v>
      </c>
      <c r="M218" s="10">
        <v>1265</v>
      </c>
      <c r="N218" s="10">
        <v>579</v>
      </c>
      <c r="O218" s="10">
        <v>605</v>
      </c>
      <c r="P218" s="10">
        <v>615</v>
      </c>
      <c r="Q218" s="10">
        <v>977</v>
      </c>
      <c r="R218" s="10">
        <v>697</v>
      </c>
      <c r="S218" s="10">
        <v>673</v>
      </c>
      <c r="T218" s="10">
        <v>615</v>
      </c>
      <c r="U218" s="10">
        <v>885</v>
      </c>
      <c r="V218" s="10">
        <v>799</v>
      </c>
      <c r="W218" s="10">
        <v>729</v>
      </c>
      <c r="X218" s="10">
        <v>608</v>
      </c>
      <c r="Y218" s="10">
        <v>879</v>
      </c>
      <c r="Z218" s="10">
        <v>408</v>
      </c>
      <c r="AA218" s="10">
        <v>375</v>
      </c>
      <c r="AB218" s="10">
        <v>339</v>
      </c>
      <c r="AC218" s="10">
        <v>431</v>
      </c>
      <c r="AD218" s="10">
        <v>1560</v>
      </c>
      <c r="AE218" s="10">
        <v>1486</v>
      </c>
      <c r="AF218" s="10">
        <v>1327</v>
      </c>
      <c r="AG218" s="10">
        <v>2296</v>
      </c>
      <c r="AH218" s="10">
        <v>2001</v>
      </c>
      <c r="AI218" s="10">
        <v>2055</v>
      </c>
      <c r="AJ218" s="10">
        <v>2161</v>
      </c>
      <c r="AK218" s="10">
        <v>3652</v>
      </c>
      <c r="AL218" s="10">
        <v>2405</v>
      </c>
      <c r="AM218" s="10">
        <v>2382</v>
      </c>
      <c r="AN218" s="10">
        <v>2397</v>
      </c>
      <c r="AO218" s="10">
        <v>4107</v>
      </c>
      <c r="AP218" s="10">
        <v>1175</v>
      </c>
      <c r="AQ218" s="10">
        <v>1190</v>
      </c>
      <c r="AR218" s="10">
        <v>1127</v>
      </c>
      <c r="AS218" s="10">
        <v>1880</v>
      </c>
    </row>
    <row r="219" spans="1:45" x14ac:dyDescent="0.4">
      <c r="B219" s="10">
        <v>0</v>
      </c>
      <c r="C219" s="10">
        <v>0</v>
      </c>
      <c r="D219" s="10">
        <v>0</v>
      </c>
      <c r="E219" s="10">
        <v>0</v>
      </c>
      <c r="F219" s="10">
        <v>0</v>
      </c>
      <c r="G219" s="10">
        <v>0</v>
      </c>
      <c r="H219" s="10">
        <v>0.83925950264869997</v>
      </c>
      <c r="I219" s="10">
        <v>0</v>
      </c>
      <c r="J219" s="10">
        <v>0</v>
      </c>
      <c r="K219" s="10">
        <v>2.4402591358630001</v>
      </c>
      <c r="L219" s="10">
        <v>2.0687049467700001</v>
      </c>
      <c r="M219" s="10">
        <v>0</v>
      </c>
      <c r="N219" s="10">
        <v>0</v>
      </c>
      <c r="O219" s="10">
        <v>0</v>
      </c>
      <c r="P219" s="10">
        <v>0</v>
      </c>
      <c r="Q219" s="10">
        <v>0</v>
      </c>
      <c r="R219" s="10">
        <v>0</v>
      </c>
      <c r="S219" s="10">
        <v>0</v>
      </c>
      <c r="T219" s="10">
        <v>0</v>
      </c>
      <c r="U219" s="10">
        <v>0</v>
      </c>
      <c r="V219" s="10">
        <v>0</v>
      </c>
      <c r="W219" s="10">
        <v>0.3608085565552</v>
      </c>
      <c r="X219" s="10">
        <v>0.78730883027459997</v>
      </c>
      <c r="Y219" s="10">
        <v>0</v>
      </c>
      <c r="Z219" s="10">
        <v>0</v>
      </c>
      <c r="AA219" s="10">
        <v>0</v>
      </c>
      <c r="AB219" s="10">
        <v>0</v>
      </c>
      <c r="AC219" s="10">
        <v>0</v>
      </c>
      <c r="AD219" s="10">
        <v>0</v>
      </c>
      <c r="AE219" s="10">
        <v>2.801067692418</v>
      </c>
      <c r="AF219" s="10">
        <v>2.489678962508</v>
      </c>
      <c r="AG219" s="10">
        <v>0</v>
      </c>
      <c r="AH219" s="10">
        <v>0</v>
      </c>
      <c r="AI219" s="10">
        <v>0</v>
      </c>
      <c r="AJ219" s="10">
        <v>1.2055943171850001</v>
      </c>
      <c r="AK219" s="10">
        <v>0</v>
      </c>
      <c r="AL219" s="10">
        <v>0</v>
      </c>
      <c r="AM219" s="10">
        <v>2.4402591358630001</v>
      </c>
      <c r="AN219" s="10">
        <v>2.0687049467700001</v>
      </c>
      <c r="AO219" s="10">
        <v>0</v>
      </c>
      <c r="AP219" s="10">
        <v>0</v>
      </c>
      <c r="AQ219" s="10">
        <v>0.3608085565552</v>
      </c>
      <c r="AR219" s="10">
        <v>1.6265683329230001</v>
      </c>
      <c r="AS219" s="10">
        <v>0</v>
      </c>
    </row>
    <row r="220" spans="1:45" x14ac:dyDescent="0.4">
      <c r="B220" s="10">
        <v>414.93832661670001</v>
      </c>
      <c r="C220" s="10">
        <v>393.1087009327</v>
      </c>
      <c r="D220" s="10">
        <v>411.1167491361</v>
      </c>
      <c r="E220" s="10">
        <v>684.19789504209996</v>
      </c>
      <c r="F220" s="10">
        <v>684.26920344040002</v>
      </c>
      <c r="G220" s="10">
        <v>663.39166233169999</v>
      </c>
      <c r="H220" s="10">
        <v>674.01172105759997</v>
      </c>
      <c r="I220" s="10">
        <v>1128.41468854</v>
      </c>
      <c r="J220" s="10">
        <v>617.18630347789997</v>
      </c>
      <c r="K220" s="10">
        <v>627.76873530119997</v>
      </c>
      <c r="L220" s="10">
        <v>636.72706064479996</v>
      </c>
      <c r="M220" s="10">
        <v>1073.374845675</v>
      </c>
      <c r="N220" s="10">
        <v>579.05991985059995</v>
      </c>
      <c r="O220" s="10">
        <v>581.35840760539998</v>
      </c>
      <c r="P220" s="10">
        <v>561.89971533259995</v>
      </c>
      <c r="Q220" s="10">
        <v>927.34131457230001</v>
      </c>
      <c r="R220" s="10">
        <v>534.86103441440002</v>
      </c>
      <c r="S220" s="10">
        <v>537.47378196149998</v>
      </c>
      <c r="T220" s="10">
        <v>520.81066326339999</v>
      </c>
      <c r="U220" s="10">
        <v>855.37523773249995</v>
      </c>
      <c r="V220" s="10">
        <v>488.03964374970002</v>
      </c>
      <c r="W220" s="10">
        <v>520.38165158490006</v>
      </c>
      <c r="X220" s="10">
        <v>463.59296599330003</v>
      </c>
      <c r="Y220" s="10">
        <v>868.07166433760005</v>
      </c>
      <c r="Z220" s="10">
        <v>261.6455684503</v>
      </c>
      <c r="AA220" s="10">
        <v>246.00304049409999</v>
      </c>
      <c r="AB220" s="10">
        <v>286.2186198398</v>
      </c>
      <c r="AC220" s="10">
        <v>446.85162582309999</v>
      </c>
      <c r="AD220" s="10">
        <v>1752.8369306449999</v>
      </c>
      <c r="AE220" s="10">
        <v>1754.4793060980001</v>
      </c>
      <c r="AF220" s="10">
        <v>1799.134141944</v>
      </c>
      <c r="AG220" s="10">
        <v>3020.550763321</v>
      </c>
      <c r="AH220" s="10">
        <v>1805.6587632129999</v>
      </c>
      <c r="AI220" s="10">
        <v>1770.486660114</v>
      </c>
      <c r="AJ220" s="10">
        <v>1701.07770433</v>
      </c>
      <c r="AK220" s="10">
        <v>2921.773676756</v>
      </c>
      <c r="AL220" s="10">
        <v>2343.7882726490002</v>
      </c>
      <c r="AM220" s="10">
        <v>2394.2378484450001</v>
      </c>
      <c r="AN220" s="10">
        <v>2358.2221231120002</v>
      </c>
      <c r="AO220" s="10">
        <v>4013.4190004729999</v>
      </c>
      <c r="AP220" s="10">
        <v>1236.211727351</v>
      </c>
      <c r="AQ220" s="10">
        <v>1177.7621515549999</v>
      </c>
      <c r="AR220" s="10">
        <v>1191.125665729</v>
      </c>
      <c r="AS220" s="10">
        <v>1973.5561672179999</v>
      </c>
    </row>
    <row r="221" spans="1:45" x14ac:dyDescent="0.4">
      <c r="B221" s="4" t="s">
        <v>446</v>
      </c>
      <c r="C221" s="4" t="s">
        <v>446</v>
      </c>
      <c r="D221" s="4" t="s">
        <v>446</v>
      </c>
      <c r="E221" s="4" t="s">
        <v>446</v>
      </c>
      <c r="F221" s="4" t="s">
        <v>95</v>
      </c>
      <c r="G221" s="4" t="s">
        <v>95</v>
      </c>
      <c r="H221" s="4" t="s">
        <v>95</v>
      </c>
      <c r="I221" s="4" t="s">
        <v>95</v>
      </c>
      <c r="J221" s="4" t="s">
        <v>95</v>
      </c>
      <c r="K221" s="4" t="s">
        <v>95</v>
      </c>
      <c r="L221" s="4" t="s">
        <v>116</v>
      </c>
      <c r="M221" s="4" t="s">
        <v>95</v>
      </c>
      <c r="N221" s="4" t="s">
        <v>446</v>
      </c>
      <c r="O221" s="4" t="s">
        <v>446</v>
      </c>
      <c r="P221" s="4" t="s">
        <v>446</v>
      </c>
      <c r="Q221" s="4" t="s">
        <v>446</v>
      </c>
      <c r="R221" s="4" t="s">
        <v>446</v>
      </c>
      <c r="S221" s="4" t="s">
        <v>446</v>
      </c>
      <c r="T221" s="4" t="s">
        <v>446</v>
      </c>
      <c r="U221" s="4" t="s">
        <v>446</v>
      </c>
      <c r="V221" s="4" t="s">
        <v>95</v>
      </c>
      <c r="W221" s="4" t="s">
        <v>95</v>
      </c>
      <c r="X221" s="4" t="s">
        <v>95</v>
      </c>
      <c r="Y221" s="4" t="s">
        <v>95</v>
      </c>
      <c r="Z221" s="4" t="s">
        <v>446</v>
      </c>
      <c r="AA221" s="4" t="s">
        <v>446</v>
      </c>
      <c r="AB221" s="4" t="s">
        <v>446</v>
      </c>
      <c r="AC221" s="4" t="s">
        <v>446</v>
      </c>
      <c r="AD221" s="4" t="s">
        <v>95</v>
      </c>
      <c r="AE221" s="4" t="s">
        <v>95</v>
      </c>
      <c r="AF221" s="4" t="s">
        <v>116</v>
      </c>
      <c r="AG221" s="4" t="s">
        <v>95</v>
      </c>
      <c r="AH221" s="4" t="s">
        <v>95</v>
      </c>
      <c r="AI221" s="4" t="s">
        <v>95</v>
      </c>
      <c r="AJ221" s="4" t="s">
        <v>95</v>
      </c>
      <c r="AK221" s="4" t="s">
        <v>95</v>
      </c>
      <c r="AL221" s="4" t="s">
        <v>95</v>
      </c>
      <c r="AM221" s="4" t="s">
        <v>95</v>
      </c>
      <c r="AN221" s="4" t="s">
        <v>116</v>
      </c>
      <c r="AO221" s="4" t="s">
        <v>95</v>
      </c>
      <c r="AP221" s="4" t="s">
        <v>95</v>
      </c>
      <c r="AQ221" s="4" t="s">
        <v>95</v>
      </c>
      <c r="AR221" s="4" t="s">
        <v>95</v>
      </c>
      <c r="AS221" s="4" t="s">
        <v>95</v>
      </c>
    </row>
    <row r="222" spans="1:45" x14ac:dyDescent="0.4">
      <c r="A222" s="1" t="s">
        <v>362</v>
      </c>
      <c r="B222" s="9">
        <v>0</v>
      </c>
      <c r="C222" s="9">
        <v>0</v>
      </c>
      <c r="D222" s="9">
        <v>0</v>
      </c>
      <c r="E222" s="9">
        <v>0</v>
      </c>
      <c r="F222" s="9">
        <v>0</v>
      </c>
      <c r="G222" s="9">
        <v>1.2170068636140001E-3</v>
      </c>
      <c r="H222" s="9">
        <v>0</v>
      </c>
      <c r="I222" s="9">
        <v>0</v>
      </c>
      <c r="J222" s="9">
        <v>2.202319338397E-3</v>
      </c>
      <c r="K222" s="9">
        <v>3.4321885062649996E-3</v>
      </c>
      <c r="L222" s="9">
        <v>3.8674007612899997E-4</v>
      </c>
      <c r="M222" s="9">
        <v>0</v>
      </c>
      <c r="N222" s="9">
        <v>0</v>
      </c>
      <c r="O222" s="9">
        <v>0</v>
      </c>
      <c r="P222" s="9">
        <v>2.5659569381509999E-3</v>
      </c>
      <c r="Q222" s="9">
        <v>0</v>
      </c>
      <c r="R222" s="9">
        <v>3.3214973403089998E-3</v>
      </c>
      <c r="S222" s="9">
        <v>5.5559752980520005E-4</v>
      </c>
      <c r="T222" s="9">
        <v>1.2599656150060002E-3</v>
      </c>
      <c r="U222" s="9">
        <v>0</v>
      </c>
      <c r="V222" s="9">
        <v>1.0458257940710002E-2</v>
      </c>
      <c r="W222" s="9">
        <v>1.576893988721E-3</v>
      </c>
      <c r="X222" s="9">
        <v>0</v>
      </c>
      <c r="Y222" s="9">
        <v>0</v>
      </c>
      <c r="Z222" s="9">
        <v>1.0975368470549999E-2</v>
      </c>
      <c r="AA222" s="9">
        <v>0</v>
      </c>
      <c r="AB222" s="9">
        <v>0</v>
      </c>
      <c r="AC222" s="9">
        <v>0</v>
      </c>
      <c r="AD222" s="9">
        <v>4.4943148893410003E-3</v>
      </c>
      <c r="AE222" s="9">
        <v>4.6770953374769997E-4</v>
      </c>
      <c r="AF222" s="9">
        <v>3.6473296367520001E-4</v>
      </c>
      <c r="AG222" s="9">
        <v>0</v>
      </c>
      <c r="AH222" s="9">
        <v>1.790859262415E-3</v>
      </c>
      <c r="AI222" s="9">
        <v>1.8416359881509999E-3</v>
      </c>
      <c r="AJ222" s="9">
        <v>9.9234640528920006E-4</v>
      </c>
      <c r="AK222" s="9">
        <v>0</v>
      </c>
      <c r="AL222" s="9">
        <v>3.5664764438919998E-3</v>
      </c>
      <c r="AM222" s="9">
        <v>1.024643288919E-3</v>
      </c>
      <c r="AN222" s="9">
        <v>2.7826196744110002E-4</v>
      </c>
      <c r="AO222" s="9">
        <v>0</v>
      </c>
      <c r="AP222" s="9">
        <v>2.226492527189E-3</v>
      </c>
      <c r="AQ222" s="9">
        <v>1.3822306162559999E-3</v>
      </c>
      <c r="AR222" s="9">
        <v>1.417195845559E-3</v>
      </c>
      <c r="AS222" s="9">
        <v>0</v>
      </c>
    </row>
    <row r="223" spans="1:45" x14ac:dyDescent="0.4">
      <c r="B223" s="10">
        <v>0</v>
      </c>
      <c r="C223" s="10">
        <v>0</v>
      </c>
      <c r="D223" s="10">
        <v>0</v>
      </c>
      <c r="E223" s="10">
        <v>0</v>
      </c>
      <c r="F223" s="10">
        <v>0</v>
      </c>
      <c r="G223" s="10">
        <v>1</v>
      </c>
      <c r="H223" s="10">
        <v>0</v>
      </c>
      <c r="I223" s="10">
        <v>0</v>
      </c>
      <c r="J223" s="10">
        <v>1</v>
      </c>
      <c r="K223" s="10">
        <v>1</v>
      </c>
      <c r="L223" s="10">
        <v>1</v>
      </c>
      <c r="M223" s="10">
        <v>0</v>
      </c>
      <c r="N223" s="10">
        <v>0</v>
      </c>
      <c r="O223" s="10">
        <v>0</v>
      </c>
      <c r="P223" s="10">
        <v>1</v>
      </c>
      <c r="Q223" s="10">
        <v>0</v>
      </c>
      <c r="R223" s="10">
        <v>3</v>
      </c>
      <c r="S223" s="10">
        <v>1</v>
      </c>
      <c r="T223" s="10">
        <v>1</v>
      </c>
      <c r="U223" s="10">
        <v>0</v>
      </c>
      <c r="V223" s="10">
        <v>6</v>
      </c>
      <c r="W223" s="10">
        <v>1</v>
      </c>
      <c r="X223" s="10">
        <v>0</v>
      </c>
      <c r="Y223" s="10">
        <v>0</v>
      </c>
      <c r="Z223" s="10">
        <v>3</v>
      </c>
      <c r="AA223" s="10">
        <v>0</v>
      </c>
      <c r="AB223" s="10">
        <v>0</v>
      </c>
      <c r="AC223" s="10">
        <v>0</v>
      </c>
      <c r="AD223" s="10">
        <v>8</v>
      </c>
      <c r="AE223" s="10">
        <v>1</v>
      </c>
      <c r="AF223" s="10">
        <v>1</v>
      </c>
      <c r="AG223" s="10">
        <v>0</v>
      </c>
      <c r="AH223" s="10">
        <v>5</v>
      </c>
      <c r="AI223" s="10">
        <v>3</v>
      </c>
      <c r="AJ223" s="10">
        <v>2</v>
      </c>
      <c r="AK223" s="10">
        <v>0</v>
      </c>
      <c r="AL223" s="10">
        <v>11</v>
      </c>
      <c r="AM223" s="10">
        <v>2</v>
      </c>
      <c r="AN223" s="10">
        <v>1</v>
      </c>
      <c r="AO223" s="10">
        <v>0</v>
      </c>
      <c r="AP223" s="10">
        <v>2</v>
      </c>
      <c r="AQ223" s="10">
        <v>2</v>
      </c>
      <c r="AR223" s="10">
        <v>2</v>
      </c>
      <c r="AS223" s="10">
        <v>0</v>
      </c>
    </row>
    <row r="224" spans="1:45" x14ac:dyDescent="0.4">
      <c r="B224" s="10">
        <v>140</v>
      </c>
      <c r="C224" s="10">
        <v>171</v>
      </c>
      <c r="D224" s="10">
        <v>194</v>
      </c>
      <c r="E224" s="10">
        <v>525</v>
      </c>
      <c r="F224" s="10">
        <v>399</v>
      </c>
      <c r="G224" s="10">
        <v>458</v>
      </c>
      <c r="H224" s="10">
        <v>487</v>
      </c>
      <c r="I224" s="10">
        <v>1024</v>
      </c>
      <c r="J224" s="10">
        <v>558</v>
      </c>
      <c r="K224" s="10">
        <v>557</v>
      </c>
      <c r="L224" s="10">
        <v>670</v>
      </c>
      <c r="M224" s="10">
        <v>1265</v>
      </c>
      <c r="N224" s="10">
        <v>579</v>
      </c>
      <c r="O224" s="10">
        <v>605</v>
      </c>
      <c r="P224" s="10">
        <v>615</v>
      </c>
      <c r="Q224" s="10">
        <v>977</v>
      </c>
      <c r="R224" s="10">
        <v>697</v>
      </c>
      <c r="S224" s="10">
        <v>673</v>
      </c>
      <c r="T224" s="10">
        <v>615</v>
      </c>
      <c r="U224" s="10">
        <v>885</v>
      </c>
      <c r="V224" s="10">
        <v>799</v>
      </c>
      <c r="W224" s="10">
        <v>729</v>
      </c>
      <c r="X224" s="10">
        <v>608</v>
      </c>
      <c r="Y224" s="10">
        <v>879</v>
      </c>
      <c r="Z224" s="10">
        <v>408</v>
      </c>
      <c r="AA224" s="10">
        <v>375</v>
      </c>
      <c r="AB224" s="10">
        <v>339</v>
      </c>
      <c r="AC224" s="10">
        <v>431</v>
      </c>
      <c r="AD224" s="10">
        <v>1560</v>
      </c>
      <c r="AE224" s="10">
        <v>1486</v>
      </c>
      <c r="AF224" s="10">
        <v>1327</v>
      </c>
      <c r="AG224" s="10">
        <v>2296</v>
      </c>
      <c r="AH224" s="10">
        <v>2001</v>
      </c>
      <c r="AI224" s="10">
        <v>2055</v>
      </c>
      <c r="AJ224" s="10">
        <v>2161</v>
      </c>
      <c r="AK224" s="10">
        <v>3652</v>
      </c>
      <c r="AL224" s="10">
        <v>2405</v>
      </c>
      <c r="AM224" s="10">
        <v>2382</v>
      </c>
      <c r="AN224" s="10">
        <v>2397</v>
      </c>
      <c r="AO224" s="10">
        <v>4107</v>
      </c>
      <c r="AP224" s="10">
        <v>1175</v>
      </c>
      <c r="AQ224" s="10">
        <v>1190</v>
      </c>
      <c r="AR224" s="10">
        <v>1127</v>
      </c>
      <c r="AS224" s="10">
        <v>1880</v>
      </c>
    </row>
    <row r="225" spans="1:45" x14ac:dyDescent="0.4">
      <c r="B225" s="10">
        <v>0</v>
      </c>
      <c r="C225" s="10">
        <v>0</v>
      </c>
      <c r="D225" s="10">
        <v>0</v>
      </c>
      <c r="E225" s="10">
        <v>0</v>
      </c>
      <c r="F225" s="10">
        <v>0</v>
      </c>
      <c r="G225" s="10">
        <v>0.80735220632180005</v>
      </c>
      <c r="H225" s="10">
        <v>0</v>
      </c>
      <c r="I225" s="10">
        <v>0</v>
      </c>
      <c r="J225" s="10">
        <v>1.3592413315430001</v>
      </c>
      <c r="K225" s="10">
        <v>2.1546206378930002</v>
      </c>
      <c r="L225" s="10">
        <v>0.24624787190719999</v>
      </c>
      <c r="M225" s="10">
        <v>0</v>
      </c>
      <c r="N225" s="10">
        <v>0</v>
      </c>
      <c r="O225" s="10">
        <v>0</v>
      </c>
      <c r="P225" s="10">
        <v>1.4418104731029999</v>
      </c>
      <c r="Q225" s="10">
        <v>0</v>
      </c>
      <c r="R225" s="10">
        <v>1.776539503243</v>
      </c>
      <c r="S225" s="10">
        <v>0.2986191055929</v>
      </c>
      <c r="T225" s="10">
        <v>0.65620352764040002</v>
      </c>
      <c r="U225" s="10">
        <v>0</v>
      </c>
      <c r="V225" s="10">
        <v>5.1040444796279996</v>
      </c>
      <c r="W225" s="10">
        <v>0.8205866982251</v>
      </c>
      <c r="X225" s="10">
        <v>0</v>
      </c>
      <c r="Y225" s="10">
        <v>0</v>
      </c>
      <c r="Z225" s="10">
        <v>2.8716565224299999</v>
      </c>
      <c r="AA225" s="10">
        <v>0</v>
      </c>
      <c r="AB225" s="10">
        <v>0</v>
      </c>
      <c r="AC225" s="10">
        <v>0</v>
      </c>
      <c r="AD225" s="10">
        <v>7.877801115984</v>
      </c>
      <c r="AE225" s="10">
        <v>0.8205866982251</v>
      </c>
      <c r="AF225" s="10">
        <v>0.65620352764040002</v>
      </c>
      <c r="AG225" s="10">
        <v>0</v>
      </c>
      <c r="AH225" s="10">
        <v>3.2336807208599998</v>
      </c>
      <c r="AI225" s="10">
        <v>3.260591949808</v>
      </c>
      <c r="AJ225" s="10">
        <v>1.68805834501</v>
      </c>
      <c r="AK225" s="10">
        <v>0</v>
      </c>
      <c r="AL225" s="10">
        <v>8.3590656638730003</v>
      </c>
      <c r="AM225" s="10">
        <v>2.4532397434859998</v>
      </c>
      <c r="AN225" s="10">
        <v>0.65620352764040002</v>
      </c>
      <c r="AO225" s="10">
        <v>0</v>
      </c>
      <c r="AP225" s="10">
        <v>2.7524161729709999</v>
      </c>
      <c r="AQ225" s="10">
        <v>1.6279389045470001</v>
      </c>
      <c r="AR225" s="10">
        <v>1.68805834501</v>
      </c>
      <c r="AS225" s="10">
        <v>0</v>
      </c>
    </row>
    <row r="226" spans="1:45" x14ac:dyDescent="0.4">
      <c r="B226" s="10">
        <v>414.93832661670001</v>
      </c>
      <c r="C226" s="10">
        <v>393.1087009327</v>
      </c>
      <c r="D226" s="10">
        <v>411.1167491361</v>
      </c>
      <c r="E226" s="10">
        <v>684.19789504209996</v>
      </c>
      <c r="F226" s="10">
        <v>684.26920344040002</v>
      </c>
      <c r="G226" s="10">
        <v>663.39166233169999</v>
      </c>
      <c r="H226" s="10">
        <v>674.01172105759997</v>
      </c>
      <c r="I226" s="10">
        <v>1128.41468854</v>
      </c>
      <c r="J226" s="10">
        <v>617.18630347789997</v>
      </c>
      <c r="K226" s="10">
        <v>627.76873530119997</v>
      </c>
      <c r="L226" s="10">
        <v>636.72706064479996</v>
      </c>
      <c r="M226" s="10">
        <v>1073.374845675</v>
      </c>
      <c r="N226" s="10">
        <v>579.05991985059995</v>
      </c>
      <c r="O226" s="10">
        <v>581.35840760539998</v>
      </c>
      <c r="P226" s="10">
        <v>561.89971533259995</v>
      </c>
      <c r="Q226" s="10">
        <v>927.34131457230001</v>
      </c>
      <c r="R226" s="10">
        <v>534.86103441440002</v>
      </c>
      <c r="S226" s="10">
        <v>537.47378196149998</v>
      </c>
      <c r="T226" s="10">
        <v>520.81066326339999</v>
      </c>
      <c r="U226" s="10">
        <v>855.37523773249995</v>
      </c>
      <c r="V226" s="10">
        <v>488.03964374970002</v>
      </c>
      <c r="W226" s="10">
        <v>520.38165158490006</v>
      </c>
      <c r="X226" s="10">
        <v>463.59296599330003</v>
      </c>
      <c r="Y226" s="10">
        <v>868.07166433760005</v>
      </c>
      <c r="Z226" s="10">
        <v>261.6455684503</v>
      </c>
      <c r="AA226" s="10">
        <v>246.00304049409999</v>
      </c>
      <c r="AB226" s="10">
        <v>286.2186198398</v>
      </c>
      <c r="AC226" s="10">
        <v>446.85162582309999</v>
      </c>
      <c r="AD226" s="10">
        <v>1752.8369306449999</v>
      </c>
      <c r="AE226" s="10">
        <v>1754.4793060980001</v>
      </c>
      <c r="AF226" s="10">
        <v>1799.134141944</v>
      </c>
      <c r="AG226" s="10">
        <v>3020.550763321</v>
      </c>
      <c r="AH226" s="10">
        <v>1805.6587632129999</v>
      </c>
      <c r="AI226" s="10">
        <v>1770.486660114</v>
      </c>
      <c r="AJ226" s="10">
        <v>1701.07770433</v>
      </c>
      <c r="AK226" s="10">
        <v>2921.773676756</v>
      </c>
      <c r="AL226" s="10">
        <v>2343.7882726490002</v>
      </c>
      <c r="AM226" s="10">
        <v>2394.2378484450001</v>
      </c>
      <c r="AN226" s="10">
        <v>2358.2221231120002</v>
      </c>
      <c r="AO226" s="10">
        <v>4013.4190004729999</v>
      </c>
      <c r="AP226" s="10">
        <v>1236.211727351</v>
      </c>
      <c r="AQ226" s="10">
        <v>1177.7621515549999</v>
      </c>
      <c r="AR226" s="10">
        <v>1191.125665729</v>
      </c>
      <c r="AS226" s="10">
        <v>1973.5561672179999</v>
      </c>
    </row>
    <row r="227" spans="1:45" x14ac:dyDescent="0.4">
      <c r="B227" s="4" t="s">
        <v>446</v>
      </c>
      <c r="C227" s="4" t="s">
        <v>446</v>
      </c>
      <c r="D227" s="4" t="s">
        <v>446</v>
      </c>
      <c r="E227" s="4" t="s">
        <v>446</v>
      </c>
      <c r="F227" s="4" t="s">
        <v>95</v>
      </c>
      <c r="G227" s="4" t="s">
        <v>95</v>
      </c>
      <c r="H227" s="4" t="s">
        <v>95</v>
      </c>
      <c r="I227" s="4" t="s">
        <v>95</v>
      </c>
      <c r="J227" s="4" t="s">
        <v>95</v>
      </c>
      <c r="K227" s="4" t="s">
        <v>95</v>
      </c>
      <c r="L227" s="4" t="s">
        <v>95</v>
      </c>
      <c r="M227" s="4" t="s">
        <v>95</v>
      </c>
      <c r="N227" s="4" t="s">
        <v>95</v>
      </c>
      <c r="O227" s="4" t="s">
        <v>95</v>
      </c>
      <c r="P227" s="4" t="s">
        <v>95</v>
      </c>
      <c r="Q227" s="4" t="s">
        <v>95</v>
      </c>
      <c r="R227" s="4" t="s">
        <v>116</v>
      </c>
      <c r="S227" s="4" t="s">
        <v>95</v>
      </c>
      <c r="T227" s="4" t="s">
        <v>95</v>
      </c>
      <c r="U227" s="4" t="s">
        <v>95</v>
      </c>
      <c r="V227" s="4" t="s">
        <v>222</v>
      </c>
      <c r="W227" s="4" t="s">
        <v>95</v>
      </c>
      <c r="X227" s="4" t="s">
        <v>95</v>
      </c>
      <c r="Y227" s="4" t="s">
        <v>95</v>
      </c>
      <c r="Z227" s="4" t="s">
        <v>116</v>
      </c>
      <c r="AA227" s="4" t="s">
        <v>95</v>
      </c>
      <c r="AB227" s="4" t="s">
        <v>95</v>
      </c>
      <c r="AC227" s="4" t="s">
        <v>95</v>
      </c>
      <c r="AD227" s="4" t="s">
        <v>901</v>
      </c>
      <c r="AE227" s="4" t="s">
        <v>95</v>
      </c>
      <c r="AF227" s="4" t="s">
        <v>95</v>
      </c>
      <c r="AG227" s="4" t="s">
        <v>95</v>
      </c>
      <c r="AH227" s="4" t="s">
        <v>382</v>
      </c>
      <c r="AI227" s="4" t="s">
        <v>95</v>
      </c>
      <c r="AJ227" s="4" t="s">
        <v>95</v>
      </c>
      <c r="AK227" s="4" t="s">
        <v>95</v>
      </c>
      <c r="AL227" s="4" t="s">
        <v>531</v>
      </c>
      <c r="AM227" s="4" t="s">
        <v>95</v>
      </c>
      <c r="AN227" s="4" t="s">
        <v>95</v>
      </c>
      <c r="AO227" s="4" t="s">
        <v>95</v>
      </c>
      <c r="AP227" s="4" t="s">
        <v>95</v>
      </c>
      <c r="AQ227" s="4" t="s">
        <v>95</v>
      </c>
      <c r="AR227" s="4" t="s">
        <v>95</v>
      </c>
      <c r="AS227" s="4" t="s">
        <v>95</v>
      </c>
    </row>
    <row r="228" spans="1:45" x14ac:dyDescent="0.4">
      <c r="A228" s="1" t="s">
        <v>369</v>
      </c>
      <c r="B228" s="9">
        <v>0</v>
      </c>
      <c r="C228" s="9">
        <v>0</v>
      </c>
      <c r="D228" s="9">
        <v>0</v>
      </c>
      <c r="E228" s="9">
        <v>0</v>
      </c>
      <c r="F228" s="9">
        <v>0</v>
      </c>
      <c r="G228" s="9">
        <v>9.3674485017299991E-4</v>
      </c>
      <c r="H228" s="9">
        <v>1.010552420104E-3</v>
      </c>
      <c r="I228" s="9">
        <v>0</v>
      </c>
      <c r="J228" s="9">
        <v>0</v>
      </c>
      <c r="K228" s="9">
        <v>6.3214412214910004E-4</v>
      </c>
      <c r="L228" s="9">
        <v>0</v>
      </c>
      <c r="M228" s="9">
        <v>0</v>
      </c>
      <c r="N228" s="9">
        <v>6.9545622841249996E-4</v>
      </c>
      <c r="O228" s="9">
        <v>8.9967898397719996E-4</v>
      </c>
      <c r="P228" s="9">
        <v>0</v>
      </c>
      <c r="Q228" s="9">
        <v>0</v>
      </c>
      <c r="R228" s="9">
        <v>0</v>
      </c>
      <c r="S228" s="9">
        <v>5.7730514640489999E-4</v>
      </c>
      <c r="T228" s="9">
        <v>9.9877649634190014E-4</v>
      </c>
      <c r="U228" s="9">
        <v>0</v>
      </c>
      <c r="V228" s="9">
        <v>3.3915039087790001E-4</v>
      </c>
      <c r="W228" s="9">
        <v>0</v>
      </c>
      <c r="X228" s="9">
        <v>0</v>
      </c>
      <c r="Y228" s="9">
        <v>0</v>
      </c>
      <c r="Z228" s="9">
        <v>0</v>
      </c>
      <c r="AA228" s="9">
        <v>0</v>
      </c>
      <c r="AB228" s="9">
        <v>0</v>
      </c>
      <c r="AC228" s="9">
        <v>0</v>
      </c>
      <c r="AD228" s="9">
        <v>2.2974802780769999E-4</v>
      </c>
      <c r="AE228" s="9">
        <v>2.9811462561179998E-4</v>
      </c>
      <c r="AF228" s="9">
        <v>0</v>
      </c>
      <c r="AG228" s="9">
        <v>0</v>
      </c>
      <c r="AH228" s="9">
        <v>9.1666730898320003E-5</v>
      </c>
      <c r="AI228" s="9">
        <v>7.503899632459E-4</v>
      </c>
      <c r="AJ228" s="9">
        <v>7.0619797223079998E-4</v>
      </c>
      <c r="AK228" s="9">
        <v>0</v>
      </c>
      <c r="AL228" s="9">
        <v>2.4244069759070001E-4</v>
      </c>
      <c r="AM228" s="9">
        <v>7.7335314137399992E-4</v>
      </c>
      <c r="AN228" s="9">
        <v>5.0940817390849995E-4</v>
      </c>
      <c r="AO228" s="9">
        <v>0</v>
      </c>
      <c r="AP228" s="9">
        <v>0</v>
      </c>
      <c r="AQ228" s="9">
        <v>0</v>
      </c>
      <c r="AR228" s="9">
        <v>0</v>
      </c>
      <c r="AS228" s="9">
        <v>0</v>
      </c>
    </row>
    <row r="229" spans="1:45" x14ac:dyDescent="0.4">
      <c r="B229" s="10">
        <v>0</v>
      </c>
      <c r="C229" s="10">
        <v>0</v>
      </c>
      <c r="D229" s="10">
        <v>0</v>
      </c>
      <c r="E229" s="10">
        <v>0</v>
      </c>
      <c r="F229" s="10">
        <v>0</v>
      </c>
      <c r="G229" s="10">
        <v>1</v>
      </c>
      <c r="H229" s="10">
        <v>1</v>
      </c>
      <c r="I229" s="10">
        <v>0</v>
      </c>
      <c r="J229" s="10">
        <v>0</v>
      </c>
      <c r="K229" s="10">
        <v>1</v>
      </c>
      <c r="L229" s="10">
        <v>0</v>
      </c>
      <c r="M229" s="10">
        <v>0</v>
      </c>
      <c r="N229" s="10">
        <v>1</v>
      </c>
      <c r="O229" s="10">
        <v>1</v>
      </c>
      <c r="P229" s="10">
        <v>0</v>
      </c>
      <c r="Q229" s="10">
        <v>0</v>
      </c>
      <c r="R229" s="10">
        <v>0</v>
      </c>
      <c r="S229" s="10">
        <v>1</v>
      </c>
      <c r="T229" s="10">
        <v>1</v>
      </c>
      <c r="U229" s="10">
        <v>0</v>
      </c>
      <c r="V229" s="10">
        <v>1</v>
      </c>
      <c r="W229" s="10">
        <v>0</v>
      </c>
      <c r="X229" s="10">
        <v>0</v>
      </c>
      <c r="Y229" s="10">
        <v>0</v>
      </c>
      <c r="Z229" s="10">
        <v>0</v>
      </c>
      <c r="AA229" s="10">
        <v>0</v>
      </c>
      <c r="AB229" s="10">
        <v>0</v>
      </c>
      <c r="AC229" s="10">
        <v>0</v>
      </c>
      <c r="AD229" s="10">
        <v>1</v>
      </c>
      <c r="AE229" s="10">
        <v>1</v>
      </c>
      <c r="AF229" s="10">
        <v>0</v>
      </c>
      <c r="AG229" s="10">
        <v>0</v>
      </c>
      <c r="AH229" s="10">
        <v>1</v>
      </c>
      <c r="AI229" s="10">
        <v>3</v>
      </c>
      <c r="AJ229" s="10">
        <v>2</v>
      </c>
      <c r="AK229" s="10">
        <v>0</v>
      </c>
      <c r="AL229" s="10">
        <v>2</v>
      </c>
      <c r="AM229" s="10">
        <v>4</v>
      </c>
      <c r="AN229" s="10">
        <v>2</v>
      </c>
      <c r="AO229" s="10">
        <v>0</v>
      </c>
      <c r="AP229" s="10">
        <v>0</v>
      </c>
      <c r="AQ229" s="10">
        <v>0</v>
      </c>
      <c r="AR229" s="10">
        <v>0</v>
      </c>
      <c r="AS229" s="10">
        <v>0</v>
      </c>
    </row>
    <row r="230" spans="1:45" x14ac:dyDescent="0.4">
      <c r="B230" s="10">
        <v>140</v>
      </c>
      <c r="C230" s="10">
        <v>171</v>
      </c>
      <c r="D230" s="10">
        <v>194</v>
      </c>
      <c r="E230" s="10">
        <v>525</v>
      </c>
      <c r="F230" s="10">
        <v>399</v>
      </c>
      <c r="G230" s="10">
        <v>458</v>
      </c>
      <c r="H230" s="10">
        <v>487</v>
      </c>
      <c r="I230" s="10">
        <v>1024</v>
      </c>
      <c r="J230" s="10">
        <v>558</v>
      </c>
      <c r="K230" s="10">
        <v>557</v>
      </c>
      <c r="L230" s="10">
        <v>670</v>
      </c>
      <c r="M230" s="10">
        <v>1265</v>
      </c>
      <c r="N230" s="10">
        <v>579</v>
      </c>
      <c r="O230" s="10">
        <v>605</v>
      </c>
      <c r="P230" s="10">
        <v>615</v>
      </c>
      <c r="Q230" s="10">
        <v>977</v>
      </c>
      <c r="R230" s="10">
        <v>697</v>
      </c>
      <c r="S230" s="10">
        <v>673</v>
      </c>
      <c r="T230" s="10">
        <v>615</v>
      </c>
      <c r="U230" s="10">
        <v>885</v>
      </c>
      <c r="V230" s="10">
        <v>799</v>
      </c>
      <c r="W230" s="10">
        <v>729</v>
      </c>
      <c r="X230" s="10">
        <v>608</v>
      </c>
      <c r="Y230" s="10">
        <v>879</v>
      </c>
      <c r="Z230" s="10">
        <v>408</v>
      </c>
      <c r="AA230" s="10">
        <v>375</v>
      </c>
      <c r="AB230" s="10">
        <v>339</v>
      </c>
      <c r="AC230" s="10">
        <v>431</v>
      </c>
      <c r="AD230" s="10">
        <v>1560</v>
      </c>
      <c r="AE230" s="10">
        <v>1486</v>
      </c>
      <c r="AF230" s="10">
        <v>1327</v>
      </c>
      <c r="AG230" s="10">
        <v>2296</v>
      </c>
      <c r="AH230" s="10">
        <v>2001</v>
      </c>
      <c r="AI230" s="10">
        <v>2055</v>
      </c>
      <c r="AJ230" s="10">
        <v>2161</v>
      </c>
      <c r="AK230" s="10">
        <v>3652</v>
      </c>
      <c r="AL230" s="10">
        <v>2405</v>
      </c>
      <c r="AM230" s="10">
        <v>2382</v>
      </c>
      <c r="AN230" s="10">
        <v>2397</v>
      </c>
      <c r="AO230" s="10">
        <v>4107</v>
      </c>
      <c r="AP230" s="10">
        <v>1175</v>
      </c>
      <c r="AQ230" s="10">
        <v>1190</v>
      </c>
      <c r="AR230" s="10">
        <v>1127</v>
      </c>
      <c r="AS230" s="10">
        <v>1880</v>
      </c>
    </row>
    <row r="231" spans="1:45" x14ac:dyDescent="0.4">
      <c r="B231" s="10">
        <v>0</v>
      </c>
      <c r="C231" s="10">
        <v>0</v>
      </c>
      <c r="D231" s="10">
        <v>0</v>
      </c>
      <c r="E231" s="10">
        <v>0</v>
      </c>
      <c r="F231" s="10">
        <v>0</v>
      </c>
      <c r="G231" s="10">
        <v>0.62142872333700006</v>
      </c>
      <c r="H231" s="10">
        <v>0.68112417589340002</v>
      </c>
      <c r="I231" s="10">
        <v>0</v>
      </c>
      <c r="J231" s="10">
        <v>0</v>
      </c>
      <c r="K231" s="10">
        <v>0.39684031608960002</v>
      </c>
      <c r="L231" s="10">
        <v>0</v>
      </c>
      <c r="M231" s="10">
        <v>0</v>
      </c>
      <c r="N231" s="10">
        <v>0.40271082788410001</v>
      </c>
      <c r="O231" s="10">
        <v>0.52303594148099997</v>
      </c>
      <c r="P231" s="10">
        <v>0</v>
      </c>
      <c r="Q231" s="10">
        <v>0</v>
      </c>
      <c r="R231" s="10">
        <v>0</v>
      </c>
      <c r="S231" s="10">
        <v>0.3102863803841</v>
      </c>
      <c r="T231" s="10">
        <v>0.5201734495118</v>
      </c>
      <c r="U231" s="10">
        <v>0</v>
      </c>
      <c r="V231" s="10">
        <v>0.1655188359416</v>
      </c>
      <c r="W231" s="10">
        <v>0</v>
      </c>
      <c r="X231" s="10">
        <v>0</v>
      </c>
      <c r="Y231" s="10">
        <v>0</v>
      </c>
      <c r="Z231" s="10">
        <v>0</v>
      </c>
      <c r="AA231" s="10">
        <v>0</v>
      </c>
      <c r="AB231" s="10">
        <v>0</v>
      </c>
      <c r="AC231" s="10">
        <v>0</v>
      </c>
      <c r="AD231" s="10">
        <v>0.40271082788410001</v>
      </c>
      <c r="AE231" s="10">
        <v>0.52303594148099997</v>
      </c>
      <c r="AF231" s="10">
        <v>0</v>
      </c>
      <c r="AG231" s="10">
        <v>0</v>
      </c>
      <c r="AH231" s="10">
        <v>0.1655188359416</v>
      </c>
      <c r="AI231" s="10">
        <v>1.3285554198109999</v>
      </c>
      <c r="AJ231" s="10">
        <v>1.2012976254050001</v>
      </c>
      <c r="AK231" s="10">
        <v>0</v>
      </c>
      <c r="AL231" s="10">
        <v>0.56822966382579998</v>
      </c>
      <c r="AM231" s="10">
        <v>1.8515913612920001</v>
      </c>
      <c r="AN231" s="10">
        <v>1.2012976254050001</v>
      </c>
      <c r="AO231" s="10">
        <v>0</v>
      </c>
      <c r="AP231" s="10">
        <v>0</v>
      </c>
      <c r="AQ231" s="10">
        <v>0</v>
      </c>
      <c r="AR231" s="10">
        <v>0</v>
      </c>
      <c r="AS231" s="10">
        <v>0</v>
      </c>
    </row>
    <row r="232" spans="1:45" x14ac:dyDescent="0.4">
      <c r="B232" s="10">
        <v>414.93832661670001</v>
      </c>
      <c r="C232" s="10">
        <v>393.1087009327</v>
      </c>
      <c r="D232" s="10">
        <v>411.1167491361</v>
      </c>
      <c r="E232" s="10">
        <v>684.19789504209996</v>
      </c>
      <c r="F232" s="10">
        <v>684.26920344040002</v>
      </c>
      <c r="G232" s="10">
        <v>663.39166233169999</v>
      </c>
      <c r="H232" s="10">
        <v>674.01172105759997</v>
      </c>
      <c r="I232" s="10">
        <v>1128.41468854</v>
      </c>
      <c r="J232" s="10">
        <v>617.18630347789997</v>
      </c>
      <c r="K232" s="10">
        <v>627.76873530119997</v>
      </c>
      <c r="L232" s="10">
        <v>636.72706064479996</v>
      </c>
      <c r="M232" s="10">
        <v>1073.374845675</v>
      </c>
      <c r="N232" s="10">
        <v>579.05991985059995</v>
      </c>
      <c r="O232" s="10">
        <v>581.35840760539998</v>
      </c>
      <c r="P232" s="10">
        <v>561.89971533259995</v>
      </c>
      <c r="Q232" s="10">
        <v>927.34131457230001</v>
      </c>
      <c r="R232" s="10">
        <v>534.86103441440002</v>
      </c>
      <c r="S232" s="10">
        <v>537.47378196149998</v>
      </c>
      <c r="T232" s="10">
        <v>520.81066326339999</v>
      </c>
      <c r="U232" s="10">
        <v>855.37523773249995</v>
      </c>
      <c r="V232" s="10">
        <v>488.03964374970002</v>
      </c>
      <c r="W232" s="10">
        <v>520.38165158490006</v>
      </c>
      <c r="X232" s="10">
        <v>463.59296599330003</v>
      </c>
      <c r="Y232" s="10">
        <v>868.07166433760005</v>
      </c>
      <c r="Z232" s="10">
        <v>261.6455684503</v>
      </c>
      <c r="AA232" s="10">
        <v>246.00304049409999</v>
      </c>
      <c r="AB232" s="10">
        <v>286.2186198398</v>
      </c>
      <c r="AC232" s="10">
        <v>446.85162582309999</v>
      </c>
      <c r="AD232" s="10">
        <v>1752.8369306449999</v>
      </c>
      <c r="AE232" s="10">
        <v>1754.4793060980001</v>
      </c>
      <c r="AF232" s="10">
        <v>1799.134141944</v>
      </c>
      <c r="AG232" s="10">
        <v>3020.550763321</v>
      </c>
      <c r="AH232" s="10">
        <v>1805.6587632129999</v>
      </c>
      <c r="AI232" s="10">
        <v>1770.486660114</v>
      </c>
      <c r="AJ232" s="10">
        <v>1701.07770433</v>
      </c>
      <c r="AK232" s="10">
        <v>2921.773676756</v>
      </c>
      <c r="AL232" s="10">
        <v>2343.7882726490002</v>
      </c>
      <c r="AM232" s="10">
        <v>2394.2378484450001</v>
      </c>
      <c r="AN232" s="10">
        <v>2358.2221231120002</v>
      </c>
      <c r="AO232" s="10">
        <v>4013.4190004729999</v>
      </c>
      <c r="AP232" s="10">
        <v>1236.211727351</v>
      </c>
      <c r="AQ232" s="10">
        <v>1177.7621515549999</v>
      </c>
      <c r="AR232" s="10">
        <v>1191.125665729</v>
      </c>
      <c r="AS232" s="10">
        <v>1973.5561672179999</v>
      </c>
    </row>
    <row r="233" spans="1:45" x14ac:dyDescent="0.4">
      <c r="B233" s="4" t="s">
        <v>446</v>
      </c>
      <c r="C233" s="4" t="s">
        <v>446</v>
      </c>
      <c r="D233" s="4" t="s">
        <v>446</v>
      </c>
      <c r="E233" s="4" t="s">
        <v>446</v>
      </c>
      <c r="F233" s="4" t="s">
        <v>95</v>
      </c>
      <c r="G233" s="4" t="s">
        <v>95</v>
      </c>
      <c r="H233" s="4" t="s">
        <v>95</v>
      </c>
      <c r="I233" s="4" t="s">
        <v>95</v>
      </c>
      <c r="J233" s="4" t="s">
        <v>95</v>
      </c>
      <c r="K233" s="4" t="s">
        <v>95</v>
      </c>
      <c r="L233" s="4" t="s">
        <v>95</v>
      </c>
      <c r="M233" s="4" t="s">
        <v>95</v>
      </c>
      <c r="N233" s="4" t="s">
        <v>95</v>
      </c>
      <c r="O233" s="4" t="s">
        <v>95</v>
      </c>
      <c r="P233" s="4" t="s">
        <v>95</v>
      </c>
      <c r="Q233" s="4" t="s">
        <v>95</v>
      </c>
      <c r="R233" s="4" t="s">
        <v>95</v>
      </c>
      <c r="S233" s="4" t="s">
        <v>95</v>
      </c>
      <c r="T233" s="4" t="s">
        <v>95</v>
      </c>
      <c r="U233" s="4" t="s">
        <v>95</v>
      </c>
      <c r="V233" s="4" t="s">
        <v>95</v>
      </c>
      <c r="W233" s="4" t="s">
        <v>95</v>
      </c>
      <c r="X233" s="4" t="s">
        <v>95</v>
      </c>
      <c r="Y233" s="4" t="s">
        <v>95</v>
      </c>
      <c r="Z233" s="4" t="s">
        <v>446</v>
      </c>
      <c r="AA233" s="4" t="s">
        <v>446</v>
      </c>
      <c r="AB233" s="4" t="s">
        <v>446</v>
      </c>
      <c r="AC233" s="4" t="s">
        <v>446</v>
      </c>
      <c r="AD233" s="4" t="s">
        <v>95</v>
      </c>
      <c r="AE233" s="4" t="s">
        <v>95</v>
      </c>
      <c r="AF233" s="4" t="s">
        <v>95</v>
      </c>
      <c r="AG233" s="4" t="s">
        <v>95</v>
      </c>
      <c r="AH233" s="4" t="s">
        <v>95</v>
      </c>
      <c r="AI233" s="4" t="s">
        <v>187</v>
      </c>
      <c r="AJ233" s="4" t="s">
        <v>183</v>
      </c>
      <c r="AK233" s="4" t="s">
        <v>95</v>
      </c>
      <c r="AL233" s="4" t="s">
        <v>95</v>
      </c>
      <c r="AM233" s="4" t="s">
        <v>116</v>
      </c>
      <c r="AN233" s="4" t="s">
        <v>95</v>
      </c>
      <c r="AO233" s="4" t="s">
        <v>95</v>
      </c>
      <c r="AP233" s="4" t="s">
        <v>446</v>
      </c>
      <c r="AQ233" s="4" t="s">
        <v>446</v>
      </c>
      <c r="AR233" s="4" t="s">
        <v>446</v>
      </c>
      <c r="AS233" s="4" t="s">
        <v>446</v>
      </c>
    </row>
    <row r="234" spans="1:45" x14ac:dyDescent="0.4">
      <c r="A234" s="1" t="s">
        <v>372</v>
      </c>
      <c r="B234" s="9">
        <v>0</v>
      </c>
      <c r="C234" s="9">
        <v>8.5167586529249998E-3</v>
      </c>
      <c r="D234" s="9">
        <v>0</v>
      </c>
      <c r="E234" s="9">
        <v>0</v>
      </c>
      <c r="F234" s="9">
        <v>0</v>
      </c>
      <c r="G234" s="9">
        <v>2.7809624968020003E-3</v>
      </c>
      <c r="H234" s="9">
        <v>0</v>
      </c>
      <c r="I234" s="9">
        <v>0</v>
      </c>
      <c r="J234" s="9">
        <v>1.2395247841389999E-3</v>
      </c>
      <c r="K234" s="9">
        <v>1.0727118757110001E-3</v>
      </c>
      <c r="L234" s="9">
        <v>0</v>
      </c>
      <c r="M234" s="9">
        <v>0</v>
      </c>
      <c r="N234" s="9">
        <v>0</v>
      </c>
      <c r="O234" s="9">
        <v>0</v>
      </c>
      <c r="P234" s="9">
        <v>0</v>
      </c>
      <c r="Q234" s="9">
        <v>0</v>
      </c>
      <c r="R234" s="9">
        <v>1.357560178102E-3</v>
      </c>
      <c r="S234" s="9">
        <v>0</v>
      </c>
      <c r="T234" s="9">
        <v>0</v>
      </c>
      <c r="U234" s="9">
        <v>0</v>
      </c>
      <c r="V234" s="9">
        <v>0</v>
      </c>
      <c r="W234" s="9">
        <v>0</v>
      </c>
      <c r="X234" s="9">
        <v>0</v>
      </c>
      <c r="Y234" s="9">
        <v>0</v>
      </c>
      <c r="Z234" s="9">
        <v>0</v>
      </c>
      <c r="AA234" s="9">
        <v>0</v>
      </c>
      <c r="AB234" s="9">
        <v>0</v>
      </c>
      <c r="AC234" s="9">
        <v>0</v>
      </c>
      <c r="AD234" s="9">
        <v>4.1424620193970005E-4</v>
      </c>
      <c r="AE234" s="9">
        <v>0</v>
      </c>
      <c r="AF234" s="9">
        <v>0</v>
      </c>
      <c r="AG234" s="9">
        <v>0</v>
      </c>
      <c r="AH234" s="9">
        <v>4.2367790369779999E-4</v>
      </c>
      <c r="AI234" s="9">
        <v>3.3133795207599998E-3</v>
      </c>
      <c r="AJ234" s="9">
        <v>0</v>
      </c>
      <c r="AK234" s="9">
        <v>0</v>
      </c>
      <c r="AL234" s="9">
        <v>3.2640223032060005E-4</v>
      </c>
      <c r="AM234" s="9">
        <v>2.4501718762870001E-3</v>
      </c>
      <c r="AN234" s="9">
        <v>0</v>
      </c>
      <c r="AO234" s="9">
        <v>0</v>
      </c>
      <c r="AP234" s="9">
        <v>5.8736381889460006E-4</v>
      </c>
      <c r="AQ234" s="9">
        <v>0</v>
      </c>
      <c r="AR234" s="9">
        <v>0</v>
      </c>
      <c r="AS234" s="9">
        <v>0</v>
      </c>
    </row>
    <row r="235" spans="1:45" x14ac:dyDescent="0.4">
      <c r="B235" s="10">
        <v>0</v>
      </c>
      <c r="C235" s="10">
        <v>1</v>
      </c>
      <c r="D235" s="10">
        <v>0</v>
      </c>
      <c r="E235" s="10">
        <v>0</v>
      </c>
      <c r="F235" s="10">
        <v>0</v>
      </c>
      <c r="G235" s="10">
        <v>1</v>
      </c>
      <c r="H235" s="10">
        <v>0</v>
      </c>
      <c r="I235" s="10">
        <v>0</v>
      </c>
      <c r="J235" s="10">
        <v>1</v>
      </c>
      <c r="K235" s="10">
        <v>1</v>
      </c>
      <c r="L235" s="10">
        <v>0</v>
      </c>
      <c r="M235" s="10">
        <v>0</v>
      </c>
      <c r="N235" s="10">
        <v>0</v>
      </c>
      <c r="O235" s="10">
        <v>0</v>
      </c>
      <c r="P235" s="10">
        <v>0</v>
      </c>
      <c r="Q235" s="10">
        <v>0</v>
      </c>
      <c r="R235" s="10">
        <v>1</v>
      </c>
      <c r="S235" s="10">
        <v>0</v>
      </c>
      <c r="T235" s="10">
        <v>0</v>
      </c>
      <c r="U235" s="10">
        <v>0</v>
      </c>
      <c r="V235" s="10">
        <v>0</v>
      </c>
      <c r="W235" s="10">
        <v>0</v>
      </c>
      <c r="X235" s="10">
        <v>0</v>
      </c>
      <c r="Y235" s="10">
        <v>0</v>
      </c>
      <c r="Z235" s="10">
        <v>0</v>
      </c>
      <c r="AA235" s="10">
        <v>0</v>
      </c>
      <c r="AB235" s="10">
        <v>0</v>
      </c>
      <c r="AC235" s="10">
        <v>0</v>
      </c>
      <c r="AD235" s="10">
        <v>1</v>
      </c>
      <c r="AE235" s="10">
        <v>0</v>
      </c>
      <c r="AF235" s="10">
        <v>0</v>
      </c>
      <c r="AG235" s="10">
        <v>0</v>
      </c>
      <c r="AH235" s="10">
        <v>1</v>
      </c>
      <c r="AI235" s="10">
        <v>3</v>
      </c>
      <c r="AJ235" s="10">
        <v>0</v>
      </c>
      <c r="AK235" s="10">
        <v>0</v>
      </c>
      <c r="AL235" s="10">
        <v>1</v>
      </c>
      <c r="AM235" s="10">
        <v>3</v>
      </c>
      <c r="AN235" s="10">
        <v>0</v>
      </c>
      <c r="AO235" s="10">
        <v>0</v>
      </c>
      <c r="AP235" s="10">
        <v>1</v>
      </c>
      <c r="AQ235" s="10">
        <v>0</v>
      </c>
      <c r="AR235" s="10">
        <v>0</v>
      </c>
      <c r="AS235" s="10">
        <v>0</v>
      </c>
    </row>
    <row r="236" spans="1:45" x14ac:dyDescent="0.4">
      <c r="B236" s="10">
        <v>140</v>
      </c>
      <c r="C236" s="10">
        <v>171</v>
      </c>
      <c r="D236" s="10">
        <v>194</v>
      </c>
      <c r="E236" s="10">
        <v>525</v>
      </c>
      <c r="F236" s="10">
        <v>399</v>
      </c>
      <c r="G236" s="10">
        <v>458</v>
      </c>
      <c r="H236" s="10">
        <v>487</v>
      </c>
      <c r="I236" s="10">
        <v>1024</v>
      </c>
      <c r="J236" s="10">
        <v>558</v>
      </c>
      <c r="K236" s="10">
        <v>557</v>
      </c>
      <c r="L236" s="10">
        <v>670</v>
      </c>
      <c r="M236" s="10">
        <v>1265</v>
      </c>
      <c r="N236" s="10">
        <v>579</v>
      </c>
      <c r="O236" s="10">
        <v>605</v>
      </c>
      <c r="P236" s="10">
        <v>615</v>
      </c>
      <c r="Q236" s="10">
        <v>977</v>
      </c>
      <c r="R236" s="10">
        <v>697</v>
      </c>
      <c r="S236" s="10">
        <v>673</v>
      </c>
      <c r="T236" s="10">
        <v>615</v>
      </c>
      <c r="U236" s="10">
        <v>885</v>
      </c>
      <c r="V236" s="10">
        <v>799</v>
      </c>
      <c r="W236" s="10">
        <v>729</v>
      </c>
      <c r="X236" s="10">
        <v>608</v>
      </c>
      <c r="Y236" s="10">
        <v>879</v>
      </c>
      <c r="Z236" s="10">
        <v>408</v>
      </c>
      <c r="AA236" s="10">
        <v>375</v>
      </c>
      <c r="AB236" s="10">
        <v>339</v>
      </c>
      <c r="AC236" s="10">
        <v>431</v>
      </c>
      <c r="AD236" s="10">
        <v>1560</v>
      </c>
      <c r="AE236" s="10">
        <v>1486</v>
      </c>
      <c r="AF236" s="10">
        <v>1327</v>
      </c>
      <c r="AG236" s="10">
        <v>2296</v>
      </c>
      <c r="AH236" s="10">
        <v>2001</v>
      </c>
      <c r="AI236" s="10">
        <v>2055</v>
      </c>
      <c r="AJ236" s="10">
        <v>2161</v>
      </c>
      <c r="AK236" s="10">
        <v>3652</v>
      </c>
      <c r="AL236" s="10">
        <v>2405</v>
      </c>
      <c r="AM236" s="10">
        <v>2382</v>
      </c>
      <c r="AN236" s="10">
        <v>2397</v>
      </c>
      <c r="AO236" s="10">
        <v>4107</v>
      </c>
      <c r="AP236" s="10">
        <v>1175</v>
      </c>
      <c r="AQ236" s="10">
        <v>1190</v>
      </c>
      <c r="AR236" s="10">
        <v>1127</v>
      </c>
      <c r="AS236" s="10">
        <v>1880</v>
      </c>
    </row>
    <row r="237" spans="1:45" x14ac:dyDescent="0.4">
      <c r="B237" s="10">
        <v>0</v>
      </c>
      <c r="C237" s="10">
        <v>3.3480119302090001</v>
      </c>
      <c r="D237" s="10">
        <v>0</v>
      </c>
      <c r="E237" s="10">
        <v>0</v>
      </c>
      <c r="F237" s="10">
        <v>0</v>
      </c>
      <c r="G237" s="10">
        <v>1.844867333636</v>
      </c>
      <c r="H237" s="10">
        <v>0</v>
      </c>
      <c r="I237" s="10">
        <v>0</v>
      </c>
      <c r="J237" s="10">
        <v>0.76501771959169995</v>
      </c>
      <c r="K237" s="10">
        <v>0.6734149775578</v>
      </c>
      <c r="L237" s="10">
        <v>0</v>
      </c>
      <c r="M237" s="10">
        <v>0</v>
      </c>
      <c r="N237" s="10">
        <v>0</v>
      </c>
      <c r="O237" s="10">
        <v>0</v>
      </c>
      <c r="P237" s="10">
        <v>0</v>
      </c>
      <c r="Q237" s="10">
        <v>0</v>
      </c>
      <c r="R237" s="10">
        <v>0.7261060411393</v>
      </c>
      <c r="S237" s="10">
        <v>0</v>
      </c>
      <c r="T237" s="10">
        <v>0</v>
      </c>
      <c r="U237" s="10">
        <v>0</v>
      </c>
      <c r="V237" s="10">
        <v>0</v>
      </c>
      <c r="W237" s="10">
        <v>0</v>
      </c>
      <c r="X237" s="10">
        <v>0</v>
      </c>
      <c r="Y237" s="10">
        <v>0</v>
      </c>
      <c r="Z237" s="10">
        <v>0</v>
      </c>
      <c r="AA237" s="10">
        <v>0</v>
      </c>
      <c r="AB237" s="10">
        <v>0</v>
      </c>
      <c r="AC237" s="10">
        <v>0</v>
      </c>
      <c r="AD237" s="10">
        <v>0.7261060411393</v>
      </c>
      <c r="AE237" s="10">
        <v>0</v>
      </c>
      <c r="AF237" s="10">
        <v>0</v>
      </c>
      <c r="AG237" s="10">
        <v>0</v>
      </c>
      <c r="AH237" s="10">
        <v>0.76501771959169995</v>
      </c>
      <c r="AI237" s="10">
        <v>5.8662942414029997</v>
      </c>
      <c r="AJ237" s="10">
        <v>0</v>
      </c>
      <c r="AK237" s="10">
        <v>0</v>
      </c>
      <c r="AL237" s="10">
        <v>0.76501771959169995</v>
      </c>
      <c r="AM237" s="10">
        <v>5.8662942414029997</v>
      </c>
      <c r="AN237" s="10">
        <v>0</v>
      </c>
      <c r="AO237" s="10">
        <v>0</v>
      </c>
      <c r="AP237" s="10">
        <v>0.7261060411393</v>
      </c>
      <c r="AQ237" s="10">
        <v>0</v>
      </c>
      <c r="AR237" s="10">
        <v>0</v>
      </c>
      <c r="AS237" s="10">
        <v>0</v>
      </c>
    </row>
    <row r="238" spans="1:45" x14ac:dyDescent="0.4">
      <c r="B238" s="10">
        <v>414.93832661670001</v>
      </c>
      <c r="C238" s="10">
        <v>393.1087009327</v>
      </c>
      <c r="D238" s="10">
        <v>411.1167491361</v>
      </c>
      <c r="E238" s="10">
        <v>684.19789504209996</v>
      </c>
      <c r="F238" s="10">
        <v>684.26920344040002</v>
      </c>
      <c r="G238" s="10">
        <v>663.39166233169999</v>
      </c>
      <c r="H238" s="10">
        <v>674.01172105759997</v>
      </c>
      <c r="I238" s="10">
        <v>1128.41468854</v>
      </c>
      <c r="J238" s="10">
        <v>617.18630347789997</v>
      </c>
      <c r="K238" s="10">
        <v>627.76873530119997</v>
      </c>
      <c r="L238" s="10">
        <v>636.72706064479996</v>
      </c>
      <c r="M238" s="10">
        <v>1073.374845675</v>
      </c>
      <c r="N238" s="10">
        <v>579.05991985059995</v>
      </c>
      <c r="O238" s="10">
        <v>581.35840760539998</v>
      </c>
      <c r="P238" s="10">
        <v>561.89971533259995</v>
      </c>
      <c r="Q238" s="10">
        <v>927.34131457230001</v>
      </c>
      <c r="R238" s="10">
        <v>534.86103441440002</v>
      </c>
      <c r="S238" s="10">
        <v>537.47378196149998</v>
      </c>
      <c r="T238" s="10">
        <v>520.81066326339999</v>
      </c>
      <c r="U238" s="10">
        <v>855.37523773249995</v>
      </c>
      <c r="V238" s="10">
        <v>488.03964374970002</v>
      </c>
      <c r="W238" s="10">
        <v>520.38165158490006</v>
      </c>
      <c r="X238" s="10">
        <v>463.59296599330003</v>
      </c>
      <c r="Y238" s="10">
        <v>868.07166433760005</v>
      </c>
      <c r="Z238" s="10">
        <v>261.6455684503</v>
      </c>
      <c r="AA238" s="10">
        <v>246.00304049409999</v>
      </c>
      <c r="AB238" s="10">
        <v>286.2186198398</v>
      </c>
      <c r="AC238" s="10">
        <v>446.85162582309999</v>
      </c>
      <c r="AD238" s="10">
        <v>1752.8369306449999</v>
      </c>
      <c r="AE238" s="10">
        <v>1754.4793060980001</v>
      </c>
      <c r="AF238" s="10">
        <v>1799.134141944</v>
      </c>
      <c r="AG238" s="10">
        <v>3020.550763321</v>
      </c>
      <c r="AH238" s="10">
        <v>1805.6587632129999</v>
      </c>
      <c r="AI238" s="10">
        <v>1770.486660114</v>
      </c>
      <c r="AJ238" s="10">
        <v>1701.07770433</v>
      </c>
      <c r="AK238" s="10">
        <v>2921.773676756</v>
      </c>
      <c r="AL238" s="10">
        <v>2343.7882726490002</v>
      </c>
      <c r="AM238" s="10">
        <v>2394.2378484450001</v>
      </c>
      <c r="AN238" s="10">
        <v>2358.2221231120002</v>
      </c>
      <c r="AO238" s="10">
        <v>4013.4190004729999</v>
      </c>
      <c r="AP238" s="10">
        <v>1236.211727351</v>
      </c>
      <c r="AQ238" s="10">
        <v>1177.7621515549999</v>
      </c>
      <c r="AR238" s="10">
        <v>1191.125665729</v>
      </c>
      <c r="AS238" s="10">
        <v>1973.5561672179999</v>
      </c>
    </row>
    <row r="239" spans="1:45" x14ac:dyDescent="0.4">
      <c r="B239" s="4" t="s">
        <v>95</v>
      </c>
      <c r="C239" s="4" t="s">
        <v>95</v>
      </c>
      <c r="D239" s="4" t="s">
        <v>95</v>
      </c>
      <c r="E239" s="4" t="s">
        <v>95</v>
      </c>
      <c r="F239" s="4" t="s">
        <v>95</v>
      </c>
      <c r="G239" s="4" t="s">
        <v>95</v>
      </c>
      <c r="H239" s="4" t="s">
        <v>95</v>
      </c>
      <c r="I239" s="4" t="s">
        <v>95</v>
      </c>
      <c r="J239" s="4" t="s">
        <v>95</v>
      </c>
      <c r="K239" s="4" t="s">
        <v>95</v>
      </c>
      <c r="L239" s="4" t="s">
        <v>95</v>
      </c>
      <c r="M239" s="4" t="s">
        <v>95</v>
      </c>
      <c r="N239" s="4" t="s">
        <v>446</v>
      </c>
      <c r="O239" s="4" t="s">
        <v>446</v>
      </c>
      <c r="P239" s="4" t="s">
        <v>446</v>
      </c>
      <c r="Q239" s="4" t="s">
        <v>446</v>
      </c>
      <c r="R239" s="4" t="s">
        <v>95</v>
      </c>
      <c r="S239" s="4" t="s">
        <v>95</v>
      </c>
      <c r="T239" s="4" t="s">
        <v>95</v>
      </c>
      <c r="U239" s="4" t="s">
        <v>95</v>
      </c>
      <c r="V239" s="4" t="s">
        <v>446</v>
      </c>
      <c r="W239" s="4" t="s">
        <v>446</v>
      </c>
      <c r="X239" s="4" t="s">
        <v>446</v>
      </c>
      <c r="Y239" s="4" t="s">
        <v>446</v>
      </c>
      <c r="Z239" s="4" t="s">
        <v>446</v>
      </c>
      <c r="AA239" s="4" t="s">
        <v>446</v>
      </c>
      <c r="AB239" s="4" t="s">
        <v>446</v>
      </c>
      <c r="AC239" s="4" t="s">
        <v>446</v>
      </c>
      <c r="AD239" s="4" t="s">
        <v>95</v>
      </c>
      <c r="AE239" s="4" t="s">
        <v>95</v>
      </c>
      <c r="AF239" s="4" t="s">
        <v>95</v>
      </c>
      <c r="AG239" s="4" t="s">
        <v>95</v>
      </c>
      <c r="AH239" s="4" t="s">
        <v>95</v>
      </c>
      <c r="AI239" s="4" t="s">
        <v>183</v>
      </c>
      <c r="AJ239" s="4" t="s">
        <v>95</v>
      </c>
      <c r="AK239" s="4" t="s">
        <v>95</v>
      </c>
      <c r="AL239" s="4" t="s">
        <v>95</v>
      </c>
      <c r="AM239" s="4" t="s">
        <v>183</v>
      </c>
      <c r="AN239" s="4" t="s">
        <v>95</v>
      </c>
      <c r="AO239" s="4" t="s">
        <v>95</v>
      </c>
      <c r="AP239" s="4" t="s">
        <v>95</v>
      </c>
      <c r="AQ239" s="4" t="s">
        <v>95</v>
      </c>
      <c r="AR239" s="4" t="s">
        <v>95</v>
      </c>
      <c r="AS239" s="4" t="s">
        <v>95</v>
      </c>
    </row>
    <row r="240" spans="1:45" x14ac:dyDescent="0.4">
      <c r="A240" s="1" t="s">
        <v>870</v>
      </c>
      <c r="B240" s="9">
        <v>0</v>
      </c>
      <c r="C240" s="9">
        <v>9.878989957017999E-3</v>
      </c>
      <c r="D240" s="9">
        <v>0</v>
      </c>
      <c r="E240" s="9">
        <v>0</v>
      </c>
      <c r="F240" s="9">
        <v>8.6867350812990006E-4</v>
      </c>
      <c r="G240" s="9">
        <v>1.055541465768E-3</v>
      </c>
      <c r="H240" s="9">
        <v>0</v>
      </c>
      <c r="I240" s="9">
        <v>0</v>
      </c>
      <c r="J240" s="9">
        <v>8.3011056470730007E-3</v>
      </c>
      <c r="K240" s="9">
        <v>0</v>
      </c>
      <c r="L240" s="9">
        <v>0</v>
      </c>
      <c r="M240" s="9">
        <v>0</v>
      </c>
      <c r="N240" s="9">
        <v>5.6572156132580001E-3</v>
      </c>
      <c r="O240" s="9">
        <v>3.3169247047290002E-3</v>
      </c>
      <c r="P240" s="9">
        <v>0</v>
      </c>
      <c r="Q240" s="9">
        <v>0</v>
      </c>
      <c r="R240" s="9">
        <v>4.940887717511E-3</v>
      </c>
      <c r="S240" s="9">
        <v>0</v>
      </c>
      <c r="T240" s="9">
        <v>0</v>
      </c>
      <c r="U240" s="9">
        <v>0</v>
      </c>
      <c r="V240" s="9">
        <v>1.685232662927E-3</v>
      </c>
      <c r="W240" s="9">
        <v>0</v>
      </c>
      <c r="X240" s="9">
        <v>0</v>
      </c>
      <c r="Y240" s="9">
        <v>0</v>
      </c>
      <c r="Z240" s="9">
        <v>5.9693796577040001E-3</v>
      </c>
      <c r="AA240" s="9">
        <v>0</v>
      </c>
      <c r="AB240" s="9">
        <v>0</v>
      </c>
      <c r="AC240" s="9">
        <v>0</v>
      </c>
      <c r="AD240" s="9">
        <v>4.9210384281960003E-3</v>
      </c>
      <c r="AE240" s="9">
        <v>1.0990851005120001E-3</v>
      </c>
      <c r="AF240" s="9">
        <v>0</v>
      </c>
      <c r="AG240" s="9">
        <v>0</v>
      </c>
      <c r="AH240" s="9">
        <v>2.9877375901749999E-3</v>
      </c>
      <c r="AI240" s="9">
        <v>2.5889798660609998E-3</v>
      </c>
      <c r="AJ240" s="9">
        <v>0</v>
      </c>
      <c r="AK240" s="9">
        <v>0</v>
      </c>
      <c r="AL240" s="9">
        <v>5.0582255450400005E-3</v>
      </c>
      <c r="AM240" s="9">
        <v>2.427427574413E-3</v>
      </c>
      <c r="AN240" s="9">
        <v>0</v>
      </c>
      <c r="AO240" s="9">
        <v>0</v>
      </c>
      <c r="AP240" s="9">
        <v>1.751482124915E-3</v>
      </c>
      <c r="AQ240" s="9">
        <v>5.9454908337090002E-4</v>
      </c>
      <c r="AR240" s="9">
        <v>0</v>
      </c>
      <c r="AS240" s="9">
        <v>0</v>
      </c>
    </row>
    <row r="241" spans="1:45" x14ac:dyDescent="0.4">
      <c r="B241" s="10">
        <v>0</v>
      </c>
      <c r="C241" s="10">
        <v>1</v>
      </c>
      <c r="D241" s="10">
        <v>0</v>
      </c>
      <c r="E241" s="10">
        <v>0</v>
      </c>
      <c r="F241" s="10">
        <v>1</v>
      </c>
      <c r="G241" s="10">
        <v>1</v>
      </c>
      <c r="H241" s="10">
        <v>0</v>
      </c>
      <c r="I241" s="10">
        <v>0</v>
      </c>
      <c r="J241" s="10">
        <v>5</v>
      </c>
      <c r="K241" s="10">
        <v>0</v>
      </c>
      <c r="L241" s="10">
        <v>0</v>
      </c>
      <c r="M241" s="10">
        <v>0</v>
      </c>
      <c r="N241" s="10">
        <v>3</v>
      </c>
      <c r="O241" s="10">
        <v>1</v>
      </c>
      <c r="P241" s="10">
        <v>0</v>
      </c>
      <c r="Q241" s="10">
        <v>0</v>
      </c>
      <c r="R241" s="10">
        <v>5</v>
      </c>
      <c r="S241" s="10">
        <v>0</v>
      </c>
      <c r="T241" s="10">
        <v>0</v>
      </c>
      <c r="U241" s="10">
        <v>0</v>
      </c>
      <c r="V241" s="10">
        <v>1</v>
      </c>
      <c r="W241" s="10">
        <v>0</v>
      </c>
      <c r="X241" s="10">
        <v>0</v>
      </c>
      <c r="Y241" s="10">
        <v>0</v>
      </c>
      <c r="Z241" s="10">
        <v>2</v>
      </c>
      <c r="AA241" s="10">
        <v>0</v>
      </c>
      <c r="AB241" s="10">
        <v>0</v>
      </c>
      <c r="AC241" s="10">
        <v>0</v>
      </c>
      <c r="AD241" s="10">
        <v>10</v>
      </c>
      <c r="AE241" s="10">
        <v>1</v>
      </c>
      <c r="AF241" s="10">
        <v>0</v>
      </c>
      <c r="AG241" s="10">
        <v>0</v>
      </c>
      <c r="AH241" s="10">
        <v>7</v>
      </c>
      <c r="AI241" s="10">
        <v>2</v>
      </c>
      <c r="AJ241" s="10">
        <v>0</v>
      </c>
      <c r="AK241" s="10">
        <v>0</v>
      </c>
      <c r="AL241" s="10">
        <v>14</v>
      </c>
      <c r="AM241" s="10">
        <v>2</v>
      </c>
      <c r="AN241" s="10">
        <v>0</v>
      </c>
      <c r="AO241" s="10">
        <v>0</v>
      </c>
      <c r="AP241" s="10">
        <v>3</v>
      </c>
      <c r="AQ241" s="10">
        <v>1</v>
      </c>
      <c r="AR241" s="10">
        <v>0</v>
      </c>
      <c r="AS241" s="10">
        <v>0</v>
      </c>
    </row>
    <row r="242" spans="1:45" x14ac:dyDescent="0.4">
      <c r="B242" s="10">
        <v>140</v>
      </c>
      <c r="C242" s="10">
        <v>171</v>
      </c>
      <c r="D242" s="10">
        <v>194</v>
      </c>
      <c r="E242" s="10">
        <v>525</v>
      </c>
      <c r="F242" s="10">
        <v>399</v>
      </c>
      <c r="G242" s="10">
        <v>458</v>
      </c>
      <c r="H242" s="10">
        <v>487</v>
      </c>
      <c r="I242" s="10">
        <v>1024</v>
      </c>
      <c r="J242" s="10">
        <v>558</v>
      </c>
      <c r="K242" s="10">
        <v>557</v>
      </c>
      <c r="L242" s="10">
        <v>670</v>
      </c>
      <c r="M242" s="10">
        <v>1265</v>
      </c>
      <c r="N242" s="10">
        <v>579</v>
      </c>
      <c r="O242" s="10">
        <v>605</v>
      </c>
      <c r="P242" s="10">
        <v>615</v>
      </c>
      <c r="Q242" s="10">
        <v>977</v>
      </c>
      <c r="R242" s="10">
        <v>697</v>
      </c>
      <c r="S242" s="10">
        <v>673</v>
      </c>
      <c r="T242" s="10">
        <v>615</v>
      </c>
      <c r="U242" s="10">
        <v>885</v>
      </c>
      <c r="V242" s="10">
        <v>799</v>
      </c>
      <c r="W242" s="10">
        <v>729</v>
      </c>
      <c r="X242" s="10">
        <v>608</v>
      </c>
      <c r="Y242" s="10">
        <v>879</v>
      </c>
      <c r="Z242" s="10">
        <v>408</v>
      </c>
      <c r="AA242" s="10">
        <v>375</v>
      </c>
      <c r="AB242" s="10">
        <v>339</v>
      </c>
      <c r="AC242" s="10">
        <v>431</v>
      </c>
      <c r="AD242" s="10">
        <v>1560</v>
      </c>
      <c r="AE242" s="10">
        <v>1486</v>
      </c>
      <c r="AF242" s="10">
        <v>1327</v>
      </c>
      <c r="AG242" s="10">
        <v>2296</v>
      </c>
      <c r="AH242" s="10">
        <v>2001</v>
      </c>
      <c r="AI242" s="10">
        <v>2055</v>
      </c>
      <c r="AJ242" s="10">
        <v>2161</v>
      </c>
      <c r="AK242" s="10">
        <v>3652</v>
      </c>
      <c r="AL242" s="10">
        <v>2405</v>
      </c>
      <c r="AM242" s="10">
        <v>2382</v>
      </c>
      <c r="AN242" s="10">
        <v>2397</v>
      </c>
      <c r="AO242" s="10">
        <v>4107</v>
      </c>
      <c r="AP242" s="10">
        <v>1175</v>
      </c>
      <c r="AQ242" s="10">
        <v>1190</v>
      </c>
      <c r="AR242" s="10">
        <v>1127</v>
      </c>
      <c r="AS242" s="10">
        <v>1880</v>
      </c>
    </row>
    <row r="243" spans="1:45" x14ac:dyDescent="0.4">
      <c r="B243" s="10">
        <v>0</v>
      </c>
      <c r="C243" s="10">
        <v>3.8835169085299999</v>
      </c>
      <c r="D243" s="10">
        <v>0</v>
      </c>
      <c r="E243" s="10">
        <v>0</v>
      </c>
      <c r="F243" s="10">
        <v>0.59440652945780004</v>
      </c>
      <c r="G243" s="10">
        <v>0.7002374076358</v>
      </c>
      <c r="H243" s="10">
        <v>0</v>
      </c>
      <c r="I243" s="10">
        <v>0</v>
      </c>
      <c r="J243" s="10">
        <v>5.1233287090959996</v>
      </c>
      <c r="K243" s="10">
        <v>0</v>
      </c>
      <c r="L243" s="10">
        <v>0</v>
      </c>
      <c r="M243" s="10">
        <v>0</v>
      </c>
      <c r="N243" s="10">
        <v>3.2758668195910001</v>
      </c>
      <c r="O243" s="10">
        <v>1.9283220644879999</v>
      </c>
      <c r="P243" s="10">
        <v>0</v>
      </c>
      <c r="Q243" s="10">
        <v>0</v>
      </c>
      <c r="R243" s="10">
        <v>2.6426883155129999</v>
      </c>
      <c r="S243" s="10">
        <v>0</v>
      </c>
      <c r="T243" s="10">
        <v>0</v>
      </c>
      <c r="U243" s="10">
        <v>0</v>
      </c>
      <c r="V243" s="10">
        <v>0.82246034845039995</v>
      </c>
      <c r="W243" s="10">
        <v>0</v>
      </c>
      <c r="X243" s="10">
        <v>0</v>
      </c>
      <c r="Y243" s="10">
        <v>0</v>
      </c>
      <c r="Z243" s="10">
        <v>1.5618617338359999</v>
      </c>
      <c r="AA243" s="10">
        <v>0</v>
      </c>
      <c r="AB243" s="10">
        <v>0</v>
      </c>
      <c r="AC243" s="10">
        <v>0</v>
      </c>
      <c r="AD243" s="10">
        <v>8.6257778940640009</v>
      </c>
      <c r="AE243" s="10">
        <v>1.9283220644879999</v>
      </c>
      <c r="AF243" s="10">
        <v>0</v>
      </c>
      <c r="AG243" s="10">
        <v>0</v>
      </c>
      <c r="AH243" s="10">
        <v>5.3948345618809999</v>
      </c>
      <c r="AI243" s="10">
        <v>4.5837543161659999</v>
      </c>
      <c r="AJ243" s="10">
        <v>0</v>
      </c>
      <c r="AK243" s="10">
        <v>0</v>
      </c>
      <c r="AL243" s="10">
        <v>11.85540971288</v>
      </c>
      <c r="AM243" s="10">
        <v>5.8118389730190003</v>
      </c>
      <c r="AN243" s="10">
        <v>0</v>
      </c>
      <c r="AO243" s="10">
        <v>0</v>
      </c>
      <c r="AP243" s="10">
        <v>2.1652027430669998</v>
      </c>
      <c r="AQ243" s="10">
        <v>0.7002374076358</v>
      </c>
      <c r="AR243" s="10">
        <v>0</v>
      </c>
      <c r="AS243" s="10">
        <v>0</v>
      </c>
    </row>
    <row r="244" spans="1:45" x14ac:dyDescent="0.4">
      <c r="B244" s="10">
        <v>414.93832661670001</v>
      </c>
      <c r="C244" s="10">
        <v>393.1087009327</v>
      </c>
      <c r="D244" s="10">
        <v>411.1167491361</v>
      </c>
      <c r="E244" s="10">
        <v>684.19789504209996</v>
      </c>
      <c r="F244" s="10">
        <v>684.26920344040002</v>
      </c>
      <c r="G244" s="10">
        <v>663.39166233169999</v>
      </c>
      <c r="H244" s="10">
        <v>674.01172105759997</v>
      </c>
      <c r="I244" s="10">
        <v>1128.41468854</v>
      </c>
      <c r="J244" s="10">
        <v>617.18630347789997</v>
      </c>
      <c r="K244" s="10">
        <v>627.76873530119997</v>
      </c>
      <c r="L244" s="10">
        <v>636.72706064479996</v>
      </c>
      <c r="M244" s="10">
        <v>1073.374845675</v>
      </c>
      <c r="N244" s="10">
        <v>579.05991985059995</v>
      </c>
      <c r="O244" s="10">
        <v>581.35840760539998</v>
      </c>
      <c r="P244" s="10">
        <v>561.89971533259995</v>
      </c>
      <c r="Q244" s="10">
        <v>927.34131457230001</v>
      </c>
      <c r="R244" s="10">
        <v>534.86103441440002</v>
      </c>
      <c r="S244" s="10">
        <v>537.47378196149998</v>
      </c>
      <c r="T244" s="10">
        <v>520.81066326339999</v>
      </c>
      <c r="U244" s="10">
        <v>855.37523773249995</v>
      </c>
      <c r="V244" s="10">
        <v>488.03964374970002</v>
      </c>
      <c r="W244" s="10">
        <v>520.38165158490006</v>
      </c>
      <c r="X244" s="10">
        <v>463.59296599330003</v>
      </c>
      <c r="Y244" s="10">
        <v>868.07166433760005</v>
      </c>
      <c r="Z244" s="10">
        <v>261.6455684503</v>
      </c>
      <c r="AA244" s="10">
        <v>246.00304049409999</v>
      </c>
      <c r="AB244" s="10">
        <v>286.2186198398</v>
      </c>
      <c r="AC244" s="10">
        <v>446.85162582309999</v>
      </c>
      <c r="AD244" s="10">
        <v>1752.8369306449999</v>
      </c>
      <c r="AE244" s="10">
        <v>1754.4793060980001</v>
      </c>
      <c r="AF244" s="10">
        <v>1799.134141944</v>
      </c>
      <c r="AG244" s="10">
        <v>3020.550763321</v>
      </c>
      <c r="AH244" s="10">
        <v>1805.6587632129999</v>
      </c>
      <c r="AI244" s="10">
        <v>1770.486660114</v>
      </c>
      <c r="AJ244" s="10">
        <v>1701.07770433</v>
      </c>
      <c r="AK244" s="10">
        <v>2921.773676756</v>
      </c>
      <c r="AL244" s="10">
        <v>2343.7882726490002</v>
      </c>
      <c r="AM244" s="10">
        <v>2394.2378484450001</v>
      </c>
      <c r="AN244" s="10">
        <v>2358.2221231120002</v>
      </c>
      <c r="AO244" s="10">
        <v>4013.4190004729999</v>
      </c>
      <c r="AP244" s="10">
        <v>1236.211727351</v>
      </c>
      <c r="AQ244" s="10">
        <v>1177.7621515549999</v>
      </c>
      <c r="AR244" s="10">
        <v>1191.125665729</v>
      </c>
      <c r="AS244" s="10">
        <v>1973.5561672179999</v>
      </c>
    </row>
    <row r="245" spans="1:45" x14ac:dyDescent="0.4">
      <c r="B245" s="4" t="s">
        <v>95</v>
      </c>
      <c r="C245" s="4" t="s">
        <v>95</v>
      </c>
      <c r="D245" s="4" t="s">
        <v>95</v>
      </c>
      <c r="E245" s="4" t="s">
        <v>95</v>
      </c>
      <c r="F245" s="4" t="s">
        <v>95</v>
      </c>
      <c r="G245" s="4" t="s">
        <v>95</v>
      </c>
      <c r="H245" s="4" t="s">
        <v>95</v>
      </c>
      <c r="I245" s="4" t="s">
        <v>95</v>
      </c>
      <c r="J245" s="4" t="s">
        <v>116</v>
      </c>
      <c r="K245" s="4" t="s">
        <v>95</v>
      </c>
      <c r="L245" s="4" t="s">
        <v>95</v>
      </c>
      <c r="M245" s="4" t="s">
        <v>95</v>
      </c>
      <c r="N245" s="4" t="s">
        <v>95</v>
      </c>
      <c r="O245" s="4" t="s">
        <v>95</v>
      </c>
      <c r="P245" s="4" t="s">
        <v>95</v>
      </c>
      <c r="Q245" s="4" t="s">
        <v>95</v>
      </c>
      <c r="R245" s="4" t="s">
        <v>222</v>
      </c>
      <c r="S245" s="4" t="s">
        <v>95</v>
      </c>
      <c r="T245" s="4" t="s">
        <v>95</v>
      </c>
      <c r="U245" s="4" t="s">
        <v>95</v>
      </c>
      <c r="V245" s="4" t="s">
        <v>95</v>
      </c>
      <c r="W245" s="4" t="s">
        <v>95</v>
      </c>
      <c r="X245" s="4" t="s">
        <v>95</v>
      </c>
      <c r="Y245" s="4" t="s">
        <v>95</v>
      </c>
      <c r="Z245" s="4" t="s">
        <v>95</v>
      </c>
      <c r="AA245" s="4" t="s">
        <v>95</v>
      </c>
      <c r="AB245" s="4" t="s">
        <v>95</v>
      </c>
      <c r="AC245" s="4" t="s">
        <v>95</v>
      </c>
      <c r="AD245" s="4" t="s">
        <v>531</v>
      </c>
      <c r="AE245" s="4" t="s">
        <v>95</v>
      </c>
      <c r="AF245" s="4" t="s">
        <v>95</v>
      </c>
      <c r="AG245" s="4" t="s">
        <v>95</v>
      </c>
      <c r="AH245" s="4" t="s">
        <v>382</v>
      </c>
      <c r="AI245" s="4" t="s">
        <v>95</v>
      </c>
      <c r="AJ245" s="4" t="s">
        <v>95</v>
      </c>
      <c r="AK245" s="4" t="s">
        <v>95</v>
      </c>
      <c r="AL245" s="4" t="s">
        <v>531</v>
      </c>
      <c r="AM245" s="4" t="s">
        <v>95</v>
      </c>
      <c r="AN245" s="4" t="s">
        <v>95</v>
      </c>
      <c r="AO245" s="4" t="s">
        <v>95</v>
      </c>
      <c r="AP245" s="4" t="s">
        <v>116</v>
      </c>
      <c r="AQ245" s="4" t="s">
        <v>95</v>
      </c>
      <c r="AR245" s="4" t="s">
        <v>95</v>
      </c>
      <c r="AS245" s="4" t="s">
        <v>95</v>
      </c>
    </row>
    <row r="246" spans="1:45" x14ac:dyDescent="0.4">
      <c r="A246" s="1" t="s">
        <v>375</v>
      </c>
      <c r="B246" s="9">
        <v>0</v>
      </c>
      <c r="C246" s="9">
        <v>0</v>
      </c>
      <c r="D246" s="9">
        <v>0</v>
      </c>
      <c r="E246" s="9">
        <v>0</v>
      </c>
      <c r="F246" s="9">
        <v>0</v>
      </c>
      <c r="G246" s="9">
        <v>0</v>
      </c>
      <c r="H246" s="9">
        <v>0</v>
      </c>
      <c r="I246" s="9">
        <v>0</v>
      </c>
      <c r="J246" s="9">
        <v>0</v>
      </c>
      <c r="K246" s="9">
        <v>0</v>
      </c>
      <c r="L246" s="9">
        <v>0</v>
      </c>
      <c r="M246" s="9">
        <v>0</v>
      </c>
      <c r="N246" s="9">
        <v>0</v>
      </c>
      <c r="O246" s="9">
        <v>0</v>
      </c>
      <c r="P246" s="9">
        <v>0</v>
      </c>
      <c r="Q246" s="9">
        <v>0</v>
      </c>
      <c r="R246" s="9">
        <v>4.0352769965279998E-3</v>
      </c>
      <c r="S246" s="9">
        <v>0</v>
      </c>
      <c r="T246" s="9">
        <v>0</v>
      </c>
      <c r="U246" s="9">
        <v>0</v>
      </c>
      <c r="V246" s="9">
        <v>0</v>
      </c>
      <c r="W246" s="9">
        <v>0</v>
      </c>
      <c r="X246" s="9">
        <v>0</v>
      </c>
      <c r="Y246" s="9">
        <v>0</v>
      </c>
      <c r="Z246" s="9">
        <v>0</v>
      </c>
      <c r="AA246" s="9">
        <v>0</v>
      </c>
      <c r="AB246" s="9">
        <v>0</v>
      </c>
      <c r="AC246" s="9">
        <v>0</v>
      </c>
      <c r="AD246" s="9">
        <v>1.2313252823340001E-3</v>
      </c>
      <c r="AE246" s="9">
        <v>0</v>
      </c>
      <c r="AF246" s="9">
        <v>0</v>
      </c>
      <c r="AG246" s="9">
        <v>0</v>
      </c>
      <c r="AH246" s="9">
        <v>0</v>
      </c>
      <c r="AI246" s="9">
        <v>0</v>
      </c>
      <c r="AJ246" s="9">
        <v>0</v>
      </c>
      <c r="AK246" s="9">
        <v>0</v>
      </c>
      <c r="AL246" s="9">
        <v>9.2086493208400001E-4</v>
      </c>
      <c r="AM246" s="9">
        <v>0</v>
      </c>
      <c r="AN246" s="9">
        <v>0</v>
      </c>
      <c r="AO246" s="9">
        <v>0</v>
      </c>
      <c r="AP246" s="9">
        <v>0</v>
      </c>
      <c r="AQ246" s="9">
        <v>0</v>
      </c>
      <c r="AR246" s="9">
        <v>0</v>
      </c>
      <c r="AS246" s="9">
        <v>0</v>
      </c>
    </row>
    <row r="247" spans="1:45" x14ac:dyDescent="0.4">
      <c r="B247" s="10">
        <v>0</v>
      </c>
      <c r="C247" s="10">
        <v>0</v>
      </c>
      <c r="D247" s="10">
        <v>0</v>
      </c>
      <c r="E247" s="10">
        <v>0</v>
      </c>
      <c r="F247" s="10">
        <v>0</v>
      </c>
      <c r="G247" s="10">
        <v>0</v>
      </c>
      <c r="H247" s="10">
        <v>0</v>
      </c>
      <c r="I247" s="10">
        <v>0</v>
      </c>
      <c r="J247" s="10">
        <v>0</v>
      </c>
      <c r="K247" s="10">
        <v>0</v>
      </c>
      <c r="L247" s="10">
        <v>0</v>
      </c>
      <c r="M247" s="10">
        <v>0</v>
      </c>
      <c r="N247" s="10">
        <v>0</v>
      </c>
      <c r="O247" s="10">
        <v>0</v>
      </c>
      <c r="P247" s="10">
        <v>0</v>
      </c>
      <c r="Q247" s="10">
        <v>0</v>
      </c>
      <c r="R247" s="10">
        <v>1</v>
      </c>
      <c r="S247" s="10">
        <v>0</v>
      </c>
      <c r="T247" s="10">
        <v>0</v>
      </c>
      <c r="U247" s="10">
        <v>0</v>
      </c>
      <c r="V247" s="10">
        <v>0</v>
      </c>
      <c r="W247" s="10">
        <v>0</v>
      </c>
      <c r="X247" s="10">
        <v>0</v>
      </c>
      <c r="Y247" s="10">
        <v>0</v>
      </c>
      <c r="Z247" s="10">
        <v>0</v>
      </c>
      <c r="AA247" s="10">
        <v>0</v>
      </c>
      <c r="AB247" s="10">
        <v>0</v>
      </c>
      <c r="AC247" s="10">
        <v>0</v>
      </c>
      <c r="AD247" s="10">
        <v>1</v>
      </c>
      <c r="AE247" s="10">
        <v>0</v>
      </c>
      <c r="AF247" s="10">
        <v>0</v>
      </c>
      <c r="AG247" s="10">
        <v>0</v>
      </c>
      <c r="AH247" s="10">
        <v>0</v>
      </c>
      <c r="AI247" s="10">
        <v>0</v>
      </c>
      <c r="AJ247" s="10">
        <v>0</v>
      </c>
      <c r="AK247" s="10">
        <v>0</v>
      </c>
      <c r="AL247" s="10">
        <v>1</v>
      </c>
      <c r="AM247" s="10">
        <v>0</v>
      </c>
      <c r="AN247" s="10">
        <v>0</v>
      </c>
      <c r="AO247" s="10">
        <v>0</v>
      </c>
      <c r="AP247" s="10">
        <v>0</v>
      </c>
      <c r="AQ247" s="10">
        <v>0</v>
      </c>
      <c r="AR247" s="10">
        <v>0</v>
      </c>
      <c r="AS247" s="10">
        <v>0</v>
      </c>
    </row>
    <row r="248" spans="1:45" x14ac:dyDescent="0.4">
      <c r="B248" s="10">
        <v>140</v>
      </c>
      <c r="C248" s="10">
        <v>171</v>
      </c>
      <c r="D248" s="10">
        <v>194</v>
      </c>
      <c r="E248" s="10">
        <v>525</v>
      </c>
      <c r="F248" s="10">
        <v>399</v>
      </c>
      <c r="G248" s="10">
        <v>458</v>
      </c>
      <c r="H248" s="10">
        <v>487</v>
      </c>
      <c r="I248" s="10">
        <v>1024</v>
      </c>
      <c r="J248" s="10">
        <v>558</v>
      </c>
      <c r="K248" s="10">
        <v>557</v>
      </c>
      <c r="L248" s="10">
        <v>670</v>
      </c>
      <c r="M248" s="10">
        <v>1265</v>
      </c>
      <c r="N248" s="10">
        <v>579</v>
      </c>
      <c r="O248" s="10">
        <v>605</v>
      </c>
      <c r="P248" s="10">
        <v>615</v>
      </c>
      <c r="Q248" s="10">
        <v>977</v>
      </c>
      <c r="R248" s="10">
        <v>697</v>
      </c>
      <c r="S248" s="10">
        <v>673</v>
      </c>
      <c r="T248" s="10">
        <v>615</v>
      </c>
      <c r="U248" s="10">
        <v>885</v>
      </c>
      <c r="V248" s="10">
        <v>799</v>
      </c>
      <c r="W248" s="10">
        <v>729</v>
      </c>
      <c r="X248" s="10">
        <v>608</v>
      </c>
      <c r="Y248" s="10">
        <v>879</v>
      </c>
      <c r="Z248" s="10">
        <v>408</v>
      </c>
      <c r="AA248" s="10">
        <v>375</v>
      </c>
      <c r="AB248" s="10">
        <v>339</v>
      </c>
      <c r="AC248" s="10">
        <v>431</v>
      </c>
      <c r="AD248" s="10">
        <v>1560</v>
      </c>
      <c r="AE248" s="10">
        <v>1486</v>
      </c>
      <c r="AF248" s="10">
        <v>1327</v>
      </c>
      <c r="AG248" s="10">
        <v>2296</v>
      </c>
      <c r="AH248" s="10">
        <v>2001</v>
      </c>
      <c r="AI248" s="10">
        <v>2055</v>
      </c>
      <c r="AJ248" s="10">
        <v>2161</v>
      </c>
      <c r="AK248" s="10">
        <v>3652</v>
      </c>
      <c r="AL248" s="10">
        <v>2405</v>
      </c>
      <c r="AM248" s="10">
        <v>2382</v>
      </c>
      <c r="AN248" s="10">
        <v>2397</v>
      </c>
      <c r="AO248" s="10">
        <v>4107</v>
      </c>
      <c r="AP248" s="10">
        <v>1175</v>
      </c>
      <c r="AQ248" s="10">
        <v>1190</v>
      </c>
      <c r="AR248" s="10">
        <v>1127</v>
      </c>
      <c r="AS248" s="10">
        <v>1880</v>
      </c>
    </row>
    <row r="249" spans="1:45" x14ac:dyDescent="0.4">
      <c r="B249" s="10">
        <v>0</v>
      </c>
      <c r="C249" s="10">
        <v>0</v>
      </c>
      <c r="D249" s="10">
        <v>0</v>
      </c>
      <c r="E249" s="10">
        <v>0</v>
      </c>
      <c r="F249" s="10">
        <v>0</v>
      </c>
      <c r="G249" s="10">
        <v>0</v>
      </c>
      <c r="H249" s="10">
        <v>0</v>
      </c>
      <c r="I249" s="10">
        <v>0</v>
      </c>
      <c r="J249" s="10">
        <v>0</v>
      </c>
      <c r="K249" s="10">
        <v>0</v>
      </c>
      <c r="L249" s="10">
        <v>0</v>
      </c>
      <c r="M249" s="10">
        <v>0</v>
      </c>
      <c r="N249" s="10">
        <v>0</v>
      </c>
      <c r="O249" s="10">
        <v>0</v>
      </c>
      <c r="P249" s="10">
        <v>0</v>
      </c>
      <c r="Q249" s="10">
        <v>0</v>
      </c>
      <c r="R249" s="10">
        <v>2.1583124285120001</v>
      </c>
      <c r="S249" s="10">
        <v>0</v>
      </c>
      <c r="T249" s="10">
        <v>0</v>
      </c>
      <c r="U249" s="10">
        <v>0</v>
      </c>
      <c r="V249" s="10">
        <v>0</v>
      </c>
      <c r="W249" s="10">
        <v>0</v>
      </c>
      <c r="X249" s="10">
        <v>0</v>
      </c>
      <c r="Y249" s="10">
        <v>0</v>
      </c>
      <c r="Z249" s="10">
        <v>0</v>
      </c>
      <c r="AA249" s="10">
        <v>0</v>
      </c>
      <c r="AB249" s="10">
        <v>0</v>
      </c>
      <c r="AC249" s="10">
        <v>0</v>
      </c>
      <c r="AD249" s="10">
        <v>2.1583124285120001</v>
      </c>
      <c r="AE249" s="10">
        <v>0</v>
      </c>
      <c r="AF249" s="10">
        <v>0</v>
      </c>
      <c r="AG249" s="10">
        <v>0</v>
      </c>
      <c r="AH249" s="10">
        <v>0</v>
      </c>
      <c r="AI249" s="10">
        <v>0</v>
      </c>
      <c r="AJ249" s="10">
        <v>0</v>
      </c>
      <c r="AK249" s="10">
        <v>0</v>
      </c>
      <c r="AL249" s="10">
        <v>2.1583124285120001</v>
      </c>
      <c r="AM249" s="10">
        <v>0</v>
      </c>
      <c r="AN249" s="10">
        <v>0</v>
      </c>
      <c r="AO249" s="10">
        <v>0</v>
      </c>
      <c r="AP249" s="10">
        <v>0</v>
      </c>
      <c r="AQ249" s="10">
        <v>0</v>
      </c>
      <c r="AR249" s="10">
        <v>0</v>
      </c>
      <c r="AS249" s="10">
        <v>0</v>
      </c>
    </row>
    <row r="250" spans="1:45" x14ac:dyDescent="0.4">
      <c r="B250" s="10">
        <v>414.93832661670001</v>
      </c>
      <c r="C250" s="10">
        <v>393.1087009327</v>
      </c>
      <c r="D250" s="10">
        <v>411.1167491361</v>
      </c>
      <c r="E250" s="10">
        <v>684.19789504209996</v>
      </c>
      <c r="F250" s="10">
        <v>684.26920344040002</v>
      </c>
      <c r="G250" s="10">
        <v>663.39166233169999</v>
      </c>
      <c r="H250" s="10">
        <v>674.01172105759997</v>
      </c>
      <c r="I250" s="10">
        <v>1128.41468854</v>
      </c>
      <c r="J250" s="10">
        <v>617.18630347789997</v>
      </c>
      <c r="K250" s="10">
        <v>627.76873530119997</v>
      </c>
      <c r="L250" s="10">
        <v>636.72706064479996</v>
      </c>
      <c r="M250" s="10">
        <v>1073.374845675</v>
      </c>
      <c r="N250" s="10">
        <v>579.05991985059995</v>
      </c>
      <c r="O250" s="10">
        <v>581.35840760539998</v>
      </c>
      <c r="P250" s="10">
        <v>561.89971533259995</v>
      </c>
      <c r="Q250" s="10">
        <v>927.34131457230001</v>
      </c>
      <c r="R250" s="10">
        <v>534.86103441440002</v>
      </c>
      <c r="S250" s="10">
        <v>537.47378196149998</v>
      </c>
      <c r="T250" s="10">
        <v>520.81066326339999</v>
      </c>
      <c r="U250" s="10">
        <v>855.37523773249995</v>
      </c>
      <c r="V250" s="10">
        <v>488.03964374970002</v>
      </c>
      <c r="W250" s="10">
        <v>520.38165158490006</v>
      </c>
      <c r="X250" s="10">
        <v>463.59296599330003</v>
      </c>
      <c r="Y250" s="10">
        <v>868.07166433760005</v>
      </c>
      <c r="Z250" s="10">
        <v>261.6455684503</v>
      </c>
      <c r="AA250" s="10">
        <v>246.00304049409999</v>
      </c>
      <c r="AB250" s="10">
        <v>286.2186198398</v>
      </c>
      <c r="AC250" s="10">
        <v>446.85162582309999</v>
      </c>
      <c r="AD250" s="10">
        <v>1752.8369306449999</v>
      </c>
      <c r="AE250" s="10">
        <v>1754.4793060980001</v>
      </c>
      <c r="AF250" s="10">
        <v>1799.134141944</v>
      </c>
      <c r="AG250" s="10">
        <v>3020.550763321</v>
      </c>
      <c r="AH250" s="10">
        <v>1805.6587632129999</v>
      </c>
      <c r="AI250" s="10">
        <v>1770.486660114</v>
      </c>
      <c r="AJ250" s="10">
        <v>1701.07770433</v>
      </c>
      <c r="AK250" s="10">
        <v>2921.773676756</v>
      </c>
      <c r="AL250" s="10">
        <v>2343.7882726490002</v>
      </c>
      <c r="AM250" s="10">
        <v>2394.2378484450001</v>
      </c>
      <c r="AN250" s="10">
        <v>2358.2221231120002</v>
      </c>
      <c r="AO250" s="10">
        <v>4013.4190004729999</v>
      </c>
      <c r="AP250" s="10">
        <v>1236.211727351</v>
      </c>
      <c r="AQ250" s="10">
        <v>1177.7621515549999</v>
      </c>
      <c r="AR250" s="10">
        <v>1191.125665729</v>
      </c>
      <c r="AS250" s="10">
        <v>1973.5561672179999</v>
      </c>
    </row>
    <row r="251" spans="1:45" x14ac:dyDescent="0.4">
      <c r="B251" s="4" t="s">
        <v>446</v>
      </c>
      <c r="C251" s="4" t="s">
        <v>446</v>
      </c>
      <c r="D251" s="4" t="s">
        <v>446</v>
      </c>
      <c r="E251" s="4" t="s">
        <v>446</v>
      </c>
      <c r="F251" s="4" t="s">
        <v>446</v>
      </c>
      <c r="G251" s="4" t="s">
        <v>446</v>
      </c>
      <c r="H251" s="4" t="s">
        <v>446</v>
      </c>
      <c r="I251" s="4" t="s">
        <v>446</v>
      </c>
      <c r="J251" s="4" t="s">
        <v>446</v>
      </c>
      <c r="K251" s="4" t="s">
        <v>446</v>
      </c>
      <c r="L251" s="4" t="s">
        <v>446</v>
      </c>
      <c r="M251" s="4" t="s">
        <v>446</v>
      </c>
      <c r="N251" s="4" t="s">
        <v>446</v>
      </c>
      <c r="O251" s="4" t="s">
        <v>446</v>
      </c>
      <c r="P251" s="4" t="s">
        <v>446</v>
      </c>
      <c r="Q251" s="4" t="s">
        <v>446</v>
      </c>
      <c r="R251" s="4" t="s">
        <v>95</v>
      </c>
      <c r="S251" s="4" t="s">
        <v>95</v>
      </c>
      <c r="T251" s="4" t="s">
        <v>95</v>
      </c>
      <c r="U251" s="4" t="s">
        <v>95</v>
      </c>
      <c r="V251" s="4" t="s">
        <v>446</v>
      </c>
      <c r="W251" s="4" t="s">
        <v>446</v>
      </c>
      <c r="X251" s="4" t="s">
        <v>446</v>
      </c>
      <c r="Y251" s="4" t="s">
        <v>446</v>
      </c>
      <c r="Z251" s="4" t="s">
        <v>446</v>
      </c>
      <c r="AA251" s="4" t="s">
        <v>446</v>
      </c>
      <c r="AB251" s="4" t="s">
        <v>446</v>
      </c>
      <c r="AC251" s="4" t="s">
        <v>446</v>
      </c>
      <c r="AD251" s="4" t="s">
        <v>95</v>
      </c>
      <c r="AE251" s="4" t="s">
        <v>95</v>
      </c>
      <c r="AF251" s="4" t="s">
        <v>95</v>
      </c>
      <c r="AG251" s="4" t="s">
        <v>95</v>
      </c>
      <c r="AH251" s="4" t="s">
        <v>446</v>
      </c>
      <c r="AI251" s="4" t="s">
        <v>446</v>
      </c>
      <c r="AJ251" s="4" t="s">
        <v>446</v>
      </c>
      <c r="AK251" s="4" t="s">
        <v>446</v>
      </c>
      <c r="AL251" s="4" t="s">
        <v>95</v>
      </c>
      <c r="AM251" s="4" t="s">
        <v>95</v>
      </c>
      <c r="AN251" s="4" t="s">
        <v>95</v>
      </c>
      <c r="AO251" s="4" t="s">
        <v>95</v>
      </c>
      <c r="AP251" s="4" t="s">
        <v>446</v>
      </c>
      <c r="AQ251" s="4" t="s">
        <v>446</v>
      </c>
      <c r="AR251" s="4" t="s">
        <v>446</v>
      </c>
      <c r="AS251" s="4" t="s">
        <v>446</v>
      </c>
    </row>
    <row r="252" spans="1:45" x14ac:dyDescent="0.4">
      <c r="A252" s="1" t="s">
        <v>871</v>
      </c>
      <c r="B252" s="9">
        <v>6.1106927144349999E-3</v>
      </c>
      <c r="C252" s="9">
        <v>0</v>
      </c>
      <c r="D252" s="9">
        <v>0</v>
      </c>
      <c r="E252" s="9">
        <v>0</v>
      </c>
      <c r="F252" s="9">
        <v>0</v>
      </c>
      <c r="G252" s="9">
        <v>0</v>
      </c>
      <c r="H252" s="9">
        <v>0</v>
      </c>
      <c r="I252" s="9">
        <v>0</v>
      </c>
      <c r="J252" s="9">
        <v>0</v>
      </c>
      <c r="K252" s="9">
        <v>0</v>
      </c>
      <c r="L252" s="9">
        <v>0</v>
      </c>
      <c r="M252" s="9">
        <v>0</v>
      </c>
      <c r="N252" s="9">
        <v>0</v>
      </c>
      <c r="O252" s="9">
        <v>0</v>
      </c>
      <c r="P252" s="9">
        <v>0</v>
      </c>
      <c r="Q252" s="9">
        <v>0</v>
      </c>
      <c r="R252" s="9">
        <v>0</v>
      </c>
      <c r="S252" s="9">
        <v>0</v>
      </c>
      <c r="T252" s="9">
        <v>0</v>
      </c>
      <c r="U252" s="9">
        <v>0</v>
      </c>
      <c r="V252" s="9">
        <v>0</v>
      </c>
      <c r="W252" s="9">
        <v>0</v>
      </c>
      <c r="X252" s="9">
        <v>0</v>
      </c>
      <c r="Y252" s="9">
        <v>0</v>
      </c>
      <c r="Z252" s="9">
        <v>0</v>
      </c>
      <c r="AA252" s="9">
        <v>0</v>
      </c>
      <c r="AB252" s="9">
        <v>0</v>
      </c>
      <c r="AC252" s="9">
        <v>0</v>
      </c>
      <c r="AD252" s="9">
        <v>0</v>
      </c>
      <c r="AE252" s="9">
        <v>0</v>
      </c>
      <c r="AF252" s="9">
        <v>0</v>
      </c>
      <c r="AG252" s="9">
        <v>0</v>
      </c>
      <c r="AH252" s="9">
        <v>1.404230223924E-3</v>
      </c>
      <c r="AI252" s="9">
        <v>0</v>
      </c>
      <c r="AJ252" s="9">
        <v>0</v>
      </c>
      <c r="AK252" s="9">
        <v>0</v>
      </c>
      <c r="AL252" s="9">
        <v>1.081821527561E-3</v>
      </c>
      <c r="AM252" s="9">
        <v>0</v>
      </c>
      <c r="AN252" s="9">
        <v>0</v>
      </c>
      <c r="AO252" s="9">
        <v>0</v>
      </c>
      <c r="AP252" s="9">
        <v>0</v>
      </c>
      <c r="AQ252" s="9">
        <v>0</v>
      </c>
      <c r="AR252" s="9">
        <v>0</v>
      </c>
      <c r="AS252" s="9">
        <v>0</v>
      </c>
    </row>
    <row r="253" spans="1:45" x14ac:dyDescent="0.4">
      <c r="B253" s="10">
        <v>1</v>
      </c>
      <c r="C253" s="10">
        <v>0</v>
      </c>
      <c r="D253" s="10">
        <v>0</v>
      </c>
      <c r="E253" s="10">
        <v>0</v>
      </c>
      <c r="F253" s="10">
        <v>0</v>
      </c>
      <c r="G253" s="10">
        <v>0</v>
      </c>
      <c r="H253" s="10">
        <v>0</v>
      </c>
      <c r="I253" s="10">
        <v>0</v>
      </c>
      <c r="J253" s="10">
        <v>0</v>
      </c>
      <c r="K253" s="10">
        <v>0</v>
      </c>
      <c r="L253" s="10">
        <v>0</v>
      </c>
      <c r="M253" s="10">
        <v>0</v>
      </c>
      <c r="N253" s="10">
        <v>0</v>
      </c>
      <c r="O253" s="10">
        <v>0</v>
      </c>
      <c r="P253" s="10">
        <v>0</v>
      </c>
      <c r="Q253" s="10">
        <v>0</v>
      </c>
      <c r="R253" s="10">
        <v>0</v>
      </c>
      <c r="S253" s="10">
        <v>0</v>
      </c>
      <c r="T253" s="10">
        <v>0</v>
      </c>
      <c r="U253" s="10">
        <v>0</v>
      </c>
      <c r="V253" s="10">
        <v>0</v>
      </c>
      <c r="W253" s="10">
        <v>0</v>
      </c>
      <c r="X253" s="10">
        <v>0</v>
      </c>
      <c r="Y253" s="10">
        <v>0</v>
      </c>
      <c r="Z253" s="10">
        <v>0</v>
      </c>
      <c r="AA253" s="10">
        <v>0</v>
      </c>
      <c r="AB253" s="10">
        <v>0</v>
      </c>
      <c r="AC253" s="10">
        <v>0</v>
      </c>
      <c r="AD253" s="10">
        <v>0</v>
      </c>
      <c r="AE253" s="10">
        <v>0</v>
      </c>
      <c r="AF253" s="10">
        <v>0</v>
      </c>
      <c r="AG253" s="10">
        <v>0</v>
      </c>
      <c r="AH253" s="10">
        <v>1</v>
      </c>
      <c r="AI253" s="10">
        <v>0</v>
      </c>
      <c r="AJ253" s="10">
        <v>0</v>
      </c>
      <c r="AK253" s="10">
        <v>0</v>
      </c>
      <c r="AL253" s="10">
        <v>1</v>
      </c>
      <c r="AM253" s="10">
        <v>0</v>
      </c>
      <c r="AN253" s="10">
        <v>0</v>
      </c>
      <c r="AO253" s="10">
        <v>0</v>
      </c>
      <c r="AP253" s="10">
        <v>0</v>
      </c>
      <c r="AQ253" s="10">
        <v>0</v>
      </c>
      <c r="AR253" s="10">
        <v>0</v>
      </c>
      <c r="AS253" s="10">
        <v>0</v>
      </c>
    </row>
    <row r="254" spans="1:45" x14ac:dyDescent="0.4">
      <c r="B254" s="10">
        <v>140</v>
      </c>
      <c r="C254" s="10">
        <v>171</v>
      </c>
      <c r="D254" s="10">
        <v>194</v>
      </c>
      <c r="E254" s="10">
        <v>525</v>
      </c>
      <c r="F254" s="10">
        <v>399</v>
      </c>
      <c r="G254" s="10">
        <v>458</v>
      </c>
      <c r="H254" s="10">
        <v>487</v>
      </c>
      <c r="I254" s="10">
        <v>1024</v>
      </c>
      <c r="J254" s="10">
        <v>558</v>
      </c>
      <c r="K254" s="10">
        <v>557</v>
      </c>
      <c r="L254" s="10">
        <v>670</v>
      </c>
      <c r="M254" s="10">
        <v>1265</v>
      </c>
      <c r="N254" s="10">
        <v>579</v>
      </c>
      <c r="O254" s="10">
        <v>605</v>
      </c>
      <c r="P254" s="10">
        <v>615</v>
      </c>
      <c r="Q254" s="10">
        <v>977</v>
      </c>
      <c r="R254" s="10">
        <v>697</v>
      </c>
      <c r="S254" s="10">
        <v>673</v>
      </c>
      <c r="T254" s="10">
        <v>615</v>
      </c>
      <c r="U254" s="10">
        <v>885</v>
      </c>
      <c r="V254" s="10">
        <v>799</v>
      </c>
      <c r="W254" s="10">
        <v>729</v>
      </c>
      <c r="X254" s="10">
        <v>608</v>
      </c>
      <c r="Y254" s="10">
        <v>879</v>
      </c>
      <c r="Z254" s="10">
        <v>408</v>
      </c>
      <c r="AA254" s="10">
        <v>375</v>
      </c>
      <c r="AB254" s="10">
        <v>339</v>
      </c>
      <c r="AC254" s="10">
        <v>431</v>
      </c>
      <c r="AD254" s="10">
        <v>1560</v>
      </c>
      <c r="AE254" s="10">
        <v>1486</v>
      </c>
      <c r="AF254" s="10">
        <v>1327</v>
      </c>
      <c r="AG254" s="10">
        <v>2296</v>
      </c>
      <c r="AH254" s="10">
        <v>2001</v>
      </c>
      <c r="AI254" s="10">
        <v>2055</v>
      </c>
      <c r="AJ254" s="10">
        <v>2161</v>
      </c>
      <c r="AK254" s="10">
        <v>3652</v>
      </c>
      <c r="AL254" s="10">
        <v>2405</v>
      </c>
      <c r="AM254" s="10">
        <v>2382</v>
      </c>
      <c r="AN254" s="10">
        <v>2397</v>
      </c>
      <c r="AO254" s="10">
        <v>4107</v>
      </c>
      <c r="AP254" s="10">
        <v>1175</v>
      </c>
      <c r="AQ254" s="10">
        <v>1190</v>
      </c>
      <c r="AR254" s="10">
        <v>1127</v>
      </c>
      <c r="AS254" s="10">
        <v>1880</v>
      </c>
    </row>
    <row r="255" spans="1:45" x14ac:dyDescent="0.4">
      <c r="B255" s="10">
        <v>2.5355606093960001</v>
      </c>
      <c r="C255" s="10">
        <v>0</v>
      </c>
      <c r="D255" s="10">
        <v>0</v>
      </c>
      <c r="E255" s="10">
        <v>0</v>
      </c>
      <c r="F255" s="10">
        <v>0</v>
      </c>
      <c r="G255" s="10">
        <v>0</v>
      </c>
      <c r="H255" s="10">
        <v>0</v>
      </c>
      <c r="I255" s="10">
        <v>0</v>
      </c>
      <c r="J255" s="10">
        <v>0</v>
      </c>
      <c r="K255" s="10">
        <v>0</v>
      </c>
      <c r="L255" s="10">
        <v>0</v>
      </c>
      <c r="M255" s="10">
        <v>0</v>
      </c>
      <c r="N255" s="10">
        <v>0</v>
      </c>
      <c r="O255" s="10">
        <v>0</v>
      </c>
      <c r="P255" s="10">
        <v>0</v>
      </c>
      <c r="Q255" s="10">
        <v>0</v>
      </c>
      <c r="R255" s="10">
        <v>0</v>
      </c>
      <c r="S255" s="10">
        <v>0</v>
      </c>
      <c r="T255" s="10">
        <v>0</v>
      </c>
      <c r="U255" s="10">
        <v>0</v>
      </c>
      <c r="V255" s="10">
        <v>0</v>
      </c>
      <c r="W255" s="10">
        <v>0</v>
      </c>
      <c r="X255" s="10">
        <v>0</v>
      </c>
      <c r="Y255" s="10">
        <v>0</v>
      </c>
      <c r="Z255" s="10">
        <v>0</v>
      </c>
      <c r="AA255" s="10">
        <v>0</v>
      </c>
      <c r="AB255" s="10">
        <v>0</v>
      </c>
      <c r="AC255" s="10">
        <v>0</v>
      </c>
      <c r="AD255" s="10">
        <v>0</v>
      </c>
      <c r="AE255" s="10">
        <v>0</v>
      </c>
      <c r="AF255" s="10">
        <v>0</v>
      </c>
      <c r="AG255" s="10">
        <v>0</v>
      </c>
      <c r="AH255" s="10">
        <v>2.5355606093960001</v>
      </c>
      <c r="AI255" s="10">
        <v>0</v>
      </c>
      <c r="AJ255" s="10">
        <v>0</v>
      </c>
      <c r="AK255" s="10">
        <v>0</v>
      </c>
      <c r="AL255" s="10">
        <v>2.5355606093960001</v>
      </c>
      <c r="AM255" s="10">
        <v>0</v>
      </c>
      <c r="AN255" s="10">
        <v>0</v>
      </c>
      <c r="AO255" s="10">
        <v>0</v>
      </c>
      <c r="AP255" s="10">
        <v>0</v>
      </c>
      <c r="AQ255" s="10">
        <v>0</v>
      </c>
      <c r="AR255" s="10">
        <v>0</v>
      </c>
      <c r="AS255" s="10">
        <v>0</v>
      </c>
    </row>
    <row r="256" spans="1:45" x14ac:dyDescent="0.4">
      <c r="B256" s="10">
        <v>414.93832661670001</v>
      </c>
      <c r="C256" s="10">
        <v>393.1087009327</v>
      </c>
      <c r="D256" s="10">
        <v>411.1167491361</v>
      </c>
      <c r="E256" s="10">
        <v>684.19789504209996</v>
      </c>
      <c r="F256" s="10">
        <v>684.26920344040002</v>
      </c>
      <c r="G256" s="10">
        <v>663.39166233169999</v>
      </c>
      <c r="H256" s="10">
        <v>674.01172105759997</v>
      </c>
      <c r="I256" s="10">
        <v>1128.41468854</v>
      </c>
      <c r="J256" s="10">
        <v>617.18630347789997</v>
      </c>
      <c r="K256" s="10">
        <v>627.76873530119997</v>
      </c>
      <c r="L256" s="10">
        <v>636.72706064479996</v>
      </c>
      <c r="M256" s="10">
        <v>1073.374845675</v>
      </c>
      <c r="N256" s="10">
        <v>579.05991985059995</v>
      </c>
      <c r="O256" s="10">
        <v>581.35840760539998</v>
      </c>
      <c r="P256" s="10">
        <v>561.89971533259995</v>
      </c>
      <c r="Q256" s="10">
        <v>927.34131457230001</v>
      </c>
      <c r="R256" s="10">
        <v>534.86103441440002</v>
      </c>
      <c r="S256" s="10">
        <v>537.47378196149998</v>
      </c>
      <c r="T256" s="10">
        <v>520.81066326339999</v>
      </c>
      <c r="U256" s="10">
        <v>855.37523773249995</v>
      </c>
      <c r="V256" s="10">
        <v>488.03964374970002</v>
      </c>
      <c r="W256" s="10">
        <v>520.38165158490006</v>
      </c>
      <c r="X256" s="10">
        <v>463.59296599330003</v>
      </c>
      <c r="Y256" s="10">
        <v>868.07166433760005</v>
      </c>
      <c r="Z256" s="10">
        <v>261.6455684503</v>
      </c>
      <c r="AA256" s="10">
        <v>246.00304049409999</v>
      </c>
      <c r="AB256" s="10">
        <v>286.2186198398</v>
      </c>
      <c r="AC256" s="10">
        <v>446.85162582309999</v>
      </c>
      <c r="AD256" s="10">
        <v>1752.8369306449999</v>
      </c>
      <c r="AE256" s="10">
        <v>1754.4793060980001</v>
      </c>
      <c r="AF256" s="10">
        <v>1799.134141944</v>
      </c>
      <c r="AG256" s="10">
        <v>3020.550763321</v>
      </c>
      <c r="AH256" s="10">
        <v>1805.6587632129999</v>
      </c>
      <c r="AI256" s="10">
        <v>1770.486660114</v>
      </c>
      <c r="AJ256" s="10">
        <v>1701.07770433</v>
      </c>
      <c r="AK256" s="10">
        <v>2921.773676756</v>
      </c>
      <c r="AL256" s="10">
        <v>2343.7882726490002</v>
      </c>
      <c r="AM256" s="10">
        <v>2394.2378484450001</v>
      </c>
      <c r="AN256" s="10">
        <v>2358.2221231120002</v>
      </c>
      <c r="AO256" s="10">
        <v>4013.4190004729999</v>
      </c>
      <c r="AP256" s="10">
        <v>1236.211727351</v>
      </c>
      <c r="AQ256" s="10">
        <v>1177.7621515549999</v>
      </c>
      <c r="AR256" s="10">
        <v>1191.125665729</v>
      </c>
      <c r="AS256" s="10">
        <v>1973.5561672179999</v>
      </c>
    </row>
    <row r="257" spans="1:45" x14ac:dyDescent="0.4">
      <c r="B257" s="4" t="s">
        <v>95</v>
      </c>
      <c r="C257" s="4" t="s">
        <v>95</v>
      </c>
      <c r="D257" s="4" t="s">
        <v>95</v>
      </c>
      <c r="E257" s="4" t="s">
        <v>95</v>
      </c>
      <c r="F257" s="4" t="s">
        <v>446</v>
      </c>
      <c r="G257" s="4" t="s">
        <v>446</v>
      </c>
      <c r="H257" s="4" t="s">
        <v>446</v>
      </c>
      <c r="I257" s="4" t="s">
        <v>446</v>
      </c>
      <c r="J257" s="4" t="s">
        <v>446</v>
      </c>
      <c r="K257" s="4" t="s">
        <v>446</v>
      </c>
      <c r="L257" s="4" t="s">
        <v>446</v>
      </c>
      <c r="M257" s="4" t="s">
        <v>446</v>
      </c>
      <c r="N257" s="4" t="s">
        <v>446</v>
      </c>
      <c r="O257" s="4" t="s">
        <v>446</v>
      </c>
      <c r="P257" s="4" t="s">
        <v>446</v>
      </c>
      <c r="Q257" s="4" t="s">
        <v>446</v>
      </c>
      <c r="R257" s="4" t="s">
        <v>446</v>
      </c>
      <c r="S257" s="4" t="s">
        <v>446</v>
      </c>
      <c r="T257" s="4" t="s">
        <v>446</v>
      </c>
      <c r="U257" s="4" t="s">
        <v>446</v>
      </c>
      <c r="V257" s="4" t="s">
        <v>446</v>
      </c>
      <c r="W257" s="4" t="s">
        <v>446</v>
      </c>
      <c r="X257" s="4" t="s">
        <v>446</v>
      </c>
      <c r="Y257" s="4" t="s">
        <v>446</v>
      </c>
      <c r="Z257" s="4" t="s">
        <v>446</v>
      </c>
      <c r="AA257" s="4" t="s">
        <v>446</v>
      </c>
      <c r="AB257" s="4" t="s">
        <v>446</v>
      </c>
      <c r="AC257" s="4" t="s">
        <v>446</v>
      </c>
      <c r="AD257" s="4" t="s">
        <v>446</v>
      </c>
      <c r="AE257" s="4" t="s">
        <v>446</v>
      </c>
      <c r="AF257" s="4" t="s">
        <v>446</v>
      </c>
      <c r="AG257" s="4" t="s">
        <v>446</v>
      </c>
      <c r="AH257" s="4" t="s">
        <v>95</v>
      </c>
      <c r="AI257" s="4" t="s">
        <v>95</v>
      </c>
      <c r="AJ257" s="4" t="s">
        <v>95</v>
      </c>
      <c r="AK257" s="4" t="s">
        <v>95</v>
      </c>
      <c r="AL257" s="4" t="s">
        <v>95</v>
      </c>
      <c r="AM257" s="4" t="s">
        <v>95</v>
      </c>
      <c r="AN257" s="4" t="s">
        <v>95</v>
      </c>
      <c r="AO257" s="4" t="s">
        <v>95</v>
      </c>
      <c r="AP257" s="4" t="s">
        <v>446</v>
      </c>
      <c r="AQ257" s="4" t="s">
        <v>446</v>
      </c>
      <c r="AR257" s="4" t="s">
        <v>446</v>
      </c>
      <c r="AS257" s="4" t="s">
        <v>446</v>
      </c>
    </row>
    <row r="258" spans="1:45" x14ac:dyDescent="0.4">
      <c r="A258" s="1" t="s">
        <v>370</v>
      </c>
      <c r="B258" s="9">
        <v>0</v>
      </c>
      <c r="C258" s="9">
        <v>0</v>
      </c>
      <c r="D258" s="9">
        <v>0</v>
      </c>
      <c r="E258" s="9">
        <v>0</v>
      </c>
      <c r="F258" s="9">
        <v>0</v>
      </c>
      <c r="G258" s="9">
        <v>2.944483002192E-3</v>
      </c>
      <c r="H258" s="9">
        <v>0</v>
      </c>
      <c r="I258" s="9">
        <v>0</v>
      </c>
      <c r="J258" s="9">
        <v>0</v>
      </c>
      <c r="K258" s="9">
        <v>1.054833967123E-3</v>
      </c>
      <c r="L258" s="9">
        <v>0</v>
      </c>
      <c r="M258" s="9">
        <v>0</v>
      </c>
      <c r="N258" s="9">
        <v>0</v>
      </c>
      <c r="O258" s="9">
        <v>0</v>
      </c>
      <c r="P258" s="9">
        <v>0</v>
      </c>
      <c r="Q258" s="9">
        <v>0</v>
      </c>
      <c r="R258" s="9">
        <v>0</v>
      </c>
      <c r="S258" s="9">
        <v>0</v>
      </c>
      <c r="T258" s="9">
        <v>0</v>
      </c>
      <c r="U258" s="9">
        <v>0</v>
      </c>
      <c r="V258" s="9">
        <v>0</v>
      </c>
      <c r="W258" s="9">
        <v>0</v>
      </c>
      <c r="X258" s="9">
        <v>0</v>
      </c>
      <c r="Y258" s="9">
        <v>0</v>
      </c>
      <c r="Z258" s="9">
        <v>0</v>
      </c>
      <c r="AA258" s="9">
        <v>0</v>
      </c>
      <c r="AB258" s="9">
        <v>0</v>
      </c>
      <c r="AC258" s="9">
        <v>0</v>
      </c>
      <c r="AD258" s="9">
        <v>0</v>
      </c>
      <c r="AE258" s="9">
        <v>3.7742923680659997E-4</v>
      </c>
      <c r="AF258" s="9">
        <v>0</v>
      </c>
      <c r="AG258" s="9">
        <v>0</v>
      </c>
      <c r="AH258" s="9">
        <v>0</v>
      </c>
      <c r="AI258" s="9">
        <v>0</v>
      </c>
      <c r="AJ258" s="9">
        <v>0</v>
      </c>
      <c r="AK258" s="9">
        <v>0</v>
      </c>
      <c r="AL258" s="9">
        <v>0</v>
      </c>
      <c r="AM258" s="9">
        <v>8.158527252419E-4</v>
      </c>
      <c r="AN258" s="9">
        <v>0</v>
      </c>
      <c r="AO258" s="9">
        <v>0</v>
      </c>
      <c r="AP258" s="9">
        <v>0</v>
      </c>
      <c r="AQ258" s="9">
        <v>5.6224576806059999E-4</v>
      </c>
      <c r="AR258" s="9">
        <v>0</v>
      </c>
      <c r="AS258" s="9">
        <v>0</v>
      </c>
    </row>
    <row r="259" spans="1:45" x14ac:dyDescent="0.4">
      <c r="B259" s="10">
        <v>0</v>
      </c>
      <c r="C259" s="10">
        <v>0</v>
      </c>
      <c r="D259" s="10">
        <v>0</v>
      </c>
      <c r="E259" s="10">
        <v>0</v>
      </c>
      <c r="F259" s="10">
        <v>0</v>
      </c>
      <c r="G259" s="10">
        <v>1</v>
      </c>
      <c r="H259" s="10">
        <v>0</v>
      </c>
      <c r="I259" s="10">
        <v>0</v>
      </c>
      <c r="J259" s="10">
        <v>0</v>
      </c>
      <c r="K259" s="10">
        <v>1</v>
      </c>
      <c r="L259" s="10">
        <v>0</v>
      </c>
      <c r="M259" s="10">
        <v>0</v>
      </c>
      <c r="N259" s="10">
        <v>0</v>
      </c>
      <c r="O259" s="10">
        <v>0</v>
      </c>
      <c r="P259" s="10">
        <v>0</v>
      </c>
      <c r="Q259" s="10">
        <v>0</v>
      </c>
      <c r="R259" s="10">
        <v>0</v>
      </c>
      <c r="S259" s="10">
        <v>0</v>
      </c>
      <c r="T259" s="10">
        <v>0</v>
      </c>
      <c r="U259" s="10">
        <v>0</v>
      </c>
      <c r="V259" s="10">
        <v>0</v>
      </c>
      <c r="W259" s="10">
        <v>0</v>
      </c>
      <c r="X259" s="10">
        <v>0</v>
      </c>
      <c r="Y259" s="10">
        <v>0</v>
      </c>
      <c r="Z259" s="10">
        <v>0</v>
      </c>
      <c r="AA259" s="10">
        <v>0</v>
      </c>
      <c r="AB259" s="10">
        <v>0</v>
      </c>
      <c r="AC259" s="10">
        <v>0</v>
      </c>
      <c r="AD259" s="10">
        <v>0</v>
      </c>
      <c r="AE259" s="10">
        <v>1</v>
      </c>
      <c r="AF259" s="10">
        <v>0</v>
      </c>
      <c r="AG259" s="10">
        <v>0</v>
      </c>
      <c r="AH259" s="10">
        <v>0</v>
      </c>
      <c r="AI259" s="10">
        <v>0</v>
      </c>
      <c r="AJ259" s="10">
        <v>0</v>
      </c>
      <c r="AK259" s="10">
        <v>0</v>
      </c>
      <c r="AL259" s="10">
        <v>0</v>
      </c>
      <c r="AM259" s="10">
        <v>1</v>
      </c>
      <c r="AN259" s="10">
        <v>0</v>
      </c>
      <c r="AO259" s="10">
        <v>0</v>
      </c>
      <c r="AP259" s="10">
        <v>0</v>
      </c>
      <c r="AQ259" s="10">
        <v>1</v>
      </c>
      <c r="AR259" s="10">
        <v>0</v>
      </c>
      <c r="AS259" s="10">
        <v>0</v>
      </c>
    </row>
    <row r="260" spans="1:45" x14ac:dyDescent="0.4">
      <c r="B260" s="10">
        <v>140</v>
      </c>
      <c r="C260" s="10">
        <v>171</v>
      </c>
      <c r="D260" s="10">
        <v>194</v>
      </c>
      <c r="E260" s="10">
        <v>525</v>
      </c>
      <c r="F260" s="10">
        <v>399</v>
      </c>
      <c r="G260" s="10">
        <v>458</v>
      </c>
      <c r="H260" s="10">
        <v>487</v>
      </c>
      <c r="I260" s="10">
        <v>1024</v>
      </c>
      <c r="J260" s="10">
        <v>558</v>
      </c>
      <c r="K260" s="10">
        <v>557</v>
      </c>
      <c r="L260" s="10">
        <v>670</v>
      </c>
      <c r="M260" s="10">
        <v>1265</v>
      </c>
      <c r="N260" s="10">
        <v>579</v>
      </c>
      <c r="O260" s="10">
        <v>605</v>
      </c>
      <c r="P260" s="10">
        <v>615</v>
      </c>
      <c r="Q260" s="10">
        <v>977</v>
      </c>
      <c r="R260" s="10">
        <v>697</v>
      </c>
      <c r="S260" s="10">
        <v>673</v>
      </c>
      <c r="T260" s="10">
        <v>615</v>
      </c>
      <c r="U260" s="10">
        <v>885</v>
      </c>
      <c r="V260" s="10">
        <v>799</v>
      </c>
      <c r="W260" s="10">
        <v>729</v>
      </c>
      <c r="X260" s="10">
        <v>608</v>
      </c>
      <c r="Y260" s="10">
        <v>879</v>
      </c>
      <c r="Z260" s="10">
        <v>408</v>
      </c>
      <c r="AA260" s="10">
        <v>375</v>
      </c>
      <c r="AB260" s="10">
        <v>339</v>
      </c>
      <c r="AC260" s="10">
        <v>431</v>
      </c>
      <c r="AD260" s="10">
        <v>1560</v>
      </c>
      <c r="AE260" s="10">
        <v>1486</v>
      </c>
      <c r="AF260" s="10">
        <v>1327</v>
      </c>
      <c r="AG260" s="10">
        <v>2296</v>
      </c>
      <c r="AH260" s="10">
        <v>2001</v>
      </c>
      <c r="AI260" s="10">
        <v>2055</v>
      </c>
      <c r="AJ260" s="10">
        <v>2161</v>
      </c>
      <c r="AK260" s="10">
        <v>3652</v>
      </c>
      <c r="AL260" s="10">
        <v>2405</v>
      </c>
      <c r="AM260" s="10">
        <v>2382</v>
      </c>
      <c r="AN260" s="10">
        <v>2397</v>
      </c>
      <c r="AO260" s="10">
        <v>4107</v>
      </c>
      <c r="AP260" s="10">
        <v>1175</v>
      </c>
      <c r="AQ260" s="10">
        <v>1190</v>
      </c>
      <c r="AR260" s="10">
        <v>1127</v>
      </c>
      <c r="AS260" s="10">
        <v>1880</v>
      </c>
    </row>
    <row r="261" spans="1:45" x14ac:dyDescent="0.4">
      <c r="B261" s="10">
        <v>0</v>
      </c>
      <c r="C261" s="10">
        <v>0</v>
      </c>
      <c r="D261" s="10">
        <v>0</v>
      </c>
      <c r="E261" s="10">
        <v>0</v>
      </c>
      <c r="F261" s="10">
        <v>0</v>
      </c>
      <c r="G261" s="10">
        <v>1.9533454735319999</v>
      </c>
      <c r="H261" s="10">
        <v>0</v>
      </c>
      <c r="I261" s="10">
        <v>0</v>
      </c>
      <c r="J261" s="10">
        <v>0</v>
      </c>
      <c r="K261" s="10">
        <v>0.6621917854935</v>
      </c>
      <c r="L261" s="10">
        <v>0</v>
      </c>
      <c r="M261" s="10">
        <v>0</v>
      </c>
      <c r="N261" s="10">
        <v>0</v>
      </c>
      <c r="O261" s="10">
        <v>0</v>
      </c>
      <c r="P261" s="10">
        <v>0</v>
      </c>
      <c r="Q261" s="10">
        <v>0</v>
      </c>
      <c r="R261" s="10">
        <v>0</v>
      </c>
      <c r="S261" s="10">
        <v>0</v>
      </c>
      <c r="T261" s="10">
        <v>0</v>
      </c>
      <c r="U261" s="10">
        <v>0</v>
      </c>
      <c r="V261" s="10">
        <v>0</v>
      </c>
      <c r="W261" s="10">
        <v>0</v>
      </c>
      <c r="X261" s="10">
        <v>0</v>
      </c>
      <c r="Y261" s="10">
        <v>0</v>
      </c>
      <c r="Z261" s="10">
        <v>0</v>
      </c>
      <c r="AA261" s="10">
        <v>0</v>
      </c>
      <c r="AB261" s="10">
        <v>0</v>
      </c>
      <c r="AC261" s="10">
        <v>0</v>
      </c>
      <c r="AD261" s="10">
        <v>0</v>
      </c>
      <c r="AE261" s="10">
        <v>0.6621917854935</v>
      </c>
      <c r="AF261" s="10">
        <v>0</v>
      </c>
      <c r="AG261" s="10">
        <v>0</v>
      </c>
      <c r="AH261" s="10">
        <v>0</v>
      </c>
      <c r="AI261" s="10">
        <v>0</v>
      </c>
      <c r="AJ261" s="10">
        <v>0</v>
      </c>
      <c r="AK261" s="10">
        <v>0</v>
      </c>
      <c r="AL261" s="10">
        <v>0</v>
      </c>
      <c r="AM261" s="10">
        <v>1.9533454735319999</v>
      </c>
      <c r="AN261" s="10">
        <v>0</v>
      </c>
      <c r="AO261" s="10">
        <v>0</v>
      </c>
      <c r="AP261" s="10">
        <v>0</v>
      </c>
      <c r="AQ261" s="10">
        <v>0.6621917854935</v>
      </c>
      <c r="AR261" s="10">
        <v>0</v>
      </c>
      <c r="AS261" s="10">
        <v>0</v>
      </c>
    </row>
    <row r="262" spans="1:45" x14ac:dyDescent="0.4">
      <c r="B262" s="10">
        <v>414.93832661670001</v>
      </c>
      <c r="C262" s="10">
        <v>393.1087009327</v>
      </c>
      <c r="D262" s="10">
        <v>411.1167491361</v>
      </c>
      <c r="E262" s="10">
        <v>684.19789504209996</v>
      </c>
      <c r="F262" s="10">
        <v>684.26920344040002</v>
      </c>
      <c r="G262" s="10">
        <v>663.39166233169999</v>
      </c>
      <c r="H262" s="10">
        <v>674.01172105759997</v>
      </c>
      <c r="I262" s="10">
        <v>1128.41468854</v>
      </c>
      <c r="J262" s="10">
        <v>617.18630347789997</v>
      </c>
      <c r="K262" s="10">
        <v>627.76873530119997</v>
      </c>
      <c r="L262" s="10">
        <v>636.72706064479996</v>
      </c>
      <c r="M262" s="10">
        <v>1073.374845675</v>
      </c>
      <c r="N262" s="10">
        <v>579.05991985059995</v>
      </c>
      <c r="O262" s="10">
        <v>581.35840760539998</v>
      </c>
      <c r="P262" s="10">
        <v>561.89971533259995</v>
      </c>
      <c r="Q262" s="10">
        <v>927.34131457230001</v>
      </c>
      <c r="R262" s="10">
        <v>534.86103441440002</v>
      </c>
      <c r="S262" s="10">
        <v>537.47378196149998</v>
      </c>
      <c r="T262" s="10">
        <v>520.81066326339999</v>
      </c>
      <c r="U262" s="10">
        <v>855.37523773249995</v>
      </c>
      <c r="V262" s="10">
        <v>488.03964374970002</v>
      </c>
      <c r="W262" s="10">
        <v>520.38165158490006</v>
      </c>
      <c r="X262" s="10">
        <v>463.59296599330003</v>
      </c>
      <c r="Y262" s="10">
        <v>868.07166433760005</v>
      </c>
      <c r="Z262" s="10">
        <v>261.6455684503</v>
      </c>
      <c r="AA262" s="10">
        <v>246.00304049409999</v>
      </c>
      <c r="AB262" s="10">
        <v>286.2186198398</v>
      </c>
      <c r="AC262" s="10">
        <v>446.85162582309999</v>
      </c>
      <c r="AD262" s="10">
        <v>1752.8369306449999</v>
      </c>
      <c r="AE262" s="10">
        <v>1754.4793060980001</v>
      </c>
      <c r="AF262" s="10">
        <v>1799.134141944</v>
      </c>
      <c r="AG262" s="10">
        <v>3020.550763321</v>
      </c>
      <c r="AH262" s="10">
        <v>1805.6587632129999</v>
      </c>
      <c r="AI262" s="10">
        <v>1770.486660114</v>
      </c>
      <c r="AJ262" s="10">
        <v>1701.07770433</v>
      </c>
      <c r="AK262" s="10">
        <v>2921.773676756</v>
      </c>
      <c r="AL262" s="10">
        <v>2343.7882726490002</v>
      </c>
      <c r="AM262" s="10">
        <v>2394.2378484450001</v>
      </c>
      <c r="AN262" s="10">
        <v>2358.2221231120002</v>
      </c>
      <c r="AO262" s="10">
        <v>4013.4190004729999</v>
      </c>
      <c r="AP262" s="10">
        <v>1236.211727351</v>
      </c>
      <c r="AQ262" s="10">
        <v>1177.7621515549999</v>
      </c>
      <c r="AR262" s="10">
        <v>1191.125665729</v>
      </c>
      <c r="AS262" s="10">
        <v>1973.5561672179999</v>
      </c>
    </row>
    <row r="263" spans="1:45" x14ac:dyDescent="0.4">
      <c r="B263" s="4" t="s">
        <v>446</v>
      </c>
      <c r="C263" s="4" t="s">
        <v>446</v>
      </c>
      <c r="D263" s="4" t="s">
        <v>446</v>
      </c>
      <c r="E263" s="4" t="s">
        <v>446</v>
      </c>
      <c r="F263" s="4" t="s">
        <v>95</v>
      </c>
      <c r="G263" s="4" t="s">
        <v>95</v>
      </c>
      <c r="H263" s="4" t="s">
        <v>95</v>
      </c>
      <c r="I263" s="4" t="s">
        <v>95</v>
      </c>
      <c r="J263" s="4" t="s">
        <v>95</v>
      </c>
      <c r="K263" s="4" t="s">
        <v>95</v>
      </c>
      <c r="L263" s="4" t="s">
        <v>95</v>
      </c>
      <c r="M263" s="4" t="s">
        <v>95</v>
      </c>
      <c r="N263" s="4" t="s">
        <v>446</v>
      </c>
      <c r="O263" s="4" t="s">
        <v>446</v>
      </c>
      <c r="P263" s="4" t="s">
        <v>446</v>
      </c>
      <c r="Q263" s="4" t="s">
        <v>446</v>
      </c>
      <c r="R263" s="4" t="s">
        <v>446</v>
      </c>
      <c r="S263" s="4" t="s">
        <v>446</v>
      </c>
      <c r="T263" s="4" t="s">
        <v>446</v>
      </c>
      <c r="U263" s="4" t="s">
        <v>446</v>
      </c>
      <c r="V263" s="4" t="s">
        <v>446</v>
      </c>
      <c r="W263" s="4" t="s">
        <v>446</v>
      </c>
      <c r="X263" s="4" t="s">
        <v>446</v>
      </c>
      <c r="Y263" s="4" t="s">
        <v>446</v>
      </c>
      <c r="Z263" s="4" t="s">
        <v>446</v>
      </c>
      <c r="AA263" s="4" t="s">
        <v>446</v>
      </c>
      <c r="AB263" s="4" t="s">
        <v>446</v>
      </c>
      <c r="AC263" s="4" t="s">
        <v>446</v>
      </c>
      <c r="AD263" s="4" t="s">
        <v>95</v>
      </c>
      <c r="AE263" s="4" t="s">
        <v>95</v>
      </c>
      <c r="AF263" s="4" t="s">
        <v>95</v>
      </c>
      <c r="AG263" s="4" t="s">
        <v>95</v>
      </c>
      <c r="AH263" s="4" t="s">
        <v>446</v>
      </c>
      <c r="AI263" s="4" t="s">
        <v>446</v>
      </c>
      <c r="AJ263" s="4" t="s">
        <v>446</v>
      </c>
      <c r="AK263" s="4" t="s">
        <v>446</v>
      </c>
      <c r="AL263" s="4" t="s">
        <v>95</v>
      </c>
      <c r="AM263" s="4" t="s">
        <v>95</v>
      </c>
      <c r="AN263" s="4" t="s">
        <v>95</v>
      </c>
      <c r="AO263" s="4" t="s">
        <v>95</v>
      </c>
      <c r="AP263" s="4" t="s">
        <v>95</v>
      </c>
      <c r="AQ263" s="4" t="s">
        <v>95</v>
      </c>
      <c r="AR263" s="4" t="s">
        <v>95</v>
      </c>
      <c r="AS263" s="4" t="s">
        <v>95</v>
      </c>
    </row>
    <row r="264" spans="1:45" x14ac:dyDescent="0.4">
      <c r="A264" s="1" t="s">
        <v>353</v>
      </c>
      <c r="B264" s="9">
        <v>0</v>
      </c>
      <c r="C264" s="9">
        <v>0</v>
      </c>
      <c r="D264" s="9">
        <v>0</v>
      </c>
      <c r="E264" s="9">
        <v>0</v>
      </c>
      <c r="F264" s="9">
        <v>0</v>
      </c>
      <c r="G264" s="9">
        <v>0</v>
      </c>
      <c r="H264" s="9">
        <v>0</v>
      </c>
      <c r="I264" s="9">
        <v>2.7191213155029997E-3</v>
      </c>
      <c r="J264" s="9">
        <v>0</v>
      </c>
      <c r="K264" s="9">
        <v>0</v>
      </c>
      <c r="L264" s="9">
        <v>0</v>
      </c>
      <c r="M264" s="9">
        <v>5.1180961035089993E-4</v>
      </c>
      <c r="N264" s="9">
        <v>7.3732316887829992E-4</v>
      </c>
      <c r="O264" s="9">
        <v>0</v>
      </c>
      <c r="P264" s="9">
        <v>3.2781783583020001E-3</v>
      </c>
      <c r="Q264" s="9">
        <v>0</v>
      </c>
      <c r="R264" s="9">
        <v>1.879969892342E-3</v>
      </c>
      <c r="S264" s="9">
        <v>0</v>
      </c>
      <c r="T264" s="9">
        <v>3.2956567548170001E-4</v>
      </c>
      <c r="U264" s="9">
        <v>0</v>
      </c>
      <c r="V264" s="9">
        <v>0</v>
      </c>
      <c r="W264" s="9">
        <v>4.9188262138700003E-4</v>
      </c>
      <c r="X264" s="9">
        <v>6.1097654503930003E-3</v>
      </c>
      <c r="Y264" s="9">
        <v>0</v>
      </c>
      <c r="Z264" s="9">
        <v>0</v>
      </c>
      <c r="AA264" s="9">
        <v>0</v>
      </c>
      <c r="AB264" s="9">
        <v>0</v>
      </c>
      <c r="AC264" s="9">
        <v>0</v>
      </c>
      <c r="AD264" s="9">
        <v>0</v>
      </c>
      <c r="AE264" s="9">
        <v>0</v>
      </c>
      <c r="AF264" s="9">
        <v>1.4525385357539999E-3</v>
      </c>
      <c r="AG264" s="9">
        <v>0</v>
      </c>
      <c r="AH264" s="9">
        <v>7.9332649421070005E-4</v>
      </c>
      <c r="AI264" s="9">
        <v>1.4457419910000001E-4</v>
      </c>
      <c r="AJ264" s="9">
        <v>1.312568739922E-3</v>
      </c>
      <c r="AK264" s="9">
        <v>1.238172560264E-3</v>
      </c>
      <c r="AL264" s="9">
        <v>1.8216419121859999E-4</v>
      </c>
      <c r="AM264" s="9">
        <v>1.0690946643809999E-4</v>
      </c>
      <c r="AN264" s="9">
        <v>8.7402288386889996E-4</v>
      </c>
      <c r="AO264" s="9">
        <v>9.0139105671100002E-4</v>
      </c>
      <c r="AP264" s="9">
        <v>8.1339031093040001E-4</v>
      </c>
      <c r="AQ264" s="9">
        <v>0</v>
      </c>
      <c r="AR264" s="9">
        <v>2.3380849479869999E-3</v>
      </c>
      <c r="AS264" s="9">
        <v>0</v>
      </c>
    </row>
    <row r="265" spans="1:45" x14ac:dyDescent="0.4">
      <c r="B265" s="10">
        <v>0</v>
      </c>
      <c r="C265" s="10">
        <v>0</v>
      </c>
      <c r="D265" s="10">
        <v>0</v>
      </c>
      <c r="E265" s="10">
        <v>0</v>
      </c>
      <c r="F265" s="10">
        <v>0</v>
      </c>
      <c r="G265" s="10">
        <v>0</v>
      </c>
      <c r="H265" s="10">
        <v>0</v>
      </c>
      <c r="I265" s="10">
        <v>2</v>
      </c>
      <c r="J265" s="10">
        <v>0</v>
      </c>
      <c r="K265" s="10">
        <v>0</v>
      </c>
      <c r="L265" s="10">
        <v>0</v>
      </c>
      <c r="M265" s="10">
        <v>1</v>
      </c>
      <c r="N265" s="10">
        <v>1</v>
      </c>
      <c r="O265" s="10">
        <v>0</v>
      </c>
      <c r="P265" s="10">
        <v>1</v>
      </c>
      <c r="Q265" s="10">
        <v>0</v>
      </c>
      <c r="R265" s="10">
        <v>1</v>
      </c>
      <c r="S265" s="10">
        <v>0</v>
      </c>
      <c r="T265" s="10">
        <v>1</v>
      </c>
      <c r="U265" s="10">
        <v>0</v>
      </c>
      <c r="V265" s="10">
        <v>0</v>
      </c>
      <c r="W265" s="10">
        <v>1</v>
      </c>
      <c r="X265" s="10">
        <v>2</v>
      </c>
      <c r="Y265" s="10">
        <v>0</v>
      </c>
      <c r="Z265" s="10">
        <v>0</v>
      </c>
      <c r="AA265" s="10">
        <v>0</v>
      </c>
      <c r="AB265" s="10">
        <v>0</v>
      </c>
      <c r="AC265" s="10">
        <v>0</v>
      </c>
      <c r="AD265" s="10">
        <v>0</v>
      </c>
      <c r="AE265" s="10">
        <v>0</v>
      </c>
      <c r="AF265" s="10">
        <v>1</v>
      </c>
      <c r="AG265" s="10">
        <v>0</v>
      </c>
      <c r="AH265" s="10">
        <v>2</v>
      </c>
      <c r="AI265" s="10">
        <v>1</v>
      </c>
      <c r="AJ265" s="10">
        <v>3</v>
      </c>
      <c r="AK265" s="10">
        <v>3</v>
      </c>
      <c r="AL265" s="10">
        <v>1</v>
      </c>
      <c r="AM265" s="10">
        <v>1</v>
      </c>
      <c r="AN265" s="10">
        <v>2</v>
      </c>
      <c r="AO265" s="10">
        <v>3</v>
      </c>
      <c r="AP265" s="10">
        <v>1</v>
      </c>
      <c r="AQ265" s="10">
        <v>0</v>
      </c>
      <c r="AR265" s="10">
        <v>2</v>
      </c>
      <c r="AS265" s="10">
        <v>0</v>
      </c>
    </row>
    <row r="266" spans="1:45" x14ac:dyDescent="0.4">
      <c r="B266" s="10">
        <v>140</v>
      </c>
      <c r="C266" s="10">
        <v>171</v>
      </c>
      <c r="D266" s="10">
        <v>194</v>
      </c>
      <c r="E266" s="10">
        <v>525</v>
      </c>
      <c r="F266" s="10">
        <v>399</v>
      </c>
      <c r="G266" s="10">
        <v>458</v>
      </c>
      <c r="H266" s="10">
        <v>487</v>
      </c>
      <c r="I266" s="10">
        <v>1024</v>
      </c>
      <c r="J266" s="10">
        <v>558</v>
      </c>
      <c r="K266" s="10">
        <v>557</v>
      </c>
      <c r="L266" s="10">
        <v>670</v>
      </c>
      <c r="M266" s="10">
        <v>1265</v>
      </c>
      <c r="N266" s="10">
        <v>579</v>
      </c>
      <c r="O266" s="10">
        <v>605</v>
      </c>
      <c r="P266" s="10">
        <v>615</v>
      </c>
      <c r="Q266" s="10">
        <v>977</v>
      </c>
      <c r="R266" s="10">
        <v>697</v>
      </c>
      <c r="S266" s="10">
        <v>673</v>
      </c>
      <c r="T266" s="10">
        <v>615</v>
      </c>
      <c r="U266" s="10">
        <v>885</v>
      </c>
      <c r="V266" s="10">
        <v>799</v>
      </c>
      <c r="W266" s="10">
        <v>729</v>
      </c>
      <c r="X266" s="10">
        <v>608</v>
      </c>
      <c r="Y266" s="10">
        <v>879</v>
      </c>
      <c r="Z266" s="10">
        <v>408</v>
      </c>
      <c r="AA266" s="10">
        <v>375</v>
      </c>
      <c r="AB266" s="10">
        <v>339</v>
      </c>
      <c r="AC266" s="10">
        <v>431</v>
      </c>
      <c r="AD266" s="10">
        <v>1560</v>
      </c>
      <c r="AE266" s="10">
        <v>1486</v>
      </c>
      <c r="AF266" s="10">
        <v>1327</v>
      </c>
      <c r="AG266" s="10">
        <v>2296</v>
      </c>
      <c r="AH266" s="10">
        <v>2001</v>
      </c>
      <c r="AI266" s="10">
        <v>2055</v>
      </c>
      <c r="AJ266" s="10">
        <v>2161</v>
      </c>
      <c r="AK266" s="10">
        <v>3652</v>
      </c>
      <c r="AL266" s="10">
        <v>2405</v>
      </c>
      <c r="AM266" s="10">
        <v>2382</v>
      </c>
      <c r="AN266" s="10">
        <v>2397</v>
      </c>
      <c r="AO266" s="10">
        <v>4107</v>
      </c>
      <c r="AP266" s="10">
        <v>1175</v>
      </c>
      <c r="AQ266" s="10">
        <v>1190</v>
      </c>
      <c r="AR266" s="10">
        <v>1127</v>
      </c>
      <c r="AS266" s="10">
        <v>1880</v>
      </c>
    </row>
    <row r="267" spans="1:45" x14ac:dyDescent="0.4">
      <c r="B267" s="10">
        <v>0</v>
      </c>
      <c r="C267" s="10">
        <v>0</v>
      </c>
      <c r="D267" s="10">
        <v>0</v>
      </c>
      <c r="E267" s="10">
        <v>0</v>
      </c>
      <c r="F267" s="10">
        <v>0</v>
      </c>
      <c r="G267" s="10">
        <v>0</v>
      </c>
      <c r="H267" s="10">
        <v>0</v>
      </c>
      <c r="I267" s="10">
        <v>3.068296432336</v>
      </c>
      <c r="J267" s="10">
        <v>0</v>
      </c>
      <c r="K267" s="10">
        <v>0</v>
      </c>
      <c r="L267" s="10">
        <v>0</v>
      </c>
      <c r="M267" s="10">
        <v>0.5493635615254</v>
      </c>
      <c r="N267" s="10">
        <v>0.42695429507470001</v>
      </c>
      <c r="O267" s="10">
        <v>0</v>
      </c>
      <c r="P267" s="10">
        <v>1.8420074863389999</v>
      </c>
      <c r="Q267" s="10">
        <v>0</v>
      </c>
      <c r="R267" s="10">
        <v>1.0055226412860001</v>
      </c>
      <c r="S267" s="10">
        <v>0</v>
      </c>
      <c r="T267" s="10">
        <v>0.17164131803650001</v>
      </c>
      <c r="U267" s="10">
        <v>0</v>
      </c>
      <c r="V267" s="10">
        <v>0</v>
      </c>
      <c r="W267" s="10">
        <v>0.25596669090329999</v>
      </c>
      <c r="X267" s="10">
        <v>2.832444286671</v>
      </c>
      <c r="Y267" s="10">
        <v>0</v>
      </c>
      <c r="Z267" s="10">
        <v>0</v>
      </c>
      <c r="AA267" s="10">
        <v>0</v>
      </c>
      <c r="AB267" s="10">
        <v>0</v>
      </c>
      <c r="AC267" s="10">
        <v>0</v>
      </c>
      <c r="AD267" s="10">
        <v>0</v>
      </c>
      <c r="AE267" s="10">
        <v>0</v>
      </c>
      <c r="AF267" s="10">
        <v>2.613311672164</v>
      </c>
      <c r="AG267" s="10">
        <v>0</v>
      </c>
      <c r="AH267" s="10">
        <v>1.4324769363609999</v>
      </c>
      <c r="AI267" s="10">
        <v>0.25596669090329999</v>
      </c>
      <c r="AJ267" s="10">
        <v>2.2327814188819999</v>
      </c>
      <c r="AK267" s="10">
        <v>3.6176599938609999</v>
      </c>
      <c r="AL267" s="10">
        <v>0.42695429507470001</v>
      </c>
      <c r="AM267" s="10">
        <v>0.25596669090329999</v>
      </c>
      <c r="AN267" s="10">
        <v>2.061140100846</v>
      </c>
      <c r="AO267" s="10">
        <v>3.6176599938609999</v>
      </c>
      <c r="AP267" s="10">
        <v>1.0055226412860001</v>
      </c>
      <c r="AQ267" s="10">
        <v>0</v>
      </c>
      <c r="AR267" s="10">
        <v>2.784952990201</v>
      </c>
      <c r="AS267" s="10">
        <v>0</v>
      </c>
    </row>
    <row r="268" spans="1:45" x14ac:dyDescent="0.4">
      <c r="B268" s="10">
        <v>414.93832661670001</v>
      </c>
      <c r="C268" s="10">
        <v>393.1087009327</v>
      </c>
      <c r="D268" s="10">
        <v>411.1167491361</v>
      </c>
      <c r="E268" s="10">
        <v>684.19789504209996</v>
      </c>
      <c r="F268" s="10">
        <v>684.26920344040002</v>
      </c>
      <c r="G268" s="10">
        <v>663.39166233169999</v>
      </c>
      <c r="H268" s="10">
        <v>674.01172105759997</v>
      </c>
      <c r="I268" s="10">
        <v>1128.41468854</v>
      </c>
      <c r="J268" s="10">
        <v>617.18630347789997</v>
      </c>
      <c r="K268" s="10">
        <v>627.76873530119997</v>
      </c>
      <c r="L268" s="10">
        <v>636.72706064479996</v>
      </c>
      <c r="M268" s="10">
        <v>1073.374845675</v>
      </c>
      <c r="N268" s="10">
        <v>579.05991985059995</v>
      </c>
      <c r="O268" s="10">
        <v>581.35840760539998</v>
      </c>
      <c r="P268" s="10">
        <v>561.89971533259995</v>
      </c>
      <c r="Q268" s="10">
        <v>927.34131457230001</v>
      </c>
      <c r="R268" s="10">
        <v>534.86103441440002</v>
      </c>
      <c r="S268" s="10">
        <v>537.47378196149998</v>
      </c>
      <c r="T268" s="10">
        <v>520.81066326339999</v>
      </c>
      <c r="U268" s="10">
        <v>855.37523773249995</v>
      </c>
      <c r="V268" s="10">
        <v>488.03964374970002</v>
      </c>
      <c r="W268" s="10">
        <v>520.38165158490006</v>
      </c>
      <c r="X268" s="10">
        <v>463.59296599330003</v>
      </c>
      <c r="Y268" s="10">
        <v>868.07166433760005</v>
      </c>
      <c r="Z268" s="10">
        <v>261.6455684503</v>
      </c>
      <c r="AA268" s="10">
        <v>246.00304049409999</v>
      </c>
      <c r="AB268" s="10">
        <v>286.2186198398</v>
      </c>
      <c r="AC268" s="10">
        <v>446.85162582309999</v>
      </c>
      <c r="AD268" s="10">
        <v>1752.8369306449999</v>
      </c>
      <c r="AE268" s="10">
        <v>1754.4793060980001</v>
      </c>
      <c r="AF268" s="10">
        <v>1799.134141944</v>
      </c>
      <c r="AG268" s="10">
        <v>3020.550763321</v>
      </c>
      <c r="AH268" s="10">
        <v>1805.6587632129999</v>
      </c>
      <c r="AI268" s="10">
        <v>1770.486660114</v>
      </c>
      <c r="AJ268" s="10">
        <v>1701.07770433</v>
      </c>
      <c r="AK268" s="10">
        <v>2921.773676756</v>
      </c>
      <c r="AL268" s="10">
        <v>2343.7882726490002</v>
      </c>
      <c r="AM268" s="10">
        <v>2394.2378484450001</v>
      </c>
      <c r="AN268" s="10">
        <v>2358.2221231120002</v>
      </c>
      <c r="AO268" s="10">
        <v>4013.4190004729999</v>
      </c>
      <c r="AP268" s="10">
        <v>1236.211727351</v>
      </c>
      <c r="AQ268" s="10">
        <v>1177.7621515549999</v>
      </c>
      <c r="AR268" s="10">
        <v>1191.125665729</v>
      </c>
      <c r="AS268" s="10">
        <v>1973.5561672179999</v>
      </c>
    </row>
    <row r="269" spans="1:45" x14ac:dyDescent="0.4">
      <c r="B269" s="4" t="s">
        <v>446</v>
      </c>
      <c r="C269" s="4" t="s">
        <v>446</v>
      </c>
      <c r="D269" s="4" t="s">
        <v>446</v>
      </c>
      <c r="E269" s="4" t="s">
        <v>446</v>
      </c>
      <c r="F269" s="4" t="s">
        <v>95</v>
      </c>
      <c r="G269" s="4" t="s">
        <v>95</v>
      </c>
      <c r="H269" s="4" t="s">
        <v>95</v>
      </c>
      <c r="I269" s="4" t="s">
        <v>95</v>
      </c>
      <c r="J269" s="4" t="s">
        <v>95</v>
      </c>
      <c r="K269" s="4" t="s">
        <v>95</v>
      </c>
      <c r="L269" s="4" t="s">
        <v>95</v>
      </c>
      <c r="M269" s="4" t="s">
        <v>95</v>
      </c>
      <c r="N269" s="4" t="s">
        <v>95</v>
      </c>
      <c r="O269" s="4" t="s">
        <v>95</v>
      </c>
      <c r="P269" s="4" t="s">
        <v>95</v>
      </c>
      <c r="Q269" s="4" t="s">
        <v>95</v>
      </c>
      <c r="R269" s="4" t="s">
        <v>95</v>
      </c>
      <c r="S269" s="4" t="s">
        <v>95</v>
      </c>
      <c r="T269" s="4" t="s">
        <v>95</v>
      </c>
      <c r="U269" s="4" t="s">
        <v>95</v>
      </c>
      <c r="V269" s="4" t="s">
        <v>95</v>
      </c>
      <c r="W269" s="4" t="s">
        <v>95</v>
      </c>
      <c r="X269" s="4" t="s">
        <v>184</v>
      </c>
      <c r="Y269" s="4" t="s">
        <v>95</v>
      </c>
      <c r="Z269" s="4" t="s">
        <v>446</v>
      </c>
      <c r="AA269" s="4" t="s">
        <v>446</v>
      </c>
      <c r="AB269" s="4" t="s">
        <v>446</v>
      </c>
      <c r="AC269" s="4" t="s">
        <v>446</v>
      </c>
      <c r="AD269" s="4" t="s">
        <v>95</v>
      </c>
      <c r="AE269" s="4" t="s">
        <v>95</v>
      </c>
      <c r="AF269" s="4" t="s">
        <v>95</v>
      </c>
      <c r="AG269" s="4" t="s">
        <v>95</v>
      </c>
      <c r="AH269" s="4" t="s">
        <v>95</v>
      </c>
      <c r="AI269" s="4" t="s">
        <v>95</v>
      </c>
      <c r="AJ269" s="4" t="s">
        <v>184</v>
      </c>
      <c r="AK269" s="4" t="s">
        <v>184</v>
      </c>
      <c r="AL269" s="4" t="s">
        <v>95</v>
      </c>
      <c r="AM269" s="4" t="s">
        <v>95</v>
      </c>
      <c r="AN269" s="4" t="s">
        <v>95</v>
      </c>
      <c r="AO269" s="4" t="s">
        <v>184</v>
      </c>
      <c r="AP269" s="4" t="s">
        <v>95</v>
      </c>
      <c r="AQ269" s="4" t="s">
        <v>95</v>
      </c>
      <c r="AR269" s="4" t="s">
        <v>95</v>
      </c>
      <c r="AS269" s="4" t="s">
        <v>95</v>
      </c>
    </row>
    <row r="270" spans="1:45" x14ac:dyDescent="0.4">
      <c r="A270" s="1" t="s">
        <v>386</v>
      </c>
      <c r="B270" s="9">
        <v>0</v>
      </c>
      <c r="C270" s="9">
        <v>0</v>
      </c>
      <c r="D270" s="9">
        <v>6.4583786840489996E-3</v>
      </c>
      <c r="E270" s="9">
        <v>2.6091057467259996E-3</v>
      </c>
      <c r="F270" s="9">
        <v>5.9631218582979996E-3</v>
      </c>
      <c r="G270" s="9">
        <v>1.0820273734859999E-2</v>
      </c>
      <c r="H270" s="9">
        <v>0</v>
      </c>
      <c r="I270" s="9">
        <v>1.376724942324E-3</v>
      </c>
      <c r="J270" s="9">
        <v>0</v>
      </c>
      <c r="K270" s="9">
        <v>0</v>
      </c>
      <c r="L270" s="9">
        <v>7.6562470915360001E-4</v>
      </c>
      <c r="M270" s="9">
        <v>3.0335887653889998E-3</v>
      </c>
      <c r="N270" s="9">
        <v>4.1571131580839995E-3</v>
      </c>
      <c r="O270" s="9">
        <v>2.8768869607839996E-3</v>
      </c>
      <c r="P270" s="9">
        <v>3.0931848473389999E-3</v>
      </c>
      <c r="Q270" s="9">
        <v>1.4554058135930002E-3</v>
      </c>
      <c r="R270" s="9">
        <v>6.8754267301689999E-4</v>
      </c>
      <c r="S270" s="9">
        <v>0</v>
      </c>
      <c r="T270" s="9">
        <v>1.4696275396919999E-3</v>
      </c>
      <c r="U270" s="9">
        <v>0</v>
      </c>
      <c r="V270" s="9">
        <v>2.9149701730860002E-3</v>
      </c>
      <c r="W270" s="9">
        <v>0</v>
      </c>
      <c r="X270" s="9">
        <v>2.919654266166E-4</v>
      </c>
      <c r="Y270" s="9">
        <v>7.476480045612E-4</v>
      </c>
      <c r="Z270" s="9">
        <v>9.8913053363600002E-3</v>
      </c>
      <c r="AA270" s="9">
        <v>3.541664226256E-3</v>
      </c>
      <c r="AB270" s="9">
        <v>0</v>
      </c>
      <c r="AC270" s="9">
        <v>0</v>
      </c>
      <c r="AD270" s="9">
        <v>2.208371950982E-3</v>
      </c>
      <c r="AE270" s="9">
        <v>2.0420871780199999E-3</v>
      </c>
      <c r="AF270" s="9">
        <v>2.7096032433120002E-4</v>
      </c>
      <c r="AG270" s="9">
        <v>1.127884758147E-3</v>
      </c>
      <c r="AH270" s="9">
        <v>3.8739652717939997E-3</v>
      </c>
      <c r="AI270" s="9">
        <v>3.4674320984839999E-3</v>
      </c>
      <c r="AJ270" s="9">
        <v>3.1121201181940001E-3</v>
      </c>
      <c r="AK270" s="9">
        <v>1.775180617828E-3</v>
      </c>
      <c r="AL270" s="9">
        <v>1.8226124650200001E-3</v>
      </c>
      <c r="AM270" s="9">
        <v>3.8980960997120001E-3</v>
      </c>
      <c r="AN270" s="9">
        <v>1.414003286312E-3</v>
      </c>
      <c r="AO270" s="9">
        <v>1.6663646377870001E-3</v>
      </c>
      <c r="AP270" s="9">
        <v>5.3341651649849997E-3</v>
      </c>
      <c r="AQ270" s="9">
        <v>3.3017935835370001E-4</v>
      </c>
      <c r="AR270" s="9">
        <v>2.0542906221759998E-3</v>
      </c>
      <c r="AS270" s="9">
        <v>9.656120765433999E-4</v>
      </c>
    </row>
    <row r="271" spans="1:45" x14ac:dyDescent="0.4">
      <c r="B271" s="10">
        <v>0</v>
      </c>
      <c r="C271" s="10">
        <v>0</v>
      </c>
      <c r="D271" s="10">
        <v>2</v>
      </c>
      <c r="E271" s="10">
        <v>2</v>
      </c>
      <c r="F271" s="10">
        <v>2</v>
      </c>
      <c r="G271" s="10">
        <v>2</v>
      </c>
      <c r="H271" s="10">
        <v>0</v>
      </c>
      <c r="I271" s="10">
        <v>1</v>
      </c>
      <c r="J271" s="10">
        <v>0</v>
      </c>
      <c r="K271" s="10">
        <v>0</v>
      </c>
      <c r="L271" s="10">
        <v>1</v>
      </c>
      <c r="M271" s="10">
        <v>4</v>
      </c>
      <c r="N271" s="10">
        <v>2</v>
      </c>
      <c r="O271" s="10">
        <v>1</v>
      </c>
      <c r="P271" s="10">
        <v>3</v>
      </c>
      <c r="Q271" s="10">
        <v>2</v>
      </c>
      <c r="R271" s="10">
        <v>1</v>
      </c>
      <c r="S271" s="10">
        <v>0</v>
      </c>
      <c r="T271" s="10">
        <v>1</v>
      </c>
      <c r="U271" s="10">
        <v>0</v>
      </c>
      <c r="V271" s="10">
        <v>4</v>
      </c>
      <c r="W271" s="10">
        <v>0</v>
      </c>
      <c r="X271" s="10">
        <v>1</v>
      </c>
      <c r="Y271" s="10">
        <v>1</v>
      </c>
      <c r="Z271" s="10">
        <v>4</v>
      </c>
      <c r="AA271" s="10">
        <v>3</v>
      </c>
      <c r="AB271" s="10">
        <v>0</v>
      </c>
      <c r="AC271" s="10">
        <v>0</v>
      </c>
      <c r="AD271" s="10">
        <v>4</v>
      </c>
      <c r="AE271" s="10">
        <v>4</v>
      </c>
      <c r="AF271" s="10">
        <v>1</v>
      </c>
      <c r="AG271" s="10">
        <v>4</v>
      </c>
      <c r="AH271" s="10">
        <v>9</v>
      </c>
      <c r="AI271" s="10">
        <v>2</v>
      </c>
      <c r="AJ271" s="10">
        <v>7</v>
      </c>
      <c r="AK271" s="10">
        <v>6</v>
      </c>
      <c r="AL271" s="10">
        <v>7</v>
      </c>
      <c r="AM271" s="10">
        <v>5</v>
      </c>
      <c r="AN271" s="10">
        <v>5</v>
      </c>
      <c r="AO271" s="10">
        <v>7</v>
      </c>
      <c r="AP271" s="10">
        <v>6</v>
      </c>
      <c r="AQ271" s="10">
        <v>1</v>
      </c>
      <c r="AR271" s="10">
        <v>3</v>
      </c>
      <c r="AS271" s="10">
        <v>3</v>
      </c>
    </row>
    <row r="272" spans="1:45" x14ac:dyDescent="0.4">
      <c r="B272" s="10">
        <v>140</v>
      </c>
      <c r="C272" s="10">
        <v>171</v>
      </c>
      <c r="D272" s="10">
        <v>194</v>
      </c>
      <c r="E272" s="10">
        <v>525</v>
      </c>
      <c r="F272" s="10">
        <v>399</v>
      </c>
      <c r="G272" s="10">
        <v>458</v>
      </c>
      <c r="H272" s="10">
        <v>487</v>
      </c>
      <c r="I272" s="10">
        <v>1024</v>
      </c>
      <c r="J272" s="10">
        <v>558</v>
      </c>
      <c r="K272" s="10">
        <v>557</v>
      </c>
      <c r="L272" s="10">
        <v>670</v>
      </c>
      <c r="M272" s="10">
        <v>1265</v>
      </c>
      <c r="N272" s="10">
        <v>579</v>
      </c>
      <c r="O272" s="10">
        <v>605</v>
      </c>
      <c r="P272" s="10">
        <v>615</v>
      </c>
      <c r="Q272" s="10">
        <v>977</v>
      </c>
      <c r="R272" s="10">
        <v>697</v>
      </c>
      <c r="S272" s="10">
        <v>673</v>
      </c>
      <c r="T272" s="10">
        <v>615</v>
      </c>
      <c r="U272" s="10">
        <v>885</v>
      </c>
      <c r="V272" s="10">
        <v>799</v>
      </c>
      <c r="W272" s="10">
        <v>729</v>
      </c>
      <c r="X272" s="10">
        <v>608</v>
      </c>
      <c r="Y272" s="10">
        <v>879</v>
      </c>
      <c r="Z272" s="10">
        <v>408</v>
      </c>
      <c r="AA272" s="10">
        <v>375</v>
      </c>
      <c r="AB272" s="10">
        <v>339</v>
      </c>
      <c r="AC272" s="10">
        <v>431</v>
      </c>
      <c r="AD272" s="10">
        <v>1560</v>
      </c>
      <c r="AE272" s="10">
        <v>1486</v>
      </c>
      <c r="AF272" s="10">
        <v>1327</v>
      </c>
      <c r="AG272" s="10">
        <v>2296</v>
      </c>
      <c r="AH272" s="10">
        <v>2001</v>
      </c>
      <c r="AI272" s="10">
        <v>2055</v>
      </c>
      <c r="AJ272" s="10">
        <v>2161</v>
      </c>
      <c r="AK272" s="10">
        <v>3652</v>
      </c>
      <c r="AL272" s="10">
        <v>2405</v>
      </c>
      <c r="AM272" s="10">
        <v>2382</v>
      </c>
      <c r="AN272" s="10">
        <v>2397</v>
      </c>
      <c r="AO272" s="10">
        <v>4107</v>
      </c>
      <c r="AP272" s="10">
        <v>1175</v>
      </c>
      <c r="AQ272" s="10">
        <v>1190</v>
      </c>
      <c r="AR272" s="10">
        <v>1127</v>
      </c>
      <c r="AS272" s="10">
        <v>1880</v>
      </c>
    </row>
    <row r="273" spans="1:45" x14ac:dyDescent="0.4">
      <c r="B273" s="10">
        <v>0</v>
      </c>
      <c r="C273" s="10">
        <v>0</v>
      </c>
      <c r="D273" s="10">
        <v>2.655147649276</v>
      </c>
      <c r="E273" s="10">
        <v>1.785144659852</v>
      </c>
      <c r="F273" s="10">
        <v>4.0803806439950003</v>
      </c>
      <c r="G273" s="10">
        <v>7.178079379852</v>
      </c>
      <c r="H273" s="10">
        <v>0</v>
      </c>
      <c r="I273" s="10">
        <v>1.5535166469970001</v>
      </c>
      <c r="J273" s="10">
        <v>0</v>
      </c>
      <c r="K273" s="10">
        <v>0</v>
      </c>
      <c r="L273" s="10">
        <v>0.48749397061639999</v>
      </c>
      <c r="M273" s="10">
        <v>3.2561778728920001</v>
      </c>
      <c r="N273" s="10">
        <v>2.4072176121300002</v>
      </c>
      <c r="O273" s="10">
        <v>1.672502422382</v>
      </c>
      <c r="P273" s="10">
        <v>1.738059685191</v>
      </c>
      <c r="Q273" s="10">
        <v>1.3496579404139999</v>
      </c>
      <c r="R273" s="10">
        <v>0.3677397852939</v>
      </c>
      <c r="S273" s="10">
        <v>0</v>
      </c>
      <c r="T273" s="10">
        <v>0.76539769369709998</v>
      </c>
      <c r="U273" s="10">
        <v>0</v>
      </c>
      <c r="V273" s="10">
        <v>1.422621004814</v>
      </c>
      <c r="W273" s="10">
        <v>0</v>
      </c>
      <c r="X273" s="10">
        <v>0.13535311809270001</v>
      </c>
      <c r="Y273" s="10">
        <v>0.64901204765810006</v>
      </c>
      <c r="Z273" s="10">
        <v>2.5880162074470001</v>
      </c>
      <c r="AA273" s="10">
        <v>0.87126016806819995</v>
      </c>
      <c r="AB273" s="10">
        <v>0</v>
      </c>
      <c r="AC273" s="10">
        <v>0</v>
      </c>
      <c r="AD273" s="10">
        <v>3.8709159122819998</v>
      </c>
      <c r="AE273" s="10">
        <v>3.5827996950840002</v>
      </c>
      <c r="AF273" s="10">
        <v>0.48749397061639999</v>
      </c>
      <c r="AG273" s="10">
        <v>3.406833167157</v>
      </c>
      <c r="AH273" s="10">
        <v>6.995059341398</v>
      </c>
      <c r="AI273" s="10">
        <v>6.1390422752180003</v>
      </c>
      <c r="AJ273" s="10">
        <v>5.2939581462570002</v>
      </c>
      <c r="AK273" s="10">
        <v>5.1866760006549999</v>
      </c>
      <c r="AL273" s="10">
        <v>4.2718177210970003</v>
      </c>
      <c r="AM273" s="10">
        <v>9.3329692188079996</v>
      </c>
      <c r="AN273" s="10">
        <v>3.3345338319339999</v>
      </c>
      <c r="AO273" s="10">
        <v>6.6878194990099997</v>
      </c>
      <c r="AP273" s="10">
        <v>6.594157532583</v>
      </c>
      <c r="AQ273" s="10">
        <v>0.38887275149360001</v>
      </c>
      <c r="AR273" s="10">
        <v>2.4469182849400002</v>
      </c>
      <c r="AS273" s="10">
        <v>1.9056896688030001</v>
      </c>
    </row>
    <row r="274" spans="1:45" x14ac:dyDescent="0.4">
      <c r="B274" s="10">
        <v>414.93832661670001</v>
      </c>
      <c r="C274" s="10">
        <v>393.1087009327</v>
      </c>
      <c r="D274" s="10">
        <v>411.1167491361</v>
      </c>
      <c r="E274" s="10">
        <v>684.19789504209996</v>
      </c>
      <c r="F274" s="10">
        <v>684.26920344040002</v>
      </c>
      <c r="G274" s="10">
        <v>663.39166233169999</v>
      </c>
      <c r="H274" s="10">
        <v>674.01172105759997</v>
      </c>
      <c r="I274" s="10">
        <v>1128.41468854</v>
      </c>
      <c r="J274" s="10">
        <v>617.18630347789997</v>
      </c>
      <c r="K274" s="10">
        <v>627.76873530119997</v>
      </c>
      <c r="L274" s="10">
        <v>636.72706064479996</v>
      </c>
      <c r="M274" s="10">
        <v>1073.374845675</v>
      </c>
      <c r="N274" s="10">
        <v>579.05991985059995</v>
      </c>
      <c r="O274" s="10">
        <v>581.35840760539998</v>
      </c>
      <c r="P274" s="10">
        <v>561.89971533259995</v>
      </c>
      <c r="Q274" s="10">
        <v>927.34131457230001</v>
      </c>
      <c r="R274" s="10">
        <v>534.86103441440002</v>
      </c>
      <c r="S274" s="10">
        <v>537.47378196149998</v>
      </c>
      <c r="T274" s="10">
        <v>520.81066326339999</v>
      </c>
      <c r="U274" s="10">
        <v>855.37523773249995</v>
      </c>
      <c r="V274" s="10">
        <v>488.03964374970002</v>
      </c>
      <c r="W274" s="10">
        <v>520.38165158490006</v>
      </c>
      <c r="X274" s="10">
        <v>463.59296599330003</v>
      </c>
      <c r="Y274" s="10">
        <v>868.07166433760005</v>
      </c>
      <c r="Z274" s="10">
        <v>261.6455684503</v>
      </c>
      <c r="AA274" s="10">
        <v>246.00304049409999</v>
      </c>
      <c r="AB274" s="10">
        <v>286.2186198398</v>
      </c>
      <c r="AC274" s="10">
        <v>446.85162582309999</v>
      </c>
      <c r="AD274" s="10">
        <v>1752.8369306449999</v>
      </c>
      <c r="AE274" s="10">
        <v>1754.4793060980001</v>
      </c>
      <c r="AF274" s="10">
        <v>1799.134141944</v>
      </c>
      <c r="AG274" s="10">
        <v>3020.550763321</v>
      </c>
      <c r="AH274" s="10">
        <v>1805.6587632129999</v>
      </c>
      <c r="AI274" s="10">
        <v>1770.486660114</v>
      </c>
      <c r="AJ274" s="10">
        <v>1701.07770433</v>
      </c>
      <c r="AK274" s="10">
        <v>2921.773676756</v>
      </c>
      <c r="AL274" s="10">
        <v>2343.7882726490002</v>
      </c>
      <c r="AM274" s="10">
        <v>2394.2378484450001</v>
      </c>
      <c r="AN274" s="10">
        <v>2358.2221231120002</v>
      </c>
      <c r="AO274" s="10">
        <v>4013.4190004729999</v>
      </c>
      <c r="AP274" s="10">
        <v>1236.211727351</v>
      </c>
      <c r="AQ274" s="10">
        <v>1177.7621515549999</v>
      </c>
      <c r="AR274" s="10">
        <v>1191.125665729</v>
      </c>
      <c r="AS274" s="10">
        <v>1973.5561672179999</v>
      </c>
    </row>
    <row r="275" spans="1:45" x14ac:dyDescent="0.4">
      <c r="B275" s="4" t="s">
        <v>95</v>
      </c>
      <c r="C275" s="4" t="s">
        <v>95</v>
      </c>
      <c r="D275" s="4" t="s">
        <v>95</v>
      </c>
      <c r="E275" s="4" t="s">
        <v>95</v>
      </c>
      <c r="F275" s="4" t="s">
        <v>95</v>
      </c>
      <c r="G275" s="4" t="s">
        <v>116</v>
      </c>
      <c r="H275" s="4" t="s">
        <v>95</v>
      </c>
      <c r="I275" s="4" t="s">
        <v>95</v>
      </c>
      <c r="J275" s="4" t="s">
        <v>95</v>
      </c>
      <c r="K275" s="4" t="s">
        <v>95</v>
      </c>
      <c r="L275" s="4" t="s">
        <v>95</v>
      </c>
      <c r="M275" s="4" t="s">
        <v>95</v>
      </c>
      <c r="N275" s="4" t="s">
        <v>95</v>
      </c>
      <c r="O275" s="4" t="s">
        <v>95</v>
      </c>
      <c r="P275" s="4" t="s">
        <v>95</v>
      </c>
      <c r="Q275" s="4" t="s">
        <v>95</v>
      </c>
      <c r="R275" s="4" t="s">
        <v>95</v>
      </c>
      <c r="S275" s="4" t="s">
        <v>95</v>
      </c>
      <c r="T275" s="4" t="s">
        <v>95</v>
      </c>
      <c r="U275" s="4" t="s">
        <v>95</v>
      </c>
      <c r="V275" s="4" t="s">
        <v>399</v>
      </c>
      <c r="W275" s="4" t="s">
        <v>95</v>
      </c>
      <c r="X275" s="4" t="s">
        <v>95</v>
      </c>
      <c r="Y275" s="4" t="s">
        <v>95</v>
      </c>
      <c r="Z275" s="4" t="s">
        <v>116</v>
      </c>
      <c r="AA275" s="4" t="s">
        <v>116</v>
      </c>
      <c r="AB275" s="4" t="s">
        <v>95</v>
      </c>
      <c r="AC275" s="4" t="s">
        <v>95</v>
      </c>
      <c r="AD275" s="4" t="s">
        <v>399</v>
      </c>
      <c r="AE275" s="4" t="s">
        <v>95</v>
      </c>
      <c r="AF275" s="4" t="s">
        <v>95</v>
      </c>
      <c r="AG275" s="4" t="s">
        <v>95</v>
      </c>
      <c r="AH275" s="4" t="s">
        <v>236</v>
      </c>
      <c r="AI275" s="4" t="s">
        <v>95</v>
      </c>
      <c r="AJ275" s="4" t="s">
        <v>236</v>
      </c>
      <c r="AK275" s="4" t="s">
        <v>95</v>
      </c>
      <c r="AL275" s="4" t="s">
        <v>236</v>
      </c>
      <c r="AM275" s="4" t="s">
        <v>95</v>
      </c>
      <c r="AN275" s="4" t="s">
        <v>95</v>
      </c>
      <c r="AO275" s="4" t="s">
        <v>95</v>
      </c>
      <c r="AP275" s="4" t="s">
        <v>500</v>
      </c>
      <c r="AQ275" s="4" t="s">
        <v>95</v>
      </c>
      <c r="AR275" s="4" t="s">
        <v>95</v>
      </c>
      <c r="AS275" s="4" t="s">
        <v>95</v>
      </c>
    </row>
    <row r="276" spans="1:45" x14ac:dyDescent="0.4">
      <c r="A276" s="1" t="s">
        <v>152</v>
      </c>
      <c r="B276" s="10">
        <v>140</v>
      </c>
      <c r="C276" s="10">
        <v>171</v>
      </c>
      <c r="D276" s="10">
        <v>194</v>
      </c>
      <c r="E276" s="10">
        <v>525</v>
      </c>
      <c r="F276" s="10">
        <v>399</v>
      </c>
      <c r="G276" s="10">
        <v>458</v>
      </c>
      <c r="H276" s="10">
        <v>487</v>
      </c>
      <c r="I276" s="10">
        <v>1024</v>
      </c>
      <c r="J276" s="10">
        <v>558</v>
      </c>
      <c r="K276" s="10">
        <v>557</v>
      </c>
      <c r="L276" s="10">
        <v>670</v>
      </c>
      <c r="M276" s="10">
        <v>1265</v>
      </c>
      <c r="N276" s="10">
        <v>579</v>
      </c>
      <c r="O276" s="10">
        <v>605</v>
      </c>
      <c r="P276" s="10">
        <v>615</v>
      </c>
      <c r="Q276" s="10">
        <v>977</v>
      </c>
      <c r="R276" s="10">
        <v>697</v>
      </c>
      <c r="S276" s="10">
        <v>673</v>
      </c>
      <c r="T276" s="10">
        <v>615</v>
      </c>
      <c r="U276" s="10">
        <v>885</v>
      </c>
      <c r="V276" s="10">
        <v>799</v>
      </c>
      <c r="W276" s="10">
        <v>729</v>
      </c>
      <c r="X276" s="10">
        <v>608</v>
      </c>
      <c r="Y276" s="10">
        <v>879</v>
      </c>
      <c r="Z276" s="10">
        <v>408</v>
      </c>
      <c r="AA276" s="10">
        <v>375</v>
      </c>
      <c r="AB276" s="10">
        <v>339</v>
      </c>
      <c r="AC276" s="10">
        <v>431</v>
      </c>
      <c r="AD276" s="10">
        <v>1560</v>
      </c>
      <c r="AE276" s="10">
        <v>1486</v>
      </c>
      <c r="AF276" s="10">
        <v>1327</v>
      </c>
      <c r="AG276" s="10">
        <v>2296</v>
      </c>
      <c r="AH276" s="10">
        <v>2001</v>
      </c>
      <c r="AI276" s="10">
        <v>2055</v>
      </c>
      <c r="AJ276" s="10">
        <v>2161</v>
      </c>
      <c r="AK276" s="10">
        <v>3652</v>
      </c>
      <c r="AL276" s="10">
        <v>2405</v>
      </c>
      <c r="AM276" s="10">
        <v>2382</v>
      </c>
      <c r="AN276" s="10">
        <v>2397</v>
      </c>
      <c r="AO276" s="10">
        <v>4107</v>
      </c>
      <c r="AP276" s="10">
        <v>1175</v>
      </c>
      <c r="AQ276" s="10">
        <v>1190</v>
      </c>
      <c r="AR276" s="10">
        <v>1127</v>
      </c>
      <c r="AS276" s="10">
        <v>1880</v>
      </c>
    </row>
    <row r="277" spans="1:45" x14ac:dyDescent="0.4">
      <c r="A277" s="1" t="s">
        <v>153</v>
      </c>
      <c r="B277" s="10">
        <v>414.93832661670001</v>
      </c>
      <c r="C277" s="10">
        <v>393.1087009327</v>
      </c>
      <c r="D277" s="10">
        <v>411.1167491361</v>
      </c>
      <c r="E277" s="10">
        <v>684.19789504209996</v>
      </c>
      <c r="F277" s="10">
        <v>684.26920344040002</v>
      </c>
      <c r="G277" s="10">
        <v>663.39166233169999</v>
      </c>
      <c r="H277" s="10">
        <v>674.01172105759997</v>
      </c>
      <c r="I277" s="10">
        <v>1128.41468854</v>
      </c>
      <c r="J277" s="10">
        <v>617.18630347789997</v>
      </c>
      <c r="K277" s="10">
        <v>627.76873530119997</v>
      </c>
      <c r="L277" s="10">
        <v>636.72706064479996</v>
      </c>
      <c r="M277" s="10">
        <v>1073.374845675</v>
      </c>
      <c r="N277" s="10">
        <v>579.05991985059995</v>
      </c>
      <c r="O277" s="10">
        <v>581.35840760539998</v>
      </c>
      <c r="P277" s="10">
        <v>561.89971533259995</v>
      </c>
      <c r="Q277" s="10">
        <v>927.34131457230001</v>
      </c>
      <c r="R277" s="10">
        <v>534.86103441440002</v>
      </c>
      <c r="S277" s="10">
        <v>537.47378196149998</v>
      </c>
      <c r="T277" s="10">
        <v>520.81066326339999</v>
      </c>
      <c r="U277" s="10">
        <v>855.37523773249995</v>
      </c>
      <c r="V277" s="10">
        <v>488.03964374970002</v>
      </c>
      <c r="W277" s="10">
        <v>520.38165158490006</v>
      </c>
      <c r="X277" s="10">
        <v>463.59296599330003</v>
      </c>
      <c r="Y277" s="10">
        <v>868.07166433760005</v>
      </c>
      <c r="Z277" s="10">
        <v>261.6455684503</v>
      </c>
      <c r="AA277" s="10">
        <v>246.00304049409999</v>
      </c>
      <c r="AB277" s="10">
        <v>286.2186198398</v>
      </c>
      <c r="AC277" s="10">
        <v>446.85162582309999</v>
      </c>
      <c r="AD277" s="10">
        <v>1752.8369306449999</v>
      </c>
      <c r="AE277" s="10">
        <v>1754.4793060980001</v>
      </c>
      <c r="AF277" s="10">
        <v>1799.134141944</v>
      </c>
      <c r="AG277" s="10">
        <v>3020.550763321</v>
      </c>
      <c r="AH277" s="10">
        <v>1805.6587632129999</v>
      </c>
      <c r="AI277" s="10">
        <v>1770.486660114</v>
      </c>
      <c r="AJ277" s="10">
        <v>1701.07770433</v>
      </c>
      <c r="AK277" s="10">
        <v>2921.773676756</v>
      </c>
      <c r="AL277" s="10">
        <v>2343.7882726490002</v>
      </c>
      <c r="AM277" s="10">
        <v>2394.2378484450001</v>
      </c>
      <c r="AN277" s="10">
        <v>2358.2221231120002</v>
      </c>
      <c r="AO277" s="10">
        <v>4013.4190004729999</v>
      </c>
      <c r="AP277" s="10">
        <v>1236.211727351</v>
      </c>
      <c r="AQ277" s="10">
        <v>1177.7621515549999</v>
      </c>
      <c r="AR277" s="10">
        <v>1191.125665729</v>
      </c>
      <c r="AS277" s="10">
        <v>1973.5561672179999</v>
      </c>
    </row>
    <row r="278" spans="1:45" x14ac:dyDescent="0.4">
      <c r="A278" s="1" t="s">
        <v>154</v>
      </c>
      <c r="B278" s="3" t="s">
        <v>160</v>
      </c>
      <c r="C278" s="3" t="s">
        <v>161</v>
      </c>
      <c r="D278" s="3" t="s">
        <v>162</v>
      </c>
      <c r="E278" s="3" t="s">
        <v>163</v>
      </c>
      <c r="F278" s="3" t="s">
        <v>160</v>
      </c>
      <c r="G278" s="3" t="s">
        <v>161</v>
      </c>
      <c r="H278" s="3" t="s">
        <v>162</v>
      </c>
      <c r="I278" s="3" t="s">
        <v>163</v>
      </c>
      <c r="J278" s="3" t="s">
        <v>160</v>
      </c>
      <c r="K278" s="3" t="s">
        <v>161</v>
      </c>
      <c r="L278" s="3" t="s">
        <v>162</v>
      </c>
      <c r="M278" s="3" t="s">
        <v>163</v>
      </c>
      <c r="N278" s="3" t="s">
        <v>160</v>
      </c>
      <c r="O278" s="3" t="s">
        <v>161</v>
      </c>
      <c r="P278" s="3" t="s">
        <v>162</v>
      </c>
      <c r="Q278" s="3" t="s">
        <v>163</v>
      </c>
      <c r="R278" s="3" t="s">
        <v>160</v>
      </c>
      <c r="S278" s="3" t="s">
        <v>161</v>
      </c>
      <c r="T278" s="3" t="s">
        <v>162</v>
      </c>
      <c r="U278" s="3" t="s">
        <v>163</v>
      </c>
      <c r="V278" s="3" t="s">
        <v>160</v>
      </c>
      <c r="W278" s="3" t="s">
        <v>161</v>
      </c>
      <c r="X278" s="3" t="s">
        <v>162</v>
      </c>
      <c r="Y278" s="3" t="s">
        <v>163</v>
      </c>
      <c r="Z278" s="3" t="s">
        <v>160</v>
      </c>
      <c r="AA278" s="3" t="s">
        <v>161</v>
      </c>
      <c r="AB278" s="3" t="s">
        <v>162</v>
      </c>
      <c r="AC278" s="3" t="s">
        <v>163</v>
      </c>
      <c r="AD278" s="3" t="s">
        <v>160</v>
      </c>
      <c r="AE278" s="3" t="s">
        <v>161</v>
      </c>
      <c r="AF278" s="3" t="s">
        <v>162</v>
      </c>
      <c r="AG278" s="3" t="s">
        <v>163</v>
      </c>
      <c r="AH278" s="3" t="s">
        <v>160</v>
      </c>
      <c r="AI278" s="3" t="s">
        <v>161</v>
      </c>
      <c r="AJ278" s="3" t="s">
        <v>162</v>
      </c>
      <c r="AK278" s="3" t="s">
        <v>163</v>
      </c>
      <c r="AL278" s="3" t="s">
        <v>160</v>
      </c>
      <c r="AM278" s="3" t="s">
        <v>161</v>
      </c>
      <c r="AN278" s="3" t="s">
        <v>162</v>
      </c>
      <c r="AO278" s="3" t="s">
        <v>163</v>
      </c>
      <c r="AP278" s="3" t="s">
        <v>160</v>
      </c>
      <c r="AQ278" s="3" t="s">
        <v>161</v>
      </c>
      <c r="AR278" s="3" t="s">
        <v>162</v>
      </c>
      <c r="AS278" s="3" t="s">
        <v>163</v>
      </c>
    </row>
    <row r="279" spans="1:45" x14ac:dyDescent="0.4">
      <c r="A279" t="s">
        <v>513</v>
      </c>
    </row>
    <row r="280" spans="1:45" x14ac:dyDescent="0.4">
      <c r="A280" t="s">
        <v>165</v>
      </c>
    </row>
  </sheetData>
  <mergeCells count="26">
    <mergeCell ref="V4:Y4"/>
    <mergeCell ref="F3:I3"/>
    <mergeCell ref="J3:M3"/>
    <mergeCell ref="N3:Q3"/>
    <mergeCell ref="R3:U3"/>
    <mergeCell ref="B4:E4"/>
    <mergeCell ref="F4:I4"/>
    <mergeCell ref="J4:M4"/>
    <mergeCell ref="N4:Q4"/>
    <mergeCell ref="R4:U4"/>
    <mergeCell ref="B2:AC2"/>
    <mergeCell ref="AD2:AK2"/>
    <mergeCell ref="AL2:AS2"/>
    <mergeCell ref="A2:A5"/>
    <mergeCell ref="V3:Y3"/>
    <mergeCell ref="Z3:AC3"/>
    <mergeCell ref="AD3:AG3"/>
    <mergeCell ref="AH3:AK3"/>
    <mergeCell ref="AL3:AO3"/>
    <mergeCell ref="AP3:AS3"/>
    <mergeCell ref="Z4:AC4"/>
    <mergeCell ref="AD4:AG4"/>
    <mergeCell ref="AH4:AK4"/>
    <mergeCell ref="AL4:AO4"/>
    <mergeCell ref="AP4:AS4"/>
    <mergeCell ref="B3:E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438E4C-8E99-4255-B9CF-0173CC68061E}">
  <sheetPr>
    <tabColor theme="7"/>
  </sheetPr>
  <dimension ref="A1:F38"/>
  <sheetViews>
    <sheetView workbookViewId="0"/>
  </sheetViews>
  <sheetFormatPr defaultRowHeight="14.6" x14ac:dyDescent="0.4"/>
  <cols>
    <col min="1" max="1" width="16.15234375" bestFit="1" customWidth="1"/>
    <col min="2" max="6" width="12.53515625" customWidth="1"/>
  </cols>
  <sheetData>
    <row r="1" spans="1:6" x14ac:dyDescent="0.4">
      <c r="A1" s="1" t="s">
        <v>66</v>
      </c>
    </row>
    <row r="2" spans="1:6" ht="116.6" x14ac:dyDescent="0.4">
      <c r="A2" s="2" t="s">
        <v>84</v>
      </c>
      <c r="B2" s="1" t="s">
        <v>89</v>
      </c>
      <c r="C2" s="1" t="s">
        <v>90</v>
      </c>
      <c r="D2" s="1" t="s">
        <v>91</v>
      </c>
      <c r="E2" s="1" t="s">
        <v>92</v>
      </c>
      <c r="F2" s="1" t="s">
        <v>93</v>
      </c>
    </row>
    <row r="3" spans="1:6" x14ac:dyDescent="0.4">
      <c r="A3" s="1" t="s">
        <v>902</v>
      </c>
      <c r="B3" s="13">
        <v>5.5343874922209997E-2</v>
      </c>
      <c r="C3" s="13">
        <v>6.0290455557750006E-2</v>
      </c>
      <c r="D3" s="13">
        <v>3.7300552664650002E-2</v>
      </c>
      <c r="E3" s="13">
        <v>2.202859480855E-2</v>
      </c>
      <c r="F3" s="13">
        <v>2.2904726538569998E-2</v>
      </c>
    </row>
    <row r="4" spans="1:6" x14ac:dyDescent="0.4">
      <c r="B4" s="14">
        <v>228</v>
      </c>
      <c r="C4" s="14">
        <v>272</v>
      </c>
      <c r="D4" s="14">
        <v>165</v>
      </c>
      <c r="E4" s="14">
        <v>91</v>
      </c>
      <c r="F4" s="14">
        <v>133</v>
      </c>
    </row>
    <row r="5" spans="1:6" x14ac:dyDescent="0.4">
      <c r="B5" s="14">
        <v>3586</v>
      </c>
      <c r="C5" s="14">
        <v>3580</v>
      </c>
      <c r="D5" s="14">
        <v>3572</v>
      </c>
      <c r="E5" s="14">
        <v>3530</v>
      </c>
      <c r="F5" s="14">
        <v>5990</v>
      </c>
    </row>
    <row r="6" spans="1:6" x14ac:dyDescent="0.4">
      <c r="B6" s="14">
        <v>198.46313547099999</v>
      </c>
      <c r="C6" s="14">
        <v>215.83983089669999</v>
      </c>
      <c r="D6" s="14">
        <v>133.23757411810001</v>
      </c>
      <c r="E6" s="14">
        <v>78.322306556130002</v>
      </c>
      <c r="F6" s="14">
        <v>137.19931196600001</v>
      </c>
    </row>
    <row r="7" spans="1:6" x14ac:dyDescent="0.4">
      <c r="B7" s="14">
        <v>3586</v>
      </c>
      <c r="C7" s="14">
        <v>3580</v>
      </c>
      <c r="D7" s="14">
        <v>3572</v>
      </c>
      <c r="E7" s="14">
        <v>3555.4835538450002</v>
      </c>
      <c r="F7" s="14">
        <v>5990</v>
      </c>
    </row>
    <row r="8" spans="1:6" x14ac:dyDescent="0.4">
      <c r="B8" s="8" t="s">
        <v>229</v>
      </c>
      <c r="C8" s="8" t="s">
        <v>114</v>
      </c>
      <c r="D8" s="8" t="s">
        <v>231</v>
      </c>
      <c r="E8" s="8" t="s">
        <v>95</v>
      </c>
      <c r="F8" s="8" t="s">
        <v>95</v>
      </c>
    </row>
    <row r="9" spans="1:6" x14ac:dyDescent="0.4">
      <c r="A9" s="1" t="s">
        <v>903</v>
      </c>
      <c r="B9" s="13">
        <v>7.9066621547890001E-2</v>
      </c>
      <c r="C9" s="13">
        <v>9.0192496035E-2</v>
      </c>
      <c r="D9" s="13">
        <v>4.8871570940669996E-2</v>
      </c>
      <c r="E9" s="13">
        <v>5.762788011225E-2</v>
      </c>
      <c r="F9" s="13">
        <v>5.1656751338350002E-2</v>
      </c>
    </row>
    <row r="10" spans="1:6" x14ac:dyDescent="0.4">
      <c r="B10" s="14">
        <v>333</v>
      </c>
      <c r="C10" s="14">
        <v>357</v>
      </c>
      <c r="D10" s="14">
        <v>208</v>
      </c>
      <c r="E10" s="14">
        <v>195</v>
      </c>
      <c r="F10" s="14">
        <v>308</v>
      </c>
    </row>
    <row r="11" spans="1:6" x14ac:dyDescent="0.4">
      <c r="B11" s="14">
        <v>3586</v>
      </c>
      <c r="C11" s="14">
        <v>3580</v>
      </c>
      <c r="D11" s="14">
        <v>3572</v>
      </c>
      <c r="E11" s="14">
        <v>3530</v>
      </c>
      <c r="F11" s="14">
        <v>5990</v>
      </c>
    </row>
    <row r="12" spans="1:6" x14ac:dyDescent="0.4">
      <c r="B12" s="14">
        <v>283.53290487070001</v>
      </c>
      <c r="C12" s="14">
        <v>322.88913580529999</v>
      </c>
      <c r="D12" s="14">
        <v>174.5692514001</v>
      </c>
      <c r="E12" s="14">
        <v>204.89497998210001</v>
      </c>
      <c r="F12" s="14">
        <v>309.42394051669999</v>
      </c>
    </row>
    <row r="13" spans="1:6" x14ac:dyDescent="0.4">
      <c r="B13" s="14">
        <v>3586</v>
      </c>
      <c r="C13" s="14">
        <v>3580</v>
      </c>
      <c r="D13" s="14">
        <v>3572</v>
      </c>
      <c r="E13" s="14">
        <v>3555.4835538450002</v>
      </c>
      <c r="F13" s="14">
        <v>5990</v>
      </c>
    </row>
    <row r="14" spans="1:6" x14ac:dyDescent="0.4">
      <c r="B14" s="8" t="s">
        <v>904</v>
      </c>
      <c r="C14" s="8" t="s">
        <v>114</v>
      </c>
      <c r="D14" s="8" t="s">
        <v>95</v>
      </c>
      <c r="E14" s="8" t="s">
        <v>95</v>
      </c>
      <c r="F14" s="8" t="s">
        <v>95</v>
      </c>
    </row>
    <row r="15" spans="1:6" x14ac:dyDescent="0.4">
      <c r="A15" s="1" t="s">
        <v>905</v>
      </c>
      <c r="B15" s="13">
        <v>0.1023707708715</v>
      </c>
      <c r="C15" s="13">
        <v>0.10639977829</v>
      </c>
      <c r="D15" s="13">
        <v>0.10124694893259999</v>
      </c>
      <c r="E15" s="13">
        <v>8.5448475588099995E-2</v>
      </c>
      <c r="F15" s="13">
        <v>8.5118294066980002E-2</v>
      </c>
    </row>
    <row r="16" spans="1:6" x14ac:dyDescent="0.4">
      <c r="B16" s="14">
        <v>420</v>
      </c>
      <c r="C16" s="14">
        <v>442</v>
      </c>
      <c r="D16" s="14">
        <v>383</v>
      </c>
      <c r="E16" s="14">
        <v>323</v>
      </c>
      <c r="F16" s="14">
        <v>497</v>
      </c>
    </row>
    <row r="17" spans="1:6" x14ac:dyDescent="0.4">
      <c r="B17" s="14">
        <v>3586</v>
      </c>
      <c r="C17" s="14">
        <v>3580</v>
      </c>
      <c r="D17" s="14">
        <v>3572</v>
      </c>
      <c r="E17" s="14">
        <v>3530</v>
      </c>
      <c r="F17" s="14">
        <v>5990</v>
      </c>
    </row>
    <row r="18" spans="1:6" x14ac:dyDescent="0.4">
      <c r="B18" s="14">
        <v>367.10158434499999</v>
      </c>
      <c r="C18" s="14">
        <v>380.91120627819998</v>
      </c>
      <c r="D18" s="14">
        <v>361.65410158729998</v>
      </c>
      <c r="E18" s="14">
        <v>303.8106496547</v>
      </c>
      <c r="F18" s="14">
        <v>509.8585814612</v>
      </c>
    </row>
    <row r="19" spans="1:6" x14ac:dyDescent="0.4">
      <c r="B19" s="14">
        <v>3586</v>
      </c>
      <c r="C19" s="14">
        <v>3580</v>
      </c>
      <c r="D19" s="14">
        <v>3572</v>
      </c>
      <c r="E19" s="14">
        <v>3555.4835538450002</v>
      </c>
      <c r="F19" s="14">
        <v>5990</v>
      </c>
    </row>
    <row r="20" spans="1:6" x14ac:dyDescent="0.4">
      <c r="B20" s="8" t="s">
        <v>228</v>
      </c>
      <c r="C20" s="8" t="s">
        <v>228</v>
      </c>
      <c r="D20" s="8" t="s">
        <v>116</v>
      </c>
      <c r="E20" s="8" t="s">
        <v>95</v>
      </c>
      <c r="F20" s="8" t="s">
        <v>95</v>
      </c>
    </row>
    <row r="21" spans="1:6" x14ac:dyDescent="0.4">
      <c r="A21" s="1" t="s">
        <v>906</v>
      </c>
      <c r="B21" s="13">
        <v>0.12396626226360001</v>
      </c>
      <c r="C21" s="13">
        <v>0.15479364534410001</v>
      </c>
      <c r="D21" s="13">
        <v>0.1229086962166</v>
      </c>
      <c r="E21" s="13">
        <v>0.12154890985670001</v>
      </c>
      <c r="F21" s="13">
        <v>0.12011586944830001</v>
      </c>
    </row>
    <row r="22" spans="1:6" x14ac:dyDescent="0.4">
      <c r="B22" s="14">
        <v>468</v>
      </c>
      <c r="C22" s="14">
        <v>600</v>
      </c>
      <c r="D22" s="14">
        <v>497</v>
      </c>
      <c r="E22" s="14">
        <v>463</v>
      </c>
      <c r="F22" s="14">
        <v>686</v>
      </c>
    </row>
    <row r="23" spans="1:6" x14ac:dyDescent="0.4">
      <c r="B23" s="14">
        <v>3586</v>
      </c>
      <c r="C23" s="14">
        <v>3580</v>
      </c>
      <c r="D23" s="14">
        <v>3572</v>
      </c>
      <c r="E23" s="14">
        <v>3530</v>
      </c>
      <c r="F23" s="14">
        <v>5990</v>
      </c>
    </row>
    <row r="24" spans="1:6" x14ac:dyDescent="0.4">
      <c r="B24" s="14">
        <v>444.54301647739999</v>
      </c>
      <c r="C24" s="14">
        <v>554.16125033169999</v>
      </c>
      <c r="D24" s="14">
        <v>439.02986288580001</v>
      </c>
      <c r="E24" s="14">
        <v>432.16514998320002</v>
      </c>
      <c r="F24" s="14">
        <v>719.49405799550004</v>
      </c>
    </row>
    <row r="25" spans="1:6" x14ac:dyDescent="0.4">
      <c r="B25" s="14">
        <v>3586</v>
      </c>
      <c r="C25" s="14">
        <v>3580</v>
      </c>
      <c r="D25" s="14">
        <v>3572</v>
      </c>
      <c r="E25" s="14">
        <v>3555.4835538450002</v>
      </c>
      <c r="F25" s="14">
        <v>5990</v>
      </c>
    </row>
    <row r="26" spans="1:6" x14ac:dyDescent="0.4">
      <c r="B26" s="8" t="s">
        <v>95</v>
      </c>
      <c r="C26" s="8" t="s">
        <v>907</v>
      </c>
      <c r="D26" s="8" t="s">
        <v>95</v>
      </c>
      <c r="E26" s="8" t="s">
        <v>95</v>
      </c>
      <c r="F26" s="8" t="s">
        <v>95</v>
      </c>
    </row>
    <row r="27" spans="1:6" x14ac:dyDescent="0.4">
      <c r="A27" s="1" t="s">
        <v>908</v>
      </c>
      <c r="B27" s="13">
        <v>0.63925247039479993</v>
      </c>
      <c r="C27" s="13">
        <v>0.58832362477319999</v>
      </c>
      <c r="D27" s="13">
        <v>0.68967223124550003</v>
      </c>
      <c r="E27" s="13">
        <v>0.71334613963440008</v>
      </c>
      <c r="F27" s="13">
        <v>0.72020435860779997</v>
      </c>
    </row>
    <row r="28" spans="1:6" x14ac:dyDescent="0.4">
      <c r="B28" s="14">
        <v>2137</v>
      </c>
      <c r="C28" s="14">
        <v>1909</v>
      </c>
      <c r="D28" s="14">
        <v>2319</v>
      </c>
      <c r="E28" s="14">
        <v>2458</v>
      </c>
      <c r="F28" s="14">
        <v>4366</v>
      </c>
    </row>
    <row r="29" spans="1:6" x14ac:dyDescent="0.4">
      <c r="B29" s="14">
        <v>3586</v>
      </c>
      <c r="C29" s="14">
        <v>3580</v>
      </c>
      <c r="D29" s="14">
        <v>3572</v>
      </c>
      <c r="E29" s="14">
        <v>3530</v>
      </c>
      <c r="F29" s="14">
        <v>5990</v>
      </c>
    </row>
    <row r="30" spans="1:6" x14ac:dyDescent="0.4">
      <c r="B30" s="14">
        <v>2292.359358836</v>
      </c>
      <c r="C30" s="14">
        <v>2106.1985766879998</v>
      </c>
      <c r="D30" s="14">
        <v>2463.5092100090001</v>
      </c>
      <c r="E30" s="14">
        <v>2536.290467669</v>
      </c>
      <c r="F30" s="14">
        <v>4314.0241080610003</v>
      </c>
    </row>
    <row r="31" spans="1:6" x14ac:dyDescent="0.4">
      <c r="B31" s="14">
        <v>3586</v>
      </c>
      <c r="C31" s="14">
        <v>3580</v>
      </c>
      <c r="D31" s="14">
        <v>3572</v>
      </c>
      <c r="E31" s="14">
        <v>3555.4835538450002</v>
      </c>
      <c r="F31" s="14">
        <v>5990</v>
      </c>
    </row>
    <row r="32" spans="1:6" x14ac:dyDescent="0.4">
      <c r="B32" s="8" t="s">
        <v>160</v>
      </c>
      <c r="C32" s="8" t="s">
        <v>95</v>
      </c>
      <c r="D32" s="8" t="s">
        <v>792</v>
      </c>
      <c r="E32" s="8" t="s">
        <v>792</v>
      </c>
      <c r="F32" s="8" t="s">
        <v>909</v>
      </c>
    </row>
    <row r="33" spans="1:6" x14ac:dyDescent="0.4">
      <c r="A33" s="1" t="s">
        <v>910</v>
      </c>
      <c r="B33" s="14">
        <v>4.8386514674469998</v>
      </c>
      <c r="C33" s="14">
        <v>4.5049820238780001</v>
      </c>
      <c r="D33" s="14">
        <v>5.1598355933100004</v>
      </c>
      <c r="E33" s="14">
        <v>5.3566932378300001</v>
      </c>
      <c r="F33" s="14">
        <v>5.464567313521</v>
      </c>
    </row>
    <row r="34" spans="1:6" x14ac:dyDescent="0.4">
      <c r="A34" s="1" t="s">
        <v>152</v>
      </c>
      <c r="B34" s="14">
        <v>3586</v>
      </c>
      <c r="C34" s="14">
        <v>3580</v>
      </c>
      <c r="D34" s="14">
        <v>3572</v>
      </c>
      <c r="E34" s="14">
        <v>3530</v>
      </c>
      <c r="F34" s="14">
        <v>5990</v>
      </c>
    </row>
    <row r="35" spans="1:6" x14ac:dyDescent="0.4">
      <c r="A35" s="1" t="s">
        <v>153</v>
      </c>
      <c r="B35" s="14">
        <v>3586</v>
      </c>
      <c r="C35" s="14">
        <v>3580</v>
      </c>
      <c r="D35" s="14">
        <v>3572</v>
      </c>
      <c r="E35" s="14">
        <v>3555.4835538450002</v>
      </c>
      <c r="F35" s="14">
        <v>5990</v>
      </c>
    </row>
    <row r="36" spans="1:6" x14ac:dyDescent="0.4">
      <c r="A36" s="1" t="s">
        <v>154</v>
      </c>
      <c r="B36" s="7" t="s">
        <v>159</v>
      </c>
      <c r="C36" s="7" t="s">
        <v>160</v>
      </c>
      <c r="D36" s="7" t="s">
        <v>161</v>
      </c>
      <c r="E36" s="7" t="s">
        <v>162</v>
      </c>
      <c r="F36" s="7" t="s">
        <v>163</v>
      </c>
    </row>
    <row r="37" spans="1:6" x14ac:dyDescent="0.4">
      <c r="A37" t="s">
        <v>911</v>
      </c>
    </row>
    <row r="38" spans="1:6" x14ac:dyDescent="0.4">
      <c r="A38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BF783C9-F54A-4D62-8B16-6C05636AB18C}">
  <sheetPr>
    <tabColor theme="7"/>
  </sheetPr>
  <dimension ref="A1:BD41"/>
  <sheetViews>
    <sheetView workbookViewId="0"/>
  </sheetViews>
  <sheetFormatPr defaultRowHeight="14.6" x14ac:dyDescent="0.4"/>
  <cols>
    <col min="1" max="1" width="16.15234375" bestFit="1" customWidth="1"/>
    <col min="2" max="56" width="12.53515625" customWidth="1"/>
  </cols>
  <sheetData>
    <row r="1" spans="1:56" x14ac:dyDescent="0.4">
      <c r="A1" s="1" t="s">
        <v>69</v>
      </c>
    </row>
    <row r="2" spans="1:56" ht="101.5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/>
      <c r="AE2" s="19"/>
      <c r="AF2" s="19"/>
      <c r="AG2" s="19"/>
      <c r="AH2" s="19"/>
      <c r="AI2" s="19"/>
      <c r="AJ2" s="19"/>
      <c r="AK2" s="19" t="s">
        <v>167</v>
      </c>
      <c r="AL2" s="19"/>
      <c r="AM2" s="19"/>
      <c r="AN2" s="19"/>
      <c r="AO2" s="19"/>
      <c r="AP2" s="19"/>
      <c r="AQ2" s="19"/>
      <c r="AR2" s="19"/>
      <c r="AS2" s="19"/>
      <c r="AT2" s="19"/>
      <c r="AU2" s="19" t="s">
        <v>168</v>
      </c>
      <c r="AV2" s="19"/>
      <c r="AW2" s="19"/>
      <c r="AX2" s="19"/>
      <c r="AY2" s="19"/>
      <c r="AZ2" s="19"/>
      <c r="BA2" s="19"/>
      <c r="BB2" s="19"/>
      <c r="BC2" s="19"/>
      <c r="BD2" s="19"/>
    </row>
    <row r="3" spans="1:56" x14ac:dyDescent="0.4">
      <c r="A3" s="20"/>
      <c r="B3" s="19" t="s">
        <v>169</v>
      </c>
      <c r="C3" s="19"/>
      <c r="D3" s="19"/>
      <c r="E3" s="19"/>
      <c r="F3" s="19"/>
      <c r="G3" s="19" t="s">
        <v>170</v>
      </c>
      <c r="H3" s="19"/>
      <c r="I3" s="19"/>
      <c r="J3" s="19"/>
      <c r="K3" s="19"/>
      <c r="L3" s="19" t="s">
        <v>171</v>
      </c>
      <c r="M3" s="19"/>
      <c r="N3" s="19"/>
      <c r="O3" s="19"/>
      <c r="P3" s="19"/>
      <c r="Q3" s="19" t="s">
        <v>172</v>
      </c>
      <c r="R3" s="19"/>
      <c r="S3" s="19"/>
      <c r="T3" s="19"/>
      <c r="U3" s="19"/>
      <c r="V3" s="19" t="s">
        <v>173</v>
      </c>
      <c r="W3" s="19"/>
      <c r="X3" s="19"/>
      <c r="Y3" s="19"/>
      <c r="Z3" s="19"/>
      <c r="AA3" s="19" t="s">
        <v>174</v>
      </c>
      <c r="AB3" s="19"/>
      <c r="AC3" s="19"/>
      <c r="AD3" s="19"/>
      <c r="AE3" s="19"/>
      <c r="AF3" s="19" t="s">
        <v>175</v>
      </c>
      <c r="AG3" s="19"/>
      <c r="AH3" s="19"/>
      <c r="AI3" s="19"/>
      <c r="AJ3" s="19"/>
      <c r="AK3" s="19" t="s">
        <v>176</v>
      </c>
      <c r="AL3" s="19"/>
      <c r="AM3" s="19"/>
      <c r="AN3" s="19"/>
      <c r="AO3" s="19"/>
      <c r="AP3" s="19" t="s">
        <v>177</v>
      </c>
      <c r="AQ3" s="19"/>
      <c r="AR3" s="19"/>
      <c r="AS3" s="19"/>
      <c r="AT3" s="19"/>
      <c r="AU3" s="19" t="s">
        <v>178</v>
      </c>
      <c r="AV3" s="19"/>
      <c r="AW3" s="19"/>
      <c r="AX3" s="19"/>
      <c r="AY3" s="19"/>
      <c r="AZ3" s="19" t="s">
        <v>179</v>
      </c>
      <c r="BA3" s="19"/>
      <c r="BB3" s="19"/>
      <c r="BC3" s="19"/>
      <c r="BD3" s="19"/>
    </row>
    <row r="4" spans="1:56" x14ac:dyDescent="0.4">
      <c r="A4" s="20"/>
      <c r="B4" s="19" t="s">
        <v>180</v>
      </c>
      <c r="C4" s="19"/>
      <c r="D4" s="19"/>
      <c r="E4" s="19"/>
      <c r="F4" s="19"/>
      <c r="G4" s="19" t="s">
        <v>180</v>
      </c>
      <c r="H4" s="19"/>
      <c r="I4" s="19"/>
      <c r="J4" s="19"/>
      <c r="K4" s="19"/>
      <c r="L4" s="19" t="s">
        <v>180</v>
      </c>
      <c r="M4" s="19"/>
      <c r="N4" s="19"/>
      <c r="O4" s="19"/>
      <c r="P4" s="19"/>
      <c r="Q4" s="19" t="s">
        <v>180</v>
      </c>
      <c r="R4" s="19"/>
      <c r="S4" s="19"/>
      <c r="T4" s="19"/>
      <c r="U4" s="19"/>
      <c r="V4" s="19" t="s">
        <v>180</v>
      </c>
      <c r="W4" s="19"/>
      <c r="X4" s="19"/>
      <c r="Y4" s="19"/>
      <c r="Z4" s="19"/>
      <c r="AA4" s="19" t="s">
        <v>180</v>
      </c>
      <c r="AB4" s="19"/>
      <c r="AC4" s="19"/>
      <c r="AD4" s="19"/>
      <c r="AE4" s="19"/>
      <c r="AF4" s="19" t="s">
        <v>180</v>
      </c>
      <c r="AG4" s="19"/>
      <c r="AH4" s="19"/>
      <c r="AI4" s="19"/>
      <c r="AJ4" s="19"/>
      <c r="AK4" s="19" t="s">
        <v>180</v>
      </c>
      <c r="AL4" s="19"/>
      <c r="AM4" s="19"/>
      <c r="AN4" s="19"/>
      <c r="AO4" s="19"/>
      <c r="AP4" s="19" t="s">
        <v>180</v>
      </c>
      <c r="AQ4" s="19"/>
      <c r="AR4" s="19"/>
      <c r="AS4" s="19"/>
      <c r="AT4" s="19"/>
      <c r="AU4" s="19" t="s">
        <v>180</v>
      </c>
      <c r="AV4" s="19"/>
      <c r="AW4" s="19"/>
      <c r="AX4" s="19"/>
      <c r="AY4" s="19"/>
      <c r="AZ4" s="19" t="s">
        <v>180</v>
      </c>
      <c r="BA4" s="19"/>
      <c r="BB4" s="19"/>
      <c r="BC4" s="19"/>
      <c r="BD4" s="19"/>
    </row>
    <row r="5" spans="1:56" ht="174" customHeight="1" x14ac:dyDescent="0.4">
      <c r="A5" s="20"/>
      <c r="B5" s="1" t="s">
        <v>89</v>
      </c>
      <c r="C5" s="1" t="s">
        <v>90</v>
      </c>
      <c r="D5" s="1" t="s">
        <v>91</v>
      </c>
      <c r="E5" s="1" t="s">
        <v>92</v>
      </c>
      <c r="F5" s="1" t="s">
        <v>93</v>
      </c>
      <c r="G5" s="1" t="s">
        <v>89</v>
      </c>
      <c r="H5" s="1" t="s">
        <v>90</v>
      </c>
      <c r="I5" s="1" t="s">
        <v>91</v>
      </c>
      <c r="J5" s="1" t="s">
        <v>92</v>
      </c>
      <c r="K5" s="1" t="s">
        <v>93</v>
      </c>
      <c r="L5" s="1" t="s">
        <v>89</v>
      </c>
      <c r="M5" s="1" t="s">
        <v>90</v>
      </c>
      <c r="N5" s="1" t="s">
        <v>91</v>
      </c>
      <c r="O5" s="1" t="s">
        <v>92</v>
      </c>
      <c r="P5" s="1" t="s">
        <v>93</v>
      </c>
      <c r="Q5" s="1" t="s">
        <v>89</v>
      </c>
      <c r="R5" s="1" t="s">
        <v>90</v>
      </c>
      <c r="S5" s="1" t="s">
        <v>91</v>
      </c>
      <c r="T5" s="1" t="s">
        <v>92</v>
      </c>
      <c r="U5" s="1" t="s">
        <v>93</v>
      </c>
      <c r="V5" s="1" t="s">
        <v>89</v>
      </c>
      <c r="W5" s="1" t="s">
        <v>90</v>
      </c>
      <c r="X5" s="1" t="s">
        <v>91</v>
      </c>
      <c r="Y5" s="1" t="s">
        <v>92</v>
      </c>
      <c r="Z5" s="1" t="s">
        <v>93</v>
      </c>
      <c r="AA5" s="1" t="s">
        <v>89</v>
      </c>
      <c r="AB5" s="1" t="s">
        <v>90</v>
      </c>
      <c r="AC5" s="1" t="s">
        <v>91</v>
      </c>
      <c r="AD5" s="1" t="s">
        <v>92</v>
      </c>
      <c r="AE5" s="1" t="s">
        <v>93</v>
      </c>
      <c r="AF5" s="1" t="s">
        <v>89</v>
      </c>
      <c r="AG5" s="1" t="s">
        <v>90</v>
      </c>
      <c r="AH5" s="1" t="s">
        <v>91</v>
      </c>
      <c r="AI5" s="1" t="s">
        <v>92</v>
      </c>
      <c r="AJ5" s="1" t="s">
        <v>93</v>
      </c>
      <c r="AK5" s="1" t="s">
        <v>89</v>
      </c>
      <c r="AL5" s="1" t="s">
        <v>90</v>
      </c>
      <c r="AM5" s="1" t="s">
        <v>91</v>
      </c>
      <c r="AN5" s="1" t="s">
        <v>92</v>
      </c>
      <c r="AO5" s="1" t="s">
        <v>93</v>
      </c>
      <c r="AP5" s="1" t="s">
        <v>89</v>
      </c>
      <c r="AQ5" s="1" t="s">
        <v>90</v>
      </c>
      <c r="AR5" s="1" t="s">
        <v>91</v>
      </c>
      <c r="AS5" s="1" t="s">
        <v>92</v>
      </c>
      <c r="AT5" s="1" t="s">
        <v>93</v>
      </c>
      <c r="AU5" s="1" t="s">
        <v>89</v>
      </c>
      <c r="AV5" s="1" t="s">
        <v>90</v>
      </c>
      <c r="AW5" s="1" t="s">
        <v>91</v>
      </c>
      <c r="AX5" s="1" t="s">
        <v>92</v>
      </c>
      <c r="AY5" s="1" t="s">
        <v>93</v>
      </c>
      <c r="AZ5" s="1" t="s">
        <v>89</v>
      </c>
      <c r="BA5" s="1" t="s">
        <v>90</v>
      </c>
      <c r="BB5" s="1" t="s">
        <v>91</v>
      </c>
      <c r="BC5" s="1" t="s">
        <v>92</v>
      </c>
      <c r="BD5" s="1" t="s">
        <v>93</v>
      </c>
    </row>
    <row r="6" spans="1:56" x14ac:dyDescent="0.4">
      <c r="A6" s="1" t="s">
        <v>902</v>
      </c>
      <c r="B6" s="9">
        <v>3.6023856081469997E-2</v>
      </c>
      <c r="C6" s="9">
        <v>1.9272026757159999E-2</v>
      </c>
      <c r="D6" s="9">
        <v>9.5353378735050006E-3</v>
      </c>
      <c r="E6" s="9">
        <v>0</v>
      </c>
      <c r="F6" s="9">
        <v>2.8442417086880002E-3</v>
      </c>
      <c r="G6" s="9">
        <v>1.2340910719160001E-2</v>
      </c>
      <c r="H6" s="9">
        <v>1.7252877710970001E-2</v>
      </c>
      <c r="I6" s="9">
        <v>5.1891927723549999E-3</v>
      </c>
      <c r="J6" s="9">
        <v>0</v>
      </c>
      <c r="K6" s="9">
        <v>9.574715697908999E-3</v>
      </c>
      <c r="L6" s="9">
        <v>1.8618884453920001E-2</v>
      </c>
      <c r="M6" s="9">
        <v>2.905300997479E-2</v>
      </c>
      <c r="N6" s="9">
        <v>1.614647922849E-2</v>
      </c>
      <c r="O6" s="9">
        <v>4.6392132716829996E-3</v>
      </c>
      <c r="P6" s="9">
        <v>5.1794459192049998E-3</v>
      </c>
      <c r="Q6" s="9">
        <v>2.9132712345309997E-2</v>
      </c>
      <c r="R6" s="9">
        <v>3.8922575909049996E-2</v>
      </c>
      <c r="S6" s="9">
        <v>7.84156992304E-3</v>
      </c>
      <c r="T6" s="9">
        <v>7.5157641694739994E-3</v>
      </c>
      <c r="U6" s="9">
        <v>6.2479007835190004E-3</v>
      </c>
      <c r="V6" s="9">
        <v>3.9442222343569998E-2</v>
      </c>
      <c r="W6" s="9">
        <v>4.328355842191E-2</v>
      </c>
      <c r="X6" s="9">
        <v>3.5244134793379997E-2</v>
      </c>
      <c r="Y6" s="9">
        <v>9.4707759421869993E-3</v>
      </c>
      <c r="Z6" s="9">
        <v>2.181363293744E-2</v>
      </c>
      <c r="AA6" s="9">
        <v>0.11713543053900001</v>
      </c>
      <c r="AB6" s="9">
        <v>0.11872107410990002</v>
      </c>
      <c r="AC6" s="9">
        <v>7.285433117932999E-2</v>
      </c>
      <c r="AD6" s="9">
        <v>5.510511768213E-2</v>
      </c>
      <c r="AE6" s="9">
        <v>4.8011134478160002E-2</v>
      </c>
      <c r="AF6" s="9">
        <v>0.27782755496099998</v>
      </c>
      <c r="AG6" s="9">
        <v>0.28464694760179998</v>
      </c>
      <c r="AH6" s="9">
        <v>0.22152900814910001</v>
      </c>
      <c r="AI6" s="9">
        <v>0.14208181897329999</v>
      </c>
      <c r="AJ6" s="9">
        <v>0.118069767529</v>
      </c>
      <c r="AK6" s="9">
        <v>6.7955242594959997E-2</v>
      </c>
      <c r="AL6" s="9">
        <v>7.7209332561240004E-2</v>
      </c>
      <c r="AM6" s="9">
        <v>4.8434086948179994E-2</v>
      </c>
      <c r="AN6" s="9">
        <v>2.8226827037879997E-2</v>
      </c>
      <c r="AO6" s="9">
        <v>2.950392597718E-2</v>
      </c>
      <c r="AP6" s="9">
        <v>4.3541765669950001E-2</v>
      </c>
      <c r="AQ6" s="9">
        <v>4.4200428658660001E-2</v>
      </c>
      <c r="AR6" s="9">
        <v>2.7258590502270003E-2</v>
      </c>
      <c r="AS6" s="9">
        <v>1.6188830318239998E-2</v>
      </c>
      <c r="AT6" s="9">
        <v>1.6456170516299998E-2</v>
      </c>
      <c r="AU6" s="9">
        <v>5.0942886345609999E-2</v>
      </c>
      <c r="AV6" s="9">
        <v>5.1555903507350002E-2</v>
      </c>
      <c r="AW6" s="9">
        <v>3.6790150143899997E-2</v>
      </c>
      <c r="AX6" s="9">
        <v>1.859988161952E-2</v>
      </c>
      <c r="AY6" s="9">
        <v>1.7109691403379999E-2</v>
      </c>
      <c r="AZ6" s="9">
        <v>6.3851835806469998E-2</v>
      </c>
      <c r="BA6" s="9">
        <v>7.6850677572819992E-2</v>
      </c>
      <c r="BB6" s="9">
        <v>3.833813485517E-2</v>
      </c>
      <c r="BC6" s="9">
        <v>2.7463939072349997E-2</v>
      </c>
      <c r="BD6" s="9">
        <v>3.4724601475150003E-2</v>
      </c>
    </row>
    <row r="7" spans="1:56" x14ac:dyDescent="0.4">
      <c r="B7" s="10">
        <v>4</v>
      </c>
      <c r="C7" s="10">
        <v>3</v>
      </c>
      <c r="D7" s="10">
        <v>2</v>
      </c>
      <c r="E7" s="10">
        <v>0</v>
      </c>
      <c r="F7" s="10">
        <v>2</v>
      </c>
      <c r="G7" s="10">
        <v>6</v>
      </c>
      <c r="H7" s="10">
        <v>8</v>
      </c>
      <c r="I7" s="10">
        <v>2</v>
      </c>
      <c r="J7" s="10">
        <v>0</v>
      </c>
      <c r="K7" s="10">
        <v>6</v>
      </c>
      <c r="L7" s="10">
        <v>8</v>
      </c>
      <c r="M7" s="10">
        <v>12</v>
      </c>
      <c r="N7" s="10">
        <v>7</v>
      </c>
      <c r="O7" s="10">
        <v>2</v>
      </c>
      <c r="P7" s="10">
        <v>5</v>
      </c>
      <c r="Q7" s="10">
        <v>14</v>
      </c>
      <c r="R7" s="10">
        <v>15</v>
      </c>
      <c r="S7" s="10">
        <v>5</v>
      </c>
      <c r="T7" s="10">
        <v>4</v>
      </c>
      <c r="U7" s="10">
        <v>5</v>
      </c>
      <c r="V7" s="10">
        <v>26</v>
      </c>
      <c r="W7" s="10">
        <v>31</v>
      </c>
      <c r="X7" s="10">
        <v>20</v>
      </c>
      <c r="Y7" s="10">
        <v>6</v>
      </c>
      <c r="Z7" s="10">
        <v>21</v>
      </c>
      <c r="AA7" s="10">
        <v>76</v>
      </c>
      <c r="AB7" s="10">
        <v>88</v>
      </c>
      <c r="AC7" s="10">
        <v>50</v>
      </c>
      <c r="AD7" s="10">
        <v>29</v>
      </c>
      <c r="AE7" s="10">
        <v>43</v>
      </c>
      <c r="AF7" s="10">
        <v>94</v>
      </c>
      <c r="AG7" s="10">
        <v>115</v>
      </c>
      <c r="AH7" s="10">
        <v>79</v>
      </c>
      <c r="AI7" s="10">
        <v>50</v>
      </c>
      <c r="AJ7" s="10">
        <v>51</v>
      </c>
      <c r="AK7" s="10">
        <v>122</v>
      </c>
      <c r="AL7" s="10">
        <v>148</v>
      </c>
      <c r="AM7" s="10">
        <v>91</v>
      </c>
      <c r="AN7" s="10">
        <v>42</v>
      </c>
      <c r="AO7" s="10">
        <v>73</v>
      </c>
      <c r="AP7" s="10">
        <v>106</v>
      </c>
      <c r="AQ7" s="10">
        <v>122</v>
      </c>
      <c r="AR7" s="10">
        <v>74</v>
      </c>
      <c r="AS7" s="10">
        <v>49</v>
      </c>
      <c r="AT7" s="10">
        <v>60</v>
      </c>
      <c r="AU7" s="10">
        <v>139</v>
      </c>
      <c r="AV7" s="10">
        <v>174</v>
      </c>
      <c r="AW7" s="10">
        <v>112</v>
      </c>
      <c r="AX7" s="10">
        <v>53</v>
      </c>
      <c r="AY7" s="10">
        <v>73</v>
      </c>
      <c r="AZ7" s="10">
        <v>89</v>
      </c>
      <c r="BA7" s="10">
        <v>98</v>
      </c>
      <c r="BB7" s="10">
        <v>53</v>
      </c>
      <c r="BC7" s="10">
        <v>37</v>
      </c>
      <c r="BD7" s="10">
        <v>60</v>
      </c>
    </row>
    <row r="8" spans="1:56" x14ac:dyDescent="0.4">
      <c r="B8" s="10">
        <v>151</v>
      </c>
      <c r="C8" s="10">
        <v>140</v>
      </c>
      <c r="D8" s="10">
        <v>171</v>
      </c>
      <c r="E8" s="10">
        <v>194</v>
      </c>
      <c r="F8" s="10">
        <v>525</v>
      </c>
      <c r="G8" s="10">
        <v>474</v>
      </c>
      <c r="H8" s="10">
        <v>399</v>
      </c>
      <c r="I8" s="10">
        <v>458</v>
      </c>
      <c r="J8" s="10">
        <v>487</v>
      </c>
      <c r="K8" s="10">
        <v>1024</v>
      </c>
      <c r="L8" s="10">
        <v>580</v>
      </c>
      <c r="M8" s="10">
        <v>558</v>
      </c>
      <c r="N8" s="10">
        <v>557</v>
      </c>
      <c r="O8" s="10">
        <v>670</v>
      </c>
      <c r="P8" s="10">
        <v>1265</v>
      </c>
      <c r="Q8" s="10">
        <v>580</v>
      </c>
      <c r="R8" s="10">
        <v>579</v>
      </c>
      <c r="S8" s="10">
        <v>605</v>
      </c>
      <c r="T8" s="10">
        <v>615</v>
      </c>
      <c r="U8" s="10">
        <v>977</v>
      </c>
      <c r="V8" s="10">
        <v>702</v>
      </c>
      <c r="W8" s="10">
        <v>697</v>
      </c>
      <c r="X8" s="10">
        <v>673</v>
      </c>
      <c r="Y8" s="10">
        <v>615</v>
      </c>
      <c r="Z8" s="10">
        <v>885</v>
      </c>
      <c r="AA8" s="10">
        <v>735</v>
      </c>
      <c r="AB8" s="10">
        <v>799</v>
      </c>
      <c r="AC8" s="10">
        <v>729</v>
      </c>
      <c r="AD8" s="10">
        <v>608</v>
      </c>
      <c r="AE8" s="10">
        <v>879</v>
      </c>
      <c r="AF8" s="10">
        <v>361</v>
      </c>
      <c r="AG8" s="10">
        <v>408</v>
      </c>
      <c r="AH8" s="10">
        <v>375</v>
      </c>
      <c r="AI8" s="10">
        <v>339</v>
      </c>
      <c r="AJ8" s="10">
        <v>431</v>
      </c>
      <c r="AK8" s="10">
        <v>1564</v>
      </c>
      <c r="AL8" s="10">
        <v>1560</v>
      </c>
      <c r="AM8" s="10">
        <v>1486</v>
      </c>
      <c r="AN8" s="10">
        <v>1327</v>
      </c>
      <c r="AO8" s="10">
        <v>2296</v>
      </c>
      <c r="AP8" s="10">
        <v>2010</v>
      </c>
      <c r="AQ8" s="10">
        <v>2001</v>
      </c>
      <c r="AR8" s="10">
        <v>2055</v>
      </c>
      <c r="AS8" s="10">
        <v>2161</v>
      </c>
      <c r="AT8" s="10">
        <v>3652</v>
      </c>
      <c r="AU8" s="10">
        <v>2387</v>
      </c>
      <c r="AV8" s="10">
        <v>2405</v>
      </c>
      <c r="AW8" s="10">
        <v>2382</v>
      </c>
      <c r="AX8" s="10">
        <v>2397</v>
      </c>
      <c r="AY8" s="10">
        <v>4107</v>
      </c>
      <c r="AZ8" s="10">
        <v>1199</v>
      </c>
      <c r="BA8" s="10">
        <v>1175</v>
      </c>
      <c r="BB8" s="10">
        <v>1190</v>
      </c>
      <c r="BC8" s="10">
        <v>1127</v>
      </c>
      <c r="BD8" s="10">
        <v>1880</v>
      </c>
    </row>
    <row r="9" spans="1:56" x14ac:dyDescent="0.4">
      <c r="B9" s="10">
        <v>12.124485696560001</v>
      </c>
      <c r="C9" s="10">
        <v>7.9967025331270003</v>
      </c>
      <c r="D9" s="10">
        <v>3.7484242844079998</v>
      </c>
      <c r="E9" s="10">
        <v>0</v>
      </c>
      <c r="F9" s="10">
        <v>1.9460241900749999</v>
      </c>
      <c r="G9" s="10">
        <v>9.4352564772550007</v>
      </c>
      <c r="H9" s="10">
        <v>11.805612888340001</v>
      </c>
      <c r="I9" s="10">
        <v>3.4424672194119998</v>
      </c>
      <c r="J9" s="10">
        <v>0</v>
      </c>
      <c r="K9" s="10">
        <v>10.804249832109999</v>
      </c>
      <c r="L9" s="10">
        <v>11.50817530954</v>
      </c>
      <c r="M9" s="10">
        <v>17.93111983124</v>
      </c>
      <c r="N9" s="10">
        <v>10.13625484484</v>
      </c>
      <c r="O9" s="10">
        <v>2.9539126301829999</v>
      </c>
      <c r="P9" s="10">
        <v>5.5594869642100004</v>
      </c>
      <c r="Q9" s="10">
        <v>16.907879035360001</v>
      </c>
      <c r="R9" s="10">
        <v>22.538503686270001</v>
      </c>
      <c r="S9" s="10">
        <v>4.5587626035850004</v>
      </c>
      <c r="T9" s="10">
        <v>4.2231057473340003</v>
      </c>
      <c r="U9" s="10">
        <v>5.7939365259060001</v>
      </c>
      <c r="V9" s="10">
        <v>21.011480755729998</v>
      </c>
      <c r="W9" s="10">
        <v>23.15068883068</v>
      </c>
      <c r="X9" s="10">
        <v>18.942798419359999</v>
      </c>
      <c r="Y9" s="10">
        <v>4.9324811000700004</v>
      </c>
      <c r="Z9" s="10">
        <v>18.658841459670001</v>
      </c>
      <c r="AA9" s="10">
        <v>58.882633473749998</v>
      </c>
      <c r="AB9" s="10">
        <v>57.940590714179997</v>
      </c>
      <c r="AC9" s="10">
        <v>37.912057184209999</v>
      </c>
      <c r="AD9" s="10">
        <v>25.546344947670001</v>
      </c>
      <c r="AE9" s="10">
        <v>41.677105413189999</v>
      </c>
      <c r="AF9" s="10">
        <v>68.593224722840006</v>
      </c>
      <c r="AG9" s="10">
        <v>74.476612412899996</v>
      </c>
      <c r="AH9" s="10">
        <v>54.496809562320003</v>
      </c>
      <c r="AI9" s="10">
        <v>40.666462130879999</v>
      </c>
      <c r="AJ9" s="10">
        <v>52.759667580879999</v>
      </c>
      <c r="AK9" s="10">
        <v>119.3217148679</v>
      </c>
      <c r="AL9" s="10">
        <v>135.3353695038</v>
      </c>
      <c r="AM9" s="10">
        <v>84.976603260339999</v>
      </c>
      <c r="AN9" s="10">
        <v>50.783848242589997</v>
      </c>
      <c r="AO9" s="10">
        <v>89.118106131329995</v>
      </c>
      <c r="AP9" s="10">
        <v>79.141420603079993</v>
      </c>
      <c r="AQ9" s="10">
        <v>79.810891345279998</v>
      </c>
      <c r="AR9" s="10">
        <v>48.260970857789999</v>
      </c>
      <c r="AS9" s="10">
        <v>27.538458313549999</v>
      </c>
      <c r="AT9" s="10">
        <v>48.081205834720002</v>
      </c>
      <c r="AU9" s="10">
        <v>120.4005350882</v>
      </c>
      <c r="AV9" s="10">
        <v>120.8361220263</v>
      </c>
      <c r="AW9" s="10">
        <v>88.084369924520004</v>
      </c>
      <c r="AX9" s="10">
        <v>43.86265232241</v>
      </c>
      <c r="AY9" s="10">
        <v>68.668360570570002</v>
      </c>
      <c r="AZ9" s="10">
        <v>78.062600382799999</v>
      </c>
      <c r="BA9" s="10">
        <v>95.003708870400004</v>
      </c>
      <c r="BB9" s="10">
        <v>45.153204193619999</v>
      </c>
      <c r="BC9" s="10">
        <v>32.713002711089999</v>
      </c>
      <c r="BD9" s="10">
        <v>68.530951395469998</v>
      </c>
    </row>
    <row r="10" spans="1:56" x14ac:dyDescent="0.4">
      <c r="B10" s="10">
        <v>336.56823603610002</v>
      </c>
      <c r="C10" s="10">
        <v>414.93832661670001</v>
      </c>
      <c r="D10" s="10">
        <v>393.1087009327</v>
      </c>
      <c r="E10" s="10">
        <v>411.1167491361</v>
      </c>
      <c r="F10" s="10">
        <v>684.19789504209996</v>
      </c>
      <c r="G10" s="10">
        <v>764.5510685534</v>
      </c>
      <c r="H10" s="10">
        <v>684.26920344040002</v>
      </c>
      <c r="I10" s="10">
        <v>663.39166233169999</v>
      </c>
      <c r="J10" s="10">
        <v>674.01172105759997</v>
      </c>
      <c r="K10" s="10">
        <v>1128.41468854</v>
      </c>
      <c r="L10" s="10">
        <v>618.09155849379999</v>
      </c>
      <c r="M10" s="10">
        <v>617.18630347789997</v>
      </c>
      <c r="N10" s="10">
        <v>627.76873530119997</v>
      </c>
      <c r="O10" s="10">
        <v>636.72706064479996</v>
      </c>
      <c r="P10" s="10">
        <v>1073.374845675</v>
      </c>
      <c r="Q10" s="10">
        <v>580.37435151759996</v>
      </c>
      <c r="R10" s="10">
        <v>579.05991985059995</v>
      </c>
      <c r="S10" s="10">
        <v>581.35840760539998</v>
      </c>
      <c r="T10" s="10">
        <v>561.89971533259995</v>
      </c>
      <c r="U10" s="10">
        <v>927.34131457230001</v>
      </c>
      <c r="V10" s="10">
        <v>532.71543810840001</v>
      </c>
      <c r="W10" s="10">
        <v>534.86103441440002</v>
      </c>
      <c r="X10" s="10">
        <v>537.47378196149998</v>
      </c>
      <c r="Y10" s="10">
        <v>520.81066326339999</v>
      </c>
      <c r="Z10" s="10">
        <v>855.37523773249995</v>
      </c>
      <c r="AA10" s="10">
        <v>502.68849657880003</v>
      </c>
      <c r="AB10" s="10">
        <v>488.03964374970002</v>
      </c>
      <c r="AC10" s="10">
        <v>520.38165158490006</v>
      </c>
      <c r="AD10" s="10">
        <v>463.59296599330003</v>
      </c>
      <c r="AE10" s="10">
        <v>868.07166433760005</v>
      </c>
      <c r="AF10" s="10">
        <v>246.89136659779999</v>
      </c>
      <c r="AG10" s="10">
        <v>261.6455684503</v>
      </c>
      <c r="AH10" s="10">
        <v>246.00304049409999</v>
      </c>
      <c r="AI10" s="10">
        <v>286.2186198398</v>
      </c>
      <c r="AJ10" s="10">
        <v>446.85162582309999</v>
      </c>
      <c r="AK10" s="10">
        <v>1755.8868206699999</v>
      </c>
      <c r="AL10" s="10">
        <v>1752.8369306449999</v>
      </c>
      <c r="AM10" s="10">
        <v>1754.4793060980001</v>
      </c>
      <c r="AN10" s="10">
        <v>1799.134141944</v>
      </c>
      <c r="AO10" s="10">
        <v>3020.550763321</v>
      </c>
      <c r="AP10" s="10">
        <v>1817.5978715010001</v>
      </c>
      <c r="AQ10" s="10">
        <v>1805.6587632129999</v>
      </c>
      <c r="AR10" s="10">
        <v>1770.486660114</v>
      </c>
      <c r="AS10" s="10">
        <v>1701.07770433</v>
      </c>
      <c r="AT10" s="10">
        <v>2921.773676756</v>
      </c>
      <c r="AU10" s="10">
        <v>2363.4415661379999</v>
      </c>
      <c r="AV10" s="10">
        <v>2343.7882726490002</v>
      </c>
      <c r="AW10" s="10">
        <v>2394.2378484450001</v>
      </c>
      <c r="AX10" s="10">
        <v>2358.2221231120002</v>
      </c>
      <c r="AY10" s="10">
        <v>4013.4190004729999</v>
      </c>
      <c r="AZ10" s="10">
        <v>1222.5584338619999</v>
      </c>
      <c r="BA10" s="10">
        <v>1236.211727351</v>
      </c>
      <c r="BB10" s="10">
        <v>1177.7621515549999</v>
      </c>
      <c r="BC10" s="10">
        <v>1191.125665729</v>
      </c>
      <c r="BD10" s="10">
        <v>1973.5561672179999</v>
      </c>
    </row>
    <row r="11" spans="1:56" x14ac:dyDescent="0.4">
      <c r="B11" s="4" t="s">
        <v>115</v>
      </c>
      <c r="C11" s="4" t="s">
        <v>116</v>
      </c>
      <c r="D11" s="4" t="s">
        <v>95</v>
      </c>
      <c r="E11" s="4" t="s">
        <v>95</v>
      </c>
      <c r="F11" s="4" t="s">
        <v>95</v>
      </c>
      <c r="G11" s="4" t="s">
        <v>399</v>
      </c>
      <c r="H11" s="4" t="s">
        <v>399</v>
      </c>
      <c r="I11" s="4" t="s">
        <v>95</v>
      </c>
      <c r="J11" s="4" t="s">
        <v>95</v>
      </c>
      <c r="K11" s="4" t="s">
        <v>95</v>
      </c>
      <c r="L11" s="4" t="s">
        <v>116</v>
      </c>
      <c r="M11" s="4" t="s">
        <v>228</v>
      </c>
      <c r="N11" s="4" t="s">
        <v>95</v>
      </c>
      <c r="O11" s="4" t="s">
        <v>95</v>
      </c>
      <c r="P11" s="4" t="s">
        <v>95</v>
      </c>
      <c r="Q11" s="4" t="s">
        <v>511</v>
      </c>
      <c r="R11" s="4" t="s">
        <v>226</v>
      </c>
      <c r="S11" s="4" t="s">
        <v>95</v>
      </c>
      <c r="T11" s="4" t="s">
        <v>95</v>
      </c>
      <c r="U11" s="4" t="s">
        <v>95</v>
      </c>
      <c r="V11" s="4" t="s">
        <v>399</v>
      </c>
      <c r="W11" s="4" t="s">
        <v>912</v>
      </c>
      <c r="X11" s="4" t="s">
        <v>399</v>
      </c>
      <c r="Y11" s="4" t="s">
        <v>95</v>
      </c>
      <c r="Z11" s="4" t="s">
        <v>95</v>
      </c>
      <c r="AA11" s="4" t="s">
        <v>226</v>
      </c>
      <c r="AB11" s="4" t="s">
        <v>226</v>
      </c>
      <c r="AC11" s="4" t="s">
        <v>95</v>
      </c>
      <c r="AD11" s="4" t="s">
        <v>95</v>
      </c>
      <c r="AE11" s="4" t="s">
        <v>95</v>
      </c>
      <c r="AF11" s="4" t="s">
        <v>231</v>
      </c>
      <c r="AG11" s="4" t="s">
        <v>231</v>
      </c>
      <c r="AH11" s="4" t="s">
        <v>228</v>
      </c>
      <c r="AI11" s="4" t="s">
        <v>95</v>
      </c>
      <c r="AJ11" s="4" t="s">
        <v>95</v>
      </c>
      <c r="AK11" s="4" t="s">
        <v>229</v>
      </c>
      <c r="AL11" s="4" t="s">
        <v>229</v>
      </c>
      <c r="AM11" s="4" t="s">
        <v>228</v>
      </c>
      <c r="AN11" s="4" t="s">
        <v>95</v>
      </c>
      <c r="AO11" s="4" t="s">
        <v>95</v>
      </c>
      <c r="AP11" s="4" t="s">
        <v>229</v>
      </c>
      <c r="AQ11" s="4" t="s">
        <v>229</v>
      </c>
      <c r="AR11" s="4" t="s">
        <v>228</v>
      </c>
      <c r="AS11" s="4" t="s">
        <v>95</v>
      </c>
      <c r="AT11" s="4" t="s">
        <v>95</v>
      </c>
      <c r="AU11" s="4" t="s">
        <v>229</v>
      </c>
      <c r="AV11" s="4" t="s">
        <v>229</v>
      </c>
      <c r="AW11" s="4" t="s">
        <v>231</v>
      </c>
      <c r="AX11" s="4" t="s">
        <v>95</v>
      </c>
      <c r="AY11" s="4" t="s">
        <v>95</v>
      </c>
      <c r="AZ11" s="4" t="s">
        <v>913</v>
      </c>
      <c r="BA11" s="4" t="s">
        <v>114</v>
      </c>
      <c r="BB11" s="4" t="s">
        <v>95</v>
      </c>
      <c r="BC11" s="4" t="s">
        <v>95</v>
      </c>
      <c r="BD11" s="4" t="s">
        <v>95</v>
      </c>
    </row>
    <row r="12" spans="1:56" x14ac:dyDescent="0.4">
      <c r="A12" s="1" t="s">
        <v>903</v>
      </c>
      <c r="B12" s="9">
        <v>1.6455230689620001E-2</v>
      </c>
      <c r="C12" s="9">
        <v>5.4347652679619995E-2</v>
      </c>
      <c r="D12" s="9">
        <v>5.1160925824619997E-3</v>
      </c>
      <c r="E12" s="9">
        <v>1.97349459257E-2</v>
      </c>
      <c r="F12" s="9">
        <v>1.416999438132E-2</v>
      </c>
      <c r="G12" s="9">
        <v>3.8656607443339999E-2</v>
      </c>
      <c r="H12" s="9">
        <v>5.4037244920590005E-2</v>
      </c>
      <c r="I12" s="9">
        <v>1.506381924255E-2</v>
      </c>
      <c r="J12" s="9">
        <v>2.6795672927360001E-2</v>
      </c>
      <c r="K12" s="9">
        <v>1.6387719134620001E-2</v>
      </c>
      <c r="L12" s="9">
        <v>3.4177389040090003E-2</v>
      </c>
      <c r="M12" s="9">
        <v>3.3413868540529995E-2</v>
      </c>
      <c r="N12" s="9">
        <v>2.3543883961839998E-2</v>
      </c>
      <c r="O12" s="9">
        <v>3.1303389749289999E-2</v>
      </c>
      <c r="P12" s="9">
        <v>1.797164226668E-2</v>
      </c>
      <c r="Q12" s="9">
        <v>7.7184256283710007E-2</v>
      </c>
      <c r="R12" s="9">
        <v>9.4475026697230013E-2</v>
      </c>
      <c r="S12" s="9">
        <v>5.9995092908269994E-2</v>
      </c>
      <c r="T12" s="9">
        <v>4.207697555085E-2</v>
      </c>
      <c r="U12" s="9">
        <v>4.6863203463570001E-2</v>
      </c>
      <c r="V12" s="9">
        <v>0.11253060247</v>
      </c>
      <c r="W12" s="9">
        <v>9.8630889323730001E-2</v>
      </c>
      <c r="X12" s="9">
        <v>5.9506608473759999E-2</v>
      </c>
      <c r="Y12" s="9">
        <v>8.1479277863119995E-2</v>
      </c>
      <c r="Z12" s="9">
        <v>6.5502609444779994E-2</v>
      </c>
      <c r="AA12" s="9">
        <v>0.16476481479579999</v>
      </c>
      <c r="AB12" s="9">
        <v>0.17812756567230001</v>
      </c>
      <c r="AC12" s="9">
        <v>9.1420192674569994E-2</v>
      </c>
      <c r="AD12" s="9">
        <v>9.1015815858400004E-2</v>
      </c>
      <c r="AE12" s="9">
        <v>9.7903880272600011E-2</v>
      </c>
      <c r="AF12" s="9">
        <v>0.16098967876039999</v>
      </c>
      <c r="AG12" s="9">
        <v>0.1847758130095</v>
      </c>
      <c r="AH12" s="9">
        <v>0.13556523545150001</v>
      </c>
      <c r="AI12" s="9">
        <v>0.1764968710657</v>
      </c>
      <c r="AJ12" s="9">
        <v>0.17337148364090002</v>
      </c>
      <c r="AK12" s="9">
        <v>9.0576424595329996E-2</v>
      </c>
      <c r="AL12" s="9">
        <v>0.11165818970729999</v>
      </c>
      <c r="AM12" s="9">
        <v>6.3815631171959999E-2</v>
      </c>
      <c r="AN12" s="9">
        <v>8.2103322319150004E-2</v>
      </c>
      <c r="AO12" s="9">
        <v>6.4519310080470002E-2</v>
      </c>
      <c r="AP12" s="9">
        <v>6.7934280930250002E-2</v>
      </c>
      <c r="AQ12" s="9">
        <v>7.0428887156450001E-2</v>
      </c>
      <c r="AR12" s="9">
        <v>3.5080417602819998E-2</v>
      </c>
      <c r="AS12" s="9">
        <v>3.3073046101510004E-2</v>
      </c>
      <c r="AT12" s="9">
        <v>3.8997991460549997E-2</v>
      </c>
      <c r="AU12" s="9">
        <v>7.2667773957720005E-2</v>
      </c>
      <c r="AV12" s="9">
        <v>8.1690887697309991E-2</v>
      </c>
      <c r="AW12" s="9">
        <v>4.3835746558080001E-2</v>
      </c>
      <c r="AX12" s="9">
        <v>5.1127006122400002E-2</v>
      </c>
      <c r="AY12" s="9">
        <v>4.6953211146819995E-2</v>
      </c>
      <c r="AZ12" s="9">
        <v>9.143682975317001E-2</v>
      </c>
      <c r="BA12" s="9">
        <v>0.10631106980329999</v>
      </c>
      <c r="BB12" s="9">
        <v>5.91087494058E-2</v>
      </c>
      <c r="BC12" s="9">
        <v>7.0537203059599998E-2</v>
      </c>
      <c r="BD12" s="9">
        <v>6.0230307168E-2</v>
      </c>
    </row>
    <row r="13" spans="1:56" x14ac:dyDescent="0.4">
      <c r="B13" s="10">
        <v>3</v>
      </c>
      <c r="C13" s="10">
        <v>7</v>
      </c>
      <c r="D13" s="10">
        <v>1</v>
      </c>
      <c r="E13" s="10">
        <v>3</v>
      </c>
      <c r="F13" s="10">
        <v>6</v>
      </c>
      <c r="G13" s="10">
        <v>13</v>
      </c>
      <c r="H13" s="10">
        <v>18</v>
      </c>
      <c r="I13" s="10">
        <v>6</v>
      </c>
      <c r="J13" s="10">
        <v>9</v>
      </c>
      <c r="K13" s="10">
        <v>17</v>
      </c>
      <c r="L13" s="10">
        <v>25</v>
      </c>
      <c r="M13" s="10">
        <v>20</v>
      </c>
      <c r="N13" s="10">
        <v>10</v>
      </c>
      <c r="O13" s="10">
        <v>19</v>
      </c>
      <c r="P13" s="10">
        <v>24</v>
      </c>
      <c r="Q13" s="10">
        <v>41</v>
      </c>
      <c r="R13" s="10">
        <v>51</v>
      </c>
      <c r="S13" s="10">
        <v>33</v>
      </c>
      <c r="T13" s="10">
        <v>21</v>
      </c>
      <c r="U13" s="10">
        <v>42</v>
      </c>
      <c r="V13" s="10">
        <v>72</v>
      </c>
      <c r="W13" s="10">
        <v>67</v>
      </c>
      <c r="X13" s="10">
        <v>40</v>
      </c>
      <c r="Y13" s="10">
        <v>43</v>
      </c>
      <c r="Z13" s="10">
        <v>60</v>
      </c>
      <c r="AA13" s="10">
        <v>116</v>
      </c>
      <c r="AB13" s="10">
        <v>124</v>
      </c>
      <c r="AC13" s="10">
        <v>70</v>
      </c>
      <c r="AD13" s="10">
        <v>48</v>
      </c>
      <c r="AE13" s="10">
        <v>90</v>
      </c>
      <c r="AF13" s="10">
        <v>63</v>
      </c>
      <c r="AG13" s="10">
        <v>70</v>
      </c>
      <c r="AH13" s="10">
        <v>48</v>
      </c>
      <c r="AI13" s="10">
        <v>52</v>
      </c>
      <c r="AJ13" s="10">
        <v>69</v>
      </c>
      <c r="AK13" s="10">
        <v>170</v>
      </c>
      <c r="AL13" s="10">
        <v>188</v>
      </c>
      <c r="AM13" s="10">
        <v>112</v>
      </c>
      <c r="AN13" s="10">
        <v>110</v>
      </c>
      <c r="AO13" s="10">
        <v>152</v>
      </c>
      <c r="AP13" s="10">
        <v>162</v>
      </c>
      <c r="AQ13" s="10">
        <v>169</v>
      </c>
      <c r="AR13" s="10">
        <v>95</v>
      </c>
      <c r="AS13" s="10">
        <v>84</v>
      </c>
      <c r="AT13" s="10">
        <v>155</v>
      </c>
      <c r="AU13" s="10">
        <v>211</v>
      </c>
      <c r="AV13" s="10">
        <v>229</v>
      </c>
      <c r="AW13" s="10">
        <v>129</v>
      </c>
      <c r="AX13" s="10">
        <v>127</v>
      </c>
      <c r="AY13" s="10">
        <v>195</v>
      </c>
      <c r="AZ13" s="10">
        <v>122</v>
      </c>
      <c r="BA13" s="10">
        <v>128</v>
      </c>
      <c r="BB13" s="10">
        <v>79</v>
      </c>
      <c r="BC13" s="10">
        <v>67</v>
      </c>
      <c r="BD13" s="10">
        <v>112</v>
      </c>
    </row>
    <row r="14" spans="1:56" x14ac:dyDescent="0.4">
      <c r="B14" s="10">
        <v>151</v>
      </c>
      <c r="C14" s="10">
        <v>140</v>
      </c>
      <c r="D14" s="10">
        <v>171</v>
      </c>
      <c r="E14" s="10">
        <v>194</v>
      </c>
      <c r="F14" s="10">
        <v>525</v>
      </c>
      <c r="G14" s="10">
        <v>474</v>
      </c>
      <c r="H14" s="10">
        <v>399</v>
      </c>
      <c r="I14" s="10">
        <v>458</v>
      </c>
      <c r="J14" s="10">
        <v>487</v>
      </c>
      <c r="K14" s="10">
        <v>1024</v>
      </c>
      <c r="L14" s="10">
        <v>580</v>
      </c>
      <c r="M14" s="10">
        <v>558</v>
      </c>
      <c r="N14" s="10">
        <v>557</v>
      </c>
      <c r="O14" s="10">
        <v>670</v>
      </c>
      <c r="P14" s="10">
        <v>1265</v>
      </c>
      <c r="Q14" s="10">
        <v>580</v>
      </c>
      <c r="R14" s="10">
        <v>579</v>
      </c>
      <c r="S14" s="10">
        <v>605</v>
      </c>
      <c r="T14" s="10">
        <v>615</v>
      </c>
      <c r="U14" s="10">
        <v>977</v>
      </c>
      <c r="V14" s="10">
        <v>702</v>
      </c>
      <c r="W14" s="10">
        <v>697</v>
      </c>
      <c r="X14" s="10">
        <v>673</v>
      </c>
      <c r="Y14" s="10">
        <v>615</v>
      </c>
      <c r="Z14" s="10">
        <v>885</v>
      </c>
      <c r="AA14" s="10">
        <v>735</v>
      </c>
      <c r="AB14" s="10">
        <v>799</v>
      </c>
      <c r="AC14" s="10">
        <v>729</v>
      </c>
      <c r="AD14" s="10">
        <v>608</v>
      </c>
      <c r="AE14" s="10">
        <v>879</v>
      </c>
      <c r="AF14" s="10">
        <v>361</v>
      </c>
      <c r="AG14" s="10">
        <v>408</v>
      </c>
      <c r="AH14" s="10">
        <v>375</v>
      </c>
      <c r="AI14" s="10">
        <v>339</v>
      </c>
      <c r="AJ14" s="10">
        <v>431</v>
      </c>
      <c r="AK14" s="10">
        <v>1564</v>
      </c>
      <c r="AL14" s="10">
        <v>1560</v>
      </c>
      <c r="AM14" s="10">
        <v>1486</v>
      </c>
      <c r="AN14" s="10">
        <v>1327</v>
      </c>
      <c r="AO14" s="10">
        <v>2296</v>
      </c>
      <c r="AP14" s="10">
        <v>2010</v>
      </c>
      <c r="AQ14" s="10">
        <v>2001</v>
      </c>
      <c r="AR14" s="10">
        <v>2055</v>
      </c>
      <c r="AS14" s="10">
        <v>2161</v>
      </c>
      <c r="AT14" s="10">
        <v>3652</v>
      </c>
      <c r="AU14" s="10">
        <v>2387</v>
      </c>
      <c r="AV14" s="10">
        <v>2405</v>
      </c>
      <c r="AW14" s="10">
        <v>2382</v>
      </c>
      <c r="AX14" s="10">
        <v>2397</v>
      </c>
      <c r="AY14" s="10">
        <v>4107</v>
      </c>
      <c r="AZ14" s="10">
        <v>1199</v>
      </c>
      <c r="BA14" s="10">
        <v>1175</v>
      </c>
      <c r="BB14" s="10">
        <v>1190</v>
      </c>
      <c r="BC14" s="10">
        <v>1127</v>
      </c>
      <c r="BD14" s="10">
        <v>1880</v>
      </c>
    </row>
    <row r="15" spans="1:56" x14ac:dyDescent="0.4">
      <c r="B15" s="10">
        <v>5.5383079667740001</v>
      </c>
      <c r="C15" s="10">
        <v>22.550924058429999</v>
      </c>
      <c r="D15" s="10">
        <v>2.0111805089430002</v>
      </c>
      <c r="E15" s="10">
        <v>8.1133668133499999</v>
      </c>
      <c r="F15" s="10">
        <v>9.6950803284540008</v>
      </c>
      <c r="G15" s="10">
        <v>29.55495052745</v>
      </c>
      <c r="H15" s="10">
        <v>36.97602253793</v>
      </c>
      <c r="I15" s="10">
        <v>9.9932120883820001</v>
      </c>
      <c r="J15" s="10">
        <v>18.060597626669999</v>
      </c>
      <c r="K15" s="10">
        <v>18.492142983170002</v>
      </c>
      <c r="L15" s="10">
        <v>21.124755657040001</v>
      </c>
      <c r="M15" s="10">
        <v>20.622582009430001</v>
      </c>
      <c r="N15" s="10">
        <v>14.780114258799999</v>
      </c>
      <c r="O15" s="10">
        <v>19.93171534328</v>
      </c>
      <c r="P15" s="10">
        <v>19.290308744530002</v>
      </c>
      <c r="Q15" s="10">
        <v>44.795762688030003</v>
      </c>
      <c r="R15" s="10">
        <v>54.706701387179997</v>
      </c>
      <c r="S15" s="10">
        <v>34.878651677290001</v>
      </c>
      <c r="T15" s="10">
        <v>23.643040584080001</v>
      </c>
      <c r="U15" s="10">
        <v>43.458184704970002</v>
      </c>
      <c r="V15" s="10">
        <v>59.946789195389997</v>
      </c>
      <c r="W15" s="10">
        <v>52.753819488909997</v>
      </c>
      <c r="X15" s="10">
        <v>31.983241908090001</v>
      </c>
      <c r="Y15" s="10">
        <v>42.435276746120003</v>
      </c>
      <c r="Z15" s="10">
        <v>56.029310125930003</v>
      </c>
      <c r="AA15" s="10">
        <v>82.82537703877</v>
      </c>
      <c r="AB15" s="10">
        <v>86.933313692699997</v>
      </c>
      <c r="AC15" s="10">
        <v>47.573390852199999</v>
      </c>
      <c r="AD15" s="10">
        <v>42.194292026100001</v>
      </c>
      <c r="AE15" s="10">
        <v>84.987584293340007</v>
      </c>
      <c r="AF15" s="10">
        <v>39.746961797289998</v>
      </c>
      <c r="AG15" s="10">
        <v>48.345772630719999</v>
      </c>
      <c r="AH15" s="10">
        <v>33.34946010638</v>
      </c>
      <c r="AI15" s="10">
        <v>50.516690842480003</v>
      </c>
      <c r="AJ15" s="10">
        <v>77.471329336330001</v>
      </c>
      <c r="AK15" s="10">
        <v>159.04195021039999</v>
      </c>
      <c r="AL15" s="10">
        <v>195.71859852790001</v>
      </c>
      <c r="AM15" s="10">
        <v>111.9632042968</v>
      </c>
      <c r="AN15" s="10">
        <v>147.71489035139999</v>
      </c>
      <c r="AO15" s="10">
        <v>194.88385131250001</v>
      </c>
      <c r="AP15" s="10">
        <v>123.47720442080001</v>
      </c>
      <c r="AQ15" s="10">
        <v>127.1705372774</v>
      </c>
      <c r="AR15" s="10">
        <v>62.109411397050003</v>
      </c>
      <c r="AS15" s="10">
        <v>56.259821337559998</v>
      </c>
      <c r="AT15" s="10">
        <v>113.9433048958</v>
      </c>
      <c r="AU15" s="10">
        <v>171.7460374904</v>
      </c>
      <c r="AV15" s="10">
        <v>191.46614456719999</v>
      </c>
      <c r="AW15" s="10">
        <v>104.95320352420001</v>
      </c>
      <c r="AX15" s="10">
        <v>120.56883692629999</v>
      </c>
      <c r="AY15" s="10">
        <v>188.4429097499</v>
      </c>
      <c r="AZ15" s="10">
        <v>111.7868673804</v>
      </c>
      <c r="BA15" s="10">
        <v>131.4229912381</v>
      </c>
      <c r="BB15" s="10">
        <v>69.616047875869995</v>
      </c>
      <c r="BC15" s="10">
        <v>84.018672953000006</v>
      </c>
      <c r="BD15" s="10">
        <v>118.86789416480001</v>
      </c>
    </row>
    <row r="16" spans="1:56" x14ac:dyDescent="0.4">
      <c r="B16" s="10">
        <v>336.56823603610002</v>
      </c>
      <c r="C16" s="10">
        <v>414.93832661670001</v>
      </c>
      <c r="D16" s="10">
        <v>393.1087009327</v>
      </c>
      <c r="E16" s="10">
        <v>411.1167491361</v>
      </c>
      <c r="F16" s="10">
        <v>684.19789504209996</v>
      </c>
      <c r="G16" s="10">
        <v>764.5510685534</v>
      </c>
      <c r="H16" s="10">
        <v>684.26920344040002</v>
      </c>
      <c r="I16" s="10">
        <v>663.39166233169999</v>
      </c>
      <c r="J16" s="10">
        <v>674.01172105759997</v>
      </c>
      <c r="K16" s="10">
        <v>1128.41468854</v>
      </c>
      <c r="L16" s="10">
        <v>618.09155849379999</v>
      </c>
      <c r="M16" s="10">
        <v>617.18630347789997</v>
      </c>
      <c r="N16" s="10">
        <v>627.76873530119997</v>
      </c>
      <c r="O16" s="10">
        <v>636.72706064479996</v>
      </c>
      <c r="P16" s="10">
        <v>1073.374845675</v>
      </c>
      <c r="Q16" s="10">
        <v>580.37435151759996</v>
      </c>
      <c r="R16" s="10">
        <v>579.05991985059995</v>
      </c>
      <c r="S16" s="10">
        <v>581.35840760539998</v>
      </c>
      <c r="T16" s="10">
        <v>561.89971533259995</v>
      </c>
      <c r="U16" s="10">
        <v>927.34131457230001</v>
      </c>
      <c r="V16" s="10">
        <v>532.71543810840001</v>
      </c>
      <c r="W16" s="10">
        <v>534.86103441440002</v>
      </c>
      <c r="X16" s="10">
        <v>537.47378196149998</v>
      </c>
      <c r="Y16" s="10">
        <v>520.81066326339999</v>
      </c>
      <c r="Z16" s="10">
        <v>855.37523773249995</v>
      </c>
      <c r="AA16" s="10">
        <v>502.68849657880003</v>
      </c>
      <c r="AB16" s="10">
        <v>488.03964374970002</v>
      </c>
      <c r="AC16" s="10">
        <v>520.38165158490006</v>
      </c>
      <c r="AD16" s="10">
        <v>463.59296599330003</v>
      </c>
      <c r="AE16" s="10">
        <v>868.07166433760005</v>
      </c>
      <c r="AF16" s="10">
        <v>246.89136659779999</v>
      </c>
      <c r="AG16" s="10">
        <v>261.6455684503</v>
      </c>
      <c r="AH16" s="10">
        <v>246.00304049409999</v>
      </c>
      <c r="AI16" s="10">
        <v>286.2186198398</v>
      </c>
      <c r="AJ16" s="10">
        <v>446.85162582309999</v>
      </c>
      <c r="AK16" s="10">
        <v>1755.8868206699999</v>
      </c>
      <c r="AL16" s="10">
        <v>1752.8369306449999</v>
      </c>
      <c r="AM16" s="10">
        <v>1754.4793060980001</v>
      </c>
      <c r="AN16" s="10">
        <v>1799.134141944</v>
      </c>
      <c r="AO16" s="10">
        <v>3020.550763321</v>
      </c>
      <c r="AP16" s="10">
        <v>1817.5978715010001</v>
      </c>
      <c r="AQ16" s="10">
        <v>1805.6587632129999</v>
      </c>
      <c r="AR16" s="10">
        <v>1770.486660114</v>
      </c>
      <c r="AS16" s="10">
        <v>1701.07770433</v>
      </c>
      <c r="AT16" s="10">
        <v>2921.773676756</v>
      </c>
      <c r="AU16" s="10">
        <v>2363.4415661379999</v>
      </c>
      <c r="AV16" s="10">
        <v>2343.7882726490002</v>
      </c>
      <c r="AW16" s="10">
        <v>2394.2378484450001</v>
      </c>
      <c r="AX16" s="10">
        <v>2358.2221231120002</v>
      </c>
      <c r="AY16" s="10">
        <v>4013.4190004729999</v>
      </c>
      <c r="AZ16" s="10">
        <v>1222.5584338619999</v>
      </c>
      <c r="BA16" s="10">
        <v>1236.211727351</v>
      </c>
      <c r="BB16" s="10">
        <v>1177.7621515549999</v>
      </c>
      <c r="BC16" s="10">
        <v>1191.125665729</v>
      </c>
      <c r="BD16" s="10">
        <v>1973.5561672179999</v>
      </c>
    </row>
    <row r="17" spans="1:56" x14ac:dyDescent="0.4">
      <c r="B17" s="4" t="s">
        <v>95</v>
      </c>
      <c r="C17" s="4" t="s">
        <v>491</v>
      </c>
      <c r="D17" s="4" t="s">
        <v>95</v>
      </c>
      <c r="E17" s="4" t="s">
        <v>95</v>
      </c>
      <c r="F17" s="4" t="s">
        <v>95</v>
      </c>
      <c r="G17" s="4" t="s">
        <v>116</v>
      </c>
      <c r="H17" s="4" t="s">
        <v>491</v>
      </c>
      <c r="I17" s="4" t="s">
        <v>95</v>
      </c>
      <c r="J17" s="4" t="s">
        <v>95</v>
      </c>
      <c r="K17" s="4" t="s">
        <v>95</v>
      </c>
      <c r="L17" s="4" t="s">
        <v>95</v>
      </c>
      <c r="M17" s="4" t="s">
        <v>95</v>
      </c>
      <c r="N17" s="4" t="s">
        <v>95</v>
      </c>
      <c r="O17" s="4" t="s">
        <v>95</v>
      </c>
      <c r="P17" s="4" t="s">
        <v>95</v>
      </c>
      <c r="Q17" s="4" t="s">
        <v>228</v>
      </c>
      <c r="R17" s="4" t="s">
        <v>228</v>
      </c>
      <c r="S17" s="4" t="s">
        <v>95</v>
      </c>
      <c r="T17" s="4" t="s">
        <v>95</v>
      </c>
      <c r="U17" s="4" t="s">
        <v>95</v>
      </c>
      <c r="V17" s="4" t="s">
        <v>491</v>
      </c>
      <c r="W17" s="4" t="s">
        <v>491</v>
      </c>
      <c r="X17" s="4" t="s">
        <v>95</v>
      </c>
      <c r="Y17" s="4" t="s">
        <v>95</v>
      </c>
      <c r="Z17" s="4" t="s">
        <v>95</v>
      </c>
      <c r="AA17" s="4" t="s">
        <v>904</v>
      </c>
      <c r="AB17" s="4" t="s">
        <v>114</v>
      </c>
      <c r="AC17" s="4" t="s">
        <v>95</v>
      </c>
      <c r="AD17" s="4" t="s">
        <v>95</v>
      </c>
      <c r="AE17" s="4" t="s">
        <v>95</v>
      </c>
      <c r="AF17" s="4" t="s">
        <v>95</v>
      </c>
      <c r="AG17" s="4" t="s">
        <v>95</v>
      </c>
      <c r="AH17" s="4" t="s">
        <v>95</v>
      </c>
      <c r="AI17" s="4" t="s">
        <v>95</v>
      </c>
      <c r="AJ17" s="4" t="s">
        <v>95</v>
      </c>
      <c r="AK17" s="4" t="s">
        <v>491</v>
      </c>
      <c r="AL17" s="4" t="s">
        <v>904</v>
      </c>
      <c r="AM17" s="4" t="s">
        <v>95</v>
      </c>
      <c r="AN17" s="4" t="s">
        <v>95</v>
      </c>
      <c r="AO17" s="4" t="s">
        <v>95</v>
      </c>
      <c r="AP17" s="4" t="s">
        <v>114</v>
      </c>
      <c r="AQ17" s="4" t="s">
        <v>114</v>
      </c>
      <c r="AR17" s="4" t="s">
        <v>95</v>
      </c>
      <c r="AS17" s="4" t="s">
        <v>95</v>
      </c>
      <c r="AT17" s="4" t="s">
        <v>95</v>
      </c>
      <c r="AU17" s="4" t="s">
        <v>904</v>
      </c>
      <c r="AV17" s="4" t="s">
        <v>114</v>
      </c>
      <c r="AW17" s="4" t="s">
        <v>95</v>
      </c>
      <c r="AX17" s="4" t="s">
        <v>95</v>
      </c>
      <c r="AY17" s="4" t="s">
        <v>95</v>
      </c>
      <c r="AZ17" s="4" t="s">
        <v>491</v>
      </c>
      <c r="BA17" s="4" t="s">
        <v>904</v>
      </c>
      <c r="BB17" s="4" t="s">
        <v>95</v>
      </c>
      <c r="BC17" s="4" t="s">
        <v>95</v>
      </c>
      <c r="BD17" s="4" t="s">
        <v>95</v>
      </c>
    </row>
    <row r="18" spans="1:56" x14ac:dyDescent="0.4">
      <c r="A18" s="1" t="s">
        <v>905</v>
      </c>
      <c r="B18" s="9">
        <v>1.4543102024929999E-2</v>
      </c>
      <c r="C18" s="9">
        <v>3.0542536693859999E-2</v>
      </c>
      <c r="D18" s="9">
        <v>2.7087266390179998E-2</v>
      </c>
      <c r="E18" s="9">
        <v>1.3583253661070001E-2</v>
      </c>
      <c r="F18" s="9">
        <v>4.0995813628649999E-2</v>
      </c>
      <c r="G18" s="9">
        <v>4.0306271019090005E-2</v>
      </c>
      <c r="H18" s="9">
        <v>7.2722644830620006E-2</v>
      </c>
      <c r="I18" s="9">
        <v>5.54699730657E-2</v>
      </c>
      <c r="J18" s="9">
        <v>4.0062636623080003E-2</v>
      </c>
      <c r="K18" s="9">
        <v>2.678894031051E-2</v>
      </c>
      <c r="L18" s="9">
        <v>4.4272939538499999E-2</v>
      </c>
      <c r="M18" s="9">
        <v>8.5553766543460003E-2</v>
      </c>
      <c r="N18" s="9">
        <v>7.083585650766E-2</v>
      </c>
      <c r="O18" s="9">
        <v>4.9437993854110004E-2</v>
      </c>
      <c r="P18" s="9">
        <v>5.0250878935490004E-2</v>
      </c>
      <c r="Q18" s="9">
        <v>0.11929267061799999</v>
      </c>
      <c r="R18" s="9">
        <v>8.9707728209340004E-2</v>
      </c>
      <c r="S18" s="9">
        <v>9.8315538859839999E-2</v>
      </c>
      <c r="T18" s="9">
        <v>7.759289163383E-2</v>
      </c>
      <c r="U18" s="9">
        <v>6.9038580982679995E-2</v>
      </c>
      <c r="V18" s="9">
        <v>0.1604611396351</v>
      </c>
      <c r="W18" s="9">
        <v>0.16721104601970002</v>
      </c>
      <c r="X18" s="9">
        <v>0.11084754890439999</v>
      </c>
      <c r="Y18" s="9">
        <v>0.1196397125855</v>
      </c>
      <c r="Z18" s="9">
        <v>0.1108724257583</v>
      </c>
      <c r="AA18" s="9">
        <v>0.18550721733770001</v>
      </c>
      <c r="AB18" s="9">
        <v>0.15153862662000001</v>
      </c>
      <c r="AC18" s="9">
        <v>0.17767828934509999</v>
      </c>
      <c r="AD18" s="9">
        <v>0.16594113773379998</v>
      </c>
      <c r="AE18" s="9">
        <v>0.1598627200061</v>
      </c>
      <c r="AF18" s="9">
        <v>0.22705949304010001</v>
      </c>
      <c r="AG18" s="9">
        <v>0.19238154134079999</v>
      </c>
      <c r="AH18" s="9">
        <v>0.24551712664389999</v>
      </c>
      <c r="AI18" s="9">
        <v>0.19834272305679998</v>
      </c>
      <c r="AJ18" s="9">
        <v>0.22381056647280001</v>
      </c>
      <c r="AK18" s="9">
        <v>0.10364907042009999</v>
      </c>
      <c r="AL18" s="9">
        <v>0.1118448470325</v>
      </c>
      <c r="AM18" s="9">
        <v>0.11429410604199999</v>
      </c>
      <c r="AN18" s="9">
        <v>9.808538969422001E-2</v>
      </c>
      <c r="AO18" s="9">
        <v>0.10244102303649999</v>
      </c>
      <c r="AP18" s="9">
        <v>0.1018407594562</v>
      </c>
      <c r="AQ18" s="9">
        <v>0.10177555637119999</v>
      </c>
      <c r="AR18" s="9">
        <v>9.0008657718100002E-2</v>
      </c>
      <c r="AS18" s="9">
        <v>7.4709356005630001E-2</v>
      </c>
      <c r="AT18" s="9">
        <v>6.8409616407160007E-2</v>
      </c>
      <c r="AU18" s="9">
        <v>8.5180184112109994E-2</v>
      </c>
      <c r="AV18" s="9">
        <v>0.10418620761399999</v>
      </c>
      <c r="AW18" s="9">
        <v>8.7875700299449994E-2</v>
      </c>
      <c r="AX18" s="9">
        <v>7.6460474736490008E-2</v>
      </c>
      <c r="AY18" s="9">
        <v>7.6519400513549996E-2</v>
      </c>
      <c r="AZ18" s="9">
        <v>0.13560349510609998</v>
      </c>
      <c r="BA18" s="9">
        <v>0.1105965844489</v>
      </c>
      <c r="BB18" s="9">
        <v>0.1284289648568</v>
      </c>
      <c r="BC18" s="9">
        <v>0.10227313300100001</v>
      </c>
      <c r="BD18" s="9">
        <v>0.10273544219479999</v>
      </c>
    </row>
    <row r="19" spans="1:56" x14ac:dyDescent="0.4">
      <c r="B19" s="10">
        <v>2</v>
      </c>
      <c r="C19" s="10">
        <v>4</v>
      </c>
      <c r="D19" s="10">
        <v>3</v>
      </c>
      <c r="E19" s="10">
        <v>3</v>
      </c>
      <c r="F19" s="10">
        <v>20</v>
      </c>
      <c r="G19" s="10">
        <v>13</v>
      </c>
      <c r="H19" s="10">
        <v>23</v>
      </c>
      <c r="I19" s="10">
        <v>21</v>
      </c>
      <c r="J19" s="10">
        <v>16</v>
      </c>
      <c r="K19" s="10">
        <v>26</v>
      </c>
      <c r="L19" s="10">
        <v>25</v>
      </c>
      <c r="M19" s="10">
        <v>41</v>
      </c>
      <c r="N19" s="10">
        <v>34</v>
      </c>
      <c r="O19" s="10">
        <v>27</v>
      </c>
      <c r="P19" s="10">
        <v>51</v>
      </c>
      <c r="Q19" s="10">
        <v>68</v>
      </c>
      <c r="R19" s="10">
        <v>56</v>
      </c>
      <c r="S19" s="10">
        <v>57</v>
      </c>
      <c r="T19" s="10">
        <v>47</v>
      </c>
      <c r="U19" s="10">
        <v>75</v>
      </c>
      <c r="V19" s="10">
        <v>101</v>
      </c>
      <c r="W19" s="10">
        <v>112</v>
      </c>
      <c r="X19" s="10">
        <v>79</v>
      </c>
      <c r="Y19" s="10">
        <v>70</v>
      </c>
      <c r="Z19" s="10">
        <v>102</v>
      </c>
      <c r="AA19" s="10">
        <v>128</v>
      </c>
      <c r="AB19" s="10">
        <v>127</v>
      </c>
      <c r="AC19" s="10">
        <v>105</v>
      </c>
      <c r="AD19" s="10">
        <v>92</v>
      </c>
      <c r="AE19" s="10">
        <v>136</v>
      </c>
      <c r="AF19" s="10">
        <v>83</v>
      </c>
      <c r="AG19" s="10">
        <v>79</v>
      </c>
      <c r="AH19" s="10">
        <v>83</v>
      </c>
      <c r="AI19" s="10">
        <v>67</v>
      </c>
      <c r="AJ19" s="10">
        <v>87</v>
      </c>
      <c r="AK19" s="10">
        <v>190</v>
      </c>
      <c r="AL19" s="10">
        <v>201</v>
      </c>
      <c r="AM19" s="10">
        <v>186</v>
      </c>
      <c r="AN19" s="10">
        <v>137</v>
      </c>
      <c r="AO19" s="10">
        <v>232</v>
      </c>
      <c r="AP19" s="10">
        <v>230</v>
      </c>
      <c r="AQ19" s="10">
        <v>238</v>
      </c>
      <c r="AR19" s="10">
        <v>196</v>
      </c>
      <c r="AS19" s="10">
        <v>185</v>
      </c>
      <c r="AT19" s="10">
        <v>263</v>
      </c>
      <c r="AU19" s="10">
        <v>255</v>
      </c>
      <c r="AV19" s="10">
        <v>296</v>
      </c>
      <c r="AW19" s="10">
        <v>226</v>
      </c>
      <c r="AX19" s="10">
        <v>199</v>
      </c>
      <c r="AY19" s="10">
        <v>310</v>
      </c>
      <c r="AZ19" s="10">
        <v>165</v>
      </c>
      <c r="BA19" s="10">
        <v>146</v>
      </c>
      <c r="BB19" s="10">
        <v>157</v>
      </c>
      <c r="BC19" s="10">
        <v>123</v>
      </c>
      <c r="BD19" s="10">
        <v>187</v>
      </c>
    </row>
    <row r="20" spans="1:56" x14ac:dyDescent="0.4">
      <c r="B20" s="10">
        <v>151</v>
      </c>
      <c r="C20" s="10">
        <v>140</v>
      </c>
      <c r="D20" s="10">
        <v>171</v>
      </c>
      <c r="E20" s="10">
        <v>194</v>
      </c>
      <c r="F20" s="10">
        <v>525</v>
      </c>
      <c r="G20" s="10">
        <v>474</v>
      </c>
      <c r="H20" s="10">
        <v>399</v>
      </c>
      <c r="I20" s="10">
        <v>458</v>
      </c>
      <c r="J20" s="10">
        <v>487</v>
      </c>
      <c r="K20" s="10">
        <v>1024</v>
      </c>
      <c r="L20" s="10">
        <v>580</v>
      </c>
      <c r="M20" s="10">
        <v>558</v>
      </c>
      <c r="N20" s="10">
        <v>557</v>
      </c>
      <c r="O20" s="10">
        <v>670</v>
      </c>
      <c r="P20" s="10">
        <v>1265</v>
      </c>
      <c r="Q20" s="10">
        <v>580</v>
      </c>
      <c r="R20" s="10">
        <v>579</v>
      </c>
      <c r="S20" s="10">
        <v>605</v>
      </c>
      <c r="T20" s="10">
        <v>615</v>
      </c>
      <c r="U20" s="10">
        <v>977</v>
      </c>
      <c r="V20" s="10">
        <v>702</v>
      </c>
      <c r="W20" s="10">
        <v>697</v>
      </c>
      <c r="X20" s="10">
        <v>673</v>
      </c>
      <c r="Y20" s="10">
        <v>615</v>
      </c>
      <c r="Z20" s="10">
        <v>885</v>
      </c>
      <c r="AA20" s="10">
        <v>735</v>
      </c>
      <c r="AB20" s="10">
        <v>799</v>
      </c>
      <c r="AC20" s="10">
        <v>729</v>
      </c>
      <c r="AD20" s="10">
        <v>608</v>
      </c>
      <c r="AE20" s="10">
        <v>879</v>
      </c>
      <c r="AF20" s="10">
        <v>361</v>
      </c>
      <c r="AG20" s="10">
        <v>408</v>
      </c>
      <c r="AH20" s="10">
        <v>375</v>
      </c>
      <c r="AI20" s="10">
        <v>339</v>
      </c>
      <c r="AJ20" s="10">
        <v>431</v>
      </c>
      <c r="AK20" s="10">
        <v>1564</v>
      </c>
      <c r="AL20" s="10">
        <v>1560</v>
      </c>
      <c r="AM20" s="10">
        <v>1486</v>
      </c>
      <c r="AN20" s="10">
        <v>1327</v>
      </c>
      <c r="AO20" s="10">
        <v>2296</v>
      </c>
      <c r="AP20" s="10">
        <v>2010</v>
      </c>
      <c r="AQ20" s="10">
        <v>2001</v>
      </c>
      <c r="AR20" s="10">
        <v>2055</v>
      </c>
      <c r="AS20" s="10">
        <v>2161</v>
      </c>
      <c r="AT20" s="10">
        <v>3652</v>
      </c>
      <c r="AU20" s="10">
        <v>2387</v>
      </c>
      <c r="AV20" s="10">
        <v>2405</v>
      </c>
      <c r="AW20" s="10">
        <v>2382</v>
      </c>
      <c r="AX20" s="10">
        <v>2397</v>
      </c>
      <c r="AY20" s="10">
        <v>4107</v>
      </c>
      <c r="AZ20" s="10">
        <v>1199</v>
      </c>
      <c r="BA20" s="10">
        <v>1175</v>
      </c>
      <c r="BB20" s="10">
        <v>1190</v>
      </c>
      <c r="BC20" s="10">
        <v>1127</v>
      </c>
      <c r="BD20" s="10">
        <v>1880</v>
      </c>
    </row>
    <row r="21" spans="1:56" x14ac:dyDescent="0.4">
      <c r="B21" s="10">
        <v>4.8947461950250002</v>
      </c>
      <c r="C21" s="10">
        <v>12.67326906638</v>
      </c>
      <c r="D21" s="10">
        <v>10.648240102460001</v>
      </c>
      <c r="E21" s="10">
        <v>5.5843030878290003</v>
      </c>
      <c r="F21" s="10">
        <v>28.049249390260002</v>
      </c>
      <c r="G21" s="10">
        <v>30.816202577049999</v>
      </c>
      <c r="H21" s="10">
        <v>49.761866250330002</v>
      </c>
      <c r="I21" s="10">
        <v>36.79831764155</v>
      </c>
      <c r="J21" s="10">
        <v>27.002686660430001</v>
      </c>
      <c r="K21" s="10">
        <v>30.229033736790001</v>
      </c>
      <c r="L21" s="10">
        <v>27.364730198450001</v>
      </c>
      <c r="M21" s="10">
        <v>52.802612921570002</v>
      </c>
      <c r="N21" s="10">
        <v>44.468536053789997</v>
      </c>
      <c r="O21" s="10">
        <v>31.478508510899999</v>
      </c>
      <c r="P21" s="10">
        <v>53.938029422429999</v>
      </c>
      <c r="Q21" s="10">
        <v>69.234406350750007</v>
      </c>
      <c r="R21" s="10">
        <v>51.946149906880002</v>
      </c>
      <c r="S21" s="10">
        <v>57.156565114419998</v>
      </c>
      <c r="T21" s="10">
        <v>43.599423720879997</v>
      </c>
      <c r="U21" s="10">
        <v>64.022328444690004</v>
      </c>
      <c r="V21" s="10">
        <v>85.480126300090006</v>
      </c>
      <c r="W21" s="10">
        <v>89.434673039610004</v>
      </c>
      <c r="X21" s="10">
        <v>59.577651330800002</v>
      </c>
      <c r="Y21" s="10">
        <v>62.309638064310001</v>
      </c>
      <c r="Z21" s="10">
        <v>94.837527541019995</v>
      </c>
      <c r="AA21" s="10">
        <v>93.252344188009999</v>
      </c>
      <c r="AB21" s="10">
        <v>73.956857349930004</v>
      </c>
      <c r="AC21" s="10">
        <v>92.460521660180007</v>
      </c>
      <c r="AD21" s="10">
        <v>76.929144222299996</v>
      </c>
      <c r="AE21" s="10">
        <v>138.77229742130001</v>
      </c>
      <c r="AF21" s="10">
        <v>56.059028535659998</v>
      </c>
      <c r="AG21" s="10">
        <v>50.335777743469997</v>
      </c>
      <c r="AH21" s="10">
        <v>60.397959647779999</v>
      </c>
      <c r="AI21" s="10">
        <v>56.769380448580002</v>
      </c>
      <c r="AJ21" s="10">
        <v>100.0101155048</v>
      </c>
      <c r="AK21" s="10">
        <v>181.99603672539999</v>
      </c>
      <c r="AL21" s="10">
        <v>196.04577838079999</v>
      </c>
      <c r="AM21" s="10">
        <v>200.52664385969999</v>
      </c>
      <c r="AN21" s="10">
        <v>176.4687734247</v>
      </c>
      <c r="AO21" s="10">
        <v>309.42831032819998</v>
      </c>
      <c r="AP21" s="10">
        <v>185.1055476196</v>
      </c>
      <c r="AQ21" s="10">
        <v>183.77192524259999</v>
      </c>
      <c r="AR21" s="10">
        <v>159.35912778470001</v>
      </c>
      <c r="AS21" s="10">
        <v>127.0864198061</v>
      </c>
      <c r="AT21" s="10">
        <v>199.87741645540001</v>
      </c>
      <c r="AU21" s="10">
        <v>201.3183877418</v>
      </c>
      <c r="AV21" s="10">
        <v>244.1904115774</v>
      </c>
      <c r="AW21" s="10">
        <v>210.3953276156</v>
      </c>
      <c r="AX21" s="10">
        <v>180.31078306730001</v>
      </c>
      <c r="AY21" s="10">
        <v>307.10441592590001</v>
      </c>
      <c r="AZ21" s="10">
        <v>165.7831966032</v>
      </c>
      <c r="BA21" s="10">
        <v>136.72079470080001</v>
      </c>
      <c r="BB21" s="10">
        <v>151.25877397170001</v>
      </c>
      <c r="BC21" s="10">
        <v>121.820153632</v>
      </c>
      <c r="BD21" s="10">
        <v>202.75416553529999</v>
      </c>
    </row>
    <row r="22" spans="1:56" x14ac:dyDescent="0.4">
      <c r="B22" s="10">
        <v>336.56823603610002</v>
      </c>
      <c r="C22" s="10">
        <v>414.93832661670001</v>
      </c>
      <c r="D22" s="10">
        <v>393.1087009327</v>
      </c>
      <c r="E22" s="10">
        <v>411.1167491361</v>
      </c>
      <c r="F22" s="10">
        <v>684.19789504209996</v>
      </c>
      <c r="G22" s="10">
        <v>764.5510685534</v>
      </c>
      <c r="H22" s="10">
        <v>684.26920344040002</v>
      </c>
      <c r="I22" s="10">
        <v>663.39166233169999</v>
      </c>
      <c r="J22" s="10">
        <v>674.01172105759997</v>
      </c>
      <c r="K22" s="10">
        <v>1128.41468854</v>
      </c>
      <c r="L22" s="10">
        <v>618.09155849379999</v>
      </c>
      <c r="M22" s="10">
        <v>617.18630347789997</v>
      </c>
      <c r="N22" s="10">
        <v>627.76873530119997</v>
      </c>
      <c r="O22" s="10">
        <v>636.72706064479996</v>
      </c>
      <c r="P22" s="10">
        <v>1073.374845675</v>
      </c>
      <c r="Q22" s="10">
        <v>580.37435151759996</v>
      </c>
      <c r="R22" s="10">
        <v>579.05991985059995</v>
      </c>
      <c r="S22" s="10">
        <v>581.35840760539998</v>
      </c>
      <c r="T22" s="10">
        <v>561.89971533259995</v>
      </c>
      <c r="U22" s="10">
        <v>927.34131457230001</v>
      </c>
      <c r="V22" s="10">
        <v>532.71543810840001</v>
      </c>
      <c r="W22" s="10">
        <v>534.86103441440002</v>
      </c>
      <c r="X22" s="10">
        <v>537.47378196149998</v>
      </c>
      <c r="Y22" s="10">
        <v>520.81066326339999</v>
      </c>
      <c r="Z22" s="10">
        <v>855.37523773249995</v>
      </c>
      <c r="AA22" s="10">
        <v>502.68849657880003</v>
      </c>
      <c r="AB22" s="10">
        <v>488.03964374970002</v>
      </c>
      <c r="AC22" s="10">
        <v>520.38165158490006</v>
      </c>
      <c r="AD22" s="10">
        <v>463.59296599330003</v>
      </c>
      <c r="AE22" s="10">
        <v>868.07166433760005</v>
      </c>
      <c r="AF22" s="10">
        <v>246.89136659779999</v>
      </c>
      <c r="AG22" s="10">
        <v>261.6455684503</v>
      </c>
      <c r="AH22" s="10">
        <v>246.00304049409999</v>
      </c>
      <c r="AI22" s="10">
        <v>286.2186198398</v>
      </c>
      <c r="AJ22" s="10">
        <v>446.85162582309999</v>
      </c>
      <c r="AK22" s="10">
        <v>1755.8868206699999</v>
      </c>
      <c r="AL22" s="10">
        <v>1752.8369306449999</v>
      </c>
      <c r="AM22" s="10">
        <v>1754.4793060980001</v>
      </c>
      <c r="AN22" s="10">
        <v>1799.134141944</v>
      </c>
      <c r="AO22" s="10">
        <v>3020.550763321</v>
      </c>
      <c r="AP22" s="10">
        <v>1817.5978715010001</v>
      </c>
      <c r="AQ22" s="10">
        <v>1805.6587632129999</v>
      </c>
      <c r="AR22" s="10">
        <v>1770.486660114</v>
      </c>
      <c r="AS22" s="10">
        <v>1701.07770433</v>
      </c>
      <c r="AT22" s="10">
        <v>2921.773676756</v>
      </c>
      <c r="AU22" s="10">
        <v>2363.4415661379999</v>
      </c>
      <c r="AV22" s="10">
        <v>2343.7882726490002</v>
      </c>
      <c r="AW22" s="10">
        <v>2394.2378484450001</v>
      </c>
      <c r="AX22" s="10">
        <v>2358.2221231120002</v>
      </c>
      <c r="AY22" s="10">
        <v>4013.4190004729999</v>
      </c>
      <c r="AZ22" s="10">
        <v>1222.5584338619999</v>
      </c>
      <c r="BA22" s="10">
        <v>1236.211727351</v>
      </c>
      <c r="BB22" s="10">
        <v>1177.7621515549999</v>
      </c>
      <c r="BC22" s="10">
        <v>1191.125665729</v>
      </c>
      <c r="BD22" s="10">
        <v>1973.5561672179999</v>
      </c>
    </row>
    <row r="23" spans="1:56" x14ac:dyDescent="0.4">
      <c r="B23" s="4" t="s">
        <v>95</v>
      </c>
      <c r="C23" s="4" t="s">
        <v>95</v>
      </c>
      <c r="D23" s="4" t="s">
        <v>95</v>
      </c>
      <c r="E23" s="4" t="s">
        <v>95</v>
      </c>
      <c r="F23" s="4" t="s">
        <v>95</v>
      </c>
      <c r="G23" s="4" t="s">
        <v>95</v>
      </c>
      <c r="H23" s="4" t="s">
        <v>163</v>
      </c>
      <c r="I23" s="4" t="s">
        <v>116</v>
      </c>
      <c r="J23" s="4" t="s">
        <v>95</v>
      </c>
      <c r="K23" s="4" t="s">
        <v>95</v>
      </c>
      <c r="L23" s="4" t="s">
        <v>95</v>
      </c>
      <c r="M23" s="4" t="s">
        <v>378</v>
      </c>
      <c r="N23" s="4" t="s">
        <v>95</v>
      </c>
      <c r="O23" s="4" t="s">
        <v>95</v>
      </c>
      <c r="P23" s="4" t="s">
        <v>95</v>
      </c>
      <c r="Q23" s="4" t="s">
        <v>228</v>
      </c>
      <c r="R23" s="4" t="s">
        <v>95</v>
      </c>
      <c r="S23" s="4" t="s">
        <v>95</v>
      </c>
      <c r="T23" s="4" t="s">
        <v>95</v>
      </c>
      <c r="U23" s="4" t="s">
        <v>95</v>
      </c>
      <c r="V23" s="4" t="s">
        <v>491</v>
      </c>
      <c r="W23" s="4" t="s">
        <v>511</v>
      </c>
      <c r="X23" s="4" t="s">
        <v>95</v>
      </c>
      <c r="Y23" s="4" t="s">
        <v>95</v>
      </c>
      <c r="Z23" s="4" t="s">
        <v>95</v>
      </c>
      <c r="AA23" s="4" t="s">
        <v>95</v>
      </c>
      <c r="AB23" s="4" t="s">
        <v>95</v>
      </c>
      <c r="AC23" s="4" t="s">
        <v>95</v>
      </c>
      <c r="AD23" s="4" t="s">
        <v>95</v>
      </c>
      <c r="AE23" s="4" t="s">
        <v>95</v>
      </c>
      <c r="AF23" s="4" t="s">
        <v>95</v>
      </c>
      <c r="AG23" s="4" t="s">
        <v>95</v>
      </c>
      <c r="AH23" s="4" t="s">
        <v>95</v>
      </c>
      <c r="AI23" s="4" t="s">
        <v>95</v>
      </c>
      <c r="AJ23" s="4" t="s">
        <v>95</v>
      </c>
      <c r="AK23" s="4" t="s">
        <v>95</v>
      </c>
      <c r="AL23" s="4" t="s">
        <v>95</v>
      </c>
      <c r="AM23" s="4" t="s">
        <v>95</v>
      </c>
      <c r="AN23" s="4" t="s">
        <v>95</v>
      </c>
      <c r="AO23" s="4" t="s">
        <v>95</v>
      </c>
      <c r="AP23" s="4" t="s">
        <v>115</v>
      </c>
      <c r="AQ23" s="4" t="s">
        <v>115</v>
      </c>
      <c r="AR23" s="4" t="s">
        <v>116</v>
      </c>
      <c r="AS23" s="4" t="s">
        <v>95</v>
      </c>
      <c r="AT23" s="4" t="s">
        <v>95</v>
      </c>
      <c r="AU23" s="4" t="s">
        <v>95</v>
      </c>
      <c r="AV23" s="4" t="s">
        <v>228</v>
      </c>
      <c r="AW23" s="4" t="s">
        <v>95</v>
      </c>
      <c r="AX23" s="4" t="s">
        <v>95</v>
      </c>
      <c r="AY23" s="4" t="s">
        <v>95</v>
      </c>
      <c r="AZ23" s="4" t="s">
        <v>228</v>
      </c>
      <c r="BA23" s="4" t="s">
        <v>95</v>
      </c>
      <c r="BB23" s="4" t="s">
        <v>95</v>
      </c>
      <c r="BC23" s="4" t="s">
        <v>95</v>
      </c>
      <c r="BD23" s="4" t="s">
        <v>95</v>
      </c>
    </row>
    <row r="24" spans="1:56" x14ac:dyDescent="0.4">
      <c r="A24" s="1" t="s">
        <v>906</v>
      </c>
      <c r="B24" s="9">
        <v>2.320574651197E-2</v>
      </c>
      <c r="C24" s="9">
        <v>8.8214533925909999E-2</v>
      </c>
      <c r="D24" s="9">
        <v>5.1402657663170002E-2</v>
      </c>
      <c r="E24" s="9">
        <v>3.7758737716390003E-2</v>
      </c>
      <c r="F24" s="9">
        <v>6.2670974508940006E-2</v>
      </c>
      <c r="G24" s="9">
        <v>7.3527054985970008E-2</v>
      </c>
      <c r="H24" s="9">
        <v>9.368922410691001E-2</v>
      </c>
      <c r="I24" s="9">
        <v>6.4863289871360003E-2</v>
      </c>
      <c r="J24" s="9">
        <v>6.4463849212409996E-2</v>
      </c>
      <c r="K24" s="9">
        <v>6.1151957105110004E-2</v>
      </c>
      <c r="L24" s="9">
        <v>0.12477176311389999</v>
      </c>
      <c r="M24" s="9">
        <v>0.1420318635724</v>
      </c>
      <c r="N24" s="9">
        <v>8.6128992219649994E-2</v>
      </c>
      <c r="O24" s="9">
        <v>0.1127829719013</v>
      </c>
      <c r="P24" s="9">
        <v>9.176518982182999E-2</v>
      </c>
      <c r="Q24" s="9">
        <v>0.1501921530925</v>
      </c>
      <c r="R24" s="9">
        <v>0.1749989627214</v>
      </c>
      <c r="S24" s="9">
        <v>0.11069206794839999</v>
      </c>
      <c r="T24" s="9">
        <v>0.1114367897983</v>
      </c>
      <c r="U24" s="9">
        <v>0.116816968098</v>
      </c>
      <c r="V24" s="9">
        <v>0.16332344626859999</v>
      </c>
      <c r="W24" s="9">
        <v>0.23763006588730001</v>
      </c>
      <c r="X24" s="9">
        <v>0.19210710722280003</v>
      </c>
      <c r="Y24" s="9">
        <v>0.18434823280420001</v>
      </c>
      <c r="Z24" s="9">
        <v>0.17047048916080002</v>
      </c>
      <c r="AA24" s="9">
        <v>0.17383551153650001</v>
      </c>
      <c r="AB24" s="9">
        <v>0.19539470663629999</v>
      </c>
      <c r="AC24" s="9">
        <v>0.23011490616149999</v>
      </c>
      <c r="AD24" s="9">
        <v>0.19634254730390002</v>
      </c>
      <c r="AE24" s="9">
        <v>0.20093962152229999</v>
      </c>
      <c r="AF24" s="9">
        <v>0.16214146930779999</v>
      </c>
      <c r="AG24" s="9">
        <v>0.16050176844889999</v>
      </c>
      <c r="AH24" s="9">
        <v>0.1383930899909</v>
      </c>
      <c r="AI24" s="9">
        <v>0.18073838329889999</v>
      </c>
      <c r="AJ24" s="9">
        <v>0.1802299997798</v>
      </c>
      <c r="AK24" s="9">
        <v>0.14052653000529999</v>
      </c>
      <c r="AL24" s="9">
        <v>0.17641316287950001</v>
      </c>
      <c r="AM24" s="9">
        <v>0.1456899528999</v>
      </c>
      <c r="AN24" s="9">
        <v>0.14421844171000001</v>
      </c>
      <c r="AO24" s="9">
        <v>0.1376056246065</v>
      </c>
      <c r="AP24" s="9">
        <v>0.1087149413627</v>
      </c>
      <c r="AQ24" s="9">
        <v>0.1356500731893</v>
      </c>
      <c r="AR24" s="9">
        <v>0.10171088628590001</v>
      </c>
      <c r="AS24" s="9">
        <v>0.1003363404672</v>
      </c>
      <c r="AT24" s="9">
        <v>0.10230684386989999</v>
      </c>
      <c r="AU24" s="9">
        <v>0.1104715563271</v>
      </c>
      <c r="AV24" s="9">
        <v>0.142942140213</v>
      </c>
      <c r="AW24" s="9">
        <v>0.1082600646599</v>
      </c>
      <c r="AX24" s="9">
        <v>0.1147399851447</v>
      </c>
      <c r="AY24" s="9">
        <v>0.11315823946369999</v>
      </c>
      <c r="AZ24" s="9">
        <v>0.15005413507989998</v>
      </c>
      <c r="BA24" s="9">
        <v>0.17726343601580002</v>
      </c>
      <c r="BB24" s="9">
        <v>0.1526874661107</v>
      </c>
      <c r="BC24" s="9">
        <v>0.13505291407199999</v>
      </c>
      <c r="BD24" s="9">
        <v>0.1341027503359</v>
      </c>
    </row>
    <row r="25" spans="1:56" x14ac:dyDescent="0.4">
      <c r="B25" s="10">
        <v>4</v>
      </c>
      <c r="C25" s="10">
        <v>12</v>
      </c>
      <c r="D25" s="10">
        <v>9</v>
      </c>
      <c r="E25" s="10">
        <v>6</v>
      </c>
      <c r="F25" s="10">
        <v>29</v>
      </c>
      <c r="G25" s="10">
        <v>30</v>
      </c>
      <c r="H25" s="10">
        <v>34</v>
      </c>
      <c r="I25" s="10">
        <v>23</v>
      </c>
      <c r="J25" s="10">
        <v>27</v>
      </c>
      <c r="K25" s="10">
        <v>52</v>
      </c>
      <c r="L25" s="10">
        <v>55</v>
      </c>
      <c r="M25" s="10">
        <v>74</v>
      </c>
      <c r="N25" s="10">
        <v>47</v>
      </c>
      <c r="O25" s="10">
        <v>63</v>
      </c>
      <c r="P25" s="10">
        <v>94</v>
      </c>
      <c r="Q25" s="10">
        <v>84</v>
      </c>
      <c r="R25" s="10">
        <v>102</v>
      </c>
      <c r="S25" s="10">
        <v>65</v>
      </c>
      <c r="T25" s="10">
        <v>65</v>
      </c>
      <c r="U25" s="10">
        <v>122</v>
      </c>
      <c r="V25" s="10">
        <v>113</v>
      </c>
      <c r="W25" s="10">
        <v>156</v>
      </c>
      <c r="X25" s="10">
        <v>129</v>
      </c>
      <c r="Y25" s="10">
        <v>115</v>
      </c>
      <c r="Z25" s="10">
        <v>145</v>
      </c>
      <c r="AA25" s="10">
        <v>123</v>
      </c>
      <c r="AB25" s="10">
        <v>154</v>
      </c>
      <c r="AC25" s="10">
        <v>159</v>
      </c>
      <c r="AD25" s="10">
        <v>128</v>
      </c>
      <c r="AE25" s="10">
        <v>163</v>
      </c>
      <c r="AF25" s="10">
        <v>58</v>
      </c>
      <c r="AG25" s="10">
        <v>68</v>
      </c>
      <c r="AH25" s="10">
        <v>63</v>
      </c>
      <c r="AI25" s="10">
        <v>59</v>
      </c>
      <c r="AJ25" s="10">
        <v>81</v>
      </c>
      <c r="AK25" s="10">
        <v>225</v>
      </c>
      <c r="AL25" s="10">
        <v>293</v>
      </c>
      <c r="AM25" s="10">
        <v>231</v>
      </c>
      <c r="AN25" s="10">
        <v>200</v>
      </c>
      <c r="AO25" s="10">
        <v>308</v>
      </c>
      <c r="AP25" s="10">
        <v>242</v>
      </c>
      <c r="AQ25" s="10">
        <v>307</v>
      </c>
      <c r="AR25" s="10">
        <v>265</v>
      </c>
      <c r="AS25" s="10">
        <v>261</v>
      </c>
      <c r="AT25" s="10">
        <v>375</v>
      </c>
      <c r="AU25" s="10">
        <v>283</v>
      </c>
      <c r="AV25" s="10">
        <v>373</v>
      </c>
      <c r="AW25" s="10">
        <v>304</v>
      </c>
      <c r="AX25" s="10">
        <v>304</v>
      </c>
      <c r="AY25" s="10">
        <v>434</v>
      </c>
      <c r="AZ25" s="10">
        <v>185</v>
      </c>
      <c r="BA25" s="10">
        <v>227</v>
      </c>
      <c r="BB25" s="10">
        <v>193</v>
      </c>
      <c r="BC25" s="10">
        <v>158</v>
      </c>
      <c r="BD25" s="10">
        <v>251</v>
      </c>
    </row>
    <row r="26" spans="1:56" x14ac:dyDescent="0.4">
      <c r="B26" s="10">
        <v>151</v>
      </c>
      <c r="C26" s="10">
        <v>140</v>
      </c>
      <c r="D26" s="10">
        <v>171</v>
      </c>
      <c r="E26" s="10">
        <v>194</v>
      </c>
      <c r="F26" s="10">
        <v>525</v>
      </c>
      <c r="G26" s="10">
        <v>474</v>
      </c>
      <c r="H26" s="10">
        <v>399</v>
      </c>
      <c r="I26" s="10">
        <v>458</v>
      </c>
      <c r="J26" s="10">
        <v>487</v>
      </c>
      <c r="K26" s="10">
        <v>1024</v>
      </c>
      <c r="L26" s="10">
        <v>580</v>
      </c>
      <c r="M26" s="10">
        <v>558</v>
      </c>
      <c r="N26" s="10">
        <v>557</v>
      </c>
      <c r="O26" s="10">
        <v>670</v>
      </c>
      <c r="P26" s="10">
        <v>1265</v>
      </c>
      <c r="Q26" s="10">
        <v>580</v>
      </c>
      <c r="R26" s="10">
        <v>579</v>
      </c>
      <c r="S26" s="10">
        <v>605</v>
      </c>
      <c r="T26" s="10">
        <v>615</v>
      </c>
      <c r="U26" s="10">
        <v>977</v>
      </c>
      <c r="V26" s="10">
        <v>702</v>
      </c>
      <c r="W26" s="10">
        <v>697</v>
      </c>
      <c r="X26" s="10">
        <v>673</v>
      </c>
      <c r="Y26" s="10">
        <v>615</v>
      </c>
      <c r="Z26" s="10">
        <v>885</v>
      </c>
      <c r="AA26" s="10">
        <v>735</v>
      </c>
      <c r="AB26" s="10">
        <v>799</v>
      </c>
      <c r="AC26" s="10">
        <v>729</v>
      </c>
      <c r="AD26" s="10">
        <v>608</v>
      </c>
      <c r="AE26" s="10">
        <v>879</v>
      </c>
      <c r="AF26" s="10">
        <v>361</v>
      </c>
      <c r="AG26" s="10">
        <v>408</v>
      </c>
      <c r="AH26" s="10">
        <v>375</v>
      </c>
      <c r="AI26" s="10">
        <v>339</v>
      </c>
      <c r="AJ26" s="10">
        <v>431</v>
      </c>
      <c r="AK26" s="10">
        <v>1564</v>
      </c>
      <c r="AL26" s="10">
        <v>1560</v>
      </c>
      <c r="AM26" s="10">
        <v>1486</v>
      </c>
      <c r="AN26" s="10">
        <v>1327</v>
      </c>
      <c r="AO26" s="10">
        <v>2296</v>
      </c>
      <c r="AP26" s="10">
        <v>2010</v>
      </c>
      <c r="AQ26" s="10">
        <v>2001</v>
      </c>
      <c r="AR26" s="10">
        <v>2055</v>
      </c>
      <c r="AS26" s="10">
        <v>2161</v>
      </c>
      <c r="AT26" s="10">
        <v>3652</v>
      </c>
      <c r="AU26" s="10">
        <v>2387</v>
      </c>
      <c r="AV26" s="10">
        <v>2405</v>
      </c>
      <c r="AW26" s="10">
        <v>2382</v>
      </c>
      <c r="AX26" s="10">
        <v>2397</v>
      </c>
      <c r="AY26" s="10">
        <v>4107</v>
      </c>
      <c r="AZ26" s="10">
        <v>1199</v>
      </c>
      <c r="BA26" s="10">
        <v>1175</v>
      </c>
      <c r="BB26" s="10">
        <v>1190</v>
      </c>
      <c r="BC26" s="10">
        <v>1127</v>
      </c>
      <c r="BD26" s="10">
        <v>1880</v>
      </c>
    </row>
    <row r="27" spans="1:56" x14ac:dyDescent="0.4">
      <c r="B27" s="10">
        <v>7.8103171694349998</v>
      </c>
      <c r="C27" s="10">
        <v>36.603591090489999</v>
      </c>
      <c r="D27" s="10">
        <v>20.206831978459999</v>
      </c>
      <c r="E27" s="10">
        <v>15.52324950145</v>
      </c>
      <c r="F27" s="10">
        <v>42.879348839259997</v>
      </c>
      <c r="G27" s="10">
        <v>56.215188457110003</v>
      </c>
      <c r="H27" s="10">
        <v>64.108650750579997</v>
      </c>
      <c r="I27" s="10">
        <v>43.029765692070001</v>
      </c>
      <c r="J27" s="10">
        <v>43.449389953649998</v>
      </c>
      <c r="K27" s="10">
        <v>69.004766630359995</v>
      </c>
      <c r="L27" s="10">
        <v>77.120373519080005</v>
      </c>
      <c r="M27" s="10">
        <v>87.660120854330003</v>
      </c>
      <c r="N27" s="10">
        <v>54.069088518489998</v>
      </c>
      <c r="O27" s="10">
        <v>71.811970189500002</v>
      </c>
      <c r="P27" s="10">
        <v>98.498446463359997</v>
      </c>
      <c r="Q27" s="10">
        <v>87.167673454099997</v>
      </c>
      <c r="R27" s="10">
        <v>101.3348853274</v>
      </c>
      <c r="S27" s="10">
        <v>64.351764357030007</v>
      </c>
      <c r="T27" s="10">
        <v>62.61630046522</v>
      </c>
      <c r="U27" s="10">
        <v>108.3292007603</v>
      </c>
      <c r="V27" s="10">
        <v>87.004921232339996</v>
      </c>
      <c r="W27" s="10">
        <v>127.0990628485</v>
      </c>
      <c r="X27" s="10">
        <v>103.25253346069999</v>
      </c>
      <c r="Y27" s="10">
        <v>96.010525398189998</v>
      </c>
      <c r="Z27" s="10">
        <v>145.81623519230001</v>
      </c>
      <c r="AA27" s="10">
        <v>87.3851119463</v>
      </c>
      <c r="AB27" s="10">
        <v>95.360363017349997</v>
      </c>
      <c r="AC27" s="10">
        <v>119.74757492259999</v>
      </c>
      <c r="AD27" s="10">
        <v>91.023023855299996</v>
      </c>
      <c r="AE27" s="10">
        <v>174.4299916862</v>
      </c>
      <c r="AF27" s="10">
        <v>40.031328939570002</v>
      </c>
      <c r="AG27" s="10">
        <v>41.994576443100001</v>
      </c>
      <c r="AH27" s="10">
        <v>34.045120921139997</v>
      </c>
      <c r="AI27" s="10">
        <v>51.730690619880001</v>
      </c>
      <c r="AJ27" s="10">
        <v>80.536068423689997</v>
      </c>
      <c r="AK27" s="10">
        <v>246.7486819909</v>
      </c>
      <c r="AL27" s="10">
        <v>309.22350694699998</v>
      </c>
      <c r="AM27" s="10">
        <v>255.6100074693</v>
      </c>
      <c r="AN27" s="10">
        <v>259.46832237839999</v>
      </c>
      <c r="AO27" s="10">
        <v>415.64477444229999</v>
      </c>
      <c r="AP27" s="10">
        <v>197.60004602129999</v>
      </c>
      <c r="AQ27" s="10">
        <v>244.9377433848</v>
      </c>
      <c r="AR27" s="10">
        <v>180.0777673577</v>
      </c>
      <c r="AS27" s="10">
        <v>170.6799117029</v>
      </c>
      <c r="AT27" s="10">
        <v>298.9174433709</v>
      </c>
      <c r="AU27" s="10">
        <v>261.09306809949999</v>
      </c>
      <c r="AV27" s="10">
        <v>335.02611189850001</v>
      </c>
      <c r="AW27" s="10">
        <v>259.20034428380001</v>
      </c>
      <c r="AX27" s="10">
        <v>270.58237137380002</v>
      </c>
      <c r="AY27" s="10">
        <v>454.15142832380002</v>
      </c>
      <c r="AZ27" s="10">
        <v>183.4499483779</v>
      </c>
      <c r="BA27" s="10">
        <v>219.1351384333</v>
      </c>
      <c r="BB27" s="10">
        <v>179.82951860200001</v>
      </c>
      <c r="BC27" s="10">
        <v>160.86499218259999</v>
      </c>
      <c r="BD27" s="10">
        <v>264.65930996639997</v>
      </c>
    </row>
    <row r="28" spans="1:56" x14ac:dyDescent="0.4">
      <c r="B28" s="10">
        <v>336.56823603610002</v>
      </c>
      <c r="C28" s="10">
        <v>414.93832661670001</v>
      </c>
      <c r="D28" s="10">
        <v>393.1087009327</v>
      </c>
      <c r="E28" s="10">
        <v>411.1167491361</v>
      </c>
      <c r="F28" s="10">
        <v>684.19789504209996</v>
      </c>
      <c r="G28" s="10">
        <v>764.5510685534</v>
      </c>
      <c r="H28" s="10">
        <v>684.26920344040002</v>
      </c>
      <c r="I28" s="10">
        <v>663.39166233169999</v>
      </c>
      <c r="J28" s="10">
        <v>674.01172105759997</v>
      </c>
      <c r="K28" s="10">
        <v>1128.41468854</v>
      </c>
      <c r="L28" s="10">
        <v>618.09155849379999</v>
      </c>
      <c r="M28" s="10">
        <v>617.18630347789997</v>
      </c>
      <c r="N28" s="10">
        <v>627.76873530119997</v>
      </c>
      <c r="O28" s="10">
        <v>636.72706064479996</v>
      </c>
      <c r="P28" s="10">
        <v>1073.374845675</v>
      </c>
      <c r="Q28" s="10">
        <v>580.37435151759996</v>
      </c>
      <c r="R28" s="10">
        <v>579.05991985059995</v>
      </c>
      <c r="S28" s="10">
        <v>581.35840760539998</v>
      </c>
      <c r="T28" s="10">
        <v>561.89971533259995</v>
      </c>
      <c r="U28" s="10">
        <v>927.34131457230001</v>
      </c>
      <c r="V28" s="10">
        <v>532.71543810840001</v>
      </c>
      <c r="W28" s="10">
        <v>534.86103441440002</v>
      </c>
      <c r="X28" s="10">
        <v>537.47378196149998</v>
      </c>
      <c r="Y28" s="10">
        <v>520.81066326339999</v>
      </c>
      <c r="Z28" s="10">
        <v>855.37523773249995</v>
      </c>
      <c r="AA28" s="10">
        <v>502.68849657880003</v>
      </c>
      <c r="AB28" s="10">
        <v>488.03964374970002</v>
      </c>
      <c r="AC28" s="10">
        <v>520.38165158490006</v>
      </c>
      <c r="AD28" s="10">
        <v>463.59296599330003</v>
      </c>
      <c r="AE28" s="10">
        <v>868.07166433760005</v>
      </c>
      <c r="AF28" s="10">
        <v>246.89136659779999</v>
      </c>
      <c r="AG28" s="10">
        <v>261.6455684503</v>
      </c>
      <c r="AH28" s="10">
        <v>246.00304049409999</v>
      </c>
      <c r="AI28" s="10">
        <v>286.2186198398</v>
      </c>
      <c r="AJ28" s="10">
        <v>446.85162582309999</v>
      </c>
      <c r="AK28" s="10">
        <v>1755.8868206699999</v>
      </c>
      <c r="AL28" s="10">
        <v>1752.8369306449999</v>
      </c>
      <c r="AM28" s="10">
        <v>1754.4793060980001</v>
      </c>
      <c r="AN28" s="10">
        <v>1799.134141944</v>
      </c>
      <c r="AO28" s="10">
        <v>3020.550763321</v>
      </c>
      <c r="AP28" s="10">
        <v>1817.5978715010001</v>
      </c>
      <c r="AQ28" s="10">
        <v>1805.6587632129999</v>
      </c>
      <c r="AR28" s="10">
        <v>1770.486660114</v>
      </c>
      <c r="AS28" s="10">
        <v>1701.07770433</v>
      </c>
      <c r="AT28" s="10">
        <v>2921.773676756</v>
      </c>
      <c r="AU28" s="10">
        <v>2363.4415661379999</v>
      </c>
      <c r="AV28" s="10">
        <v>2343.7882726490002</v>
      </c>
      <c r="AW28" s="10">
        <v>2394.2378484450001</v>
      </c>
      <c r="AX28" s="10">
        <v>2358.2221231120002</v>
      </c>
      <c r="AY28" s="10">
        <v>4013.4190004729999</v>
      </c>
      <c r="AZ28" s="10">
        <v>1222.5584338619999</v>
      </c>
      <c r="BA28" s="10">
        <v>1236.211727351</v>
      </c>
      <c r="BB28" s="10">
        <v>1177.7621515549999</v>
      </c>
      <c r="BC28" s="10">
        <v>1191.125665729</v>
      </c>
      <c r="BD28" s="10">
        <v>1973.5561672179999</v>
      </c>
    </row>
    <row r="29" spans="1:56" x14ac:dyDescent="0.4">
      <c r="B29" s="4" t="s">
        <v>95</v>
      </c>
      <c r="C29" s="4" t="s">
        <v>236</v>
      </c>
      <c r="D29" s="4" t="s">
        <v>95</v>
      </c>
      <c r="E29" s="4" t="s">
        <v>95</v>
      </c>
      <c r="F29" s="4" t="s">
        <v>95</v>
      </c>
      <c r="G29" s="4" t="s">
        <v>95</v>
      </c>
      <c r="H29" s="4" t="s">
        <v>95</v>
      </c>
      <c r="I29" s="4" t="s">
        <v>95</v>
      </c>
      <c r="J29" s="4" t="s">
        <v>95</v>
      </c>
      <c r="K29" s="4" t="s">
        <v>95</v>
      </c>
      <c r="L29" s="4" t="s">
        <v>95</v>
      </c>
      <c r="M29" s="4" t="s">
        <v>491</v>
      </c>
      <c r="N29" s="4" t="s">
        <v>95</v>
      </c>
      <c r="O29" s="4" t="s">
        <v>95</v>
      </c>
      <c r="P29" s="4" t="s">
        <v>95</v>
      </c>
      <c r="Q29" s="4" t="s">
        <v>95</v>
      </c>
      <c r="R29" s="4" t="s">
        <v>511</v>
      </c>
      <c r="S29" s="4" t="s">
        <v>95</v>
      </c>
      <c r="T29" s="4" t="s">
        <v>95</v>
      </c>
      <c r="U29" s="4" t="s">
        <v>95</v>
      </c>
      <c r="V29" s="4" t="s">
        <v>95</v>
      </c>
      <c r="W29" s="4" t="s">
        <v>378</v>
      </c>
      <c r="X29" s="4" t="s">
        <v>95</v>
      </c>
      <c r="Y29" s="4" t="s">
        <v>95</v>
      </c>
      <c r="Z29" s="4" t="s">
        <v>95</v>
      </c>
      <c r="AA29" s="4" t="s">
        <v>95</v>
      </c>
      <c r="AB29" s="4" t="s">
        <v>95</v>
      </c>
      <c r="AC29" s="4" t="s">
        <v>236</v>
      </c>
      <c r="AD29" s="4" t="s">
        <v>95</v>
      </c>
      <c r="AE29" s="4" t="s">
        <v>95</v>
      </c>
      <c r="AF29" s="4" t="s">
        <v>95</v>
      </c>
      <c r="AG29" s="4" t="s">
        <v>95</v>
      </c>
      <c r="AH29" s="4" t="s">
        <v>95</v>
      </c>
      <c r="AI29" s="4" t="s">
        <v>95</v>
      </c>
      <c r="AJ29" s="4" t="s">
        <v>95</v>
      </c>
      <c r="AK29" s="4" t="s">
        <v>95</v>
      </c>
      <c r="AL29" s="4" t="s">
        <v>378</v>
      </c>
      <c r="AM29" s="4" t="s">
        <v>95</v>
      </c>
      <c r="AN29" s="4" t="s">
        <v>95</v>
      </c>
      <c r="AO29" s="4" t="s">
        <v>95</v>
      </c>
      <c r="AP29" s="4" t="s">
        <v>95</v>
      </c>
      <c r="AQ29" s="4" t="s">
        <v>222</v>
      </c>
      <c r="AR29" s="4" t="s">
        <v>95</v>
      </c>
      <c r="AS29" s="4" t="s">
        <v>95</v>
      </c>
      <c r="AT29" s="4" t="s">
        <v>95</v>
      </c>
      <c r="AU29" s="4" t="s">
        <v>95</v>
      </c>
      <c r="AV29" s="4" t="s">
        <v>222</v>
      </c>
      <c r="AW29" s="4" t="s">
        <v>95</v>
      </c>
      <c r="AX29" s="4" t="s">
        <v>95</v>
      </c>
      <c r="AY29" s="4" t="s">
        <v>95</v>
      </c>
      <c r="AZ29" s="4" t="s">
        <v>95</v>
      </c>
      <c r="BA29" s="4" t="s">
        <v>228</v>
      </c>
      <c r="BB29" s="4" t="s">
        <v>95</v>
      </c>
      <c r="BC29" s="4" t="s">
        <v>95</v>
      </c>
      <c r="BD29" s="4" t="s">
        <v>95</v>
      </c>
    </row>
    <row r="30" spans="1:56" x14ac:dyDescent="0.4">
      <c r="A30" s="1" t="s">
        <v>908</v>
      </c>
      <c r="B30" s="9">
        <v>0.909772064692</v>
      </c>
      <c r="C30" s="9">
        <v>0.80762324994349999</v>
      </c>
      <c r="D30" s="9">
        <v>0.90685864549070005</v>
      </c>
      <c r="E30" s="9">
        <v>0.92892306269680003</v>
      </c>
      <c r="F30" s="9">
        <v>0.87931897577239992</v>
      </c>
      <c r="G30" s="9">
        <v>0.83516915583240003</v>
      </c>
      <c r="H30" s="9">
        <v>0.76229800843090001</v>
      </c>
      <c r="I30" s="9">
        <v>0.85941372504799995</v>
      </c>
      <c r="J30" s="9">
        <v>0.8686778412370999</v>
      </c>
      <c r="K30" s="9">
        <v>0.88609666775189988</v>
      </c>
      <c r="L30" s="9">
        <v>0.77815902385360003</v>
      </c>
      <c r="M30" s="9">
        <v>0.70994749136879998</v>
      </c>
      <c r="N30" s="9">
        <v>0.80334478808239995</v>
      </c>
      <c r="O30" s="9">
        <v>0.80183643122359993</v>
      </c>
      <c r="P30" s="9">
        <v>0.83483284305680006</v>
      </c>
      <c r="Q30" s="9">
        <v>0.62419820766040002</v>
      </c>
      <c r="R30" s="9">
        <v>0.60189570646299995</v>
      </c>
      <c r="S30" s="9">
        <v>0.72315573036049996</v>
      </c>
      <c r="T30" s="9">
        <v>0.76137757884760005</v>
      </c>
      <c r="U30" s="9">
        <v>0.76103334667230005</v>
      </c>
      <c r="V30" s="9">
        <v>0.52424258928279999</v>
      </c>
      <c r="W30" s="9">
        <v>0.45324444034729999</v>
      </c>
      <c r="X30" s="9">
        <v>0.60229460060569995</v>
      </c>
      <c r="Y30" s="9">
        <v>0.60506200080500006</v>
      </c>
      <c r="Z30" s="9">
        <v>0.63134084269860002</v>
      </c>
      <c r="AA30" s="9">
        <v>0.35875702579099999</v>
      </c>
      <c r="AB30" s="9">
        <v>0.35621802696160004</v>
      </c>
      <c r="AC30" s="9">
        <v>0.42793228063949995</v>
      </c>
      <c r="AD30" s="9">
        <v>0.49159538142179998</v>
      </c>
      <c r="AE30" s="9">
        <v>0.4932826437208</v>
      </c>
      <c r="AF30" s="9">
        <v>0.17198180393080001</v>
      </c>
      <c r="AG30" s="9">
        <v>0.17769392959899999</v>
      </c>
      <c r="AH30" s="9">
        <v>0.25899553976459999</v>
      </c>
      <c r="AI30" s="9">
        <v>0.30234020360530001</v>
      </c>
      <c r="AJ30" s="9">
        <v>0.30451818257749996</v>
      </c>
      <c r="AK30" s="9">
        <v>0.59729273238429992</v>
      </c>
      <c r="AL30" s="9">
        <v>0.52287446781949998</v>
      </c>
      <c r="AM30" s="9">
        <v>0.62776622293789996</v>
      </c>
      <c r="AN30" s="9">
        <v>0.64736601923869996</v>
      </c>
      <c r="AO30" s="9">
        <v>0.66593011629939991</v>
      </c>
      <c r="AP30" s="9">
        <v>0.67796825258080007</v>
      </c>
      <c r="AQ30" s="9">
        <v>0.6479450546244</v>
      </c>
      <c r="AR30" s="9">
        <v>0.7459414478909</v>
      </c>
      <c r="AS30" s="9">
        <v>0.77569242710739994</v>
      </c>
      <c r="AT30" s="9">
        <v>0.77382937774609994</v>
      </c>
      <c r="AU30" s="9">
        <v>0.68073759925740007</v>
      </c>
      <c r="AV30" s="9">
        <v>0.61962486096840008</v>
      </c>
      <c r="AW30" s="9">
        <v>0.72323833833869999</v>
      </c>
      <c r="AX30" s="9">
        <v>0.73907265237690001</v>
      </c>
      <c r="AY30" s="9">
        <v>0.7462594574725</v>
      </c>
      <c r="AZ30" s="9">
        <v>0.55905370425430001</v>
      </c>
      <c r="BA30" s="9">
        <v>0.52897823215920003</v>
      </c>
      <c r="BB30" s="9">
        <v>0.62143668477150005</v>
      </c>
      <c r="BC30" s="9">
        <v>0.66467281079499996</v>
      </c>
      <c r="BD30" s="9">
        <v>0.66820689882619999</v>
      </c>
    </row>
    <row r="31" spans="1:56" x14ac:dyDescent="0.4">
      <c r="B31" s="10">
        <v>138</v>
      </c>
      <c r="C31" s="10">
        <v>114</v>
      </c>
      <c r="D31" s="10">
        <v>156</v>
      </c>
      <c r="E31" s="10">
        <v>182</v>
      </c>
      <c r="F31" s="10">
        <v>468</v>
      </c>
      <c r="G31" s="10">
        <v>412</v>
      </c>
      <c r="H31" s="10">
        <v>316</v>
      </c>
      <c r="I31" s="10">
        <v>406</v>
      </c>
      <c r="J31" s="10">
        <v>435</v>
      </c>
      <c r="K31" s="10">
        <v>923</v>
      </c>
      <c r="L31" s="10">
        <v>467</v>
      </c>
      <c r="M31" s="10">
        <v>411</v>
      </c>
      <c r="N31" s="10">
        <v>459</v>
      </c>
      <c r="O31" s="10">
        <v>559</v>
      </c>
      <c r="P31" s="10">
        <v>1091</v>
      </c>
      <c r="Q31" s="10">
        <v>373</v>
      </c>
      <c r="R31" s="10">
        <v>355</v>
      </c>
      <c r="S31" s="10">
        <v>445</v>
      </c>
      <c r="T31" s="10">
        <v>478</v>
      </c>
      <c r="U31" s="10">
        <v>733</v>
      </c>
      <c r="V31" s="10">
        <v>390</v>
      </c>
      <c r="W31" s="10">
        <v>331</v>
      </c>
      <c r="X31" s="10">
        <v>405</v>
      </c>
      <c r="Y31" s="10">
        <v>381</v>
      </c>
      <c r="Z31" s="10">
        <v>557</v>
      </c>
      <c r="AA31" s="10">
        <v>292</v>
      </c>
      <c r="AB31" s="10">
        <v>306</v>
      </c>
      <c r="AC31" s="10">
        <v>345</v>
      </c>
      <c r="AD31" s="10">
        <v>311</v>
      </c>
      <c r="AE31" s="10">
        <v>447</v>
      </c>
      <c r="AF31" s="10">
        <v>63</v>
      </c>
      <c r="AG31" s="10">
        <v>76</v>
      </c>
      <c r="AH31" s="10">
        <v>102</v>
      </c>
      <c r="AI31" s="10">
        <v>111</v>
      </c>
      <c r="AJ31" s="10">
        <v>143</v>
      </c>
      <c r="AK31" s="10">
        <v>857</v>
      </c>
      <c r="AL31" s="10">
        <v>730</v>
      </c>
      <c r="AM31" s="10">
        <v>866</v>
      </c>
      <c r="AN31" s="10">
        <v>838</v>
      </c>
      <c r="AO31" s="10">
        <v>1531</v>
      </c>
      <c r="AP31" s="10">
        <v>1270</v>
      </c>
      <c r="AQ31" s="10">
        <v>1165</v>
      </c>
      <c r="AR31" s="10">
        <v>1425</v>
      </c>
      <c r="AS31" s="10">
        <v>1582</v>
      </c>
      <c r="AT31" s="10">
        <v>2799</v>
      </c>
      <c r="AU31" s="10">
        <v>1499</v>
      </c>
      <c r="AV31" s="10">
        <v>1333</v>
      </c>
      <c r="AW31" s="10">
        <v>1611</v>
      </c>
      <c r="AX31" s="10">
        <v>1714</v>
      </c>
      <c r="AY31" s="10">
        <v>3095</v>
      </c>
      <c r="AZ31" s="10">
        <v>638</v>
      </c>
      <c r="BA31" s="10">
        <v>576</v>
      </c>
      <c r="BB31" s="10">
        <v>708</v>
      </c>
      <c r="BC31" s="10">
        <v>742</v>
      </c>
      <c r="BD31" s="10">
        <v>1270</v>
      </c>
    </row>
    <row r="32" spans="1:56" x14ac:dyDescent="0.4">
      <c r="B32" s="10">
        <v>151</v>
      </c>
      <c r="C32" s="10">
        <v>140</v>
      </c>
      <c r="D32" s="10">
        <v>171</v>
      </c>
      <c r="E32" s="10">
        <v>194</v>
      </c>
      <c r="F32" s="10">
        <v>525</v>
      </c>
      <c r="G32" s="10">
        <v>474</v>
      </c>
      <c r="H32" s="10">
        <v>399</v>
      </c>
      <c r="I32" s="10">
        <v>458</v>
      </c>
      <c r="J32" s="10">
        <v>487</v>
      </c>
      <c r="K32" s="10">
        <v>1024</v>
      </c>
      <c r="L32" s="10">
        <v>580</v>
      </c>
      <c r="M32" s="10">
        <v>558</v>
      </c>
      <c r="N32" s="10">
        <v>557</v>
      </c>
      <c r="O32" s="10">
        <v>670</v>
      </c>
      <c r="P32" s="10">
        <v>1265</v>
      </c>
      <c r="Q32" s="10">
        <v>580</v>
      </c>
      <c r="R32" s="10">
        <v>579</v>
      </c>
      <c r="S32" s="10">
        <v>605</v>
      </c>
      <c r="T32" s="10">
        <v>615</v>
      </c>
      <c r="U32" s="10">
        <v>977</v>
      </c>
      <c r="V32" s="10">
        <v>702</v>
      </c>
      <c r="W32" s="10">
        <v>697</v>
      </c>
      <c r="X32" s="10">
        <v>673</v>
      </c>
      <c r="Y32" s="10">
        <v>615</v>
      </c>
      <c r="Z32" s="10">
        <v>885</v>
      </c>
      <c r="AA32" s="10">
        <v>735</v>
      </c>
      <c r="AB32" s="10">
        <v>799</v>
      </c>
      <c r="AC32" s="10">
        <v>729</v>
      </c>
      <c r="AD32" s="10">
        <v>608</v>
      </c>
      <c r="AE32" s="10">
        <v>879</v>
      </c>
      <c r="AF32" s="10">
        <v>361</v>
      </c>
      <c r="AG32" s="10">
        <v>408</v>
      </c>
      <c r="AH32" s="10">
        <v>375</v>
      </c>
      <c r="AI32" s="10">
        <v>339</v>
      </c>
      <c r="AJ32" s="10">
        <v>431</v>
      </c>
      <c r="AK32" s="10">
        <v>1564</v>
      </c>
      <c r="AL32" s="10">
        <v>1560</v>
      </c>
      <c r="AM32" s="10">
        <v>1486</v>
      </c>
      <c r="AN32" s="10">
        <v>1327</v>
      </c>
      <c r="AO32" s="10">
        <v>2296</v>
      </c>
      <c r="AP32" s="10">
        <v>2010</v>
      </c>
      <c r="AQ32" s="10">
        <v>2001</v>
      </c>
      <c r="AR32" s="10">
        <v>2055</v>
      </c>
      <c r="AS32" s="10">
        <v>2161</v>
      </c>
      <c r="AT32" s="10">
        <v>3652</v>
      </c>
      <c r="AU32" s="10">
        <v>2387</v>
      </c>
      <c r="AV32" s="10">
        <v>2405</v>
      </c>
      <c r="AW32" s="10">
        <v>2382</v>
      </c>
      <c r="AX32" s="10">
        <v>2397</v>
      </c>
      <c r="AY32" s="10">
        <v>4107</v>
      </c>
      <c r="AZ32" s="10">
        <v>1199</v>
      </c>
      <c r="BA32" s="10">
        <v>1175</v>
      </c>
      <c r="BB32" s="10">
        <v>1190</v>
      </c>
      <c r="BC32" s="10">
        <v>1127</v>
      </c>
      <c r="BD32" s="10">
        <v>1880</v>
      </c>
    </row>
    <row r="33" spans="1:56" x14ac:dyDescent="0.4">
      <c r="B33" s="10">
        <v>306.20037900829999</v>
      </c>
      <c r="C33" s="10">
        <v>335.11383986829998</v>
      </c>
      <c r="D33" s="10">
        <v>356.49402405839999</v>
      </c>
      <c r="E33" s="10">
        <v>381.89582973350002</v>
      </c>
      <c r="F33" s="10">
        <v>601.62819229399997</v>
      </c>
      <c r="G33" s="10">
        <v>638.52947051460001</v>
      </c>
      <c r="H33" s="10">
        <v>521.61705101320001</v>
      </c>
      <c r="I33" s="10">
        <v>570.12789969029996</v>
      </c>
      <c r="J33" s="10">
        <v>585.49904681680005</v>
      </c>
      <c r="K33" s="10">
        <v>999.88449535740006</v>
      </c>
      <c r="L33" s="10">
        <v>480.97352380960001</v>
      </c>
      <c r="M33" s="10">
        <v>438.16986786130002</v>
      </c>
      <c r="N33" s="10">
        <v>504.31474162519999</v>
      </c>
      <c r="O33" s="10">
        <v>510.55095397090003</v>
      </c>
      <c r="P33" s="10">
        <v>896.08857408059998</v>
      </c>
      <c r="Q33" s="10">
        <v>362.26862998939998</v>
      </c>
      <c r="R33" s="10">
        <v>348.53367954279997</v>
      </c>
      <c r="S33" s="10">
        <v>420.41266385310001</v>
      </c>
      <c r="T33" s="10">
        <v>427.81784481509999</v>
      </c>
      <c r="U33" s="10">
        <v>705.73766413639999</v>
      </c>
      <c r="V33" s="10">
        <v>279.27212062490003</v>
      </c>
      <c r="W33" s="10">
        <v>242.42279020679999</v>
      </c>
      <c r="X33" s="10">
        <v>323.71755684250002</v>
      </c>
      <c r="Y33" s="10">
        <v>315.12274195480001</v>
      </c>
      <c r="Z33" s="10">
        <v>540.03332341359999</v>
      </c>
      <c r="AA33" s="10">
        <v>180.34302993189999</v>
      </c>
      <c r="AB33" s="10">
        <v>173.8485189756</v>
      </c>
      <c r="AC33" s="10">
        <v>222.6881069657</v>
      </c>
      <c r="AD33" s="10">
        <v>227.9001609419</v>
      </c>
      <c r="AE33" s="10">
        <v>428.20468552360001</v>
      </c>
      <c r="AF33" s="10">
        <v>42.460822602420002</v>
      </c>
      <c r="AG33" s="10">
        <v>46.492829220099999</v>
      </c>
      <c r="AH33" s="10">
        <v>63.713690256500001</v>
      </c>
      <c r="AI33" s="10">
        <v>86.535395797999996</v>
      </c>
      <c r="AJ33" s="10">
        <v>136.07444497750001</v>
      </c>
      <c r="AK33" s="10">
        <v>1048.7784368759999</v>
      </c>
      <c r="AL33" s="10">
        <v>916.51367728529999</v>
      </c>
      <c r="AM33" s="10">
        <v>1101.4028472120001</v>
      </c>
      <c r="AN33" s="10">
        <v>1164.698307547</v>
      </c>
      <c r="AO33" s="10">
        <v>2011.475721106</v>
      </c>
      <c r="AP33" s="10">
        <v>1232.2736528360001</v>
      </c>
      <c r="AQ33" s="10">
        <v>1169.9676659629999</v>
      </c>
      <c r="AR33" s="10">
        <v>1320.679382717</v>
      </c>
      <c r="AS33" s="10">
        <v>1319.51309317</v>
      </c>
      <c r="AT33" s="10">
        <v>2260.9543061989998</v>
      </c>
      <c r="AU33" s="10">
        <v>1608.8835377180001</v>
      </c>
      <c r="AV33" s="10">
        <v>1452.2694825789999</v>
      </c>
      <c r="AW33" s="10">
        <v>1731.6046030970001</v>
      </c>
      <c r="AX33" s="10">
        <v>1742.8974794220001</v>
      </c>
      <c r="AY33" s="10">
        <v>2995.0518859029999</v>
      </c>
      <c r="AZ33" s="10">
        <v>683.47582111810004</v>
      </c>
      <c r="BA33" s="10">
        <v>653.92909410870004</v>
      </c>
      <c r="BB33" s="10">
        <v>731.90460691149997</v>
      </c>
      <c r="BC33" s="10">
        <v>791.70884424999997</v>
      </c>
      <c r="BD33" s="10">
        <v>1318.743846156</v>
      </c>
    </row>
    <row r="34" spans="1:56" x14ac:dyDescent="0.4">
      <c r="B34" s="10">
        <v>336.56823603610002</v>
      </c>
      <c r="C34" s="10">
        <v>414.93832661670001</v>
      </c>
      <c r="D34" s="10">
        <v>393.1087009327</v>
      </c>
      <c r="E34" s="10">
        <v>411.1167491361</v>
      </c>
      <c r="F34" s="10">
        <v>684.19789504209996</v>
      </c>
      <c r="G34" s="10">
        <v>764.5510685534</v>
      </c>
      <c r="H34" s="10">
        <v>684.26920344040002</v>
      </c>
      <c r="I34" s="10">
        <v>663.39166233169999</v>
      </c>
      <c r="J34" s="10">
        <v>674.01172105759997</v>
      </c>
      <c r="K34" s="10">
        <v>1128.41468854</v>
      </c>
      <c r="L34" s="10">
        <v>618.09155849379999</v>
      </c>
      <c r="M34" s="10">
        <v>617.18630347789997</v>
      </c>
      <c r="N34" s="10">
        <v>627.76873530119997</v>
      </c>
      <c r="O34" s="10">
        <v>636.72706064479996</v>
      </c>
      <c r="P34" s="10">
        <v>1073.374845675</v>
      </c>
      <c r="Q34" s="10">
        <v>580.37435151759996</v>
      </c>
      <c r="R34" s="10">
        <v>579.05991985059995</v>
      </c>
      <c r="S34" s="10">
        <v>581.35840760539998</v>
      </c>
      <c r="T34" s="10">
        <v>561.89971533259995</v>
      </c>
      <c r="U34" s="10">
        <v>927.34131457230001</v>
      </c>
      <c r="V34" s="10">
        <v>532.71543810840001</v>
      </c>
      <c r="W34" s="10">
        <v>534.86103441440002</v>
      </c>
      <c r="X34" s="10">
        <v>537.47378196149998</v>
      </c>
      <c r="Y34" s="10">
        <v>520.81066326339999</v>
      </c>
      <c r="Z34" s="10">
        <v>855.37523773249995</v>
      </c>
      <c r="AA34" s="10">
        <v>502.68849657880003</v>
      </c>
      <c r="AB34" s="10">
        <v>488.03964374970002</v>
      </c>
      <c r="AC34" s="10">
        <v>520.38165158490006</v>
      </c>
      <c r="AD34" s="10">
        <v>463.59296599330003</v>
      </c>
      <c r="AE34" s="10">
        <v>868.07166433760005</v>
      </c>
      <c r="AF34" s="10">
        <v>246.89136659779999</v>
      </c>
      <c r="AG34" s="10">
        <v>261.6455684503</v>
      </c>
      <c r="AH34" s="10">
        <v>246.00304049409999</v>
      </c>
      <c r="AI34" s="10">
        <v>286.2186198398</v>
      </c>
      <c r="AJ34" s="10">
        <v>446.85162582309999</v>
      </c>
      <c r="AK34" s="10">
        <v>1755.8868206699999</v>
      </c>
      <c r="AL34" s="10">
        <v>1752.8369306449999</v>
      </c>
      <c r="AM34" s="10">
        <v>1754.4793060980001</v>
      </c>
      <c r="AN34" s="10">
        <v>1799.134141944</v>
      </c>
      <c r="AO34" s="10">
        <v>3020.550763321</v>
      </c>
      <c r="AP34" s="10">
        <v>1817.5978715010001</v>
      </c>
      <c r="AQ34" s="10">
        <v>1805.6587632129999</v>
      </c>
      <c r="AR34" s="10">
        <v>1770.486660114</v>
      </c>
      <c r="AS34" s="10">
        <v>1701.07770433</v>
      </c>
      <c r="AT34" s="10">
        <v>2921.773676756</v>
      </c>
      <c r="AU34" s="10">
        <v>2363.4415661379999</v>
      </c>
      <c r="AV34" s="10">
        <v>2343.7882726490002</v>
      </c>
      <c r="AW34" s="10">
        <v>2394.2378484450001</v>
      </c>
      <c r="AX34" s="10">
        <v>2358.2221231120002</v>
      </c>
      <c r="AY34" s="10">
        <v>4013.4190004729999</v>
      </c>
      <c r="AZ34" s="10">
        <v>1222.5584338619999</v>
      </c>
      <c r="BA34" s="10">
        <v>1236.211727351</v>
      </c>
      <c r="BB34" s="10">
        <v>1177.7621515549999</v>
      </c>
      <c r="BC34" s="10">
        <v>1191.125665729</v>
      </c>
      <c r="BD34" s="10">
        <v>1973.5561672179999</v>
      </c>
    </row>
    <row r="35" spans="1:56" x14ac:dyDescent="0.4">
      <c r="B35" s="4" t="s">
        <v>183</v>
      </c>
      <c r="C35" s="4" t="s">
        <v>95</v>
      </c>
      <c r="D35" s="4" t="s">
        <v>183</v>
      </c>
      <c r="E35" s="4" t="s">
        <v>183</v>
      </c>
      <c r="F35" s="4" t="s">
        <v>183</v>
      </c>
      <c r="G35" s="4" t="s">
        <v>183</v>
      </c>
      <c r="H35" s="4" t="s">
        <v>95</v>
      </c>
      <c r="I35" s="4" t="s">
        <v>183</v>
      </c>
      <c r="J35" s="4" t="s">
        <v>160</v>
      </c>
      <c r="K35" s="4" t="s">
        <v>734</v>
      </c>
      <c r="L35" s="4" t="s">
        <v>183</v>
      </c>
      <c r="M35" s="4" t="s">
        <v>95</v>
      </c>
      <c r="N35" s="4" t="s">
        <v>183</v>
      </c>
      <c r="O35" s="4" t="s">
        <v>183</v>
      </c>
      <c r="P35" s="4" t="s">
        <v>734</v>
      </c>
      <c r="Q35" s="4" t="s">
        <v>95</v>
      </c>
      <c r="R35" s="4" t="s">
        <v>95</v>
      </c>
      <c r="S35" s="4" t="s">
        <v>734</v>
      </c>
      <c r="T35" s="4" t="s">
        <v>792</v>
      </c>
      <c r="U35" s="4" t="s">
        <v>792</v>
      </c>
      <c r="V35" s="4" t="s">
        <v>183</v>
      </c>
      <c r="W35" s="4" t="s">
        <v>95</v>
      </c>
      <c r="X35" s="4" t="s">
        <v>734</v>
      </c>
      <c r="Y35" s="4" t="s">
        <v>734</v>
      </c>
      <c r="Z35" s="4" t="s">
        <v>792</v>
      </c>
      <c r="AA35" s="4" t="s">
        <v>95</v>
      </c>
      <c r="AB35" s="4" t="s">
        <v>95</v>
      </c>
      <c r="AC35" s="4" t="s">
        <v>202</v>
      </c>
      <c r="AD35" s="4" t="s">
        <v>792</v>
      </c>
      <c r="AE35" s="4" t="s">
        <v>909</v>
      </c>
      <c r="AF35" s="4" t="s">
        <v>95</v>
      </c>
      <c r="AG35" s="4" t="s">
        <v>95</v>
      </c>
      <c r="AH35" s="4" t="s">
        <v>202</v>
      </c>
      <c r="AI35" s="4" t="s">
        <v>792</v>
      </c>
      <c r="AJ35" s="4" t="s">
        <v>792</v>
      </c>
      <c r="AK35" s="4" t="s">
        <v>160</v>
      </c>
      <c r="AL35" s="4" t="s">
        <v>95</v>
      </c>
      <c r="AM35" s="4" t="s">
        <v>160</v>
      </c>
      <c r="AN35" s="4" t="s">
        <v>734</v>
      </c>
      <c r="AO35" s="4" t="s">
        <v>909</v>
      </c>
      <c r="AP35" s="4" t="s">
        <v>95</v>
      </c>
      <c r="AQ35" s="4" t="s">
        <v>95</v>
      </c>
      <c r="AR35" s="4" t="s">
        <v>792</v>
      </c>
      <c r="AS35" s="4" t="s">
        <v>792</v>
      </c>
      <c r="AT35" s="4" t="s">
        <v>792</v>
      </c>
      <c r="AU35" s="4" t="s">
        <v>160</v>
      </c>
      <c r="AV35" s="4" t="s">
        <v>95</v>
      </c>
      <c r="AW35" s="4" t="s">
        <v>734</v>
      </c>
      <c r="AX35" s="4" t="s">
        <v>792</v>
      </c>
      <c r="AY35" s="4" t="s">
        <v>792</v>
      </c>
      <c r="AZ35" s="4" t="s">
        <v>95</v>
      </c>
      <c r="BA35" s="4" t="s">
        <v>95</v>
      </c>
      <c r="BB35" s="4" t="s">
        <v>734</v>
      </c>
      <c r="BC35" s="4" t="s">
        <v>792</v>
      </c>
      <c r="BD35" s="4" t="s">
        <v>909</v>
      </c>
    </row>
    <row r="36" spans="1:56" x14ac:dyDescent="0.4">
      <c r="A36" s="1" t="s">
        <v>910</v>
      </c>
      <c r="B36" s="14">
        <v>7.3731215815239999</v>
      </c>
      <c r="C36" s="14">
        <v>6.667090826481</v>
      </c>
      <c r="D36" s="14">
        <v>7.5740415167980002</v>
      </c>
      <c r="E36" s="14">
        <v>7.4158088394609996</v>
      </c>
      <c r="F36" s="14">
        <v>7.1503159315250002</v>
      </c>
      <c r="G36" s="14">
        <v>6.2668432850649998</v>
      </c>
      <c r="H36" s="14">
        <v>5.6159648223090004</v>
      </c>
      <c r="I36" s="14">
        <v>6.5254040914829998</v>
      </c>
      <c r="J36" s="14">
        <v>6.5195522363349996</v>
      </c>
      <c r="K36" s="14">
        <v>6.7879845813399999</v>
      </c>
      <c r="L36" s="14">
        <v>5.5286891149740001</v>
      </c>
      <c r="M36" s="14">
        <v>5.059309234863</v>
      </c>
      <c r="N36" s="14">
        <v>5.6381973127740004</v>
      </c>
      <c r="O36" s="14">
        <v>6.0189859341799998</v>
      </c>
      <c r="P36" s="14">
        <v>6.3330597689700001</v>
      </c>
      <c r="Q36" s="14">
        <v>4.5602384603950004</v>
      </c>
      <c r="R36" s="14">
        <v>4.3980149902579999</v>
      </c>
      <c r="S36" s="14">
        <v>5.0799893740110003</v>
      </c>
      <c r="T36" s="14">
        <v>5.3038276257949999</v>
      </c>
      <c r="U36" s="14">
        <v>5.5117025229229997</v>
      </c>
      <c r="V36" s="14">
        <v>3.85298274697</v>
      </c>
      <c r="W36" s="14">
        <v>3.6519274267180002</v>
      </c>
      <c r="X36" s="14">
        <v>4.2925187363230002</v>
      </c>
      <c r="Y36" s="14">
        <v>4.3744220739989998</v>
      </c>
      <c r="Z36" s="14">
        <v>4.5291940818800001</v>
      </c>
      <c r="AA36" s="14">
        <v>2.9089183643080001</v>
      </c>
      <c r="AB36" s="14">
        <v>2.8430582591669999</v>
      </c>
      <c r="AC36" s="14">
        <v>3.3525023361890001</v>
      </c>
      <c r="AD36" s="14">
        <v>3.7455530178030001</v>
      </c>
      <c r="AE36" s="14">
        <v>3.6410156984199999</v>
      </c>
      <c r="AF36" s="14">
        <v>1.936219158453</v>
      </c>
      <c r="AG36" s="14">
        <v>1.9435565771050001</v>
      </c>
      <c r="AH36" s="14">
        <v>2.3115979978930001</v>
      </c>
      <c r="AI36" s="14">
        <v>2.6908491041799998</v>
      </c>
      <c r="AJ36" s="14">
        <v>2.684449906073</v>
      </c>
      <c r="AK36" s="14">
        <v>4.6186143913860001</v>
      </c>
      <c r="AL36" s="14">
        <v>4.1907238373059998</v>
      </c>
      <c r="AM36" s="14">
        <v>4.8462530804409996</v>
      </c>
      <c r="AN36" s="14">
        <v>4.9695866579350003</v>
      </c>
      <c r="AO36" s="14">
        <v>5.1739703601739997</v>
      </c>
      <c r="AP36" s="14">
        <v>5.0283485381219997</v>
      </c>
      <c r="AQ36" s="14">
        <v>4.79513546001</v>
      </c>
      <c r="AR36" s="14">
        <v>5.4105377123740004</v>
      </c>
      <c r="AS36" s="14">
        <v>5.6790554982629997</v>
      </c>
      <c r="AT36" s="14">
        <v>5.7429067313670004</v>
      </c>
      <c r="AU36" s="14">
        <v>5.1274512698840002</v>
      </c>
      <c r="AV36" s="14">
        <v>4.7770317024409996</v>
      </c>
      <c r="AW36" s="14">
        <v>5.4457091086320002</v>
      </c>
      <c r="AX36" s="14">
        <v>5.6098371906960001</v>
      </c>
      <c r="AY36" s="14">
        <v>5.7317505707830003</v>
      </c>
      <c r="AZ36" s="14">
        <v>4.280345673247</v>
      </c>
      <c r="BA36" s="14">
        <v>3.9891910537039998</v>
      </c>
      <c r="BB36" s="14">
        <v>4.5786917780280003</v>
      </c>
      <c r="BC36" s="14">
        <v>4.8697359040780004</v>
      </c>
      <c r="BD36" s="14">
        <v>4.9264486326789996</v>
      </c>
    </row>
    <row r="37" spans="1:56" x14ac:dyDescent="0.4">
      <c r="A37" s="1" t="s">
        <v>152</v>
      </c>
      <c r="B37" s="10">
        <v>151</v>
      </c>
      <c r="C37" s="10">
        <v>140</v>
      </c>
      <c r="D37" s="10">
        <v>171</v>
      </c>
      <c r="E37" s="10">
        <v>194</v>
      </c>
      <c r="F37" s="10">
        <v>525</v>
      </c>
      <c r="G37" s="10">
        <v>474</v>
      </c>
      <c r="H37" s="10">
        <v>399</v>
      </c>
      <c r="I37" s="10">
        <v>458</v>
      </c>
      <c r="J37" s="10">
        <v>487</v>
      </c>
      <c r="K37" s="10">
        <v>1024</v>
      </c>
      <c r="L37" s="10">
        <v>580</v>
      </c>
      <c r="M37" s="10">
        <v>558</v>
      </c>
      <c r="N37" s="10">
        <v>557</v>
      </c>
      <c r="O37" s="10">
        <v>670</v>
      </c>
      <c r="P37" s="10">
        <v>1265</v>
      </c>
      <c r="Q37" s="10">
        <v>580</v>
      </c>
      <c r="R37" s="10">
        <v>579</v>
      </c>
      <c r="S37" s="10">
        <v>605</v>
      </c>
      <c r="T37" s="10">
        <v>615</v>
      </c>
      <c r="U37" s="10">
        <v>977</v>
      </c>
      <c r="V37" s="10">
        <v>702</v>
      </c>
      <c r="W37" s="10">
        <v>697</v>
      </c>
      <c r="X37" s="10">
        <v>673</v>
      </c>
      <c r="Y37" s="10">
        <v>615</v>
      </c>
      <c r="Z37" s="10">
        <v>885</v>
      </c>
      <c r="AA37" s="10">
        <v>735</v>
      </c>
      <c r="AB37" s="10">
        <v>799</v>
      </c>
      <c r="AC37" s="10">
        <v>729</v>
      </c>
      <c r="AD37" s="10">
        <v>608</v>
      </c>
      <c r="AE37" s="10">
        <v>879</v>
      </c>
      <c r="AF37" s="10">
        <v>361</v>
      </c>
      <c r="AG37" s="10">
        <v>408</v>
      </c>
      <c r="AH37" s="10">
        <v>375</v>
      </c>
      <c r="AI37" s="10">
        <v>339</v>
      </c>
      <c r="AJ37" s="10">
        <v>431</v>
      </c>
      <c r="AK37" s="10">
        <v>1564</v>
      </c>
      <c r="AL37" s="10">
        <v>1560</v>
      </c>
      <c r="AM37" s="10">
        <v>1486</v>
      </c>
      <c r="AN37" s="10">
        <v>1327</v>
      </c>
      <c r="AO37" s="10">
        <v>2296</v>
      </c>
      <c r="AP37" s="10">
        <v>2010</v>
      </c>
      <c r="AQ37" s="10">
        <v>2001</v>
      </c>
      <c r="AR37" s="10">
        <v>2055</v>
      </c>
      <c r="AS37" s="10">
        <v>2161</v>
      </c>
      <c r="AT37" s="10">
        <v>3652</v>
      </c>
      <c r="AU37" s="10">
        <v>2387</v>
      </c>
      <c r="AV37" s="10">
        <v>2405</v>
      </c>
      <c r="AW37" s="10">
        <v>2382</v>
      </c>
      <c r="AX37" s="10">
        <v>2397</v>
      </c>
      <c r="AY37" s="10">
        <v>4107</v>
      </c>
      <c r="AZ37" s="10">
        <v>1199</v>
      </c>
      <c r="BA37" s="10">
        <v>1175</v>
      </c>
      <c r="BB37" s="10">
        <v>1190</v>
      </c>
      <c r="BC37" s="10">
        <v>1127</v>
      </c>
      <c r="BD37" s="10">
        <v>1880</v>
      </c>
    </row>
    <row r="38" spans="1:56" x14ac:dyDescent="0.4">
      <c r="A38" s="1" t="s">
        <v>153</v>
      </c>
      <c r="B38" s="10">
        <v>336.56823603610002</v>
      </c>
      <c r="C38" s="10">
        <v>414.93832661670001</v>
      </c>
      <c r="D38" s="10">
        <v>393.1087009327</v>
      </c>
      <c r="E38" s="10">
        <v>411.1167491361</v>
      </c>
      <c r="F38" s="10">
        <v>684.19789504209996</v>
      </c>
      <c r="G38" s="10">
        <v>764.5510685534</v>
      </c>
      <c r="H38" s="10">
        <v>684.26920344040002</v>
      </c>
      <c r="I38" s="10">
        <v>663.39166233169999</v>
      </c>
      <c r="J38" s="10">
        <v>674.01172105759997</v>
      </c>
      <c r="K38" s="10">
        <v>1128.41468854</v>
      </c>
      <c r="L38" s="10">
        <v>618.09155849379999</v>
      </c>
      <c r="M38" s="10">
        <v>617.18630347789997</v>
      </c>
      <c r="N38" s="10">
        <v>627.76873530119997</v>
      </c>
      <c r="O38" s="10">
        <v>636.72706064479996</v>
      </c>
      <c r="P38" s="10">
        <v>1073.374845675</v>
      </c>
      <c r="Q38" s="10">
        <v>580.37435151759996</v>
      </c>
      <c r="R38" s="10">
        <v>579.05991985059995</v>
      </c>
      <c r="S38" s="10">
        <v>581.35840760539998</v>
      </c>
      <c r="T38" s="10">
        <v>561.89971533259995</v>
      </c>
      <c r="U38" s="10">
        <v>927.34131457230001</v>
      </c>
      <c r="V38" s="10">
        <v>532.71543810840001</v>
      </c>
      <c r="W38" s="10">
        <v>534.86103441440002</v>
      </c>
      <c r="X38" s="10">
        <v>537.47378196149998</v>
      </c>
      <c r="Y38" s="10">
        <v>520.81066326339999</v>
      </c>
      <c r="Z38" s="10">
        <v>855.37523773249995</v>
      </c>
      <c r="AA38" s="10">
        <v>502.68849657880003</v>
      </c>
      <c r="AB38" s="10">
        <v>488.03964374970002</v>
      </c>
      <c r="AC38" s="10">
        <v>520.38165158490006</v>
      </c>
      <c r="AD38" s="10">
        <v>463.59296599330003</v>
      </c>
      <c r="AE38" s="10">
        <v>868.07166433760005</v>
      </c>
      <c r="AF38" s="10">
        <v>246.89136659779999</v>
      </c>
      <c r="AG38" s="10">
        <v>261.6455684503</v>
      </c>
      <c r="AH38" s="10">
        <v>246.00304049409999</v>
      </c>
      <c r="AI38" s="10">
        <v>286.2186198398</v>
      </c>
      <c r="AJ38" s="10">
        <v>446.85162582309999</v>
      </c>
      <c r="AK38" s="10">
        <v>1755.8868206699999</v>
      </c>
      <c r="AL38" s="10">
        <v>1752.8369306449999</v>
      </c>
      <c r="AM38" s="10">
        <v>1754.4793060980001</v>
      </c>
      <c r="AN38" s="10">
        <v>1799.134141944</v>
      </c>
      <c r="AO38" s="10">
        <v>3020.550763321</v>
      </c>
      <c r="AP38" s="10">
        <v>1817.5978715010001</v>
      </c>
      <c r="AQ38" s="10">
        <v>1805.6587632129999</v>
      </c>
      <c r="AR38" s="10">
        <v>1770.486660114</v>
      </c>
      <c r="AS38" s="10">
        <v>1701.07770433</v>
      </c>
      <c r="AT38" s="10">
        <v>2921.773676756</v>
      </c>
      <c r="AU38" s="10">
        <v>2363.4415661379999</v>
      </c>
      <c r="AV38" s="10">
        <v>2343.7882726490002</v>
      </c>
      <c r="AW38" s="10">
        <v>2394.2378484450001</v>
      </c>
      <c r="AX38" s="10">
        <v>2358.2221231120002</v>
      </c>
      <c r="AY38" s="10">
        <v>4013.4190004729999</v>
      </c>
      <c r="AZ38" s="10">
        <v>1222.5584338619999</v>
      </c>
      <c r="BA38" s="10">
        <v>1236.211727351</v>
      </c>
      <c r="BB38" s="10">
        <v>1177.7621515549999</v>
      </c>
      <c r="BC38" s="10">
        <v>1191.125665729</v>
      </c>
      <c r="BD38" s="10">
        <v>1973.5561672179999</v>
      </c>
    </row>
    <row r="39" spans="1:56" x14ac:dyDescent="0.4">
      <c r="A39" s="1" t="s">
        <v>154</v>
      </c>
      <c r="B39" s="3" t="s">
        <v>159</v>
      </c>
      <c r="C39" s="3" t="s">
        <v>160</v>
      </c>
      <c r="D39" s="3" t="s">
        <v>161</v>
      </c>
      <c r="E39" s="3" t="s">
        <v>162</v>
      </c>
      <c r="F39" s="3" t="s">
        <v>163</v>
      </c>
      <c r="G39" s="3" t="s">
        <v>159</v>
      </c>
      <c r="H39" s="3" t="s">
        <v>160</v>
      </c>
      <c r="I39" s="3" t="s">
        <v>161</v>
      </c>
      <c r="J39" s="3" t="s">
        <v>162</v>
      </c>
      <c r="K39" s="3" t="s">
        <v>163</v>
      </c>
      <c r="L39" s="3" t="s">
        <v>159</v>
      </c>
      <c r="M39" s="3" t="s">
        <v>160</v>
      </c>
      <c r="N39" s="3" t="s">
        <v>161</v>
      </c>
      <c r="O39" s="3" t="s">
        <v>162</v>
      </c>
      <c r="P39" s="3" t="s">
        <v>163</v>
      </c>
      <c r="Q39" s="3" t="s">
        <v>159</v>
      </c>
      <c r="R39" s="3" t="s">
        <v>160</v>
      </c>
      <c r="S39" s="3" t="s">
        <v>161</v>
      </c>
      <c r="T39" s="3" t="s">
        <v>162</v>
      </c>
      <c r="U39" s="3" t="s">
        <v>163</v>
      </c>
      <c r="V39" s="3" t="s">
        <v>159</v>
      </c>
      <c r="W39" s="3" t="s">
        <v>160</v>
      </c>
      <c r="X39" s="3" t="s">
        <v>161</v>
      </c>
      <c r="Y39" s="3" t="s">
        <v>162</v>
      </c>
      <c r="Z39" s="3" t="s">
        <v>163</v>
      </c>
      <c r="AA39" s="3" t="s">
        <v>159</v>
      </c>
      <c r="AB39" s="3" t="s">
        <v>160</v>
      </c>
      <c r="AC39" s="3" t="s">
        <v>161</v>
      </c>
      <c r="AD39" s="3" t="s">
        <v>162</v>
      </c>
      <c r="AE39" s="3" t="s">
        <v>163</v>
      </c>
      <c r="AF39" s="3" t="s">
        <v>159</v>
      </c>
      <c r="AG39" s="3" t="s">
        <v>160</v>
      </c>
      <c r="AH39" s="3" t="s">
        <v>161</v>
      </c>
      <c r="AI39" s="3" t="s">
        <v>162</v>
      </c>
      <c r="AJ39" s="3" t="s">
        <v>163</v>
      </c>
      <c r="AK39" s="3" t="s">
        <v>159</v>
      </c>
      <c r="AL39" s="3" t="s">
        <v>160</v>
      </c>
      <c r="AM39" s="3" t="s">
        <v>161</v>
      </c>
      <c r="AN39" s="3" t="s">
        <v>162</v>
      </c>
      <c r="AO39" s="3" t="s">
        <v>163</v>
      </c>
      <c r="AP39" s="3" t="s">
        <v>159</v>
      </c>
      <c r="AQ39" s="3" t="s">
        <v>160</v>
      </c>
      <c r="AR39" s="3" t="s">
        <v>161</v>
      </c>
      <c r="AS39" s="3" t="s">
        <v>162</v>
      </c>
      <c r="AT39" s="3" t="s">
        <v>163</v>
      </c>
      <c r="AU39" s="3" t="s">
        <v>159</v>
      </c>
      <c r="AV39" s="3" t="s">
        <v>160</v>
      </c>
      <c r="AW39" s="3" t="s">
        <v>161</v>
      </c>
      <c r="AX39" s="3" t="s">
        <v>162</v>
      </c>
      <c r="AY39" s="3" t="s">
        <v>163</v>
      </c>
      <c r="AZ39" s="3" t="s">
        <v>159</v>
      </c>
      <c r="BA39" s="3" t="s">
        <v>160</v>
      </c>
      <c r="BB39" s="3" t="s">
        <v>161</v>
      </c>
      <c r="BC39" s="3" t="s">
        <v>162</v>
      </c>
      <c r="BD39" s="3" t="s">
        <v>163</v>
      </c>
    </row>
    <row r="40" spans="1:56" x14ac:dyDescent="0.4">
      <c r="A40" t="s">
        <v>914</v>
      </c>
    </row>
    <row r="41" spans="1:56" x14ac:dyDescent="0.4">
      <c r="A41" t="s">
        <v>165</v>
      </c>
    </row>
  </sheetData>
  <mergeCells count="26">
    <mergeCell ref="AA4:AE4"/>
    <mergeCell ref="G3:K3"/>
    <mergeCell ref="L3:P3"/>
    <mergeCell ref="Q3:U3"/>
    <mergeCell ref="V3:Z3"/>
    <mergeCell ref="B4:F4"/>
    <mergeCell ref="G4:K4"/>
    <mergeCell ref="L4:P4"/>
    <mergeCell ref="Q4:U4"/>
    <mergeCell ref="V4:Z4"/>
    <mergeCell ref="B2:AJ2"/>
    <mergeCell ref="AK2:AT2"/>
    <mergeCell ref="AU2:BD2"/>
    <mergeCell ref="A2:A5"/>
    <mergeCell ref="AA3:AE3"/>
    <mergeCell ref="AF3:AJ3"/>
    <mergeCell ref="AK3:AO3"/>
    <mergeCell ref="AP3:AT3"/>
    <mergeCell ref="AU3:AY3"/>
    <mergeCell ref="AZ3:BD3"/>
    <mergeCell ref="AF4:AJ4"/>
    <mergeCell ref="AK4:AO4"/>
    <mergeCell ref="AP4:AT4"/>
    <mergeCell ref="AU4:AY4"/>
    <mergeCell ref="AZ4:BD4"/>
    <mergeCell ref="B3:F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E5A2A5-F02B-4934-9330-062EB41F236C}">
  <dimension ref="A1:J38"/>
  <sheetViews>
    <sheetView workbookViewId="0"/>
  </sheetViews>
  <sheetFormatPr defaultRowHeight="14.6" x14ac:dyDescent="0.4"/>
  <cols>
    <col min="1" max="1" width="16.15234375" bestFit="1" customWidth="1"/>
    <col min="2" max="10" width="12.53515625" customWidth="1"/>
  </cols>
  <sheetData>
    <row r="1" spans="1:10" x14ac:dyDescent="0.4">
      <c r="A1" s="1" t="s">
        <v>72</v>
      </c>
    </row>
    <row r="2" spans="1:10" ht="116.6" x14ac:dyDescent="0.4">
      <c r="A2" s="2" t="s">
        <v>84</v>
      </c>
      <c r="B2" s="1" t="s">
        <v>85</v>
      </c>
      <c r="C2" s="1" t="s">
        <v>86</v>
      </c>
      <c r="D2" s="1" t="s">
        <v>87</v>
      </c>
      <c r="E2" s="1" t="s">
        <v>88</v>
      </c>
      <c r="F2" s="1" t="s">
        <v>89</v>
      </c>
      <c r="G2" s="1" t="s">
        <v>90</v>
      </c>
      <c r="H2" s="1" t="s">
        <v>91</v>
      </c>
      <c r="I2" s="1" t="s">
        <v>92</v>
      </c>
      <c r="J2" s="1" t="s">
        <v>93</v>
      </c>
    </row>
    <row r="3" spans="1:10" x14ac:dyDescent="0.4">
      <c r="A3" s="1" t="s">
        <v>902</v>
      </c>
      <c r="B3" s="11">
        <v>1</v>
      </c>
      <c r="C3" s="11">
        <v>1</v>
      </c>
      <c r="D3" s="11">
        <v>1</v>
      </c>
      <c r="E3" s="11">
        <v>1</v>
      </c>
      <c r="F3" s="11">
        <v>1</v>
      </c>
      <c r="G3" s="11">
        <v>8.6961494316079996E-2</v>
      </c>
      <c r="H3" s="11">
        <v>5.7545397157249996E-2</v>
      </c>
      <c r="I3" s="11">
        <v>4.893408146047E-2</v>
      </c>
      <c r="J3" s="11">
        <v>4.2560315638520002E-2</v>
      </c>
    </row>
    <row r="4" spans="1:10" x14ac:dyDescent="0.4">
      <c r="B4" s="12">
        <v>2277</v>
      </c>
      <c r="C4" s="12">
        <v>2106</v>
      </c>
      <c r="D4" s="12">
        <v>2067</v>
      </c>
      <c r="E4" s="12">
        <v>2009</v>
      </c>
      <c r="F4" s="12">
        <v>3586</v>
      </c>
      <c r="G4" s="12">
        <v>382</v>
      </c>
      <c r="H4" s="12">
        <v>260</v>
      </c>
      <c r="I4" s="12">
        <v>181</v>
      </c>
      <c r="J4" s="12">
        <v>237</v>
      </c>
    </row>
    <row r="5" spans="1:10" x14ac:dyDescent="0.4">
      <c r="B5" s="12">
        <v>2277</v>
      </c>
      <c r="C5" s="12">
        <v>2106</v>
      </c>
      <c r="D5" s="12">
        <v>2067</v>
      </c>
      <c r="E5" s="12">
        <v>2009</v>
      </c>
      <c r="F5" s="12">
        <v>3586</v>
      </c>
      <c r="G5" s="12">
        <v>3580</v>
      </c>
      <c r="H5" s="12">
        <v>3572</v>
      </c>
      <c r="I5" s="12">
        <v>3530</v>
      </c>
      <c r="J5" s="12">
        <v>5990</v>
      </c>
    </row>
    <row r="6" spans="1:10" x14ac:dyDescent="0.4">
      <c r="B6" s="12">
        <v>2277</v>
      </c>
      <c r="C6" s="12">
        <v>2106</v>
      </c>
      <c r="D6" s="12">
        <v>2066.9994900000002</v>
      </c>
      <c r="E6" s="12">
        <v>2009</v>
      </c>
      <c r="F6" s="12">
        <v>3586</v>
      </c>
      <c r="G6" s="12">
        <v>311.3221496516</v>
      </c>
      <c r="H6" s="12">
        <v>205.55215864569999</v>
      </c>
      <c r="I6" s="12">
        <v>173.98432185519999</v>
      </c>
      <c r="J6" s="12">
        <v>254.93629067469999</v>
      </c>
    </row>
    <row r="7" spans="1:10" x14ac:dyDescent="0.4">
      <c r="B7" s="12">
        <v>2277</v>
      </c>
      <c r="C7" s="12">
        <v>2106</v>
      </c>
      <c r="D7" s="12">
        <v>2066.9994900000002</v>
      </c>
      <c r="E7" s="12">
        <v>2009</v>
      </c>
      <c r="F7" s="12">
        <v>3586</v>
      </c>
      <c r="G7" s="12">
        <v>3580</v>
      </c>
      <c r="H7" s="12">
        <v>3572</v>
      </c>
      <c r="I7" s="12">
        <v>3555.4835538450002</v>
      </c>
      <c r="J7" s="12">
        <v>5990</v>
      </c>
    </row>
    <row r="8" spans="1:10" x14ac:dyDescent="0.4">
      <c r="B8" s="6" t="s">
        <v>142</v>
      </c>
      <c r="C8" s="6" t="s">
        <v>142</v>
      </c>
      <c r="D8" s="6" t="s">
        <v>142</v>
      </c>
      <c r="E8" s="6" t="s">
        <v>142</v>
      </c>
      <c r="F8" s="6" t="s">
        <v>142</v>
      </c>
      <c r="G8" s="6" t="s">
        <v>114</v>
      </c>
      <c r="H8" s="6" t="s">
        <v>116</v>
      </c>
      <c r="I8" s="6" t="s">
        <v>95</v>
      </c>
      <c r="J8" s="6" t="s">
        <v>95</v>
      </c>
    </row>
    <row r="9" spans="1:10" x14ac:dyDescent="0.4">
      <c r="A9" s="1" t="s">
        <v>903</v>
      </c>
      <c r="B9" s="11">
        <v>0</v>
      </c>
      <c r="C9" s="11">
        <v>0</v>
      </c>
      <c r="D9" s="11">
        <v>0</v>
      </c>
      <c r="E9" s="11">
        <v>0</v>
      </c>
      <c r="F9" s="11">
        <v>0</v>
      </c>
      <c r="G9" s="11">
        <v>0.14355593323400001</v>
      </c>
      <c r="H9" s="11">
        <v>9.342144733221E-2</v>
      </c>
      <c r="I9" s="11">
        <v>9.864364338388E-2</v>
      </c>
      <c r="J9" s="11">
        <v>0.1083315106707</v>
      </c>
    </row>
    <row r="10" spans="1:10" x14ac:dyDescent="0.4">
      <c r="B10" s="12">
        <v>0</v>
      </c>
      <c r="C10" s="12">
        <v>0</v>
      </c>
      <c r="D10" s="12">
        <v>0</v>
      </c>
      <c r="E10" s="12">
        <v>0</v>
      </c>
      <c r="F10" s="12">
        <v>0</v>
      </c>
      <c r="G10" s="12">
        <v>602</v>
      </c>
      <c r="H10" s="12">
        <v>396</v>
      </c>
      <c r="I10" s="12">
        <v>368</v>
      </c>
      <c r="J10" s="12">
        <v>641</v>
      </c>
    </row>
    <row r="11" spans="1:10" x14ac:dyDescent="0.4">
      <c r="B11" s="12">
        <v>2277</v>
      </c>
      <c r="C11" s="12">
        <v>2106</v>
      </c>
      <c r="D11" s="12">
        <v>2067</v>
      </c>
      <c r="E11" s="12">
        <v>2009</v>
      </c>
      <c r="F11" s="12">
        <v>3586</v>
      </c>
      <c r="G11" s="12">
        <v>3580</v>
      </c>
      <c r="H11" s="12">
        <v>3572</v>
      </c>
      <c r="I11" s="12">
        <v>3530</v>
      </c>
      <c r="J11" s="12">
        <v>5990</v>
      </c>
    </row>
    <row r="12" spans="1:10" x14ac:dyDescent="0.4">
      <c r="B12" s="12">
        <v>0</v>
      </c>
      <c r="C12" s="12">
        <v>0</v>
      </c>
      <c r="D12" s="12">
        <v>0</v>
      </c>
      <c r="E12" s="12">
        <v>0</v>
      </c>
      <c r="F12" s="12">
        <v>0</v>
      </c>
      <c r="G12" s="12">
        <v>513.93024097780005</v>
      </c>
      <c r="H12" s="12">
        <v>333.7014098706</v>
      </c>
      <c r="I12" s="12">
        <v>350.72585174279999</v>
      </c>
      <c r="J12" s="12">
        <v>648.90574891719996</v>
      </c>
    </row>
    <row r="13" spans="1:10" x14ac:dyDescent="0.4">
      <c r="B13" s="12">
        <v>2277</v>
      </c>
      <c r="C13" s="12">
        <v>2106</v>
      </c>
      <c r="D13" s="12">
        <v>2066.9994900000002</v>
      </c>
      <c r="E13" s="12">
        <v>2009</v>
      </c>
      <c r="F13" s="12">
        <v>3586</v>
      </c>
      <c r="G13" s="12">
        <v>3580</v>
      </c>
      <c r="H13" s="12">
        <v>3572</v>
      </c>
      <c r="I13" s="12">
        <v>3555.4835538450002</v>
      </c>
      <c r="J13" s="12">
        <v>5990</v>
      </c>
    </row>
    <row r="14" spans="1:10" x14ac:dyDescent="0.4">
      <c r="B14" s="6" t="s">
        <v>95</v>
      </c>
      <c r="C14" s="6" t="s">
        <v>95</v>
      </c>
      <c r="D14" s="6" t="s">
        <v>95</v>
      </c>
      <c r="E14" s="6" t="s">
        <v>95</v>
      </c>
      <c r="F14" s="6" t="s">
        <v>95</v>
      </c>
      <c r="G14" s="6" t="s">
        <v>363</v>
      </c>
      <c r="H14" s="6" t="s">
        <v>107</v>
      </c>
      <c r="I14" s="6" t="s">
        <v>107</v>
      </c>
      <c r="J14" s="6" t="s">
        <v>107</v>
      </c>
    </row>
    <row r="15" spans="1:10" x14ac:dyDescent="0.4">
      <c r="A15" s="1" t="s">
        <v>905</v>
      </c>
      <c r="B15" s="11">
        <v>0</v>
      </c>
      <c r="C15" s="11">
        <v>0</v>
      </c>
      <c r="D15" s="11">
        <v>0</v>
      </c>
      <c r="E15" s="11">
        <v>0</v>
      </c>
      <c r="F15" s="11">
        <v>0</v>
      </c>
      <c r="G15" s="11">
        <v>0.1506480609127</v>
      </c>
      <c r="H15" s="11">
        <v>0.14647978710689999</v>
      </c>
      <c r="I15" s="11">
        <v>0.15768591595619999</v>
      </c>
      <c r="J15" s="11">
        <v>0.1483251242918</v>
      </c>
    </row>
    <row r="16" spans="1:10" x14ac:dyDescent="0.4">
      <c r="B16" s="12">
        <v>0</v>
      </c>
      <c r="C16" s="12">
        <v>0</v>
      </c>
      <c r="D16" s="12">
        <v>0</v>
      </c>
      <c r="E16" s="12">
        <v>0</v>
      </c>
      <c r="F16" s="12">
        <v>0</v>
      </c>
      <c r="G16" s="12">
        <v>611</v>
      </c>
      <c r="H16" s="12">
        <v>570</v>
      </c>
      <c r="I16" s="12">
        <v>580</v>
      </c>
      <c r="J16" s="12">
        <v>861</v>
      </c>
    </row>
    <row r="17" spans="1:10" x14ac:dyDescent="0.4">
      <c r="B17" s="12">
        <v>2277</v>
      </c>
      <c r="C17" s="12">
        <v>2106</v>
      </c>
      <c r="D17" s="12">
        <v>2067</v>
      </c>
      <c r="E17" s="12">
        <v>2009</v>
      </c>
      <c r="F17" s="12">
        <v>3586</v>
      </c>
      <c r="G17" s="12">
        <v>3580</v>
      </c>
      <c r="H17" s="12">
        <v>3572</v>
      </c>
      <c r="I17" s="12">
        <v>3530</v>
      </c>
      <c r="J17" s="12">
        <v>5990</v>
      </c>
    </row>
    <row r="18" spans="1:10" x14ac:dyDescent="0.4">
      <c r="B18" s="12">
        <v>0</v>
      </c>
      <c r="C18" s="12">
        <v>0</v>
      </c>
      <c r="D18" s="12">
        <v>0</v>
      </c>
      <c r="E18" s="12">
        <v>0</v>
      </c>
      <c r="F18" s="12">
        <v>0</v>
      </c>
      <c r="G18" s="12">
        <v>539.32005806760003</v>
      </c>
      <c r="H18" s="12">
        <v>523.22579954590003</v>
      </c>
      <c r="I18" s="12">
        <v>560.64968085520002</v>
      </c>
      <c r="J18" s="12">
        <v>888.46749450790003</v>
      </c>
    </row>
    <row r="19" spans="1:10" x14ac:dyDescent="0.4">
      <c r="B19" s="12">
        <v>2277</v>
      </c>
      <c r="C19" s="12">
        <v>2106</v>
      </c>
      <c r="D19" s="12">
        <v>2066.9994900000002</v>
      </c>
      <c r="E19" s="12">
        <v>2009</v>
      </c>
      <c r="F19" s="12">
        <v>3586</v>
      </c>
      <c r="G19" s="12">
        <v>3580</v>
      </c>
      <c r="H19" s="12">
        <v>3572</v>
      </c>
      <c r="I19" s="12">
        <v>3555.4835538450002</v>
      </c>
      <c r="J19" s="12">
        <v>5990</v>
      </c>
    </row>
    <row r="20" spans="1:10" x14ac:dyDescent="0.4">
      <c r="B20" s="6" t="s">
        <v>95</v>
      </c>
      <c r="C20" s="6" t="s">
        <v>95</v>
      </c>
      <c r="D20" s="6" t="s">
        <v>95</v>
      </c>
      <c r="E20" s="6" t="s">
        <v>95</v>
      </c>
      <c r="F20" s="6" t="s">
        <v>95</v>
      </c>
      <c r="G20" s="6" t="s">
        <v>107</v>
      </c>
      <c r="H20" s="6" t="s">
        <v>107</v>
      </c>
      <c r="I20" s="6" t="s">
        <v>107</v>
      </c>
      <c r="J20" s="6" t="s">
        <v>107</v>
      </c>
    </row>
    <row r="21" spans="1:10" x14ac:dyDescent="0.4">
      <c r="A21" s="1" t="s">
        <v>906</v>
      </c>
      <c r="B21" s="11">
        <v>0</v>
      </c>
      <c r="C21" s="11">
        <v>0</v>
      </c>
      <c r="D21" s="11">
        <v>0</v>
      </c>
      <c r="E21" s="11">
        <v>0</v>
      </c>
      <c r="F21" s="11">
        <v>0</v>
      </c>
      <c r="G21" s="11">
        <v>0.17314360535830001</v>
      </c>
      <c r="H21" s="11">
        <v>0.17201190238119998</v>
      </c>
      <c r="I21" s="11">
        <v>0.16612596854370001</v>
      </c>
      <c r="J21" s="11">
        <v>0.16181376962489999</v>
      </c>
    </row>
    <row r="22" spans="1:10" x14ac:dyDescent="0.4">
      <c r="B22" s="12">
        <v>0</v>
      </c>
      <c r="C22" s="12">
        <v>0</v>
      </c>
      <c r="D22" s="12">
        <v>0</v>
      </c>
      <c r="E22" s="12">
        <v>0</v>
      </c>
      <c r="F22" s="12">
        <v>0</v>
      </c>
      <c r="G22" s="12">
        <v>649</v>
      </c>
      <c r="H22" s="12">
        <v>640</v>
      </c>
      <c r="I22" s="12">
        <v>645</v>
      </c>
      <c r="J22" s="12">
        <v>989</v>
      </c>
    </row>
    <row r="23" spans="1:10" x14ac:dyDescent="0.4">
      <c r="B23" s="12">
        <v>2277</v>
      </c>
      <c r="C23" s="12">
        <v>2106</v>
      </c>
      <c r="D23" s="12">
        <v>2067</v>
      </c>
      <c r="E23" s="12">
        <v>2009</v>
      </c>
      <c r="F23" s="12">
        <v>3586</v>
      </c>
      <c r="G23" s="12">
        <v>3580</v>
      </c>
      <c r="H23" s="12">
        <v>3572</v>
      </c>
      <c r="I23" s="12">
        <v>3530</v>
      </c>
      <c r="J23" s="12">
        <v>5990</v>
      </c>
    </row>
    <row r="24" spans="1:10" x14ac:dyDescent="0.4">
      <c r="B24" s="12">
        <v>0</v>
      </c>
      <c r="C24" s="12">
        <v>0</v>
      </c>
      <c r="D24" s="12">
        <v>0</v>
      </c>
      <c r="E24" s="12">
        <v>0</v>
      </c>
      <c r="F24" s="12">
        <v>0</v>
      </c>
      <c r="G24" s="12">
        <v>619.85410718269998</v>
      </c>
      <c r="H24" s="12">
        <v>614.42651530559999</v>
      </c>
      <c r="I24" s="12">
        <v>590.65814902370005</v>
      </c>
      <c r="J24" s="12">
        <v>969.26448005300006</v>
      </c>
    </row>
    <row r="25" spans="1:10" x14ac:dyDescent="0.4">
      <c r="B25" s="12">
        <v>2277</v>
      </c>
      <c r="C25" s="12">
        <v>2106</v>
      </c>
      <c r="D25" s="12">
        <v>2066.9994900000002</v>
      </c>
      <c r="E25" s="12">
        <v>2009</v>
      </c>
      <c r="F25" s="12">
        <v>3586</v>
      </c>
      <c r="G25" s="12">
        <v>3580</v>
      </c>
      <c r="H25" s="12">
        <v>3572</v>
      </c>
      <c r="I25" s="12">
        <v>3555.4835538450002</v>
      </c>
      <c r="J25" s="12">
        <v>5990</v>
      </c>
    </row>
    <row r="26" spans="1:10" x14ac:dyDescent="0.4">
      <c r="B26" s="6" t="s">
        <v>95</v>
      </c>
      <c r="C26" s="6" t="s">
        <v>95</v>
      </c>
      <c r="D26" s="6" t="s">
        <v>95</v>
      </c>
      <c r="E26" s="6" t="s">
        <v>95</v>
      </c>
      <c r="F26" s="6" t="s">
        <v>95</v>
      </c>
      <c r="G26" s="6" t="s">
        <v>107</v>
      </c>
      <c r="H26" s="6" t="s">
        <v>107</v>
      </c>
      <c r="I26" s="6" t="s">
        <v>107</v>
      </c>
      <c r="J26" s="6" t="s">
        <v>107</v>
      </c>
    </row>
    <row r="27" spans="1:10" x14ac:dyDescent="0.4">
      <c r="A27" s="1" t="s">
        <v>908</v>
      </c>
      <c r="B27" s="11">
        <v>0</v>
      </c>
      <c r="C27" s="11">
        <v>0</v>
      </c>
      <c r="D27" s="11">
        <v>0</v>
      </c>
      <c r="E27" s="11">
        <v>0</v>
      </c>
      <c r="F27" s="11">
        <v>0</v>
      </c>
      <c r="G27" s="11">
        <v>0.4456909061789</v>
      </c>
      <c r="H27" s="11">
        <v>0.53054146602240004</v>
      </c>
      <c r="I27" s="11">
        <v>0.52861039065580007</v>
      </c>
      <c r="J27" s="11">
        <v>0.53896927977410003</v>
      </c>
    </row>
    <row r="28" spans="1:10" x14ac:dyDescent="0.4">
      <c r="B28" s="12">
        <v>0</v>
      </c>
      <c r="C28" s="12">
        <v>0</v>
      </c>
      <c r="D28" s="12">
        <v>0</v>
      </c>
      <c r="E28" s="12">
        <v>0</v>
      </c>
      <c r="F28" s="12">
        <v>0</v>
      </c>
      <c r="G28" s="12">
        <v>1336</v>
      </c>
      <c r="H28" s="12">
        <v>1706</v>
      </c>
      <c r="I28" s="12">
        <v>1756</v>
      </c>
      <c r="J28" s="12">
        <v>3262</v>
      </c>
    </row>
    <row r="29" spans="1:10" x14ac:dyDescent="0.4">
      <c r="B29" s="12">
        <v>2277</v>
      </c>
      <c r="C29" s="12">
        <v>2106</v>
      </c>
      <c r="D29" s="12">
        <v>2067</v>
      </c>
      <c r="E29" s="12">
        <v>2009</v>
      </c>
      <c r="F29" s="12">
        <v>3586</v>
      </c>
      <c r="G29" s="12">
        <v>3580</v>
      </c>
      <c r="H29" s="12">
        <v>3572</v>
      </c>
      <c r="I29" s="12">
        <v>3530</v>
      </c>
      <c r="J29" s="12">
        <v>5990</v>
      </c>
    </row>
    <row r="30" spans="1:10" x14ac:dyDescent="0.4">
      <c r="B30" s="12">
        <v>0</v>
      </c>
      <c r="C30" s="12">
        <v>0</v>
      </c>
      <c r="D30" s="12">
        <v>0</v>
      </c>
      <c r="E30" s="12">
        <v>0</v>
      </c>
      <c r="F30" s="12">
        <v>0</v>
      </c>
      <c r="G30" s="12">
        <v>1595.57344412</v>
      </c>
      <c r="H30" s="12">
        <v>1895.0941166319999</v>
      </c>
      <c r="I30" s="12">
        <v>1879.4655503690001</v>
      </c>
      <c r="J30" s="12">
        <v>3228.425985847</v>
      </c>
    </row>
    <row r="31" spans="1:10" x14ac:dyDescent="0.4">
      <c r="B31" s="12">
        <v>2277</v>
      </c>
      <c r="C31" s="12">
        <v>2106</v>
      </c>
      <c r="D31" s="12">
        <v>2066.9994900000002</v>
      </c>
      <c r="E31" s="12">
        <v>2009</v>
      </c>
      <c r="F31" s="12">
        <v>3586</v>
      </c>
      <c r="G31" s="12">
        <v>3580</v>
      </c>
      <c r="H31" s="12">
        <v>3572</v>
      </c>
      <c r="I31" s="12">
        <v>3555.4835538450002</v>
      </c>
      <c r="J31" s="12">
        <v>5990</v>
      </c>
    </row>
    <row r="32" spans="1:10" x14ac:dyDescent="0.4">
      <c r="B32" s="6" t="s">
        <v>95</v>
      </c>
      <c r="C32" s="6" t="s">
        <v>95</v>
      </c>
      <c r="D32" s="6" t="s">
        <v>95</v>
      </c>
      <c r="E32" s="6" t="s">
        <v>95</v>
      </c>
      <c r="F32" s="6" t="s">
        <v>95</v>
      </c>
      <c r="G32" s="6" t="s">
        <v>107</v>
      </c>
      <c r="H32" s="6" t="s">
        <v>102</v>
      </c>
      <c r="I32" s="6" t="s">
        <v>102</v>
      </c>
      <c r="J32" s="6" t="s">
        <v>102</v>
      </c>
    </row>
    <row r="33" spans="1:10" x14ac:dyDescent="0.4">
      <c r="A33" s="1" t="s">
        <v>910</v>
      </c>
      <c r="B33" s="12">
        <v>0</v>
      </c>
      <c r="C33" s="12">
        <v>0</v>
      </c>
      <c r="D33" s="12">
        <v>0</v>
      </c>
      <c r="E33" s="12">
        <v>0</v>
      </c>
      <c r="F33" s="12">
        <v>0</v>
      </c>
      <c r="G33" s="12">
        <v>3.5024906176389998</v>
      </c>
      <c r="H33" s="12">
        <v>3.9477223693669998</v>
      </c>
      <c r="I33" s="12">
        <v>3.9140625732740002</v>
      </c>
      <c r="J33" s="12">
        <v>4.0318518864449997</v>
      </c>
    </row>
    <row r="34" spans="1:10" x14ac:dyDescent="0.4">
      <c r="A34" s="1" t="s">
        <v>152</v>
      </c>
      <c r="B34" s="12">
        <v>2277</v>
      </c>
      <c r="C34" s="12">
        <v>2106</v>
      </c>
      <c r="D34" s="12">
        <v>2067</v>
      </c>
      <c r="E34" s="12">
        <v>2009</v>
      </c>
      <c r="F34" s="12">
        <v>3586</v>
      </c>
      <c r="G34" s="12">
        <v>3580</v>
      </c>
      <c r="H34" s="12">
        <v>3572</v>
      </c>
      <c r="I34" s="12">
        <v>3530</v>
      </c>
      <c r="J34" s="12">
        <v>5990</v>
      </c>
    </row>
    <row r="35" spans="1:10" x14ac:dyDescent="0.4">
      <c r="A35" s="1" t="s">
        <v>153</v>
      </c>
      <c r="B35" s="12">
        <v>2277</v>
      </c>
      <c r="C35" s="12">
        <v>2106</v>
      </c>
      <c r="D35" s="12">
        <v>2066.9994900000002</v>
      </c>
      <c r="E35" s="12">
        <v>2009</v>
      </c>
      <c r="F35" s="12">
        <v>3586</v>
      </c>
      <c r="G35" s="12">
        <v>3580</v>
      </c>
      <c r="H35" s="12">
        <v>3572</v>
      </c>
      <c r="I35" s="12">
        <v>3555.4835538450002</v>
      </c>
      <c r="J35" s="12">
        <v>5990</v>
      </c>
    </row>
    <row r="36" spans="1:10" x14ac:dyDescent="0.4">
      <c r="A36" s="1" t="s">
        <v>154</v>
      </c>
      <c r="B36" s="5" t="s">
        <v>155</v>
      </c>
      <c r="C36" s="5" t="s">
        <v>156</v>
      </c>
      <c r="D36" s="5" t="s">
        <v>157</v>
      </c>
      <c r="E36" s="5" t="s">
        <v>158</v>
      </c>
      <c r="F36" s="5" t="s">
        <v>159</v>
      </c>
      <c r="G36" s="5" t="s">
        <v>160</v>
      </c>
      <c r="H36" s="5" t="s">
        <v>161</v>
      </c>
      <c r="I36" s="5" t="s">
        <v>162</v>
      </c>
      <c r="J36" s="5" t="s">
        <v>163</v>
      </c>
    </row>
    <row r="37" spans="1:10" x14ac:dyDescent="0.4">
      <c r="A37" t="s">
        <v>513</v>
      </c>
    </row>
    <row r="38" spans="1:10" x14ac:dyDescent="0.4">
      <c r="A38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D7F8240-D749-4BF8-90AA-C031D2F2EFBB}">
  <dimension ref="A1:CV41"/>
  <sheetViews>
    <sheetView workbookViewId="0"/>
  </sheetViews>
  <sheetFormatPr defaultRowHeight="14.6" x14ac:dyDescent="0.4"/>
  <cols>
    <col min="1" max="1" width="16.15234375" bestFit="1" customWidth="1"/>
    <col min="2" max="100" width="12.53515625" customWidth="1"/>
  </cols>
  <sheetData>
    <row r="1" spans="1:100" x14ac:dyDescent="0.4">
      <c r="A1" s="1" t="s">
        <v>74</v>
      </c>
    </row>
    <row r="2" spans="1:100" ht="101.5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/>
      <c r="AE2" s="19"/>
      <c r="AF2" s="19"/>
      <c r="AG2" s="19"/>
      <c r="AH2" s="19"/>
      <c r="AI2" s="19"/>
      <c r="AJ2" s="19"/>
      <c r="AK2" s="19"/>
      <c r="AL2" s="19"/>
      <c r="AM2" s="19"/>
      <c r="AN2" s="19"/>
      <c r="AO2" s="19"/>
      <c r="AP2" s="19"/>
      <c r="AQ2" s="19"/>
      <c r="AR2" s="19"/>
      <c r="AS2" s="19"/>
      <c r="AT2" s="19"/>
      <c r="AU2" s="19"/>
      <c r="AV2" s="19"/>
      <c r="AW2" s="19"/>
      <c r="AX2" s="19"/>
      <c r="AY2" s="19"/>
      <c r="AZ2" s="19"/>
      <c r="BA2" s="19"/>
      <c r="BB2" s="19"/>
      <c r="BC2" s="19"/>
      <c r="BD2" s="19"/>
      <c r="BE2" s="19"/>
      <c r="BF2" s="19"/>
      <c r="BG2" s="19"/>
      <c r="BH2" s="19"/>
      <c r="BI2" s="19"/>
      <c r="BJ2" s="19"/>
      <c r="BK2" s="19"/>
      <c r="BL2" s="19"/>
      <c r="BM2" s="19" t="s">
        <v>167</v>
      </c>
      <c r="BN2" s="19"/>
      <c r="BO2" s="19"/>
      <c r="BP2" s="19"/>
      <c r="BQ2" s="19"/>
      <c r="BR2" s="19"/>
      <c r="BS2" s="19"/>
      <c r="BT2" s="19"/>
      <c r="BU2" s="19"/>
      <c r="BV2" s="19"/>
      <c r="BW2" s="19"/>
      <c r="BX2" s="19"/>
      <c r="BY2" s="19"/>
      <c r="BZ2" s="19"/>
      <c r="CA2" s="19"/>
      <c r="CB2" s="19"/>
      <c r="CC2" s="19"/>
      <c r="CD2" s="19"/>
      <c r="CE2" s="19" t="s">
        <v>168</v>
      </c>
      <c r="CF2" s="19"/>
      <c r="CG2" s="19"/>
      <c r="CH2" s="19"/>
      <c r="CI2" s="19"/>
      <c r="CJ2" s="19"/>
      <c r="CK2" s="19"/>
      <c r="CL2" s="19"/>
      <c r="CM2" s="19"/>
      <c r="CN2" s="19"/>
      <c r="CO2" s="19"/>
      <c r="CP2" s="19"/>
      <c r="CQ2" s="19"/>
      <c r="CR2" s="19"/>
      <c r="CS2" s="19"/>
      <c r="CT2" s="19"/>
      <c r="CU2" s="19"/>
      <c r="CV2" s="19"/>
    </row>
    <row r="3" spans="1:100" x14ac:dyDescent="0.4">
      <c r="A3" s="20"/>
      <c r="B3" s="19" t="s">
        <v>169</v>
      </c>
      <c r="C3" s="19"/>
      <c r="D3" s="19"/>
      <c r="E3" s="19"/>
      <c r="F3" s="19"/>
      <c r="G3" s="19"/>
      <c r="H3" s="19"/>
      <c r="I3" s="19"/>
      <c r="J3" s="19"/>
      <c r="K3" s="19" t="s">
        <v>170</v>
      </c>
      <c r="L3" s="19"/>
      <c r="M3" s="19"/>
      <c r="N3" s="19"/>
      <c r="O3" s="19"/>
      <c r="P3" s="19"/>
      <c r="Q3" s="19"/>
      <c r="R3" s="19"/>
      <c r="S3" s="19"/>
      <c r="T3" s="19" t="s">
        <v>171</v>
      </c>
      <c r="U3" s="19"/>
      <c r="V3" s="19"/>
      <c r="W3" s="19"/>
      <c r="X3" s="19"/>
      <c r="Y3" s="19"/>
      <c r="Z3" s="19"/>
      <c r="AA3" s="19"/>
      <c r="AB3" s="19"/>
      <c r="AC3" s="19" t="s">
        <v>172</v>
      </c>
      <c r="AD3" s="19"/>
      <c r="AE3" s="19"/>
      <c r="AF3" s="19"/>
      <c r="AG3" s="19"/>
      <c r="AH3" s="19"/>
      <c r="AI3" s="19"/>
      <c r="AJ3" s="19"/>
      <c r="AK3" s="19"/>
      <c r="AL3" s="19" t="s">
        <v>173</v>
      </c>
      <c r="AM3" s="19"/>
      <c r="AN3" s="19"/>
      <c r="AO3" s="19"/>
      <c r="AP3" s="19"/>
      <c r="AQ3" s="19"/>
      <c r="AR3" s="19"/>
      <c r="AS3" s="19"/>
      <c r="AT3" s="19"/>
      <c r="AU3" s="19" t="s">
        <v>174</v>
      </c>
      <c r="AV3" s="19"/>
      <c r="AW3" s="19"/>
      <c r="AX3" s="19"/>
      <c r="AY3" s="19"/>
      <c r="AZ3" s="19"/>
      <c r="BA3" s="19"/>
      <c r="BB3" s="19"/>
      <c r="BC3" s="19"/>
      <c r="BD3" s="19" t="s">
        <v>175</v>
      </c>
      <c r="BE3" s="19"/>
      <c r="BF3" s="19"/>
      <c r="BG3" s="19"/>
      <c r="BH3" s="19"/>
      <c r="BI3" s="19"/>
      <c r="BJ3" s="19"/>
      <c r="BK3" s="19"/>
      <c r="BL3" s="19"/>
      <c r="BM3" s="19" t="s">
        <v>176</v>
      </c>
      <c r="BN3" s="19"/>
      <c r="BO3" s="19"/>
      <c r="BP3" s="19"/>
      <c r="BQ3" s="19"/>
      <c r="BR3" s="19"/>
      <c r="BS3" s="19"/>
      <c r="BT3" s="19"/>
      <c r="BU3" s="19"/>
      <c r="BV3" s="19" t="s">
        <v>177</v>
      </c>
      <c r="BW3" s="19"/>
      <c r="BX3" s="19"/>
      <c r="BY3" s="19"/>
      <c r="BZ3" s="19"/>
      <c r="CA3" s="19"/>
      <c r="CB3" s="19"/>
      <c r="CC3" s="19"/>
      <c r="CD3" s="19"/>
      <c r="CE3" s="19" t="s">
        <v>178</v>
      </c>
      <c r="CF3" s="19"/>
      <c r="CG3" s="19"/>
      <c r="CH3" s="19"/>
      <c r="CI3" s="19"/>
      <c r="CJ3" s="19"/>
      <c r="CK3" s="19"/>
      <c r="CL3" s="19"/>
      <c r="CM3" s="19"/>
      <c r="CN3" s="19" t="s">
        <v>179</v>
      </c>
      <c r="CO3" s="19"/>
      <c r="CP3" s="19"/>
      <c r="CQ3" s="19"/>
      <c r="CR3" s="19"/>
      <c r="CS3" s="19"/>
      <c r="CT3" s="19"/>
      <c r="CU3" s="19"/>
      <c r="CV3" s="19"/>
    </row>
    <row r="4" spans="1:100" x14ac:dyDescent="0.4">
      <c r="A4" s="20"/>
      <c r="B4" s="19" t="s">
        <v>180</v>
      </c>
      <c r="C4" s="19"/>
      <c r="D4" s="19"/>
      <c r="E4" s="19"/>
      <c r="F4" s="19"/>
      <c r="G4" s="19"/>
      <c r="H4" s="19"/>
      <c r="I4" s="19"/>
      <c r="J4" s="19"/>
      <c r="K4" s="19" t="s">
        <v>180</v>
      </c>
      <c r="L4" s="19"/>
      <c r="M4" s="19"/>
      <c r="N4" s="19"/>
      <c r="O4" s="19"/>
      <c r="P4" s="19"/>
      <c r="Q4" s="19"/>
      <c r="R4" s="19"/>
      <c r="S4" s="19"/>
      <c r="T4" s="19" t="s">
        <v>180</v>
      </c>
      <c r="U4" s="19"/>
      <c r="V4" s="19"/>
      <c r="W4" s="19"/>
      <c r="X4" s="19"/>
      <c r="Y4" s="19"/>
      <c r="Z4" s="19"/>
      <c r="AA4" s="19"/>
      <c r="AB4" s="19"/>
      <c r="AC4" s="19" t="s">
        <v>180</v>
      </c>
      <c r="AD4" s="19"/>
      <c r="AE4" s="19"/>
      <c r="AF4" s="19"/>
      <c r="AG4" s="19"/>
      <c r="AH4" s="19"/>
      <c r="AI4" s="19"/>
      <c r="AJ4" s="19"/>
      <c r="AK4" s="19"/>
      <c r="AL4" s="19" t="s">
        <v>180</v>
      </c>
      <c r="AM4" s="19"/>
      <c r="AN4" s="19"/>
      <c r="AO4" s="19"/>
      <c r="AP4" s="19"/>
      <c r="AQ4" s="19"/>
      <c r="AR4" s="19"/>
      <c r="AS4" s="19"/>
      <c r="AT4" s="19"/>
      <c r="AU4" s="19" t="s">
        <v>180</v>
      </c>
      <c r="AV4" s="19"/>
      <c r="AW4" s="19"/>
      <c r="AX4" s="19"/>
      <c r="AY4" s="19"/>
      <c r="AZ4" s="19"/>
      <c r="BA4" s="19"/>
      <c r="BB4" s="19"/>
      <c r="BC4" s="19"/>
      <c r="BD4" s="19" t="s">
        <v>180</v>
      </c>
      <c r="BE4" s="19"/>
      <c r="BF4" s="19"/>
      <c r="BG4" s="19"/>
      <c r="BH4" s="19"/>
      <c r="BI4" s="19"/>
      <c r="BJ4" s="19"/>
      <c r="BK4" s="19"/>
      <c r="BL4" s="19"/>
      <c r="BM4" s="19" t="s">
        <v>180</v>
      </c>
      <c r="BN4" s="19"/>
      <c r="BO4" s="19"/>
      <c r="BP4" s="19"/>
      <c r="BQ4" s="19"/>
      <c r="BR4" s="19"/>
      <c r="BS4" s="19"/>
      <c r="BT4" s="19"/>
      <c r="BU4" s="19"/>
      <c r="BV4" s="19" t="s">
        <v>180</v>
      </c>
      <c r="BW4" s="19"/>
      <c r="BX4" s="19"/>
      <c r="BY4" s="19"/>
      <c r="BZ4" s="19"/>
      <c r="CA4" s="19"/>
      <c r="CB4" s="19"/>
      <c r="CC4" s="19"/>
      <c r="CD4" s="19"/>
      <c r="CE4" s="19" t="s">
        <v>180</v>
      </c>
      <c r="CF4" s="19"/>
      <c r="CG4" s="19"/>
      <c r="CH4" s="19"/>
      <c r="CI4" s="19"/>
      <c r="CJ4" s="19"/>
      <c r="CK4" s="19"/>
      <c r="CL4" s="19"/>
      <c r="CM4" s="19"/>
      <c r="CN4" s="19" t="s">
        <v>180</v>
      </c>
      <c r="CO4" s="19"/>
      <c r="CP4" s="19"/>
      <c r="CQ4" s="19"/>
      <c r="CR4" s="19"/>
      <c r="CS4" s="19"/>
      <c r="CT4" s="19"/>
      <c r="CU4" s="19"/>
      <c r="CV4" s="19"/>
    </row>
    <row r="5" spans="1:100" ht="174" customHeight="1" x14ac:dyDescent="0.4">
      <c r="A5" s="20"/>
      <c r="B5" s="1" t="s">
        <v>85</v>
      </c>
      <c r="C5" s="1" t="s">
        <v>86</v>
      </c>
      <c r="D5" s="1" t="s">
        <v>87</v>
      </c>
      <c r="E5" s="1" t="s">
        <v>88</v>
      </c>
      <c r="F5" s="1" t="s">
        <v>89</v>
      </c>
      <c r="G5" s="1" t="s">
        <v>90</v>
      </c>
      <c r="H5" s="1" t="s">
        <v>91</v>
      </c>
      <c r="I5" s="1" t="s">
        <v>92</v>
      </c>
      <c r="J5" s="1" t="s">
        <v>93</v>
      </c>
      <c r="K5" s="1" t="s">
        <v>85</v>
      </c>
      <c r="L5" s="1" t="s">
        <v>86</v>
      </c>
      <c r="M5" s="1" t="s">
        <v>87</v>
      </c>
      <c r="N5" s="1" t="s">
        <v>88</v>
      </c>
      <c r="O5" s="1" t="s">
        <v>89</v>
      </c>
      <c r="P5" s="1" t="s">
        <v>90</v>
      </c>
      <c r="Q5" s="1" t="s">
        <v>91</v>
      </c>
      <c r="R5" s="1" t="s">
        <v>92</v>
      </c>
      <c r="S5" s="1" t="s">
        <v>93</v>
      </c>
      <c r="T5" s="1" t="s">
        <v>85</v>
      </c>
      <c r="U5" s="1" t="s">
        <v>86</v>
      </c>
      <c r="V5" s="1" t="s">
        <v>87</v>
      </c>
      <c r="W5" s="1" t="s">
        <v>88</v>
      </c>
      <c r="X5" s="1" t="s">
        <v>89</v>
      </c>
      <c r="Y5" s="1" t="s">
        <v>90</v>
      </c>
      <c r="Z5" s="1" t="s">
        <v>91</v>
      </c>
      <c r="AA5" s="1" t="s">
        <v>92</v>
      </c>
      <c r="AB5" s="1" t="s">
        <v>93</v>
      </c>
      <c r="AC5" s="1" t="s">
        <v>85</v>
      </c>
      <c r="AD5" s="1" t="s">
        <v>86</v>
      </c>
      <c r="AE5" s="1" t="s">
        <v>87</v>
      </c>
      <c r="AF5" s="1" t="s">
        <v>88</v>
      </c>
      <c r="AG5" s="1" t="s">
        <v>89</v>
      </c>
      <c r="AH5" s="1" t="s">
        <v>90</v>
      </c>
      <c r="AI5" s="1" t="s">
        <v>91</v>
      </c>
      <c r="AJ5" s="1" t="s">
        <v>92</v>
      </c>
      <c r="AK5" s="1" t="s">
        <v>93</v>
      </c>
      <c r="AL5" s="1" t="s">
        <v>85</v>
      </c>
      <c r="AM5" s="1" t="s">
        <v>86</v>
      </c>
      <c r="AN5" s="1" t="s">
        <v>87</v>
      </c>
      <c r="AO5" s="1" t="s">
        <v>88</v>
      </c>
      <c r="AP5" s="1" t="s">
        <v>89</v>
      </c>
      <c r="AQ5" s="1" t="s">
        <v>90</v>
      </c>
      <c r="AR5" s="1" t="s">
        <v>91</v>
      </c>
      <c r="AS5" s="1" t="s">
        <v>92</v>
      </c>
      <c r="AT5" s="1" t="s">
        <v>93</v>
      </c>
      <c r="AU5" s="1" t="s">
        <v>85</v>
      </c>
      <c r="AV5" s="1" t="s">
        <v>86</v>
      </c>
      <c r="AW5" s="1" t="s">
        <v>87</v>
      </c>
      <c r="AX5" s="1" t="s">
        <v>88</v>
      </c>
      <c r="AY5" s="1" t="s">
        <v>89</v>
      </c>
      <c r="AZ5" s="1" t="s">
        <v>90</v>
      </c>
      <c r="BA5" s="1" t="s">
        <v>91</v>
      </c>
      <c r="BB5" s="1" t="s">
        <v>92</v>
      </c>
      <c r="BC5" s="1" t="s">
        <v>93</v>
      </c>
      <c r="BD5" s="1" t="s">
        <v>85</v>
      </c>
      <c r="BE5" s="1" t="s">
        <v>86</v>
      </c>
      <c r="BF5" s="1" t="s">
        <v>87</v>
      </c>
      <c r="BG5" s="1" t="s">
        <v>88</v>
      </c>
      <c r="BH5" s="1" t="s">
        <v>89</v>
      </c>
      <c r="BI5" s="1" t="s">
        <v>90</v>
      </c>
      <c r="BJ5" s="1" t="s">
        <v>91</v>
      </c>
      <c r="BK5" s="1" t="s">
        <v>92</v>
      </c>
      <c r="BL5" s="1" t="s">
        <v>93</v>
      </c>
      <c r="BM5" s="1" t="s">
        <v>85</v>
      </c>
      <c r="BN5" s="1" t="s">
        <v>86</v>
      </c>
      <c r="BO5" s="1" t="s">
        <v>87</v>
      </c>
      <c r="BP5" s="1" t="s">
        <v>88</v>
      </c>
      <c r="BQ5" s="1" t="s">
        <v>89</v>
      </c>
      <c r="BR5" s="1" t="s">
        <v>90</v>
      </c>
      <c r="BS5" s="1" t="s">
        <v>91</v>
      </c>
      <c r="BT5" s="1" t="s">
        <v>92</v>
      </c>
      <c r="BU5" s="1" t="s">
        <v>93</v>
      </c>
      <c r="BV5" s="1" t="s">
        <v>85</v>
      </c>
      <c r="BW5" s="1" t="s">
        <v>86</v>
      </c>
      <c r="BX5" s="1" t="s">
        <v>87</v>
      </c>
      <c r="BY5" s="1" t="s">
        <v>88</v>
      </c>
      <c r="BZ5" s="1" t="s">
        <v>89</v>
      </c>
      <c r="CA5" s="1" t="s">
        <v>90</v>
      </c>
      <c r="CB5" s="1" t="s">
        <v>91</v>
      </c>
      <c r="CC5" s="1" t="s">
        <v>92</v>
      </c>
      <c r="CD5" s="1" t="s">
        <v>93</v>
      </c>
      <c r="CE5" s="1" t="s">
        <v>85</v>
      </c>
      <c r="CF5" s="1" t="s">
        <v>86</v>
      </c>
      <c r="CG5" s="1" t="s">
        <v>87</v>
      </c>
      <c r="CH5" s="1" t="s">
        <v>88</v>
      </c>
      <c r="CI5" s="1" t="s">
        <v>89</v>
      </c>
      <c r="CJ5" s="1" t="s">
        <v>90</v>
      </c>
      <c r="CK5" s="1" t="s">
        <v>91</v>
      </c>
      <c r="CL5" s="1" t="s">
        <v>92</v>
      </c>
      <c r="CM5" s="1" t="s">
        <v>93</v>
      </c>
      <c r="CN5" s="1" t="s">
        <v>85</v>
      </c>
      <c r="CO5" s="1" t="s">
        <v>86</v>
      </c>
      <c r="CP5" s="1" t="s">
        <v>87</v>
      </c>
      <c r="CQ5" s="1" t="s">
        <v>88</v>
      </c>
      <c r="CR5" s="1" t="s">
        <v>89</v>
      </c>
      <c r="CS5" s="1" t="s">
        <v>90</v>
      </c>
      <c r="CT5" s="1" t="s">
        <v>91</v>
      </c>
      <c r="CU5" s="1" t="s">
        <v>92</v>
      </c>
      <c r="CV5" s="1" t="s">
        <v>93</v>
      </c>
    </row>
    <row r="6" spans="1:100" x14ac:dyDescent="0.4">
      <c r="A6" s="1" t="s">
        <v>902</v>
      </c>
      <c r="B6" s="9">
        <v>1</v>
      </c>
      <c r="C6" s="9">
        <v>1</v>
      </c>
      <c r="D6" s="9">
        <v>1</v>
      </c>
      <c r="E6" s="9">
        <v>1</v>
      </c>
      <c r="F6" s="9">
        <v>1</v>
      </c>
      <c r="G6" s="9">
        <v>4.948169382861E-2</v>
      </c>
      <c r="H6" s="9">
        <v>9.5353378735050006E-3</v>
      </c>
      <c r="I6" s="9">
        <v>1.9122606427819999E-2</v>
      </c>
      <c r="J6" s="9">
        <v>5.2370787547730002E-3</v>
      </c>
      <c r="K6" s="9">
        <v>1</v>
      </c>
      <c r="L6" s="9">
        <v>1</v>
      </c>
      <c r="M6" s="9">
        <v>1</v>
      </c>
      <c r="N6" s="9">
        <v>1</v>
      </c>
      <c r="O6" s="9">
        <v>1</v>
      </c>
      <c r="P6" s="9">
        <v>2.3683058223E-2</v>
      </c>
      <c r="Q6" s="9">
        <v>1.7256286208500001E-2</v>
      </c>
      <c r="R6" s="9">
        <v>5.3569237035589997E-3</v>
      </c>
      <c r="S6" s="9">
        <v>1.5895154987230001E-2</v>
      </c>
      <c r="T6" s="9">
        <v>1</v>
      </c>
      <c r="U6" s="9">
        <v>1</v>
      </c>
      <c r="V6" s="9">
        <v>1</v>
      </c>
      <c r="W6" s="9">
        <v>1</v>
      </c>
      <c r="X6" s="9">
        <v>1</v>
      </c>
      <c r="Y6" s="9">
        <v>4.4854115036889998E-2</v>
      </c>
      <c r="Z6" s="9">
        <v>2.3029129431039998E-2</v>
      </c>
      <c r="AA6" s="9">
        <v>1.8045243306600001E-2</v>
      </c>
      <c r="AB6" s="9">
        <v>1.6769390672229999E-2</v>
      </c>
      <c r="AC6" s="9">
        <v>1</v>
      </c>
      <c r="AD6" s="9">
        <v>1</v>
      </c>
      <c r="AE6" s="9">
        <v>1</v>
      </c>
      <c r="AF6" s="9">
        <v>1</v>
      </c>
      <c r="AG6" s="9">
        <v>1</v>
      </c>
      <c r="AH6" s="9">
        <v>6.4904980968460008E-2</v>
      </c>
      <c r="AI6" s="9">
        <v>3.2536128299249997E-2</v>
      </c>
      <c r="AJ6" s="9">
        <v>2.4652183895970001E-2</v>
      </c>
      <c r="AK6" s="9">
        <v>2.030233050497E-2</v>
      </c>
      <c r="AL6" s="9">
        <v>1</v>
      </c>
      <c r="AM6" s="9">
        <v>1</v>
      </c>
      <c r="AN6" s="9">
        <v>1</v>
      </c>
      <c r="AO6" s="9">
        <v>1</v>
      </c>
      <c r="AP6" s="9">
        <v>1</v>
      </c>
      <c r="AQ6" s="9">
        <v>7.2660224041820001E-2</v>
      </c>
      <c r="AR6" s="9">
        <v>5.7649744952639997E-2</v>
      </c>
      <c r="AS6" s="9">
        <v>3.6897311647090002E-2</v>
      </c>
      <c r="AT6" s="9">
        <v>5.2394915843940001E-2</v>
      </c>
      <c r="AU6" s="9">
        <v>1</v>
      </c>
      <c r="AV6" s="9">
        <v>1</v>
      </c>
      <c r="AW6" s="9">
        <v>1</v>
      </c>
      <c r="AX6" s="9">
        <v>1</v>
      </c>
      <c r="AY6" s="9">
        <v>1</v>
      </c>
      <c r="AZ6" s="9">
        <v>0.1584864704742</v>
      </c>
      <c r="BA6" s="9">
        <v>0.1053622084651</v>
      </c>
      <c r="BB6" s="9">
        <v>0.10225456292020001</v>
      </c>
      <c r="BC6" s="9">
        <v>7.5296020694400001E-2</v>
      </c>
      <c r="BD6" s="9">
        <v>1</v>
      </c>
      <c r="BE6" s="9">
        <v>1</v>
      </c>
      <c r="BF6" s="9">
        <v>1</v>
      </c>
      <c r="BG6" s="9">
        <v>1</v>
      </c>
      <c r="BH6" s="9">
        <v>1</v>
      </c>
      <c r="BI6" s="9">
        <v>0.35585043487750001</v>
      </c>
      <c r="BJ6" s="9">
        <v>0.28930598631870003</v>
      </c>
      <c r="BK6" s="9">
        <v>0.2460061630366</v>
      </c>
      <c r="BL6" s="9">
        <v>0.19337532521850001</v>
      </c>
      <c r="BM6" s="9">
        <v>1</v>
      </c>
      <c r="BN6" s="9">
        <v>1</v>
      </c>
      <c r="BO6" s="9">
        <v>1</v>
      </c>
      <c r="BP6" s="9">
        <v>1</v>
      </c>
      <c r="BQ6" s="9">
        <v>1</v>
      </c>
      <c r="BR6" s="9">
        <v>0.10535425561549999</v>
      </c>
      <c r="BS6" s="9">
        <v>7.3798857384460001E-2</v>
      </c>
      <c r="BT6" s="9">
        <v>6.5614041435330006E-2</v>
      </c>
      <c r="BU6" s="9">
        <v>5.1232843888910001E-2</v>
      </c>
      <c r="BV6" s="9">
        <v>1</v>
      </c>
      <c r="BW6" s="9">
        <v>1</v>
      </c>
      <c r="BX6" s="9">
        <v>1</v>
      </c>
      <c r="BY6" s="9">
        <v>1</v>
      </c>
      <c r="BZ6" s="9">
        <v>1</v>
      </c>
      <c r="CA6" s="9">
        <v>6.9758335365840002E-2</v>
      </c>
      <c r="CB6" s="9">
        <v>4.2967615777499996E-2</v>
      </c>
      <c r="CC6" s="9">
        <v>3.2882601174329999E-2</v>
      </c>
      <c r="CD6" s="9">
        <v>3.3924268804670005E-2</v>
      </c>
      <c r="CE6" s="9">
        <v>1</v>
      </c>
      <c r="CF6" s="9">
        <v>1</v>
      </c>
      <c r="CG6" s="9">
        <v>1</v>
      </c>
      <c r="CH6" s="9">
        <v>1</v>
      </c>
      <c r="CI6" s="9">
        <v>1</v>
      </c>
      <c r="CJ6" s="9">
        <v>7.689823317363001E-2</v>
      </c>
      <c r="CK6" s="9">
        <v>5.5328617305160005E-2</v>
      </c>
      <c r="CL6" s="9">
        <v>3.8636319549520001E-2</v>
      </c>
      <c r="CM6" s="9">
        <v>3.5210553752439998E-2</v>
      </c>
      <c r="CN6" s="9">
        <v>1</v>
      </c>
      <c r="CO6" s="9">
        <v>1</v>
      </c>
      <c r="CP6" s="9">
        <v>1</v>
      </c>
      <c r="CQ6" s="9">
        <v>1</v>
      </c>
      <c r="CR6" s="9">
        <v>1</v>
      </c>
      <c r="CS6" s="9">
        <v>0.10604087443229999</v>
      </c>
      <c r="CT6" s="9">
        <v>6.2051823362690002E-2</v>
      </c>
      <c r="CU6" s="9">
        <v>6.8107546625369997E-2</v>
      </c>
      <c r="CV6" s="9">
        <v>5.757200484833E-2</v>
      </c>
    </row>
    <row r="7" spans="1:100" x14ac:dyDescent="0.4">
      <c r="B7" s="10">
        <v>136</v>
      </c>
      <c r="C7" s="10">
        <v>108</v>
      </c>
      <c r="D7" s="10">
        <v>91</v>
      </c>
      <c r="E7" s="10">
        <v>81</v>
      </c>
      <c r="F7" s="10">
        <v>151</v>
      </c>
      <c r="G7" s="10">
        <v>7</v>
      </c>
      <c r="H7" s="10">
        <v>2</v>
      </c>
      <c r="I7" s="10">
        <v>3</v>
      </c>
      <c r="J7" s="10">
        <v>3</v>
      </c>
      <c r="K7" s="10">
        <v>292</v>
      </c>
      <c r="L7" s="10">
        <v>251</v>
      </c>
      <c r="M7" s="10">
        <v>254</v>
      </c>
      <c r="N7" s="10">
        <v>265</v>
      </c>
      <c r="O7" s="10">
        <v>474</v>
      </c>
      <c r="P7" s="10">
        <v>11</v>
      </c>
      <c r="Q7" s="10">
        <v>7</v>
      </c>
      <c r="R7" s="10">
        <v>1</v>
      </c>
      <c r="S7" s="10">
        <v>11</v>
      </c>
      <c r="T7" s="10">
        <v>317</v>
      </c>
      <c r="U7" s="10">
        <v>269</v>
      </c>
      <c r="V7" s="10">
        <v>299</v>
      </c>
      <c r="W7" s="10">
        <v>308</v>
      </c>
      <c r="X7" s="10">
        <v>580</v>
      </c>
      <c r="Y7" s="10">
        <v>20</v>
      </c>
      <c r="Z7" s="10">
        <v>11</v>
      </c>
      <c r="AA7" s="10">
        <v>11</v>
      </c>
      <c r="AB7" s="10">
        <v>18</v>
      </c>
      <c r="AC7" s="10">
        <v>386</v>
      </c>
      <c r="AD7" s="10">
        <v>369</v>
      </c>
      <c r="AE7" s="10">
        <v>370</v>
      </c>
      <c r="AF7" s="10">
        <v>311</v>
      </c>
      <c r="AG7" s="10">
        <v>580</v>
      </c>
      <c r="AH7" s="10">
        <v>30</v>
      </c>
      <c r="AI7" s="10">
        <v>20</v>
      </c>
      <c r="AJ7" s="10">
        <v>13</v>
      </c>
      <c r="AK7" s="10">
        <v>19</v>
      </c>
      <c r="AL7" s="10">
        <v>500</v>
      </c>
      <c r="AM7" s="10">
        <v>434</v>
      </c>
      <c r="AN7" s="10">
        <v>404</v>
      </c>
      <c r="AO7" s="10">
        <v>417</v>
      </c>
      <c r="AP7" s="10">
        <v>702</v>
      </c>
      <c r="AQ7" s="10">
        <v>52</v>
      </c>
      <c r="AR7" s="10">
        <v>38</v>
      </c>
      <c r="AS7" s="10">
        <v>23</v>
      </c>
      <c r="AT7" s="10">
        <v>44</v>
      </c>
      <c r="AU7" s="10">
        <v>437</v>
      </c>
      <c r="AV7" s="10">
        <v>465</v>
      </c>
      <c r="AW7" s="10">
        <v>429</v>
      </c>
      <c r="AX7" s="10">
        <v>412</v>
      </c>
      <c r="AY7" s="10">
        <v>735</v>
      </c>
      <c r="AZ7" s="10">
        <v>117</v>
      </c>
      <c r="BA7" s="10">
        <v>77</v>
      </c>
      <c r="BB7" s="10">
        <v>49</v>
      </c>
      <c r="BC7" s="10">
        <v>64</v>
      </c>
      <c r="BD7" s="10">
        <v>204</v>
      </c>
      <c r="BE7" s="10">
        <v>207</v>
      </c>
      <c r="BF7" s="10">
        <v>215</v>
      </c>
      <c r="BG7" s="10">
        <v>194</v>
      </c>
      <c r="BH7" s="10">
        <v>361</v>
      </c>
      <c r="BI7" s="10">
        <v>145</v>
      </c>
      <c r="BJ7" s="10">
        <v>105</v>
      </c>
      <c r="BK7" s="10">
        <v>80</v>
      </c>
      <c r="BL7" s="10">
        <v>78</v>
      </c>
      <c r="BM7" s="10">
        <v>1055</v>
      </c>
      <c r="BN7" s="10">
        <v>974</v>
      </c>
      <c r="BO7" s="10">
        <v>971</v>
      </c>
      <c r="BP7" s="10">
        <v>879</v>
      </c>
      <c r="BQ7" s="10">
        <v>1564</v>
      </c>
      <c r="BR7" s="10">
        <v>203</v>
      </c>
      <c r="BS7" s="10">
        <v>139</v>
      </c>
      <c r="BT7" s="10">
        <v>92</v>
      </c>
      <c r="BU7" s="10">
        <v>118</v>
      </c>
      <c r="BV7" s="10">
        <v>1217</v>
      </c>
      <c r="BW7" s="10">
        <v>1129</v>
      </c>
      <c r="BX7" s="10">
        <v>1090</v>
      </c>
      <c r="BY7" s="10">
        <v>1124</v>
      </c>
      <c r="BZ7" s="10">
        <v>2010</v>
      </c>
      <c r="CA7" s="10">
        <v>177</v>
      </c>
      <c r="CB7" s="10">
        <v>121</v>
      </c>
      <c r="CC7" s="10">
        <v>89</v>
      </c>
      <c r="CD7" s="10">
        <v>118</v>
      </c>
      <c r="CE7" s="10">
        <v>1503</v>
      </c>
      <c r="CF7" s="10">
        <v>1379</v>
      </c>
      <c r="CG7" s="10">
        <v>1366</v>
      </c>
      <c r="CH7" s="10">
        <v>1335</v>
      </c>
      <c r="CI7" s="10">
        <v>2387</v>
      </c>
      <c r="CJ7" s="10">
        <v>253</v>
      </c>
      <c r="CK7" s="10">
        <v>174</v>
      </c>
      <c r="CL7" s="10">
        <v>100</v>
      </c>
      <c r="CM7" s="10">
        <v>141</v>
      </c>
      <c r="CN7" s="10">
        <v>774</v>
      </c>
      <c r="CO7" s="10">
        <v>727</v>
      </c>
      <c r="CP7" s="10">
        <v>701</v>
      </c>
      <c r="CQ7" s="10">
        <v>674</v>
      </c>
      <c r="CR7" s="10">
        <v>1199</v>
      </c>
      <c r="CS7" s="10">
        <v>129</v>
      </c>
      <c r="CT7" s="10">
        <v>86</v>
      </c>
      <c r="CU7" s="10">
        <v>80</v>
      </c>
      <c r="CV7" s="10">
        <v>96</v>
      </c>
    </row>
    <row r="8" spans="1:100" x14ac:dyDescent="0.4">
      <c r="B8" s="10">
        <v>136</v>
      </c>
      <c r="C8" s="10">
        <v>108</v>
      </c>
      <c r="D8" s="10">
        <v>91</v>
      </c>
      <c r="E8" s="10">
        <v>81</v>
      </c>
      <c r="F8" s="10">
        <v>151</v>
      </c>
      <c r="G8" s="10">
        <v>140</v>
      </c>
      <c r="H8" s="10">
        <v>171</v>
      </c>
      <c r="I8" s="10">
        <v>194</v>
      </c>
      <c r="J8" s="10">
        <v>525</v>
      </c>
      <c r="K8" s="10">
        <v>292</v>
      </c>
      <c r="L8" s="10">
        <v>251</v>
      </c>
      <c r="M8" s="10">
        <v>254</v>
      </c>
      <c r="N8" s="10">
        <v>265</v>
      </c>
      <c r="O8" s="10">
        <v>474</v>
      </c>
      <c r="P8" s="10">
        <v>399</v>
      </c>
      <c r="Q8" s="10">
        <v>458</v>
      </c>
      <c r="R8" s="10">
        <v>487</v>
      </c>
      <c r="S8" s="10">
        <v>1024</v>
      </c>
      <c r="T8" s="10">
        <v>317</v>
      </c>
      <c r="U8" s="10">
        <v>269</v>
      </c>
      <c r="V8" s="10">
        <v>299</v>
      </c>
      <c r="W8" s="10">
        <v>308</v>
      </c>
      <c r="X8" s="10">
        <v>580</v>
      </c>
      <c r="Y8" s="10">
        <v>558</v>
      </c>
      <c r="Z8" s="10">
        <v>557</v>
      </c>
      <c r="AA8" s="10">
        <v>670</v>
      </c>
      <c r="AB8" s="10">
        <v>1265</v>
      </c>
      <c r="AC8" s="10">
        <v>386</v>
      </c>
      <c r="AD8" s="10">
        <v>369</v>
      </c>
      <c r="AE8" s="10">
        <v>370</v>
      </c>
      <c r="AF8" s="10">
        <v>311</v>
      </c>
      <c r="AG8" s="10">
        <v>580</v>
      </c>
      <c r="AH8" s="10">
        <v>579</v>
      </c>
      <c r="AI8" s="10">
        <v>605</v>
      </c>
      <c r="AJ8" s="10">
        <v>615</v>
      </c>
      <c r="AK8" s="10">
        <v>977</v>
      </c>
      <c r="AL8" s="10">
        <v>500</v>
      </c>
      <c r="AM8" s="10">
        <v>434</v>
      </c>
      <c r="AN8" s="10">
        <v>404</v>
      </c>
      <c r="AO8" s="10">
        <v>417</v>
      </c>
      <c r="AP8" s="10">
        <v>702</v>
      </c>
      <c r="AQ8" s="10">
        <v>697</v>
      </c>
      <c r="AR8" s="10">
        <v>673</v>
      </c>
      <c r="AS8" s="10">
        <v>615</v>
      </c>
      <c r="AT8" s="10">
        <v>885</v>
      </c>
      <c r="AU8" s="10">
        <v>437</v>
      </c>
      <c r="AV8" s="10">
        <v>465</v>
      </c>
      <c r="AW8" s="10">
        <v>429</v>
      </c>
      <c r="AX8" s="10">
        <v>412</v>
      </c>
      <c r="AY8" s="10">
        <v>735</v>
      </c>
      <c r="AZ8" s="10">
        <v>799</v>
      </c>
      <c r="BA8" s="10">
        <v>729</v>
      </c>
      <c r="BB8" s="10">
        <v>608</v>
      </c>
      <c r="BC8" s="10">
        <v>879</v>
      </c>
      <c r="BD8" s="10">
        <v>204</v>
      </c>
      <c r="BE8" s="10">
        <v>207</v>
      </c>
      <c r="BF8" s="10">
        <v>215</v>
      </c>
      <c r="BG8" s="10">
        <v>194</v>
      </c>
      <c r="BH8" s="10">
        <v>361</v>
      </c>
      <c r="BI8" s="10">
        <v>408</v>
      </c>
      <c r="BJ8" s="10">
        <v>375</v>
      </c>
      <c r="BK8" s="10">
        <v>339</v>
      </c>
      <c r="BL8" s="10">
        <v>431</v>
      </c>
      <c r="BM8" s="10">
        <v>1055</v>
      </c>
      <c r="BN8" s="10">
        <v>974</v>
      </c>
      <c r="BO8" s="10">
        <v>971</v>
      </c>
      <c r="BP8" s="10">
        <v>879</v>
      </c>
      <c r="BQ8" s="10">
        <v>1564</v>
      </c>
      <c r="BR8" s="10">
        <v>1560</v>
      </c>
      <c r="BS8" s="10">
        <v>1486</v>
      </c>
      <c r="BT8" s="10">
        <v>1327</v>
      </c>
      <c r="BU8" s="10">
        <v>2296</v>
      </c>
      <c r="BV8" s="10">
        <v>1217</v>
      </c>
      <c r="BW8" s="10">
        <v>1129</v>
      </c>
      <c r="BX8" s="10">
        <v>1090</v>
      </c>
      <c r="BY8" s="10">
        <v>1124</v>
      </c>
      <c r="BZ8" s="10">
        <v>2010</v>
      </c>
      <c r="CA8" s="10">
        <v>2001</v>
      </c>
      <c r="CB8" s="10">
        <v>2055</v>
      </c>
      <c r="CC8" s="10">
        <v>2161</v>
      </c>
      <c r="CD8" s="10">
        <v>3652</v>
      </c>
      <c r="CE8" s="10">
        <v>1503</v>
      </c>
      <c r="CF8" s="10">
        <v>1379</v>
      </c>
      <c r="CG8" s="10">
        <v>1366</v>
      </c>
      <c r="CH8" s="10">
        <v>1335</v>
      </c>
      <c r="CI8" s="10">
        <v>2387</v>
      </c>
      <c r="CJ8" s="10">
        <v>2405</v>
      </c>
      <c r="CK8" s="10">
        <v>2382</v>
      </c>
      <c r="CL8" s="10">
        <v>2397</v>
      </c>
      <c r="CM8" s="10">
        <v>4107</v>
      </c>
      <c r="CN8" s="10">
        <v>774</v>
      </c>
      <c r="CO8" s="10">
        <v>727</v>
      </c>
      <c r="CP8" s="10">
        <v>701</v>
      </c>
      <c r="CQ8" s="10">
        <v>674</v>
      </c>
      <c r="CR8" s="10">
        <v>1199</v>
      </c>
      <c r="CS8" s="10">
        <v>1175</v>
      </c>
      <c r="CT8" s="10">
        <v>1190</v>
      </c>
      <c r="CU8" s="10">
        <v>1127</v>
      </c>
      <c r="CV8" s="10">
        <v>1880</v>
      </c>
    </row>
    <row r="9" spans="1:100" x14ac:dyDescent="0.4">
      <c r="B9" s="10">
        <v>258.6743145209</v>
      </c>
      <c r="C9" s="10">
        <v>206.75410247049999</v>
      </c>
      <c r="D9" s="10">
        <v>207.85803000000001</v>
      </c>
      <c r="E9" s="10">
        <v>239.88920721349999</v>
      </c>
      <c r="F9" s="10">
        <v>336.56823603610002</v>
      </c>
      <c r="G9" s="10">
        <v>20.531851235400001</v>
      </c>
      <c r="H9" s="10">
        <v>3.7484242844079998</v>
      </c>
      <c r="I9" s="10">
        <v>7.8616237896159999</v>
      </c>
      <c r="J9" s="10">
        <v>3.5831982601850001</v>
      </c>
      <c r="K9" s="10">
        <v>419.0732289545</v>
      </c>
      <c r="L9" s="10">
        <v>387.37719659430002</v>
      </c>
      <c r="M9" s="10">
        <v>394.89598999999998</v>
      </c>
      <c r="N9" s="10">
        <v>379.96653470640001</v>
      </c>
      <c r="O9" s="10">
        <v>764.5510685534</v>
      </c>
      <c r="P9" s="10">
        <v>16.205587385280001</v>
      </c>
      <c r="Q9" s="10">
        <v>11.447676393529999</v>
      </c>
      <c r="R9" s="10">
        <v>3.6106293650099999</v>
      </c>
      <c r="S9" s="10">
        <v>17.93632636421</v>
      </c>
      <c r="T9" s="10">
        <v>406.76220408530003</v>
      </c>
      <c r="U9" s="10">
        <v>349.80548503130001</v>
      </c>
      <c r="V9" s="10">
        <v>347.53294</v>
      </c>
      <c r="W9" s="10">
        <v>339.02333690590001</v>
      </c>
      <c r="X9" s="10">
        <v>618.09155849379999</v>
      </c>
      <c r="Y9" s="10">
        <v>27.68334545539</v>
      </c>
      <c r="Z9" s="10">
        <v>14.45696745801</v>
      </c>
      <c r="AA9" s="10">
        <v>11.48989472923</v>
      </c>
      <c r="AB9" s="10">
        <v>17.999842124880001</v>
      </c>
      <c r="AC9" s="10">
        <v>384.58491519939997</v>
      </c>
      <c r="AD9" s="10">
        <v>402.11084453350003</v>
      </c>
      <c r="AE9" s="10">
        <v>363.04106999999999</v>
      </c>
      <c r="AF9" s="10">
        <v>324.62825589760001</v>
      </c>
      <c r="AG9" s="10">
        <v>580.37435151759996</v>
      </c>
      <c r="AH9" s="10">
        <v>37.583873077500002</v>
      </c>
      <c r="AI9" s="10">
        <v>18.9151517377</v>
      </c>
      <c r="AJ9" s="10">
        <v>13.85205511347</v>
      </c>
      <c r="AK9" s="10">
        <v>18.827189859360001</v>
      </c>
      <c r="AL9" s="10">
        <v>337.67732900070001</v>
      </c>
      <c r="AM9" s="10">
        <v>293.76269319950001</v>
      </c>
      <c r="AN9" s="10">
        <v>324.50139000000001</v>
      </c>
      <c r="AO9" s="10">
        <v>297.39304834439997</v>
      </c>
      <c r="AP9" s="10">
        <v>532.71543810840001</v>
      </c>
      <c r="AQ9" s="10">
        <v>38.863122591790003</v>
      </c>
      <c r="AR9" s="10">
        <v>30.98522644881</v>
      </c>
      <c r="AS9" s="10">
        <v>19.21651335156</v>
      </c>
      <c r="AT9" s="10">
        <v>44.817313595980004</v>
      </c>
      <c r="AU9" s="10">
        <v>270.92492075069998</v>
      </c>
      <c r="AV9" s="10">
        <v>262.36693448670002</v>
      </c>
      <c r="AW9" s="10">
        <v>234.22774000000001</v>
      </c>
      <c r="AX9" s="10">
        <v>230.80629662379999</v>
      </c>
      <c r="AY9" s="10">
        <v>502.68849657880003</v>
      </c>
      <c r="AZ9" s="10">
        <v>77.347680589399999</v>
      </c>
      <c r="BA9" s="10">
        <v>54.82856005571</v>
      </c>
      <c r="BB9" s="10">
        <v>47.404496110510003</v>
      </c>
      <c r="BC9" s="10">
        <v>65.36234200218</v>
      </c>
      <c r="BD9" s="10">
        <v>186.9545668886</v>
      </c>
      <c r="BE9" s="10">
        <v>201.77211584380001</v>
      </c>
      <c r="BF9" s="10">
        <v>193.1121</v>
      </c>
      <c r="BG9" s="10">
        <v>177.74369082410001</v>
      </c>
      <c r="BH9" s="10">
        <v>246.89136659779999</v>
      </c>
      <c r="BI9" s="10">
        <v>93.106689316789996</v>
      </c>
      <c r="BJ9" s="10">
        <v>71.170152267540004</v>
      </c>
      <c r="BK9" s="10">
        <v>70.411544456420003</v>
      </c>
      <c r="BL9" s="10">
        <v>86.410078467950001</v>
      </c>
      <c r="BM9" s="10">
        <v>1118.3442517210001</v>
      </c>
      <c r="BN9" s="10">
        <v>1028.9519666829999</v>
      </c>
      <c r="BO9" s="10">
        <v>1005.80999</v>
      </c>
      <c r="BP9" s="10">
        <v>985.46039520500005</v>
      </c>
      <c r="BQ9" s="10">
        <v>1755.8868206699999</v>
      </c>
      <c r="BR9" s="10">
        <v>184.66883004339999</v>
      </c>
      <c r="BS9" s="10">
        <v>129.47856809469999</v>
      </c>
      <c r="BT9" s="10">
        <v>118.0484621372</v>
      </c>
      <c r="BU9" s="10">
        <v>154.7514057157</v>
      </c>
      <c r="BV9" s="10">
        <v>1153.612802186</v>
      </c>
      <c r="BW9" s="10">
        <v>1075.067046072</v>
      </c>
      <c r="BX9" s="10">
        <v>1047.8603499999999</v>
      </c>
      <c r="BY9" s="10">
        <v>1020.433488172</v>
      </c>
      <c r="BZ9" s="10">
        <v>1817.5978715010001</v>
      </c>
      <c r="CA9" s="10">
        <v>125.9597495605</v>
      </c>
      <c r="CB9" s="10">
        <v>76.073590550980001</v>
      </c>
      <c r="CC9" s="10">
        <v>55.935859718030002</v>
      </c>
      <c r="CD9" s="10">
        <v>99.119035596659998</v>
      </c>
      <c r="CE9" s="10">
        <v>1509.81425698</v>
      </c>
      <c r="CF9" s="10">
        <v>1383.6496055079999</v>
      </c>
      <c r="CG9" s="10">
        <v>1355.1001699999999</v>
      </c>
      <c r="CH9" s="10">
        <v>1344.1290153089999</v>
      </c>
      <c r="CI9" s="10">
        <v>2363.4415661379999</v>
      </c>
      <c r="CJ9" s="10">
        <v>180.2331770998</v>
      </c>
      <c r="CK9" s="10">
        <v>132.46986965420001</v>
      </c>
      <c r="CL9" s="10">
        <v>91.113023517309998</v>
      </c>
      <c r="CM9" s="10">
        <v>141.3147054472</v>
      </c>
      <c r="CN9" s="10">
        <v>767.18574301950002</v>
      </c>
      <c r="CO9" s="10">
        <v>722.35039449199996</v>
      </c>
      <c r="CP9" s="10">
        <v>711.89931999999999</v>
      </c>
      <c r="CQ9" s="10">
        <v>664.87098469149998</v>
      </c>
      <c r="CR9" s="10">
        <v>1222.5584338619999</v>
      </c>
      <c r="CS9" s="10">
        <v>131.0889725518</v>
      </c>
      <c r="CT9" s="10">
        <v>73.082288991530007</v>
      </c>
      <c r="CU9" s="10">
        <v>81.124646815299997</v>
      </c>
      <c r="CV9" s="10">
        <v>113.62158522750001</v>
      </c>
    </row>
    <row r="10" spans="1:100" x14ac:dyDescent="0.4">
      <c r="B10" s="10">
        <v>258.6743145209</v>
      </c>
      <c r="C10" s="10">
        <v>206.75410247049999</v>
      </c>
      <c r="D10" s="10">
        <v>207.85803000000001</v>
      </c>
      <c r="E10" s="10">
        <v>239.88920721349999</v>
      </c>
      <c r="F10" s="10">
        <v>336.56823603610002</v>
      </c>
      <c r="G10" s="10">
        <v>414.93832661670001</v>
      </c>
      <c r="H10" s="10">
        <v>393.1087009327</v>
      </c>
      <c r="I10" s="10">
        <v>411.1167491361</v>
      </c>
      <c r="J10" s="10">
        <v>684.19789504209996</v>
      </c>
      <c r="K10" s="10">
        <v>419.0732289545</v>
      </c>
      <c r="L10" s="10">
        <v>387.37719659430002</v>
      </c>
      <c r="M10" s="10">
        <v>394.89598999999998</v>
      </c>
      <c r="N10" s="10">
        <v>379.96653470640001</v>
      </c>
      <c r="O10" s="10">
        <v>764.5510685534</v>
      </c>
      <c r="P10" s="10">
        <v>684.26920344040002</v>
      </c>
      <c r="Q10" s="10">
        <v>663.39166233169999</v>
      </c>
      <c r="R10" s="10">
        <v>674.01172105759997</v>
      </c>
      <c r="S10" s="10">
        <v>1128.41468854</v>
      </c>
      <c r="T10" s="10">
        <v>406.76220408530003</v>
      </c>
      <c r="U10" s="10">
        <v>349.80548503130001</v>
      </c>
      <c r="V10" s="10">
        <v>347.53294</v>
      </c>
      <c r="W10" s="10">
        <v>339.02333690590001</v>
      </c>
      <c r="X10" s="10">
        <v>618.09155849379999</v>
      </c>
      <c r="Y10" s="10">
        <v>617.18630347789997</v>
      </c>
      <c r="Z10" s="10">
        <v>627.76873530119997</v>
      </c>
      <c r="AA10" s="10">
        <v>636.72706064479996</v>
      </c>
      <c r="AB10" s="10">
        <v>1073.374845675</v>
      </c>
      <c r="AC10" s="10">
        <v>384.58491519939997</v>
      </c>
      <c r="AD10" s="10">
        <v>402.11084453350003</v>
      </c>
      <c r="AE10" s="10">
        <v>363.04106999999999</v>
      </c>
      <c r="AF10" s="10">
        <v>324.62825589760001</v>
      </c>
      <c r="AG10" s="10">
        <v>580.37435151759996</v>
      </c>
      <c r="AH10" s="10">
        <v>579.05991985059995</v>
      </c>
      <c r="AI10" s="10">
        <v>581.35840760539998</v>
      </c>
      <c r="AJ10" s="10">
        <v>561.89971533259995</v>
      </c>
      <c r="AK10" s="10">
        <v>927.34131457230001</v>
      </c>
      <c r="AL10" s="10">
        <v>337.67732900070001</v>
      </c>
      <c r="AM10" s="10">
        <v>293.76269319950001</v>
      </c>
      <c r="AN10" s="10">
        <v>324.50139000000001</v>
      </c>
      <c r="AO10" s="10">
        <v>297.39304834439997</v>
      </c>
      <c r="AP10" s="10">
        <v>532.71543810840001</v>
      </c>
      <c r="AQ10" s="10">
        <v>534.86103441440002</v>
      </c>
      <c r="AR10" s="10">
        <v>537.47378196149998</v>
      </c>
      <c r="AS10" s="10">
        <v>520.81066326339999</v>
      </c>
      <c r="AT10" s="10">
        <v>855.37523773249995</v>
      </c>
      <c r="AU10" s="10">
        <v>270.92492075069998</v>
      </c>
      <c r="AV10" s="10">
        <v>262.36693448670002</v>
      </c>
      <c r="AW10" s="10">
        <v>234.22774000000001</v>
      </c>
      <c r="AX10" s="10">
        <v>230.80629662379999</v>
      </c>
      <c r="AY10" s="10">
        <v>502.68849657880003</v>
      </c>
      <c r="AZ10" s="10">
        <v>488.03964374970002</v>
      </c>
      <c r="BA10" s="10">
        <v>520.38165158490006</v>
      </c>
      <c r="BB10" s="10">
        <v>463.59296599330003</v>
      </c>
      <c r="BC10" s="10">
        <v>868.07166433760005</v>
      </c>
      <c r="BD10" s="10">
        <v>186.9545668886</v>
      </c>
      <c r="BE10" s="10">
        <v>201.77211584380001</v>
      </c>
      <c r="BF10" s="10">
        <v>193.1121</v>
      </c>
      <c r="BG10" s="10">
        <v>177.74369082410001</v>
      </c>
      <c r="BH10" s="10">
        <v>246.89136659779999</v>
      </c>
      <c r="BI10" s="10">
        <v>261.6455684503</v>
      </c>
      <c r="BJ10" s="10">
        <v>246.00304049409999</v>
      </c>
      <c r="BK10" s="10">
        <v>286.2186198398</v>
      </c>
      <c r="BL10" s="10">
        <v>446.85162582309999</v>
      </c>
      <c r="BM10" s="10">
        <v>1118.3442517210001</v>
      </c>
      <c r="BN10" s="10">
        <v>1028.9519666829999</v>
      </c>
      <c r="BO10" s="10">
        <v>1005.80999</v>
      </c>
      <c r="BP10" s="10">
        <v>985.46039520500005</v>
      </c>
      <c r="BQ10" s="10">
        <v>1755.8868206699999</v>
      </c>
      <c r="BR10" s="10">
        <v>1752.8369306449999</v>
      </c>
      <c r="BS10" s="10">
        <v>1754.4793060980001</v>
      </c>
      <c r="BT10" s="10">
        <v>1799.134141944</v>
      </c>
      <c r="BU10" s="10">
        <v>3020.550763321</v>
      </c>
      <c r="BV10" s="10">
        <v>1153.612802186</v>
      </c>
      <c r="BW10" s="10">
        <v>1075.067046072</v>
      </c>
      <c r="BX10" s="10">
        <v>1047.8603499999999</v>
      </c>
      <c r="BY10" s="10">
        <v>1020.433488172</v>
      </c>
      <c r="BZ10" s="10">
        <v>1817.5978715010001</v>
      </c>
      <c r="CA10" s="10">
        <v>1805.6587632129999</v>
      </c>
      <c r="CB10" s="10">
        <v>1770.486660114</v>
      </c>
      <c r="CC10" s="10">
        <v>1701.07770433</v>
      </c>
      <c r="CD10" s="10">
        <v>2921.773676756</v>
      </c>
      <c r="CE10" s="10">
        <v>1509.81425698</v>
      </c>
      <c r="CF10" s="10">
        <v>1383.6496055079999</v>
      </c>
      <c r="CG10" s="10">
        <v>1355.1001699999999</v>
      </c>
      <c r="CH10" s="10">
        <v>1344.1290153089999</v>
      </c>
      <c r="CI10" s="10">
        <v>2363.4415661379999</v>
      </c>
      <c r="CJ10" s="10">
        <v>2343.7882726490002</v>
      </c>
      <c r="CK10" s="10">
        <v>2394.2378484450001</v>
      </c>
      <c r="CL10" s="10">
        <v>2358.2221231120002</v>
      </c>
      <c r="CM10" s="10">
        <v>4013.4190004729999</v>
      </c>
      <c r="CN10" s="10">
        <v>767.18574301950002</v>
      </c>
      <c r="CO10" s="10">
        <v>722.35039449199996</v>
      </c>
      <c r="CP10" s="10">
        <v>711.89931999999999</v>
      </c>
      <c r="CQ10" s="10">
        <v>664.87098469149998</v>
      </c>
      <c r="CR10" s="10">
        <v>1222.5584338619999</v>
      </c>
      <c r="CS10" s="10">
        <v>1236.211727351</v>
      </c>
      <c r="CT10" s="10">
        <v>1177.7621515549999</v>
      </c>
      <c r="CU10" s="10">
        <v>1191.125665729</v>
      </c>
      <c r="CV10" s="10">
        <v>1973.5561672179999</v>
      </c>
    </row>
    <row r="11" spans="1:100" x14ac:dyDescent="0.4">
      <c r="B11" s="4" t="s">
        <v>142</v>
      </c>
      <c r="C11" s="4" t="s">
        <v>142</v>
      </c>
      <c r="D11" s="4" t="s">
        <v>142</v>
      </c>
      <c r="E11" s="4" t="s">
        <v>142</v>
      </c>
      <c r="F11" s="4" t="s">
        <v>142</v>
      </c>
      <c r="G11" s="4" t="s">
        <v>915</v>
      </c>
      <c r="H11" s="4" t="s">
        <v>95</v>
      </c>
      <c r="I11" s="4" t="s">
        <v>95</v>
      </c>
      <c r="J11" s="4" t="s">
        <v>95</v>
      </c>
      <c r="K11" s="4" t="s">
        <v>142</v>
      </c>
      <c r="L11" s="4" t="s">
        <v>142</v>
      </c>
      <c r="M11" s="4" t="s">
        <v>142</v>
      </c>
      <c r="N11" s="4" t="s">
        <v>142</v>
      </c>
      <c r="O11" s="4" t="s">
        <v>142</v>
      </c>
      <c r="P11" s="4" t="s">
        <v>95</v>
      </c>
      <c r="Q11" s="4" t="s">
        <v>95</v>
      </c>
      <c r="R11" s="4" t="s">
        <v>95</v>
      </c>
      <c r="S11" s="4" t="s">
        <v>95</v>
      </c>
      <c r="T11" s="4" t="s">
        <v>142</v>
      </c>
      <c r="U11" s="4" t="s">
        <v>142</v>
      </c>
      <c r="V11" s="4" t="s">
        <v>142</v>
      </c>
      <c r="W11" s="4" t="s">
        <v>142</v>
      </c>
      <c r="X11" s="4" t="s">
        <v>142</v>
      </c>
      <c r="Y11" s="4" t="s">
        <v>228</v>
      </c>
      <c r="Z11" s="4" t="s">
        <v>95</v>
      </c>
      <c r="AA11" s="4" t="s">
        <v>95</v>
      </c>
      <c r="AB11" s="4" t="s">
        <v>95</v>
      </c>
      <c r="AC11" s="4" t="s">
        <v>142</v>
      </c>
      <c r="AD11" s="4" t="s">
        <v>142</v>
      </c>
      <c r="AE11" s="4" t="s">
        <v>142</v>
      </c>
      <c r="AF11" s="4" t="s">
        <v>142</v>
      </c>
      <c r="AG11" s="4" t="s">
        <v>142</v>
      </c>
      <c r="AH11" s="4" t="s">
        <v>226</v>
      </c>
      <c r="AI11" s="4" t="s">
        <v>95</v>
      </c>
      <c r="AJ11" s="4" t="s">
        <v>95</v>
      </c>
      <c r="AK11" s="4" t="s">
        <v>95</v>
      </c>
      <c r="AL11" s="4" t="s">
        <v>142</v>
      </c>
      <c r="AM11" s="4" t="s">
        <v>142</v>
      </c>
      <c r="AN11" s="4" t="s">
        <v>142</v>
      </c>
      <c r="AO11" s="4" t="s">
        <v>142</v>
      </c>
      <c r="AP11" s="4" t="s">
        <v>142</v>
      </c>
      <c r="AQ11" s="4" t="s">
        <v>399</v>
      </c>
      <c r="AR11" s="4" t="s">
        <v>95</v>
      </c>
      <c r="AS11" s="4" t="s">
        <v>95</v>
      </c>
      <c r="AT11" s="4" t="s">
        <v>95</v>
      </c>
      <c r="AU11" s="4" t="s">
        <v>142</v>
      </c>
      <c r="AV11" s="4" t="s">
        <v>142</v>
      </c>
      <c r="AW11" s="4" t="s">
        <v>142</v>
      </c>
      <c r="AX11" s="4" t="s">
        <v>142</v>
      </c>
      <c r="AY11" s="4" t="s">
        <v>142</v>
      </c>
      <c r="AZ11" s="4" t="s">
        <v>226</v>
      </c>
      <c r="BA11" s="4" t="s">
        <v>95</v>
      </c>
      <c r="BB11" s="4" t="s">
        <v>95</v>
      </c>
      <c r="BC11" s="4" t="s">
        <v>95</v>
      </c>
      <c r="BD11" s="4" t="s">
        <v>142</v>
      </c>
      <c r="BE11" s="4" t="s">
        <v>142</v>
      </c>
      <c r="BF11" s="4" t="s">
        <v>142</v>
      </c>
      <c r="BG11" s="4" t="s">
        <v>142</v>
      </c>
      <c r="BH11" s="4" t="s">
        <v>142</v>
      </c>
      <c r="BI11" s="4" t="s">
        <v>115</v>
      </c>
      <c r="BJ11" s="4" t="s">
        <v>116</v>
      </c>
      <c r="BK11" s="4" t="s">
        <v>95</v>
      </c>
      <c r="BL11" s="4" t="s">
        <v>95</v>
      </c>
      <c r="BM11" s="4" t="s">
        <v>142</v>
      </c>
      <c r="BN11" s="4" t="s">
        <v>142</v>
      </c>
      <c r="BO11" s="4" t="s">
        <v>142</v>
      </c>
      <c r="BP11" s="4" t="s">
        <v>142</v>
      </c>
      <c r="BQ11" s="4" t="s">
        <v>142</v>
      </c>
      <c r="BR11" s="4" t="s">
        <v>229</v>
      </c>
      <c r="BS11" s="4" t="s">
        <v>116</v>
      </c>
      <c r="BT11" s="4" t="s">
        <v>95</v>
      </c>
      <c r="BU11" s="4" t="s">
        <v>95</v>
      </c>
      <c r="BV11" s="4" t="s">
        <v>142</v>
      </c>
      <c r="BW11" s="4" t="s">
        <v>142</v>
      </c>
      <c r="BX11" s="4" t="s">
        <v>142</v>
      </c>
      <c r="BY11" s="4" t="s">
        <v>142</v>
      </c>
      <c r="BZ11" s="4" t="s">
        <v>142</v>
      </c>
      <c r="CA11" s="4" t="s">
        <v>229</v>
      </c>
      <c r="CB11" s="4" t="s">
        <v>95</v>
      </c>
      <c r="CC11" s="4" t="s">
        <v>95</v>
      </c>
      <c r="CD11" s="4" t="s">
        <v>95</v>
      </c>
      <c r="CE11" s="4" t="s">
        <v>142</v>
      </c>
      <c r="CF11" s="4" t="s">
        <v>142</v>
      </c>
      <c r="CG11" s="4" t="s">
        <v>142</v>
      </c>
      <c r="CH11" s="4" t="s">
        <v>142</v>
      </c>
      <c r="CI11" s="4" t="s">
        <v>142</v>
      </c>
      <c r="CJ11" s="4" t="s">
        <v>229</v>
      </c>
      <c r="CK11" s="4" t="s">
        <v>228</v>
      </c>
      <c r="CL11" s="4" t="s">
        <v>95</v>
      </c>
      <c r="CM11" s="4" t="s">
        <v>95</v>
      </c>
      <c r="CN11" s="4" t="s">
        <v>142</v>
      </c>
      <c r="CO11" s="4" t="s">
        <v>142</v>
      </c>
      <c r="CP11" s="4" t="s">
        <v>142</v>
      </c>
      <c r="CQ11" s="4" t="s">
        <v>142</v>
      </c>
      <c r="CR11" s="4" t="s">
        <v>142</v>
      </c>
      <c r="CS11" s="4" t="s">
        <v>904</v>
      </c>
      <c r="CT11" s="4" t="s">
        <v>95</v>
      </c>
      <c r="CU11" s="4" t="s">
        <v>95</v>
      </c>
      <c r="CV11" s="4" t="s">
        <v>95</v>
      </c>
    </row>
    <row r="12" spans="1:100" x14ac:dyDescent="0.4">
      <c r="A12" s="1" t="s">
        <v>903</v>
      </c>
      <c r="B12" s="9">
        <v>0</v>
      </c>
      <c r="C12" s="9">
        <v>0</v>
      </c>
      <c r="D12" s="9">
        <v>0</v>
      </c>
      <c r="E12" s="9">
        <v>0</v>
      </c>
      <c r="F12" s="9">
        <v>0</v>
      </c>
      <c r="G12" s="9">
        <v>7.7567453572889994E-2</v>
      </c>
      <c r="H12" s="9">
        <v>1.662022223858E-2</v>
      </c>
      <c r="I12" s="9">
        <v>5.0342633207199998E-2</v>
      </c>
      <c r="J12" s="9">
        <v>5.9390090630980004E-2</v>
      </c>
      <c r="K12" s="9">
        <v>0</v>
      </c>
      <c r="L12" s="9">
        <v>0</v>
      </c>
      <c r="M12" s="9">
        <v>0</v>
      </c>
      <c r="N12" s="9">
        <v>0</v>
      </c>
      <c r="O12" s="9">
        <v>0</v>
      </c>
      <c r="P12" s="9">
        <v>9.7844275358409991E-2</v>
      </c>
      <c r="Q12" s="9">
        <v>4.8074816479009998E-2</v>
      </c>
      <c r="R12" s="9">
        <v>5.6754014520710001E-2</v>
      </c>
      <c r="S12" s="9">
        <v>5.7763316644400001E-2</v>
      </c>
      <c r="T12" s="9">
        <v>0</v>
      </c>
      <c r="U12" s="9">
        <v>0</v>
      </c>
      <c r="V12" s="9">
        <v>0</v>
      </c>
      <c r="W12" s="9">
        <v>0</v>
      </c>
      <c r="X12" s="9">
        <v>0</v>
      </c>
      <c r="Y12" s="9">
        <v>8.0553480281619988E-2</v>
      </c>
      <c r="Z12" s="9">
        <v>6.295989100445E-2</v>
      </c>
      <c r="AA12" s="9">
        <v>5.9536417741259999E-2</v>
      </c>
      <c r="AB12" s="9">
        <v>6.6446109170480008E-2</v>
      </c>
      <c r="AC12" s="9">
        <v>0</v>
      </c>
      <c r="AD12" s="9">
        <v>0</v>
      </c>
      <c r="AE12" s="9">
        <v>0</v>
      </c>
      <c r="AF12" s="9">
        <v>0</v>
      </c>
      <c r="AG12" s="9">
        <v>0</v>
      </c>
      <c r="AH12" s="9">
        <v>0.1404027787538</v>
      </c>
      <c r="AI12" s="9">
        <v>9.4425661502669997E-2</v>
      </c>
      <c r="AJ12" s="9">
        <v>7.8695543024639991E-2</v>
      </c>
      <c r="AK12" s="9">
        <v>9.0205661234590007E-2</v>
      </c>
      <c r="AL12" s="9">
        <v>0</v>
      </c>
      <c r="AM12" s="9">
        <v>0</v>
      </c>
      <c r="AN12" s="9">
        <v>0</v>
      </c>
      <c r="AO12" s="9">
        <v>0</v>
      </c>
      <c r="AP12" s="9">
        <v>0</v>
      </c>
      <c r="AQ12" s="9">
        <v>0.18477146416439999</v>
      </c>
      <c r="AR12" s="9">
        <v>0.1142905202202</v>
      </c>
      <c r="AS12" s="9">
        <v>0.14171637401500001</v>
      </c>
      <c r="AT12" s="9">
        <v>0.12539184965869998</v>
      </c>
      <c r="AU12" s="9">
        <v>0</v>
      </c>
      <c r="AV12" s="9">
        <v>0</v>
      </c>
      <c r="AW12" s="9">
        <v>0</v>
      </c>
      <c r="AX12" s="9">
        <v>0</v>
      </c>
      <c r="AY12" s="9">
        <v>0</v>
      </c>
      <c r="AZ12" s="9">
        <v>0.2532051676987</v>
      </c>
      <c r="BA12" s="9">
        <v>0.1784228725108</v>
      </c>
      <c r="BB12" s="9">
        <v>0.16418956418810002</v>
      </c>
      <c r="BC12" s="9">
        <v>0.19388151533129999</v>
      </c>
      <c r="BD12" s="9">
        <v>0</v>
      </c>
      <c r="BE12" s="9">
        <v>0</v>
      </c>
      <c r="BF12" s="9">
        <v>0</v>
      </c>
      <c r="BG12" s="9">
        <v>0</v>
      </c>
      <c r="BH12" s="9">
        <v>0</v>
      </c>
      <c r="BI12" s="9">
        <v>0.23456680257699999</v>
      </c>
      <c r="BJ12" s="9">
        <v>0.18875198764099999</v>
      </c>
      <c r="BK12" s="9">
        <v>0.208666730972</v>
      </c>
      <c r="BL12" s="9">
        <v>0.2518890855466</v>
      </c>
      <c r="BM12" s="9">
        <v>0</v>
      </c>
      <c r="BN12" s="9">
        <v>0</v>
      </c>
      <c r="BO12" s="9">
        <v>0</v>
      </c>
      <c r="BP12" s="9">
        <v>0</v>
      </c>
      <c r="BQ12" s="9">
        <v>0</v>
      </c>
      <c r="BR12" s="9">
        <v>0.16353110391329997</v>
      </c>
      <c r="BS12" s="9">
        <v>0.1086626933128</v>
      </c>
      <c r="BT12" s="9">
        <v>0.1223363417339</v>
      </c>
      <c r="BU12" s="9">
        <v>0.12573737372929999</v>
      </c>
      <c r="BV12" s="9">
        <v>0</v>
      </c>
      <c r="BW12" s="9">
        <v>0</v>
      </c>
      <c r="BX12" s="9">
        <v>0</v>
      </c>
      <c r="BY12" s="9">
        <v>0</v>
      </c>
      <c r="BZ12" s="9">
        <v>0</v>
      </c>
      <c r="CA12" s="9">
        <v>0.12538691833019999</v>
      </c>
      <c r="CB12" s="9">
        <v>7.9416007528429991E-2</v>
      </c>
      <c r="CC12" s="9">
        <v>7.6099191402209998E-2</v>
      </c>
      <c r="CD12" s="9">
        <v>9.1900630958869994E-2</v>
      </c>
      <c r="CE12" s="9">
        <v>0</v>
      </c>
      <c r="CF12" s="9">
        <v>0</v>
      </c>
      <c r="CG12" s="9">
        <v>0</v>
      </c>
      <c r="CH12" s="9">
        <v>0</v>
      </c>
      <c r="CI12" s="9">
        <v>0</v>
      </c>
      <c r="CJ12" s="9">
        <v>0.13300055661989998</v>
      </c>
      <c r="CK12" s="9">
        <v>8.5769957597320007E-2</v>
      </c>
      <c r="CL12" s="9">
        <v>9.121510154434001E-2</v>
      </c>
      <c r="CM12" s="9">
        <v>0.1031946933815</v>
      </c>
      <c r="CN12" s="9">
        <v>0</v>
      </c>
      <c r="CO12" s="9">
        <v>0</v>
      </c>
      <c r="CP12" s="9">
        <v>0</v>
      </c>
      <c r="CQ12" s="9">
        <v>0</v>
      </c>
      <c r="CR12" s="9">
        <v>0</v>
      </c>
      <c r="CS12" s="9">
        <v>0.163568336752</v>
      </c>
      <c r="CT12" s="9">
        <v>0.1089759345401</v>
      </c>
      <c r="CU12" s="9">
        <v>0.11219067988020001</v>
      </c>
      <c r="CV12" s="9">
        <v>0.11752680430250001</v>
      </c>
    </row>
    <row r="13" spans="1:100" x14ac:dyDescent="0.4">
      <c r="B13" s="10">
        <v>0</v>
      </c>
      <c r="C13" s="10">
        <v>0</v>
      </c>
      <c r="D13" s="10">
        <v>0</v>
      </c>
      <c r="E13" s="10">
        <v>0</v>
      </c>
      <c r="F13" s="10">
        <v>0</v>
      </c>
      <c r="G13" s="10">
        <v>10</v>
      </c>
      <c r="H13" s="10">
        <v>4</v>
      </c>
      <c r="I13" s="10">
        <v>9</v>
      </c>
      <c r="J13" s="10">
        <v>30</v>
      </c>
      <c r="K13" s="10">
        <v>0</v>
      </c>
      <c r="L13" s="10">
        <v>0</v>
      </c>
      <c r="M13" s="10">
        <v>0</v>
      </c>
      <c r="N13" s="10">
        <v>0</v>
      </c>
      <c r="O13" s="10">
        <v>0</v>
      </c>
      <c r="P13" s="10">
        <v>34</v>
      </c>
      <c r="Q13" s="10">
        <v>20</v>
      </c>
      <c r="R13" s="10">
        <v>23</v>
      </c>
      <c r="S13" s="10">
        <v>50</v>
      </c>
      <c r="T13" s="10">
        <v>0</v>
      </c>
      <c r="U13" s="10">
        <v>0</v>
      </c>
      <c r="V13" s="10">
        <v>0</v>
      </c>
      <c r="W13" s="10">
        <v>0</v>
      </c>
      <c r="X13" s="10">
        <v>0</v>
      </c>
      <c r="Y13" s="10">
        <v>48</v>
      </c>
      <c r="Z13" s="10">
        <v>30</v>
      </c>
      <c r="AA13" s="10">
        <v>35</v>
      </c>
      <c r="AB13" s="10">
        <v>73</v>
      </c>
      <c r="AC13" s="10">
        <v>0</v>
      </c>
      <c r="AD13" s="10">
        <v>0</v>
      </c>
      <c r="AE13" s="10">
        <v>0</v>
      </c>
      <c r="AF13" s="10">
        <v>0</v>
      </c>
      <c r="AG13" s="10">
        <v>0</v>
      </c>
      <c r="AH13" s="10">
        <v>85</v>
      </c>
      <c r="AI13" s="10">
        <v>59</v>
      </c>
      <c r="AJ13" s="10">
        <v>41</v>
      </c>
      <c r="AK13" s="10">
        <v>85</v>
      </c>
      <c r="AL13" s="10">
        <v>0</v>
      </c>
      <c r="AM13" s="10">
        <v>0</v>
      </c>
      <c r="AN13" s="10">
        <v>0</v>
      </c>
      <c r="AO13" s="10">
        <v>0</v>
      </c>
      <c r="AP13" s="10">
        <v>0</v>
      </c>
      <c r="AQ13" s="10">
        <v>129</v>
      </c>
      <c r="AR13" s="10">
        <v>83</v>
      </c>
      <c r="AS13" s="10">
        <v>87</v>
      </c>
      <c r="AT13" s="10">
        <v>122</v>
      </c>
      <c r="AU13" s="10">
        <v>0</v>
      </c>
      <c r="AV13" s="10">
        <v>0</v>
      </c>
      <c r="AW13" s="10">
        <v>0</v>
      </c>
      <c r="AX13" s="10">
        <v>0</v>
      </c>
      <c r="AY13" s="10">
        <v>0</v>
      </c>
      <c r="AZ13" s="10">
        <v>200</v>
      </c>
      <c r="BA13" s="10">
        <v>124</v>
      </c>
      <c r="BB13" s="10">
        <v>96</v>
      </c>
      <c r="BC13" s="10">
        <v>168</v>
      </c>
      <c r="BD13" s="10">
        <v>0</v>
      </c>
      <c r="BE13" s="10">
        <v>0</v>
      </c>
      <c r="BF13" s="10">
        <v>0</v>
      </c>
      <c r="BG13" s="10">
        <v>0</v>
      </c>
      <c r="BH13" s="10">
        <v>0</v>
      </c>
      <c r="BI13" s="10">
        <v>96</v>
      </c>
      <c r="BJ13" s="10">
        <v>75</v>
      </c>
      <c r="BK13" s="10">
        <v>77</v>
      </c>
      <c r="BL13" s="10">
        <v>113</v>
      </c>
      <c r="BM13" s="10">
        <v>0</v>
      </c>
      <c r="BN13" s="10">
        <v>0</v>
      </c>
      <c r="BO13" s="10">
        <v>0</v>
      </c>
      <c r="BP13" s="10">
        <v>0</v>
      </c>
      <c r="BQ13" s="10">
        <v>0</v>
      </c>
      <c r="BR13" s="10">
        <v>298</v>
      </c>
      <c r="BS13" s="10">
        <v>185</v>
      </c>
      <c r="BT13" s="10">
        <v>164</v>
      </c>
      <c r="BU13" s="10">
        <v>293</v>
      </c>
      <c r="BV13" s="10">
        <v>0</v>
      </c>
      <c r="BW13" s="10">
        <v>0</v>
      </c>
      <c r="BX13" s="10">
        <v>0</v>
      </c>
      <c r="BY13" s="10">
        <v>0</v>
      </c>
      <c r="BZ13" s="10">
        <v>0</v>
      </c>
      <c r="CA13" s="10">
        <v>302</v>
      </c>
      <c r="CB13" s="10">
        <v>209</v>
      </c>
      <c r="CC13" s="10">
        <v>202</v>
      </c>
      <c r="CD13" s="10">
        <v>347</v>
      </c>
      <c r="CE13" s="10">
        <v>0</v>
      </c>
      <c r="CF13" s="10">
        <v>0</v>
      </c>
      <c r="CG13" s="10">
        <v>0</v>
      </c>
      <c r="CH13" s="10">
        <v>0</v>
      </c>
      <c r="CI13" s="10">
        <v>0</v>
      </c>
      <c r="CJ13" s="10">
        <v>380</v>
      </c>
      <c r="CK13" s="10">
        <v>251</v>
      </c>
      <c r="CL13" s="10">
        <v>242</v>
      </c>
      <c r="CM13" s="10">
        <v>418</v>
      </c>
      <c r="CN13" s="10">
        <v>0</v>
      </c>
      <c r="CO13" s="10">
        <v>0</v>
      </c>
      <c r="CP13" s="10">
        <v>0</v>
      </c>
      <c r="CQ13" s="10">
        <v>0</v>
      </c>
      <c r="CR13" s="10">
        <v>0</v>
      </c>
      <c r="CS13" s="10">
        <v>222</v>
      </c>
      <c r="CT13" s="10">
        <v>145</v>
      </c>
      <c r="CU13" s="10">
        <v>124</v>
      </c>
      <c r="CV13" s="10">
        <v>221</v>
      </c>
    </row>
    <row r="14" spans="1:100" x14ac:dyDescent="0.4">
      <c r="B14" s="10">
        <v>136</v>
      </c>
      <c r="C14" s="10">
        <v>108</v>
      </c>
      <c r="D14" s="10">
        <v>91</v>
      </c>
      <c r="E14" s="10">
        <v>81</v>
      </c>
      <c r="F14" s="10">
        <v>151</v>
      </c>
      <c r="G14" s="10">
        <v>140</v>
      </c>
      <c r="H14" s="10">
        <v>171</v>
      </c>
      <c r="I14" s="10">
        <v>194</v>
      </c>
      <c r="J14" s="10">
        <v>525</v>
      </c>
      <c r="K14" s="10">
        <v>292</v>
      </c>
      <c r="L14" s="10">
        <v>251</v>
      </c>
      <c r="M14" s="10">
        <v>254</v>
      </c>
      <c r="N14" s="10">
        <v>265</v>
      </c>
      <c r="O14" s="10">
        <v>474</v>
      </c>
      <c r="P14" s="10">
        <v>399</v>
      </c>
      <c r="Q14" s="10">
        <v>458</v>
      </c>
      <c r="R14" s="10">
        <v>487</v>
      </c>
      <c r="S14" s="10">
        <v>1024</v>
      </c>
      <c r="T14" s="10">
        <v>317</v>
      </c>
      <c r="U14" s="10">
        <v>269</v>
      </c>
      <c r="V14" s="10">
        <v>299</v>
      </c>
      <c r="W14" s="10">
        <v>308</v>
      </c>
      <c r="X14" s="10">
        <v>580</v>
      </c>
      <c r="Y14" s="10">
        <v>558</v>
      </c>
      <c r="Z14" s="10">
        <v>557</v>
      </c>
      <c r="AA14" s="10">
        <v>670</v>
      </c>
      <c r="AB14" s="10">
        <v>1265</v>
      </c>
      <c r="AC14" s="10">
        <v>386</v>
      </c>
      <c r="AD14" s="10">
        <v>369</v>
      </c>
      <c r="AE14" s="10">
        <v>370</v>
      </c>
      <c r="AF14" s="10">
        <v>311</v>
      </c>
      <c r="AG14" s="10">
        <v>580</v>
      </c>
      <c r="AH14" s="10">
        <v>579</v>
      </c>
      <c r="AI14" s="10">
        <v>605</v>
      </c>
      <c r="AJ14" s="10">
        <v>615</v>
      </c>
      <c r="AK14" s="10">
        <v>977</v>
      </c>
      <c r="AL14" s="10">
        <v>500</v>
      </c>
      <c r="AM14" s="10">
        <v>434</v>
      </c>
      <c r="AN14" s="10">
        <v>404</v>
      </c>
      <c r="AO14" s="10">
        <v>417</v>
      </c>
      <c r="AP14" s="10">
        <v>702</v>
      </c>
      <c r="AQ14" s="10">
        <v>697</v>
      </c>
      <c r="AR14" s="10">
        <v>673</v>
      </c>
      <c r="AS14" s="10">
        <v>615</v>
      </c>
      <c r="AT14" s="10">
        <v>885</v>
      </c>
      <c r="AU14" s="10">
        <v>437</v>
      </c>
      <c r="AV14" s="10">
        <v>465</v>
      </c>
      <c r="AW14" s="10">
        <v>429</v>
      </c>
      <c r="AX14" s="10">
        <v>412</v>
      </c>
      <c r="AY14" s="10">
        <v>735</v>
      </c>
      <c r="AZ14" s="10">
        <v>799</v>
      </c>
      <c r="BA14" s="10">
        <v>729</v>
      </c>
      <c r="BB14" s="10">
        <v>608</v>
      </c>
      <c r="BC14" s="10">
        <v>879</v>
      </c>
      <c r="BD14" s="10">
        <v>204</v>
      </c>
      <c r="BE14" s="10">
        <v>207</v>
      </c>
      <c r="BF14" s="10">
        <v>215</v>
      </c>
      <c r="BG14" s="10">
        <v>194</v>
      </c>
      <c r="BH14" s="10">
        <v>361</v>
      </c>
      <c r="BI14" s="10">
        <v>408</v>
      </c>
      <c r="BJ14" s="10">
        <v>375</v>
      </c>
      <c r="BK14" s="10">
        <v>339</v>
      </c>
      <c r="BL14" s="10">
        <v>431</v>
      </c>
      <c r="BM14" s="10">
        <v>1055</v>
      </c>
      <c r="BN14" s="10">
        <v>974</v>
      </c>
      <c r="BO14" s="10">
        <v>971</v>
      </c>
      <c r="BP14" s="10">
        <v>879</v>
      </c>
      <c r="BQ14" s="10">
        <v>1564</v>
      </c>
      <c r="BR14" s="10">
        <v>1560</v>
      </c>
      <c r="BS14" s="10">
        <v>1486</v>
      </c>
      <c r="BT14" s="10">
        <v>1327</v>
      </c>
      <c r="BU14" s="10">
        <v>2296</v>
      </c>
      <c r="BV14" s="10">
        <v>1217</v>
      </c>
      <c r="BW14" s="10">
        <v>1129</v>
      </c>
      <c r="BX14" s="10">
        <v>1090</v>
      </c>
      <c r="BY14" s="10">
        <v>1124</v>
      </c>
      <c r="BZ14" s="10">
        <v>2010</v>
      </c>
      <c r="CA14" s="10">
        <v>2001</v>
      </c>
      <c r="CB14" s="10">
        <v>2055</v>
      </c>
      <c r="CC14" s="10">
        <v>2161</v>
      </c>
      <c r="CD14" s="10">
        <v>3652</v>
      </c>
      <c r="CE14" s="10">
        <v>1503</v>
      </c>
      <c r="CF14" s="10">
        <v>1379</v>
      </c>
      <c r="CG14" s="10">
        <v>1366</v>
      </c>
      <c r="CH14" s="10">
        <v>1335</v>
      </c>
      <c r="CI14" s="10">
        <v>2387</v>
      </c>
      <c r="CJ14" s="10">
        <v>2405</v>
      </c>
      <c r="CK14" s="10">
        <v>2382</v>
      </c>
      <c r="CL14" s="10">
        <v>2397</v>
      </c>
      <c r="CM14" s="10">
        <v>4107</v>
      </c>
      <c r="CN14" s="10">
        <v>774</v>
      </c>
      <c r="CO14" s="10">
        <v>727</v>
      </c>
      <c r="CP14" s="10">
        <v>701</v>
      </c>
      <c r="CQ14" s="10">
        <v>674</v>
      </c>
      <c r="CR14" s="10">
        <v>1199</v>
      </c>
      <c r="CS14" s="10">
        <v>1175</v>
      </c>
      <c r="CT14" s="10">
        <v>1190</v>
      </c>
      <c r="CU14" s="10">
        <v>1127</v>
      </c>
      <c r="CV14" s="10">
        <v>1880</v>
      </c>
    </row>
    <row r="15" spans="1:100" x14ac:dyDescent="0.4">
      <c r="B15" s="10">
        <v>0</v>
      </c>
      <c r="C15" s="10">
        <v>0</v>
      </c>
      <c r="D15" s="10">
        <v>0</v>
      </c>
      <c r="E15" s="10">
        <v>0</v>
      </c>
      <c r="F15" s="10">
        <v>0</v>
      </c>
      <c r="G15" s="10">
        <v>32.185709385460001</v>
      </c>
      <c r="H15" s="10">
        <v>6.533553973419</v>
      </c>
      <c r="I15" s="10">
        <v>20.696699707099999</v>
      </c>
      <c r="J15" s="10">
        <v>40.63457499607</v>
      </c>
      <c r="K15" s="10">
        <v>0</v>
      </c>
      <c r="L15" s="10">
        <v>0</v>
      </c>
      <c r="M15" s="10">
        <v>0</v>
      </c>
      <c r="N15" s="10">
        <v>0</v>
      </c>
      <c r="O15" s="10">
        <v>0</v>
      </c>
      <c r="P15" s="10">
        <v>66.951824360700002</v>
      </c>
      <c r="Q15" s="10">
        <v>31.892432420310001</v>
      </c>
      <c r="R15" s="10">
        <v>38.252871004029998</v>
      </c>
      <c r="S15" s="10">
        <v>65.18097496032</v>
      </c>
      <c r="T15" s="10">
        <v>0</v>
      </c>
      <c r="U15" s="10">
        <v>0</v>
      </c>
      <c r="V15" s="10">
        <v>0</v>
      </c>
      <c r="W15" s="10">
        <v>0</v>
      </c>
      <c r="X15" s="10">
        <v>0</v>
      </c>
      <c r="Y15" s="10">
        <v>49.716504727290001</v>
      </c>
      <c r="Z15" s="10">
        <v>39.524251150559998</v>
      </c>
      <c r="AA15" s="10">
        <v>37.90844826971</v>
      </c>
      <c r="AB15" s="10">
        <v>71.321582176579994</v>
      </c>
      <c r="AC15" s="10">
        <v>0</v>
      </c>
      <c r="AD15" s="10">
        <v>0</v>
      </c>
      <c r="AE15" s="10">
        <v>0</v>
      </c>
      <c r="AF15" s="10">
        <v>0</v>
      </c>
      <c r="AG15" s="10">
        <v>0</v>
      </c>
      <c r="AH15" s="10">
        <v>81.301621811999993</v>
      </c>
      <c r="AI15" s="10">
        <v>54.895152208280003</v>
      </c>
      <c r="AJ15" s="10">
        <v>44.219003223489999</v>
      </c>
      <c r="AK15" s="10">
        <v>83.651436471150006</v>
      </c>
      <c r="AL15" s="10">
        <v>0</v>
      </c>
      <c r="AM15" s="10">
        <v>0</v>
      </c>
      <c r="AN15" s="10">
        <v>0</v>
      </c>
      <c r="AO15" s="10">
        <v>0</v>
      </c>
      <c r="AP15" s="10">
        <v>0</v>
      </c>
      <c r="AQ15" s="10">
        <v>98.827056453259999</v>
      </c>
      <c r="AR15" s="10">
        <v>61.428158145079998</v>
      </c>
      <c r="AS15" s="10">
        <v>73.807398746060002</v>
      </c>
      <c r="AT15" s="10">
        <v>107.2570832115</v>
      </c>
      <c r="AU15" s="10">
        <v>0</v>
      </c>
      <c r="AV15" s="10">
        <v>0</v>
      </c>
      <c r="AW15" s="10">
        <v>0</v>
      </c>
      <c r="AX15" s="10">
        <v>0</v>
      </c>
      <c r="AY15" s="10">
        <v>0</v>
      </c>
      <c r="AZ15" s="10">
        <v>123.57415983929999</v>
      </c>
      <c r="BA15" s="10">
        <v>92.847989077709997</v>
      </c>
      <c r="BB15" s="10">
        <v>76.117127047099999</v>
      </c>
      <c r="BC15" s="10">
        <v>168.303049698</v>
      </c>
      <c r="BD15" s="10">
        <v>0</v>
      </c>
      <c r="BE15" s="10">
        <v>0</v>
      </c>
      <c r="BF15" s="10">
        <v>0</v>
      </c>
      <c r="BG15" s="10">
        <v>0</v>
      </c>
      <c r="BH15" s="10">
        <v>0</v>
      </c>
      <c r="BI15" s="10">
        <v>61.373364399830002</v>
      </c>
      <c r="BJ15" s="10">
        <v>46.433562858999998</v>
      </c>
      <c r="BK15" s="10">
        <v>59.724303745299999</v>
      </c>
      <c r="BL15" s="10">
        <v>112.5570474036</v>
      </c>
      <c r="BM15" s="10">
        <v>0</v>
      </c>
      <c r="BN15" s="10">
        <v>0</v>
      </c>
      <c r="BO15" s="10">
        <v>0</v>
      </c>
      <c r="BP15" s="10">
        <v>0</v>
      </c>
      <c r="BQ15" s="10">
        <v>0</v>
      </c>
      <c r="BR15" s="10">
        <v>286.64335824829999</v>
      </c>
      <c r="BS15" s="10">
        <v>190.64644676219999</v>
      </c>
      <c r="BT15" s="10">
        <v>220.0994892139</v>
      </c>
      <c r="BU15" s="10">
        <v>379.79612019590002</v>
      </c>
      <c r="BV15" s="10">
        <v>0</v>
      </c>
      <c r="BW15" s="10">
        <v>0</v>
      </c>
      <c r="BX15" s="10">
        <v>0</v>
      </c>
      <c r="BY15" s="10">
        <v>0</v>
      </c>
      <c r="BZ15" s="10">
        <v>0</v>
      </c>
      <c r="CA15" s="10">
        <v>226.4059878752</v>
      </c>
      <c r="CB15" s="10">
        <v>140.60498192860001</v>
      </c>
      <c r="CC15" s="10">
        <v>129.45063781190001</v>
      </c>
      <c r="CD15" s="10">
        <v>268.51284441280001</v>
      </c>
      <c r="CE15" s="10">
        <v>0</v>
      </c>
      <c r="CF15" s="10">
        <v>0</v>
      </c>
      <c r="CG15" s="10">
        <v>0</v>
      </c>
      <c r="CH15" s="10">
        <v>0</v>
      </c>
      <c r="CI15" s="10">
        <v>0</v>
      </c>
      <c r="CJ15" s="10">
        <v>311.72514486159997</v>
      </c>
      <c r="CK15" s="10">
        <v>205.35367873909999</v>
      </c>
      <c r="CL15" s="10">
        <v>215.1054704238</v>
      </c>
      <c r="CM15" s="10">
        <v>414.16354316539997</v>
      </c>
      <c r="CN15" s="10">
        <v>0</v>
      </c>
      <c r="CO15" s="10">
        <v>0</v>
      </c>
      <c r="CP15" s="10">
        <v>0</v>
      </c>
      <c r="CQ15" s="10">
        <v>0</v>
      </c>
      <c r="CR15" s="10">
        <v>0</v>
      </c>
      <c r="CS15" s="10">
        <v>202.2050961162</v>
      </c>
      <c r="CT15" s="10">
        <v>128.3477311316</v>
      </c>
      <c r="CU15" s="10">
        <v>133.6331982609</v>
      </c>
      <c r="CV15" s="10">
        <v>231.94574944460001</v>
      </c>
    </row>
    <row r="16" spans="1:100" x14ac:dyDescent="0.4">
      <c r="B16" s="10">
        <v>258.6743145209</v>
      </c>
      <c r="C16" s="10">
        <v>206.75410247049999</v>
      </c>
      <c r="D16" s="10">
        <v>207.85803000000001</v>
      </c>
      <c r="E16" s="10">
        <v>239.88920721349999</v>
      </c>
      <c r="F16" s="10">
        <v>336.56823603610002</v>
      </c>
      <c r="G16" s="10">
        <v>414.93832661670001</v>
      </c>
      <c r="H16" s="10">
        <v>393.1087009327</v>
      </c>
      <c r="I16" s="10">
        <v>411.1167491361</v>
      </c>
      <c r="J16" s="10">
        <v>684.19789504209996</v>
      </c>
      <c r="K16" s="10">
        <v>419.0732289545</v>
      </c>
      <c r="L16" s="10">
        <v>387.37719659430002</v>
      </c>
      <c r="M16" s="10">
        <v>394.89598999999998</v>
      </c>
      <c r="N16" s="10">
        <v>379.96653470640001</v>
      </c>
      <c r="O16" s="10">
        <v>764.5510685534</v>
      </c>
      <c r="P16" s="10">
        <v>684.26920344040002</v>
      </c>
      <c r="Q16" s="10">
        <v>663.39166233169999</v>
      </c>
      <c r="R16" s="10">
        <v>674.01172105759997</v>
      </c>
      <c r="S16" s="10">
        <v>1128.41468854</v>
      </c>
      <c r="T16" s="10">
        <v>406.76220408530003</v>
      </c>
      <c r="U16" s="10">
        <v>349.80548503130001</v>
      </c>
      <c r="V16" s="10">
        <v>347.53294</v>
      </c>
      <c r="W16" s="10">
        <v>339.02333690590001</v>
      </c>
      <c r="X16" s="10">
        <v>618.09155849379999</v>
      </c>
      <c r="Y16" s="10">
        <v>617.18630347789997</v>
      </c>
      <c r="Z16" s="10">
        <v>627.76873530119997</v>
      </c>
      <c r="AA16" s="10">
        <v>636.72706064479996</v>
      </c>
      <c r="AB16" s="10">
        <v>1073.374845675</v>
      </c>
      <c r="AC16" s="10">
        <v>384.58491519939997</v>
      </c>
      <c r="AD16" s="10">
        <v>402.11084453350003</v>
      </c>
      <c r="AE16" s="10">
        <v>363.04106999999999</v>
      </c>
      <c r="AF16" s="10">
        <v>324.62825589760001</v>
      </c>
      <c r="AG16" s="10">
        <v>580.37435151759996</v>
      </c>
      <c r="AH16" s="10">
        <v>579.05991985059995</v>
      </c>
      <c r="AI16" s="10">
        <v>581.35840760539998</v>
      </c>
      <c r="AJ16" s="10">
        <v>561.89971533259995</v>
      </c>
      <c r="AK16" s="10">
        <v>927.34131457230001</v>
      </c>
      <c r="AL16" s="10">
        <v>337.67732900070001</v>
      </c>
      <c r="AM16" s="10">
        <v>293.76269319950001</v>
      </c>
      <c r="AN16" s="10">
        <v>324.50139000000001</v>
      </c>
      <c r="AO16" s="10">
        <v>297.39304834439997</v>
      </c>
      <c r="AP16" s="10">
        <v>532.71543810840001</v>
      </c>
      <c r="AQ16" s="10">
        <v>534.86103441440002</v>
      </c>
      <c r="AR16" s="10">
        <v>537.47378196149998</v>
      </c>
      <c r="AS16" s="10">
        <v>520.81066326339999</v>
      </c>
      <c r="AT16" s="10">
        <v>855.37523773249995</v>
      </c>
      <c r="AU16" s="10">
        <v>270.92492075069998</v>
      </c>
      <c r="AV16" s="10">
        <v>262.36693448670002</v>
      </c>
      <c r="AW16" s="10">
        <v>234.22774000000001</v>
      </c>
      <c r="AX16" s="10">
        <v>230.80629662379999</v>
      </c>
      <c r="AY16" s="10">
        <v>502.68849657880003</v>
      </c>
      <c r="AZ16" s="10">
        <v>488.03964374970002</v>
      </c>
      <c r="BA16" s="10">
        <v>520.38165158490006</v>
      </c>
      <c r="BB16" s="10">
        <v>463.59296599330003</v>
      </c>
      <c r="BC16" s="10">
        <v>868.07166433760005</v>
      </c>
      <c r="BD16" s="10">
        <v>186.9545668886</v>
      </c>
      <c r="BE16" s="10">
        <v>201.77211584380001</v>
      </c>
      <c r="BF16" s="10">
        <v>193.1121</v>
      </c>
      <c r="BG16" s="10">
        <v>177.74369082410001</v>
      </c>
      <c r="BH16" s="10">
        <v>246.89136659779999</v>
      </c>
      <c r="BI16" s="10">
        <v>261.6455684503</v>
      </c>
      <c r="BJ16" s="10">
        <v>246.00304049409999</v>
      </c>
      <c r="BK16" s="10">
        <v>286.2186198398</v>
      </c>
      <c r="BL16" s="10">
        <v>446.85162582309999</v>
      </c>
      <c r="BM16" s="10">
        <v>1118.3442517210001</v>
      </c>
      <c r="BN16" s="10">
        <v>1028.9519666829999</v>
      </c>
      <c r="BO16" s="10">
        <v>1005.80999</v>
      </c>
      <c r="BP16" s="10">
        <v>985.46039520500005</v>
      </c>
      <c r="BQ16" s="10">
        <v>1755.8868206699999</v>
      </c>
      <c r="BR16" s="10">
        <v>1752.8369306449999</v>
      </c>
      <c r="BS16" s="10">
        <v>1754.4793060980001</v>
      </c>
      <c r="BT16" s="10">
        <v>1799.134141944</v>
      </c>
      <c r="BU16" s="10">
        <v>3020.550763321</v>
      </c>
      <c r="BV16" s="10">
        <v>1153.612802186</v>
      </c>
      <c r="BW16" s="10">
        <v>1075.067046072</v>
      </c>
      <c r="BX16" s="10">
        <v>1047.8603499999999</v>
      </c>
      <c r="BY16" s="10">
        <v>1020.433488172</v>
      </c>
      <c r="BZ16" s="10">
        <v>1817.5978715010001</v>
      </c>
      <c r="CA16" s="10">
        <v>1805.6587632129999</v>
      </c>
      <c r="CB16" s="10">
        <v>1770.486660114</v>
      </c>
      <c r="CC16" s="10">
        <v>1701.07770433</v>
      </c>
      <c r="CD16" s="10">
        <v>2921.773676756</v>
      </c>
      <c r="CE16" s="10">
        <v>1509.81425698</v>
      </c>
      <c r="CF16" s="10">
        <v>1383.6496055079999</v>
      </c>
      <c r="CG16" s="10">
        <v>1355.1001699999999</v>
      </c>
      <c r="CH16" s="10">
        <v>1344.1290153089999</v>
      </c>
      <c r="CI16" s="10">
        <v>2363.4415661379999</v>
      </c>
      <c r="CJ16" s="10">
        <v>2343.7882726490002</v>
      </c>
      <c r="CK16" s="10">
        <v>2394.2378484450001</v>
      </c>
      <c r="CL16" s="10">
        <v>2358.2221231120002</v>
      </c>
      <c r="CM16" s="10">
        <v>4013.4190004729999</v>
      </c>
      <c r="CN16" s="10">
        <v>767.18574301950002</v>
      </c>
      <c r="CO16" s="10">
        <v>722.35039449199996</v>
      </c>
      <c r="CP16" s="10">
        <v>711.89931999999999</v>
      </c>
      <c r="CQ16" s="10">
        <v>664.87098469149998</v>
      </c>
      <c r="CR16" s="10">
        <v>1222.5584338619999</v>
      </c>
      <c r="CS16" s="10">
        <v>1236.211727351</v>
      </c>
      <c r="CT16" s="10">
        <v>1177.7621515549999</v>
      </c>
      <c r="CU16" s="10">
        <v>1191.125665729</v>
      </c>
      <c r="CV16" s="10">
        <v>1973.5561672179999</v>
      </c>
    </row>
    <row r="17" spans="1:100" x14ac:dyDescent="0.4">
      <c r="B17" s="4" t="s">
        <v>95</v>
      </c>
      <c r="C17" s="4" t="s">
        <v>95</v>
      </c>
      <c r="D17" s="4" t="s">
        <v>95</v>
      </c>
      <c r="E17" s="4" t="s">
        <v>95</v>
      </c>
      <c r="F17" s="4" t="s">
        <v>95</v>
      </c>
      <c r="G17" s="4" t="s">
        <v>543</v>
      </c>
      <c r="H17" s="4" t="s">
        <v>95</v>
      </c>
      <c r="I17" s="4" t="s">
        <v>397</v>
      </c>
      <c r="J17" s="4" t="s">
        <v>815</v>
      </c>
      <c r="K17" s="4" t="s">
        <v>95</v>
      </c>
      <c r="L17" s="4" t="s">
        <v>95</v>
      </c>
      <c r="M17" s="4" t="s">
        <v>95</v>
      </c>
      <c r="N17" s="4" t="s">
        <v>95</v>
      </c>
      <c r="O17" s="4" t="s">
        <v>95</v>
      </c>
      <c r="P17" s="4" t="s">
        <v>519</v>
      </c>
      <c r="Q17" s="4" t="s">
        <v>435</v>
      </c>
      <c r="R17" s="4" t="s">
        <v>107</v>
      </c>
      <c r="S17" s="4" t="s">
        <v>107</v>
      </c>
      <c r="T17" s="4" t="s">
        <v>95</v>
      </c>
      <c r="U17" s="4" t="s">
        <v>95</v>
      </c>
      <c r="V17" s="4" t="s">
        <v>95</v>
      </c>
      <c r="W17" s="4" t="s">
        <v>95</v>
      </c>
      <c r="X17" s="4" t="s">
        <v>95</v>
      </c>
      <c r="Y17" s="4" t="s">
        <v>107</v>
      </c>
      <c r="Z17" s="4" t="s">
        <v>107</v>
      </c>
      <c r="AA17" s="4" t="s">
        <v>107</v>
      </c>
      <c r="AB17" s="4" t="s">
        <v>107</v>
      </c>
      <c r="AC17" s="4" t="s">
        <v>95</v>
      </c>
      <c r="AD17" s="4" t="s">
        <v>95</v>
      </c>
      <c r="AE17" s="4" t="s">
        <v>95</v>
      </c>
      <c r="AF17" s="4" t="s">
        <v>95</v>
      </c>
      <c r="AG17" s="4" t="s">
        <v>95</v>
      </c>
      <c r="AH17" s="4" t="s">
        <v>517</v>
      </c>
      <c r="AI17" s="4" t="s">
        <v>107</v>
      </c>
      <c r="AJ17" s="4" t="s">
        <v>107</v>
      </c>
      <c r="AK17" s="4" t="s">
        <v>107</v>
      </c>
      <c r="AL17" s="4" t="s">
        <v>95</v>
      </c>
      <c r="AM17" s="4" t="s">
        <v>95</v>
      </c>
      <c r="AN17" s="4" t="s">
        <v>95</v>
      </c>
      <c r="AO17" s="4" t="s">
        <v>95</v>
      </c>
      <c r="AP17" s="4" t="s">
        <v>95</v>
      </c>
      <c r="AQ17" s="4" t="s">
        <v>519</v>
      </c>
      <c r="AR17" s="4" t="s">
        <v>107</v>
      </c>
      <c r="AS17" s="4" t="s">
        <v>107</v>
      </c>
      <c r="AT17" s="4" t="s">
        <v>107</v>
      </c>
      <c r="AU17" s="4" t="s">
        <v>95</v>
      </c>
      <c r="AV17" s="4" t="s">
        <v>95</v>
      </c>
      <c r="AW17" s="4" t="s">
        <v>95</v>
      </c>
      <c r="AX17" s="4" t="s">
        <v>95</v>
      </c>
      <c r="AY17" s="4" t="s">
        <v>95</v>
      </c>
      <c r="AZ17" s="4" t="s">
        <v>517</v>
      </c>
      <c r="BA17" s="4" t="s">
        <v>107</v>
      </c>
      <c r="BB17" s="4" t="s">
        <v>107</v>
      </c>
      <c r="BC17" s="4" t="s">
        <v>107</v>
      </c>
      <c r="BD17" s="4" t="s">
        <v>95</v>
      </c>
      <c r="BE17" s="4" t="s">
        <v>95</v>
      </c>
      <c r="BF17" s="4" t="s">
        <v>95</v>
      </c>
      <c r="BG17" s="4" t="s">
        <v>95</v>
      </c>
      <c r="BH17" s="4" t="s">
        <v>95</v>
      </c>
      <c r="BI17" s="4" t="s">
        <v>107</v>
      </c>
      <c r="BJ17" s="4" t="s">
        <v>107</v>
      </c>
      <c r="BK17" s="4" t="s">
        <v>107</v>
      </c>
      <c r="BL17" s="4" t="s">
        <v>107</v>
      </c>
      <c r="BM17" s="4" t="s">
        <v>95</v>
      </c>
      <c r="BN17" s="4" t="s">
        <v>95</v>
      </c>
      <c r="BO17" s="4" t="s">
        <v>95</v>
      </c>
      <c r="BP17" s="4" t="s">
        <v>95</v>
      </c>
      <c r="BQ17" s="4" t="s">
        <v>95</v>
      </c>
      <c r="BR17" s="4" t="s">
        <v>916</v>
      </c>
      <c r="BS17" s="4" t="s">
        <v>107</v>
      </c>
      <c r="BT17" s="4" t="s">
        <v>107</v>
      </c>
      <c r="BU17" s="4" t="s">
        <v>107</v>
      </c>
      <c r="BV17" s="4" t="s">
        <v>95</v>
      </c>
      <c r="BW17" s="4" t="s">
        <v>95</v>
      </c>
      <c r="BX17" s="4" t="s">
        <v>95</v>
      </c>
      <c r="BY17" s="4" t="s">
        <v>95</v>
      </c>
      <c r="BZ17" s="4" t="s">
        <v>95</v>
      </c>
      <c r="CA17" s="4" t="s">
        <v>851</v>
      </c>
      <c r="CB17" s="4" t="s">
        <v>107</v>
      </c>
      <c r="CC17" s="4" t="s">
        <v>107</v>
      </c>
      <c r="CD17" s="4" t="s">
        <v>107</v>
      </c>
      <c r="CE17" s="4" t="s">
        <v>95</v>
      </c>
      <c r="CF17" s="4" t="s">
        <v>95</v>
      </c>
      <c r="CG17" s="4" t="s">
        <v>95</v>
      </c>
      <c r="CH17" s="4" t="s">
        <v>95</v>
      </c>
      <c r="CI17" s="4" t="s">
        <v>95</v>
      </c>
      <c r="CJ17" s="4" t="s">
        <v>851</v>
      </c>
      <c r="CK17" s="4" t="s">
        <v>107</v>
      </c>
      <c r="CL17" s="4" t="s">
        <v>107</v>
      </c>
      <c r="CM17" s="4" t="s">
        <v>107</v>
      </c>
      <c r="CN17" s="4" t="s">
        <v>95</v>
      </c>
      <c r="CO17" s="4" t="s">
        <v>95</v>
      </c>
      <c r="CP17" s="4" t="s">
        <v>95</v>
      </c>
      <c r="CQ17" s="4" t="s">
        <v>95</v>
      </c>
      <c r="CR17" s="4" t="s">
        <v>95</v>
      </c>
      <c r="CS17" s="4" t="s">
        <v>916</v>
      </c>
      <c r="CT17" s="4" t="s">
        <v>107</v>
      </c>
      <c r="CU17" s="4" t="s">
        <v>107</v>
      </c>
      <c r="CV17" s="4" t="s">
        <v>107</v>
      </c>
    </row>
    <row r="18" spans="1:100" x14ac:dyDescent="0.4">
      <c r="A18" s="1" t="s">
        <v>905</v>
      </c>
      <c r="B18" s="9">
        <v>0</v>
      </c>
      <c r="C18" s="9">
        <v>0</v>
      </c>
      <c r="D18" s="9">
        <v>0</v>
      </c>
      <c r="E18" s="9">
        <v>0</v>
      </c>
      <c r="F18" s="9">
        <v>0</v>
      </c>
      <c r="G18" s="9">
        <v>3.1325156417860003E-2</v>
      </c>
      <c r="H18" s="9">
        <v>4.3839067453910002E-2</v>
      </c>
      <c r="I18" s="9">
        <v>4.6996486818870004E-2</v>
      </c>
      <c r="J18" s="9">
        <v>8.2816358071810009E-2</v>
      </c>
      <c r="K18" s="9">
        <v>0</v>
      </c>
      <c r="L18" s="9">
        <v>0</v>
      </c>
      <c r="M18" s="9">
        <v>0</v>
      </c>
      <c r="N18" s="9">
        <v>0</v>
      </c>
      <c r="O18" s="9">
        <v>0</v>
      </c>
      <c r="P18" s="9">
        <v>0.1137556584436</v>
      </c>
      <c r="Q18" s="9">
        <v>7.3165656185410002E-2</v>
      </c>
      <c r="R18" s="9">
        <v>0.10619015059089999</v>
      </c>
      <c r="S18" s="9">
        <v>9.3838528498240009E-2</v>
      </c>
      <c r="T18" s="9">
        <v>0</v>
      </c>
      <c r="U18" s="9">
        <v>0</v>
      </c>
      <c r="V18" s="9">
        <v>0</v>
      </c>
      <c r="W18" s="9">
        <v>0</v>
      </c>
      <c r="X18" s="9">
        <v>0</v>
      </c>
      <c r="Y18" s="9">
        <v>0.1424732679373</v>
      </c>
      <c r="Z18" s="9">
        <v>0.1125952231144</v>
      </c>
      <c r="AA18" s="9">
        <v>0.10469451493099999</v>
      </c>
      <c r="AB18" s="9">
        <v>9.1474621597290001E-2</v>
      </c>
      <c r="AC18" s="9">
        <v>0</v>
      </c>
      <c r="AD18" s="9">
        <v>0</v>
      </c>
      <c r="AE18" s="9">
        <v>0</v>
      </c>
      <c r="AF18" s="9">
        <v>0</v>
      </c>
      <c r="AG18" s="9">
        <v>0</v>
      </c>
      <c r="AH18" s="9">
        <v>0.16404330926159999</v>
      </c>
      <c r="AI18" s="9">
        <v>0.15511926110339999</v>
      </c>
      <c r="AJ18" s="9">
        <v>0.16903280524969999</v>
      </c>
      <c r="AK18" s="9">
        <v>0.1259058259927</v>
      </c>
      <c r="AL18" s="9">
        <v>0</v>
      </c>
      <c r="AM18" s="9">
        <v>0</v>
      </c>
      <c r="AN18" s="9">
        <v>0</v>
      </c>
      <c r="AO18" s="9">
        <v>0</v>
      </c>
      <c r="AP18" s="9">
        <v>0</v>
      </c>
      <c r="AQ18" s="9">
        <v>0.21207896590399999</v>
      </c>
      <c r="AR18" s="9">
        <v>0.1946998840353</v>
      </c>
      <c r="AS18" s="9">
        <v>0.21137269922720001</v>
      </c>
      <c r="AT18" s="9">
        <v>0.1868171993155</v>
      </c>
      <c r="AU18" s="9">
        <v>0</v>
      </c>
      <c r="AV18" s="9">
        <v>0</v>
      </c>
      <c r="AW18" s="9">
        <v>0</v>
      </c>
      <c r="AX18" s="9">
        <v>0</v>
      </c>
      <c r="AY18" s="9">
        <v>0</v>
      </c>
      <c r="AZ18" s="9">
        <v>0.20063059193889998</v>
      </c>
      <c r="BA18" s="9">
        <v>0.2482350935473</v>
      </c>
      <c r="BB18" s="9">
        <v>0.266166735042</v>
      </c>
      <c r="BC18" s="9">
        <v>0.2629516303412</v>
      </c>
      <c r="BD18" s="9">
        <v>0</v>
      </c>
      <c r="BE18" s="9">
        <v>0</v>
      </c>
      <c r="BF18" s="9">
        <v>0</v>
      </c>
      <c r="BG18" s="9">
        <v>0</v>
      </c>
      <c r="BH18" s="9">
        <v>0</v>
      </c>
      <c r="BI18" s="9">
        <v>0.20719113960840002</v>
      </c>
      <c r="BJ18" s="9">
        <v>0.25443618101510002</v>
      </c>
      <c r="BK18" s="9">
        <v>0.25738102042630001</v>
      </c>
      <c r="BL18" s="9">
        <v>0.27506232031529998</v>
      </c>
      <c r="BM18" s="9">
        <v>0</v>
      </c>
      <c r="BN18" s="9">
        <v>0</v>
      </c>
      <c r="BO18" s="9">
        <v>0</v>
      </c>
      <c r="BP18" s="9">
        <v>0</v>
      </c>
      <c r="BQ18" s="9">
        <v>0</v>
      </c>
      <c r="BR18" s="9">
        <v>0.14880337205060001</v>
      </c>
      <c r="BS18" s="9">
        <v>0.15716782197089998</v>
      </c>
      <c r="BT18" s="9">
        <v>0.18120867922359998</v>
      </c>
      <c r="BU18" s="9">
        <v>0.1663777670005</v>
      </c>
      <c r="BV18" s="9">
        <v>0</v>
      </c>
      <c r="BW18" s="9">
        <v>0</v>
      </c>
      <c r="BX18" s="9">
        <v>0</v>
      </c>
      <c r="BY18" s="9">
        <v>0</v>
      </c>
      <c r="BZ18" s="9">
        <v>0</v>
      </c>
      <c r="CA18" s="9">
        <v>0.1541151683816</v>
      </c>
      <c r="CB18" s="9">
        <v>0.13622877383520002</v>
      </c>
      <c r="CC18" s="9">
        <v>0.13712294670149999</v>
      </c>
      <c r="CD18" s="9">
        <v>0.13038350389859998</v>
      </c>
      <c r="CE18" s="9">
        <v>0</v>
      </c>
      <c r="CF18" s="9">
        <v>0</v>
      </c>
      <c r="CG18" s="9">
        <v>0</v>
      </c>
      <c r="CH18" s="9">
        <v>0</v>
      </c>
      <c r="CI18" s="9">
        <v>0</v>
      </c>
      <c r="CJ18" s="9">
        <v>0.1407032497548</v>
      </c>
      <c r="CK18" s="9">
        <v>0.1248623631702</v>
      </c>
      <c r="CL18" s="9">
        <v>0.1487692426434</v>
      </c>
      <c r="CM18" s="9">
        <v>0.1402070435811</v>
      </c>
      <c r="CN18" s="9">
        <v>0</v>
      </c>
      <c r="CO18" s="9">
        <v>0</v>
      </c>
      <c r="CP18" s="9">
        <v>0</v>
      </c>
      <c r="CQ18" s="9">
        <v>0</v>
      </c>
      <c r="CR18" s="9">
        <v>0</v>
      </c>
      <c r="CS18" s="9">
        <v>0.1695028664853</v>
      </c>
      <c r="CT18" s="9">
        <v>0.19042520894510001</v>
      </c>
      <c r="CU18" s="9">
        <v>0.17615165859649998</v>
      </c>
      <c r="CV18" s="9">
        <v>0.16506136851350001</v>
      </c>
    </row>
    <row r="19" spans="1:100" x14ac:dyDescent="0.4">
      <c r="B19" s="10">
        <v>0</v>
      </c>
      <c r="C19" s="10">
        <v>0</v>
      </c>
      <c r="D19" s="10">
        <v>0</v>
      </c>
      <c r="E19" s="10">
        <v>0</v>
      </c>
      <c r="F19" s="10">
        <v>0</v>
      </c>
      <c r="G19" s="10">
        <v>4</v>
      </c>
      <c r="H19" s="10">
        <v>5</v>
      </c>
      <c r="I19" s="10">
        <v>9</v>
      </c>
      <c r="J19" s="10">
        <v>40</v>
      </c>
      <c r="K19" s="10">
        <v>0</v>
      </c>
      <c r="L19" s="10">
        <v>0</v>
      </c>
      <c r="M19" s="10">
        <v>0</v>
      </c>
      <c r="N19" s="10">
        <v>0</v>
      </c>
      <c r="O19" s="10">
        <v>0</v>
      </c>
      <c r="P19" s="10">
        <v>40</v>
      </c>
      <c r="Q19" s="10">
        <v>26</v>
      </c>
      <c r="R19" s="10">
        <v>44</v>
      </c>
      <c r="S19" s="10">
        <v>73</v>
      </c>
      <c r="T19" s="10">
        <v>0</v>
      </c>
      <c r="U19" s="10">
        <v>0</v>
      </c>
      <c r="V19" s="10">
        <v>0</v>
      </c>
      <c r="W19" s="10">
        <v>0</v>
      </c>
      <c r="X19" s="10">
        <v>0</v>
      </c>
      <c r="Y19" s="10">
        <v>70</v>
      </c>
      <c r="Z19" s="10">
        <v>52</v>
      </c>
      <c r="AA19" s="10">
        <v>65</v>
      </c>
      <c r="AB19" s="10">
        <v>112</v>
      </c>
      <c r="AC19" s="10">
        <v>0</v>
      </c>
      <c r="AD19" s="10">
        <v>0</v>
      </c>
      <c r="AE19" s="10">
        <v>0</v>
      </c>
      <c r="AF19" s="10">
        <v>0</v>
      </c>
      <c r="AG19" s="10">
        <v>0</v>
      </c>
      <c r="AH19" s="10">
        <v>100</v>
      </c>
      <c r="AI19" s="10">
        <v>91</v>
      </c>
      <c r="AJ19" s="10">
        <v>100</v>
      </c>
      <c r="AK19" s="10">
        <v>134</v>
      </c>
      <c r="AL19" s="10">
        <v>0</v>
      </c>
      <c r="AM19" s="10">
        <v>0</v>
      </c>
      <c r="AN19" s="10">
        <v>0</v>
      </c>
      <c r="AO19" s="10">
        <v>0</v>
      </c>
      <c r="AP19" s="10">
        <v>0</v>
      </c>
      <c r="AQ19" s="10">
        <v>146</v>
      </c>
      <c r="AR19" s="10">
        <v>140</v>
      </c>
      <c r="AS19" s="10">
        <v>121</v>
      </c>
      <c r="AT19" s="10">
        <v>173</v>
      </c>
      <c r="AU19" s="10">
        <v>0</v>
      </c>
      <c r="AV19" s="10">
        <v>0</v>
      </c>
      <c r="AW19" s="10">
        <v>0</v>
      </c>
      <c r="AX19" s="10">
        <v>0</v>
      </c>
      <c r="AY19" s="10">
        <v>0</v>
      </c>
      <c r="AZ19" s="10">
        <v>162</v>
      </c>
      <c r="BA19" s="10">
        <v>165</v>
      </c>
      <c r="BB19" s="10">
        <v>162</v>
      </c>
      <c r="BC19" s="10">
        <v>217</v>
      </c>
      <c r="BD19" s="10">
        <v>0</v>
      </c>
      <c r="BE19" s="10">
        <v>0</v>
      </c>
      <c r="BF19" s="10">
        <v>0</v>
      </c>
      <c r="BG19" s="10">
        <v>0</v>
      </c>
      <c r="BH19" s="10">
        <v>0</v>
      </c>
      <c r="BI19" s="10">
        <v>89</v>
      </c>
      <c r="BJ19" s="10">
        <v>90</v>
      </c>
      <c r="BK19" s="10">
        <v>78</v>
      </c>
      <c r="BL19" s="10">
        <v>112</v>
      </c>
      <c r="BM19" s="10">
        <v>0</v>
      </c>
      <c r="BN19" s="10">
        <v>0</v>
      </c>
      <c r="BO19" s="10">
        <v>0</v>
      </c>
      <c r="BP19" s="10">
        <v>0</v>
      </c>
      <c r="BQ19" s="10">
        <v>0</v>
      </c>
      <c r="BR19" s="10">
        <v>263</v>
      </c>
      <c r="BS19" s="10">
        <v>251</v>
      </c>
      <c r="BT19" s="10">
        <v>243</v>
      </c>
      <c r="BU19" s="10">
        <v>379</v>
      </c>
      <c r="BV19" s="10">
        <v>0</v>
      </c>
      <c r="BW19" s="10">
        <v>0</v>
      </c>
      <c r="BX19" s="10">
        <v>0</v>
      </c>
      <c r="BY19" s="10">
        <v>0</v>
      </c>
      <c r="BZ19" s="10">
        <v>0</v>
      </c>
      <c r="CA19" s="10">
        <v>347</v>
      </c>
      <c r="CB19" s="10">
        <v>316</v>
      </c>
      <c r="CC19" s="10">
        <v>335</v>
      </c>
      <c r="CD19" s="10">
        <v>477</v>
      </c>
      <c r="CE19" s="10">
        <v>0</v>
      </c>
      <c r="CF19" s="10">
        <v>0</v>
      </c>
      <c r="CG19" s="10">
        <v>0</v>
      </c>
      <c r="CH19" s="10">
        <v>0</v>
      </c>
      <c r="CI19" s="10">
        <v>0</v>
      </c>
      <c r="CJ19" s="10">
        <v>387</v>
      </c>
      <c r="CK19" s="10">
        <v>326</v>
      </c>
      <c r="CL19" s="10">
        <v>374</v>
      </c>
      <c r="CM19" s="10">
        <v>558</v>
      </c>
      <c r="CN19" s="10">
        <v>0</v>
      </c>
      <c r="CO19" s="10">
        <v>0</v>
      </c>
      <c r="CP19" s="10">
        <v>0</v>
      </c>
      <c r="CQ19" s="10">
        <v>0</v>
      </c>
      <c r="CR19" s="10">
        <v>0</v>
      </c>
      <c r="CS19" s="10">
        <v>224</v>
      </c>
      <c r="CT19" s="10">
        <v>244</v>
      </c>
      <c r="CU19" s="10">
        <v>206</v>
      </c>
      <c r="CV19" s="10">
        <v>303</v>
      </c>
    </row>
    <row r="20" spans="1:100" x14ac:dyDescent="0.4">
      <c r="B20" s="10">
        <v>136</v>
      </c>
      <c r="C20" s="10">
        <v>108</v>
      </c>
      <c r="D20" s="10">
        <v>91</v>
      </c>
      <c r="E20" s="10">
        <v>81</v>
      </c>
      <c r="F20" s="10">
        <v>151</v>
      </c>
      <c r="G20" s="10">
        <v>140</v>
      </c>
      <c r="H20" s="10">
        <v>171</v>
      </c>
      <c r="I20" s="10">
        <v>194</v>
      </c>
      <c r="J20" s="10">
        <v>525</v>
      </c>
      <c r="K20" s="10">
        <v>292</v>
      </c>
      <c r="L20" s="10">
        <v>251</v>
      </c>
      <c r="M20" s="10">
        <v>254</v>
      </c>
      <c r="N20" s="10">
        <v>265</v>
      </c>
      <c r="O20" s="10">
        <v>474</v>
      </c>
      <c r="P20" s="10">
        <v>399</v>
      </c>
      <c r="Q20" s="10">
        <v>458</v>
      </c>
      <c r="R20" s="10">
        <v>487</v>
      </c>
      <c r="S20" s="10">
        <v>1024</v>
      </c>
      <c r="T20" s="10">
        <v>317</v>
      </c>
      <c r="U20" s="10">
        <v>269</v>
      </c>
      <c r="V20" s="10">
        <v>299</v>
      </c>
      <c r="W20" s="10">
        <v>308</v>
      </c>
      <c r="X20" s="10">
        <v>580</v>
      </c>
      <c r="Y20" s="10">
        <v>558</v>
      </c>
      <c r="Z20" s="10">
        <v>557</v>
      </c>
      <c r="AA20" s="10">
        <v>670</v>
      </c>
      <c r="AB20" s="10">
        <v>1265</v>
      </c>
      <c r="AC20" s="10">
        <v>386</v>
      </c>
      <c r="AD20" s="10">
        <v>369</v>
      </c>
      <c r="AE20" s="10">
        <v>370</v>
      </c>
      <c r="AF20" s="10">
        <v>311</v>
      </c>
      <c r="AG20" s="10">
        <v>580</v>
      </c>
      <c r="AH20" s="10">
        <v>579</v>
      </c>
      <c r="AI20" s="10">
        <v>605</v>
      </c>
      <c r="AJ20" s="10">
        <v>615</v>
      </c>
      <c r="AK20" s="10">
        <v>977</v>
      </c>
      <c r="AL20" s="10">
        <v>500</v>
      </c>
      <c r="AM20" s="10">
        <v>434</v>
      </c>
      <c r="AN20" s="10">
        <v>404</v>
      </c>
      <c r="AO20" s="10">
        <v>417</v>
      </c>
      <c r="AP20" s="10">
        <v>702</v>
      </c>
      <c r="AQ20" s="10">
        <v>697</v>
      </c>
      <c r="AR20" s="10">
        <v>673</v>
      </c>
      <c r="AS20" s="10">
        <v>615</v>
      </c>
      <c r="AT20" s="10">
        <v>885</v>
      </c>
      <c r="AU20" s="10">
        <v>437</v>
      </c>
      <c r="AV20" s="10">
        <v>465</v>
      </c>
      <c r="AW20" s="10">
        <v>429</v>
      </c>
      <c r="AX20" s="10">
        <v>412</v>
      </c>
      <c r="AY20" s="10">
        <v>735</v>
      </c>
      <c r="AZ20" s="10">
        <v>799</v>
      </c>
      <c r="BA20" s="10">
        <v>729</v>
      </c>
      <c r="BB20" s="10">
        <v>608</v>
      </c>
      <c r="BC20" s="10">
        <v>879</v>
      </c>
      <c r="BD20" s="10">
        <v>204</v>
      </c>
      <c r="BE20" s="10">
        <v>207</v>
      </c>
      <c r="BF20" s="10">
        <v>215</v>
      </c>
      <c r="BG20" s="10">
        <v>194</v>
      </c>
      <c r="BH20" s="10">
        <v>361</v>
      </c>
      <c r="BI20" s="10">
        <v>408</v>
      </c>
      <c r="BJ20" s="10">
        <v>375</v>
      </c>
      <c r="BK20" s="10">
        <v>339</v>
      </c>
      <c r="BL20" s="10">
        <v>431</v>
      </c>
      <c r="BM20" s="10">
        <v>1055</v>
      </c>
      <c r="BN20" s="10">
        <v>974</v>
      </c>
      <c r="BO20" s="10">
        <v>971</v>
      </c>
      <c r="BP20" s="10">
        <v>879</v>
      </c>
      <c r="BQ20" s="10">
        <v>1564</v>
      </c>
      <c r="BR20" s="10">
        <v>1560</v>
      </c>
      <c r="BS20" s="10">
        <v>1486</v>
      </c>
      <c r="BT20" s="10">
        <v>1327</v>
      </c>
      <c r="BU20" s="10">
        <v>2296</v>
      </c>
      <c r="BV20" s="10">
        <v>1217</v>
      </c>
      <c r="BW20" s="10">
        <v>1129</v>
      </c>
      <c r="BX20" s="10">
        <v>1090</v>
      </c>
      <c r="BY20" s="10">
        <v>1124</v>
      </c>
      <c r="BZ20" s="10">
        <v>2010</v>
      </c>
      <c r="CA20" s="10">
        <v>2001</v>
      </c>
      <c r="CB20" s="10">
        <v>2055</v>
      </c>
      <c r="CC20" s="10">
        <v>2161</v>
      </c>
      <c r="CD20" s="10">
        <v>3652</v>
      </c>
      <c r="CE20" s="10">
        <v>1503</v>
      </c>
      <c r="CF20" s="10">
        <v>1379</v>
      </c>
      <c r="CG20" s="10">
        <v>1366</v>
      </c>
      <c r="CH20" s="10">
        <v>1335</v>
      </c>
      <c r="CI20" s="10">
        <v>2387</v>
      </c>
      <c r="CJ20" s="10">
        <v>2405</v>
      </c>
      <c r="CK20" s="10">
        <v>2382</v>
      </c>
      <c r="CL20" s="10">
        <v>2397</v>
      </c>
      <c r="CM20" s="10">
        <v>4107</v>
      </c>
      <c r="CN20" s="10">
        <v>774</v>
      </c>
      <c r="CO20" s="10">
        <v>727</v>
      </c>
      <c r="CP20" s="10">
        <v>701</v>
      </c>
      <c r="CQ20" s="10">
        <v>674</v>
      </c>
      <c r="CR20" s="10">
        <v>1199</v>
      </c>
      <c r="CS20" s="10">
        <v>1175</v>
      </c>
      <c r="CT20" s="10">
        <v>1190</v>
      </c>
      <c r="CU20" s="10">
        <v>1127</v>
      </c>
      <c r="CV20" s="10">
        <v>1880</v>
      </c>
    </row>
    <row r="21" spans="1:100" x14ac:dyDescent="0.4">
      <c r="B21" s="10">
        <v>0</v>
      </c>
      <c r="C21" s="10">
        <v>0</v>
      </c>
      <c r="D21" s="10">
        <v>0</v>
      </c>
      <c r="E21" s="10">
        <v>0</v>
      </c>
      <c r="F21" s="10">
        <v>0</v>
      </c>
      <c r="G21" s="10">
        <v>12.99800798503</v>
      </c>
      <c r="H21" s="10">
        <v>17.233518856909999</v>
      </c>
      <c r="I21" s="10">
        <v>19.32104288179</v>
      </c>
      <c r="J21" s="10">
        <v>56.662777867780001</v>
      </c>
      <c r="K21" s="10">
        <v>0</v>
      </c>
      <c r="L21" s="10">
        <v>0</v>
      </c>
      <c r="M21" s="10">
        <v>0</v>
      </c>
      <c r="N21" s="10">
        <v>0</v>
      </c>
      <c r="O21" s="10">
        <v>0</v>
      </c>
      <c r="P21" s="10">
        <v>77.839493790009996</v>
      </c>
      <c r="Q21" s="10">
        <v>48.53748628244</v>
      </c>
      <c r="R21" s="10">
        <v>71.573406159149997</v>
      </c>
      <c r="S21" s="10">
        <v>105.8887739084</v>
      </c>
      <c r="T21" s="10">
        <v>0</v>
      </c>
      <c r="U21" s="10">
        <v>0</v>
      </c>
      <c r="V21" s="10">
        <v>0</v>
      </c>
      <c r="W21" s="10">
        <v>0</v>
      </c>
      <c r="X21" s="10">
        <v>0</v>
      </c>
      <c r="Y21" s="10">
        <v>87.932549582639993</v>
      </c>
      <c r="Z21" s="10">
        <v>70.683760815479999</v>
      </c>
      <c r="AA21" s="10">
        <v>66.66183075763</v>
      </c>
      <c r="AB21" s="10">
        <v>98.186557840190005</v>
      </c>
      <c r="AC21" s="10">
        <v>0</v>
      </c>
      <c r="AD21" s="10">
        <v>0</v>
      </c>
      <c r="AE21" s="10">
        <v>0</v>
      </c>
      <c r="AF21" s="10">
        <v>0</v>
      </c>
      <c r="AG21" s="10">
        <v>0</v>
      </c>
      <c r="AH21" s="10">
        <v>94.99090551306</v>
      </c>
      <c r="AI21" s="10">
        <v>90.17988662402</v>
      </c>
      <c r="AJ21" s="10">
        <v>94.979485151700004</v>
      </c>
      <c r="AK21" s="10">
        <v>116.7576741884</v>
      </c>
      <c r="AL21" s="10">
        <v>0</v>
      </c>
      <c r="AM21" s="10">
        <v>0</v>
      </c>
      <c r="AN21" s="10">
        <v>0</v>
      </c>
      <c r="AO21" s="10">
        <v>0</v>
      </c>
      <c r="AP21" s="10">
        <v>0</v>
      </c>
      <c r="AQ21" s="10">
        <v>113.432775081</v>
      </c>
      <c r="AR21" s="10">
        <v>104.6460830199</v>
      </c>
      <c r="AS21" s="10">
        <v>110.08515568030001</v>
      </c>
      <c r="AT21" s="10">
        <v>159.79880627700001</v>
      </c>
      <c r="AU21" s="10">
        <v>0</v>
      </c>
      <c r="AV21" s="10">
        <v>0</v>
      </c>
      <c r="AW21" s="10">
        <v>0</v>
      </c>
      <c r="AX21" s="10">
        <v>0</v>
      </c>
      <c r="AY21" s="10">
        <v>0</v>
      </c>
      <c r="AZ21" s="10">
        <v>97.915682615180003</v>
      </c>
      <c r="BA21" s="10">
        <v>129.1769879615</v>
      </c>
      <c r="BB21" s="10">
        <v>123.3930261469</v>
      </c>
      <c r="BC21" s="10">
        <v>228.2608593905</v>
      </c>
      <c r="BD21" s="10">
        <v>0</v>
      </c>
      <c r="BE21" s="10">
        <v>0</v>
      </c>
      <c r="BF21" s="10">
        <v>0</v>
      </c>
      <c r="BG21" s="10">
        <v>0</v>
      </c>
      <c r="BH21" s="10">
        <v>0</v>
      </c>
      <c r="BI21" s="10">
        <v>54.210643500709999</v>
      </c>
      <c r="BJ21" s="10">
        <v>62.592074141419999</v>
      </c>
      <c r="BK21" s="10">
        <v>73.667240439370005</v>
      </c>
      <c r="BL21" s="10">
        <v>122.9120450356</v>
      </c>
      <c r="BM21" s="10">
        <v>0</v>
      </c>
      <c r="BN21" s="10">
        <v>0</v>
      </c>
      <c r="BO21" s="10">
        <v>0</v>
      </c>
      <c r="BP21" s="10">
        <v>0</v>
      </c>
      <c r="BQ21" s="10">
        <v>0</v>
      </c>
      <c r="BR21" s="10">
        <v>260.8280459348</v>
      </c>
      <c r="BS21" s="10">
        <v>275.74769123250002</v>
      </c>
      <c r="BT21" s="10">
        <v>326.0187216077</v>
      </c>
      <c r="BU21" s="10">
        <v>502.55249111289999</v>
      </c>
      <c r="BV21" s="10">
        <v>0</v>
      </c>
      <c r="BW21" s="10">
        <v>0</v>
      </c>
      <c r="BX21" s="10">
        <v>0</v>
      </c>
      <c r="BY21" s="10">
        <v>0</v>
      </c>
      <c r="BZ21" s="10">
        <v>0</v>
      </c>
      <c r="CA21" s="10">
        <v>278.27940433240002</v>
      </c>
      <c r="CB21" s="10">
        <v>241.19122679899999</v>
      </c>
      <c r="CC21" s="10">
        <v>233.25678738600001</v>
      </c>
      <c r="CD21" s="10">
        <v>380.95108957399998</v>
      </c>
      <c r="CE21" s="10">
        <v>0</v>
      </c>
      <c r="CF21" s="10">
        <v>0</v>
      </c>
      <c r="CG21" s="10">
        <v>0</v>
      </c>
      <c r="CH21" s="10">
        <v>0</v>
      </c>
      <c r="CI21" s="10">
        <v>0</v>
      </c>
      <c r="CJ21" s="10">
        <v>329.7786266988</v>
      </c>
      <c r="CK21" s="10">
        <v>298.95019574849999</v>
      </c>
      <c r="CL21" s="10">
        <v>350.83091924029998</v>
      </c>
      <c r="CM21" s="10">
        <v>562.70961270860005</v>
      </c>
      <c r="CN21" s="10">
        <v>0</v>
      </c>
      <c r="CO21" s="10">
        <v>0</v>
      </c>
      <c r="CP21" s="10">
        <v>0</v>
      </c>
      <c r="CQ21" s="10">
        <v>0</v>
      </c>
      <c r="CR21" s="10">
        <v>0</v>
      </c>
      <c r="CS21" s="10">
        <v>209.5414313688</v>
      </c>
      <c r="CT21" s="10">
        <v>224.27560379740001</v>
      </c>
      <c r="CU21" s="10">
        <v>209.818761615</v>
      </c>
      <c r="CV21" s="10">
        <v>325.75788179940002</v>
      </c>
    </row>
    <row r="22" spans="1:100" x14ac:dyDescent="0.4">
      <c r="B22" s="10">
        <v>258.6743145209</v>
      </c>
      <c r="C22" s="10">
        <v>206.75410247049999</v>
      </c>
      <c r="D22" s="10">
        <v>207.85803000000001</v>
      </c>
      <c r="E22" s="10">
        <v>239.88920721349999</v>
      </c>
      <c r="F22" s="10">
        <v>336.56823603610002</v>
      </c>
      <c r="G22" s="10">
        <v>414.93832661670001</v>
      </c>
      <c r="H22" s="10">
        <v>393.1087009327</v>
      </c>
      <c r="I22" s="10">
        <v>411.1167491361</v>
      </c>
      <c r="J22" s="10">
        <v>684.19789504209996</v>
      </c>
      <c r="K22" s="10">
        <v>419.0732289545</v>
      </c>
      <c r="L22" s="10">
        <v>387.37719659430002</v>
      </c>
      <c r="M22" s="10">
        <v>394.89598999999998</v>
      </c>
      <c r="N22" s="10">
        <v>379.96653470640001</v>
      </c>
      <c r="O22" s="10">
        <v>764.5510685534</v>
      </c>
      <c r="P22" s="10">
        <v>684.26920344040002</v>
      </c>
      <c r="Q22" s="10">
        <v>663.39166233169999</v>
      </c>
      <c r="R22" s="10">
        <v>674.01172105759997</v>
      </c>
      <c r="S22" s="10">
        <v>1128.41468854</v>
      </c>
      <c r="T22" s="10">
        <v>406.76220408530003</v>
      </c>
      <c r="U22" s="10">
        <v>349.80548503130001</v>
      </c>
      <c r="V22" s="10">
        <v>347.53294</v>
      </c>
      <c r="W22" s="10">
        <v>339.02333690590001</v>
      </c>
      <c r="X22" s="10">
        <v>618.09155849379999</v>
      </c>
      <c r="Y22" s="10">
        <v>617.18630347789997</v>
      </c>
      <c r="Z22" s="10">
        <v>627.76873530119997</v>
      </c>
      <c r="AA22" s="10">
        <v>636.72706064479996</v>
      </c>
      <c r="AB22" s="10">
        <v>1073.374845675</v>
      </c>
      <c r="AC22" s="10">
        <v>384.58491519939997</v>
      </c>
      <c r="AD22" s="10">
        <v>402.11084453350003</v>
      </c>
      <c r="AE22" s="10">
        <v>363.04106999999999</v>
      </c>
      <c r="AF22" s="10">
        <v>324.62825589760001</v>
      </c>
      <c r="AG22" s="10">
        <v>580.37435151759996</v>
      </c>
      <c r="AH22" s="10">
        <v>579.05991985059995</v>
      </c>
      <c r="AI22" s="10">
        <v>581.35840760539998</v>
      </c>
      <c r="AJ22" s="10">
        <v>561.89971533259995</v>
      </c>
      <c r="AK22" s="10">
        <v>927.34131457230001</v>
      </c>
      <c r="AL22" s="10">
        <v>337.67732900070001</v>
      </c>
      <c r="AM22" s="10">
        <v>293.76269319950001</v>
      </c>
      <c r="AN22" s="10">
        <v>324.50139000000001</v>
      </c>
      <c r="AO22" s="10">
        <v>297.39304834439997</v>
      </c>
      <c r="AP22" s="10">
        <v>532.71543810840001</v>
      </c>
      <c r="AQ22" s="10">
        <v>534.86103441440002</v>
      </c>
      <c r="AR22" s="10">
        <v>537.47378196149998</v>
      </c>
      <c r="AS22" s="10">
        <v>520.81066326339999</v>
      </c>
      <c r="AT22" s="10">
        <v>855.37523773249995</v>
      </c>
      <c r="AU22" s="10">
        <v>270.92492075069998</v>
      </c>
      <c r="AV22" s="10">
        <v>262.36693448670002</v>
      </c>
      <c r="AW22" s="10">
        <v>234.22774000000001</v>
      </c>
      <c r="AX22" s="10">
        <v>230.80629662379999</v>
      </c>
      <c r="AY22" s="10">
        <v>502.68849657880003</v>
      </c>
      <c r="AZ22" s="10">
        <v>488.03964374970002</v>
      </c>
      <c r="BA22" s="10">
        <v>520.38165158490006</v>
      </c>
      <c r="BB22" s="10">
        <v>463.59296599330003</v>
      </c>
      <c r="BC22" s="10">
        <v>868.07166433760005</v>
      </c>
      <c r="BD22" s="10">
        <v>186.9545668886</v>
      </c>
      <c r="BE22" s="10">
        <v>201.77211584380001</v>
      </c>
      <c r="BF22" s="10">
        <v>193.1121</v>
      </c>
      <c r="BG22" s="10">
        <v>177.74369082410001</v>
      </c>
      <c r="BH22" s="10">
        <v>246.89136659779999</v>
      </c>
      <c r="BI22" s="10">
        <v>261.6455684503</v>
      </c>
      <c r="BJ22" s="10">
        <v>246.00304049409999</v>
      </c>
      <c r="BK22" s="10">
        <v>286.2186198398</v>
      </c>
      <c r="BL22" s="10">
        <v>446.85162582309999</v>
      </c>
      <c r="BM22" s="10">
        <v>1118.3442517210001</v>
      </c>
      <c r="BN22" s="10">
        <v>1028.9519666829999</v>
      </c>
      <c r="BO22" s="10">
        <v>1005.80999</v>
      </c>
      <c r="BP22" s="10">
        <v>985.46039520500005</v>
      </c>
      <c r="BQ22" s="10">
        <v>1755.8868206699999</v>
      </c>
      <c r="BR22" s="10">
        <v>1752.8369306449999</v>
      </c>
      <c r="BS22" s="10">
        <v>1754.4793060980001</v>
      </c>
      <c r="BT22" s="10">
        <v>1799.134141944</v>
      </c>
      <c r="BU22" s="10">
        <v>3020.550763321</v>
      </c>
      <c r="BV22" s="10">
        <v>1153.612802186</v>
      </c>
      <c r="BW22" s="10">
        <v>1075.067046072</v>
      </c>
      <c r="BX22" s="10">
        <v>1047.8603499999999</v>
      </c>
      <c r="BY22" s="10">
        <v>1020.433488172</v>
      </c>
      <c r="BZ22" s="10">
        <v>1817.5978715010001</v>
      </c>
      <c r="CA22" s="10">
        <v>1805.6587632129999</v>
      </c>
      <c r="CB22" s="10">
        <v>1770.486660114</v>
      </c>
      <c r="CC22" s="10">
        <v>1701.07770433</v>
      </c>
      <c r="CD22" s="10">
        <v>2921.773676756</v>
      </c>
      <c r="CE22" s="10">
        <v>1509.81425698</v>
      </c>
      <c r="CF22" s="10">
        <v>1383.6496055079999</v>
      </c>
      <c r="CG22" s="10">
        <v>1355.1001699999999</v>
      </c>
      <c r="CH22" s="10">
        <v>1344.1290153089999</v>
      </c>
      <c r="CI22" s="10">
        <v>2363.4415661379999</v>
      </c>
      <c r="CJ22" s="10">
        <v>2343.7882726490002</v>
      </c>
      <c r="CK22" s="10">
        <v>2394.2378484450001</v>
      </c>
      <c r="CL22" s="10">
        <v>2358.2221231120002</v>
      </c>
      <c r="CM22" s="10">
        <v>4013.4190004729999</v>
      </c>
      <c r="CN22" s="10">
        <v>767.18574301950002</v>
      </c>
      <c r="CO22" s="10">
        <v>722.35039449199996</v>
      </c>
      <c r="CP22" s="10">
        <v>711.89931999999999</v>
      </c>
      <c r="CQ22" s="10">
        <v>664.87098469149998</v>
      </c>
      <c r="CR22" s="10">
        <v>1222.5584338619999</v>
      </c>
      <c r="CS22" s="10">
        <v>1236.211727351</v>
      </c>
      <c r="CT22" s="10">
        <v>1177.7621515549999</v>
      </c>
      <c r="CU22" s="10">
        <v>1191.125665729</v>
      </c>
      <c r="CV22" s="10">
        <v>1973.5561672179999</v>
      </c>
    </row>
    <row r="23" spans="1:100" x14ac:dyDescent="0.4">
      <c r="B23" s="4" t="s">
        <v>95</v>
      </c>
      <c r="C23" s="4" t="s">
        <v>95</v>
      </c>
      <c r="D23" s="4" t="s">
        <v>95</v>
      </c>
      <c r="E23" s="4" t="s">
        <v>95</v>
      </c>
      <c r="F23" s="4" t="s">
        <v>95</v>
      </c>
      <c r="G23" s="4" t="s">
        <v>95</v>
      </c>
      <c r="H23" s="4" t="s">
        <v>236</v>
      </c>
      <c r="I23" s="4" t="s">
        <v>397</v>
      </c>
      <c r="J23" s="4" t="s">
        <v>546</v>
      </c>
      <c r="K23" s="4" t="s">
        <v>95</v>
      </c>
      <c r="L23" s="4" t="s">
        <v>95</v>
      </c>
      <c r="M23" s="4" t="s">
        <v>95</v>
      </c>
      <c r="N23" s="4" t="s">
        <v>95</v>
      </c>
      <c r="O23" s="4" t="s">
        <v>95</v>
      </c>
      <c r="P23" s="4" t="s">
        <v>107</v>
      </c>
      <c r="Q23" s="4" t="s">
        <v>107</v>
      </c>
      <c r="R23" s="4" t="s">
        <v>107</v>
      </c>
      <c r="S23" s="4" t="s">
        <v>107</v>
      </c>
      <c r="T23" s="4" t="s">
        <v>95</v>
      </c>
      <c r="U23" s="4" t="s">
        <v>95</v>
      </c>
      <c r="V23" s="4" t="s">
        <v>95</v>
      </c>
      <c r="W23" s="4" t="s">
        <v>95</v>
      </c>
      <c r="X23" s="4" t="s">
        <v>95</v>
      </c>
      <c r="Y23" s="4" t="s">
        <v>219</v>
      </c>
      <c r="Z23" s="4" t="s">
        <v>107</v>
      </c>
      <c r="AA23" s="4" t="s">
        <v>107</v>
      </c>
      <c r="AB23" s="4" t="s">
        <v>107</v>
      </c>
      <c r="AC23" s="4" t="s">
        <v>95</v>
      </c>
      <c r="AD23" s="4" t="s">
        <v>95</v>
      </c>
      <c r="AE23" s="4" t="s">
        <v>95</v>
      </c>
      <c r="AF23" s="4" t="s">
        <v>95</v>
      </c>
      <c r="AG23" s="4" t="s">
        <v>95</v>
      </c>
      <c r="AH23" s="4" t="s">
        <v>107</v>
      </c>
      <c r="AI23" s="4" t="s">
        <v>107</v>
      </c>
      <c r="AJ23" s="4" t="s">
        <v>219</v>
      </c>
      <c r="AK23" s="4" t="s">
        <v>107</v>
      </c>
      <c r="AL23" s="4" t="s">
        <v>95</v>
      </c>
      <c r="AM23" s="4" t="s">
        <v>95</v>
      </c>
      <c r="AN23" s="4" t="s">
        <v>95</v>
      </c>
      <c r="AO23" s="4" t="s">
        <v>95</v>
      </c>
      <c r="AP23" s="4" t="s">
        <v>95</v>
      </c>
      <c r="AQ23" s="4" t="s">
        <v>107</v>
      </c>
      <c r="AR23" s="4" t="s">
        <v>107</v>
      </c>
      <c r="AS23" s="4" t="s">
        <v>107</v>
      </c>
      <c r="AT23" s="4" t="s">
        <v>107</v>
      </c>
      <c r="AU23" s="4" t="s">
        <v>95</v>
      </c>
      <c r="AV23" s="4" t="s">
        <v>95</v>
      </c>
      <c r="AW23" s="4" t="s">
        <v>95</v>
      </c>
      <c r="AX23" s="4" t="s">
        <v>95</v>
      </c>
      <c r="AY23" s="4" t="s">
        <v>95</v>
      </c>
      <c r="AZ23" s="4" t="s">
        <v>107</v>
      </c>
      <c r="BA23" s="4" t="s">
        <v>107</v>
      </c>
      <c r="BB23" s="4" t="s">
        <v>127</v>
      </c>
      <c r="BC23" s="4" t="s">
        <v>127</v>
      </c>
      <c r="BD23" s="4" t="s">
        <v>95</v>
      </c>
      <c r="BE23" s="4" t="s">
        <v>95</v>
      </c>
      <c r="BF23" s="4" t="s">
        <v>95</v>
      </c>
      <c r="BG23" s="4" t="s">
        <v>95</v>
      </c>
      <c r="BH23" s="4" t="s">
        <v>95</v>
      </c>
      <c r="BI23" s="4" t="s">
        <v>107</v>
      </c>
      <c r="BJ23" s="4" t="s">
        <v>107</v>
      </c>
      <c r="BK23" s="4" t="s">
        <v>107</v>
      </c>
      <c r="BL23" s="4" t="s">
        <v>107</v>
      </c>
      <c r="BM23" s="4" t="s">
        <v>95</v>
      </c>
      <c r="BN23" s="4" t="s">
        <v>95</v>
      </c>
      <c r="BO23" s="4" t="s">
        <v>95</v>
      </c>
      <c r="BP23" s="4" t="s">
        <v>95</v>
      </c>
      <c r="BQ23" s="4" t="s">
        <v>95</v>
      </c>
      <c r="BR23" s="4" t="s">
        <v>107</v>
      </c>
      <c r="BS23" s="4" t="s">
        <v>107</v>
      </c>
      <c r="BT23" s="4" t="s">
        <v>127</v>
      </c>
      <c r="BU23" s="4" t="s">
        <v>107</v>
      </c>
      <c r="BV23" s="4" t="s">
        <v>95</v>
      </c>
      <c r="BW23" s="4" t="s">
        <v>95</v>
      </c>
      <c r="BX23" s="4" t="s">
        <v>95</v>
      </c>
      <c r="BY23" s="4" t="s">
        <v>95</v>
      </c>
      <c r="BZ23" s="4" t="s">
        <v>95</v>
      </c>
      <c r="CA23" s="4" t="s">
        <v>219</v>
      </c>
      <c r="CB23" s="4" t="s">
        <v>107</v>
      </c>
      <c r="CC23" s="4" t="s">
        <v>107</v>
      </c>
      <c r="CD23" s="4" t="s">
        <v>107</v>
      </c>
      <c r="CE23" s="4" t="s">
        <v>95</v>
      </c>
      <c r="CF23" s="4" t="s">
        <v>95</v>
      </c>
      <c r="CG23" s="4" t="s">
        <v>95</v>
      </c>
      <c r="CH23" s="4" t="s">
        <v>95</v>
      </c>
      <c r="CI23" s="4" t="s">
        <v>95</v>
      </c>
      <c r="CJ23" s="4" t="s">
        <v>107</v>
      </c>
      <c r="CK23" s="4" t="s">
        <v>107</v>
      </c>
      <c r="CL23" s="4" t="s">
        <v>107</v>
      </c>
      <c r="CM23" s="4" t="s">
        <v>107</v>
      </c>
      <c r="CN23" s="4" t="s">
        <v>95</v>
      </c>
      <c r="CO23" s="4" t="s">
        <v>95</v>
      </c>
      <c r="CP23" s="4" t="s">
        <v>95</v>
      </c>
      <c r="CQ23" s="4" t="s">
        <v>95</v>
      </c>
      <c r="CR23" s="4" t="s">
        <v>95</v>
      </c>
      <c r="CS23" s="4" t="s">
        <v>107</v>
      </c>
      <c r="CT23" s="4" t="s">
        <v>107</v>
      </c>
      <c r="CU23" s="4" t="s">
        <v>107</v>
      </c>
      <c r="CV23" s="4" t="s">
        <v>107</v>
      </c>
    </row>
    <row r="24" spans="1:100" x14ac:dyDescent="0.4">
      <c r="A24" s="1" t="s">
        <v>906</v>
      </c>
      <c r="B24" s="9">
        <v>0</v>
      </c>
      <c r="C24" s="9">
        <v>0</v>
      </c>
      <c r="D24" s="9">
        <v>0</v>
      </c>
      <c r="E24" s="9">
        <v>0</v>
      </c>
      <c r="F24" s="9">
        <v>0</v>
      </c>
      <c r="G24" s="9">
        <v>9.5789180485200007E-2</v>
      </c>
      <c r="H24" s="9">
        <v>0.1042755396539</v>
      </c>
      <c r="I24" s="9">
        <v>8.8602652286879996E-2</v>
      </c>
      <c r="J24" s="9">
        <v>0.1206465601522</v>
      </c>
      <c r="K24" s="9">
        <v>0</v>
      </c>
      <c r="L24" s="9">
        <v>0</v>
      </c>
      <c r="M24" s="9">
        <v>0</v>
      </c>
      <c r="N24" s="9">
        <v>0</v>
      </c>
      <c r="O24" s="9">
        <v>0</v>
      </c>
      <c r="P24" s="9">
        <v>0.1217400609852</v>
      </c>
      <c r="Q24" s="9">
        <v>0.11370866315729999</v>
      </c>
      <c r="R24" s="9">
        <v>9.8199129904560006E-2</v>
      </c>
      <c r="S24" s="9">
        <v>9.9438069378230007E-2</v>
      </c>
      <c r="T24" s="9">
        <v>0</v>
      </c>
      <c r="U24" s="9">
        <v>0</v>
      </c>
      <c r="V24" s="9">
        <v>0</v>
      </c>
      <c r="W24" s="9">
        <v>0</v>
      </c>
      <c r="X24" s="9">
        <v>0</v>
      </c>
      <c r="Y24" s="9">
        <v>0.17182524779860001</v>
      </c>
      <c r="Z24" s="9">
        <v>0.17681469394160002</v>
      </c>
      <c r="AA24" s="9">
        <v>0.17868453728460001</v>
      </c>
      <c r="AB24" s="9">
        <v>0.15554738432269999</v>
      </c>
      <c r="AC24" s="9">
        <v>0</v>
      </c>
      <c r="AD24" s="9">
        <v>0</v>
      </c>
      <c r="AE24" s="9">
        <v>0</v>
      </c>
      <c r="AF24" s="9">
        <v>0</v>
      </c>
      <c r="AG24" s="9">
        <v>0</v>
      </c>
      <c r="AH24" s="9">
        <v>0.23299972503109997</v>
      </c>
      <c r="AI24" s="9">
        <v>0.19450358446580002</v>
      </c>
      <c r="AJ24" s="9">
        <v>0.2058271888181</v>
      </c>
      <c r="AK24" s="9">
        <v>0.20508671484659999</v>
      </c>
      <c r="AL24" s="9">
        <v>0</v>
      </c>
      <c r="AM24" s="9">
        <v>0</v>
      </c>
      <c r="AN24" s="9">
        <v>0</v>
      </c>
      <c r="AO24" s="9">
        <v>0</v>
      </c>
      <c r="AP24" s="9">
        <v>0</v>
      </c>
      <c r="AQ24" s="9">
        <v>0.22279124695970001</v>
      </c>
      <c r="AR24" s="9">
        <v>0.2443409026808</v>
      </c>
      <c r="AS24" s="9">
        <v>0.23791748160269999</v>
      </c>
      <c r="AT24" s="9">
        <v>0.2152348548113</v>
      </c>
      <c r="AU24" s="9">
        <v>0</v>
      </c>
      <c r="AV24" s="9">
        <v>0</v>
      </c>
      <c r="AW24" s="9">
        <v>0</v>
      </c>
      <c r="AX24" s="9">
        <v>0</v>
      </c>
      <c r="AY24" s="9">
        <v>0</v>
      </c>
      <c r="AZ24" s="9">
        <v>0.2133378601515</v>
      </c>
      <c r="BA24" s="9">
        <v>0.20531929901500001</v>
      </c>
      <c r="BB24" s="9">
        <v>0.19247533137699999</v>
      </c>
      <c r="BC24" s="9">
        <v>0.18870759318849997</v>
      </c>
      <c r="BD24" s="9">
        <v>0</v>
      </c>
      <c r="BE24" s="9">
        <v>0</v>
      </c>
      <c r="BF24" s="9">
        <v>0</v>
      </c>
      <c r="BG24" s="9">
        <v>0</v>
      </c>
      <c r="BH24" s="9">
        <v>0</v>
      </c>
      <c r="BI24" s="9">
        <v>0.1244272886073</v>
      </c>
      <c r="BJ24" s="9">
        <v>0.1447302322964</v>
      </c>
      <c r="BK24" s="9">
        <v>0.15888924333849999</v>
      </c>
      <c r="BL24" s="9">
        <v>0.15541325681400001</v>
      </c>
      <c r="BM24" s="9">
        <v>0</v>
      </c>
      <c r="BN24" s="9">
        <v>0</v>
      </c>
      <c r="BO24" s="9">
        <v>0</v>
      </c>
      <c r="BP24" s="9">
        <v>0</v>
      </c>
      <c r="BQ24" s="9">
        <v>0</v>
      </c>
      <c r="BR24" s="9">
        <v>0.19274449020310003</v>
      </c>
      <c r="BS24" s="9">
        <v>0.19085142230630001</v>
      </c>
      <c r="BT24" s="9">
        <v>0.1844530476406</v>
      </c>
      <c r="BU24" s="9">
        <v>0.17784464915889997</v>
      </c>
      <c r="BV24" s="9">
        <v>0</v>
      </c>
      <c r="BW24" s="9">
        <v>0</v>
      </c>
      <c r="BX24" s="9">
        <v>0</v>
      </c>
      <c r="BY24" s="9">
        <v>0</v>
      </c>
      <c r="BZ24" s="9">
        <v>0</v>
      </c>
      <c r="CA24" s="9">
        <v>0.15500448027290001</v>
      </c>
      <c r="CB24" s="9">
        <v>0.1568692892895</v>
      </c>
      <c r="CC24" s="9">
        <v>0.15014477797510001</v>
      </c>
      <c r="CD24" s="9">
        <v>0.14566318870610001</v>
      </c>
      <c r="CE24" s="9">
        <v>0</v>
      </c>
      <c r="CF24" s="9">
        <v>0</v>
      </c>
      <c r="CG24" s="9">
        <v>0</v>
      </c>
      <c r="CH24" s="9">
        <v>0</v>
      </c>
      <c r="CI24" s="9">
        <v>0</v>
      </c>
      <c r="CJ24" s="9">
        <v>0.16230813552090001</v>
      </c>
      <c r="CK24" s="9">
        <v>0.1580561860778</v>
      </c>
      <c r="CL24" s="9">
        <v>0.16013701515800002</v>
      </c>
      <c r="CM24" s="9">
        <v>0.15422481403650001</v>
      </c>
      <c r="CN24" s="9">
        <v>0</v>
      </c>
      <c r="CO24" s="9">
        <v>0</v>
      </c>
      <c r="CP24" s="9">
        <v>0</v>
      </c>
      <c r="CQ24" s="9">
        <v>0</v>
      </c>
      <c r="CR24" s="9">
        <v>0</v>
      </c>
      <c r="CS24" s="9">
        <v>0.19368704995729999</v>
      </c>
      <c r="CT24" s="9">
        <v>0.20038206534800002</v>
      </c>
      <c r="CU24" s="9">
        <v>0.17682228902039998</v>
      </c>
      <c r="CV24" s="9">
        <v>0.17749466008279999</v>
      </c>
    </row>
    <row r="25" spans="1:100" x14ac:dyDescent="0.4">
      <c r="B25" s="10">
        <v>0</v>
      </c>
      <c r="C25" s="10">
        <v>0</v>
      </c>
      <c r="D25" s="10">
        <v>0</v>
      </c>
      <c r="E25" s="10">
        <v>0</v>
      </c>
      <c r="F25" s="10">
        <v>0</v>
      </c>
      <c r="G25" s="10">
        <v>13</v>
      </c>
      <c r="H25" s="10">
        <v>19</v>
      </c>
      <c r="I25" s="10">
        <v>17</v>
      </c>
      <c r="J25" s="10">
        <v>62</v>
      </c>
      <c r="K25" s="10">
        <v>0</v>
      </c>
      <c r="L25" s="10">
        <v>0</v>
      </c>
      <c r="M25" s="10">
        <v>0</v>
      </c>
      <c r="N25" s="10">
        <v>0</v>
      </c>
      <c r="O25" s="10">
        <v>0</v>
      </c>
      <c r="P25" s="10">
        <v>45</v>
      </c>
      <c r="Q25" s="10">
        <v>50</v>
      </c>
      <c r="R25" s="10">
        <v>47</v>
      </c>
      <c r="S25" s="10">
        <v>113</v>
      </c>
      <c r="T25" s="10">
        <v>0</v>
      </c>
      <c r="U25" s="10">
        <v>0</v>
      </c>
      <c r="V25" s="10">
        <v>0</v>
      </c>
      <c r="W25" s="10">
        <v>0</v>
      </c>
      <c r="X25" s="10">
        <v>0</v>
      </c>
      <c r="Y25" s="10">
        <v>104</v>
      </c>
      <c r="Z25" s="10">
        <v>96</v>
      </c>
      <c r="AA25" s="10">
        <v>111</v>
      </c>
      <c r="AB25" s="10">
        <v>181</v>
      </c>
      <c r="AC25" s="10">
        <v>0</v>
      </c>
      <c r="AD25" s="10">
        <v>0</v>
      </c>
      <c r="AE25" s="10">
        <v>0</v>
      </c>
      <c r="AF25" s="10">
        <v>0</v>
      </c>
      <c r="AG25" s="10">
        <v>0</v>
      </c>
      <c r="AH25" s="10">
        <v>126</v>
      </c>
      <c r="AI25" s="10">
        <v>112</v>
      </c>
      <c r="AJ25" s="10">
        <v>133</v>
      </c>
      <c r="AK25" s="10">
        <v>204</v>
      </c>
      <c r="AL25" s="10">
        <v>0</v>
      </c>
      <c r="AM25" s="10">
        <v>0</v>
      </c>
      <c r="AN25" s="10">
        <v>0</v>
      </c>
      <c r="AO25" s="10">
        <v>0</v>
      </c>
      <c r="AP25" s="10">
        <v>0</v>
      </c>
      <c r="AQ25" s="10">
        <v>162</v>
      </c>
      <c r="AR25" s="10">
        <v>159</v>
      </c>
      <c r="AS25" s="10">
        <v>150</v>
      </c>
      <c r="AT25" s="10">
        <v>182</v>
      </c>
      <c r="AU25" s="10">
        <v>0</v>
      </c>
      <c r="AV25" s="10">
        <v>0</v>
      </c>
      <c r="AW25" s="10">
        <v>0</v>
      </c>
      <c r="AX25" s="10">
        <v>0</v>
      </c>
      <c r="AY25" s="10">
        <v>0</v>
      </c>
      <c r="AZ25" s="10">
        <v>155</v>
      </c>
      <c r="BA25" s="10">
        <v>150</v>
      </c>
      <c r="BB25" s="10">
        <v>134</v>
      </c>
      <c r="BC25" s="10">
        <v>179</v>
      </c>
      <c r="BD25" s="10">
        <v>0</v>
      </c>
      <c r="BE25" s="10">
        <v>0</v>
      </c>
      <c r="BF25" s="10">
        <v>0</v>
      </c>
      <c r="BG25" s="10">
        <v>0</v>
      </c>
      <c r="BH25" s="10">
        <v>0</v>
      </c>
      <c r="BI25" s="10">
        <v>44</v>
      </c>
      <c r="BJ25" s="10">
        <v>53</v>
      </c>
      <c r="BK25" s="10">
        <v>53</v>
      </c>
      <c r="BL25" s="10">
        <v>68</v>
      </c>
      <c r="BM25" s="10">
        <v>0</v>
      </c>
      <c r="BN25" s="10">
        <v>0</v>
      </c>
      <c r="BO25" s="10">
        <v>0</v>
      </c>
      <c r="BP25" s="10">
        <v>0</v>
      </c>
      <c r="BQ25" s="10">
        <v>0</v>
      </c>
      <c r="BR25" s="10">
        <v>297</v>
      </c>
      <c r="BS25" s="10">
        <v>278</v>
      </c>
      <c r="BT25" s="10">
        <v>258</v>
      </c>
      <c r="BU25" s="10">
        <v>411</v>
      </c>
      <c r="BV25" s="10">
        <v>0</v>
      </c>
      <c r="BW25" s="10">
        <v>0</v>
      </c>
      <c r="BX25" s="10">
        <v>0</v>
      </c>
      <c r="BY25" s="10">
        <v>0</v>
      </c>
      <c r="BZ25" s="10">
        <v>0</v>
      </c>
      <c r="CA25" s="10">
        <v>349</v>
      </c>
      <c r="CB25" s="10">
        <v>361</v>
      </c>
      <c r="CC25" s="10">
        <v>383</v>
      </c>
      <c r="CD25" s="10">
        <v>574</v>
      </c>
      <c r="CE25" s="10">
        <v>0</v>
      </c>
      <c r="CF25" s="10">
        <v>0</v>
      </c>
      <c r="CG25" s="10">
        <v>0</v>
      </c>
      <c r="CH25" s="10">
        <v>0</v>
      </c>
      <c r="CI25" s="10">
        <v>0</v>
      </c>
      <c r="CJ25" s="10">
        <v>417</v>
      </c>
      <c r="CK25" s="10">
        <v>402</v>
      </c>
      <c r="CL25" s="10">
        <v>424</v>
      </c>
      <c r="CM25" s="10">
        <v>652</v>
      </c>
      <c r="CN25" s="10">
        <v>0</v>
      </c>
      <c r="CO25" s="10">
        <v>0</v>
      </c>
      <c r="CP25" s="10">
        <v>0</v>
      </c>
      <c r="CQ25" s="10">
        <v>0</v>
      </c>
      <c r="CR25" s="10">
        <v>0</v>
      </c>
      <c r="CS25" s="10">
        <v>232</v>
      </c>
      <c r="CT25" s="10">
        <v>238</v>
      </c>
      <c r="CU25" s="10">
        <v>218</v>
      </c>
      <c r="CV25" s="10">
        <v>337</v>
      </c>
    </row>
    <row r="26" spans="1:100" x14ac:dyDescent="0.4">
      <c r="B26" s="10">
        <v>136</v>
      </c>
      <c r="C26" s="10">
        <v>108</v>
      </c>
      <c r="D26" s="10">
        <v>91</v>
      </c>
      <c r="E26" s="10">
        <v>81</v>
      </c>
      <c r="F26" s="10">
        <v>151</v>
      </c>
      <c r="G26" s="10">
        <v>140</v>
      </c>
      <c r="H26" s="10">
        <v>171</v>
      </c>
      <c r="I26" s="10">
        <v>194</v>
      </c>
      <c r="J26" s="10">
        <v>525</v>
      </c>
      <c r="K26" s="10">
        <v>292</v>
      </c>
      <c r="L26" s="10">
        <v>251</v>
      </c>
      <c r="M26" s="10">
        <v>254</v>
      </c>
      <c r="N26" s="10">
        <v>265</v>
      </c>
      <c r="O26" s="10">
        <v>474</v>
      </c>
      <c r="P26" s="10">
        <v>399</v>
      </c>
      <c r="Q26" s="10">
        <v>458</v>
      </c>
      <c r="R26" s="10">
        <v>487</v>
      </c>
      <c r="S26" s="10">
        <v>1024</v>
      </c>
      <c r="T26" s="10">
        <v>317</v>
      </c>
      <c r="U26" s="10">
        <v>269</v>
      </c>
      <c r="V26" s="10">
        <v>299</v>
      </c>
      <c r="W26" s="10">
        <v>308</v>
      </c>
      <c r="X26" s="10">
        <v>580</v>
      </c>
      <c r="Y26" s="10">
        <v>558</v>
      </c>
      <c r="Z26" s="10">
        <v>557</v>
      </c>
      <c r="AA26" s="10">
        <v>670</v>
      </c>
      <c r="AB26" s="10">
        <v>1265</v>
      </c>
      <c r="AC26" s="10">
        <v>386</v>
      </c>
      <c r="AD26" s="10">
        <v>369</v>
      </c>
      <c r="AE26" s="10">
        <v>370</v>
      </c>
      <c r="AF26" s="10">
        <v>311</v>
      </c>
      <c r="AG26" s="10">
        <v>580</v>
      </c>
      <c r="AH26" s="10">
        <v>579</v>
      </c>
      <c r="AI26" s="10">
        <v>605</v>
      </c>
      <c r="AJ26" s="10">
        <v>615</v>
      </c>
      <c r="AK26" s="10">
        <v>977</v>
      </c>
      <c r="AL26" s="10">
        <v>500</v>
      </c>
      <c r="AM26" s="10">
        <v>434</v>
      </c>
      <c r="AN26" s="10">
        <v>404</v>
      </c>
      <c r="AO26" s="10">
        <v>417</v>
      </c>
      <c r="AP26" s="10">
        <v>702</v>
      </c>
      <c r="AQ26" s="10">
        <v>697</v>
      </c>
      <c r="AR26" s="10">
        <v>673</v>
      </c>
      <c r="AS26" s="10">
        <v>615</v>
      </c>
      <c r="AT26" s="10">
        <v>885</v>
      </c>
      <c r="AU26" s="10">
        <v>437</v>
      </c>
      <c r="AV26" s="10">
        <v>465</v>
      </c>
      <c r="AW26" s="10">
        <v>429</v>
      </c>
      <c r="AX26" s="10">
        <v>412</v>
      </c>
      <c r="AY26" s="10">
        <v>735</v>
      </c>
      <c r="AZ26" s="10">
        <v>799</v>
      </c>
      <c r="BA26" s="10">
        <v>729</v>
      </c>
      <c r="BB26" s="10">
        <v>608</v>
      </c>
      <c r="BC26" s="10">
        <v>879</v>
      </c>
      <c r="BD26" s="10">
        <v>204</v>
      </c>
      <c r="BE26" s="10">
        <v>207</v>
      </c>
      <c r="BF26" s="10">
        <v>215</v>
      </c>
      <c r="BG26" s="10">
        <v>194</v>
      </c>
      <c r="BH26" s="10">
        <v>361</v>
      </c>
      <c r="BI26" s="10">
        <v>408</v>
      </c>
      <c r="BJ26" s="10">
        <v>375</v>
      </c>
      <c r="BK26" s="10">
        <v>339</v>
      </c>
      <c r="BL26" s="10">
        <v>431</v>
      </c>
      <c r="BM26" s="10">
        <v>1055</v>
      </c>
      <c r="BN26" s="10">
        <v>974</v>
      </c>
      <c r="BO26" s="10">
        <v>971</v>
      </c>
      <c r="BP26" s="10">
        <v>879</v>
      </c>
      <c r="BQ26" s="10">
        <v>1564</v>
      </c>
      <c r="BR26" s="10">
        <v>1560</v>
      </c>
      <c r="BS26" s="10">
        <v>1486</v>
      </c>
      <c r="BT26" s="10">
        <v>1327</v>
      </c>
      <c r="BU26" s="10">
        <v>2296</v>
      </c>
      <c r="BV26" s="10">
        <v>1217</v>
      </c>
      <c r="BW26" s="10">
        <v>1129</v>
      </c>
      <c r="BX26" s="10">
        <v>1090</v>
      </c>
      <c r="BY26" s="10">
        <v>1124</v>
      </c>
      <c r="BZ26" s="10">
        <v>2010</v>
      </c>
      <c r="CA26" s="10">
        <v>2001</v>
      </c>
      <c r="CB26" s="10">
        <v>2055</v>
      </c>
      <c r="CC26" s="10">
        <v>2161</v>
      </c>
      <c r="CD26" s="10">
        <v>3652</v>
      </c>
      <c r="CE26" s="10">
        <v>1503</v>
      </c>
      <c r="CF26" s="10">
        <v>1379</v>
      </c>
      <c r="CG26" s="10">
        <v>1366</v>
      </c>
      <c r="CH26" s="10">
        <v>1335</v>
      </c>
      <c r="CI26" s="10">
        <v>2387</v>
      </c>
      <c r="CJ26" s="10">
        <v>2405</v>
      </c>
      <c r="CK26" s="10">
        <v>2382</v>
      </c>
      <c r="CL26" s="10">
        <v>2397</v>
      </c>
      <c r="CM26" s="10">
        <v>4107</v>
      </c>
      <c r="CN26" s="10">
        <v>774</v>
      </c>
      <c r="CO26" s="10">
        <v>727</v>
      </c>
      <c r="CP26" s="10">
        <v>701</v>
      </c>
      <c r="CQ26" s="10">
        <v>674</v>
      </c>
      <c r="CR26" s="10">
        <v>1199</v>
      </c>
      <c r="CS26" s="10">
        <v>1175</v>
      </c>
      <c r="CT26" s="10">
        <v>1190</v>
      </c>
      <c r="CU26" s="10">
        <v>1127</v>
      </c>
      <c r="CV26" s="10">
        <v>1880</v>
      </c>
    </row>
    <row r="27" spans="1:100" x14ac:dyDescent="0.4">
      <c r="B27" s="10">
        <v>0</v>
      </c>
      <c r="C27" s="10">
        <v>0</v>
      </c>
      <c r="D27" s="10">
        <v>0</v>
      </c>
      <c r="E27" s="10">
        <v>0</v>
      </c>
      <c r="F27" s="10">
        <v>0</v>
      </c>
      <c r="G27" s="10">
        <v>39.746602258510002</v>
      </c>
      <c r="H27" s="10">
        <v>40.991621932400001</v>
      </c>
      <c r="I27" s="10">
        <v>36.426034373020002</v>
      </c>
      <c r="J27" s="10">
        <v>82.546122500219994</v>
      </c>
      <c r="K27" s="10">
        <v>0</v>
      </c>
      <c r="L27" s="10">
        <v>0</v>
      </c>
      <c r="M27" s="10">
        <v>0</v>
      </c>
      <c r="N27" s="10">
        <v>0</v>
      </c>
      <c r="O27" s="10">
        <v>0</v>
      </c>
      <c r="P27" s="10">
        <v>83.302974557089996</v>
      </c>
      <c r="Q27" s="10">
        <v>75.433379073460003</v>
      </c>
      <c r="R27" s="10">
        <v>66.187364553329999</v>
      </c>
      <c r="S27" s="10">
        <v>112.2073780864</v>
      </c>
      <c r="T27" s="10">
        <v>0</v>
      </c>
      <c r="U27" s="10">
        <v>0</v>
      </c>
      <c r="V27" s="10">
        <v>0</v>
      </c>
      <c r="W27" s="10">
        <v>0</v>
      </c>
      <c r="X27" s="10">
        <v>0</v>
      </c>
      <c r="Y27" s="10">
        <v>106.048189533</v>
      </c>
      <c r="Z27" s="10">
        <v>110.9987367984</v>
      </c>
      <c r="AA27" s="10">
        <v>113.7732802079</v>
      </c>
      <c r="AB27" s="10">
        <v>166.9606496426</v>
      </c>
      <c r="AC27" s="10">
        <v>0</v>
      </c>
      <c r="AD27" s="10">
        <v>0</v>
      </c>
      <c r="AE27" s="10">
        <v>0</v>
      </c>
      <c r="AF27" s="10">
        <v>0</v>
      </c>
      <c r="AG27" s="10">
        <v>0</v>
      </c>
      <c r="AH27" s="10">
        <v>134.92080210169999</v>
      </c>
      <c r="AI27" s="10">
        <v>113.07629413860001</v>
      </c>
      <c r="AJ27" s="10">
        <v>115.6542388046</v>
      </c>
      <c r="AK27" s="10">
        <v>190.18538374720001</v>
      </c>
      <c r="AL27" s="10">
        <v>0</v>
      </c>
      <c r="AM27" s="10">
        <v>0</v>
      </c>
      <c r="AN27" s="10">
        <v>0</v>
      </c>
      <c r="AO27" s="10">
        <v>0</v>
      </c>
      <c r="AP27" s="10">
        <v>0</v>
      </c>
      <c r="AQ27" s="10">
        <v>119.1623568074</v>
      </c>
      <c r="AR27" s="10">
        <v>131.3268290517</v>
      </c>
      <c r="AS27" s="10">
        <v>123.90996139550001</v>
      </c>
      <c r="AT27" s="10">
        <v>184.10656510250001</v>
      </c>
      <c r="AU27" s="10">
        <v>0</v>
      </c>
      <c r="AV27" s="10">
        <v>0</v>
      </c>
      <c r="AW27" s="10">
        <v>0</v>
      </c>
      <c r="AX27" s="10">
        <v>0</v>
      </c>
      <c r="AY27" s="10">
        <v>0</v>
      </c>
      <c r="AZ27" s="10">
        <v>104.1173332667</v>
      </c>
      <c r="BA27" s="10">
        <v>106.84439592370001</v>
      </c>
      <c r="BB27" s="10">
        <v>89.230209753590003</v>
      </c>
      <c r="BC27" s="10">
        <v>163.8117144922</v>
      </c>
      <c r="BD27" s="10">
        <v>0</v>
      </c>
      <c r="BE27" s="10">
        <v>0</v>
      </c>
      <c r="BF27" s="10">
        <v>0</v>
      </c>
      <c r="BG27" s="10">
        <v>0</v>
      </c>
      <c r="BH27" s="10">
        <v>0</v>
      </c>
      <c r="BI27" s="10">
        <v>32.55584865838</v>
      </c>
      <c r="BJ27" s="10">
        <v>35.60407719634</v>
      </c>
      <c r="BK27" s="10">
        <v>45.477059935749999</v>
      </c>
      <c r="BL27" s="10">
        <v>69.446666481820003</v>
      </c>
      <c r="BM27" s="10">
        <v>0</v>
      </c>
      <c r="BN27" s="10">
        <v>0</v>
      </c>
      <c r="BO27" s="10">
        <v>0</v>
      </c>
      <c r="BP27" s="10">
        <v>0</v>
      </c>
      <c r="BQ27" s="10">
        <v>0</v>
      </c>
      <c r="BR27" s="10">
        <v>337.84966060620002</v>
      </c>
      <c r="BS27" s="10">
        <v>334.84487097589999</v>
      </c>
      <c r="BT27" s="10">
        <v>331.85577559590001</v>
      </c>
      <c r="BU27" s="10">
        <v>537.18879076960002</v>
      </c>
      <c r="BV27" s="10">
        <v>0</v>
      </c>
      <c r="BW27" s="10">
        <v>0</v>
      </c>
      <c r="BX27" s="10">
        <v>0</v>
      </c>
      <c r="BY27" s="10">
        <v>0</v>
      </c>
      <c r="BZ27" s="10">
        <v>0</v>
      </c>
      <c r="CA27" s="10">
        <v>279.88519814199998</v>
      </c>
      <c r="CB27" s="10">
        <v>277.73498406879997</v>
      </c>
      <c r="CC27" s="10">
        <v>255.40793423509999</v>
      </c>
      <c r="CD27" s="10">
        <v>425.59487043360002</v>
      </c>
      <c r="CE27" s="10">
        <v>0</v>
      </c>
      <c r="CF27" s="10">
        <v>0</v>
      </c>
      <c r="CG27" s="10">
        <v>0</v>
      </c>
      <c r="CH27" s="10">
        <v>0</v>
      </c>
      <c r="CI27" s="10">
        <v>0</v>
      </c>
      <c r="CJ27" s="10">
        <v>380.41590458949997</v>
      </c>
      <c r="CK27" s="10">
        <v>378.4241028884</v>
      </c>
      <c r="CL27" s="10">
        <v>377.63865187469997</v>
      </c>
      <c r="CM27" s="10">
        <v>618.96879899839996</v>
      </c>
      <c r="CN27" s="10">
        <v>0</v>
      </c>
      <c r="CO27" s="10">
        <v>0</v>
      </c>
      <c r="CP27" s="10">
        <v>0</v>
      </c>
      <c r="CQ27" s="10">
        <v>0</v>
      </c>
      <c r="CR27" s="10">
        <v>0</v>
      </c>
      <c r="CS27" s="10">
        <v>239.4382025932</v>
      </c>
      <c r="CT27" s="10">
        <v>236.00241241719999</v>
      </c>
      <c r="CU27" s="10">
        <v>210.61756672519999</v>
      </c>
      <c r="CV27" s="10">
        <v>350.29568105470003</v>
      </c>
    </row>
    <row r="28" spans="1:100" x14ac:dyDescent="0.4">
      <c r="B28" s="10">
        <v>258.6743145209</v>
      </c>
      <c r="C28" s="10">
        <v>206.75410247049999</v>
      </c>
      <c r="D28" s="10">
        <v>207.85803000000001</v>
      </c>
      <c r="E28" s="10">
        <v>239.88920721349999</v>
      </c>
      <c r="F28" s="10">
        <v>336.56823603610002</v>
      </c>
      <c r="G28" s="10">
        <v>414.93832661670001</v>
      </c>
      <c r="H28" s="10">
        <v>393.1087009327</v>
      </c>
      <c r="I28" s="10">
        <v>411.1167491361</v>
      </c>
      <c r="J28" s="10">
        <v>684.19789504209996</v>
      </c>
      <c r="K28" s="10">
        <v>419.0732289545</v>
      </c>
      <c r="L28" s="10">
        <v>387.37719659430002</v>
      </c>
      <c r="M28" s="10">
        <v>394.89598999999998</v>
      </c>
      <c r="N28" s="10">
        <v>379.96653470640001</v>
      </c>
      <c r="O28" s="10">
        <v>764.5510685534</v>
      </c>
      <c r="P28" s="10">
        <v>684.26920344040002</v>
      </c>
      <c r="Q28" s="10">
        <v>663.39166233169999</v>
      </c>
      <c r="R28" s="10">
        <v>674.01172105759997</v>
      </c>
      <c r="S28" s="10">
        <v>1128.41468854</v>
      </c>
      <c r="T28" s="10">
        <v>406.76220408530003</v>
      </c>
      <c r="U28" s="10">
        <v>349.80548503130001</v>
      </c>
      <c r="V28" s="10">
        <v>347.53294</v>
      </c>
      <c r="W28" s="10">
        <v>339.02333690590001</v>
      </c>
      <c r="X28" s="10">
        <v>618.09155849379999</v>
      </c>
      <c r="Y28" s="10">
        <v>617.18630347789997</v>
      </c>
      <c r="Z28" s="10">
        <v>627.76873530119997</v>
      </c>
      <c r="AA28" s="10">
        <v>636.72706064479996</v>
      </c>
      <c r="AB28" s="10">
        <v>1073.374845675</v>
      </c>
      <c r="AC28" s="10">
        <v>384.58491519939997</v>
      </c>
      <c r="AD28" s="10">
        <v>402.11084453350003</v>
      </c>
      <c r="AE28" s="10">
        <v>363.04106999999999</v>
      </c>
      <c r="AF28" s="10">
        <v>324.62825589760001</v>
      </c>
      <c r="AG28" s="10">
        <v>580.37435151759996</v>
      </c>
      <c r="AH28" s="10">
        <v>579.05991985059995</v>
      </c>
      <c r="AI28" s="10">
        <v>581.35840760539998</v>
      </c>
      <c r="AJ28" s="10">
        <v>561.89971533259995</v>
      </c>
      <c r="AK28" s="10">
        <v>927.34131457230001</v>
      </c>
      <c r="AL28" s="10">
        <v>337.67732900070001</v>
      </c>
      <c r="AM28" s="10">
        <v>293.76269319950001</v>
      </c>
      <c r="AN28" s="10">
        <v>324.50139000000001</v>
      </c>
      <c r="AO28" s="10">
        <v>297.39304834439997</v>
      </c>
      <c r="AP28" s="10">
        <v>532.71543810840001</v>
      </c>
      <c r="AQ28" s="10">
        <v>534.86103441440002</v>
      </c>
      <c r="AR28" s="10">
        <v>537.47378196149998</v>
      </c>
      <c r="AS28" s="10">
        <v>520.81066326339999</v>
      </c>
      <c r="AT28" s="10">
        <v>855.37523773249995</v>
      </c>
      <c r="AU28" s="10">
        <v>270.92492075069998</v>
      </c>
      <c r="AV28" s="10">
        <v>262.36693448670002</v>
      </c>
      <c r="AW28" s="10">
        <v>234.22774000000001</v>
      </c>
      <c r="AX28" s="10">
        <v>230.80629662379999</v>
      </c>
      <c r="AY28" s="10">
        <v>502.68849657880003</v>
      </c>
      <c r="AZ28" s="10">
        <v>488.03964374970002</v>
      </c>
      <c r="BA28" s="10">
        <v>520.38165158490006</v>
      </c>
      <c r="BB28" s="10">
        <v>463.59296599330003</v>
      </c>
      <c r="BC28" s="10">
        <v>868.07166433760005</v>
      </c>
      <c r="BD28" s="10">
        <v>186.9545668886</v>
      </c>
      <c r="BE28" s="10">
        <v>201.77211584380001</v>
      </c>
      <c r="BF28" s="10">
        <v>193.1121</v>
      </c>
      <c r="BG28" s="10">
        <v>177.74369082410001</v>
      </c>
      <c r="BH28" s="10">
        <v>246.89136659779999</v>
      </c>
      <c r="BI28" s="10">
        <v>261.6455684503</v>
      </c>
      <c r="BJ28" s="10">
        <v>246.00304049409999</v>
      </c>
      <c r="BK28" s="10">
        <v>286.2186198398</v>
      </c>
      <c r="BL28" s="10">
        <v>446.85162582309999</v>
      </c>
      <c r="BM28" s="10">
        <v>1118.3442517210001</v>
      </c>
      <c r="BN28" s="10">
        <v>1028.9519666829999</v>
      </c>
      <c r="BO28" s="10">
        <v>1005.80999</v>
      </c>
      <c r="BP28" s="10">
        <v>985.46039520500005</v>
      </c>
      <c r="BQ28" s="10">
        <v>1755.8868206699999</v>
      </c>
      <c r="BR28" s="10">
        <v>1752.8369306449999</v>
      </c>
      <c r="BS28" s="10">
        <v>1754.4793060980001</v>
      </c>
      <c r="BT28" s="10">
        <v>1799.134141944</v>
      </c>
      <c r="BU28" s="10">
        <v>3020.550763321</v>
      </c>
      <c r="BV28" s="10">
        <v>1153.612802186</v>
      </c>
      <c r="BW28" s="10">
        <v>1075.067046072</v>
      </c>
      <c r="BX28" s="10">
        <v>1047.8603499999999</v>
      </c>
      <c r="BY28" s="10">
        <v>1020.433488172</v>
      </c>
      <c r="BZ28" s="10">
        <v>1817.5978715010001</v>
      </c>
      <c r="CA28" s="10">
        <v>1805.6587632129999</v>
      </c>
      <c r="CB28" s="10">
        <v>1770.486660114</v>
      </c>
      <c r="CC28" s="10">
        <v>1701.07770433</v>
      </c>
      <c r="CD28" s="10">
        <v>2921.773676756</v>
      </c>
      <c r="CE28" s="10">
        <v>1509.81425698</v>
      </c>
      <c r="CF28" s="10">
        <v>1383.6496055079999</v>
      </c>
      <c r="CG28" s="10">
        <v>1355.1001699999999</v>
      </c>
      <c r="CH28" s="10">
        <v>1344.1290153089999</v>
      </c>
      <c r="CI28" s="10">
        <v>2363.4415661379999</v>
      </c>
      <c r="CJ28" s="10">
        <v>2343.7882726490002</v>
      </c>
      <c r="CK28" s="10">
        <v>2394.2378484450001</v>
      </c>
      <c r="CL28" s="10">
        <v>2358.2221231120002</v>
      </c>
      <c r="CM28" s="10">
        <v>4013.4190004729999</v>
      </c>
      <c r="CN28" s="10">
        <v>767.18574301950002</v>
      </c>
      <c r="CO28" s="10">
        <v>722.35039449199996</v>
      </c>
      <c r="CP28" s="10">
        <v>711.89931999999999</v>
      </c>
      <c r="CQ28" s="10">
        <v>664.87098469149998</v>
      </c>
      <c r="CR28" s="10">
        <v>1222.5584338619999</v>
      </c>
      <c r="CS28" s="10">
        <v>1236.211727351</v>
      </c>
      <c r="CT28" s="10">
        <v>1177.7621515549999</v>
      </c>
      <c r="CU28" s="10">
        <v>1191.125665729</v>
      </c>
      <c r="CV28" s="10">
        <v>1973.5561672179999</v>
      </c>
    </row>
    <row r="29" spans="1:100" x14ac:dyDescent="0.4">
      <c r="B29" s="4" t="s">
        <v>95</v>
      </c>
      <c r="C29" s="4" t="s">
        <v>95</v>
      </c>
      <c r="D29" s="4" t="s">
        <v>95</v>
      </c>
      <c r="E29" s="4" t="s">
        <v>95</v>
      </c>
      <c r="F29" s="4" t="s">
        <v>95</v>
      </c>
      <c r="G29" s="4" t="s">
        <v>397</v>
      </c>
      <c r="H29" s="4" t="s">
        <v>435</v>
      </c>
      <c r="I29" s="4" t="s">
        <v>435</v>
      </c>
      <c r="J29" s="4" t="s">
        <v>107</v>
      </c>
      <c r="K29" s="4" t="s">
        <v>95</v>
      </c>
      <c r="L29" s="4" t="s">
        <v>95</v>
      </c>
      <c r="M29" s="4" t="s">
        <v>95</v>
      </c>
      <c r="N29" s="4" t="s">
        <v>95</v>
      </c>
      <c r="O29" s="4" t="s">
        <v>95</v>
      </c>
      <c r="P29" s="4" t="s">
        <v>107</v>
      </c>
      <c r="Q29" s="4" t="s">
        <v>107</v>
      </c>
      <c r="R29" s="4" t="s">
        <v>107</v>
      </c>
      <c r="S29" s="4" t="s">
        <v>107</v>
      </c>
      <c r="T29" s="4" t="s">
        <v>95</v>
      </c>
      <c r="U29" s="4" t="s">
        <v>95</v>
      </c>
      <c r="V29" s="4" t="s">
        <v>95</v>
      </c>
      <c r="W29" s="4" t="s">
        <v>95</v>
      </c>
      <c r="X29" s="4" t="s">
        <v>95</v>
      </c>
      <c r="Y29" s="4" t="s">
        <v>107</v>
      </c>
      <c r="Z29" s="4" t="s">
        <v>107</v>
      </c>
      <c r="AA29" s="4" t="s">
        <v>107</v>
      </c>
      <c r="AB29" s="4" t="s">
        <v>107</v>
      </c>
      <c r="AC29" s="4" t="s">
        <v>95</v>
      </c>
      <c r="AD29" s="4" t="s">
        <v>95</v>
      </c>
      <c r="AE29" s="4" t="s">
        <v>95</v>
      </c>
      <c r="AF29" s="4" t="s">
        <v>95</v>
      </c>
      <c r="AG29" s="4" t="s">
        <v>95</v>
      </c>
      <c r="AH29" s="4" t="s">
        <v>107</v>
      </c>
      <c r="AI29" s="4" t="s">
        <v>107</v>
      </c>
      <c r="AJ29" s="4" t="s">
        <v>107</v>
      </c>
      <c r="AK29" s="4" t="s">
        <v>107</v>
      </c>
      <c r="AL29" s="4" t="s">
        <v>95</v>
      </c>
      <c r="AM29" s="4" t="s">
        <v>95</v>
      </c>
      <c r="AN29" s="4" t="s">
        <v>95</v>
      </c>
      <c r="AO29" s="4" t="s">
        <v>95</v>
      </c>
      <c r="AP29" s="4" t="s">
        <v>95</v>
      </c>
      <c r="AQ29" s="4" t="s">
        <v>107</v>
      </c>
      <c r="AR29" s="4" t="s">
        <v>107</v>
      </c>
      <c r="AS29" s="4" t="s">
        <v>107</v>
      </c>
      <c r="AT29" s="4" t="s">
        <v>107</v>
      </c>
      <c r="AU29" s="4" t="s">
        <v>95</v>
      </c>
      <c r="AV29" s="4" t="s">
        <v>95</v>
      </c>
      <c r="AW29" s="4" t="s">
        <v>95</v>
      </c>
      <c r="AX29" s="4" t="s">
        <v>95</v>
      </c>
      <c r="AY29" s="4" t="s">
        <v>95</v>
      </c>
      <c r="AZ29" s="4" t="s">
        <v>107</v>
      </c>
      <c r="BA29" s="4" t="s">
        <v>107</v>
      </c>
      <c r="BB29" s="4" t="s">
        <v>107</v>
      </c>
      <c r="BC29" s="4" t="s">
        <v>107</v>
      </c>
      <c r="BD29" s="4" t="s">
        <v>95</v>
      </c>
      <c r="BE29" s="4" t="s">
        <v>95</v>
      </c>
      <c r="BF29" s="4" t="s">
        <v>95</v>
      </c>
      <c r="BG29" s="4" t="s">
        <v>95</v>
      </c>
      <c r="BH29" s="4" t="s">
        <v>95</v>
      </c>
      <c r="BI29" s="4" t="s">
        <v>107</v>
      </c>
      <c r="BJ29" s="4" t="s">
        <v>107</v>
      </c>
      <c r="BK29" s="4" t="s">
        <v>107</v>
      </c>
      <c r="BL29" s="4" t="s">
        <v>107</v>
      </c>
      <c r="BM29" s="4" t="s">
        <v>95</v>
      </c>
      <c r="BN29" s="4" t="s">
        <v>95</v>
      </c>
      <c r="BO29" s="4" t="s">
        <v>95</v>
      </c>
      <c r="BP29" s="4" t="s">
        <v>95</v>
      </c>
      <c r="BQ29" s="4" t="s">
        <v>95</v>
      </c>
      <c r="BR29" s="4" t="s">
        <v>107</v>
      </c>
      <c r="BS29" s="4" t="s">
        <v>107</v>
      </c>
      <c r="BT29" s="4" t="s">
        <v>107</v>
      </c>
      <c r="BU29" s="4" t="s">
        <v>107</v>
      </c>
      <c r="BV29" s="4" t="s">
        <v>95</v>
      </c>
      <c r="BW29" s="4" t="s">
        <v>95</v>
      </c>
      <c r="BX29" s="4" t="s">
        <v>95</v>
      </c>
      <c r="BY29" s="4" t="s">
        <v>95</v>
      </c>
      <c r="BZ29" s="4" t="s">
        <v>95</v>
      </c>
      <c r="CA29" s="4" t="s">
        <v>107</v>
      </c>
      <c r="CB29" s="4" t="s">
        <v>107</v>
      </c>
      <c r="CC29" s="4" t="s">
        <v>107</v>
      </c>
      <c r="CD29" s="4" t="s">
        <v>107</v>
      </c>
      <c r="CE29" s="4" t="s">
        <v>95</v>
      </c>
      <c r="CF29" s="4" t="s">
        <v>95</v>
      </c>
      <c r="CG29" s="4" t="s">
        <v>95</v>
      </c>
      <c r="CH29" s="4" t="s">
        <v>95</v>
      </c>
      <c r="CI29" s="4" t="s">
        <v>95</v>
      </c>
      <c r="CJ29" s="4" t="s">
        <v>107</v>
      </c>
      <c r="CK29" s="4" t="s">
        <v>107</v>
      </c>
      <c r="CL29" s="4" t="s">
        <v>107</v>
      </c>
      <c r="CM29" s="4" t="s">
        <v>107</v>
      </c>
      <c r="CN29" s="4" t="s">
        <v>95</v>
      </c>
      <c r="CO29" s="4" t="s">
        <v>95</v>
      </c>
      <c r="CP29" s="4" t="s">
        <v>95</v>
      </c>
      <c r="CQ29" s="4" t="s">
        <v>95</v>
      </c>
      <c r="CR29" s="4" t="s">
        <v>95</v>
      </c>
      <c r="CS29" s="4" t="s">
        <v>107</v>
      </c>
      <c r="CT29" s="4" t="s">
        <v>107</v>
      </c>
      <c r="CU29" s="4" t="s">
        <v>107</v>
      </c>
      <c r="CV29" s="4" t="s">
        <v>107</v>
      </c>
    </row>
    <row r="30" spans="1:100" x14ac:dyDescent="0.4">
      <c r="A30" s="1" t="s">
        <v>908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0.74583651569539999</v>
      </c>
      <c r="H30" s="9">
        <v>0.82572983278010004</v>
      </c>
      <c r="I30" s="9">
        <v>0.79493562125919992</v>
      </c>
      <c r="J30" s="9">
        <v>0.73190991239019998</v>
      </c>
      <c r="K30" s="9">
        <v>0</v>
      </c>
      <c r="L30" s="9">
        <v>0</v>
      </c>
      <c r="M30" s="9">
        <v>0</v>
      </c>
      <c r="N30" s="9">
        <v>0</v>
      </c>
      <c r="O30" s="9">
        <v>0</v>
      </c>
      <c r="P30" s="9">
        <v>0.64297694698990004</v>
      </c>
      <c r="Q30" s="9">
        <v>0.74779457796969995</v>
      </c>
      <c r="R30" s="9">
        <v>0.73349978128019999</v>
      </c>
      <c r="S30" s="9">
        <v>0.73306493049189991</v>
      </c>
      <c r="T30" s="9">
        <v>0</v>
      </c>
      <c r="U30" s="9">
        <v>0</v>
      </c>
      <c r="V30" s="9">
        <v>0</v>
      </c>
      <c r="W30" s="9">
        <v>0</v>
      </c>
      <c r="X30" s="9">
        <v>0</v>
      </c>
      <c r="Y30" s="9">
        <v>0.56029388894559995</v>
      </c>
      <c r="Z30" s="9">
        <v>0.6246010625085</v>
      </c>
      <c r="AA30" s="9">
        <v>0.63903928673650001</v>
      </c>
      <c r="AB30" s="9">
        <v>0.66976249423720002</v>
      </c>
      <c r="AC30" s="9">
        <v>0</v>
      </c>
      <c r="AD30" s="9">
        <v>0</v>
      </c>
      <c r="AE30" s="9">
        <v>0</v>
      </c>
      <c r="AF30" s="9">
        <v>0</v>
      </c>
      <c r="AG30" s="9">
        <v>0</v>
      </c>
      <c r="AH30" s="9">
        <v>0.39764920598499998</v>
      </c>
      <c r="AI30" s="9">
        <v>0.52341536462889993</v>
      </c>
      <c r="AJ30" s="9">
        <v>0.52179227901150005</v>
      </c>
      <c r="AK30" s="9">
        <v>0.55849946742110002</v>
      </c>
      <c r="AL30" s="9">
        <v>0</v>
      </c>
      <c r="AM30" s="9">
        <v>0</v>
      </c>
      <c r="AN30" s="9">
        <v>0</v>
      </c>
      <c r="AO30" s="9">
        <v>0</v>
      </c>
      <c r="AP30" s="9">
        <v>0</v>
      </c>
      <c r="AQ30" s="9">
        <v>0.30769809893</v>
      </c>
      <c r="AR30" s="9">
        <v>0.38901894811109999</v>
      </c>
      <c r="AS30" s="9">
        <v>0.37209613350799997</v>
      </c>
      <c r="AT30" s="9">
        <v>0.42016118037059996</v>
      </c>
      <c r="AU30" s="9">
        <v>0</v>
      </c>
      <c r="AV30" s="9">
        <v>0</v>
      </c>
      <c r="AW30" s="9">
        <v>0</v>
      </c>
      <c r="AX30" s="9">
        <v>0</v>
      </c>
      <c r="AY30" s="9">
        <v>0</v>
      </c>
      <c r="AZ30" s="9">
        <v>0.17433990973659999</v>
      </c>
      <c r="BA30" s="9">
        <v>0.26266052646170002</v>
      </c>
      <c r="BB30" s="9">
        <v>0.2749138064728</v>
      </c>
      <c r="BC30" s="9">
        <v>0.2791632404446</v>
      </c>
      <c r="BD30" s="9">
        <v>0</v>
      </c>
      <c r="BE30" s="9">
        <v>0</v>
      </c>
      <c r="BF30" s="9">
        <v>0</v>
      </c>
      <c r="BG30" s="9">
        <v>0</v>
      </c>
      <c r="BH30" s="9">
        <v>0</v>
      </c>
      <c r="BI30" s="9">
        <v>7.7964334329850005E-2</v>
      </c>
      <c r="BJ30" s="9">
        <v>0.1227756127288</v>
      </c>
      <c r="BK30" s="9">
        <v>0.12905684222659999</v>
      </c>
      <c r="BL30" s="9">
        <v>0.1242600121055</v>
      </c>
      <c r="BM30" s="9">
        <v>0</v>
      </c>
      <c r="BN30" s="9">
        <v>0</v>
      </c>
      <c r="BO30" s="9">
        <v>0</v>
      </c>
      <c r="BP30" s="9">
        <v>0</v>
      </c>
      <c r="BQ30" s="9">
        <v>0</v>
      </c>
      <c r="BR30" s="9">
        <v>0.38956677821749996</v>
      </c>
      <c r="BS30" s="9">
        <v>0.46951920502540001</v>
      </c>
      <c r="BT30" s="9">
        <v>0.44638788996649997</v>
      </c>
      <c r="BU30" s="9">
        <v>0.4788073662224</v>
      </c>
      <c r="BV30" s="9">
        <v>0</v>
      </c>
      <c r="BW30" s="9">
        <v>0</v>
      </c>
      <c r="BX30" s="9">
        <v>0</v>
      </c>
      <c r="BY30" s="9">
        <v>0</v>
      </c>
      <c r="BZ30" s="9">
        <v>0</v>
      </c>
      <c r="CA30" s="9">
        <v>0.49573509764939999</v>
      </c>
      <c r="CB30" s="9">
        <v>0.58451831356929995</v>
      </c>
      <c r="CC30" s="9">
        <v>0.60375048274679999</v>
      </c>
      <c r="CD30" s="9">
        <v>0.59812840763179997</v>
      </c>
      <c r="CE30" s="9">
        <v>0</v>
      </c>
      <c r="CF30" s="9">
        <v>0</v>
      </c>
      <c r="CG30" s="9">
        <v>0</v>
      </c>
      <c r="CH30" s="9">
        <v>0</v>
      </c>
      <c r="CI30" s="9">
        <v>0</v>
      </c>
      <c r="CJ30" s="9">
        <v>0.48708982493070002</v>
      </c>
      <c r="CK30" s="9">
        <v>0.57598287584950003</v>
      </c>
      <c r="CL30" s="9">
        <v>0.56124232110479999</v>
      </c>
      <c r="CM30" s="9">
        <v>0.56716289524849994</v>
      </c>
      <c r="CN30" s="9">
        <v>0</v>
      </c>
      <c r="CO30" s="9">
        <v>0</v>
      </c>
      <c r="CP30" s="9">
        <v>0</v>
      </c>
      <c r="CQ30" s="9">
        <v>0</v>
      </c>
      <c r="CR30" s="9">
        <v>0</v>
      </c>
      <c r="CS30" s="9">
        <v>0.36720087237299998</v>
      </c>
      <c r="CT30" s="9">
        <v>0.43816496780420006</v>
      </c>
      <c r="CU30" s="9">
        <v>0.4667278258775</v>
      </c>
      <c r="CV30" s="9">
        <v>0.48234516225290003</v>
      </c>
    </row>
    <row r="31" spans="1:100" x14ac:dyDescent="0.4"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106</v>
      </c>
      <c r="H31" s="10">
        <v>141</v>
      </c>
      <c r="I31" s="10">
        <v>156</v>
      </c>
      <c r="J31" s="10">
        <v>390</v>
      </c>
      <c r="K31" s="10">
        <v>0</v>
      </c>
      <c r="L31" s="10">
        <v>0</v>
      </c>
      <c r="M31" s="10">
        <v>0</v>
      </c>
      <c r="N31" s="10">
        <v>0</v>
      </c>
      <c r="O31" s="10">
        <v>0</v>
      </c>
      <c r="P31" s="10">
        <v>269</v>
      </c>
      <c r="Q31" s="10">
        <v>355</v>
      </c>
      <c r="R31" s="10">
        <v>372</v>
      </c>
      <c r="S31" s="10">
        <v>777</v>
      </c>
      <c r="T31" s="10">
        <v>0</v>
      </c>
      <c r="U31" s="10">
        <v>0</v>
      </c>
      <c r="V31" s="10">
        <v>0</v>
      </c>
      <c r="W31" s="10">
        <v>0</v>
      </c>
      <c r="X31" s="10">
        <v>0</v>
      </c>
      <c r="Y31" s="10">
        <v>316</v>
      </c>
      <c r="Z31" s="10">
        <v>368</v>
      </c>
      <c r="AA31" s="10">
        <v>448</v>
      </c>
      <c r="AB31" s="10">
        <v>881</v>
      </c>
      <c r="AC31" s="10">
        <v>0</v>
      </c>
      <c r="AD31" s="10">
        <v>0</v>
      </c>
      <c r="AE31" s="10">
        <v>0</v>
      </c>
      <c r="AF31" s="10">
        <v>0</v>
      </c>
      <c r="AG31" s="10">
        <v>0</v>
      </c>
      <c r="AH31" s="10">
        <v>238</v>
      </c>
      <c r="AI31" s="10">
        <v>323</v>
      </c>
      <c r="AJ31" s="10">
        <v>328</v>
      </c>
      <c r="AK31" s="10">
        <v>535</v>
      </c>
      <c r="AL31" s="10">
        <v>0</v>
      </c>
      <c r="AM31" s="10">
        <v>0</v>
      </c>
      <c r="AN31" s="10">
        <v>0</v>
      </c>
      <c r="AO31" s="10">
        <v>0</v>
      </c>
      <c r="AP31" s="10">
        <v>0</v>
      </c>
      <c r="AQ31" s="10">
        <v>208</v>
      </c>
      <c r="AR31" s="10">
        <v>253</v>
      </c>
      <c r="AS31" s="10">
        <v>234</v>
      </c>
      <c r="AT31" s="10">
        <v>364</v>
      </c>
      <c r="AU31" s="10">
        <v>0</v>
      </c>
      <c r="AV31" s="10">
        <v>0</v>
      </c>
      <c r="AW31" s="10">
        <v>0</v>
      </c>
      <c r="AX31" s="10">
        <v>0</v>
      </c>
      <c r="AY31" s="10">
        <v>0</v>
      </c>
      <c r="AZ31" s="10">
        <v>165</v>
      </c>
      <c r="BA31" s="10">
        <v>213</v>
      </c>
      <c r="BB31" s="10">
        <v>167</v>
      </c>
      <c r="BC31" s="10">
        <v>251</v>
      </c>
      <c r="BD31" s="10">
        <v>0</v>
      </c>
      <c r="BE31" s="10">
        <v>0</v>
      </c>
      <c r="BF31" s="10">
        <v>0</v>
      </c>
      <c r="BG31" s="10">
        <v>0</v>
      </c>
      <c r="BH31" s="10">
        <v>0</v>
      </c>
      <c r="BI31" s="10">
        <v>34</v>
      </c>
      <c r="BJ31" s="10">
        <v>52</v>
      </c>
      <c r="BK31" s="10">
        <v>51</v>
      </c>
      <c r="BL31" s="10">
        <v>60</v>
      </c>
      <c r="BM31" s="10">
        <v>0</v>
      </c>
      <c r="BN31" s="10">
        <v>0</v>
      </c>
      <c r="BO31" s="10">
        <v>0</v>
      </c>
      <c r="BP31" s="10">
        <v>0</v>
      </c>
      <c r="BQ31" s="10">
        <v>0</v>
      </c>
      <c r="BR31" s="10">
        <v>499</v>
      </c>
      <c r="BS31" s="10">
        <v>633</v>
      </c>
      <c r="BT31" s="10">
        <v>570</v>
      </c>
      <c r="BU31" s="10">
        <v>1095</v>
      </c>
      <c r="BV31" s="10">
        <v>0</v>
      </c>
      <c r="BW31" s="10">
        <v>0</v>
      </c>
      <c r="BX31" s="10">
        <v>0</v>
      </c>
      <c r="BY31" s="10">
        <v>0</v>
      </c>
      <c r="BZ31" s="10">
        <v>0</v>
      </c>
      <c r="CA31" s="10">
        <v>826</v>
      </c>
      <c r="CB31" s="10">
        <v>1048</v>
      </c>
      <c r="CC31" s="10">
        <v>1152</v>
      </c>
      <c r="CD31" s="10">
        <v>2136</v>
      </c>
      <c r="CE31" s="10">
        <v>0</v>
      </c>
      <c r="CF31" s="10">
        <v>0</v>
      </c>
      <c r="CG31" s="10">
        <v>0</v>
      </c>
      <c r="CH31" s="10">
        <v>0</v>
      </c>
      <c r="CI31" s="10">
        <v>0</v>
      </c>
      <c r="CJ31" s="10">
        <v>968</v>
      </c>
      <c r="CK31" s="10">
        <v>1229</v>
      </c>
      <c r="CL31" s="10">
        <v>1257</v>
      </c>
      <c r="CM31" s="10">
        <v>2338</v>
      </c>
      <c r="CN31" s="10">
        <v>0</v>
      </c>
      <c r="CO31" s="10">
        <v>0</v>
      </c>
      <c r="CP31" s="10">
        <v>0</v>
      </c>
      <c r="CQ31" s="10">
        <v>0</v>
      </c>
      <c r="CR31" s="10">
        <v>0</v>
      </c>
      <c r="CS31" s="10">
        <v>368</v>
      </c>
      <c r="CT31" s="10">
        <v>477</v>
      </c>
      <c r="CU31" s="10">
        <v>499</v>
      </c>
      <c r="CV31" s="10">
        <v>923</v>
      </c>
    </row>
    <row r="32" spans="1:100" x14ac:dyDescent="0.4">
      <c r="B32" s="10">
        <v>136</v>
      </c>
      <c r="C32" s="10">
        <v>108</v>
      </c>
      <c r="D32" s="10">
        <v>91</v>
      </c>
      <c r="E32" s="10">
        <v>81</v>
      </c>
      <c r="F32" s="10">
        <v>151</v>
      </c>
      <c r="G32" s="10">
        <v>140</v>
      </c>
      <c r="H32" s="10">
        <v>171</v>
      </c>
      <c r="I32" s="10">
        <v>194</v>
      </c>
      <c r="J32" s="10">
        <v>525</v>
      </c>
      <c r="K32" s="10">
        <v>292</v>
      </c>
      <c r="L32" s="10">
        <v>251</v>
      </c>
      <c r="M32" s="10">
        <v>254</v>
      </c>
      <c r="N32" s="10">
        <v>265</v>
      </c>
      <c r="O32" s="10">
        <v>474</v>
      </c>
      <c r="P32" s="10">
        <v>399</v>
      </c>
      <c r="Q32" s="10">
        <v>458</v>
      </c>
      <c r="R32" s="10">
        <v>487</v>
      </c>
      <c r="S32" s="10">
        <v>1024</v>
      </c>
      <c r="T32" s="10">
        <v>317</v>
      </c>
      <c r="U32" s="10">
        <v>269</v>
      </c>
      <c r="V32" s="10">
        <v>299</v>
      </c>
      <c r="W32" s="10">
        <v>308</v>
      </c>
      <c r="X32" s="10">
        <v>580</v>
      </c>
      <c r="Y32" s="10">
        <v>558</v>
      </c>
      <c r="Z32" s="10">
        <v>557</v>
      </c>
      <c r="AA32" s="10">
        <v>670</v>
      </c>
      <c r="AB32" s="10">
        <v>1265</v>
      </c>
      <c r="AC32" s="10">
        <v>386</v>
      </c>
      <c r="AD32" s="10">
        <v>369</v>
      </c>
      <c r="AE32" s="10">
        <v>370</v>
      </c>
      <c r="AF32" s="10">
        <v>311</v>
      </c>
      <c r="AG32" s="10">
        <v>580</v>
      </c>
      <c r="AH32" s="10">
        <v>579</v>
      </c>
      <c r="AI32" s="10">
        <v>605</v>
      </c>
      <c r="AJ32" s="10">
        <v>615</v>
      </c>
      <c r="AK32" s="10">
        <v>977</v>
      </c>
      <c r="AL32" s="10">
        <v>500</v>
      </c>
      <c r="AM32" s="10">
        <v>434</v>
      </c>
      <c r="AN32" s="10">
        <v>404</v>
      </c>
      <c r="AO32" s="10">
        <v>417</v>
      </c>
      <c r="AP32" s="10">
        <v>702</v>
      </c>
      <c r="AQ32" s="10">
        <v>697</v>
      </c>
      <c r="AR32" s="10">
        <v>673</v>
      </c>
      <c r="AS32" s="10">
        <v>615</v>
      </c>
      <c r="AT32" s="10">
        <v>885</v>
      </c>
      <c r="AU32" s="10">
        <v>437</v>
      </c>
      <c r="AV32" s="10">
        <v>465</v>
      </c>
      <c r="AW32" s="10">
        <v>429</v>
      </c>
      <c r="AX32" s="10">
        <v>412</v>
      </c>
      <c r="AY32" s="10">
        <v>735</v>
      </c>
      <c r="AZ32" s="10">
        <v>799</v>
      </c>
      <c r="BA32" s="10">
        <v>729</v>
      </c>
      <c r="BB32" s="10">
        <v>608</v>
      </c>
      <c r="BC32" s="10">
        <v>879</v>
      </c>
      <c r="BD32" s="10">
        <v>204</v>
      </c>
      <c r="BE32" s="10">
        <v>207</v>
      </c>
      <c r="BF32" s="10">
        <v>215</v>
      </c>
      <c r="BG32" s="10">
        <v>194</v>
      </c>
      <c r="BH32" s="10">
        <v>361</v>
      </c>
      <c r="BI32" s="10">
        <v>408</v>
      </c>
      <c r="BJ32" s="10">
        <v>375</v>
      </c>
      <c r="BK32" s="10">
        <v>339</v>
      </c>
      <c r="BL32" s="10">
        <v>431</v>
      </c>
      <c r="BM32" s="10">
        <v>1055</v>
      </c>
      <c r="BN32" s="10">
        <v>974</v>
      </c>
      <c r="BO32" s="10">
        <v>971</v>
      </c>
      <c r="BP32" s="10">
        <v>879</v>
      </c>
      <c r="BQ32" s="10">
        <v>1564</v>
      </c>
      <c r="BR32" s="10">
        <v>1560</v>
      </c>
      <c r="BS32" s="10">
        <v>1486</v>
      </c>
      <c r="BT32" s="10">
        <v>1327</v>
      </c>
      <c r="BU32" s="10">
        <v>2296</v>
      </c>
      <c r="BV32" s="10">
        <v>1217</v>
      </c>
      <c r="BW32" s="10">
        <v>1129</v>
      </c>
      <c r="BX32" s="10">
        <v>1090</v>
      </c>
      <c r="BY32" s="10">
        <v>1124</v>
      </c>
      <c r="BZ32" s="10">
        <v>2010</v>
      </c>
      <c r="CA32" s="10">
        <v>2001</v>
      </c>
      <c r="CB32" s="10">
        <v>2055</v>
      </c>
      <c r="CC32" s="10">
        <v>2161</v>
      </c>
      <c r="CD32" s="10">
        <v>3652</v>
      </c>
      <c r="CE32" s="10">
        <v>1503</v>
      </c>
      <c r="CF32" s="10">
        <v>1379</v>
      </c>
      <c r="CG32" s="10">
        <v>1366</v>
      </c>
      <c r="CH32" s="10">
        <v>1335</v>
      </c>
      <c r="CI32" s="10">
        <v>2387</v>
      </c>
      <c r="CJ32" s="10">
        <v>2405</v>
      </c>
      <c r="CK32" s="10">
        <v>2382</v>
      </c>
      <c r="CL32" s="10">
        <v>2397</v>
      </c>
      <c r="CM32" s="10">
        <v>4107</v>
      </c>
      <c r="CN32" s="10">
        <v>774</v>
      </c>
      <c r="CO32" s="10">
        <v>727</v>
      </c>
      <c r="CP32" s="10">
        <v>701</v>
      </c>
      <c r="CQ32" s="10">
        <v>674</v>
      </c>
      <c r="CR32" s="10">
        <v>1199</v>
      </c>
      <c r="CS32" s="10">
        <v>1175</v>
      </c>
      <c r="CT32" s="10">
        <v>1190</v>
      </c>
      <c r="CU32" s="10">
        <v>1127</v>
      </c>
      <c r="CV32" s="10">
        <v>1880</v>
      </c>
    </row>
    <row r="33" spans="1:100" x14ac:dyDescent="0.4"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309.47615575229997</v>
      </c>
      <c r="H33" s="10">
        <v>324.60158188560001</v>
      </c>
      <c r="I33" s="10">
        <v>326.81134838460002</v>
      </c>
      <c r="J33" s="10">
        <v>500.77122141780001</v>
      </c>
      <c r="K33" s="10">
        <v>0</v>
      </c>
      <c r="L33" s="10">
        <v>0</v>
      </c>
      <c r="M33" s="10">
        <v>0</v>
      </c>
      <c r="N33" s="10">
        <v>0</v>
      </c>
      <c r="O33" s="10">
        <v>0</v>
      </c>
      <c r="P33" s="10">
        <v>439.96932334730002</v>
      </c>
      <c r="Q33" s="10">
        <v>496.080688162</v>
      </c>
      <c r="R33" s="10">
        <v>494.38744997610002</v>
      </c>
      <c r="S33" s="10">
        <v>827.20123522050005</v>
      </c>
      <c r="T33" s="10">
        <v>0</v>
      </c>
      <c r="U33" s="10">
        <v>0</v>
      </c>
      <c r="V33" s="10">
        <v>0</v>
      </c>
      <c r="W33" s="10">
        <v>0</v>
      </c>
      <c r="X33" s="10">
        <v>0</v>
      </c>
      <c r="Y33" s="10">
        <v>345.80571417959999</v>
      </c>
      <c r="Z33" s="10">
        <v>392.10501907870002</v>
      </c>
      <c r="AA33" s="10">
        <v>406.89360668030002</v>
      </c>
      <c r="AB33" s="10">
        <v>718.90621389089995</v>
      </c>
      <c r="AC33" s="10">
        <v>0</v>
      </c>
      <c r="AD33" s="10">
        <v>0</v>
      </c>
      <c r="AE33" s="10">
        <v>0</v>
      </c>
      <c r="AF33" s="10">
        <v>0</v>
      </c>
      <c r="AG33" s="10">
        <v>0</v>
      </c>
      <c r="AH33" s="10">
        <v>230.26271734630001</v>
      </c>
      <c r="AI33" s="10">
        <v>304.29192289679997</v>
      </c>
      <c r="AJ33" s="10">
        <v>293.1949330393</v>
      </c>
      <c r="AK33" s="10">
        <v>517.91963030620002</v>
      </c>
      <c r="AL33" s="10">
        <v>0</v>
      </c>
      <c r="AM33" s="10">
        <v>0</v>
      </c>
      <c r="AN33" s="10">
        <v>0</v>
      </c>
      <c r="AO33" s="10">
        <v>0</v>
      </c>
      <c r="AP33" s="10">
        <v>0</v>
      </c>
      <c r="AQ33" s="10">
        <v>164.57572348100001</v>
      </c>
      <c r="AR33" s="10">
        <v>209.08748529600001</v>
      </c>
      <c r="AS33" s="10">
        <v>193.79163409009999</v>
      </c>
      <c r="AT33" s="10">
        <v>359.39546954539998</v>
      </c>
      <c r="AU33" s="10">
        <v>0</v>
      </c>
      <c r="AV33" s="10">
        <v>0</v>
      </c>
      <c r="AW33" s="10">
        <v>0</v>
      </c>
      <c r="AX33" s="10">
        <v>0</v>
      </c>
      <c r="AY33" s="10">
        <v>0</v>
      </c>
      <c r="AZ33" s="10">
        <v>85.084787439199999</v>
      </c>
      <c r="BA33" s="10">
        <v>136.6837185663</v>
      </c>
      <c r="BB33" s="10">
        <v>127.4481069352</v>
      </c>
      <c r="BC33" s="10">
        <v>242.33369875470001</v>
      </c>
      <c r="BD33" s="10">
        <v>0</v>
      </c>
      <c r="BE33" s="10">
        <v>0</v>
      </c>
      <c r="BF33" s="10">
        <v>0</v>
      </c>
      <c r="BG33" s="10">
        <v>0</v>
      </c>
      <c r="BH33" s="10">
        <v>0</v>
      </c>
      <c r="BI33" s="10">
        <v>20.399022574579998</v>
      </c>
      <c r="BJ33" s="10">
        <v>30.203174029829999</v>
      </c>
      <c r="BK33" s="10">
        <v>36.938471262980002</v>
      </c>
      <c r="BL33" s="10">
        <v>55.525788434150002</v>
      </c>
      <c r="BM33" s="10">
        <v>0</v>
      </c>
      <c r="BN33" s="10">
        <v>0</v>
      </c>
      <c r="BO33" s="10">
        <v>0</v>
      </c>
      <c r="BP33" s="10">
        <v>0</v>
      </c>
      <c r="BQ33" s="10">
        <v>0</v>
      </c>
      <c r="BR33" s="10">
        <v>682.84703581199994</v>
      </c>
      <c r="BS33" s="10">
        <v>823.76172903279996</v>
      </c>
      <c r="BT33" s="10">
        <v>803.11169338900004</v>
      </c>
      <c r="BU33" s="10">
        <v>1446.2619555270001</v>
      </c>
      <c r="BV33" s="10">
        <v>0</v>
      </c>
      <c r="BW33" s="10">
        <v>0</v>
      </c>
      <c r="BX33" s="10">
        <v>0</v>
      </c>
      <c r="BY33" s="10">
        <v>0</v>
      </c>
      <c r="BZ33" s="10">
        <v>0</v>
      </c>
      <c r="CA33" s="10">
        <v>895.12842330290005</v>
      </c>
      <c r="CB33" s="10">
        <v>1034.881876767</v>
      </c>
      <c r="CC33" s="10">
        <v>1027.026485179</v>
      </c>
      <c r="CD33" s="10">
        <v>1747.5958367379999</v>
      </c>
      <c r="CE33" s="10">
        <v>0</v>
      </c>
      <c r="CF33" s="10">
        <v>0</v>
      </c>
      <c r="CG33" s="10">
        <v>0</v>
      </c>
      <c r="CH33" s="10">
        <v>0</v>
      </c>
      <c r="CI33" s="10">
        <v>0</v>
      </c>
      <c r="CJ33" s="10">
        <v>1141.6354193990001</v>
      </c>
      <c r="CK33" s="10">
        <v>1379.040001415</v>
      </c>
      <c r="CL33" s="10">
        <v>1323.534058056</v>
      </c>
      <c r="CM33" s="10">
        <v>2276.262340154</v>
      </c>
      <c r="CN33" s="10">
        <v>0</v>
      </c>
      <c r="CO33" s="10">
        <v>0</v>
      </c>
      <c r="CP33" s="10">
        <v>0</v>
      </c>
      <c r="CQ33" s="10">
        <v>0</v>
      </c>
      <c r="CR33" s="10">
        <v>0</v>
      </c>
      <c r="CS33" s="10">
        <v>453.93802472120001</v>
      </c>
      <c r="CT33" s="10">
        <v>516.054115217</v>
      </c>
      <c r="CU33" s="10">
        <v>555.9314923124</v>
      </c>
      <c r="CV33" s="10">
        <v>951.93526969200002</v>
      </c>
    </row>
    <row r="34" spans="1:100" x14ac:dyDescent="0.4">
      <c r="B34" s="10">
        <v>258.6743145209</v>
      </c>
      <c r="C34" s="10">
        <v>206.75410247049999</v>
      </c>
      <c r="D34" s="10">
        <v>207.85803000000001</v>
      </c>
      <c r="E34" s="10">
        <v>239.88920721349999</v>
      </c>
      <c r="F34" s="10">
        <v>336.56823603610002</v>
      </c>
      <c r="G34" s="10">
        <v>414.93832661670001</v>
      </c>
      <c r="H34" s="10">
        <v>393.1087009327</v>
      </c>
      <c r="I34" s="10">
        <v>411.1167491361</v>
      </c>
      <c r="J34" s="10">
        <v>684.19789504209996</v>
      </c>
      <c r="K34" s="10">
        <v>419.0732289545</v>
      </c>
      <c r="L34" s="10">
        <v>387.37719659430002</v>
      </c>
      <c r="M34" s="10">
        <v>394.89598999999998</v>
      </c>
      <c r="N34" s="10">
        <v>379.96653470640001</v>
      </c>
      <c r="O34" s="10">
        <v>764.5510685534</v>
      </c>
      <c r="P34" s="10">
        <v>684.26920344040002</v>
      </c>
      <c r="Q34" s="10">
        <v>663.39166233169999</v>
      </c>
      <c r="R34" s="10">
        <v>674.01172105759997</v>
      </c>
      <c r="S34" s="10">
        <v>1128.41468854</v>
      </c>
      <c r="T34" s="10">
        <v>406.76220408530003</v>
      </c>
      <c r="U34" s="10">
        <v>349.80548503130001</v>
      </c>
      <c r="V34" s="10">
        <v>347.53294</v>
      </c>
      <c r="W34" s="10">
        <v>339.02333690590001</v>
      </c>
      <c r="X34" s="10">
        <v>618.09155849379999</v>
      </c>
      <c r="Y34" s="10">
        <v>617.18630347789997</v>
      </c>
      <c r="Z34" s="10">
        <v>627.76873530119997</v>
      </c>
      <c r="AA34" s="10">
        <v>636.72706064479996</v>
      </c>
      <c r="AB34" s="10">
        <v>1073.374845675</v>
      </c>
      <c r="AC34" s="10">
        <v>384.58491519939997</v>
      </c>
      <c r="AD34" s="10">
        <v>402.11084453350003</v>
      </c>
      <c r="AE34" s="10">
        <v>363.04106999999999</v>
      </c>
      <c r="AF34" s="10">
        <v>324.62825589760001</v>
      </c>
      <c r="AG34" s="10">
        <v>580.37435151759996</v>
      </c>
      <c r="AH34" s="10">
        <v>579.05991985059995</v>
      </c>
      <c r="AI34" s="10">
        <v>581.35840760539998</v>
      </c>
      <c r="AJ34" s="10">
        <v>561.89971533259995</v>
      </c>
      <c r="AK34" s="10">
        <v>927.34131457230001</v>
      </c>
      <c r="AL34" s="10">
        <v>337.67732900070001</v>
      </c>
      <c r="AM34" s="10">
        <v>293.76269319950001</v>
      </c>
      <c r="AN34" s="10">
        <v>324.50139000000001</v>
      </c>
      <c r="AO34" s="10">
        <v>297.39304834439997</v>
      </c>
      <c r="AP34" s="10">
        <v>532.71543810840001</v>
      </c>
      <c r="AQ34" s="10">
        <v>534.86103441440002</v>
      </c>
      <c r="AR34" s="10">
        <v>537.47378196149998</v>
      </c>
      <c r="AS34" s="10">
        <v>520.81066326339999</v>
      </c>
      <c r="AT34" s="10">
        <v>855.37523773249995</v>
      </c>
      <c r="AU34" s="10">
        <v>270.92492075069998</v>
      </c>
      <c r="AV34" s="10">
        <v>262.36693448670002</v>
      </c>
      <c r="AW34" s="10">
        <v>234.22774000000001</v>
      </c>
      <c r="AX34" s="10">
        <v>230.80629662379999</v>
      </c>
      <c r="AY34" s="10">
        <v>502.68849657880003</v>
      </c>
      <c r="AZ34" s="10">
        <v>488.03964374970002</v>
      </c>
      <c r="BA34" s="10">
        <v>520.38165158490006</v>
      </c>
      <c r="BB34" s="10">
        <v>463.59296599330003</v>
      </c>
      <c r="BC34" s="10">
        <v>868.07166433760005</v>
      </c>
      <c r="BD34" s="10">
        <v>186.9545668886</v>
      </c>
      <c r="BE34" s="10">
        <v>201.77211584380001</v>
      </c>
      <c r="BF34" s="10">
        <v>193.1121</v>
      </c>
      <c r="BG34" s="10">
        <v>177.74369082410001</v>
      </c>
      <c r="BH34" s="10">
        <v>246.89136659779999</v>
      </c>
      <c r="BI34" s="10">
        <v>261.6455684503</v>
      </c>
      <c r="BJ34" s="10">
        <v>246.00304049409999</v>
      </c>
      <c r="BK34" s="10">
        <v>286.2186198398</v>
      </c>
      <c r="BL34" s="10">
        <v>446.85162582309999</v>
      </c>
      <c r="BM34" s="10">
        <v>1118.3442517210001</v>
      </c>
      <c r="BN34" s="10">
        <v>1028.9519666829999</v>
      </c>
      <c r="BO34" s="10">
        <v>1005.80999</v>
      </c>
      <c r="BP34" s="10">
        <v>985.46039520500005</v>
      </c>
      <c r="BQ34" s="10">
        <v>1755.8868206699999</v>
      </c>
      <c r="BR34" s="10">
        <v>1752.8369306449999</v>
      </c>
      <c r="BS34" s="10">
        <v>1754.4793060980001</v>
      </c>
      <c r="BT34" s="10">
        <v>1799.134141944</v>
      </c>
      <c r="BU34" s="10">
        <v>3020.550763321</v>
      </c>
      <c r="BV34" s="10">
        <v>1153.612802186</v>
      </c>
      <c r="BW34" s="10">
        <v>1075.067046072</v>
      </c>
      <c r="BX34" s="10">
        <v>1047.8603499999999</v>
      </c>
      <c r="BY34" s="10">
        <v>1020.433488172</v>
      </c>
      <c r="BZ34" s="10">
        <v>1817.5978715010001</v>
      </c>
      <c r="CA34" s="10">
        <v>1805.6587632129999</v>
      </c>
      <c r="CB34" s="10">
        <v>1770.486660114</v>
      </c>
      <c r="CC34" s="10">
        <v>1701.07770433</v>
      </c>
      <c r="CD34" s="10">
        <v>2921.773676756</v>
      </c>
      <c r="CE34" s="10">
        <v>1509.81425698</v>
      </c>
      <c r="CF34" s="10">
        <v>1383.6496055079999</v>
      </c>
      <c r="CG34" s="10">
        <v>1355.1001699999999</v>
      </c>
      <c r="CH34" s="10">
        <v>1344.1290153089999</v>
      </c>
      <c r="CI34" s="10">
        <v>2363.4415661379999</v>
      </c>
      <c r="CJ34" s="10">
        <v>2343.7882726490002</v>
      </c>
      <c r="CK34" s="10">
        <v>2394.2378484450001</v>
      </c>
      <c r="CL34" s="10">
        <v>2358.2221231120002</v>
      </c>
      <c r="CM34" s="10">
        <v>4013.4190004729999</v>
      </c>
      <c r="CN34" s="10">
        <v>767.18574301950002</v>
      </c>
      <c r="CO34" s="10">
        <v>722.35039449199996</v>
      </c>
      <c r="CP34" s="10">
        <v>711.89931999999999</v>
      </c>
      <c r="CQ34" s="10">
        <v>664.87098469149998</v>
      </c>
      <c r="CR34" s="10">
        <v>1222.5584338619999</v>
      </c>
      <c r="CS34" s="10">
        <v>1236.211727351</v>
      </c>
      <c r="CT34" s="10">
        <v>1177.7621515549999</v>
      </c>
      <c r="CU34" s="10">
        <v>1191.125665729</v>
      </c>
      <c r="CV34" s="10">
        <v>1973.5561672179999</v>
      </c>
    </row>
    <row r="35" spans="1:100" x14ac:dyDescent="0.4">
      <c r="B35" s="4" t="s">
        <v>95</v>
      </c>
      <c r="C35" s="4" t="s">
        <v>95</v>
      </c>
      <c r="D35" s="4" t="s">
        <v>95</v>
      </c>
      <c r="E35" s="4" t="s">
        <v>95</v>
      </c>
      <c r="F35" s="4" t="s">
        <v>95</v>
      </c>
      <c r="G35" s="4" t="s">
        <v>107</v>
      </c>
      <c r="H35" s="4" t="s">
        <v>219</v>
      </c>
      <c r="I35" s="4" t="s">
        <v>107</v>
      </c>
      <c r="J35" s="4" t="s">
        <v>107</v>
      </c>
      <c r="K35" s="4" t="s">
        <v>95</v>
      </c>
      <c r="L35" s="4" t="s">
        <v>95</v>
      </c>
      <c r="M35" s="4" t="s">
        <v>95</v>
      </c>
      <c r="N35" s="4" t="s">
        <v>95</v>
      </c>
      <c r="O35" s="4" t="s">
        <v>95</v>
      </c>
      <c r="P35" s="4" t="s">
        <v>107</v>
      </c>
      <c r="Q35" s="4" t="s">
        <v>127</v>
      </c>
      <c r="R35" s="4" t="s">
        <v>127</v>
      </c>
      <c r="S35" s="4" t="s">
        <v>127</v>
      </c>
      <c r="T35" s="4" t="s">
        <v>95</v>
      </c>
      <c r="U35" s="4" t="s">
        <v>95</v>
      </c>
      <c r="V35" s="4" t="s">
        <v>95</v>
      </c>
      <c r="W35" s="4" t="s">
        <v>95</v>
      </c>
      <c r="X35" s="4" t="s">
        <v>95</v>
      </c>
      <c r="Y35" s="4" t="s">
        <v>107</v>
      </c>
      <c r="Z35" s="4" t="s">
        <v>107</v>
      </c>
      <c r="AA35" s="4" t="s">
        <v>127</v>
      </c>
      <c r="AB35" s="4" t="s">
        <v>102</v>
      </c>
      <c r="AC35" s="4" t="s">
        <v>95</v>
      </c>
      <c r="AD35" s="4" t="s">
        <v>95</v>
      </c>
      <c r="AE35" s="4" t="s">
        <v>95</v>
      </c>
      <c r="AF35" s="4" t="s">
        <v>95</v>
      </c>
      <c r="AG35" s="4" t="s">
        <v>95</v>
      </c>
      <c r="AH35" s="4" t="s">
        <v>107</v>
      </c>
      <c r="AI35" s="4" t="s">
        <v>102</v>
      </c>
      <c r="AJ35" s="4" t="s">
        <v>102</v>
      </c>
      <c r="AK35" s="4" t="s">
        <v>102</v>
      </c>
      <c r="AL35" s="4" t="s">
        <v>95</v>
      </c>
      <c r="AM35" s="4" t="s">
        <v>95</v>
      </c>
      <c r="AN35" s="4" t="s">
        <v>95</v>
      </c>
      <c r="AO35" s="4" t="s">
        <v>95</v>
      </c>
      <c r="AP35" s="4" t="s">
        <v>95</v>
      </c>
      <c r="AQ35" s="4" t="s">
        <v>107</v>
      </c>
      <c r="AR35" s="4" t="s">
        <v>127</v>
      </c>
      <c r="AS35" s="4" t="s">
        <v>127</v>
      </c>
      <c r="AT35" s="4" t="s">
        <v>102</v>
      </c>
      <c r="AU35" s="4" t="s">
        <v>95</v>
      </c>
      <c r="AV35" s="4" t="s">
        <v>95</v>
      </c>
      <c r="AW35" s="4" t="s">
        <v>95</v>
      </c>
      <c r="AX35" s="4" t="s">
        <v>95</v>
      </c>
      <c r="AY35" s="4" t="s">
        <v>95</v>
      </c>
      <c r="AZ35" s="4" t="s">
        <v>107</v>
      </c>
      <c r="BA35" s="4" t="s">
        <v>102</v>
      </c>
      <c r="BB35" s="4" t="s">
        <v>102</v>
      </c>
      <c r="BC35" s="4" t="s">
        <v>102</v>
      </c>
      <c r="BD35" s="4" t="s">
        <v>95</v>
      </c>
      <c r="BE35" s="4" t="s">
        <v>95</v>
      </c>
      <c r="BF35" s="4" t="s">
        <v>95</v>
      </c>
      <c r="BG35" s="4" t="s">
        <v>95</v>
      </c>
      <c r="BH35" s="4" t="s">
        <v>95</v>
      </c>
      <c r="BI35" s="4" t="s">
        <v>107</v>
      </c>
      <c r="BJ35" s="4" t="s">
        <v>107</v>
      </c>
      <c r="BK35" s="4" t="s">
        <v>107</v>
      </c>
      <c r="BL35" s="4" t="s">
        <v>107</v>
      </c>
      <c r="BM35" s="4" t="s">
        <v>95</v>
      </c>
      <c r="BN35" s="4" t="s">
        <v>95</v>
      </c>
      <c r="BO35" s="4" t="s">
        <v>95</v>
      </c>
      <c r="BP35" s="4" t="s">
        <v>95</v>
      </c>
      <c r="BQ35" s="4" t="s">
        <v>95</v>
      </c>
      <c r="BR35" s="4" t="s">
        <v>107</v>
      </c>
      <c r="BS35" s="4" t="s">
        <v>102</v>
      </c>
      <c r="BT35" s="4" t="s">
        <v>127</v>
      </c>
      <c r="BU35" s="4" t="s">
        <v>102</v>
      </c>
      <c r="BV35" s="4" t="s">
        <v>95</v>
      </c>
      <c r="BW35" s="4" t="s">
        <v>95</v>
      </c>
      <c r="BX35" s="4" t="s">
        <v>95</v>
      </c>
      <c r="BY35" s="4" t="s">
        <v>95</v>
      </c>
      <c r="BZ35" s="4" t="s">
        <v>95</v>
      </c>
      <c r="CA35" s="4" t="s">
        <v>107</v>
      </c>
      <c r="CB35" s="4" t="s">
        <v>102</v>
      </c>
      <c r="CC35" s="4" t="s">
        <v>102</v>
      </c>
      <c r="CD35" s="4" t="s">
        <v>102</v>
      </c>
      <c r="CE35" s="4" t="s">
        <v>95</v>
      </c>
      <c r="CF35" s="4" t="s">
        <v>95</v>
      </c>
      <c r="CG35" s="4" t="s">
        <v>95</v>
      </c>
      <c r="CH35" s="4" t="s">
        <v>95</v>
      </c>
      <c r="CI35" s="4" t="s">
        <v>95</v>
      </c>
      <c r="CJ35" s="4" t="s">
        <v>107</v>
      </c>
      <c r="CK35" s="4" t="s">
        <v>102</v>
      </c>
      <c r="CL35" s="4" t="s">
        <v>102</v>
      </c>
      <c r="CM35" s="4" t="s">
        <v>102</v>
      </c>
      <c r="CN35" s="4" t="s">
        <v>95</v>
      </c>
      <c r="CO35" s="4" t="s">
        <v>95</v>
      </c>
      <c r="CP35" s="4" t="s">
        <v>95</v>
      </c>
      <c r="CQ35" s="4" t="s">
        <v>95</v>
      </c>
      <c r="CR35" s="4" t="s">
        <v>95</v>
      </c>
      <c r="CS35" s="4" t="s">
        <v>107</v>
      </c>
      <c r="CT35" s="4" t="s">
        <v>127</v>
      </c>
      <c r="CU35" s="4" t="s">
        <v>102</v>
      </c>
      <c r="CV35" s="4" t="s">
        <v>102</v>
      </c>
    </row>
    <row r="36" spans="1:100" x14ac:dyDescent="0.4">
      <c r="A36" s="1" t="s">
        <v>910</v>
      </c>
      <c r="B36" s="14">
        <v>0</v>
      </c>
      <c r="C36" s="14">
        <v>0</v>
      </c>
      <c r="D36" s="14">
        <v>0</v>
      </c>
      <c r="E36" s="14">
        <v>0</v>
      </c>
      <c r="F36" s="14">
        <v>0</v>
      </c>
      <c r="G36" s="14">
        <v>5.251288558433</v>
      </c>
      <c r="H36" s="14">
        <v>5.8451984711160003</v>
      </c>
      <c r="I36" s="14">
        <v>5.4321207721339997</v>
      </c>
      <c r="J36" s="14">
        <v>5.2920595062200002</v>
      </c>
      <c r="K36" s="14">
        <v>0</v>
      </c>
      <c r="L36" s="14">
        <v>0</v>
      </c>
      <c r="M36" s="14">
        <v>0</v>
      </c>
      <c r="N36" s="14">
        <v>0</v>
      </c>
      <c r="O36" s="14">
        <v>0</v>
      </c>
      <c r="P36" s="14">
        <v>4.5087735247819998</v>
      </c>
      <c r="Q36" s="14">
        <v>5.0998187197949996</v>
      </c>
      <c r="R36" s="14">
        <v>4.9699505252160003</v>
      </c>
      <c r="S36" s="14">
        <v>5.090841946866</v>
      </c>
      <c r="T36" s="14">
        <v>0</v>
      </c>
      <c r="U36" s="14">
        <v>0</v>
      </c>
      <c r="V36" s="14">
        <v>0</v>
      </c>
      <c r="W36" s="14">
        <v>0</v>
      </c>
      <c r="X36" s="14">
        <v>0</v>
      </c>
      <c r="Y36" s="14">
        <v>3.9908384854359999</v>
      </c>
      <c r="Z36" s="14">
        <v>4.3185707736429997</v>
      </c>
      <c r="AA36" s="14">
        <v>4.4017388697969997</v>
      </c>
      <c r="AB36" s="14">
        <v>4.6815509222860001</v>
      </c>
      <c r="AC36" s="14">
        <v>0</v>
      </c>
      <c r="AD36" s="14">
        <v>0</v>
      </c>
      <c r="AE36" s="14">
        <v>0</v>
      </c>
      <c r="AF36" s="14">
        <v>0</v>
      </c>
      <c r="AG36" s="14">
        <v>0</v>
      </c>
      <c r="AH36" s="14">
        <v>3.291133559116</v>
      </c>
      <c r="AI36" s="14">
        <v>3.8689081649260002</v>
      </c>
      <c r="AJ36" s="14">
        <v>3.8051189601890001</v>
      </c>
      <c r="AK36" s="14">
        <v>4.0586465984029996</v>
      </c>
      <c r="AL36" s="14">
        <v>0</v>
      </c>
      <c r="AM36" s="14">
        <v>0</v>
      </c>
      <c r="AN36" s="14">
        <v>0</v>
      </c>
      <c r="AO36" s="14">
        <v>0</v>
      </c>
      <c r="AP36" s="14">
        <v>0</v>
      </c>
      <c r="AQ36" s="14">
        <v>2.850750796906</v>
      </c>
      <c r="AR36" s="14">
        <v>3.18664035268</v>
      </c>
      <c r="AS36" s="14">
        <v>3.186066526521</v>
      </c>
      <c r="AT36" s="14">
        <v>3.300743524294</v>
      </c>
      <c r="AU36" s="14">
        <v>0</v>
      </c>
      <c r="AV36" s="14">
        <v>0</v>
      </c>
      <c r="AW36" s="14">
        <v>0</v>
      </c>
      <c r="AX36" s="14">
        <v>0</v>
      </c>
      <c r="AY36" s="14">
        <v>0</v>
      </c>
      <c r="AZ36" s="14">
        <v>2.0979861027940001</v>
      </c>
      <c r="BA36" s="14">
        <v>2.5374738588539998</v>
      </c>
      <c r="BB36" s="14">
        <v>2.6224893808940002</v>
      </c>
      <c r="BC36" s="14">
        <v>2.6691287403469999</v>
      </c>
      <c r="BD36" s="14">
        <v>0</v>
      </c>
      <c r="BE36" s="14">
        <v>0</v>
      </c>
      <c r="BF36" s="14">
        <v>0</v>
      </c>
      <c r="BG36" s="14">
        <v>0</v>
      </c>
      <c r="BH36" s="14">
        <v>0</v>
      </c>
      <c r="BI36" s="14">
        <v>1.3653216452150001</v>
      </c>
      <c r="BJ36" s="14">
        <v>1.6979394244249999</v>
      </c>
      <c r="BK36" s="14">
        <v>1.8010736586660001</v>
      </c>
      <c r="BL36" s="14">
        <v>1.8459066040530001</v>
      </c>
      <c r="BM36" s="14">
        <v>0</v>
      </c>
      <c r="BN36" s="14">
        <v>0</v>
      </c>
      <c r="BO36" s="14">
        <v>0</v>
      </c>
      <c r="BP36" s="14">
        <v>0</v>
      </c>
      <c r="BQ36" s="14">
        <v>0</v>
      </c>
      <c r="BR36" s="14">
        <v>3.2974557869050001</v>
      </c>
      <c r="BS36" s="14">
        <v>3.6941960245710002</v>
      </c>
      <c r="BT36" s="14">
        <v>3.5583414797369999</v>
      </c>
      <c r="BU36" s="14">
        <v>3.8051649180770002</v>
      </c>
      <c r="BV36" s="14">
        <v>0</v>
      </c>
      <c r="BW36" s="14">
        <v>0</v>
      </c>
      <c r="BX36" s="14">
        <v>0</v>
      </c>
      <c r="BY36" s="14">
        <v>0</v>
      </c>
      <c r="BZ36" s="14">
        <v>0</v>
      </c>
      <c r="CA36" s="14">
        <v>3.69267223682</v>
      </c>
      <c r="CB36" s="14">
        <v>4.1632771708950003</v>
      </c>
      <c r="CC36" s="14">
        <v>4.2202514956410004</v>
      </c>
      <c r="CD36" s="14">
        <v>4.2572746970599997</v>
      </c>
      <c r="CE36" s="14">
        <v>0</v>
      </c>
      <c r="CF36" s="14">
        <v>0</v>
      </c>
      <c r="CG36" s="14">
        <v>0</v>
      </c>
      <c r="CH36" s="14">
        <v>0</v>
      </c>
      <c r="CI36" s="14">
        <v>0</v>
      </c>
      <c r="CJ36" s="14">
        <v>3.7436687651249998</v>
      </c>
      <c r="CK36" s="14">
        <v>4.189820249297</v>
      </c>
      <c r="CL36" s="14">
        <v>4.1025867898949997</v>
      </c>
      <c r="CM36" s="14">
        <v>4.2186324181639998</v>
      </c>
      <c r="CN36" s="14">
        <v>0</v>
      </c>
      <c r="CO36" s="14">
        <v>0</v>
      </c>
      <c r="CP36" s="14">
        <v>0</v>
      </c>
      <c r="CQ36" s="14">
        <v>0</v>
      </c>
      <c r="CR36" s="14">
        <v>0</v>
      </c>
      <c r="CS36" s="14">
        <v>3.0452303432119998</v>
      </c>
      <c r="CT36" s="14">
        <v>3.4555687487140001</v>
      </c>
      <c r="CU36" s="14">
        <v>3.5532616964999999</v>
      </c>
      <c r="CV36" s="14">
        <v>3.655968007532</v>
      </c>
    </row>
    <row r="37" spans="1:100" x14ac:dyDescent="0.4">
      <c r="A37" s="1" t="s">
        <v>152</v>
      </c>
      <c r="B37" s="10">
        <v>136</v>
      </c>
      <c r="C37" s="10">
        <v>108</v>
      </c>
      <c r="D37" s="10">
        <v>91</v>
      </c>
      <c r="E37" s="10">
        <v>81</v>
      </c>
      <c r="F37" s="10">
        <v>151</v>
      </c>
      <c r="G37" s="10">
        <v>140</v>
      </c>
      <c r="H37" s="10">
        <v>171</v>
      </c>
      <c r="I37" s="10">
        <v>194</v>
      </c>
      <c r="J37" s="10">
        <v>525</v>
      </c>
      <c r="K37" s="10">
        <v>292</v>
      </c>
      <c r="L37" s="10">
        <v>251</v>
      </c>
      <c r="M37" s="10">
        <v>254</v>
      </c>
      <c r="N37" s="10">
        <v>265</v>
      </c>
      <c r="O37" s="10">
        <v>474</v>
      </c>
      <c r="P37" s="10">
        <v>399</v>
      </c>
      <c r="Q37" s="10">
        <v>458</v>
      </c>
      <c r="R37" s="10">
        <v>487</v>
      </c>
      <c r="S37" s="10">
        <v>1024</v>
      </c>
      <c r="T37" s="10">
        <v>317</v>
      </c>
      <c r="U37" s="10">
        <v>269</v>
      </c>
      <c r="V37" s="10">
        <v>299</v>
      </c>
      <c r="W37" s="10">
        <v>308</v>
      </c>
      <c r="X37" s="10">
        <v>580</v>
      </c>
      <c r="Y37" s="10">
        <v>558</v>
      </c>
      <c r="Z37" s="10">
        <v>557</v>
      </c>
      <c r="AA37" s="10">
        <v>670</v>
      </c>
      <c r="AB37" s="10">
        <v>1265</v>
      </c>
      <c r="AC37" s="10">
        <v>386</v>
      </c>
      <c r="AD37" s="10">
        <v>369</v>
      </c>
      <c r="AE37" s="10">
        <v>370</v>
      </c>
      <c r="AF37" s="10">
        <v>311</v>
      </c>
      <c r="AG37" s="10">
        <v>580</v>
      </c>
      <c r="AH37" s="10">
        <v>579</v>
      </c>
      <c r="AI37" s="10">
        <v>605</v>
      </c>
      <c r="AJ37" s="10">
        <v>615</v>
      </c>
      <c r="AK37" s="10">
        <v>977</v>
      </c>
      <c r="AL37" s="10">
        <v>500</v>
      </c>
      <c r="AM37" s="10">
        <v>434</v>
      </c>
      <c r="AN37" s="10">
        <v>404</v>
      </c>
      <c r="AO37" s="10">
        <v>417</v>
      </c>
      <c r="AP37" s="10">
        <v>702</v>
      </c>
      <c r="AQ37" s="10">
        <v>697</v>
      </c>
      <c r="AR37" s="10">
        <v>673</v>
      </c>
      <c r="AS37" s="10">
        <v>615</v>
      </c>
      <c r="AT37" s="10">
        <v>885</v>
      </c>
      <c r="AU37" s="10">
        <v>437</v>
      </c>
      <c r="AV37" s="10">
        <v>465</v>
      </c>
      <c r="AW37" s="10">
        <v>429</v>
      </c>
      <c r="AX37" s="10">
        <v>412</v>
      </c>
      <c r="AY37" s="10">
        <v>735</v>
      </c>
      <c r="AZ37" s="10">
        <v>799</v>
      </c>
      <c r="BA37" s="10">
        <v>729</v>
      </c>
      <c r="BB37" s="10">
        <v>608</v>
      </c>
      <c r="BC37" s="10">
        <v>879</v>
      </c>
      <c r="BD37" s="10">
        <v>204</v>
      </c>
      <c r="BE37" s="10">
        <v>207</v>
      </c>
      <c r="BF37" s="10">
        <v>215</v>
      </c>
      <c r="BG37" s="10">
        <v>194</v>
      </c>
      <c r="BH37" s="10">
        <v>361</v>
      </c>
      <c r="BI37" s="10">
        <v>408</v>
      </c>
      <c r="BJ37" s="10">
        <v>375</v>
      </c>
      <c r="BK37" s="10">
        <v>339</v>
      </c>
      <c r="BL37" s="10">
        <v>431</v>
      </c>
      <c r="BM37" s="10">
        <v>1055</v>
      </c>
      <c r="BN37" s="10">
        <v>974</v>
      </c>
      <c r="BO37" s="10">
        <v>971</v>
      </c>
      <c r="BP37" s="10">
        <v>879</v>
      </c>
      <c r="BQ37" s="10">
        <v>1564</v>
      </c>
      <c r="BR37" s="10">
        <v>1560</v>
      </c>
      <c r="BS37" s="10">
        <v>1486</v>
      </c>
      <c r="BT37" s="10">
        <v>1327</v>
      </c>
      <c r="BU37" s="10">
        <v>2296</v>
      </c>
      <c r="BV37" s="10">
        <v>1217</v>
      </c>
      <c r="BW37" s="10">
        <v>1129</v>
      </c>
      <c r="BX37" s="10">
        <v>1090</v>
      </c>
      <c r="BY37" s="10">
        <v>1124</v>
      </c>
      <c r="BZ37" s="10">
        <v>2010</v>
      </c>
      <c r="CA37" s="10">
        <v>2001</v>
      </c>
      <c r="CB37" s="10">
        <v>2055</v>
      </c>
      <c r="CC37" s="10">
        <v>2161</v>
      </c>
      <c r="CD37" s="10">
        <v>3652</v>
      </c>
      <c r="CE37" s="10">
        <v>1503</v>
      </c>
      <c r="CF37" s="10">
        <v>1379</v>
      </c>
      <c r="CG37" s="10">
        <v>1366</v>
      </c>
      <c r="CH37" s="10">
        <v>1335</v>
      </c>
      <c r="CI37" s="10">
        <v>2387</v>
      </c>
      <c r="CJ37" s="10">
        <v>2405</v>
      </c>
      <c r="CK37" s="10">
        <v>2382</v>
      </c>
      <c r="CL37" s="10">
        <v>2397</v>
      </c>
      <c r="CM37" s="10">
        <v>4107</v>
      </c>
      <c r="CN37" s="10">
        <v>774</v>
      </c>
      <c r="CO37" s="10">
        <v>727</v>
      </c>
      <c r="CP37" s="10">
        <v>701</v>
      </c>
      <c r="CQ37" s="10">
        <v>674</v>
      </c>
      <c r="CR37" s="10">
        <v>1199</v>
      </c>
      <c r="CS37" s="10">
        <v>1175</v>
      </c>
      <c r="CT37" s="10">
        <v>1190</v>
      </c>
      <c r="CU37" s="10">
        <v>1127</v>
      </c>
      <c r="CV37" s="10">
        <v>1880</v>
      </c>
    </row>
    <row r="38" spans="1:100" x14ac:dyDescent="0.4">
      <c r="A38" s="1" t="s">
        <v>153</v>
      </c>
      <c r="B38" s="10">
        <v>258.6743145209</v>
      </c>
      <c r="C38" s="10">
        <v>206.75410247049999</v>
      </c>
      <c r="D38" s="10">
        <v>207.85803000000001</v>
      </c>
      <c r="E38" s="10">
        <v>239.88920721349999</v>
      </c>
      <c r="F38" s="10">
        <v>336.56823603610002</v>
      </c>
      <c r="G38" s="10">
        <v>414.93832661670001</v>
      </c>
      <c r="H38" s="10">
        <v>393.1087009327</v>
      </c>
      <c r="I38" s="10">
        <v>411.1167491361</v>
      </c>
      <c r="J38" s="10">
        <v>684.19789504209996</v>
      </c>
      <c r="K38" s="10">
        <v>419.0732289545</v>
      </c>
      <c r="L38" s="10">
        <v>387.37719659430002</v>
      </c>
      <c r="M38" s="10">
        <v>394.89598999999998</v>
      </c>
      <c r="N38" s="10">
        <v>379.96653470640001</v>
      </c>
      <c r="O38" s="10">
        <v>764.5510685534</v>
      </c>
      <c r="P38" s="10">
        <v>684.26920344040002</v>
      </c>
      <c r="Q38" s="10">
        <v>663.39166233169999</v>
      </c>
      <c r="R38" s="10">
        <v>674.01172105759997</v>
      </c>
      <c r="S38" s="10">
        <v>1128.41468854</v>
      </c>
      <c r="T38" s="10">
        <v>406.76220408530003</v>
      </c>
      <c r="U38" s="10">
        <v>349.80548503130001</v>
      </c>
      <c r="V38" s="10">
        <v>347.53294</v>
      </c>
      <c r="W38" s="10">
        <v>339.02333690590001</v>
      </c>
      <c r="X38" s="10">
        <v>618.09155849379999</v>
      </c>
      <c r="Y38" s="10">
        <v>617.18630347789997</v>
      </c>
      <c r="Z38" s="10">
        <v>627.76873530119997</v>
      </c>
      <c r="AA38" s="10">
        <v>636.72706064479996</v>
      </c>
      <c r="AB38" s="10">
        <v>1073.374845675</v>
      </c>
      <c r="AC38" s="10">
        <v>384.58491519939997</v>
      </c>
      <c r="AD38" s="10">
        <v>402.11084453350003</v>
      </c>
      <c r="AE38" s="10">
        <v>363.04106999999999</v>
      </c>
      <c r="AF38" s="10">
        <v>324.62825589760001</v>
      </c>
      <c r="AG38" s="10">
        <v>580.37435151759996</v>
      </c>
      <c r="AH38" s="10">
        <v>579.05991985059995</v>
      </c>
      <c r="AI38" s="10">
        <v>581.35840760539998</v>
      </c>
      <c r="AJ38" s="10">
        <v>561.89971533259995</v>
      </c>
      <c r="AK38" s="10">
        <v>927.34131457230001</v>
      </c>
      <c r="AL38" s="10">
        <v>337.67732900070001</v>
      </c>
      <c r="AM38" s="10">
        <v>293.76269319950001</v>
      </c>
      <c r="AN38" s="10">
        <v>324.50139000000001</v>
      </c>
      <c r="AO38" s="10">
        <v>297.39304834439997</v>
      </c>
      <c r="AP38" s="10">
        <v>532.71543810840001</v>
      </c>
      <c r="AQ38" s="10">
        <v>534.86103441440002</v>
      </c>
      <c r="AR38" s="10">
        <v>537.47378196149998</v>
      </c>
      <c r="AS38" s="10">
        <v>520.81066326339999</v>
      </c>
      <c r="AT38" s="10">
        <v>855.37523773249995</v>
      </c>
      <c r="AU38" s="10">
        <v>270.92492075069998</v>
      </c>
      <c r="AV38" s="10">
        <v>262.36693448670002</v>
      </c>
      <c r="AW38" s="10">
        <v>234.22774000000001</v>
      </c>
      <c r="AX38" s="10">
        <v>230.80629662379999</v>
      </c>
      <c r="AY38" s="10">
        <v>502.68849657880003</v>
      </c>
      <c r="AZ38" s="10">
        <v>488.03964374970002</v>
      </c>
      <c r="BA38" s="10">
        <v>520.38165158490006</v>
      </c>
      <c r="BB38" s="10">
        <v>463.59296599330003</v>
      </c>
      <c r="BC38" s="10">
        <v>868.07166433760005</v>
      </c>
      <c r="BD38" s="10">
        <v>186.9545668886</v>
      </c>
      <c r="BE38" s="10">
        <v>201.77211584380001</v>
      </c>
      <c r="BF38" s="10">
        <v>193.1121</v>
      </c>
      <c r="BG38" s="10">
        <v>177.74369082410001</v>
      </c>
      <c r="BH38" s="10">
        <v>246.89136659779999</v>
      </c>
      <c r="BI38" s="10">
        <v>261.6455684503</v>
      </c>
      <c r="BJ38" s="10">
        <v>246.00304049409999</v>
      </c>
      <c r="BK38" s="10">
        <v>286.2186198398</v>
      </c>
      <c r="BL38" s="10">
        <v>446.85162582309999</v>
      </c>
      <c r="BM38" s="10">
        <v>1118.3442517210001</v>
      </c>
      <c r="BN38" s="10">
        <v>1028.9519666829999</v>
      </c>
      <c r="BO38" s="10">
        <v>1005.80999</v>
      </c>
      <c r="BP38" s="10">
        <v>985.46039520500005</v>
      </c>
      <c r="BQ38" s="10">
        <v>1755.8868206699999</v>
      </c>
      <c r="BR38" s="10">
        <v>1752.8369306449999</v>
      </c>
      <c r="BS38" s="10">
        <v>1754.4793060980001</v>
      </c>
      <c r="BT38" s="10">
        <v>1799.134141944</v>
      </c>
      <c r="BU38" s="10">
        <v>3020.550763321</v>
      </c>
      <c r="BV38" s="10">
        <v>1153.612802186</v>
      </c>
      <c r="BW38" s="10">
        <v>1075.067046072</v>
      </c>
      <c r="BX38" s="10">
        <v>1047.8603499999999</v>
      </c>
      <c r="BY38" s="10">
        <v>1020.433488172</v>
      </c>
      <c r="BZ38" s="10">
        <v>1817.5978715010001</v>
      </c>
      <c r="CA38" s="10">
        <v>1805.6587632129999</v>
      </c>
      <c r="CB38" s="10">
        <v>1770.486660114</v>
      </c>
      <c r="CC38" s="10">
        <v>1701.07770433</v>
      </c>
      <c r="CD38" s="10">
        <v>2921.773676756</v>
      </c>
      <c r="CE38" s="10">
        <v>1509.81425698</v>
      </c>
      <c r="CF38" s="10">
        <v>1383.6496055079999</v>
      </c>
      <c r="CG38" s="10">
        <v>1355.1001699999999</v>
      </c>
      <c r="CH38" s="10">
        <v>1344.1290153089999</v>
      </c>
      <c r="CI38" s="10">
        <v>2363.4415661379999</v>
      </c>
      <c r="CJ38" s="10">
        <v>2343.7882726490002</v>
      </c>
      <c r="CK38" s="10">
        <v>2394.2378484450001</v>
      </c>
      <c r="CL38" s="10">
        <v>2358.2221231120002</v>
      </c>
      <c r="CM38" s="10">
        <v>4013.4190004729999</v>
      </c>
      <c r="CN38" s="10">
        <v>767.18574301950002</v>
      </c>
      <c r="CO38" s="10">
        <v>722.35039449199996</v>
      </c>
      <c r="CP38" s="10">
        <v>711.89931999999999</v>
      </c>
      <c r="CQ38" s="10">
        <v>664.87098469149998</v>
      </c>
      <c r="CR38" s="10">
        <v>1222.5584338619999</v>
      </c>
      <c r="CS38" s="10">
        <v>1236.211727351</v>
      </c>
      <c r="CT38" s="10">
        <v>1177.7621515549999</v>
      </c>
      <c r="CU38" s="10">
        <v>1191.125665729</v>
      </c>
      <c r="CV38" s="10">
        <v>1973.5561672179999</v>
      </c>
    </row>
    <row r="39" spans="1:100" x14ac:dyDescent="0.4">
      <c r="A39" s="1" t="s">
        <v>154</v>
      </c>
      <c r="B39" s="3" t="s">
        <v>155</v>
      </c>
      <c r="C39" s="3" t="s">
        <v>156</v>
      </c>
      <c r="D39" s="3" t="s">
        <v>157</v>
      </c>
      <c r="E39" s="3" t="s">
        <v>158</v>
      </c>
      <c r="F39" s="3" t="s">
        <v>159</v>
      </c>
      <c r="G39" s="3" t="s">
        <v>160</v>
      </c>
      <c r="H39" s="3" t="s">
        <v>161</v>
      </c>
      <c r="I39" s="3" t="s">
        <v>162</v>
      </c>
      <c r="J39" s="3" t="s">
        <v>163</v>
      </c>
      <c r="K39" s="3" t="s">
        <v>155</v>
      </c>
      <c r="L39" s="3" t="s">
        <v>156</v>
      </c>
      <c r="M39" s="3" t="s">
        <v>157</v>
      </c>
      <c r="N39" s="3" t="s">
        <v>158</v>
      </c>
      <c r="O39" s="3" t="s">
        <v>159</v>
      </c>
      <c r="P39" s="3" t="s">
        <v>160</v>
      </c>
      <c r="Q39" s="3" t="s">
        <v>161</v>
      </c>
      <c r="R39" s="3" t="s">
        <v>162</v>
      </c>
      <c r="S39" s="3" t="s">
        <v>163</v>
      </c>
      <c r="T39" s="3" t="s">
        <v>155</v>
      </c>
      <c r="U39" s="3" t="s">
        <v>156</v>
      </c>
      <c r="V39" s="3" t="s">
        <v>157</v>
      </c>
      <c r="W39" s="3" t="s">
        <v>158</v>
      </c>
      <c r="X39" s="3" t="s">
        <v>159</v>
      </c>
      <c r="Y39" s="3" t="s">
        <v>160</v>
      </c>
      <c r="Z39" s="3" t="s">
        <v>161</v>
      </c>
      <c r="AA39" s="3" t="s">
        <v>162</v>
      </c>
      <c r="AB39" s="3" t="s">
        <v>163</v>
      </c>
      <c r="AC39" s="3" t="s">
        <v>155</v>
      </c>
      <c r="AD39" s="3" t="s">
        <v>156</v>
      </c>
      <c r="AE39" s="3" t="s">
        <v>157</v>
      </c>
      <c r="AF39" s="3" t="s">
        <v>158</v>
      </c>
      <c r="AG39" s="3" t="s">
        <v>159</v>
      </c>
      <c r="AH39" s="3" t="s">
        <v>160</v>
      </c>
      <c r="AI39" s="3" t="s">
        <v>161</v>
      </c>
      <c r="AJ39" s="3" t="s">
        <v>162</v>
      </c>
      <c r="AK39" s="3" t="s">
        <v>163</v>
      </c>
      <c r="AL39" s="3" t="s">
        <v>155</v>
      </c>
      <c r="AM39" s="3" t="s">
        <v>156</v>
      </c>
      <c r="AN39" s="3" t="s">
        <v>157</v>
      </c>
      <c r="AO39" s="3" t="s">
        <v>158</v>
      </c>
      <c r="AP39" s="3" t="s">
        <v>159</v>
      </c>
      <c r="AQ39" s="3" t="s">
        <v>160</v>
      </c>
      <c r="AR39" s="3" t="s">
        <v>161</v>
      </c>
      <c r="AS39" s="3" t="s">
        <v>162</v>
      </c>
      <c r="AT39" s="3" t="s">
        <v>163</v>
      </c>
      <c r="AU39" s="3" t="s">
        <v>155</v>
      </c>
      <c r="AV39" s="3" t="s">
        <v>156</v>
      </c>
      <c r="AW39" s="3" t="s">
        <v>157</v>
      </c>
      <c r="AX39" s="3" t="s">
        <v>158</v>
      </c>
      <c r="AY39" s="3" t="s">
        <v>159</v>
      </c>
      <c r="AZ39" s="3" t="s">
        <v>160</v>
      </c>
      <c r="BA39" s="3" t="s">
        <v>161</v>
      </c>
      <c r="BB39" s="3" t="s">
        <v>162</v>
      </c>
      <c r="BC39" s="3" t="s">
        <v>163</v>
      </c>
      <c r="BD39" s="3" t="s">
        <v>155</v>
      </c>
      <c r="BE39" s="3" t="s">
        <v>156</v>
      </c>
      <c r="BF39" s="3" t="s">
        <v>157</v>
      </c>
      <c r="BG39" s="3" t="s">
        <v>158</v>
      </c>
      <c r="BH39" s="3" t="s">
        <v>159</v>
      </c>
      <c r="BI39" s="3" t="s">
        <v>160</v>
      </c>
      <c r="BJ39" s="3" t="s">
        <v>161</v>
      </c>
      <c r="BK39" s="3" t="s">
        <v>162</v>
      </c>
      <c r="BL39" s="3" t="s">
        <v>163</v>
      </c>
      <c r="BM39" s="3" t="s">
        <v>155</v>
      </c>
      <c r="BN39" s="3" t="s">
        <v>156</v>
      </c>
      <c r="BO39" s="3" t="s">
        <v>157</v>
      </c>
      <c r="BP39" s="3" t="s">
        <v>158</v>
      </c>
      <c r="BQ39" s="3" t="s">
        <v>159</v>
      </c>
      <c r="BR39" s="3" t="s">
        <v>160</v>
      </c>
      <c r="BS39" s="3" t="s">
        <v>161</v>
      </c>
      <c r="BT39" s="3" t="s">
        <v>162</v>
      </c>
      <c r="BU39" s="3" t="s">
        <v>163</v>
      </c>
      <c r="BV39" s="3" t="s">
        <v>155</v>
      </c>
      <c r="BW39" s="3" t="s">
        <v>156</v>
      </c>
      <c r="BX39" s="3" t="s">
        <v>157</v>
      </c>
      <c r="BY39" s="3" t="s">
        <v>158</v>
      </c>
      <c r="BZ39" s="3" t="s">
        <v>159</v>
      </c>
      <c r="CA39" s="3" t="s">
        <v>160</v>
      </c>
      <c r="CB39" s="3" t="s">
        <v>161</v>
      </c>
      <c r="CC39" s="3" t="s">
        <v>162</v>
      </c>
      <c r="CD39" s="3" t="s">
        <v>163</v>
      </c>
      <c r="CE39" s="3" t="s">
        <v>155</v>
      </c>
      <c r="CF39" s="3" t="s">
        <v>156</v>
      </c>
      <c r="CG39" s="3" t="s">
        <v>157</v>
      </c>
      <c r="CH39" s="3" t="s">
        <v>158</v>
      </c>
      <c r="CI39" s="3" t="s">
        <v>159</v>
      </c>
      <c r="CJ39" s="3" t="s">
        <v>160</v>
      </c>
      <c r="CK39" s="3" t="s">
        <v>161</v>
      </c>
      <c r="CL39" s="3" t="s">
        <v>162</v>
      </c>
      <c r="CM39" s="3" t="s">
        <v>163</v>
      </c>
      <c r="CN39" s="3" t="s">
        <v>155</v>
      </c>
      <c r="CO39" s="3" t="s">
        <v>156</v>
      </c>
      <c r="CP39" s="3" t="s">
        <v>157</v>
      </c>
      <c r="CQ39" s="3" t="s">
        <v>158</v>
      </c>
      <c r="CR39" s="3" t="s">
        <v>159</v>
      </c>
      <c r="CS39" s="3" t="s">
        <v>160</v>
      </c>
      <c r="CT39" s="3" t="s">
        <v>161</v>
      </c>
      <c r="CU39" s="3" t="s">
        <v>162</v>
      </c>
      <c r="CV39" s="3" t="s">
        <v>163</v>
      </c>
    </row>
    <row r="40" spans="1:100" x14ac:dyDescent="0.4">
      <c r="A40" t="s">
        <v>513</v>
      </c>
    </row>
    <row r="41" spans="1:100" x14ac:dyDescent="0.4">
      <c r="A41" t="s">
        <v>165</v>
      </c>
    </row>
  </sheetData>
  <mergeCells count="26">
    <mergeCell ref="AU4:BC4"/>
    <mergeCell ref="K3:S3"/>
    <mergeCell ref="T3:AB3"/>
    <mergeCell ref="AC3:AK3"/>
    <mergeCell ref="AL3:AT3"/>
    <mergeCell ref="B4:J4"/>
    <mergeCell ref="K4:S4"/>
    <mergeCell ref="T4:AB4"/>
    <mergeCell ref="AC4:AK4"/>
    <mergeCell ref="AL4:AT4"/>
    <mergeCell ref="B2:BL2"/>
    <mergeCell ref="BM2:CD2"/>
    <mergeCell ref="CE2:CV2"/>
    <mergeCell ref="A2:A5"/>
    <mergeCell ref="AU3:BC3"/>
    <mergeCell ref="BD3:BL3"/>
    <mergeCell ref="BM3:BU3"/>
    <mergeCell ref="BV3:CD3"/>
    <mergeCell ref="CE3:CM3"/>
    <mergeCell ref="CN3:CV3"/>
    <mergeCell ref="BD4:BL4"/>
    <mergeCell ref="BM4:BU4"/>
    <mergeCell ref="BV4:CD4"/>
    <mergeCell ref="CE4:CM4"/>
    <mergeCell ref="CN4:CV4"/>
    <mergeCell ref="B3:J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DFCCEB7-3370-4721-8ED7-8EE6E776E7BF}">
  <sheetPr>
    <tabColor theme="7"/>
  </sheetPr>
  <dimension ref="A1:J38"/>
  <sheetViews>
    <sheetView workbookViewId="0"/>
  </sheetViews>
  <sheetFormatPr defaultRowHeight="14.6" x14ac:dyDescent="0.4"/>
  <cols>
    <col min="1" max="1" width="16.15234375" bestFit="1" customWidth="1"/>
    <col min="2" max="10" width="12.53515625" customWidth="1"/>
  </cols>
  <sheetData>
    <row r="1" spans="1:10" x14ac:dyDescent="0.4">
      <c r="A1" s="1" t="s">
        <v>75</v>
      </c>
    </row>
    <row r="2" spans="1:10" ht="116.6" x14ac:dyDescent="0.4">
      <c r="A2" s="2" t="s">
        <v>84</v>
      </c>
      <c r="B2" s="1" t="s">
        <v>85</v>
      </c>
      <c r="C2" s="1" t="s">
        <v>86</v>
      </c>
      <c r="D2" s="1" t="s">
        <v>87</v>
      </c>
      <c r="E2" s="1" t="s">
        <v>88</v>
      </c>
      <c r="F2" s="1" t="s">
        <v>89</v>
      </c>
      <c r="G2" s="1" t="s">
        <v>90</v>
      </c>
      <c r="H2" s="1" t="s">
        <v>91</v>
      </c>
      <c r="I2" s="1" t="s">
        <v>92</v>
      </c>
      <c r="J2" s="1" t="s">
        <v>93</v>
      </c>
    </row>
    <row r="3" spans="1:10" x14ac:dyDescent="0.4">
      <c r="A3" s="1" t="s">
        <v>902</v>
      </c>
      <c r="B3" s="9">
        <v>1</v>
      </c>
      <c r="C3" s="9">
        <v>1</v>
      </c>
      <c r="D3" s="9">
        <v>1</v>
      </c>
      <c r="E3" s="9">
        <v>1</v>
      </c>
      <c r="F3" s="9">
        <v>1</v>
      </c>
      <c r="G3" s="9">
        <v>0.25758796188220001</v>
      </c>
      <c r="H3" s="9">
        <v>0.2042489295971</v>
      </c>
      <c r="I3" s="9">
        <v>0.20064331743059999</v>
      </c>
      <c r="J3" s="9">
        <v>0.18011577687119998</v>
      </c>
    </row>
    <row r="4" spans="1:10" x14ac:dyDescent="0.4">
      <c r="B4" s="10">
        <v>2277</v>
      </c>
      <c r="C4" s="10">
        <v>2106</v>
      </c>
      <c r="D4" s="10">
        <v>2067</v>
      </c>
      <c r="E4" s="10">
        <v>2009</v>
      </c>
      <c r="F4" s="10">
        <v>3586</v>
      </c>
      <c r="G4" s="10">
        <v>1081</v>
      </c>
      <c r="H4" s="10">
        <v>849</v>
      </c>
      <c r="I4" s="10">
        <v>742</v>
      </c>
      <c r="J4" s="10">
        <v>1051</v>
      </c>
    </row>
    <row r="5" spans="1:10" x14ac:dyDescent="0.4">
      <c r="B5" s="10">
        <v>2277</v>
      </c>
      <c r="C5" s="10">
        <v>2106</v>
      </c>
      <c r="D5" s="10">
        <v>2067</v>
      </c>
      <c r="E5" s="10">
        <v>2009</v>
      </c>
      <c r="F5" s="10">
        <v>3586</v>
      </c>
      <c r="G5" s="10">
        <v>3580</v>
      </c>
      <c r="H5" s="10">
        <v>3572</v>
      </c>
      <c r="I5" s="10">
        <v>3530</v>
      </c>
      <c r="J5" s="10">
        <v>5990</v>
      </c>
    </row>
    <row r="6" spans="1:10" x14ac:dyDescent="0.4">
      <c r="B6" s="10">
        <v>2277</v>
      </c>
      <c r="C6" s="10">
        <v>2106</v>
      </c>
      <c r="D6" s="10">
        <v>2066.9994900000002</v>
      </c>
      <c r="E6" s="10">
        <v>2009</v>
      </c>
      <c r="F6" s="10">
        <v>3586</v>
      </c>
      <c r="G6" s="10">
        <v>922.16490353810002</v>
      </c>
      <c r="H6" s="10">
        <v>729.57717652070005</v>
      </c>
      <c r="I6" s="10">
        <v>713.3840153136</v>
      </c>
      <c r="J6" s="10">
        <v>1078.8935034589999</v>
      </c>
    </row>
    <row r="7" spans="1:10" x14ac:dyDescent="0.4">
      <c r="B7" s="10">
        <v>2277</v>
      </c>
      <c r="C7" s="10">
        <v>2106</v>
      </c>
      <c r="D7" s="10">
        <v>2066.9994900000002</v>
      </c>
      <c r="E7" s="10">
        <v>2009</v>
      </c>
      <c r="F7" s="10">
        <v>3586</v>
      </c>
      <c r="G7" s="10">
        <v>3580</v>
      </c>
      <c r="H7" s="10">
        <v>3572</v>
      </c>
      <c r="I7" s="10">
        <v>3555.4835538450002</v>
      </c>
      <c r="J7" s="10">
        <v>5990</v>
      </c>
    </row>
    <row r="8" spans="1:10" x14ac:dyDescent="0.4">
      <c r="B8" s="4" t="s">
        <v>142</v>
      </c>
      <c r="C8" s="4" t="s">
        <v>142</v>
      </c>
      <c r="D8" s="4" t="s">
        <v>142</v>
      </c>
      <c r="E8" s="4" t="s">
        <v>142</v>
      </c>
      <c r="F8" s="4" t="s">
        <v>142</v>
      </c>
      <c r="G8" s="4" t="s">
        <v>114</v>
      </c>
      <c r="H8" s="4" t="s">
        <v>116</v>
      </c>
      <c r="I8" s="4" t="s">
        <v>116</v>
      </c>
      <c r="J8" s="4" t="s">
        <v>95</v>
      </c>
    </row>
    <row r="9" spans="1:10" x14ac:dyDescent="0.4">
      <c r="A9" s="1" t="s">
        <v>903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0.2464719828534</v>
      </c>
      <c r="H9" s="9">
        <v>0.20299533318839999</v>
      </c>
      <c r="I9" s="9">
        <v>0.21209185583179999</v>
      </c>
      <c r="J9" s="9">
        <v>0.22396530411349999</v>
      </c>
    </row>
    <row r="10" spans="1:10" x14ac:dyDescent="0.4"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914</v>
      </c>
      <c r="H10" s="10">
        <v>764</v>
      </c>
      <c r="I10" s="10">
        <v>756</v>
      </c>
      <c r="J10" s="10">
        <v>1337</v>
      </c>
    </row>
    <row r="11" spans="1:10" x14ac:dyDescent="0.4">
      <c r="B11" s="10">
        <v>2277</v>
      </c>
      <c r="C11" s="10">
        <v>2106</v>
      </c>
      <c r="D11" s="10">
        <v>2067</v>
      </c>
      <c r="E11" s="10">
        <v>2009</v>
      </c>
      <c r="F11" s="10">
        <v>3586</v>
      </c>
      <c r="G11" s="10">
        <v>3580</v>
      </c>
      <c r="H11" s="10">
        <v>3572</v>
      </c>
      <c r="I11" s="10">
        <v>3530</v>
      </c>
      <c r="J11" s="10">
        <v>5990</v>
      </c>
    </row>
    <row r="12" spans="1:10" x14ac:dyDescent="0.4">
      <c r="B12" s="10">
        <v>0</v>
      </c>
      <c r="C12" s="10">
        <v>0</v>
      </c>
      <c r="D12" s="10">
        <v>0</v>
      </c>
      <c r="E12" s="10">
        <v>0</v>
      </c>
      <c r="F12" s="10">
        <v>0</v>
      </c>
      <c r="G12" s="10">
        <v>882.36969861509999</v>
      </c>
      <c r="H12" s="10">
        <v>725.09933014880005</v>
      </c>
      <c r="I12" s="10">
        <v>754.08910531439994</v>
      </c>
      <c r="J12" s="10">
        <v>1341.5521716400001</v>
      </c>
    </row>
    <row r="13" spans="1:10" x14ac:dyDescent="0.4">
      <c r="B13" s="10">
        <v>2277</v>
      </c>
      <c r="C13" s="10">
        <v>2106</v>
      </c>
      <c r="D13" s="10">
        <v>2066.9994900000002</v>
      </c>
      <c r="E13" s="10">
        <v>2009</v>
      </c>
      <c r="F13" s="10">
        <v>3586</v>
      </c>
      <c r="G13" s="10">
        <v>3580</v>
      </c>
      <c r="H13" s="10">
        <v>3572</v>
      </c>
      <c r="I13" s="10">
        <v>3555.4835538450002</v>
      </c>
      <c r="J13" s="10">
        <v>5990</v>
      </c>
    </row>
    <row r="14" spans="1:10" x14ac:dyDescent="0.4">
      <c r="B14" s="4" t="s">
        <v>95</v>
      </c>
      <c r="C14" s="4" t="s">
        <v>95</v>
      </c>
      <c r="D14" s="4" t="s">
        <v>95</v>
      </c>
      <c r="E14" s="4" t="s">
        <v>95</v>
      </c>
      <c r="F14" s="4" t="s">
        <v>95</v>
      </c>
      <c r="G14" s="4" t="s">
        <v>916</v>
      </c>
      <c r="H14" s="4" t="s">
        <v>107</v>
      </c>
      <c r="I14" s="4" t="s">
        <v>107</v>
      </c>
      <c r="J14" s="4" t="s">
        <v>107</v>
      </c>
    </row>
    <row r="15" spans="1:10" x14ac:dyDescent="0.4">
      <c r="A15" s="1" t="s">
        <v>905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0.18747693549449998</v>
      </c>
      <c r="H15" s="9">
        <v>0.207241575319</v>
      </c>
      <c r="I15" s="9">
        <v>0.2207375126751</v>
      </c>
      <c r="J15" s="9">
        <v>0.22405968417790001</v>
      </c>
    </row>
    <row r="16" spans="1:10" x14ac:dyDescent="0.4"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688</v>
      </c>
      <c r="H16" s="10">
        <v>734</v>
      </c>
      <c r="I16" s="10">
        <v>815</v>
      </c>
      <c r="J16" s="10">
        <v>1309</v>
      </c>
    </row>
    <row r="17" spans="1:10" x14ac:dyDescent="0.4">
      <c r="B17" s="10">
        <v>2277</v>
      </c>
      <c r="C17" s="10">
        <v>2106</v>
      </c>
      <c r="D17" s="10">
        <v>2067</v>
      </c>
      <c r="E17" s="10">
        <v>2009</v>
      </c>
      <c r="F17" s="10">
        <v>3586</v>
      </c>
      <c r="G17" s="10">
        <v>3580</v>
      </c>
      <c r="H17" s="10">
        <v>3572</v>
      </c>
      <c r="I17" s="10">
        <v>3530</v>
      </c>
      <c r="J17" s="10">
        <v>5990</v>
      </c>
    </row>
    <row r="18" spans="1:10" x14ac:dyDescent="0.4">
      <c r="B18" s="10">
        <v>0</v>
      </c>
      <c r="C18" s="10">
        <v>0</v>
      </c>
      <c r="D18" s="10">
        <v>0</v>
      </c>
      <c r="E18" s="10">
        <v>0</v>
      </c>
      <c r="F18" s="10">
        <v>0</v>
      </c>
      <c r="G18" s="10">
        <v>671.1674290702</v>
      </c>
      <c r="H18" s="10">
        <v>740.26690703960003</v>
      </c>
      <c r="I18" s="10">
        <v>784.82859603320003</v>
      </c>
      <c r="J18" s="10">
        <v>1342.1175082259999</v>
      </c>
    </row>
    <row r="19" spans="1:10" x14ac:dyDescent="0.4">
      <c r="B19" s="10">
        <v>2277</v>
      </c>
      <c r="C19" s="10">
        <v>2106</v>
      </c>
      <c r="D19" s="10">
        <v>2066.9994900000002</v>
      </c>
      <c r="E19" s="10">
        <v>2009</v>
      </c>
      <c r="F19" s="10">
        <v>3586</v>
      </c>
      <c r="G19" s="10">
        <v>3580</v>
      </c>
      <c r="H19" s="10">
        <v>3572</v>
      </c>
      <c r="I19" s="10">
        <v>3555.4835538450002</v>
      </c>
      <c r="J19" s="10">
        <v>5990</v>
      </c>
    </row>
    <row r="20" spans="1:10" x14ac:dyDescent="0.4">
      <c r="B20" s="4" t="s">
        <v>95</v>
      </c>
      <c r="C20" s="4" t="s">
        <v>95</v>
      </c>
      <c r="D20" s="4" t="s">
        <v>95</v>
      </c>
      <c r="E20" s="4" t="s">
        <v>95</v>
      </c>
      <c r="F20" s="4" t="s">
        <v>95</v>
      </c>
      <c r="G20" s="4" t="s">
        <v>107</v>
      </c>
      <c r="H20" s="4" t="s">
        <v>107</v>
      </c>
      <c r="I20" s="4" t="s">
        <v>127</v>
      </c>
      <c r="J20" s="4" t="s">
        <v>102</v>
      </c>
    </row>
    <row r="21" spans="1:10" x14ac:dyDescent="0.4">
      <c r="A21" s="1" t="s">
        <v>906</v>
      </c>
      <c r="B21" s="9">
        <v>0</v>
      </c>
      <c r="C21" s="9">
        <v>0</v>
      </c>
      <c r="D21" s="9">
        <v>0</v>
      </c>
      <c r="E21" s="9">
        <v>0</v>
      </c>
      <c r="F21" s="9">
        <v>0</v>
      </c>
      <c r="G21" s="9">
        <v>0.13274542215420002</v>
      </c>
      <c r="H21" s="9">
        <v>0.15820660715609999</v>
      </c>
      <c r="I21" s="9">
        <v>0.16099588228059999</v>
      </c>
      <c r="J21" s="9">
        <v>0.1583560097202</v>
      </c>
    </row>
    <row r="22" spans="1:10" x14ac:dyDescent="0.4">
      <c r="B22" s="10">
        <v>0</v>
      </c>
      <c r="C22" s="10">
        <v>0</v>
      </c>
      <c r="D22" s="10">
        <v>0</v>
      </c>
      <c r="E22" s="10">
        <v>0</v>
      </c>
      <c r="F22" s="10">
        <v>0</v>
      </c>
      <c r="G22" s="10">
        <v>422</v>
      </c>
      <c r="H22" s="10">
        <v>554</v>
      </c>
      <c r="I22" s="10">
        <v>573</v>
      </c>
      <c r="J22" s="10">
        <v>984</v>
      </c>
    </row>
    <row r="23" spans="1:10" x14ac:dyDescent="0.4">
      <c r="B23" s="10">
        <v>2277</v>
      </c>
      <c r="C23" s="10">
        <v>2106</v>
      </c>
      <c r="D23" s="10">
        <v>2067</v>
      </c>
      <c r="E23" s="10">
        <v>2009</v>
      </c>
      <c r="F23" s="10">
        <v>3586</v>
      </c>
      <c r="G23" s="10">
        <v>3580</v>
      </c>
      <c r="H23" s="10">
        <v>3572</v>
      </c>
      <c r="I23" s="10">
        <v>3530</v>
      </c>
      <c r="J23" s="10">
        <v>5990</v>
      </c>
    </row>
    <row r="24" spans="1:10" x14ac:dyDescent="0.4"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475.22861131219997</v>
      </c>
      <c r="H24" s="10">
        <v>565.11400076140001</v>
      </c>
      <c r="I24" s="10">
        <v>572.41821168549995</v>
      </c>
      <c r="J24" s="10">
        <v>948.55249822400003</v>
      </c>
    </row>
    <row r="25" spans="1:10" x14ac:dyDescent="0.4">
      <c r="B25" s="10">
        <v>2277</v>
      </c>
      <c r="C25" s="10">
        <v>2106</v>
      </c>
      <c r="D25" s="10">
        <v>2066.9994900000002</v>
      </c>
      <c r="E25" s="10">
        <v>2009</v>
      </c>
      <c r="F25" s="10">
        <v>3586</v>
      </c>
      <c r="G25" s="10">
        <v>3580</v>
      </c>
      <c r="H25" s="10">
        <v>3572</v>
      </c>
      <c r="I25" s="10">
        <v>3555.4835538450002</v>
      </c>
      <c r="J25" s="10">
        <v>5990</v>
      </c>
    </row>
    <row r="26" spans="1:10" x14ac:dyDescent="0.4">
      <c r="B26" s="4" t="s">
        <v>95</v>
      </c>
      <c r="C26" s="4" t="s">
        <v>95</v>
      </c>
      <c r="D26" s="4" t="s">
        <v>95</v>
      </c>
      <c r="E26" s="4" t="s">
        <v>95</v>
      </c>
      <c r="F26" s="4" t="s">
        <v>95</v>
      </c>
      <c r="G26" s="4" t="s">
        <v>107</v>
      </c>
      <c r="H26" s="4" t="s">
        <v>127</v>
      </c>
      <c r="I26" s="4" t="s">
        <v>127</v>
      </c>
      <c r="J26" s="4" t="s">
        <v>127</v>
      </c>
    </row>
    <row r="27" spans="1:10" x14ac:dyDescent="0.4">
      <c r="A27" s="1" t="s">
        <v>908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0.1757176976157</v>
      </c>
      <c r="H27" s="9">
        <v>0.22730755473950001</v>
      </c>
      <c r="I27" s="9">
        <v>0.20553143178189998</v>
      </c>
      <c r="J27" s="9">
        <v>0.21350322511720002</v>
      </c>
    </row>
    <row r="28" spans="1:10" x14ac:dyDescent="0.4">
      <c r="B28" s="10">
        <v>0</v>
      </c>
      <c r="C28" s="10">
        <v>0</v>
      </c>
      <c r="D28" s="10">
        <v>0</v>
      </c>
      <c r="E28" s="10">
        <v>0</v>
      </c>
      <c r="F28" s="10">
        <v>0</v>
      </c>
      <c r="G28" s="10">
        <v>475</v>
      </c>
      <c r="H28" s="10">
        <v>671</v>
      </c>
      <c r="I28" s="10">
        <v>644</v>
      </c>
      <c r="J28" s="10">
        <v>1309</v>
      </c>
    </row>
    <row r="29" spans="1:10" x14ac:dyDescent="0.4">
      <c r="B29" s="10">
        <v>2277</v>
      </c>
      <c r="C29" s="10">
        <v>2106</v>
      </c>
      <c r="D29" s="10">
        <v>2067</v>
      </c>
      <c r="E29" s="10">
        <v>2009</v>
      </c>
      <c r="F29" s="10">
        <v>3586</v>
      </c>
      <c r="G29" s="10">
        <v>3580</v>
      </c>
      <c r="H29" s="10">
        <v>3572</v>
      </c>
      <c r="I29" s="10">
        <v>3530</v>
      </c>
      <c r="J29" s="10">
        <v>5990</v>
      </c>
    </row>
    <row r="30" spans="1:10" x14ac:dyDescent="0.4">
      <c r="B30" s="10">
        <v>0</v>
      </c>
      <c r="C30" s="10">
        <v>0</v>
      </c>
      <c r="D30" s="10">
        <v>0</v>
      </c>
      <c r="E30" s="10">
        <v>0</v>
      </c>
      <c r="F30" s="10">
        <v>0</v>
      </c>
      <c r="G30" s="10">
        <v>629.06935746429997</v>
      </c>
      <c r="H30" s="10">
        <v>811.94258552949998</v>
      </c>
      <c r="I30" s="10">
        <v>730.76362549869998</v>
      </c>
      <c r="J30" s="10">
        <v>1278.8843184519999</v>
      </c>
    </row>
    <row r="31" spans="1:10" x14ac:dyDescent="0.4">
      <c r="B31" s="10">
        <v>2277</v>
      </c>
      <c r="C31" s="10">
        <v>2106</v>
      </c>
      <c r="D31" s="10">
        <v>2066.9994900000002</v>
      </c>
      <c r="E31" s="10">
        <v>2009</v>
      </c>
      <c r="F31" s="10">
        <v>3586</v>
      </c>
      <c r="G31" s="10">
        <v>3580</v>
      </c>
      <c r="H31" s="10">
        <v>3572</v>
      </c>
      <c r="I31" s="10">
        <v>3555.4835538450002</v>
      </c>
      <c r="J31" s="10">
        <v>5990</v>
      </c>
    </row>
    <row r="32" spans="1:10" x14ac:dyDescent="0.4">
      <c r="B32" s="4" t="s">
        <v>95</v>
      </c>
      <c r="C32" s="4" t="s">
        <v>95</v>
      </c>
      <c r="D32" s="4" t="s">
        <v>95</v>
      </c>
      <c r="E32" s="4" t="s">
        <v>95</v>
      </c>
      <c r="F32" s="4" t="s">
        <v>95</v>
      </c>
      <c r="G32" s="4" t="s">
        <v>107</v>
      </c>
      <c r="H32" s="4" t="s">
        <v>102</v>
      </c>
      <c r="I32" s="4" t="s">
        <v>127</v>
      </c>
      <c r="J32" s="4" t="s">
        <v>102</v>
      </c>
    </row>
    <row r="33" spans="1:10" x14ac:dyDescent="0.4">
      <c r="A33" s="1" t="s">
        <v>910</v>
      </c>
      <c r="B33" s="14">
        <v>0</v>
      </c>
      <c r="C33" s="14">
        <v>0</v>
      </c>
      <c r="D33" s="14">
        <v>0</v>
      </c>
      <c r="E33" s="14">
        <v>0</v>
      </c>
      <c r="F33" s="14">
        <v>0</v>
      </c>
      <c r="G33" s="14">
        <v>1.898465434557</v>
      </c>
      <c r="H33" s="14">
        <v>2.236966387836</v>
      </c>
      <c r="I33" s="14">
        <v>2.1600451033339998</v>
      </c>
      <c r="J33" s="14">
        <v>2.2562031486660001</v>
      </c>
    </row>
    <row r="34" spans="1:10" x14ac:dyDescent="0.4">
      <c r="A34" s="1" t="s">
        <v>152</v>
      </c>
      <c r="B34" s="10">
        <v>2277</v>
      </c>
      <c r="C34" s="10">
        <v>2106</v>
      </c>
      <c r="D34" s="10">
        <v>2067</v>
      </c>
      <c r="E34" s="10">
        <v>2009</v>
      </c>
      <c r="F34" s="10">
        <v>3586</v>
      </c>
      <c r="G34" s="10">
        <v>3580</v>
      </c>
      <c r="H34" s="10">
        <v>3572</v>
      </c>
      <c r="I34" s="10">
        <v>3530</v>
      </c>
      <c r="J34" s="10">
        <v>5990</v>
      </c>
    </row>
    <row r="35" spans="1:10" x14ac:dyDescent="0.4">
      <c r="A35" s="1" t="s">
        <v>153</v>
      </c>
      <c r="B35" s="10">
        <v>2277</v>
      </c>
      <c r="C35" s="10">
        <v>2106</v>
      </c>
      <c r="D35" s="10">
        <v>2066.9994900000002</v>
      </c>
      <c r="E35" s="10">
        <v>2009</v>
      </c>
      <c r="F35" s="10">
        <v>3586</v>
      </c>
      <c r="G35" s="10">
        <v>3580</v>
      </c>
      <c r="H35" s="10">
        <v>3572</v>
      </c>
      <c r="I35" s="10">
        <v>3555.4835538450002</v>
      </c>
      <c r="J35" s="10">
        <v>5990</v>
      </c>
    </row>
    <row r="36" spans="1:10" x14ac:dyDescent="0.4">
      <c r="A36" s="1" t="s">
        <v>154</v>
      </c>
      <c r="B36" s="3" t="s">
        <v>155</v>
      </c>
      <c r="C36" s="3" t="s">
        <v>156</v>
      </c>
      <c r="D36" s="3" t="s">
        <v>157</v>
      </c>
      <c r="E36" s="3" t="s">
        <v>158</v>
      </c>
      <c r="F36" s="3" t="s">
        <v>159</v>
      </c>
      <c r="G36" s="3" t="s">
        <v>160</v>
      </c>
      <c r="H36" s="3" t="s">
        <v>161</v>
      </c>
      <c r="I36" s="3" t="s">
        <v>162</v>
      </c>
      <c r="J36" s="3" t="s">
        <v>163</v>
      </c>
    </row>
    <row r="37" spans="1:10" x14ac:dyDescent="0.4">
      <c r="A37" t="s">
        <v>513</v>
      </c>
    </row>
    <row r="38" spans="1:10" x14ac:dyDescent="0.4">
      <c r="A38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41FE172-14E1-49BC-BC45-E905CDCE20B5}">
  <sheetPr>
    <tabColor theme="7"/>
  </sheetPr>
  <dimension ref="A1:CV41"/>
  <sheetViews>
    <sheetView workbookViewId="0"/>
  </sheetViews>
  <sheetFormatPr defaultRowHeight="14.6" x14ac:dyDescent="0.4"/>
  <cols>
    <col min="1" max="1" width="16.15234375" bestFit="1" customWidth="1"/>
    <col min="2" max="100" width="12.53515625" customWidth="1"/>
  </cols>
  <sheetData>
    <row r="1" spans="1:100" x14ac:dyDescent="0.4">
      <c r="A1" s="1" t="s">
        <v>76</v>
      </c>
    </row>
    <row r="2" spans="1:100" ht="101.5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/>
      <c r="AE2" s="19"/>
      <c r="AF2" s="19"/>
      <c r="AG2" s="19"/>
      <c r="AH2" s="19"/>
      <c r="AI2" s="19"/>
      <c r="AJ2" s="19"/>
      <c r="AK2" s="19"/>
      <c r="AL2" s="19"/>
      <c r="AM2" s="19"/>
      <c r="AN2" s="19"/>
      <c r="AO2" s="19"/>
      <c r="AP2" s="19"/>
      <c r="AQ2" s="19"/>
      <c r="AR2" s="19"/>
      <c r="AS2" s="19"/>
      <c r="AT2" s="19"/>
      <c r="AU2" s="19"/>
      <c r="AV2" s="19"/>
      <c r="AW2" s="19"/>
      <c r="AX2" s="19"/>
      <c r="AY2" s="19"/>
      <c r="AZ2" s="19"/>
      <c r="BA2" s="19"/>
      <c r="BB2" s="19"/>
      <c r="BC2" s="19"/>
      <c r="BD2" s="19"/>
      <c r="BE2" s="19"/>
      <c r="BF2" s="19"/>
      <c r="BG2" s="19"/>
      <c r="BH2" s="19"/>
      <c r="BI2" s="19"/>
      <c r="BJ2" s="19"/>
      <c r="BK2" s="19"/>
      <c r="BL2" s="19"/>
      <c r="BM2" s="19" t="s">
        <v>167</v>
      </c>
      <c r="BN2" s="19"/>
      <c r="BO2" s="19"/>
      <c r="BP2" s="19"/>
      <c r="BQ2" s="19"/>
      <c r="BR2" s="19"/>
      <c r="BS2" s="19"/>
      <c r="BT2" s="19"/>
      <c r="BU2" s="19"/>
      <c r="BV2" s="19"/>
      <c r="BW2" s="19"/>
      <c r="BX2" s="19"/>
      <c r="BY2" s="19"/>
      <c r="BZ2" s="19"/>
      <c r="CA2" s="19"/>
      <c r="CB2" s="19"/>
      <c r="CC2" s="19"/>
      <c r="CD2" s="19"/>
      <c r="CE2" s="19" t="s">
        <v>168</v>
      </c>
      <c r="CF2" s="19"/>
      <c r="CG2" s="19"/>
      <c r="CH2" s="19"/>
      <c r="CI2" s="19"/>
      <c r="CJ2" s="19"/>
      <c r="CK2" s="19"/>
      <c r="CL2" s="19"/>
      <c r="CM2" s="19"/>
      <c r="CN2" s="19"/>
      <c r="CO2" s="19"/>
      <c r="CP2" s="19"/>
      <c r="CQ2" s="19"/>
      <c r="CR2" s="19"/>
      <c r="CS2" s="19"/>
      <c r="CT2" s="19"/>
      <c r="CU2" s="19"/>
      <c r="CV2" s="19"/>
    </row>
    <row r="3" spans="1:100" x14ac:dyDescent="0.4">
      <c r="A3" s="20"/>
      <c r="B3" s="19" t="s">
        <v>169</v>
      </c>
      <c r="C3" s="19"/>
      <c r="D3" s="19"/>
      <c r="E3" s="19"/>
      <c r="F3" s="19"/>
      <c r="G3" s="19"/>
      <c r="H3" s="19"/>
      <c r="I3" s="19"/>
      <c r="J3" s="19"/>
      <c r="K3" s="19" t="s">
        <v>170</v>
      </c>
      <c r="L3" s="19"/>
      <c r="M3" s="19"/>
      <c r="N3" s="19"/>
      <c r="O3" s="19"/>
      <c r="P3" s="19"/>
      <c r="Q3" s="19"/>
      <c r="R3" s="19"/>
      <c r="S3" s="19"/>
      <c r="T3" s="19" t="s">
        <v>171</v>
      </c>
      <c r="U3" s="19"/>
      <c r="V3" s="19"/>
      <c r="W3" s="19"/>
      <c r="X3" s="19"/>
      <c r="Y3" s="19"/>
      <c r="Z3" s="19"/>
      <c r="AA3" s="19"/>
      <c r="AB3" s="19"/>
      <c r="AC3" s="19" t="s">
        <v>172</v>
      </c>
      <c r="AD3" s="19"/>
      <c r="AE3" s="19"/>
      <c r="AF3" s="19"/>
      <c r="AG3" s="19"/>
      <c r="AH3" s="19"/>
      <c r="AI3" s="19"/>
      <c r="AJ3" s="19"/>
      <c r="AK3" s="19"/>
      <c r="AL3" s="19" t="s">
        <v>173</v>
      </c>
      <c r="AM3" s="19"/>
      <c r="AN3" s="19"/>
      <c r="AO3" s="19"/>
      <c r="AP3" s="19"/>
      <c r="AQ3" s="19"/>
      <c r="AR3" s="19"/>
      <c r="AS3" s="19"/>
      <c r="AT3" s="19"/>
      <c r="AU3" s="19" t="s">
        <v>174</v>
      </c>
      <c r="AV3" s="19"/>
      <c r="AW3" s="19"/>
      <c r="AX3" s="19"/>
      <c r="AY3" s="19"/>
      <c r="AZ3" s="19"/>
      <c r="BA3" s="19"/>
      <c r="BB3" s="19"/>
      <c r="BC3" s="19"/>
      <c r="BD3" s="19" t="s">
        <v>175</v>
      </c>
      <c r="BE3" s="19"/>
      <c r="BF3" s="19"/>
      <c r="BG3" s="19"/>
      <c r="BH3" s="19"/>
      <c r="BI3" s="19"/>
      <c r="BJ3" s="19"/>
      <c r="BK3" s="19"/>
      <c r="BL3" s="19"/>
      <c r="BM3" s="19" t="s">
        <v>176</v>
      </c>
      <c r="BN3" s="19"/>
      <c r="BO3" s="19"/>
      <c r="BP3" s="19"/>
      <c r="BQ3" s="19"/>
      <c r="BR3" s="19"/>
      <c r="BS3" s="19"/>
      <c r="BT3" s="19"/>
      <c r="BU3" s="19"/>
      <c r="BV3" s="19" t="s">
        <v>177</v>
      </c>
      <c r="BW3" s="19"/>
      <c r="BX3" s="19"/>
      <c r="BY3" s="19"/>
      <c r="BZ3" s="19"/>
      <c r="CA3" s="19"/>
      <c r="CB3" s="19"/>
      <c r="CC3" s="19"/>
      <c r="CD3" s="19"/>
      <c r="CE3" s="19" t="s">
        <v>178</v>
      </c>
      <c r="CF3" s="19"/>
      <c r="CG3" s="19"/>
      <c r="CH3" s="19"/>
      <c r="CI3" s="19"/>
      <c r="CJ3" s="19"/>
      <c r="CK3" s="19"/>
      <c r="CL3" s="19"/>
      <c r="CM3" s="19"/>
      <c r="CN3" s="19" t="s">
        <v>179</v>
      </c>
      <c r="CO3" s="19"/>
      <c r="CP3" s="19"/>
      <c r="CQ3" s="19"/>
      <c r="CR3" s="19"/>
      <c r="CS3" s="19"/>
      <c r="CT3" s="19"/>
      <c r="CU3" s="19"/>
      <c r="CV3" s="19"/>
    </row>
    <row r="4" spans="1:100" x14ac:dyDescent="0.4">
      <c r="A4" s="20"/>
      <c r="B4" s="19" t="s">
        <v>180</v>
      </c>
      <c r="C4" s="19"/>
      <c r="D4" s="19"/>
      <c r="E4" s="19"/>
      <c r="F4" s="19"/>
      <c r="G4" s="19"/>
      <c r="H4" s="19"/>
      <c r="I4" s="19"/>
      <c r="J4" s="19"/>
      <c r="K4" s="19" t="s">
        <v>180</v>
      </c>
      <c r="L4" s="19"/>
      <c r="M4" s="19"/>
      <c r="N4" s="19"/>
      <c r="O4" s="19"/>
      <c r="P4" s="19"/>
      <c r="Q4" s="19"/>
      <c r="R4" s="19"/>
      <c r="S4" s="19"/>
      <c r="T4" s="19" t="s">
        <v>180</v>
      </c>
      <c r="U4" s="19"/>
      <c r="V4" s="19"/>
      <c r="W4" s="19"/>
      <c r="X4" s="19"/>
      <c r="Y4" s="19"/>
      <c r="Z4" s="19"/>
      <c r="AA4" s="19"/>
      <c r="AB4" s="19"/>
      <c r="AC4" s="19" t="s">
        <v>180</v>
      </c>
      <c r="AD4" s="19"/>
      <c r="AE4" s="19"/>
      <c r="AF4" s="19"/>
      <c r="AG4" s="19"/>
      <c r="AH4" s="19"/>
      <c r="AI4" s="19"/>
      <c r="AJ4" s="19"/>
      <c r="AK4" s="19"/>
      <c r="AL4" s="19" t="s">
        <v>180</v>
      </c>
      <c r="AM4" s="19"/>
      <c r="AN4" s="19"/>
      <c r="AO4" s="19"/>
      <c r="AP4" s="19"/>
      <c r="AQ4" s="19"/>
      <c r="AR4" s="19"/>
      <c r="AS4" s="19"/>
      <c r="AT4" s="19"/>
      <c r="AU4" s="19" t="s">
        <v>180</v>
      </c>
      <c r="AV4" s="19"/>
      <c r="AW4" s="19"/>
      <c r="AX4" s="19"/>
      <c r="AY4" s="19"/>
      <c r="AZ4" s="19"/>
      <c r="BA4" s="19"/>
      <c r="BB4" s="19"/>
      <c r="BC4" s="19"/>
      <c r="BD4" s="19" t="s">
        <v>180</v>
      </c>
      <c r="BE4" s="19"/>
      <c r="BF4" s="19"/>
      <c r="BG4" s="19"/>
      <c r="BH4" s="19"/>
      <c r="BI4" s="19"/>
      <c r="BJ4" s="19"/>
      <c r="BK4" s="19"/>
      <c r="BL4" s="19"/>
      <c r="BM4" s="19" t="s">
        <v>180</v>
      </c>
      <c r="BN4" s="19"/>
      <c r="BO4" s="19"/>
      <c r="BP4" s="19"/>
      <c r="BQ4" s="19"/>
      <c r="BR4" s="19"/>
      <c r="BS4" s="19"/>
      <c r="BT4" s="19"/>
      <c r="BU4" s="19"/>
      <c r="BV4" s="19" t="s">
        <v>180</v>
      </c>
      <c r="BW4" s="19"/>
      <c r="BX4" s="19"/>
      <c r="BY4" s="19"/>
      <c r="BZ4" s="19"/>
      <c r="CA4" s="19"/>
      <c r="CB4" s="19"/>
      <c r="CC4" s="19"/>
      <c r="CD4" s="19"/>
      <c r="CE4" s="19" t="s">
        <v>180</v>
      </c>
      <c r="CF4" s="19"/>
      <c r="CG4" s="19"/>
      <c r="CH4" s="19"/>
      <c r="CI4" s="19"/>
      <c r="CJ4" s="19"/>
      <c r="CK4" s="19"/>
      <c r="CL4" s="19"/>
      <c r="CM4" s="19"/>
      <c r="CN4" s="19" t="s">
        <v>180</v>
      </c>
      <c r="CO4" s="19"/>
      <c r="CP4" s="19"/>
      <c r="CQ4" s="19"/>
      <c r="CR4" s="19"/>
      <c r="CS4" s="19"/>
      <c r="CT4" s="19"/>
      <c r="CU4" s="19"/>
      <c r="CV4" s="19"/>
    </row>
    <row r="5" spans="1:100" ht="174" customHeight="1" x14ac:dyDescent="0.4">
      <c r="A5" s="20"/>
      <c r="B5" s="1" t="s">
        <v>85</v>
      </c>
      <c r="C5" s="1" t="s">
        <v>86</v>
      </c>
      <c r="D5" s="1" t="s">
        <v>87</v>
      </c>
      <c r="E5" s="1" t="s">
        <v>88</v>
      </c>
      <c r="F5" s="1" t="s">
        <v>89</v>
      </c>
      <c r="G5" s="1" t="s">
        <v>90</v>
      </c>
      <c r="H5" s="1" t="s">
        <v>91</v>
      </c>
      <c r="I5" s="1" t="s">
        <v>92</v>
      </c>
      <c r="J5" s="1" t="s">
        <v>93</v>
      </c>
      <c r="K5" s="1" t="s">
        <v>85</v>
      </c>
      <c r="L5" s="1" t="s">
        <v>86</v>
      </c>
      <c r="M5" s="1" t="s">
        <v>87</v>
      </c>
      <c r="N5" s="1" t="s">
        <v>88</v>
      </c>
      <c r="O5" s="1" t="s">
        <v>89</v>
      </c>
      <c r="P5" s="1" t="s">
        <v>90</v>
      </c>
      <c r="Q5" s="1" t="s">
        <v>91</v>
      </c>
      <c r="R5" s="1" t="s">
        <v>92</v>
      </c>
      <c r="S5" s="1" t="s">
        <v>93</v>
      </c>
      <c r="T5" s="1" t="s">
        <v>85</v>
      </c>
      <c r="U5" s="1" t="s">
        <v>86</v>
      </c>
      <c r="V5" s="1" t="s">
        <v>87</v>
      </c>
      <c r="W5" s="1" t="s">
        <v>88</v>
      </c>
      <c r="X5" s="1" t="s">
        <v>89</v>
      </c>
      <c r="Y5" s="1" t="s">
        <v>90</v>
      </c>
      <c r="Z5" s="1" t="s">
        <v>91</v>
      </c>
      <c r="AA5" s="1" t="s">
        <v>92</v>
      </c>
      <c r="AB5" s="1" t="s">
        <v>93</v>
      </c>
      <c r="AC5" s="1" t="s">
        <v>85</v>
      </c>
      <c r="AD5" s="1" t="s">
        <v>86</v>
      </c>
      <c r="AE5" s="1" t="s">
        <v>87</v>
      </c>
      <c r="AF5" s="1" t="s">
        <v>88</v>
      </c>
      <c r="AG5" s="1" t="s">
        <v>89</v>
      </c>
      <c r="AH5" s="1" t="s">
        <v>90</v>
      </c>
      <c r="AI5" s="1" t="s">
        <v>91</v>
      </c>
      <c r="AJ5" s="1" t="s">
        <v>92</v>
      </c>
      <c r="AK5" s="1" t="s">
        <v>93</v>
      </c>
      <c r="AL5" s="1" t="s">
        <v>85</v>
      </c>
      <c r="AM5" s="1" t="s">
        <v>86</v>
      </c>
      <c r="AN5" s="1" t="s">
        <v>87</v>
      </c>
      <c r="AO5" s="1" t="s">
        <v>88</v>
      </c>
      <c r="AP5" s="1" t="s">
        <v>89</v>
      </c>
      <c r="AQ5" s="1" t="s">
        <v>90</v>
      </c>
      <c r="AR5" s="1" t="s">
        <v>91</v>
      </c>
      <c r="AS5" s="1" t="s">
        <v>92</v>
      </c>
      <c r="AT5" s="1" t="s">
        <v>93</v>
      </c>
      <c r="AU5" s="1" t="s">
        <v>85</v>
      </c>
      <c r="AV5" s="1" t="s">
        <v>86</v>
      </c>
      <c r="AW5" s="1" t="s">
        <v>87</v>
      </c>
      <c r="AX5" s="1" t="s">
        <v>88</v>
      </c>
      <c r="AY5" s="1" t="s">
        <v>89</v>
      </c>
      <c r="AZ5" s="1" t="s">
        <v>90</v>
      </c>
      <c r="BA5" s="1" t="s">
        <v>91</v>
      </c>
      <c r="BB5" s="1" t="s">
        <v>92</v>
      </c>
      <c r="BC5" s="1" t="s">
        <v>93</v>
      </c>
      <c r="BD5" s="1" t="s">
        <v>85</v>
      </c>
      <c r="BE5" s="1" t="s">
        <v>86</v>
      </c>
      <c r="BF5" s="1" t="s">
        <v>87</v>
      </c>
      <c r="BG5" s="1" t="s">
        <v>88</v>
      </c>
      <c r="BH5" s="1" t="s">
        <v>89</v>
      </c>
      <c r="BI5" s="1" t="s">
        <v>90</v>
      </c>
      <c r="BJ5" s="1" t="s">
        <v>91</v>
      </c>
      <c r="BK5" s="1" t="s">
        <v>92</v>
      </c>
      <c r="BL5" s="1" t="s">
        <v>93</v>
      </c>
      <c r="BM5" s="1" t="s">
        <v>85</v>
      </c>
      <c r="BN5" s="1" t="s">
        <v>86</v>
      </c>
      <c r="BO5" s="1" t="s">
        <v>87</v>
      </c>
      <c r="BP5" s="1" t="s">
        <v>88</v>
      </c>
      <c r="BQ5" s="1" t="s">
        <v>89</v>
      </c>
      <c r="BR5" s="1" t="s">
        <v>90</v>
      </c>
      <c r="BS5" s="1" t="s">
        <v>91</v>
      </c>
      <c r="BT5" s="1" t="s">
        <v>92</v>
      </c>
      <c r="BU5" s="1" t="s">
        <v>93</v>
      </c>
      <c r="BV5" s="1" t="s">
        <v>85</v>
      </c>
      <c r="BW5" s="1" t="s">
        <v>86</v>
      </c>
      <c r="BX5" s="1" t="s">
        <v>87</v>
      </c>
      <c r="BY5" s="1" t="s">
        <v>88</v>
      </c>
      <c r="BZ5" s="1" t="s">
        <v>89</v>
      </c>
      <c r="CA5" s="1" t="s">
        <v>90</v>
      </c>
      <c r="CB5" s="1" t="s">
        <v>91</v>
      </c>
      <c r="CC5" s="1" t="s">
        <v>92</v>
      </c>
      <c r="CD5" s="1" t="s">
        <v>93</v>
      </c>
      <c r="CE5" s="1" t="s">
        <v>85</v>
      </c>
      <c r="CF5" s="1" t="s">
        <v>86</v>
      </c>
      <c r="CG5" s="1" t="s">
        <v>87</v>
      </c>
      <c r="CH5" s="1" t="s">
        <v>88</v>
      </c>
      <c r="CI5" s="1" t="s">
        <v>89</v>
      </c>
      <c r="CJ5" s="1" t="s">
        <v>90</v>
      </c>
      <c r="CK5" s="1" t="s">
        <v>91</v>
      </c>
      <c r="CL5" s="1" t="s">
        <v>92</v>
      </c>
      <c r="CM5" s="1" t="s">
        <v>93</v>
      </c>
      <c r="CN5" s="1" t="s">
        <v>85</v>
      </c>
      <c r="CO5" s="1" t="s">
        <v>86</v>
      </c>
      <c r="CP5" s="1" t="s">
        <v>87</v>
      </c>
      <c r="CQ5" s="1" t="s">
        <v>88</v>
      </c>
      <c r="CR5" s="1" t="s">
        <v>89</v>
      </c>
      <c r="CS5" s="1" t="s">
        <v>90</v>
      </c>
      <c r="CT5" s="1" t="s">
        <v>91</v>
      </c>
      <c r="CU5" s="1" t="s">
        <v>92</v>
      </c>
      <c r="CV5" s="1" t="s">
        <v>93</v>
      </c>
    </row>
    <row r="6" spans="1:100" x14ac:dyDescent="0.4">
      <c r="A6" s="1" t="s">
        <v>902</v>
      </c>
      <c r="B6" s="9">
        <v>1</v>
      </c>
      <c r="C6" s="9">
        <v>1</v>
      </c>
      <c r="D6" s="9">
        <v>1</v>
      </c>
      <c r="E6" s="9">
        <v>1</v>
      </c>
      <c r="F6" s="9">
        <v>1</v>
      </c>
      <c r="G6" s="9">
        <v>0.14074183873429999</v>
      </c>
      <c r="H6" s="9">
        <v>5.1187231859600002E-2</v>
      </c>
      <c r="I6" s="9">
        <v>0.12045364694170001</v>
      </c>
      <c r="J6" s="9">
        <v>6.3384195106290009E-2</v>
      </c>
      <c r="K6" s="9">
        <v>1</v>
      </c>
      <c r="L6" s="9">
        <v>1</v>
      </c>
      <c r="M6" s="9">
        <v>1</v>
      </c>
      <c r="N6" s="9">
        <v>1</v>
      </c>
      <c r="O6" s="9">
        <v>1</v>
      </c>
      <c r="P6" s="9">
        <v>0.17228516413100001</v>
      </c>
      <c r="Q6" s="9">
        <v>0.13397762285100001</v>
      </c>
      <c r="R6" s="9">
        <v>0.14427072771489999</v>
      </c>
      <c r="S6" s="9">
        <v>0.1209143162989</v>
      </c>
      <c r="T6" s="9">
        <v>1</v>
      </c>
      <c r="U6" s="9">
        <v>1</v>
      </c>
      <c r="V6" s="9">
        <v>1</v>
      </c>
      <c r="W6" s="9">
        <v>1</v>
      </c>
      <c r="X6" s="9">
        <v>1</v>
      </c>
      <c r="Y6" s="9">
        <v>0.17637376807639998</v>
      </c>
      <c r="Z6" s="9">
        <v>0.14835391363889999</v>
      </c>
      <c r="AA6" s="9">
        <v>0.16162065512900001</v>
      </c>
      <c r="AB6" s="9">
        <v>0.1236910673744</v>
      </c>
      <c r="AC6" s="9">
        <v>1</v>
      </c>
      <c r="AD6" s="9">
        <v>1</v>
      </c>
      <c r="AE6" s="9">
        <v>1</v>
      </c>
      <c r="AF6" s="9">
        <v>1</v>
      </c>
      <c r="AG6" s="9">
        <v>1</v>
      </c>
      <c r="AH6" s="9">
        <v>0.2640189318724</v>
      </c>
      <c r="AI6" s="9">
        <v>0.18115812250409999</v>
      </c>
      <c r="AJ6" s="9">
        <v>0.16003539020739999</v>
      </c>
      <c r="AK6" s="9">
        <v>0.14954128351339999</v>
      </c>
      <c r="AL6" s="9">
        <v>1</v>
      </c>
      <c r="AM6" s="9">
        <v>1</v>
      </c>
      <c r="AN6" s="9">
        <v>1</v>
      </c>
      <c r="AO6" s="9">
        <v>1</v>
      </c>
      <c r="AP6" s="9">
        <v>1</v>
      </c>
      <c r="AQ6" s="9">
        <v>0.27347757364530001</v>
      </c>
      <c r="AR6" s="9">
        <v>0.24948173886549999</v>
      </c>
      <c r="AS6" s="9">
        <v>0.21470848798940001</v>
      </c>
      <c r="AT6" s="9">
        <v>0.22992979182959999</v>
      </c>
      <c r="AU6" s="9">
        <v>1</v>
      </c>
      <c r="AV6" s="9">
        <v>1</v>
      </c>
      <c r="AW6" s="9">
        <v>1</v>
      </c>
      <c r="AX6" s="9">
        <v>1</v>
      </c>
      <c r="AY6" s="9">
        <v>1</v>
      </c>
      <c r="AZ6" s="9">
        <v>0.38987563625880001</v>
      </c>
      <c r="BA6" s="9">
        <v>0.31798826725000001</v>
      </c>
      <c r="BB6" s="9">
        <v>0.32155906198299999</v>
      </c>
      <c r="BC6" s="9">
        <v>0.2926281452317</v>
      </c>
      <c r="BD6" s="9">
        <v>1</v>
      </c>
      <c r="BE6" s="9">
        <v>1</v>
      </c>
      <c r="BF6" s="9">
        <v>1</v>
      </c>
      <c r="BG6" s="9">
        <v>1</v>
      </c>
      <c r="BH6" s="9">
        <v>1</v>
      </c>
      <c r="BI6" s="9">
        <v>0.56408663561280004</v>
      </c>
      <c r="BJ6" s="9">
        <v>0.496997927783</v>
      </c>
      <c r="BK6" s="9">
        <v>0.39396005401220002</v>
      </c>
      <c r="BL6" s="9">
        <v>0.39597827912920003</v>
      </c>
      <c r="BM6" s="9">
        <v>1</v>
      </c>
      <c r="BN6" s="9">
        <v>1</v>
      </c>
      <c r="BO6" s="9">
        <v>1</v>
      </c>
      <c r="BP6" s="9">
        <v>1</v>
      </c>
      <c r="BQ6" s="9">
        <v>1</v>
      </c>
      <c r="BR6" s="9">
        <v>0.30550081650950001</v>
      </c>
      <c r="BS6" s="9">
        <v>0.25125010327739999</v>
      </c>
      <c r="BT6" s="9">
        <v>0.25154666231059997</v>
      </c>
      <c r="BU6" s="9">
        <v>0.2110025101361</v>
      </c>
      <c r="BV6" s="9">
        <v>1</v>
      </c>
      <c r="BW6" s="9">
        <v>1</v>
      </c>
      <c r="BX6" s="9">
        <v>1</v>
      </c>
      <c r="BY6" s="9">
        <v>1</v>
      </c>
      <c r="BZ6" s="9">
        <v>1</v>
      </c>
      <c r="CA6" s="9">
        <v>0.21140191381750001</v>
      </c>
      <c r="CB6" s="9">
        <v>0.16099663480690002</v>
      </c>
      <c r="CC6" s="9">
        <v>0.14963094205829999</v>
      </c>
      <c r="CD6" s="9">
        <v>0.14857101266809999</v>
      </c>
      <c r="CE6" s="9">
        <v>1</v>
      </c>
      <c r="CF6" s="9">
        <v>1</v>
      </c>
      <c r="CG6" s="9">
        <v>1</v>
      </c>
      <c r="CH6" s="9">
        <v>1</v>
      </c>
      <c r="CI6" s="9">
        <v>1</v>
      </c>
      <c r="CJ6" s="9">
        <v>0.238409332073</v>
      </c>
      <c r="CK6" s="9">
        <v>0.1863011864951</v>
      </c>
      <c r="CL6" s="9">
        <v>0.18584463933350001</v>
      </c>
      <c r="CM6" s="9">
        <v>0.1676189344457</v>
      </c>
      <c r="CN6" s="9">
        <v>1</v>
      </c>
      <c r="CO6" s="9">
        <v>1</v>
      </c>
      <c r="CP6" s="9">
        <v>1</v>
      </c>
      <c r="CQ6" s="9">
        <v>1</v>
      </c>
      <c r="CR6" s="9">
        <v>1</v>
      </c>
      <c r="CS6" s="9">
        <v>0.29394957101239999</v>
      </c>
      <c r="CT6" s="9">
        <v>0.24073436578810001</v>
      </c>
      <c r="CU6" s="9">
        <v>0.22925117106190002</v>
      </c>
      <c r="CV6" s="9">
        <v>0.2043884220312</v>
      </c>
    </row>
    <row r="7" spans="1:100" x14ac:dyDescent="0.4">
      <c r="B7" s="10">
        <v>136</v>
      </c>
      <c r="C7" s="10">
        <v>108</v>
      </c>
      <c r="D7" s="10">
        <v>91</v>
      </c>
      <c r="E7" s="10">
        <v>81</v>
      </c>
      <c r="F7" s="10">
        <v>151</v>
      </c>
      <c r="G7" s="10">
        <v>20</v>
      </c>
      <c r="H7" s="10">
        <v>12</v>
      </c>
      <c r="I7" s="10">
        <v>23</v>
      </c>
      <c r="J7" s="10">
        <v>32</v>
      </c>
      <c r="K7" s="10">
        <v>292</v>
      </c>
      <c r="L7" s="10">
        <v>251</v>
      </c>
      <c r="M7" s="10">
        <v>254</v>
      </c>
      <c r="N7" s="10">
        <v>265</v>
      </c>
      <c r="O7" s="10">
        <v>474</v>
      </c>
      <c r="P7" s="10">
        <v>72</v>
      </c>
      <c r="Q7" s="10">
        <v>58</v>
      </c>
      <c r="R7" s="10">
        <v>71</v>
      </c>
      <c r="S7" s="10">
        <v>103</v>
      </c>
      <c r="T7" s="10">
        <v>317</v>
      </c>
      <c r="U7" s="10">
        <v>269</v>
      </c>
      <c r="V7" s="10">
        <v>299</v>
      </c>
      <c r="W7" s="10">
        <v>308</v>
      </c>
      <c r="X7" s="10">
        <v>580</v>
      </c>
      <c r="Y7" s="10">
        <v>102</v>
      </c>
      <c r="Z7" s="10">
        <v>83</v>
      </c>
      <c r="AA7" s="10">
        <v>97</v>
      </c>
      <c r="AB7" s="10">
        <v>157</v>
      </c>
      <c r="AC7" s="10">
        <v>386</v>
      </c>
      <c r="AD7" s="10">
        <v>369</v>
      </c>
      <c r="AE7" s="10">
        <v>370</v>
      </c>
      <c r="AF7" s="10">
        <v>311</v>
      </c>
      <c r="AG7" s="10">
        <v>580</v>
      </c>
      <c r="AH7" s="10">
        <v>145</v>
      </c>
      <c r="AI7" s="10">
        <v>115</v>
      </c>
      <c r="AJ7" s="10">
        <v>100</v>
      </c>
      <c r="AK7" s="10">
        <v>148</v>
      </c>
      <c r="AL7" s="10">
        <v>500</v>
      </c>
      <c r="AM7" s="10">
        <v>434</v>
      </c>
      <c r="AN7" s="10">
        <v>404</v>
      </c>
      <c r="AO7" s="10">
        <v>417</v>
      </c>
      <c r="AP7" s="10">
        <v>702</v>
      </c>
      <c r="AQ7" s="10">
        <v>203</v>
      </c>
      <c r="AR7" s="10">
        <v>173</v>
      </c>
      <c r="AS7" s="10">
        <v>133</v>
      </c>
      <c r="AT7" s="10">
        <v>202</v>
      </c>
      <c r="AU7" s="10">
        <v>437</v>
      </c>
      <c r="AV7" s="10">
        <v>465</v>
      </c>
      <c r="AW7" s="10">
        <v>429</v>
      </c>
      <c r="AX7" s="10">
        <v>412</v>
      </c>
      <c r="AY7" s="10">
        <v>735</v>
      </c>
      <c r="AZ7" s="10">
        <v>308</v>
      </c>
      <c r="BA7" s="10">
        <v>228</v>
      </c>
      <c r="BB7" s="10">
        <v>180</v>
      </c>
      <c r="BC7" s="10">
        <v>246</v>
      </c>
      <c r="BD7" s="10">
        <v>204</v>
      </c>
      <c r="BE7" s="10">
        <v>207</v>
      </c>
      <c r="BF7" s="10">
        <v>215</v>
      </c>
      <c r="BG7" s="10">
        <v>194</v>
      </c>
      <c r="BH7" s="10">
        <v>361</v>
      </c>
      <c r="BI7" s="10">
        <v>231</v>
      </c>
      <c r="BJ7" s="10">
        <v>178</v>
      </c>
      <c r="BK7" s="10">
        <v>137</v>
      </c>
      <c r="BL7" s="10">
        <v>163</v>
      </c>
      <c r="BM7" s="10">
        <v>1055</v>
      </c>
      <c r="BN7" s="10">
        <v>974</v>
      </c>
      <c r="BO7" s="10">
        <v>971</v>
      </c>
      <c r="BP7" s="10">
        <v>879</v>
      </c>
      <c r="BQ7" s="10">
        <v>1564</v>
      </c>
      <c r="BR7" s="10">
        <v>554</v>
      </c>
      <c r="BS7" s="10">
        <v>428</v>
      </c>
      <c r="BT7" s="10">
        <v>353</v>
      </c>
      <c r="BU7" s="10">
        <v>488</v>
      </c>
      <c r="BV7" s="10">
        <v>1217</v>
      </c>
      <c r="BW7" s="10">
        <v>1129</v>
      </c>
      <c r="BX7" s="10">
        <v>1090</v>
      </c>
      <c r="BY7" s="10">
        <v>1124</v>
      </c>
      <c r="BZ7" s="10">
        <v>2010</v>
      </c>
      <c r="CA7" s="10">
        <v>519</v>
      </c>
      <c r="CB7" s="10">
        <v>419</v>
      </c>
      <c r="CC7" s="10">
        <v>382</v>
      </c>
      <c r="CD7" s="10">
        <v>558</v>
      </c>
      <c r="CE7" s="10">
        <v>1503</v>
      </c>
      <c r="CF7" s="10">
        <v>1379</v>
      </c>
      <c r="CG7" s="10">
        <v>1366</v>
      </c>
      <c r="CH7" s="10">
        <v>1335</v>
      </c>
      <c r="CI7" s="10">
        <v>2387</v>
      </c>
      <c r="CJ7" s="10">
        <v>717</v>
      </c>
      <c r="CK7" s="10">
        <v>542</v>
      </c>
      <c r="CL7" s="10">
        <v>478</v>
      </c>
      <c r="CM7" s="10">
        <v>681</v>
      </c>
      <c r="CN7" s="10">
        <v>774</v>
      </c>
      <c r="CO7" s="10">
        <v>727</v>
      </c>
      <c r="CP7" s="10">
        <v>701</v>
      </c>
      <c r="CQ7" s="10">
        <v>674</v>
      </c>
      <c r="CR7" s="10">
        <v>1199</v>
      </c>
      <c r="CS7" s="10">
        <v>364</v>
      </c>
      <c r="CT7" s="10">
        <v>307</v>
      </c>
      <c r="CU7" s="10">
        <v>262</v>
      </c>
      <c r="CV7" s="10">
        <v>368</v>
      </c>
    </row>
    <row r="8" spans="1:100" x14ac:dyDescent="0.4">
      <c r="B8" s="10">
        <v>136</v>
      </c>
      <c r="C8" s="10">
        <v>108</v>
      </c>
      <c r="D8" s="10">
        <v>91</v>
      </c>
      <c r="E8" s="10">
        <v>81</v>
      </c>
      <c r="F8" s="10">
        <v>151</v>
      </c>
      <c r="G8" s="10">
        <v>140</v>
      </c>
      <c r="H8" s="10">
        <v>171</v>
      </c>
      <c r="I8" s="10">
        <v>194</v>
      </c>
      <c r="J8" s="10">
        <v>525</v>
      </c>
      <c r="K8" s="10">
        <v>292</v>
      </c>
      <c r="L8" s="10">
        <v>251</v>
      </c>
      <c r="M8" s="10">
        <v>254</v>
      </c>
      <c r="N8" s="10">
        <v>265</v>
      </c>
      <c r="O8" s="10">
        <v>474</v>
      </c>
      <c r="P8" s="10">
        <v>399</v>
      </c>
      <c r="Q8" s="10">
        <v>458</v>
      </c>
      <c r="R8" s="10">
        <v>487</v>
      </c>
      <c r="S8" s="10">
        <v>1024</v>
      </c>
      <c r="T8" s="10">
        <v>317</v>
      </c>
      <c r="U8" s="10">
        <v>269</v>
      </c>
      <c r="V8" s="10">
        <v>299</v>
      </c>
      <c r="W8" s="10">
        <v>308</v>
      </c>
      <c r="X8" s="10">
        <v>580</v>
      </c>
      <c r="Y8" s="10">
        <v>558</v>
      </c>
      <c r="Z8" s="10">
        <v>557</v>
      </c>
      <c r="AA8" s="10">
        <v>670</v>
      </c>
      <c r="AB8" s="10">
        <v>1265</v>
      </c>
      <c r="AC8" s="10">
        <v>386</v>
      </c>
      <c r="AD8" s="10">
        <v>369</v>
      </c>
      <c r="AE8" s="10">
        <v>370</v>
      </c>
      <c r="AF8" s="10">
        <v>311</v>
      </c>
      <c r="AG8" s="10">
        <v>580</v>
      </c>
      <c r="AH8" s="10">
        <v>579</v>
      </c>
      <c r="AI8" s="10">
        <v>605</v>
      </c>
      <c r="AJ8" s="10">
        <v>615</v>
      </c>
      <c r="AK8" s="10">
        <v>977</v>
      </c>
      <c r="AL8" s="10">
        <v>500</v>
      </c>
      <c r="AM8" s="10">
        <v>434</v>
      </c>
      <c r="AN8" s="10">
        <v>404</v>
      </c>
      <c r="AO8" s="10">
        <v>417</v>
      </c>
      <c r="AP8" s="10">
        <v>702</v>
      </c>
      <c r="AQ8" s="10">
        <v>697</v>
      </c>
      <c r="AR8" s="10">
        <v>673</v>
      </c>
      <c r="AS8" s="10">
        <v>615</v>
      </c>
      <c r="AT8" s="10">
        <v>885</v>
      </c>
      <c r="AU8" s="10">
        <v>437</v>
      </c>
      <c r="AV8" s="10">
        <v>465</v>
      </c>
      <c r="AW8" s="10">
        <v>429</v>
      </c>
      <c r="AX8" s="10">
        <v>412</v>
      </c>
      <c r="AY8" s="10">
        <v>735</v>
      </c>
      <c r="AZ8" s="10">
        <v>799</v>
      </c>
      <c r="BA8" s="10">
        <v>729</v>
      </c>
      <c r="BB8" s="10">
        <v>608</v>
      </c>
      <c r="BC8" s="10">
        <v>879</v>
      </c>
      <c r="BD8" s="10">
        <v>204</v>
      </c>
      <c r="BE8" s="10">
        <v>207</v>
      </c>
      <c r="BF8" s="10">
        <v>215</v>
      </c>
      <c r="BG8" s="10">
        <v>194</v>
      </c>
      <c r="BH8" s="10">
        <v>361</v>
      </c>
      <c r="BI8" s="10">
        <v>408</v>
      </c>
      <c r="BJ8" s="10">
        <v>375</v>
      </c>
      <c r="BK8" s="10">
        <v>339</v>
      </c>
      <c r="BL8" s="10">
        <v>431</v>
      </c>
      <c r="BM8" s="10">
        <v>1055</v>
      </c>
      <c r="BN8" s="10">
        <v>974</v>
      </c>
      <c r="BO8" s="10">
        <v>971</v>
      </c>
      <c r="BP8" s="10">
        <v>879</v>
      </c>
      <c r="BQ8" s="10">
        <v>1564</v>
      </c>
      <c r="BR8" s="10">
        <v>1560</v>
      </c>
      <c r="BS8" s="10">
        <v>1486</v>
      </c>
      <c r="BT8" s="10">
        <v>1327</v>
      </c>
      <c r="BU8" s="10">
        <v>2296</v>
      </c>
      <c r="BV8" s="10">
        <v>1217</v>
      </c>
      <c r="BW8" s="10">
        <v>1129</v>
      </c>
      <c r="BX8" s="10">
        <v>1090</v>
      </c>
      <c r="BY8" s="10">
        <v>1124</v>
      </c>
      <c r="BZ8" s="10">
        <v>2010</v>
      </c>
      <c r="CA8" s="10">
        <v>2001</v>
      </c>
      <c r="CB8" s="10">
        <v>2055</v>
      </c>
      <c r="CC8" s="10">
        <v>2161</v>
      </c>
      <c r="CD8" s="10">
        <v>3652</v>
      </c>
      <c r="CE8" s="10">
        <v>1503</v>
      </c>
      <c r="CF8" s="10">
        <v>1379</v>
      </c>
      <c r="CG8" s="10">
        <v>1366</v>
      </c>
      <c r="CH8" s="10">
        <v>1335</v>
      </c>
      <c r="CI8" s="10">
        <v>2387</v>
      </c>
      <c r="CJ8" s="10">
        <v>2405</v>
      </c>
      <c r="CK8" s="10">
        <v>2382</v>
      </c>
      <c r="CL8" s="10">
        <v>2397</v>
      </c>
      <c r="CM8" s="10">
        <v>4107</v>
      </c>
      <c r="CN8" s="10">
        <v>774</v>
      </c>
      <c r="CO8" s="10">
        <v>727</v>
      </c>
      <c r="CP8" s="10">
        <v>701</v>
      </c>
      <c r="CQ8" s="10">
        <v>674</v>
      </c>
      <c r="CR8" s="10">
        <v>1199</v>
      </c>
      <c r="CS8" s="10">
        <v>1175</v>
      </c>
      <c r="CT8" s="10">
        <v>1190</v>
      </c>
      <c r="CU8" s="10">
        <v>1127</v>
      </c>
      <c r="CV8" s="10">
        <v>1880</v>
      </c>
    </row>
    <row r="9" spans="1:100" x14ac:dyDescent="0.4">
      <c r="B9" s="10">
        <v>258.6743145209</v>
      </c>
      <c r="C9" s="10">
        <v>206.75410247049999</v>
      </c>
      <c r="D9" s="10">
        <v>207.85803000000001</v>
      </c>
      <c r="E9" s="10">
        <v>239.88920721349999</v>
      </c>
      <c r="F9" s="10">
        <v>336.56823603610002</v>
      </c>
      <c r="G9" s="10">
        <v>58.399183049370002</v>
      </c>
      <c r="H9" s="10">
        <v>20.12214622067</v>
      </c>
      <c r="I9" s="10">
        <v>49.520511752259999</v>
      </c>
      <c r="J9" s="10">
        <v>43.36733287066</v>
      </c>
      <c r="K9" s="10">
        <v>419.0732289545</v>
      </c>
      <c r="L9" s="10">
        <v>387.37719659430002</v>
      </c>
      <c r="M9" s="10">
        <v>394.89598999999998</v>
      </c>
      <c r="N9" s="10">
        <v>379.96653470640001</v>
      </c>
      <c r="O9" s="10">
        <v>764.5510685534</v>
      </c>
      <c r="P9" s="10">
        <v>117.8894320245</v>
      </c>
      <c r="Q9" s="10">
        <v>88.879637938360005</v>
      </c>
      <c r="R9" s="10">
        <v>97.240161485339996</v>
      </c>
      <c r="S9" s="10">
        <v>136.44149056649999</v>
      </c>
      <c r="T9" s="10">
        <v>406.76220408530003</v>
      </c>
      <c r="U9" s="10">
        <v>349.80548503130001</v>
      </c>
      <c r="V9" s="10">
        <v>347.53294</v>
      </c>
      <c r="W9" s="10">
        <v>339.02333690590001</v>
      </c>
      <c r="X9" s="10">
        <v>618.09155849379999</v>
      </c>
      <c r="Y9" s="10">
        <v>108.8554739495</v>
      </c>
      <c r="Z9" s="10">
        <v>93.131948742069994</v>
      </c>
      <c r="AA9" s="10">
        <v>102.90824467980001</v>
      </c>
      <c r="AB9" s="10">
        <v>132.7668803544</v>
      </c>
      <c r="AC9" s="10">
        <v>384.58491519939997</v>
      </c>
      <c r="AD9" s="10">
        <v>402.11084453350003</v>
      </c>
      <c r="AE9" s="10">
        <v>363.04106999999999</v>
      </c>
      <c r="AF9" s="10">
        <v>324.62825589760001</v>
      </c>
      <c r="AG9" s="10">
        <v>580.37435151759996</v>
      </c>
      <c r="AH9" s="10">
        <v>152.88278152909999</v>
      </c>
      <c r="AI9" s="10">
        <v>105.3177976238</v>
      </c>
      <c r="AJ9" s="10">
        <v>89.923840200699999</v>
      </c>
      <c r="AK9" s="10">
        <v>138.67581043609999</v>
      </c>
      <c r="AL9" s="10">
        <v>337.67732900070001</v>
      </c>
      <c r="AM9" s="10">
        <v>293.76269319950001</v>
      </c>
      <c r="AN9" s="10">
        <v>324.50139000000001</v>
      </c>
      <c r="AO9" s="10">
        <v>297.39304834439997</v>
      </c>
      <c r="AP9" s="10">
        <v>532.71543810840001</v>
      </c>
      <c r="AQ9" s="10">
        <v>146.27249792910001</v>
      </c>
      <c r="AR9" s="10">
        <v>134.08989371839999</v>
      </c>
      <c r="AS9" s="10">
        <v>111.82247003809999</v>
      </c>
      <c r="AT9" s="10">
        <v>196.676250348</v>
      </c>
      <c r="AU9" s="10">
        <v>270.92492075069998</v>
      </c>
      <c r="AV9" s="10">
        <v>262.36693448670002</v>
      </c>
      <c r="AW9" s="10">
        <v>234.22774000000001</v>
      </c>
      <c r="AX9" s="10">
        <v>230.80629662379999</v>
      </c>
      <c r="AY9" s="10">
        <v>502.68849657880003</v>
      </c>
      <c r="AZ9" s="10">
        <v>190.2747666265</v>
      </c>
      <c r="BA9" s="10">
        <v>165.4752596962</v>
      </c>
      <c r="BB9" s="10">
        <v>149.07251928669999</v>
      </c>
      <c r="BC9" s="10">
        <v>254.0222010633</v>
      </c>
      <c r="BD9" s="10">
        <v>186.9545668886</v>
      </c>
      <c r="BE9" s="10">
        <v>201.77211584380001</v>
      </c>
      <c r="BF9" s="10">
        <v>193.1121</v>
      </c>
      <c r="BG9" s="10">
        <v>177.74369082410001</v>
      </c>
      <c r="BH9" s="10">
        <v>246.89136659779999</v>
      </c>
      <c r="BI9" s="10">
        <v>147.59076843010001</v>
      </c>
      <c r="BJ9" s="10">
        <v>122.26300135389999</v>
      </c>
      <c r="BK9" s="10">
        <v>112.75870293139999</v>
      </c>
      <c r="BL9" s="10">
        <v>176.94353781960001</v>
      </c>
      <c r="BM9" s="10">
        <v>1118.3442517210001</v>
      </c>
      <c r="BN9" s="10">
        <v>1028.9519666829999</v>
      </c>
      <c r="BO9" s="10">
        <v>1005.80999</v>
      </c>
      <c r="BP9" s="10">
        <v>985.46039520500005</v>
      </c>
      <c r="BQ9" s="10">
        <v>1755.8868206699999</v>
      </c>
      <c r="BR9" s="10">
        <v>535.49311351999995</v>
      </c>
      <c r="BS9" s="10">
        <v>440.81310685519998</v>
      </c>
      <c r="BT9" s="10">
        <v>452.56618845489999</v>
      </c>
      <c r="BU9" s="10">
        <v>637.34379305419998</v>
      </c>
      <c r="BV9" s="10">
        <v>1153.612802186</v>
      </c>
      <c r="BW9" s="10">
        <v>1075.067046072</v>
      </c>
      <c r="BX9" s="10">
        <v>1047.8603499999999</v>
      </c>
      <c r="BY9" s="10">
        <v>1020.433488172</v>
      </c>
      <c r="BZ9" s="10">
        <v>1817.5978715010001</v>
      </c>
      <c r="CA9" s="10">
        <v>381.71971824460002</v>
      </c>
      <c r="CB9" s="10">
        <v>285.04239424899998</v>
      </c>
      <c r="CC9" s="10">
        <v>254.53385941330001</v>
      </c>
      <c r="CD9" s="10">
        <v>434.0908739427</v>
      </c>
      <c r="CE9" s="10">
        <v>1509.81425698</v>
      </c>
      <c r="CF9" s="10">
        <v>1383.6496055079999</v>
      </c>
      <c r="CG9" s="10">
        <v>1355.1001699999999</v>
      </c>
      <c r="CH9" s="10">
        <v>1344.1290153089999</v>
      </c>
      <c r="CI9" s="10">
        <v>2363.4415661379999</v>
      </c>
      <c r="CJ9" s="10">
        <v>558.78099660270004</v>
      </c>
      <c r="CK9" s="10">
        <v>446.04935191689998</v>
      </c>
      <c r="CL9" s="10">
        <v>438.26293993809998</v>
      </c>
      <c r="CM9" s="10">
        <v>672.72501634360003</v>
      </c>
      <c r="CN9" s="10">
        <v>767.18574301950002</v>
      </c>
      <c r="CO9" s="10">
        <v>722.35039449199996</v>
      </c>
      <c r="CP9" s="10">
        <v>711.89931999999999</v>
      </c>
      <c r="CQ9" s="10">
        <v>664.87098469149998</v>
      </c>
      <c r="CR9" s="10">
        <v>1222.5584338619999</v>
      </c>
      <c r="CS9" s="10">
        <v>363.38390693539998</v>
      </c>
      <c r="CT9" s="10">
        <v>283.52782460370003</v>
      </c>
      <c r="CU9" s="10">
        <v>273.06695375020001</v>
      </c>
      <c r="CV9" s="10">
        <v>403.37203080770001</v>
      </c>
    </row>
    <row r="10" spans="1:100" x14ac:dyDescent="0.4">
      <c r="B10" s="10">
        <v>258.6743145209</v>
      </c>
      <c r="C10" s="10">
        <v>206.75410247049999</v>
      </c>
      <c r="D10" s="10">
        <v>207.85803000000001</v>
      </c>
      <c r="E10" s="10">
        <v>239.88920721349999</v>
      </c>
      <c r="F10" s="10">
        <v>336.56823603610002</v>
      </c>
      <c r="G10" s="10">
        <v>414.93832661670001</v>
      </c>
      <c r="H10" s="10">
        <v>393.1087009327</v>
      </c>
      <c r="I10" s="10">
        <v>411.1167491361</v>
      </c>
      <c r="J10" s="10">
        <v>684.19789504209996</v>
      </c>
      <c r="K10" s="10">
        <v>419.0732289545</v>
      </c>
      <c r="L10" s="10">
        <v>387.37719659430002</v>
      </c>
      <c r="M10" s="10">
        <v>394.89598999999998</v>
      </c>
      <c r="N10" s="10">
        <v>379.96653470640001</v>
      </c>
      <c r="O10" s="10">
        <v>764.5510685534</v>
      </c>
      <c r="P10" s="10">
        <v>684.26920344040002</v>
      </c>
      <c r="Q10" s="10">
        <v>663.39166233169999</v>
      </c>
      <c r="R10" s="10">
        <v>674.01172105759997</v>
      </c>
      <c r="S10" s="10">
        <v>1128.41468854</v>
      </c>
      <c r="T10" s="10">
        <v>406.76220408530003</v>
      </c>
      <c r="U10" s="10">
        <v>349.80548503130001</v>
      </c>
      <c r="V10" s="10">
        <v>347.53294</v>
      </c>
      <c r="W10" s="10">
        <v>339.02333690590001</v>
      </c>
      <c r="X10" s="10">
        <v>618.09155849379999</v>
      </c>
      <c r="Y10" s="10">
        <v>617.18630347789997</v>
      </c>
      <c r="Z10" s="10">
        <v>627.76873530119997</v>
      </c>
      <c r="AA10" s="10">
        <v>636.72706064479996</v>
      </c>
      <c r="AB10" s="10">
        <v>1073.374845675</v>
      </c>
      <c r="AC10" s="10">
        <v>384.58491519939997</v>
      </c>
      <c r="AD10" s="10">
        <v>402.11084453350003</v>
      </c>
      <c r="AE10" s="10">
        <v>363.04106999999999</v>
      </c>
      <c r="AF10" s="10">
        <v>324.62825589760001</v>
      </c>
      <c r="AG10" s="10">
        <v>580.37435151759996</v>
      </c>
      <c r="AH10" s="10">
        <v>579.05991985059995</v>
      </c>
      <c r="AI10" s="10">
        <v>581.35840760539998</v>
      </c>
      <c r="AJ10" s="10">
        <v>561.89971533259995</v>
      </c>
      <c r="AK10" s="10">
        <v>927.34131457230001</v>
      </c>
      <c r="AL10" s="10">
        <v>337.67732900070001</v>
      </c>
      <c r="AM10" s="10">
        <v>293.76269319950001</v>
      </c>
      <c r="AN10" s="10">
        <v>324.50139000000001</v>
      </c>
      <c r="AO10" s="10">
        <v>297.39304834439997</v>
      </c>
      <c r="AP10" s="10">
        <v>532.71543810840001</v>
      </c>
      <c r="AQ10" s="10">
        <v>534.86103441440002</v>
      </c>
      <c r="AR10" s="10">
        <v>537.47378196149998</v>
      </c>
      <c r="AS10" s="10">
        <v>520.81066326339999</v>
      </c>
      <c r="AT10" s="10">
        <v>855.37523773249995</v>
      </c>
      <c r="AU10" s="10">
        <v>270.92492075069998</v>
      </c>
      <c r="AV10" s="10">
        <v>262.36693448670002</v>
      </c>
      <c r="AW10" s="10">
        <v>234.22774000000001</v>
      </c>
      <c r="AX10" s="10">
        <v>230.80629662379999</v>
      </c>
      <c r="AY10" s="10">
        <v>502.68849657880003</v>
      </c>
      <c r="AZ10" s="10">
        <v>488.03964374970002</v>
      </c>
      <c r="BA10" s="10">
        <v>520.38165158490006</v>
      </c>
      <c r="BB10" s="10">
        <v>463.59296599330003</v>
      </c>
      <c r="BC10" s="10">
        <v>868.07166433760005</v>
      </c>
      <c r="BD10" s="10">
        <v>186.9545668886</v>
      </c>
      <c r="BE10" s="10">
        <v>201.77211584380001</v>
      </c>
      <c r="BF10" s="10">
        <v>193.1121</v>
      </c>
      <c r="BG10" s="10">
        <v>177.74369082410001</v>
      </c>
      <c r="BH10" s="10">
        <v>246.89136659779999</v>
      </c>
      <c r="BI10" s="10">
        <v>261.6455684503</v>
      </c>
      <c r="BJ10" s="10">
        <v>246.00304049409999</v>
      </c>
      <c r="BK10" s="10">
        <v>286.2186198398</v>
      </c>
      <c r="BL10" s="10">
        <v>446.85162582309999</v>
      </c>
      <c r="BM10" s="10">
        <v>1118.3442517210001</v>
      </c>
      <c r="BN10" s="10">
        <v>1028.9519666829999</v>
      </c>
      <c r="BO10" s="10">
        <v>1005.80999</v>
      </c>
      <c r="BP10" s="10">
        <v>985.46039520500005</v>
      </c>
      <c r="BQ10" s="10">
        <v>1755.8868206699999</v>
      </c>
      <c r="BR10" s="10">
        <v>1752.8369306449999</v>
      </c>
      <c r="BS10" s="10">
        <v>1754.4793060980001</v>
      </c>
      <c r="BT10" s="10">
        <v>1799.134141944</v>
      </c>
      <c r="BU10" s="10">
        <v>3020.550763321</v>
      </c>
      <c r="BV10" s="10">
        <v>1153.612802186</v>
      </c>
      <c r="BW10" s="10">
        <v>1075.067046072</v>
      </c>
      <c r="BX10" s="10">
        <v>1047.8603499999999</v>
      </c>
      <c r="BY10" s="10">
        <v>1020.433488172</v>
      </c>
      <c r="BZ10" s="10">
        <v>1817.5978715010001</v>
      </c>
      <c r="CA10" s="10">
        <v>1805.6587632129999</v>
      </c>
      <c r="CB10" s="10">
        <v>1770.486660114</v>
      </c>
      <c r="CC10" s="10">
        <v>1701.07770433</v>
      </c>
      <c r="CD10" s="10">
        <v>2921.773676756</v>
      </c>
      <c r="CE10" s="10">
        <v>1509.81425698</v>
      </c>
      <c r="CF10" s="10">
        <v>1383.6496055079999</v>
      </c>
      <c r="CG10" s="10">
        <v>1355.1001699999999</v>
      </c>
      <c r="CH10" s="10">
        <v>1344.1290153089999</v>
      </c>
      <c r="CI10" s="10">
        <v>2363.4415661379999</v>
      </c>
      <c r="CJ10" s="10">
        <v>2343.7882726490002</v>
      </c>
      <c r="CK10" s="10">
        <v>2394.2378484450001</v>
      </c>
      <c r="CL10" s="10">
        <v>2358.2221231120002</v>
      </c>
      <c r="CM10" s="10">
        <v>4013.4190004729999</v>
      </c>
      <c r="CN10" s="10">
        <v>767.18574301950002</v>
      </c>
      <c r="CO10" s="10">
        <v>722.35039449199996</v>
      </c>
      <c r="CP10" s="10">
        <v>711.89931999999999</v>
      </c>
      <c r="CQ10" s="10">
        <v>664.87098469149998</v>
      </c>
      <c r="CR10" s="10">
        <v>1222.5584338619999</v>
      </c>
      <c r="CS10" s="10">
        <v>1236.211727351</v>
      </c>
      <c r="CT10" s="10">
        <v>1177.7621515549999</v>
      </c>
      <c r="CU10" s="10">
        <v>1191.125665729</v>
      </c>
      <c r="CV10" s="10">
        <v>1973.5561672179999</v>
      </c>
    </row>
    <row r="11" spans="1:100" x14ac:dyDescent="0.4">
      <c r="B11" s="4" t="s">
        <v>142</v>
      </c>
      <c r="C11" s="4" t="s">
        <v>142</v>
      </c>
      <c r="D11" s="4" t="s">
        <v>142</v>
      </c>
      <c r="E11" s="4" t="s">
        <v>142</v>
      </c>
      <c r="F11" s="4" t="s">
        <v>142</v>
      </c>
      <c r="G11" s="4" t="s">
        <v>491</v>
      </c>
      <c r="H11" s="4" t="s">
        <v>95</v>
      </c>
      <c r="I11" s="4" t="s">
        <v>491</v>
      </c>
      <c r="J11" s="4" t="s">
        <v>95</v>
      </c>
      <c r="K11" s="4" t="s">
        <v>142</v>
      </c>
      <c r="L11" s="4" t="s">
        <v>142</v>
      </c>
      <c r="M11" s="4" t="s">
        <v>142</v>
      </c>
      <c r="N11" s="4" t="s">
        <v>142</v>
      </c>
      <c r="O11" s="4" t="s">
        <v>142</v>
      </c>
      <c r="P11" s="4" t="s">
        <v>116</v>
      </c>
      <c r="Q11" s="4" t="s">
        <v>95</v>
      </c>
      <c r="R11" s="4" t="s">
        <v>95</v>
      </c>
      <c r="S11" s="4" t="s">
        <v>95</v>
      </c>
      <c r="T11" s="4" t="s">
        <v>142</v>
      </c>
      <c r="U11" s="4" t="s">
        <v>142</v>
      </c>
      <c r="V11" s="4" t="s">
        <v>142</v>
      </c>
      <c r="W11" s="4" t="s">
        <v>142</v>
      </c>
      <c r="X11" s="4" t="s">
        <v>142</v>
      </c>
      <c r="Y11" s="4" t="s">
        <v>116</v>
      </c>
      <c r="Z11" s="4" t="s">
        <v>95</v>
      </c>
      <c r="AA11" s="4" t="s">
        <v>95</v>
      </c>
      <c r="AB11" s="4" t="s">
        <v>95</v>
      </c>
      <c r="AC11" s="4" t="s">
        <v>142</v>
      </c>
      <c r="AD11" s="4" t="s">
        <v>142</v>
      </c>
      <c r="AE11" s="4" t="s">
        <v>142</v>
      </c>
      <c r="AF11" s="4" t="s">
        <v>142</v>
      </c>
      <c r="AG11" s="4" t="s">
        <v>142</v>
      </c>
      <c r="AH11" s="4" t="s">
        <v>229</v>
      </c>
      <c r="AI11" s="4" t="s">
        <v>95</v>
      </c>
      <c r="AJ11" s="4" t="s">
        <v>95</v>
      </c>
      <c r="AK11" s="4" t="s">
        <v>95</v>
      </c>
      <c r="AL11" s="4" t="s">
        <v>142</v>
      </c>
      <c r="AM11" s="4" t="s">
        <v>142</v>
      </c>
      <c r="AN11" s="4" t="s">
        <v>142</v>
      </c>
      <c r="AO11" s="4" t="s">
        <v>142</v>
      </c>
      <c r="AP11" s="4" t="s">
        <v>142</v>
      </c>
      <c r="AQ11" s="4" t="s">
        <v>399</v>
      </c>
      <c r="AR11" s="4" t="s">
        <v>95</v>
      </c>
      <c r="AS11" s="4" t="s">
        <v>95</v>
      </c>
      <c r="AT11" s="4" t="s">
        <v>95</v>
      </c>
      <c r="AU11" s="4" t="s">
        <v>142</v>
      </c>
      <c r="AV11" s="4" t="s">
        <v>142</v>
      </c>
      <c r="AW11" s="4" t="s">
        <v>142</v>
      </c>
      <c r="AX11" s="4" t="s">
        <v>142</v>
      </c>
      <c r="AY11" s="4" t="s">
        <v>142</v>
      </c>
      <c r="AZ11" s="4" t="s">
        <v>226</v>
      </c>
      <c r="BA11" s="4" t="s">
        <v>95</v>
      </c>
      <c r="BB11" s="4" t="s">
        <v>95</v>
      </c>
      <c r="BC11" s="4" t="s">
        <v>95</v>
      </c>
      <c r="BD11" s="4" t="s">
        <v>142</v>
      </c>
      <c r="BE11" s="4" t="s">
        <v>142</v>
      </c>
      <c r="BF11" s="4" t="s">
        <v>142</v>
      </c>
      <c r="BG11" s="4" t="s">
        <v>142</v>
      </c>
      <c r="BH11" s="4" t="s">
        <v>142</v>
      </c>
      <c r="BI11" s="4" t="s">
        <v>231</v>
      </c>
      <c r="BJ11" s="4" t="s">
        <v>228</v>
      </c>
      <c r="BK11" s="4" t="s">
        <v>95</v>
      </c>
      <c r="BL11" s="4" t="s">
        <v>95</v>
      </c>
      <c r="BM11" s="4" t="s">
        <v>142</v>
      </c>
      <c r="BN11" s="4" t="s">
        <v>142</v>
      </c>
      <c r="BO11" s="4" t="s">
        <v>142</v>
      </c>
      <c r="BP11" s="4" t="s">
        <v>142</v>
      </c>
      <c r="BQ11" s="4" t="s">
        <v>142</v>
      </c>
      <c r="BR11" s="4" t="s">
        <v>226</v>
      </c>
      <c r="BS11" s="4" t="s">
        <v>116</v>
      </c>
      <c r="BT11" s="4" t="s">
        <v>116</v>
      </c>
      <c r="BU11" s="4" t="s">
        <v>95</v>
      </c>
      <c r="BV11" s="4" t="s">
        <v>142</v>
      </c>
      <c r="BW11" s="4" t="s">
        <v>142</v>
      </c>
      <c r="BX11" s="4" t="s">
        <v>142</v>
      </c>
      <c r="BY11" s="4" t="s">
        <v>142</v>
      </c>
      <c r="BZ11" s="4" t="s">
        <v>142</v>
      </c>
      <c r="CA11" s="4" t="s">
        <v>114</v>
      </c>
      <c r="CB11" s="4" t="s">
        <v>95</v>
      </c>
      <c r="CC11" s="4" t="s">
        <v>95</v>
      </c>
      <c r="CD11" s="4" t="s">
        <v>95</v>
      </c>
      <c r="CE11" s="4" t="s">
        <v>142</v>
      </c>
      <c r="CF11" s="4" t="s">
        <v>142</v>
      </c>
      <c r="CG11" s="4" t="s">
        <v>142</v>
      </c>
      <c r="CH11" s="4" t="s">
        <v>142</v>
      </c>
      <c r="CI11" s="4" t="s">
        <v>142</v>
      </c>
      <c r="CJ11" s="4" t="s">
        <v>114</v>
      </c>
      <c r="CK11" s="4" t="s">
        <v>95</v>
      </c>
      <c r="CL11" s="4" t="s">
        <v>95</v>
      </c>
      <c r="CM11" s="4" t="s">
        <v>95</v>
      </c>
      <c r="CN11" s="4" t="s">
        <v>142</v>
      </c>
      <c r="CO11" s="4" t="s">
        <v>142</v>
      </c>
      <c r="CP11" s="4" t="s">
        <v>142</v>
      </c>
      <c r="CQ11" s="4" t="s">
        <v>142</v>
      </c>
      <c r="CR11" s="4" t="s">
        <v>142</v>
      </c>
      <c r="CS11" s="4" t="s">
        <v>226</v>
      </c>
      <c r="CT11" s="4" t="s">
        <v>95</v>
      </c>
      <c r="CU11" s="4" t="s">
        <v>95</v>
      </c>
      <c r="CV11" s="4" t="s">
        <v>95</v>
      </c>
    </row>
    <row r="12" spans="1:100" x14ac:dyDescent="0.4">
      <c r="A12" s="1" t="s">
        <v>903</v>
      </c>
      <c r="B12" s="9">
        <v>0</v>
      </c>
      <c r="C12" s="9">
        <v>0</v>
      </c>
      <c r="D12" s="9">
        <v>0</v>
      </c>
      <c r="E12" s="9">
        <v>0</v>
      </c>
      <c r="F12" s="9">
        <v>0</v>
      </c>
      <c r="G12" s="9">
        <v>0.22128859338769999</v>
      </c>
      <c r="H12" s="9">
        <v>0.14948560710469999</v>
      </c>
      <c r="I12" s="9">
        <v>0.1585672482245</v>
      </c>
      <c r="J12" s="9">
        <v>0.18444637496130001</v>
      </c>
      <c r="K12" s="9">
        <v>0</v>
      </c>
      <c r="L12" s="9">
        <v>0</v>
      </c>
      <c r="M12" s="9">
        <v>0</v>
      </c>
      <c r="N12" s="9">
        <v>0</v>
      </c>
      <c r="O12" s="9">
        <v>0</v>
      </c>
      <c r="P12" s="9">
        <v>0.23515355217210002</v>
      </c>
      <c r="Q12" s="9">
        <v>0.17922680766820001</v>
      </c>
      <c r="R12" s="9">
        <v>0.1973018978845</v>
      </c>
      <c r="S12" s="9">
        <v>0.183864895577</v>
      </c>
      <c r="T12" s="9">
        <v>0</v>
      </c>
      <c r="U12" s="9">
        <v>0</v>
      </c>
      <c r="V12" s="9">
        <v>0</v>
      </c>
      <c r="W12" s="9">
        <v>0</v>
      </c>
      <c r="X12" s="9">
        <v>0</v>
      </c>
      <c r="Y12" s="9">
        <v>0.22084287690240001</v>
      </c>
      <c r="Z12" s="9">
        <v>0.2027763149222</v>
      </c>
      <c r="AA12" s="9">
        <v>0.1627179015453</v>
      </c>
      <c r="AB12" s="9">
        <v>0.20182837260460001</v>
      </c>
      <c r="AC12" s="9">
        <v>0</v>
      </c>
      <c r="AD12" s="9">
        <v>0</v>
      </c>
      <c r="AE12" s="9">
        <v>0</v>
      </c>
      <c r="AF12" s="9">
        <v>0</v>
      </c>
      <c r="AG12" s="9">
        <v>0</v>
      </c>
      <c r="AH12" s="9">
        <v>0.2671408535584</v>
      </c>
      <c r="AI12" s="9">
        <v>0.2040399943532</v>
      </c>
      <c r="AJ12" s="9">
        <v>0.26372211083060004</v>
      </c>
      <c r="AK12" s="9">
        <v>0.2489276864751</v>
      </c>
      <c r="AL12" s="9">
        <v>0</v>
      </c>
      <c r="AM12" s="9">
        <v>0</v>
      </c>
      <c r="AN12" s="9">
        <v>0</v>
      </c>
      <c r="AO12" s="9">
        <v>0</v>
      </c>
      <c r="AP12" s="9">
        <v>0</v>
      </c>
      <c r="AQ12" s="9">
        <v>0.27282012660490002</v>
      </c>
      <c r="AR12" s="9">
        <v>0.20069386083349999</v>
      </c>
      <c r="AS12" s="9">
        <v>0.22472210548180002</v>
      </c>
      <c r="AT12" s="9">
        <v>0.2288986251782</v>
      </c>
      <c r="AU12" s="9">
        <v>0</v>
      </c>
      <c r="AV12" s="9">
        <v>0</v>
      </c>
      <c r="AW12" s="9">
        <v>0</v>
      </c>
      <c r="AX12" s="9">
        <v>0</v>
      </c>
      <c r="AY12" s="9">
        <v>0</v>
      </c>
      <c r="AZ12" s="9">
        <v>0.2776795560168</v>
      </c>
      <c r="BA12" s="9">
        <v>0.26877710840289998</v>
      </c>
      <c r="BB12" s="9">
        <v>0.24923801469050003</v>
      </c>
      <c r="BC12" s="9">
        <v>0.28288362626769997</v>
      </c>
      <c r="BD12" s="9">
        <v>0</v>
      </c>
      <c r="BE12" s="9">
        <v>0</v>
      </c>
      <c r="BF12" s="9">
        <v>0</v>
      </c>
      <c r="BG12" s="9">
        <v>0</v>
      </c>
      <c r="BH12" s="9">
        <v>0</v>
      </c>
      <c r="BI12" s="9">
        <v>0.21865074829379999</v>
      </c>
      <c r="BJ12" s="9">
        <v>0.21792537423969999</v>
      </c>
      <c r="BK12" s="9">
        <v>0.24995135725789999</v>
      </c>
      <c r="BL12" s="9">
        <v>0.2652667500543</v>
      </c>
      <c r="BM12" s="9">
        <v>0</v>
      </c>
      <c r="BN12" s="9">
        <v>0</v>
      </c>
      <c r="BO12" s="9">
        <v>0</v>
      </c>
      <c r="BP12" s="9">
        <v>0</v>
      </c>
      <c r="BQ12" s="9">
        <v>0</v>
      </c>
      <c r="BR12" s="9">
        <v>0.25356691392789998</v>
      </c>
      <c r="BS12" s="9">
        <v>0.22153365679039999</v>
      </c>
      <c r="BT12" s="9">
        <v>0.23721602190750002</v>
      </c>
      <c r="BU12" s="9">
        <v>0.2385738973324</v>
      </c>
      <c r="BV12" s="9">
        <v>0</v>
      </c>
      <c r="BW12" s="9">
        <v>0</v>
      </c>
      <c r="BX12" s="9">
        <v>0</v>
      </c>
      <c r="BY12" s="9">
        <v>0</v>
      </c>
      <c r="BZ12" s="9">
        <v>0</v>
      </c>
      <c r="CA12" s="9">
        <v>0.24030999872199998</v>
      </c>
      <c r="CB12" s="9">
        <v>0.18718789468480002</v>
      </c>
      <c r="CC12" s="9">
        <v>0.18621604714690002</v>
      </c>
      <c r="CD12" s="9">
        <v>0.2105763230654</v>
      </c>
      <c r="CE12" s="9">
        <v>0</v>
      </c>
      <c r="CF12" s="9">
        <v>0</v>
      </c>
      <c r="CG12" s="9">
        <v>0</v>
      </c>
      <c r="CH12" s="9">
        <v>0</v>
      </c>
      <c r="CI12" s="9">
        <v>0</v>
      </c>
      <c r="CJ12" s="9">
        <v>0.24658964496540001</v>
      </c>
      <c r="CK12" s="9">
        <v>0.19208655039600001</v>
      </c>
      <c r="CL12" s="9">
        <v>0.2113201548893</v>
      </c>
      <c r="CM12" s="9">
        <v>0.22643738085990001</v>
      </c>
      <c r="CN12" s="9">
        <v>0</v>
      </c>
      <c r="CO12" s="9">
        <v>0</v>
      </c>
      <c r="CP12" s="9">
        <v>0</v>
      </c>
      <c r="CQ12" s="9">
        <v>0</v>
      </c>
      <c r="CR12" s="9">
        <v>0</v>
      </c>
      <c r="CS12" s="9">
        <v>0.24624890207189998</v>
      </c>
      <c r="CT12" s="9">
        <v>0.22517147512630001</v>
      </c>
      <c r="CU12" s="9">
        <v>0.2112855132391</v>
      </c>
      <c r="CV12" s="9">
        <v>0.21928136227770001</v>
      </c>
    </row>
    <row r="13" spans="1:100" x14ac:dyDescent="0.4">
      <c r="B13" s="10">
        <v>0</v>
      </c>
      <c r="C13" s="10">
        <v>0</v>
      </c>
      <c r="D13" s="10">
        <v>0</v>
      </c>
      <c r="E13" s="10">
        <v>0</v>
      </c>
      <c r="F13" s="10">
        <v>0</v>
      </c>
      <c r="G13" s="10">
        <v>30</v>
      </c>
      <c r="H13" s="10">
        <v>23</v>
      </c>
      <c r="I13" s="10">
        <v>30</v>
      </c>
      <c r="J13" s="10">
        <v>94</v>
      </c>
      <c r="K13" s="10">
        <v>0</v>
      </c>
      <c r="L13" s="10">
        <v>0</v>
      </c>
      <c r="M13" s="10">
        <v>0</v>
      </c>
      <c r="N13" s="10">
        <v>0</v>
      </c>
      <c r="O13" s="10">
        <v>0</v>
      </c>
      <c r="P13" s="10">
        <v>92</v>
      </c>
      <c r="Q13" s="10">
        <v>75</v>
      </c>
      <c r="R13" s="10">
        <v>87</v>
      </c>
      <c r="S13" s="10">
        <v>169</v>
      </c>
      <c r="T13" s="10">
        <v>0</v>
      </c>
      <c r="U13" s="10">
        <v>0</v>
      </c>
      <c r="V13" s="10">
        <v>0</v>
      </c>
      <c r="W13" s="10">
        <v>0</v>
      </c>
      <c r="X13" s="10">
        <v>0</v>
      </c>
      <c r="Y13" s="10">
        <v>134</v>
      </c>
      <c r="Z13" s="10">
        <v>105</v>
      </c>
      <c r="AA13" s="10">
        <v>113</v>
      </c>
      <c r="AB13" s="10">
        <v>242</v>
      </c>
      <c r="AC13" s="10">
        <v>0</v>
      </c>
      <c r="AD13" s="10">
        <v>0</v>
      </c>
      <c r="AE13" s="10">
        <v>0</v>
      </c>
      <c r="AF13" s="10">
        <v>0</v>
      </c>
      <c r="AG13" s="10">
        <v>0</v>
      </c>
      <c r="AH13" s="10">
        <v>151</v>
      </c>
      <c r="AI13" s="10">
        <v>124</v>
      </c>
      <c r="AJ13" s="10">
        <v>147</v>
      </c>
      <c r="AK13" s="10">
        <v>244</v>
      </c>
      <c r="AL13" s="10">
        <v>0</v>
      </c>
      <c r="AM13" s="10">
        <v>0</v>
      </c>
      <c r="AN13" s="10">
        <v>0</v>
      </c>
      <c r="AO13" s="10">
        <v>0</v>
      </c>
      <c r="AP13" s="10">
        <v>0</v>
      </c>
      <c r="AQ13" s="10">
        <v>195</v>
      </c>
      <c r="AR13" s="10">
        <v>153</v>
      </c>
      <c r="AS13" s="10">
        <v>136</v>
      </c>
      <c r="AT13" s="10">
        <v>212</v>
      </c>
      <c r="AU13" s="10">
        <v>0</v>
      </c>
      <c r="AV13" s="10">
        <v>0</v>
      </c>
      <c r="AW13" s="10">
        <v>0</v>
      </c>
      <c r="AX13" s="10">
        <v>0</v>
      </c>
      <c r="AY13" s="10">
        <v>0</v>
      </c>
      <c r="AZ13" s="10">
        <v>224</v>
      </c>
      <c r="BA13" s="10">
        <v>195</v>
      </c>
      <c r="BB13" s="10">
        <v>161</v>
      </c>
      <c r="BC13" s="10">
        <v>253</v>
      </c>
      <c r="BD13" s="10">
        <v>0</v>
      </c>
      <c r="BE13" s="10">
        <v>0</v>
      </c>
      <c r="BF13" s="10">
        <v>0</v>
      </c>
      <c r="BG13" s="10">
        <v>0</v>
      </c>
      <c r="BH13" s="10">
        <v>0</v>
      </c>
      <c r="BI13" s="10">
        <v>88</v>
      </c>
      <c r="BJ13" s="10">
        <v>88</v>
      </c>
      <c r="BK13" s="10">
        <v>82</v>
      </c>
      <c r="BL13" s="10">
        <v>122</v>
      </c>
      <c r="BM13" s="10">
        <v>0</v>
      </c>
      <c r="BN13" s="10">
        <v>0</v>
      </c>
      <c r="BO13" s="10">
        <v>0</v>
      </c>
      <c r="BP13" s="10">
        <v>0</v>
      </c>
      <c r="BQ13" s="10">
        <v>0</v>
      </c>
      <c r="BR13" s="10">
        <v>405</v>
      </c>
      <c r="BS13" s="10">
        <v>334</v>
      </c>
      <c r="BT13" s="10">
        <v>316</v>
      </c>
      <c r="BU13" s="10">
        <v>553</v>
      </c>
      <c r="BV13" s="10">
        <v>0</v>
      </c>
      <c r="BW13" s="10">
        <v>0</v>
      </c>
      <c r="BX13" s="10">
        <v>0</v>
      </c>
      <c r="BY13" s="10">
        <v>0</v>
      </c>
      <c r="BZ13" s="10">
        <v>0</v>
      </c>
      <c r="CA13" s="10">
        <v>507</v>
      </c>
      <c r="CB13" s="10">
        <v>425</v>
      </c>
      <c r="CC13" s="10">
        <v>432</v>
      </c>
      <c r="CD13" s="10">
        <v>779</v>
      </c>
      <c r="CE13" s="10">
        <v>0</v>
      </c>
      <c r="CF13" s="10">
        <v>0</v>
      </c>
      <c r="CG13" s="10">
        <v>0</v>
      </c>
      <c r="CH13" s="10">
        <v>0</v>
      </c>
      <c r="CI13" s="10">
        <v>0</v>
      </c>
      <c r="CJ13" s="10">
        <v>593</v>
      </c>
      <c r="CK13" s="10">
        <v>496</v>
      </c>
      <c r="CL13" s="10">
        <v>506</v>
      </c>
      <c r="CM13" s="10">
        <v>932</v>
      </c>
      <c r="CN13" s="10">
        <v>0</v>
      </c>
      <c r="CO13" s="10">
        <v>0</v>
      </c>
      <c r="CP13" s="10">
        <v>0</v>
      </c>
      <c r="CQ13" s="10">
        <v>0</v>
      </c>
      <c r="CR13" s="10">
        <v>0</v>
      </c>
      <c r="CS13" s="10">
        <v>321</v>
      </c>
      <c r="CT13" s="10">
        <v>268</v>
      </c>
      <c r="CU13" s="10">
        <v>246</v>
      </c>
      <c r="CV13" s="10">
        <v>405</v>
      </c>
    </row>
    <row r="14" spans="1:100" x14ac:dyDescent="0.4">
      <c r="B14" s="10">
        <v>136</v>
      </c>
      <c r="C14" s="10">
        <v>108</v>
      </c>
      <c r="D14" s="10">
        <v>91</v>
      </c>
      <c r="E14" s="10">
        <v>81</v>
      </c>
      <c r="F14" s="10">
        <v>151</v>
      </c>
      <c r="G14" s="10">
        <v>140</v>
      </c>
      <c r="H14" s="10">
        <v>171</v>
      </c>
      <c r="I14" s="10">
        <v>194</v>
      </c>
      <c r="J14" s="10">
        <v>525</v>
      </c>
      <c r="K14" s="10">
        <v>292</v>
      </c>
      <c r="L14" s="10">
        <v>251</v>
      </c>
      <c r="M14" s="10">
        <v>254</v>
      </c>
      <c r="N14" s="10">
        <v>265</v>
      </c>
      <c r="O14" s="10">
        <v>474</v>
      </c>
      <c r="P14" s="10">
        <v>399</v>
      </c>
      <c r="Q14" s="10">
        <v>458</v>
      </c>
      <c r="R14" s="10">
        <v>487</v>
      </c>
      <c r="S14" s="10">
        <v>1024</v>
      </c>
      <c r="T14" s="10">
        <v>317</v>
      </c>
      <c r="U14" s="10">
        <v>269</v>
      </c>
      <c r="V14" s="10">
        <v>299</v>
      </c>
      <c r="W14" s="10">
        <v>308</v>
      </c>
      <c r="X14" s="10">
        <v>580</v>
      </c>
      <c r="Y14" s="10">
        <v>558</v>
      </c>
      <c r="Z14" s="10">
        <v>557</v>
      </c>
      <c r="AA14" s="10">
        <v>670</v>
      </c>
      <c r="AB14" s="10">
        <v>1265</v>
      </c>
      <c r="AC14" s="10">
        <v>386</v>
      </c>
      <c r="AD14" s="10">
        <v>369</v>
      </c>
      <c r="AE14" s="10">
        <v>370</v>
      </c>
      <c r="AF14" s="10">
        <v>311</v>
      </c>
      <c r="AG14" s="10">
        <v>580</v>
      </c>
      <c r="AH14" s="10">
        <v>579</v>
      </c>
      <c r="AI14" s="10">
        <v>605</v>
      </c>
      <c r="AJ14" s="10">
        <v>615</v>
      </c>
      <c r="AK14" s="10">
        <v>977</v>
      </c>
      <c r="AL14" s="10">
        <v>500</v>
      </c>
      <c r="AM14" s="10">
        <v>434</v>
      </c>
      <c r="AN14" s="10">
        <v>404</v>
      </c>
      <c r="AO14" s="10">
        <v>417</v>
      </c>
      <c r="AP14" s="10">
        <v>702</v>
      </c>
      <c r="AQ14" s="10">
        <v>697</v>
      </c>
      <c r="AR14" s="10">
        <v>673</v>
      </c>
      <c r="AS14" s="10">
        <v>615</v>
      </c>
      <c r="AT14" s="10">
        <v>885</v>
      </c>
      <c r="AU14" s="10">
        <v>437</v>
      </c>
      <c r="AV14" s="10">
        <v>465</v>
      </c>
      <c r="AW14" s="10">
        <v>429</v>
      </c>
      <c r="AX14" s="10">
        <v>412</v>
      </c>
      <c r="AY14" s="10">
        <v>735</v>
      </c>
      <c r="AZ14" s="10">
        <v>799</v>
      </c>
      <c r="BA14" s="10">
        <v>729</v>
      </c>
      <c r="BB14" s="10">
        <v>608</v>
      </c>
      <c r="BC14" s="10">
        <v>879</v>
      </c>
      <c r="BD14" s="10">
        <v>204</v>
      </c>
      <c r="BE14" s="10">
        <v>207</v>
      </c>
      <c r="BF14" s="10">
        <v>215</v>
      </c>
      <c r="BG14" s="10">
        <v>194</v>
      </c>
      <c r="BH14" s="10">
        <v>361</v>
      </c>
      <c r="BI14" s="10">
        <v>408</v>
      </c>
      <c r="BJ14" s="10">
        <v>375</v>
      </c>
      <c r="BK14" s="10">
        <v>339</v>
      </c>
      <c r="BL14" s="10">
        <v>431</v>
      </c>
      <c r="BM14" s="10">
        <v>1055</v>
      </c>
      <c r="BN14" s="10">
        <v>974</v>
      </c>
      <c r="BO14" s="10">
        <v>971</v>
      </c>
      <c r="BP14" s="10">
        <v>879</v>
      </c>
      <c r="BQ14" s="10">
        <v>1564</v>
      </c>
      <c r="BR14" s="10">
        <v>1560</v>
      </c>
      <c r="BS14" s="10">
        <v>1486</v>
      </c>
      <c r="BT14" s="10">
        <v>1327</v>
      </c>
      <c r="BU14" s="10">
        <v>2296</v>
      </c>
      <c r="BV14" s="10">
        <v>1217</v>
      </c>
      <c r="BW14" s="10">
        <v>1129</v>
      </c>
      <c r="BX14" s="10">
        <v>1090</v>
      </c>
      <c r="BY14" s="10">
        <v>1124</v>
      </c>
      <c r="BZ14" s="10">
        <v>2010</v>
      </c>
      <c r="CA14" s="10">
        <v>2001</v>
      </c>
      <c r="CB14" s="10">
        <v>2055</v>
      </c>
      <c r="CC14" s="10">
        <v>2161</v>
      </c>
      <c r="CD14" s="10">
        <v>3652</v>
      </c>
      <c r="CE14" s="10">
        <v>1503</v>
      </c>
      <c r="CF14" s="10">
        <v>1379</v>
      </c>
      <c r="CG14" s="10">
        <v>1366</v>
      </c>
      <c r="CH14" s="10">
        <v>1335</v>
      </c>
      <c r="CI14" s="10">
        <v>2387</v>
      </c>
      <c r="CJ14" s="10">
        <v>2405</v>
      </c>
      <c r="CK14" s="10">
        <v>2382</v>
      </c>
      <c r="CL14" s="10">
        <v>2397</v>
      </c>
      <c r="CM14" s="10">
        <v>4107</v>
      </c>
      <c r="CN14" s="10">
        <v>774</v>
      </c>
      <c r="CO14" s="10">
        <v>727</v>
      </c>
      <c r="CP14" s="10">
        <v>701</v>
      </c>
      <c r="CQ14" s="10">
        <v>674</v>
      </c>
      <c r="CR14" s="10">
        <v>1199</v>
      </c>
      <c r="CS14" s="10">
        <v>1175</v>
      </c>
      <c r="CT14" s="10">
        <v>1190</v>
      </c>
      <c r="CU14" s="10">
        <v>1127</v>
      </c>
      <c r="CV14" s="10">
        <v>1880</v>
      </c>
    </row>
    <row r="15" spans="1:100" x14ac:dyDescent="0.4">
      <c r="B15" s="10">
        <v>0</v>
      </c>
      <c r="C15" s="10">
        <v>0</v>
      </c>
      <c r="D15" s="10">
        <v>0</v>
      </c>
      <c r="E15" s="10">
        <v>0</v>
      </c>
      <c r="F15" s="10">
        <v>0</v>
      </c>
      <c r="G15" s="10">
        <v>91.821118639679995</v>
      </c>
      <c r="H15" s="10">
        <v>58.764092817060003</v>
      </c>
      <c r="I15" s="10">
        <v>65.189651609530003</v>
      </c>
      <c r="J15" s="10">
        <v>126.1978214966</v>
      </c>
      <c r="K15" s="10">
        <v>0</v>
      </c>
      <c r="L15" s="10">
        <v>0</v>
      </c>
      <c r="M15" s="10">
        <v>0</v>
      </c>
      <c r="N15" s="10">
        <v>0</v>
      </c>
      <c r="O15" s="10">
        <v>0</v>
      </c>
      <c r="P15" s="10">
        <v>160.90833383090001</v>
      </c>
      <c r="Q15" s="10">
        <v>118.8975698735</v>
      </c>
      <c r="R15" s="10">
        <v>132.98379176099999</v>
      </c>
      <c r="S15" s="10">
        <v>207.4758488759</v>
      </c>
      <c r="T15" s="10">
        <v>0</v>
      </c>
      <c r="U15" s="10">
        <v>0</v>
      </c>
      <c r="V15" s="10">
        <v>0</v>
      </c>
      <c r="W15" s="10">
        <v>0</v>
      </c>
      <c r="X15" s="10">
        <v>0</v>
      </c>
      <c r="Y15" s="10">
        <v>136.30119884480001</v>
      </c>
      <c r="Z15" s="10">
        <v>127.2966307678</v>
      </c>
      <c r="AA15" s="10">
        <v>103.6068911652</v>
      </c>
      <c r="AB15" s="10">
        <v>216.63749829739999</v>
      </c>
      <c r="AC15" s="10">
        <v>0</v>
      </c>
      <c r="AD15" s="10">
        <v>0</v>
      </c>
      <c r="AE15" s="10">
        <v>0</v>
      </c>
      <c r="AF15" s="10">
        <v>0</v>
      </c>
      <c r="AG15" s="10">
        <v>0</v>
      </c>
      <c r="AH15" s="10">
        <v>154.69056125029999</v>
      </c>
      <c r="AI15" s="10">
        <v>118.620366205</v>
      </c>
      <c r="AJ15" s="10">
        <v>148.1853790026</v>
      </c>
      <c r="AK15" s="10">
        <v>230.8409280093</v>
      </c>
      <c r="AL15" s="10">
        <v>0</v>
      </c>
      <c r="AM15" s="10">
        <v>0</v>
      </c>
      <c r="AN15" s="10">
        <v>0</v>
      </c>
      <c r="AO15" s="10">
        <v>0</v>
      </c>
      <c r="AP15" s="10">
        <v>0</v>
      </c>
      <c r="AQ15" s="10">
        <v>145.920855125</v>
      </c>
      <c r="AR15" s="10">
        <v>107.8676883986</v>
      </c>
      <c r="AS15" s="10">
        <v>117.0376688059</v>
      </c>
      <c r="AT15" s="10">
        <v>195.79421592849999</v>
      </c>
      <c r="AU15" s="10">
        <v>0</v>
      </c>
      <c r="AV15" s="10">
        <v>0</v>
      </c>
      <c r="AW15" s="10">
        <v>0</v>
      </c>
      <c r="AX15" s="10">
        <v>0</v>
      </c>
      <c r="AY15" s="10">
        <v>0</v>
      </c>
      <c r="AZ15" s="10">
        <v>135.51863159499999</v>
      </c>
      <c r="BA15" s="10">
        <v>139.86667557889999</v>
      </c>
      <c r="BB15" s="10">
        <v>115.54499046860001</v>
      </c>
      <c r="BC15" s="10">
        <v>245.56326026810001</v>
      </c>
      <c r="BD15" s="10">
        <v>0</v>
      </c>
      <c r="BE15" s="10">
        <v>0</v>
      </c>
      <c r="BF15" s="10">
        <v>0</v>
      </c>
      <c r="BG15" s="10">
        <v>0</v>
      </c>
      <c r="BH15" s="10">
        <v>0</v>
      </c>
      <c r="BI15" s="10">
        <v>57.208999329400001</v>
      </c>
      <c r="BJ15" s="10">
        <v>53.610304663800001</v>
      </c>
      <c r="BK15" s="10">
        <v>71.54073250143</v>
      </c>
      <c r="BL15" s="10">
        <v>118.5348785386</v>
      </c>
      <c r="BM15" s="10">
        <v>0</v>
      </c>
      <c r="BN15" s="10">
        <v>0</v>
      </c>
      <c r="BO15" s="10">
        <v>0</v>
      </c>
      <c r="BP15" s="10">
        <v>0</v>
      </c>
      <c r="BQ15" s="10">
        <v>0</v>
      </c>
      <c r="BR15" s="10">
        <v>444.46145112239998</v>
      </c>
      <c r="BS15" s="10">
        <v>388.6762164429</v>
      </c>
      <c r="BT15" s="10">
        <v>426.78344402990001</v>
      </c>
      <c r="BU15" s="10">
        <v>720.62456769569997</v>
      </c>
      <c r="BV15" s="10">
        <v>0</v>
      </c>
      <c r="BW15" s="10">
        <v>0</v>
      </c>
      <c r="BX15" s="10">
        <v>0</v>
      </c>
      <c r="BY15" s="10">
        <v>0</v>
      </c>
      <c r="BZ15" s="10">
        <v>0</v>
      </c>
      <c r="CA15" s="10">
        <v>433.91785508010003</v>
      </c>
      <c r="CB15" s="10">
        <v>331.41367047429998</v>
      </c>
      <c r="CC15" s="10">
        <v>316.76796599009998</v>
      </c>
      <c r="CD15" s="10">
        <v>615.25635768040001</v>
      </c>
      <c r="CE15" s="10">
        <v>0</v>
      </c>
      <c r="CF15" s="10">
        <v>0</v>
      </c>
      <c r="CG15" s="10">
        <v>0</v>
      </c>
      <c r="CH15" s="10">
        <v>0</v>
      </c>
      <c r="CI15" s="10">
        <v>0</v>
      </c>
      <c r="CJ15" s="10">
        <v>577.95391802649999</v>
      </c>
      <c r="CK15" s="10">
        <v>459.90088913530002</v>
      </c>
      <c r="CL15" s="10">
        <v>498.33986431950001</v>
      </c>
      <c r="CM15" s="10">
        <v>908.78808676070003</v>
      </c>
      <c r="CN15" s="10">
        <v>0</v>
      </c>
      <c r="CO15" s="10">
        <v>0</v>
      </c>
      <c r="CP15" s="10">
        <v>0</v>
      </c>
      <c r="CQ15" s="10">
        <v>0</v>
      </c>
      <c r="CR15" s="10">
        <v>0</v>
      </c>
      <c r="CS15" s="10">
        <v>304.4157805886</v>
      </c>
      <c r="CT15" s="10">
        <v>265.19844101349997</v>
      </c>
      <c r="CU15" s="10">
        <v>251.6675976157</v>
      </c>
      <c r="CV15" s="10">
        <v>432.76408487909998</v>
      </c>
    </row>
    <row r="16" spans="1:100" x14ac:dyDescent="0.4">
      <c r="B16" s="10">
        <v>258.6743145209</v>
      </c>
      <c r="C16" s="10">
        <v>206.75410247049999</v>
      </c>
      <c r="D16" s="10">
        <v>207.85803000000001</v>
      </c>
      <c r="E16" s="10">
        <v>239.88920721349999</v>
      </c>
      <c r="F16" s="10">
        <v>336.56823603610002</v>
      </c>
      <c r="G16" s="10">
        <v>414.93832661670001</v>
      </c>
      <c r="H16" s="10">
        <v>393.1087009327</v>
      </c>
      <c r="I16" s="10">
        <v>411.1167491361</v>
      </c>
      <c r="J16" s="10">
        <v>684.19789504209996</v>
      </c>
      <c r="K16" s="10">
        <v>419.0732289545</v>
      </c>
      <c r="L16" s="10">
        <v>387.37719659430002</v>
      </c>
      <c r="M16" s="10">
        <v>394.89598999999998</v>
      </c>
      <c r="N16" s="10">
        <v>379.96653470640001</v>
      </c>
      <c r="O16" s="10">
        <v>764.5510685534</v>
      </c>
      <c r="P16" s="10">
        <v>684.26920344040002</v>
      </c>
      <c r="Q16" s="10">
        <v>663.39166233169999</v>
      </c>
      <c r="R16" s="10">
        <v>674.01172105759997</v>
      </c>
      <c r="S16" s="10">
        <v>1128.41468854</v>
      </c>
      <c r="T16" s="10">
        <v>406.76220408530003</v>
      </c>
      <c r="U16" s="10">
        <v>349.80548503130001</v>
      </c>
      <c r="V16" s="10">
        <v>347.53294</v>
      </c>
      <c r="W16" s="10">
        <v>339.02333690590001</v>
      </c>
      <c r="X16" s="10">
        <v>618.09155849379999</v>
      </c>
      <c r="Y16" s="10">
        <v>617.18630347789997</v>
      </c>
      <c r="Z16" s="10">
        <v>627.76873530119997</v>
      </c>
      <c r="AA16" s="10">
        <v>636.72706064479996</v>
      </c>
      <c r="AB16" s="10">
        <v>1073.374845675</v>
      </c>
      <c r="AC16" s="10">
        <v>384.58491519939997</v>
      </c>
      <c r="AD16" s="10">
        <v>402.11084453350003</v>
      </c>
      <c r="AE16" s="10">
        <v>363.04106999999999</v>
      </c>
      <c r="AF16" s="10">
        <v>324.62825589760001</v>
      </c>
      <c r="AG16" s="10">
        <v>580.37435151759996</v>
      </c>
      <c r="AH16" s="10">
        <v>579.05991985059995</v>
      </c>
      <c r="AI16" s="10">
        <v>581.35840760539998</v>
      </c>
      <c r="AJ16" s="10">
        <v>561.89971533259995</v>
      </c>
      <c r="AK16" s="10">
        <v>927.34131457230001</v>
      </c>
      <c r="AL16" s="10">
        <v>337.67732900070001</v>
      </c>
      <c r="AM16" s="10">
        <v>293.76269319950001</v>
      </c>
      <c r="AN16" s="10">
        <v>324.50139000000001</v>
      </c>
      <c r="AO16" s="10">
        <v>297.39304834439997</v>
      </c>
      <c r="AP16" s="10">
        <v>532.71543810840001</v>
      </c>
      <c r="AQ16" s="10">
        <v>534.86103441440002</v>
      </c>
      <c r="AR16" s="10">
        <v>537.47378196149998</v>
      </c>
      <c r="AS16" s="10">
        <v>520.81066326339999</v>
      </c>
      <c r="AT16" s="10">
        <v>855.37523773249995</v>
      </c>
      <c r="AU16" s="10">
        <v>270.92492075069998</v>
      </c>
      <c r="AV16" s="10">
        <v>262.36693448670002</v>
      </c>
      <c r="AW16" s="10">
        <v>234.22774000000001</v>
      </c>
      <c r="AX16" s="10">
        <v>230.80629662379999</v>
      </c>
      <c r="AY16" s="10">
        <v>502.68849657880003</v>
      </c>
      <c r="AZ16" s="10">
        <v>488.03964374970002</v>
      </c>
      <c r="BA16" s="10">
        <v>520.38165158490006</v>
      </c>
      <c r="BB16" s="10">
        <v>463.59296599330003</v>
      </c>
      <c r="BC16" s="10">
        <v>868.07166433760005</v>
      </c>
      <c r="BD16" s="10">
        <v>186.9545668886</v>
      </c>
      <c r="BE16" s="10">
        <v>201.77211584380001</v>
      </c>
      <c r="BF16" s="10">
        <v>193.1121</v>
      </c>
      <c r="BG16" s="10">
        <v>177.74369082410001</v>
      </c>
      <c r="BH16" s="10">
        <v>246.89136659779999</v>
      </c>
      <c r="BI16" s="10">
        <v>261.6455684503</v>
      </c>
      <c r="BJ16" s="10">
        <v>246.00304049409999</v>
      </c>
      <c r="BK16" s="10">
        <v>286.2186198398</v>
      </c>
      <c r="BL16" s="10">
        <v>446.85162582309999</v>
      </c>
      <c r="BM16" s="10">
        <v>1118.3442517210001</v>
      </c>
      <c r="BN16" s="10">
        <v>1028.9519666829999</v>
      </c>
      <c r="BO16" s="10">
        <v>1005.80999</v>
      </c>
      <c r="BP16" s="10">
        <v>985.46039520500005</v>
      </c>
      <c r="BQ16" s="10">
        <v>1755.8868206699999</v>
      </c>
      <c r="BR16" s="10">
        <v>1752.8369306449999</v>
      </c>
      <c r="BS16" s="10">
        <v>1754.4793060980001</v>
      </c>
      <c r="BT16" s="10">
        <v>1799.134141944</v>
      </c>
      <c r="BU16" s="10">
        <v>3020.550763321</v>
      </c>
      <c r="BV16" s="10">
        <v>1153.612802186</v>
      </c>
      <c r="BW16" s="10">
        <v>1075.067046072</v>
      </c>
      <c r="BX16" s="10">
        <v>1047.8603499999999</v>
      </c>
      <c r="BY16" s="10">
        <v>1020.433488172</v>
      </c>
      <c r="BZ16" s="10">
        <v>1817.5978715010001</v>
      </c>
      <c r="CA16" s="10">
        <v>1805.6587632129999</v>
      </c>
      <c r="CB16" s="10">
        <v>1770.486660114</v>
      </c>
      <c r="CC16" s="10">
        <v>1701.07770433</v>
      </c>
      <c r="CD16" s="10">
        <v>2921.773676756</v>
      </c>
      <c r="CE16" s="10">
        <v>1509.81425698</v>
      </c>
      <c r="CF16" s="10">
        <v>1383.6496055079999</v>
      </c>
      <c r="CG16" s="10">
        <v>1355.1001699999999</v>
      </c>
      <c r="CH16" s="10">
        <v>1344.1290153089999</v>
      </c>
      <c r="CI16" s="10">
        <v>2363.4415661379999</v>
      </c>
      <c r="CJ16" s="10">
        <v>2343.7882726490002</v>
      </c>
      <c r="CK16" s="10">
        <v>2394.2378484450001</v>
      </c>
      <c r="CL16" s="10">
        <v>2358.2221231120002</v>
      </c>
      <c r="CM16" s="10">
        <v>4013.4190004729999</v>
      </c>
      <c r="CN16" s="10">
        <v>767.18574301950002</v>
      </c>
      <c r="CO16" s="10">
        <v>722.35039449199996</v>
      </c>
      <c r="CP16" s="10">
        <v>711.89931999999999</v>
      </c>
      <c r="CQ16" s="10">
        <v>664.87098469149998</v>
      </c>
      <c r="CR16" s="10">
        <v>1222.5584338619999</v>
      </c>
      <c r="CS16" s="10">
        <v>1236.211727351</v>
      </c>
      <c r="CT16" s="10">
        <v>1177.7621515549999</v>
      </c>
      <c r="CU16" s="10">
        <v>1191.125665729</v>
      </c>
      <c r="CV16" s="10">
        <v>1973.5561672179999</v>
      </c>
    </row>
    <row r="17" spans="1:100" x14ac:dyDescent="0.4">
      <c r="B17" s="4" t="s">
        <v>95</v>
      </c>
      <c r="C17" s="4" t="s">
        <v>95</v>
      </c>
      <c r="D17" s="4" t="s">
        <v>95</v>
      </c>
      <c r="E17" s="4" t="s">
        <v>95</v>
      </c>
      <c r="F17" s="4" t="s">
        <v>95</v>
      </c>
      <c r="G17" s="4" t="s">
        <v>107</v>
      </c>
      <c r="H17" s="4" t="s">
        <v>107</v>
      </c>
      <c r="I17" s="4" t="s">
        <v>107</v>
      </c>
      <c r="J17" s="4" t="s">
        <v>107</v>
      </c>
      <c r="K17" s="4" t="s">
        <v>95</v>
      </c>
      <c r="L17" s="4" t="s">
        <v>95</v>
      </c>
      <c r="M17" s="4" t="s">
        <v>95</v>
      </c>
      <c r="N17" s="4" t="s">
        <v>95</v>
      </c>
      <c r="O17" s="4" t="s">
        <v>95</v>
      </c>
      <c r="P17" s="4" t="s">
        <v>107</v>
      </c>
      <c r="Q17" s="4" t="s">
        <v>107</v>
      </c>
      <c r="R17" s="4" t="s">
        <v>107</v>
      </c>
      <c r="S17" s="4" t="s">
        <v>107</v>
      </c>
      <c r="T17" s="4" t="s">
        <v>95</v>
      </c>
      <c r="U17" s="4" t="s">
        <v>95</v>
      </c>
      <c r="V17" s="4" t="s">
        <v>95</v>
      </c>
      <c r="W17" s="4" t="s">
        <v>95</v>
      </c>
      <c r="X17" s="4" t="s">
        <v>95</v>
      </c>
      <c r="Y17" s="4" t="s">
        <v>544</v>
      </c>
      <c r="Z17" s="4" t="s">
        <v>107</v>
      </c>
      <c r="AA17" s="4" t="s">
        <v>107</v>
      </c>
      <c r="AB17" s="4" t="s">
        <v>107</v>
      </c>
      <c r="AC17" s="4" t="s">
        <v>95</v>
      </c>
      <c r="AD17" s="4" t="s">
        <v>95</v>
      </c>
      <c r="AE17" s="4" t="s">
        <v>95</v>
      </c>
      <c r="AF17" s="4" t="s">
        <v>95</v>
      </c>
      <c r="AG17" s="4" t="s">
        <v>95</v>
      </c>
      <c r="AH17" s="4" t="s">
        <v>217</v>
      </c>
      <c r="AI17" s="4" t="s">
        <v>107</v>
      </c>
      <c r="AJ17" s="4" t="s">
        <v>217</v>
      </c>
      <c r="AK17" s="4" t="s">
        <v>107</v>
      </c>
      <c r="AL17" s="4" t="s">
        <v>95</v>
      </c>
      <c r="AM17" s="4" t="s">
        <v>95</v>
      </c>
      <c r="AN17" s="4" t="s">
        <v>95</v>
      </c>
      <c r="AO17" s="4" t="s">
        <v>95</v>
      </c>
      <c r="AP17" s="4" t="s">
        <v>95</v>
      </c>
      <c r="AQ17" s="4" t="s">
        <v>217</v>
      </c>
      <c r="AR17" s="4" t="s">
        <v>107</v>
      </c>
      <c r="AS17" s="4" t="s">
        <v>107</v>
      </c>
      <c r="AT17" s="4" t="s">
        <v>107</v>
      </c>
      <c r="AU17" s="4" t="s">
        <v>95</v>
      </c>
      <c r="AV17" s="4" t="s">
        <v>95</v>
      </c>
      <c r="AW17" s="4" t="s">
        <v>95</v>
      </c>
      <c r="AX17" s="4" t="s">
        <v>95</v>
      </c>
      <c r="AY17" s="4" t="s">
        <v>95</v>
      </c>
      <c r="AZ17" s="4" t="s">
        <v>107</v>
      </c>
      <c r="BA17" s="4" t="s">
        <v>107</v>
      </c>
      <c r="BB17" s="4" t="s">
        <v>107</v>
      </c>
      <c r="BC17" s="4" t="s">
        <v>107</v>
      </c>
      <c r="BD17" s="4" t="s">
        <v>95</v>
      </c>
      <c r="BE17" s="4" t="s">
        <v>95</v>
      </c>
      <c r="BF17" s="4" t="s">
        <v>95</v>
      </c>
      <c r="BG17" s="4" t="s">
        <v>95</v>
      </c>
      <c r="BH17" s="4" t="s">
        <v>95</v>
      </c>
      <c r="BI17" s="4" t="s">
        <v>107</v>
      </c>
      <c r="BJ17" s="4" t="s">
        <v>107</v>
      </c>
      <c r="BK17" s="4" t="s">
        <v>107</v>
      </c>
      <c r="BL17" s="4" t="s">
        <v>107</v>
      </c>
      <c r="BM17" s="4" t="s">
        <v>95</v>
      </c>
      <c r="BN17" s="4" t="s">
        <v>95</v>
      </c>
      <c r="BO17" s="4" t="s">
        <v>95</v>
      </c>
      <c r="BP17" s="4" t="s">
        <v>95</v>
      </c>
      <c r="BQ17" s="4" t="s">
        <v>95</v>
      </c>
      <c r="BR17" s="4" t="s">
        <v>107</v>
      </c>
      <c r="BS17" s="4" t="s">
        <v>107</v>
      </c>
      <c r="BT17" s="4" t="s">
        <v>107</v>
      </c>
      <c r="BU17" s="4" t="s">
        <v>107</v>
      </c>
      <c r="BV17" s="4" t="s">
        <v>95</v>
      </c>
      <c r="BW17" s="4" t="s">
        <v>95</v>
      </c>
      <c r="BX17" s="4" t="s">
        <v>95</v>
      </c>
      <c r="BY17" s="4" t="s">
        <v>95</v>
      </c>
      <c r="BZ17" s="4" t="s">
        <v>95</v>
      </c>
      <c r="CA17" s="4" t="s">
        <v>917</v>
      </c>
      <c r="CB17" s="4" t="s">
        <v>107</v>
      </c>
      <c r="CC17" s="4" t="s">
        <v>107</v>
      </c>
      <c r="CD17" s="4" t="s">
        <v>107</v>
      </c>
      <c r="CE17" s="4" t="s">
        <v>95</v>
      </c>
      <c r="CF17" s="4" t="s">
        <v>95</v>
      </c>
      <c r="CG17" s="4" t="s">
        <v>95</v>
      </c>
      <c r="CH17" s="4" t="s">
        <v>95</v>
      </c>
      <c r="CI17" s="4" t="s">
        <v>95</v>
      </c>
      <c r="CJ17" s="4" t="s">
        <v>805</v>
      </c>
      <c r="CK17" s="4" t="s">
        <v>107</v>
      </c>
      <c r="CL17" s="4" t="s">
        <v>107</v>
      </c>
      <c r="CM17" s="4" t="s">
        <v>217</v>
      </c>
      <c r="CN17" s="4" t="s">
        <v>95</v>
      </c>
      <c r="CO17" s="4" t="s">
        <v>95</v>
      </c>
      <c r="CP17" s="4" t="s">
        <v>95</v>
      </c>
      <c r="CQ17" s="4" t="s">
        <v>95</v>
      </c>
      <c r="CR17" s="4" t="s">
        <v>95</v>
      </c>
      <c r="CS17" s="4" t="s">
        <v>107</v>
      </c>
      <c r="CT17" s="4" t="s">
        <v>107</v>
      </c>
      <c r="CU17" s="4" t="s">
        <v>107</v>
      </c>
      <c r="CV17" s="4" t="s">
        <v>107</v>
      </c>
    </row>
    <row r="18" spans="1:100" x14ac:dyDescent="0.4">
      <c r="A18" s="1" t="s">
        <v>905</v>
      </c>
      <c r="B18" s="9">
        <v>0</v>
      </c>
      <c r="C18" s="9">
        <v>0</v>
      </c>
      <c r="D18" s="9">
        <v>0</v>
      </c>
      <c r="E18" s="9">
        <v>0</v>
      </c>
      <c r="F18" s="9">
        <v>0</v>
      </c>
      <c r="G18" s="9">
        <v>0.12641820773070001</v>
      </c>
      <c r="H18" s="9">
        <v>0.16904344946070002</v>
      </c>
      <c r="I18" s="9">
        <v>0.20117700147170001</v>
      </c>
      <c r="J18" s="9">
        <v>0.1864619644263</v>
      </c>
      <c r="K18" s="9">
        <v>0</v>
      </c>
      <c r="L18" s="9">
        <v>0</v>
      </c>
      <c r="M18" s="9">
        <v>0</v>
      </c>
      <c r="N18" s="9">
        <v>0</v>
      </c>
      <c r="O18" s="9">
        <v>0</v>
      </c>
      <c r="P18" s="9">
        <v>0.19352745906589999</v>
      </c>
      <c r="Q18" s="9">
        <v>0.20644321968170001</v>
      </c>
      <c r="R18" s="9">
        <v>0.17363088571810001</v>
      </c>
      <c r="S18" s="9">
        <v>0.22838038854670001</v>
      </c>
      <c r="T18" s="9">
        <v>0</v>
      </c>
      <c r="U18" s="9">
        <v>0</v>
      </c>
      <c r="V18" s="9">
        <v>0</v>
      </c>
      <c r="W18" s="9">
        <v>0</v>
      </c>
      <c r="X18" s="9">
        <v>0</v>
      </c>
      <c r="Y18" s="9">
        <v>0.20002890351249999</v>
      </c>
      <c r="Z18" s="9">
        <v>0.19161983752369999</v>
      </c>
      <c r="AA18" s="9">
        <v>0.23061251405810002</v>
      </c>
      <c r="AB18" s="9">
        <v>0.21589774371859999</v>
      </c>
      <c r="AC18" s="9">
        <v>0</v>
      </c>
      <c r="AD18" s="9">
        <v>0</v>
      </c>
      <c r="AE18" s="9">
        <v>0</v>
      </c>
      <c r="AF18" s="9">
        <v>0</v>
      </c>
      <c r="AG18" s="9">
        <v>0</v>
      </c>
      <c r="AH18" s="9">
        <v>0.1958003060024</v>
      </c>
      <c r="AI18" s="9">
        <v>0.2523903798862</v>
      </c>
      <c r="AJ18" s="9">
        <v>0.2481308186832</v>
      </c>
      <c r="AK18" s="9">
        <v>0.238842666323</v>
      </c>
      <c r="AL18" s="9">
        <v>0</v>
      </c>
      <c r="AM18" s="9">
        <v>0</v>
      </c>
      <c r="AN18" s="9">
        <v>0</v>
      </c>
      <c r="AO18" s="9">
        <v>0</v>
      </c>
      <c r="AP18" s="9">
        <v>0</v>
      </c>
      <c r="AQ18" s="9">
        <v>0.22170844057440001</v>
      </c>
      <c r="AR18" s="9">
        <v>0.20962603084689999</v>
      </c>
      <c r="AS18" s="9">
        <v>0.27291779244550002</v>
      </c>
      <c r="AT18" s="9">
        <v>0.26105619202649999</v>
      </c>
      <c r="AU18" s="9">
        <v>0</v>
      </c>
      <c r="AV18" s="9">
        <v>0</v>
      </c>
      <c r="AW18" s="9">
        <v>0</v>
      </c>
      <c r="AX18" s="9">
        <v>0</v>
      </c>
      <c r="AY18" s="9">
        <v>0</v>
      </c>
      <c r="AZ18" s="9">
        <v>0.19610300495130001</v>
      </c>
      <c r="BA18" s="9">
        <v>0.22639458580389998</v>
      </c>
      <c r="BB18" s="9">
        <v>0.2005716535656</v>
      </c>
      <c r="BC18" s="9">
        <v>0.21017918881180001</v>
      </c>
      <c r="BD18" s="9">
        <v>0</v>
      </c>
      <c r="BE18" s="9">
        <v>0</v>
      </c>
      <c r="BF18" s="9">
        <v>0</v>
      </c>
      <c r="BG18" s="9">
        <v>0</v>
      </c>
      <c r="BH18" s="9">
        <v>0</v>
      </c>
      <c r="BI18" s="9">
        <v>0.13438918099480002</v>
      </c>
      <c r="BJ18" s="9">
        <v>0.15999578292380001</v>
      </c>
      <c r="BK18" s="9">
        <v>0.21920183457739997</v>
      </c>
      <c r="BL18" s="9">
        <v>0.21434803967730001</v>
      </c>
      <c r="BM18" s="9">
        <v>0</v>
      </c>
      <c r="BN18" s="9">
        <v>0</v>
      </c>
      <c r="BO18" s="9">
        <v>0</v>
      </c>
      <c r="BP18" s="9">
        <v>0</v>
      </c>
      <c r="BQ18" s="9">
        <v>0</v>
      </c>
      <c r="BR18" s="9">
        <v>0.16775202246849999</v>
      </c>
      <c r="BS18" s="9">
        <v>0.19501698535669998</v>
      </c>
      <c r="BT18" s="9">
        <v>0.2095914703639</v>
      </c>
      <c r="BU18" s="9">
        <v>0.2243820378452</v>
      </c>
      <c r="BV18" s="9">
        <v>0</v>
      </c>
      <c r="BW18" s="9">
        <v>0</v>
      </c>
      <c r="BX18" s="9">
        <v>0</v>
      </c>
      <c r="BY18" s="9">
        <v>0</v>
      </c>
      <c r="BZ18" s="9">
        <v>0</v>
      </c>
      <c r="CA18" s="9">
        <v>0.20825911226380001</v>
      </c>
      <c r="CB18" s="9">
        <v>0.2168031516077</v>
      </c>
      <c r="CC18" s="9">
        <v>0.23593656530939999</v>
      </c>
      <c r="CD18" s="9">
        <v>0.2238752289175</v>
      </c>
      <c r="CE18" s="9">
        <v>0</v>
      </c>
      <c r="CF18" s="9">
        <v>0</v>
      </c>
      <c r="CG18" s="9">
        <v>0</v>
      </c>
      <c r="CH18" s="9">
        <v>0</v>
      </c>
      <c r="CI18" s="9">
        <v>0</v>
      </c>
      <c r="CJ18" s="9">
        <v>0.17673672923929998</v>
      </c>
      <c r="CK18" s="9">
        <v>0.19653677801159999</v>
      </c>
      <c r="CL18" s="9">
        <v>0.21498801862309999</v>
      </c>
      <c r="CM18" s="9">
        <v>0.22516961154910001</v>
      </c>
      <c r="CN18" s="9">
        <v>0</v>
      </c>
      <c r="CO18" s="9">
        <v>0</v>
      </c>
      <c r="CP18" s="9">
        <v>0</v>
      </c>
      <c r="CQ18" s="9">
        <v>0</v>
      </c>
      <c r="CR18" s="9">
        <v>0</v>
      </c>
      <c r="CS18" s="9">
        <v>0.2078397656713</v>
      </c>
      <c r="CT18" s="9">
        <v>0.22900304119709999</v>
      </c>
      <c r="CU18" s="9">
        <v>0.23325758339880001</v>
      </c>
      <c r="CV18" s="9">
        <v>0.22214595063859999</v>
      </c>
    </row>
    <row r="19" spans="1:100" x14ac:dyDescent="0.4">
      <c r="B19" s="10">
        <v>0</v>
      </c>
      <c r="C19" s="10">
        <v>0</v>
      </c>
      <c r="D19" s="10">
        <v>0</v>
      </c>
      <c r="E19" s="10">
        <v>0</v>
      </c>
      <c r="F19" s="10">
        <v>0</v>
      </c>
      <c r="G19" s="10">
        <v>17</v>
      </c>
      <c r="H19" s="10">
        <v>28</v>
      </c>
      <c r="I19" s="10">
        <v>40</v>
      </c>
      <c r="J19" s="10">
        <v>98</v>
      </c>
      <c r="K19" s="10">
        <v>0</v>
      </c>
      <c r="L19" s="10">
        <v>0</v>
      </c>
      <c r="M19" s="10">
        <v>0</v>
      </c>
      <c r="N19" s="10">
        <v>0</v>
      </c>
      <c r="O19" s="10">
        <v>0</v>
      </c>
      <c r="P19" s="10">
        <v>75</v>
      </c>
      <c r="Q19" s="10">
        <v>90</v>
      </c>
      <c r="R19" s="10">
        <v>93</v>
      </c>
      <c r="S19" s="10">
        <v>226</v>
      </c>
      <c r="T19" s="10">
        <v>0</v>
      </c>
      <c r="U19" s="10">
        <v>0</v>
      </c>
      <c r="V19" s="10">
        <v>0</v>
      </c>
      <c r="W19" s="10">
        <v>0</v>
      </c>
      <c r="X19" s="10">
        <v>0</v>
      </c>
      <c r="Y19" s="10">
        <v>112</v>
      </c>
      <c r="Z19" s="10">
        <v>112</v>
      </c>
      <c r="AA19" s="10">
        <v>159</v>
      </c>
      <c r="AB19" s="10">
        <v>276</v>
      </c>
      <c r="AC19" s="10">
        <v>0</v>
      </c>
      <c r="AD19" s="10">
        <v>0</v>
      </c>
      <c r="AE19" s="10">
        <v>0</v>
      </c>
      <c r="AF19" s="10">
        <v>0</v>
      </c>
      <c r="AG19" s="10">
        <v>0</v>
      </c>
      <c r="AH19" s="10">
        <v>126</v>
      </c>
      <c r="AI19" s="10">
        <v>152</v>
      </c>
      <c r="AJ19" s="10">
        <v>159</v>
      </c>
      <c r="AK19" s="10">
        <v>219</v>
      </c>
      <c r="AL19" s="10">
        <v>0</v>
      </c>
      <c r="AM19" s="10">
        <v>0</v>
      </c>
      <c r="AN19" s="10">
        <v>0</v>
      </c>
      <c r="AO19" s="10">
        <v>0</v>
      </c>
      <c r="AP19" s="10">
        <v>0</v>
      </c>
      <c r="AQ19" s="10">
        <v>149</v>
      </c>
      <c r="AR19" s="10">
        <v>137</v>
      </c>
      <c r="AS19" s="10">
        <v>166</v>
      </c>
      <c r="AT19" s="10">
        <v>216</v>
      </c>
      <c r="AU19" s="10">
        <v>0</v>
      </c>
      <c r="AV19" s="10">
        <v>0</v>
      </c>
      <c r="AW19" s="10">
        <v>0</v>
      </c>
      <c r="AX19" s="10">
        <v>0</v>
      </c>
      <c r="AY19" s="10">
        <v>0</v>
      </c>
      <c r="AZ19" s="10">
        <v>155</v>
      </c>
      <c r="BA19" s="10">
        <v>156</v>
      </c>
      <c r="BB19" s="10">
        <v>127</v>
      </c>
      <c r="BC19" s="10">
        <v>188</v>
      </c>
      <c r="BD19" s="10">
        <v>0</v>
      </c>
      <c r="BE19" s="10">
        <v>0</v>
      </c>
      <c r="BF19" s="10">
        <v>0</v>
      </c>
      <c r="BG19" s="10">
        <v>0</v>
      </c>
      <c r="BH19" s="10">
        <v>0</v>
      </c>
      <c r="BI19" s="10">
        <v>54</v>
      </c>
      <c r="BJ19" s="10">
        <v>59</v>
      </c>
      <c r="BK19" s="10">
        <v>70</v>
      </c>
      <c r="BL19" s="10">
        <v>85</v>
      </c>
      <c r="BM19" s="10">
        <v>0</v>
      </c>
      <c r="BN19" s="10">
        <v>0</v>
      </c>
      <c r="BO19" s="10">
        <v>0</v>
      </c>
      <c r="BP19" s="10">
        <v>0</v>
      </c>
      <c r="BQ19" s="10">
        <v>0</v>
      </c>
      <c r="BR19" s="10">
        <v>272</v>
      </c>
      <c r="BS19" s="10">
        <v>289</v>
      </c>
      <c r="BT19" s="10">
        <v>285</v>
      </c>
      <c r="BU19" s="10">
        <v>498</v>
      </c>
      <c r="BV19" s="10">
        <v>0</v>
      </c>
      <c r="BW19" s="10">
        <v>0</v>
      </c>
      <c r="BX19" s="10">
        <v>0</v>
      </c>
      <c r="BY19" s="10">
        <v>0</v>
      </c>
      <c r="BZ19" s="10">
        <v>0</v>
      </c>
      <c r="CA19" s="10">
        <v>415</v>
      </c>
      <c r="CB19" s="10">
        <v>436</v>
      </c>
      <c r="CC19" s="10">
        <v>525</v>
      </c>
      <c r="CD19" s="10">
        <v>803</v>
      </c>
      <c r="CE19" s="10">
        <v>0</v>
      </c>
      <c r="CF19" s="10">
        <v>0</v>
      </c>
      <c r="CG19" s="10">
        <v>0</v>
      </c>
      <c r="CH19" s="10">
        <v>0</v>
      </c>
      <c r="CI19" s="10">
        <v>0</v>
      </c>
      <c r="CJ19" s="10">
        <v>443</v>
      </c>
      <c r="CK19" s="10">
        <v>465</v>
      </c>
      <c r="CL19" s="10">
        <v>541</v>
      </c>
      <c r="CM19" s="10">
        <v>905</v>
      </c>
      <c r="CN19" s="10">
        <v>0</v>
      </c>
      <c r="CO19" s="10">
        <v>0</v>
      </c>
      <c r="CP19" s="10">
        <v>0</v>
      </c>
      <c r="CQ19" s="10">
        <v>0</v>
      </c>
      <c r="CR19" s="10">
        <v>0</v>
      </c>
      <c r="CS19" s="10">
        <v>245</v>
      </c>
      <c r="CT19" s="10">
        <v>269</v>
      </c>
      <c r="CU19" s="10">
        <v>274</v>
      </c>
      <c r="CV19" s="10">
        <v>404</v>
      </c>
    </row>
    <row r="20" spans="1:100" x14ac:dyDescent="0.4">
      <c r="B20" s="10">
        <v>136</v>
      </c>
      <c r="C20" s="10">
        <v>108</v>
      </c>
      <c r="D20" s="10">
        <v>91</v>
      </c>
      <c r="E20" s="10">
        <v>81</v>
      </c>
      <c r="F20" s="10">
        <v>151</v>
      </c>
      <c r="G20" s="10">
        <v>140</v>
      </c>
      <c r="H20" s="10">
        <v>171</v>
      </c>
      <c r="I20" s="10">
        <v>194</v>
      </c>
      <c r="J20" s="10">
        <v>525</v>
      </c>
      <c r="K20" s="10">
        <v>292</v>
      </c>
      <c r="L20" s="10">
        <v>251</v>
      </c>
      <c r="M20" s="10">
        <v>254</v>
      </c>
      <c r="N20" s="10">
        <v>265</v>
      </c>
      <c r="O20" s="10">
        <v>474</v>
      </c>
      <c r="P20" s="10">
        <v>399</v>
      </c>
      <c r="Q20" s="10">
        <v>458</v>
      </c>
      <c r="R20" s="10">
        <v>487</v>
      </c>
      <c r="S20" s="10">
        <v>1024</v>
      </c>
      <c r="T20" s="10">
        <v>317</v>
      </c>
      <c r="U20" s="10">
        <v>269</v>
      </c>
      <c r="V20" s="10">
        <v>299</v>
      </c>
      <c r="W20" s="10">
        <v>308</v>
      </c>
      <c r="X20" s="10">
        <v>580</v>
      </c>
      <c r="Y20" s="10">
        <v>558</v>
      </c>
      <c r="Z20" s="10">
        <v>557</v>
      </c>
      <c r="AA20" s="10">
        <v>670</v>
      </c>
      <c r="AB20" s="10">
        <v>1265</v>
      </c>
      <c r="AC20" s="10">
        <v>386</v>
      </c>
      <c r="AD20" s="10">
        <v>369</v>
      </c>
      <c r="AE20" s="10">
        <v>370</v>
      </c>
      <c r="AF20" s="10">
        <v>311</v>
      </c>
      <c r="AG20" s="10">
        <v>580</v>
      </c>
      <c r="AH20" s="10">
        <v>579</v>
      </c>
      <c r="AI20" s="10">
        <v>605</v>
      </c>
      <c r="AJ20" s="10">
        <v>615</v>
      </c>
      <c r="AK20" s="10">
        <v>977</v>
      </c>
      <c r="AL20" s="10">
        <v>500</v>
      </c>
      <c r="AM20" s="10">
        <v>434</v>
      </c>
      <c r="AN20" s="10">
        <v>404</v>
      </c>
      <c r="AO20" s="10">
        <v>417</v>
      </c>
      <c r="AP20" s="10">
        <v>702</v>
      </c>
      <c r="AQ20" s="10">
        <v>697</v>
      </c>
      <c r="AR20" s="10">
        <v>673</v>
      </c>
      <c r="AS20" s="10">
        <v>615</v>
      </c>
      <c r="AT20" s="10">
        <v>885</v>
      </c>
      <c r="AU20" s="10">
        <v>437</v>
      </c>
      <c r="AV20" s="10">
        <v>465</v>
      </c>
      <c r="AW20" s="10">
        <v>429</v>
      </c>
      <c r="AX20" s="10">
        <v>412</v>
      </c>
      <c r="AY20" s="10">
        <v>735</v>
      </c>
      <c r="AZ20" s="10">
        <v>799</v>
      </c>
      <c r="BA20" s="10">
        <v>729</v>
      </c>
      <c r="BB20" s="10">
        <v>608</v>
      </c>
      <c r="BC20" s="10">
        <v>879</v>
      </c>
      <c r="BD20" s="10">
        <v>204</v>
      </c>
      <c r="BE20" s="10">
        <v>207</v>
      </c>
      <c r="BF20" s="10">
        <v>215</v>
      </c>
      <c r="BG20" s="10">
        <v>194</v>
      </c>
      <c r="BH20" s="10">
        <v>361</v>
      </c>
      <c r="BI20" s="10">
        <v>408</v>
      </c>
      <c r="BJ20" s="10">
        <v>375</v>
      </c>
      <c r="BK20" s="10">
        <v>339</v>
      </c>
      <c r="BL20" s="10">
        <v>431</v>
      </c>
      <c r="BM20" s="10">
        <v>1055</v>
      </c>
      <c r="BN20" s="10">
        <v>974</v>
      </c>
      <c r="BO20" s="10">
        <v>971</v>
      </c>
      <c r="BP20" s="10">
        <v>879</v>
      </c>
      <c r="BQ20" s="10">
        <v>1564</v>
      </c>
      <c r="BR20" s="10">
        <v>1560</v>
      </c>
      <c r="BS20" s="10">
        <v>1486</v>
      </c>
      <c r="BT20" s="10">
        <v>1327</v>
      </c>
      <c r="BU20" s="10">
        <v>2296</v>
      </c>
      <c r="BV20" s="10">
        <v>1217</v>
      </c>
      <c r="BW20" s="10">
        <v>1129</v>
      </c>
      <c r="BX20" s="10">
        <v>1090</v>
      </c>
      <c r="BY20" s="10">
        <v>1124</v>
      </c>
      <c r="BZ20" s="10">
        <v>2010</v>
      </c>
      <c r="CA20" s="10">
        <v>2001</v>
      </c>
      <c r="CB20" s="10">
        <v>2055</v>
      </c>
      <c r="CC20" s="10">
        <v>2161</v>
      </c>
      <c r="CD20" s="10">
        <v>3652</v>
      </c>
      <c r="CE20" s="10">
        <v>1503</v>
      </c>
      <c r="CF20" s="10">
        <v>1379</v>
      </c>
      <c r="CG20" s="10">
        <v>1366</v>
      </c>
      <c r="CH20" s="10">
        <v>1335</v>
      </c>
      <c r="CI20" s="10">
        <v>2387</v>
      </c>
      <c r="CJ20" s="10">
        <v>2405</v>
      </c>
      <c r="CK20" s="10">
        <v>2382</v>
      </c>
      <c r="CL20" s="10">
        <v>2397</v>
      </c>
      <c r="CM20" s="10">
        <v>4107</v>
      </c>
      <c r="CN20" s="10">
        <v>774</v>
      </c>
      <c r="CO20" s="10">
        <v>727</v>
      </c>
      <c r="CP20" s="10">
        <v>701</v>
      </c>
      <c r="CQ20" s="10">
        <v>674</v>
      </c>
      <c r="CR20" s="10">
        <v>1199</v>
      </c>
      <c r="CS20" s="10">
        <v>1175</v>
      </c>
      <c r="CT20" s="10">
        <v>1190</v>
      </c>
      <c r="CU20" s="10">
        <v>1127</v>
      </c>
      <c r="CV20" s="10">
        <v>1880</v>
      </c>
    </row>
    <row r="21" spans="1:100" x14ac:dyDescent="0.4">
      <c r="B21" s="10">
        <v>0</v>
      </c>
      <c r="C21" s="10">
        <v>0</v>
      </c>
      <c r="D21" s="10">
        <v>0</v>
      </c>
      <c r="E21" s="10">
        <v>0</v>
      </c>
      <c r="F21" s="10">
        <v>0</v>
      </c>
      <c r="G21" s="10">
        <v>52.455759569679998</v>
      </c>
      <c r="H21" s="10">
        <v>66.452450818670002</v>
      </c>
      <c r="I21" s="10">
        <v>82.707234846009996</v>
      </c>
      <c r="J21" s="10">
        <v>127.5768835659</v>
      </c>
      <c r="K21" s="10">
        <v>0</v>
      </c>
      <c r="L21" s="10">
        <v>0</v>
      </c>
      <c r="M21" s="10">
        <v>0</v>
      </c>
      <c r="N21" s="10">
        <v>0</v>
      </c>
      <c r="O21" s="10">
        <v>0</v>
      </c>
      <c r="P21" s="10">
        <v>132.42488025879999</v>
      </c>
      <c r="Q21" s="10">
        <v>136.95271068170001</v>
      </c>
      <c r="R21" s="10">
        <v>117.0292521116</v>
      </c>
      <c r="S21" s="10">
        <v>257.70778501059999</v>
      </c>
      <c r="T21" s="10">
        <v>0</v>
      </c>
      <c r="U21" s="10">
        <v>0</v>
      </c>
      <c r="V21" s="10">
        <v>0</v>
      </c>
      <c r="W21" s="10">
        <v>0</v>
      </c>
      <c r="X21" s="10">
        <v>0</v>
      </c>
      <c r="Y21" s="10">
        <v>123.4550995476</v>
      </c>
      <c r="Z21" s="10">
        <v>120.2929430608</v>
      </c>
      <c r="AA21" s="10">
        <v>146.83722822409999</v>
      </c>
      <c r="AB21" s="10">
        <v>231.73920734550001</v>
      </c>
      <c r="AC21" s="10">
        <v>0</v>
      </c>
      <c r="AD21" s="10">
        <v>0</v>
      </c>
      <c r="AE21" s="10">
        <v>0</v>
      </c>
      <c r="AF21" s="10">
        <v>0</v>
      </c>
      <c r="AG21" s="10">
        <v>0</v>
      </c>
      <c r="AH21" s="10">
        <v>113.3801095005</v>
      </c>
      <c r="AI21" s="10">
        <v>146.72926934559999</v>
      </c>
      <c r="AJ21" s="10">
        <v>139.4246363833</v>
      </c>
      <c r="AK21" s="10">
        <v>221.48867216400001</v>
      </c>
      <c r="AL21" s="10">
        <v>0</v>
      </c>
      <c r="AM21" s="10">
        <v>0</v>
      </c>
      <c r="AN21" s="10">
        <v>0</v>
      </c>
      <c r="AO21" s="10">
        <v>0</v>
      </c>
      <c r="AP21" s="10">
        <v>0</v>
      </c>
      <c r="AQ21" s="10">
        <v>118.58320586400001</v>
      </c>
      <c r="AR21" s="10">
        <v>112.6684955968</v>
      </c>
      <c r="AS21" s="10">
        <v>142.13849649989999</v>
      </c>
      <c r="AT21" s="10">
        <v>223.3010023162</v>
      </c>
      <c r="AU21" s="10">
        <v>0</v>
      </c>
      <c r="AV21" s="10">
        <v>0</v>
      </c>
      <c r="AW21" s="10">
        <v>0</v>
      </c>
      <c r="AX21" s="10">
        <v>0</v>
      </c>
      <c r="AY21" s="10">
        <v>0</v>
      </c>
      <c r="AZ21" s="10">
        <v>95.706040674670007</v>
      </c>
      <c r="BA21" s="10">
        <v>117.8115884705</v>
      </c>
      <c r="BB21" s="10">
        <v>92.983607770670005</v>
      </c>
      <c r="BC21" s="10">
        <v>182.45059824099999</v>
      </c>
      <c r="BD21" s="10">
        <v>0</v>
      </c>
      <c r="BE21" s="10">
        <v>0</v>
      </c>
      <c r="BF21" s="10">
        <v>0</v>
      </c>
      <c r="BG21" s="10">
        <v>0</v>
      </c>
      <c r="BH21" s="10">
        <v>0</v>
      </c>
      <c r="BI21" s="10">
        <v>35.162333654949997</v>
      </c>
      <c r="BJ21" s="10">
        <v>39.359449065489997</v>
      </c>
      <c r="BK21" s="10">
        <v>62.739646559100002</v>
      </c>
      <c r="BL21" s="10">
        <v>95.781770021819995</v>
      </c>
      <c r="BM21" s="10">
        <v>0</v>
      </c>
      <c r="BN21" s="10">
        <v>0</v>
      </c>
      <c r="BO21" s="10">
        <v>0</v>
      </c>
      <c r="BP21" s="10">
        <v>0</v>
      </c>
      <c r="BQ21" s="10">
        <v>0</v>
      </c>
      <c r="BR21" s="10">
        <v>294.04194017309999</v>
      </c>
      <c r="BS21" s="10">
        <v>342.15326514589998</v>
      </c>
      <c r="BT21" s="10">
        <v>377.08317019190002</v>
      </c>
      <c r="BU21" s="10">
        <v>677.75733568869998</v>
      </c>
      <c r="BV21" s="10">
        <v>0</v>
      </c>
      <c r="BW21" s="10">
        <v>0</v>
      </c>
      <c r="BX21" s="10">
        <v>0</v>
      </c>
      <c r="BY21" s="10">
        <v>0</v>
      </c>
      <c r="BZ21" s="10">
        <v>0</v>
      </c>
      <c r="CA21" s="10">
        <v>376.04489107810002</v>
      </c>
      <c r="CB21" s="10">
        <v>383.8470877922</v>
      </c>
      <c r="CC21" s="10">
        <v>401.34643088410002</v>
      </c>
      <c r="CD21" s="10">
        <v>654.11275072870001</v>
      </c>
      <c r="CE21" s="10">
        <v>0</v>
      </c>
      <c r="CF21" s="10">
        <v>0</v>
      </c>
      <c r="CG21" s="10">
        <v>0</v>
      </c>
      <c r="CH21" s="10">
        <v>0</v>
      </c>
      <c r="CI21" s="10">
        <v>0</v>
      </c>
      <c r="CJ21" s="10">
        <v>414.23347333740003</v>
      </c>
      <c r="CK21" s="10">
        <v>470.55579252680002</v>
      </c>
      <c r="CL21" s="10">
        <v>506.98950172100001</v>
      </c>
      <c r="CM21" s="10">
        <v>903.69999732020005</v>
      </c>
      <c r="CN21" s="10">
        <v>0</v>
      </c>
      <c r="CO21" s="10">
        <v>0</v>
      </c>
      <c r="CP21" s="10">
        <v>0</v>
      </c>
      <c r="CQ21" s="10">
        <v>0</v>
      </c>
      <c r="CR21" s="10">
        <v>0</v>
      </c>
      <c r="CS21" s="10">
        <v>256.93395573279997</v>
      </c>
      <c r="CT21" s="10">
        <v>269.71111451280001</v>
      </c>
      <c r="CU21" s="10">
        <v>277.83909431220002</v>
      </c>
      <c r="CV21" s="10">
        <v>438.41751090529999</v>
      </c>
    </row>
    <row r="22" spans="1:100" x14ac:dyDescent="0.4">
      <c r="B22" s="10">
        <v>258.6743145209</v>
      </c>
      <c r="C22" s="10">
        <v>206.75410247049999</v>
      </c>
      <c r="D22" s="10">
        <v>207.85803000000001</v>
      </c>
      <c r="E22" s="10">
        <v>239.88920721349999</v>
      </c>
      <c r="F22" s="10">
        <v>336.56823603610002</v>
      </c>
      <c r="G22" s="10">
        <v>414.93832661670001</v>
      </c>
      <c r="H22" s="10">
        <v>393.1087009327</v>
      </c>
      <c r="I22" s="10">
        <v>411.1167491361</v>
      </c>
      <c r="J22" s="10">
        <v>684.19789504209996</v>
      </c>
      <c r="K22" s="10">
        <v>419.0732289545</v>
      </c>
      <c r="L22" s="10">
        <v>387.37719659430002</v>
      </c>
      <c r="M22" s="10">
        <v>394.89598999999998</v>
      </c>
      <c r="N22" s="10">
        <v>379.96653470640001</v>
      </c>
      <c r="O22" s="10">
        <v>764.5510685534</v>
      </c>
      <c r="P22" s="10">
        <v>684.26920344040002</v>
      </c>
      <c r="Q22" s="10">
        <v>663.39166233169999</v>
      </c>
      <c r="R22" s="10">
        <v>674.01172105759997</v>
      </c>
      <c r="S22" s="10">
        <v>1128.41468854</v>
      </c>
      <c r="T22" s="10">
        <v>406.76220408530003</v>
      </c>
      <c r="U22" s="10">
        <v>349.80548503130001</v>
      </c>
      <c r="V22" s="10">
        <v>347.53294</v>
      </c>
      <c r="W22" s="10">
        <v>339.02333690590001</v>
      </c>
      <c r="X22" s="10">
        <v>618.09155849379999</v>
      </c>
      <c r="Y22" s="10">
        <v>617.18630347789997</v>
      </c>
      <c r="Z22" s="10">
        <v>627.76873530119997</v>
      </c>
      <c r="AA22" s="10">
        <v>636.72706064479996</v>
      </c>
      <c r="AB22" s="10">
        <v>1073.374845675</v>
      </c>
      <c r="AC22" s="10">
        <v>384.58491519939997</v>
      </c>
      <c r="AD22" s="10">
        <v>402.11084453350003</v>
      </c>
      <c r="AE22" s="10">
        <v>363.04106999999999</v>
      </c>
      <c r="AF22" s="10">
        <v>324.62825589760001</v>
      </c>
      <c r="AG22" s="10">
        <v>580.37435151759996</v>
      </c>
      <c r="AH22" s="10">
        <v>579.05991985059995</v>
      </c>
      <c r="AI22" s="10">
        <v>581.35840760539998</v>
      </c>
      <c r="AJ22" s="10">
        <v>561.89971533259995</v>
      </c>
      <c r="AK22" s="10">
        <v>927.34131457230001</v>
      </c>
      <c r="AL22" s="10">
        <v>337.67732900070001</v>
      </c>
      <c r="AM22" s="10">
        <v>293.76269319950001</v>
      </c>
      <c r="AN22" s="10">
        <v>324.50139000000001</v>
      </c>
      <c r="AO22" s="10">
        <v>297.39304834439997</v>
      </c>
      <c r="AP22" s="10">
        <v>532.71543810840001</v>
      </c>
      <c r="AQ22" s="10">
        <v>534.86103441440002</v>
      </c>
      <c r="AR22" s="10">
        <v>537.47378196149998</v>
      </c>
      <c r="AS22" s="10">
        <v>520.81066326339999</v>
      </c>
      <c r="AT22" s="10">
        <v>855.37523773249995</v>
      </c>
      <c r="AU22" s="10">
        <v>270.92492075069998</v>
      </c>
      <c r="AV22" s="10">
        <v>262.36693448670002</v>
      </c>
      <c r="AW22" s="10">
        <v>234.22774000000001</v>
      </c>
      <c r="AX22" s="10">
        <v>230.80629662379999</v>
      </c>
      <c r="AY22" s="10">
        <v>502.68849657880003</v>
      </c>
      <c r="AZ22" s="10">
        <v>488.03964374970002</v>
      </c>
      <c r="BA22" s="10">
        <v>520.38165158490006</v>
      </c>
      <c r="BB22" s="10">
        <v>463.59296599330003</v>
      </c>
      <c r="BC22" s="10">
        <v>868.07166433760005</v>
      </c>
      <c r="BD22" s="10">
        <v>186.9545668886</v>
      </c>
      <c r="BE22" s="10">
        <v>201.77211584380001</v>
      </c>
      <c r="BF22" s="10">
        <v>193.1121</v>
      </c>
      <c r="BG22" s="10">
        <v>177.74369082410001</v>
      </c>
      <c r="BH22" s="10">
        <v>246.89136659779999</v>
      </c>
      <c r="BI22" s="10">
        <v>261.6455684503</v>
      </c>
      <c r="BJ22" s="10">
        <v>246.00304049409999</v>
      </c>
      <c r="BK22" s="10">
        <v>286.2186198398</v>
      </c>
      <c r="BL22" s="10">
        <v>446.85162582309999</v>
      </c>
      <c r="BM22" s="10">
        <v>1118.3442517210001</v>
      </c>
      <c r="BN22" s="10">
        <v>1028.9519666829999</v>
      </c>
      <c r="BO22" s="10">
        <v>1005.80999</v>
      </c>
      <c r="BP22" s="10">
        <v>985.46039520500005</v>
      </c>
      <c r="BQ22" s="10">
        <v>1755.8868206699999</v>
      </c>
      <c r="BR22" s="10">
        <v>1752.8369306449999</v>
      </c>
      <c r="BS22" s="10">
        <v>1754.4793060980001</v>
      </c>
      <c r="BT22" s="10">
        <v>1799.134141944</v>
      </c>
      <c r="BU22" s="10">
        <v>3020.550763321</v>
      </c>
      <c r="BV22" s="10">
        <v>1153.612802186</v>
      </c>
      <c r="BW22" s="10">
        <v>1075.067046072</v>
      </c>
      <c r="BX22" s="10">
        <v>1047.8603499999999</v>
      </c>
      <c r="BY22" s="10">
        <v>1020.433488172</v>
      </c>
      <c r="BZ22" s="10">
        <v>1817.5978715010001</v>
      </c>
      <c r="CA22" s="10">
        <v>1805.6587632129999</v>
      </c>
      <c r="CB22" s="10">
        <v>1770.486660114</v>
      </c>
      <c r="CC22" s="10">
        <v>1701.07770433</v>
      </c>
      <c r="CD22" s="10">
        <v>2921.773676756</v>
      </c>
      <c r="CE22" s="10">
        <v>1509.81425698</v>
      </c>
      <c r="CF22" s="10">
        <v>1383.6496055079999</v>
      </c>
      <c r="CG22" s="10">
        <v>1355.1001699999999</v>
      </c>
      <c r="CH22" s="10">
        <v>1344.1290153089999</v>
      </c>
      <c r="CI22" s="10">
        <v>2363.4415661379999</v>
      </c>
      <c r="CJ22" s="10">
        <v>2343.7882726490002</v>
      </c>
      <c r="CK22" s="10">
        <v>2394.2378484450001</v>
      </c>
      <c r="CL22" s="10">
        <v>2358.2221231120002</v>
      </c>
      <c r="CM22" s="10">
        <v>4013.4190004729999</v>
      </c>
      <c r="CN22" s="10">
        <v>767.18574301950002</v>
      </c>
      <c r="CO22" s="10">
        <v>722.35039449199996</v>
      </c>
      <c r="CP22" s="10">
        <v>711.89931999999999</v>
      </c>
      <c r="CQ22" s="10">
        <v>664.87098469149998</v>
      </c>
      <c r="CR22" s="10">
        <v>1222.5584338619999</v>
      </c>
      <c r="CS22" s="10">
        <v>1236.211727351</v>
      </c>
      <c r="CT22" s="10">
        <v>1177.7621515549999</v>
      </c>
      <c r="CU22" s="10">
        <v>1191.125665729</v>
      </c>
      <c r="CV22" s="10">
        <v>1973.5561672179999</v>
      </c>
    </row>
    <row r="23" spans="1:100" x14ac:dyDescent="0.4">
      <c r="B23" s="4" t="s">
        <v>95</v>
      </c>
      <c r="C23" s="4" t="s">
        <v>95</v>
      </c>
      <c r="D23" s="4" t="s">
        <v>95</v>
      </c>
      <c r="E23" s="4" t="s">
        <v>95</v>
      </c>
      <c r="F23" s="4" t="s">
        <v>95</v>
      </c>
      <c r="G23" s="4" t="s">
        <v>437</v>
      </c>
      <c r="H23" s="4" t="s">
        <v>107</v>
      </c>
      <c r="I23" s="4" t="s">
        <v>107</v>
      </c>
      <c r="J23" s="4" t="s">
        <v>107</v>
      </c>
      <c r="K23" s="4" t="s">
        <v>95</v>
      </c>
      <c r="L23" s="4" t="s">
        <v>95</v>
      </c>
      <c r="M23" s="4" t="s">
        <v>95</v>
      </c>
      <c r="N23" s="4" t="s">
        <v>95</v>
      </c>
      <c r="O23" s="4" t="s">
        <v>95</v>
      </c>
      <c r="P23" s="4" t="s">
        <v>107</v>
      </c>
      <c r="Q23" s="4" t="s">
        <v>107</v>
      </c>
      <c r="R23" s="4" t="s">
        <v>107</v>
      </c>
      <c r="S23" s="4" t="s">
        <v>544</v>
      </c>
      <c r="T23" s="4" t="s">
        <v>95</v>
      </c>
      <c r="U23" s="4" t="s">
        <v>95</v>
      </c>
      <c r="V23" s="4" t="s">
        <v>95</v>
      </c>
      <c r="W23" s="4" t="s">
        <v>95</v>
      </c>
      <c r="X23" s="4" t="s">
        <v>95</v>
      </c>
      <c r="Y23" s="4" t="s">
        <v>107</v>
      </c>
      <c r="Z23" s="4" t="s">
        <v>107</v>
      </c>
      <c r="AA23" s="4" t="s">
        <v>107</v>
      </c>
      <c r="AB23" s="4" t="s">
        <v>107</v>
      </c>
      <c r="AC23" s="4" t="s">
        <v>95</v>
      </c>
      <c r="AD23" s="4" t="s">
        <v>95</v>
      </c>
      <c r="AE23" s="4" t="s">
        <v>95</v>
      </c>
      <c r="AF23" s="4" t="s">
        <v>95</v>
      </c>
      <c r="AG23" s="4" t="s">
        <v>95</v>
      </c>
      <c r="AH23" s="4" t="s">
        <v>107</v>
      </c>
      <c r="AI23" s="4" t="s">
        <v>127</v>
      </c>
      <c r="AJ23" s="4" t="s">
        <v>107</v>
      </c>
      <c r="AK23" s="4" t="s">
        <v>107</v>
      </c>
      <c r="AL23" s="4" t="s">
        <v>95</v>
      </c>
      <c r="AM23" s="4" t="s">
        <v>95</v>
      </c>
      <c r="AN23" s="4" t="s">
        <v>95</v>
      </c>
      <c r="AO23" s="4" t="s">
        <v>95</v>
      </c>
      <c r="AP23" s="4" t="s">
        <v>95</v>
      </c>
      <c r="AQ23" s="4" t="s">
        <v>107</v>
      </c>
      <c r="AR23" s="4" t="s">
        <v>107</v>
      </c>
      <c r="AS23" s="4" t="s">
        <v>217</v>
      </c>
      <c r="AT23" s="4" t="s">
        <v>107</v>
      </c>
      <c r="AU23" s="4" t="s">
        <v>95</v>
      </c>
      <c r="AV23" s="4" t="s">
        <v>95</v>
      </c>
      <c r="AW23" s="4" t="s">
        <v>95</v>
      </c>
      <c r="AX23" s="4" t="s">
        <v>95</v>
      </c>
      <c r="AY23" s="4" t="s">
        <v>95</v>
      </c>
      <c r="AZ23" s="4" t="s">
        <v>107</v>
      </c>
      <c r="BA23" s="4" t="s">
        <v>107</v>
      </c>
      <c r="BB23" s="4" t="s">
        <v>107</v>
      </c>
      <c r="BC23" s="4" t="s">
        <v>107</v>
      </c>
      <c r="BD23" s="4" t="s">
        <v>95</v>
      </c>
      <c r="BE23" s="4" t="s">
        <v>95</v>
      </c>
      <c r="BF23" s="4" t="s">
        <v>95</v>
      </c>
      <c r="BG23" s="4" t="s">
        <v>95</v>
      </c>
      <c r="BH23" s="4" t="s">
        <v>95</v>
      </c>
      <c r="BI23" s="4" t="s">
        <v>107</v>
      </c>
      <c r="BJ23" s="4" t="s">
        <v>107</v>
      </c>
      <c r="BK23" s="4" t="s">
        <v>127</v>
      </c>
      <c r="BL23" s="4" t="s">
        <v>127</v>
      </c>
      <c r="BM23" s="4" t="s">
        <v>95</v>
      </c>
      <c r="BN23" s="4" t="s">
        <v>95</v>
      </c>
      <c r="BO23" s="4" t="s">
        <v>95</v>
      </c>
      <c r="BP23" s="4" t="s">
        <v>95</v>
      </c>
      <c r="BQ23" s="4" t="s">
        <v>95</v>
      </c>
      <c r="BR23" s="4" t="s">
        <v>107</v>
      </c>
      <c r="BS23" s="4" t="s">
        <v>107</v>
      </c>
      <c r="BT23" s="4" t="s">
        <v>127</v>
      </c>
      <c r="BU23" s="4" t="s">
        <v>102</v>
      </c>
      <c r="BV23" s="4" t="s">
        <v>95</v>
      </c>
      <c r="BW23" s="4" t="s">
        <v>95</v>
      </c>
      <c r="BX23" s="4" t="s">
        <v>95</v>
      </c>
      <c r="BY23" s="4" t="s">
        <v>95</v>
      </c>
      <c r="BZ23" s="4" t="s">
        <v>95</v>
      </c>
      <c r="CA23" s="4" t="s">
        <v>107</v>
      </c>
      <c r="CB23" s="4" t="s">
        <v>107</v>
      </c>
      <c r="CC23" s="4" t="s">
        <v>107</v>
      </c>
      <c r="CD23" s="4" t="s">
        <v>107</v>
      </c>
      <c r="CE23" s="4" t="s">
        <v>95</v>
      </c>
      <c r="CF23" s="4" t="s">
        <v>95</v>
      </c>
      <c r="CG23" s="4" t="s">
        <v>95</v>
      </c>
      <c r="CH23" s="4" t="s">
        <v>95</v>
      </c>
      <c r="CI23" s="4" t="s">
        <v>95</v>
      </c>
      <c r="CJ23" s="4" t="s">
        <v>107</v>
      </c>
      <c r="CK23" s="4" t="s">
        <v>107</v>
      </c>
      <c r="CL23" s="4" t="s">
        <v>127</v>
      </c>
      <c r="CM23" s="4" t="s">
        <v>212</v>
      </c>
      <c r="CN23" s="4" t="s">
        <v>95</v>
      </c>
      <c r="CO23" s="4" t="s">
        <v>95</v>
      </c>
      <c r="CP23" s="4" t="s">
        <v>95</v>
      </c>
      <c r="CQ23" s="4" t="s">
        <v>95</v>
      </c>
      <c r="CR23" s="4" t="s">
        <v>95</v>
      </c>
      <c r="CS23" s="4" t="s">
        <v>107</v>
      </c>
      <c r="CT23" s="4" t="s">
        <v>107</v>
      </c>
      <c r="CU23" s="4" t="s">
        <v>107</v>
      </c>
      <c r="CV23" s="4" t="s">
        <v>107</v>
      </c>
    </row>
    <row r="24" spans="1:100" x14ac:dyDescent="0.4">
      <c r="A24" s="1" t="s">
        <v>906</v>
      </c>
      <c r="B24" s="9">
        <v>0</v>
      </c>
      <c r="C24" s="9">
        <v>0</v>
      </c>
      <c r="D24" s="9">
        <v>0</v>
      </c>
      <c r="E24" s="9">
        <v>0</v>
      </c>
      <c r="F24" s="9">
        <v>0</v>
      </c>
      <c r="G24" s="9">
        <v>0.14829562077629999</v>
      </c>
      <c r="H24" s="9">
        <v>0.19911919885609999</v>
      </c>
      <c r="I24" s="9">
        <v>0.19747294826389999</v>
      </c>
      <c r="J24" s="9">
        <v>0.18657818574400001</v>
      </c>
      <c r="K24" s="9">
        <v>0</v>
      </c>
      <c r="L24" s="9">
        <v>0</v>
      </c>
      <c r="M24" s="9">
        <v>0</v>
      </c>
      <c r="N24" s="9">
        <v>0</v>
      </c>
      <c r="O24" s="9">
        <v>0</v>
      </c>
      <c r="P24" s="9">
        <v>0.16982281959459999</v>
      </c>
      <c r="Q24" s="9">
        <v>0.17174746913559999</v>
      </c>
      <c r="R24" s="9">
        <v>0.1740596272303</v>
      </c>
      <c r="S24" s="9">
        <v>0.19206628131940001</v>
      </c>
      <c r="T24" s="9">
        <v>0</v>
      </c>
      <c r="U24" s="9">
        <v>0</v>
      </c>
      <c r="V24" s="9">
        <v>0</v>
      </c>
      <c r="W24" s="9">
        <v>0</v>
      </c>
      <c r="X24" s="9">
        <v>0</v>
      </c>
      <c r="Y24" s="9">
        <v>0.17230072736919999</v>
      </c>
      <c r="Z24" s="9">
        <v>0.17546352132269999</v>
      </c>
      <c r="AA24" s="9">
        <v>0.2026280943407</v>
      </c>
      <c r="AB24" s="9">
        <v>0.19000179866340003</v>
      </c>
      <c r="AC24" s="9">
        <v>0</v>
      </c>
      <c r="AD24" s="9">
        <v>0</v>
      </c>
      <c r="AE24" s="9">
        <v>0</v>
      </c>
      <c r="AF24" s="9">
        <v>0</v>
      </c>
      <c r="AG24" s="9">
        <v>0</v>
      </c>
      <c r="AH24" s="9">
        <v>0.12743188609809999</v>
      </c>
      <c r="AI24" s="9">
        <v>0.15790198336200001</v>
      </c>
      <c r="AJ24" s="9">
        <v>0.14554720273989999</v>
      </c>
      <c r="AK24" s="9">
        <v>0.16019465112150003</v>
      </c>
      <c r="AL24" s="9">
        <v>0</v>
      </c>
      <c r="AM24" s="9">
        <v>0</v>
      </c>
      <c r="AN24" s="9">
        <v>0</v>
      </c>
      <c r="AO24" s="9">
        <v>0</v>
      </c>
      <c r="AP24" s="9">
        <v>0</v>
      </c>
      <c r="AQ24" s="9">
        <v>0.118842421256</v>
      </c>
      <c r="AR24" s="9">
        <v>0.16866218178350001</v>
      </c>
      <c r="AS24" s="9">
        <v>0.16154067282989998</v>
      </c>
      <c r="AT24" s="9">
        <v>0.12233614970630001</v>
      </c>
      <c r="AU24" s="9">
        <v>0</v>
      </c>
      <c r="AV24" s="9">
        <v>0</v>
      </c>
      <c r="AW24" s="9">
        <v>0</v>
      </c>
      <c r="AX24" s="9">
        <v>0</v>
      </c>
      <c r="AY24" s="9">
        <v>0</v>
      </c>
      <c r="AZ24" s="9">
        <v>8.6411883087099989E-2</v>
      </c>
      <c r="BA24" s="9">
        <v>0.11489094347449999</v>
      </c>
      <c r="BB24" s="9">
        <v>0.11301999469480001</v>
      </c>
      <c r="BC24" s="9">
        <v>0.11699409059440001</v>
      </c>
      <c r="BD24" s="9">
        <v>0</v>
      </c>
      <c r="BE24" s="9">
        <v>0</v>
      </c>
      <c r="BF24" s="9">
        <v>0</v>
      </c>
      <c r="BG24" s="9">
        <v>0</v>
      </c>
      <c r="BH24" s="9">
        <v>0</v>
      </c>
      <c r="BI24" s="9">
        <v>4.4417329124840005E-2</v>
      </c>
      <c r="BJ24" s="9">
        <v>8.3396831048309999E-2</v>
      </c>
      <c r="BK24" s="9">
        <v>9.2888589964489995E-2</v>
      </c>
      <c r="BL24" s="9">
        <v>0.1017448362741</v>
      </c>
      <c r="BM24" s="9">
        <v>0</v>
      </c>
      <c r="BN24" s="9">
        <v>0</v>
      </c>
      <c r="BO24" s="9">
        <v>0</v>
      </c>
      <c r="BP24" s="9">
        <v>0</v>
      </c>
      <c r="BQ24" s="9">
        <v>0</v>
      </c>
      <c r="BR24" s="9">
        <v>0.1169932768125</v>
      </c>
      <c r="BS24" s="9">
        <v>0.13356593801320002</v>
      </c>
      <c r="BT24" s="9">
        <v>0.14222040617209999</v>
      </c>
      <c r="BU24" s="9">
        <v>0.1431745576846</v>
      </c>
      <c r="BV24" s="9">
        <v>0</v>
      </c>
      <c r="BW24" s="9">
        <v>0</v>
      </c>
      <c r="BX24" s="9">
        <v>0</v>
      </c>
      <c r="BY24" s="9">
        <v>0</v>
      </c>
      <c r="BZ24" s="9">
        <v>0</v>
      </c>
      <c r="CA24" s="9">
        <v>0.14737997921480001</v>
      </c>
      <c r="CB24" s="9">
        <v>0.18409714181940001</v>
      </c>
      <c r="CC24" s="9">
        <v>0.18315820759680002</v>
      </c>
      <c r="CD24" s="9">
        <v>0.17293228168660002</v>
      </c>
      <c r="CE24" s="9">
        <v>0</v>
      </c>
      <c r="CF24" s="9">
        <v>0</v>
      </c>
      <c r="CG24" s="9">
        <v>0</v>
      </c>
      <c r="CH24" s="9">
        <v>0</v>
      </c>
      <c r="CI24" s="9">
        <v>0</v>
      </c>
      <c r="CJ24" s="9">
        <v>0.1429856406818</v>
      </c>
      <c r="CK24" s="9">
        <v>0.1619659534905</v>
      </c>
      <c r="CL24" s="9">
        <v>0.16867044613419999</v>
      </c>
      <c r="CM24" s="9">
        <v>0.1582223768156</v>
      </c>
      <c r="CN24" s="9">
        <v>0</v>
      </c>
      <c r="CO24" s="9">
        <v>0</v>
      </c>
      <c r="CP24" s="9">
        <v>0</v>
      </c>
      <c r="CQ24" s="9">
        <v>0</v>
      </c>
      <c r="CR24" s="9">
        <v>0</v>
      </c>
      <c r="CS24" s="9">
        <v>0.11333054073599999</v>
      </c>
      <c r="CT24" s="9">
        <v>0.15056434316629999</v>
      </c>
      <c r="CU24" s="9">
        <v>0.1466309048003</v>
      </c>
      <c r="CV24" s="9">
        <v>0.158754756523</v>
      </c>
    </row>
    <row r="25" spans="1:100" x14ac:dyDescent="0.4">
      <c r="B25" s="10">
        <v>0</v>
      </c>
      <c r="C25" s="10">
        <v>0</v>
      </c>
      <c r="D25" s="10">
        <v>0</v>
      </c>
      <c r="E25" s="10">
        <v>0</v>
      </c>
      <c r="F25" s="10">
        <v>0</v>
      </c>
      <c r="G25" s="10">
        <v>22</v>
      </c>
      <c r="H25" s="10">
        <v>37</v>
      </c>
      <c r="I25" s="10">
        <v>38</v>
      </c>
      <c r="J25" s="10">
        <v>107</v>
      </c>
      <c r="K25" s="10">
        <v>0</v>
      </c>
      <c r="L25" s="10">
        <v>0</v>
      </c>
      <c r="M25" s="10">
        <v>0</v>
      </c>
      <c r="N25" s="10">
        <v>0</v>
      </c>
      <c r="O25" s="10">
        <v>0</v>
      </c>
      <c r="P25" s="10">
        <v>63</v>
      </c>
      <c r="Q25" s="10">
        <v>94</v>
      </c>
      <c r="R25" s="10">
        <v>84</v>
      </c>
      <c r="S25" s="10">
        <v>203</v>
      </c>
      <c r="T25" s="10">
        <v>0</v>
      </c>
      <c r="U25" s="10">
        <v>0</v>
      </c>
      <c r="V25" s="10">
        <v>0</v>
      </c>
      <c r="W25" s="10">
        <v>0</v>
      </c>
      <c r="X25" s="10">
        <v>0</v>
      </c>
      <c r="Y25" s="10">
        <v>91</v>
      </c>
      <c r="Z25" s="10">
        <v>97</v>
      </c>
      <c r="AA25" s="10">
        <v>135</v>
      </c>
      <c r="AB25" s="10">
        <v>234</v>
      </c>
      <c r="AC25" s="10">
        <v>0</v>
      </c>
      <c r="AD25" s="10">
        <v>0</v>
      </c>
      <c r="AE25" s="10">
        <v>0</v>
      </c>
      <c r="AF25" s="10">
        <v>0</v>
      </c>
      <c r="AG25" s="10">
        <v>0</v>
      </c>
      <c r="AH25" s="10">
        <v>76</v>
      </c>
      <c r="AI25" s="10">
        <v>93</v>
      </c>
      <c r="AJ25" s="10">
        <v>99</v>
      </c>
      <c r="AK25" s="10">
        <v>170</v>
      </c>
      <c r="AL25" s="10">
        <v>0</v>
      </c>
      <c r="AM25" s="10">
        <v>0</v>
      </c>
      <c r="AN25" s="10">
        <v>0</v>
      </c>
      <c r="AO25" s="10">
        <v>0</v>
      </c>
      <c r="AP25" s="10">
        <v>0</v>
      </c>
      <c r="AQ25" s="10">
        <v>78</v>
      </c>
      <c r="AR25" s="10">
        <v>108</v>
      </c>
      <c r="AS25" s="10">
        <v>96</v>
      </c>
      <c r="AT25" s="10">
        <v>115</v>
      </c>
      <c r="AU25" s="10">
        <v>0</v>
      </c>
      <c r="AV25" s="10">
        <v>0</v>
      </c>
      <c r="AW25" s="10">
        <v>0</v>
      </c>
      <c r="AX25" s="10">
        <v>0</v>
      </c>
      <c r="AY25" s="10">
        <v>0</v>
      </c>
      <c r="AZ25" s="10">
        <v>70</v>
      </c>
      <c r="BA25" s="10">
        <v>90</v>
      </c>
      <c r="BB25" s="10">
        <v>86</v>
      </c>
      <c r="BC25" s="10">
        <v>112</v>
      </c>
      <c r="BD25" s="10">
        <v>0</v>
      </c>
      <c r="BE25" s="10">
        <v>0</v>
      </c>
      <c r="BF25" s="10">
        <v>0</v>
      </c>
      <c r="BG25" s="10">
        <v>0</v>
      </c>
      <c r="BH25" s="10">
        <v>0</v>
      </c>
      <c r="BI25" s="10">
        <v>22</v>
      </c>
      <c r="BJ25" s="10">
        <v>35</v>
      </c>
      <c r="BK25" s="10">
        <v>35</v>
      </c>
      <c r="BL25" s="10">
        <v>43</v>
      </c>
      <c r="BM25" s="10">
        <v>0</v>
      </c>
      <c r="BN25" s="10">
        <v>0</v>
      </c>
      <c r="BO25" s="10">
        <v>0</v>
      </c>
      <c r="BP25" s="10">
        <v>0</v>
      </c>
      <c r="BQ25" s="10">
        <v>0</v>
      </c>
      <c r="BR25" s="10">
        <v>155</v>
      </c>
      <c r="BS25" s="10">
        <v>198</v>
      </c>
      <c r="BT25" s="10">
        <v>186</v>
      </c>
      <c r="BU25" s="10">
        <v>348</v>
      </c>
      <c r="BV25" s="10">
        <v>0</v>
      </c>
      <c r="BW25" s="10">
        <v>0</v>
      </c>
      <c r="BX25" s="10">
        <v>0</v>
      </c>
      <c r="BY25" s="10">
        <v>0</v>
      </c>
      <c r="BZ25" s="10">
        <v>0</v>
      </c>
      <c r="CA25" s="10">
        <v>263</v>
      </c>
      <c r="CB25" s="10">
        <v>353</v>
      </c>
      <c r="CC25" s="10">
        <v>384</v>
      </c>
      <c r="CD25" s="10">
        <v>626</v>
      </c>
      <c r="CE25" s="10">
        <v>0</v>
      </c>
      <c r="CF25" s="10">
        <v>0</v>
      </c>
      <c r="CG25" s="10">
        <v>0</v>
      </c>
      <c r="CH25" s="10">
        <v>0</v>
      </c>
      <c r="CI25" s="10">
        <v>0</v>
      </c>
      <c r="CJ25" s="10">
        <v>303</v>
      </c>
      <c r="CK25" s="10">
        <v>375</v>
      </c>
      <c r="CL25" s="10">
        <v>410</v>
      </c>
      <c r="CM25" s="10">
        <v>669</v>
      </c>
      <c r="CN25" s="10">
        <v>0</v>
      </c>
      <c r="CO25" s="10">
        <v>0</v>
      </c>
      <c r="CP25" s="10">
        <v>0</v>
      </c>
      <c r="CQ25" s="10">
        <v>0</v>
      </c>
      <c r="CR25" s="10">
        <v>0</v>
      </c>
      <c r="CS25" s="10">
        <v>119</v>
      </c>
      <c r="CT25" s="10">
        <v>179</v>
      </c>
      <c r="CU25" s="10">
        <v>163</v>
      </c>
      <c r="CV25" s="10">
        <v>314</v>
      </c>
    </row>
    <row r="26" spans="1:100" x14ac:dyDescent="0.4">
      <c r="B26" s="10">
        <v>136</v>
      </c>
      <c r="C26" s="10">
        <v>108</v>
      </c>
      <c r="D26" s="10">
        <v>91</v>
      </c>
      <c r="E26" s="10">
        <v>81</v>
      </c>
      <c r="F26" s="10">
        <v>151</v>
      </c>
      <c r="G26" s="10">
        <v>140</v>
      </c>
      <c r="H26" s="10">
        <v>171</v>
      </c>
      <c r="I26" s="10">
        <v>194</v>
      </c>
      <c r="J26" s="10">
        <v>525</v>
      </c>
      <c r="K26" s="10">
        <v>292</v>
      </c>
      <c r="L26" s="10">
        <v>251</v>
      </c>
      <c r="M26" s="10">
        <v>254</v>
      </c>
      <c r="N26" s="10">
        <v>265</v>
      </c>
      <c r="O26" s="10">
        <v>474</v>
      </c>
      <c r="P26" s="10">
        <v>399</v>
      </c>
      <c r="Q26" s="10">
        <v>458</v>
      </c>
      <c r="R26" s="10">
        <v>487</v>
      </c>
      <c r="S26" s="10">
        <v>1024</v>
      </c>
      <c r="T26" s="10">
        <v>317</v>
      </c>
      <c r="U26" s="10">
        <v>269</v>
      </c>
      <c r="V26" s="10">
        <v>299</v>
      </c>
      <c r="W26" s="10">
        <v>308</v>
      </c>
      <c r="X26" s="10">
        <v>580</v>
      </c>
      <c r="Y26" s="10">
        <v>558</v>
      </c>
      <c r="Z26" s="10">
        <v>557</v>
      </c>
      <c r="AA26" s="10">
        <v>670</v>
      </c>
      <c r="AB26" s="10">
        <v>1265</v>
      </c>
      <c r="AC26" s="10">
        <v>386</v>
      </c>
      <c r="AD26" s="10">
        <v>369</v>
      </c>
      <c r="AE26" s="10">
        <v>370</v>
      </c>
      <c r="AF26" s="10">
        <v>311</v>
      </c>
      <c r="AG26" s="10">
        <v>580</v>
      </c>
      <c r="AH26" s="10">
        <v>579</v>
      </c>
      <c r="AI26" s="10">
        <v>605</v>
      </c>
      <c r="AJ26" s="10">
        <v>615</v>
      </c>
      <c r="AK26" s="10">
        <v>977</v>
      </c>
      <c r="AL26" s="10">
        <v>500</v>
      </c>
      <c r="AM26" s="10">
        <v>434</v>
      </c>
      <c r="AN26" s="10">
        <v>404</v>
      </c>
      <c r="AO26" s="10">
        <v>417</v>
      </c>
      <c r="AP26" s="10">
        <v>702</v>
      </c>
      <c r="AQ26" s="10">
        <v>697</v>
      </c>
      <c r="AR26" s="10">
        <v>673</v>
      </c>
      <c r="AS26" s="10">
        <v>615</v>
      </c>
      <c r="AT26" s="10">
        <v>885</v>
      </c>
      <c r="AU26" s="10">
        <v>437</v>
      </c>
      <c r="AV26" s="10">
        <v>465</v>
      </c>
      <c r="AW26" s="10">
        <v>429</v>
      </c>
      <c r="AX26" s="10">
        <v>412</v>
      </c>
      <c r="AY26" s="10">
        <v>735</v>
      </c>
      <c r="AZ26" s="10">
        <v>799</v>
      </c>
      <c r="BA26" s="10">
        <v>729</v>
      </c>
      <c r="BB26" s="10">
        <v>608</v>
      </c>
      <c r="BC26" s="10">
        <v>879</v>
      </c>
      <c r="BD26" s="10">
        <v>204</v>
      </c>
      <c r="BE26" s="10">
        <v>207</v>
      </c>
      <c r="BF26" s="10">
        <v>215</v>
      </c>
      <c r="BG26" s="10">
        <v>194</v>
      </c>
      <c r="BH26" s="10">
        <v>361</v>
      </c>
      <c r="BI26" s="10">
        <v>408</v>
      </c>
      <c r="BJ26" s="10">
        <v>375</v>
      </c>
      <c r="BK26" s="10">
        <v>339</v>
      </c>
      <c r="BL26" s="10">
        <v>431</v>
      </c>
      <c r="BM26" s="10">
        <v>1055</v>
      </c>
      <c r="BN26" s="10">
        <v>974</v>
      </c>
      <c r="BO26" s="10">
        <v>971</v>
      </c>
      <c r="BP26" s="10">
        <v>879</v>
      </c>
      <c r="BQ26" s="10">
        <v>1564</v>
      </c>
      <c r="BR26" s="10">
        <v>1560</v>
      </c>
      <c r="BS26" s="10">
        <v>1486</v>
      </c>
      <c r="BT26" s="10">
        <v>1327</v>
      </c>
      <c r="BU26" s="10">
        <v>2296</v>
      </c>
      <c r="BV26" s="10">
        <v>1217</v>
      </c>
      <c r="BW26" s="10">
        <v>1129</v>
      </c>
      <c r="BX26" s="10">
        <v>1090</v>
      </c>
      <c r="BY26" s="10">
        <v>1124</v>
      </c>
      <c r="BZ26" s="10">
        <v>2010</v>
      </c>
      <c r="CA26" s="10">
        <v>2001</v>
      </c>
      <c r="CB26" s="10">
        <v>2055</v>
      </c>
      <c r="CC26" s="10">
        <v>2161</v>
      </c>
      <c r="CD26" s="10">
        <v>3652</v>
      </c>
      <c r="CE26" s="10">
        <v>1503</v>
      </c>
      <c r="CF26" s="10">
        <v>1379</v>
      </c>
      <c r="CG26" s="10">
        <v>1366</v>
      </c>
      <c r="CH26" s="10">
        <v>1335</v>
      </c>
      <c r="CI26" s="10">
        <v>2387</v>
      </c>
      <c r="CJ26" s="10">
        <v>2405</v>
      </c>
      <c r="CK26" s="10">
        <v>2382</v>
      </c>
      <c r="CL26" s="10">
        <v>2397</v>
      </c>
      <c r="CM26" s="10">
        <v>4107</v>
      </c>
      <c r="CN26" s="10">
        <v>774</v>
      </c>
      <c r="CO26" s="10">
        <v>727</v>
      </c>
      <c r="CP26" s="10">
        <v>701</v>
      </c>
      <c r="CQ26" s="10">
        <v>674</v>
      </c>
      <c r="CR26" s="10">
        <v>1199</v>
      </c>
      <c r="CS26" s="10">
        <v>1175</v>
      </c>
      <c r="CT26" s="10">
        <v>1190</v>
      </c>
      <c r="CU26" s="10">
        <v>1127</v>
      </c>
      <c r="CV26" s="10">
        <v>1880</v>
      </c>
    </row>
    <row r="27" spans="1:100" x14ac:dyDescent="0.4">
      <c r="B27" s="10">
        <v>0</v>
      </c>
      <c r="C27" s="10">
        <v>0</v>
      </c>
      <c r="D27" s="10">
        <v>0</v>
      </c>
      <c r="E27" s="10">
        <v>0</v>
      </c>
      <c r="F27" s="10">
        <v>0</v>
      </c>
      <c r="G27" s="10">
        <v>61.533536729509997</v>
      </c>
      <c r="H27" s="10">
        <v>78.275489593079996</v>
      </c>
      <c r="I27" s="10">
        <v>81.184436532570004</v>
      </c>
      <c r="J27" s="10">
        <v>127.6564019468</v>
      </c>
      <c r="K27" s="10">
        <v>0</v>
      </c>
      <c r="L27" s="10">
        <v>0</v>
      </c>
      <c r="M27" s="10">
        <v>0</v>
      </c>
      <c r="N27" s="10">
        <v>0</v>
      </c>
      <c r="O27" s="10">
        <v>0</v>
      </c>
      <c r="P27" s="10">
        <v>116.20452548999999</v>
      </c>
      <c r="Q27" s="10">
        <v>113.9358390511</v>
      </c>
      <c r="R27" s="10">
        <v>117.3182289161</v>
      </c>
      <c r="S27" s="10">
        <v>216.73041301399999</v>
      </c>
      <c r="T27" s="10">
        <v>0</v>
      </c>
      <c r="U27" s="10">
        <v>0</v>
      </c>
      <c r="V27" s="10">
        <v>0</v>
      </c>
      <c r="W27" s="10">
        <v>0</v>
      </c>
      <c r="X27" s="10">
        <v>0</v>
      </c>
      <c r="Y27" s="10">
        <v>106.3416490116</v>
      </c>
      <c r="Z27" s="10">
        <v>110.1505128722</v>
      </c>
      <c r="AA27" s="10">
        <v>129.01879091359999</v>
      </c>
      <c r="AB27" s="10">
        <v>203.94315131830001</v>
      </c>
      <c r="AC27" s="10">
        <v>0</v>
      </c>
      <c r="AD27" s="10">
        <v>0</v>
      </c>
      <c r="AE27" s="10">
        <v>0</v>
      </c>
      <c r="AF27" s="10">
        <v>0</v>
      </c>
      <c r="AG27" s="10">
        <v>0</v>
      </c>
      <c r="AH27" s="10">
        <v>73.790697750380005</v>
      </c>
      <c r="AI27" s="10">
        <v>91.797645605040003</v>
      </c>
      <c r="AJ27" s="10">
        <v>81.782931787020004</v>
      </c>
      <c r="AK27" s="10">
        <v>148.55511835850001</v>
      </c>
      <c r="AL27" s="10">
        <v>0</v>
      </c>
      <c r="AM27" s="10">
        <v>0</v>
      </c>
      <c r="AN27" s="10">
        <v>0</v>
      </c>
      <c r="AO27" s="10">
        <v>0</v>
      </c>
      <c r="AP27" s="10">
        <v>0</v>
      </c>
      <c r="AQ27" s="10">
        <v>63.564180365289999</v>
      </c>
      <c r="AR27" s="10">
        <v>90.651500717060003</v>
      </c>
      <c r="AS27" s="10">
        <v>84.132104960570004</v>
      </c>
      <c r="AT27" s="10">
        <v>104.6433131383</v>
      </c>
      <c r="AU27" s="10">
        <v>0</v>
      </c>
      <c r="AV27" s="10">
        <v>0</v>
      </c>
      <c r="AW27" s="10">
        <v>0</v>
      </c>
      <c r="AX27" s="10">
        <v>0</v>
      </c>
      <c r="AY27" s="10">
        <v>0</v>
      </c>
      <c r="AZ27" s="10">
        <v>42.172424637570003</v>
      </c>
      <c r="BA27" s="10">
        <v>59.787138917420002</v>
      </c>
      <c r="BB27" s="10">
        <v>52.39527455711</v>
      </c>
      <c r="BC27" s="10">
        <v>101.55925494</v>
      </c>
      <c r="BD27" s="10">
        <v>0</v>
      </c>
      <c r="BE27" s="10">
        <v>0</v>
      </c>
      <c r="BF27" s="10">
        <v>0</v>
      </c>
      <c r="BG27" s="10">
        <v>0</v>
      </c>
      <c r="BH27" s="10">
        <v>0</v>
      </c>
      <c r="BI27" s="10">
        <v>11.621597327910001</v>
      </c>
      <c r="BJ27" s="10">
        <v>20.515874005459999</v>
      </c>
      <c r="BK27" s="10">
        <v>26.5864440185</v>
      </c>
      <c r="BL27" s="10">
        <v>45.464845508190002</v>
      </c>
      <c r="BM27" s="10">
        <v>0</v>
      </c>
      <c r="BN27" s="10">
        <v>0</v>
      </c>
      <c r="BO27" s="10">
        <v>0</v>
      </c>
      <c r="BP27" s="10">
        <v>0</v>
      </c>
      <c r="BQ27" s="10">
        <v>0</v>
      </c>
      <c r="BR27" s="10">
        <v>205.0701362341</v>
      </c>
      <c r="BS27" s="10">
        <v>234.3386742438</v>
      </c>
      <c r="BT27" s="10">
        <v>255.87358842539999</v>
      </c>
      <c r="BU27" s="10">
        <v>432.46601950249999</v>
      </c>
      <c r="BV27" s="10">
        <v>0</v>
      </c>
      <c r="BW27" s="10">
        <v>0</v>
      </c>
      <c r="BX27" s="10">
        <v>0</v>
      </c>
      <c r="BY27" s="10">
        <v>0</v>
      </c>
      <c r="BZ27" s="10">
        <v>0</v>
      </c>
      <c r="CA27" s="10">
        <v>266.11795099139999</v>
      </c>
      <c r="CB27" s="10">
        <v>325.94153375640002</v>
      </c>
      <c r="CC27" s="10">
        <v>311.566343308</v>
      </c>
      <c r="CD27" s="10">
        <v>505.26898849309998</v>
      </c>
      <c r="CE27" s="10">
        <v>0</v>
      </c>
      <c r="CF27" s="10">
        <v>0</v>
      </c>
      <c r="CG27" s="10">
        <v>0</v>
      </c>
      <c r="CH27" s="10">
        <v>0</v>
      </c>
      <c r="CI27" s="10">
        <v>0</v>
      </c>
      <c r="CJ27" s="10">
        <v>335.12806778729998</v>
      </c>
      <c r="CK27" s="10">
        <v>387.78501600649997</v>
      </c>
      <c r="CL27" s="10">
        <v>397.76237758889999</v>
      </c>
      <c r="CM27" s="10">
        <v>635.01269341169996</v>
      </c>
      <c r="CN27" s="10">
        <v>0</v>
      </c>
      <c r="CO27" s="10">
        <v>0</v>
      </c>
      <c r="CP27" s="10">
        <v>0</v>
      </c>
      <c r="CQ27" s="10">
        <v>0</v>
      </c>
      <c r="CR27" s="10">
        <v>0</v>
      </c>
      <c r="CS27" s="10">
        <v>140.10054352489999</v>
      </c>
      <c r="CT27" s="10">
        <v>177.32898475499999</v>
      </c>
      <c r="CU27" s="10">
        <v>174.65583409659999</v>
      </c>
      <c r="CV27" s="10">
        <v>313.3114288113</v>
      </c>
    </row>
    <row r="28" spans="1:100" x14ac:dyDescent="0.4">
      <c r="B28" s="10">
        <v>258.6743145209</v>
      </c>
      <c r="C28" s="10">
        <v>206.75410247049999</v>
      </c>
      <c r="D28" s="10">
        <v>207.85803000000001</v>
      </c>
      <c r="E28" s="10">
        <v>239.88920721349999</v>
      </c>
      <c r="F28" s="10">
        <v>336.56823603610002</v>
      </c>
      <c r="G28" s="10">
        <v>414.93832661670001</v>
      </c>
      <c r="H28" s="10">
        <v>393.1087009327</v>
      </c>
      <c r="I28" s="10">
        <v>411.1167491361</v>
      </c>
      <c r="J28" s="10">
        <v>684.19789504209996</v>
      </c>
      <c r="K28" s="10">
        <v>419.0732289545</v>
      </c>
      <c r="L28" s="10">
        <v>387.37719659430002</v>
      </c>
      <c r="M28" s="10">
        <v>394.89598999999998</v>
      </c>
      <c r="N28" s="10">
        <v>379.96653470640001</v>
      </c>
      <c r="O28" s="10">
        <v>764.5510685534</v>
      </c>
      <c r="P28" s="10">
        <v>684.26920344040002</v>
      </c>
      <c r="Q28" s="10">
        <v>663.39166233169999</v>
      </c>
      <c r="R28" s="10">
        <v>674.01172105759997</v>
      </c>
      <c r="S28" s="10">
        <v>1128.41468854</v>
      </c>
      <c r="T28" s="10">
        <v>406.76220408530003</v>
      </c>
      <c r="U28" s="10">
        <v>349.80548503130001</v>
      </c>
      <c r="V28" s="10">
        <v>347.53294</v>
      </c>
      <c r="W28" s="10">
        <v>339.02333690590001</v>
      </c>
      <c r="X28" s="10">
        <v>618.09155849379999</v>
      </c>
      <c r="Y28" s="10">
        <v>617.18630347789997</v>
      </c>
      <c r="Z28" s="10">
        <v>627.76873530119997</v>
      </c>
      <c r="AA28" s="10">
        <v>636.72706064479996</v>
      </c>
      <c r="AB28" s="10">
        <v>1073.374845675</v>
      </c>
      <c r="AC28" s="10">
        <v>384.58491519939997</v>
      </c>
      <c r="AD28" s="10">
        <v>402.11084453350003</v>
      </c>
      <c r="AE28" s="10">
        <v>363.04106999999999</v>
      </c>
      <c r="AF28" s="10">
        <v>324.62825589760001</v>
      </c>
      <c r="AG28" s="10">
        <v>580.37435151759996</v>
      </c>
      <c r="AH28" s="10">
        <v>579.05991985059995</v>
      </c>
      <c r="AI28" s="10">
        <v>581.35840760539998</v>
      </c>
      <c r="AJ28" s="10">
        <v>561.89971533259995</v>
      </c>
      <c r="AK28" s="10">
        <v>927.34131457230001</v>
      </c>
      <c r="AL28" s="10">
        <v>337.67732900070001</v>
      </c>
      <c r="AM28" s="10">
        <v>293.76269319950001</v>
      </c>
      <c r="AN28" s="10">
        <v>324.50139000000001</v>
      </c>
      <c r="AO28" s="10">
        <v>297.39304834439997</v>
      </c>
      <c r="AP28" s="10">
        <v>532.71543810840001</v>
      </c>
      <c r="AQ28" s="10">
        <v>534.86103441440002</v>
      </c>
      <c r="AR28" s="10">
        <v>537.47378196149998</v>
      </c>
      <c r="AS28" s="10">
        <v>520.81066326339999</v>
      </c>
      <c r="AT28" s="10">
        <v>855.37523773249995</v>
      </c>
      <c r="AU28" s="10">
        <v>270.92492075069998</v>
      </c>
      <c r="AV28" s="10">
        <v>262.36693448670002</v>
      </c>
      <c r="AW28" s="10">
        <v>234.22774000000001</v>
      </c>
      <c r="AX28" s="10">
        <v>230.80629662379999</v>
      </c>
      <c r="AY28" s="10">
        <v>502.68849657880003</v>
      </c>
      <c r="AZ28" s="10">
        <v>488.03964374970002</v>
      </c>
      <c r="BA28" s="10">
        <v>520.38165158490006</v>
      </c>
      <c r="BB28" s="10">
        <v>463.59296599330003</v>
      </c>
      <c r="BC28" s="10">
        <v>868.07166433760005</v>
      </c>
      <c r="BD28" s="10">
        <v>186.9545668886</v>
      </c>
      <c r="BE28" s="10">
        <v>201.77211584380001</v>
      </c>
      <c r="BF28" s="10">
        <v>193.1121</v>
      </c>
      <c r="BG28" s="10">
        <v>177.74369082410001</v>
      </c>
      <c r="BH28" s="10">
        <v>246.89136659779999</v>
      </c>
      <c r="BI28" s="10">
        <v>261.6455684503</v>
      </c>
      <c r="BJ28" s="10">
        <v>246.00304049409999</v>
      </c>
      <c r="BK28" s="10">
        <v>286.2186198398</v>
      </c>
      <c r="BL28" s="10">
        <v>446.85162582309999</v>
      </c>
      <c r="BM28" s="10">
        <v>1118.3442517210001</v>
      </c>
      <c r="BN28" s="10">
        <v>1028.9519666829999</v>
      </c>
      <c r="BO28" s="10">
        <v>1005.80999</v>
      </c>
      <c r="BP28" s="10">
        <v>985.46039520500005</v>
      </c>
      <c r="BQ28" s="10">
        <v>1755.8868206699999</v>
      </c>
      <c r="BR28" s="10">
        <v>1752.8369306449999</v>
      </c>
      <c r="BS28" s="10">
        <v>1754.4793060980001</v>
      </c>
      <c r="BT28" s="10">
        <v>1799.134141944</v>
      </c>
      <c r="BU28" s="10">
        <v>3020.550763321</v>
      </c>
      <c r="BV28" s="10">
        <v>1153.612802186</v>
      </c>
      <c r="BW28" s="10">
        <v>1075.067046072</v>
      </c>
      <c r="BX28" s="10">
        <v>1047.8603499999999</v>
      </c>
      <c r="BY28" s="10">
        <v>1020.433488172</v>
      </c>
      <c r="BZ28" s="10">
        <v>1817.5978715010001</v>
      </c>
      <c r="CA28" s="10">
        <v>1805.6587632129999</v>
      </c>
      <c r="CB28" s="10">
        <v>1770.486660114</v>
      </c>
      <c r="CC28" s="10">
        <v>1701.07770433</v>
      </c>
      <c r="CD28" s="10">
        <v>2921.773676756</v>
      </c>
      <c r="CE28" s="10">
        <v>1509.81425698</v>
      </c>
      <c r="CF28" s="10">
        <v>1383.6496055079999</v>
      </c>
      <c r="CG28" s="10">
        <v>1355.1001699999999</v>
      </c>
      <c r="CH28" s="10">
        <v>1344.1290153089999</v>
      </c>
      <c r="CI28" s="10">
        <v>2363.4415661379999</v>
      </c>
      <c r="CJ28" s="10">
        <v>2343.7882726490002</v>
      </c>
      <c r="CK28" s="10">
        <v>2394.2378484450001</v>
      </c>
      <c r="CL28" s="10">
        <v>2358.2221231120002</v>
      </c>
      <c r="CM28" s="10">
        <v>4013.4190004729999</v>
      </c>
      <c r="CN28" s="10">
        <v>767.18574301950002</v>
      </c>
      <c r="CO28" s="10">
        <v>722.35039449199996</v>
      </c>
      <c r="CP28" s="10">
        <v>711.89931999999999</v>
      </c>
      <c r="CQ28" s="10">
        <v>664.87098469149998</v>
      </c>
      <c r="CR28" s="10">
        <v>1222.5584338619999</v>
      </c>
      <c r="CS28" s="10">
        <v>1236.211727351</v>
      </c>
      <c r="CT28" s="10">
        <v>1177.7621515549999</v>
      </c>
      <c r="CU28" s="10">
        <v>1191.125665729</v>
      </c>
      <c r="CV28" s="10">
        <v>1973.5561672179999</v>
      </c>
    </row>
    <row r="29" spans="1:100" x14ac:dyDescent="0.4">
      <c r="B29" s="4" t="s">
        <v>95</v>
      </c>
      <c r="C29" s="4" t="s">
        <v>95</v>
      </c>
      <c r="D29" s="4" t="s">
        <v>95</v>
      </c>
      <c r="E29" s="4" t="s">
        <v>95</v>
      </c>
      <c r="F29" s="4" t="s">
        <v>95</v>
      </c>
      <c r="G29" s="4" t="s">
        <v>107</v>
      </c>
      <c r="H29" s="4" t="s">
        <v>107</v>
      </c>
      <c r="I29" s="4" t="s">
        <v>107</v>
      </c>
      <c r="J29" s="4" t="s">
        <v>107</v>
      </c>
      <c r="K29" s="4" t="s">
        <v>95</v>
      </c>
      <c r="L29" s="4" t="s">
        <v>95</v>
      </c>
      <c r="M29" s="4" t="s">
        <v>95</v>
      </c>
      <c r="N29" s="4" t="s">
        <v>95</v>
      </c>
      <c r="O29" s="4" t="s">
        <v>95</v>
      </c>
      <c r="P29" s="4" t="s">
        <v>107</v>
      </c>
      <c r="Q29" s="4" t="s">
        <v>107</v>
      </c>
      <c r="R29" s="4" t="s">
        <v>107</v>
      </c>
      <c r="S29" s="4" t="s">
        <v>107</v>
      </c>
      <c r="T29" s="4" t="s">
        <v>95</v>
      </c>
      <c r="U29" s="4" t="s">
        <v>95</v>
      </c>
      <c r="V29" s="4" t="s">
        <v>95</v>
      </c>
      <c r="W29" s="4" t="s">
        <v>95</v>
      </c>
      <c r="X29" s="4" t="s">
        <v>95</v>
      </c>
      <c r="Y29" s="4" t="s">
        <v>107</v>
      </c>
      <c r="Z29" s="4" t="s">
        <v>107</v>
      </c>
      <c r="AA29" s="4" t="s">
        <v>107</v>
      </c>
      <c r="AB29" s="4" t="s">
        <v>107</v>
      </c>
      <c r="AC29" s="4" t="s">
        <v>95</v>
      </c>
      <c r="AD29" s="4" t="s">
        <v>95</v>
      </c>
      <c r="AE29" s="4" t="s">
        <v>95</v>
      </c>
      <c r="AF29" s="4" t="s">
        <v>95</v>
      </c>
      <c r="AG29" s="4" t="s">
        <v>95</v>
      </c>
      <c r="AH29" s="4" t="s">
        <v>107</v>
      </c>
      <c r="AI29" s="4" t="s">
        <v>107</v>
      </c>
      <c r="AJ29" s="4" t="s">
        <v>107</v>
      </c>
      <c r="AK29" s="4" t="s">
        <v>107</v>
      </c>
      <c r="AL29" s="4" t="s">
        <v>95</v>
      </c>
      <c r="AM29" s="4" t="s">
        <v>95</v>
      </c>
      <c r="AN29" s="4" t="s">
        <v>95</v>
      </c>
      <c r="AO29" s="4" t="s">
        <v>95</v>
      </c>
      <c r="AP29" s="4" t="s">
        <v>95</v>
      </c>
      <c r="AQ29" s="4" t="s">
        <v>107</v>
      </c>
      <c r="AR29" s="4" t="s">
        <v>514</v>
      </c>
      <c r="AS29" s="4" t="s">
        <v>107</v>
      </c>
      <c r="AT29" s="4" t="s">
        <v>107</v>
      </c>
      <c r="AU29" s="4" t="s">
        <v>95</v>
      </c>
      <c r="AV29" s="4" t="s">
        <v>95</v>
      </c>
      <c r="AW29" s="4" t="s">
        <v>95</v>
      </c>
      <c r="AX29" s="4" t="s">
        <v>95</v>
      </c>
      <c r="AY29" s="4" t="s">
        <v>95</v>
      </c>
      <c r="AZ29" s="4" t="s">
        <v>107</v>
      </c>
      <c r="BA29" s="4" t="s">
        <v>107</v>
      </c>
      <c r="BB29" s="4" t="s">
        <v>107</v>
      </c>
      <c r="BC29" s="4" t="s">
        <v>107</v>
      </c>
      <c r="BD29" s="4" t="s">
        <v>95</v>
      </c>
      <c r="BE29" s="4" t="s">
        <v>95</v>
      </c>
      <c r="BF29" s="4" t="s">
        <v>95</v>
      </c>
      <c r="BG29" s="4" t="s">
        <v>95</v>
      </c>
      <c r="BH29" s="4" t="s">
        <v>95</v>
      </c>
      <c r="BI29" s="4" t="s">
        <v>435</v>
      </c>
      <c r="BJ29" s="4" t="s">
        <v>107</v>
      </c>
      <c r="BK29" s="4" t="s">
        <v>127</v>
      </c>
      <c r="BL29" s="4" t="s">
        <v>127</v>
      </c>
      <c r="BM29" s="4" t="s">
        <v>95</v>
      </c>
      <c r="BN29" s="4" t="s">
        <v>95</v>
      </c>
      <c r="BO29" s="4" t="s">
        <v>95</v>
      </c>
      <c r="BP29" s="4" t="s">
        <v>95</v>
      </c>
      <c r="BQ29" s="4" t="s">
        <v>95</v>
      </c>
      <c r="BR29" s="4" t="s">
        <v>107</v>
      </c>
      <c r="BS29" s="4" t="s">
        <v>107</v>
      </c>
      <c r="BT29" s="4" t="s">
        <v>107</v>
      </c>
      <c r="BU29" s="4" t="s">
        <v>107</v>
      </c>
      <c r="BV29" s="4" t="s">
        <v>95</v>
      </c>
      <c r="BW29" s="4" t="s">
        <v>95</v>
      </c>
      <c r="BX29" s="4" t="s">
        <v>95</v>
      </c>
      <c r="BY29" s="4" t="s">
        <v>95</v>
      </c>
      <c r="BZ29" s="4" t="s">
        <v>95</v>
      </c>
      <c r="CA29" s="4" t="s">
        <v>107</v>
      </c>
      <c r="CB29" s="4" t="s">
        <v>127</v>
      </c>
      <c r="CC29" s="4" t="s">
        <v>127</v>
      </c>
      <c r="CD29" s="4" t="s">
        <v>107</v>
      </c>
      <c r="CE29" s="4" t="s">
        <v>95</v>
      </c>
      <c r="CF29" s="4" t="s">
        <v>95</v>
      </c>
      <c r="CG29" s="4" t="s">
        <v>95</v>
      </c>
      <c r="CH29" s="4" t="s">
        <v>95</v>
      </c>
      <c r="CI29" s="4" t="s">
        <v>95</v>
      </c>
      <c r="CJ29" s="4" t="s">
        <v>107</v>
      </c>
      <c r="CK29" s="4" t="s">
        <v>107</v>
      </c>
      <c r="CL29" s="4" t="s">
        <v>107</v>
      </c>
      <c r="CM29" s="4" t="s">
        <v>107</v>
      </c>
      <c r="CN29" s="4" t="s">
        <v>95</v>
      </c>
      <c r="CO29" s="4" t="s">
        <v>95</v>
      </c>
      <c r="CP29" s="4" t="s">
        <v>95</v>
      </c>
      <c r="CQ29" s="4" t="s">
        <v>95</v>
      </c>
      <c r="CR29" s="4" t="s">
        <v>95</v>
      </c>
      <c r="CS29" s="4" t="s">
        <v>107</v>
      </c>
      <c r="CT29" s="4" t="s">
        <v>127</v>
      </c>
      <c r="CU29" s="4" t="s">
        <v>107</v>
      </c>
      <c r="CV29" s="4" t="s">
        <v>127</v>
      </c>
    </row>
    <row r="30" spans="1:100" x14ac:dyDescent="0.4">
      <c r="A30" s="1" t="s">
        <v>908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0.3632557393709</v>
      </c>
      <c r="H30" s="9">
        <v>0.43116451271889999</v>
      </c>
      <c r="I30" s="9">
        <v>0.32232915509820004</v>
      </c>
      <c r="J30" s="9">
        <v>0.37912927976209998</v>
      </c>
      <c r="K30" s="9">
        <v>0</v>
      </c>
      <c r="L30" s="9">
        <v>0</v>
      </c>
      <c r="M30" s="9">
        <v>0</v>
      </c>
      <c r="N30" s="9">
        <v>0</v>
      </c>
      <c r="O30" s="9">
        <v>0</v>
      </c>
      <c r="P30" s="9">
        <v>0.22921100503649999</v>
      </c>
      <c r="Q30" s="9">
        <v>0.3086048806635</v>
      </c>
      <c r="R30" s="9">
        <v>0.31073686145230001</v>
      </c>
      <c r="S30" s="9">
        <v>0.27477411825789999</v>
      </c>
      <c r="T30" s="9">
        <v>0</v>
      </c>
      <c r="U30" s="9">
        <v>0</v>
      </c>
      <c r="V30" s="9">
        <v>0</v>
      </c>
      <c r="W30" s="9">
        <v>0</v>
      </c>
      <c r="X30" s="9">
        <v>0</v>
      </c>
      <c r="Y30" s="9">
        <v>0.23045372413949999</v>
      </c>
      <c r="Z30" s="9">
        <v>0.28178641259260001</v>
      </c>
      <c r="AA30" s="9">
        <v>0.2424208349268</v>
      </c>
      <c r="AB30" s="9">
        <v>0.268581017639</v>
      </c>
      <c r="AC30" s="9">
        <v>0</v>
      </c>
      <c r="AD30" s="9">
        <v>0</v>
      </c>
      <c r="AE30" s="9">
        <v>0</v>
      </c>
      <c r="AF30" s="9">
        <v>0</v>
      </c>
      <c r="AG30" s="9">
        <v>0</v>
      </c>
      <c r="AH30" s="9">
        <v>0.1456080224687</v>
      </c>
      <c r="AI30" s="9">
        <v>0.2045095198945</v>
      </c>
      <c r="AJ30" s="9">
        <v>0.18256447753890001</v>
      </c>
      <c r="AK30" s="9">
        <v>0.20249371256700002</v>
      </c>
      <c r="AL30" s="9">
        <v>0</v>
      </c>
      <c r="AM30" s="9">
        <v>0</v>
      </c>
      <c r="AN30" s="9">
        <v>0</v>
      </c>
      <c r="AO30" s="9">
        <v>0</v>
      </c>
      <c r="AP30" s="9">
        <v>0</v>
      </c>
      <c r="AQ30" s="9">
        <v>0.1131514379195</v>
      </c>
      <c r="AR30" s="9">
        <v>0.1715361876706</v>
      </c>
      <c r="AS30" s="9">
        <v>0.1261109412534</v>
      </c>
      <c r="AT30" s="9">
        <v>0.15777924125940002</v>
      </c>
      <c r="AU30" s="9">
        <v>0</v>
      </c>
      <c r="AV30" s="9">
        <v>0</v>
      </c>
      <c r="AW30" s="9">
        <v>0</v>
      </c>
      <c r="AX30" s="9">
        <v>0</v>
      </c>
      <c r="AY30" s="9">
        <v>0</v>
      </c>
      <c r="AZ30" s="9">
        <v>4.9929919686049998E-2</v>
      </c>
      <c r="BA30" s="9">
        <v>7.1949095068690003E-2</v>
      </c>
      <c r="BB30" s="9">
        <v>0.11561127506609999</v>
      </c>
      <c r="BC30" s="9">
        <v>9.7314949094410005E-2</v>
      </c>
      <c r="BD30" s="9">
        <v>0</v>
      </c>
      <c r="BE30" s="9">
        <v>0</v>
      </c>
      <c r="BF30" s="9">
        <v>0</v>
      </c>
      <c r="BG30" s="9">
        <v>0</v>
      </c>
      <c r="BH30" s="9">
        <v>0</v>
      </c>
      <c r="BI30" s="9">
        <v>3.845610597377E-2</v>
      </c>
      <c r="BJ30" s="9">
        <v>4.1684084005129997E-2</v>
      </c>
      <c r="BK30" s="9">
        <v>4.3998164188090001E-2</v>
      </c>
      <c r="BL30" s="9">
        <v>2.266209486499E-2</v>
      </c>
      <c r="BM30" s="9">
        <v>0</v>
      </c>
      <c r="BN30" s="9">
        <v>0</v>
      </c>
      <c r="BO30" s="9">
        <v>0</v>
      </c>
      <c r="BP30" s="9">
        <v>0</v>
      </c>
      <c r="BQ30" s="9">
        <v>0</v>
      </c>
      <c r="BR30" s="9">
        <v>0.1561869702816</v>
      </c>
      <c r="BS30" s="9">
        <v>0.19863331656239999</v>
      </c>
      <c r="BT30" s="9">
        <v>0.1594254392459</v>
      </c>
      <c r="BU30" s="9">
        <v>0.1828669970017</v>
      </c>
      <c r="BV30" s="9">
        <v>0</v>
      </c>
      <c r="BW30" s="9">
        <v>0</v>
      </c>
      <c r="BX30" s="9">
        <v>0</v>
      </c>
      <c r="BY30" s="9">
        <v>0</v>
      </c>
      <c r="BZ30" s="9">
        <v>0</v>
      </c>
      <c r="CA30" s="9">
        <v>0.19264899598180002</v>
      </c>
      <c r="CB30" s="9">
        <v>0.25091517708120004</v>
      </c>
      <c r="CC30" s="9">
        <v>0.24505823788859998</v>
      </c>
      <c r="CD30" s="9">
        <v>0.24404515366249999</v>
      </c>
      <c r="CE30" s="9">
        <v>0</v>
      </c>
      <c r="CF30" s="9">
        <v>0</v>
      </c>
      <c r="CG30" s="9">
        <v>0</v>
      </c>
      <c r="CH30" s="9">
        <v>0</v>
      </c>
      <c r="CI30" s="9">
        <v>0</v>
      </c>
      <c r="CJ30" s="9">
        <v>0.19527865304049999</v>
      </c>
      <c r="CK30" s="9">
        <v>0.26310953160680001</v>
      </c>
      <c r="CL30" s="9">
        <v>0.21917674101989998</v>
      </c>
      <c r="CM30" s="9">
        <v>0.22255169632969998</v>
      </c>
      <c r="CN30" s="9">
        <v>0</v>
      </c>
      <c r="CO30" s="9">
        <v>0</v>
      </c>
      <c r="CP30" s="9">
        <v>0</v>
      </c>
      <c r="CQ30" s="9">
        <v>0</v>
      </c>
      <c r="CR30" s="9">
        <v>0</v>
      </c>
      <c r="CS30" s="9">
        <v>0.13863122050830001</v>
      </c>
      <c r="CT30" s="9">
        <v>0.1545267747222</v>
      </c>
      <c r="CU30" s="9">
        <v>0.1795748274999</v>
      </c>
      <c r="CV30" s="9">
        <v>0.1954295085295</v>
      </c>
    </row>
    <row r="31" spans="1:100" x14ac:dyDescent="0.4"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51</v>
      </c>
      <c r="H31" s="10">
        <v>71</v>
      </c>
      <c r="I31" s="10">
        <v>63</v>
      </c>
      <c r="J31" s="10">
        <v>194</v>
      </c>
      <c r="K31" s="10">
        <v>0</v>
      </c>
      <c r="L31" s="10">
        <v>0</v>
      </c>
      <c r="M31" s="10">
        <v>0</v>
      </c>
      <c r="N31" s="10">
        <v>0</v>
      </c>
      <c r="O31" s="10">
        <v>0</v>
      </c>
      <c r="P31" s="10">
        <v>97</v>
      </c>
      <c r="Q31" s="10">
        <v>141</v>
      </c>
      <c r="R31" s="10">
        <v>152</v>
      </c>
      <c r="S31" s="10">
        <v>323</v>
      </c>
      <c r="T31" s="10">
        <v>0</v>
      </c>
      <c r="U31" s="10">
        <v>0</v>
      </c>
      <c r="V31" s="10">
        <v>0</v>
      </c>
      <c r="W31" s="10">
        <v>0</v>
      </c>
      <c r="X31" s="10">
        <v>0</v>
      </c>
      <c r="Y31" s="10">
        <v>119</v>
      </c>
      <c r="Z31" s="10">
        <v>160</v>
      </c>
      <c r="AA31" s="10">
        <v>166</v>
      </c>
      <c r="AB31" s="10">
        <v>356</v>
      </c>
      <c r="AC31" s="10">
        <v>0</v>
      </c>
      <c r="AD31" s="10">
        <v>0</v>
      </c>
      <c r="AE31" s="10">
        <v>0</v>
      </c>
      <c r="AF31" s="10">
        <v>0</v>
      </c>
      <c r="AG31" s="10">
        <v>0</v>
      </c>
      <c r="AH31" s="10">
        <v>81</v>
      </c>
      <c r="AI31" s="10">
        <v>121</v>
      </c>
      <c r="AJ31" s="10">
        <v>110</v>
      </c>
      <c r="AK31" s="10">
        <v>196</v>
      </c>
      <c r="AL31" s="10">
        <v>0</v>
      </c>
      <c r="AM31" s="10">
        <v>0</v>
      </c>
      <c r="AN31" s="10">
        <v>0</v>
      </c>
      <c r="AO31" s="10">
        <v>0</v>
      </c>
      <c r="AP31" s="10">
        <v>0</v>
      </c>
      <c r="AQ31" s="10">
        <v>72</v>
      </c>
      <c r="AR31" s="10">
        <v>102</v>
      </c>
      <c r="AS31" s="10">
        <v>84</v>
      </c>
      <c r="AT31" s="10">
        <v>140</v>
      </c>
      <c r="AU31" s="10">
        <v>0</v>
      </c>
      <c r="AV31" s="10">
        <v>0</v>
      </c>
      <c r="AW31" s="10">
        <v>0</v>
      </c>
      <c r="AX31" s="10">
        <v>0</v>
      </c>
      <c r="AY31" s="10">
        <v>0</v>
      </c>
      <c r="AZ31" s="10">
        <v>42</v>
      </c>
      <c r="BA31" s="10">
        <v>60</v>
      </c>
      <c r="BB31" s="10">
        <v>54</v>
      </c>
      <c r="BC31" s="10">
        <v>80</v>
      </c>
      <c r="BD31" s="10">
        <v>0</v>
      </c>
      <c r="BE31" s="10">
        <v>0</v>
      </c>
      <c r="BF31" s="10">
        <v>0</v>
      </c>
      <c r="BG31" s="10">
        <v>0</v>
      </c>
      <c r="BH31" s="10">
        <v>0</v>
      </c>
      <c r="BI31" s="10">
        <v>13</v>
      </c>
      <c r="BJ31" s="10">
        <v>15</v>
      </c>
      <c r="BK31" s="10">
        <v>15</v>
      </c>
      <c r="BL31" s="10">
        <v>18</v>
      </c>
      <c r="BM31" s="10">
        <v>0</v>
      </c>
      <c r="BN31" s="10">
        <v>0</v>
      </c>
      <c r="BO31" s="10">
        <v>0</v>
      </c>
      <c r="BP31" s="10">
        <v>0</v>
      </c>
      <c r="BQ31" s="10">
        <v>0</v>
      </c>
      <c r="BR31" s="10">
        <v>174</v>
      </c>
      <c r="BS31" s="10">
        <v>237</v>
      </c>
      <c r="BT31" s="10">
        <v>187</v>
      </c>
      <c r="BU31" s="10">
        <v>409</v>
      </c>
      <c r="BV31" s="10">
        <v>0</v>
      </c>
      <c r="BW31" s="10">
        <v>0</v>
      </c>
      <c r="BX31" s="10">
        <v>0</v>
      </c>
      <c r="BY31" s="10">
        <v>0</v>
      </c>
      <c r="BZ31" s="10">
        <v>0</v>
      </c>
      <c r="CA31" s="10">
        <v>297</v>
      </c>
      <c r="CB31" s="10">
        <v>422</v>
      </c>
      <c r="CC31" s="10">
        <v>438</v>
      </c>
      <c r="CD31" s="10">
        <v>886</v>
      </c>
      <c r="CE31" s="10">
        <v>0</v>
      </c>
      <c r="CF31" s="10">
        <v>0</v>
      </c>
      <c r="CG31" s="10">
        <v>0</v>
      </c>
      <c r="CH31" s="10">
        <v>0</v>
      </c>
      <c r="CI31" s="10">
        <v>0</v>
      </c>
      <c r="CJ31" s="10">
        <v>349</v>
      </c>
      <c r="CK31" s="10">
        <v>504</v>
      </c>
      <c r="CL31" s="10">
        <v>462</v>
      </c>
      <c r="CM31" s="10">
        <v>920</v>
      </c>
      <c r="CN31" s="10">
        <v>0</v>
      </c>
      <c r="CO31" s="10">
        <v>0</v>
      </c>
      <c r="CP31" s="10">
        <v>0</v>
      </c>
      <c r="CQ31" s="10">
        <v>0</v>
      </c>
      <c r="CR31" s="10">
        <v>0</v>
      </c>
      <c r="CS31" s="10">
        <v>126</v>
      </c>
      <c r="CT31" s="10">
        <v>167</v>
      </c>
      <c r="CU31" s="10">
        <v>182</v>
      </c>
      <c r="CV31" s="10">
        <v>389</v>
      </c>
    </row>
    <row r="32" spans="1:100" x14ac:dyDescent="0.4">
      <c r="B32" s="10">
        <v>136</v>
      </c>
      <c r="C32" s="10">
        <v>108</v>
      </c>
      <c r="D32" s="10">
        <v>91</v>
      </c>
      <c r="E32" s="10">
        <v>81</v>
      </c>
      <c r="F32" s="10">
        <v>151</v>
      </c>
      <c r="G32" s="10">
        <v>140</v>
      </c>
      <c r="H32" s="10">
        <v>171</v>
      </c>
      <c r="I32" s="10">
        <v>194</v>
      </c>
      <c r="J32" s="10">
        <v>525</v>
      </c>
      <c r="K32" s="10">
        <v>292</v>
      </c>
      <c r="L32" s="10">
        <v>251</v>
      </c>
      <c r="M32" s="10">
        <v>254</v>
      </c>
      <c r="N32" s="10">
        <v>265</v>
      </c>
      <c r="O32" s="10">
        <v>474</v>
      </c>
      <c r="P32" s="10">
        <v>399</v>
      </c>
      <c r="Q32" s="10">
        <v>458</v>
      </c>
      <c r="R32" s="10">
        <v>487</v>
      </c>
      <c r="S32" s="10">
        <v>1024</v>
      </c>
      <c r="T32" s="10">
        <v>317</v>
      </c>
      <c r="U32" s="10">
        <v>269</v>
      </c>
      <c r="V32" s="10">
        <v>299</v>
      </c>
      <c r="W32" s="10">
        <v>308</v>
      </c>
      <c r="X32" s="10">
        <v>580</v>
      </c>
      <c r="Y32" s="10">
        <v>558</v>
      </c>
      <c r="Z32" s="10">
        <v>557</v>
      </c>
      <c r="AA32" s="10">
        <v>670</v>
      </c>
      <c r="AB32" s="10">
        <v>1265</v>
      </c>
      <c r="AC32" s="10">
        <v>386</v>
      </c>
      <c r="AD32" s="10">
        <v>369</v>
      </c>
      <c r="AE32" s="10">
        <v>370</v>
      </c>
      <c r="AF32" s="10">
        <v>311</v>
      </c>
      <c r="AG32" s="10">
        <v>580</v>
      </c>
      <c r="AH32" s="10">
        <v>579</v>
      </c>
      <c r="AI32" s="10">
        <v>605</v>
      </c>
      <c r="AJ32" s="10">
        <v>615</v>
      </c>
      <c r="AK32" s="10">
        <v>977</v>
      </c>
      <c r="AL32" s="10">
        <v>500</v>
      </c>
      <c r="AM32" s="10">
        <v>434</v>
      </c>
      <c r="AN32" s="10">
        <v>404</v>
      </c>
      <c r="AO32" s="10">
        <v>417</v>
      </c>
      <c r="AP32" s="10">
        <v>702</v>
      </c>
      <c r="AQ32" s="10">
        <v>697</v>
      </c>
      <c r="AR32" s="10">
        <v>673</v>
      </c>
      <c r="AS32" s="10">
        <v>615</v>
      </c>
      <c r="AT32" s="10">
        <v>885</v>
      </c>
      <c r="AU32" s="10">
        <v>437</v>
      </c>
      <c r="AV32" s="10">
        <v>465</v>
      </c>
      <c r="AW32" s="10">
        <v>429</v>
      </c>
      <c r="AX32" s="10">
        <v>412</v>
      </c>
      <c r="AY32" s="10">
        <v>735</v>
      </c>
      <c r="AZ32" s="10">
        <v>799</v>
      </c>
      <c r="BA32" s="10">
        <v>729</v>
      </c>
      <c r="BB32" s="10">
        <v>608</v>
      </c>
      <c r="BC32" s="10">
        <v>879</v>
      </c>
      <c r="BD32" s="10">
        <v>204</v>
      </c>
      <c r="BE32" s="10">
        <v>207</v>
      </c>
      <c r="BF32" s="10">
        <v>215</v>
      </c>
      <c r="BG32" s="10">
        <v>194</v>
      </c>
      <c r="BH32" s="10">
        <v>361</v>
      </c>
      <c r="BI32" s="10">
        <v>408</v>
      </c>
      <c r="BJ32" s="10">
        <v>375</v>
      </c>
      <c r="BK32" s="10">
        <v>339</v>
      </c>
      <c r="BL32" s="10">
        <v>431</v>
      </c>
      <c r="BM32" s="10">
        <v>1055</v>
      </c>
      <c r="BN32" s="10">
        <v>974</v>
      </c>
      <c r="BO32" s="10">
        <v>971</v>
      </c>
      <c r="BP32" s="10">
        <v>879</v>
      </c>
      <c r="BQ32" s="10">
        <v>1564</v>
      </c>
      <c r="BR32" s="10">
        <v>1560</v>
      </c>
      <c r="BS32" s="10">
        <v>1486</v>
      </c>
      <c r="BT32" s="10">
        <v>1327</v>
      </c>
      <c r="BU32" s="10">
        <v>2296</v>
      </c>
      <c r="BV32" s="10">
        <v>1217</v>
      </c>
      <c r="BW32" s="10">
        <v>1129</v>
      </c>
      <c r="BX32" s="10">
        <v>1090</v>
      </c>
      <c r="BY32" s="10">
        <v>1124</v>
      </c>
      <c r="BZ32" s="10">
        <v>2010</v>
      </c>
      <c r="CA32" s="10">
        <v>2001</v>
      </c>
      <c r="CB32" s="10">
        <v>2055</v>
      </c>
      <c r="CC32" s="10">
        <v>2161</v>
      </c>
      <c r="CD32" s="10">
        <v>3652</v>
      </c>
      <c r="CE32" s="10">
        <v>1503</v>
      </c>
      <c r="CF32" s="10">
        <v>1379</v>
      </c>
      <c r="CG32" s="10">
        <v>1366</v>
      </c>
      <c r="CH32" s="10">
        <v>1335</v>
      </c>
      <c r="CI32" s="10">
        <v>2387</v>
      </c>
      <c r="CJ32" s="10">
        <v>2405</v>
      </c>
      <c r="CK32" s="10">
        <v>2382</v>
      </c>
      <c r="CL32" s="10">
        <v>2397</v>
      </c>
      <c r="CM32" s="10">
        <v>4107</v>
      </c>
      <c r="CN32" s="10">
        <v>774</v>
      </c>
      <c r="CO32" s="10">
        <v>727</v>
      </c>
      <c r="CP32" s="10">
        <v>701</v>
      </c>
      <c r="CQ32" s="10">
        <v>674</v>
      </c>
      <c r="CR32" s="10">
        <v>1199</v>
      </c>
      <c r="CS32" s="10">
        <v>1175</v>
      </c>
      <c r="CT32" s="10">
        <v>1190</v>
      </c>
      <c r="CU32" s="10">
        <v>1127</v>
      </c>
      <c r="CV32" s="10">
        <v>1880</v>
      </c>
    </row>
    <row r="33" spans="1:100" x14ac:dyDescent="0.4"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150.72872862849999</v>
      </c>
      <c r="H33" s="10">
        <v>169.4945214832</v>
      </c>
      <c r="I33" s="10">
        <v>132.51491439579999</v>
      </c>
      <c r="J33" s="10">
        <v>259.39945516210003</v>
      </c>
      <c r="K33" s="10">
        <v>0</v>
      </c>
      <c r="L33" s="10">
        <v>0</v>
      </c>
      <c r="M33" s="10">
        <v>0</v>
      </c>
      <c r="N33" s="10">
        <v>0</v>
      </c>
      <c r="O33" s="10">
        <v>0</v>
      </c>
      <c r="P33" s="10">
        <v>156.84203183610001</v>
      </c>
      <c r="Q33" s="10">
        <v>204.72590478710001</v>
      </c>
      <c r="R33" s="10">
        <v>209.4402867835</v>
      </c>
      <c r="S33" s="10">
        <v>310.05915107279998</v>
      </c>
      <c r="T33" s="10">
        <v>0</v>
      </c>
      <c r="U33" s="10">
        <v>0</v>
      </c>
      <c r="V33" s="10">
        <v>0</v>
      </c>
      <c r="W33" s="10">
        <v>0</v>
      </c>
      <c r="X33" s="10">
        <v>0</v>
      </c>
      <c r="Y33" s="10">
        <v>142.23288212439999</v>
      </c>
      <c r="Z33" s="10">
        <v>176.8966998583</v>
      </c>
      <c r="AA33" s="10">
        <v>154.355905662</v>
      </c>
      <c r="AB33" s="10">
        <v>288.28810835949997</v>
      </c>
      <c r="AC33" s="10">
        <v>0</v>
      </c>
      <c r="AD33" s="10">
        <v>0</v>
      </c>
      <c r="AE33" s="10">
        <v>0</v>
      </c>
      <c r="AF33" s="10">
        <v>0</v>
      </c>
      <c r="AG33" s="10">
        <v>0</v>
      </c>
      <c r="AH33" s="10">
        <v>84.315769820330004</v>
      </c>
      <c r="AI33" s="10">
        <v>118.893328826</v>
      </c>
      <c r="AJ33" s="10">
        <v>102.5829279589</v>
      </c>
      <c r="AK33" s="10">
        <v>187.78078560450001</v>
      </c>
      <c r="AL33" s="10">
        <v>0</v>
      </c>
      <c r="AM33" s="10">
        <v>0</v>
      </c>
      <c r="AN33" s="10">
        <v>0</v>
      </c>
      <c r="AO33" s="10">
        <v>0</v>
      </c>
      <c r="AP33" s="10">
        <v>0</v>
      </c>
      <c r="AQ33" s="10">
        <v>60.520295131090002</v>
      </c>
      <c r="AR33" s="10">
        <v>92.196203530589997</v>
      </c>
      <c r="AS33" s="10">
        <v>65.679922958960006</v>
      </c>
      <c r="AT33" s="10">
        <v>134.96045600150001</v>
      </c>
      <c r="AU33" s="10">
        <v>0</v>
      </c>
      <c r="AV33" s="10">
        <v>0</v>
      </c>
      <c r="AW33" s="10">
        <v>0</v>
      </c>
      <c r="AX33" s="10">
        <v>0</v>
      </c>
      <c r="AY33" s="10">
        <v>0</v>
      </c>
      <c r="AZ33" s="10">
        <v>24.367780216029999</v>
      </c>
      <c r="BA33" s="10">
        <v>37.440988921879999</v>
      </c>
      <c r="BB33" s="10">
        <v>53.596573910179998</v>
      </c>
      <c r="BC33" s="10">
        <v>84.476349825309995</v>
      </c>
      <c r="BD33" s="10">
        <v>0</v>
      </c>
      <c r="BE33" s="10">
        <v>0</v>
      </c>
      <c r="BF33" s="10">
        <v>0</v>
      </c>
      <c r="BG33" s="10">
        <v>0</v>
      </c>
      <c r="BH33" s="10">
        <v>0</v>
      </c>
      <c r="BI33" s="10">
        <v>10.061869707890001</v>
      </c>
      <c r="BJ33" s="10">
        <v>10.25441140547</v>
      </c>
      <c r="BK33" s="10">
        <v>12.593093829400001</v>
      </c>
      <c r="BL33" s="10">
        <v>10.126593934980001</v>
      </c>
      <c r="BM33" s="10">
        <v>0</v>
      </c>
      <c r="BN33" s="10">
        <v>0</v>
      </c>
      <c r="BO33" s="10">
        <v>0</v>
      </c>
      <c r="BP33" s="10">
        <v>0</v>
      </c>
      <c r="BQ33" s="10">
        <v>0</v>
      </c>
      <c r="BR33" s="10">
        <v>273.7702895951</v>
      </c>
      <c r="BS33" s="10">
        <v>348.4980434103</v>
      </c>
      <c r="BT33" s="10">
        <v>286.82775084169998</v>
      </c>
      <c r="BU33" s="10">
        <v>552.35904737980002</v>
      </c>
      <c r="BV33" s="10">
        <v>0</v>
      </c>
      <c r="BW33" s="10">
        <v>0</v>
      </c>
      <c r="BX33" s="10">
        <v>0</v>
      </c>
      <c r="BY33" s="10">
        <v>0</v>
      </c>
      <c r="BZ33" s="10">
        <v>0</v>
      </c>
      <c r="CA33" s="10">
        <v>347.8583478187</v>
      </c>
      <c r="CB33" s="10">
        <v>444.24197384259998</v>
      </c>
      <c r="CC33" s="10">
        <v>416.8631047348</v>
      </c>
      <c r="CD33" s="10">
        <v>713.04470591079996</v>
      </c>
      <c r="CE33" s="10">
        <v>0</v>
      </c>
      <c r="CF33" s="10">
        <v>0</v>
      </c>
      <c r="CG33" s="10">
        <v>0</v>
      </c>
      <c r="CH33" s="10">
        <v>0</v>
      </c>
      <c r="CI33" s="10">
        <v>0</v>
      </c>
      <c r="CJ33" s="10">
        <v>457.6918168949</v>
      </c>
      <c r="CK33" s="10">
        <v>629.94679885979997</v>
      </c>
      <c r="CL33" s="10">
        <v>516.86743954480005</v>
      </c>
      <c r="CM33" s="10">
        <v>893.19320663719998</v>
      </c>
      <c r="CN33" s="10">
        <v>0</v>
      </c>
      <c r="CO33" s="10">
        <v>0</v>
      </c>
      <c r="CP33" s="10">
        <v>0</v>
      </c>
      <c r="CQ33" s="10">
        <v>0</v>
      </c>
      <c r="CR33" s="10">
        <v>0</v>
      </c>
      <c r="CS33" s="10">
        <v>171.3775405694</v>
      </c>
      <c r="CT33" s="10">
        <v>181.99578666970001</v>
      </c>
      <c r="CU33" s="10">
        <v>213.89618595389999</v>
      </c>
      <c r="CV33" s="10">
        <v>385.69111181469998</v>
      </c>
    </row>
    <row r="34" spans="1:100" x14ac:dyDescent="0.4">
      <c r="B34" s="10">
        <v>258.6743145209</v>
      </c>
      <c r="C34" s="10">
        <v>206.75410247049999</v>
      </c>
      <c r="D34" s="10">
        <v>207.85803000000001</v>
      </c>
      <c r="E34" s="10">
        <v>239.88920721349999</v>
      </c>
      <c r="F34" s="10">
        <v>336.56823603610002</v>
      </c>
      <c r="G34" s="10">
        <v>414.93832661670001</v>
      </c>
      <c r="H34" s="10">
        <v>393.1087009327</v>
      </c>
      <c r="I34" s="10">
        <v>411.1167491361</v>
      </c>
      <c r="J34" s="10">
        <v>684.19789504209996</v>
      </c>
      <c r="K34" s="10">
        <v>419.0732289545</v>
      </c>
      <c r="L34" s="10">
        <v>387.37719659430002</v>
      </c>
      <c r="M34" s="10">
        <v>394.89598999999998</v>
      </c>
      <c r="N34" s="10">
        <v>379.96653470640001</v>
      </c>
      <c r="O34" s="10">
        <v>764.5510685534</v>
      </c>
      <c r="P34" s="10">
        <v>684.26920344040002</v>
      </c>
      <c r="Q34" s="10">
        <v>663.39166233169999</v>
      </c>
      <c r="R34" s="10">
        <v>674.01172105759997</v>
      </c>
      <c r="S34" s="10">
        <v>1128.41468854</v>
      </c>
      <c r="T34" s="10">
        <v>406.76220408530003</v>
      </c>
      <c r="U34" s="10">
        <v>349.80548503130001</v>
      </c>
      <c r="V34" s="10">
        <v>347.53294</v>
      </c>
      <c r="W34" s="10">
        <v>339.02333690590001</v>
      </c>
      <c r="X34" s="10">
        <v>618.09155849379999</v>
      </c>
      <c r="Y34" s="10">
        <v>617.18630347789997</v>
      </c>
      <c r="Z34" s="10">
        <v>627.76873530119997</v>
      </c>
      <c r="AA34" s="10">
        <v>636.72706064479996</v>
      </c>
      <c r="AB34" s="10">
        <v>1073.374845675</v>
      </c>
      <c r="AC34" s="10">
        <v>384.58491519939997</v>
      </c>
      <c r="AD34" s="10">
        <v>402.11084453350003</v>
      </c>
      <c r="AE34" s="10">
        <v>363.04106999999999</v>
      </c>
      <c r="AF34" s="10">
        <v>324.62825589760001</v>
      </c>
      <c r="AG34" s="10">
        <v>580.37435151759996</v>
      </c>
      <c r="AH34" s="10">
        <v>579.05991985059995</v>
      </c>
      <c r="AI34" s="10">
        <v>581.35840760539998</v>
      </c>
      <c r="AJ34" s="10">
        <v>561.89971533259995</v>
      </c>
      <c r="AK34" s="10">
        <v>927.34131457230001</v>
      </c>
      <c r="AL34" s="10">
        <v>337.67732900070001</v>
      </c>
      <c r="AM34" s="10">
        <v>293.76269319950001</v>
      </c>
      <c r="AN34" s="10">
        <v>324.50139000000001</v>
      </c>
      <c r="AO34" s="10">
        <v>297.39304834439997</v>
      </c>
      <c r="AP34" s="10">
        <v>532.71543810840001</v>
      </c>
      <c r="AQ34" s="10">
        <v>534.86103441440002</v>
      </c>
      <c r="AR34" s="10">
        <v>537.47378196149998</v>
      </c>
      <c r="AS34" s="10">
        <v>520.81066326339999</v>
      </c>
      <c r="AT34" s="10">
        <v>855.37523773249995</v>
      </c>
      <c r="AU34" s="10">
        <v>270.92492075069998</v>
      </c>
      <c r="AV34" s="10">
        <v>262.36693448670002</v>
      </c>
      <c r="AW34" s="10">
        <v>234.22774000000001</v>
      </c>
      <c r="AX34" s="10">
        <v>230.80629662379999</v>
      </c>
      <c r="AY34" s="10">
        <v>502.68849657880003</v>
      </c>
      <c r="AZ34" s="10">
        <v>488.03964374970002</v>
      </c>
      <c r="BA34" s="10">
        <v>520.38165158490006</v>
      </c>
      <c r="BB34" s="10">
        <v>463.59296599330003</v>
      </c>
      <c r="BC34" s="10">
        <v>868.07166433760005</v>
      </c>
      <c r="BD34" s="10">
        <v>186.9545668886</v>
      </c>
      <c r="BE34" s="10">
        <v>201.77211584380001</v>
      </c>
      <c r="BF34" s="10">
        <v>193.1121</v>
      </c>
      <c r="BG34" s="10">
        <v>177.74369082410001</v>
      </c>
      <c r="BH34" s="10">
        <v>246.89136659779999</v>
      </c>
      <c r="BI34" s="10">
        <v>261.6455684503</v>
      </c>
      <c r="BJ34" s="10">
        <v>246.00304049409999</v>
      </c>
      <c r="BK34" s="10">
        <v>286.2186198398</v>
      </c>
      <c r="BL34" s="10">
        <v>446.85162582309999</v>
      </c>
      <c r="BM34" s="10">
        <v>1118.3442517210001</v>
      </c>
      <c r="BN34" s="10">
        <v>1028.9519666829999</v>
      </c>
      <c r="BO34" s="10">
        <v>1005.80999</v>
      </c>
      <c r="BP34" s="10">
        <v>985.46039520500005</v>
      </c>
      <c r="BQ34" s="10">
        <v>1755.8868206699999</v>
      </c>
      <c r="BR34" s="10">
        <v>1752.8369306449999</v>
      </c>
      <c r="BS34" s="10">
        <v>1754.4793060980001</v>
      </c>
      <c r="BT34" s="10">
        <v>1799.134141944</v>
      </c>
      <c r="BU34" s="10">
        <v>3020.550763321</v>
      </c>
      <c r="BV34" s="10">
        <v>1153.612802186</v>
      </c>
      <c r="BW34" s="10">
        <v>1075.067046072</v>
      </c>
      <c r="BX34" s="10">
        <v>1047.8603499999999</v>
      </c>
      <c r="BY34" s="10">
        <v>1020.433488172</v>
      </c>
      <c r="BZ34" s="10">
        <v>1817.5978715010001</v>
      </c>
      <c r="CA34" s="10">
        <v>1805.6587632129999</v>
      </c>
      <c r="CB34" s="10">
        <v>1770.486660114</v>
      </c>
      <c r="CC34" s="10">
        <v>1701.07770433</v>
      </c>
      <c r="CD34" s="10">
        <v>2921.773676756</v>
      </c>
      <c r="CE34" s="10">
        <v>1509.81425698</v>
      </c>
      <c r="CF34" s="10">
        <v>1383.6496055079999</v>
      </c>
      <c r="CG34" s="10">
        <v>1355.1001699999999</v>
      </c>
      <c r="CH34" s="10">
        <v>1344.1290153089999</v>
      </c>
      <c r="CI34" s="10">
        <v>2363.4415661379999</v>
      </c>
      <c r="CJ34" s="10">
        <v>2343.7882726490002</v>
      </c>
      <c r="CK34" s="10">
        <v>2394.2378484450001</v>
      </c>
      <c r="CL34" s="10">
        <v>2358.2221231120002</v>
      </c>
      <c r="CM34" s="10">
        <v>4013.4190004729999</v>
      </c>
      <c r="CN34" s="10">
        <v>767.18574301950002</v>
      </c>
      <c r="CO34" s="10">
        <v>722.35039449199996</v>
      </c>
      <c r="CP34" s="10">
        <v>711.89931999999999</v>
      </c>
      <c r="CQ34" s="10">
        <v>664.87098469149998</v>
      </c>
      <c r="CR34" s="10">
        <v>1222.5584338619999</v>
      </c>
      <c r="CS34" s="10">
        <v>1236.211727351</v>
      </c>
      <c r="CT34" s="10">
        <v>1177.7621515549999</v>
      </c>
      <c r="CU34" s="10">
        <v>1191.125665729</v>
      </c>
      <c r="CV34" s="10">
        <v>1973.5561672179999</v>
      </c>
    </row>
    <row r="35" spans="1:100" x14ac:dyDescent="0.4">
      <c r="B35" s="4" t="s">
        <v>95</v>
      </c>
      <c r="C35" s="4" t="s">
        <v>95</v>
      </c>
      <c r="D35" s="4" t="s">
        <v>95</v>
      </c>
      <c r="E35" s="4" t="s">
        <v>95</v>
      </c>
      <c r="F35" s="4" t="s">
        <v>95</v>
      </c>
      <c r="G35" s="4" t="s">
        <v>107</v>
      </c>
      <c r="H35" s="4" t="s">
        <v>544</v>
      </c>
      <c r="I35" s="4" t="s">
        <v>107</v>
      </c>
      <c r="J35" s="4" t="s">
        <v>107</v>
      </c>
      <c r="K35" s="4" t="s">
        <v>95</v>
      </c>
      <c r="L35" s="4" t="s">
        <v>95</v>
      </c>
      <c r="M35" s="4" t="s">
        <v>95</v>
      </c>
      <c r="N35" s="4" t="s">
        <v>95</v>
      </c>
      <c r="O35" s="4" t="s">
        <v>95</v>
      </c>
      <c r="P35" s="4" t="s">
        <v>107</v>
      </c>
      <c r="Q35" s="4" t="s">
        <v>127</v>
      </c>
      <c r="R35" s="4" t="s">
        <v>127</v>
      </c>
      <c r="S35" s="4" t="s">
        <v>107</v>
      </c>
      <c r="T35" s="4" t="s">
        <v>95</v>
      </c>
      <c r="U35" s="4" t="s">
        <v>95</v>
      </c>
      <c r="V35" s="4" t="s">
        <v>95</v>
      </c>
      <c r="W35" s="4" t="s">
        <v>95</v>
      </c>
      <c r="X35" s="4" t="s">
        <v>95</v>
      </c>
      <c r="Y35" s="4" t="s">
        <v>107</v>
      </c>
      <c r="Z35" s="4" t="s">
        <v>107</v>
      </c>
      <c r="AA35" s="4" t="s">
        <v>107</v>
      </c>
      <c r="AB35" s="4" t="s">
        <v>107</v>
      </c>
      <c r="AC35" s="4" t="s">
        <v>95</v>
      </c>
      <c r="AD35" s="4" t="s">
        <v>95</v>
      </c>
      <c r="AE35" s="4" t="s">
        <v>95</v>
      </c>
      <c r="AF35" s="4" t="s">
        <v>95</v>
      </c>
      <c r="AG35" s="4" t="s">
        <v>95</v>
      </c>
      <c r="AH35" s="4" t="s">
        <v>107</v>
      </c>
      <c r="AI35" s="4" t="s">
        <v>127</v>
      </c>
      <c r="AJ35" s="4" t="s">
        <v>107</v>
      </c>
      <c r="AK35" s="4" t="s">
        <v>127</v>
      </c>
      <c r="AL35" s="4" t="s">
        <v>95</v>
      </c>
      <c r="AM35" s="4" t="s">
        <v>95</v>
      </c>
      <c r="AN35" s="4" t="s">
        <v>95</v>
      </c>
      <c r="AO35" s="4" t="s">
        <v>95</v>
      </c>
      <c r="AP35" s="4" t="s">
        <v>95</v>
      </c>
      <c r="AQ35" s="4" t="s">
        <v>107</v>
      </c>
      <c r="AR35" s="4" t="s">
        <v>127</v>
      </c>
      <c r="AS35" s="4" t="s">
        <v>107</v>
      </c>
      <c r="AT35" s="4" t="s">
        <v>127</v>
      </c>
      <c r="AU35" s="4" t="s">
        <v>95</v>
      </c>
      <c r="AV35" s="4" t="s">
        <v>95</v>
      </c>
      <c r="AW35" s="4" t="s">
        <v>95</v>
      </c>
      <c r="AX35" s="4" t="s">
        <v>95</v>
      </c>
      <c r="AY35" s="4" t="s">
        <v>95</v>
      </c>
      <c r="AZ35" s="4" t="s">
        <v>107</v>
      </c>
      <c r="BA35" s="4" t="s">
        <v>107</v>
      </c>
      <c r="BB35" s="4" t="s">
        <v>212</v>
      </c>
      <c r="BC35" s="4" t="s">
        <v>127</v>
      </c>
      <c r="BD35" s="4" t="s">
        <v>95</v>
      </c>
      <c r="BE35" s="4" t="s">
        <v>95</v>
      </c>
      <c r="BF35" s="4" t="s">
        <v>95</v>
      </c>
      <c r="BG35" s="4" t="s">
        <v>95</v>
      </c>
      <c r="BH35" s="4" t="s">
        <v>95</v>
      </c>
      <c r="BI35" s="4" t="s">
        <v>397</v>
      </c>
      <c r="BJ35" s="4" t="s">
        <v>397</v>
      </c>
      <c r="BK35" s="4" t="s">
        <v>397</v>
      </c>
      <c r="BL35" s="4" t="s">
        <v>397</v>
      </c>
      <c r="BM35" s="4" t="s">
        <v>95</v>
      </c>
      <c r="BN35" s="4" t="s">
        <v>95</v>
      </c>
      <c r="BO35" s="4" t="s">
        <v>95</v>
      </c>
      <c r="BP35" s="4" t="s">
        <v>95</v>
      </c>
      <c r="BQ35" s="4" t="s">
        <v>95</v>
      </c>
      <c r="BR35" s="4" t="s">
        <v>107</v>
      </c>
      <c r="BS35" s="4" t="s">
        <v>218</v>
      </c>
      <c r="BT35" s="4" t="s">
        <v>107</v>
      </c>
      <c r="BU35" s="4" t="s">
        <v>107</v>
      </c>
      <c r="BV35" s="4" t="s">
        <v>95</v>
      </c>
      <c r="BW35" s="4" t="s">
        <v>95</v>
      </c>
      <c r="BX35" s="4" t="s">
        <v>95</v>
      </c>
      <c r="BY35" s="4" t="s">
        <v>95</v>
      </c>
      <c r="BZ35" s="4" t="s">
        <v>95</v>
      </c>
      <c r="CA35" s="4" t="s">
        <v>107</v>
      </c>
      <c r="CB35" s="4" t="s">
        <v>127</v>
      </c>
      <c r="CC35" s="4" t="s">
        <v>127</v>
      </c>
      <c r="CD35" s="4" t="s">
        <v>127</v>
      </c>
      <c r="CE35" s="4" t="s">
        <v>95</v>
      </c>
      <c r="CF35" s="4" t="s">
        <v>95</v>
      </c>
      <c r="CG35" s="4" t="s">
        <v>95</v>
      </c>
      <c r="CH35" s="4" t="s">
        <v>95</v>
      </c>
      <c r="CI35" s="4" t="s">
        <v>95</v>
      </c>
      <c r="CJ35" s="4" t="s">
        <v>107</v>
      </c>
      <c r="CK35" s="4" t="s">
        <v>537</v>
      </c>
      <c r="CL35" s="4" t="s">
        <v>107</v>
      </c>
      <c r="CM35" s="4" t="s">
        <v>107</v>
      </c>
      <c r="CN35" s="4" t="s">
        <v>95</v>
      </c>
      <c r="CO35" s="4" t="s">
        <v>95</v>
      </c>
      <c r="CP35" s="4" t="s">
        <v>95</v>
      </c>
      <c r="CQ35" s="4" t="s">
        <v>95</v>
      </c>
      <c r="CR35" s="4" t="s">
        <v>95</v>
      </c>
      <c r="CS35" s="4" t="s">
        <v>107</v>
      </c>
      <c r="CT35" s="4" t="s">
        <v>107</v>
      </c>
      <c r="CU35" s="4" t="s">
        <v>127</v>
      </c>
      <c r="CV35" s="4" t="s">
        <v>216</v>
      </c>
    </row>
    <row r="36" spans="1:100" x14ac:dyDescent="0.4">
      <c r="A36" s="1" t="s">
        <v>910</v>
      </c>
      <c r="B36" s="14">
        <v>0</v>
      </c>
      <c r="C36" s="14">
        <v>0</v>
      </c>
      <c r="D36" s="14">
        <v>0</v>
      </c>
      <c r="E36" s="14">
        <v>0</v>
      </c>
      <c r="F36" s="14">
        <v>0</v>
      </c>
      <c r="G36" s="14">
        <v>2.817309341778</v>
      </c>
      <c r="H36" s="14">
        <v>3.2652600749039999</v>
      </c>
      <c r="I36" s="14">
        <v>2.8432970608270001</v>
      </c>
      <c r="J36" s="14">
        <v>3.238758595692</v>
      </c>
      <c r="K36" s="14">
        <v>0</v>
      </c>
      <c r="L36" s="14">
        <v>0</v>
      </c>
      <c r="M36" s="14">
        <v>0</v>
      </c>
      <c r="N36" s="14">
        <v>0</v>
      </c>
      <c r="O36" s="14">
        <v>0</v>
      </c>
      <c r="P36" s="14">
        <v>2.3248116449879999</v>
      </c>
      <c r="Q36" s="14">
        <v>2.7576615729339999</v>
      </c>
      <c r="R36" s="14">
        <v>2.6424533343899999</v>
      </c>
      <c r="S36" s="14">
        <v>2.6791893631720001</v>
      </c>
      <c r="T36" s="14">
        <v>0</v>
      </c>
      <c r="U36" s="14">
        <v>0</v>
      </c>
      <c r="V36" s="14">
        <v>0</v>
      </c>
      <c r="W36" s="14">
        <v>0</v>
      </c>
      <c r="X36" s="14">
        <v>0</v>
      </c>
      <c r="Y36" s="14">
        <v>2.279236782131</v>
      </c>
      <c r="Z36" s="14">
        <v>2.511840696773</v>
      </c>
      <c r="AA36" s="14">
        <v>2.4344936347939998</v>
      </c>
      <c r="AB36" s="14">
        <v>2.5960110678110002</v>
      </c>
      <c r="AC36" s="14">
        <v>0</v>
      </c>
      <c r="AD36" s="14">
        <v>0</v>
      </c>
      <c r="AE36" s="14">
        <v>0</v>
      </c>
      <c r="AF36" s="14">
        <v>0</v>
      </c>
      <c r="AG36" s="14">
        <v>0</v>
      </c>
      <c r="AH36" s="14">
        <v>1.7340075483740001</v>
      </c>
      <c r="AI36" s="14">
        <v>2.2287302796409998</v>
      </c>
      <c r="AJ36" s="14">
        <v>2.0678325130480002</v>
      </c>
      <c r="AK36" s="14">
        <v>2.2334879486429999</v>
      </c>
      <c r="AL36" s="14">
        <v>0</v>
      </c>
      <c r="AM36" s="14">
        <v>0</v>
      </c>
      <c r="AN36" s="14">
        <v>0</v>
      </c>
      <c r="AO36" s="14">
        <v>0</v>
      </c>
      <c r="AP36" s="14">
        <v>0</v>
      </c>
      <c r="AQ36" s="14">
        <v>1.6047117868430001</v>
      </c>
      <c r="AR36" s="14">
        <v>1.9223059956449999</v>
      </c>
      <c r="AS36" s="14">
        <v>1.865949987185</v>
      </c>
      <c r="AT36" s="14">
        <v>1.874509353951</v>
      </c>
      <c r="AU36" s="14">
        <v>0</v>
      </c>
      <c r="AV36" s="14">
        <v>0</v>
      </c>
      <c r="AW36" s="14">
        <v>0</v>
      </c>
      <c r="AX36" s="14">
        <v>0</v>
      </c>
      <c r="AY36" s="14">
        <v>0</v>
      </c>
      <c r="AZ36" s="14">
        <v>1.153190165504</v>
      </c>
      <c r="BA36" s="14">
        <v>1.395821960937</v>
      </c>
      <c r="BB36" s="14">
        <v>1.52167835269</v>
      </c>
      <c r="BC36" s="14">
        <v>1.5020671430200001</v>
      </c>
      <c r="BD36" s="14">
        <v>0</v>
      </c>
      <c r="BE36" s="14">
        <v>0</v>
      </c>
      <c r="BF36" s="14">
        <v>0</v>
      </c>
      <c r="BG36" s="14">
        <v>0</v>
      </c>
      <c r="BH36" s="14">
        <v>0</v>
      </c>
      <c r="BI36" s="14">
        <v>0.78270501783010005</v>
      </c>
      <c r="BJ36" s="14">
        <v>0.96339716830650002</v>
      </c>
      <c r="BK36" s="14">
        <v>1.1838076126770001</v>
      </c>
      <c r="BL36" s="14">
        <v>1.091730825492</v>
      </c>
      <c r="BM36" s="14">
        <v>0</v>
      </c>
      <c r="BN36" s="14">
        <v>0</v>
      </c>
      <c r="BO36" s="14">
        <v>0</v>
      </c>
      <c r="BP36" s="14">
        <v>0</v>
      </c>
      <c r="BQ36" s="14">
        <v>0</v>
      </c>
      <c r="BR36" s="14">
        <v>1.733400437831</v>
      </c>
      <c r="BS36" s="14">
        <v>2.0200299172870002</v>
      </c>
      <c r="BT36" s="14">
        <v>1.8862468249569999</v>
      </c>
      <c r="BU36" s="14">
        <v>2.0890446036150001</v>
      </c>
      <c r="BV36" s="14">
        <v>0</v>
      </c>
      <c r="BW36" s="14">
        <v>0</v>
      </c>
      <c r="BX36" s="14">
        <v>0</v>
      </c>
      <c r="BY36" s="14">
        <v>0</v>
      </c>
      <c r="BZ36" s="14">
        <v>0</v>
      </c>
      <c r="CA36" s="14">
        <v>2.0523826290799998</v>
      </c>
      <c r="CB36" s="14">
        <v>2.4243465792149999</v>
      </c>
      <c r="CC36" s="14">
        <v>2.4185981332190001</v>
      </c>
      <c r="CD36" s="14">
        <v>2.4240948005209999</v>
      </c>
      <c r="CE36" s="14">
        <v>0</v>
      </c>
      <c r="CF36" s="14">
        <v>0</v>
      </c>
      <c r="CG36" s="14">
        <v>0</v>
      </c>
      <c r="CH36" s="14">
        <v>0</v>
      </c>
      <c r="CI36" s="14">
        <v>0</v>
      </c>
      <c r="CJ36" s="14">
        <v>2.0252891711709999</v>
      </c>
      <c r="CK36" s="14">
        <v>2.4071730934720001</v>
      </c>
      <c r="CL36" s="14">
        <v>2.2498733691089998</v>
      </c>
      <c r="CM36" s="14">
        <v>2.3240683676540002</v>
      </c>
      <c r="CN36" s="14">
        <v>0</v>
      </c>
      <c r="CO36" s="14">
        <v>0</v>
      </c>
      <c r="CP36" s="14">
        <v>0</v>
      </c>
      <c r="CQ36" s="14">
        <v>0</v>
      </c>
      <c r="CR36" s="14">
        <v>0</v>
      </c>
      <c r="CS36" s="14">
        <v>1.6580147253540001</v>
      </c>
      <c r="CT36" s="14">
        <v>1.8909582093990001</v>
      </c>
      <c r="CU36" s="14">
        <v>1.989900908066</v>
      </c>
      <c r="CV36" s="14">
        <v>2.1213034910820001</v>
      </c>
    </row>
    <row r="37" spans="1:100" x14ac:dyDescent="0.4">
      <c r="A37" s="1" t="s">
        <v>152</v>
      </c>
      <c r="B37" s="10">
        <v>136</v>
      </c>
      <c r="C37" s="10">
        <v>108</v>
      </c>
      <c r="D37" s="10">
        <v>91</v>
      </c>
      <c r="E37" s="10">
        <v>81</v>
      </c>
      <c r="F37" s="10">
        <v>151</v>
      </c>
      <c r="G37" s="10">
        <v>140</v>
      </c>
      <c r="H37" s="10">
        <v>171</v>
      </c>
      <c r="I37" s="10">
        <v>194</v>
      </c>
      <c r="J37" s="10">
        <v>525</v>
      </c>
      <c r="K37" s="10">
        <v>292</v>
      </c>
      <c r="L37" s="10">
        <v>251</v>
      </c>
      <c r="M37" s="10">
        <v>254</v>
      </c>
      <c r="N37" s="10">
        <v>265</v>
      </c>
      <c r="O37" s="10">
        <v>474</v>
      </c>
      <c r="P37" s="10">
        <v>399</v>
      </c>
      <c r="Q37" s="10">
        <v>458</v>
      </c>
      <c r="R37" s="10">
        <v>487</v>
      </c>
      <c r="S37" s="10">
        <v>1024</v>
      </c>
      <c r="T37" s="10">
        <v>317</v>
      </c>
      <c r="U37" s="10">
        <v>269</v>
      </c>
      <c r="V37" s="10">
        <v>299</v>
      </c>
      <c r="W37" s="10">
        <v>308</v>
      </c>
      <c r="X37" s="10">
        <v>580</v>
      </c>
      <c r="Y37" s="10">
        <v>558</v>
      </c>
      <c r="Z37" s="10">
        <v>557</v>
      </c>
      <c r="AA37" s="10">
        <v>670</v>
      </c>
      <c r="AB37" s="10">
        <v>1265</v>
      </c>
      <c r="AC37" s="10">
        <v>386</v>
      </c>
      <c r="AD37" s="10">
        <v>369</v>
      </c>
      <c r="AE37" s="10">
        <v>370</v>
      </c>
      <c r="AF37" s="10">
        <v>311</v>
      </c>
      <c r="AG37" s="10">
        <v>580</v>
      </c>
      <c r="AH37" s="10">
        <v>579</v>
      </c>
      <c r="AI37" s="10">
        <v>605</v>
      </c>
      <c r="AJ37" s="10">
        <v>615</v>
      </c>
      <c r="AK37" s="10">
        <v>977</v>
      </c>
      <c r="AL37" s="10">
        <v>500</v>
      </c>
      <c r="AM37" s="10">
        <v>434</v>
      </c>
      <c r="AN37" s="10">
        <v>404</v>
      </c>
      <c r="AO37" s="10">
        <v>417</v>
      </c>
      <c r="AP37" s="10">
        <v>702</v>
      </c>
      <c r="AQ37" s="10">
        <v>697</v>
      </c>
      <c r="AR37" s="10">
        <v>673</v>
      </c>
      <c r="AS37" s="10">
        <v>615</v>
      </c>
      <c r="AT37" s="10">
        <v>885</v>
      </c>
      <c r="AU37" s="10">
        <v>437</v>
      </c>
      <c r="AV37" s="10">
        <v>465</v>
      </c>
      <c r="AW37" s="10">
        <v>429</v>
      </c>
      <c r="AX37" s="10">
        <v>412</v>
      </c>
      <c r="AY37" s="10">
        <v>735</v>
      </c>
      <c r="AZ37" s="10">
        <v>799</v>
      </c>
      <c r="BA37" s="10">
        <v>729</v>
      </c>
      <c r="BB37" s="10">
        <v>608</v>
      </c>
      <c r="BC37" s="10">
        <v>879</v>
      </c>
      <c r="BD37" s="10">
        <v>204</v>
      </c>
      <c r="BE37" s="10">
        <v>207</v>
      </c>
      <c r="BF37" s="10">
        <v>215</v>
      </c>
      <c r="BG37" s="10">
        <v>194</v>
      </c>
      <c r="BH37" s="10">
        <v>361</v>
      </c>
      <c r="BI37" s="10">
        <v>408</v>
      </c>
      <c r="BJ37" s="10">
        <v>375</v>
      </c>
      <c r="BK37" s="10">
        <v>339</v>
      </c>
      <c r="BL37" s="10">
        <v>431</v>
      </c>
      <c r="BM37" s="10">
        <v>1055</v>
      </c>
      <c r="BN37" s="10">
        <v>974</v>
      </c>
      <c r="BO37" s="10">
        <v>971</v>
      </c>
      <c r="BP37" s="10">
        <v>879</v>
      </c>
      <c r="BQ37" s="10">
        <v>1564</v>
      </c>
      <c r="BR37" s="10">
        <v>1560</v>
      </c>
      <c r="BS37" s="10">
        <v>1486</v>
      </c>
      <c r="BT37" s="10">
        <v>1327</v>
      </c>
      <c r="BU37" s="10">
        <v>2296</v>
      </c>
      <c r="BV37" s="10">
        <v>1217</v>
      </c>
      <c r="BW37" s="10">
        <v>1129</v>
      </c>
      <c r="BX37" s="10">
        <v>1090</v>
      </c>
      <c r="BY37" s="10">
        <v>1124</v>
      </c>
      <c r="BZ37" s="10">
        <v>2010</v>
      </c>
      <c r="CA37" s="10">
        <v>2001</v>
      </c>
      <c r="CB37" s="10">
        <v>2055</v>
      </c>
      <c r="CC37" s="10">
        <v>2161</v>
      </c>
      <c r="CD37" s="10">
        <v>3652</v>
      </c>
      <c r="CE37" s="10">
        <v>1503</v>
      </c>
      <c r="CF37" s="10">
        <v>1379</v>
      </c>
      <c r="CG37" s="10">
        <v>1366</v>
      </c>
      <c r="CH37" s="10">
        <v>1335</v>
      </c>
      <c r="CI37" s="10">
        <v>2387</v>
      </c>
      <c r="CJ37" s="10">
        <v>2405</v>
      </c>
      <c r="CK37" s="10">
        <v>2382</v>
      </c>
      <c r="CL37" s="10">
        <v>2397</v>
      </c>
      <c r="CM37" s="10">
        <v>4107</v>
      </c>
      <c r="CN37" s="10">
        <v>774</v>
      </c>
      <c r="CO37" s="10">
        <v>727</v>
      </c>
      <c r="CP37" s="10">
        <v>701</v>
      </c>
      <c r="CQ37" s="10">
        <v>674</v>
      </c>
      <c r="CR37" s="10">
        <v>1199</v>
      </c>
      <c r="CS37" s="10">
        <v>1175</v>
      </c>
      <c r="CT37" s="10">
        <v>1190</v>
      </c>
      <c r="CU37" s="10">
        <v>1127</v>
      </c>
      <c r="CV37" s="10">
        <v>1880</v>
      </c>
    </row>
    <row r="38" spans="1:100" x14ac:dyDescent="0.4">
      <c r="A38" s="1" t="s">
        <v>153</v>
      </c>
      <c r="B38" s="10">
        <v>258.6743145209</v>
      </c>
      <c r="C38" s="10">
        <v>206.75410247049999</v>
      </c>
      <c r="D38" s="10">
        <v>207.85803000000001</v>
      </c>
      <c r="E38" s="10">
        <v>239.88920721349999</v>
      </c>
      <c r="F38" s="10">
        <v>336.56823603610002</v>
      </c>
      <c r="G38" s="10">
        <v>414.93832661670001</v>
      </c>
      <c r="H38" s="10">
        <v>393.1087009327</v>
      </c>
      <c r="I38" s="10">
        <v>411.1167491361</v>
      </c>
      <c r="J38" s="10">
        <v>684.19789504209996</v>
      </c>
      <c r="K38" s="10">
        <v>419.0732289545</v>
      </c>
      <c r="L38" s="10">
        <v>387.37719659430002</v>
      </c>
      <c r="M38" s="10">
        <v>394.89598999999998</v>
      </c>
      <c r="N38" s="10">
        <v>379.96653470640001</v>
      </c>
      <c r="O38" s="10">
        <v>764.5510685534</v>
      </c>
      <c r="P38" s="10">
        <v>684.26920344040002</v>
      </c>
      <c r="Q38" s="10">
        <v>663.39166233169999</v>
      </c>
      <c r="R38" s="10">
        <v>674.01172105759997</v>
      </c>
      <c r="S38" s="10">
        <v>1128.41468854</v>
      </c>
      <c r="T38" s="10">
        <v>406.76220408530003</v>
      </c>
      <c r="U38" s="10">
        <v>349.80548503130001</v>
      </c>
      <c r="V38" s="10">
        <v>347.53294</v>
      </c>
      <c r="W38" s="10">
        <v>339.02333690590001</v>
      </c>
      <c r="X38" s="10">
        <v>618.09155849379999</v>
      </c>
      <c r="Y38" s="10">
        <v>617.18630347789997</v>
      </c>
      <c r="Z38" s="10">
        <v>627.76873530119997</v>
      </c>
      <c r="AA38" s="10">
        <v>636.72706064479996</v>
      </c>
      <c r="AB38" s="10">
        <v>1073.374845675</v>
      </c>
      <c r="AC38" s="10">
        <v>384.58491519939997</v>
      </c>
      <c r="AD38" s="10">
        <v>402.11084453350003</v>
      </c>
      <c r="AE38" s="10">
        <v>363.04106999999999</v>
      </c>
      <c r="AF38" s="10">
        <v>324.62825589760001</v>
      </c>
      <c r="AG38" s="10">
        <v>580.37435151759996</v>
      </c>
      <c r="AH38" s="10">
        <v>579.05991985059995</v>
      </c>
      <c r="AI38" s="10">
        <v>581.35840760539998</v>
      </c>
      <c r="AJ38" s="10">
        <v>561.89971533259995</v>
      </c>
      <c r="AK38" s="10">
        <v>927.34131457230001</v>
      </c>
      <c r="AL38" s="10">
        <v>337.67732900070001</v>
      </c>
      <c r="AM38" s="10">
        <v>293.76269319950001</v>
      </c>
      <c r="AN38" s="10">
        <v>324.50139000000001</v>
      </c>
      <c r="AO38" s="10">
        <v>297.39304834439997</v>
      </c>
      <c r="AP38" s="10">
        <v>532.71543810840001</v>
      </c>
      <c r="AQ38" s="10">
        <v>534.86103441440002</v>
      </c>
      <c r="AR38" s="10">
        <v>537.47378196149998</v>
      </c>
      <c r="AS38" s="10">
        <v>520.81066326339999</v>
      </c>
      <c r="AT38" s="10">
        <v>855.37523773249995</v>
      </c>
      <c r="AU38" s="10">
        <v>270.92492075069998</v>
      </c>
      <c r="AV38" s="10">
        <v>262.36693448670002</v>
      </c>
      <c r="AW38" s="10">
        <v>234.22774000000001</v>
      </c>
      <c r="AX38" s="10">
        <v>230.80629662379999</v>
      </c>
      <c r="AY38" s="10">
        <v>502.68849657880003</v>
      </c>
      <c r="AZ38" s="10">
        <v>488.03964374970002</v>
      </c>
      <c r="BA38" s="10">
        <v>520.38165158490006</v>
      </c>
      <c r="BB38" s="10">
        <v>463.59296599330003</v>
      </c>
      <c r="BC38" s="10">
        <v>868.07166433760005</v>
      </c>
      <c r="BD38" s="10">
        <v>186.9545668886</v>
      </c>
      <c r="BE38" s="10">
        <v>201.77211584380001</v>
      </c>
      <c r="BF38" s="10">
        <v>193.1121</v>
      </c>
      <c r="BG38" s="10">
        <v>177.74369082410001</v>
      </c>
      <c r="BH38" s="10">
        <v>246.89136659779999</v>
      </c>
      <c r="BI38" s="10">
        <v>261.6455684503</v>
      </c>
      <c r="BJ38" s="10">
        <v>246.00304049409999</v>
      </c>
      <c r="BK38" s="10">
        <v>286.2186198398</v>
      </c>
      <c r="BL38" s="10">
        <v>446.85162582309999</v>
      </c>
      <c r="BM38" s="10">
        <v>1118.3442517210001</v>
      </c>
      <c r="BN38" s="10">
        <v>1028.9519666829999</v>
      </c>
      <c r="BO38" s="10">
        <v>1005.80999</v>
      </c>
      <c r="BP38" s="10">
        <v>985.46039520500005</v>
      </c>
      <c r="BQ38" s="10">
        <v>1755.8868206699999</v>
      </c>
      <c r="BR38" s="10">
        <v>1752.8369306449999</v>
      </c>
      <c r="BS38" s="10">
        <v>1754.4793060980001</v>
      </c>
      <c r="BT38" s="10">
        <v>1799.134141944</v>
      </c>
      <c r="BU38" s="10">
        <v>3020.550763321</v>
      </c>
      <c r="BV38" s="10">
        <v>1153.612802186</v>
      </c>
      <c r="BW38" s="10">
        <v>1075.067046072</v>
      </c>
      <c r="BX38" s="10">
        <v>1047.8603499999999</v>
      </c>
      <c r="BY38" s="10">
        <v>1020.433488172</v>
      </c>
      <c r="BZ38" s="10">
        <v>1817.5978715010001</v>
      </c>
      <c r="CA38" s="10">
        <v>1805.6587632129999</v>
      </c>
      <c r="CB38" s="10">
        <v>1770.486660114</v>
      </c>
      <c r="CC38" s="10">
        <v>1701.07770433</v>
      </c>
      <c r="CD38" s="10">
        <v>2921.773676756</v>
      </c>
      <c r="CE38" s="10">
        <v>1509.81425698</v>
      </c>
      <c r="CF38" s="10">
        <v>1383.6496055079999</v>
      </c>
      <c r="CG38" s="10">
        <v>1355.1001699999999</v>
      </c>
      <c r="CH38" s="10">
        <v>1344.1290153089999</v>
      </c>
      <c r="CI38" s="10">
        <v>2363.4415661379999</v>
      </c>
      <c r="CJ38" s="10">
        <v>2343.7882726490002</v>
      </c>
      <c r="CK38" s="10">
        <v>2394.2378484450001</v>
      </c>
      <c r="CL38" s="10">
        <v>2358.2221231120002</v>
      </c>
      <c r="CM38" s="10">
        <v>4013.4190004729999</v>
      </c>
      <c r="CN38" s="10">
        <v>767.18574301950002</v>
      </c>
      <c r="CO38" s="10">
        <v>722.35039449199996</v>
      </c>
      <c r="CP38" s="10">
        <v>711.89931999999999</v>
      </c>
      <c r="CQ38" s="10">
        <v>664.87098469149998</v>
      </c>
      <c r="CR38" s="10">
        <v>1222.5584338619999</v>
      </c>
      <c r="CS38" s="10">
        <v>1236.211727351</v>
      </c>
      <c r="CT38" s="10">
        <v>1177.7621515549999</v>
      </c>
      <c r="CU38" s="10">
        <v>1191.125665729</v>
      </c>
      <c r="CV38" s="10">
        <v>1973.5561672179999</v>
      </c>
    </row>
    <row r="39" spans="1:100" x14ac:dyDescent="0.4">
      <c r="A39" s="1" t="s">
        <v>154</v>
      </c>
      <c r="B39" s="3" t="s">
        <v>155</v>
      </c>
      <c r="C39" s="3" t="s">
        <v>156</v>
      </c>
      <c r="D39" s="3" t="s">
        <v>157</v>
      </c>
      <c r="E39" s="3" t="s">
        <v>158</v>
      </c>
      <c r="F39" s="3" t="s">
        <v>159</v>
      </c>
      <c r="G39" s="3" t="s">
        <v>160</v>
      </c>
      <c r="H39" s="3" t="s">
        <v>161</v>
      </c>
      <c r="I39" s="3" t="s">
        <v>162</v>
      </c>
      <c r="J39" s="3" t="s">
        <v>163</v>
      </c>
      <c r="K39" s="3" t="s">
        <v>155</v>
      </c>
      <c r="L39" s="3" t="s">
        <v>156</v>
      </c>
      <c r="M39" s="3" t="s">
        <v>157</v>
      </c>
      <c r="N39" s="3" t="s">
        <v>158</v>
      </c>
      <c r="O39" s="3" t="s">
        <v>159</v>
      </c>
      <c r="P39" s="3" t="s">
        <v>160</v>
      </c>
      <c r="Q39" s="3" t="s">
        <v>161</v>
      </c>
      <c r="R39" s="3" t="s">
        <v>162</v>
      </c>
      <c r="S39" s="3" t="s">
        <v>163</v>
      </c>
      <c r="T39" s="3" t="s">
        <v>155</v>
      </c>
      <c r="U39" s="3" t="s">
        <v>156</v>
      </c>
      <c r="V39" s="3" t="s">
        <v>157</v>
      </c>
      <c r="W39" s="3" t="s">
        <v>158</v>
      </c>
      <c r="X39" s="3" t="s">
        <v>159</v>
      </c>
      <c r="Y39" s="3" t="s">
        <v>160</v>
      </c>
      <c r="Z39" s="3" t="s">
        <v>161</v>
      </c>
      <c r="AA39" s="3" t="s">
        <v>162</v>
      </c>
      <c r="AB39" s="3" t="s">
        <v>163</v>
      </c>
      <c r="AC39" s="3" t="s">
        <v>155</v>
      </c>
      <c r="AD39" s="3" t="s">
        <v>156</v>
      </c>
      <c r="AE39" s="3" t="s">
        <v>157</v>
      </c>
      <c r="AF39" s="3" t="s">
        <v>158</v>
      </c>
      <c r="AG39" s="3" t="s">
        <v>159</v>
      </c>
      <c r="AH39" s="3" t="s">
        <v>160</v>
      </c>
      <c r="AI39" s="3" t="s">
        <v>161</v>
      </c>
      <c r="AJ39" s="3" t="s">
        <v>162</v>
      </c>
      <c r="AK39" s="3" t="s">
        <v>163</v>
      </c>
      <c r="AL39" s="3" t="s">
        <v>155</v>
      </c>
      <c r="AM39" s="3" t="s">
        <v>156</v>
      </c>
      <c r="AN39" s="3" t="s">
        <v>157</v>
      </c>
      <c r="AO39" s="3" t="s">
        <v>158</v>
      </c>
      <c r="AP39" s="3" t="s">
        <v>159</v>
      </c>
      <c r="AQ39" s="3" t="s">
        <v>160</v>
      </c>
      <c r="AR39" s="3" t="s">
        <v>161</v>
      </c>
      <c r="AS39" s="3" t="s">
        <v>162</v>
      </c>
      <c r="AT39" s="3" t="s">
        <v>163</v>
      </c>
      <c r="AU39" s="3" t="s">
        <v>155</v>
      </c>
      <c r="AV39" s="3" t="s">
        <v>156</v>
      </c>
      <c r="AW39" s="3" t="s">
        <v>157</v>
      </c>
      <c r="AX39" s="3" t="s">
        <v>158</v>
      </c>
      <c r="AY39" s="3" t="s">
        <v>159</v>
      </c>
      <c r="AZ39" s="3" t="s">
        <v>160</v>
      </c>
      <c r="BA39" s="3" t="s">
        <v>161</v>
      </c>
      <c r="BB39" s="3" t="s">
        <v>162</v>
      </c>
      <c r="BC39" s="3" t="s">
        <v>163</v>
      </c>
      <c r="BD39" s="3" t="s">
        <v>155</v>
      </c>
      <c r="BE39" s="3" t="s">
        <v>156</v>
      </c>
      <c r="BF39" s="3" t="s">
        <v>157</v>
      </c>
      <c r="BG39" s="3" t="s">
        <v>158</v>
      </c>
      <c r="BH39" s="3" t="s">
        <v>159</v>
      </c>
      <c r="BI39" s="3" t="s">
        <v>160</v>
      </c>
      <c r="BJ39" s="3" t="s">
        <v>161</v>
      </c>
      <c r="BK39" s="3" t="s">
        <v>162</v>
      </c>
      <c r="BL39" s="3" t="s">
        <v>163</v>
      </c>
      <c r="BM39" s="3" t="s">
        <v>155</v>
      </c>
      <c r="BN39" s="3" t="s">
        <v>156</v>
      </c>
      <c r="BO39" s="3" t="s">
        <v>157</v>
      </c>
      <c r="BP39" s="3" t="s">
        <v>158</v>
      </c>
      <c r="BQ39" s="3" t="s">
        <v>159</v>
      </c>
      <c r="BR39" s="3" t="s">
        <v>160</v>
      </c>
      <c r="BS39" s="3" t="s">
        <v>161</v>
      </c>
      <c r="BT39" s="3" t="s">
        <v>162</v>
      </c>
      <c r="BU39" s="3" t="s">
        <v>163</v>
      </c>
      <c r="BV39" s="3" t="s">
        <v>155</v>
      </c>
      <c r="BW39" s="3" t="s">
        <v>156</v>
      </c>
      <c r="BX39" s="3" t="s">
        <v>157</v>
      </c>
      <c r="BY39" s="3" t="s">
        <v>158</v>
      </c>
      <c r="BZ39" s="3" t="s">
        <v>159</v>
      </c>
      <c r="CA39" s="3" t="s">
        <v>160</v>
      </c>
      <c r="CB39" s="3" t="s">
        <v>161</v>
      </c>
      <c r="CC39" s="3" t="s">
        <v>162</v>
      </c>
      <c r="CD39" s="3" t="s">
        <v>163</v>
      </c>
      <c r="CE39" s="3" t="s">
        <v>155</v>
      </c>
      <c r="CF39" s="3" t="s">
        <v>156</v>
      </c>
      <c r="CG39" s="3" t="s">
        <v>157</v>
      </c>
      <c r="CH39" s="3" t="s">
        <v>158</v>
      </c>
      <c r="CI39" s="3" t="s">
        <v>159</v>
      </c>
      <c r="CJ39" s="3" t="s">
        <v>160</v>
      </c>
      <c r="CK39" s="3" t="s">
        <v>161</v>
      </c>
      <c r="CL39" s="3" t="s">
        <v>162</v>
      </c>
      <c r="CM39" s="3" t="s">
        <v>163</v>
      </c>
      <c r="CN39" s="3" t="s">
        <v>155</v>
      </c>
      <c r="CO39" s="3" t="s">
        <v>156</v>
      </c>
      <c r="CP39" s="3" t="s">
        <v>157</v>
      </c>
      <c r="CQ39" s="3" t="s">
        <v>158</v>
      </c>
      <c r="CR39" s="3" t="s">
        <v>159</v>
      </c>
      <c r="CS39" s="3" t="s">
        <v>160</v>
      </c>
      <c r="CT39" s="3" t="s">
        <v>161</v>
      </c>
      <c r="CU39" s="3" t="s">
        <v>162</v>
      </c>
      <c r="CV39" s="3" t="s">
        <v>163</v>
      </c>
    </row>
    <row r="40" spans="1:100" x14ac:dyDescent="0.4">
      <c r="A40" t="s">
        <v>513</v>
      </c>
    </row>
    <row r="41" spans="1:100" x14ac:dyDescent="0.4">
      <c r="A41" t="s">
        <v>165</v>
      </c>
    </row>
  </sheetData>
  <mergeCells count="26">
    <mergeCell ref="AU4:BC4"/>
    <mergeCell ref="K3:S3"/>
    <mergeCell ref="T3:AB3"/>
    <mergeCell ref="AC3:AK3"/>
    <mergeCell ref="AL3:AT3"/>
    <mergeCell ref="B4:J4"/>
    <mergeCell ref="K4:S4"/>
    <mergeCell ref="T4:AB4"/>
    <mergeCell ref="AC4:AK4"/>
    <mergeCell ref="AL4:AT4"/>
    <mergeCell ref="B2:BL2"/>
    <mergeCell ref="BM2:CD2"/>
    <mergeCell ref="CE2:CV2"/>
    <mergeCell ref="A2:A5"/>
    <mergeCell ref="AU3:BC3"/>
    <mergeCell ref="BD3:BL3"/>
    <mergeCell ref="BM3:BU3"/>
    <mergeCell ref="BV3:CD3"/>
    <mergeCell ref="CE3:CM3"/>
    <mergeCell ref="CN3:CV3"/>
    <mergeCell ref="BD4:BL4"/>
    <mergeCell ref="BM4:BU4"/>
    <mergeCell ref="BV4:CD4"/>
    <mergeCell ref="CE4:CM4"/>
    <mergeCell ref="CN4:CV4"/>
    <mergeCell ref="B3:J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6AADD7-ED77-4F1E-A7B5-A60863A7CF81}">
  <dimension ref="A1:J38"/>
  <sheetViews>
    <sheetView workbookViewId="0"/>
  </sheetViews>
  <sheetFormatPr defaultRowHeight="14.6" x14ac:dyDescent="0.4"/>
  <cols>
    <col min="1" max="1" width="16.15234375" bestFit="1" customWidth="1"/>
    <col min="2" max="10" width="12.53515625" customWidth="1"/>
  </cols>
  <sheetData>
    <row r="1" spans="1:10" x14ac:dyDescent="0.4">
      <c r="A1" s="1" t="s">
        <v>77</v>
      </c>
    </row>
    <row r="2" spans="1:10" ht="116.6" x14ac:dyDescent="0.4">
      <c r="A2" s="2" t="s">
        <v>84</v>
      </c>
      <c r="B2" s="1" t="s">
        <v>85</v>
      </c>
      <c r="C2" s="1" t="s">
        <v>86</v>
      </c>
      <c r="D2" s="1" t="s">
        <v>87</v>
      </c>
      <c r="E2" s="1" t="s">
        <v>88</v>
      </c>
      <c r="F2" s="1" t="s">
        <v>89</v>
      </c>
      <c r="G2" s="1" t="s">
        <v>90</v>
      </c>
      <c r="H2" s="1" t="s">
        <v>91</v>
      </c>
      <c r="I2" s="1" t="s">
        <v>92</v>
      </c>
      <c r="J2" s="1" t="s">
        <v>93</v>
      </c>
    </row>
    <row r="3" spans="1:10" x14ac:dyDescent="0.4">
      <c r="A3" s="1" t="s">
        <v>902</v>
      </c>
      <c r="B3" s="9">
        <v>1</v>
      </c>
      <c r="C3" s="9">
        <v>1</v>
      </c>
      <c r="D3" s="9">
        <v>1</v>
      </c>
      <c r="E3" s="9">
        <v>1</v>
      </c>
      <c r="F3" s="9">
        <v>1</v>
      </c>
      <c r="G3" s="9">
        <v>0.4645231990848</v>
      </c>
      <c r="H3" s="9">
        <v>0.46239408091329998</v>
      </c>
      <c r="I3" s="9">
        <v>0.47564743284040001</v>
      </c>
      <c r="J3" s="9">
        <v>0.45563255847509998</v>
      </c>
    </row>
    <row r="4" spans="1:10" x14ac:dyDescent="0.4">
      <c r="B4" s="10">
        <v>2277</v>
      </c>
      <c r="C4" s="10">
        <v>2106</v>
      </c>
      <c r="D4" s="10">
        <v>2067</v>
      </c>
      <c r="E4" s="10">
        <v>2009</v>
      </c>
      <c r="F4" s="10">
        <v>3586</v>
      </c>
      <c r="G4" s="10">
        <v>1735</v>
      </c>
      <c r="H4" s="10">
        <v>1699</v>
      </c>
      <c r="I4" s="10">
        <v>1644</v>
      </c>
      <c r="J4" s="10">
        <v>2698</v>
      </c>
    </row>
    <row r="5" spans="1:10" x14ac:dyDescent="0.4">
      <c r="B5" s="10">
        <v>2277</v>
      </c>
      <c r="C5" s="10">
        <v>2106</v>
      </c>
      <c r="D5" s="10">
        <v>2067</v>
      </c>
      <c r="E5" s="10">
        <v>2009</v>
      </c>
      <c r="F5" s="10">
        <v>3586</v>
      </c>
      <c r="G5" s="10">
        <v>3580</v>
      </c>
      <c r="H5" s="10">
        <v>3572</v>
      </c>
      <c r="I5" s="10">
        <v>3530</v>
      </c>
      <c r="J5" s="10">
        <v>5990</v>
      </c>
    </row>
    <row r="6" spans="1:10" x14ac:dyDescent="0.4">
      <c r="B6" s="10">
        <v>2277</v>
      </c>
      <c r="C6" s="10">
        <v>2106</v>
      </c>
      <c r="D6" s="10">
        <v>2066.9994900000002</v>
      </c>
      <c r="E6" s="10">
        <v>2009</v>
      </c>
      <c r="F6" s="10">
        <v>3586</v>
      </c>
      <c r="G6" s="10">
        <v>1662.9930527240001</v>
      </c>
      <c r="H6" s="10">
        <v>1651.6716570220001</v>
      </c>
      <c r="I6" s="10">
        <v>1691.1566248930001</v>
      </c>
      <c r="J6" s="10">
        <v>2729.2390252660002</v>
      </c>
    </row>
    <row r="7" spans="1:10" x14ac:dyDescent="0.4">
      <c r="B7" s="10">
        <v>2277</v>
      </c>
      <c r="C7" s="10">
        <v>2106</v>
      </c>
      <c r="D7" s="10">
        <v>2066.9994900000002</v>
      </c>
      <c r="E7" s="10">
        <v>2009</v>
      </c>
      <c r="F7" s="10">
        <v>3586</v>
      </c>
      <c r="G7" s="10">
        <v>3580</v>
      </c>
      <c r="H7" s="10">
        <v>3572</v>
      </c>
      <c r="I7" s="10">
        <v>3555.4835538450002</v>
      </c>
      <c r="J7" s="10">
        <v>5990</v>
      </c>
    </row>
    <row r="8" spans="1:10" x14ac:dyDescent="0.4">
      <c r="B8" s="4" t="s">
        <v>142</v>
      </c>
      <c r="C8" s="4" t="s">
        <v>142</v>
      </c>
      <c r="D8" s="4" t="s">
        <v>142</v>
      </c>
      <c r="E8" s="4" t="s">
        <v>142</v>
      </c>
      <c r="F8" s="4" t="s">
        <v>142</v>
      </c>
      <c r="G8" s="4" t="s">
        <v>95</v>
      </c>
      <c r="H8" s="4" t="s">
        <v>95</v>
      </c>
      <c r="I8" s="4" t="s">
        <v>95</v>
      </c>
      <c r="J8" s="4" t="s">
        <v>95</v>
      </c>
    </row>
    <row r="9" spans="1:10" x14ac:dyDescent="0.4">
      <c r="A9" s="1" t="s">
        <v>903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0.27577479068630001</v>
      </c>
      <c r="H9" s="9">
        <v>0.2383957630264</v>
      </c>
      <c r="I9" s="9">
        <v>0.23648845490119999</v>
      </c>
      <c r="J9" s="9">
        <v>0.25837688780689999</v>
      </c>
    </row>
    <row r="10" spans="1:10" x14ac:dyDescent="0.4"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944</v>
      </c>
      <c r="H10" s="10">
        <v>834</v>
      </c>
      <c r="I10" s="10">
        <v>883</v>
      </c>
      <c r="J10" s="10">
        <v>1513</v>
      </c>
    </row>
    <row r="11" spans="1:10" x14ac:dyDescent="0.4">
      <c r="B11" s="10">
        <v>2277</v>
      </c>
      <c r="C11" s="10">
        <v>2106</v>
      </c>
      <c r="D11" s="10">
        <v>2067</v>
      </c>
      <c r="E11" s="10">
        <v>2009</v>
      </c>
      <c r="F11" s="10">
        <v>3586</v>
      </c>
      <c r="G11" s="10">
        <v>3580</v>
      </c>
      <c r="H11" s="10">
        <v>3572</v>
      </c>
      <c r="I11" s="10">
        <v>3530</v>
      </c>
      <c r="J11" s="10">
        <v>5990</v>
      </c>
    </row>
    <row r="12" spans="1:10" x14ac:dyDescent="0.4">
      <c r="B12" s="10">
        <v>0</v>
      </c>
      <c r="C12" s="10">
        <v>0</v>
      </c>
      <c r="D12" s="10">
        <v>0</v>
      </c>
      <c r="E12" s="10">
        <v>0</v>
      </c>
      <c r="F12" s="10">
        <v>0</v>
      </c>
      <c r="G12" s="10">
        <v>987.27375065700005</v>
      </c>
      <c r="H12" s="10">
        <v>851.54966553040003</v>
      </c>
      <c r="I12" s="10">
        <v>840.83081207559997</v>
      </c>
      <c r="J12" s="10">
        <v>1547.677557963</v>
      </c>
    </row>
    <row r="13" spans="1:10" x14ac:dyDescent="0.4">
      <c r="B13" s="10">
        <v>2277</v>
      </c>
      <c r="C13" s="10">
        <v>2106</v>
      </c>
      <c r="D13" s="10">
        <v>2066.9994900000002</v>
      </c>
      <c r="E13" s="10">
        <v>2009</v>
      </c>
      <c r="F13" s="10">
        <v>3586</v>
      </c>
      <c r="G13" s="10">
        <v>3580</v>
      </c>
      <c r="H13" s="10">
        <v>3572</v>
      </c>
      <c r="I13" s="10">
        <v>3555.4835538450002</v>
      </c>
      <c r="J13" s="10">
        <v>5990</v>
      </c>
    </row>
    <row r="14" spans="1:10" x14ac:dyDescent="0.4">
      <c r="B14" s="4" t="s">
        <v>95</v>
      </c>
      <c r="C14" s="4" t="s">
        <v>95</v>
      </c>
      <c r="D14" s="4" t="s">
        <v>95</v>
      </c>
      <c r="E14" s="4" t="s">
        <v>95</v>
      </c>
      <c r="F14" s="4" t="s">
        <v>95</v>
      </c>
      <c r="G14" s="4" t="s">
        <v>563</v>
      </c>
      <c r="H14" s="4" t="s">
        <v>107</v>
      </c>
      <c r="I14" s="4" t="s">
        <v>107</v>
      </c>
      <c r="J14" s="4" t="s">
        <v>107</v>
      </c>
    </row>
    <row r="15" spans="1:10" x14ac:dyDescent="0.4">
      <c r="A15" s="1" t="s">
        <v>905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0.15035882920099999</v>
      </c>
      <c r="H15" s="9">
        <v>0.17242768752829998</v>
      </c>
      <c r="I15" s="9">
        <v>0.1682163975498</v>
      </c>
      <c r="J15" s="9">
        <v>0.16557949602659999</v>
      </c>
    </row>
    <row r="16" spans="1:10" x14ac:dyDescent="0.4"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554</v>
      </c>
      <c r="H16" s="10">
        <v>617</v>
      </c>
      <c r="I16" s="10">
        <v>584</v>
      </c>
      <c r="J16" s="10">
        <v>1016</v>
      </c>
    </row>
    <row r="17" spans="1:10" x14ac:dyDescent="0.4">
      <c r="B17" s="10">
        <v>2277</v>
      </c>
      <c r="C17" s="10">
        <v>2106</v>
      </c>
      <c r="D17" s="10">
        <v>2067</v>
      </c>
      <c r="E17" s="10">
        <v>2009</v>
      </c>
      <c r="F17" s="10">
        <v>3586</v>
      </c>
      <c r="G17" s="10">
        <v>3580</v>
      </c>
      <c r="H17" s="10">
        <v>3572</v>
      </c>
      <c r="I17" s="10">
        <v>3530</v>
      </c>
      <c r="J17" s="10">
        <v>5990</v>
      </c>
    </row>
    <row r="18" spans="1:10" x14ac:dyDescent="0.4">
      <c r="B18" s="10">
        <v>0</v>
      </c>
      <c r="C18" s="10">
        <v>0</v>
      </c>
      <c r="D18" s="10">
        <v>0</v>
      </c>
      <c r="E18" s="10">
        <v>0</v>
      </c>
      <c r="F18" s="10">
        <v>0</v>
      </c>
      <c r="G18" s="10">
        <v>538.28460853959996</v>
      </c>
      <c r="H18" s="10">
        <v>615.91169985110002</v>
      </c>
      <c r="I18" s="10">
        <v>598.09063497559998</v>
      </c>
      <c r="J18" s="10">
        <v>991.82118119940003</v>
      </c>
    </row>
    <row r="19" spans="1:10" x14ac:dyDescent="0.4">
      <c r="B19" s="10">
        <v>2277</v>
      </c>
      <c r="C19" s="10">
        <v>2106</v>
      </c>
      <c r="D19" s="10">
        <v>2066.9994900000002</v>
      </c>
      <c r="E19" s="10">
        <v>2009</v>
      </c>
      <c r="F19" s="10">
        <v>3586</v>
      </c>
      <c r="G19" s="10">
        <v>3580</v>
      </c>
      <c r="H19" s="10">
        <v>3572</v>
      </c>
      <c r="I19" s="10">
        <v>3555.4835538450002</v>
      </c>
      <c r="J19" s="10">
        <v>5990</v>
      </c>
    </row>
    <row r="20" spans="1:10" x14ac:dyDescent="0.4">
      <c r="B20" s="4" t="s">
        <v>95</v>
      </c>
      <c r="C20" s="4" t="s">
        <v>95</v>
      </c>
      <c r="D20" s="4" t="s">
        <v>95</v>
      </c>
      <c r="E20" s="4" t="s">
        <v>95</v>
      </c>
      <c r="F20" s="4" t="s">
        <v>95</v>
      </c>
      <c r="G20" s="4" t="s">
        <v>107</v>
      </c>
      <c r="H20" s="4" t="s">
        <v>127</v>
      </c>
      <c r="I20" s="4" t="s">
        <v>107</v>
      </c>
      <c r="J20" s="4" t="s">
        <v>107</v>
      </c>
    </row>
    <row r="21" spans="1:10" x14ac:dyDescent="0.4">
      <c r="A21" s="1" t="s">
        <v>906</v>
      </c>
      <c r="B21" s="9">
        <v>0</v>
      </c>
      <c r="C21" s="9">
        <v>0</v>
      </c>
      <c r="D21" s="9">
        <v>0</v>
      </c>
      <c r="E21" s="9">
        <v>0</v>
      </c>
      <c r="F21" s="9">
        <v>0</v>
      </c>
      <c r="G21" s="9">
        <v>6.1039660894840003E-2</v>
      </c>
      <c r="H21" s="9">
        <v>7.7277139371529996E-2</v>
      </c>
      <c r="I21" s="9">
        <v>7.2426143588060002E-2</v>
      </c>
      <c r="J21" s="9">
        <v>6.8463103215509996E-2</v>
      </c>
    </row>
    <row r="22" spans="1:10" x14ac:dyDescent="0.4">
      <c r="B22" s="10">
        <v>0</v>
      </c>
      <c r="C22" s="10">
        <v>0</v>
      </c>
      <c r="D22" s="10">
        <v>0</v>
      </c>
      <c r="E22" s="10">
        <v>0</v>
      </c>
      <c r="F22" s="10">
        <v>0</v>
      </c>
      <c r="G22" s="10">
        <v>212</v>
      </c>
      <c r="H22" s="10">
        <v>263</v>
      </c>
      <c r="I22" s="10">
        <v>271</v>
      </c>
      <c r="J22" s="10">
        <v>439</v>
      </c>
    </row>
    <row r="23" spans="1:10" x14ac:dyDescent="0.4">
      <c r="B23" s="10">
        <v>2277</v>
      </c>
      <c r="C23" s="10">
        <v>2106</v>
      </c>
      <c r="D23" s="10">
        <v>2067</v>
      </c>
      <c r="E23" s="10">
        <v>2009</v>
      </c>
      <c r="F23" s="10">
        <v>3586</v>
      </c>
      <c r="G23" s="10">
        <v>3580</v>
      </c>
      <c r="H23" s="10">
        <v>3572</v>
      </c>
      <c r="I23" s="10">
        <v>3530</v>
      </c>
      <c r="J23" s="10">
        <v>5990</v>
      </c>
    </row>
    <row r="24" spans="1:10" x14ac:dyDescent="0.4"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218.52198600349999</v>
      </c>
      <c r="H24" s="10">
        <v>276.03394183509999</v>
      </c>
      <c r="I24" s="10">
        <v>257.50996239580002</v>
      </c>
      <c r="J24" s="10">
        <v>410.09398826090001</v>
      </c>
    </row>
    <row r="25" spans="1:10" x14ac:dyDescent="0.4">
      <c r="B25" s="10">
        <v>2277</v>
      </c>
      <c r="C25" s="10">
        <v>2106</v>
      </c>
      <c r="D25" s="10">
        <v>2066.9994900000002</v>
      </c>
      <c r="E25" s="10">
        <v>2009</v>
      </c>
      <c r="F25" s="10">
        <v>3586</v>
      </c>
      <c r="G25" s="10">
        <v>3580</v>
      </c>
      <c r="H25" s="10">
        <v>3572</v>
      </c>
      <c r="I25" s="10">
        <v>3555.4835538450002</v>
      </c>
      <c r="J25" s="10">
        <v>5990</v>
      </c>
    </row>
    <row r="26" spans="1:10" x14ac:dyDescent="0.4">
      <c r="B26" s="4" t="s">
        <v>95</v>
      </c>
      <c r="C26" s="4" t="s">
        <v>95</v>
      </c>
      <c r="D26" s="4" t="s">
        <v>95</v>
      </c>
      <c r="E26" s="4" t="s">
        <v>95</v>
      </c>
      <c r="F26" s="4" t="s">
        <v>95</v>
      </c>
      <c r="G26" s="4" t="s">
        <v>107</v>
      </c>
      <c r="H26" s="4" t="s">
        <v>127</v>
      </c>
      <c r="I26" s="4" t="s">
        <v>107</v>
      </c>
      <c r="J26" s="4" t="s">
        <v>107</v>
      </c>
    </row>
    <row r="27" spans="1:10" x14ac:dyDescent="0.4">
      <c r="A27" s="1" t="s">
        <v>908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4.8303520133039998E-2</v>
      </c>
      <c r="H27" s="9">
        <v>4.9505329160469999E-2</v>
      </c>
      <c r="I27" s="9">
        <v>4.7221571120499996E-2</v>
      </c>
      <c r="J27" s="9">
        <v>5.1947954475909996E-2</v>
      </c>
    </row>
    <row r="28" spans="1:10" x14ac:dyDescent="0.4">
      <c r="B28" s="10">
        <v>0</v>
      </c>
      <c r="C28" s="10">
        <v>0</v>
      </c>
      <c r="D28" s="10">
        <v>0</v>
      </c>
      <c r="E28" s="10">
        <v>0</v>
      </c>
      <c r="F28" s="10">
        <v>0</v>
      </c>
      <c r="G28" s="10">
        <v>135</v>
      </c>
      <c r="H28" s="10">
        <v>159</v>
      </c>
      <c r="I28" s="10">
        <v>148</v>
      </c>
      <c r="J28" s="10">
        <v>324</v>
      </c>
    </row>
    <row r="29" spans="1:10" x14ac:dyDescent="0.4">
      <c r="B29" s="10">
        <v>2277</v>
      </c>
      <c r="C29" s="10">
        <v>2106</v>
      </c>
      <c r="D29" s="10">
        <v>2067</v>
      </c>
      <c r="E29" s="10">
        <v>2009</v>
      </c>
      <c r="F29" s="10">
        <v>3586</v>
      </c>
      <c r="G29" s="10">
        <v>3580</v>
      </c>
      <c r="H29" s="10">
        <v>3572</v>
      </c>
      <c r="I29" s="10">
        <v>3530</v>
      </c>
      <c r="J29" s="10">
        <v>5990</v>
      </c>
    </row>
    <row r="30" spans="1:10" x14ac:dyDescent="0.4">
      <c r="B30" s="10">
        <v>0</v>
      </c>
      <c r="C30" s="10">
        <v>0</v>
      </c>
      <c r="D30" s="10">
        <v>0</v>
      </c>
      <c r="E30" s="10">
        <v>0</v>
      </c>
      <c r="F30" s="10">
        <v>0</v>
      </c>
      <c r="G30" s="10">
        <v>172.92660207629999</v>
      </c>
      <c r="H30" s="10">
        <v>176.83303576119999</v>
      </c>
      <c r="I30" s="10">
        <v>167.89551950570001</v>
      </c>
      <c r="J30" s="10">
        <v>311.1682473107</v>
      </c>
    </row>
    <row r="31" spans="1:10" x14ac:dyDescent="0.4">
      <c r="B31" s="10">
        <v>2277</v>
      </c>
      <c r="C31" s="10">
        <v>2106</v>
      </c>
      <c r="D31" s="10">
        <v>2066.9994900000002</v>
      </c>
      <c r="E31" s="10">
        <v>2009</v>
      </c>
      <c r="F31" s="10">
        <v>3586</v>
      </c>
      <c r="G31" s="10">
        <v>3580</v>
      </c>
      <c r="H31" s="10">
        <v>3572</v>
      </c>
      <c r="I31" s="10">
        <v>3555.4835538450002</v>
      </c>
      <c r="J31" s="10">
        <v>5990</v>
      </c>
    </row>
    <row r="32" spans="1:10" x14ac:dyDescent="0.4">
      <c r="B32" s="4" t="s">
        <v>95</v>
      </c>
      <c r="C32" s="4" t="s">
        <v>95</v>
      </c>
      <c r="D32" s="4" t="s">
        <v>95</v>
      </c>
      <c r="E32" s="4" t="s">
        <v>95</v>
      </c>
      <c r="F32" s="4" t="s">
        <v>95</v>
      </c>
      <c r="G32" s="4" t="s">
        <v>107</v>
      </c>
      <c r="H32" s="4" t="s">
        <v>107</v>
      </c>
      <c r="I32" s="4" t="s">
        <v>107</v>
      </c>
      <c r="J32" s="4" t="s">
        <v>107</v>
      </c>
    </row>
    <row r="33" spans="1:10" x14ac:dyDescent="0.4">
      <c r="A33" s="1" t="s">
        <v>910</v>
      </c>
      <c r="B33" s="14">
        <v>0</v>
      </c>
      <c r="C33" s="14">
        <v>0</v>
      </c>
      <c r="D33" s="14">
        <v>0</v>
      </c>
      <c r="E33" s="14">
        <v>0</v>
      </c>
      <c r="F33" s="14">
        <v>0</v>
      </c>
      <c r="G33" s="14">
        <v>0.983093736755</v>
      </c>
      <c r="H33" s="14">
        <v>1.0439008528960001</v>
      </c>
      <c r="I33" s="14">
        <v>0.99934446854869996</v>
      </c>
      <c r="J33" s="14">
        <v>1.061627897198</v>
      </c>
    </row>
    <row r="34" spans="1:10" x14ac:dyDescent="0.4">
      <c r="A34" s="1" t="s">
        <v>152</v>
      </c>
      <c r="B34" s="10">
        <v>2277</v>
      </c>
      <c r="C34" s="10">
        <v>2106</v>
      </c>
      <c r="D34" s="10">
        <v>2067</v>
      </c>
      <c r="E34" s="10">
        <v>2009</v>
      </c>
      <c r="F34" s="10">
        <v>3586</v>
      </c>
      <c r="G34" s="10">
        <v>3580</v>
      </c>
      <c r="H34" s="10">
        <v>3572</v>
      </c>
      <c r="I34" s="10">
        <v>3530</v>
      </c>
      <c r="J34" s="10">
        <v>5990</v>
      </c>
    </row>
    <row r="35" spans="1:10" x14ac:dyDescent="0.4">
      <c r="A35" s="1" t="s">
        <v>153</v>
      </c>
      <c r="B35" s="10">
        <v>2277</v>
      </c>
      <c r="C35" s="10">
        <v>2106</v>
      </c>
      <c r="D35" s="10">
        <v>2066.9994900000002</v>
      </c>
      <c r="E35" s="10">
        <v>2009</v>
      </c>
      <c r="F35" s="10">
        <v>3586</v>
      </c>
      <c r="G35" s="10">
        <v>3580</v>
      </c>
      <c r="H35" s="10">
        <v>3572</v>
      </c>
      <c r="I35" s="10">
        <v>3555.4835538450002</v>
      </c>
      <c r="J35" s="10">
        <v>5990</v>
      </c>
    </row>
    <row r="36" spans="1:10" x14ac:dyDescent="0.4">
      <c r="A36" s="1" t="s">
        <v>154</v>
      </c>
      <c r="B36" s="3" t="s">
        <v>155</v>
      </c>
      <c r="C36" s="3" t="s">
        <v>156</v>
      </c>
      <c r="D36" s="3" t="s">
        <v>157</v>
      </c>
      <c r="E36" s="3" t="s">
        <v>158</v>
      </c>
      <c r="F36" s="3" t="s">
        <v>159</v>
      </c>
      <c r="G36" s="3" t="s">
        <v>160</v>
      </c>
      <c r="H36" s="3" t="s">
        <v>161</v>
      </c>
      <c r="I36" s="3" t="s">
        <v>162</v>
      </c>
      <c r="J36" s="3" t="s">
        <v>163</v>
      </c>
    </row>
    <row r="37" spans="1:10" x14ac:dyDescent="0.4">
      <c r="A37" t="s">
        <v>918</v>
      </c>
    </row>
    <row r="38" spans="1:10" x14ac:dyDescent="0.4">
      <c r="A38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E255418-C16B-4814-8D02-6A745E650D4D}">
  <dimension ref="A1:CV41"/>
  <sheetViews>
    <sheetView topLeftCell="A6" workbookViewId="0"/>
  </sheetViews>
  <sheetFormatPr defaultRowHeight="14.6" x14ac:dyDescent="0.4"/>
  <cols>
    <col min="1" max="1" width="16.15234375" bestFit="1" customWidth="1"/>
    <col min="2" max="100" width="12.53515625" customWidth="1"/>
  </cols>
  <sheetData>
    <row r="1" spans="1:100" x14ac:dyDescent="0.4">
      <c r="A1" s="1" t="s">
        <v>79</v>
      </c>
    </row>
    <row r="2" spans="1:100" ht="101.5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/>
      <c r="AE2" s="19"/>
      <c r="AF2" s="19"/>
      <c r="AG2" s="19"/>
      <c r="AH2" s="19"/>
      <c r="AI2" s="19"/>
      <c r="AJ2" s="19"/>
      <c r="AK2" s="19"/>
      <c r="AL2" s="19"/>
      <c r="AM2" s="19"/>
      <c r="AN2" s="19"/>
      <c r="AO2" s="19"/>
      <c r="AP2" s="19"/>
      <c r="AQ2" s="19"/>
      <c r="AR2" s="19"/>
      <c r="AS2" s="19"/>
      <c r="AT2" s="19"/>
      <c r="AU2" s="19"/>
      <c r="AV2" s="19"/>
      <c r="AW2" s="19"/>
      <c r="AX2" s="19"/>
      <c r="AY2" s="19"/>
      <c r="AZ2" s="19"/>
      <c r="BA2" s="19"/>
      <c r="BB2" s="19"/>
      <c r="BC2" s="19"/>
      <c r="BD2" s="19"/>
      <c r="BE2" s="19"/>
      <c r="BF2" s="19"/>
      <c r="BG2" s="19"/>
      <c r="BH2" s="19"/>
      <c r="BI2" s="19"/>
      <c r="BJ2" s="19"/>
      <c r="BK2" s="19"/>
      <c r="BL2" s="19"/>
      <c r="BM2" s="19" t="s">
        <v>167</v>
      </c>
      <c r="BN2" s="19"/>
      <c r="BO2" s="19"/>
      <c r="BP2" s="19"/>
      <c r="BQ2" s="19"/>
      <c r="BR2" s="19"/>
      <c r="BS2" s="19"/>
      <c r="BT2" s="19"/>
      <c r="BU2" s="19"/>
      <c r="BV2" s="19"/>
      <c r="BW2" s="19"/>
      <c r="BX2" s="19"/>
      <c r="BY2" s="19"/>
      <c r="BZ2" s="19"/>
      <c r="CA2" s="19"/>
      <c r="CB2" s="19"/>
      <c r="CC2" s="19"/>
      <c r="CD2" s="19"/>
      <c r="CE2" s="19" t="s">
        <v>168</v>
      </c>
      <c r="CF2" s="19"/>
      <c r="CG2" s="19"/>
      <c r="CH2" s="19"/>
      <c r="CI2" s="19"/>
      <c r="CJ2" s="19"/>
      <c r="CK2" s="19"/>
      <c r="CL2" s="19"/>
      <c r="CM2" s="19"/>
      <c r="CN2" s="19"/>
      <c r="CO2" s="19"/>
      <c r="CP2" s="19"/>
      <c r="CQ2" s="19"/>
      <c r="CR2" s="19"/>
      <c r="CS2" s="19"/>
      <c r="CT2" s="19"/>
      <c r="CU2" s="19"/>
      <c r="CV2" s="19"/>
    </row>
    <row r="3" spans="1:100" x14ac:dyDescent="0.4">
      <c r="A3" s="20"/>
      <c r="B3" s="19" t="s">
        <v>169</v>
      </c>
      <c r="C3" s="19"/>
      <c r="D3" s="19"/>
      <c r="E3" s="19"/>
      <c r="F3" s="19"/>
      <c r="G3" s="19"/>
      <c r="H3" s="19"/>
      <c r="I3" s="19"/>
      <c r="J3" s="19"/>
      <c r="K3" s="19" t="s">
        <v>170</v>
      </c>
      <c r="L3" s="19"/>
      <c r="M3" s="19"/>
      <c r="N3" s="19"/>
      <c r="O3" s="19"/>
      <c r="P3" s="19"/>
      <c r="Q3" s="19"/>
      <c r="R3" s="19"/>
      <c r="S3" s="19"/>
      <c r="T3" s="19" t="s">
        <v>171</v>
      </c>
      <c r="U3" s="19"/>
      <c r="V3" s="19"/>
      <c r="W3" s="19"/>
      <c r="X3" s="19"/>
      <c r="Y3" s="19"/>
      <c r="Z3" s="19"/>
      <c r="AA3" s="19"/>
      <c r="AB3" s="19"/>
      <c r="AC3" s="19" t="s">
        <v>172</v>
      </c>
      <c r="AD3" s="19"/>
      <c r="AE3" s="19"/>
      <c r="AF3" s="19"/>
      <c r="AG3" s="19"/>
      <c r="AH3" s="19"/>
      <c r="AI3" s="19"/>
      <c r="AJ3" s="19"/>
      <c r="AK3" s="19"/>
      <c r="AL3" s="19" t="s">
        <v>173</v>
      </c>
      <c r="AM3" s="19"/>
      <c r="AN3" s="19"/>
      <c r="AO3" s="19"/>
      <c r="AP3" s="19"/>
      <c r="AQ3" s="19"/>
      <c r="AR3" s="19"/>
      <c r="AS3" s="19"/>
      <c r="AT3" s="19"/>
      <c r="AU3" s="19" t="s">
        <v>174</v>
      </c>
      <c r="AV3" s="19"/>
      <c r="AW3" s="19"/>
      <c r="AX3" s="19"/>
      <c r="AY3" s="19"/>
      <c r="AZ3" s="19"/>
      <c r="BA3" s="19"/>
      <c r="BB3" s="19"/>
      <c r="BC3" s="19"/>
      <c r="BD3" s="19" t="s">
        <v>175</v>
      </c>
      <c r="BE3" s="19"/>
      <c r="BF3" s="19"/>
      <c r="BG3" s="19"/>
      <c r="BH3" s="19"/>
      <c r="BI3" s="19"/>
      <c r="BJ3" s="19"/>
      <c r="BK3" s="19"/>
      <c r="BL3" s="19"/>
      <c r="BM3" s="19" t="s">
        <v>176</v>
      </c>
      <c r="BN3" s="19"/>
      <c r="BO3" s="19"/>
      <c r="BP3" s="19"/>
      <c r="BQ3" s="19"/>
      <c r="BR3" s="19"/>
      <c r="BS3" s="19"/>
      <c r="BT3" s="19"/>
      <c r="BU3" s="19"/>
      <c r="BV3" s="19" t="s">
        <v>177</v>
      </c>
      <c r="BW3" s="19"/>
      <c r="BX3" s="19"/>
      <c r="BY3" s="19"/>
      <c r="BZ3" s="19"/>
      <c r="CA3" s="19"/>
      <c r="CB3" s="19"/>
      <c r="CC3" s="19"/>
      <c r="CD3" s="19"/>
      <c r="CE3" s="19" t="s">
        <v>178</v>
      </c>
      <c r="CF3" s="19"/>
      <c r="CG3" s="19"/>
      <c r="CH3" s="19"/>
      <c r="CI3" s="19"/>
      <c r="CJ3" s="19"/>
      <c r="CK3" s="19"/>
      <c r="CL3" s="19"/>
      <c r="CM3" s="19"/>
      <c r="CN3" s="19" t="s">
        <v>179</v>
      </c>
      <c r="CO3" s="19"/>
      <c r="CP3" s="19"/>
      <c r="CQ3" s="19"/>
      <c r="CR3" s="19"/>
      <c r="CS3" s="19"/>
      <c r="CT3" s="19"/>
      <c r="CU3" s="19"/>
      <c r="CV3" s="19"/>
    </row>
    <row r="4" spans="1:100" x14ac:dyDescent="0.4">
      <c r="A4" s="20"/>
      <c r="B4" s="19" t="s">
        <v>180</v>
      </c>
      <c r="C4" s="19"/>
      <c r="D4" s="19"/>
      <c r="E4" s="19"/>
      <c r="F4" s="19"/>
      <c r="G4" s="19"/>
      <c r="H4" s="19"/>
      <c r="I4" s="19"/>
      <c r="J4" s="19"/>
      <c r="K4" s="19" t="s">
        <v>180</v>
      </c>
      <c r="L4" s="19"/>
      <c r="M4" s="19"/>
      <c r="N4" s="19"/>
      <c r="O4" s="19"/>
      <c r="P4" s="19"/>
      <c r="Q4" s="19"/>
      <c r="R4" s="19"/>
      <c r="S4" s="19"/>
      <c r="T4" s="19" t="s">
        <v>180</v>
      </c>
      <c r="U4" s="19"/>
      <c r="V4" s="19"/>
      <c r="W4" s="19"/>
      <c r="X4" s="19"/>
      <c r="Y4" s="19"/>
      <c r="Z4" s="19"/>
      <c r="AA4" s="19"/>
      <c r="AB4" s="19"/>
      <c r="AC4" s="19" t="s">
        <v>180</v>
      </c>
      <c r="AD4" s="19"/>
      <c r="AE4" s="19"/>
      <c r="AF4" s="19"/>
      <c r="AG4" s="19"/>
      <c r="AH4" s="19"/>
      <c r="AI4" s="19"/>
      <c r="AJ4" s="19"/>
      <c r="AK4" s="19"/>
      <c r="AL4" s="19" t="s">
        <v>180</v>
      </c>
      <c r="AM4" s="19"/>
      <c r="AN4" s="19"/>
      <c r="AO4" s="19"/>
      <c r="AP4" s="19"/>
      <c r="AQ4" s="19"/>
      <c r="AR4" s="19"/>
      <c r="AS4" s="19"/>
      <c r="AT4" s="19"/>
      <c r="AU4" s="19" t="s">
        <v>180</v>
      </c>
      <c r="AV4" s="19"/>
      <c r="AW4" s="19"/>
      <c r="AX4" s="19"/>
      <c r="AY4" s="19"/>
      <c r="AZ4" s="19"/>
      <c r="BA4" s="19"/>
      <c r="BB4" s="19"/>
      <c r="BC4" s="19"/>
      <c r="BD4" s="19" t="s">
        <v>180</v>
      </c>
      <c r="BE4" s="19"/>
      <c r="BF4" s="19"/>
      <c r="BG4" s="19"/>
      <c r="BH4" s="19"/>
      <c r="BI4" s="19"/>
      <c r="BJ4" s="19"/>
      <c r="BK4" s="19"/>
      <c r="BL4" s="19"/>
      <c r="BM4" s="19" t="s">
        <v>180</v>
      </c>
      <c r="BN4" s="19"/>
      <c r="BO4" s="19"/>
      <c r="BP4" s="19"/>
      <c r="BQ4" s="19"/>
      <c r="BR4" s="19"/>
      <c r="BS4" s="19"/>
      <c r="BT4" s="19"/>
      <c r="BU4" s="19"/>
      <c r="BV4" s="19" t="s">
        <v>180</v>
      </c>
      <c r="BW4" s="19"/>
      <c r="BX4" s="19"/>
      <c r="BY4" s="19"/>
      <c r="BZ4" s="19"/>
      <c r="CA4" s="19"/>
      <c r="CB4" s="19"/>
      <c r="CC4" s="19"/>
      <c r="CD4" s="19"/>
      <c r="CE4" s="19" t="s">
        <v>180</v>
      </c>
      <c r="CF4" s="19"/>
      <c r="CG4" s="19"/>
      <c r="CH4" s="19"/>
      <c r="CI4" s="19"/>
      <c r="CJ4" s="19"/>
      <c r="CK4" s="19"/>
      <c r="CL4" s="19"/>
      <c r="CM4" s="19"/>
      <c r="CN4" s="19" t="s">
        <v>180</v>
      </c>
      <c r="CO4" s="19"/>
      <c r="CP4" s="19"/>
      <c r="CQ4" s="19"/>
      <c r="CR4" s="19"/>
      <c r="CS4" s="19"/>
      <c r="CT4" s="19"/>
      <c r="CU4" s="19"/>
      <c r="CV4" s="19"/>
    </row>
    <row r="5" spans="1:100" ht="174" customHeight="1" x14ac:dyDescent="0.4">
      <c r="A5" s="20"/>
      <c r="B5" s="1" t="s">
        <v>85</v>
      </c>
      <c r="C5" s="1" t="s">
        <v>86</v>
      </c>
      <c r="D5" s="1" t="s">
        <v>87</v>
      </c>
      <c r="E5" s="1" t="s">
        <v>88</v>
      </c>
      <c r="F5" s="1" t="s">
        <v>89</v>
      </c>
      <c r="G5" s="1" t="s">
        <v>90</v>
      </c>
      <c r="H5" s="1" t="s">
        <v>91</v>
      </c>
      <c r="I5" s="1" t="s">
        <v>92</v>
      </c>
      <c r="J5" s="1" t="s">
        <v>93</v>
      </c>
      <c r="K5" s="1" t="s">
        <v>85</v>
      </c>
      <c r="L5" s="1" t="s">
        <v>86</v>
      </c>
      <c r="M5" s="1" t="s">
        <v>87</v>
      </c>
      <c r="N5" s="1" t="s">
        <v>88</v>
      </c>
      <c r="O5" s="1" t="s">
        <v>89</v>
      </c>
      <c r="P5" s="1" t="s">
        <v>90</v>
      </c>
      <c r="Q5" s="1" t="s">
        <v>91</v>
      </c>
      <c r="R5" s="1" t="s">
        <v>92</v>
      </c>
      <c r="S5" s="1" t="s">
        <v>93</v>
      </c>
      <c r="T5" s="1" t="s">
        <v>85</v>
      </c>
      <c r="U5" s="1" t="s">
        <v>86</v>
      </c>
      <c r="V5" s="1" t="s">
        <v>87</v>
      </c>
      <c r="W5" s="1" t="s">
        <v>88</v>
      </c>
      <c r="X5" s="1" t="s">
        <v>89</v>
      </c>
      <c r="Y5" s="1" t="s">
        <v>90</v>
      </c>
      <c r="Z5" s="1" t="s">
        <v>91</v>
      </c>
      <c r="AA5" s="1" t="s">
        <v>92</v>
      </c>
      <c r="AB5" s="1" t="s">
        <v>93</v>
      </c>
      <c r="AC5" s="1" t="s">
        <v>85</v>
      </c>
      <c r="AD5" s="1" t="s">
        <v>86</v>
      </c>
      <c r="AE5" s="1" t="s">
        <v>87</v>
      </c>
      <c r="AF5" s="1" t="s">
        <v>88</v>
      </c>
      <c r="AG5" s="1" t="s">
        <v>89</v>
      </c>
      <c r="AH5" s="1" t="s">
        <v>90</v>
      </c>
      <c r="AI5" s="1" t="s">
        <v>91</v>
      </c>
      <c r="AJ5" s="1" t="s">
        <v>92</v>
      </c>
      <c r="AK5" s="1" t="s">
        <v>93</v>
      </c>
      <c r="AL5" s="1" t="s">
        <v>85</v>
      </c>
      <c r="AM5" s="1" t="s">
        <v>86</v>
      </c>
      <c r="AN5" s="1" t="s">
        <v>87</v>
      </c>
      <c r="AO5" s="1" t="s">
        <v>88</v>
      </c>
      <c r="AP5" s="1" t="s">
        <v>89</v>
      </c>
      <c r="AQ5" s="1" t="s">
        <v>90</v>
      </c>
      <c r="AR5" s="1" t="s">
        <v>91</v>
      </c>
      <c r="AS5" s="1" t="s">
        <v>92</v>
      </c>
      <c r="AT5" s="1" t="s">
        <v>93</v>
      </c>
      <c r="AU5" s="1" t="s">
        <v>85</v>
      </c>
      <c r="AV5" s="1" t="s">
        <v>86</v>
      </c>
      <c r="AW5" s="1" t="s">
        <v>87</v>
      </c>
      <c r="AX5" s="1" t="s">
        <v>88</v>
      </c>
      <c r="AY5" s="1" t="s">
        <v>89</v>
      </c>
      <c r="AZ5" s="1" t="s">
        <v>90</v>
      </c>
      <c r="BA5" s="1" t="s">
        <v>91</v>
      </c>
      <c r="BB5" s="1" t="s">
        <v>92</v>
      </c>
      <c r="BC5" s="1" t="s">
        <v>93</v>
      </c>
      <c r="BD5" s="1" t="s">
        <v>85</v>
      </c>
      <c r="BE5" s="1" t="s">
        <v>86</v>
      </c>
      <c r="BF5" s="1" t="s">
        <v>87</v>
      </c>
      <c r="BG5" s="1" t="s">
        <v>88</v>
      </c>
      <c r="BH5" s="1" t="s">
        <v>89</v>
      </c>
      <c r="BI5" s="1" t="s">
        <v>90</v>
      </c>
      <c r="BJ5" s="1" t="s">
        <v>91</v>
      </c>
      <c r="BK5" s="1" t="s">
        <v>92</v>
      </c>
      <c r="BL5" s="1" t="s">
        <v>93</v>
      </c>
      <c r="BM5" s="1" t="s">
        <v>85</v>
      </c>
      <c r="BN5" s="1" t="s">
        <v>86</v>
      </c>
      <c r="BO5" s="1" t="s">
        <v>87</v>
      </c>
      <c r="BP5" s="1" t="s">
        <v>88</v>
      </c>
      <c r="BQ5" s="1" t="s">
        <v>89</v>
      </c>
      <c r="BR5" s="1" t="s">
        <v>90</v>
      </c>
      <c r="BS5" s="1" t="s">
        <v>91</v>
      </c>
      <c r="BT5" s="1" t="s">
        <v>92</v>
      </c>
      <c r="BU5" s="1" t="s">
        <v>93</v>
      </c>
      <c r="BV5" s="1" t="s">
        <v>85</v>
      </c>
      <c r="BW5" s="1" t="s">
        <v>86</v>
      </c>
      <c r="BX5" s="1" t="s">
        <v>87</v>
      </c>
      <c r="BY5" s="1" t="s">
        <v>88</v>
      </c>
      <c r="BZ5" s="1" t="s">
        <v>89</v>
      </c>
      <c r="CA5" s="1" t="s">
        <v>90</v>
      </c>
      <c r="CB5" s="1" t="s">
        <v>91</v>
      </c>
      <c r="CC5" s="1" t="s">
        <v>92</v>
      </c>
      <c r="CD5" s="1" t="s">
        <v>93</v>
      </c>
      <c r="CE5" s="1" t="s">
        <v>85</v>
      </c>
      <c r="CF5" s="1" t="s">
        <v>86</v>
      </c>
      <c r="CG5" s="1" t="s">
        <v>87</v>
      </c>
      <c r="CH5" s="1" t="s">
        <v>88</v>
      </c>
      <c r="CI5" s="1" t="s">
        <v>89</v>
      </c>
      <c r="CJ5" s="1" t="s">
        <v>90</v>
      </c>
      <c r="CK5" s="1" t="s">
        <v>91</v>
      </c>
      <c r="CL5" s="1" t="s">
        <v>92</v>
      </c>
      <c r="CM5" s="1" t="s">
        <v>93</v>
      </c>
      <c r="CN5" s="1" t="s">
        <v>85</v>
      </c>
      <c r="CO5" s="1" t="s">
        <v>86</v>
      </c>
      <c r="CP5" s="1" t="s">
        <v>87</v>
      </c>
      <c r="CQ5" s="1" t="s">
        <v>88</v>
      </c>
      <c r="CR5" s="1" t="s">
        <v>89</v>
      </c>
      <c r="CS5" s="1" t="s">
        <v>90</v>
      </c>
      <c r="CT5" s="1" t="s">
        <v>91</v>
      </c>
      <c r="CU5" s="1" t="s">
        <v>92</v>
      </c>
      <c r="CV5" s="1" t="s">
        <v>93</v>
      </c>
    </row>
    <row r="6" spans="1:100" x14ac:dyDescent="0.4">
      <c r="A6" s="1" t="s">
        <v>902</v>
      </c>
      <c r="B6" s="9">
        <v>1</v>
      </c>
      <c r="C6" s="9">
        <v>1</v>
      </c>
      <c r="D6" s="9">
        <v>1</v>
      </c>
      <c r="E6" s="9">
        <v>1</v>
      </c>
      <c r="F6" s="9">
        <v>1</v>
      </c>
      <c r="G6" s="9">
        <v>0.478210252926</v>
      </c>
      <c r="H6" s="9">
        <v>0.40749859124740001</v>
      </c>
      <c r="I6" s="9">
        <v>0.48536437369479996</v>
      </c>
      <c r="J6" s="9">
        <v>0.40841703644920002</v>
      </c>
      <c r="K6" s="9">
        <v>1</v>
      </c>
      <c r="L6" s="9">
        <v>1</v>
      </c>
      <c r="M6" s="9">
        <v>1</v>
      </c>
      <c r="N6" s="9">
        <v>1</v>
      </c>
      <c r="O6" s="9">
        <v>1</v>
      </c>
      <c r="P6" s="9">
        <v>0.40805476053059997</v>
      </c>
      <c r="Q6" s="9">
        <v>0.46773832262639997</v>
      </c>
      <c r="R6" s="9">
        <v>0.47693105662640001</v>
      </c>
      <c r="S6" s="9">
        <v>0.4233492077812</v>
      </c>
      <c r="T6" s="9">
        <v>1</v>
      </c>
      <c r="U6" s="9">
        <v>1</v>
      </c>
      <c r="V6" s="9">
        <v>1</v>
      </c>
      <c r="W6" s="9">
        <v>1</v>
      </c>
      <c r="X6" s="9">
        <v>1</v>
      </c>
      <c r="Y6" s="9">
        <v>0.40509073458369999</v>
      </c>
      <c r="Z6" s="9">
        <v>0.39790026932160005</v>
      </c>
      <c r="AA6" s="9">
        <v>0.42500550176250002</v>
      </c>
      <c r="AB6" s="9">
        <v>0.40324275079030003</v>
      </c>
      <c r="AC6" s="9">
        <v>1</v>
      </c>
      <c r="AD6" s="9">
        <v>1</v>
      </c>
      <c r="AE6" s="9">
        <v>1</v>
      </c>
      <c r="AF6" s="9">
        <v>1</v>
      </c>
      <c r="AG6" s="9">
        <v>1</v>
      </c>
      <c r="AH6" s="9">
        <v>0.45267849349800005</v>
      </c>
      <c r="AI6" s="9">
        <v>0.41133292064300003</v>
      </c>
      <c r="AJ6" s="9">
        <v>0.4575462566606</v>
      </c>
      <c r="AK6" s="9">
        <v>0.45012645561879999</v>
      </c>
      <c r="AL6" s="9">
        <v>1</v>
      </c>
      <c r="AM6" s="9">
        <v>1</v>
      </c>
      <c r="AN6" s="9">
        <v>1</v>
      </c>
      <c r="AO6" s="9">
        <v>1</v>
      </c>
      <c r="AP6" s="9">
        <v>1</v>
      </c>
      <c r="AQ6" s="9">
        <v>0.44522219624330001</v>
      </c>
      <c r="AR6" s="9">
        <v>0.46714000983789999</v>
      </c>
      <c r="AS6" s="9">
        <v>0.4681123526682</v>
      </c>
      <c r="AT6" s="9">
        <v>0.49738825570529999</v>
      </c>
      <c r="AU6" s="9">
        <v>1</v>
      </c>
      <c r="AV6" s="9">
        <v>1</v>
      </c>
      <c r="AW6" s="9">
        <v>1</v>
      </c>
      <c r="AX6" s="9">
        <v>1</v>
      </c>
      <c r="AY6" s="9">
        <v>1</v>
      </c>
      <c r="AZ6" s="9">
        <v>0.53576678069600003</v>
      </c>
      <c r="BA6" s="9">
        <v>0.54425778068710007</v>
      </c>
      <c r="BB6" s="9">
        <v>0.48745491339949998</v>
      </c>
      <c r="BC6" s="9">
        <v>0.4888850838628</v>
      </c>
      <c r="BD6" s="9">
        <v>1</v>
      </c>
      <c r="BE6" s="9">
        <v>1</v>
      </c>
      <c r="BF6" s="9">
        <v>1</v>
      </c>
      <c r="BG6" s="9">
        <v>1</v>
      </c>
      <c r="BH6" s="9">
        <v>1</v>
      </c>
      <c r="BI6" s="9">
        <v>0.66347053863229999</v>
      </c>
      <c r="BJ6" s="9">
        <v>0.64093008392859996</v>
      </c>
      <c r="BK6" s="9">
        <v>0.6028060824882</v>
      </c>
      <c r="BL6" s="9">
        <v>0.60755601615129995</v>
      </c>
      <c r="BM6" s="9">
        <v>1</v>
      </c>
      <c r="BN6" s="9">
        <v>1</v>
      </c>
      <c r="BO6" s="9">
        <v>1</v>
      </c>
      <c r="BP6" s="9">
        <v>1</v>
      </c>
      <c r="BQ6" s="9">
        <v>1</v>
      </c>
      <c r="BR6" s="9">
        <v>0.53115817977750002</v>
      </c>
      <c r="BS6" s="9">
        <v>0.51844873277540005</v>
      </c>
      <c r="BT6" s="9">
        <v>0.53116331846229992</v>
      </c>
      <c r="BU6" s="9">
        <v>0.49837144469169997</v>
      </c>
      <c r="BV6" s="9">
        <v>1</v>
      </c>
      <c r="BW6" s="9">
        <v>1</v>
      </c>
      <c r="BX6" s="9">
        <v>1</v>
      </c>
      <c r="BY6" s="9">
        <v>1</v>
      </c>
      <c r="BZ6" s="9">
        <v>1</v>
      </c>
      <c r="CA6" s="9">
        <v>0.40262718639509998</v>
      </c>
      <c r="CB6" s="9">
        <v>0.4081588010894</v>
      </c>
      <c r="CC6" s="9">
        <v>0.41916680464200001</v>
      </c>
      <c r="CD6" s="9">
        <v>0.41276811840990002</v>
      </c>
      <c r="CE6" s="9">
        <v>1</v>
      </c>
      <c r="CF6" s="9">
        <v>1</v>
      </c>
      <c r="CG6" s="9">
        <v>1</v>
      </c>
      <c r="CH6" s="9">
        <v>1</v>
      </c>
      <c r="CI6" s="9">
        <v>1</v>
      </c>
      <c r="CJ6" s="9">
        <v>0.4580293392325</v>
      </c>
      <c r="CK6" s="9">
        <v>0.45879030987480002</v>
      </c>
      <c r="CL6" s="9">
        <v>0.4836363666979</v>
      </c>
      <c r="CM6" s="9">
        <v>0.44544062633689996</v>
      </c>
      <c r="CN6" s="9">
        <v>1</v>
      </c>
      <c r="CO6" s="9">
        <v>1</v>
      </c>
      <c r="CP6" s="9">
        <v>1</v>
      </c>
      <c r="CQ6" s="9">
        <v>1</v>
      </c>
      <c r="CR6" s="9">
        <v>1</v>
      </c>
      <c r="CS6" s="9">
        <v>0.47683519405230002</v>
      </c>
      <c r="CT6" s="9">
        <v>0.46972008048459996</v>
      </c>
      <c r="CU6" s="9">
        <v>0.4590701086947</v>
      </c>
      <c r="CV6" s="9">
        <v>0.47564022307920001</v>
      </c>
    </row>
    <row r="7" spans="1:100" x14ac:dyDescent="0.4">
      <c r="B7" s="10">
        <v>136</v>
      </c>
      <c r="C7" s="10">
        <v>108</v>
      </c>
      <c r="D7" s="10">
        <v>91</v>
      </c>
      <c r="E7" s="10">
        <v>81</v>
      </c>
      <c r="F7" s="10">
        <v>151</v>
      </c>
      <c r="G7" s="10">
        <v>66</v>
      </c>
      <c r="H7" s="10">
        <v>71</v>
      </c>
      <c r="I7" s="10">
        <v>95</v>
      </c>
      <c r="J7" s="10">
        <v>205</v>
      </c>
      <c r="K7" s="10">
        <v>292</v>
      </c>
      <c r="L7" s="10">
        <v>251</v>
      </c>
      <c r="M7" s="10">
        <v>254</v>
      </c>
      <c r="N7" s="10">
        <v>265</v>
      </c>
      <c r="O7" s="10">
        <v>474</v>
      </c>
      <c r="P7" s="10">
        <v>165</v>
      </c>
      <c r="Q7" s="10">
        <v>206</v>
      </c>
      <c r="R7" s="10">
        <v>229</v>
      </c>
      <c r="S7" s="10">
        <v>409</v>
      </c>
      <c r="T7" s="10">
        <v>317</v>
      </c>
      <c r="U7" s="10">
        <v>269</v>
      </c>
      <c r="V7" s="10">
        <v>299</v>
      </c>
      <c r="W7" s="10">
        <v>308</v>
      </c>
      <c r="X7" s="10">
        <v>580</v>
      </c>
      <c r="Y7" s="10">
        <v>232</v>
      </c>
      <c r="Z7" s="10">
        <v>231</v>
      </c>
      <c r="AA7" s="10">
        <v>279</v>
      </c>
      <c r="AB7" s="10">
        <v>510</v>
      </c>
      <c r="AC7" s="10">
        <v>386</v>
      </c>
      <c r="AD7" s="10">
        <v>369</v>
      </c>
      <c r="AE7" s="10">
        <v>370</v>
      </c>
      <c r="AF7" s="10">
        <v>311</v>
      </c>
      <c r="AG7" s="10">
        <v>580</v>
      </c>
      <c r="AH7" s="10">
        <v>254</v>
      </c>
      <c r="AI7" s="10">
        <v>258</v>
      </c>
      <c r="AJ7" s="10">
        <v>278</v>
      </c>
      <c r="AK7" s="10">
        <v>448</v>
      </c>
      <c r="AL7" s="10">
        <v>500</v>
      </c>
      <c r="AM7" s="10">
        <v>434</v>
      </c>
      <c r="AN7" s="10">
        <v>404</v>
      </c>
      <c r="AO7" s="10">
        <v>417</v>
      </c>
      <c r="AP7" s="10">
        <v>702</v>
      </c>
      <c r="AQ7" s="10">
        <v>317</v>
      </c>
      <c r="AR7" s="10">
        <v>319</v>
      </c>
      <c r="AS7" s="10">
        <v>280</v>
      </c>
      <c r="AT7" s="10">
        <v>437</v>
      </c>
      <c r="AU7" s="10">
        <v>437</v>
      </c>
      <c r="AV7" s="10">
        <v>465</v>
      </c>
      <c r="AW7" s="10">
        <v>429</v>
      </c>
      <c r="AX7" s="10">
        <v>412</v>
      </c>
      <c r="AY7" s="10">
        <v>735</v>
      </c>
      <c r="AZ7" s="10">
        <v>427</v>
      </c>
      <c r="BA7" s="10">
        <v>377</v>
      </c>
      <c r="BB7" s="10">
        <v>283</v>
      </c>
      <c r="BC7" s="10">
        <v>431</v>
      </c>
      <c r="BD7" s="10">
        <v>204</v>
      </c>
      <c r="BE7" s="10">
        <v>207</v>
      </c>
      <c r="BF7" s="10">
        <v>215</v>
      </c>
      <c r="BG7" s="10">
        <v>194</v>
      </c>
      <c r="BH7" s="10">
        <v>361</v>
      </c>
      <c r="BI7" s="10">
        <v>274</v>
      </c>
      <c r="BJ7" s="10">
        <v>235</v>
      </c>
      <c r="BK7" s="10">
        <v>199</v>
      </c>
      <c r="BL7" s="10">
        <v>257</v>
      </c>
      <c r="BM7" s="10">
        <v>1055</v>
      </c>
      <c r="BN7" s="10">
        <v>974</v>
      </c>
      <c r="BO7" s="10">
        <v>971</v>
      </c>
      <c r="BP7" s="10">
        <v>879</v>
      </c>
      <c r="BQ7" s="10">
        <v>1564</v>
      </c>
      <c r="BR7" s="10">
        <v>860</v>
      </c>
      <c r="BS7" s="10">
        <v>796</v>
      </c>
      <c r="BT7" s="10">
        <v>715</v>
      </c>
      <c r="BU7" s="10">
        <v>1158</v>
      </c>
      <c r="BV7" s="10">
        <v>1217</v>
      </c>
      <c r="BW7" s="10">
        <v>1129</v>
      </c>
      <c r="BX7" s="10">
        <v>1090</v>
      </c>
      <c r="BY7" s="10">
        <v>1124</v>
      </c>
      <c r="BZ7" s="10">
        <v>2010</v>
      </c>
      <c r="CA7" s="10">
        <v>867</v>
      </c>
      <c r="CB7" s="10">
        <v>892</v>
      </c>
      <c r="CC7" s="10">
        <v>911</v>
      </c>
      <c r="CD7" s="10">
        <v>1524</v>
      </c>
      <c r="CE7" s="10">
        <v>1503</v>
      </c>
      <c r="CF7" s="10">
        <v>1379</v>
      </c>
      <c r="CG7" s="10">
        <v>1366</v>
      </c>
      <c r="CH7" s="10">
        <v>1335</v>
      </c>
      <c r="CI7" s="10">
        <v>2387</v>
      </c>
      <c r="CJ7" s="10">
        <v>1173</v>
      </c>
      <c r="CK7" s="10">
        <v>1128</v>
      </c>
      <c r="CL7" s="10">
        <v>1119</v>
      </c>
      <c r="CM7" s="10">
        <v>1813</v>
      </c>
      <c r="CN7" s="10">
        <v>774</v>
      </c>
      <c r="CO7" s="10">
        <v>727</v>
      </c>
      <c r="CP7" s="10">
        <v>701</v>
      </c>
      <c r="CQ7" s="10">
        <v>674</v>
      </c>
      <c r="CR7" s="10">
        <v>1199</v>
      </c>
      <c r="CS7" s="10">
        <v>562</v>
      </c>
      <c r="CT7" s="10">
        <v>571</v>
      </c>
      <c r="CU7" s="10">
        <v>521</v>
      </c>
      <c r="CV7" s="10">
        <v>883</v>
      </c>
    </row>
    <row r="8" spans="1:100" x14ac:dyDescent="0.4">
      <c r="B8" s="10">
        <v>136</v>
      </c>
      <c r="C8" s="10">
        <v>108</v>
      </c>
      <c r="D8" s="10">
        <v>91</v>
      </c>
      <c r="E8" s="10">
        <v>81</v>
      </c>
      <c r="F8" s="10">
        <v>151</v>
      </c>
      <c r="G8" s="10">
        <v>140</v>
      </c>
      <c r="H8" s="10">
        <v>171</v>
      </c>
      <c r="I8" s="10">
        <v>194</v>
      </c>
      <c r="J8" s="10">
        <v>525</v>
      </c>
      <c r="K8" s="10">
        <v>292</v>
      </c>
      <c r="L8" s="10">
        <v>251</v>
      </c>
      <c r="M8" s="10">
        <v>254</v>
      </c>
      <c r="N8" s="10">
        <v>265</v>
      </c>
      <c r="O8" s="10">
        <v>474</v>
      </c>
      <c r="P8" s="10">
        <v>399</v>
      </c>
      <c r="Q8" s="10">
        <v>458</v>
      </c>
      <c r="R8" s="10">
        <v>487</v>
      </c>
      <c r="S8" s="10">
        <v>1024</v>
      </c>
      <c r="T8" s="10">
        <v>317</v>
      </c>
      <c r="U8" s="10">
        <v>269</v>
      </c>
      <c r="V8" s="10">
        <v>299</v>
      </c>
      <c r="W8" s="10">
        <v>308</v>
      </c>
      <c r="X8" s="10">
        <v>580</v>
      </c>
      <c r="Y8" s="10">
        <v>558</v>
      </c>
      <c r="Z8" s="10">
        <v>557</v>
      </c>
      <c r="AA8" s="10">
        <v>670</v>
      </c>
      <c r="AB8" s="10">
        <v>1265</v>
      </c>
      <c r="AC8" s="10">
        <v>386</v>
      </c>
      <c r="AD8" s="10">
        <v>369</v>
      </c>
      <c r="AE8" s="10">
        <v>370</v>
      </c>
      <c r="AF8" s="10">
        <v>311</v>
      </c>
      <c r="AG8" s="10">
        <v>580</v>
      </c>
      <c r="AH8" s="10">
        <v>579</v>
      </c>
      <c r="AI8" s="10">
        <v>605</v>
      </c>
      <c r="AJ8" s="10">
        <v>615</v>
      </c>
      <c r="AK8" s="10">
        <v>977</v>
      </c>
      <c r="AL8" s="10">
        <v>500</v>
      </c>
      <c r="AM8" s="10">
        <v>434</v>
      </c>
      <c r="AN8" s="10">
        <v>404</v>
      </c>
      <c r="AO8" s="10">
        <v>417</v>
      </c>
      <c r="AP8" s="10">
        <v>702</v>
      </c>
      <c r="AQ8" s="10">
        <v>697</v>
      </c>
      <c r="AR8" s="10">
        <v>673</v>
      </c>
      <c r="AS8" s="10">
        <v>615</v>
      </c>
      <c r="AT8" s="10">
        <v>885</v>
      </c>
      <c r="AU8" s="10">
        <v>437</v>
      </c>
      <c r="AV8" s="10">
        <v>465</v>
      </c>
      <c r="AW8" s="10">
        <v>429</v>
      </c>
      <c r="AX8" s="10">
        <v>412</v>
      </c>
      <c r="AY8" s="10">
        <v>735</v>
      </c>
      <c r="AZ8" s="10">
        <v>799</v>
      </c>
      <c r="BA8" s="10">
        <v>729</v>
      </c>
      <c r="BB8" s="10">
        <v>608</v>
      </c>
      <c r="BC8" s="10">
        <v>879</v>
      </c>
      <c r="BD8" s="10">
        <v>204</v>
      </c>
      <c r="BE8" s="10">
        <v>207</v>
      </c>
      <c r="BF8" s="10">
        <v>215</v>
      </c>
      <c r="BG8" s="10">
        <v>194</v>
      </c>
      <c r="BH8" s="10">
        <v>361</v>
      </c>
      <c r="BI8" s="10">
        <v>408</v>
      </c>
      <c r="BJ8" s="10">
        <v>375</v>
      </c>
      <c r="BK8" s="10">
        <v>339</v>
      </c>
      <c r="BL8" s="10">
        <v>431</v>
      </c>
      <c r="BM8" s="10">
        <v>1055</v>
      </c>
      <c r="BN8" s="10">
        <v>974</v>
      </c>
      <c r="BO8" s="10">
        <v>971</v>
      </c>
      <c r="BP8" s="10">
        <v>879</v>
      </c>
      <c r="BQ8" s="10">
        <v>1564</v>
      </c>
      <c r="BR8" s="10">
        <v>1560</v>
      </c>
      <c r="BS8" s="10">
        <v>1486</v>
      </c>
      <c r="BT8" s="10">
        <v>1327</v>
      </c>
      <c r="BU8" s="10">
        <v>2296</v>
      </c>
      <c r="BV8" s="10">
        <v>1217</v>
      </c>
      <c r="BW8" s="10">
        <v>1129</v>
      </c>
      <c r="BX8" s="10">
        <v>1090</v>
      </c>
      <c r="BY8" s="10">
        <v>1124</v>
      </c>
      <c r="BZ8" s="10">
        <v>2010</v>
      </c>
      <c r="CA8" s="10">
        <v>2001</v>
      </c>
      <c r="CB8" s="10">
        <v>2055</v>
      </c>
      <c r="CC8" s="10">
        <v>2161</v>
      </c>
      <c r="CD8" s="10">
        <v>3652</v>
      </c>
      <c r="CE8" s="10">
        <v>1503</v>
      </c>
      <c r="CF8" s="10">
        <v>1379</v>
      </c>
      <c r="CG8" s="10">
        <v>1366</v>
      </c>
      <c r="CH8" s="10">
        <v>1335</v>
      </c>
      <c r="CI8" s="10">
        <v>2387</v>
      </c>
      <c r="CJ8" s="10">
        <v>2405</v>
      </c>
      <c r="CK8" s="10">
        <v>2382</v>
      </c>
      <c r="CL8" s="10">
        <v>2397</v>
      </c>
      <c r="CM8" s="10">
        <v>4107</v>
      </c>
      <c r="CN8" s="10">
        <v>774</v>
      </c>
      <c r="CO8" s="10">
        <v>727</v>
      </c>
      <c r="CP8" s="10">
        <v>701</v>
      </c>
      <c r="CQ8" s="10">
        <v>674</v>
      </c>
      <c r="CR8" s="10">
        <v>1199</v>
      </c>
      <c r="CS8" s="10">
        <v>1175</v>
      </c>
      <c r="CT8" s="10">
        <v>1190</v>
      </c>
      <c r="CU8" s="10">
        <v>1127</v>
      </c>
      <c r="CV8" s="10">
        <v>1880</v>
      </c>
    </row>
    <row r="9" spans="1:100" x14ac:dyDescent="0.4">
      <c r="B9" s="10">
        <v>258.6743145209</v>
      </c>
      <c r="C9" s="10">
        <v>206.75410247049999</v>
      </c>
      <c r="D9" s="10">
        <v>207.85803000000001</v>
      </c>
      <c r="E9" s="10">
        <v>239.88920721349999</v>
      </c>
      <c r="F9" s="10">
        <v>336.56823603610002</v>
      </c>
      <c r="G9" s="10">
        <v>198.4277621201</v>
      </c>
      <c r="H9" s="10">
        <v>160.19124183720001</v>
      </c>
      <c r="I9" s="10">
        <v>199.54142345989999</v>
      </c>
      <c r="J9" s="10">
        <v>279.4380766379</v>
      </c>
      <c r="K9" s="10">
        <v>419.0732289545</v>
      </c>
      <c r="L9" s="10">
        <v>387.37719659430002</v>
      </c>
      <c r="M9" s="10">
        <v>394.89598999999998</v>
      </c>
      <c r="N9" s="10">
        <v>379.96653470640001</v>
      </c>
      <c r="O9" s="10">
        <v>764.5510685534</v>
      </c>
      <c r="P9" s="10">
        <v>279.21930594830002</v>
      </c>
      <c r="Q9" s="10">
        <v>310.29370338339999</v>
      </c>
      <c r="R9" s="10">
        <v>321.4571223026</v>
      </c>
      <c r="S9" s="10">
        <v>477.71346444199997</v>
      </c>
      <c r="T9" s="10">
        <v>406.76220408530003</v>
      </c>
      <c r="U9" s="10">
        <v>349.80548503130001</v>
      </c>
      <c r="V9" s="10">
        <v>347.53294</v>
      </c>
      <c r="W9" s="10">
        <v>339.02333690590001</v>
      </c>
      <c r="X9" s="10">
        <v>618.09155849379999</v>
      </c>
      <c r="Y9" s="10">
        <v>250.0164530509</v>
      </c>
      <c r="Z9" s="10">
        <v>249.789348848</v>
      </c>
      <c r="AA9" s="10">
        <v>270.61250389510002</v>
      </c>
      <c r="AB9" s="10">
        <v>432.83062539920002</v>
      </c>
      <c r="AC9" s="10">
        <v>384.58491519939997</v>
      </c>
      <c r="AD9" s="10">
        <v>402.11084453350003</v>
      </c>
      <c r="AE9" s="10">
        <v>363.04106999999999</v>
      </c>
      <c r="AF9" s="10">
        <v>324.62825589760001</v>
      </c>
      <c r="AG9" s="10">
        <v>580.37435151759996</v>
      </c>
      <c r="AH9" s="10">
        <v>262.12797216299998</v>
      </c>
      <c r="AI9" s="10">
        <v>239.1318517407</v>
      </c>
      <c r="AJ9" s="10">
        <v>257.09511136909998</v>
      </c>
      <c r="AK9" s="10">
        <v>417.42085907730001</v>
      </c>
      <c r="AL9" s="10">
        <v>337.67732900070001</v>
      </c>
      <c r="AM9" s="10">
        <v>293.76269319950001</v>
      </c>
      <c r="AN9" s="10">
        <v>324.50139000000001</v>
      </c>
      <c r="AO9" s="10">
        <v>297.39304834439997</v>
      </c>
      <c r="AP9" s="10">
        <v>532.71543810840001</v>
      </c>
      <c r="AQ9" s="10">
        <v>238.132004427</v>
      </c>
      <c r="AR9" s="10">
        <v>251.0755077931</v>
      </c>
      <c r="AS9" s="10">
        <v>243.797904875</v>
      </c>
      <c r="AT9" s="10">
        <v>425.45359746920002</v>
      </c>
      <c r="AU9" s="10">
        <v>270.92492075069998</v>
      </c>
      <c r="AV9" s="10">
        <v>262.36693448670002</v>
      </c>
      <c r="AW9" s="10">
        <v>234.22774000000001</v>
      </c>
      <c r="AX9" s="10">
        <v>230.80629662379999</v>
      </c>
      <c r="AY9" s="10">
        <v>502.68849657880003</v>
      </c>
      <c r="AZ9" s="10">
        <v>261.4754287838</v>
      </c>
      <c r="BA9" s="10">
        <v>283.22176280190001</v>
      </c>
      <c r="BB9" s="10">
        <v>225.98066909089999</v>
      </c>
      <c r="BC9" s="10">
        <v>424.38728841860001</v>
      </c>
      <c r="BD9" s="10">
        <v>186.9545668886</v>
      </c>
      <c r="BE9" s="10">
        <v>201.77211584380001</v>
      </c>
      <c r="BF9" s="10">
        <v>193.1121</v>
      </c>
      <c r="BG9" s="10">
        <v>177.74369082410001</v>
      </c>
      <c r="BH9" s="10">
        <v>246.89136659779999</v>
      </c>
      <c r="BI9" s="10">
        <v>173.5941262305</v>
      </c>
      <c r="BJ9" s="10">
        <v>157.67074939060001</v>
      </c>
      <c r="BK9" s="10">
        <v>172.53432496080001</v>
      </c>
      <c r="BL9" s="10">
        <v>271.48739359579997</v>
      </c>
      <c r="BM9" s="10">
        <v>1118.3442517210001</v>
      </c>
      <c r="BN9" s="10">
        <v>1028.9519666829999</v>
      </c>
      <c r="BO9" s="10">
        <v>1005.80999</v>
      </c>
      <c r="BP9" s="10">
        <v>985.46039520500005</v>
      </c>
      <c r="BQ9" s="10">
        <v>1755.8868206699999</v>
      </c>
      <c r="BR9" s="10">
        <v>931.03367352800001</v>
      </c>
      <c r="BS9" s="10">
        <v>909.60757292719995</v>
      </c>
      <c r="BT9" s="10">
        <v>955.63406119360002</v>
      </c>
      <c r="BU9" s="10">
        <v>1505.356247681</v>
      </c>
      <c r="BV9" s="10">
        <v>1153.612802186</v>
      </c>
      <c r="BW9" s="10">
        <v>1075.067046072</v>
      </c>
      <c r="BX9" s="10">
        <v>1047.8603499999999</v>
      </c>
      <c r="BY9" s="10">
        <v>1020.433488172</v>
      </c>
      <c r="BZ9" s="10">
        <v>1817.5978715010001</v>
      </c>
      <c r="CA9" s="10">
        <v>727.00730742209998</v>
      </c>
      <c r="CB9" s="10">
        <v>722.63971253709997</v>
      </c>
      <c r="CC9" s="10">
        <v>713.03530577200002</v>
      </c>
      <c r="CD9" s="10">
        <v>1206.015022974</v>
      </c>
      <c r="CE9" s="10">
        <v>1509.81425698</v>
      </c>
      <c r="CF9" s="10">
        <v>1383.6496055079999</v>
      </c>
      <c r="CG9" s="10">
        <v>1355.1001699999999</v>
      </c>
      <c r="CH9" s="10">
        <v>1344.1290153089999</v>
      </c>
      <c r="CI9" s="10">
        <v>2363.4415661379999</v>
      </c>
      <c r="CJ9" s="10">
        <v>1073.523793822</v>
      </c>
      <c r="CK9" s="10">
        <v>1098.453124402</v>
      </c>
      <c r="CL9" s="10">
        <v>1140.5219794889999</v>
      </c>
      <c r="CM9" s="10">
        <v>1787.739873323</v>
      </c>
      <c r="CN9" s="10">
        <v>767.18574301950002</v>
      </c>
      <c r="CO9" s="10">
        <v>722.35039449199996</v>
      </c>
      <c r="CP9" s="10">
        <v>711.89931999999999</v>
      </c>
      <c r="CQ9" s="10">
        <v>664.87098469149998</v>
      </c>
      <c r="CR9" s="10">
        <v>1222.5584338619999</v>
      </c>
      <c r="CS9" s="10">
        <v>589.46925890130001</v>
      </c>
      <c r="CT9" s="10">
        <v>553.21853262000002</v>
      </c>
      <c r="CU9" s="10">
        <v>546.81018883520005</v>
      </c>
      <c r="CV9" s="10">
        <v>938.70269563509999</v>
      </c>
    </row>
    <row r="10" spans="1:100" x14ac:dyDescent="0.4">
      <c r="B10" s="10">
        <v>258.6743145209</v>
      </c>
      <c r="C10" s="10">
        <v>206.75410247049999</v>
      </c>
      <c r="D10" s="10">
        <v>207.85803000000001</v>
      </c>
      <c r="E10" s="10">
        <v>239.88920721349999</v>
      </c>
      <c r="F10" s="10">
        <v>336.56823603610002</v>
      </c>
      <c r="G10" s="10">
        <v>414.93832661670001</v>
      </c>
      <c r="H10" s="10">
        <v>393.1087009327</v>
      </c>
      <c r="I10" s="10">
        <v>411.1167491361</v>
      </c>
      <c r="J10" s="10">
        <v>684.19789504209996</v>
      </c>
      <c r="K10" s="10">
        <v>419.0732289545</v>
      </c>
      <c r="L10" s="10">
        <v>387.37719659430002</v>
      </c>
      <c r="M10" s="10">
        <v>394.89598999999998</v>
      </c>
      <c r="N10" s="10">
        <v>379.96653470640001</v>
      </c>
      <c r="O10" s="10">
        <v>764.5510685534</v>
      </c>
      <c r="P10" s="10">
        <v>684.26920344040002</v>
      </c>
      <c r="Q10" s="10">
        <v>663.39166233169999</v>
      </c>
      <c r="R10" s="10">
        <v>674.01172105759997</v>
      </c>
      <c r="S10" s="10">
        <v>1128.41468854</v>
      </c>
      <c r="T10" s="10">
        <v>406.76220408530003</v>
      </c>
      <c r="U10" s="10">
        <v>349.80548503130001</v>
      </c>
      <c r="V10" s="10">
        <v>347.53294</v>
      </c>
      <c r="W10" s="10">
        <v>339.02333690590001</v>
      </c>
      <c r="X10" s="10">
        <v>618.09155849379999</v>
      </c>
      <c r="Y10" s="10">
        <v>617.18630347789997</v>
      </c>
      <c r="Z10" s="10">
        <v>627.76873530119997</v>
      </c>
      <c r="AA10" s="10">
        <v>636.72706064479996</v>
      </c>
      <c r="AB10" s="10">
        <v>1073.374845675</v>
      </c>
      <c r="AC10" s="10">
        <v>384.58491519939997</v>
      </c>
      <c r="AD10" s="10">
        <v>402.11084453350003</v>
      </c>
      <c r="AE10" s="10">
        <v>363.04106999999999</v>
      </c>
      <c r="AF10" s="10">
        <v>324.62825589760001</v>
      </c>
      <c r="AG10" s="10">
        <v>580.37435151759996</v>
      </c>
      <c r="AH10" s="10">
        <v>579.05991985059995</v>
      </c>
      <c r="AI10" s="10">
        <v>581.35840760539998</v>
      </c>
      <c r="AJ10" s="10">
        <v>561.89971533259995</v>
      </c>
      <c r="AK10" s="10">
        <v>927.34131457230001</v>
      </c>
      <c r="AL10" s="10">
        <v>337.67732900070001</v>
      </c>
      <c r="AM10" s="10">
        <v>293.76269319950001</v>
      </c>
      <c r="AN10" s="10">
        <v>324.50139000000001</v>
      </c>
      <c r="AO10" s="10">
        <v>297.39304834439997</v>
      </c>
      <c r="AP10" s="10">
        <v>532.71543810840001</v>
      </c>
      <c r="AQ10" s="10">
        <v>534.86103441440002</v>
      </c>
      <c r="AR10" s="10">
        <v>537.47378196149998</v>
      </c>
      <c r="AS10" s="10">
        <v>520.81066326339999</v>
      </c>
      <c r="AT10" s="10">
        <v>855.37523773249995</v>
      </c>
      <c r="AU10" s="10">
        <v>270.92492075069998</v>
      </c>
      <c r="AV10" s="10">
        <v>262.36693448670002</v>
      </c>
      <c r="AW10" s="10">
        <v>234.22774000000001</v>
      </c>
      <c r="AX10" s="10">
        <v>230.80629662379999</v>
      </c>
      <c r="AY10" s="10">
        <v>502.68849657880003</v>
      </c>
      <c r="AZ10" s="10">
        <v>488.03964374970002</v>
      </c>
      <c r="BA10" s="10">
        <v>520.38165158490006</v>
      </c>
      <c r="BB10" s="10">
        <v>463.59296599330003</v>
      </c>
      <c r="BC10" s="10">
        <v>868.07166433760005</v>
      </c>
      <c r="BD10" s="10">
        <v>186.9545668886</v>
      </c>
      <c r="BE10" s="10">
        <v>201.77211584380001</v>
      </c>
      <c r="BF10" s="10">
        <v>193.1121</v>
      </c>
      <c r="BG10" s="10">
        <v>177.74369082410001</v>
      </c>
      <c r="BH10" s="10">
        <v>246.89136659779999</v>
      </c>
      <c r="BI10" s="10">
        <v>261.6455684503</v>
      </c>
      <c r="BJ10" s="10">
        <v>246.00304049409999</v>
      </c>
      <c r="BK10" s="10">
        <v>286.2186198398</v>
      </c>
      <c r="BL10" s="10">
        <v>446.85162582309999</v>
      </c>
      <c r="BM10" s="10">
        <v>1118.3442517210001</v>
      </c>
      <c r="BN10" s="10">
        <v>1028.9519666829999</v>
      </c>
      <c r="BO10" s="10">
        <v>1005.80999</v>
      </c>
      <c r="BP10" s="10">
        <v>985.46039520500005</v>
      </c>
      <c r="BQ10" s="10">
        <v>1755.8868206699999</v>
      </c>
      <c r="BR10" s="10">
        <v>1752.8369306449999</v>
      </c>
      <c r="BS10" s="10">
        <v>1754.4793060980001</v>
      </c>
      <c r="BT10" s="10">
        <v>1799.134141944</v>
      </c>
      <c r="BU10" s="10">
        <v>3020.550763321</v>
      </c>
      <c r="BV10" s="10">
        <v>1153.612802186</v>
      </c>
      <c r="BW10" s="10">
        <v>1075.067046072</v>
      </c>
      <c r="BX10" s="10">
        <v>1047.8603499999999</v>
      </c>
      <c r="BY10" s="10">
        <v>1020.433488172</v>
      </c>
      <c r="BZ10" s="10">
        <v>1817.5978715010001</v>
      </c>
      <c r="CA10" s="10">
        <v>1805.6587632129999</v>
      </c>
      <c r="CB10" s="10">
        <v>1770.486660114</v>
      </c>
      <c r="CC10" s="10">
        <v>1701.07770433</v>
      </c>
      <c r="CD10" s="10">
        <v>2921.773676756</v>
      </c>
      <c r="CE10" s="10">
        <v>1509.81425698</v>
      </c>
      <c r="CF10" s="10">
        <v>1383.6496055079999</v>
      </c>
      <c r="CG10" s="10">
        <v>1355.1001699999999</v>
      </c>
      <c r="CH10" s="10">
        <v>1344.1290153089999</v>
      </c>
      <c r="CI10" s="10">
        <v>2363.4415661379999</v>
      </c>
      <c r="CJ10" s="10">
        <v>2343.7882726490002</v>
      </c>
      <c r="CK10" s="10">
        <v>2394.2378484450001</v>
      </c>
      <c r="CL10" s="10">
        <v>2358.2221231120002</v>
      </c>
      <c r="CM10" s="10">
        <v>4013.4190004729999</v>
      </c>
      <c r="CN10" s="10">
        <v>767.18574301950002</v>
      </c>
      <c r="CO10" s="10">
        <v>722.35039449199996</v>
      </c>
      <c r="CP10" s="10">
        <v>711.89931999999999</v>
      </c>
      <c r="CQ10" s="10">
        <v>664.87098469149998</v>
      </c>
      <c r="CR10" s="10">
        <v>1222.5584338619999</v>
      </c>
      <c r="CS10" s="10">
        <v>1236.211727351</v>
      </c>
      <c r="CT10" s="10">
        <v>1177.7621515549999</v>
      </c>
      <c r="CU10" s="10">
        <v>1191.125665729</v>
      </c>
      <c r="CV10" s="10">
        <v>1973.5561672179999</v>
      </c>
    </row>
    <row r="11" spans="1:100" x14ac:dyDescent="0.4">
      <c r="B11" s="4" t="s">
        <v>142</v>
      </c>
      <c r="C11" s="4" t="s">
        <v>142</v>
      </c>
      <c r="D11" s="4" t="s">
        <v>142</v>
      </c>
      <c r="E11" s="4" t="s">
        <v>142</v>
      </c>
      <c r="F11" s="4" t="s">
        <v>142</v>
      </c>
      <c r="G11" s="4" t="s">
        <v>95</v>
      </c>
      <c r="H11" s="4" t="s">
        <v>95</v>
      </c>
      <c r="I11" s="4" t="s">
        <v>95</v>
      </c>
      <c r="J11" s="4" t="s">
        <v>95</v>
      </c>
      <c r="K11" s="4" t="s">
        <v>142</v>
      </c>
      <c r="L11" s="4" t="s">
        <v>142</v>
      </c>
      <c r="M11" s="4" t="s">
        <v>142</v>
      </c>
      <c r="N11" s="4" t="s">
        <v>142</v>
      </c>
      <c r="O11" s="4" t="s">
        <v>142</v>
      </c>
      <c r="P11" s="4" t="s">
        <v>95</v>
      </c>
      <c r="Q11" s="4" t="s">
        <v>95</v>
      </c>
      <c r="R11" s="4" t="s">
        <v>95</v>
      </c>
      <c r="S11" s="4" t="s">
        <v>95</v>
      </c>
      <c r="T11" s="4" t="s">
        <v>142</v>
      </c>
      <c r="U11" s="4" t="s">
        <v>142</v>
      </c>
      <c r="V11" s="4" t="s">
        <v>142</v>
      </c>
      <c r="W11" s="4" t="s">
        <v>142</v>
      </c>
      <c r="X11" s="4" t="s">
        <v>142</v>
      </c>
      <c r="Y11" s="4" t="s">
        <v>95</v>
      </c>
      <c r="Z11" s="4" t="s">
        <v>95</v>
      </c>
      <c r="AA11" s="4" t="s">
        <v>95</v>
      </c>
      <c r="AB11" s="4" t="s">
        <v>95</v>
      </c>
      <c r="AC11" s="4" t="s">
        <v>142</v>
      </c>
      <c r="AD11" s="4" t="s">
        <v>142</v>
      </c>
      <c r="AE11" s="4" t="s">
        <v>142</v>
      </c>
      <c r="AF11" s="4" t="s">
        <v>142</v>
      </c>
      <c r="AG11" s="4" t="s">
        <v>142</v>
      </c>
      <c r="AH11" s="4" t="s">
        <v>95</v>
      </c>
      <c r="AI11" s="4" t="s">
        <v>95</v>
      </c>
      <c r="AJ11" s="4" t="s">
        <v>95</v>
      </c>
      <c r="AK11" s="4" t="s">
        <v>95</v>
      </c>
      <c r="AL11" s="4" t="s">
        <v>142</v>
      </c>
      <c r="AM11" s="4" t="s">
        <v>142</v>
      </c>
      <c r="AN11" s="4" t="s">
        <v>142</v>
      </c>
      <c r="AO11" s="4" t="s">
        <v>142</v>
      </c>
      <c r="AP11" s="4" t="s">
        <v>142</v>
      </c>
      <c r="AQ11" s="4" t="s">
        <v>95</v>
      </c>
      <c r="AR11" s="4" t="s">
        <v>95</v>
      </c>
      <c r="AS11" s="4" t="s">
        <v>95</v>
      </c>
      <c r="AT11" s="4" t="s">
        <v>95</v>
      </c>
      <c r="AU11" s="4" t="s">
        <v>142</v>
      </c>
      <c r="AV11" s="4" t="s">
        <v>142</v>
      </c>
      <c r="AW11" s="4" t="s">
        <v>142</v>
      </c>
      <c r="AX11" s="4" t="s">
        <v>142</v>
      </c>
      <c r="AY11" s="4" t="s">
        <v>142</v>
      </c>
      <c r="AZ11" s="4" t="s">
        <v>95</v>
      </c>
      <c r="BA11" s="4" t="s">
        <v>95</v>
      </c>
      <c r="BB11" s="4" t="s">
        <v>95</v>
      </c>
      <c r="BC11" s="4" t="s">
        <v>95</v>
      </c>
      <c r="BD11" s="4" t="s">
        <v>142</v>
      </c>
      <c r="BE11" s="4" t="s">
        <v>142</v>
      </c>
      <c r="BF11" s="4" t="s">
        <v>142</v>
      </c>
      <c r="BG11" s="4" t="s">
        <v>142</v>
      </c>
      <c r="BH11" s="4" t="s">
        <v>142</v>
      </c>
      <c r="BI11" s="4" t="s">
        <v>95</v>
      </c>
      <c r="BJ11" s="4" t="s">
        <v>95</v>
      </c>
      <c r="BK11" s="4" t="s">
        <v>95</v>
      </c>
      <c r="BL11" s="4" t="s">
        <v>95</v>
      </c>
      <c r="BM11" s="4" t="s">
        <v>142</v>
      </c>
      <c r="BN11" s="4" t="s">
        <v>142</v>
      </c>
      <c r="BO11" s="4" t="s">
        <v>142</v>
      </c>
      <c r="BP11" s="4" t="s">
        <v>142</v>
      </c>
      <c r="BQ11" s="4" t="s">
        <v>142</v>
      </c>
      <c r="BR11" s="4" t="s">
        <v>95</v>
      </c>
      <c r="BS11" s="4" t="s">
        <v>95</v>
      </c>
      <c r="BT11" s="4" t="s">
        <v>95</v>
      </c>
      <c r="BU11" s="4" t="s">
        <v>95</v>
      </c>
      <c r="BV11" s="4" t="s">
        <v>142</v>
      </c>
      <c r="BW11" s="4" t="s">
        <v>142</v>
      </c>
      <c r="BX11" s="4" t="s">
        <v>142</v>
      </c>
      <c r="BY11" s="4" t="s">
        <v>142</v>
      </c>
      <c r="BZ11" s="4" t="s">
        <v>142</v>
      </c>
      <c r="CA11" s="4" t="s">
        <v>95</v>
      </c>
      <c r="CB11" s="4" t="s">
        <v>95</v>
      </c>
      <c r="CC11" s="4" t="s">
        <v>95</v>
      </c>
      <c r="CD11" s="4" t="s">
        <v>95</v>
      </c>
      <c r="CE11" s="4" t="s">
        <v>142</v>
      </c>
      <c r="CF11" s="4" t="s">
        <v>142</v>
      </c>
      <c r="CG11" s="4" t="s">
        <v>142</v>
      </c>
      <c r="CH11" s="4" t="s">
        <v>142</v>
      </c>
      <c r="CI11" s="4" t="s">
        <v>142</v>
      </c>
      <c r="CJ11" s="4" t="s">
        <v>95</v>
      </c>
      <c r="CK11" s="4" t="s">
        <v>95</v>
      </c>
      <c r="CL11" s="4" t="s">
        <v>116</v>
      </c>
      <c r="CM11" s="4" t="s">
        <v>95</v>
      </c>
      <c r="CN11" s="4" t="s">
        <v>142</v>
      </c>
      <c r="CO11" s="4" t="s">
        <v>142</v>
      </c>
      <c r="CP11" s="4" t="s">
        <v>142</v>
      </c>
      <c r="CQ11" s="4" t="s">
        <v>142</v>
      </c>
      <c r="CR11" s="4" t="s">
        <v>142</v>
      </c>
      <c r="CS11" s="4" t="s">
        <v>95</v>
      </c>
      <c r="CT11" s="4" t="s">
        <v>95</v>
      </c>
      <c r="CU11" s="4" t="s">
        <v>95</v>
      </c>
      <c r="CV11" s="4" t="s">
        <v>95</v>
      </c>
    </row>
    <row r="12" spans="1:100" x14ac:dyDescent="0.4">
      <c r="A12" s="1" t="s">
        <v>903</v>
      </c>
      <c r="B12" s="9">
        <v>0</v>
      </c>
      <c r="C12" s="9">
        <v>0</v>
      </c>
      <c r="D12" s="9">
        <v>0</v>
      </c>
      <c r="E12" s="9">
        <v>0</v>
      </c>
      <c r="F12" s="9">
        <v>0</v>
      </c>
      <c r="G12" s="9">
        <v>0.27992624297890001</v>
      </c>
      <c r="H12" s="9">
        <v>0.25256839989629998</v>
      </c>
      <c r="I12" s="9">
        <v>0.25735875897439997</v>
      </c>
      <c r="J12" s="9">
        <v>0.28537351997799998</v>
      </c>
      <c r="K12" s="9">
        <v>0</v>
      </c>
      <c r="L12" s="9">
        <v>0</v>
      </c>
      <c r="M12" s="9">
        <v>0</v>
      </c>
      <c r="N12" s="9">
        <v>0</v>
      </c>
      <c r="O12" s="9">
        <v>0</v>
      </c>
      <c r="P12" s="9">
        <v>0.30718423647510001</v>
      </c>
      <c r="Q12" s="9">
        <v>0.24515325316759998</v>
      </c>
      <c r="R12" s="9">
        <v>0.21970040009870001</v>
      </c>
      <c r="S12" s="9">
        <v>0.24596126475329999</v>
      </c>
      <c r="T12" s="9">
        <v>0</v>
      </c>
      <c r="U12" s="9">
        <v>0</v>
      </c>
      <c r="V12" s="9">
        <v>0</v>
      </c>
      <c r="W12" s="9">
        <v>0</v>
      </c>
      <c r="X12" s="9">
        <v>0</v>
      </c>
      <c r="Y12" s="9">
        <v>0.26793286963079999</v>
      </c>
      <c r="Z12" s="9">
        <v>0.26677976160899997</v>
      </c>
      <c r="AA12" s="9">
        <v>0.25247400396460001</v>
      </c>
      <c r="AB12" s="9">
        <v>0.26319101664029998</v>
      </c>
      <c r="AC12" s="9">
        <v>0</v>
      </c>
      <c r="AD12" s="9">
        <v>0</v>
      </c>
      <c r="AE12" s="9">
        <v>0</v>
      </c>
      <c r="AF12" s="9">
        <v>0</v>
      </c>
      <c r="AG12" s="9">
        <v>0</v>
      </c>
      <c r="AH12" s="9">
        <v>0.3001644360174</v>
      </c>
      <c r="AI12" s="9">
        <v>0.24447031120510002</v>
      </c>
      <c r="AJ12" s="9">
        <v>0.23350422652700001</v>
      </c>
      <c r="AK12" s="9">
        <v>0.25818088546380003</v>
      </c>
      <c r="AL12" s="9">
        <v>0</v>
      </c>
      <c r="AM12" s="9">
        <v>0</v>
      </c>
      <c r="AN12" s="9">
        <v>0</v>
      </c>
      <c r="AO12" s="9">
        <v>0</v>
      </c>
      <c r="AP12" s="9">
        <v>0</v>
      </c>
      <c r="AQ12" s="9">
        <v>0.2671543658685</v>
      </c>
      <c r="AR12" s="9">
        <v>0.2335163107231</v>
      </c>
      <c r="AS12" s="9">
        <v>0.22356201654249999</v>
      </c>
      <c r="AT12" s="9">
        <v>0.24175974525560001</v>
      </c>
      <c r="AU12" s="9">
        <v>0</v>
      </c>
      <c r="AV12" s="9">
        <v>0</v>
      </c>
      <c r="AW12" s="9">
        <v>0</v>
      </c>
      <c r="AX12" s="9">
        <v>0</v>
      </c>
      <c r="AY12" s="9">
        <v>0</v>
      </c>
      <c r="AZ12" s="9">
        <v>0.2445232266854</v>
      </c>
      <c r="BA12" s="9">
        <v>0.20405340513420001</v>
      </c>
      <c r="BB12" s="9">
        <v>0.25140980189369999</v>
      </c>
      <c r="BC12" s="9">
        <v>0.27892810509259996</v>
      </c>
      <c r="BD12" s="9">
        <v>0</v>
      </c>
      <c r="BE12" s="9">
        <v>0</v>
      </c>
      <c r="BF12" s="9">
        <v>0</v>
      </c>
      <c r="BG12" s="9">
        <v>0</v>
      </c>
      <c r="BH12" s="9">
        <v>0</v>
      </c>
      <c r="BI12" s="9">
        <v>0.2274822799516</v>
      </c>
      <c r="BJ12" s="9">
        <v>0.1957650476077</v>
      </c>
      <c r="BK12" s="9">
        <v>0.21660849412149999</v>
      </c>
      <c r="BL12" s="9">
        <v>0.2281705924254</v>
      </c>
      <c r="BM12" s="9">
        <v>0</v>
      </c>
      <c r="BN12" s="9">
        <v>0</v>
      </c>
      <c r="BO12" s="9">
        <v>0</v>
      </c>
      <c r="BP12" s="9">
        <v>0</v>
      </c>
      <c r="BQ12" s="9">
        <v>0</v>
      </c>
      <c r="BR12" s="9">
        <v>0.24707204461260002</v>
      </c>
      <c r="BS12" s="9">
        <v>0.22539429269189998</v>
      </c>
      <c r="BT12" s="9">
        <v>0.2220514891781</v>
      </c>
      <c r="BU12" s="9">
        <v>0.25044471863279999</v>
      </c>
      <c r="BV12" s="9">
        <v>0</v>
      </c>
      <c r="BW12" s="9">
        <v>0</v>
      </c>
      <c r="BX12" s="9">
        <v>0</v>
      </c>
      <c r="BY12" s="9">
        <v>0</v>
      </c>
      <c r="BZ12" s="9">
        <v>0</v>
      </c>
      <c r="CA12" s="9">
        <v>0.30269785502890001</v>
      </c>
      <c r="CB12" s="9">
        <v>0.2543950500669</v>
      </c>
      <c r="CC12" s="9">
        <v>0.25088859365389998</v>
      </c>
      <c r="CD12" s="9">
        <v>0.26599358037910004</v>
      </c>
      <c r="CE12" s="9">
        <v>0</v>
      </c>
      <c r="CF12" s="9">
        <v>0</v>
      </c>
      <c r="CG12" s="9">
        <v>0</v>
      </c>
      <c r="CH12" s="9">
        <v>0</v>
      </c>
      <c r="CI12" s="9">
        <v>0</v>
      </c>
      <c r="CJ12" s="9">
        <v>0.27514438199590002</v>
      </c>
      <c r="CK12" s="9">
        <v>0.24290650878600001</v>
      </c>
      <c r="CL12" s="9">
        <v>0.2279523695025</v>
      </c>
      <c r="CM12" s="9">
        <v>0.26511533832440004</v>
      </c>
      <c r="CN12" s="9">
        <v>0</v>
      </c>
      <c r="CO12" s="9">
        <v>0</v>
      </c>
      <c r="CP12" s="9">
        <v>0</v>
      </c>
      <c r="CQ12" s="9">
        <v>0</v>
      </c>
      <c r="CR12" s="9">
        <v>0</v>
      </c>
      <c r="CS12" s="9">
        <v>0.2769700102939</v>
      </c>
      <c r="CT12" s="9">
        <v>0.22922600136620003</v>
      </c>
      <c r="CU12" s="9">
        <v>0.25266618923810003</v>
      </c>
      <c r="CV12" s="9">
        <v>0.24495388266330001</v>
      </c>
    </row>
    <row r="13" spans="1:100" x14ac:dyDescent="0.4">
      <c r="B13" s="10">
        <v>0</v>
      </c>
      <c r="C13" s="10">
        <v>0</v>
      </c>
      <c r="D13" s="10">
        <v>0</v>
      </c>
      <c r="E13" s="10">
        <v>0</v>
      </c>
      <c r="F13" s="10">
        <v>0</v>
      </c>
      <c r="G13" s="10">
        <v>39</v>
      </c>
      <c r="H13" s="10">
        <v>41</v>
      </c>
      <c r="I13" s="10">
        <v>49</v>
      </c>
      <c r="J13" s="10">
        <v>147</v>
      </c>
      <c r="K13" s="10">
        <v>0</v>
      </c>
      <c r="L13" s="10">
        <v>0</v>
      </c>
      <c r="M13" s="10">
        <v>0</v>
      </c>
      <c r="N13" s="10">
        <v>0</v>
      </c>
      <c r="O13" s="10">
        <v>0</v>
      </c>
      <c r="P13" s="10">
        <v>113</v>
      </c>
      <c r="Q13" s="10">
        <v>117</v>
      </c>
      <c r="R13" s="10">
        <v>112</v>
      </c>
      <c r="S13" s="10">
        <v>250</v>
      </c>
      <c r="T13" s="10">
        <v>0</v>
      </c>
      <c r="U13" s="10">
        <v>0</v>
      </c>
      <c r="V13" s="10">
        <v>0</v>
      </c>
      <c r="W13" s="10">
        <v>0</v>
      </c>
      <c r="X13" s="10">
        <v>0</v>
      </c>
      <c r="Y13" s="10">
        <v>151</v>
      </c>
      <c r="Z13" s="10">
        <v>132</v>
      </c>
      <c r="AA13" s="10">
        <v>173</v>
      </c>
      <c r="AB13" s="10">
        <v>318</v>
      </c>
      <c r="AC13" s="10">
        <v>0</v>
      </c>
      <c r="AD13" s="10">
        <v>0</v>
      </c>
      <c r="AE13" s="10">
        <v>0</v>
      </c>
      <c r="AF13" s="10">
        <v>0</v>
      </c>
      <c r="AG13" s="10">
        <v>0</v>
      </c>
      <c r="AH13" s="10">
        <v>172</v>
      </c>
      <c r="AI13" s="10">
        <v>145</v>
      </c>
      <c r="AJ13" s="10">
        <v>149</v>
      </c>
      <c r="AK13" s="10">
        <v>239</v>
      </c>
      <c r="AL13" s="10">
        <v>0</v>
      </c>
      <c r="AM13" s="10">
        <v>0</v>
      </c>
      <c r="AN13" s="10">
        <v>0</v>
      </c>
      <c r="AO13" s="10">
        <v>0</v>
      </c>
      <c r="AP13" s="10">
        <v>0</v>
      </c>
      <c r="AQ13" s="10">
        <v>190</v>
      </c>
      <c r="AR13" s="10">
        <v>159</v>
      </c>
      <c r="AS13" s="10">
        <v>149</v>
      </c>
      <c r="AT13" s="10">
        <v>215</v>
      </c>
      <c r="AU13" s="10">
        <v>0</v>
      </c>
      <c r="AV13" s="10">
        <v>0</v>
      </c>
      <c r="AW13" s="10">
        <v>0</v>
      </c>
      <c r="AX13" s="10">
        <v>0</v>
      </c>
      <c r="AY13" s="10">
        <v>0</v>
      </c>
      <c r="AZ13" s="10">
        <v>194</v>
      </c>
      <c r="BA13" s="10">
        <v>164</v>
      </c>
      <c r="BB13" s="10">
        <v>167</v>
      </c>
      <c r="BC13" s="10">
        <v>239</v>
      </c>
      <c r="BD13" s="10">
        <v>0</v>
      </c>
      <c r="BE13" s="10">
        <v>0</v>
      </c>
      <c r="BF13" s="10">
        <v>0</v>
      </c>
      <c r="BG13" s="10">
        <v>0</v>
      </c>
      <c r="BH13" s="10">
        <v>0</v>
      </c>
      <c r="BI13" s="10">
        <v>85</v>
      </c>
      <c r="BJ13" s="10">
        <v>75</v>
      </c>
      <c r="BK13" s="10">
        <v>84</v>
      </c>
      <c r="BL13" s="10">
        <v>104</v>
      </c>
      <c r="BM13" s="10">
        <v>0</v>
      </c>
      <c r="BN13" s="10">
        <v>0</v>
      </c>
      <c r="BO13" s="10">
        <v>0</v>
      </c>
      <c r="BP13" s="10">
        <v>0</v>
      </c>
      <c r="BQ13" s="10">
        <v>0</v>
      </c>
      <c r="BR13" s="10">
        <v>381</v>
      </c>
      <c r="BS13" s="10">
        <v>333</v>
      </c>
      <c r="BT13" s="10">
        <v>301</v>
      </c>
      <c r="BU13" s="10">
        <v>560</v>
      </c>
      <c r="BV13" s="10">
        <v>0</v>
      </c>
      <c r="BW13" s="10">
        <v>0</v>
      </c>
      <c r="BX13" s="10">
        <v>0</v>
      </c>
      <c r="BY13" s="10">
        <v>0</v>
      </c>
      <c r="BZ13" s="10">
        <v>0</v>
      </c>
      <c r="CA13" s="10">
        <v>560</v>
      </c>
      <c r="CB13" s="10">
        <v>496</v>
      </c>
      <c r="CC13" s="10">
        <v>571</v>
      </c>
      <c r="CD13" s="10">
        <v>943</v>
      </c>
      <c r="CE13" s="10">
        <v>0</v>
      </c>
      <c r="CF13" s="10">
        <v>0</v>
      </c>
      <c r="CG13" s="10">
        <v>0</v>
      </c>
      <c r="CH13" s="10">
        <v>0</v>
      </c>
      <c r="CI13" s="10">
        <v>0</v>
      </c>
      <c r="CJ13" s="10">
        <v>621</v>
      </c>
      <c r="CK13" s="10">
        <v>572</v>
      </c>
      <c r="CL13" s="10">
        <v>580</v>
      </c>
      <c r="CM13" s="10">
        <v>1055</v>
      </c>
      <c r="CN13" s="10">
        <v>0</v>
      </c>
      <c r="CO13" s="10">
        <v>0</v>
      </c>
      <c r="CP13" s="10">
        <v>0</v>
      </c>
      <c r="CQ13" s="10">
        <v>0</v>
      </c>
      <c r="CR13" s="10">
        <v>0</v>
      </c>
      <c r="CS13" s="10">
        <v>323</v>
      </c>
      <c r="CT13" s="10">
        <v>262</v>
      </c>
      <c r="CU13" s="10">
        <v>301</v>
      </c>
      <c r="CV13" s="10">
        <v>457</v>
      </c>
    </row>
    <row r="14" spans="1:100" x14ac:dyDescent="0.4">
      <c r="B14" s="10">
        <v>136</v>
      </c>
      <c r="C14" s="10">
        <v>108</v>
      </c>
      <c r="D14" s="10">
        <v>91</v>
      </c>
      <c r="E14" s="10">
        <v>81</v>
      </c>
      <c r="F14" s="10">
        <v>151</v>
      </c>
      <c r="G14" s="10">
        <v>140</v>
      </c>
      <c r="H14" s="10">
        <v>171</v>
      </c>
      <c r="I14" s="10">
        <v>194</v>
      </c>
      <c r="J14" s="10">
        <v>525</v>
      </c>
      <c r="K14" s="10">
        <v>292</v>
      </c>
      <c r="L14" s="10">
        <v>251</v>
      </c>
      <c r="M14" s="10">
        <v>254</v>
      </c>
      <c r="N14" s="10">
        <v>265</v>
      </c>
      <c r="O14" s="10">
        <v>474</v>
      </c>
      <c r="P14" s="10">
        <v>399</v>
      </c>
      <c r="Q14" s="10">
        <v>458</v>
      </c>
      <c r="R14" s="10">
        <v>487</v>
      </c>
      <c r="S14" s="10">
        <v>1024</v>
      </c>
      <c r="T14" s="10">
        <v>317</v>
      </c>
      <c r="U14" s="10">
        <v>269</v>
      </c>
      <c r="V14" s="10">
        <v>299</v>
      </c>
      <c r="W14" s="10">
        <v>308</v>
      </c>
      <c r="X14" s="10">
        <v>580</v>
      </c>
      <c r="Y14" s="10">
        <v>558</v>
      </c>
      <c r="Z14" s="10">
        <v>557</v>
      </c>
      <c r="AA14" s="10">
        <v>670</v>
      </c>
      <c r="AB14" s="10">
        <v>1265</v>
      </c>
      <c r="AC14" s="10">
        <v>386</v>
      </c>
      <c r="AD14" s="10">
        <v>369</v>
      </c>
      <c r="AE14" s="10">
        <v>370</v>
      </c>
      <c r="AF14" s="10">
        <v>311</v>
      </c>
      <c r="AG14" s="10">
        <v>580</v>
      </c>
      <c r="AH14" s="10">
        <v>579</v>
      </c>
      <c r="AI14" s="10">
        <v>605</v>
      </c>
      <c r="AJ14" s="10">
        <v>615</v>
      </c>
      <c r="AK14" s="10">
        <v>977</v>
      </c>
      <c r="AL14" s="10">
        <v>500</v>
      </c>
      <c r="AM14" s="10">
        <v>434</v>
      </c>
      <c r="AN14" s="10">
        <v>404</v>
      </c>
      <c r="AO14" s="10">
        <v>417</v>
      </c>
      <c r="AP14" s="10">
        <v>702</v>
      </c>
      <c r="AQ14" s="10">
        <v>697</v>
      </c>
      <c r="AR14" s="10">
        <v>673</v>
      </c>
      <c r="AS14" s="10">
        <v>615</v>
      </c>
      <c r="AT14" s="10">
        <v>885</v>
      </c>
      <c r="AU14" s="10">
        <v>437</v>
      </c>
      <c r="AV14" s="10">
        <v>465</v>
      </c>
      <c r="AW14" s="10">
        <v>429</v>
      </c>
      <c r="AX14" s="10">
        <v>412</v>
      </c>
      <c r="AY14" s="10">
        <v>735</v>
      </c>
      <c r="AZ14" s="10">
        <v>799</v>
      </c>
      <c r="BA14" s="10">
        <v>729</v>
      </c>
      <c r="BB14" s="10">
        <v>608</v>
      </c>
      <c r="BC14" s="10">
        <v>879</v>
      </c>
      <c r="BD14" s="10">
        <v>204</v>
      </c>
      <c r="BE14" s="10">
        <v>207</v>
      </c>
      <c r="BF14" s="10">
        <v>215</v>
      </c>
      <c r="BG14" s="10">
        <v>194</v>
      </c>
      <c r="BH14" s="10">
        <v>361</v>
      </c>
      <c r="BI14" s="10">
        <v>408</v>
      </c>
      <c r="BJ14" s="10">
        <v>375</v>
      </c>
      <c r="BK14" s="10">
        <v>339</v>
      </c>
      <c r="BL14" s="10">
        <v>431</v>
      </c>
      <c r="BM14" s="10">
        <v>1055</v>
      </c>
      <c r="BN14" s="10">
        <v>974</v>
      </c>
      <c r="BO14" s="10">
        <v>971</v>
      </c>
      <c r="BP14" s="10">
        <v>879</v>
      </c>
      <c r="BQ14" s="10">
        <v>1564</v>
      </c>
      <c r="BR14" s="10">
        <v>1560</v>
      </c>
      <c r="BS14" s="10">
        <v>1486</v>
      </c>
      <c r="BT14" s="10">
        <v>1327</v>
      </c>
      <c r="BU14" s="10">
        <v>2296</v>
      </c>
      <c r="BV14" s="10">
        <v>1217</v>
      </c>
      <c r="BW14" s="10">
        <v>1129</v>
      </c>
      <c r="BX14" s="10">
        <v>1090</v>
      </c>
      <c r="BY14" s="10">
        <v>1124</v>
      </c>
      <c r="BZ14" s="10">
        <v>2010</v>
      </c>
      <c r="CA14" s="10">
        <v>2001</v>
      </c>
      <c r="CB14" s="10">
        <v>2055</v>
      </c>
      <c r="CC14" s="10">
        <v>2161</v>
      </c>
      <c r="CD14" s="10">
        <v>3652</v>
      </c>
      <c r="CE14" s="10">
        <v>1503</v>
      </c>
      <c r="CF14" s="10">
        <v>1379</v>
      </c>
      <c r="CG14" s="10">
        <v>1366</v>
      </c>
      <c r="CH14" s="10">
        <v>1335</v>
      </c>
      <c r="CI14" s="10">
        <v>2387</v>
      </c>
      <c r="CJ14" s="10">
        <v>2405</v>
      </c>
      <c r="CK14" s="10">
        <v>2382</v>
      </c>
      <c r="CL14" s="10">
        <v>2397</v>
      </c>
      <c r="CM14" s="10">
        <v>4107</v>
      </c>
      <c r="CN14" s="10">
        <v>774</v>
      </c>
      <c r="CO14" s="10">
        <v>727</v>
      </c>
      <c r="CP14" s="10">
        <v>701</v>
      </c>
      <c r="CQ14" s="10">
        <v>674</v>
      </c>
      <c r="CR14" s="10">
        <v>1199</v>
      </c>
      <c r="CS14" s="10">
        <v>1175</v>
      </c>
      <c r="CT14" s="10">
        <v>1190</v>
      </c>
      <c r="CU14" s="10">
        <v>1127</v>
      </c>
      <c r="CV14" s="10">
        <v>1880</v>
      </c>
    </row>
    <row r="15" spans="1:100" x14ac:dyDescent="0.4">
      <c r="B15" s="10">
        <v>0</v>
      </c>
      <c r="C15" s="10">
        <v>0</v>
      </c>
      <c r="D15" s="10">
        <v>0</v>
      </c>
      <c r="E15" s="10">
        <v>0</v>
      </c>
      <c r="F15" s="10">
        <v>0</v>
      </c>
      <c r="G15" s="10">
        <v>116.1521268378</v>
      </c>
      <c r="H15" s="10">
        <v>99.286835579870001</v>
      </c>
      <c r="I15" s="10">
        <v>105.8044963513</v>
      </c>
      <c r="J15" s="10">
        <v>195.25196166969999</v>
      </c>
      <c r="K15" s="10">
        <v>0</v>
      </c>
      <c r="L15" s="10">
        <v>0</v>
      </c>
      <c r="M15" s="10">
        <v>0</v>
      </c>
      <c r="N15" s="10">
        <v>0</v>
      </c>
      <c r="O15" s="10">
        <v>0</v>
      </c>
      <c r="P15" s="10">
        <v>210.1967128023</v>
      </c>
      <c r="Q15" s="10">
        <v>162.63262414490001</v>
      </c>
      <c r="R15" s="10">
        <v>148.08064478750001</v>
      </c>
      <c r="S15" s="10">
        <v>277.54630395949999</v>
      </c>
      <c r="T15" s="10">
        <v>0</v>
      </c>
      <c r="U15" s="10">
        <v>0</v>
      </c>
      <c r="V15" s="10">
        <v>0</v>
      </c>
      <c r="W15" s="10">
        <v>0</v>
      </c>
      <c r="X15" s="10">
        <v>0</v>
      </c>
      <c r="Y15" s="10">
        <v>165.3644973877</v>
      </c>
      <c r="Z15" s="10">
        <v>167.47599354920001</v>
      </c>
      <c r="AA15" s="10">
        <v>160.75703043359999</v>
      </c>
      <c r="AB15" s="10">
        <v>282.50261686940001</v>
      </c>
      <c r="AC15" s="10">
        <v>0</v>
      </c>
      <c r="AD15" s="10">
        <v>0</v>
      </c>
      <c r="AE15" s="10">
        <v>0</v>
      </c>
      <c r="AF15" s="10">
        <v>0</v>
      </c>
      <c r="AG15" s="10">
        <v>0</v>
      </c>
      <c r="AH15" s="10">
        <v>173.8131942622</v>
      </c>
      <c r="AI15" s="10">
        <v>142.124870829</v>
      </c>
      <c r="AJ15" s="10">
        <v>131.2059584145</v>
      </c>
      <c r="AK15" s="10">
        <v>239.42180172350001</v>
      </c>
      <c r="AL15" s="10">
        <v>0</v>
      </c>
      <c r="AM15" s="10">
        <v>0</v>
      </c>
      <c r="AN15" s="10">
        <v>0</v>
      </c>
      <c r="AO15" s="10">
        <v>0</v>
      </c>
      <c r="AP15" s="10">
        <v>0</v>
      </c>
      <c r="AQ15" s="10">
        <v>142.89046047670001</v>
      </c>
      <c r="AR15" s="10">
        <v>125.508894674</v>
      </c>
      <c r="AS15" s="10">
        <v>116.43348211599999</v>
      </c>
      <c r="AT15" s="10">
        <v>206.79529957209999</v>
      </c>
      <c r="AU15" s="10">
        <v>0</v>
      </c>
      <c r="AV15" s="10">
        <v>0</v>
      </c>
      <c r="AW15" s="10">
        <v>0</v>
      </c>
      <c r="AX15" s="10">
        <v>0</v>
      </c>
      <c r="AY15" s="10">
        <v>0</v>
      </c>
      <c r="AZ15" s="10">
        <v>119.3370284401</v>
      </c>
      <c r="BA15" s="10">
        <v>106.1856479753</v>
      </c>
      <c r="BB15" s="10">
        <v>116.5518157397</v>
      </c>
      <c r="BC15" s="10">
        <v>242.1295844183</v>
      </c>
      <c r="BD15" s="10">
        <v>0</v>
      </c>
      <c r="BE15" s="10">
        <v>0</v>
      </c>
      <c r="BF15" s="10">
        <v>0</v>
      </c>
      <c r="BG15" s="10">
        <v>0</v>
      </c>
      <c r="BH15" s="10">
        <v>0</v>
      </c>
      <c r="BI15" s="10">
        <v>59.519730450300003</v>
      </c>
      <c r="BJ15" s="10">
        <v>48.158796933959998</v>
      </c>
      <c r="BK15" s="10">
        <v>61.997384233029997</v>
      </c>
      <c r="BL15" s="10">
        <v>101.9584001903</v>
      </c>
      <c r="BM15" s="10">
        <v>0</v>
      </c>
      <c r="BN15" s="10">
        <v>0</v>
      </c>
      <c r="BO15" s="10">
        <v>0</v>
      </c>
      <c r="BP15" s="10">
        <v>0</v>
      </c>
      <c r="BQ15" s="10">
        <v>0</v>
      </c>
      <c r="BR15" s="10">
        <v>433.07700432680002</v>
      </c>
      <c r="BS15" s="10">
        <v>395.44962224059998</v>
      </c>
      <c r="BT15" s="10">
        <v>399.50041544980002</v>
      </c>
      <c r="BU15" s="10">
        <v>756.48098603599999</v>
      </c>
      <c r="BV15" s="10">
        <v>0</v>
      </c>
      <c r="BW15" s="10">
        <v>0</v>
      </c>
      <c r="BX15" s="10">
        <v>0</v>
      </c>
      <c r="BY15" s="10">
        <v>0</v>
      </c>
      <c r="BZ15" s="10">
        <v>0</v>
      </c>
      <c r="CA15" s="10">
        <v>546.5690345388</v>
      </c>
      <c r="CB15" s="10">
        <v>450.40304254260002</v>
      </c>
      <c r="CC15" s="10">
        <v>426.78099293550002</v>
      </c>
      <c r="CD15" s="10">
        <v>777.17304133749997</v>
      </c>
      <c r="CE15" s="10">
        <v>0</v>
      </c>
      <c r="CF15" s="10">
        <v>0</v>
      </c>
      <c r="CG15" s="10">
        <v>0</v>
      </c>
      <c r="CH15" s="10">
        <v>0</v>
      </c>
      <c r="CI15" s="10">
        <v>0</v>
      </c>
      <c r="CJ15" s="10">
        <v>644.88017580719998</v>
      </c>
      <c r="CK15" s="10">
        <v>581.57595696919998</v>
      </c>
      <c r="CL15" s="10">
        <v>537.56232077679999</v>
      </c>
      <c r="CM15" s="10">
        <v>1064.018936148</v>
      </c>
      <c r="CN15" s="10">
        <v>0</v>
      </c>
      <c r="CO15" s="10">
        <v>0</v>
      </c>
      <c r="CP15" s="10">
        <v>0</v>
      </c>
      <c r="CQ15" s="10">
        <v>0</v>
      </c>
      <c r="CR15" s="10">
        <v>0</v>
      </c>
      <c r="CS15" s="10">
        <v>342.39357484980002</v>
      </c>
      <c r="CT15" s="10">
        <v>269.97370856129999</v>
      </c>
      <c r="CU15" s="10">
        <v>300.95718286329998</v>
      </c>
      <c r="CV15" s="10">
        <v>483.43024581420002</v>
      </c>
    </row>
    <row r="16" spans="1:100" x14ac:dyDescent="0.4">
      <c r="B16" s="10">
        <v>258.6743145209</v>
      </c>
      <c r="C16" s="10">
        <v>206.75410247049999</v>
      </c>
      <c r="D16" s="10">
        <v>207.85803000000001</v>
      </c>
      <c r="E16" s="10">
        <v>239.88920721349999</v>
      </c>
      <c r="F16" s="10">
        <v>336.56823603610002</v>
      </c>
      <c r="G16" s="10">
        <v>414.93832661670001</v>
      </c>
      <c r="H16" s="10">
        <v>393.1087009327</v>
      </c>
      <c r="I16" s="10">
        <v>411.1167491361</v>
      </c>
      <c r="J16" s="10">
        <v>684.19789504209996</v>
      </c>
      <c r="K16" s="10">
        <v>419.0732289545</v>
      </c>
      <c r="L16" s="10">
        <v>387.37719659430002</v>
      </c>
      <c r="M16" s="10">
        <v>394.89598999999998</v>
      </c>
      <c r="N16" s="10">
        <v>379.96653470640001</v>
      </c>
      <c r="O16" s="10">
        <v>764.5510685534</v>
      </c>
      <c r="P16" s="10">
        <v>684.26920344040002</v>
      </c>
      <c r="Q16" s="10">
        <v>663.39166233169999</v>
      </c>
      <c r="R16" s="10">
        <v>674.01172105759997</v>
      </c>
      <c r="S16" s="10">
        <v>1128.41468854</v>
      </c>
      <c r="T16" s="10">
        <v>406.76220408530003</v>
      </c>
      <c r="U16" s="10">
        <v>349.80548503130001</v>
      </c>
      <c r="V16" s="10">
        <v>347.53294</v>
      </c>
      <c r="W16" s="10">
        <v>339.02333690590001</v>
      </c>
      <c r="X16" s="10">
        <v>618.09155849379999</v>
      </c>
      <c r="Y16" s="10">
        <v>617.18630347789997</v>
      </c>
      <c r="Z16" s="10">
        <v>627.76873530119997</v>
      </c>
      <c r="AA16" s="10">
        <v>636.72706064479996</v>
      </c>
      <c r="AB16" s="10">
        <v>1073.374845675</v>
      </c>
      <c r="AC16" s="10">
        <v>384.58491519939997</v>
      </c>
      <c r="AD16" s="10">
        <v>402.11084453350003</v>
      </c>
      <c r="AE16" s="10">
        <v>363.04106999999999</v>
      </c>
      <c r="AF16" s="10">
        <v>324.62825589760001</v>
      </c>
      <c r="AG16" s="10">
        <v>580.37435151759996</v>
      </c>
      <c r="AH16" s="10">
        <v>579.05991985059995</v>
      </c>
      <c r="AI16" s="10">
        <v>581.35840760539998</v>
      </c>
      <c r="AJ16" s="10">
        <v>561.89971533259995</v>
      </c>
      <c r="AK16" s="10">
        <v>927.34131457230001</v>
      </c>
      <c r="AL16" s="10">
        <v>337.67732900070001</v>
      </c>
      <c r="AM16" s="10">
        <v>293.76269319950001</v>
      </c>
      <c r="AN16" s="10">
        <v>324.50139000000001</v>
      </c>
      <c r="AO16" s="10">
        <v>297.39304834439997</v>
      </c>
      <c r="AP16" s="10">
        <v>532.71543810840001</v>
      </c>
      <c r="AQ16" s="10">
        <v>534.86103441440002</v>
      </c>
      <c r="AR16" s="10">
        <v>537.47378196149998</v>
      </c>
      <c r="AS16" s="10">
        <v>520.81066326339999</v>
      </c>
      <c r="AT16" s="10">
        <v>855.37523773249995</v>
      </c>
      <c r="AU16" s="10">
        <v>270.92492075069998</v>
      </c>
      <c r="AV16" s="10">
        <v>262.36693448670002</v>
      </c>
      <c r="AW16" s="10">
        <v>234.22774000000001</v>
      </c>
      <c r="AX16" s="10">
        <v>230.80629662379999</v>
      </c>
      <c r="AY16" s="10">
        <v>502.68849657880003</v>
      </c>
      <c r="AZ16" s="10">
        <v>488.03964374970002</v>
      </c>
      <c r="BA16" s="10">
        <v>520.38165158490006</v>
      </c>
      <c r="BB16" s="10">
        <v>463.59296599330003</v>
      </c>
      <c r="BC16" s="10">
        <v>868.07166433760005</v>
      </c>
      <c r="BD16" s="10">
        <v>186.9545668886</v>
      </c>
      <c r="BE16" s="10">
        <v>201.77211584380001</v>
      </c>
      <c r="BF16" s="10">
        <v>193.1121</v>
      </c>
      <c r="BG16" s="10">
        <v>177.74369082410001</v>
      </c>
      <c r="BH16" s="10">
        <v>246.89136659779999</v>
      </c>
      <c r="BI16" s="10">
        <v>261.6455684503</v>
      </c>
      <c r="BJ16" s="10">
        <v>246.00304049409999</v>
      </c>
      <c r="BK16" s="10">
        <v>286.2186198398</v>
      </c>
      <c r="BL16" s="10">
        <v>446.85162582309999</v>
      </c>
      <c r="BM16" s="10">
        <v>1118.3442517210001</v>
      </c>
      <c r="BN16" s="10">
        <v>1028.9519666829999</v>
      </c>
      <c r="BO16" s="10">
        <v>1005.80999</v>
      </c>
      <c r="BP16" s="10">
        <v>985.46039520500005</v>
      </c>
      <c r="BQ16" s="10">
        <v>1755.8868206699999</v>
      </c>
      <c r="BR16" s="10">
        <v>1752.8369306449999</v>
      </c>
      <c r="BS16" s="10">
        <v>1754.4793060980001</v>
      </c>
      <c r="BT16" s="10">
        <v>1799.134141944</v>
      </c>
      <c r="BU16" s="10">
        <v>3020.550763321</v>
      </c>
      <c r="BV16" s="10">
        <v>1153.612802186</v>
      </c>
      <c r="BW16" s="10">
        <v>1075.067046072</v>
      </c>
      <c r="BX16" s="10">
        <v>1047.8603499999999</v>
      </c>
      <c r="BY16" s="10">
        <v>1020.433488172</v>
      </c>
      <c r="BZ16" s="10">
        <v>1817.5978715010001</v>
      </c>
      <c r="CA16" s="10">
        <v>1805.6587632129999</v>
      </c>
      <c r="CB16" s="10">
        <v>1770.486660114</v>
      </c>
      <c r="CC16" s="10">
        <v>1701.07770433</v>
      </c>
      <c r="CD16" s="10">
        <v>2921.773676756</v>
      </c>
      <c r="CE16" s="10">
        <v>1509.81425698</v>
      </c>
      <c r="CF16" s="10">
        <v>1383.6496055079999</v>
      </c>
      <c r="CG16" s="10">
        <v>1355.1001699999999</v>
      </c>
      <c r="CH16" s="10">
        <v>1344.1290153089999</v>
      </c>
      <c r="CI16" s="10">
        <v>2363.4415661379999</v>
      </c>
      <c r="CJ16" s="10">
        <v>2343.7882726490002</v>
      </c>
      <c r="CK16" s="10">
        <v>2394.2378484450001</v>
      </c>
      <c r="CL16" s="10">
        <v>2358.2221231120002</v>
      </c>
      <c r="CM16" s="10">
        <v>4013.4190004729999</v>
      </c>
      <c r="CN16" s="10">
        <v>767.18574301950002</v>
      </c>
      <c r="CO16" s="10">
        <v>722.35039449199996</v>
      </c>
      <c r="CP16" s="10">
        <v>711.89931999999999</v>
      </c>
      <c r="CQ16" s="10">
        <v>664.87098469149998</v>
      </c>
      <c r="CR16" s="10">
        <v>1222.5584338619999</v>
      </c>
      <c r="CS16" s="10">
        <v>1236.211727351</v>
      </c>
      <c r="CT16" s="10">
        <v>1177.7621515549999</v>
      </c>
      <c r="CU16" s="10">
        <v>1191.125665729</v>
      </c>
      <c r="CV16" s="10">
        <v>1973.5561672179999</v>
      </c>
    </row>
    <row r="17" spans="1:100" x14ac:dyDescent="0.4">
      <c r="B17" s="4" t="s">
        <v>95</v>
      </c>
      <c r="C17" s="4" t="s">
        <v>95</v>
      </c>
      <c r="D17" s="4" t="s">
        <v>95</v>
      </c>
      <c r="E17" s="4" t="s">
        <v>95</v>
      </c>
      <c r="F17" s="4" t="s">
        <v>95</v>
      </c>
      <c r="G17" s="4" t="s">
        <v>107</v>
      </c>
      <c r="H17" s="4" t="s">
        <v>107</v>
      </c>
      <c r="I17" s="4" t="s">
        <v>107</v>
      </c>
      <c r="J17" s="4" t="s">
        <v>107</v>
      </c>
      <c r="K17" s="4" t="s">
        <v>95</v>
      </c>
      <c r="L17" s="4" t="s">
        <v>95</v>
      </c>
      <c r="M17" s="4" t="s">
        <v>95</v>
      </c>
      <c r="N17" s="4" t="s">
        <v>95</v>
      </c>
      <c r="O17" s="4" t="s">
        <v>95</v>
      </c>
      <c r="P17" s="4" t="s">
        <v>267</v>
      </c>
      <c r="Q17" s="4" t="s">
        <v>107</v>
      </c>
      <c r="R17" s="4" t="s">
        <v>107</v>
      </c>
      <c r="S17" s="4" t="s">
        <v>107</v>
      </c>
      <c r="T17" s="4" t="s">
        <v>95</v>
      </c>
      <c r="U17" s="4" t="s">
        <v>95</v>
      </c>
      <c r="V17" s="4" t="s">
        <v>95</v>
      </c>
      <c r="W17" s="4" t="s">
        <v>95</v>
      </c>
      <c r="X17" s="4" t="s">
        <v>95</v>
      </c>
      <c r="Y17" s="4" t="s">
        <v>107</v>
      </c>
      <c r="Z17" s="4" t="s">
        <v>107</v>
      </c>
      <c r="AA17" s="4" t="s">
        <v>107</v>
      </c>
      <c r="AB17" s="4" t="s">
        <v>107</v>
      </c>
      <c r="AC17" s="4" t="s">
        <v>95</v>
      </c>
      <c r="AD17" s="4" t="s">
        <v>95</v>
      </c>
      <c r="AE17" s="4" t="s">
        <v>95</v>
      </c>
      <c r="AF17" s="4" t="s">
        <v>95</v>
      </c>
      <c r="AG17" s="4" t="s">
        <v>95</v>
      </c>
      <c r="AH17" s="4" t="s">
        <v>544</v>
      </c>
      <c r="AI17" s="4" t="s">
        <v>107</v>
      </c>
      <c r="AJ17" s="4" t="s">
        <v>107</v>
      </c>
      <c r="AK17" s="4" t="s">
        <v>107</v>
      </c>
      <c r="AL17" s="4" t="s">
        <v>95</v>
      </c>
      <c r="AM17" s="4" t="s">
        <v>95</v>
      </c>
      <c r="AN17" s="4" t="s">
        <v>95</v>
      </c>
      <c r="AO17" s="4" t="s">
        <v>95</v>
      </c>
      <c r="AP17" s="4" t="s">
        <v>95</v>
      </c>
      <c r="AQ17" s="4" t="s">
        <v>107</v>
      </c>
      <c r="AR17" s="4" t="s">
        <v>107</v>
      </c>
      <c r="AS17" s="4" t="s">
        <v>107</v>
      </c>
      <c r="AT17" s="4" t="s">
        <v>107</v>
      </c>
      <c r="AU17" s="4" t="s">
        <v>95</v>
      </c>
      <c r="AV17" s="4" t="s">
        <v>95</v>
      </c>
      <c r="AW17" s="4" t="s">
        <v>95</v>
      </c>
      <c r="AX17" s="4" t="s">
        <v>95</v>
      </c>
      <c r="AY17" s="4" t="s">
        <v>95</v>
      </c>
      <c r="AZ17" s="4" t="s">
        <v>107</v>
      </c>
      <c r="BA17" s="4" t="s">
        <v>107</v>
      </c>
      <c r="BB17" s="4" t="s">
        <v>107</v>
      </c>
      <c r="BC17" s="4" t="s">
        <v>217</v>
      </c>
      <c r="BD17" s="4" t="s">
        <v>95</v>
      </c>
      <c r="BE17" s="4" t="s">
        <v>95</v>
      </c>
      <c r="BF17" s="4" t="s">
        <v>95</v>
      </c>
      <c r="BG17" s="4" t="s">
        <v>95</v>
      </c>
      <c r="BH17" s="4" t="s">
        <v>95</v>
      </c>
      <c r="BI17" s="4" t="s">
        <v>107</v>
      </c>
      <c r="BJ17" s="4" t="s">
        <v>107</v>
      </c>
      <c r="BK17" s="4" t="s">
        <v>107</v>
      </c>
      <c r="BL17" s="4" t="s">
        <v>107</v>
      </c>
      <c r="BM17" s="4" t="s">
        <v>95</v>
      </c>
      <c r="BN17" s="4" t="s">
        <v>95</v>
      </c>
      <c r="BO17" s="4" t="s">
        <v>95</v>
      </c>
      <c r="BP17" s="4" t="s">
        <v>95</v>
      </c>
      <c r="BQ17" s="4" t="s">
        <v>95</v>
      </c>
      <c r="BR17" s="4" t="s">
        <v>107</v>
      </c>
      <c r="BS17" s="4" t="s">
        <v>107</v>
      </c>
      <c r="BT17" s="4" t="s">
        <v>107</v>
      </c>
      <c r="BU17" s="4" t="s">
        <v>107</v>
      </c>
      <c r="BV17" s="4" t="s">
        <v>95</v>
      </c>
      <c r="BW17" s="4" t="s">
        <v>95</v>
      </c>
      <c r="BX17" s="4" t="s">
        <v>95</v>
      </c>
      <c r="BY17" s="4" t="s">
        <v>95</v>
      </c>
      <c r="BZ17" s="4" t="s">
        <v>95</v>
      </c>
      <c r="CA17" s="4" t="s">
        <v>517</v>
      </c>
      <c r="CB17" s="4" t="s">
        <v>107</v>
      </c>
      <c r="CC17" s="4" t="s">
        <v>107</v>
      </c>
      <c r="CD17" s="4" t="s">
        <v>107</v>
      </c>
      <c r="CE17" s="4" t="s">
        <v>95</v>
      </c>
      <c r="CF17" s="4" t="s">
        <v>95</v>
      </c>
      <c r="CG17" s="4" t="s">
        <v>95</v>
      </c>
      <c r="CH17" s="4" t="s">
        <v>95</v>
      </c>
      <c r="CI17" s="4" t="s">
        <v>95</v>
      </c>
      <c r="CJ17" s="4" t="s">
        <v>544</v>
      </c>
      <c r="CK17" s="4" t="s">
        <v>107</v>
      </c>
      <c r="CL17" s="4" t="s">
        <v>107</v>
      </c>
      <c r="CM17" s="4" t="s">
        <v>544</v>
      </c>
      <c r="CN17" s="4" t="s">
        <v>95</v>
      </c>
      <c r="CO17" s="4" t="s">
        <v>95</v>
      </c>
      <c r="CP17" s="4" t="s">
        <v>95</v>
      </c>
      <c r="CQ17" s="4" t="s">
        <v>95</v>
      </c>
      <c r="CR17" s="4" t="s">
        <v>95</v>
      </c>
      <c r="CS17" s="4" t="s">
        <v>217</v>
      </c>
      <c r="CT17" s="4" t="s">
        <v>107</v>
      </c>
      <c r="CU17" s="4" t="s">
        <v>107</v>
      </c>
      <c r="CV17" s="4" t="s">
        <v>107</v>
      </c>
    </row>
    <row r="18" spans="1:100" x14ac:dyDescent="0.4">
      <c r="A18" s="1" t="s">
        <v>905</v>
      </c>
      <c r="B18" s="9">
        <v>0</v>
      </c>
      <c r="C18" s="9">
        <v>0</v>
      </c>
      <c r="D18" s="9">
        <v>0</v>
      </c>
      <c r="E18" s="9">
        <v>0</v>
      </c>
      <c r="F18" s="9">
        <v>0</v>
      </c>
      <c r="G18" s="9">
        <v>0.1206118145754</v>
      </c>
      <c r="H18" s="9">
        <v>0.19979677680670002</v>
      </c>
      <c r="I18" s="9">
        <v>0.1183667237463</v>
      </c>
      <c r="J18" s="9">
        <v>0.1658552753376</v>
      </c>
      <c r="K18" s="9">
        <v>0</v>
      </c>
      <c r="L18" s="9">
        <v>0</v>
      </c>
      <c r="M18" s="9">
        <v>0</v>
      </c>
      <c r="N18" s="9">
        <v>0</v>
      </c>
      <c r="O18" s="9">
        <v>0</v>
      </c>
      <c r="P18" s="9">
        <v>0.15734241699829998</v>
      </c>
      <c r="Q18" s="9">
        <v>0.1549758612156</v>
      </c>
      <c r="R18" s="9">
        <v>0.19378343758549998</v>
      </c>
      <c r="S18" s="9">
        <v>0.1952266301242</v>
      </c>
      <c r="T18" s="9">
        <v>0</v>
      </c>
      <c r="U18" s="9">
        <v>0</v>
      </c>
      <c r="V18" s="9">
        <v>0</v>
      </c>
      <c r="W18" s="9">
        <v>0</v>
      </c>
      <c r="X18" s="9">
        <v>0</v>
      </c>
      <c r="Y18" s="9">
        <v>0.1818142486249</v>
      </c>
      <c r="Z18" s="9">
        <v>0.18020773366440002</v>
      </c>
      <c r="AA18" s="9">
        <v>0.15975732405749998</v>
      </c>
      <c r="AB18" s="9">
        <v>0.17182009469859999</v>
      </c>
      <c r="AC18" s="9">
        <v>0</v>
      </c>
      <c r="AD18" s="9">
        <v>0</v>
      </c>
      <c r="AE18" s="9">
        <v>0</v>
      </c>
      <c r="AF18" s="9">
        <v>0</v>
      </c>
      <c r="AG18" s="9">
        <v>0</v>
      </c>
      <c r="AH18" s="9">
        <v>0.14376616523470001</v>
      </c>
      <c r="AI18" s="9">
        <v>0.17919387224790001</v>
      </c>
      <c r="AJ18" s="9">
        <v>0.18221976379569998</v>
      </c>
      <c r="AK18" s="9">
        <v>0.16452599546759999</v>
      </c>
      <c r="AL18" s="9">
        <v>0</v>
      </c>
      <c r="AM18" s="9">
        <v>0</v>
      </c>
      <c r="AN18" s="9">
        <v>0</v>
      </c>
      <c r="AO18" s="9">
        <v>0</v>
      </c>
      <c r="AP18" s="9">
        <v>0</v>
      </c>
      <c r="AQ18" s="9">
        <v>0.1792845009457</v>
      </c>
      <c r="AR18" s="9">
        <v>0.18078959823230001</v>
      </c>
      <c r="AS18" s="9">
        <v>0.19694547861859998</v>
      </c>
      <c r="AT18" s="9">
        <v>0.17679433717329998</v>
      </c>
      <c r="AU18" s="9">
        <v>0</v>
      </c>
      <c r="AV18" s="9">
        <v>0</v>
      </c>
      <c r="AW18" s="9">
        <v>0</v>
      </c>
      <c r="AX18" s="9">
        <v>0</v>
      </c>
      <c r="AY18" s="9">
        <v>0</v>
      </c>
      <c r="AZ18" s="9">
        <v>0.1403740487681</v>
      </c>
      <c r="BA18" s="9">
        <v>0.17648063788019999</v>
      </c>
      <c r="BB18" s="9">
        <v>0.14955633788959999</v>
      </c>
      <c r="BC18" s="9">
        <v>0.15022930985900002</v>
      </c>
      <c r="BD18" s="9">
        <v>0</v>
      </c>
      <c r="BE18" s="9">
        <v>0</v>
      </c>
      <c r="BF18" s="9">
        <v>0</v>
      </c>
      <c r="BG18" s="9">
        <v>0</v>
      </c>
      <c r="BH18" s="9">
        <v>0</v>
      </c>
      <c r="BI18" s="9">
        <v>7.9155520485639994E-2</v>
      </c>
      <c r="BJ18" s="9">
        <v>0.1148301014065</v>
      </c>
      <c r="BK18" s="9">
        <v>0.1461528744319</v>
      </c>
      <c r="BL18" s="9">
        <v>8.8200032958930003E-2</v>
      </c>
      <c r="BM18" s="9">
        <v>0</v>
      </c>
      <c r="BN18" s="9">
        <v>0</v>
      </c>
      <c r="BO18" s="9">
        <v>0</v>
      </c>
      <c r="BP18" s="9">
        <v>0</v>
      </c>
      <c r="BQ18" s="9">
        <v>0</v>
      </c>
      <c r="BR18" s="9">
        <v>0.127577413344</v>
      </c>
      <c r="BS18" s="9">
        <v>0.15327722460409998</v>
      </c>
      <c r="BT18" s="9">
        <v>0.13953634101680001</v>
      </c>
      <c r="BU18" s="9">
        <v>0.1431706556706</v>
      </c>
      <c r="BV18" s="9">
        <v>0</v>
      </c>
      <c r="BW18" s="9">
        <v>0</v>
      </c>
      <c r="BX18" s="9">
        <v>0</v>
      </c>
      <c r="BY18" s="9">
        <v>0</v>
      </c>
      <c r="BZ18" s="9">
        <v>0</v>
      </c>
      <c r="CA18" s="9">
        <v>0.17037462877589998</v>
      </c>
      <c r="CB18" s="9">
        <v>0.1887818149619</v>
      </c>
      <c r="CC18" s="9">
        <v>0.19723062784460002</v>
      </c>
      <c r="CD18" s="9">
        <v>0.18800438480000001</v>
      </c>
      <c r="CE18" s="9">
        <v>0</v>
      </c>
      <c r="CF18" s="9">
        <v>0</v>
      </c>
      <c r="CG18" s="9">
        <v>0</v>
      </c>
      <c r="CH18" s="9">
        <v>0</v>
      </c>
      <c r="CI18" s="9">
        <v>0</v>
      </c>
      <c r="CJ18" s="9">
        <v>0.15257355665729999</v>
      </c>
      <c r="CK18" s="9">
        <v>0.1673232849464</v>
      </c>
      <c r="CL18" s="9">
        <v>0.1627197593069</v>
      </c>
      <c r="CM18" s="9">
        <v>0.16622995203300001</v>
      </c>
      <c r="CN18" s="9">
        <v>0</v>
      </c>
      <c r="CO18" s="9">
        <v>0</v>
      </c>
      <c r="CP18" s="9">
        <v>0</v>
      </c>
      <c r="CQ18" s="9">
        <v>0</v>
      </c>
      <c r="CR18" s="9">
        <v>0</v>
      </c>
      <c r="CS18" s="9">
        <v>0.1461598298514</v>
      </c>
      <c r="CT18" s="9">
        <v>0.18280427658670001</v>
      </c>
      <c r="CU18" s="9">
        <v>0.17996530918449999</v>
      </c>
      <c r="CV18" s="9">
        <v>0.1645105108512</v>
      </c>
    </row>
    <row r="19" spans="1:100" x14ac:dyDescent="0.4">
      <c r="B19" s="10">
        <v>0</v>
      </c>
      <c r="C19" s="10">
        <v>0</v>
      </c>
      <c r="D19" s="10">
        <v>0</v>
      </c>
      <c r="E19" s="10">
        <v>0</v>
      </c>
      <c r="F19" s="10">
        <v>0</v>
      </c>
      <c r="G19" s="10">
        <v>17</v>
      </c>
      <c r="H19" s="10">
        <v>31</v>
      </c>
      <c r="I19" s="10">
        <v>24</v>
      </c>
      <c r="J19" s="10">
        <v>93</v>
      </c>
      <c r="K19" s="10">
        <v>0</v>
      </c>
      <c r="L19" s="10">
        <v>0</v>
      </c>
      <c r="M19" s="10">
        <v>0</v>
      </c>
      <c r="N19" s="10">
        <v>0</v>
      </c>
      <c r="O19" s="10">
        <v>0</v>
      </c>
      <c r="P19" s="10">
        <v>69</v>
      </c>
      <c r="Q19" s="10">
        <v>71</v>
      </c>
      <c r="R19" s="10">
        <v>88</v>
      </c>
      <c r="S19" s="10">
        <v>202</v>
      </c>
      <c r="T19" s="10">
        <v>0</v>
      </c>
      <c r="U19" s="10">
        <v>0</v>
      </c>
      <c r="V19" s="10">
        <v>0</v>
      </c>
      <c r="W19" s="10">
        <v>0</v>
      </c>
      <c r="X19" s="10">
        <v>0</v>
      </c>
      <c r="Y19" s="10">
        <v>103</v>
      </c>
      <c r="Z19" s="10">
        <v>107</v>
      </c>
      <c r="AA19" s="10">
        <v>106</v>
      </c>
      <c r="AB19" s="10">
        <v>229</v>
      </c>
      <c r="AC19" s="10">
        <v>0</v>
      </c>
      <c r="AD19" s="10">
        <v>0</v>
      </c>
      <c r="AE19" s="10">
        <v>0</v>
      </c>
      <c r="AF19" s="10">
        <v>0</v>
      </c>
      <c r="AG19" s="10">
        <v>0</v>
      </c>
      <c r="AH19" s="10">
        <v>91</v>
      </c>
      <c r="AI19" s="10">
        <v>116</v>
      </c>
      <c r="AJ19" s="10">
        <v>114</v>
      </c>
      <c r="AK19" s="10">
        <v>170</v>
      </c>
      <c r="AL19" s="10">
        <v>0</v>
      </c>
      <c r="AM19" s="10">
        <v>0</v>
      </c>
      <c r="AN19" s="10">
        <v>0</v>
      </c>
      <c r="AO19" s="10">
        <v>0</v>
      </c>
      <c r="AP19" s="10">
        <v>0</v>
      </c>
      <c r="AQ19" s="10">
        <v>122</v>
      </c>
      <c r="AR19" s="10">
        <v>120</v>
      </c>
      <c r="AS19" s="10">
        <v>115</v>
      </c>
      <c r="AT19" s="10">
        <v>149</v>
      </c>
      <c r="AU19" s="10">
        <v>0</v>
      </c>
      <c r="AV19" s="10">
        <v>0</v>
      </c>
      <c r="AW19" s="10">
        <v>0</v>
      </c>
      <c r="AX19" s="10">
        <v>0</v>
      </c>
      <c r="AY19" s="10">
        <v>0</v>
      </c>
      <c r="AZ19" s="10">
        <v>114</v>
      </c>
      <c r="BA19" s="10">
        <v>128</v>
      </c>
      <c r="BB19" s="10">
        <v>95</v>
      </c>
      <c r="BC19" s="10">
        <v>134</v>
      </c>
      <c r="BD19" s="10">
        <v>0</v>
      </c>
      <c r="BE19" s="10">
        <v>0</v>
      </c>
      <c r="BF19" s="10">
        <v>0</v>
      </c>
      <c r="BG19" s="10">
        <v>0</v>
      </c>
      <c r="BH19" s="10">
        <v>0</v>
      </c>
      <c r="BI19" s="10">
        <v>38</v>
      </c>
      <c r="BJ19" s="10">
        <v>44</v>
      </c>
      <c r="BK19" s="10">
        <v>41</v>
      </c>
      <c r="BL19" s="10">
        <v>39</v>
      </c>
      <c r="BM19" s="10">
        <v>0</v>
      </c>
      <c r="BN19" s="10">
        <v>0</v>
      </c>
      <c r="BO19" s="10">
        <v>0</v>
      </c>
      <c r="BP19" s="10">
        <v>0</v>
      </c>
      <c r="BQ19" s="10">
        <v>0</v>
      </c>
      <c r="BR19" s="10">
        <v>192</v>
      </c>
      <c r="BS19" s="10">
        <v>223</v>
      </c>
      <c r="BT19" s="10">
        <v>181</v>
      </c>
      <c r="BU19" s="10">
        <v>319</v>
      </c>
      <c r="BV19" s="10">
        <v>0</v>
      </c>
      <c r="BW19" s="10">
        <v>0</v>
      </c>
      <c r="BX19" s="10">
        <v>0</v>
      </c>
      <c r="BY19" s="10">
        <v>0</v>
      </c>
      <c r="BZ19" s="10">
        <v>0</v>
      </c>
      <c r="CA19" s="10">
        <v>357</v>
      </c>
      <c r="CB19" s="10">
        <v>385</v>
      </c>
      <c r="CC19" s="10">
        <v>395</v>
      </c>
      <c r="CD19" s="10">
        <v>688</v>
      </c>
      <c r="CE19" s="10">
        <v>0</v>
      </c>
      <c r="CF19" s="10">
        <v>0</v>
      </c>
      <c r="CG19" s="10">
        <v>0</v>
      </c>
      <c r="CH19" s="10">
        <v>0</v>
      </c>
      <c r="CI19" s="10">
        <v>0</v>
      </c>
      <c r="CJ19" s="10">
        <v>366</v>
      </c>
      <c r="CK19" s="10">
        <v>393</v>
      </c>
      <c r="CL19" s="10">
        <v>395</v>
      </c>
      <c r="CM19" s="10">
        <v>703</v>
      </c>
      <c r="CN19" s="10">
        <v>0</v>
      </c>
      <c r="CO19" s="10">
        <v>0</v>
      </c>
      <c r="CP19" s="10">
        <v>0</v>
      </c>
      <c r="CQ19" s="10">
        <v>0</v>
      </c>
      <c r="CR19" s="10">
        <v>0</v>
      </c>
      <c r="CS19" s="10">
        <v>188</v>
      </c>
      <c r="CT19" s="10">
        <v>224</v>
      </c>
      <c r="CU19" s="10">
        <v>189</v>
      </c>
      <c r="CV19" s="10">
        <v>313</v>
      </c>
    </row>
    <row r="20" spans="1:100" x14ac:dyDescent="0.4">
      <c r="B20" s="10">
        <v>136</v>
      </c>
      <c r="C20" s="10">
        <v>108</v>
      </c>
      <c r="D20" s="10">
        <v>91</v>
      </c>
      <c r="E20" s="10">
        <v>81</v>
      </c>
      <c r="F20" s="10">
        <v>151</v>
      </c>
      <c r="G20" s="10">
        <v>140</v>
      </c>
      <c r="H20" s="10">
        <v>171</v>
      </c>
      <c r="I20" s="10">
        <v>194</v>
      </c>
      <c r="J20" s="10">
        <v>525</v>
      </c>
      <c r="K20" s="10">
        <v>292</v>
      </c>
      <c r="L20" s="10">
        <v>251</v>
      </c>
      <c r="M20" s="10">
        <v>254</v>
      </c>
      <c r="N20" s="10">
        <v>265</v>
      </c>
      <c r="O20" s="10">
        <v>474</v>
      </c>
      <c r="P20" s="10">
        <v>399</v>
      </c>
      <c r="Q20" s="10">
        <v>458</v>
      </c>
      <c r="R20" s="10">
        <v>487</v>
      </c>
      <c r="S20" s="10">
        <v>1024</v>
      </c>
      <c r="T20" s="10">
        <v>317</v>
      </c>
      <c r="U20" s="10">
        <v>269</v>
      </c>
      <c r="V20" s="10">
        <v>299</v>
      </c>
      <c r="W20" s="10">
        <v>308</v>
      </c>
      <c r="X20" s="10">
        <v>580</v>
      </c>
      <c r="Y20" s="10">
        <v>558</v>
      </c>
      <c r="Z20" s="10">
        <v>557</v>
      </c>
      <c r="AA20" s="10">
        <v>670</v>
      </c>
      <c r="AB20" s="10">
        <v>1265</v>
      </c>
      <c r="AC20" s="10">
        <v>386</v>
      </c>
      <c r="AD20" s="10">
        <v>369</v>
      </c>
      <c r="AE20" s="10">
        <v>370</v>
      </c>
      <c r="AF20" s="10">
        <v>311</v>
      </c>
      <c r="AG20" s="10">
        <v>580</v>
      </c>
      <c r="AH20" s="10">
        <v>579</v>
      </c>
      <c r="AI20" s="10">
        <v>605</v>
      </c>
      <c r="AJ20" s="10">
        <v>615</v>
      </c>
      <c r="AK20" s="10">
        <v>977</v>
      </c>
      <c r="AL20" s="10">
        <v>500</v>
      </c>
      <c r="AM20" s="10">
        <v>434</v>
      </c>
      <c r="AN20" s="10">
        <v>404</v>
      </c>
      <c r="AO20" s="10">
        <v>417</v>
      </c>
      <c r="AP20" s="10">
        <v>702</v>
      </c>
      <c r="AQ20" s="10">
        <v>697</v>
      </c>
      <c r="AR20" s="10">
        <v>673</v>
      </c>
      <c r="AS20" s="10">
        <v>615</v>
      </c>
      <c r="AT20" s="10">
        <v>885</v>
      </c>
      <c r="AU20" s="10">
        <v>437</v>
      </c>
      <c r="AV20" s="10">
        <v>465</v>
      </c>
      <c r="AW20" s="10">
        <v>429</v>
      </c>
      <c r="AX20" s="10">
        <v>412</v>
      </c>
      <c r="AY20" s="10">
        <v>735</v>
      </c>
      <c r="AZ20" s="10">
        <v>799</v>
      </c>
      <c r="BA20" s="10">
        <v>729</v>
      </c>
      <c r="BB20" s="10">
        <v>608</v>
      </c>
      <c r="BC20" s="10">
        <v>879</v>
      </c>
      <c r="BD20" s="10">
        <v>204</v>
      </c>
      <c r="BE20" s="10">
        <v>207</v>
      </c>
      <c r="BF20" s="10">
        <v>215</v>
      </c>
      <c r="BG20" s="10">
        <v>194</v>
      </c>
      <c r="BH20" s="10">
        <v>361</v>
      </c>
      <c r="BI20" s="10">
        <v>408</v>
      </c>
      <c r="BJ20" s="10">
        <v>375</v>
      </c>
      <c r="BK20" s="10">
        <v>339</v>
      </c>
      <c r="BL20" s="10">
        <v>431</v>
      </c>
      <c r="BM20" s="10">
        <v>1055</v>
      </c>
      <c r="BN20" s="10">
        <v>974</v>
      </c>
      <c r="BO20" s="10">
        <v>971</v>
      </c>
      <c r="BP20" s="10">
        <v>879</v>
      </c>
      <c r="BQ20" s="10">
        <v>1564</v>
      </c>
      <c r="BR20" s="10">
        <v>1560</v>
      </c>
      <c r="BS20" s="10">
        <v>1486</v>
      </c>
      <c r="BT20" s="10">
        <v>1327</v>
      </c>
      <c r="BU20" s="10">
        <v>2296</v>
      </c>
      <c r="BV20" s="10">
        <v>1217</v>
      </c>
      <c r="BW20" s="10">
        <v>1129</v>
      </c>
      <c r="BX20" s="10">
        <v>1090</v>
      </c>
      <c r="BY20" s="10">
        <v>1124</v>
      </c>
      <c r="BZ20" s="10">
        <v>2010</v>
      </c>
      <c r="CA20" s="10">
        <v>2001</v>
      </c>
      <c r="CB20" s="10">
        <v>2055</v>
      </c>
      <c r="CC20" s="10">
        <v>2161</v>
      </c>
      <c r="CD20" s="10">
        <v>3652</v>
      </c>
      <c r="CE20" s="10">
        <v>1503</v>
      </c>
      <c r="CF20" s="10">
        <v>1379</v>
      </c>
      <c r="CG20" s="10">
        <v>1366</v>
      </c>
      <c r="CH20" s="10">
        <v>1335</v>
      </c>
      <c r="CI20" s="10">
        <v>2387</v>
      </c>
      <c r="CJ20" s="10">
        <v>2405</v>
      </c>
      <c r="CK20" s="10">
        <v>2382</v>
      </c>
      <c r="CL20" s="10">
        <v>2397</v>
      </c>
      <c r="CM20" s="10">
        <v>4107</v>
      </c>
      <c r="CN20" s="10">
        <v>774</v>
      </c>
      <c r="CO20" s="10">
        <v>727</v>
      </c>
      <c r="CP20" s="10">
        <v>701</v>
      </c>
      <c r="CQ20" s="10">
        <v>674</v>
      </c>
      <c r="CR20" s="10">
        <v>1199</v>
      </c>
      <c r="CS20" s="10">
        <v>1175</v>
      </c>
      <c r="CT20" s="10">
        <v>1190</v>
      </c>
      <c r="CU20" s="10">
        <v>1127</v>
      </c>
      <c r="CV20" s="10">
        <v>1880</v>
      </c>
    </row>
    <row r="21" spans="1:100" x14ac:dyDescent="0.4">
      <c r="B21" s="10">
        <v>0</v>
      </c>
      <c r="C21" s="10">
        <v>0</v>
      </c>
      <c r="D21" s="10">
        <v>0</v>
      </c>
      <c r="E21" s="10">
        <v>0</v>
      </c>
      <c r="F21" s="10">
        <v>0</v>
      </c>
      <c r="G21" s="10">
        <v>50.046464510120003</v>
      </c>
      <c r="H21" s="10">
        <v>78.541851381040004</v>
      </c>
      <c r="I21" s="10">
        <v>48.662542672470003</v>
      </c>
      <c r="J21" s="10">
        <v>113.4778302676</v>
      </c>
      <c r="K21" s="10">
        <v>0</v>
      </c>
      <c r="L21" s="10">
        <v>0</v>
      </c>
      <c r="M21" s="10">
        <v>0</v>
      </c>
      <c r="N21" s="10">
        <v>0</v>
      </c>
      <c r="O21" s="10">
        <v>0</v>
      </c>
      <c r="P21" s="10">
        <v>107.66457034680001</v>
      </c>
      <c r="Q21" s="10">
        <v>102.8096941931</v>
      </c>
      <c r="R21" s="10">
        <v>130.6123082794</v>
      </c>
      <c r="S21" s="10">
        <v>220.2965970262</v>
      </c>
      <c r="T21" s="10">
        <v>0</v>
      </c>
      <c r="U21" s="10">
        <v>0</v>
      </c>
      <c r="V21" s="10">
        <v>0</v>
      </c>
      <c r="W21" s="10">
        <v>0</v>
      </c>
      <c r="X21" s="10">
        <v>0</v>
      </c>
      <c r="Y21" s="10">
        <v>112.2132640284</v>
      </c>
      <c r="Z21" s="10">
        <v>113.128781054</v>
      </c>
      <c r="AA21" s="10">
        <v>101.7218113636</v>
      </c>
      <c r="AB21" s="10">
        <v>184.42736763100001</v>
      </c>
      <c r="AC21" s="10">
        <v>0</v>
      </c>
      <c r="AD21" s="10">
        <v>0</v>
      </c>
      <c r="AE21" s="10">
        <v>0</v>
      </c>
      <c r="AF21" s="10">
        <v>0</v>
      </c>
      <c r="AG21" s="10">
        <v>0</v>
      </c>
      <c r="AH21" s="10">
        <v>83.249224118049995</v>
      </c>
      <c r="AI21" s="10">
        <v>104.1758642227</v>
      </c>
      <c r="AJ21" s="10">
        <v>102.3892334048</v>
      </c>
      <c r="AK21" s="10">
        <v>152.57175291819999</v>
      </c>
      <c r="AL21" s="10">
        <v>0</v>
      </c>
      <c r="AM21" s="10">
        <v>0</v>
      </c>
      <c r="AN21" s="10">
        <v>0</v>
      </c>
      <c r="AO21" s="10">
        <v>0</v>
      </c>
      <c r="AP21" s="10">
        <v>0</v>
      </c>
      <c r="AQ21" s="10">
        <v>95.892293630300003</v>
      </c>
      <c r="AR21" s="10">
        <v>97.169669101189996</v>
      </c>
      <c r="AS21" s="10">
        <v>102.5713053461</v>
      </c>
      <c r="AT21" s="10">
        <v>151.2254981893</v>
      </c>
      <c r="AU21" s="10">
        <v>0</v>
      </c>
      <c r="AV21" s="10">
        <v>0</v>
      </c>
      <c r="AW21" s="10">
        <v>0</v>
      </c>
      <c r="AX21" s="10">
        <v>0</v>
      </c>
      <c r="AY21" s="10">
        <v>0</v>
      </c>
      <c r="AZ21" s="10">
        <v>68.508100752480004</v>
      </c>
      <c r="BA21" s="10">
        <v>91.837285812839994</v>
      </c>
      <c r="BB21" s="10">
        <v>69.333266265320006</v>
      </c>
      <c r="BC21" s="10">
        <v>130.4098070416</v>
      </c>
      <c r="BD21" s="10">
        <v>0</v>
      </c>
      <c r="BE21" s="10">
        <v>0</v>
      </c>
      <c r="BF21" s="10">
        <v>0</v>
      </c>
      <c r="BG21" s="10">
        <v>0</v>
      </c>
      <c r="BH21" s="10">
        <v>0</v>
      </c>
      <c r="BI21" s="10">
        <v>20.710691153439999</v>
      </c>
      <c r="BJ21" s="10">
        <v>28.248554086239999</v>
      </c>
      <c r="BK21" s="10">
        <v>41.83167400552</v>
      </c>
      <c r="BL21" s="10">
        <v>39.412328125350001</v>
      </c>
      <c r="BM21" s="10">
        <v>0</v>
      </c>
      <c r="BN21" s="10">
        <v>0</v>
      </c>
      <c r="BO21" s="10">
        <v>0</v>
      </c>
      <c r="BP21" s="10">
        <v>0</v>
      </c>
      <c r="BQ21" s="10">
        <v>0</v>
      </c>
      <c r="BR21" s="10">
        <v>223.6224016255</v>
      </c>
      <c r="BS21" s="10">
        <v>268.92171866410001</v>
      </c>
      <c r="BT21" s="10">
        <v>251.0445951653</v>
      </c>
      <c r="BU21" s="10">
        <v>432.45423327089998</v>
      </c>
      <c r="BV21" s="10">
        <v>0</v>
      </c>
      <c r="BW21" s="10">
        <v>0</v>
      </c>
      <c r="BX21" s="10">
        <v>0</v>
      </c>
      <c r="BY21" s="10">
        <v>0</v>
      </c>
      <c r="BZ21" s="10">
        <v>0</v>
      </c>
      <c r="CA21" s="10">
        <v>307.6384414785</v>
      </c>
      <c r="CB21" s="10">
        <v>334.23568506229998</v>
      </c>
      <c r="CC21" s="10">
        <v>335.5046236375</v>
      </c>
      <c r="CD21" s="10">
        <v>549.30626262340002</v>
      </c>
      <c r="CE21" s="10">
        <v>0</v>
      </c>
      <c r="CF21" s="10">
        <v>0</v>
      </c>
      <c r="CG21" s="10">
        <v>0</v>
      </c>
      <c r="CH21" s="10">
        <v>0</v>
      </c>
      <c r="CI21" s="10">
        <v>0</v>
      </c>
      <c r="CJ21" s="10">
        <v>357.60011280970002</v>
      </c>
      <c r="CK21" s="10">
        <v>400.61174174489997</v>
      </c>
      <c r="CL21" s="10">
        <v>383.72933626510002</v>
      </c>
      <c r="CM21" s="10">
        <v>667.15044793679999</v>
      </c>
      <c r="CN21" s="10">
        <v>0</v>
      </c>
      <c r="CO21" s="10">
        <v>0</v>
      </c>
      <c r="CP21" s="10">
        <v>0</v>
      </c>
      <c r="CQ21" s="10">
        <v>0</v>
      </c>
      <c r="CR21" s="10">
        <v>0</v>
      </c>
      <c r="CS21" s="10">
        <v>180.68449573000001</v>
      </c>
      <c r="CT21" s="10">
        <v>215.29995810619999</v>
      </c>
      <c r="CU21" s="10">
        <v>214.36129871049999</v>
      </c>
      <c r="CV21" s="10">
        <v>324.67073326249999</v>
      </c>
    </row>
    <row r="22" spans="1:100" x14ac:dyDescent="0.4">
      <c r="B22" s="10">
        <v>258.6743145209</v>
      </c>
      <c r="C22" s="10">
        <v>206.75410247049999</v>
      </c>
      <c r="D22" s="10">
        <v>207.85803000000001</v>
      </c>
      <c r="E22" s="10">
        <v>239.88920721349999</v>
      </c>
      <c r="F22" s="10">
        <v>336.56823603610002</v>
      </c>
      <c r="G22" s="10">
        <v>414.93832661670001</v>
      </c>
      <c r="H22" s="10">
        <v>393.1087009327</v>
      </c>
      <c r="I22" s="10">
        <v>411.1167491361</v>
      </c>
      <c r="J22" s="10">
        <v>684.19789504209996</v>
      </c>
      <c r="K22" s="10">
        <v>419.0732289545</v>
      </c>
      <c r="L22" s="10">
        <v>387.37719659430002</v>
      </c>
      <c r="M22" s="10">
        <v>394.89598999999998</v>
      </c>
      <c r="N22" s="10">
        <v>379.96653470640001</v>
      </c>
      <c r="O22" s="10">
        <v>764.5510685534</v>
      </c>
      <c r="P22" s="10">
        <v>684.26920344040002</v>
      </c>
      <c r="Q22" s="10">
        <v>663.39166233169999</v>
      </c>
      <c r="R22" s="10">
        <v>674.01172105759997</v>
      </c>
      <c r="S22" s="10">
        <v>1128.41468854</v>
      </c>
      <c r="T22" s="10">
        <v>406.76220408530003</v>
      </c>
      <c r="U22" s="10">
        <v>349.80548503130001</v>
      </c>
      <c r="V22" s="10">
        <v>347.53294</v>
      </c>
      <c r="W22" s="10">
        <v>339.02333690590001</v>
      </c>
      <c r="X22" s="10">
        <v>618.09155849379999</v>
      </c>
      <c r="Y22" s="10">
        <v>617.18630347789997</v>
      </c>
      <c r="Z22" s="10">
        <v>627.76873530119997</v>
      </c>
      <c r="AA22" s="10">
        <v>636.72706064479996</v>
      </c>
      <c r="AB22" s="10">
        <v>1073.374845675</v>
      </c>
      <c r="AC22" s="10">
        <v>384.58491519939997</v>
      </c>
      <c r="AD22" s="10">
        <v>402.11084453350003</v>
      </c>
      <c r="AE22" s="10">
        <v>363.04106999999999</v>
      </c>
      <c r="AF22" s="10">
        <v>324.62825589760001</v>
      </c>
      <c r="AG22" s="10">
        <v>580.37435151759996</v>
      </c>
      <c r="AH22" s="10">
        <v>579.05991985059995</v>
      </c>
      <c r="AI22" s="10">
        <v>581.35840760539998</v>
      </c>
      <c r="AJ22" s="10">
        <v>561.89971533259995</v>
      </c>
      <c r="AK22" s="10">
        <v>927.34131457230001</v>
      </c>
      <c r="AL22" s="10">
        <v>337.67732900070001</v>
      </c>
      <c r="AM22" s="10">
        <v>293.76269319950001</v>
      </c>
      <c r="AN22" s="10">
        <v>324.50139000000001</v>
      </c>
      <c r="AO22" s="10">
        <v>297.39304834439997</v>
      </c>
      <c r="AP22" s="10">
        <v>532.71543810840001</v>
      </c>
      <c r="AQ22" s="10">
        <v>534.86103441440002</v>
      </c>
      <c r="AR22" s="10">
        <v>537.47378196149998</v>
      </c>
      <c r="AS22" s="10">
        <v>520.81066326339999</v>
      </c>
      <c r="AT22" s="10">
        <v>855.37523773249995</v>
      </c>
      <c r="AU22" s="10">
        <v>270.92492075069998</v>
      </c>
      <c r="AV22" s="10">
        <v>262.36693448670002</v>
      </c>
      <c r="AW22" s="10">
        <v>234.22774000000001</v>
      </c>
      <c r="AX22" s="10">
        <v>230.80629662379999</v>
      </c>
      <c r="AY22" s="10">
        <v>502.68849657880003</v>
      </c>
      <c r="AZ22" s="10">
        <v>488.03964374970002</v>
      </c>
      <c r="BA22" s="10">
        <v>520.38165158490006</v>
      </c>
      <c r="BB22" s="10">
        <v>463.59296599330003</v>
      </c>
      <c r="BC22" s="10">
        <v>868.07166433760005</v>
      </c>
      <c r="BD22" s="10">
        <v>186.9545668886</v>
      </c>
      <c r="BE22" s="10">
        <v>201.77211584380001</v>
      </c>
      <c r="BF22" s="10">
        <v>193.1121</v>
      </c>
      <c r="BG22" s="10">
        <v>177.74369082410001</v>
      </c>
      <c r="BH22" s="10">
        <v>246.89136659779999</v>
      </c>
      <c r="BI22" s="10">
        <v>261.6455684503</v>
      </c>
      <c r="BJ22" s="10">
        <v>246.00304049409999</v>
      </c>
      <c r="BK22" s="10">
        <v>286.2186198398</v>
      </c>
      <c r="BL22" s="10">
        <v>446.85162582309999</v>
      </c>
      <c r="BM22" s="10">
        <v>1118.3442517210001</v>
      </c>
      <c r="BN22" s="10">
        <v>1028.9519666829999</v>
      </c>
      <c r="BO22" s="10">
        <v>1005.80999</v>
      </c>
      <c r="BP22" s="10">
        <v>985.46039520500005</v>
      </c>
      <c r="BQ22" s="10">
        <v>1755.8868206699999</v>
      </c>
      <c r="BR22" s="10">
        <v>1752.8369306449999</v>
      </c>
      <c r="BS22" s="10">
        <v>1754.4793060980001</v>
      </c>
      <c r="BT22" s="10">
        <v>1799.134141944</v>
      </c>
      <c r="BU22" s="10">
        <v>3020.550763321</v>
      </c>
      <c r="BV22" s="10">
        <v>1153.612802186</v>
      </c>
      <c r="BW22" s="10">
        <v>1075.067046072</v>
      </c>
      <c r="BX22" s="10">
        <v>1047.8603499999999</v>
      </c>
      <c r="BY22" s="10">
        <v>1020.433488172</v>
      </c>
      <c r="BZ22" s="10">
        <v>1817.5978715010001</v>
      </c>
      <c r="CA22" s="10">
        <v>1805.6587632129999</v>
      </c>
      <c r="CB22" s="10">
        <v>1770.486660114</v>
      </c>
      <c r="CC22" s="10">
        <v>1701.07770433</v>
      </c>
      <c r="CD22" s="10">
        <v>2921.773676756</v>
      </c>
      <c r="CE22" s="10">
        <v>1509.81425698</v>
      </c>
      <c r="CF22" s="10">
        <v>1383.6496055079999</v>
      </c>
      <c r="CG22" s="10">
        <v>1355.1001699999999</v>
      </c>
      <c r="CH22" s="10">
        <v>1344.1290153089999</v>
      </c>
      <c r="CI22" s="10">
        <v>2363.4415661379999</v>
      </c>
      <c r="CJ22" s="10">
        <v>2343.7882726490002</v>
      </c>
      <c r="CK22" s="10">
        <v>2394.2378484450001</v>
      </c>
      <c r="CL22" s="10">
        <v>2358.2221231120002</v>
      </c>
      <c r="CM22" s="10">
        <v>4013.4190004729999</v>
      </c>
      <c r="CN22" s="10">
        <v>767.18574301950002</v>
      </c>
      <c r="CO22" s="10">
        <v>722.35039449199996</v>
      </c>
      <c r="CP22" s="10">
        <v>711.89931999999999</v>
      </c>
      <c r="CQ22" s="10">
        <v>664.87098469149998</v>
      </c>
      <c r="CR22" s="10">
        <v>1222.5584338619999</v>
      </c>
      <c r="CS22" s="10">
        <v>1236.211727351</v>
      </c>
      <c r="CT22" s="10">
        <v>1177.7621515549999</v>
      </c>
      <c r="CU22" s="10">
        <v>1191.125665729</v>
      </c>
      <c r="CV22" s="10">
        <v>1973.5561672179999</v>
      </c>
    </row>
    <row r="23" spans="1:100" x14ac:dyDescent="0.4">
      <c r="B23" s="4" t="s">
        <v>95</v>
      </c>
      <c r="C23" s="4" t="s">
        <v>95</v>
      </c>
      <c r="D23" s="4" t="s">
        <v>95</v>
      </c>
      <c r="E23" s="4" t="s">
        <v>95</v>
      </c>
      <c r="F23" s="4" t="s">
        <v>95</v>
      </c>
      <c r="G23" s="4" t="s">
        <v>437</v>
      </c>
      <c r="H23" s="4" t="s">
        <v>107</v>
      </c>
      <c r="I23" s="4" t="s">
        <v>107</v>
      </c>
      <c r="J23" s="4" t="s">
        <v>107</v>
      </c>
      <c r="K23" s="4" t="s">
        <v>95</v>
      </c>
      <c r="L23" s="4" t="s">
        <v>95</v>
      </c>
      <c r="M23" s="4" t="s">
        <v>95</v>
      </c>
      <c r="N23" s="4" t="s">
        <v>95</v>
      </c>
      <c r="O23" s="4" t="s">
        <v>95</v>
      </c>
      <c r="P23" s="4" t="s">
        <v>107</v>
      </c>
      <c r="Q23" s="4" t="s">
        <v>107</v>
      </c>
      <c r="R23" s="4" t="s">
        <v>107</v>
      </c>
      <c r="S23" s="4" t="s">
        <v>107</v>
      </c>
      <c r="T23" s="4" t="s">
        <v>95</v>
      </c>
      <c r="U23" s="4" t="s">
        <v>95</v>
      </c>
      <c r="V23" s="4" t="s">
        <v>95</v>
      </c>
      <c r="W23" s="4" t="s">
        <v>95</v>
      </c>
      <c r="X23" s="4" t="s">
        <v>95</v>
      </c>
      <c r="Y23" s="4" t="s">
        <v>107</v>
      </c>
      <c r="Z23" s="4" t="s">
        <v>107</v>
      </c>
      <c r="AA23" s="4" t="s">
        <v>107</v>
      </c>
      <c r="AB23" s="4" t="s">
        <v>107</v>
      </c>
      <c r="AC23" s="4" t="s">
        <v>95</v>
      </c>
      <c r="AD23" s="4" t="s">
        <v>95</v>
      </c>
      <c r="AE23" s="4" t="s">
        <v>95</v>
      </c>
      <c r="AF23" s="4" t="s">
        <v>95</v>
      </c>
      <c r="AG23" s="4" t="s">
        <v>95</v>
      </c>
      <c r="AH23" s="4" t="s">
        <v>107</v>
      </c>
      <c r="AI23" s="4" t="s">
        <v>107</v>
      </c>
      <c r="AJ23" s="4" t="s">
        <v>107</v>
      </c>
      <c r="AK23" s="4" t="s">
        <v>107</v>
      </c>
      <c r="AL23" s="4" t="s">
        <v>95</v>
      </c>
      <c r="AM23" s="4" t="s">
        <v>95</v>
      </c>
      <c r="AN23" s="4" t="s">
        <v>95</v>
      </c>
      <c r="AO23" s="4" t="s">
        <v>95</v>
      </c>
      <c r="AP23" s="4" t="s">
        <v>95</v>
      </c>
      <c r="AQ23" s="4" t="s">
        <v>107</v>
      </c>
      <c r="AR23" s="4" t="s">
        <v>107</v>
      </c>
      <c r="AS23" s="4" t="s">
        <v>107</v>
      </c>
      <c r="AT23" s="4" t="s">
        <v>107</v>
      </c>
      <c r="AU23" s="4" t="s">
        <v>95</v>
      </c>
      <c r="AV23" s="4" t="s">
        <v>95</v>
      </c>
      <c r="AW23" s="4" t="s">
        <v>95</v>
      </c>
      <c r="AX23" s="4" t="s">
        <v>95</v>
      </c>
      <c r="AY23" s="4" t="s">
        <v>95</v>
      </c>
      <c r="AZ23" s="4" t="s">
        <v>107</v>
      </c>
      <c r="BA23" s="4" t="s">
        <v>107</v>
      </c>
      <c r="BB23" s="4" t="s">
        <v>107</v>
      </c>
      <c r="BC23" s="4" t="s">
        <v>107</v>
      </c>
      <c r="BD23" s="4" t="s">
        <v>95</v>
      </c>
      <c r="BE23" s="4" t="s">
        <v>95</v>
      </c>
      <c r="BF23" s="4" t="s">
        <v>95</v>
      </c>
      <c r="BG23" s="4" t="s">
        <v>95</v>
      </c>
      <c r="BH23" s="4" t="s">
        <v>95</v>
      </c>
      <c r="BI23" s="4" t="s">
        <v>107</v>
      </c>
      <c r="BJ23" s="4" t="s">
        <v>107</v>
      </c>
      <c r="BK23" s="4" t="s">
        <v>514</v>
      </c>
      <c r="BL23" s="4" t="s">
        <v>107</v>
      </c>
      <c r="BM23" s="4" t="s">
        <v>95</v>
      </c>
      <c r="BN23" s="4" t="s">
        <v>95</v>
      </c>
      <c r="BO23" s="4" t="s">
        <v>95</v>
      </c>
      <c r="BP23" s="4" t="s">
        <v>95</v>
      </c>
      <c r="BQ23" s="4" t="s">
        <v>95</v>
      </c>
      <c r="BR23" s="4" t="s">
        <v>107</v>
      </c>
      <c r="BS23" s="4" t="s">
        <v>107</v>
      </c>
      <c r="BT23" s="4" t="s">
        <v>107</v>
      </c>
      <c r="BU23" s="4" t="s">
        <v>107</v>
      </c>
      <c r="BV23" s="4" t="s">
        <v>95</v>
      </c>
      <c r="BW23" s="4" t="s">
        <v>95</v>
      </c>
      <c r="BX23" s="4" t="s">
        <v>95</v>
      </c>
      <c r="BY23" s="4" t="s">
        <v>95</v>
      </c>
      <c r="BZ23" s="4" t="s">
        <v>95</v>
      </c>
      <c r="CA23" s="4" t="s">
        <v>107</v>
      </c>
      <c r="CB23" s="4" t="s">
        <v>107</v>
      </c>
      <c r="CC23" s="4" t="s">
        <v>107</v>
      </c>
      <c r="CD23" s="4" t="s">
        <v>107</v>
      </c>
      <c r="CE23" s="4" t="s">
        <v>95</v>
      </c>
      <c r="CF23" s="4" t="s">
        <v>95</v>
      </c>
      <c r="CG23" s="4" t="s">
        <v>95</v>
      </c>
      <c r="CH23" s="4" t="s">
        <v>95</v>
      </c>
      <c r="CI23" s="4" t="s">
        <v>95</v>
      </c>
      <c r="CJ23" s="4" t="s">
        <v>107</v>
      </c>
      <c r="CK23" s="4" t="s">
        <v>107</v>
      </c>
      <c r="CL23" s="4" t="s">
        <v>107</v>
      </c>
      <c r="CM23" s="4" t="s">
        <v>107</v>
      </c>
      <c r="CN23" s="4" t="s">
        <v>95</v>
      </c>
      <c r="CO23" s="4" t="s">
        <v>95</v>
      </c>
      <c r="CP23" s="4" t="s">
        <v>95</v>
      </c>
      <c r="CQ23" s="4" t="s">
        <v>95</v>
      </c>
      <c r="CR23" s="4" t="s">
        <v>95</v>
      </c>
      <c r="CS23" s="4" t="s">
        <v>107</v>
      </c>
      <c r="CT23" s="4" t="s">
        <v>127</v>
      </c>
      <c r="CU23" s="4" t="s">
        <v>107</v>
      </c>
      <c r="CV23" s="4" t="s">
        <v>107</v>
      </c>
    </row>
    <row r="24" spans="1:100" x14ac:dyDescent="0.4">
      <c r="A24" s="1" t="s">
        <v>906</v>
      </c>
      <c r="B24" s="9">
        <v>0</v>
      </c>
      <c r="C24" s="9">
        <v>0</v>
      </c>
      <c r="D24" s="9">
        <v>0</v>
      </c>
      <c r="E24" s="9">
        <v>0</v>
      </c>
      <c r="F24" s="9">
        <v>0</v>
      </c>
      <c r="G24" s="9">
        <v>4.3056196057650001E-2</v>
      </c>
      <c r="H24" s="9">
        <v>9.2269706510610006E-2</v>
      </c>
      <c r="I24" s="9">
        <v>9.9912654380950011E-2</v>
      </c>
      <c r="J24" s="9">
        <v>7.9156141880979997E-2</v>
      </c>
      <c r="K24" s="9">
        <v>0</v>
      </c>
      <c r="L24" s="9">
        <v>0</v>
      </c>
      <c r="M24" s="9">
        <v>0</v>
      </c>
      <c r="N24" s="9">
        <v>0</v>
      </c>
      <c r="O24" s="9">
        <v>0</v>
      </c>
      <c r="P24" s="9">
        <v>7.7434684094049994E-2</v>
      </c>
      <c r="Q24" s="9">
        <v>7.5383421720490007E-2</v>
      </c>
      <c r="R24" s="9">
        <v>4.6676775314309998E-2</v>
      </c>
      <c r="S24" s="9">
        <v>7.047464480441E-2</v>
      </c>
      <c r="T24" s="9">
        <v>0</v>
      </c>
      <c r="U24" s="9">
        <v>0</v>
      </c>
      <c r="V24" s="9">
        <v>0</v>
      </c>
      <c r="W24" s="9">
        <v>0</v>
      </c>
      <c r="X24" s="9">
        <v>0</v>
      </c>
      <c r="Y24" s="9">
        <v>5.5911512938980001E-2</v>
      </c>
      <c r="Z24" s="9">
        <v>8.0128921547500009E-2</v>
      </c>
      <c r="AA24" s="9">
        <v>9.857704548408E-2</v>
      </c>
      <c r="AB24" s="9">
        <v>8.6028798395029998E-2</v>
      </c>
      <c r="AC24" s="9">
        <v>0</v>
      </c>
      <c r="AD24" s="9">
        <v>0</v>
      </c>
      <c r="AE24" s="9">
        <v>0</v>
      </c>
      <c r="AF24" s="9">
        <v>0</v>
      </c>
      <c r="AG24" s="9">
        <v>0</v>
      </c>
      <c r="AH24" s="9">
        <v>6.9653488697880003E-2</v>
      </c>
      <c r="AI24" s="9">
        <v>9.7685046718899993E-2</v>
      </c>
      <c r="AJ24" s="9">
        <v>8.2166474745980003E-2</v>
      </c>
      <c r="AK24" s="9">
        <v>7.143462190173E-2</v>
      </c>
      <c r="AL24" s="9">
        <v>0</v>
      </c>
      <c r="AM24" s="9">
        <v>0</v>
      </c>
      <c r="AN24" s="9">
        <v>0</v>
      </c>
      <c r="AO24" s="9">
        <v>0</v>
      </c>
      <c r="AP24" s="9">
        <v>0</v>
      </c>
      <c r="AQ24" s="9">
        <v>7.2313895752230004E-2</v>
      </c>
      <c r="AR24" s="9">
        <v>8.509470373743E-2</v>
      </c>
      <c r="AS24" s="9">
        <v>7.6582211577269993E-2</v>
      </c>
      <c r="AT24" s="9">
        <v>4.4369798866080001E-2</v>
      </c>
      <c r="AU24" s="9">
        <v>0</v>
      </c>
      <c r="AV24" s="9">
        <v>0</v>
      </c>
      <c r="AW24" s="9">
        <v>0</v>
      </c>
      <c r="AX24" s="9">
        <v>0</v>
      </c>
      <c r="AY24" s="9">
        <v>0</v>
      </c>
      <c r="AZ24" s="9">
        <v>5.9965007850439997E-2</v>
      </c>
      <c r="BA24" s="9">
        <v>4.9257549864200001E-2</v>
      </c>
      <c r="BB24" s="9">
        <v>6.4837842914689997E-2</v>
      </c>
      <c r="BC24" s="9">
        <v>5.7278899912620002E-2</v>
      </c>
      <c r="BD24" s="9">
        <v>0</v>
      </c>
      <c r="BE24" s="9">
        <v>0</v>
      </c>
      <c r="BF24" s="9">
        <v>0</v>
      </c>
      <c r="BG24" s="9">
        <v>0</v>
      </c>
      <c r="BH24" s="9">
        <v>0</v>
      </c>
      <c r="BI24" s="9">
        <v>1.867259115985E-2</v>
      </c>
      <c r="BJ24" s="9">
        <v>3.7606465546209999E-2</v>
      </c>
      <c r="BK24" s="9">
        <v>2.1292505604969997E-2</v>
      </c>
      <c r="BL24" s="9">
        <v>6.5233616926110002E-2</v>
      </c>
      <c r="BM24" s="9">
        <v>0</v>
      </c>
      <c r="BN24" s="9">
        <v>0</v>
      </c>
      <c r="BO24" s="9">
        <v>0</v>
      </c>
      <c r="BP24" s="9">
        <v>0</v>
      </c>
      <c r="BQ24" s="9">
        <v>0</v>
      </c>
      <c r="BR24" s="9">
        <v>5.1187607500560006E-2</v>
      </c>
      <c r="BS24" s="9">
        <v>6.1155021537309999E-2</v>
      </c>
      <c r="BT24" s="9">
        <v>6.1718871420830004E-2</v>
      </c>
      <c r="BU24" s="9">
        <v>5.993935022283E-2</v>
      </c>
      <c r="BV24" s="9">
        <v>0</v>
      </c>
      <c r="BW24" s="9">
        <v>0</v>
      </c>
      <c r="BX24" s="9">
        <v>0</v>
      </c>
      <c r="BY24" s="9">
        <v>0</v>
      </c>
      <c r="BZ24" s="9">
        <v>0</v>
      </c>
      <c r="CA24" s="9">
        <v>7.0753938679279996E-2</v>
      </c>
      <c r="CB24" s="9">
        <v>9.44459605816E-2</v>
      </c>
      <c r="CC24" s="9">
        <v>8.3344006386409999E-2</v>
      </c>
      <c r="CD24" s="9">
        <v>7.6988642185320005E-2</v>
      </c>
      <c r="CE24" s="9">
        <v>0</v>
      </c>
      <c r="CF24" s="9">
        <v>0</v>
      </c>
      <c r="CG24" s="9">
        <v>0</v>
      </c>
      <c r="CH24" s="9">
        <v>0</v>
      </c>
      <c r="CI24" s="9">
        <v>0</v>
      </c>
      <c r="CJ24" s="9">
        <v>5.9922546636810001E-2</v>
      </c>
      <c r="CK24" s="9">
        <v>7.7006852769150008E-2</v>
      </c>
      <c r="CL24" s="9">
        <v>7.4396370296169995E-2</v>
      </c>
      <c r="CM24" s="9">
        <v>7.0217090548809993E-2</v>
      </c>
      <c r="CN24" s="9">
        <v>0</v>
      </c>
      <c r="CO24" s="9">
        <v>0</v>
      </c>
      <c r="CP24" s="9">
        <v>0</v>
      </c>
      <c r="CQ24" s="9">
        <v>0</v>
      </c>
      <c r="CR24" s="9">
        <v>0</v>
      </c>
      <c r="CS24" s="9">
        <v>6.3157647028800001E-2</v>
      </c>
      <c r="CT24" s="9">
        <v>7.7826597012449997E-2</v>
      </c>
      <c r="CU24" s="9">
        <v>6.8898520488110002E-2</v>
      </c>
      <c r="CV24" s="9">
        <v>6.5001130966110002E-2</v>
      </c>
    </row>
    <row r="25" spans="1:100" x14ac:dyDescent="0.4">
      <c r="B25" s="10">
        <v>0</v>
      </c>
      <c r="C25" s="10">
        <v>0</v>
      </c>
      <c r="D25" s="10">
        <v>0</v>
      </c>
      <c r="E25" s="10">
        <v>0</v>
      </c>
      <c r="F25" s="10">
        <v>0</v>
      </c>
      <c r="G25" s="10">
        <v>6</v>
      </c>
      <c r="H25" s="10">
        <v>17</v>
      </c>
      <c r="I25" s="10">
        <v>18</v>
      </c>
      <c r="J25" s="10">
        <v>46</v>
      </c>
      <c r="K25" s="10">
        <v>0</v>
      </c>
      <c r="L25" s="10">
        <v>0</v>
      </c>
      <c r="M25" s="10">
        <v>0</v>
      </c>
      <c r="N25" s="10">
        <v>0</v>
      </c>
      <c r="O25" s="10">
        <v>0</v>
      </c>
      <c r="P25" s="10">
        <v>33</v>
      </c>
      <c r="Q25" s="10">
        <v>39</v>
      </c>
      <c r="R25" s="10">
        <v>28</v>
      </c>
      <c r="S25" s="10">
        <v>87</v>
      </c>
      <c r="T25" s="10">
        <v>0</v>
      </c>
      <c r="U25" s="10">
        <v>0</v>
      </c>
      <c r="V25" s="10">
        <v>0</v>
      </c>
      <c r="W25" s="10">
        <v>0</v>
      </c>
      <c r="X25" s="10">
        <v>0</v>
      </c>
      <c r="Y25" s="10">
        <v>31</v>
      </c>
      <c r="Z25" s="10">
        <v>47</v>
      </c>
      <c r="AA25" s="10">
        <v>71</v>
      </c>
      <c r="AB25" s="10">
        <v>109</v>
      </c>
      <c r="AC25" s="10">
        <v>0</v>
      </c>
      <c r="AD25" s="10">
        <v>0</v>
      </c>
      <c r="AE25" s="10">
        <v>0</v>
      </c>
      <c r="AF25" s="10">
        <v>0</v>
      </c>
      <c r="AG25" s="10">
        <v>0</v>
      </c>
      <c r="AH25" s="10">
        <v>44</v>
      </c>
      <c r="AI25" s="10">
        <v>53</v>
      </c>
      <c r="AJ25" s="10">
        <v>49</v>
      </c>
      <c r="AK25" s="10">
        <v>69</v>
      </c>
      <c r="AL25" s="10">
        <v>0</v>
      </c>
      <c r="AM25" s="10">
        <v>0</v>
      </c>
      <c r="AN25" s="10">
        <v>0</v>
      </c>
      <c r="AO25" s="10">
        <v>0</v>
      </c>
      <c r="AP25" s="10">
        <v>0</v>
      </c>
      <c r="AQ25" s="10">
        <v>47</v>
      </c>
      <c r="AR25" s="10">
        <v>50</v>
      </c>
      <c r="AS25" s="10">
        <v>54</v>
      </c>
      <c r="AT25" s="10">
        <v>48</v>
      </c>
      <c r="AU25" s="10">
        <v>0</v>
      </c>
      <c r="AV25" s="10">
        <v>0</v>
      </c>
      <c r="AW25" s="10">
        <v>0</v>
      </c>
      <c r="AX25" s="10">
        <v>0</v>
      </c>
      <c r="AY25" s="10">
        <v>0</v>
      </c>
      <c r="AZ25" s="10">
        <v>44</v>
      </c>
      <c r="BA25" s="10">
        <v>40</v>
      </c>
      <c r="BB25" s="10">
        <v>42</v>
      </c>
      <c r="BC25" s="10">
        <v>54</v>
      </c>
      <c r="BD25" s="10">
        <v>0</v>
      </c>
      <c r="BE25" s="10">
        <v>0</v>
      </c>
      <c r="BF25" s="10">
        <v>0</v>
      </c>
      <c r="BG25" s="10">
        <v>0</v>
      </c>
      <c r="BH25" s="10">
        <v>0</v>
      </c>
      <c r="BI25" s="10">
        <v>7</v>
      </c>
      <c r="BJ25" s="10">
        <v>16</v>
      </c>
      <c r="BK25" s="10">
        <v>9</v>
      </c>
      <c r="BL25" s="10">
        <v>25</v>
      </c>
      <c r="BM25" s="10">
        <v>0</v>
      </c>
      <c r="BN25" s="10">
        <v>0</v>
      </c>
      <c r="BO25" s="10">
        <v>0</v>
      </c>
      <c r="BP25" s="10">
        <v>0</v>
      </c>
      <c r="BQ25" s="10">
        <v>0</v>
      </c>
      <c r="BR25" s="10">
        <v>72</v>
      </c>
      <c r="BS25" s="10">
        <v>84</v>
      </c>
      <c r="BT25" s="10">
        <v>82</v>
      </c>
      <c r="BU25" s="10">
        <v>140</v>
      </c>
      <c r="BV25" s="10">
        <v>0</v>
      </c>
      <c r="BW25" s="10">
        <v>0</v>
      </c>
      <c r="BX25" s="10">
        <v>0</v>
      </c>
      <c r="BY25" s="10">
        <v>0</v>
      </c>
      <c r="BZ25" s="10">
        <v>0</v>
      </c>
      <c r="CA25" s="10">
        <v>138</v>
      </c>
      <c r="CB25" s="10">
        <v>178</v>
      </c>
      <c r="CC25" s="10">
        <v>186</v>
      </c>
      <c r="CD25" s="10">
        <v>294</v>
      </c>
      <c r="CE25" s="10">
        <v>0</v>
      </c>
      <c r="CF25" s="10">
        <v>0</v>
      </c>
      <c r="CG25" s="10">
        <v>0</v>
      </c>
      <c r="CH25" s="10">
        <v>0</v>
      </c>
      <c r="CI25" s="10">
        <v>0</v>
      </c>
      <c r="CJ25" s="10">
        <v>146</v>
      </c>
      <c r="CK25" s="10">
        <v>180</v>
      </c>
      <c r="CL25" s="10">
        <v>194</v>
      </c>
      <c r="CM25" s="10">
        <v>301</v>
      </c>
      <c r="CN25" s="10">
        <v>0</v>
      </c>
      <c r="CO25" s="10">
        <v>0</v>
      </c>
      <c r="CP25" s="10">
        <v>0</v>
      </c>
      <c r="CQ25" s="10">
        <v>0</v>
      </c>
      <c r="CR25" s="10">
        <v>0</v>
      </c>
      <c r="CS25" s="10">
        <v>66</v>
      </c>
      <c r="CT25" s="10">
        <v>83</v>
      </c>
      <c r="CU25" s="10">
        <v>77</v>
      </c>
      <c r="CV25" s="10">
        <v>138</v>
      </c>
    </row>
    <row r="26" spans="1:100" x14ac:dyDescent="0.4">
      <c r="B26" s="10">
        <v>136</v>
      </c>
      <c r="C26" s="10">
        <v>108</v>
      </c>
      <c r="D26" s="10">
        <v>91</v>
      </c>
      <c r="E26" s="10">
        <v>81</v>
      </c>
      <c r="F26" s="10">
        <v>151</v>
      </c>
      <c r="G26" s="10">
        <v>140</v>
      </c>
      <c r="H26" s="10">
        <v>171</v>
      </c>
      <c r="I26" s="10">
        <v>194</v>
      </c>
      <c r="J26" s="10">
        <v>525</v>
      </c>
      <c r="K26" s="10">
        <v>292</v>
      </c>
      <c r="L26" s="10">
        <v>251</v>
      </c>
      <c r="M26" s="10">
        <v>254</v>
      </c>
      <c r="N26" s="10">
        <v>265</v>
      </c>
      <c r="O26" s="10">
        <v>474</v>
      </c>
      <c r="P26" s="10">
        <v>399</v>
      </c>
      <c r="Q26" s="10">
        <v>458</v>
      </c>
      <c r="R26" s="10">
        <v>487</v>
      </c>
      <c r="S26" s="10">
        <v>1024</v>
      </c>
      <c r="T26" s="10">
        <v>317</v>
      </c>
      <c r="U26" s="10">
        <v>269</v>
      </c>
      <c r="V26" s="10">
        <v>299</v>
      </c>
      <c r="W26" s="10">
        <v>308</v>
      </c>
      <c r="X26" s="10">
        <v>580</v>
      </c>
      <c r="Y26" s="10">
        <v>558</v>
      </c>
      <c r="Z26" s="10">
        <v>557</v>
      </c>
      <c r="AA26" s="10">
        <v>670</v>
      </c>
      <c r="AB26" s="10">
        <v>1265</v>
      </c>
      <c r="AC26" s="10">
        <v>386</v>
      </c>
      <c r="AD26" s="10">
        <v>369</v>
      </c>
      <c r="AE26" s="10">
        <v>370</v>
      </c>
      <c r="AF26" s="10">
        <v>311</v>
      </c>
      <c r="AG26" s="10">
        <v>580</v>
      </c>
      <c r="AH26" s="10">
        <v>579</v>
      </c>
      <c r="AI26" s="10">
        <v>605</v>
      </c>
      <c r="AJ26" s="10">
        <v>615</v>
      </c>
      <c r="AK26" s="10">
        <v>977</v>
      </c>
      <c r="AL26" s="10">
        <v>500</v>
      </c>
      <c r="AM26" s="10">
        <v>434</v>
      </c>
      <c r="AN26" s="10">
        <v>404</v>
      </c>
      <c r="AO26" s="10">
        <v>417</v>
      </c>
      <c r="AP26" s="10">
        <v>702</v>
      </c>
      <c r="AQ26" s="10">
        <v>697</v>
      </c>
      <c r="AR26" s="10">
        <v>673</v>
      </c>
      <c r="AS26" s="10">
        <v>615</v>
      </c>
      <c r="AT26" s="10">
        <v>885</v>
      </c>
      <c r="AU26" s="10">
        <v>437</v>
      </c>
      <c r="AV26" s="10">
        <v>465</v>
      </c>
      <c r="AW26" s="10">
        <v>429</v>
      </c>
      <c r="AX26" s="10">
        <v>412</v>
      </c>
      <c r="AY26" s="10">
        <v>735</v>
      </c>
      <c r="AZ26" s="10">
        <v>799</v>
      </c>
      <c r="BA26" s="10">
        <v>729</v>
      </c>
      <c r="BB26" s="10">
        <v>608</v>
      </c>
      <c r="BC26" s="10">
        <v>879</v>
      </c>
      <c r="BD26" s="10">
        <v>204</v>
      </c>
      <c r="BE26" s="10">
        <v>207</v>
      </c>
      <c r="BF26" s="10">
        <v>215</v>
      </c>
      <c r="BG26" s="10">
        <v>194</v>
      </c>
      <c r="BH26" s="10">
        <v>361</v>
      </c>
      <c r="BI26" s="10">
        <v>408</v>
      </c>
      <c r="BJ26" s="10">
        <v>375</v>
      </c>
      <c r="BK26" s="10">
        <v>339</v>
      </c>
      <c r="BL26" s="10">
        <v>431</v>
      </c>
      <c r="BM26" s="10">
        <v>1055</v>
      </c>
      <c r="BN26" s="10">
        <v>974</v>
      </c>
      <c r="BO26" s="10">
        <v>971</v>
      </c>
      <c r="BP26" s="10">
        <v>879</v>
      </c>
      <c r="BQ26" s="10">
        <v>1564</v>
      </c>
      <c r="BR26" s="10">
        <v>1560</v>
      </c>
      <c r="BS26" s="10">
        <v>1486</v>
      </c>
      <c r="BT26" s="10">
        <v>1327</v>
      </c>
      <c r="BU26" s="10">
        <v>2296</v>
      </c>
      <c r="BV26" s="10">
        <v>1217</v>
      </c>
      <c r="BW26" s="10">
        <v>1129</v>
      </c>
      <c r="BX26" s="10">
        <v>1090</v>
      </c>
      <c r="BY26" s="10">
        <v>1124</v>
      </c>
      <c r="BZ26" s="10">
        <v>2010</v>
      </c>
      <c r="CA26" s="10">
        <v>2001</v>
      </c>
      <c r="CB26" s="10">
        <v>2055</v>
      </c>
      <c r="CC26" s="10">
        <v>2161</v>
      </c>
      <c r="CD26" s="10">
        <v>3652</v>
      </c>
      <c r="CE26" s="10">
        <v>1503</v>
      </c>
      <c r="CF26" s="10">
        <v>1379</v>
      </c>
      <c r="CG26" s="10">
        <v>1366</v>
      </c>
      <c r="CH26" s="10">
        <v>1335</v>
      </c>
      <c r="CI26" s="10">
        <v>2387</v>
      </c>
      <c r="CJ26" s="10">
        <v>2405</v>
      </c>
      <c r="CK26" s="10">
        <v>2382</v>
      </c>
      <c r="CL26" s="10">
        <v>2397</v>
      </c>
      <c r="CM26" s="10">
        <v>4107</v>
      </c>
      <c r="CN26" s="10">
        <v>774</v>
      </c>
      <c r="CO26" s="10">
        <v>727</v>
      </c>
      <c r="CP26" s="10">
        <v>701</v>
      </c>
      <c r="CQ26" s="10">
        <v>674</v>
      </c>
      <c r="CR26" s="10">
        <v>1199</v>
      </c>
      <c r="CS26" s="10">
        <v>1175</v>
      </c>
      <c r="CT26" s="10">
        <v>1190</v>
      </c>
      <c r="CU26" s="10">
        <v>1127</v>
      </c>
      <c r="CV26" s="10">
        <v>1880</v>
      </c>
    </row>
    <row r="27" spans="1:100" x14ac:dyDescent="0.4">
      <c r="B27" s="10">
        <v>0</v>
      </c>
      <c r="C27" s="10">
        <v>0</v>
      </c>
      <c r="D27" s="10">
        <v>0</v>
      </c>
      <c r="E27" s="10">
        <v>0</v>
      </c>
      <c r="F27" s="10">
        <v>0</v>
      </c>
      <c r="G27" s="10">
        <v>17.86566594264</v>
      </c>
      <c r="H27" s="10">
        <v>36.27202446183</v>
      </c>
      <c r="I27" s="10">
        <v>41.075765666659997</v>
      </c>
      <c r="J27" s="10">
        <v>54.158465654620002</v>
      </c>
      <c r="K27" s="10">
        <v>0</v>
      </c>
      <c r="L27" s="10">
        <v>0</v>
      </c>
      <c r="M27" s="10">
        <v>0</v>
      </c>
      <c r="N27" s="10">
        <v>0</v>
      </c>
      <c r="O27" s="10">
        <v>0</v>
      </c>
      <c r="P27" s="10">
        <v>52.986169603690001</v>
      </c>
      <c r="Q27" s="10">
        <v>50.008733447410002</v>
      </c>
      <c r="R27" s="10">
        <v>31.460693663010002</v>
      </c>
      <c r="S27" s="10">
        <v>79.524624366919994</v>
      </c>
      <c r="T27" s="10">
        <v>0</v>
      </c>
      <c r="U27" s="10">
        <v>0</v>
      </c>
      <c r="V27" s="10">
        <v>0</v>
      </c>
      <c r="W27" s="10">
        <v>0</v>
      </c>
      <c r="X27" s="10">
        <v>0</v>
      </c>
      <c r="Y27" s="10">
        <v>34.507819992660004</v>
      </c>
      <c r="Z27" s="10">
        <v>50.302431740919999</v>
      </c>
      <c r="AA27" s="10">
        <v>62.766672418120002</v>
      </c>
      <c r="AB27" s="10">
        <v>92.341148200890004</v>
      </c>
      <c r="AC27" s="10">
        <v>0</v>
      </c>
      <c r="AD27" s="10">
        <v>0</v>
      </c>
      <c r="AE27" s="10">
        <v>0</v>
      </c>
      <c r="AF27" s="10">
        <v>0</v>
      </c>
      <c r="AG27" s="10">
        <v>0</v>
      </c>
      <c r="AH27" s="10">
        <v>40.333543582700003</v>
      </c>
      <c r="AI27" s="10">
        <v>56.790023207360001</v>
      </c>
      <c r="AJ27" s="10">
        <v>46.169318769649998</v>
      </c>
      <c r="AK27" s="10">
        <v>66.244276180330004</v>
      </c>
      <c r="AL27" s="10">
        <v>0</v>
      </c>
      <c r="AM27" s="10">
        <v>0</v>
      </c>
      <c r="AN27" s="10">
        <v>0</v>
      </c>
      <c r="AO27" s="10">
        <v>0</v>
      </c>
      <c r="AP27" s="10">
        <v>0</v>
      </c>
      <c r="AQ27" s="10">
        <v>38.677885084579998</v>
      </c>
      <c r="AR27" s="10">
        <v>45.736172242640002</v>
      </c>
      <c r="AS27" s="10">
        <v>39.884832405739999</v>
      </c>
      <c r="AT27" s="10">
        <v>37.952827253210003</v>
      </c>
      <c r="AU27" s="10">
        <v>0</v>
      </c>
      <c r="AV27" s="10">
        <v>0</v>
      </c>
      <c r="AW27" s="10">
        <v>0</v>
      </c>
      <c r="AX27" s="10">
        <v>0</v>
      </c>
      <c r="AY27" s="10">
        <v>0</v>
      </c>
      <c r="AZ27" s="10">
        <v>29.265301068780001</v>
      </c>
      <c r="BA27" s="10">
        <v>25.632725151359999</v>
      </c>
      <c r="BB27" s="10">
        <v>30.05836790543</v>
      </c>
      <c r="BC27" s="10">
        <v>49.72218997857</v>
      </c>
      <c r="BD27" s="10">
        <v>0</v>
      </c>
      <c r="BE27" s="10">
        <v>0</v>
      </c>
      <c r="BF27" s="10">
        <v>0</v>
      </c>
      <c r="BG27" s="10">
        <v>0</v>
      </c>
      <c r="BH27" s="10">
        <v>0</v>
      </c>
      <c r="BI27" s="10">
        <v>4.885600728459</v>
      </c>
      <c r="BJ27" s="10">
        <v>9.2513048666060005</v>
      </c>
      <c r="BK27" s="10">
        <v>6.0943115671859998</v>
      </c>
      <c r="BL27" s="10">
        <v>29.149747781759999</v>
      </c>
      <c r="BM27" s="10">
        <v>0</v>
      </c>
      <c r="BN27" s="10">
        <v>0</v>
      </c>
      <c r="BO27" s="10">
        <v>0</v>
      </c>
      <c r="BP27" s="10">
        <v>0</v>
      </c>
      <c r="BQ27" s="10">
        <v>0</v>
      </c>
      <c r="BR27" s="10">
        <v>89.723528818320005</v>
      </c>
      <c r="BS27" s="10">
        <v>107.29521975119999</v>
      </c>
      <c r="BT27" s="10">
        <v>111.04052877540001</v>
      </c>
      <c r="BU27" s="10">
        <v>181.04985006850001</v>
      </c>
      <c r="BV27" s="10">
        <v>0</v>
      </c>
      <c r="BW27" s="10">
        <v>0</v>
      </c>
      <c r="BX27" s="10">
        <v>0</v>
      </c>
      <c r="BY27" s="10">
        <v>0</v>
      </c>
      <c r="BZ27" s="10">
        <v>0</v>
      </c>
      <c r="CA27" s="10">
        <v>127.75746940809999</v>
      </c>
      <c r="CB27" s="10">
        <v>167.2153133114</v>
      </c>
      <c r="CC27" s="10">
        <v>141.7746310535</v>
      </c>
      <c r="CD27" s="10">
        <v>224.94338814619999</v>
      </c>
      <c r="CE27" s="10">
        <v>0</v>
      </c>
      <c r="CF27" s="10">
        <v>0</v>
      </c>
      <c r="CG27" s="10">
        <v>0</v>
      </c>
      <c r="CH27" s="10">
        <v>0</v>
      </c>
      <c r="CI27" s="10">
        <v>0</v>
      </c>
      <c r="CJ27" s="10">
        <v>140.4457620746</v>
      </c>
      <c r="CK27" s="10">
        <v>184.37272148950001</v>
      </c>
      <c r="CL27" s="10">
        <v>175.4431663117</v>
      </c>
      <c r="CM27" s="10">
        <v>281.81060536659999</v>
      </c>
      <c r="CN27" s="10">
        <v>0</v>
      </c>
      <c r="CO27" s="10">
        <v>0</v>
      </c>
      <c r="CP27" s="10">
        <v>0</v>
      </c>
      <c r="CQ27" s="10">
        <v>0</v>
      </c>
      <c r="CR27" s="10">
        <v>0</v>
      </c>
      <c r="CS27" s="10">
        <v>78.076223928909997</v>
      </c>
      <c r="CT27" s="10">
        <v>91.661220345559997</v>
      </c>
      <c r="CU27" s="10">
        <v>82.06679608412</v>
      </c>
      <c r="CV27" s="10">
        <v>128.28338289429999</v>
      </c>
    </row>
    <row r="28" spans="1:100" x14ac:dyDescent="0.4">
      <c r="B28" s="10">
        <v>258.6743145209</v>
      </c>
      <c r="C28" s="10">
        <v>206.75410247049999</v>
      </c>
      <c r="D28" s="10">
        <v>207.85803000000001</v>
      </c>
      <c r="E28" s="10">
        <v>239.88920721349999</v>
      </c>
      <c r="F28" s="10">
        <v>336.56823603610002</v>
      </c>
      <c r="G28" s="10">
        <v>414.93832661670001</v>
      </c>
      <c r="H28" s="10">
        <v>393.1087009327</v>
      </c>
      <c r="I28" s="10">
        <v>411.1167491361</v>
      </c>
      <c r="J28" s="10">
        <v>684.19789504209996</v>
      </c>
      <c r="K28" s="10">
        <v>419.0732289545</v>
      </c>
      <c r="L28" s="10">
        <v>387.37719659430002</v>
      </c>
      <c r="M28" s="10">
        <v>394.89598999999998</v>
      </c>
      <c r="N28" s="10">
        <v>379.96653470640001</v>
      </c>
      <c r="O28" s="10">
        <v>764.5510685534</v>
      </c>
      <c r="P28" s="10">
        <v>684.26920344040002</v>
      </c>
      <c r="Q28" s="10">
        <v>663.39166233169999</v>
      </c>
      <c r="R28" s="10">
        <v>674.01172105759997</v>
      </c>
      <c r="S28" s="10">
        <v>1128.41468854</v>
      </c>
      <c r="T28" s="10">
        <v>406.76220408530003</v>
      </c>
      <c r="U28" s="10">
        <v>349.80548503130001</v>
      </c>
      <c r="V28" s="10">
        <v>347.53294</v>
      </c>
      <c r="W28" s="10">
        <v>339.02333690590001</v>
      </c>
      <c r="X28" s="10">
        <v>618.09155849379999</v>
      </c>
      <c r="Y28" s="10">
        <v>617.18630347789997</v>
      </c>
      <c r="Z28" s="10">
        <v>627.76873530119997</v>
      </c>
      <c r="AA28" s="10">
        <v>636.72706064479996</v>
      </c>
      <c r="AB28" s="10">
        <v>1073.374845675</v>
      </c>
      <c r="AC28" s="10">
        <v>384.58491519939997</v>
      </c>
      <c r="AD28" s="10">
        <v>402.11084453350003</v>
      </c>
      <c r="AE28" s="10">
        <v>363.04106999999999</v>
      </c>
      <c r="AF28" s="10">
        <v>324.62825589760001</v>
      </c>
      <c r="AG28" s="10">
        <v>580.37435151759996</v>
      </c>
      <c r="AH28" s="10">
        <v>579.05991985059995</v>
      </c>
      <c r="AI28" s="10">
        <v>581.35840760539998</v>
      </c>
      <c r="AJ28" s="10">
        <v>561.89971533259995</v>
      </c>
      <c r="AK28" s="10">
        <v>927.34131457230001</v>
      </c>
      <c r="AL28" s="10">
        <v>337.67732900070001</v>
      </c>
      <c r="AM28" s="10">
        <v>293.76269319950001</v>
      </c>
      <c r="AN28" s="10">
        <v>324.50139000000001</v>
      </c>
      <c r="AO28" s="10">
        <v>297.39304834439997</v>
      </c>
      <c r="AP28" s="10">
        <v>532.71543810840001</v>
      </c>
      <c r="AQ28" s="10">
        <v>534.86103441440002</v>
      </c>
      <c r="AR28" s="10">
        <v>537.47378196149998</v>
      </c>
      <c r="AS28" s="10">
        <v>520.81066326339999</v>
      </c>
      <c r="AT28" s="10">
        <v>855.37523773249995</v>
      </c>
      <c r="AU28" s="10">
        <v>270.92492075069998</v>
      </c>
      <c r="AV28" s="10">
        <v>262.36693448670002</v>
      </c>
      <c r="AW28" s="10">
        <v>234.22774000000001</v>
      </c>
      <c r="AX28" s="10">
        <v>230.80629662379999</v>
      </c>
      <c r="AY28" s="10">
        <v>502.68849657880003</v>
      </c>
      <c r="AZ28" s="10">
        <v>488.03964374970002</v>
      </c>
      <c r="BA28" s="10">
        <v>520.38165158490006</v>
      </c>
      <c r="BB28" s="10">
        <v>463.59296599330003</v>
      </c>
      <c r="BC28" s="10">
        <v>868.07166433760005</v>
      </c>
      <c r="BD28" s="10">
        <v>186.9545668886</v>
      </c>
      <c r="BE28" s="10">
        <v>201.77211584380001</v>
      </c>
      <c r="BF28" s="10">
        <v>193.1121</v>
      </c>
      <c r="BG28" s="10">
        <v>177.74369082410001</v>
      </c>
      <c r="BH28" s="10">
        <v>246.89136659779999</v>
      </c>
      <c r="BI28" s="10">
        <v>261.6455684503</v>
      </c>
      <c r="BJ28" s="10">
        <v>246.00304049409999</v>
      </c>
      <c r="BK28" s="10">
        <v>286.2186198398</v>
      </c>
      <c r="BL28" s="10">
        <v>446.85162582309999</v>
      </c>
      <c r="BM28" s="10">
        <v>1118.3442517210001</v>
      </c>
      <c r="BN28" s="10">
        <v>1028.9519666829999</v>
      </c>
      <c r="BO28" s="10">
        <v>1005.80999</v>
      </c>
      <c r="BP28" s="10">
        <v>985.46039520500005</v>
      </c>
      <c r="BQ28" s="10">
        <v>1755.8868206699999</v>
      </c>
      <c r="BR28" s="10">
        <v>1752.8369306449999</v>
      </c>
      <c r="BS28" s="10">
        <v>1754.4793060980001</v>
      </c>
      <c r="BT28" s="10">
        <v>1799.134141944</v>
      </c>
      <c r="BU28" s="10">
        <v>3020.550763321</v>
      </c>
      <c r="BV28" s="10">
        <v>1153.612802186</v>
      </c>
      <c r="BW28" s="10">
        <v>1075.067046072</v>
      </c>
      <c r="BX28" s="10">
        <v>1047.8603499999999</v>
      </c>
      <c r="BY28" s="10">
        <v>1020.433488172</v>
      </c>
      <c r="BZ28" s="10">
        <v>1817.5978715010001</v>
      </c>
      <c r="CA28" s="10">
        <v>1805.6587632129999</v>
      </c>
      <c r="CB28" s="10">
        <v>1770.486660114</v>
      </c>
      <c r="CC28" s="10">
        <v>1701.07770433</v>
      </c>
      <c r="CD28" s="10">
        <v>2921.773676756</v>
      </c>
      <c r="CE28" s="10">
        <v>1509.81425698</v>
      </c>
      <c r="CF28" s="10">
        <v>1383.6496055079999</v>
      </c>
      <c r="CG28" s="10">
        <v>1355.1001699999999</v>
      </c>
      <c r="CH28" s="10">
        <v>1344.1290153089999</v>
      </c>
      <c r="CI28" s="10">
        <v>2363.4415661379999</v>
      </c>
      <c r="CJ28" s="10">
        <v>2343.7882726490002</v>
      </c>
      <c r="CK28" s="10">
        <v>2394.2378484450001</v>
      </c>
      <c r="CL28" s="10">
        <v>2358.2221231120002</v>
      </c>
      <c r="CM28" s="10">
        <v>4013.4190004729999</v>
      </c>
      <c r="CN28" s="10">
        <v>767.18574301950002</v>
      </c>
      <c r="CO28" s="10">
        <v>722.35039449199996</v>
      </c>
      <c r="CP28" s="10">
        <v>711.89931999999999</v>
      </c>
      <c r="CQ28" s="10">
        <v>664.87098469149998</v>
      </c>
      <c r="CR28" s="10">
        <v>1222.5584338619999</v>
      </c>
      <c r="CS28" s="10">
        <v>1236.211727351</v>
      </c>
      <c r="CT28" s="10">
        <v>1177.7621515549999</v>
      </c>
      <c r="CU28" s="10">
        <v>1191.125665729</v>
      </c>
      <c r="CV28" s="10">
        <v>1973.5561672179999</v>
      </c>
    </row>
    <row r="29" spans="1:100" x14ac:dyDescent="0.4">
      <c r="B29" s="4" t="s">
        <v>95</v>
      </c>
      <c r="C29" s="4" t="s">
        <v>95</v>
      </c>
      <c r="D29" s="4" t="s">
        <v>95</v>
      </c>
      <c r="E29" s="4" t="s">
        <v>95</v>
      </c>
      <c r="F29" s="4" t="s">
        <v>95</v>
      </c>
      <c r="G29" s="4" t="s">
        <v>236</v>
      </c>
      <c r="H29" s="4" t="s">
        <v>435</v>
      </c>
      <c r="I29" s="4" t="s">
        <v>437</v>
      </c>
      <c r="J29" s="4" t="s">
        <v>546</v>
      </c>
      <c r="K29" s="4" t="s">
        <v>95</v>
      </c>
      <c r="L29" s="4" t="s">
        <v>95</v>
      </c>
      <c r="M29" s="4" t="s">
        <v>95</v>
      </c>
      <c r="N29" s="4" t="s">
        <v>95</v>
      </c>
      <c r="O29" s="4" t="s">
        <v>95</v>
      </c>
      <c r="P29" s="4" t="s">
        <v>107</v>
      </c>
      <c r="Q29" s="4" t="s">
        <v>107</v>
      </c>
      <c r="R29" s="4" t="s">
        <v>107</v>
      </c>
      <c r="S29" s="4" t="s">
        <v>107</v>
      </c>
      <c r="T29" s="4" t="s">
        <v>95</v>
      </c>
      <c r="U29" s="4" t="s">
        <v>95</v>
      </c>
      <c r="V29" s="4" t="s">
        <v>95</v>
      </c>
      <c r="W29" s="4" t="s">
        <v>95</v>
      </c>
      <c r="X29" s="4" t="s">
        <v>95</v>
      </c>
      <c r="Y29" s="4" t="s">
        <v>107</v>
      </c>
      <c r="Z29" s="4" t="s">
        <v>107</v>
      </c>
      <c r="AA29" s="4" t="s">
        <v>127</v>
      </c>
      <c r="AB29" s="4" t="s">
        <v>107</v>
      </c>
      <c r="AC29" s="4" t="s">
        <v>95</v>
      </c>
      <c r="AD29" s="4" t="s">
        <v>95</v>
      </c>
      <c r="AE29" s="4" t="s">
        <v>95</v>
      </c>
      <c r="AF29" s="4" t="s">
        <v>95</v>
      </c>
      <c r="AG29" s="4" t="s">
        <v>95</v>
      </c>
      <c r="AH29" s="4" t="s">
        <v>107</v>
      </c>
      <c r="AI29" s="4" t="s">
        <v>107</v>
      </c>
      <c r="AJ29" s="4" t="s">
        <v>107</v>
      </c>
      <c r="AK29" s="4" t="s">
        <v>107</v>
      </c>
      <c r="AL29" s="4" t="s">
        <v>95</v>
      </c>
      <c r="AM29" s="4" t="s">
        <v>95</v>
      </c>
      <c r="AN29" s="4" t="s">
        <v>95</v>
      </c>
      <c r="AO29" s="4" t="s">
        <v>95</v>
      </c>
      <c r="AP29" s="4" t="s">
        <v>95</v>
      </c>
      <c r="AQ29" s="4" t="s">
        <v>219</v>
      </c>
      <c r="AR29" s="4" t="s">
        <v>219</v>
      </c>
      <c r="AS29" s="4" t="s">
        <v>219</v>
      </c>
      <c r="AT29" s="4" t="s">
        <v>107</v>
      </c>
      <c r="AU29" s="4" t="s">
        <v>95</v>
      </c>
      <c r="AV29" s="4" t="s">
        <v>95</v>
      </c>
      <c r="AW29" s="4" t="s">
        <v>95</v>
      </c>
      <c r="AX29" s="4" t="s">
        <v>95</v>
      </c>
      <c r="AY29" s="4" t="s">
        <v>95</v>
      </c>
      <c r="AZ29" s="4" t="s">
        <v>107</v>
      </c>
      <c r="BA29" s="4" t="s">
        <v>546</v>
      </c>
      <c r="BB29" s="4" t="s">
        <v>107</v>
      </c>
      <c r="BC29" s="4" t="s">
        <v>436</v>
      </c>
      <c r="BD29" s="4" t="s">
        <v>95</v>
      </c>
      <c r="BE29" s="4" t="s">
        <v>95</v>
      </c>
      <c r="BF29" s="4" t="s">
        <v>95</v>
      </c>
      <c r="BG29" s="4" t="s">
        <v>95</v>
      </c>
      <c r="BH29" s="4" t="s">
        <v>95</v>
      </c>
      <c r="BI29" s="4" t="s">
        <v>564</v>
      </c>
      <c r="BJ29" s="4" t="s">
        <v>435</v>
      </c>
      <c r="BK29" s="4" t="s">
        <v>547</v>
      </c>
      <c r="BL29" s="4" t="s">
        <v>450</v>
      </c>
      <c r="BM29" s="4" t="s">
        <v>95</v>
      </c>
      <c r="BN29" s="4" t="s">
        <v>95</v>
      </c>
      <c r="BO29" s="4" t="s">
        <v>95</v>
      </c>
      <c r="BP29" s="4" t="s">
        <v>95</v>
      </c>
      <c r="BQ29" s="4" t="s">
        <v>95</v>
      </c>
      <c r="BR29" s="4" t="s">
        <v>107</v>
      </c>
      <c r="BS29" s="4" t="s">
        <v>107</v>
      </c>
      <c r="BT29" s="4" t="s">
        <v>107</v>
      </c>
      <c r="BU29" s="4" t="s">
        <v>107</v>
      </c>
      <c r="BV29" s="4" t="s">
        <v>95</v>
      </c>
      <c r="BW29" s="4" t="s">
        <v>95</v>
      </c>
      <c r="BX29" s="4" t="s">
        <v>95</v>
      </c>
      <c r="BY29" s="4" t="s">
        <v>95</v>
      </c>
      <c r="BZ29" s="4" t="s">
        <v>95</v>
      </c>
      <c r="CA29" s="4" t="s">
        <v>107</v>
      </c>
      <c r="CB29" s="4" t="s">
        <v>127</v>
      </c>
      <c r="CC29" s="4" t="s">
        <v>107</v>
      </c>
      <c r="CD29" s="4" t="s">
        <v>107</v>
      </c>
      <c r="CE29" s="4" t="s">
        <v>95</v>
      </c>
      <c r="CF29" s="4" t="s">
        <v>95</v>
      </c>
      <c r="CG29" s="4" t="s">
        <v>95</v>
      </c>
      <c r="CH29" s="4" t="s">
        <v>95</v>
      </c>
      <c r="CI29" s="4" t="s">
        <v>95</v>
      </c>
      <c r="CJ29" s="4" t="s">
        <v>107</v>
      </c>
      <c r="CK29" s="4" t="s">
        <v>107</v>
      </c>
      <c r="CL29" s="4" t="s">
        <v>107</v>
      </c>
      <c r="CM29" s="4" t="s">
        <v>107</v>
      </c>
      <c r="CN29" s="4" t="s">
        <v>95</v>
      </c>
      <c r="CO29" s="4" t="s">
        <v>95</v>
      </c>
      <c r="CP29" s="4" t="s">
        <v>95</v>
      </c>
      <c r="CQ29" s="4" t="s">
        <v>95</v>
      </c>
      <c r="CR29" s="4" t="s">
        <v>95</v>
      </c>
      <c r="CS29" s="4" t="s">
        <v>107</v>
      </c>
      <c r="CT29" s="4" t="s">
        <v>107</v>
      </c>
      <c r="CU29" s="4" t="s">
        <v>107</v>
      </c>
      <c r="CV29" s="4" t="s">
        <v>107</v>
      </c>
    </row>
    <row r="30" spans="1:100" x14ac:dyDescent="0.4">
      <c r="A30" s="1" t="s">
        <v>908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7.8195493462060006E-2</v>
      </c>
      <c r="H30" s="9">
        <v>4.7866525539009996E-2</v>
      </c>
      <c r="I30" s="9">
        <v>3.8997489203559998E-2</v>
      </c>
      <c r="J30" s="9">
        <v>6.1198026354210004E-2</v>
      </c>
      <c r="K30" s="9">
        <v>0</v>
      </c>
      <c r="L30" s="9">
        <v>0</v>
      </c>
      <c r="M30" s="9">
        <v>0</v>
      </c>
      <c r="N30" s="9">
        <v>0</v>
      </c>
      <c r="O30" s="9">
        <v>0</v>
      </c>
      <c r="P30" s="9">
        <v>4.998390190187E-2</v>
      </c>
      <c r="Q30" s="9">
        <v>5.6749141269940004E-2</v>
      </c>
      <c r="R30" s="9">
        <v>6.2908330375199994E-2</v>
      </c>
      <c r="S30" s="9">
        <v>6.4988252536899993E-2</v>
      </c>
      <c r="T30" s="9">
        <v>0</v>
      </c>
      <c r="U30" s="9">
        <v>0</v>
      </c>
      <c r="V30" s="9">
        <v>0</v>
      </c>
      <c r="W30" s="9">
        <v>0</v>
      </c>
      <c r="X30" s="9">
        <v>0</v>
      </c>
      <c r="Y30" s="9">
        <v>8.9250634221599998E-2</v>
      </c>
      <c r="Z30" s="9">
        <v>7.4983313857510003E-2</v>
      </c>
      <c r="AA30" s="9">
        <v>6.4186124731280006E-2</v>
      </c>
      <c r="AB30" s="9">
        <v>7.5717339475739998E-2</v>
      </c>
      <c r="AC30" s="9">
        <v>0</v>
      </c>
      <c r="AD30" s="9">
        <v>0</v>
      </c>
      <c r="AE30" s="9">
        <v>0</v>
      </c>
      <c r="AF30" s="9">
        <v>0</v>
      </c>
      <c r="AG30" s="9">
        <v>0</v>
      </c>
      <c r="AH30" s="9">
        <v>3.3737416552009999E-2</v>
      </c>
      <c r="AI30" s="9">
        <v>6.7317849185079992E-2</v>
      </c>
      <c r="AJ30" s="9">
        <v>4.4563278270740005E-2</v>
      </c>
      <c r="AK30" s="9">
        <v>5.573204154809E-2</v>
      </c>
      <c r="AL30" s="9">
        <v>0</v>
      </c>
      <c r="AM30" s="9">
        <v>0</v>
      </c>
      <c r="AN30" s="9">
        <v>0</v>
      </c>
      <c r="AO30" s="9">
        <v>0</v>
      </c>
      <c r="AP30" s="9">
        <v>0</v>
      </c>
      <c r="AQ30" s="9">
        <v>3.6025041190299999E-2</v>
      </c>
      <c r="AR30" s="9">
        <v>3.34593774693E-2</v>
      </c>
      <c r="AS30" s="9">
        <v>3.4797940593369998E-2</v>
      </c>
      <c r="AT30" s="9">
        <v>3.9687862999779999E-2</v>
      </c>
      <c r="AU30" s="9">
        <v>0</v>
      </c>
      <c r="AV30" s="9">
        <v>0</v>
      </c>
      <c r="AW30" s="9">
        <v>0</v>
      </c>
      <c r="AX30" s="9">
        <v>0</v>
      </c>
      <c r="AY30" s="9">
        <v>0</v>
      </c>
      <c r="AZ30" s="9">
        <v>1.9370936000110001E-2</v>
      </c>
      <c r="BA30" s="9">
        <v>2.5950626434249998E-2</v>
      </c>
      <c r="BB30" s="9">
        <v>4.6741103902510003E-2</v>
      </c>
      <c r="BC30" s="9">
        <v>2.4678601272909998E-2</v>
      </c>
      <c r="BD30" s="9">
        <v>0</v>
      </c>
      <c r="BE30" s="9">
        <v>0</v>
      </c>
      <c r="BF30" s="9">
        <v>0</v>
      </c>
      <c r="BG30" s="9">
        <v>0</v>
      </c>
      <c r="BH30" s="9">
        <v>0</v>
      </c>
      <c r="BI30" s="9">
        <v>1.12190697706E-2</v>
      </c>
      <c r="BJ30" s="9">
        <v>1.0868301511059998E-2</v>
      </c>
      <c r="BK30" s="9">
        <v>1.3140043353399999E-2</v>
      </c>
      <c r="BL30" s="9">
        <v>1.08397415382E-2</v>
      </c>
      <c r="BM30" s="9">
        <v>0</v>
      </c>
      <c r="BN30" s="9">
        <v>0</v>
      </c>
      <c r="BO30" s="9">
        <v>0</v>
      </c>
      <c r="BP30" s="9">
        <v>0</v>
      </c>
      <c r="BQ30" s="9">
        <v>0</v>
      </c>
      <c r="BR30" s="9">
        <v>4.3004754765390001E-2</v>
      </c>
      <c r="BS30" s="9">
        <v>4.1724728391290003E-2</v>
      </c>
      <c r="BT30" s="9">
        <v>4.5529979921920004E-2</v>
      </c>
      <c r="BU30" s="9">
        <v>4.8073830782050006E-2</v>
      </c>
      <c r="BV30" s="9">
        <v>0</v>
      </c>
      <c r="BW30" s="9">
        <v>0</v>
      </c>
      <c r="BX30" s="9">
        <v>0</v>
      </c>
      <c r="BY30" s="9">
        <v>0</v>
      </c>
      <c r="BZ30" s="9">
        <v>0</v>
      </c>
      <c r="CA30" s="9">
        <v>5.3546391120730001E-2</v>
      </c>
      <c r="CB30" s="9">
        <v>5.4218373300179999E-2</v>
      </c>
      <c r="CC30" s="9">
        <v>4.9369967473020006E-2</v>
      </c>
      <c r="CD30" s="9">
        <v>5.6245274225640005E-2</v>
      </c>
      <c r="CE30" s="9">
        <v>0</v>
      </c>
      <c r="CF30" s="9">
        <v>0</v>
      </c>
      <c r="CG30" s="9">
        <v>0</v>
      </c>
      <c r="CH30" s="9">
        <v>0</v>
      </c>
      <c r="CI30" s="9">
        <v>0</v>
      </c>
      <c r="CJ30" s="9">
        <v>5.4330175477470002E-2</v>
      </c>
      <c r="CK30" s="9">
        <v>5.3973043623660004E-2</v>
      </c>
      <c r="CL30" s="9">
        <v>5.129513419646E-2</v>
      </c>
      <c r="CM30" s="9">
        <v>5.2996992756939997E-2</v>
      </c>
      <c r="CN30" s="9">
        <v>0</v>
      </c>
      <c r="CO30" s="9">
        <v>0</v>
      </c>
      <c r="CP30" s="9">
        <v>0</v>
      </c>
      <c r="CQ30" s="9">
        <v>0</v>
      </c>
      <c r="CR30" s="9">
        <v>0</v>
      </c>
      <c r="CS30" s="9">
        <v>3.6877318773639998E-2</v>
      </c>
      <c r="CT30" s="9">
        <v>4.0423044550040005E-2</v>
      </c>
      <c r="CU30" s="9">
        <v>3.939987239454E-2</v>
      </c>
      <c r="CV30" s="9">
        <v>4.9894252440180004E-2</v>
      </c>
    </row>
    <row r="31" spans="1:100" x14ac:dyDescent="0.4"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12</v>
      </c>
      <c r="H31" s="10">
        <v>11</v>
      </c>
      <c r="I31" s="10">
        <v>8</v>
      </c>
      <c r="J31" s="10">
        <v>34</v>
      </c>
      <c r="K31" s="10">
        <v>0</v>
      </c>
      <c r="L31" s="10">
        <v>0</v>
      </c>
      <c r="M31" s="10">
        <v>0</v>
      </c>
      <c r="N31" s="10">
        <v>0</v>
      </c>
      <c r="O31" s="10">
        <v>0</v>
      </c>
      <c r="P31" s="10">
        <v>19</v>
      </c>
      <c r="Q31" s="10">
        <v>25</v>
      </c>
      <c r="R31" s="10">
        <v>30</v>
      </c>
      <c r="S31" s="10">
        <v>76</v>
      </c>
      <c r="T31" s="10">
        <v>0</v>
      </c>
      <c r="U31" s="10">
        <v>0</v>
      </c>
      <c r="V31" s="10">
        <v>0</v>
      </c>
      <c r="W31" s="10">
        <v>0</v>
      </c>
      <c r="X31" s="10">
        <v>0</v>
      </c>
      <c r="Y31" s="10">
        <v>41</v>
      </c>
      <c r="Z31" s="10">
        <v>40</v>
      </c>
      <c r="AA31" s="10">
        <v>41</v>
      </c>
      <c r="AB31" s="10">
        <v>99</v>
      </c>
      <c r="AC31" s="10">
        <v>0</v>
      </c>
      <c r="AD31" s="10">
        <v>0</v>
      </c>
      <c r="AE31" s="10">
        <v>0</v>
      </c>
      <c r="AF31" s="10">
        <v>0</v>
      </c>
      <c r="AG31" s="10">
        <v>0</v>
      </c>
      <c r="AH31" s="10">
        <v>18</v>
      </c>
      <c r="AI31" s="10">
        <v>33</v>
      </c>
      <c r="AJ31" s="10">
        <v>25</v>
      </c>
      <c r="AK31" s="10">
        <v>51</v>
      </c>
      <c r="AL31" s="10">
        <v>0</v>
      </c>
      <c r="AM31" s="10">
        <v>0</v>
      </c>
      <c r="AN31" s="10">
        <v>0</v>
      </c>
      <c r="AO31" s="10">
        <v>0</v>
      </c>
      <c r="AP31" s="10">
        <v>0</v>
      </c>
      <c r="AQ31" s="10">
        <v>21</v>
      </c>
      <c r="AR31" s="10">
        <v>25</v>
      </c>
      <c r="AS31" s="10">
        <v>17</v>
      </c>
      <c r="AT31" s="10">
        <v>36</v>
      </c>
      <c r="AU31" s="10">
        <v>0</v>
      </c>
      <c r="AV31" s="10">
        <v>0</v>
      </c>
      <c r="AW31" s="10">
        <v>0</v>
      </c>
      <c r="AX31" s="10">
        <v>0</v>
      </c>
      <c r="AY31" s="10">
        <v>0</v>
      </c>
      <c r="AZ31" s="10">
        <v>20</v>
      </c>
      <c r="BA31" s="10">
        <v>20</v>
      </c>
      <c r="BB31" s="10">
        <v>21</v>
      </c>
      <c r="BC31" s="10">
        <v>21</v>
      </c>
      <c r="BD31" s="10">
        <v>0</v>
      </c>
      <c r="BE31" s="10">
        <v>0</v>
      </c>
      <c r="BF31" s="10">
        <v>0</v>
      </c>
      <c r="BG31" s="10">
        <v>0</v>
      </c>
      <c r="BH31" s="10">
        <v>0</v>
      </c>
      <c r="BI31" s="10">
        <v>4</v>
      </c>
      <c r="BJ31" s="10">
        <v>5</v>
      </c>
      <c r="BK31" s="10">
        <v>6</v>
      </c>
      <c r="BL31" s="10">
        <v>6</v>
      </c>
      <c r="BM31" s="10">
        <v>0</v>
      </c>
      <c r="BN31" s="10">
        <v>0</v>
      </c>
      <c r="BO31" s="10">
        <v>0</v>
      </c>
      <c r="BP31" s="10">
        <v>0</v>
      </c>
      <c r="BQ31" s="10">
        <v>0</v>
      </c>
      <c r="BR31" s="10">
        <v>55</v>
      </c>
      <c r="BS31" s="10">
        <v>50</v>
      </c>
      <c r="BT31" s="10">
        <v>48</v>
      </c>
      <c r="BU31" s="10">
        <v>119</v>
      </c>
      <c r="BV31" s="10">
        <v>0</v>
      </c>
      <c r="BW31" s="10">
        <v>0</v>
      </c>
      <c r="BX31" s="10">
        <v>0</v>
      </c>
      <c r="BY31" s="10">
        <v>0</v>
      </c>
      <c r="BZ31" s="10">
        <v>0</v>
      </c>
      <c r="CA31" s="10">
        <v>79</v>
      </c>
      <c r="CB31" s="10">
        <v>104</v>
      </c>
      <c r="CC31" s="10">
        <v>98</v>
      </c>
      <c r="CD31" s="10">
        <v>203</v>
      </c>
      <c r="CE31" s="10">
        <v>0</v>
      </c>
      <c r="CF31" s="10">
        <v>0</v>
      </c>
      <c r="CG31" s="10">
        <v>0</v>
      </c>
      <c r="CH31" s="10">
        <v>0</v>
      </c>
      <c r="CI31" s="10">
        <v>0</v>
      </c>
      <c r="CJ31" s="10">
        <v>99</v>
      </c>
      <c r="CK31" s="10">
        <v>109</v>
      </c>
      <c r="CL31" s="10">
        <v>109</v>
      </c>
      <c r="CM31" s="10">
        <v>235</v>
      </c>
      <c r="CN31" s="10">
        <v>0</v>
      </c>
      <c r="CO31" s="10">
        <v>0</v>
      </c>
      <c r="CP31" s="10">
        <v>0</v>
      </c>
      <c r="CQ31" s="10">
        <v>0</v>
      </c>
      <c r="CR31" s="10">
        <v>0</v>
      </c>
      <c r="CS31" s="10">
        <v>36</v>
      </c>
      <c r="CT31" s="10">
        <v>50</v>
      </c>
      <c r="CU31" s="10">
        <v>39</v>
      </c>
      <c r="CV31" s="10">
        <v>89</v>
      </c>
    </row>
    <row r="32" spans="1:100" x14ac:dyDescent="0.4">
      <c r="B32" s="10">
        <v>136</v>
      </c>
      <c r="C32" s="10">
        <v>108</v>
      </c>
      <c r="D32" s="10">
        <v>91</v>
      </c>
      <c r="E32" s="10">
        <v>81</v>
      </c>
      <c r="F32" s="10">
        <v>151</v>
      </c>
      <c r="G32" s="10">
        <v>140</v>
      </c>
      <c r="H32" s="10">
        <v>171</v>
      </c>
      <c r="I32" s="10">
        <v>194</v>
      </c>
      <c r="J32" s="10">
        <v>525</v>
      </c>
      <c r="K32" s="10">
        <v>292</v>
      </c>
      <c r="L32" s="10">
        <v>251</v>
      </c>
      <c r="M32" s="10">
        <v>254</v>
      </c>
      <c r="N32" s="10">
        <v>265</v>
      </c>
      <c r="O32" s="10">
        <v>474</v>
      </c>
      <c r="P32" s="10">
        <v>399</v>
      </c>
      <c r="Q32" s="10">
        <v>458</v>
      </c>
      <c r="R32" s="10">
        <v>487</v>
      </c>
      <c r="S32" s="10">
        <v>1024</v>
      </c>
      <c r="T32" s="10">
        <v>317</v>
      </c>
      <c r="U32" s="10">
        <v>269</v>
      </c>
      <c r="V32" s="10">
        <v>299</v>
      </c>
      <c r="W32" s="10">
        <v>308</v>
      </c>
      <c r="X32" s="10">
        <v>580</v>
      </c>
      <c r="Y32" s="10">
        <v>558</v>
      </c>
      <c r="Z32" s="10">
        <v>557</v>
      </c>
      <c r="AA32" s="10">
        <v>670</v>
      </c>
      <c r="AB32" s="10">
        <v>1265</v>
      </c>
      <c r="AC32" s="10">
        <v>386</v>
      </c>
      <c r="AD32" s="10">
        <v>369</v>
      </c>
      <c r="AE32" s="10">
        <v>370</v>
      </c>
      <c r="AF32" s="10">
        <v>311</v>
      </c>
      <c r="AG32" s="10">
        <v>580</v>
      </c>
      <c r="AH32" s="10">
        <v>579</v>
      </c>
      <c r="AI32" s="10">
        <v>605</v>
      </c>
      <c r="AJ32" s="10">
        <v>615</v>
      </c>
      <c r="AK32" s="10">
        <v>977</v>
      </c>
      <c r="AL32" s="10">
        <v>500</v>
      </c>
      <c r="AM32" s="10">
        <v>434</v>
      </c>
      <c r="AN32" s="10">
        <v>404</v>
      </c>
      <c r="AO32" s="10">
        <v>417</v>
      </c>
      <c r="AP32" s="10">
        <v>702</v>
      </c>
      <c r="AQ32" s="10">
        <v>697</v>
      </c>
      <c r="AR32" s="10">
        <v>673</v>
      </c>
      <c r="AS32" s="10">
        <v>615</v>
      </c>
      <c r="AT32" s="10">
        <v>885</v>
      </c>
      <c r="AU32" s="10">
        <v>437</v>
      </c>
      <c r="AV32" s="10">
        <v>465</v>
      </c>
      <c r="AW32" s="10">
        <v>429</v>
      </c>
      <c r="AX32" s="10">
        <v>412</v>
      </c>
      <c r="AY32" s="10">
        <v>735</v>
      </c>
      <c r="AZ32" s="10">
        <v>799</v>
      </c>
      <c r="BA32" s="10">
        <v>729</v>
      </c>
      <c r="BB32" s="10">
        <v>608</v>
      </c>
      <c r="BC32" s="10">
        <v>879</v>
      </c>
      <c r="BD32" s="10">
        <v>204</v>
      </c>
      <c r="BE32" s="10">
        <v>207</v>
      </c>
      <c r="BF32" s="10">
        <v>215</v>
      </c>
      <c r="BG32" s="10">
        <v>194</v>
      </c>
      <c r="BH32" s="10">
        <v>361</v>
      </c>
      <c r="BI32" s="10">
        <v>408</v>
      </c>
      <c r="BJ32" s="10">
        <v>375</v>
      </c>
      <c r="BK32" s="10">
        <v>339</v>
      </c>
      <c r="BL32" s="10">
        <v>431</v>
      </c>
      <c r="BM32" s="10">
        <v>1055</v>
      </c>
      <c r="BN32" s="10">
        <v>974</v>
      </c>
      <c r="BO32" s="10">
        <v>971</v>
      </c>
      <c r="BP32" s="10">
        <v>879</v>
      </c>
      <c r="BQ32" s="10">
        <v>1564</v>
      </c>
      <c r="BR32" s="10">
        <v>1560</v>
      </c>
      <c r="BS32" s="10">
        <v>1486</v>
      </c>
      <c r="BT32" s="10">
        <v>1327</v>
      </c>
      <c r="BU32" s="10">
        <v>2296</v>
      </c>
      <c r="BV32" s="10">
        <v>1217</v>
      </c>
      <c r="BW32" s="10">
        <v>1129</v>
      </c>
      <c r="BX32" s="10">
        <v>1090</v>
      </c>
      <c r="BY32" s="10">
        <v>1124</v>
      </c>
      <c r="BZ32" s="10">
        <v>2010</v>
      </c>
      <c r="CA32" s="10">
        <v>2001</v>
      </c>
      <c r="CB32" s="10">
        <v>2055</v>
      </c>
      <c r="CC32" s="10">
        <v>2161</v>
      </c>
      <c r="CD32" s="10">
        <v>3652</v>
      </c>
      <c r="CE32" s="10">
        <v>1503</v>
      </c>
      <c r="CF32" s="10">
        <v>1379</v>
      </c>
      <c r="CG32" s="10">
        <v>1366</v>
      </c>
      <c r="CH32" s="10">
        <v>1335</v>
      </c>
      <c r="CI32" s="10">
        <v>2387</v>
      </c>
      <c r="CJ32" s="10">
        <v>2405</v>
      </c>
      <c r="CK32" s="10">
        <v>2382</v>
      </c>
      <c r="CL32" s="10">
        <v>2397</v>
      </c>
      <c r="CM32" s="10">
        <v>4107</v>
      </c>
      <c r="CN32" s="10">
        <v>774</v>
      </c>
      <c r="CO32" s="10">
        <v>727</v>
      </c>
      <c r="CP32" s="10">
        <v>701</v>
      </c>
      <c r="CQ32" s="10">
        <v>674</v>
      </c>
      <c r="CR32" s="10">
        <v>1199</v>
      </c>
      <c r="CS32" s="10">
        <v>1175</v>
      </c>
      <c r="CT32" s="10">
        <v>1190</v>
      </c>
      <c r="CU32" s="10">
        <v>1127</v>
      </c>
      <c r="CV32" s="10">
        <v>1880</v>
      </c>
    </row>
    <row r="33" spans="1:100" x14ac:dyDescent="0.4"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32.446307206109999</v>
      </c>
      <c r="H33" s="10">
        <v>18.816747672799998</v>
      </c>
      <c r="I33" s="10">
        <v>16.032520985840002</v>
      </c>
      <c r="J33" s="10">
        <v>41.871560812280002</v>
      </c>
      <c r="K33" s="10">
        <v>0</v>
      </c>
      <c r="L33" s="10">
        <v>0</v>
      </c>
      <c r="M33" s="10">
        <v>0</v>
      </c>
      <c r="N33" s="10">
        <v>0</v>
      </c>
      <c r="O33" s="10">
        <v>0</v>
      </c>
      <c r="P33" s="10">
        <v>34.202444739230003</v>
      </c>
      <c r="Q33" s="10">
        <v>37.646907162970003</v>
      </c>
      <c r="R33" s="10">
        <v>42.400952025050003</v>
      </c>
      <c r="S33" s="10">
        <v>73.333698745180001</v>
      </c>
      <c r="T33" s="10">
        <v>0</v>
      </c>
      <c r="U33" s="10">
        <v>0</v>
      </c>
      <c r="V33" s="10">
        <v>0</v>
      </c>
      <c r="W33" s="10">
        <v>0</v>
      </c>
      <c r="X33" s="10">
        <v>0</v>
      </c>
      <c r="Y33" s="10">
        <v>55.084269018290001</v>
      </c>
      <c r="Z33" s="10">
        <v>47.072180109020003</v>
      </c>
      <c r="AA33" s="10">
        <v>40.869042534329999</v>
      </c>
      <c r="AB33" s="10">
        <v>81.2730875747</v>
      </c>
      <c r="AC33" s="10">
        <v>0</v>
      </c>
      <c r="AD33" s="10">
        <v>0</v>
      </c>
      <c r="AE33" s="10">
        <v>0</v>
      </c>
      <c r="AF33" s="10">
        <v>0</v>
      </c>
      <c r="AG33" s="10">
        <v>0</v>
      </c>
      <c r="AH33" s="10">
        <v>19.535985724570001</v>
      </c>
      <c r="AI33" s="10">
        <v>39.135797605660002</v>
      </c>
      <c r="AJ33" s="10">
        <v>25.04009337462</v>
      </c>
      <c r="AK33" s="10">
        <v>51.682624673009997</v>
      </c>
      <c r="AL33" s="10">
        <v>0</v>
      </c>
      <c r="AM33" s="10">
        <v>0</v>
      </c>
      <c r="AN33" s="10">
        <v>0</v>
      </c>
      <c r="AO33" s="10">
        <v>0</v>
      </c>
      <c r="AP33" s="10">
        <v>0</v>
      </c>
      <c r="AQ33" s="10">
        <v>19.268390795870001</v>
      </c>
      <c r="AR33" s="10">
        <v>17.983538150499999</v>
      </c>
      <c r="AS33" s="10">
        <v>18.12313852063</v>
      </c>
      <c r="AT33" s="10">
        <v>33.948015248529998</v>
      </c>
      <c r="AU33" s="10">
        <v>0</v>
      </c>
      <c r="AV33" s="10">
        <v>0</v>
      </c>
      <c r="AW33" s="10">
        <v>0</v>
      </c>
      <c r="AX33" s="10">
        <v>0</v>
      </c>
      <c r="AY33" s="10">
        <v>0</v>
      </c>
      <c r="AZ33" s="10">
        <v>9.4537847045939998</v>
      </c>
      <c r="BA33" s="10">
        <v>13.504229843519999</v>
      </c>
      <c r="BB33" s="10">
        <v>21.668846991959999</v>
      </c>
      <c r="BC33" s="10">
        <v>21.422794480499999</v>
      </c>
      <c r="BD33" s="10">
        <v>0</v>
      </c>
      <c r="BE33" s="10">
        <v>0</v>
      </c>
      <c r="BF33" s="10">
        <v>0</v>
      </c>
      <c r="BG33" s="10">
        <v>0</v>
      </c>
      <c r="BH33" s="10">
        <v>0</v>
      </c>
      <c r="BI33" s="10">
        <v>2.935419887613</v>
      </c>
      <c r="BJ33" s="10">
        <v>2.6736352167269999</v>
      </c>
      <c r="BK33" s="10">
        <v>3.7609250732469999</v>
      </c>
      <c r="BL33" s="10">
        <v>4.8437561298479999</v>
      </c>
      <c r="BM33" s="10">
        <v>0</v>
      </c>
      <c r="BN33" s="10">
        <v>0</v>
      </c>
      <c r="BO33" s="10">
        <v>0</v>
      </c>
      <c r="BP33" s="10">
        <v>0</v>
      </c>
      <c r="BQ33" s="10">
        <v>0</v>
      </c>
      <c r="BR33" s="10">
        <v>75.380322346089997</v>
      </c>
      <c r="BS33" s="10">
        <v>73.205172515089998</v>
      </c>
      <c r="BT33" s="10">
        <v>81.914541359539996</v>
      </c>
      <c r="BU33" s="10">
        <v>145.2094462645</v>
      </c>
      <c r="BV33" s="10">
        <v>0</v>
      </c>
      <c r="BW33" s="10">
        <v>0</v>
      </c>
      <c r="BX33" s="10">
        <v>0</v>
      </c>
      <c r="BY33" s="10">
        <v>0</v>
      </c>
      <c r="BZ33" s="10">
        <v>0</v>
      </c>
      <c r="CA33" s="10">
        <v>96.686510365580006</v>
      </c>
      <c r="CB33" s="10">
        <v>95.992906661069995</v>
      </c>
      <c r="CC33" s="10">
        <v>83.982150931869995</v>
      </c>
      <c r="CD33" s="10">
        <v>164.33596167440001</v>
      </c>
      <c r="CE33" s="10">
        <v>0</v>
      </c>
      <c r="CF33" s="10">
        <v>0</v>
      </c>
      <c r="CG33" s="10">
        <v>0</v>
      </c>
      <c r="CH33" s="10">
        <v>0</v>
      </c>
      <c r="CI33" s="10">
        <v>0</v>
      </c>
      <c r="CJ33" s="10">
        <v>127.338428135</v>
      </c>
      <c r="CK33" s="10">
        <v>129.2243038396</v>
      </c>
      <c r="CL33" s="10">
        <v>120.96532027009999</v>
      </c>
      <c r="CM33" s="10">
        <v>212.6991376986</v>
      </c>
      <c r="CN33" s="10">
        <v>0</v>
      </c>
      <c r="CO33" s="10">
        <v>0</v>
      </c>
      <c r="CP33" s="10">
        <v>0</v>
      </c>
      <c r="CQ33" s="10">
        <v>0</v>
      </c>
      <c r="CR33" s="10">
        <v>0</v>
      </c>
      <c r="CS33" s="10">
        <v>45.588173941240001</v>
      </c>
      <c r="CT33" s="10">
        <v>47.60873192164</v>
      </c>
      <c r="CU33" s="10">
        <v>46.930199235579998</v>
      </c>
      <c r="CV33" s="10">
        <v>98.469109612059995</v>
      </c>
    </row>
    <row r="34" spans="1:100" x14ac:dyDescent="0.4">
      <c r="B34" s="10">
        <v>258.6743145209</v>
      </c>
      <c r="C34" s="10">
        <v>206.75410247049999</v>
      </c>
      <c r="D34" s="10">
        <v>207.85803000000001</v>
      </c>
      <c r="E34" s="10">
        <v>239.88920721349999</v>
      </c>
      <c r="F34" s="10">
        <v>336.56823603610002</v>
      </c>
      <c r="G34" s="10">
        <v>414.93832661670001</v>
      </c>
      <c r="H34" s="10">
        <v>393.1087009327</v>
      </c>
      <c r="I34" s="10">
        <v>411.1167491361</v>
      </c>
      <c r="J34" s="10">
        <v>684.19789504209996</v>
      </c>
      <c r="K34" s="10">
        <v>419.0732289545</v>
      </c>
      <c r="L34" s="10">
        <v>387.37719659430002</v>
      </c>
      <c r="M34" s="10">
        <v>394.89598999999998</v>
      </c>
      <c r="N34" s="10">
        <v>379.96653470640001</v>
      </c>
      <c r="O34" s="10">
        <v>764.5510685534</v>
      </c>
      <c r="P34" s="10">
        <v>684.26920344040002</v>
      </c>
      <c r="Q34" s="10">
        <v>663.39166233169999</v>
      </c>
      <c r="R34" s="10">
        <v>674.01172105759997</v>
      </c>
      <c r="S34" s="10">
        <v>1128.41468854</v>
      </c>
      <c r="T34" s="10">
        <v>406.76220408530003</v>
      </c>
      <c r="U34" s="10">
        <v>349.80548503130001</v>
      </c>
      <c r="V34" s="10">
        <v>347.53294</v>
      </c>
      <c r="W34" s="10">
        <v>339.02333690590001</v>
      </c>
      <c r="X34" s="10">
        <v>618.09155849379999</v>
      </c>
      <c r="Y34" s="10">
        <v>617.18630347789997</v>
      </c>
      <c r="Z34" s="10">
        <v>627.76873530119997</v>
      </c>
      <c r="AA34" s="10">
        <v>636.72706064479996</v>
      </c>
      <c r="AB34" s="10">
        <v>1073.374845675</v>
      </c>
      <c r="AC34" s="10">
        <v>384.58491519939997</v>
      </c>
      <c r="AD34" s="10">
        <v>402.11084453350003</v>
      </c>
      <c r="AE34" s="10">
        <v>363.04106999999999</v>
      </c>
      <c r="AF34" s="10">
        <v>324.62825589760001</v>
      </c>
      <c r="AG34" s="10">
        <v>580.37435151759996</v>
      </c>
      <c r="AH34" s="10">
        <v>579.05991985059995</v>
      </c>
      <c r="AI34" s="10">
        <v>581.35840760539998</v>
      </c>
      <c r="AJ34" s="10">
        <v>561.89971533259995</v>
      </c>
      <c r="AK34" s="10">
        <v>927.34131457230001</v>
      </c>
      <c r="AL34" s="10">
        <v>337.67732900070001</v>
      </c>
      <c r="AM34" s="10">
        <v>293.76269319950001</v>
      </c>
      <c r="AN34" s="10">
        <v>324.50139000000001</v>
      </c>
      <c r="AO34" s="10">
        <v>297.39304834439997</v>
      </c>
      <c r="AP34" s="10">
        <v>532.71543810840001</v>
      </c>
      <c r="AQ34" s="10">
        <v>534.86103441440002</v>
      </c>
      <c r="AR34" s="10">
        <v>537.47378196149998</v>
      </c>
      <c r="AS34" s="10">
        <v>520.81066326339999</v>
      </c>
      <c r="AT34" s="10">
        <v>855.37523773249995</v>
      </c>
      <c r="AU34" s="10">
        <v>270.92492075069998</v>
      </c>
      <c r="AV34" s="10">
        <v>262.36693448670002</v>
      </c>
      <c r="AW34" s="10">
        <v>234.22774000000001</v>
      </c>
      <c r="AX34" s="10">
        <v>230.80629662379999</v>
      </c>
      <c r="AY34" s="10">
        <v>502.68849657880003</v>
      </c>
      <c r="AZ34" s="10">
        <v>488.03964374970002</v>
      </c>
      <c r="BA34" s="10">
        <v>520.38165158490006</v>
      </c>
      <c r="BB34" s="10">
        <v>463.59296599330003</v>
      </c>
      <c r="BC34" s="10">
        <v>868.07166433760005</v>
      </c>
      <c r="BD34" s="10">
        <v>186.9545668886</v>
      </c>
      <c r="BE34" s="10">
        <v>201.77211584380001</v>
      </c>
      <c r="BF34" s="10">
        <v>193.1121</v>
      </c>
      <c r="BG34" s="10">
        <v>177.74369082410001</v>
      </c>
      <c r="BH34" s="10">
        <v>246.89136659779999</v>
      </c>
      <c r="BI34" s="10">
        <v>261.6455684503</v>
      </c>
      <c r="BJ34" s="10">
        <v>246.00304049409999</v>
      </c>
      <c r="BK34" s="10">
        <v>286.2186198398</v>
      </c>
      <c r="BL34" s="10">
        <v>446.85162582309999</v>
      </c>
      <c r="BM34" s="10">
        <v>1118.3442517210001</v>
      </c>
      <c r="BN34" s="10">
        <v>1028.9519666829999</v>
      </c>
      <c r="BO34" s="10">
        <v>1005.80999</v>
      </c>
      <c r="BP34" s="10">
        <v>985.46039520500005</v>
      </c>
      <c r="BQ34" s="10">
        <v>1755.8868206699999</v>
      </c>
      <c r="BR34" s="10">
        <v>1752.8369306449999</v>
      </c>
      <c r="BS34" s="10">
        <v>1754.4793060980001</v>
      </c>
      <c r="BT34" s="10">
        <v>1799.134141944</v>
      </c>
      <c r="BU34" s="10">
        <v>3020.550763321</v>
      </c>
      <c r="BV34" s="10">
        <v>1153.612802186</v>
      </c>
      <c r="BW34" s="10">
        <v>1075.067046072</v>
      </c>
      <c r="BX34" s="10">
        <v>1047.8603499999999</v>
      </c>
      <c r="BY34" s="10">
        <v>1020.433488172</v>
      </c>
      <c r="BZ34" s="10">
        <v>1817.5978715010001</v>
      </c>
      <c r="CA34" s="10">
        <v>1805.6587632129999</v>
      </c>
      <c r="CB34" s="10">
        <v>1770.486660114</v>
      </c>
      <c r="CC34" s="10">
        <v>1701.07770433</v>
      </c>
      <c r="CD34" s="10">
        <v>2921.773676756</v>
      </c>
      <c r="CE34" s="10">
        <v>1509.81425698</v>
      </c>
      <c r="CF34" s="10">
        <v>1383.6496055079999</v>
      </c>
      <c r="CG34" s="10">
        <v>1355.1001699999999</v>
      </c>
      <c r="CH34" s="10">
        <v>1344.1290153089999</v>
      </c>
      <c r="CI34" s="10">
        <v>2363.4415661379999</v>
      </c>
      <c r="CJ34" s="10">
        <v>2343.7882726490002</v>
      </c>
      <c r="CK34" s="10">
        <v>2394.2378484450001</v>
      </c>
      <c r="CL34" s="10">
        <v>2358.2221231120002</v>
      </c>
      <c r="CM34" s="10">
        <v>4013.4190004729999</v>
      </c>
      <c r="CN34" s="10">
        <v>767.18574301950002</v>
      </c>
      <c r="CO34" s="10">
        <v>722.35039449199996</v>
      </c>
      <c r="CP34" s="10">
        <v>711.89931999999999</v>
      </c>
      <c r="CQ34" s="10">
        <v>664.87098469149998</v>
      </c>
      <c r="CR34" s="10">
        <v>1222.5584338619999</v>
      </c>
      <c r="CS34" s="10">
        <v>1236.211727351</v>
      </c>
      <c r="CT34" s="10">
        <v>1177.7621515549999</v>
      </c>
      <c r="CU34" s="10">
        <v>1191.125665729</v>
      </c>
      <c r="CV34" s="10">
        <v>1973.5561672179999</v>
      </c>
    </row>
    <row r="35" spans="1:100" x14ac:dyDescent="0.4">
      <c r="B35" s="4" t="s">
        <v>95</v>
      </c>
      <c r="C35" s="4" t="s">
        <v>95</v>
      </c>
      <c r="D35" s="4" t="s">
        <v>95</v>
      </c>
      <c r="E35" s="4" t="s">
        <v>95</v>
      </c>
      <c r="F35" s="4" t="s">
        <v>95</v>
      </c>
      <c r="G35" s="4" t="s">
        <v>397</v>
      </c>
      <c r="H35" s="4" t="s">
        <v>397</v>
      </c>
      <c r="I35" s="4" t="s">
        <v>433</v>
      </c>
      <c r="J35" s="4" t="s">
        <v>435</v>
      </c>
      <c r="K35" s="4" t="s">
        <v>95</v>
      </c>
      <c r="L35" s="4" t="s">
        <v>95</v>
      </c>
      <c r="M35" s="4" t="s">
        <v>95</v>
      </c>
      <c r="N35" s="4" t="s">
        <v>95</v>
      </c>
      <c r="O35" s="4" t="s">
        <v>95</v>
      </c>
      <c r="P35" s="4" t="s">
        <v>435</v>
      </c>
      <c r="Q35" s="4" t="s">
        <v>107</v>
      </c>
      <c r="R35" s="4" t="s">
        <v>107</v>
      </c>
      <c r="S35" s="4" t="s">
        <v>107</v>
      </c>
      <c r="T35" s="4" t="s">
        <v>95</v>
      </c>
      <c r="U35" s="4" t="s">
        <v>95</v>
      </c>
      <c r="V35" s="4" t="s">
        <v>95</v>
      </c>
      <c r="W35" s="4" t="s">
        <v>95</v>
      </c>
      <c r="X35" s="4" t="s">
        <v>95</v>
      </c>
      <c r="Y35" s="4" t="s">
        <v>107</v>
      </c>
      <c r="Z35" s="4" t="s">
        <v>107</v>
      </c>
      <c r="AA35" s="4" t="s">
        <v>107</v>
      </c>
      <c r="AB35" s="4" t="s">
        <v>107</v>
      </c>
      <c r="AC35" s="4" t="s">
        <v>95</v>
      </c>
      <c r="AD35" s="4" t="s">
        <v>95</v>
      </c>
      <c r="AE35" s="4" t="s">
        <v>95</v>
      </c>
      <c r="AF35" s="4" t="s">
        <v>95</v>
      </c>
      <c r="AG35" s="4" t="s">
        <v>95</v>
      </c>
      <c r="AH35" s="4" t="s">
        <v>435</v>
      </c>
      <c r="AI35" s="4" t="s">
        <v>127</v>
      </c>
      <c r="AJ35" s="4" t="s">
        <v>269</v>
      </c>
      <c r="AK35" s="4" t="s">
        <v>107</v>
      </c>
      <c r="AL35" s="4" t="s">
        <v>95</v>
      </c>
      <c r="AM35" s="4" t="s">
        <v>95</v>
      </c>
      <c r="AN35" s="4" t="s">
        <v>95</v>
      </c>
      <c r="AO35" s="4" t="s">
        <v>95</v>
      </c>
      <c r="AP35" s="4" t="s">
        <v>95</v>
      </c>
      <c r="AQ35" s="4" t="s">
        <v>539</v>
      </c>
      <c r="AR35" s="4" t="s">
        <v>435</v>
      </c>
      <c r="AS35" s="4" t="s">
        <v>435</v>
      </c>
      <c r="AT35" s="4" t="s">
        <v>435</v>
      </c>
      <c r="AU35" s="4" t="s">
        <v>95</v>
      </c>
      <c r="AV35" s="4" t="s">
        <v>95</v>
      </c>
      <c r="AW35" s="4" t="s">
        <v>95</v>
      </c>
      <c r="AX35" s="4" t="s">
        <v>95</v>
      </c>
      <c r="AY35" s="4" t="s">
        <v>95</v>
      </c>
      <c r="AZ35" s="4" t="s">
        <v>435</v>
      </c>
      <c r="BA35" s="4" t="s">
        <v>435</v>
      </c>
      <c r="BB35" s="4" t="s">
        <v>817</v>
      </c>
      <c r="BC35" s="4" t="s">
        <v>552</v>
      </c>
      <c r="BD35" s="4" t="s">
        <v>95</v>
      </c>
      <c r="BE35" s="4" t="s">
        <v>95</v>
      </c>
      <c r="BF35" s="4" t="s">
        <v>95</v>
      </c>
      <c r="BG35" s="4" t="s">
        <v>95</v>
      </c>
      <c r="BH35" s="4" t="s">
        <v>95</v>
      </c>
      <c r="BI35" s="4" t="s">
        <v>95</v>
      </c>
      <c r="BJ35" s="4" t="s">
        <v>95</v>
      </c>
      <c r="BK35" s="4" t="s">
        <v>236</v>
      </c>
      <c r="BL35" s="4" t="s">
        <v>95</v>
      </c>
      <c r="BM35" s="4" t="s">
        <v>95</v>
      </c>
      <c r="BN35" s="4" t="s">
        <v>95</v>
      </c>
      <c r="BO35" s="4" t="s">
        <v>95</v>
      </c>
      <c r="BP35" s="4" t="s">
        <v>95</v>
      </c>
      <c r="BQ35" s="4" t="s">
        <v>95</v>
      </c>
      <c r="BR35" s="4" t="s">
        <v>107</v>
      </c>
      <c r="BS35" s="4" t="s">
        <v>107</v>
      </c>
      <c r="BT35" s="4" t="s">
        <v>107</v>
      </c>
      <c r="BU35" s="4" t="s">
        <v>107</v>
      </c>
      <c r="BV35" s="4" t="s">
        <v>95</v>
      </c>
      <c r="BW35" s="4" t="s">
        <v>95</v>
      </c>
      <c r="BX35" s="4" t="s">
        <v>95</v>
      </c>
      <c r="BY35" s="4" t="s">
        <v>95</v>
      </c>
      <c r="BZ35" s="4" t="s">
        <v>95</v>
      </c>
      <c r="CA35" s="4" t="s">
        <v>107</v>
      </c>
      <c r="CB35" s="4" t="s">
        <v>107</v>
      </c>
      <c r="CC35" s="4" t="s">
        <v>107</v>
      </c>
      <c r="CD35" s="4" t="s">
        <v>107</v>
      </c>
      <c r="CE35" s="4" t="s">
        <v>95</v>
      </c>
      <c r="CF35" s="4" t="s">
        <v>95</v>
      </c>
      <c r="CG35" s="4" t="s">
        <v>95</v>
      </c>
      <c r="CH35" s="4" t="s">
        <v>95</v>
      </c>
      <c r="CI35" s="4" t="s">
        <v>95</v>
      </c>
      <c r="CJ35" s="4" t="s">
        <v>107</v>
      </c>
      <c r="CK35" s="4" t="s">
        <v>107</v>
      </c>
      <c r="CL35" s="4" t="s">
        <v>107</v>
      </c>
      <c r="CM35" s="4" t="s">
        <v>107</v>
      </c>
      <c r="CN35" s="4" t="s">
        <v>95</v>
      </c>
      <c r="CO35" s="4" t="s">
        <v>95</v>
      </c>
      <c r="CP35" s="4" t="s">
        <v>95</v>
      </c>
      <c r="CQ35" s="4" t="s">
        <v>95</v>
      </c>
      <c r="CR35" s="4" t="s">
        <v>95</v>
      </c>
      <c r="CS35" s="4" t="s">
        <v>107</v>
      </c>
      <c r="CT35" s="4" t="s">
        <v>107</v>
      </c>
      <c r="CU35" s="4" t="s">
        <v>107</v>
      </c>
      <c r="CV35" s="4" t="s">
        <v>107</v>
      </c>
    </row>
    <row r="36" spans="1:100" x14ac:dyDescent="0.4">
      <c r="A36" s="1" t="s">
        <v>910</v>
      </c>
      <c r="B36" s="14">
        <v>0</v>
      </c>
      <c r="C36" s="14">
        <v>0</v>
      </c>
      <c r="D36" s="14">
        <v>0</v>
      </c>
      <c r="E36" s="14">
        <v>0</v>
      </c>
      <c r="F36" s="14">
        <v>0</v>
      </c>
      <c r="G36" s="14">
        <v>0.99982737021839996</v>
      </c>
      <c r="H36" s="14">
        <v>1.139432457324</v>
      </c>
      <c r="I36" s="14">
        <v>0.95330503207789996</v>
      </c>
      <c r="J36" s="14">
        <v>1.142315313611</v>
      </c>
      <c r="K36" s="14">
        <v>0</v>
      </c>
      <c r="L36" s="14">
        <v>0</v>
      </c>
      <c r="M36" s="14">
        <v>0</v>
      </c>
      <c r="N36" s="14">
        <v>0</v>
      </c>
      <c r="O36" s="14">
        <v>0</v>
      </c>
      <c r="P36" s="14">
        <v>1.0965120832599999</v>
      </c>
      <c r="Q36" s="14">
        <v>1.0456770141780001</v>
      </c>
      <c r="R36" s="14">
        <v>1.023484399649</v>
      </c>
      <c r="S36" s="14">
        <v>1.1887182663560001</v>
      </c>
      <c r="T36" s="14">
        <v>0</v>
      </c>
      <c r="U36" s="14">
        <v>0</v>
      </c>
      <c r="V36" s="14">
        <v>0</v>
      </c>
      <c r="W36" s="14">
        <v>0</v>
      </c>
      <c r="X36" s="14">
        <v>0</v>
      </c>
      <c r="Y36" s="14">
        <v>1.2151129953749999</v>
      </c>
      <c r="Z36" s="14">
        <v>1.2287977446180001</v>
      </c>
      <c r="AA36" s="14">
        <v>1.1586634770619999</v>
      </c>
      <c r="AB36" s="14">
        <v>1.2698760959199999</v>
      </c>
      <c r="AC36" s="14">
        <v>0</v>
      </c>
      <c r="AD36" s="14">
        <v>0</v>
      </c>
      <c r="AE36" s="14">
        <v>0</v>
      </c>
      <c r="AF36" s="14">
        <v>0</v>
      </c>
      <c r="AG36" s="14">
        <v>0</v>
      </c>
      <c r="AH36" s="14">
        <v>0.95500522035409996</v>
      </c>
      <c r="AI36" s="14">
        <v>1.212741052613</v>
      </c>
      <c r="AJ36" s="14">
        <v>1.043962184085</v>
      </c>
      <c r="AK36" s="14">
        <v>1.0910378817590001</v>
      </c>
      <c r="AL36" s="14">
        <v>0</v>
      </c>
      <c r="AM36" s="14">
        <v>0</v>
      </c>
      <c r="AN36" s="14">
        <v>0</v>
      </c>
      <c r="AO36" s="14">
        <v>0</v>
      </c>
      <c r="AP36" s="14">
        <v>0</v>
      </c>
      <c r="AQ36" s="14">
        <v>1.0093314404060001</v>
      </c>
      <c r="AR36" s="14">
        <v>0.99695895882259999</v>
      </c>
      <c r="AS36" s="14">
        <v>1.0081319787659999</v>
      </c>
      <c r="AT36" s="14">
        <v>0.93817339148970003</v>
      </c>
      <c r="AU36" s="14">
        <v>0</v>
      </c>
      <c r="AV36" s="14">
        <v>0</v>
      </c>
      <c r="AW36" s="14">
        <v>0</v>
      </c>
      <c r="AX36" s="14">
        <v>0</v>
      </c>
      <c r="AY36" s="14">
        <v>0</v>
      </c>
      <c r="AZ36" s="14">
        <v>0.7867862719248</v>
      </c>
      <c r="BA36" s="14">
        <v>0.81611237799220004</v>
      </c>
      <c r="BB36" s="14">
        <v>0.95141217487039997</v>
      </c>
      <c r="BC36" s="14">
        <v>0.86481984793379996</v>
      </c>
      <c r="BD36" s="14">
        <v>0</v>
      </c>
      <c r="BE36" s="14">
        <v>0</v>
      </c>
      <c r="BF36" s="14">
        <v>0</v>
      </c>
      <c r="BG36" s="14">
        <v>0</v>
      </c>
      <c r="BH36" s="14">
        <v>0</v>
      </c>
      <c r="BI36" s="14">
        <v>0.4873315387696</v>
      </c>
      <c r="BJ36" s="14">
        <v>0.58509364763619998</v>
      </c>
      <c r="BK36" s="14">
        <v>0.6253519332138</v>
      </c>
      <c r="BL36" s="14">
        <v>0.64706825109139998</v>
      </c>
      <c r="BM36" s="14">
        <v>0</v>
      </c>
      <c r="BN36" s="14">
        <v>0</v>
      </c>
      <c r="BO36" s="14">
        <v>0</v>
      </c>
      <c r="BP36" s="14">
        <v>0</v>
      </c>
      <c r="BQ36" s="14">
        <v>0</v>
      </c>
      <c r="BR36" s="14">
        <v>0.87087711447649996</v>
      </c>
      <c r="BS36" s="14">
        <v>0.91348519702609998</v>
      </c>
      <c r="BT36" s="14">
        <v>0.8803033752892</v>
      </c>
      <c r="BU36" s="14">
        <v>0.98132960189439999</v>
      </c>
      <c r="BV36" s="14">
        <v>0</v>
      </c>
      <c r="BW36" s="14">
        <v>0</v>
      </c>
      <c r="BX36" s="14">
        <v>0</v>
      </c>
      <c r="BY36" s="14">
        <v>0</v>
      </c>
      <c r="BZ36" s="14">
        <v>0</v>
      </c>
      <c r="CA36" s="14">
        <v>1.0880974666150001</v>
      </c>
      <c r="CB36" s="14">
        <v>1.1581856023049999</v>
      </c>
      <c r="CC36" s="14">
        <v>1.1221520758450001</v>
      </c>
      <c r="CD36" s="14">
        <v>1.1438451731929999</v>
      </c>
      <c r="CE36" s="14">
        <v>0</v>
      </c>
      <c r="CF36" s="14">
        <v>0</v>
      </c>
      <c r="CG36" s="14">
        <v>0</v>
      </c>
      <c r="CH36" s="14">
        <v>0</v>
      </c>
      <c r="CI36" s="14">
        <v>0</v>
      </c>
      <c r="CJ36" s="14">
        <v>1.013122890719</v>
      </c>
      <c r="CK36" s="14">
        <v>1.0606022968490001</v>
      </c>
      <c r="CL36" s="14">
        <v>1.0066544728110001</v>
      </c>
      <c r="CM36" s="14">
        <v>1.082676892072</v>
      </c>
      <c r="CN36" s="14">
        <v>0</v>
      </c>
      <c r="CO36" s="14">
        <v>0</v>
      </c>
      <c r="CP36" s="14">
        <v>0</v>
      </c>
      <c r="CQ36" s="14">
        <v>0</v>
      </c>
      <c r="CR36" s="14">
        <v>0</v>
      </c>
      <c r="CS36" s="14">
        <v>0.92616014088160004</v>
      </c>
      <c r="CT36" s="14">
        <v>1.00994898139</v>
      </c>
      <c r="CU36" s="14">
        <v>0.98807934365450001</v>
      </c>
      <c r="CV36" s="14">
        <v>1.020334131679</v>
      </c>
    </row>
    <row r="37" spans="1:100" x14ac:dyDescent="0.4">
      <c r="A37" s="1" t="s">
        <v>152</v>
      </c>
      <c r="B37" s="10">
        <v>136</v>
      </c>
      <c r="C37" s="10">
        <v>108</v>
      </c>
      <c r="D37" s="10">
        <v>91</v>
      </c>
      <c r="E37" s="10">
        <v>81</v>
      </c>
      <c r="F37" s="10">
        <v>151</v>
      </c>
      <c r="G37" s="10">
        <v>140</v>
      </c>
      <c r="H37" s="10">
        <v>171</v>
      </c>
      <c r="I37" s="10">
        <v>194</v>
      </c>
      <c r="J37" s="10">
        <v>525</v>
      </c>
      <c r="K37" s="10">
        <v>292</v>
      </c>
      <c r="L37" s="10">
        <v>251</v>
      </c>
      <c r="M37" s="10">
        <v>254</v>
      </c>
      <c r="N37" s="10">
        <v>265</v>
      </c>
      <c r="O37" s="10">
        <v>474</v>
      </c>
      <c r="P37" s="10">
        <v>399</v>
      </c>
      <c r="Q37" s="10">
        <v>458</v>
      </c>
      <c r="R37" s="10">
        <v>487</v>
      </c>
      <c r="S37" s="10">
        <v>1024</v>
      </c>
      <c r="T37" s="10">
        <v>317</v>
      </c>
      <c r="U37" s="10">
        <v>269</v>
      </c>
      <c r="V37" s="10">
        <v>299</v>
      </c>
      <c r="W37" s="10">
        <v>308</v>
      </c>
      <c r="X37" s="10">
        <v>580</v>
      </c>
      <c r="Y37" s="10">
        <v>558</v>
      </c>
      <c r="Z37" s="10">
        <v>557</v>
      </c>
      <c r="AA37" s="10">
        <v>670</v>
      </c>
      <c r="AB37" s="10">
        <v>1265</v>
      </c>
      <c r="AC37" s="10">
        <v>386</v>
      </c>
      <c r="AD37" s="10">
        <v>369</v>
      </c>
      <c r="AE37" s="10">
        <v>370</v>
      </c>
      <c r="AF37" s="10">
        <v>311</v>
      </c>
      <c r="AG37" s="10">
        <v>580</v>
      </c>
      <c r="AH37" s="10">
        <v>579</v>
      </c>
      <c r="AI37" s="10">
        <v>605</v>
      </c>
      <c r="AJ37" s="10">
        <v>615</v>
      </c>
      <c r="AK37" s="10">
        <v>977</v>
      </c>
      <c r="AL37" s="10">
        <v>500</v>
      </c>
      <c r="AM37" s="10">
        <v>434</v>
      </c>
      <c r="AN37" s="10">
        <v>404</v>
      </c>
      <c r="AO37" s="10">
        <v>417</v>
      </c>
      <c r="AP37" s="10">
        <v>702</v>
      </c>
      <c r="AQ37" s="10">
        <v>697</v>
      </c>
      <c r="AR37" s="10">
        <v>673</v>
      </c>
      <c r="AS37" s="10">
        <v>615</v>
      </c>
      <c r="AT37" s="10">
        <v>885</v>
      </c>
      <c r="AU37" s="10">
        <v>437</v>
      </c>
      <c r="AV37" s="10">
        <v>465</v>
      </c>
      <c r="AW37" s="10">
        <v>429</v>
      </c>
      <c r="AX37" s="10">
        <v>412</v>
      </c>
      <c r="AY37" s="10">
        <v>735</v>
      </c>
      <c r="AZ37" s="10">
        <v>799</v>
      </c>
      <c r="BA37" s="10">
        <v>729</v>
      </c>
      <c r="BB37" s="10">
        <v>608</v>
      </c>
      <c r="BC37" s="10">
        <v>879</v>
      </c>
      <c r="BD37" s="10">
        <v>204</v>
      </c>
      <c r="BE37" s="10">
        <v>207</v>
      </c>
      <c r="BF37" s="10">
        <v>215</v>
      </c>
      <c r="BG37" s="10">
        <v>194</v>
      </c>
      <c r="BH37" s="10">
        <v>361</v>
      </c>
      <c r="BI37" s="10">
        <v>408</v>
      </c>
      <c r="BJ37" s="10">
        <v>375</v>
      </c>
      <c r="BK37" s="10">
        <v>339</v>
      </c>
      <c r="BL37" s="10">
        <v>431</v>
      </c>
      <c r="BM37" s="10">
        <v>1055</v>
      </c>
      <c r="BN37" s="10">
        <v>974</v>
      </c>
      <c r="BO37" s="10">
        <v>971</v>
      </c>
      <c r="BP37" s="10">
        <v>879</v>
      </c>
      <c r="BQ37" s="10">
        <v>1564</v>
      </c>
      <c r="BR37" s="10">
        <v>1560</v>
      </c>
      <c r="BS37" s="10">
        <v>1486</v>
      </c>
      <c r="BT37" s="10">
        <v>1327</v>
      </c>
      <c r="BU37" s="10">
        <v>2296</v>
      </c>
      <c r="BV37" s="10">
        <v>1217</v>
      </c>
      <c r="BW37" s="10">
        <v>1129</v>
      </c>
      <c r="BX37" s="10">
        <v>1090</v>
      </c>
      <c r="BY37" s="10">
        <v>1124</v>
      </c>
      <c r="BZ37" s="10">
        <v>2010</v>
      </c>
      <c r="CA37" s="10">
        <v>2001</v>
      </c>
      <c r="CB37" s="10">
        <v>2055</v>
      </c>
      <c r="CC37" s="10">
        <v>2161</v>
      </c>
      <c r="CD37" s="10">
        <v>3652</v>
      </c>
      <c r="CE37" s="10">
        <v>1503</v>
      </c>
      <c r="CF37" s="10">
        <v>1379</v>
      </c>
      <c r="CG37" s="10">
        <v>1366</v>
      </c>
      <c r="CH37" s="10">
        <v>1335</v>
      </c>
      <c r="CI37" s="10">
        <v>2387</v>
      </c>
      <c r="CJ37" s="10">
        <v>2405</v>
      </c>
      <c r="CK37" s="10">
        <v>2382</v>
      </c>
      <c r="CL37" s="10">
        <v>2397</v>
      </c>
      <c r="CM37" s="10">
        <v>4107</v>
      </c>
      <c r="CN37" s="10">
        <v>774</v>
      </c>
      <c r="CO37" s="10">
        <v>727</v>
      </c>
      <c r="CP37" s="10">
        <v>701</v>
      </c>
      <c r="CQ37" s="10">
        <v>674</v>
      </c>
      <c r="CR37" s="10">
        <v>1199</v>
      </c>
      <c r="CS37" s="10">
        <v>1175</v>
      </c>
      <c r="CT37" s="10">
        <v>1190</v>
      </c>
      <c r="CU37" s="10">
        <v>1127</v>
      </c>
      <c r="CV37" s="10">
        <v>1880</v>
      </c>
    </row>
    <row r="38" spans="1:100" x14ac:dyDescent="0.4">
      <c r="A38" s="1" t="s">
        <v>153</v>
      </c>
      <c r="B38" s="10">
        <v>258.6743145209</v>
      </c>
      <c r="C38" s="10">
        <v>206.75410247049999</v>
      </c>
      <c r="D38" s="10">
        <v>207.85803000000001</v>
      </c>
      <c r="E38" s="10">
        <v>239.88920721349999</v>
      </c>
      <c r="F38" s="10">
        <v>336.56823603610002</v>
      </c>
      <c r="G38" s="10">
        <v>414.93832661670001</v>
      </c>
      <c r="H38" s="10">
        <v>393.1087009327</v>
      </c>
      <c r="I38" s="10">
        <v>411.1167491361</v>
      </c>
      <c r="J38" s="10">
        <v>684.19789504209996</v>
      </c>
      <c r="K38" s="10">
        <v>419.0732289545</v>
      </c>
      <c r="L38" s="10">
        <v>387.37719659430002</v>
      </c>
      <c r="M38" s="10">
        <v>394.89598999999998</v>
      </c>
      <c r="N38" s="10">
        <v>379.96653470640001</v>
      </c>
      <c r="O38" s="10">
        <v>764.5510685534</v>
      </c>
      <c r="P38" s="10">
        <v>684.26920344040002</v>
      </c>
      <c r="Q38" s="10">
        <v>663.39166233169999</v>
      </c>
      <c r="R38" s="10">
        <v>674.01172105759997</v>
      </c>
      <c r="S38" s="10">
        <v>1128.41468854</v>
      </c>
      <c r="T38" s="10">
        <v>406.76220408530003</v>
      </c>
      <c r="U38" s="10">
        <v>349.80548503130001</v>
      </c>
      <c r="V38" s="10">
        <v>347.53294</v>
      </c>
      <c r="W38" s="10">
        <v>339.02333690590001</v>
      </c>
      <c r="X38" s="10">
        <v>618.09155849379999</v>
      </c>
      <c r="Y38" s="10">
        <v>617.18630347789997</v>
      </c>
      <c r="Z38" s="10">
        <v>627.76873530119997</v>
      </c>
      <c r="AA38" s="10">
        <v>636.72706064479996</v>
      </c>
      <c r="AB38" s="10">
        <v>1073.374845675</v>
      </c>
      <c r="AC38" s="10">
        <v>384.58491519939997</v>
      </c>
      <c r="AD38" s="10">
        <v>402.11084453350003</v>
      </c>
      <c r="AE38" s="10">
        <v>363.04106999999999</v>
      </c>
      <c r="AF38" s="10">
        <v>324.62825589760001</v>
      </c>
      <c r="AG38" s="10">
        <v>580.37435151759996</v>
      </c>
      <c r="AH38" s="10">
        <v>579.05991985059995</v>
      </c>
      <c r="AI38" s="10">
        <v>581.35840760539998</v>
      </c>
      <c r="AJ38" s="10">
        <v>561.89971533259995</v>
      </c>
      <c r="AK38" s="10">
        <v>927.34131457230001</v>
      </c>
      <c r="AL38" s="10">
        <v>337.67732900070001</v>
      </c>
      <c r="AM38" s="10">
        <v>293.76269319950001</v>
      </c>
      <c r="AN38" s="10">
        <v>324.50139000000001</v>
      </c>
      <c r="AO38" s="10">
        <v>297.39304834439997</v>
      </c>
      <c r="AP38" s="10">
        <v>532.71543810840001</v>
      </c>
      <c r="AQ38" s="10">
        <v>534.86103441440002</v>
      </c>
      <c r="AR38" s="10">
        <v>537.47378196149998</v>
      </c>
      <c r="AS38" s="10">
        <v>520.81066326339999</v>
      </c>
      <c r="AT38" s="10">
        <v>855.37523773249995</v>
      </c>
      <c r="AU38" s="10">
        <v>270.92492075069998</v>
      </c>
      <c r="AV38" s="10">
        <v>262.36693448670002</v>
      </c>
      <c r="AW38" s="10">
        <v>234.22774000000001</v>
      </c>
      <c r="AX38" s="10">
        <v>230.80629662379999</v>
      </c>
      <c r="AY38" s="10">
        <v>502.68849657880003</v>
      </c>
      <c r="AZ38" s="10">
        <v>488.03964374970002</v>
      </c>
      <c r="BA38" s="10">
        <v>520.38165158490006</v>
      </c>
      <c r="BB38" s="10">
        <v>463.59296599330003</v>
      </c>
      <c r="BC38" s="10">
        <v>868.07166433760005</v>
      </c>
      <c r="BD38" s="10">
        <v>186.9545668886</v>
      </c>
      <c r="BE38" s="10">
        <v>201.77211584380001</v>
      </c>
      <c r="BF38" s="10">
        <v>193.1121</v>
      </c>
      <c r="BG38" s="10">
        <v>177.74369082410001</v>
      </c>
      <c r="BH38" s="10">
        <v>246.89136659779999</v>
      </c>
      <c r="BI38" s="10">
        <v>261.6455684503</v>
      </c>
      <c r="BJ38" s="10">
        <v>246.00304049409999</v>
      </c>
      <c r="BK38" s="10">
        <v>286.2186198398</v>
      </c>
      <c r="BL38" s="10">
        <v>446.85162582309999</v>
      </c>
      <c r="BM38" s="10">
        <v>1118.3442517210001</v>
      </c>
      <c r="BN38" s="10">
        <v>1028.9519666829999</v>
      </c>
      <c r="BO38" s="10">
        <v>1005.80999</v>
      </c>
      <c r="BP38" s="10">
        <v>985.46039520500005</v>
      </c>
      <c r="BQ38" s="10">
        <v>1755.8868206699999</v>
      </c>
      <c r="BR38" s="10">
        <v>1752.8369306449999</v>
      </c>
      <c r="BS38" s="10">
        <v>1754.4793060980001</v>
      </c>
      <c r="BT38" s="10">
        <v>1799.134141944</v>
      </c>
      <c r="BU38" s="10">
        <v>3020.550763321</v>
      </c>
      <c r="BV38" s="10">
        <v>1153.612802186</v>
      </c>
      <c r="BW38" s="10">
        <v>1075.067046072</v>
      </c>
      <c r="BX38" s="10">
        <v>1047.8603499999999</v>
      </c>
      <c r="BY38" s="10">
        <v>1020.433488172</v>
      </c>
      <c r="BZ38" s="10">
        <v>1817.5978715010001</v>
      </c>
      <c r="CA38" s="10">
        <v>1805.6587632129999</v>
      </c>
      <c r="CB38" s="10">
        <v>1770.486660114</v>
      </c>
      <c r="CC38" s="10">
        <v>1701.07770433</v>
      </c>
      <c r="CD38" s="10">
        <v>2921.773676756</v>
      </c>
      <c r="CE38" s="10">
        <v>1509.81425698</v>
      </c>
      <c r="CF38" s="10">
        <v>1383.6496055079999</v>
      </c>
      <c r="CG38" s="10">
        <v>1355.1001699999999</v>
      </c>
      <c r="CH38" s="10">
        <v>1344.1290153089999</v>
      </c>
      <c r="CI38" s="10">
        <v>2363.4415661379999</v>
      </c>
      <c r="CJ38" s="10">
        <v>2343.7882726490002</v>
      </c>
      <c r="CK38" s="10">
        <v>2394.2378484450001</v>
      </c>
      <c r="CL38" s="10">
        <v>2358.2221231120002</v>
      </c>
      <c r="CM38" s="10">
        <v>4013.4190004729999</v>
      </c>
      <c r="CN38" s="10">
        <v>767.18574301950002</v>
      </c>
      <c r="CO38" s="10">
        <v>722.35039449199996</v>
      </c>
      <c r="CP38" s="10">
        <v>711.89931999999999</v>
      </c>
      <c r="CQ38" s="10">
        <v>664.87098469149998</v>
      </c>
      <c r="CR38" s="10">
        <v>1222.5584338619999</v>
      </c>
      <c r="CS38" s="10">
        <v>1236.211727351</v>
      </c>
      <c r="CT38" s="10">
        <v>1177.7621515549999</v>
      </c>
      <c r="CU38" s="10">
        <v>1191.125665729</v>
      </c>
      <c r="CV38" s="10">
        <v>1973.5561672179999</v>
      </c>
    </row>
    <row r="39" spans="1:100" x14ac:dyDescent="0.4">
      <c r="A39" s="1" t="s">
        <v>154</v>
      </c>
      <c r="B39" s="3" t="s">
        <v>155</v>
      </c>
      <c r="C39" s="3" t="s">
        <v>156</v>
      </c>
      <c r="D39" s="3" t="s">
        <v>157</v>
      </c>
      <c r="E39" s="3" t="s">
        <v>158</v>
      </c>
      <c r="F39" s="3" t="s">
        <v>159</v>
      </c>
      <c r="G39" s="3" t="s">
        <v>160</v>
      </c>
      <c r="H39" s="3" t="s">
        <v>161</v>
      </c>
      <c r="I39" s="3" t="s">
        <v>162</v>
      </c>
      <c r="J39" s="3" t="s">
        <v>163</v>
      </c>
      <c r="K39" s="3" t="s">
        <v>155</v>
      </c>
      <c r="L39" s="3" t="s">
        <v>156</v>
      </c>
      <c r="M39" s="3" t="s">
        <v>157</v>
      </c>
      <c r="N39" s="3" t="s">
        <v>158</v>
      </c>
      <c r="O39" s="3" t="s">
        <v>159</v>
      </c>
      <c r="P39" s="3" t="s">
        <v>160</v>
      </c>
      <c r="Q39" s="3" t="s">
        <v>161</v>
      </c>
      <c r="R39" s="3" t="s">
        <v>162</v>
      </c>
      <c r="S39" s="3" t="s">
        <v>163</v>
      </c>
      <c r="T39" s="3" t="s">
        <v>155</v>
      </c>
      <c r="U39" s="3" t="s">
        <v>156</v>
      </c>
      <c r="V39" s="3" t="s">
        <v>157</v>
      </c>
      <c r="W39" s="3" t="s">
        <v>158</v>
      </c>
      <c r="X39" s="3" t="s">
        <v>159</v>
      </c>
      <c r="Y39" s="3" t="s">
        <v>160</v>
      </c>
      <c r="Z39" s="3" t="s">
        <v>161</v>
      </c>
      <c r="AA39" s="3" t="s">
        <v>162</v>
      </c>
      <c r="AB39" s="3" t="s">
        <v>163</v>
      </c>
      <c r="AC39" s="3" t="s">
        <v>155</v>
      </c>
      <c r="AD39" s="3" t="s">
        <v>156</v>
      </c>
      <c r="AE39" s="3" t="s">
        <v>157</v>
      </c>
      <c r="AF39" s="3" t="s">
        <v>158</v>
      </c>
      <c r="AG39" s="3" t="s">
        <v>159</v>
      </c>
      <c r="AH39" s="3" t="s">
        <v>160</v>
      </c>
      <c r="AI39" s="3" t="s">
        <v>161</v>
      </c>
      <c r="AJ39" s="3" t="s">
        <v>162</v>
      </c>
      <c r="AK39" s="3" t="s">
        <v>163</v>
      </c>
      <c r="AL39" s="3" t="s">
        <v>155</v>
      </c>
      <c r="AM39" s="3" t="s">
        <v>156</v>
      </c>
      <c r="AN39" s="3" t="s">
        <v>157</v>
      </c>
      <c r="AO39" s="3" t="s">
        <v>158</v>
      </c>
      <c r="AP39" s="3" t="s">
        <v>159</v>
      </c>
      <c r="AQ39" s="3" t="s">
        <v>160</v>
      </c>
      <c r="AR39" s="3" t="s">
        <v>161</v>
      </c>
      <c r="AS39" s="3" t="s">
        <v>162</v>
      </c>
      <c r="AT39" s="3" t="s">
        <v>163</v>
      </c>
      <c r="AU39" s="3" t="s">
        <v>155</v>
      </c>
      <c r="AV39" s="3" t="s">
        <v>156</v>
      </c>
      <c r="AW39" s="3" t="s">
        <v>157</v>
      </c>
      <c r="AX39" s="3" t="s">
        <v>158</v>
      </c>
      <c r="AY39" s="3" t="s">
        <v>159</v>
      </c>
      <c r="AZ39" s="3" t="s">
        <v>160</v>
      </c>
      <c r="BA39" s="3" t="s">
        <v>161</v>
      </c>
      <c r="BB39" s="3" t="s">
        <v>162</v>
      </c>
      <c r="BC39" s="3" t="s">
        <v>163</v>
      </c>
      <c r="BD39" s="3" t="s">
        <v>155</v>
      </c>
      <c r="BE39" s="3" t="s">
        <v>156</v>
      </c>
      <c r="BF39" s="3" t="s">
        <v>157</v>
      </c>
      <c r="BG39" s="3" t="s">
        <v>158</v>
      </c>
      <c r="BH39" s="3" t="s">
        <v>159</v>
      </c>
      <c r="BI39" s="3" t="s">
        <v>160</v>
      </c>
      <c r="BJ39" s="3" t="s">
        <v>161</v>
      </c>
      <c r="BK39" s="3" t="s">
        <v>162</v>
      </c>
      <c r="BL39" s="3" t="s">
        <v>163</v>
      </c>
      <c r="BM39" s="3" t="s">
        <v>155</v>
      </c>
      <c r="BN39" s="3" t="s">
        <v>156</v>
      </c>
      <c r="BO39" s="3" t="s">
        <v>157</v>
      </c>
      <c r="BP39" s="3" t="s">
        <v>158</v>
      </c>
      <c r="BQ39" s="3" t="s">
        <v>159</v>
      </c>
      <c r="BR39" s="3" t="s">
        <v>160</v>
      </c>
      <c r="BS39" s="3" t="s">
        <v>161</v>
      </c>
      <c r="BT39" s="3" t="s">
        <v>162</v>
      </c>
      <c r="BU39" s="3" t="s">
        <v>163</v>
      </c>
      <c r="BV39" s="3" t="s">
        <v>155</v>
      </c>
      <c r="BW39" s="3" t="s">
        <v>156</v>
      </c>
      <c r="BX39" s="3" t="s">
        <v>157</v>
      </c>
      <c r="BY39" s="3" t="s">
        <v>158</v>
      </c>
      <c r="BZ39" s="3" t="s">
        <v>159</v>
      </c>
      <c r="CA39" s="3" t="s">
        <v>160</v>
      </c>
      <c r="CB39" s="3" t="s">
        <v>161</v>
      </c>
      <c r="CC39" s="3" t="s">
        <v>162</v>
      </c>
      <c r="CD39" s="3" t="s">
        <v>163</v>
      </c>
      <c r="CE39" s="3" t="s">
        <v>155</v>
      </c>
      <c r="CF39" s="3" t="s">
        <v>156</v>
      </c>
      <c r="CG39" s="3" t="s">
        <v>157</v>
      </c>
      <c r="CH39" s="3" t="s">
        <v>158</v>
      </c>
      <c r="CI39" s="3" t="s">
        <v>159</v>
      </c>
      <c r="CJ39" s="3" t="s">
        <v>160</v>
      </c>
      <c r="CK39" s="3" t="s">
        <v>161</v>
      </c>
      <c r="CL39" s="3" t="s">
        <v>162</v>
      </c>
      <c r="CM39" s="3" t="s">
        <v>163</v>
      </c>
      <c r="CN39" s="3" t="s">
        <v>155</v>
      </c>
      <c r="CO39" s="3" t="s">
        <v>156</v>
      </c>
      <c r="CP39" s="3" t="s">
        <v>157</v>
      </c>
      <c r="CQ39" s="3" t="s">
        <v>158</v>
      </c>
      <c r="CR39" s="3" t="s">
        <v>159</v>
      </c>
      <c r="CS39" s="3" t="s">
        <v>160</v>
      </c>
      <c r="CT39" s="3" t="s">
        <v>161</v>
      </c>
      <c r="CU39" s="3" t="s">
        <v>162</v>
      </c>
      <c r="CV39" s="3" t="s">
        <v>163</v>
      </c>
    </row>
    <row r="40" spans="1:100" x14ac:dyDescent="0.4">
      <c r="A40" t="s">
        <v>513</v>
      </c>
    </row>
    <row r="41" spans="1:100" x14ac:dyDescent="0.4">
      <c r="A41" t="s">
        <v>165</v>
      </c>
    </row>
  </sheetData>
  <mergeCells count="26">
    <mergeCell ref="AU4:BC4"/>
    <mergeCell ref="K3:S3"/>
    <mergeCell ref="T3:AB3"/>
    <mergeCell ref="AC3:AK3"/>
    <mergeCell ref="AL3:AT3"/>
    <mergeCell ref="B4:J4"/>
    <mergeCell ref="K4:S4"/>
    <mergeCell ref="T4:AB4"/>
    <mergeCell ref="AC4:AK4"/>
    <mergeCell ref="AL4:AT4"/>
    <mergeCell ref="B2:BL2"/>
    <mergeCell ref="BM2:CD2"/>
    <mergeCell ref="CE2:CV2"/>
    <mergeCell ref="A2:A5"/>
    <mergeCell ref="AU3:BC3"/>
    <mergeCell ref="BD3:BL3"/>
    <mergeCell ref="BM3:BU3"/>
    <mergeCell ref="BV3:CD3"/>
    <mergeCell ref="CE3:CM3"/>
    <mergeCell ref="CN3:CV3"/>
    <mergeCell ref="BD4:BL4"/>
    <mergeCell ref="BM4:BU4"/>
    <mergeCell ref="BV4:CD4"/>
    <mergeCell ref="CE4:CM4"/>
    <mergeCell ref="CN4:CV4"/>
    <mergeCell ref="B3:J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DF73026-2156-4B69-920B-C410A798F3B7}">
  <sheetPr>
    <tabColor theme="7"/>
  </sheetPr>
  <dimension ref="A1:J50"/>
  <sheetViews>
    <sheetView workbookViewId="0"/>
  </sheetViews>
  <sheetFormatPr defaultRowHeight="14.6" x14ac:dyDescent="0.4"/>
  <cols>
    <col min="1" max="1" width="16.15234375" bestFit="1" customWidth="1"/>
    <col min="2" max="10" width="12.53515625" customWidth="1"/>
  </cols>
  <sheetData>
    <row r="1" spans="1:10" x14ac:dyDescent="0.4">
      <c r="A1" s="1" t="s">
        <v>80</v>
      </c>
    </row>
    <row r="2" spans="1:10" ht="116.6" x14ac:dyDescent="0.4">
      <c r="A2" s="2" t="s">
        <v>84</v>
      </c>
      <c r="B2" s="1" t="s">
        <v>85</v>
      </c>
      <c r="C2" s="1" t="s">
        <v>86</v>
      </c>
      <c r="D2" s="1" t="s">
        <v>87</v>
      </c>
      <c r="E2" s="1" t="s">
        <v>88</v>
      </c>
      <c r="F2" s="1" t="s">
        <v>89</v>
      </c>
      <c r="G2" s="1" t="s">
        <v>90</v>
      </c>
      <c r="H2" s="1" t="s">
        <v>91</v>
      </c>
      <c r="I2" s="1" t="s">
        <v>92</v>
      </c>
      <c r="J2" s="1" t="s">
        <v>93</v>
      </c>
    </row>
    <row r="3" spans="1:10" x14ac:dyDescent="0.4">
      <c r="A3" s="1" t="s">
        <v>902</v>
      </c>
      <c r="B3" s="9">
        <v>1</v>
      </c>
      <c r="C3" s="9">
        <v>1</v>
      </c>
      <c r="D3" s="9">
        <v>1</v>
      </c>
      <c r="E3" s="9">
        <v>1</v>
      </c>
      <c r="F3" s="9">
        <v>1</v>
      </c>
      <c r="G3" s="9">
        <v>0.4895073207899</v>
      </c>
      <c r="H3" s="9">
        <v>0.45544446110010001</v>
      </c>
      <c r="I3" s="9">
        <v>0.44832195730960001</v>
      </c>
      <c r="J3" s="9">
        <v>0.41529511805029995</v>
      </c>
    </row>
    <row r="4" spans="1:10" x14ac:dyDescent="0.4">
      <c r="B4" s="10">
        <v>2277</v>
      </c>
      <c r="C4" s="10">
        <v>2106</v>
      </c>
      <c r="D4" s="10">
        <v>2067</v>
      </c>
      <c r="E4" s="10">
        <v>2009</v>
      </c>
      <c r="F4" s="10">
        <v>3586</v>
      </c>
      <c r="G4" s="10">
        <v>1947</v>
      </c>
      <c r="H4" s="10">
        <v>1827</v>
      </c>
      <c r="I4" s="10">
        <v>1701</v>
      </c>
      <c r="J4" s="10">
        <v>2555</v>
      </c>
    </row>
    <row r="5" spans="1:10" x14ac:dyDescent="0.4">
      <c r="B5" s="10">
        <v>2277</v>
      </c>
      <c r="C5" s="10">
        <v>2106</v>
      </c>
      <c r="D5" s="10">
        <v>2067</v>
      </c>
      <c r="E5" s="10">
        <v>2009</v>
      </c>
      <c r="F5" s="10">
        <v>3586</v>
      </c>
      <c r="G5" s="10">
        <v>3580</v>
      </c>
      <c r="H5" s="10">
        <v>3572</v>
      </c>
      <c r="I5" s="10">
        <v>3530</v>
      </c>
      <c r="J5" s="10">
        <v>5990</v>
      </c>
    </row>
    <row r="6" spans="1:10" x14ac:dyDescent="0.4">
      <c r="B6" s="10">
        <v>2277</v>
      </c>
      <c r="C6" s="10">
        <v>2106</v>
      </c>
      <c r="D6" s="10">
        <v>2066.9994900000002</v>
      </c>
      <c r="E6" s="10">
        <v>2009</v>
      </c>
      <c r="F6" s="10">
        <v>3586</v>
      </c>
      <c r="G6" s="10">
        <v>1752.4362084280001</v>
      </c>
      <c r="H6" s="10">
        <v>1626.8476150500001</v>
      </c>
      <c r="I6" s="10">
        <v>1594.001346042</v>
      </c>
      <c r="J6" s="10">
        <v>2487.6177571210001</v>
      </c>
    </row>
    <row r="7" spans="1:10" x14ac:dyDescent="0.4">
      <c r="B7" s="10">
        <v>2277</v>
      </c>
      <c r="C7" s="10">
        <v>2106</v>
      </c>
      <c r="D7" s="10">
        <v>2066.9994900000002</v>
      </c>
      <c r="E7" s="10">
        <v>2009</v>
      </c>
      <c r="F7" s="10">
        <v>3586</v>
      </c>
      <c r="G7" s="10">
        <v>3580</v>
      </c>
      <c r="H7" s="10">
        <v>3572</v>
      </c>
      <c r="I7" s="10">
        <v>3555.4835538450002</v>
      </c>
      <c r="J7" s="10">
        <v>5990</v>
      </c>
    </row>
    <row r="8" spans="1:10" x14ac:dyDescent="0.4">
      <c r="B8" s="4" t="s">
        <v>142</v>
      </c>
      <c r="C8" s="4" t="s">
        <v>142</v>
      </c>
      <c r="D8" s="4" t="s">
        <v>142</v>
      </c>
      <c r="E8" s="4" t="s">
        <v>142</v>
      </c>
      <c r="F8" s="4" t="s">
        <v>142</v>
      </c>
      <c r="G8" s="4" t="s">
        <v>226</v>
      </c>
      <c r="H8" s="4" t="s">
        <v>116</v>
      </c>
      <c r="I8" s="4" t="s">
        <v>116</v>
      </c>
      <c r="J8" s="4" t="s">
        <v>95</v>
      </c>
    </row>
    <row r="9" spans="1:10" x14ac:dyDescent="0.4">
      <c r="A9" s="1" t="s">
        <v>903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0.34966787823369999</v>
      </c>
      <c r="H9" s="9">
        <v>0.35617540952260002</v>
      </c>
      <c r="I9" s="9">
        <v>0.36567669527470004</v>
      </c>
      <c r="J9" s="9">
        <v>0.38068390559330001</v>
      </c>
    </row>
    <row r="10" spans="1:10" x14ac:dyDescent="0.4"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1192</v>
      </c>
      <c r="H10" s="10">
        <v>1185</v>
      </c>
      <c r="I10" s="10">
        <v>1257</v>
      </c>
      <c r="J10" s="10">
        <v>2259</v>
      </c>
    </row>
    <row r="11" spans="1:10" x14ac:dyDescent="0.4">
      <c r="B11" s="10">
        <v>2277</v>
      </c>
      <c r="C11" s="10">
        <v>2106</v>
      </c>
      <c r="D11" s="10">
        <v>2067</v>
      </c>
      <c r="E11" s="10">
        <v>2009</v>
      </c>
      <c r="F11" s="10">
        <v>3586</v>
      </c>
      <c r="G11" s="10">
        <v>3580</v>
      </c>
      <c r="H11" s="10">
        <v>3572</v>
      </c>
      <c r="I11" s="10">
        <v>3530</v>
      </c>
      <c r="J11" s="10">
        <v>5990</v>
      </c>
    </row>
    <row r="12" spans="1:10" x14ac:dyDescent="0.4">
      <c r="B12" s="10">
        <v>0</v>
      </c>
      <c r="C12" s="10">
        <v>0</v>
      </c>
      <c r="D12" s="10">
        <v>0</v>
      </c>
      <c r="E12" s="10">
        <v>0</v>
      </c>
      <c r="F12" s="10">
        <v>0</v>
      </c>
      <c r="G12" s="10">
        <v>1251.811004077</v>
      </c>
      <c r="H12" s="10">
        <v>1272.258562815</v>
      </c>
      <c r="I12" s="10">
        <v>1300.157476074</v>
      </c>
      <c r="J12" s="10">
        <v>2280.296594504</v>
      </c>
    </row>
    <row r="13" spans="1:10" x14ac:dyDescent="0.4">
      <c r="B13" s="10">
        <v>2277</v>
      </c>
      <c r="C13" s="10">
        <v>2106</v>
      </c>
      <c r="D13" s="10">
        <v>2066.9994900000002</v>
      </c>
      <c r="E13" s="10">
        <v>2009</v>
      </c>
      <c r="F13" s="10">
        <v>3586</v>
      </c>
      <c r="G13" s="10">
        <v>3580</v>
      </c>
      <c r="H13" s="10">
        <v>3572</v>
      </c>
      <c r="I13" s="10">
        <v>3555.4835538450002</v>
      </c>
      <c r="J13" s="10">
        <v>5990</v>
      </c>
    </row>
    <row r="14" spans="1:10" x14ac:dyDescent="0.4">
      <c r="B14" s="4" t="s">
        <v>95</v>
      </c>
      <c r="C14" s="4" t="s">
        <v>95</v>
      </c>
      <c r="D14" s="4" t="s">
        <v>95</v>
      </c>
      <c r="E14" s="4" t="s">
        <v>95</v>
      </c>
      <c r="F14" s="4" t="s">
        <v>95</v>
      </c>
      <c r="G14" s="4" t="s">
        <v>107</v>
      </c>
      <c r="H14" s="4" t="s">
        <v>107</v>
      </c>
      <c r="I14" s="4" t="s">
        <v>107</v>
      </c>
      <c r="J14" s="4" t="s">
        <v>127</v>
      </c>
    </row>
    <row r="15" spans="1:10" x14ac:dyDescent="0.4">
      <c r="A15" s="1" t="s">
        <v>905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0.12618249908079998</v>
      </c>
      <c r="H15" s="9">
        <v>0.14303307002849999</v>
      </c>
      <c r="I15" s="9">
        <v>0.1398414008236</v>
      </c>
      <c r="J15" s="9">
        <v>0.1481648579156</v>
      </c>
    </row>
    <row r="16" spans="1:10" x14ac:dyDescent="0.4"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351</v>
      </c>
      <c r="H16" s="10">
        <v>435</v>
      </c>
      <c r="I16" s="10">
        <v>444</v>
      </c>
      <c r="J16" s="10">
        <v>856</v>
      </c>
    </row>
    <row r="17" spans="1:10" x14ac:dyDescent="0.4">
      <c r="B17" s="10">
        <v>2277</v>
      </c>
      <c r="C17" s="10">
        <v>2106</v>
      </c>
      <c r="D17" s="10">
        <v>2067</v>
      </c>
      <c r="E17" s="10">
        <v>2009</v>
      </c>
      <c r="F17" s="10">
        <v>3586</v>
      </c>
      <c r="G17" s="10">
        <v>3580</v>
      </c>
      <c r="H17" s="10">
        <v>3572</v>
      </c>
      <c r="I17" s="10">
        <v>3530</v>
      </c>
      <c r="J17" s="10">
        <v>5990</v>
      </c>
    </row>
    <row r="18" spans="1:10" x14ac:dyDescent="0.4">
      <c r="B18" s="10">
        <v>0</v>
      </c>
      <c r="C18" s="10">
        <v>0</v>
      </c>
      <c r="D18" s="10">
        <v>0</v>
      </c>
      <c r="E18" s="10">
        <v>0</v>
      </c>
      <c r="F18" s="10">
        <v>0</v>
      </c>
      <c r="G18" s="10">
        <v>451.7333467094</v>
      </c>
      <c r="H18" s="10">
        <v>510.91412614199999</v>
      </c>
      <c r="I18" s="10">
        <v>497.2038007749</v>
      </c>
      <c r="J18" s="10">
        <v>887.50749891429996</v>
      </c>
    </row>
    <row r="19" spans="1:10" x14ac:dyDescent="0.4">
      <c r="B19" s="10">
        <v>2277</v>
      </c>
      <c r="C19" s="10">
        <v>2106</v>
      </c>
      <c r="D19" s="10">
        <v>2066.9994900000002</v>
      </c>
      <c r="E19" s="10">
        <v>2009</v>
      </c>
      <c r="F19" s="10">
        <v>3586</v>
      </c>
      <c r="G19" s="10">
        <v>3580</v>
      </c>
      <c r="H19" s="10">
        <v>3572</v>
      </c>
      <c r="I19" s="10">
        <v>3555.4835538450002</v>
      </c>
      <c r="J19" s="10">
        <v>5990</v>
      </c>
    </row>
    <row r="20" spans="1:10" x14ac:dyDescent="0.4">
      <c r="B20" s="4" t="s">
        <v>95</v>
      </c>
      <c r="C20" s="4" t="s">
        <v>95</v>
      </c>
      <c r="D20" s="4" t="s">
        <v>95</v>
      </c>
      <c r="E20" s="4" t="s">
        <v>95</v>
      </c>
      <c r="F20" s="4" t="s">
        <v>95</v>
      </c>
      <c r="G20" s="4" t="s">
        <v>107</v>
      </c>
      <c r="H20" s="4" t="s">
        <v>107</v>
      </c>
      <c r="I20" s="4" t="s">
        <v>107</v>
      </c>
      <c r="J20" s="4" t="s">
        <v>127</v>
      </c>
    </row>
    <row r="21" spans="1:10" x14ac:dyDescent="0.4">
      <c r="A21" s="1" t="s">
        <v>906</v>
      </c>
      <c r="B21" s="9">
        <v>0</v>
      </c>
      <c r="C21" s="9">
        <v>0</v>
      </c>
      <c r="D21" s="9">
        <v>0</v>
      </c>
      <c r="E21" s="9">
        <v>0</v>
      </c>
      <c r="F21" s="9">
        <v>0</v>
      </c>
      <c r="G21" s="9">
        <v>2.285790637372E-2</v>
      </c>
      <c r="H21" s="9">
        <v>3.7021198055800002E-2</v>
      </c>
      <c r="I21" s="9">
        <v>3.7640763452699996E-2</v>
      </c>
      <c r="J21" s="9">
        <v>3.7135877891620005E-2</v>
      </c>
    </row>
    <row r="22" spans="1:10" x14ac:dyDescent="0.4">
      <c r="B22" s="10">
        <v>0</v>
      </c>
      <c r="C22" s="10">
        <v>0</v>
      </c>
      <c r="D22" s="10">
        <v>0</v>
      </c>
      <c r="E22" s="10">
        <v>0</v>
      </c>
      <c r="F22" s="10">
        <v>0</v>
      </c>
      <c r="G22" s="10">
        <v>63</v>
      </c>
      <c r="H22" s="10">
        <v>104</v>
      </c>
      <c r="I22" s="10">
        <v>105</v>
      </c>
      <c r="J22" s="10">
        <v>213</v>
      </c>
    </row>
    <row r="23" spans="1:10" x14ac:dyDescent="0.4">
      <c r="B23" s="10">
        <v>2277</v>
      </c>
      <c r="C23" s="10">
        <v>2106</v>
      </c>
      <c r="D23" s="10">
        <v>2067</v>
      </c>
      <c r="E23" s="10">
        <v>2009</v>
      </c>
      <c r="F23" s="10">
        <v>3586</v>
      </c>
      <c r="G23" s="10">
        <v>3580</v>
      </c>
      <c r="H23" s="10">
        <v>3572</v>
      </c>
      <c r="I23" s="10">
        <v>3530</v>
      </c>
      <c r="J23" s="10">
        <v>5990</v>
      </c>
    </row>
    <row r="24" spans="1:10" x14ac:dyDescent="0.4"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81.831304817909995</v>
      </c>
      <c r="H24" s="10">
        <v>132.23971945529999</v>
      </c>
      <c r="I24" s="10">
        <v>133.83111541029999</v>
      </c>
      <c r="J24" s="10">
        <v>222.44390857080001</v>
      </c>
    </row>
    <row r="25" spans="1:10" x14ac:dyDescent="0.4">
      <c r="B25" s="10">
        <v>2277</v>
      </c>
      <c r="C25" s="10">
        <v>2106</v>
      </c>
      <c r="D25" s="10">
        <v>2066.9994900000002</v>
      </c>
      <c r="E25" s="10">
        <v>2009</v>
      </c>
      <c r="F25" s="10">
        <v>3586</v>
      </c>
      <c r="G25" s="10">
        <v>3580</v>
      </c>
      <c r="H25" s="10">
        <v>3572</v>
      </c>
      <c r="I25" s="10">
        <v>3555.4835538450002</v>
      </c>
      <c r="J25" s="10">
        <v>5990</v>
      </c>
    </row>
    <row r="26" spans="1:10" x14ac:dyDescent="0.4">
      <c r="B26" s="4" t="s">
        <v>95</v>
      </c>
      <c r="C26" s="4" t="s">
        <v>95</v>
      </c>
      <c r="D26" s="4" t="s">
        <v>95</v>
      </c>
      <c r="E26" s="4" t="s">
        <v>95</v>
      </c>
      <c r="F26" s="4" t="s">
        <v>95</v>
      </c>
      <c r="G26" s="4" t="s">
        <v>107</v>
      </c>
      <c r="H26" s="4" t="s">
        <v>127</v>
      </c>
      <c r="I26" s="4" t="s">
        <v>127</v>
      </c>
      <c r="J26" s="4" t="s">
        <v>127</v>
      </c>
    </row>
    <row r="27" spans="1:10" x14ac:dyDescent="0.4">
      <c r="A27" s="1" t="s">
        <v>919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4.6248335731459997E-4</v>
      </c>
      <c r="J27" s="9">
        <v>0</v>
      </c>
    </row>
    <row r="28" spans="1:10" x14ac:dyDescent="0.4">
      <c r="B28" s="10">
        <v>0</v>
      </c>
      <c r="C28" s="10">
        <v>0</v>
      </c>
      <c r="D28" s="10">
        <v>0</v>
      </c>
      <c r="E28" s="10">
        <v>0</v>
      </c>
      <c r="F28" s="10">
        <v>0</v>
      </c>
      <c r="G28" s="10">
        <v>0</v>
      </c>
      <c r="H28" s="10">
        <v>0</v>
      </c>
      <c r="I28" s="10">
        <v>2</v>
      </c>
      <c r="J28" s="10">
        <v>0</v>
      </c>
    </row>
    <row r="29" spans="1:10" x14ac:dyDescent="0.4">
      <c r="B29" s="10">
        <v>2277</v>
      </c>
      <c r="C29" s="10">
        <v>2106</v>
      </c>
      <c r="D29" s="10">
        <v>2067</v>
      </c>
      <c r="E29" s="10">
        <v>2009</v>
      </c>
      <c r="F29" s="10">
        <v>3586</v>
      </c>
      <c r="G29" s="10">
        <v>3580</v>
      </c>
      <c r="H29" s="10">
        <v>3572</v>
      </c>
      <c r="I29" s="10">
        <v>3530</v>
      </c>
      <c r="J29" s="10">
        <v>5990</v>
      </c>
    </row>
    <row r="30" spans="1:10" x14ac:dyDescent="0.4">
      <c r="B30" s="10">
        <v>0</v>
      </c>
      <c r="C30" s="10">
        <v>0</v>
      </c>
      <c r="D30" s="10">
        <v>0</v>
      </c>
      <c r="E30" s="10">
        <v>0</v>
      </c>
      <c r="F30" s="10">
        <v>0</v>
      </c>
      <c r="G30" s="10">
        <v>0</v>
      </c>
      <c r="H30" s="10">
        <v>0</v>
      </c>
      <c r="I30" s="10">
        <v>1.644351970859</v>
      </c>
      <c r="J30" s="10">
        <v>0</v>
      </c>
    </row>
    <row r="31" spans="1:10" x14ac:dyDescent="0.4">
      <c r="B31" s="10">
        <v>2277</v>
      </c>
      <c r="C31" s="10">
        <v>2106</v>
      </c>
      <c r="D31" s="10">
        <v>2066.9994900000002</v>
      </c>
      <c r="E31" s="10">
        <v>2009</v>
      </c>
      <c r="F31" s="10">
        <v>3586</v>
      </c>
      <c r="G31" s="10">
        <v>3580</v>
      </c>
      <c r="H31" s="10">
        <v>3572</v>
      </c>
      <c r="I31" s="10">
        <v>3555.4835538450002</v>
      </c>
      <c r="J31" s="10">
        <v>5990</v>
      </c>
    </row>
    <row r="32" spans="1:10" x14ac:dyDescent="0.4">
      <c r="B32" s="4" t="s">
        <v>95</v>
      </c>
      <c r="C32" s="4" t="s">
        <v>95</v>
      </c>
      <c r="D32" s="4" t="s">
        <v>95</v>
      </c>
      <c r="E32" s="4" t="s">
        <v>95</v>
      </c>
      <c r="F32" s="4" t="s">
        <v>95</v>
      </c>
      <c r="G32" s="4" t="s">
        <v>95</v>
      </c>
      <c r="H32" s="4" t="s">
        <v>95</v>
      </c>
      <c r="I32" s="4" t="s">
        <v>95</v>
      </c>
      <c r="J32" s="4" t="s">
        <v>95</v>
      </c>
    </row>
    <row r="33" spans="1:10" x14ac:dyDescent="0.4">
      <c r="A33" s="1" t="s">
        <v>920</v>
      </c>
      <c r="B33" s="9">
        <v>0</v>
      </c>
      <c r="C33" s="9">
        <v>0</v>
      </c>
      <c r="D33" s="9">
        <v>0</v>
      </c>
      <c r="E33" s="9">
        <v>0</v>
      </c>
      <c r="F33" s="9">
        <v>0</v>
      </c>
      <c r="G33" s="9">
        <v>0</v>
      </c>
      <c r="H33" s="9">
        <v>0</v>
      </c>
      <c r="I33" s="9">
        <v>0</v>
      </c>
      <c r="J33" s="9">
        <v>2.093555725783E-4</v>
      </c>
    </row>
    <row r="34" spans="1:10" x14ac:dyDescent="0.4">
      <c r="B34" s="10">
        <v>0</v>
      </c>
      <c r="C34" s="10">
        <v>0</v>
      </c>
      <c r="D34" s="10">
        <v>0</v>
      </c>
      <c r="E34" s="10">
        <v>0</v>
      </c>
      <c r="F34" s="10">
        <v>0</v>
      </c>
      <c r="G34" s="10">
        <v>0</v>
      </c>
      <c r="H34" s="10">
        <v>0</v>
      </c>
      <c r="I34" s="10">
        <v>0</v>
      </c>
      <c r="J34" s="10">
        <v>1</v>
      </c>
    </row>
    <row r="35" spans="1:10" x14ac:dyDescent="0.4">
      <c r="B35" s="10">
        <v>2277</v>
      </c>
      <c r="C35" s="10">
        <v>2106</v>
      </c>
      <c r="D35" s="10">
        <v>2067</v>
      </c>
      <c r="E35" s="10">
        <v>2009</v>
      </c>
      <c r="F35" s="10">
        <v>3586</v>
      </c>
      <c r="G35" s="10">
        <v>3580</v>
      </c>
      <c r="H35" s="10">
        <v>3572</v>
      </c>
      <c r="I35" s="10">
        <v>3530</v>
      </c>
      <c r="J35" s="10">
        <v>5990</v>
      </c>
    </row>
    <row r="36" spans="1:10" x14ac:dyDescent="0.4">
      <c r="B36" s="10">
        <v>0</v>
      </c>
      <c r="C36" s="10">
        <v>0</v>
      </c>
      <c r="D36" s="10">
        <v>0</v>
      </c>
      <c r="E36" s="10">
        <v>0</v>
      </c>
      <c r="F36" s="10">
        <v>0</v>
      </c>
      <c r="G36" s="10">
        <v>0</v>
      </c>
      <c r="H36" s="10">
        <v>0</v>
      </c>
      <c r="I36" s="10">
        <v>0</v>
      </c>
      <c r="J36" s="10">
        <v>1.254039879744</v>
      </c>
    </row>
    <row r="37" spans="1:10" x14ac:dyDescent="0.4">
      <c r="B37" s="10">
        <v>2277</v>
      </c>
      <c r="C37" s="10">
        <v>2106</v>
      </c>
      <c r="D37" s="10">
        <v>2066.9994900000002</v>
      </c>
      <c r="E37" s="10">
        <v>2009</v>
      </c>
      <c r="F37" s="10">
        <v>3586</v>
      </c>
      <c r="G37" s="10">
        <v>3580</v>
      </c>
      <c r="H37" s="10">
        <v>3572</v>
      </c>
      <c r="I37" s="10">
        <v>3555.4835538450002</v>
      </c>
      <c r="J37" s="10">
        <v>5990</v>
      </c>
    </row>
    <row r="38" spans="1:10" x14ac:dyDescent="0.4">
      <c r="B38" s="4" t="s">
        <v>95</v>
      </c>
      <c r="C38" s="4" t="s">
        <v>95</v>
      </c>
      <c r="D38" s="4" t="s">
        <v>95</v>
      </c>
      <c r="E38" s="4" t="s">
        <v>95</v>
      </c>
      <c r="F38" s="4" t="s">
        <v>95</v>
      </c>
      <c r="G38" s="4" t="s">
        <v>95</v>
      </c>
      <c r="H38" s="4" t="s">
        <v>95</v>
      </c>
      <c r="I38" s="4" t="s">
        <v>95</v>
      </c>
      <c r="J38" s="4" t="s">
        <v>95</v>
      </c>
    </row>
    <row r="39" spans="1:10" x14ac:dyDescent="0.4">
      <c r="A39" s="1" t="s">
        <v>908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1.1784395521880001E-2</v>
      </c>
      <c r="H39" s="9">
        <v>8.3258612929069994E-3</v>
      </c>
      <c r="I39" s="9">
        <v>8.0566997821860005E-3</v>
      </c>
      <c r="J39" s="9">
        <v>1.851088497667E-2</v>
      </c>
    </row>
    <row r="40" spans="1:10" x14ac:dyDescent="0.4">
      <c r="B40" s="10">
        <v>0</v>
      </c>
      <c r="C40" s="10">
        <v>0</v>
      </c>
      <c r="D40" s="10">
        <v>0</v>
      </c>
      <c r="E40" s="10">
        <v>0</v>
      </c>
      <c r="F40" s="10">
        <v>0</v>
      </c>
      <c r="G40" s="10">
        <v>27</v>
      </c>
      <c r="H40" s="10">
        <v>21</v>
      </c>
      <c r="I40" s="10">
        <v>21</v>
      </c>
      <c r="J40" s="10">
        <v>106</v>
      </c>
    </row>
    <row r="41" spans="1:10" x14ac:dyDescent="0.4">
      <c r="B41" s="10">
        <v>2277</v>
      </c>
      <c r="C41" s="10">
        <v>2106</v>
      </c>
      <c r="D41" s="10">
        <v>2067</v>
      </c>
      <c r="E41" s="10">
        <v>2009</v>
      </c>
      <c r="F41" s="10">
        <v>3586</v>
      </c>
      <c r="G41" s="10">
        <v>3580</v>
      </c>
      <c r="H41" s="10">
        <v>3572</v>
      </c>
      <c r="I41" s="10">
        <v>3530</v>
      </c>
      <c r="J41" s="10">
        <v>5990</v>
      </c>
    </row>
    <row r="42" spans="1:10" x14ac:dyDescent="0.4">
      <c r="B42" s="10">
        <v>0</v>
      </c>
      <c r="C42" s="10">
        <v>0</v>
      </c>
      <c r="D42" s="10">
        <v>0</v>
      </c>
      <c r="E42" s="10">
        <v>0</v>
      </c>
      <c r="F42" s="10">
        <v>0</v>
      </c>
      <c r="G42" s="10">
        <v>42.188135968339999</v>
      </c>
      <c r="H42" s="10">
        <v>29.739976538259999</v>
      </c>
      <c r="I42" s="10">
        <v>28.64546357383</v>
      </c>
      <c r="J42" s="10">
        <v>110.8802010103</v>
      </c>
    </row>
    <row r="43" spans="1:10" x14ac:dyDescent="0.4">
      <c r="B43" s="10">
        <v>2277</v>
      </c>
      <c r="C43" s="10">
        <v>2106</v>
      </c>
      <c r="D43" s="10">
        <v>2066.9994900000002</v>
      </c>
      <c r="E43" s="10">
        <v>2009</v>
      </c>
      <c r="F43" s="10">
        <v>3586</v>
      </c>
      <c r="G43" s="10">
        <v>3580</v>
      </c>
      <c r="H43" s="10">
        <v>3572</v>
      </c>
      <c r="I43" s="10">
        <v>3555.4835538450002</v>
      </c>
      <c r="J43" s="10">
        <v>5990</v>
      </c>
    </row>
    <row r="44" spans="1:10" x14ac:dyDescent="0.4">
      <c r="B44" s="4" t="s">
        <v>95</v>
      </c>
      <c r="C44" s="4" t="s">
        <v>95</v>
      </c>
      <c r="D44" s="4" t="s">
        <v>95</v>
      </c>
      <c r="E44" s="4" t="s">
        <v>95</v>
      </c>
      <c r="F44" s="4" t="s">
        <v>95</v>
      </c>
      <c r="G44" s="4" t="s">
        <v>107</v>
      </c>
      <c r="H44" s="4" t="s">
        <v>435</v>
      </c>
      <c r="I44" s="4" t="s">
        <v>435</v>
      </c>
      <c r="J44" s="4" t="s">
        <v>563</v>
      </c>
    </row>
    <row r="45" spans="1:10" x14ac:dyDescent="0.4">
      <c r="A45" s="1" t="s">
        <v>910</v>
      </c>
      <c r="B45" s="14">
        <v>0</v>
      </c>
      <c r="C45" s="14">
        <v>0</v>
      </c>
      <c r="D45" s="14">
        <v>0</v>
      </c>
      <c r="E45" s="14">
        <v>0</v>
      </c>
      <c r="F45" s="14">
        <v>0</v>
      </c>
      <c r="G45" s="14">
        <v>0.7240324156047</v>
      </c>
      <c r="H45" s="14">
        <v>0.79078950138530002</v>
      </c>
      <c r="I45" s="14">
        <v>0.80109220870810005</v>
      </c>
      <c r="J45" s="14">
        <v>0.88775784456530005</v>
      </c>
    </row>
    <row r="46" spans="1:10" x14ac:dyDescent="0.4">
      <c r="A46" s="1" t="s">
        <v>152</v>
      </c>
      <c r="B46" s="10">
        <v>2277</v>
      </c>
      <c r="C46" s="10">
        <v>2106</v>
      </c>
      <c r="D46" s="10">
        <v>2067</v>
      </c>
      <c r="E46" s="10">
        <v>2009</v>
      </c>
      <c r="F46" s="10">
        <v>3586</v>
      </c>
      <c r="G46" s="10">
        <v>3580</v>
      </c>
      <c r="H46" s="10">
        <v>3572</v>
      </c>
      <c r="I46" s="10">
        <v>3530</v>
      </c>
      <c r="J46" s="10">
        <v>5990</v>
      </c>
    </row>
    <row r="47" spans="1:10" x14ac:dyDescent="0.4">
      <c r="A47" s="1" t="s">
        <v>153</v>
      </c>
      <c r="B47" s="10">
        <v>2277</v>
      </c>
      <c r="C47" s="10">
        <v>2106</v>
      </c>
      <c r="D47" s="10">
        <v>2066.9994900000002</v>
      </c>
      <c r="E47" s="10">
        <v>2009</v>
      </c>
      <c r="F47" s="10">
        <v>3586</v>
      </c>
      <c r="G47" s="10">
        <v>3580</v>
      </c>
      <c r="H47" s="10">
        <v>3572</v>
      </c>
      <c r="I47" s="10">
        <v>3555.4835538450002</v>
      </c>
      <c r="J47" s="10">
        <v>5990</v>
      </c>
    </row>
    <row r="48" spans="1:10" x14ac:dyDescent="0.4">
      <c r="A48" s="1" t="s">
        <v>154</v>
      </c>
      <c r="B48" s="3" t="s">
        <v>155</v>
      </c>
      <c r="C48" s="3" t="s">
        <v>156</v>
      </c>
      <c r="D48" s="3" t="s">
        <v>157</v>
      </c>
      <c r="E48" s="3" t="s">
        <v>158</v>
      </c>
      <c r="F48" s="3" t="s">
        <v>159</v>
      </c>
      <c r="G48" s="3" t="s">
        <v>160</v>
      </c>
      <c r="H48" s="3" t="s">
        <v>161</v>
      </c>
      <c r="I48" s="3" t="s">
        <v>162</v>
      </c>
      <c r="J48" s="3" t="s">
        <v>163</v>
      </c>
    </row>
    <row r="49" spans="1:1" x14ac:dyDescent="0.4">
      <c r="A49" t="s">
        <v>513</v>
      </c>
    </row>
    <row r="50" spans="1:1" x14ac:dyDescent="0.4">
      <c r="A50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E9F8DD-AA28-4311-B88A-90F4B11AD602}">
  <sheetPr>
    <tabColor theme="7"/>
  </sheetPr>
  <dimension ref="A1:CV53"/>
  <sheetViews>
    <sheetView workbookViewId="0"/>
  </sheetViews>
  <sheetFormatPr defaultRowHeight="14.6" x14ac:dyDescent="0.4"/>
  <cols>
    <col min="1" max="1" width="16.15234375" bestFit="1" customWidth="1"/>
    <col min="2" max="100" width="12.53515625" customWidth="1"/>
  </cols>
  <sheetData>
    <row r="1" spans="1:100" x14ac:dyDescent="0.4">
      <c r="A1" s="1" t="s">
        <v>81</v>
      </c>
    </row>
    <row r="2" spans="1:100" ht="101.5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/>
      <c r="AE2" s="19"/>
      <c r="AF2" s="19"/>
      <c r="AG2" s="19"/>
      <c r="AH2" s="19"/>
      <c r="AI2" s="19"/>
      <c r="AJ2" s="19"/>
      <c r="AK2" s="19"/>
      <c r="AL2" s="19"/>
      <c r="AM2" s="19"/>
      <c r="AN2" s="19"/>
      <c r="AO2" s="19"/>
      <c r="AP2" s="19"/>
      <c r="AQ2" s="19"/>
      <c r="AR2" s="19"/>
      <c r="AS2" s="19"/>
      <c r="AT2" s="19"/>
      <c r="AU2" s="19"/>
      <c r="AV2" s="19"/>
      <c r="AW2" s="19"/>
      <c r="AX2" s="19"/>
      <c r="AY2" s="19"/>
      <c r="AZ2" s="19"/>
      <c r="BA2" s="19"/>
      <c r="BB2" s="19"/>
      <c r="BC2" s="19"/>
      <c r="BD2" s="19"/>
      <c r="BE2" s="19"/>
      <c r="BF2" s="19"/>
      <c r="BG2" s="19"/>
      <c r="BH2" s="19"/>
      <c r="BI2" s="19"/>
      <c r="BJ2" s="19"/>
      <c r="BK2" s="19"/>
      <c r="BL2" s="19"/>
      <c r="BM2" s="19" t="s">
        <v>167</v>
      </c>
      <c r="BN2" s="19"/>
      <c r="BO2" s="19"/>
      <c r="BP2" s="19"/>
      <c r="BQ2" s="19"/>
      <c r="BR2" s="19"/>
      <c r="BS2" s="19"/>
      <c r="BT2" s="19"/>
      <c r="BU2" s="19"/>
      <c r="BV2" s="19"/>
      <c r="BW2" s="19"/>
      <c r="BX2" s="19"/>
      <c r="BY2" s="19"/>
      <c r="BZ2" s="19"/>
      <c r="CA2" s="19"/>
      <c r="CB2" s="19"/>
      <c r="CC2" s="19"/>
      <c r="CD2" s="19"/>
      <c r="CE2" s="19" t="s">
        <v>168</v>
      </c>
      <c r="CF2" s="19"/>
      <c r="CG2" s="19"/>
      <c r="CH2" s="19"/>
      <c r="CI2" s="19"/>
      <c r="CJ2" s="19"/>
      <c r="CK2" s="19"/>
      <c r="CL2" s="19"/>
      <c r="CM2" s="19"/>
      <c r="CN2" s="19"/>
      <c r="CO2" s="19"/>
      <c r="CP2" s="19"/>
      <c r="CQ2" s="19"/>
      <c r="CR2" s="19"/>
      <c r="CS2" s="19"/>
      <c r="CT2" s="19"/>
      <c r="CU2" s="19"/>
      <c r="CV2" s="19"/>
    </row>
    <row r="3" spans="1:100" x14ac:dyDescent="0.4">
      <c r="A3" s="20"/>
      <c r="B3" s="19" t="s">
        <v>169</v>
      </c>
      <c r="C3" s="19"/>
      <c r="D3" s="19"/>
      <c r="E3" s="19"/>
      <c r="F3" s="19"/>
      <c r="G3" s="19"/>
      <c r="H3" s="19"/>
      <c r="I3" s="19"/>
      <c r="J3" s="19"/>
      <c r="K3" s="19" t="s">
        <v>170</v>
      </c>
      <c r="L3" s="19"/>
      <c r="M3" s="19"/>
      <c r="N3" s="19"/>
      <c r="O3" s="19"/>
      <c r="P3" s="19"/>
      <c r="Q3" s="19"/>
      <c r="R3" s="19"/>
      <c r="S3" s="19"/>
      <c r="T3" s="19" t="s">
        <v>171</v>
      </c>
      <c r="U3" s="19"/>
      <c r="V3" s="19"/>
      <c r="W3" s="19"/>
      <c r="X3" s="19"/>
      <c r="Y3" s="19"/>
      <c r="Z3" s="19"/>
      <c r="AA3" s="19"/>
      <c r="AB3" s="19"/>
      <c r="AC3" s="19" t="s">
        <v>172</v>
      </c>
      <c r="AD3" s="19"/>
      <c r="AE3" s="19"/>
      <c r="AF3" s="19"/>
      <c r="AG3" s="19"/>
      <c r="AH3" s="19"/>
      <c r="AI3" s="19"/>
      <c r="AJ3" s="19"/>
      <c r="AK3" s="19"/>
      <c r="AL3" s="19" t="s">
        <v>173</v>
      </c>
      <c r="AM3" s="19"/>
      <c r="AN3" s="19"/>
      <c r="AO3" s="19"/>
      <c r="AP3" s="19"/>
      <c r="AQ3" s="19"/>
      <c r="AR3" s="19"/>
      <c r="AS3" s="19"/>
      <c r="AT3" s="19"/>
      <c r="AU3" s="19" t="s">
        <v>174</v>
      </c>
      <c r="AV3" s="19"/>
      <c r="AW3" s="19"/>
      <c r="AX3" s="19"/>
      <c r="AY3" s="19"/>
      <c r="AZ3" s="19"/>
      <c r="BA3" s="19"/>
      <c r="BB3" s="19"/>
      <c r="BC3" s="19"/>
      <c r="BD3" s="19" t="s">
        <v>175</v>
      </c>
      <c r="BE3" s="19"/>
      <c r="BF3" s="19"/>
      <c r="BG3" s="19"/>
      <c r="BH3" s="19"/>
      <c r="BI3" s="19"/>
      <c r="BJ3" s="19"/>
      <c r="BK3" s="19"/>
      <c r="BL3" s="19"/>
      <c r="BM3" s="19" t="s">
        <v>176</v>
      </c>
      <c r="BN3" s="19"/>
      <c r="BO3" s="19"/>
      <c r="BP3" s="19"/>
      <c r="BQ3" s="19"/>
      <c r="BR3" s="19"/>
      <c r="BS3" s="19"/>
      <c r="BT3" s="19"/>
      <c r="BU3" s="19"/>
      <c r="BV3" s="19" t="s">
        <v>177</v>
      </c>
      <c r="BW3" s="19"/>
      <c r="BX3" s="19"/>
      <c r="BY3" s="19"/>
      <c r="BZ3" s="19"/>
      <c r="CA3" s="19"/>
      <c r="CB3" s="19"/>
      <c r="CC3" s="19"/>
      <c r="CD3" s="19"/>
      <c r="CE3" s="19" t="s">
        <v>178</v>
      </c>
      <c r="CF3" s="19"/>
      <c r="CG3" s="19"/>
      <c r="CH3" s="19"/>
      <c r="CI3" s="19"/>
      <c r="CJ3" s="19"/>
      <c r="CK3" s="19"/>
      <c r="CL3" s="19"/>
      <c r="CM3" s="19"/>
      <c r="CN3" s="19" t="s">
        <v>179</v>
      </c>
      <c r="CO3" s="19"/>
      <c r="CP3" s="19"/>
      <c r="CQ3" s="19"/>
      <c r="CR3" s="19"/>
      <c r="CS3" s="19"/>
      <c r="CT3" s="19"/>
      <c r="CU3" s="19"/>
      <c r="CV3" s="19"/>
    </row>
    <row r="4" spans="1:100" x14ac:dyDescent="0.4">
      <c r="A4" s="20"/>
      <c r="B4" s="19" t="s">
        <v>180</v>
      </c>
      <c r="C4" s="19"/>
      <c r="D4" s="19"/>
      <c r="E4" s="19"/>
      <c r="F4" s="19"/>
      <c r="G4" s="19"/>
      <c r="H4" s="19"/>
      <c r="I4" s="19"/>
      <c r="J4" s="19"/>
      <c r="K4" s="19" t="s">
        <v>180</v>
      </c>
      <c r="L4" s="19"/>
      <c r="M4" s="19"/>
      <c r="N4" s="19"/>
      <c r="O4" s="19"/>
      <c r="P4" s="19"/>
      <c r="Q4" s="19"/>
      <c r="R4" s="19"/>
      <c r="S4" s="19"/>
      <c r="T4" s="19" t="s">
        <v>180</v>
      </c>
      <c r="U4" s="19"/>
      <c r="V4" s="19"/>
      <c r="W4" s="19"/>
      <c r="X4" s="19"/>
      <c r="Y4" s="19"/>
      <c r="Z4" s="19"/>
      <c r="AA4" s="19"/>
      <c r="AB4" s="19"/>
      <c r="AC4" s="19" t="s">
        <v>180</v>
      </c>
      <c r="AD4" s="19"/>
      <c r="AE4" s="19"/>
      <c r="AF4" s="19"/>
      <c r="AG4" s="19"/>
      <c r="AH4" s="19"/>
      <c r="AI4" s="19"/>
      <c r="AJ4" s="19"/>
      <c r="AK4" s="19"/>
      <c r="AL4" s="19" t="s">
        <v>180</v>
      </c>
      <c r="AM4" s="19"/>
      <c r="AN4" s="19"/>
      <c r="AO4" s="19"/>
      <c r="AP4" s="19"/>
      <c r="AQ4" s="19"/>
      <c r="AR4" s="19"/>
      <c r="AS4" s="19"/>
      <c r="AT4" s="19"/>
      <c r="AU4" s="19" t="s">
        <v>180</v>
      </c>
      <c r="AV4" s="19"/>
      <c r="AW4" s="19"/>
      <c r="AX4" s="19"/>
      <c r="AY4" s="19"/>
      <c r="AZ4" s="19"/>
      <c r="BA4" s="19"/>
      <c r="BB4" s="19"/>
      <c r="BC4" s="19"/>
      <c r="BD4" s="19" t="s">
        <v>180</v>
      </c>
      <c r="BE4" s="19"/>
      <c r="BF4" s="19"/>
      <c r="BG4" s="19"/>
      <c r="BH4" s="19"/>
      <c r="BI4" s="19"/>
      <c r="BJ4" s="19"/>
      <c r="BK4" s="19"/>
      <c r="BL4" s="19"/>
      <c r="BM4" s="19" t="s">
        <v>180</v>
      </c>
      <c r="BN4" s="19"/>
      <c r="BO4" s="19"/>
      <c r="BP4" s="19"/>
      <c r="BQ4" s="19"/>
      <c r="BR4" s="19"/>
      <c r="BS4" s="19"/>
      <c r="BT4" s="19"/>
      <c r="BU4" s="19"/>
      <c r="BV4" s="19" t="s">
        <v>180</v>
      </c>
      <c r="BW4" s="19"/>
      <c r="BX4" s="19"/>
      <c r="BY4" s="19"/>
      <c r="BZ4" s="19"/>
      <c r="CA4" s="19"/>
      <c r="CB4" s="19"/>
      <c r="CC4" s="19"/>
      <c r="CD4" s="19"/>
      <c r="CE4" s="19" t="s">
        <v>180</v>
      </c>
      <c r="CF4" s="19"/>
      <c r="CG4" s="19"/>
      <c r="CH4" s="19"/>
      <c r="CI4" s="19"/>
      <c r="CJ4" s="19"/>
      <c r="CK4" s="19"/>
      <c r="CL4" s="19"/>
      <c r="CM4" s="19"/>
      <c r="CN4" s="19" t="s">
        <v>180</v>
      </c>
      <c r="CO4" s="19"/>
      <c r="CP4" s="19"/>
      <c r="CQ4" s="19"/>
      <c r="CR4" s="19"/>
      <c r="CS4" s="19"/>
      <c r="CT4" s="19"/>
      <c r="CU4" s="19"/>
      <c r="CV4" s="19"/>
    </row>
    <row r="5" spans="1:100" ht="174" customHeight="1" x14ac:dyDescent="0.4">
      <c r="A5" s="20"/>
      <c r="B5" s="1" t="s">
        <v>85</v>
      </c>
      <c r="C5" s="1" t="s">
        <v>86</v>
      </c>
      <c r="D5" s="1" t="s">
        <v>87</v>
      </c>
      <c r="E5" s="1" t="s">
        <v>88</v>
      </c>
      <c r="F5" s="1" t="s">
        <v>89</v>
      </c>
      <c r="G5" s="1" t="s">
        <v>90</v>
      </c>
      <c r="H5" s="1" t="s">
        <v>91</v>
      </c>
      <c r="I5" s="1" t="s">
        <v>92</v>
      </c>
      <c r="J5" s="1" t="s">
        <v>93</v>
      </c>
      <c r="K5" s="1" t="s">
        <v>85</v>
      </c>
      <c r="L5" s="1" t="s">
        <v>86</v>
      </c>
      <c r="M5" s="1" t="s">
        <v>87</v>
      </c>
      <c r="N5" s="1" t="s">
        <v>88</v>
      </c>
      <c r="O5" s="1" t="s">
        <v>89</v>
      </c>
      <c r="P5" s="1" t="s">
        <v>90</v>
      </c>
      <c r="Q5" s="1" t="s">
        <v>91</v>
      </c>
      <c r="R5" s="1" t="s">
        <v>92</v>
      </c>
      <c r="S5" s="1" t="s">
        <v>93</v>
      </c>
      <c r="T5" s="1" t="s">
        <v>85</v>
      </c>
      <c r="U5" s="1" t="s">
        <v>86</v>
      </c>
      <c r="V5" s="1" t="s">
        <v>87</v>
      </c>
      <c r="W5" s="1" t="s">
        <v>88</v>
      </c>
      <c r="X5" s="1" t="s">
        <v>89</v>
      </c>
      <c r="Y5" s="1" t="s">
        <v>90</v>
      </c>
      <c r="Z5" s="1" t="s">
        <v>91</v>
      </c>
      <c r="AA5" s="1" t="s">
        <v>92</v>
      </c>
      <c r="AB5" s="1" t="s">
        <v>93</v>
      </c>
      <c r="AC5" s="1" t="s">
        <v>85</v>
      </c>
      <c r="AD5" s="1" t="s">
        <v>86</v>
      </c>
      <c r="AE5" s="1" t="s">
        <v>87</v>
      </c>
      <c r="AF5" s="1" t="s">
        <v>88</v>
      </c>
      <c r="AG5" s="1" t="s">
        <v>89</v>
      </c>
      <c r="AH5" s="1" t="s">
        <v>90</v>
      </c>
      <c r="AI5" s="1" t="s">
        <v>91</v>
      </c>
      <c r="AJ5" s="1" t="s">
        <v>92</v>
      </c>
      <c r="AK5" s="1" t="s">
        <v>93</v>
      </c>
      <c r="AL5" s="1" t="s">
        <v>85</v>
      </c>
      <c r="AM5" s="1" t="s">
        <v>86</v>
      </c>
      <c r="AN5" s="1" t="s">
        <v>87</v>
      </c>
      <c r="AO5" s="1" t="s">
        <v>88</v>
      </c>
      <c r="AP5" s="1" t="s">
        <v>89</v>
      </c>
      <c r="AQ5" s="1" t="s">
        <v>90</v>
      </c>
      <c r="AR5" s="1" t="s">
        <v>91</v>
      </c>
      <c r="AS5" s="1" t="s">
        <v>92</v>
      </c>
      <c r="AT5" s="1" t="s">
        <v>93</v>
      </c>
      <c r="AU5" s="1" t="s">
        <v>85</v>
      </c>
      <c r="AV5" s="1" t="s">
        <v>86</v>
      </c>
      <c r="AW5" s="1" t="s">
        <v>87</v>
      </c>
      <c r="AX5" s="1" t="s">
        <v>88</v>
      </c>
      <c r="AY5" s="1" t="s">
        <v>89</v>
      </c>
      <c r="AZ5" s="1" t="s">
        <v>90</v>
      </c>
      <c r="BA5" s="1" t="s">
        <v>91</v>
      </c>
      <c r="BB5" s="1" t="s">
        <v>92</v>
      </c>
      <c r="BC5" s="1" t="s">
        <v>93</v>
      </c>
      <c r="BD5" s="1" t="s">
        <v>85</v>
      </c>
      <c r="BE5" s="1" t="s">
        <v>86</v>
      </c>
      <c r="BF5" s="1" t="s">
        <v>87</v>
      </c>
      <c r="BG5" s="1" t="s">
        <v>88</v>
      </c>
      <c r="BH5" s="1" t="s">
        <v>89</v>
      </c>
      <c r="BI5" s="1" t="s">
        <v>90</v>
      </c>
      <c r="BJ5" s="1" t="s">
        <v>91</v>
      </c>
      <c r="BK5" s="1" t="s">
        <v>92</v>
      </c>
      <c r="BL5" s="1" t="s">
        <v>93</v>
      </c>
      <c r="BM5" s="1" t="s">
        <v>85</v>
      </c>
      <c r="BN5" s="1" t="s">
        <v>86</v>
      </c>
      <c r="BO5" s="1" t="s">
        <v>87</v>
      </c>
      <c r="BP5" s="1" t="s">
        <v>88</v>
      </c>
      <c r="BQ5" s="1" t="s">
        <v>89</v>
      </c>
      <c r="BR5" s="1" t="s">
        <v>90</v>
      </c>
      <c r="BS5" s="1" t="s">
        <v>91</v>
      </c>
      <c r="BT5" s="1" t="s">
        <v>92</v>
      </c>
      <c r="BU5" s="1" t="s">
        <v>93</v>
      </c>
      <c r="BV5" s="1" t="s">
        <v>85</v>
      </c>
      <c r="BW5" s="1" t="s">
        <v>86</v>
      </c>
      <c r="BX5" s="1" t="s">
        <v>87</v>
      </c>
      <c r="BY5" s="1" t="s">
        <v>88</v>
      </c>
      <c r="BZ5" s="1" t="s">
        <v>89</v>
      </c>
      <c r="CA5" s="1" t="s">
        <v>90</v>
      </c>
      <c r="CB5" s="1" t="s">
        <v>91</v>
      </c>
      <c r="CC5" s="1" t="s">
        <v>92</v>
      </c>
      <c r="CD5" s="1" t="s">
        <v>93</v>
      </c>
      <c r="CE5" s="1" t="s">
        <v>85</v>
      </c>
      <c r="CF5" s="1" t="s">
        <v>86</v>
      </c>
      <c r="CG5" s="1" t="s">
        <v>87</v>
      </c>
      <c r="CH5" s="1" t="s">
        <v>88</v>
      </c>
      <c r="CI5" s="1" t="s">
        <v>89</v>
      </c>
      <c r="CJ5" s="1" t="s">
        <v>90</v>
      </c>
      <c r="CK5" s="1" t="s">
        <v>91</v>
      </c>
      <c r="CL5" s="1" t="s">
        <v>92</v>
      </c>
      <c r="CM5" s="1" t="s">
        <v>93</v>
      </c>
      <c r="CN5" s="1" t="s">
        <v>85</v>
      </c>
      <c r="CO5" s="1" t="s">
        <v>86</v>
      </c>
      <c r="CP5" s="1" t="s">
        <v>87</v>
      </c>
      <c r="CQ5" s="1" t="s">
        <v>88</v>
      </c>
      <c r="CR5" s="1" t="s">
        <v>89</v>
      </c>
      <c r="CS5" s="1" t="s">
        <v>90</v>
      </c>
      <c r="CT5" s="1" t="s">
        <v>91</v>
      </c>
      <c r="CU5" s="1" t="s">
        <v>92</v>
      </c>
      <c r="CV5" s="1" t="s">
        <v>93</v>
      </c>
    </row>
    <row r="6" spans="1:100" x14ac:dyDescent="0.4">
      <c r="A6" s="1" t="s">
        <v>902</v>
      </c>
      <c r="B6" s="9">
        <v>1</v>
      </c>
      <c r="C6" s="9">
        <v>1</v>
      </c>
      <c r="D6" s="9">
        <v>1</v>
      </c>
      <c r="E6" s="9">
        <v>1</v>
      </c>
      <c r="F6" s="9">
        <v>1</v>
      </c>
      <c r="G6" s="9">
        <v>0.33800157246399998</v>
      </c>
      <c r="H6" s="9">
        <v>0.2202580749269</v>
      </c>
      <c r="I6" s="9">
        <v>0.25822330044120001</v>
      </c>
      <c r="J6" s="9">
        <v>0.2221709975981</v>
      </c>
      <c r="K6" s="9">
        <v>1</v>
      </c>
      <c r="L6" s="9">
        <v>1</v>
      </c>
      <c r="M6" s="9">
        <v>1</v>
      </c>
      <c r="N6" s="9">
        <v>1</v>
      </c>
      <c r="O6" s="9">
        <v>1</v>
      </c>
      <c r="P6" s="9">
        <v>0.32999153657059999</v>
      </c>
      <c r="Q6" s="9">
        <v>0.28839087945589997</v>
      </c>
      <c r="R6" s="9">
        <v>0.33007237873279999</v>
      </c>
      <c r="S6" s="9">
        <v>0.28970768440829997</v>
      </c>
      <c r="T6" s="9">
        <v>1</v>
      </c>
      <c r="U6" s="9">
        <v>1</v>
      </c>
      <c r="V6" s="9">
        <v>1</v>
      </c>
      <c r="W6" s="9">
        <v>1</v>
      </c>
      <c r="X6" s="9">
        <v>1</v>
      </c>
      <c r="Y6" s="9">
        <v>0.3943679458146</v>
      </c>
      <c r="Z6" s="9">
        <v>0.37158135930839997</v>
      </c>
      <c r="AA6" s="9">
        <v>0.31509206883840002</v>
      </c>
      <c r="AB6" s="9">
        <v>0.303836526632</v>
      </c>
      <c r="AC6" s="9">
        <v>1</v>
      </c>
      <c r="AD6" s="9">
        <v>1</v>
      </c>
      <c r="AE6" s="9">
        <v>1</v>
      </c>
      <c r="AF6" s="9">
        <v>1</v>
      </c>
      <c r="AG6" s="9">
        <v>1</v>
      </c>
      <c r="AH6" s="9">
        <v>0.53886735124149998</v>
      </c>
      <c r="AI6" s="9">
        <v>0.48720983490569997</v>
      </c>
      <c r="AJ6" s="9">
        <v>0.48353234199489997</v>
      </c>
      <c r="AK6" s="9">
        <v>0.40570920220680001</v>
      </c>
      <c r="AL6" s="9">
        <v>1</v>
      </c>
      <c r="AM6" s="9">
        <v>1</v>
      </c>
      <c r="AN6" s="9">
        <v>1</v>
      </c>
      <c r="AO6" s="9">
        <v>1</v>
      </c>
      <c r="AP6" s="9">
        <v>1</v>
      </c>
      <c r="AQ6" s="9">
        <v>0.55735646397549998</v>
      </c>
      <c r="AR6" s="9">
        <v>0.54088468668610001</v>
      </c>
      <c r="AS6" s="9">
        <v>0.54622627054619999</v>
      </c>
      <c r="AT6" s="9">
        <v>0.53398799576860001</v>
      </c>
      <c r="AU6" s="9">
        <v>1</v>
      </c>
      <c r="AV6" s="9">
        <v>1</v>
      </c>
      <c r="AW6" s="9">
        <v>1</v>
      </c>
      <c r="AX6" s="9">
        <v>1</v>
      </c>
      <c r="AY6" s="9">
        <v>1</v>
      </c>
      <c r="AZ6" s="9">
        <v>0.65231000603709999</v>
      </c>
      <c r="BA6" s="9">
        <v>0.66775995884069994</v>
      </c>
      <c r="BB6" s="9">
        <v>0.62969876317719997</v>
      </c>
      <c r="BC6" s="9">
        <v>0.58163758832750001</v>
      </c>
      <c r="BD6" s="9">
        <v>1</v>
      </c>
      <c r="BE6" s="9">
        <v>1</v>
      </c>
      <c r="BF6" s="9">
        <v>1</v>
      </c>
      <c r="BG6" s="9">
        <v>1</v>
      </c>
      <c r="BH6" s="9">
        <v>1</v>
      </c>
      <c r="BI6" s="9">
        <v>0.81976155463739997</v>
      </c>
      <c r="BJ6" s="9">
        <v>0.78126495969969989</v>
      </c>
      <c r="BK6" s="9">
        <v>0.7530397427997001</v>
      </c>
      <c r="BL6" s="9">
        <v>0.76508864328159998</v>
      </c>
      <c r="BM6" s="9">
        <v>1</v>
      </c>
      <c r="BN6" s="9">
        <v>1</v>
      </c>
      <c r="BO6" s="9">
        <v>1</v>
      </c>
      <c r="BP6" s="9">
        <v>1</v>
      </c>
      <c r="BQ6" s="9">
        <v>1</v>
      </c>
      <c r="BR6" s="9">
        <v>0.52260191800020006</v>
      </c>
      <c r="BS6" s="9">
        <v>0.4891993846919</v>
      </c>
      <c r="BT6" s="9">
        <v>0.48688002789489998</v>
      </c>
      <c r="BU6" s="9">
        <v>0.42844954528809998</v>
      </c>
      <c r="BV6" s="9">
        <v>1</v>
      </c>
      <c r="BW6" s="9">
        <v>1</v>
      </c>
      <c r="BX6" s="9">
        <v>1</v>
      </c>
      <c r="BY6" s="9">
        <v>1</v>
      </c>
      <c r="BZ6" s="9">
        <v>1</v>
      </c>
      <c r="CA6" s="9">
        <v>0.46088494615370001</v>
      </c>
      <c r="CB6" s="9">
        <v>0.42617941907370005</v>
      </c>
      <c r="CC6" s="9">
        <v>0.41220406292639999</v>
      </c>
      <c r="CD6" s="9">
        <v>0.40274233192620001</v>
      </c>
      <c r="CE6" s="9">
        <v>1</v>
      </c>
      <c r="CF6" s="9">
        <v>1</v>
      </c>
      <c r="CG6" s="9">
        <v>1</v>
      </c>
      <c r="CH6" s="9">
        <v>1</v>
      </c>
      <c r="CI6" s="9">
        <v>1</v>
      </c>
      <c r="CJ6" s="9">
        <v>0.43949775589909995</v>
      </c>
      <c r="CK6" s="9">
        <v>0.39826505440029997</v>
      </c>
      <c r="CL6" s="9">
        <v>0.40455785678630002</v>
      </c>
      <c r="CM6" s="9">
        <v>0.37818211064649998</v>
      </c>
      <c r="CN6" s="9">
        <v>1</v>
      </c>
      <c r="CO6" s="9">
        <v>1</v>
      </c>
      <c r="CP6" s="9">
        <v>1</v>
      </c>
      <c r="CQ6" s="9">
        <v>1</v>
      </c>
      <c r="CR6" s="9">
        <v>1</v>
      </c>
      <c r="CS6" s="9">
        <v>0.58432265793470006</v>
      </c>
      <c r="CT6" s="9">
        <v>0.57168278603829992</v>
      </c>
      <c r="CU6" s="9">
        <v>0.53361173074870005</v>
      </c>
      <c r="CV6" s="9">
        <v>0.48998759111539997</v>
      </c>
    </row>
    <row r="7" spans="1:100" x14ac:dyDescent="0.4">
      <c r="B7" s="10">
        <v>136</v>
      </c>
      <c r="C7" s="10">
        <v>108</v>
      </c>
      <c r="D7" s="10">
        <v>91</v>
      </c>
      <c r="E7" s="10">
        <v>81</v>
      </c>
      <c r="F7" s="10">
        <v>151</v>
      </c>
      <c r="G7" s="10">
        <v>46</v>
      </c>
      <c r="H7" s="10">
        <v>44</v>
      </c>
      <c r="I7" s="10">
        <v>55</v>
      </c>
      <c r="J7" s="10">
        <v>117</v>
      </c>
      <c r="K7" s="10">
        <v>292</v>
      </c>
      <c r="L7" s="10">
        <v>251</v>
      </c>
      <c r="M7" s="10">
        <v>254</v>
      </c>
      <c r="N7" s="10">
        <v>265</v>
      </c>
      <c r="O7" s="10">
        <v>474</v>
      </c>
      <c r="P7" s="10">
        <v>136</v>
      </c>
      <c r="Q7" s="10">
        <v>135</v>
      </c>
      <c r="R7" s="10">
        <v>158</v>
      </c>
      <c r="S7" s="10">
        <v>284</v>
      </c>
      <c r="T7" s="10">
        <v>317</v>
      </c>
      <c r="U7" s="10">
        <v>269</v>
      </c>
      <c r="V7" s="10">
        <v>299</v>
      </c>
      <c r="W7" s="10">
        <v>308</v>
      </c>
      <c r="X7" s="10">
        <v>580</v>
      </c>
      <c r="Y7" s="10">
        <v>221</v>
      </c>
      <c r="Z7" s="10">
        <v>197</v>
      </c>
      <c r="AA7" s="10">
        <v>228</v>
      </c>
      <c r="AB7" s="10">
        <v>417</v>
      </c>
      <c r="AC7" s="10">
        <v>386</v>
      </c>
      <c r="AD7" s="10">
        <v>369</v>
      </c>
      <c r="AE7" s="10">
        <v>370</v>
      </c>
      <c r="AF7" s="10">
        <v>311</v>
      </c>
      <c r="AG7" s="10">
        <v>580</v>
      </c>
      <c r="AH7" s="10">
        <v>311</v>
      </c>
      <c r="AI7" s="10">
        <v>319</v>
      </c>
      <c r="AJ7" s="10">
        <v>307</v>
      </c>
      <c r="AK7" s="10">
        <v>430</v>
      </c>
      <c r="AL7" s="10">
        <v>500</v>
      </c>
      <c r="AM7" s="10">
        <v>434</v>
      </c>
      <c r="AN7" s="10">
        <v>404</v>
      </c>
      <c r="AO7" s="10">
        <v>417</v>
      </c>
      <c r="AP7" s="10">
        <v>702</v>
      </c>
      <c r="AQ7" s="10">
        <v>393</v>
      </c>
      <c r="AR7" s="10">
        <v>376</v>
      </c>
      <c r="AS7" s="10">
        <v>329</v>
      </c>
      <c r="AT7" s="10">
        <v>475</v>
      </c>
      <c r="AU7" s="10">
        <v>437</v>
      </c>
      <c r="AV7" s="10">
        <v>465</v>
      </c>
      <c r="AW7" s="10">
        <v>429</v>
      </c>
      <c r="AX7" s="10">
        <v>412</v>
      </c>
      <c r="AY7" s="10">
        <v>735</v>
      </c>
      <c r="AZ7" s="10">
        <v>508</v>
      </c>
      <c r="BA7" s="10">
        <v>473</v>
      </c>
      <c r="BB7" s="10">
        <v>370</v>
      </c>
      <c r="BC7" s="10">
        <v>517</v>
      </c>
      <c r="BD7" s="10">
        <v>204</v>
      </c>
      <c r="BE7" s="10">
        <v>207</v>
      </c>
      <c r="BF7" s="10">
        <v>215</v>
      </c>
      <c r="BG7" s="10">
        <v>194</v>
      </c>
      <c r="BH7" s="10">
        <v>361</v>
      </c>
      <c r="BI7" s="10">
        <v>332</v>
      </c>
      <c r="BJ7" s="10">
        <v>282</v>
      </c>
      <c r="BK7" s="10">
        <v>252</v>
      </c>
      <c r="BL7" s="10">
        <v>314</v>
      </c>
      <c r="BM7" s="10">
        <v>1055</v>
      </c>
      <c r="BN7" s="10">
        <v>974</v>
      </c>
      <c r="BO7" s="10">
        <v>971</v>
      </c>
      <c r="BP7" s="10">
        <v>879</v>
      </c>
      <c r="BQ7" s="10">
        <v>1564</v>
      </c>
      <c r="BR7" s="10">
        <v>888</v>
      </c>
      <c r="BS7" s="10">
        <v>817</v>
      </c>
      <c r="BT7" s="10">
        <v>676</v>
      </c>
      <c r="BU7" s="10">
        <v>1003</v>
      </c>
      <c r="BV7" s="10">
        <v>1217</v>
      </c>
      <c r="BW7" s="10">
        <v>1129</v>
      </c>
      <c r="BX7" s="10">
        <v>1090</v>
      </c>
      <c r="BY7" s="10">
        <v>1124</v>
      </c>
      <c r="BZ7" s="10">
        <v>2010</v>
      </c>
      <c r="CA7" s="10">
        <v>1051</v>
      </c>
      <c r="CB7" s="10">
        <v>1002</v>
      </c>
      <c r="CC7" s="10">
        <v>1008</v>
      </c>
      <c r="CD7" s="10">
        <v>1537</v>
      </c>
      <c r="CE7" s="10">
        <v>1503</v>
      </c>
      <c r="CF7" s="10">
        <v>1379</v>
      </c>
      <c r="CG7" s="10">
        <v>1366</v>
      </c>
      <c r="CH7" s="10">
        <v>1335</v>
      </c>
      <c r="CI7" s="10">
        <v>2387</v>
      </c>
      <c r="CJ7" s="10">
        <v>1233</v>
      </c>
      <c r="CK7" s="10">
        <v>1119</v>
      </c>
      <c r="CL7" s="10">
        <v>1063</v>
      </c>
      <c r="CM7" s="10">
        <v>1631</v>
      </c>
      <c r="CN7" s="10">
        <v>774</v>
      </c>
      <c r="CO7" s="10">
        <v>727</v>
      </c>
      <c r="CP7" s="10">
        <v>701</v>
      </c>
      <c r="CQ7" s="10">
        <v>674</v>
      </c>
      <c r="CR7" s="10">
        <v>1199</v>
      </c>
      <c r="CS7" s="10">
        <v>714</v>
      </c>
      <c r="CT7" s="10">
        <v>708</v>
      </c>
      <c r="CU7" s="10">
        <v>634</v>
      </c>
      <c r="CV7" s="10">
        <v>922</v>
      </c>
    </row>
    <row r="8" spans="1:100" x14ac:dyDescent="0.4">
      <c r="B8" s="10">
        <v>136</v>
      </c>
      <c r="C8" s="10">
        <v>108</v>
      </c>
      <c r="D8" s="10">
        <v>91</v>
      </c>
      <c r="E8" s="10">
        <v>81</v>
      </c>
      <c r="F8" s="10">
        <v>151</v>
      </c>
      <c r="G8" s="10">
        <v>140</v>
      </c>
      <c r="H8" s="10">
        <v>171</v>
      </c>
      <c r="I8" s="10">
        <v>194</v>
      </c>
      <c r="J8" s="10">
        <v>525</v>
      </c>
      <c r="K8" s="10">
        <v>292</v>
      </c>
      <c r="L8" s="10">
        <v>251</v>
      </c>
      <c r="M8" s="10">
        <v>254</v>
      </c>
      <c r="N8" s="10">
        <v>265</v>
      </c>
      <c r="O8" s="10">
        <v>474</v>
      </c>
      <c r="P8" s="10">
        <v>399</v>
      </c>
      <c r="Q8" s="10">
        <v>458</v>
      </c>
      <c r="R8" s="10">
        <v>487</v>
      </c>
      <c r="S8" s="10">
        <v>1024</v>
      </c>
      <c r="T8" s="10">
        <v>317</v>
      </c>
      <c r="U8" s="10">
        <v>269</v>
      </c>
      <c r="V8" s="10">
        <v>299</v>
      </c>
      <c r="W8" s="10">
        <v>308</v>
      </c>
      <c r="X8" s="10">
        <v>580</v>
      </c>
      <c r="Y8" s="10">
        <v>558</v>
      </c>
      <c r="Z8" s="10">
        <v>557</v>
      </c>
      <c r="AA8" s="10">
        <v>670</v>
      </c>
      <c r="AB8" s="10">
        <v>1265</v>
      </c>
      <c r="AC8" s="10">
        <v>386</v>
      </c>
      <c r="AD8" s="10">
        <v>369</v>
      </c>
      <c r="AE8" s="10">
        <v>370</v>
      </c>
      <c r="AF8" s="10">
        <v>311</v>
      </c>
      <c r="AG8" s="10">
        <v>580</v>
      </c>
      <c r="AH8" s="10">
        <v>579</v>
      </c>
      <c r="AI8" s="10">
        <v>605</v>
      </c>
      <c r="AJ8" s="10">
        <v>615</v>
      </c>
      <c r="AK8" s="10">
        <v>977</v>
      </c>
      <c r="AL8" s="10">
        <v>500</v>
      </c>
      <c r="AM8" s="10">
        <v>434</v>
      </c>
      <c r="AN8" s="10">
        <v>404</v>
      </c>
      <c r="AO8" s="10">
        <v>417</v>
      </c>
      <c r="AP8" s="10">
        <v>702</v>
      </c>
      <c r="AQ8" s="10">
        <v>697</v>
      </c>
      <c r="AR8" s="10">
        <v>673</v>
      </c>
      <c r="AS8" s="10">
        <v>615</v>
      </c>
      <c r="AT8" s="10">
        <v>885</v>
      </c>
      <c r="AU8" s="10">
        <v>437</v>
      </c>
      <c r="AV8" s="10">
        <v>465</v>
      </c>
      <c r="AW8" s="10">
        <v>429</v>
      </c>
      <c r="AX8" s="10">
        <v>412</v>
      </c>
      <c r="AY8" s="10">
        <v>735</v>
      </c>
      <c r="AZ8" s="10">
        <v>799</v>
      </c>
      <c r="BA8" s="10">
        <v>729</v>
      </c>
      <c r="BB8" s="10">
        <v>608</v>
      </c>
      <c r="BC8" s="10">
        <v>879</v>
      </c>
      <c r="BD8" s="10">
        <v>204</v>
      </c>
      <c r="BE8" s="10">
        <v>207</v>
      </c>
      <c r="BF8" s="10">
        <v>215</v>
      </c>
      <c r="BG8" s="10">
        <v>194</v>
      </c>
      <c r="BH8" s="10">
        <v>361</v>
      </c>
      <c r="BI8" s="10">
        <v>408</v>
      </c>
      <c r="BJ8" s="10">
        <v>375</v>
      </c>
      <c r="BK8" s="10">
        <v>339</v>
      </c>
      <c r="BL8" s="10">
        <v>431</v>
      </c>
      <c r="BM8" s="10">
        <v>1055</v>
      </c>
      <c r="BN8" s="10">
        <v>974</v>
      </c>
      <c r="BO8" s="10">
        <v>971</v>
      </c>
      <c r="BP8" s="10">
        <v>879</v>
      </c>
      <c r="BQ8" s="10">
        <v>1564</v>
      </c>
      <c r="BR8" s="10">
        <v>1560</v>
      </c>
      <c r="BS8" s="10">
        <v>1486</v>
      </c>
      <c r="BT8" s="10">
        <v>1327</v>
      </c>
      <c r="BU8" s="10">
        <v>2296</v>
      </c>
      <c r="BV8" s="10">
        <v>1217</v>
      </c>
      <c r="BW8" s="10">
        <v>1129</v>
      </c>
      <c r="BX8" s="10">
        <v>1090</v>
      </c>
      <c r="BY8" s="10">
        <v>1124</v>
      </c>
      <c r="BZ8" s="10">
        <v>2010</v>
      </c>
      <c r="CA8" s="10">
        <v>2001</v>
      </c>
      <c r="CB8" s="10">
        <v>2055</v>
      </c>
      <c r="CC8" s="10">
        <v>2161</v>
      </c>
      <c r="CD8" s="10">
        <v>3652</v>
      </c>
      <c r="CE8" s="10">
        <v>1503</v>
      </c>
      <c r="CF8" s="10">
        <v>1379</v>
      </c>
      <c r="CG8" s="10">
        <v>1366</v>
      </c>
      <c r="CH8" s="10">
        <v>1335</v>
      </c>
      <c r="CI8" s="10">
        <v>2387</v>
      </c>
      <c r="CJ8" s="10">
        <v>2405</v>
      </c>
      <c r="CK8" s="10">
        <v>2382</v>
      </c>
      <c r="CL8" s="10">
        <v>2397</v>
      </c>
      <c r="CM8" s="10">
        <v>4107</v>
      </c>
      <c r="CN8" s="10">
        <v>774</v>
      </c>
      <c r="CO8" s="10">
        <v>727</v>
      </c>
      <c r="CP8" s="10">
        <v>701</v>
      </c>
      <c r="CQ8" s="10">
        <v>674</v>
      </c>
      <c r="CR8" s="10">
        <v>1199</v>
      </c>
      <c r="CS8" s="10">
        <v>1175</v>
      </c>
      <c r="CT8" s="10">
        <v>1190</v>
      </c>
      <c r="CU8" s="10">
        <v>1127</v>
      </c>
      <c r="CV8" s="10">
        <v>1880</v>
      </c>
    </row>
    <row r="9" spans="1:100" x14ac:dyDescent="0.4">
      <c r="B9" s="10">
        <v>258.6743145209</v>
      </c>
      <c r="C9" s="10">
        <v>206.75410247049999</v>
      </c>
      <c r="D9" s="10">
        <v>207.85803000000001</v>
      </c>
      <c r="E9" s="10">
        <v>239.88920721349999</v>
      </c>
      <c r="F9" s="10">
        <v>336.56823603610002</v>
      </c>
      <c r="G9" s="10">
        <v>140.24980687199999</v>
      </c>
      <c r="H9" s="10">
        <v>86.585365704439994</v>
      </c>
      <c r="I9" s="10">
        <v>106.1599238286</v>
      </c>
      <c r="J9" s="10">
        <v>152.00892889599999</v>
      </c>
      <c r="K9" s="10">
        <v>419.0732289545</v>
      </c>
      <c r="L9" s="10">
        <v>387.37719659430002</v>
      </c>
      <c r="M9" s="10">
        <v>394.89598999999998</v>
      </c>
      <c r="N9" s="10">
        <v>379.96653470640001</v>
      </c>
      <c r="O9" s="10">
        <v>764.5510685534</v>
      </c>
      <c r="P9" s="10">
        <v>225.80304587129999</v>
      </c>
      <c r="Q9" s="10">
        <v>191.31610492359999</v>
      </c>
      <c r="R9" s="10">
        <v>222.4726520632</v>
      </c>
      <c r="S9" s="10">
        <v>326.9104064691</v>
      </c>
      <c r="T9" s="10">
        <v>406.76220408530003</v>
      </c>
      <c r="U9" s="10">
        <v>349.80548503130001</v>
      </c>
      <c r="V9" s="10">
        <v>347.53294</v>
      </c>
      <c r="W9" s="10">
        <v>339.02333690590001</v>
      </c>
      <c r="X9" s="10">
        <v>618.09155849379999</v>
      </c>
      <c r="Y9" s="10">
        <v>243.39849468739999</v>
      </c>
      <c r="Z9" s="10">
        <v>233.26715999449999</v>
      </c>
      <c r="AA9" s="10">
        <v>200.62764682389999</v>
      </c>
      <c r="AB9" s="10">
        <v>326.13048488409999</v>
      </c>
      <c r="AC9" s="10">
        <v>384.58491519939997</v>
      </c>
      <c r="AD9" s="10">
        <v>402.11084453350003</v>
      </c>
      <c r="AE9" s="10">
        <v>363.04106999999999</v>
      </c>
      <c r="AF9" s="10">
        <v>324.62825589760001</v>
      </c>
      <c r="AG9" s="10">
        <v>580.37435151759996</v>
      </c>
      <c r="AH9" s="10">
        <v>312.03648521999997</v>
      </c>
      <c r="AI9" s="10">
        <v>283.24353379050001</v>
      </c>
      <c r="AJ9" s="10">
        <v>271.69668532110001</v>
      </c>
      <c r="AK9" s="10">
        <v>376.23090490850001</v>
      </c>
      <c r="AL9" s="10">
        <v>337.67732900070001</v>
      </c>
      <c r="AM9" s="10">
        <v>293.76269319950001</v>
      </c>
      <c r="AN9" s="10">
        <v>324.50139000000001</v>
      </c>
      <c r="AO9" s="10">
        <v>297.39304834439997</v>
      </c>
      <c r="AP9" s="10">
        <v>532.71543810840001</v>
      </c>
      <c r="AQ9" s="10">
        <v>298.10825485949999</v>
      </c>
      <c r="AR9" s="10">
        <v>290.71133815820002</v>
      </c>
      <c r="AS9" s="10">
        <v>284.4804662551</v>
      </c>
      <c r="AT9" s="10">
        <v>456.76010882690002</v>
      </c>
      <c r="AU9" s="10">
        <v>270.92492075069998</v>
      </c>
      <c r="AV9" s="10">
        <v>262.36693448670002</v>
      </c>
      <c r="AW9" s="10">
        <v>234.22774000000001</v>
      </c>
      <c r="AX9" s="10">
        <v>230.80629662379999</v>
      </c>
      <c r="AY9" s="10">
        <v>502.68849657880003</v>
      </c>
      <c r="AZ9" s="10">
        <v>318.35314296069998</v>
      </c>
      <c r="BA9" s="10">
        <v>347.49003024379999</v>
      </c>
      <c r="BB9" s="10">
        <v>291.92391730359998</v>
      </c>
      <c r="BC9" s="10">
        <v>504.90310934069998</v>
      </c>
      <c r="BD9" s="10">
        <v>186.9545668886</v>
      </c>
      <c r="BE9" s="10">
        <v>201.77211584380001</v>
      </c>
      <c r="BF9" s="10">
        <v>193.1121</v>
      </c>
      <c r="BG9" s="10">
        <v>177.74369082410001</v>
      </c>
      <c r="BH9" s="10">
        <v>246.89136659779999</v>
      </c>
      <c r="BI9" s="10">
        <v>214.48697795679999</v>
      </c>
      <c r="BJ9" s="10">
        <v>192.1935555176</v>
      </c>
      <c r="BK9" s="10">
        <v>215.5339958687</v>
      </c>
      <c r="BL9" s="10">
        <v>341.88110414919998</v>
      </c>
      <c r="BM9" s="10">
        <v>1118.3442517210001</v>
      </c>
      <c r="BN9" s="10">
        <v>1028.9519666829999</v>
      </c>
      <c r="BO9" s="10">
        <v>1005.80999</v>
      </c>
      <c r="BP9" s="10">
        <v>985.46039520500005</v>
      </c>
      <c r="BQ9" s="10">
        <v>1755.8868206699999</v>
      </c>
      <c r="BR9" s="10">
        <v>916.03594189650005</v>
      </c>
      <c r="BS9" s="10">
        <v>858.29019699779997</v>
      </c>
      <c r="BT9" s="10">
        <v>875.96248121630003</v>
      </c>
      <c r="BU9" s="10">
        <v>1294.153601064</v>
      </c>
      <c r="BV9" s="10">
        <v>1153.612802186</v>
      </c>
      <c r="BW9" s="10">
        <v>1075.067046072</v>
      </c>
      <c r="BX9" s="10">
        <v>1047.8603499999999</v>
      </c>
      <c r="BY9" s="10">
        <v>1020.433488172</v>
      </c>
      <c r="BZ9" s="10">
        <v>1817.5978715010001</v>
      </c>
      <c r="CA9" s="10">
        <v>832.20094185539995</v>
      </c>
      <c r="CB9" s="10">
        <v>754.54497628529998</v>
      </c>
      <c r="CC9" s="10">
        <v>701.19114107849998</v>
      </c>
      <c r="CD9" s="10">
        <v>1176.7219439370001</v>
      </c>
      <c r="CE9" s="10">
        <v>1509.81425698</v>
      </c>
      <c r="CF9" s="10">
        <v>1383.6496055079999</v>
      </c>
      <c r="CG9" s="10">
        <v>1355.1001699999999</v>
      </c>
      <c r="CH9" s="10">
        <v>1344.1290153089999</v>
      </c>
      <c r="CI9" s="10">
        <v>2363.4415661379999</v>
      </c>
      <c r="CJ9" s="10">
        <v>1030.089686132</v>
      </c>
      <c r="CK9" s="10">
        <v>953.5412669584</v>
      </c>
      <c r="CL9" s="10">
        <v>954.03728795239999</v>
      </c>
      <c r="CM9" s="10">
        <v>1517.803268508</v>
      </c>
      <c r="CN9" s="10">
        <v>767.18574301950002</v>
      </c>
      <c r="CO9" s="10">
        <v>722.35039449199996</v>
      </c>
      <c r="CP9" s="10">
        <v>711.89931999999999</v>
      </c>
      <c r="CQ9" s="10">
        <v>664.87098469149998</v>
      </c>
      <c r="CR9" s="10">
        <v>1222.5584338619999</v>
      </c>
      <c r="CS9" s="10">
        <v>722.34652229599999</v>
      </c>
      <c r="CT9" s="10">
        <v>673.30634809119999</v>
      </c>
      <c r="CU9" s="10">
        <v>635.59862802869998</v>
      </c>
      <c r="CV9" s="10">
        <v>967.01803230610005</v>
      </c>
    </row>
    <row r="10" spans="1:100" x14ac:dyDescent="0.4">
      <c r="B10" s="10">
        <v>258.6743145209</v>
      </c>
      <c r="C10" s="10">
        <v>206.75410247049999</v>
      </c>
      <c r="D10" s="10">
        <v>207.85803000000001</v>
      </c>
      <c r="E10" s="10">
        <v>239.88920721349999</v>
      </c>
      <c r="F10" s="10">
        <v>336.56823603610002</v>
      </c>
      <c r="G10" s="10">
        <v>414.93832661670001</v>
      </c>
      <c r="H10" s="10">
        <v>393.1087009327</v>
      </c>
      <c r="I10" s="10">
        <v>411.1167491361</v>
      </c>
      <c r="J10" s="10">
        <v>684.19789504209996</v>
      </c>
      <c r="K10" s="10">
        <v>419.0732289545</v>
      </c>
      <c r="L10" s="10">
        <v>387.37719659430002</v>
      </c>
      <c r="M10" s="10">
        <v>394.89598999999998</v>
      </c>
      <c r="N10" s="10">
        <v>379.96653470640001</v>
      </c>
      <c r="O10" s="10">
        <v>764.5510685534</v>
      </c>
      <c r="P10" s="10">
        <v>684.26920344040002</v>
      </c>
      <c r="Q10" s="10">
        <v>663.39166233169999</v>
      </c>
      <c r="R10" s="10">
        <v>674.01172105759997</v>
      </c>
      <c r="S10" s="10">
        <v>1128.41468854</v>
      </c>
      <c r="T10" s="10">
        <v>406.76220408530003</v>
      </c>
      <c r="U10" s="10">
        <v>349.80548503130001</v>
      </c>
      <c r="V10" s="10">
        <v>347.53294</v>
      </c>
      <c r="W10" s="10">
        <v>339.02333690590001</v>
      </c>
      <c r="X10" s="10">
        <v>618.09155849379999</v>
      </c>
      <c r="Y10" s="10">
        <v>617.18630347789997</v>
      </c>
      <c r="Z10" s="10">
        <v>627.76873530119997</v>
      </c>
      <c r="AA10" s="10">
        <v>636.72706064479996</v>
      </c>
      <c r="AB10" s="10">
        <v>1073.374845675</v>
      </c>
      <c r="AC10" s="10">
        <v>384.58491519939997</v>
      </c>
      <c r="AD10" s="10">
        <v>402.11084453350003</v>
      </c>
      <c r="AE10" s="10">
        <v>363.04106999999999</v>
      </c>
      <c r="AF10" s="10">
        <v>324.62825589760001</v>
      </c>
      <c r="AG10" s="10">
        <v>580.37435151759996</v>
      </c>
      <c r="AH10" s="10">
        <v>579.05991985059995</v>
      </c>
      <c r="AI10" s="10">
        <v>581.35840760539998</v>
      </c>
      <c r="AJ10" s="10">
        <v>561.89971533259995</v>
      </c>
      <c r="AK10" s="10">
        <v>927.34131457230001</v>
      </c>
      <c r="AL10" s="10">
        <v>337.67732900070001</v>
      </c>
      <c r="AM10" s="10">
        <v>293.76269319950001</v>
      </c>
      <c r="AN10" s="10">
        <v>324.50139000000001</v>
      </c>
      <c r="AO10" s="10">
        <v>297.39304834439997</v>
      </c>
      <c r="AP10" s="10">
        <v>532.71543810840001</v>
      </c>
      <c r="AQ10" s="10">
        <v>534.86103441440002</v>
      </c>
      <c r="AR10" s="10">
        <v>537.47378196149998</v>
      </c>
      <c r="AS10" s="10">
        <v>520.81066326339999</v>
      </c>
      <c r="AT10" s="10">
        <v>855.37523773249995</v>
      </c>
      <c r="AU10" s="10">
        <v>270.92492075069998</v>
      </c>
      <c r="AV10" s="10">
        <v>262.36693448670002</v>
      </c>
      <c r="AW10" s="10">
        <v>234.22774000000001</v>
      </c>
      <c r="AX10" s="10">
        <v>230.80629662379999</v>
      </c>
      <c r="AY10" s="10">
        <v>502.68849657880003</v>
      </c>
      <c r="AZ10" s="10">
        <v>488.03964374970002</v>
      </c>
      <c r="BA10" s="10">
        <v>520.38165158490006</v>
      </c>
      <c r="BB10" s="10">
        <v>463.59296599330003</v>
      </c>
      <c r="BC10" s="10">
        <v>868.07166433760005</v>
      </c>
      <c r="BD10" s="10">
        <v>186.9545668886</v>
      </c>
      <c r="BE10" s="10">
        <v>201.77211584380001</v>
      </c>
      <c r="BF10" s="10">
        <v>193.1121</v>
      </c>
      <c r="BG10" s="10">
        <v>177.74369082410001</v>
      </c>
      <c r="BH10" s="10">
        <v>246.89136659779999</v>
      </c>
      <c r="BI10" s="10">
        <v>261.6455684503</v>
      </c>
      <c r="BJ10" s="10">
        <v>246.00304049409999</v>
      </c>
      <c r="BK10" s="10">
        <v>286.2186198398</v>
      </c>
      <c r="BL10" s="10">
        <v>446.85162582309999</v>
      </c>
      <c r="BM10" s="10">
        <v>1118.3442517210001</v>
      </c>
      <c r="BN10" s="10">
        <v>1028.9519666829999</v>
      </c>
      <c r="BO10" s="10">
        <v>1005.80999</v>
      </c>
      <c r="BP10" s="10">
        <v>985.46039520500005</v>
      </c>
      <c r="BQ10" s="10">
        <v>1755.8868206699999</v>
      </c>
      <c r="BR10" s="10">
        <v>1752.8369306449999</v>
      </c>
      <c r="BS10" s="10">
        <v>1754.4793060980001</v>
      </c>
      <c r="BT10" s="10">
        <v>1799.134141944</v>
      </c>
      <c r="BU10" s="10">
        <v>3020.550763321</v>
      </c>
      <c r="BV10" s="10">
        <v>1153.612802186</v>
      </c>
      <c r="BW10" s="10">
        <v>1075.067046072</v>
      </c>
      <c r="BX10" s="10">
        <v>1047.8603499999999</v>
      </c>
      <c r="BY10" s="10">
        <v>1020.433488172</v>
      </c>
      <c r="BZ10" s="10">
        <v>1817.5978715010001</v>
      </c>
      <c r="CA10" s="10">
        <v>1805.6587632129999</v>
      </c>
      <c r="CB10" s="10">
        <v>1770.486660114</v>
      </c>
      <c r="CC10" s="10">
        <v>1701.07770433</v>
      </c>
      <c r="CD10" s="10">
        <v>2921.773676756</v>
      </c>
      <c r="CE10" s="10">
        <v>1509.81425698</v>
      </c>
      <c r="CF10" s="10">
        <v>1383.6496055079999</v>
      </c>
      <c r="CG10" s="10">
        <v>1355.1001699999999</v>
      </c>
      <c r="CH10" s="10">
        <v>1344.1290153089999</v>
      </c>
      <c r="CI10" s="10">
        <v>2363.4415661379999</v>
      </c>
      <c r="CJ10" s="10">
        <v>2343.7882726490002</v>
      </c>
      <c r="CK10" s="10">
        <v>2394.2378484450001</v>
      </c>
      <c r="CL10" s="10">
        <v>2358.2221231120002</v>
      </c>
      <c r="CM10" s="10">
        <v>4013.4190004729999</v>
      </c>
      <c r="CN10" s="10">
        <v>767.18574301950002</v>
      </c>
      <c r="CO10" s="10">
        <v>722.35039449199996</v>
      </c>
      <c r="CP10" s="10">
        <v>711.89931999999999</v>
      </c>
      <c r="CQ10" s="10">
        <v>664.87098469149998</v>
      </c>
      <c r="CR10" s="10">
        <v>1222.5584338619999</v>
      </c>
      <c r="CS10" s="10">
        <v>1236.211727351</v>
      </c>
      <c r="CT10" s="10">
        <v>1177.7621515549999</v>
      </c>
      <c r="CU10" s="10">
        <v>1191.125665729</v>
      </c>
      <c r="CV10" s="10">
        <v>1973.5561672179999</v>
      </c>
    </row>
    <row r="11" spans="1:100" x14ac:dyDescent="0.4">
      <c r="B11" s="4" t="s">
        <v>142</v>
      </c>
      <c r="C11" s="4" t="s">
        <v>142</v>
      </c>
      <c r="D11" s="4" t="s">
        <v>142</v>
      </c>
      <c r="E11" s="4" t="s">
        <v>142</v>
      </c>
      <c r="F11" s="4" t="s">
        <v>142</v>
      </c>
      <c r="G11" s="4" t="s">
        <v>491</v>
      </c>
      <c r="H11" s="4" t="s">
        <v>95</v>
      </c>
      <c r="I11" s="4" t="s">
        <v>95</v>
      </c>
      <c r="J11" s="4" t="s">
        <v>95</v>
      </c>
      <c r="K11" s="4" t="s">
        <v>142</v>
      </c>
      <c r="L11" s="4" t="s">
        <v>142</v>
      </c>
      <c r="M11" s="4" t="s">
        <v>142</v>
      </c>
      <c r="N11" s="4" t="s">
        <v>142</v>
      </c>
      <c r="O11" s="4" t="s">
        <v>142</v>
      </c>
      <c r="P11" s="4" t="s">
        <v>95</v>
      </c>
      <c r="Q11" s="4" t="s">
        <v>95</v>
      </c>
      <c r="R11" s="4" t="s">
        <v>95</v>
      </c>
      <c r="S11" s="4" t="s">
        <v>95</v>
      </c>
      <c r="T11" s="4" t="s">
        <v>142</v>
      </c>
      <c r="U11" s="4" t="s">
        <v>142</v>
      </c>
      <c r="V11" s="4" t="s">
        <v>142</v>
      </c>
      <c r="W11" s="4" t="s">
        <v>142</v>
      </c>
      <c r="X11" s="4" t="s">
        <v>142</v>
      </c>
      <c r="Y11" s="4" t="s">
        <v>228</v>
      </c>
      <c r="Z11" s="4" t="s">
        <v>116</v>
      </c>
      <c r="AA11" s="4" t="s">
        <v>95</v>
      </c>
      <c r="AB11" s="4" t="s">
        <v>95</v>
      </c>
      <c r="AC11" s="4" t="s">
        <v>142</v>
      </c>
      <c r="AD11" s="4" t="s">
        <v>142</v>
      </c>
      <c r="AE11" s="4" t="s">
        <v>142</v>
      </c>
      <c r="AF11" s="4" t="s">
        <v>142</v>
      </c>
      <c r="AG11" s="4" t="s">
        <v>142</v>
      </c>
      <c r="AH11" s="4" t="s">
        <v>163</v>
      </c>
      <c r="AI11" s="4" t="s">
        <v>116</v>
      </c>
      <c r="AJ11" s="4" t="s">
        <v>116</v>
      </c>
      <c r="AK11" s="4" t="s">
        <v>95</v>
      </c>
      <c r="AL11" s="4" t="s">
        <v>142</v>
      </c>
      <c r="AM11" s="4" t="s">
        <v>142</v>
      </c>
      <c r="AN11" s="4" t="s">
        <v>142</v>
      </c>
      <c r="AO11" s="4" t="s">
        <v>142</v>
      </c>
      <c r="AP11" s="4" t="s">
        <v>142</v>
      </c>
      <c r="AQ11" s="4" t="s">
        <v>95</v>
      </c>
      <c r="AR11" s="4" t="s">
        <v>95</v>
      </c>
      <c r="AS11" s="4" t="s">
        <v>95</v>
      </c>
      <c r="AT11" s="4" t="s">
        <v>95</v>
      </c>
      <c r="AU11" s="4" t="s">
        <v>142</v>
      </c>
      <c r="AV11" s="4" t="s">
        <v>142</v>
      </c>
      <c r="AW11" s="4" t="s">
        <v>142</v>
      </c>
      <c r="AX11" s="4" t="s">
        <v>142</v>
      </c>
      <c r="AY11" s="4" t="s">
        <v>142</v>
      </c>
      <c r="AZ11" s="4" t="s">
        <v>116</v>
      </c>
      <c r="BA11" s="4" t="s">
        <v>116</v>
      </c>
      <c r="BB11" s="4" t="s">
        <v>95</v>
      </c>
      <c r="BC11" s="4" t="s">
        <v>95</v>
      </c>
      <c r="BD11" s="4" t="s">
        <v>142</v>
      </c>
      <c r="BE11" s="4" t="s">
        <v>142</v>
      </c>
      <c r="BF11" s="4" t="s">
        <v>142</v>
      </c>
      <c r="BG11" s="4" t="s">
        <v>142</v>
      </c>
      <c r="BH11" s="4" t="s">
        <v>142</v>
      </c>
      <c r="BI11" s="4" t="s">
        <v>95</v>
      </c>
      <c r="BJ11" s="4" t="s">
        <v>95</v>
      </c>
      <c r="BK11" s="4" t="s">
        <v>95</v>
      </c>
      <c r="BL11" s="4" t="s">
        <v>95</v>
      </c>
      <c r="BM11" s="4" t="s">
        <v>142</v>
      </c>
      <c r="BN11" s="4" t="s">
        <v>142</v>
      </c>
      <c r="BO11" s="4" t="s">
        <v>142</v>
      </c>
      <c r="BP11" s="4" t="s">
        <v>142</v>
      </c>
      <c r="BQ11" s="4" t="s">
        <v>142</v>
      </c>
      <c r="BR11" s="4" t="s">
        <v>163</v>
      </c>
      <c r="BS11" s="4" t="s">
        <v>116</v>
      </c>
      <c r="BT11" s="4" t="s">
        <v>116</v>
      </c>
      <c r="BU11" s="4" t="s">
        <v>95</v>
      </c>
      <c r="BV11" s="4" t="s">
        <v>142</v>
      </c>
      <c r="BW11" s="4" t="s">
        <v>142</v>
      </c>
      <c r="BX11" s="4" t="s">
        <v>142</v>
      </c>
      <c r="BY11" s="4" t="s">
        <v>142</v>
      </c>
      <c r="BZ11" s="4" t="s">
        <v>142</v>
      </c>
      <c r="CA11" s="4" t="s">
        <v>115</v>
      </c>
      <c r="CB11" s="4" t="s">
        <v>95</v>
      </c>
      <c r="CC11" s="4" t="s">
        <v>95</v>
      </c>
      <c r="CD11" s="4" t="s">
        <v>95</v>
      </c>
      <c r="CE11" s="4" t="s">
        <v>142</v>
      </c>
      <c r="CF11" s="4" t="s">
        <v>142</v>
      </c>
      <c r="CG11" s="4" t="s">
        <v>142</v>
      </c>
      <c r="CH11" s="4" t="s">
        <v>142</v>
      </c>
      <c r="CI11" s="4" t="s">
        <v>142</v>
      </c>
      <c r="CJ11" s="4" t="s">
        <v>226</v>
      </c>
      <c r="CK11" s="4" t="s">
        <v>95</v>
      </c>
      <c r="CL11" s="4" t="s">
        <v>95</v>
      </c>
      <c r="CM11" s="4" t="s">
        <v>95</v>
      </c>
      <c r="CN11" s="4" t="s">
        <v>142</v>
      </c>
      <c r="CO11" s="4" t="s">
        <v>142</v>
      </c>
      <c r="CP11" s="4" t="s">
        <v>142</v>
      </c>
      <c r="CQ11" s="4" t="s">
        <v>142</v>
      </c>
      <c r="CR11" s="4" t="s">
        <v>142</v>
      </c>
      <c r="CS11" s="4" t="s">
        <v>115</v>
      </c>
      <c r="CT11" s="4" t="s">
        <v>163</v>
      </c>
      <c r="CU11" s="4" t="s">
        <v>95</v>
      </c>
      <c r="CV11" s="4" t="s">
        <v>95</v>
      </c>
    </row>
    <row r="12" spans="1:100" x14ac:dyDescent="0.4">
      <c r="A12" s="1" t="s">
        <v>903</v>
      </c>
      <c r="B12" s="9">
        <v>0</v>
      </c>
      <c r="C12" s="9">
        <v>0</v>
      </c>
      <c r="D12" s="9">
        <v>0</v>
      </c>
      <c r="E12" s="9">
        <v>0</v>
      </c>
      <c r="F12" s="9">
        <v>0</v>
      </c>
      <c r="G12" s="9">
        <v>0.40061539681129998</v>
      </c>
      <c r="H12" s="9">
        <v>0.45473246791720001</v>
      </c>
      <c r="I12" s="9">
        <v>0.46592767019320003</v>
      </c>
      <c r="J12" s="9">
        <v>0.42811741711789997</v>
      </c>
      <c r="K12" s="9">
        <v>0</v>
      </c>
      <c r="L12" s="9">
        <v>0</v>
      </c>
      <c r="M12" s="9">
        <v>0</v>
      </c>
      <c r="N12" s="9">
        <v>0</v>
      </c>
      <c r="O12" s="9">
        <v>0</v>
      </c>
      <c r="P12" s="9">
        <v>0.42961213252919994</v>
      </c>
      <c r="Q12" s="9">
        <v>0.44417314005370001</v>
      </c>
      <c r="R12" s="9">
        <v>0.37045756755799997</v>
      </c>
      <c r="S12" s="9">
        <v>0.40775471620019998</v>
      </c>
      <c r="T12" s="9">
        <v>0</v>
      </c>
      <c r="U12" s="9">
        <v>0</v>
      </c>
      <c r="V12" s="9">
        <v>0</v>
      </c>
      <c r="W12" s="9">
        <v>0</v>
      </c>
      <c r="X12" s="9">
        <v>0</v>
      </c>
      <c r="Y12" s="9">
        <v>0.4225205327066</v>
      </c>
      <c r="Z12" s="9">
        <v>0.39426333611670006</v>
      </c>
      <c r="AA12" s="9">
        <v>0.47675453726829997</v>
      </c>
      <c r="AB12" s="9">
        <v>0.44628916736320001</v>
      </c>
      <c r="AC12" s="9">
        <v>0</v>
      </c>
      <c r="AD12" s="9">
        <v>0</v>
      </c>
      <c r="AE12" s="9">
        <v>0</v>
      </c>
      <c r="AF12" s="9">
        <v>0</v>
      </c>
      <c r="AG12" s="9">
        <v>0</v>
      </c>
      <c r="AH12" s="9">
        <v>0.3107385421553</v>
      </c>
      <c r="AI12" s="9">
        <v>0.33398489767430001</v>
      </c>
      <c r="AJ12" s="9">
        <v>0.35894993836140004</v>
      </c>
      <c r="AK12" s="9">
        <v>0.4181908383604</v>
      </c>
      <c r="AL12" s="9">
        <v>0</v>
      </c>
      <c r="AM12" s="9">
        <v>0</v>
      </c>
      <c r="AN12" s="9">
        <v>0</v>
      </c>
      <c r="AO12" s="9">
        <v>0</v>
      </c>
      <c r="AP12" s="9">
        <v>0</v>
      </c>
      <c r="AQ12" s="9">
        <v>0.34199988194190001</v>
      </c>
      <c r="AR12" s="9">
        <v>0.3359268694925</v>
      </c>
      <c r="AS12" s="9">
        <v>0.32336368150079997</v>
      </c>
      <c r="AT12" s="9">
        <v>0.35064121955330002</v>
      </c>
      <c r="AU12" s="9">
        <v>0</v>
      </c>
      <c r="AV12" s="9">
        <v>0</v>
      </c>
      <c r="AW12" s="9">
        <v>0</v>
      </c>
      <c r="AX12" s="9">
        <v>0</v>
      </c>
      <c r="AY12" s="9">
        <v>0</v>
      </c>
      <c r="AZ12" s="9">
        <v>0.27750231759350003</v>
      </c>
      <c r="BA12" s="9">
        <v>0.25841864710340001</v>
      </c>
      <c r="BB12" s="9">
        <v>0.27527461746050003</v>
      </c>
      <c r="BC12" s="9">
        <v>0.31435422078899999</v>
      </c>
      <c r="BD12" s="9">
        <v>0</v>
      </c>
      <c r="BE12" s="9">
        <v>0</v>
      </c>
      <c r="BF12" s="9">
        <v>0</v>
      </c>
      <c r="BG12" s="9">
        <v>0</v>
      </c>
      <c r="BH12" s="9">
        <v>0</v>
      </c>
      <c r="BI12" s="9">
        <v>0.12438699536430001</v>
      </c>
      <c r="BJ12" s="9">
        <v>0.16998518318190001</v>
      </c>
      <c r="BK12" s="9">
        <v>0.20135325632619999</v>
      </c>
      <c r="BL12" s="9">
        <v>0.19492468291870002</v>
      </c>
      <c r="BM12" s="9">
        <v>0</v>
      </c>
      <c r="BN12" s="9">
        <v>0</v>
      </c>
      <c r="BO12" s="9">
        <v>0</v>
      </c>
      <c r="BP12" s="9">
        <v>0</v>
      </c>
      <c r="BQ12" s="9">
        <v>0</v>
      </c>
      <c r="BR12" s="9">
        <v>0.33191727007280003</v>
      </c>
      <c r="BS12" s="9">
        <v>0.3512831195594</v>
      </c>
      <c r="BT12" s="9">
        <v>0.35334480070419999</v>
      </c>
      <c r="BU12" s="9">
        <v>0.3660017328813</v>
      </c>
      <c r="BV12" s="9">
        <v>0</v>
      </c>
      <c r="BW12" s="9">
        <v>0</v>
      </c>
      <c r="BX12" s="9">
        <v>0</v>
      </c>
      <c r="BY12" s="9">
        <v>0</v>
      </c>
      <c r="BZ12" s="9">
        <v>0</v>
      </c>
      <c r="CA12" s="9">
        <v>0.36357061719420003</v>
      </c>
      <c r="CB12" s="9">
        <v>0.36397562702379999</v>
      </c>
      <c r="CC12" s="9">
        <v>0.37945624437550002</v>
      </c>
      <c r="CD12" s="9">
        <v>0.39672425574610004</v>
      </c>
      <c r="CE12" s="9">
        <v>0</v>
      </c>
      <c r="CF12" s="9">
        <v>0</v>
      </c>
      <c r="CG12" s="9">
        <v>0</v>
      </c>
      <c r="CH12" s="9">
        <v>0</v>
      </c>
      <c r="CI12" s="9">
        <v>0</v>
      </c>
      <c r="CJ12" s="9">
        <v>0.38569211610620002</v>
      </c>
      <c r="CK12" s="9">
        <v>0.38526765124669998</v>
      </c>
      <c r="CL12" s="9">
        <v>0.38783293668040003</v>
      </c>
      <c r="CM12" s="9">
        <v>0.39890947166070001</v>
      </c>
      <c r="CN12" s="9">
        <v>0</v>
      </c>
      <c r="CO12" s="9">
        <v>0</v>
      </c>
      <c r="CP12" s="9">
        <v>0</v>
      </c>
      <c r="CQ12" s="9">
        <v>0</v>
      </c>
      <c r="CR12" s="9">
        <v>0</v>
      </c>
      <c r="CS12" s="9">
        <v>0.28136793867740001</v>
      </c>
      <c r="CT12" s="9">
        <v>0.29703465165410003</v>
      </c>
      <c r="CU12" s="9">
        <v>0.32281120898369997</v>
      </c>
      <c r="CV12" s="9">
        <v>0.344088187988</v>
      </c>
    </row>
    <row r="13" spans="1:100" x14ac:dyDescent="0.4">
      <c r="B13" s="10">
        <v>0</v>
      </c>
      <c r="C13" s="10">
        <v>0</v>
      </c>
      <c r="D13" s="10">
        <v>0</v>
      </c>
      <c r="E13" s="10">
        <v>0</v>
      </c>
      <c r="F13" s="10">
        <v>0</v>
      </c>
      <c r="G13" s="10">
        <v>58</v>
      </c>
      <c r="H13" s="10">
        <v>75</v>
      </c>
      <c r="I13" s="10">
        <v>87</v>
      </c>
      <c r="J13" s="10">
        <v>222</v>
      </c>
      <c r="K13" s="10">
        <v>0</v>
      </c>
      <c r="L13" s="10">
        <v>0</v>
      </c>
      <c r="M13" s="10">
        <v>0</v>
      </c>
      <c r="N13" s="10">
        <v>0</v>
      </c>
      <c r="O13" s="10">
        <v>0</v>
      </c>
      <c r="P13" s="10">
        <v>181</v>
      </c>
      <c r="Q13" s="10">
        <v>195</v>
      </c>
      <c r="R13" s="10">
        <v>197</v>
      </c>
      <c r="S13" s="10">
        <v>415</v>
      </c>
      <c r="T13" s="10">
        <v>0</v>
      </c>
      <c r="U13" s="10">
        <v>0</v>
      </c>
      <c r="V13" s="10">
        <v>0</v>
      </c>
      <c r="W13" s="10">
        <v>0</v>
      </c>
      <c r="X13" s="10">
        <v>0</v>
      </c>
      <c r="Y13" s="10">
        <v>247</v>
      </c>
      <c r="Z13" s="10">
        <v>236</v>
      </c>
      <c r="AA13" s="10">
        <v>305</v>
      </c>
      <c r="AB13" s="10">
        <v>565</v>
      </c>
      <c r="AC13" s="10">
        <v>0</v>
      </c>
      <c r="AD13" s="10">
        <v>0</v>
      </c>
      <c r="AE13" s="10">
        <v>0</v>
      </c>
      <c r="AF13" s="10">
        <v>0</v>
      </c>
      <c r="AG13" s="10">
        <v>0</v>
      </c>
      <c r="AH13" s="10">
        <v>186</v>
      </c>
      <c r="AI13" s="10">
        <v>192</v>
      </c>
      <c r="AJ13" s="10">
        <v>205</v>
      </c>
      <c r="AK13" s="10">
        <v>378</v>
      </c>
      <c r="AL13" s="10">
        <v>0</v>
      </c>
      <c r="AM13" s="10">
        <v>0</v>
      </c>
      <c r="AN13" s="10">
        <v>0</v>
      </c>
      <c r="AO13" s="10">
        <v>0</v>
      </c>
      <c r="AP13" s="10">
        <v>0</v>
      </c>
      <c r="AQ13" s="10">
        <v>237</v>
      </c>
      <c r="AR13" s="10">
        <v>219</v>
      </c>
      <c r="AS13" s="10">
        <v>211</v>
      </c>
      <c r="AT13" s="10">
        <v>308</v>
      </c>
      <c r="AU13" s="10">
        <v>0</v>
      </c>
      <c r="AV13" s="10">
        <v>0</v>
      </c>
      <c r="AW13" s="10">
        <v>0</v>
      </c>
      <c r="AX13" s="10">
        <v>0</v>
      </c>
      <c r="AY13" s="10">
        <v>0</v>
      </c>
      <c r="AZ13" s="10">
        <v>230</v>
      </c>
      <c r="BA13" s="10">
        <v>196</v>
      </c>
      <c r="BB13" s="10">
        <v>181</v>
      </c>
      <c r="BC13" s="10">
        <v>273</v>
      </c>
      <c r="BD13" s="10">
        <v>0</v>
      </c>
      <c r="BE13" s="10">
        <v>0</v>
      </c>
      <c r="BF13" s="10">
        <v>0</v>
      </c>
      <c r="BG13" s="10">
        <v>0</v>
      </c>
      <c r="BH13" s="10">
        <v>0</v>
      </c>
      <c r="BI13" s="10">
        <v>53</v>
      </c>
      <c r="BJ13" s="10">
        <v>70</v>
      </c>
      <c r="BK13" s="10">
        <v>71</v>
      </c>
      <c r="BL13" s="10">
        <v>97</v>
      </c>
      <c r="BM13" s="10">
        <v>0</v>
      </c>
      <c r="BN13" s="10">
        <v>0</v>
      </c>
      <c r="BO13" s="10">
        <v>0</v>
      </c>
      <c r="BP13" s="10">
        <v>0</v>
      </c>
      <c r="BQ13" s="10">
        <v>0</v>
      </c>
      <c r="BR13" s="10">
        <v>491</v>
      </c>
      <c r="BS13" s="10">
        <v>472</v>
      </c>
      <c r="BT13" s="10">
        <v>464</v>
      </c>
      <c r="BU13" s="10">
        <v>822</v>
      </c>
      <c r="BV13" s="10">
        <v>0</v>
      </c>
      <c r="BW13" s="10">
        <v>0</v>
      </c>
      <c r="BX13" s="10">
        <v>0</v>
      </c>
      <c r="BY13" s="10">
        <v>0</v>
      </c>
      <c r="BZ13" s="10">
        <v>0</v>
      </c>
      <c r="CA13" s="10">
        <v>692</v>
      </c>
      <c r="CB13" s="10">
        <v>705</v>
      </c>
      <c r="CC13" s="10">
        <v>780</v>
      </c>
      <c r="CD13" s="10">
        <v>1420</v>
      </c>
      <c r="CE13" s="10">
        <v>0</v>
      </c>
      <c r="CF13" s="10">
        <v>0</v>
      </c>
      <c r="CG13" s="10">
        <v>0</v>
      </c>
      <c r="CH13" s="10">
        <v>0</v>
      </c>
      <c r="CI13" s="10">
        <v>0</v>
      </c>
      <c r="CJ13" s="10">
        <v>854</v>
      </c>
      <c r="CK13" s="10">
        <v>842</v>
      </c>
      <c r="CL13" s="10">
        <v>903</v>
      </c>
      <c r="CM13" s="10">
        <v>1617</v>
      </c>
      <c r="CN13" s="10">
        <v>0</v>
      </c>
      <c r="CO13" s="10">
        <v>0</v>
      </c>
      <c r="CP13" s="10">
        <v>0</v>
      </c>
      <c r="CQ13" s="10">
        <v>0</v>
      </c>
      <c r="CR13" s="10">
        <v>0</v>
      </c>
      <c r="CS13" s="10">
        <v>338</v>
      </c>
      <c r="CT13" s="10">
        <v>343</v>
      </c>
      <c r="CU13" s="10">
        <v>353</v>
      </c>
      <c r="CV13" s="10">
        <v>641</v>
      </c>
    </row>
    <row r="14" spans="1:100" x14ac:dyDescent="0.4">
      <c r="B14" s="10">
        <v>136</v>
      </c>
      <c r="C14" s="10">
        <v>108</v>
      </c>
      <c r="D14" s="10">
        <v>91</v>
      </c>
      <c r="E14" s="10">
        <v>81</v>
      </c>
      <c r="F14" s="10">
        <v>151</v>
      </c>
      <c r="G14" s="10">
        <v>140</v>
      </c>
      <c r="H14" s="10">
        <v>171</v>
      </c>
      <c r="I14" s="10">
        <v>194</v>
      </c>
      <c r="J14" s="10">
        <v>525</v>
      </c>
      <c r="K14" s="10">
        <v>292</v>
      </c>
      <c r="L14" s="10">
        <v>251</v>
      </c>
      <c r="M14" s="10">
        <v>254</v>
      </c>
      <c r="N14" s="10">
        <v>265</v>
      </c>
      <c r="O14" s="10">
        <v>474</v>
      </c>
      <c r="P14" s="10">
        <v>399</v>
      </c>
      <c r="Q14" s="10">
        <v>458</v>
      </c>
      <c r="R14" s="10">
        <v>487</v>
      </c>
      <c r="S14" s="10">
        <v>1024</v>
      </c>
      <c r="T14" s="10">
        <v>317</v>
      </c>
      <c r="U14" s="10">
        <v>269</v>
      </c>
      <c r="V14" s="10">
        <v>299</v>
      </c>
      <c r="W14" s="10">
        <v>308</v>
      </c>
      <c r="X14" s="10">
        <v>580</v>
      </c>
      <c r="Y14" s="10">
        <v>558</v>
      </c>
      <c r="Z14" s="10">
        <v>557</v>
      </c>
      <c r="AA14" s="10">
        <v>670</v>
      </c>
      <c r="AB14" s="10">
        <v>1265</v>
      </c>
      <c r="AC14" s="10">
        <v>386</v>
      </c>
      <c r="AD14" s="10">
        <v>369</v>
      </c>
      <c r="AE14" s="10">
        <v>370</v>
      </c>
      <c r="AF14" s="10">
        <v>311</v>
      </c>
      <c r="AG14" s="10">
        <v>580</v>
      </c>
      <c r="AH14" s="10">
        <v>579</v>
      </c>
      <c r="AI14" s="10">
        <v>605</v>
      </c>
      <c r="AJ14" s="10">
        <v>615</v>
      </c>
      <c r="AK14" s="10">
        <v>977</v>
      </c>
      <c r="AL14" s="10">
        <v>500</v>
      </c>
      <c r="AM14" s="10">
        <v>434</v>
      </c>
      <c r="AN14" s="10">
        <v>404</v>
      </c>
      <c r="AO14" s="10">
        <v>417</v>
      </c>
      <c r="AP14" s="10">
        <v>702</v>
      </c>
      <c r="AQ14" s="10">
        <v>697</v>
      </c>
      <c r="AR14" s="10">
        <v>673</v>
      </c>
      <c r="AS14" s="10">
        <v>615</v>
      </c>
      <c r="AT14" s="10">
        <v>885</v>
      </c>
      <c r="AU14" s="10">
        <v>437</v>
      </c>
      <c r="AV14" s="10">
        <v>465</v>
      </c>
      <c r="AW14" s="10">
        <v>429</v>
      </c>
      <c r="AX14" s="10">
        <v>412</v>
      </c>
      <c r="AY14" s="10">
        <v>735</v>
      </c>
      <c r="AZ14" s="10">
        <v>799</v>
      </c>
      <c r="BA14" s="10">
        <v>729</v>
      </c>
      <c r="BB14" s="10">
        <v>608</v>
      </c>
      <c r="BC14" s="10">
        <v>879</v>
      </c>
      <c r="BD14" s="10">
        <v>204</v>
      </c>
      <c r="BE14" s="10">
        <v>207</v>
      </c>
      <c r="BF14" s="10">
        <v>215</v>
      </c>
      <c r="BG14" s="10">
        <v>194</v>
      </c>
      <c r="BH14" s="10">
        <v>361</v>
      </c>
      <c r="BI14" s="10">
        <v>408</v>
      </c>
      <c r="BJ14" s="10">
        <v>375</v>
      </c>
      <c r="BK14" s="10">
        <v>339</v>
      </c>
      <c r="BL14" s="10">
        <v>431</v>
      </c>
      <c r="BM14" s="10">
        <v>1055</v>
      </c>
      <c r="BN14" s="10">
        <v>974</v>
      </c>
      <c r="BO14" s="10">
        <v>971</v>
      </c>
      <c r="BP14" s="10">
        <v>879</v>
      </c>
      <c r="BQ14" s="10">
        <v>1564</v>
      </c>
      <c r="BR14" s="10">
        <v>1560</v>
      </c>
      <c r="BS14" s="10">
        <v>1486</v>
      </c>
      <c r="BT14" s="10">
        <v>1327</v>
      </c>
      <c r="BU14" s="10">
        <v>2296</v>
      </c>
      <c r="BV14" s="10">
        <v>1217</v>
      </c>
      <c r="BW14" s="10">
        <v>1129</v>
      </c>
      <c r="BX14" s="10">
        <v>1090</v>
      </c>
      <c r="BY14" s="10">
        <v>1124</v>
      </c>
      <c r="BZ14" s="10">
        <v>2010</v>
      </c>
      <c r="CA14" s="10">
        <v>2001</v>
      </c>
      <c r="CB14" s="10">
        <v>2055</v>
      </c>
      <c r="CC14" s="10">
        <v>2161</v>
      </c>
      <c r="CD14" s="10">
        <v>3652</v>
      </c>
      <c r="CE14" s="10">
        <v>1503</v>
      </c>
      <c r="CF14" s="10">
        <v>1379</v>
      </c>
      <c r="CG14" s="10">
        <v>1366</v>
      </c>
      <c r="CH14" s="10">
        <v>1335</v>
      </c>
      <c r="CI14" s="10">
        <v>2387</v>
      </c>
      <c r="CJ14" s="10">
        <v>2405</v>
      </c>
      <c r="CK14" s="10">
        <v>2382</v>
      </c>
      <c r="CL14" s="10">
        <v>2397</v>
      </c>
      <c r="CM14" s="10">
        <v>4107</v>
      </c>
      <c r="CN14" s="10">
        <v>774</v>
      </c>
      <c r="CO14" s="10">
        <v>727</v>
      </c>
      <c r="CP14" s="10">
        <v>701</v>
      </c>
      <c r="CQ14" s="10">
        <v>674</v>
      </c>
      <c r="CR14" s="10">
        <v>1199</v>
      </c>
      <c r="CS14" s="10">
        <v>1175</v>
      </c>
      <c r="CT14" s="10">
        <v>1190</v>
      </c>
      <c r="CU14" s="10">
        <v>1127</v>
      </c>
      <c r="CV14" s="10">
        <v>1880</v>
      </c>
    </row>
    <row r="15" spans="1:100" x14ac:dyDescent="0.4">
      <c r="B15" s="10">
        <v>0</v>
      </c>
      <c r="C15" s="10">
        <v>0</v>
      </c>
      <c r="D15" s="10">
        <v>0</v>
      </c>
      <c r="E15" s="10">
        <v>0</v>
      </c>
      <c r="F15" s="10">
        <v>0</v>
      </c>
      <c r="G15" s="10">
        <v>166.23068236980001</v>
      </c>
      <c r="H15" s="10">
        <v>178.75928973489999</v>
      </c>
      <c r="I15" s="10">
        <v>191.55066910240001</v>
      </c>
      <c r="J15" s="10">
        <v>292.91703562290002</v>
      </c>
      <c r="K15" s="10">
        <v>0</v>
      </c>
      <c r="L15" s="10">
        <v>0</v>
      </c>
      <c r="M15" s="10">
        <v>0</v>
      </c>
      <c r="N15" s="10">
        <v>0</v>
      </c>
      <c r="O15" s="10">
        <v>0</v>
      </c>
      <c r="P15" s="10">
        <v>293.97035171409999</v>
      </c>
      <c r="Q15" s="10">
        <v>294.6607577433</v>
      </c>
      <c r="R15" s="10">
        <v>249.6927426885</v>
      </c>
      <c r="S15" s="10">
        <v>460.11641108169999</v>
      </c>
      <c r="T15" s="10">
        <v>0</v>
      </c>
      <c r="U15" s="10">
        <v>0</v>
      </c>
      <c r="V15" s="10">
        <v>0</v>
      </c>
      <c r="W15" s="10">
        <v>0</v>
      </c>
      <c r="X15" s="10">
        <v>0</v>
      </c>
      <c r="Y15" s="10">
        <v>260.77388572469999</v>
      </c>
      <c r="Z15" s="10">
        <v>247.50619588960001</v>
      </c>
      <c r="AA15" s="10">
        <v>303.5625151639</v>
      </c>
      <c r="AB15" s="10">
        <v>479.03556614500002</v>
      </c>
      <c r="AC15" s="10">
        <v>0</v>
      </c>
      <c r="AD15" s="10">
        <v>0</v>
      </c>
      <c r="AE15" s="10">
        <v>0</v>
      </c>
      <c r="AF15" s="10">
        <v>0</v>
      </c>
      <c r="AG15" s="10">
        <v>0</v>
      </c>
      <c r="AH15" s="10">
        <v>179.936235315</v>
      </c>
      <c r="AI15" s="10">
        <v>194.16492827619999</v>
      </c>
      <c r="AJ15" s="10">
        <v>201.69386818390001</v>
      </c>
      <c r="AK15" s="10">
        <v>387.80564178719999</v>
      </c>
      <c r="AL15" s="10">
        <v>0</v>
      </c>
      <c r="AM15" s="10">
        <v>0</v>
      </c>
      <c r="AN15" s="10">
        <v>0</v>
      </c>
      <c r="AO15" s="10">
        <v>0</v>
      </c>
      <c r="AP15" s="10">
        <v>0</v>
      </c>
      <c r="AQ15" s="10">
        <v>182.92241062510001</v>
      </c>
      <c r="AR15" s="10">
        <v>180.55188500860001</v>
      </c>
      <c r="AS15" s="10">
        <v>168.41125343780001</v>
      </c>
      <c r="AT15" s="10">
        <v>299.92981653419997</v>
      </c>
      <c r="AU15" s="10">
        <v>0</v>
      </c>
      <c r="AV15" s="10">
        <v>0</v>
      </c>
      <c r="AW15" s="10">
        <v>0</v>
      </c>
      <c r="AX15" s="10">
        <v>0</v>
      </c>
      <c r="AY15" s="10">
        <v>0</v>
      </c>
      <c r="AZ15" s="10">
        <v>135.43213221799999</v>
      </c>
      <c r="BA15" s="10">
        <v>134.47632238</v>
      </c>
      <c r="BB15" s="10">
        <v>127.6153763712</v>
      </c>
      <c r="BC15" s="10">
        <v>272.88199163180002</v>
      </c>
      <c r="BD15" s="10">
        <v>0</v>
      </c>
      <c r="BE15" s="10">
        <v>0</v>
      </c>
      <c r="BF15" s="10">
        <v>0</v>
      </c>
      <c r="BG15" s="10">
        <v>0</v>
      </c>
      <c r="BH15" s="10">
        <v>0</v>
      </c>
      <c r="BI15" s="10">
        <v>32.545306109930003</v>
      </c>
      <c r="BJ15" s="10">
        <v>41.816871901699997</v>
      </c>
      <c r="BK15" s="10">
        <v>57.631051125950002</v>
      </c>
      <c r="BL15" s="10">
        <v>87.102411475289998</v>
      </c>
      <c r="BM15" s="10">
        <v>0</v>
      </c>
      <c r="BN15" s="10">
        <v>0</v>
      </c>
      <c r="BO15" s="10">
        <v>0</v>
      </c>
      <c r="BP15" s="10">
        <v>0</v>
      </c>
      <c r="BQ15" s="10">
        <v>0</v>
      </c>
      <c r="BR15" s="10">
        <v>581.79684890229998</v>
      </c>
      <c r="BS15" s="10">
        <v>616.31896384859999</v>
      </c>
      <c r="BT15" s="10">
        <v>635.71469482520001</v>
      </c>
      <c r="BU15" s="10">
        <v>1105.5268136310001</v>
      </c>
      <c r="BV15" s="10">
        <v>0</v>
      </c>
      <c r="BW15" s="10">
        <v>0</v>
      </c>
      <c r="BX15" s="10">
        <v>0</v>
      </c>
      <c r="BY15" s="10">
        <v>0</v>
      </c>
      <c r="BZ15" s="10">
        <v>0</v>
      </c>
      <c r="CA15" s="10">
        <v>656.4844709834</v>
      </c>
      <c r="CB15" s="10">
        <v>644.41399225249995</v>
      </c>
      <c r="CC15" s="10">
        <v>645.48455707599999</v>
      </c>
      <c r="CD15" s="10">
        <v>1159.1384873689999</v>
      </c>
      <c r="CE15" s="10">
        <v>0</v>
      </c>
      <c r="CF15" s="10">
        <v>0</v>
      </c>
      <c r="CG15" s="10">
        <v>0</v>
      </c>
      <c r="CH15" s="10">
        <v>0</v>
      </c>
      <c r="CI15" s="10">
        <v>0</v>
      </c>
      <c r="CJ15" s="10">
        <v>903.98065858289999</v>
      </c>
      <c r="CK15" s="10">
        <v>922.42239239640003</v>
      </c>
      <c r="CL15" s="10">
        <v>914.59621135140003</v>
      </c>
      <c r="CM15" s="10">
        <v>1600.9908530319999</v>
      </c>
      <c r="CN15" s="10">
        <v>0</v>
      </c>
      <c r="CO15" s="10">
        <v>0</v>
      </c>
      <c r="CP15" s="10">
        <v>0</v>
      </c>
      <c r="CQ15" s="10">
        <v>0</v>
      </c>
      <c r="CR15" s="10">
        <v>0</v>
      </c>
      <c r="CS15" s="10">
        <v>347.83034549370001</v>
      </c>
      <c r="CT15" s="10">
        <v>349.8361704184</v>
      </c>
      <c r="CU15" s="10">
        <v>384.50871620539999</v>
      </c>
      <c r="CV15" s="10">
        <v>679.07736547059994</v>
      </c>
    </row>
    <row r="16" spans="1:100" x14ac:dyDescent="0.4">
      <c r="B16" s="10">
        <v>258.6743145209</v>
      </c>
      <c r="C16" s="10">
        <v>206.75410247049999</v>
      </c>
      <c r="D16" s="10">
        <v>207.85803000000001</v>
      </c>
      <c r="E16" s="10">
        <v>239.88920721349999</v>
      </c>
      <c r="F16" s="10">
        <v>336.56823603610002</v>
      </c>
      <c r="G16" s="10">
        <v>414.93832661670001</v>
      </c>
      <c r="H16" s="10">
        <v>393.1087009327</v>
      </c>
      <c r="I16" s="10">
        <v>411.1167491361</v>
      </c>
      <c r="J16" s="10">
        <v>684.19789504209996</v>
      </c>
      <c r="K16" s="10">
        <v>419.0732289545</v>
      </c>
      <c r="L16" s="10">
        <v>387.37719659430002</v>
      </c>
      <c r="M16" s="10">
        <v>394.89598999999998</v>
      </c>
      <c r="N16" s="10">
        <v>379.96653470640001</v>
      </c>
      <c r="O16" s="10">
        <v>764.5510685534</v>
      </c>
      <c r="P16" s="10">
        <v>684.26920344040002</v>
      </c>
      <c r="Q16" s="10">
        <v>663.39166233169999</v>
      </c>
      <c r="R16" s="10">
        <v>674.01172105759997</v>
      </c>
      <c r="S16" s="10">
        <v>1128.41468854</v>
      </c>
      <c r="T16" s="10">
        <v>406.76220408530003</v>
      </c>
      <c r="U16" s="10">
        <v>349.80548503130001</v>
      </c>
      <c r="V16" s="10">
        <v>347.53294</v>
      </c>
      <c r="W16" s="10">
        <v>339.02333690590001</v>
      </c>
      <c r="X16" s="10">
        <v>618.09155849379999</v>
      </c>
      <c r="Y16" s="10">
        <v>617.18630347789997</v>
      </c>
      <c r="Z16" s="10">
        <v>627.76873530119997</v>
      </c>
      <c r="AA16" s="10">
        <v>636.72706064479996</v>
      </c>
      <c r="AB16" s="10">
        <v>1073.374845675</v>
      </c>
      <c r="AC16" s="10">
        <v>384.58491519939997</v>
      </c>
      <c r="AD16" s="10">
        <v>402.11084453350003</v>
      </c>
      <c r="AE16" s="10">
        <v>363.04106999999999</v>
      </c>
      <c r="AF16" s="10">
        <v>324.62825589760001</v>
      </c>
      <c r="AG16" s="10">
        <v>580.37435151759996</v>
      </c>
      <c r="AH16" s="10">
        <v>579.05991985059995</v>
      </c>
      <c r="AI16" s="10">
        <v>581.35840760539998</v>
      </c>
      <c r="AJ16" s="10">
        <v>561.89971533259995</v>
      </c>
      <c r="AK16" s="10">
        <v>927.34131457230001</v>
      </c>
      <c r="AL16" s="10">
        <v>337.67732900070001</v>
      </c>
      <c r="AM16" s="10">
        <v>293.76269319950001</v>
      </c>
      <c r="AN16" s="10">
        <v>324.50139000000001</v>
      </c>
      <c r="AO16" s="10">
        <v>297.39304834439997</v>
      </c>
      <c r="AP16" s="10">
        <v>532.71543810840001</v>
      </c>
      <c r="AQ16" s="10">
        <v>534.86103441440002</v>
      </c>
      <c r="AR16" s="10">
        <v>537.47378196149998</v>
      </c>
      <c r="AS16" s="10">
        <v>520.81066326339999</v>
      </c>
      <c r="AT16" s="10">
        <v>855.37523773249995</v>
      </c>
      <c r="AU16" s="10">
        <v>270.92492075069998</v>
      </c>
      <c r="AV16" s="10">
        <v>262.36693448670002</v>
      </c>
      <c r="AW16" s="10">
        <v>234.22774000000001</v>
      </c>
      <c r="AX16" s="10">
        <v>230.80629662379999</v>
      </c>
      <c r="AY16" s="10">
        <v>502.68849657880003</v>
      </c>
      <c r="AZ16" s="10">
        <v>488.03964374970002</v>
      </c>
      <c r="BA16" s="10">
        <v>520.38165158490006</v>
      </c>
      <c r="BB16" s="10">
        <v>463.59296599330003</v>
      </c>
      <c r="BC16" s="10">
        <v>868.07166433760005</v>
      </c>
      <c r="BD16" s="10">
        <v>186.9545668886</v>
      </c>
      <c r="BE16" s="10">
        <v>201.77211584380001</v>
      </c>
      <c r="BF16" s="10">
        <v>193.1121</v>
      </c>
      <c r="BG16" s="10">
        <v>177.74369082410001</v>
      </c>
      <c r="BH16" s="10">
        <v>246.89136659779999</v>
      </c>
      <c r="BI16" s="10">
        <v>261.6455684503</v>
      </c>
      <c r="BJ16" s="10">
        <v>246.00304049409999</v>
      </c>
      <c r="BK16" s="10">
        <v>286.2186198398</v>
      </c>
      <c r="BL16" s="10">
        <v>446.85162582309999</v>
      </c>
      <c r="BM16" s="10">
        <v>1118.3442517210001</v>
      </c>
      <c r="BN16" s="10">
        <v>1028.9519666829999</v>
      </c>
      <c r="BO16" s="10">
        <v>1005.80999</v>
      </c>
      <c r="BP16" s="10">
        <v>985.46039520500005</v>
      </c>
      <c r="BQ16" s="10">
        <v>1755.8868206699999</v>
      </c>
      <c r="BR16" s="10">
        <v>1752.8369306449999</v>
      </c>
      <c r="BS16" s="10">
        <v>1754.4793060980001</v>
      </c>
      <c r="BT16" s="10">
        <v>1799.134141944</v>
      </c>
      <c r="BU16" s="10">
        <v>3020.550763321</v>
      </c>
      <c r="BV16" s="10">
        <v>1153.612802186</v>
      </c>
      <c r="BW16" s="10">
        <v>1075.067046072</v>
      </c>
      <c r="BX16" s="10">
        <v>1047.8603499999999</v>
      </c>
      <c r="BY16" s="10">
        <v>1020.433488172</v>
      </c>
      <c r="BZ16" s="10">
        <v>1817.5978715010001</v>
      </c>
      <c r="CA16" s="10">
        <v>1805.6587632129999</v>
      </c>
      <c r="CB16" s="10">
        <v>1770.486660114</v>
      </c>
      <c r="CC16" s="10">
        <v>1701.07770433</v>
      </c>
      <c r="CD16" s="10">
        <v>2921.773676756</v>
      </c>
      <c r="CE16" s="10">
        <v>1509.81425698</v>
      </c>
      <c r="CF16" s="10">
        <v>1383.6496055079999</v>
      </c>
      <c r="CG16" s="10">
        <v>1355.1001699999999</v>
      </c>
      <c r="CH16" s="10">
        <v>1344.1290153089999</v>
      </c>
      <c r="CI16" s="10">
        <v>2363.4415661379999</v>
      </c>
      <c r="CJ16" s="10">
        <v>2343.7882726490002</v>
      </c>
      <c r="CK16" s="10">
        <v>2394.2378484450001</v>
      </c>
      <c r="CL16" s="10">
        <v>2358.2221231120002</v>
      </c>
      <c r="CM16" s="10">
        <v>4013.4190004729999</v>
      </c>
      <c r="CN16" s="10">
        <v>767.18574301950002</v>
      </c>
      <c r="CO16" s="10">
        <v>722.35039449199996</v>
      </c>
      <c r="CP16" s="10">
        <v>711.89931999999999</v>
      </c>
      <c r="CQ16" s="10">
        <v>664.87098469149998</v>
      </c>
      <c r="CR16" s="10">
        <v>1222.5584338619999</v>
      </c>
      <c r="CS16" s="10">
        <v>1236.211727351</v>
      </c>
      <c r="CT16" s="10">
        <v>1177.7621515549999</v>
      </c>
      <c r="CU16" s="10">
        <v>1191.125665729</v>
      </c>
      <c r="CV16" s="10">
        <v>1973.5561672179999</v>
      </c>
    </row>
    <row r="17" spans="1:100" x14ac:dyDescent="0.4">
      <c r="B17" s="4" t="s">
        <v>95</v>
      </c>
      <c r="C17" s="4" t="s">
        <v>95</v>
      </c>
      <c r="D17" s="4" t="s">
        <v>95</v>
      </c>
      <c r="E17" s="4" t="s">
        <v>95</v>
      </c>
      <c r="F17" s="4" t="s">
        <v>95</v>
      </c>
      <c r="G17" s="4" t="s">
        <v>107</v>
      </c>
      <c r="H17" s="4" t="s">
        <v>107</v>
      </c>
      <c r="I17" s="4" t="s">
        <v>107</v>
      </c>
      <c r="J17" s="4" t="s">
        <v>107</v>
      </c>
      <c r="K17" s="4" t="s">
        <v>95</v>
      </c>
      <c r="L17" s="4" t="s">
        <v>95</v>
      </c>
      <c r="M17" s="4" t="s">
        <v>95</v>
      </c>
      <c r="N17" s="4" t="s">
        <v>95</v>
      </c>
      <c r="O17" s="4" t="s">
        <v>95</v>
      </c>
      <c r="P17" s="4" t="s">
        <v>107</v>
      </c>
      <c r="Q17" s="4" t="s">
        <v>107</v>
      </c>
      <c r="R17" s="4" t="s">
        <v>107</v>
      </c>
      <c r="S17" s="4" t="s">
        <v>107</v>
      </c>
      <c r="T17" s="4" t="s">
        <v>95</v>
      </c>
      <c r="U17" s="4" t="s">
        <v>95</v>
      </c>
      <c r="V17" s="4" t="s">
        <v>95</v>
      </c>
      <c r="W17" s="4" t="s">
        <v>95</v>
      </c>
      <c r="X17" s="4" t="s">
        <v>95</v>
      </c>
      <c r="Y17" s="4" t="s">
        <v>107</v>
      </c>
      <c r="Z17" s="4" t="s">
        <v>107</v>
      </c>
      <c r="AA17" s="4" t="s">
        <v>217</v>
      </c>
      <c r="AB17" s="4" t="s">
        <v>107</v>
      </c>
      <c r="AC17" s="4" t="s">
        <v>95</v>
      </c>
      <c r="AD17" s="4" t="s">
        <v>95</v>
      </c>
      <c r="AE17" s="4" t="s">
        <v>95</v>
      </c>
      <c r="AF17" s="4" t="s">
        <v>95</v>
      </c>
      <c r="AG17" s="4" t="s">
        <v>95</v>
      </c>
      <c r="AH17" s="4" t="s">
        <v>107</v>
      </c>
      <c r="AI17" s="4" t="s">
        <v>107</v>
      </c>
      <c r="AJ17" s="4" t="s">
        <v>107</v>
      </c>
      <c r="AK17" s="4" t="s">
        <v>212</v>
      </c>
      <c r="AL17" s="4" t="s">
        <v>95</v>
      </c>
      <c r="AM17" s="4" t="s">
        <v>95</v>
      </c>
      <c r="AN17" s="4" t="s">
        <v>95</v>
      </c>
      <c r="AO17" s="4" t="s">
        <v>95</v>
      </c>
      <c r="AP17" s="4" t="s">
        <v>95</v>
      </c>
      <c r="AQ17" s="4" t="s">
        <v>107</v>
      </c>
      <c r="AR17" s="4" t="s">
        <v>107</v>
      </c>
      <c r="AS17" s="4" t="s">
        <v>107</v>
      </c>
      <c r="AT17" s="4" t="s">
        <v>107</v>
      </c>
      <c r="AU17" s="4" t="s">
        <v>95</v>
      </c>
      <c r="AV17" s="4" t="s">
        <v>95</v>
      </c>
      <c r="AW17" s="4" t="s">
        <v>95</v>
      </c>
      <c r="AX17" s="4" t="s">
        <v>95</v>
      </c>
      <c r="AY17" s="4" t="s">
        <v>95</v>
      </c>
      <c r="AZ17" s="4" t="s">
        <v>107</v>
      </c>
      <c r="BA17" s="4" t="s">
        <v>107</v>
      </c>
      <c r="BB17" s="4" t="s">
        <v>107</v>
      </c>
      <c r="BC17" s="4" t="s">
        <v>107</v>
      </c>
      <c r="BD17" s="4" t="s">
        <v>95</v>
      </c>
      <c r="BE17" s="4" t="s">
        <v>95</v>
      </c>
      <c r="BF17" s="4" t="s">
        <v>95</v>
      </c>
      <c r="BG17" s="4" t="s">
        <v>95</v>
      </c>
      <c r="BH17" s="4" t="s">
        <v>95</v>
      </c>
      <c r="BI17" s="4" t="s">
        <v>107</v>
      </c>
      <c r="BJ17" s="4" t="s">
        <v>107</v>
      </c>
      <c r="BK17" s="4" t="s">
        <v>127</v>
      </c>
      <c r="BL17" s="4" t="s">
        <v>127</v>
      </c>
      <c r="BM17" s="4" t="s">
        <v>95</v>
      </c>
      <c r="BN17" s="4" t="s">
        <v>95</v>
      </c>
      <c r="BO17" s="4" t="s">
        <v>95</v>
      </c>
      <c r="BP17" s="4" t="s">
        <v>95</v>
      </c>
      <c r="BQ17" s="4" t="s">
        <v>95</v>
      </c>
      <c r="BR17" s="4" t="s">
        <v>107</v>
      </c>
      <c r="BS17" s="4" t="s">
        <v>107</v>
      </c>
      <c r="BT17" s="4" t="s">
        <v>107</v>
      </c>
      <c r="BU17" s="4" t="s">
        <v>107</v>
      </c>
      <c r="BV17" s="4" t="s">
        <v>95</v>
      </c>
      <c r="BW17" s="4" t="s">
        <v>95</v>
      </c>
      <c r="BX17" s="4" t="s">
        <v>95</v>
      </c>
      <c r="BY17" s="4" t="s">
        <v>95</v>
      </c>
      <c r="BZ17" s="4" t="s">
        <v>95</v>
      </c>
      <c r="CA17" s="4" t="s">
        <v>107</v>
      </c>
      <c r="CB17" s="4" t="s">
        <v>107</v>
      </c>
      <c r="CC17" s="4" t="s">
        <v>107</v>
      </c>
      <c r="CD17" s="4" t="s">
        <v>107</v>
      </c>
      <c r="CE17" s="4" t="s">
        <v>95</v>
      </c>
      <c r="CF17" s="4" t="s">
        <v>95</v>
      </c>
      <c r="CG17" s="4" t="s">
        <v>95</v>
      </c>
      <c r="CH17" s="4" t="s">
        <v>95</v>
      </c>
      <c r="CI17" s="4" t="s">
        <v>95</v>
      </c>
      <c r="CJ17" s="4" t="s">
        <v>107</v>
      </c>
      <c r="CK17" s="4" t="s">
        <v>107</v>
      </c>
      <c r="CL17" s="4" t="s">
        <v>107</v>
      </c>
      <c r="CM17" s="4" t="s">
        <v>107</v>
      </c>
      <c r="CN17" s="4" t="s">
        <v>95</v>
      </c>
      <c r="CO17" s="4" t="s">
        <v>95</v>
      </c>
      <c r="CP17" s="4" t="s">
        <v>95</v>
      </c>
      <c r="CQ17" s="4" t="s">
        <v>95</v>
      </c>
      <c r="CR17" s="4" t="s">
        <v>95</v>
      </c>
      <c r="CS17" s="4" t="s">
        <v>107</v>
      </c>
      <c r="CT17" s="4" t="s">
        <v>107</v>
      </c>
      <c r="CU17" s="4" t="s">
        <v>107</v>
      </c>
      <c r="CV17" s="4" t="s">
        <v>216</v>
      </c>
    </row>
    <row r="18" spans="1:100" x14ac:dyDescent="0.4">
      <c r="A18" s="1" t="s">
        <v>905</v>
      </c>
      <c r="B18" s="9">
        <v>0</v>
      </c>
      <c r="C18" s="9">
        <v>0</v>
      </c>
      <c r="D18" s="9">
        <v>0</v>
      </c>
      <c r="E18" s="9">
        <v>0</v>
      </c>
      <c r="F18" s="9">
        <v>0</v>
      </c>
      <c r="G18" s="9">
        <v>0.17424407994319999</v>
      </c>
      <c r="H18" s="9">
        <v>0.196228408317</v>
      </c>
      <c r="I18" s="9">
        <v>0.1783764390118</v>
      </c>
      <c r="J18" s="9">
        <v>0.24612524550119999</v>
      </c>
      <c r="K18" s="9">
        <v>0</v>
      </c>
      <c r="L18" s="9">
        <v>0</v>
      </c>
      <c r="M18" s="9">
        <v>0</v>
      </c>
      <c r="N18" s="9">
        <v>0</v>
      </c>
      <c r="O18" s="9">
        <v>0</v>
      </c>
      <c r="P18" s="9">
        <v>0.2069662035764</v>
      </c>
      <c r="Q18" s="9">
        <v>0.21994599701119999</v>
      </c>
      <c r="R18" s="9">
        <v>0.2371235988881</v>
      </c>
      <c r="S18" s="9">
        <v>0.22513682021600001</v>
      </c>
      <c r="T18" s="9">
        <v>0</v>
      </c>
      <c r="U18" s="9">
        <v>0</v>
      </c>
      <c r="V18" s="9">
        <v>0</v>
      </c>
      <c r="W18" s="9">
        <v>0</v>
      </c>
      <c r="X18" s="9">
        <v>0</v>
      </c>
      <c r="Y18" s="9">
        <v>0.1437773730536</v>
      </c>
      <c r="Z18" s="9">
        <v>0.1701857844777</v>
      </c>
      <c r="AA18" s="9">
        <v>0.1638507469071</v>
      </c>
      <c r="AB18" s="9">
        <v>0.1700192934708</v>
      </c>
      <c r="AC18" s="9">
        <v>0</v>
      </c>
      <c r="AD18" s="9">
        <v>0</v>
      </c>
      <c r="AE18" s="9">
        <v>0</v>
      </c>
      <c r="AF18" s="9">
        <v>0</v>
      </c>
      <c r="AG18" s="9">
        <v>0</v>
      </c>
      <c r="AH18" s="9">
        <v>0.1064941698592</v>
      </c>
      <c r="AI18" s="9">
        <v>0.13924274657979999</v>
      </c>
      <c r="AJ18" s="9">
        <v>0.1232747683447</v>
      </c>
      <c r="AK18" s="9">
        <v>0.12980418873230001</v>
      </c>
      <c r="AL18" s="9">
        <v>0</v>
      </c>
      <c r="AM18" s="9">
        <v>0</v>
      </c>
      <c r="AN18" s="9">
        <v>0</v>
      </c>
      <c r="AO18" s="9">
        <v>0</v>
      </c>
      <c r="AP18" s="9">
        <v>0</v>
      </c>
      <c r="AQ18" s="9">
        <v>8.8727107217859993E-2</v>
      </c>
      <c r="AR18" s="9">
        <v>0.10502689087</v>
      </c>
      <c r="AS18" s="9">
        <v>9.7097837814729998E-2</v>
      </c>
      <c r="AT18" s="9">
        <v>8.6512174416929988E-2</v>
      </c>
      <c r="AU18" s="9">
        <v>0</v>
      </c>
      <c r="AV18" s="9">
        <v>0</v>
      </c>
      <c r="AW18" s="9">
        <v>0</v>
      </c>
      <c r="AX18" s="9">
        <v>0</v>
      </c>
      <c r="AY18" s="9">
        <v>0</v>
      </c>
      <c r="AZ18" s="9">
        <v>5.9804109138630004E-2</v>
      </c>
      <c r="BA18" s="9">
        <v>6.3090592817340002E-2</v>
      </c>
      <c r="BB18" s="9">
        <v>6.3791905084220002E-2</v>
      </c>
      <c r="BC18" s="9">
        <v>8.424840471502E-2</v>
      </c>
      <c r="BD18" s="9">
        <v>0</v>
      </c>
      <c r="BE18" s="9">
        <v>0</v>
      </c>
      <c r="BF18" s="9">
        <v>0</v>
      </c>
      <c r="BG18" s="9">
        <v>0</v>
      </c>
      <c r="BH18" s="9">
        <v>0</v>
      </c>
      <c r="BI18" s="9">
        <v>4.1142761295510005E-2</v>
      </c>
      <c r="BJ18" s="9">
        <v>4.3275344996390006E-2</v>
      </c>
      <c r="BK18" s="9">
        <v>3.6010391498660005E-2</v>
      </c>
      <c r="BL18" s="9">
        <v>2.6827442265719998E-2</v>
      </c>
      <c r="BM18" s="9">
        <v>0</v>
      </c>
      <c r="BN18" s="9">
        <v>0</v>
      </c>
      <c r="BO18" s="9">
        <v>0</v>
      </c>
      <c r="BP18" s="9">
        <v>0</v>
      </c>
      <c r="BQ18" s="9">
        <v>0</v>
      </c>
      <c r="BR18" s="9">
        <v>0.1108301858096</v>
      </c>
      <c r="BS18" s="9">
        <v>0.12213734078330001</v>
      </c>
      <c r="BT18" s="9">
        <v>0.12187076849640001</v>
      </c>
      <c r="BU18" s="9">
        <v>0.14475566853469998</v>
      </c>
      <c r="BV18" s="9">
        <v>0</v>
      </c>
      <c r="BW18" s="9">
        <v>0</v>
      </c>
      <c r="BX18" s="9">
        <v>0</v>
      </c>
      <c r="BY18" s="9">
        <v>0</v>
      </c>
      <c r="BZ18" s="9">
        <v>0</v>
      </c>
      <c r="CA18" s="9">
        <v>0.1425884609194</v>
      </c>
      <c r="CB18" s="9">
        <v>0.16037971295799999</v>
      </c>
      <c r="CC18" s="9">
        <v>0.15505756910169999</v>
      </c>
      <c r="CD18" s="9">
        <v>0.1499069357934</v>
      </c>
      <c r="CE18" s="9">
        <v>0</v>
      </c>
      <c r="CF18" s="9">
        <v>0</v>
      </c>
      <c r="CG18" s="9">
        <v>0</v>
      </c>
      <c r="CH18" s="9">
        <v>0</v>
      </c>
      <c r="CI18" s="9">
        <v>0</v>
      </c>
      <c r="CJ18" s="9">
        <v>0.13209521038319999</v>
      </c>
      <c r="CK18" s="9">
        <v>0.16197604402340002</v>
      </c>
      <c r="CL18" s="9">
        <v>0.15515178284030001</v>
      </c>
      <c r="CM18" s="9">
        <v>0.15882824521719999</v>
      </c>
      <c r="CN18" s="9">
        <v>0</v>
      </c>
      <c r="CO18" s="9">
        <v>0</v>
      </c>
      <c r="CP18" s="9">
        <v>0</v>
      </c>
      <c r="CQ18" s="9">
        <v>0</v>
      </c>
      <c r="CR18" s="9">
        <v>0</v>
      </c>
      <c r="CS18" s="9">
        <v>0.1149723292504</v>
      </c>
      <c r="CT18" s="9">
        <v>0.1045244583868</v>
      </c>
      <c r="CU18" s="9">
        <v>0.109647244931</v>
      </c>
      <c r="CV18" s="9">
        <v>0.12670690903119999</v>
      </c>
    </row>
    <row r="19" spans="1:100" x14ac:dyDescent="0.4">
      <c r="B19" s="10">
        <v>0</v>
      </c>
      <c r="C19" s="10">
        <v>0</v>
      </c>
      <c r="D19" s="10">
        <v>0</v>
      </c>
      <c r="E19" s="10">
        <v>0</v>
      </c>
      <c r="F19" s="10">
        <v>0</v>
      </c>
      <c r="G19" s="10">
        <v>24</v>
      </c>
      <c r="H19" s="10">
        <v>34</v>
      </c>
      <c r="I19" s="10">
        <v>34</v>
      </c>
      <c r="J19" s="10">
        <v>125</v>
      </c>
      <c r="K19" s="10">
        <v>0</v>
      </c>
      <c r="L19" s="10">
        <v>0</v>
      </c>
      <c r="M19" s="10">
        <v>0</v>
      </c>
      <c r="N19" s="10">
        <v>0</v>
      </c>
      <c r="O19" s="10">
        <v>0</v>
      </c>
      <c r="P19" s="10">
        <v>70</v>
      </c>
      <c r="Q19" s="10">
        <v>103</v>
      </c>
      <c r="R19" s="10">
        <v>102</v>
      </c>
      <c r="S19" s="10">
        <v>241</v>
      </c>
      <c r="T19" s="10">
        <v>0</v>
      </c>
      <c r="U19" s="10">
        <v>0</v>
      </c>
      <c r="V19" s="10">
        <v>0</v>
      </c>
      <c r="W19" s="10">
        <v>0</v>
      </c>
      <c r="X19" s="10">
        <v>0</v>
      </c>
      <c r="Y19" s="10">
        <v>70</v>
      </c>
      <c r="Z19" s="10">
        <v>88</v>
      </c>
      <c r="AA19" s="10">
        <v>112</v>
      </c>
      <c r="AB19" s="10">
        <v>197</v>
      </c>
      <c r="AC19" s="10">
        <v>0</v>
      </c>
      <c r="AD19" s="10">
        <v>0</v>
      </c>
      <c r="AE19" s="10">
        <v>0</v>
      </c>
      <c r="AF19" s="10">
        <v>0</v>
      </c>
      <c r="AG19" s="10">
        <v>0</v>
      </c>
      <c r="AH19" s="10">
        <v>59</v>
      </c>
      <c r="AI19" s="10">
        <v>75</v>
      </c>
      <c r="AJ19" s="10">
        <v>84</v>
      </c>
      <c r="AK19" s="10">
        <v>127</v>
      </c>
      <c r="AL19" s="10">
        <v>0</v>
      </c>
      <c r="AM19" s="10">
        <v>0</v>
      </c>
      <c r="AN19" s="10">
        <v>0</v>
      </c>
      <c r="AO19" s="10">
        <v>0</v>
      </c>
      <c r="AP19" s="10">
        <v>0</v>
      </c>
      <c r="AQ19" s="10">
        <v>59</v>
      </c>
      <c r="AR19" s="10">
        <v>64</v>
      </c>
      <c r="AS19" s="10">
        <v>55</v>
      </c>
      <c r="AT19" s="10">
        <v>78</v>
      </c>
      <c r="AU19" s="10">
        <v>0</v>
      </c>
      <c r="AV19" s="10">
        <v>0</v>
      </c>
      <c r="AW19" s="10">
        <v>0</v>
      </c>
      <c r="AX19" s="10">
        <v>0</v>
      </c>
      <c r="AY19" s="10">
        <v>0</v>
      </c>
      <c r="AZ19" s="10">
        <v>53</v>
      </c>
      <c r="BA19" s="10">
        <v>50</v>
      </c>
      <c r="BB19" s="10">
        <v>44</v>
      </c>
      <c r="BC19" s="10">
        <v>72</v>
      </c>
      <c r="BD19" s="10">
        <v>0</v>
      </c>
      <c r="BE19" s="10">
        <v>0</v>
      </c>
      <c r="BF19" s="10">
        <v>0</v>
      </c>
      <c r="BG19" s="10">
        <v>0</v>
      </c>
      <c r="BH19" s="10">
        <v>0</v>
      </c>
      <c r="BI19" s="10">
        <v>16</v>
      </c>
      <c r="BJ19" s="10">
        <v>20</v>
      </c>
      <c r="BK19" s="10">
        <v>13</v>
      </c>
      <c r="BL19" s="10">
        <v>14</v>
      </c>
      <c r="BM19" s="10">
        <v>0</v>
      </c>
      <c r="BN19" s="10">
        <v>0</v>
      </c>
      <c r="BO19" s="10">
        <v>0</v>
      </c>
      <c r="BP19" s="10">
        <v>0</v>
      </c>
      <c r="BQ19" s="10">
        <v>0</v>
      </c>
      <c r="BR19" s="10">
        <v>138</v>
      </c>
      <c r="BS19" s="10">
        <v>156</v>
      </c>
      <c r="BT19" s="10">
        <v>149</v>
      </c>
      <c r="BU19" s="10">
        <v>329</v>
      </c>
      <c r="BV19" s="10">
        <v>0</v>
      </c>
      <c r="BW19" s="10">
        <v>0</v>
      </c>
      <c r="BX19" s="10">
        <v>0</v>
      </c>
      <c r="BY19" s="10">
        <v>0</v>
      </c>
      <c r="BZ19" s="10">
        <v>0</v>
      </c>
      <c r="CA19" s="10">
        <v>213</v>
      </c>
      <c r="CB19" s="10">
        <v>269</v>
      </c>
      <c r="CC19" s="10">
        <v>286</v>
      </c>
      <c r="CD19" s="10">
        <v>519</v>
      </c>
      <c r="CE19" s="10">
        <v>0</v>
      </c>
      <c r="CF19" s="10">
        <v>0</v>
      </c>
      <c r="CG19" s="10">
        <v>0</v>
      </c>
      <c r="CH19" s="10">
        <v>0</v>
      </c>
      <c r="CI19" s="10">
        <v>0</v>
      </c>
      <c r="CJ19" s="10">
        <v>247</v>
      </c>
      <c r="CK19" s="10">
        <v>328</v>
      </c>
      <c r="CL19" s="10">
        <v>338</v>
      </c>
      <c r="CM19" s="10">
        <v>611</v>
      </c>
      <c r="CN19" s="10">
        <v>0</v>
      </c>
      <c r="CO19" s="10">
        <v>0</v>
      </c>
      <c r="CP19" s="10">
        <v>0</v>
      </c>
      <c r="CQ19" s="10">
        <v>0</v>
      </c>
      <c r="CR19" s="10">
        <v>0</v>
      </c>
      <c r="CS19" s="10">
        <v>104</v>
      </c>
      <c r="CT19" s="10">
        <v>107</v>
      </c>
      <c r="CU19" s="10">
        <v>105</v>
      </c>
      <c r="CV19" s="10">
        <v>245</v>
      </c>
    </row>
    <row r="20" spans="1:100" x14ac:dyDescent="0.4">
      <c r="B20" s="10">
        <v>136</v>
      </c>
      <c r="C20" s="10">
        <v>108</v>
      </c>
      <c r="D20" s="10">
        <v>91</v>
      </c>
      <c r="E20" s="10">
        <v>81</v>
      </c>
      <c r="F20" s="10">
        <v>151</v>
      </c>
      <c r="G20" s="10">
        <v>140</v>
      </c>
      <c r="H20" s="10">
        <v>171</v>
      </c>
      <c r="I20" s="10">
        <v>194</v>
      </c>
      <c r="J20" s="10">
        <v>525</v>
      </c>
      <c r="K20" s="10">
        <v>292</v>
      </c>
      <c r="L20" s="10">
        <v>251</v>
      </c>
      <c r="M20" s="10">
        <v>254</v>
      </c>
      <c r="N20" s="10">
        <v>265</v>
      </c>
      <c r="O20" s="10">
        <v>474</v>
      </c>
      <c r="P20" s="10">
        <v>399</v>
      </c>
      <c r="Q20" s="10">
        <v>458</v>
      </c>
      <c r="R20" s="10">
        <v>487</v>
      </c>
      <c r="S20" s="10">
        <v>1024</v>
      </c>
      <c r="T20" s="10">
        <v>317</v>
      </c>
      <c r="U20" s="10">
        <v>269</v>
      </c>
      <c r="V20" s="10">
        <v>299</v>
      </c>
      <c r="W20" s="10">
        <v>308</v>
      </c>
      <c r="X20" s="10">
        <v>580</v>
      </c>
      <c r="Y20" s="10">
        <v>558</v>
      </c>
      <c r="Z20" s="10">
        <v>557</v>
      </c>
      <c r="AA20" s="10">
        <v>670</v>
      </c>
      <c r="AB20" s="10">
        <v>1265</v>
      </c>
      <c r="AC20" s="10">
        <v>386</v>
      </c>
      <c r="AD20" s="10">
        <v>369</v>
      </c>
      <c r="AE20" s="10">
        <v>370</v>
      </c>
      <c r="AF20" s="10">
        <v>311</v>
      </c>
      <c r="AG20" s="10">
        <v>580</v>
      </c>
      <c r="AH20" s="10">
        <v>579</v>
      </c>
      <c r="AI20" s="10">
        <v>605</v>
      </c>
      <c r="AJ20" s="10">
        <v>615</v>
      </c>
      <c r="AK20" s="10">
        <v>977</v>
      </c>
      <c r="AL20" s="10">
        <v>500</v>
      </c>
      <c r="AM20" s="10">
        <v>434</v>
      </c>
      <c r="AN20" s="10">
        <v>404</v>
      </c>
      <c r="AO20" s="10">
        <v>417</v>
      </c>
      <c r="AP20" s="10">
        <v>702</v>
      </c>
      <c r="AQ20" s="10">
        <v>697</v>
      </c>
      <c r="AR20" s="10">
        <v>673</v>
      </c>
      <c r="AS20" s="10">
        <v>615</v>
      </c>
      <c r="AT20" s="10">
        <v>885</v>
      </c>
      <c r="AU20" s="10">
        <v>437</v>
      </c>
      <c r="AV20" s="10">
        <v>465</v>
      </c>
      <c r="AW20" s="10">
        <v>429</v>
      </c>
      <c r="AX20" s="10">
        <v>412</v>
      </c>
      <c r="AY20" s="10">
        <v>735</v>
      </c>
      <c r="AZ20" s="10">
        <v>799</v>
      </c>
      <c r="BA20" s="10">
        <v>729</v>
      </c>
      <c r="BB20" s="10">
        <v>608</v>
      </c>
      <c r="BC20" s="10">
        <v>879</v>
      </c>
      <c r="BD20" s="10">
        <v>204</v>
      </c>
      <c r="BE20" s="10">
        <v>207</v>
      </c>
      <c r="BF20" s="10">
        <v>215</v>
      </c>
      <c r="BG20" s="10">
        <v>194</v>
      </c>
      <c r="BH20" s="10">
        <v>361</v>
      </c>
      <c r="BI20" s="10">
        <v>408</v>
      </c>
      <c r="BJ20" s="10">
        <v>375</v>
      </c>
      <c r="BK20" s="10">
        <v>339</v>
      </c>
      <c r="BL20" s="10">
        <v>431</v>
      </c>
      <c r="BM20" s="10">
        <v>1055</v>
      </c>
      <c r="BN20" s="10">
        <v>974</v>
      </c>
      <c r="BO20" s="10">
        <v>971</v>
      </c>
      <c r="BP20" s="10">
        <v>879</v>
      </c>
      <c r="BQ20" s="10">
        <v>1564</v>
      </c>
      <c r="BR20" s="10">
        <v>1560</v>
      </c>
      <c r="BS20" s="10">
        <v>1486</v>
      </c>
      <c r="BT20" s="10">
        <v>1327</v>
      </c>
      <c r="BU20" s="10">
        <v>2296</v>
      </c>
      <c r="BV20" s="10">
        <v>1217</v>
      </c>
      <c r="BW20" s="10">
        <v>1129</v>
      </c>
      <c r="BX20" s="10">
        <v>1090</v>
      </c>
      <c r="BY20" s="10">
        <v>1124</v>
      </c>
      <c r="BZ20" s="10">
        <v>2010</v>
      </c>
      <c r="CA20" s="10">
        <v>2001</v>
      </c>
      <c r="CB20" s="10">
        <v>2055</v>
      </c>
      <c r="CC20" s="10">
        <v>2161</v>
      </c>
      <c r="CD20" s="10">
        <v>3652</v>
      </c>
      <c r="CE20" s="10">
        <v>1503</v>
      </c>
      <c r="CF20" s="10">
        <v>1379</v>
      </c>
      <c r="CG20" s="10">
        <v>1366</v>
      </c>
      <c r="CH20" s="10">
        <v>1335</v>
      </c>
      <c r="CI20" s="10">
        <v>2387</v>
      </c>
      <c r="CJ20" s="10">
        <v>2405</v>
      </c>
      <c r="CK20" s="10">
        <v>2382</v>
      </c>
      <c r="CL20" s="10">
        <v>2397</v>
      </c>
      <c r="CM20" s="10">
        <v>4107</v>
      </c>
      <c r="CN20" s="10">
        <v>774</v>
      </c>
      <c r="CO20" s="10">
        <v>727</v>
      </c>
      <c r="CP20" s="10">
        <v>701</v>
      </c>
      <c r="CQ20" s="10">
        <v>674</v>
      </c>
      <c r="CR20" s="10">
        <v>1199</v>
      </c>
      <c r="CS20" s="10">
        <v>1175</v>
      </c>
      <c r="CT20" s="10">
        <v>1190</v>
      </c>
      <c r="CU20" s="10">
        <v>1127</v>
      </c>
      <c r="CV20" s="10">
        <v>1880</v>
      </c>
    </row>
    <row r="21" spans="1:100" x14ac:dyDescent="0.4">
      <c r="B21" s="10">
        <v>0</v>
      </c>
      <c r="C21" s="10">
        <v>0</v>
      </c>
      <c r="D21" s="10">
        <v>0</v>
      </c>
      <c r="E21" s="10">
        <v>0</v>
      </c>
      <c r="F21" s="10">
        <v>0</v>
      </c>
      <c r="G21" s="10">
        <v>72.300546954509997</v>
      </c>
      <c r="H21" s="10">
        <v>77.139094679579998</v>
      </c>
      <c r="I21" s="10">
        <v>73.333541729009994</v>
      </c>
      <c r="J21" s="10">
        <v>168.39837488859999</v>
      </c>
      <c r="K21" s="10">
        <v>0</v>
      </c>
      <c r="L21" s="10">
        <v>0</v>
      </c>
      <c r="M21" s="10">
        <v>0</v>
      </c>
      <c r="N21" s="10">
        <v>0</v>
      </c>
      <c r="O21" s="10">
        <v>0</v>
      </c>
      <c r="P21" s="10">
        <v>141.6205992603</v>
      </c>
      <c r="Q21" s="10">
        <v>145.91034058049999</v>
      </c>
      <c r="R21" s="10">
        <v>159.8240849899</v>
      </c>
      <c r="S21" s="10">
        <v>254.04769486289999</v>
      </c>
      <c r="T21" s="10">
        <v>0</v>
      </c>
      <c r="U21" s="10">
        <v>0</v>
      </c>
      <c r="V21" s="10">
        <v>0</v>
      </c>
      <c r="W21" s="10">
        <v>0</v>
      </c>
      <c r="X21" s="10">
        <v>0</v>
      </c>
      <c r="Y21" s="10">
        <v>88.737425398720006</v>
      </c>
      <c r="Z21" s="10">
        <v>106.8373146878</v>
      </c>
      <c r="AA21" s="10">
        <v>104.3282044626</v>
      </c>
      <c r="AB21" s="10">
        <v>182.494432891</v>
      </c>
      <c r="AC21" s="10">
        <v>0</v>
      </c>
      <c r="AD21" s="10">
        <v>0</v>
      </c>
      <c r="AE21" s="10">
        <v>0</v>
      </c>
      <c r="AF21" s="10">
        <v>0</v>
      </c>
      <c r="AG21" s="10">
        <v>0</v>
      </c>
      <c r="AH21" s="10">
        <v>61.666505463189999</v>
      </c>
      <c r="AI21" s="10">
        <v>80.949941422210003</v>
      </c>
      <c r="AJ21" s="10">
        <v>69.268057240570002</v>
      </c>
      <c r="AK21" s="10">
        <v>120.372787016</v>
      </c>
      <c r="AL21" s="10">
        <v>0</v>
      </c>
      <c r="AM21" s="10">
        <v>0</v>
      </c>
      <c r="AN21" s="10">
        <v>0</v>
      </c>
      <c r="AO21" s="10">
        <v>0</v>
      </c>
      <c r="AP21" s="10">
        <v>0</v>
      </c>
      <c r="AQ21" s="10">
        <v>47.456672347149997</v>
      </c>
      <c r="AR21" s="10">
        <v>56.449200243520004</v>
      </c>
      <c r="AS21" s="10">
        <v>50.569589313740003</v>
      </c>
      <c r="AT21" s="10">
        <v>74.00037175864</v>
      </c>
      <c r="AU21" s="10">
        <v>0</v>
      </c>
      <c r="AV21" s="10">
        <v>0</v>
      </c>
      <c r="AW21" s="10">
        <v>0</v>
      </c>
      <c r="AX21" s="10">
        <v>0</v>
      </c>
      <c r="AY21" s="10">
        <v>0</v>
      </c>
      <c r="AZ21" s="10">
        <v>29.18677611879</v>
      </c>
      <c r="BA21" s="10">
        <v>32.831186889759998</v>
      </c>
      <c r="BB21" s="10">
        <v>29.573478484359999</v>
      </c>
      <c r="BC21" s="10">
        <v>73.13365289875</v>
      </c>
      <c r="BD21" s="10">
        <v>0</v>
      </c>
      <c r="BE21" s="10">
        <v>0</v>
      </c>
      <c r="BF21" s="10">
        <v>0</v>
      </c>
      <c r="BG21" s="10">
        <v>0</v>
      </c>
      <c r="BH21" s="10">
        <v>0</v>
      </c>
      <c r="BI21" s="10">
        <v>10.764821166779999</v>
      </c>
      <c r="BJ21" s="10">
        <v>10.64586644754</v>
      </c>
      <c r="BK21" s="10">
        <v>10.30684455464</v>
      </c>
      <c r="BL21" s="10">
        <v>11.98788619311</v>
      </c>
      <c r="BM21" s="10">
        <v>0</v>
      </c>
      <c r="BN21" s="10">
        <v>0</v>
      </c>
      <c r="BO21" s="10">
        <v>0</v>
      </c>
      <c r="BP21" s="10">
        <v>0</v>
      </c>
      <c r="BQ21" s="10">
        <v>0</v>
      </c>
      <c r="BR21" s="10">
        <v>194.26724271730001</v>
      </c>
      <c r="BS21" s="10">
        <v>214.2874369061</v>
      </c>
      <c r="BT21" s="10">
        <v>219.2618605067</v>
      </c>
      <c r="BU21" s="10">
        <v>437.24184508759998</v>
      </c>
      <c r="BV21" s="10">
        <v>0</v>
      </c>
      <c r="BW21" s="10">
        <v>0</v>
      </c>
      <c r="BX21" s="10">
        <v>0</v>
      </c>
      <c r="BY21" s="10">
        <v>0</v>
      </c>
      <c r="BZ21" s="10">
        <v>0</v>
      </c>
      <c r="CA21" s="10">
        <v>257.46610399209999</v>
      </c>
      <c r="CB21" s="10">
        <v>283.95014234519999</v>
      </c>
      <c r="CC21" s="10">
        <v>263.76497368650001</v>
      </c>
      <c r="CD21" s="10">
        <v>437.99413896409999</v>
      </c>
      <c r="CE21" s="10">
        <v>0</v>
      </c>
      <c r="CF21" s="10">
        <v>0</v>
      </c>
      <c r="CG21" s="10">
        <v>0</v>
      </c>
      <c r="CH21" s="10">
        <v>0</v>
      </c>
      <c r="CI21" s="10">
        <v>0</v>
      </c>
      <c r="CJ21" s="10">
        <v>309.60320496920002</v>
      </c>
      <c r="CK21" s="10">
        <v>387.80917514229998</v>
      </c>
      <c r="CL21" s="10">
        <v>365.88236673440002</v>
      </c>
      <c r="CM21" s="10">
        <v>637.44429716659999</v>
      </c>
      <c r="CN21" s="10">
        <v>0</v>
      </c>
      <c r="CO21" s="10">
        <v>0</v>
      </c>
      <c r="CP21" s="10">
        <v>0</v>
      </c>
      <c r="CQ21" s="10">
        <v>0</v>
      </c>
      <c r="CR21" s="10">
        <v>0</v>
      </c>
      <c r="CS21" s="10">
        <v>142.13014174029999</v>
      </c>
      <c r="CT21" s="10">
        <v>123.10495099969999</v>
      </c>
      <c r="CU21" s="10">
        <v>130.60364761369999</v>
      </c>
      <c r="CV21" s="10">
        <v>250.06320174780001</v>
      </c>
    </row>
    <row r="22" spans="1:100" x14ac:dyDescent="0.4">
      <c r="B22" s="10">
        <v>258.6743145209</v>
      </c>
      <c r="C22" s="10">
        <v>206.75410247049999</v>
      </c>
      <c r="D22" s="10">
        <v>207.85803000000001</v>
      </c>
      <c r="E22" s="10">
        <v>239.88920721349999</v>
      </c>
      <c r="F22" s="10">
        <v>336.56823603610002</v>
      </c>
      <c r="G22" s="10">
        <v>414.93832661670001</v>
      </c>
      <c r="H22" s="10">
        <v>393.1087009327</v>
      </c>
      <c r="I22" s="10">
        <v>411.1167491361</v>
      </c>
      <c r="J22" s="10">
        <v>684.19789504209996</v>
      </c>
      <c r="K22" s="10">
        <v>419.0732289545</v>
      </c>
      <c r="L22" s="10">
        <v>387.37719659430002</v>
      </c>
      <c r="M22" s="10">
        <v>394.89598999999998</v>
      </c>
      <c r="N22" s="10">
        <v>379.96653470640001</v>
      </c>
      <c r="O22" s="10">
        <v>764.5510685534</v>
      </c>
      <c r="P22" s="10">
        <v>684.26920344040002</v>
      </c>
      <c r="Q22" s="10">
        <v>663.39166233169999</v>
      </c>
      <c r="R22" s="10">
        <v>674.01172105759997</v>
      </c>
      <c r="S22" s="10">
        <v>1128.41468854</v>
      </c>
      <c r="T22" s="10">
        <v>406.76220408530003</v>
      </c>
      <c r="U22" s="10">
        <v>349.80548503130001</v>
      </c>
      <c r="V22" s="10">
        <v>347.53294</v>
      </c>
      <c r="W22" s="10">
        <v>339.02333690590001</v>
      </c>
      <c r="X22" s="10">
        <v>618.09155849379999</v>
      </c>
      <c r="Y22" s="10">
        <v>617.18630347789997</v>
      </c>
      <c r="Z22" s="10">
        <v>627.76873530119997</v>
      </c>
      <c r="AA22" s="10">
        <v>636.72706064479996</v>
      </c>
      <c r="AB22" s="10">
        <v>1073.374845675</v>
      </c>
      <c r="AC22" s="10">
        <v>384.58491519939997</v>
      </c>
      <c r="AD22" s="10">
        <v>402.11084453350003</v>
      </c>
      <c r="AE22" s="10">
        <v>363.04106999999999</v>
      </c>
      <c r="AF22" s="10">
        <v>324.62825589760001</v>
      </c>
      <c r="AG22" s="10">
        <v>580.37435151759996</v>
      </c>
      <c r="AH22" s="10">
        <v>579.05991985059995</v>
      </c>
      <c r="AI22" s="10">
        <v>581.35840760539998</v>
      </c>
      <c r="AJ22" s="10">
        <v>561.89971533259995</v>
      </c>
      <c r="AK22" s="10">
        <v>927.34131457230001</v>
      </c>
      <c r="AL22" s="10">
        <v>337.67732900070001</v>
      </c>
      <c r="AM22" s="10">
        <v>293.76269319950001</v>
      </c>
      <c r="AN22" s="10">
        <v>324.50139000000001</v>
      </c>
      <c r="AO22" s="10">
        <v>297.39304834439997</v>
      </c>
      <c r="AP22" s="10">
        <v>532.71543810840001</v>
      </c>
      <c r="AQ22" s="10">
        <v>534.86103441440002</v>
      </c>
      <c r="AR22" s="10">
        <v>537.47378196149998</v>
      </c>
      <c r="AS22" s="10">
        <v>520.81066326339999</v>
      </c>
      <c r="AT22" s="10">
        <v>855.37523773249995</v>
      </c>
      <c r="AU22" s="10">
        <v>270.92492075069998</v>
      </c>
      <c r="AV22" s="10">
        <v>262.36693448670002</v>
      </c>
      <c r="AW22" s="10">
        <v>234.22774000000001</v>
      </c>
      <c r="AX22" s="10">
        <v>230.80629662379999</v>
      </c>
      <c r="AY22" s="10">
        <v>502.68849657880003</v>
      </c>
      <c r="AZ22" s="10">
        <v>488.03964374970002</v>
      </c>
      <c r="BA22" s="10">
        <v>520.38165158490006</v>
      </c>
      <c r="BB22" s="10">
        <v>463.59296599330003</v>
      </c>
      <c r="BC22" s="10">
        <v>868.07166433760005</v>
      </c>
      <c r="BD22" s="10">
        <v>186.9545668886</v>
      </c>
      <c r="BE22" s="10">
        <v>201.77211584380001</v>
      </c>
      <c r="BF22" s="10">
        <v>193.1121</v>
      </c>
      <c r="BG22" s="10">
        <v>177.74369082410001</v>
      </c>
      <c r="BH22" s="10">
        <v>246.89136659779999</v>
      </c>
      <c r="BI22" s="10">
        <v>261.6455684503</v>
      </c>
      <c r="BJ22" s="10">
        <v>246.00304049409999</v>
      </c>
      <c r="BK22" s="10">
        <v>286.2186198398</v>
      </c>
      <c r="BL22" s="10">
        <v>446.85162582309999</v>
      </c>
      <c r="BM22" s="10">
        <v>1118.3442517210001</v>
      </c>
      <c r="BN22" s="10">
        <v>1028.9519666829999</v>
      </c>
      <c r="BO22" s="10">
        <v>1005.80999</v>
      </c>
      <c r="BP22" s="10">
        <v>985.46039520500005</v>
      </c>
      <c r="BQ22" s="10">
        <v>1755.8868206699999</v>
      </c>
      <c r="BR22" s="10">
        <v>1752.8369306449999</v>
      </c>
      <c r="BS22" s="10">
        <v>1754.4793060980001</v>
      </c>
      <c r="BT22" s="10">
        <v>1799.134141944</v>
      </c>
      <c r="BU22" s="10">
        <v>3020.550763321</v>
      </c>
      <c r="BV22" s="10">
        <v>1153.612802186</v>
      </c>
      <c r="BW22" s="10">
        <v>1075.067046072</v>
      </c>
      <c r="BX22" s="10">
        <v>1047.8603499999999</v>
      </c>
      <c r="BY22" s="10">
        <v>1020.433488172</v>
      </c>
      <c r="BZ22" s="10">
        <v>1817.5978715010001</v>
      </c>
      <c r="CA22" s="10">
        <v>1805.6587632129999</v>
      </c>
      <c r="CB22" s="10">
        <v>1770.486660114</v>
      </c>
      <c r="CC22" s="10">
        <v>1701.07770433</v>
      </c>
      <c r="CD22" s="10">
        <v>2921.773676756</v>
      </c>
      <c r="CE22" s="10">
        <v>1509.81425698</v>
      </c>
      <c r="CF22" s="10">
        <v>1383.6496055079999</v>
      </c>
      <c r="CG22" s="10">
        <v>1355.1001699999999</v>
      </c>
      <c r="CH22" s="10">
        <v>1344.1290153089999</v>
      </c>
      <c r="CI22" s="10">
        <v>2363.4415661379999</v>
      </c>
      <c r="CJ22" s="10">
        <v>2343.7882726490002</v>
      </c>
      <c r="CK22" s="10">
        <v>2394.2378484450001</v>
      </c>
      <c r="CL22" s="10">
        <v>2358.2221231120002</v>
      </c>
      <c r="CM22" s="10">
        <v>4013.4190004729999</v>
      </c>
      <c r="CN22" s="10">
        <v>767.18574301950002</v>
      </c>
      <c r="CO22" s="10">
        <v>722.35039449199996</v>
      </c>
      <c r="CP22" s="10">
        <v>711.89931999999999</v>
      </c>
      <c r="CQ22" s="10">
        <v>664.87098469149998</v>
      </c>
      <c r="CR22" s="10">
        <v>1222.5584338619999</v>
      </c>
      <c r="CS22" s="10">
        <v>1236.211727351</v>
      </c>
      <c r="CT22" s="10">
        <v>1177.7621515549999</v>
      </c>
      <c r="CU22" s="10">
        <v>1191.125665729</v>
      </c>
      <c r="CV22" s="10">
        <v>1973.5561672179999</v>
      </c>
    </row>
    <row r="23" spans="1:100" x14ac:dyDescent="0.4">
      <c r="B23" s="4" t="s">
        <v>95</v>
      </c>
      <c r="C23" s="4" t="s">
        <v>95</v>
      </c>
      <c r="D23" s="4" t="s">
        <v>95</v>
      </c>
      <c r="E23" s="4" t="s">
        <v>95</v>
      </c>
      <c r="F23" s="4" t="s">
        <v>95</v>
      </c>
      <c r="G23" s="4" t="s">
        <v>107</v>
      </c>
      <c r="H23" s="4" t="s">
        <v>107</v>
      </c>
      <c r="I23" s="4" t="s">
        <v>107</v>
      </c>
      <c r="J23" s="4" t="s">
        <v>107</v>
      </c>
      <c r="K23" s="4" t="s">
        <v>95</v>
      </c>
      <c r="L23" s="4" t="s">
        <v>95</v>
      </c>
      <c r="M23" s="4" t="s">
        <v>95</v>
      </c>
      <c r="N23" s="4" t="s">
        <v>95</v>
      </c>
      <c r="O23" s="4" t="s">
        <v>95</v>
      </c>
      <c r="P23" s="4" t="s">
        <v>107</v>
      </c>
      <c r="Q23" s="4" t="s">
        <v>107</v>
      </c>
      <c r="R23" s="4" t="s">
        <v>107</v>
      </c>
      <c r="S23" s="4" t="s">
        <v>107</v>
      </c>
      <c r="T23" s="4" t="s">
        <v>95</v>
      </c>
      <c r="U23" s="4" t="s">
        <v>95</v>
      </c>
      <c r="V23" s="4" t="s">
        <v>95</v>
      </c>
      <c r="W23" s="4" t="s">
        <v>95</v>
      </c>
      <c r="X23" s="4" t="s">
        <v>95</v>
      </c>
      <c r="Y23" s="4" t="s">
        <v>107</v>
      </c>
      <c r="Z23" s="4" t="s">
        <v>107</v>
      </c>
      <c r="AA23" s="4" t="s">
        <v>107</v>
      </c>
      <c r="AB23" s="4" t="s">
        <v>107</v>
      </c>
      <c r="AC23" s="4" t="s">
        <v>95</v>
      </c>
      <c r="AD23" s="4" t="s">
        <v>95</v>
      </c>
      <c r="AE23" s="4" t="s">
        <v>95</v>
      </c>
      <c r="AF23" s="4" t="s">
        <v>95</v>
      </c>
      <c r="AG23" s="4" t="s">
        <v>95</v>
      </c>
      <c r="AH23" s="4" t="s">
        <v>107</v>
      </c>
      <c r="AI23" s="4" t="s">
        <v>107</v>
      </c>
      <c r="AJ23" s="4" t="s">
        <v>107</v>
      </c>
      <c r="AK23" s="4" t="s">
        <v>107</v>
      </c>
      <c r="AL23" s="4" t="s">
        <v>95</v>
      </c>
      <c r="AM23" s="4" t="s">
        <v>95</v>
      </c>
      <c r="AN23" s="4" t="s">
        <v>95</v>
      </c>
      <c r="AO23" s="4" t="s">
        <v>95</v>
      </c>
      <c r="AP23" s="4" t="s">
        <v>95</v>
      </c>
      <c r="AQ23" s="4" t="s">
        <v>107</v>
      </c>
      <c r="AR23" s="4" t="s">
        <v>107</v>
      </c>
      <c r="AS23" s="4" t="s">
        <v>107</v>
      </c>
      <c r="AT23" s="4" t="s">
        <v>107</v>
      </c>
      <c r="AU23" s="4" t="s">
        <v>95</v>
      </c>
      <c r="AV23" s="4" t="s">
        <v>95</v>
      </c>
      <c r="AW23" s="4" t="s">
        <v>95</v>
      </c>
      <c r="AX23" s="4" t="s">
        <v>95</v>
      </c>
      <c r="AY23" s="4" t="s">
        <v>95</v>
      </c>
      <c r="AZ23" s="4" t="s">
        <v>107</v>
      </c>
      <c r="BA23" s="4" t="s">
        <v>107</v>
      </c>
      <c r="BB23" s="4" t="s">
        <v>107</v>
      </c>
      <c r="BC23" s="4" t="s">
        <v>107</v>
      </c>
      <c r="BD23" s="4" t="s">
        <v>95</v>
      </c>
      <c r="BE23" s="4" t="s">
        <v>95</v>
      </c>
      <c r="BF23" s="4" t="s">
        <v>95</v>
      </c>
      <c r="BG23" s="4" t="s">
        <v>95</v>
      </c>
      <c r="BH23" s="4" t="s">
        <v>95</v>
      </c>
      <c r="BI23" s="4" t="s">
        <v>397</v>
      </c>
      <c r="BJ23" s="4" t="s">
        <v>435</v>
      </c>
      <c r="BK23" s="4" t="s">
        <v>397</v>
      </c>
      <c r="BL23" s="4" t="s">
        <v>236</v>
      </c>
      <c r="BM23" s="4" t="s">
        <v>95</v>
      </c>
      <c r="BN23" s="4" t="s">
        <v>95</v>
      </c>
      <c r="BO23" s="4" t="s">
        <v>95</v>
      </c>
      <c r="BP23" s="4" t="s">
        <v>95</v>
      </c>
      <c r="BQ23" s="4" t="s">
        <v>95</v>
      </c>
      <c r="BR23" s="4" t="s">
        <v>107</v>
      </c>
      <c r="BS23" s="4" t="s">
        <v>107</v>
      </c>
      <c r="BT23" s="4" t="s">
        <v>107</v>
      </c>
      <c r="BU23" s="4" t="s">
        <v>127</v>
      </c>
      <c r="BV23" s="4" t="s">
        <v>95</v>
      </c>
      <c r="BW23" s="4" t="s">
        <v>95</v>
      </c>
      <c r="BX23" s="4" t="s">
        <v>95</v>
      </c>
      <c r="BY23" s="4" t="s">
        <v>95</v>
      </c>
      <c r="BZ23" s="4" t="s">
        <v>95</v>
      </c>
      <c r="CA23" s="4" t="s">
        <v>107</v>
      </c>
      <c r="CB23" s="4" t="s">
        <v>107</v>
      </c>
      <c r="CC23" s="4" t="s">
        <v>107</v>
      </c>
      <c r="CD23" s="4" t="s">
        <v>107</v>
      </c>
      <c r="CE23" s="4" t="s">
        <v>95</v>
      </c>
      <c r="CF23" s="4" t="s">
        <v>95</v>
      </c>
      <c r="CG23" s="4" t="s">
        <v>95</v>
      </c>
      <c r="CH23" s="4" t="s">
        <v>95</v>
      </c>
      <c r="CI23" s="4" t="s">
        <v>95</v>
      </c>
      <c r="CJ23" s="4" t="s">
        <v>107</v>
      </c>
      <c r="CK23" s="4" t="s">
        <v>127</v>
      </c>
      <c r="CL23" s="4" t="s">
        <v>107</v>
      </c>
      <c r="CM23" s="4" t="s">
        <v>127</v>
      </c>
      <c r="CN23" s="4" t="s">
        <v>95</v>
      </c>
      <c r="CO23" s="4" t="s">
        <v>95</v>
      </c>
      <c r="CP23" s="4" t="s">
        <v>95</v>
      </c>
      <c r="CQ23" s="4" t="s">
        <v>95</v>
      </c>
      <c r="CR23" s="4" t="s">
        <v>95</v>
      </c>
      <c r="CS23" s="4" t="s">
        <v>107</v>
      </c>
      <c r="CT23" s="4" t="s">
        <v>107</v>
      </c>
      <c r="CU23" s="4" t="s">
        <v>107</v>
      </c>
      <c r="CV23" s="4" t="s">
        <v>107</v>
      </c>
    </row>
    <row r="24" spans="1:100" x14ac:dyDescent="0.4">
      <c r="A24" s="1" t="s">
        <v>906</v>
      </c>
      <c r="B24" s="9">
        <v>0</v>
      </c>
      <c r="C24" s="9">
        <v>0</v>
      </c>
      <c r="D24" s="9">
        <v>0</v>
      </c>
      <c r="E24" s="9">
        <v>0</v>
      </c>
      <c r="F24" s="9">
        <v>0</v>
      </c>
      <c r="G24" s="9">
        <v>5.2537104962099998E-2</v>
      </c>
      <c r="H24" s="9">
        <v>0.11961370756509999</v>
      </c>
      <c r="I24" s="9">
        <v>7.5035306210790007E-2</v>
      </c>
      <c r="J24" s="9">
        <v>7.1559476344960002E-2</v>
      </c>
      <c r="K24" s="9">
        <v>0</v>
      </c>
      <c r="L24" s="9">
        <v>0</v>
      </c>
      <c r="M24" s="9">
        <v>0</v>
      </c>
      <c r="N24" s="9">
        <v>0</v>
      </c>
      <c r="O24" s="9">
        <v>0</v>
      </c>
      <c r="P24" s="9">
        <v>2.7151513057250002E-2</v>
      </c>
      <c r="Q24" s="9">
        <v>3.9783502803789998E-2</v>
      </c>
      <c r="R24" s="9">
        <v>5.000838015161E-2</v>
      </c>
      <c r="S24" s="9">
        <v>4.791986077602E-2</v>
      </c>
      <c r="T24" s="9">
        <v>0</v>
      </c>
      <c r="U24" s="9">
        <v>0</v>
      </c>
      <c r="V24" s="9">
        <v>0</v>
      </c>
      <c r="W24" s="9">
        <v>0</v>
      </c>
      <c r="X24" s="9">
        <v>0</v>
      </c>
      <c r="Y24" s="9">
        <v>1.929742429399E-2</v>
      </c>
      <c r="Z24" s="9">
        <v>5.3329604000670001E-2</v>
      </c>
      <c r="AA24" s="9">
        <v>3.8841747776579998E-2</v>
      </c>
      <c r="AB24" s="9">
        <v>5.0583981829739999E-2</v>
      </c>
      <c r="AC24" s="9">
        <v>0</v>
      </c>
      <c r="AD24" s="9">
        <v>0</v>
      </c>
      <c r="AE24" s="9">
        <v>0</v>
      </c>
      <c r="AF24" s="9">
        <v>0</v>
      </c>
      <c r="AG24" s="9">
        <v>0</v>
      </c>
      <c r="AH24" s="9">
        <v>3.0104507965209998E-2</v>
      </c>
      <c r="AI24" s="9">
        <v>2.266437455344E-2</v>
      </c>
      <c r="AJ24" s="9">
        <v>2.8968731842399998E-2</v>
      </c>
      <c r="AK24" s="9">
        <v>2.7173244215680001E-2</v>
      </c>
      <c r="AL24" s="9">
        <v>0</v>
      </c>
      <c r="AM24" s="9">
        <v>0</v>
      </c>
      <c r="AN24" s="9">
        <v>0</v>
      </c>
      <c r="AO24" s="9">
        <v>0</v>
      </c>
      <c r="AP24" s="9">
        <v>0</v>
      </c>
      <c r="AQ24" s="9">
        <v>1.055898668663E-2</v>
      </c>
      <c r="AR24" s="9">
        <v>1.398192824441E-2</v>
      </c>
      <c r="AS24" s="9">
        <v>2.7795173142140001E-2</v>
      </c>
      <c r="AT24" s="9">
        <v>2.0294008902099998E-2</v>
      </c>
      <c r="AU24" s="9">
        <v>0</v>
      </c>
      <c r="AV24" s="9">
        <v>0</v>
      </c>
      <c r="AW24" s="9">
        <v>0</v>
      </c>
      <c r="AX24" s="9">
        <v>0</v>
      </c>
      <c r="AY24" s="9">
        <v>0</v>
      </c>
      <c r="AZ24" s="9">
        <v>9.1464731265439997E-3</v>
      </c>
      <c r="BA24" s="9">
        <v>6.3607872317170003E-3</v>
      </c>
      <c r="BB24" s="9">
        <v>2.505991093015E-2</v>
      </c>
      <c r="BC24" s="9">
        <v>1.921031292793E-2</v>
      </c>
      <c r="BD24" s="9">
        <v>0</v>
      </c>
      <c r="BE24" s="9">
        <v>0</v>
      </c>
      <c r="BF24" s="9">
        <v>0</v>
      </c>
      <c r="BG24" s="9">
        <v>0</v>
      </c>
      <c r="BH24" s="9">
        <v>0</v>
      </c>
      <c r="BI24" s="9">
        <v>7.6395340293759998E-3</v>
      </c>
      <c r="BJ24" s="9">
        <v>5.4745121219990003E-3</v>
      </c>
      <c r="BK24" s="9">
        <v>7.5951551131660001E-3</v>
      </c>
      <c r="BL24" s="9">
        <v>1.315923153398E-2</v>
      </c>
      <c r="BM24" s="9">
        <v>0</v>
      </c>
      <c r="BN24" s="9">
        <v>0</v>
      </c>
      <c r="BO24" s="9">
        <v>0</v>
      </c>
      <c r="BP24" s="9">
        <v>0</v>
      </c>
      <c r="BQ24" s="9">
        <v>0</v>
      </c>
      <c r="BR24" s="9">
        <v>2.2791738104800001E-2</v>
      </c>
      <c r="BS24" s="9">
        <v>2.6947748100050004E-2</v>
      </c>
      <c r="BT24" s="9">
        <v>3.1446798225080001E-2</v>
      </c>
      <c r="BU24" s="9">
        <v>4.0082938566469994E-2</v>
      </c>
      <c r="BV24" s="9">
        <v>0</v>
      </c>
      <c r="BW24" s="9">
        <v>0</v>
      </c>
      <c r="BX24" s="9">
        <v>0</v>
      </c>
      <c r="BY24" s="9">
        <v>0</v>
      </c>
      <c r="BZ24" s="9">
        <v>0</v>
      </c>
      <c r="CA24" s="9">
        <v>2.1103548497090001E-2</v>
      </c>
      <c r="CB24" s="9">
        <v>4.4222663210680004E-2</v>
      </c>
      <c r="CC24" s="9">
        <v>4.3253002028900006E-2</v>
      </c>
      <c r="CD24" s="9">
        <v>3.3657917870810003E-2</v>
      </c>
      <c r="CE24" s="9">
        <v>0</v>
      </c>
      <c r="CF24" s="9">
        <v>0</v>
      </c>
      <c r="CG24" s="9">
        <v>0</v>
      </c>
      <c r="CH24" s="9">
        <v>0</v>
      </c>
      <c r="CI24" s="9">
        <v>0</v>
      </c>
      <c r="CJ24" s="9">
        <v>2.705961142765E-2</v>
      </c>
      <c r="CK24" s="9">
        <v>4.3963147614410003E-2</v>
      </c>
      <c r="CL24" s="9">
        <v>4.2676002585340003E-2</v>
      </c>
      <c r="CM24" s="9">
        <v>4.2685833895030001E-2</v>
      </c>
      <c r="CN24" s="9">
        <v>0</v>
      </c>
      <c r="CO24" s="9">
        <v>0</v>
      </c>
      <c r="CP24" s="9">
        <v>0</v>
      </c>
      <c r="CQ24" s="9">
        <v>0</v>
      </c>
      <c r="CR24" s="9">
        <v>0</v>
      </c>
      <c r="CS24" s="9">
        <v>1.48917086645E-2</v>
      </c>
      <c r="CT24" s="9">
        <v>2.2909114089379998E-2</v>
      </c>
      <c r="CU24" s="9">
        <v>2.78657600474E-2</v>
      </c>
      <c r="CV24" s="9">
        <v>2.5906418380540003E-2</v>
      </c>
    </row>
    <row r="25" spans="1:100" x14ac:dyDescent="0.4">
      <c r="B25" s="10">
        <v>0</v>
      </c>
      <c r="C25" s="10">
        <v>0</v>
      </c>
      <c r="D25" s="10">
        <v>0</v>
      </c>
      <c r="E25" s="10">
        <v>0</v>
      </c>
      <c r="F25" s="10">
        <v>0</v>
      </c>
      <c r="G25" s="10">
        <v>7</v>
      </c>
      <c r="H25" s="10">
        <v>16</v>
      </c>
      <c r="I25" s="10">
        <v>14</v>
      </c>
      <c r="J25" s="10">
        <v>40</v>
      </c>
      <c r="K25" s="10">
        <v>0</v>
      </c>
      <c r="L25" s="10">
        <v>0</v>
      </c>
      <c r="M25" s="10">
        <v>0</v>
      </c>
      <c r="N25" s="10">
        <v>0</v>
      </c>
      <c r="O25" s="10">
        <v>0</v>
      </c>
      <c r="P25" s="10">
        <v>10</v>
      </c>
      <c r="Q25" s="10">
        <v>21</v>
      </c>
      <c r="R25" s="10">
        <v>23</v>
      </c>
      <c r="S25" s="10">
        <v>54</v>
      </c>
      <c r="T25" s="10">
        <v>0</v>
      </c>
      <c r="U25" s="10">
        <v>0</v>
      </c>
      <c r="V25" s="10">
        <v>0</v>
      </c>
      <c r="W25" s="10">
        <v>0</v>
      </c>
      <c r="X25" s="10">
        <v>0</v>
      </c>
      <c r="Y25" s="10">
        <v>12</v>
      </c>
      <c r="Z25" s="10">
        <v>32</v>
      </c>
      <c r="AA25" s="10">
        <v>23</v>
      </c>
      <c r="AB25" s="10">
        <v>53</v>
      </c>
      <c r="AC25" s="10">
        <v>0</v>
      </c>
      <c r="AD25" s="10">
        <v>0</v>
      </c>
      <c r="AE25" s="10">
        <v>0</v>
      </c>
      <c r="AF25" s="10">
        <v>0</v>
      </c>
      <c r="AG25" s="10">
        <v>0</v>
      </c>
      <c r="AH25" s="10">
        <v>17</v>
      </c>
      <c r="AI25" s="10">
        <v>13</v>
      </c>
      <c r="AJ25" s="10">
        <v>16</v>
      </c>
      <c r="AK25" s="10">
        <v>27</v>
      </c>
      <c r="AL25" s="10">
        <v>0</v>
      </c>
      <c r="AM25" s="10">
        <v>0</v>
      </c>
      <c r="AN25" s="10">
        <v>0</v>
      </c>
      <c r="AO25" s="10">
        <v>0</v>
      </c>
      <c r="AP25" s="10">
        <v>0</v>
      </c>
      <c r="AQ25" s="10">
        <v>7</v>
      </c>
      <c r="AR25" s="10">
        <v>11</v>
      </c>
      <c r="AS25" s="10">
        <v>18</v>
      </c>
      <c r="AT25" s="10">
        <v>17</v>
      </c>
      <c r="AU25" s="10">
        <v>0</v>
      </c>
      <c r="AV25" s="10">
        <v>0</v>
      </c>
      <c r="AW25" s="10">
        <v>0</v>
      </c>
      <c r="AX25" s="10">
        <v>0</v>
      </c>
      <c r="AY25" s="10">
        <v>0</v>
      </c>
      <c r="AZ25" s="10">
        <v>6</v>
      </c>
      <c r="BA25" s="10">
        <v>8</v>
      </c>
      <c r="BB25" s="10">
        <v>9</v>
      </c>
      <c r="BC25" s="10">
        <v>16</v>
      </c>
      <c r="BD25" s="10">
        <v>0</v>
      </c>
      <c r="BE25" s="10">
        <v>0</v>
      </c>
      <c r="BF25" s="10">
        <v>0</v>
      </c>
      <c r="BG25" s="10">
        <v>0</v>
      </c>
      <c r="BH25" s="10">
        <v>0</v>
      </c>
      <c r="BI25" s="10">
        <v>4</v>
      </c>
      <c r="BJ25" s="10">
        <v>3</v>
      </c>
      <c r="BK25" s="10">
        <v>2</v>
      </c>
      <c r="BL25" s="10">
        <v>6</v>
      </c>
      <c r="BM25" s="10">
        <v>0</v>
      </c>
      <c r="BN25" s="10">
        <v>0</v>
      </c>
      <c r="BO25" s="10">
        <v>0</v>
      </c>
      <c r="BP25" s="10">
        <v>0</v>
      </c>
      <c r="BQ25" s="10">
        <v>0</v>
      </c>
      <c r="BR25" s="10">
        <v>28</v>
      </c>
      <c r="BS25" s="10">
        <v>31</v>
      </c>
      <c r="BT25" s="10">
        <v>32</v>
      </c>
      <c r="BU25" s="10">
        <v>91</v>
      </c>
      <c r="BV25" s="10">
        <v>0</v>
      </c>
      <c r="BW25" s="10">
        <v>0</v>
      </c>
      <c r="BX25" s="10">
        <v>0</v>
      </c>
      <c r="BY25" s="10">
        <v>0</v>
      </c>
      <c r="BZ25" s="10">
        <v>0</v>
      </c>
      <c r="CA25" s="10">
        <v>33</v>
      </c>
      <c r="CB25" s="10">
        <v>69</v>
      </c>
      <c r="CC25" s="10">
        <v>71</v>
      </c>
      <c r="CD25" s="10">
        <v>120</v>
      </c>
      <c r="CE25" s="10">
        <v>0</v>
      </c>
      <c r="CF25" s="10">
        <v>0</v>
      </c>
      <c r="CG25" s="10">
        <v>0</v>
      </c>
      <c r="CH25" s="10">
        <v>0</v>
      </c>
      <c r="CI25" s="10">
        <v>0</v>
      </c>
      <c r="CJ25" s="10">
        <v>49</v>
      </c>
      <c r="CK25" s="10">
        <v>75</v>
      </c>
      <c r="CL25" s="10">
        <v>76</v>
      </c>
      <c r="CM25" s="10">
        <v>164</v>
      </c>
      <c r="CN25" s="10">
        <v>0</v>
      </c>
      <c r="CO25" s="10">
        <v>0</v>
      </c>
      <c r="CP25" s="10">
        <v>0</v>
      </c>
      <c r="CQ25" s="10">
        <v>0</v>
      </c>
      <c r="CR25" s="10">
        <v>0</v>
      </c>
      <c r="CS25" s="10">
        <v>14</v>
      </c>
      <c r="CT25" s="10">
        <v>29</v>
      </c>
      <c r="CU25" s="10">
        <v>29</v>
      </c>
      <c r="CV25" s="10">
        <v>49</v>
      </c>
    </row>
    <row r="26" spans="1:100" x14ac:dyDescent="0.4">
      <c r="B26" s="10">
        <v>136</v>
      </c>
      <c r="C26" s="10">
        <v>108</v>
      </c>
      <c r="D26" s="10">
        <v>91</v>
      </c>
      <c r="E26" s="10">
        <v>81</v>
      </c>
      <c r="F26" s="10">
        <v>151</v>
      </c>
      <c r="G26" s="10">
        <v>140</v>
      </c>
      <c r="H26" s="10">
        <v>171</v>
      </c>
      <c r="I26" s="10">
        <v>194</v>
      </c>
      <c r="J26" s="10">
        <v>525</v>
      </c>
      <c r="K26" s="10">
        <v>292</v>
      </c>
      <c r="L26" s="10">
        <v>251</v>
      </c>
      <c r="M26" s="10">
        <v>254</v>
      </c>
      <c r="N26" s="10">
        <v>265</v>
      </c>
      <c r="O26" s="10">
        <v>474</v>
      </c>
      <c r="P26" s="10">
        <v>399</v>
      </c>
      <c r="Q26" s="10">
        <v>458</v>
      </c>
      <c r="R26" s="10">
        <v>487</v>
      </c>
      <c r="S26" s="10">
        <v>1024</v>
      </c>
      <c r="T26" s="10">
        <v>317</v>
      </c>
      <c r="U26" s="10">
        <v>269</v>
      </c>
      <c r="V26" s="10">
        <v>299</v>
      </c>
      <c r="W26" s="10">
        <v>308</v>
      </c>
      <c r="X26" s="10">
        <v>580</v>
      </c>
      <c r="Y26" s="10">
        <v>558</v>
      </c>
      <c r="Z26" s="10">
        <v>557</v>
      </c>
      <c r="AA26" s="10">
        <v>670</v>
      </c>
      <c r="AB26" s="10">
        <v>1265</v>
      </c>
      <c r="AC26" s="10">
        <v>386</v>
      </c>
      <c r="AD26" s="10">
        <v>369</v>
      </c>
      <c r="AE26" s="10">
        <v>370</v>
      </c>
      <c r="AF26" s="10">
        <v>311</v>
      </c>
      <c r="AG26" s="10">
        <v>580</v>
      </c>
      <c r="AH26" s="10">
        <v>579</v>
      </c>
      <c r="AI26" s="10">
        <v>605</v>
      </c>
      <c r="AJ26" s="10">
        <v>615</v>
      </c>
      <c r="AK26" s="10">
        <v>977</v>
      </c>
      <c r="AL26" s="10">
        <v>500</v>
      </c>
      <c r="AM26" s="10">
        <v>434</v>
      </c>
      <c r="AN26" s="10">
        <v>404</v>
      </c>
      <c r="AO26" s="10">
        <v>417</v>
      </c>
      <c r="AP26" s="10">
        <v>702</v>
      </c>
      <c r="AQ26" s="10">
        <v>697</v>
      </c>
      <c r="AR26" s="10">
        <v>673</v>
      </c>
      <c r="AS26" s="10">
        <v>615</v>
      </c>
      <c r="AT26" s="10">
        <v>885</v>
      </c>
      <c r="AU26" s="10">
        <v>437</v>
      </c>
      <c r="AV26" s="10">
        <v>465</v>
      </c>
      <c r="AW26" s="10">
        <v>429</v>
      </c>
      <c r="AX26" s="10">
        <v>412</v>
      </c>
      <c r="AY26" s="10">
        <v>735</v>
      </c>
      <c r="AZ26" s="10">
        <v>799</v>
      </c>
      <c r="BA26" s="10">
        <v>729</v>
      </c>
      <c r="BB26" s="10">
        <v>608</v>
      </c>
      <c r="BC26" s="10">
        <v>879</v>
      </c>
      <c r="BD26" s="10">
        <v>204</v>
      </c>
      <c r="BE26" s="10">
        <v>207</v>
      </c>
      <c r="BF26" s="10">
        <v>215</v>
      </c>
      <c r="BG26" s="10">
        <v>194</v>
      </c>
      <c r="BH26" s="10">
        <v>361</v>
      </c>
      <c r="BI26" s="10">
        <v>408</v>
      </c>
      <c r="BJ26" s="10">
        <v>375</v>
      </c>
      <c r="BK26" s="10">
        <v>339</v>
      </c>
      <c r="BL26" s="10">
        <v>431</v>
      </c>
      <c r="BM26" s="10">
        <v>1055</v>
      </c>
      <c r="BN26" s="10">
        <v>974</v>
      </c>
      <c r="BO26" s="10">
        <v>971</v>
      </c>
      <c r="BP26" s="10">
        <v>879</v>
      </c>
      <c r="BQ26" s="10">
        <v>1564</v>
      </c>
      <c r="BR26" s="10">
        <v>1560</v>
      </c>
      <c r="BS26" s="10">
        <v>1486</v>
      </c>
      <c r="BT26" s="10">
        <v>1327</v>
      </c>
      <c r="BU26" s="10">
        <v>2296</v>
      </c>
      <c r="BV26" s="10">
        <v>1217</v>
      </c>
      <c r="BW26" s="10">
        <v>1129</v>
      </c>
      <c r="BX26" s="10">
        <v>1090</v>
      </c>
      <c r="BY26" s="10">
        <v>1124</v>
      </c>
      <c r="BZ26" s="10">
        <v>2010</v>
      </c>
      <c r="CA26" s="10">
        <v>2001</v>
      </c>
      <c r="CB26" s="10">
        <v>2055</v>
      </c>
      <c r="CC26" s="10">
        <v>2161</v>
      </c>
      <c r="CD26" s="10">
        <v>3652</v>
      </c>
      <c r="CE26" s="10">
        <v>1503</v>
      </c>
      <c r="CF26" s="10">
        <v>1379</v>
      </c>
      <c r="CG26" s="10">
        <v>1366</v>
      </c>
      <c r="CH26" s="10">
        <v>1335</v>
      </c>
      <c r="CI26" s="10">
        <v>2387</v>
      </c>
      <c r="CJ26" s="10">
        <v>2405</v>
      </c>
      <c r="CK26" s="10">
        <v>2382</v>
      </c>
      <c r="CL26" s="10">
        <v>2397</v>
      </c>
      <c r="CM26" s="10">
        <v>4107</v>
      </c>
      <c r="CN26" s="10">
        <v>774</v>
      </c>
      <c r="CO26" s="10">
        <v>727</v>
      </c>
      <c r="CP26" s="10">
        <v>701</v>
      </c>
      <c r="CQ26" s="10">
        <v>674</v>
      </c>
      <c r="CR26" s="10">
        <v>1199</v>
      </c>
      <c r="CS26" s="10">
        <v>1175</v>
      </c>
      <c r="CT26" s="10">
        <v>1190</v>
      </c>
      <c r="CU26" s="10">
        <v>1127</v>
      </c>
      <c r="CV26" s="10">
        <v>1880</v>
      </c>
    </row>
    <row r="27" spans="1:100" x14ac:dyDescent="0.4">
      <c r="B27" s="10">
        <v>0</v>
      </c>
      <c r="C27" s="10">
        <v>0</v>
      </c>
      <c r="D27" s="10">
        <v>0</v>
      </c>
      <c r="E27" s="10">
        <v>0</v>
      </c>
      <c r="F27" s="10">
        <v>0</v>
      </c>
      <c r="G27" s="10">
        <v>21.799658418260002</v>
      </c>
      <c r="H27" s="10">
        <v>47.021189194670001</v>
      </c>
      <c r="I27" s="10">
        <v>30.84827115981</v>
      </c>
      <c r="J27" s="10">
        <v>48.960843085539999</v>
      </c>
      <c r="K27" s="10">
        <v>0</v>
      </c>
      <c r="L27" s="10">
        <v>0</v>
      </c>
      <c r="M27" s="10">
        <v>0</v>
      </c>
      <c r="N27" s="10">
        <v>0</v>
      </c>
      <c r="O27" s="10">
        <v>0</v>
      </c>
      <c r="P27" s="10">
        <v>18.578944211890001</v>
      </c>
      <c r="Q27" s="10">
        <v>26.392044058389999</v>
      </c>
      <c r="R27" s="10">
        <v>33.706234373290002</v>
      </c>
      <c r="S27" s="10">
        <v>54.073474772440001</v>
      </c>
      <c r="T27" s="10">
        <v>0</v>
      </c>
      <c r="U27" s="10">
        <v>0</v>
      </c>
      <c r="V27" s="10">
        <v>0</v>
      </c>
      <c r="W27" s="10">
        <v>0</v>
      </c>
      <c r="X27" s="10">
        <v>0</v>
      </c>
      <c r="Y27" s="10">
        <v>11.910105966650001</v>
      </c>
      <c r="Z27" s="10">
        <v>33.478658057620002</v>
      </c>
      <c r="AA27" s="10">
        <v>24.731591892090002</v>
      </c>
      <c r="AB27" s="10">
        <v>54.295573690129999</v>
      </c>
      <c r="AC27" s="10">
        <v>0</v>
      </c>
      <c r="AD27" s="10">
        <v>0</v>
      </c>
      <c r="AE27" s="10">
        <v>0</v>
      </c>
      <c r="AF27" s="10">
        <v>0</v>
      </c>
      <c r="AG27" s="10">
        <v>0</v>
      </c>
      <c r="AH27" s="10">
        <v>17.432313969479999</v>
      </c>
      <c r="AI27" s="10">
        <v>13.176124699760001</v>
      </c>
      <c r="AJ27" s="10">
        <v>16.277522175790001</v>
      </c>
      <c r="AK27" s="10">
        <v>25.19887201217</v>
      </c>
      <c r="AL27" s="10">
        <v>0</v>
      </c>
      <c r="AM27" s="10">
        <v>0</v>
      </c>
      <c r="AN27" s="10">
        <v>0</v>
      </c>
      <c r="AO27" s="10">
        <v>0</v>
      </c>
      <c r="AP27" s="10">
        <v>0</v>
      </c>
      <c r="AQ27" s="10">
        <v>5.6475905415770002</v>
      </c>
      <c r="AR27" s="10">
        <v>7.5149198526380001</v>
      </c>
      <c r="AS27" s="10">
        <v>14.476022559680001</v>
      </c>
      <c r="AT27" s="10">
        <v>17.358992689179999</v>
      </c>
      <c r="AU27" s="10">
        <v>0</v>
      </c>
      <c r="AV27" s="10">
        <v>0</v>
      </c>
      <c r="AW27" s="10">
        <v>0</v>
      </c>
      <c r="AX27" s="10">
        <v>0</v>
      </c>
      <c r="AY27" s="10">
        <v>0</v>
      </c>
      <c r="AZ27" s="10">
        <v>4.4638414862450002</v>
      </c>
      <c r="BA27" s="10">
        <v>3.3100369650210002</v>
      </c>
      <c r="BB27" s="10">
        <v>11.617598435630001</v>
      </c>
      <c r="BC27" s="10">
        <v>16.675928315789999</v>
      </c>
      <c r="BD27" s="10">
        <v>0</v>
      </c>
      <c r="BE27" s="10">
        <v>0</v>
      </c>
      <c r="BF27" s="10">
        <v>0</v>
      </c>
      <c r="BG27" s="10">
        <v>0</v>
      </c>
      <c r="BH27" s="10">
        <v>0</v>
      </c>
      <c r="BI27" s="10">
        <v>1.998850223811</v>
      </c>
      <c r="BJ27" s="10">
        <v>1.3467466272340001</v>
      </c>
      <c r="BK27" s="10">
        <v>2.1738748139599999</v>
      </c>
      <c r="BL27" s="10">
        <v>5.8802240055399997</v>
      </c>
      <c r="BM27" s="10">
        <v>0</v>
      </c>
      <c r="BN27" s="10">
        <v>0</v>
      </c>
      <c r="BO27" s="10">
        <v>0</v>
      </c>
      <c r="BP27" s="10">
        <v>0</v>
      </c>
      <c r="BQ27" s="10">
        <v>0</v>
      </c>
      <c r="BR27" s="10">
        <v>39.950200263669998</v>
      </c>
      <c r="BS27" s="10">
        <v>47.27926638748</v>
      </c>
      <c r="BT27" s="10">
        <v>56.577008341560003</v>
      </c>
      <c r="BU27" s="10">
        <v>121.0725506831</v>
      </c>
      <c r="BV27" s="10">
        <v>0</v>
      </c>
      <c r="BW27" s="10">
        <v>0</v>
      </c>
      <c r="BX27" s="10">
        <v>0</v>
      </c>
      <c r="BY27" s="10">
        <v>0</v>
      </c>
      <c r="BZ27" s="10">
        <v>0</v>
      </c>
      <c r="CA27" s="10">
        <v>38.105807278660002</v>
      </c>
      <c r="CB27" s="10">
        <v>78.295635289239996</v>
      </c>
      <c r="CC27" s="10">
        <v>73.576717396719999</v>
      </c>
      <c r="CD27" s="10">
        <v>98.340818449340006</v>
      </c>
      <c r="CE27" s="10">
        <v>0</v>
      </c>
      <c r="CF27" s="10">
        <v>0</v>
      </c>
      <c r="CG27" s="10">
        <v>0</v>
      </c>
      <c r="CH27" s="10">
        <v>0</v>
      </c>
      <c r="CI27" s="10">
        <v>0</v>
      </c>
      <c r="CJ27" s="10">
        <v>63.421999926550001</v>
      </c>
      <c r="CK27" s="10">
        <v>105.2582319552</v>
      </c>
      <c r="CL27" s="10">
        <v>100.6394934228</v>
      </c>
      <c r="CM27" s="10">
        <v>171.3161368053</v>
      </c>
      <c r="CN27" s="10">
        <v>0</v>
      </c>
      <c r="CO27" s="10">
        <v>0</v>
      </c>
      <c r="CP27" s="10">
        <v>0</v>
      </c>
      <c r="CQ27" s="10">
        <v>0</v>
      </c>
      <c r="CR27" s="10">
        <v>0</v>
      </c>
      <c r="CS27" s="10">
        <v>18.409304891350001</v>
      </c>
      <c r="CT27" s="10">
        <v>26.98148750012</v>
      </c>
      <c r="CU27" s="10">
        <v>33.1916219875</v>
      </c>
      <c r="CV27" s="10">
        <v>51.127771765440002</v>
      </c>
    </row>
    <row r="28" spans="1:100" x14ac:dyDescent="0.4">
      <c r="B28" s="10">
        <v>258.6743145209</v>
      </c>
      <c r="C28" s="10">
        <v>206.75410247049999</v>
      </c>
      <c r="D28" s="10">
        <v>207.85803000000001</v>
      </c>
      <c r="E28" s="10">
        <v>239.88920721349999</v>
      </c>
      <c r="F28" s="10">
        <v>336.56823603610002</v>
      </c>
      <c r="G28" s="10">
        <v>414.93832661670001</v>
      </c>
      <c r="H28" s="10">
        <v>393.1087009327</v>
      </c>
      <c r="I28" s="10">
        <v>411.1167491361</v>
      </c>
      <c r="J28" s="10">
        <v>684.19789504209996</v>
      </c>
      <c r="K28" s="10">
        <v>419.0732289545</v>
      </c>
      <c r="L28" s="10">
        <v>387.37719659430002</v>
      </c>
      <c r="M28" s="10">
        <v>394.89598999999998</v>
      </c>
      <c r="N28" s="10">
        <v>379.96653470640001</v>
      </c>
      <c r="O28" s="10">
        <v>764.5510685534</v>
      </c>
      <c r="P28" s="10">
        <v>684.26920344040002</v>
      </c>
      <c r="Q28" s="10">
        <v>663.39166233169999</v>
      </c>
      <c r="R28" s="10">
        <v>674.01172105759997</v>
      </c>
      <c r="S28" s="10">
        <v>1128.41468854</v>
      </c>
      <c r="T28" s="10">
        <v>406.76220408530003</v>
      </c>
      <c r="U28" s="10">
        <v>349.80548503130001</v>
      </c>
      <c r="V28" s="10">
        <v>347.53294</v>
      </c>
      <c r="W28" s="10">
        <v>339.02333690590001</v>
      </c>
      <c r="X28" s="10">
        <v>618.09155849379999</v>
      </c>
      <c r="Y28" s="10">
        <v>617.18630347789997</v>
      </c>
      <c r="Z28" s="10">
        <v>627.76873530119997</v>
      </c>
      <c r="AA28" s="10">
        <v>636.72706064479996</v>
      </c>
      <c r="AB28" s="10">
        <v>1073.374845675</v>
      </c>
      <c r="AC28" s="10">
        <v>384.58491519939997</v>
      </c>
      <c r="AD28" s="10">
        <v>402.11084453350003</v>
      </c>
      <c r="AE28" s="10">
        <v>363.04106999999999</v>
      </c>
      <c r="AF28" s="10">
        <v>324.62825589760001</v>
      </c>
      <c r="AG28" s="10">
        <v>580.37435151759996</v>
      </c>
      <c r="AH28" s="10">
        <v>579.05991985059995</v>
      </c>
      <c r="AI28" s="10">
        <v>581.35840760539998</v>
      </c>
      <c r="AJ28" s="10">
        <v>561.89971533259995</v>
      </c>
      <c r="AK28" s="10">
        <v>927.34131457230001</v>
      </c>
      <c r="AL28" s="10">
        <v>337.67732900070001</v>
      </c>
      <c r="AM28" s="10">
        <v>293.76269319950001</v>
      </c>
      <c r="AN28" s="10">
        <v>324.50139000000001</v>
      </c>
      <c r="AO28" s="10">
        <v>297.39304834439997</v>
      </c>
      <c r="AP28" s="10">
        <v>532.71543810840001</v>
      </c>
      <c r="AQ28" s="10">
        <v>534.86103441440002</v>
      </c>
      <c r="AR28" s="10">
        <v>537.47378196149998</v>
      </c>
      <c r="AS28" s="10">
        <v>520.81066326339999</v>
      </c>
      <c r="AT28" s="10">
        <v>855.37523773249995</v>
      </c>
      <c r="AU28" s="10">
        <v>270.92492075069998</v>
      </c>
      <c r="AV28" s="10">
        <v>262.36693448670002</v>
      </c>
      <c r="AW28" s="10">
        <v>234.22774000000001</v>
      </c>
      <c r="AX28" s="10">
        <v>230.80629662379999</v>
      </c>
      <c r="AY28" s="10">
        <v>502.68849657880003</v>
      </c>
      <c r="AZ28" s="10">
        <v>488.03964374970002</v>
      </c>
      <c r="BA28" s="10">
        <v>520.38165158490006</v>
      </c>
      <c r="BB28" s="10">
        <v>463.59296599330003</v>
      </c>
      <c r="BC28" s="10">
        <v>868.07166433760005</v>
      </c>
      <c r="BD28" s="10">
        <v>186.9545668886</v>
      </c>
      <c r="BE28" s="10">
        <v>201.77211584380001</v>
      </c>
      <c r="BF28" s="10">
        <v>193.1121</v>
      </c>
      <c r="BG28" s="10">
        <v>177.74369082410001</v>
      </c>
      <c r="BH28" s="10">
        <v>246.89136659779999</v>
      </c>
      <c r="BI28" s="10">
        <v>261.6455684503</v>
      </c>
      <c r="BJ28" s="10">
        <v>246.00304049409999</v>
      </c>
      <c r="BK28" s="10">
        <v>286.2186198398</v>
      </c>
      <c r="BL28" s="10">
        <v>446.85162582309999</v>
      </c>
      <c r="BM28" s="10">
        <v>1118.3442517210001</v>
      </c>
      <c r="BN28" s="10">
        <v>1028.9519666829999</v>
      </c>
      <c r="BO28" s="10">
        <v>1005.80999</v>
      </c>
      <c r="BP28" s="10">
        <v>985.46039520500005</v>
      </c>
      <c r="BQ28" s="10">
        <v>1755.8868206699999</v>
      </c>
      <c r="BR28" s="10">
        <v>1752.8369306449999</v>
      </c>
      <c r="BS28" s="10">
        <v>1754.4793060980001</v>
      </c>
      <c r="BT28" s="10">
        <v>1799.134141944</v>
      </c>
      <c r="BU28" s="10">
        <v>3020.550763321</v>
      </c>
      <c r="BV28" s="10">
        <v>1153.612802186</v>
      </c>
      <c r="BW28" s="10">
        <v>1075.067046072</v>
      </c>
      <c r="BX28" s="10">
        <v>1047.8603499999999</v>
      </c>
      <c r="BY28" s="10">
        <v>1020.433488172</v>
      </c>
      <c r="BZ28" s="10">
        <v>1817.5978715010001</v>
      </c>
      <c r="CA28" s="10">
        <v>1805.6587632129999</v>
      </c>
      <c r="CB28" s="10">
        <v>1770.486660114</v>
      </c>
      <c r="CC28" s="10">
        <v>1701.07770433</v>
      </c>
      <c r="CD28" s="10">
        <v>2921.773676756</v>
      </c>
      <c r="CE28" s="10">
        <v>1509.81425698</v>
      </c>
      <c r="CF28" s="10">
        <v>1383.6496055079999</v>
      </c>
      <c r="CG28" s="10">
        <v>1355.1001699999999</v>
      </c>
      <c r="CH28" s="10">
        <v>1344.1290153089999</v>
      </c>
      <c r="CI28" s="10">
        <v>2363.4415661379999</v>
      </c>
      <c r="CJ28" s="10">
        <v>2343.7882726490002</v>
      </c>
      <c r="CK28" s="10">
        <v>2394.2378484450001</v>
      </c>
      <c r="CL28" s="10">
        <v>2358.2221231120002</v>
      </c>
      <c r="CM28" s="10">
        <v>4013.4190004729999</v>
      </c>
      <c r="CN28" s="10">
        <v>767.18574301950002</v>
      </c>
      <c r="CO28" s="10">
        <v>722.35039449199996</v>
      </c>
      <c r="CP28" s="10">
        <v>711.89931999999999</v>
      </c>
      <c r="CQ28" s="10">
        <v>664.87098469149998</v>
      </c>
      <c r="CR28" s="10">
        <v>1222.5584338619999</v>
      </c>
      <c r="CS28" s="10">
        <v>1236.211727351</v>
      </c>
      <c r="CT28" s="10">
        <v>1177.7621515549999</v>
      </c>
      <c r="CU28" s="10">
        <v>1191.125665729</v>
      </c>
      <c r="CV28" s="10">
        <v>1973.5561672179999</v>
      </c>
    </row>
    <row r="29" spans="1:100" x14ac:dyDescent="0.4">
      <c r="B29" s="4" t="s">
        <v>95</v>
      </c>
      <c r="C29" s="4" t="s">
        <v>95</v>
      </c>
      <c r="D29" s="4" t="s">
        <v>95</v>
      </c>
      <c r="E29" s="4" t="s">
        <v>95</v>
      </c>
      <c r="F29" s="4" t="s">
        <v>95</v>
      </c>
      <c r="G29" s="4" t="s">
        <v>433</v>
      </c>
      <c r="H29" s="4" t="s">
        <v>437</v>
      </c>
      <c r="I29" s="4" t="s">
        <v>435</v>
      </c>
      <c r="J29" s="4" t="s">
        <v>437</v>
      </c>
      <c r="K29" s="4" t="s">
        <v>95</v>
      </c>
      <c r="L29" s="4" t="s">
        <v>95</v>
      </c>
      <c r="M29" s="4" t="s">
        <v>95</v>
      </c>
      <c r="N29" s="4" t="s">
        <v>95</v>
      </c>
      <c r="O29" s="4" t="s">
        <v>95</v>
      </c>
      <c r="P29" s="4" t="s">
        <v>397</v>
      </c>
      <c r="Q29" s="4" t="s">
        <v>435</v>
      </c>
      <c r="R29" s="4" t="s">
        <v>107</v>
      </c>
      <c r="S29" s="4" t="s">
        <v>107</v>
      </c>
      <c r="T29" s="4" t="s">
        <v>95</v>
      </c>
      <c r="U29" s="4" t="s">
        <v>95</v>
      </c>
      <c r="V29" s="4" t="s">
        <v>95</v>
      </c>
      <c r="W29" s="4" t="s">
        <v>95</v>
      </c>
      <c r="X29" s="4" t="s">
        <v>95</v>
      </c>
      <c r="Y29" s="4" t="s">
        <v>397</v>
      </c>
      <c r="Z29" s="4" t="s">
        <v>127</v>
      </c>
      <c r="AA29" s="4" t="s">
        <v>435</v>
      </c>
      <c r="AB29" s="4" t="s">
        <v>127</v>
      </c>
      <c r="AC29" s="4" t="s">
        <v>95</v>
      </c>
      <c r="AD29" s="4" t="s">
        <v>95</v>
      </c>
      <c r="AE29" s="4" t="s">
        <v>95</v>
      </c>
      <c r="AF29" s="4" t="s">
        <v>95</v>
      </c>
      <c r="AG29" s="4" t="s">
        <v>95</v>
      </c>
      <c r="AH29" s="4" t="s">
        <v>435</v>
      </c>
      <c r="AI29" s="4" t="s">
        <v>397</v>
      </c>
      <c r="AJ29" s="4" t="s">
        <v>435</v>
      </c>
      <c r="AK29" s="4" t="s">
        <v>435</v>
      </c>
      <c r="AL29" s="4" t="s">
        <v>95</v>
      </c>
      <c r="AM29" s="4" t="s">
        <v>95</v>
      </c>
      <c r="AN29" s="4" t="s">
        <v>95</v>
      </c>
      <c r="AO29" s="4" t="s">
        <v>95</v>
      </c>
      <c r="AP29" s="4" t="s">
        <v>95</v>
      </c>
      <c r="AQ29" s="4" t="s">
        <v>236</v>
      </c>
      <c r="AR29" s="4" t="s">
        <v>397</v>
      </c>
      <c r="AS29" s="4" t="s">
        <v>817</v>
      </c>
      <c r="AT29" s="4" t="s">
        <v>397</v>
      </c>
      <c r="AU29" s="4" t="s">
        <v>95</v>
      </c>
      <c r="AV29" s="4" t="s">
        <v>95</v>
      </c>
      <c r="AW29" s="4" t="s">
        <v>95</v>
      </c>
      <c r="AX29" s="4" t="s">
        <v>95</v>
      </c>
      <c r="AY29" s="4" t="s">
        <v>95</v>
      </c>
      <c r="AZ29" s="4" t="s">
        <v>95</v>
      </c>
      <c r="BA29" s="4" t="s">
        <v>95</v>
      </c>
      <c r="BB29" s="4" t="s">
        <v>921</v>
      </c>
      <c r="BC29" s="4" t="s">
        <v>427</v>
      </c>
      <c r="BD29" s="4" t="s">
        <v>95</v>
      </c>
      <c r="BE29" s="4" t="s">
        <v>95</v>
      </c>
      <c r="BF29" s="4" t="s">
        <v>95</v>
      </c>
      <c r="BG29" s="4" t="s">
        <v>95</v>
      </c>
      <c r="BH29" s="4" t="s">
        <v>95</v>
      </c>
      <c r="BI29" s="4" t="s">
        <v>95</v>
      </c>
      <c r="BJ29" s="4" t="s">
        <v>95</v>
      </c>
      <c r="BK29" s="4" t="s">
        <v>95</v>
      </c>
      <c r="BL29" s="4" t="s">
        <v>95</v>
      </c>
      <c r="BM29" s="4" t="s">
        <v>95</v>
      </c>
      <c r="BN29" s="4" t="s">
        <v>95</v>
      </c>
      <c r="BO29" s="4" t="s">
        <v>95</v>
      </c>
      <c r="BP29" s="4" t="s">
        <v>95</v>
      </c>
      <c r="BQ29" s="4" t="s">
        <v>95</v>
      </c>
      <c r="BR29" s="4" t="s">
        <v>107</v>
      </c>
      <c r="BS29" s="4" t="s">
        <v>107</v>
      </c>
      <c r="BT29" s="4" t="s">
        <v>107</v>
      </c>
      <c r="BU29" s="4" t="s">
        <v>127</v>
      </c>
      <c r="BV29" s="4" t="s">
        <v>95</v>
      </c>
      <c r="BW29" s="4" t="s">
        <v>95</v>
      </c>
      <c r="BX29" s="4" t="s">
        <v>95</v>
      </c>
      <c r="BY29" s="4" t="s">
        <v>95</v>
      </c>
      <c r="BZ29" s="4" t="s">
        <v>95</v>
      </c>
      <c r="CA29" s="4" t="s">
        <v>107</v>
      </c>
      <c r="CB29" s="4" t="s">
        <v>127</v>
      </c>
      <c r="CC29" s="4" t="s">
        <v>127</v>
      </c>
      <c r="CD29" s="4" t="s">
        <v>107</v>
      </c>
      <c r="CE29" s="4" t="s">
        <v>95</v>
      </c>
      <c r="CF29" s="4" t="s">
        <v>95</v>
      </c>
      <c r="CG29" s="4" t="s">
        <v>95</v>
      </c>
      <c r="CH29" s="4" t="s">
        <v>95</v>
      </c>
      <c r="CI29" s="4" t="s">
        <v>95</v>
      </c>
      <c r="CJ29" s="4" t="s">
        <v>107</v>
      </c>
      <c r="CK29" s="4" t="s">
        <v>127</v>
      </c>
      <c r="CL29" s="4" t="s">
        <v>127</v>
      </c>
      <c r="CM29" s="4" t="s">
        <v>127</v>
      </c>
      <c r="CN29" s="4" t="s">
        <v>95</v>
      </c>
      <c r="CO29" s="4" t="s">
        <v>95</v>
      </c>
      <c r="CP29" s="4" t="s">
        <v>95</v>
      </c>
      <c r="CQ29" s="4" t="s">
        <v>95</v>
      </c>
      <c r="CR29" s="4" t="s">
        <v>95</v>
      </c>
      <c r="CS29" s="4" t="s">
        <v>397</v>
      </c>
      <c r="CT29" s="4" t="s">
        <v>107</v>
      </c>
      <c r="CU29" s="4" t="s">
        <v>107</v>
      </c>
      <c r="CV29" s="4" t="s">
        <v>107</v>
      </c>
    </row>
    <row r="30" spans="1:100" x14ac:dyDescent="0.4">
      <c r="A30" s="1" t="s">
        <v>919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0</v>
      </c>
      <c r="H30" s="9">
        <v>0</v>
      </c>
      <c r="I30" s="9">
        <v>0</v>
      </c>
      <c r="J30" s="9">
        <v>0</v>
      </c>
      <c r="K30" s="9">
        <v>0</v>
      </c>
      <c r="L30" s="9">
        <v>0</v>
      </c>
      <c r="M30" s="9">
        <v>0</v>
      </c>
      <c r="N30" s="9">
        <v>0</v>
      </c>
      <c r="O30" s="9">
        <v>0</v>
      </c>
      <c r="P30" s="9">
        <v>0</v>
      </c>
      <c r="Q30" s="9">
        <v>0</v>
      </c>
      <c r="R30" s="9">
        <v>1.010552420104E-3</v>
      </c>
      <c r="S30" s="9">
        <v>0</v>
      </c>
      <c r="T30" s="9">
        <v>0</v>
      </c>
      <c r="U30" s="9">
        <v>0</v>
      </c>
      <c r="V30" s="9">
        <v>0</v>
      </c>
      <c r="W30" s="9">
        <v>0</v>
      </c>
      <c r="X30" s="9">
        <v>0</v>
      </c>
      <c r="Y30" s="9">
        <v>0</v>
      </c>
      <c r="Z30" s="9">
        <v>0</v>
      </c>
      <c r="AA30" s="9">
        <v>1.512779736408E-3</v>
      </c>
      <c r="AB30" s="9">
        <v>0</v>
      </c>
      <c r="AC30" s="9">
        <v>0</v>
      </c>
      <c r="AD30" s="9">
        <v>0</v>
      </c>
      <c r="AE30" s="9">
        <v>0</v>
      </c>
      <c r="AF30" s="9">
        <v>0</v>
      </c>
      <c r="AG30" s="9">
        <v>0</v>
      </c>
      <c r="AH30" s="9">
        <v>0</v>
      </c>
      <c r="AI30" s="9">
        <v>0</v>
      </c>
      <c r="AJ30" s="9">
        <v>0</v>
      </c>
      <c r="AK30" s="9">
        <v>0</v>
      </c>
      <c r="AL30" s="9">
        <v>0</v>
      </c>
      <c r="AM30" s="9">
        <v>0</v>
      </c>
      <c r="AN30" s="9">
        <v>0</v>
      </c>
      <c r="AO30" s="9">
        <v>0</v>
      </c>
      <c r="AP30" s="9">
        <v>0</v>
      </c>
      <c r="AQ30" s="9">
        <v>0</v>
      </c>
      <c r="AR30" s="9">
        <v>0</v>
      </c>
      <c r="AS30" s="9">
        <v>0</v>
      </c>
      <c r="AT30" s="9">
        <v>0</v>
      </c>
      <c r="AU30" s="9">
        <v>0</v>
      </c>
      <c r="AV30" s="9">
        <v>0</v>
      </c>
      <c r="AW30" s="9">
        <v>0</v>
      </c>
      <c r="AX30" s="9">
        <v>0</v>
      </c>
      <c r="AY30" s="9">
        <v>0</v>
      </c>
      <c r="AZ30" s="9">
        <v>0</v>
      </c>
      <c r="BA30" s="9">
        <v>0</v>
      </c>
      <c r="BB30" s="9">
        <v>0</v>
      </c>
      <c r="BC30" s="9">
        <v>0</v>
      </c>
      <c r="BD30" s="9">
        <v>0</v>
      </c>
      <c r="BE30" s="9">
        <v>0</v>
      </c>
      <c r="BF30" s="9">
        <v>0</v>
      </c>
      <c r="BG30" s="9">
        <v>0</v>
      </c>
      <c r="BH30" s="9">
        <v>0</v>
      </c>
      <c r="BI30" s="9">
        <v>0</v>
      </c>
      <c r="BJ30" s="9">
        <v>0</v>
      </c>
      <c r="BK30" s="9">
        <v>0</v>
      </c>
      <c r="BL30" s="9">
        <v>0</v>
      </c>
      <c r="BM30" s="9">
        <v>0</v>
      </c>
      <c r="BN30" s="9">
        <v>0</v>
      </c>
      <c r="BO30" s="9">
        <v>0</v>
      </c>
      <c r="BP30" s="9">
        <v>0</v>
      </c>
      <c r="BQ30" s="9">
        <v>0</v>
      </c>
      <c r="BR30" s="9">
        <v>0</v>
      </c>
      <c r="BS30" s="9">
        <v>0</v>
      </c>
      <c r="BT30" s="9">
        <v>0</v>
      </c>
      <c r="BU30" s="9">
        <v>0</v>
      </c>
      <c r="BV30" s="9">
        <v>0</v>
      </c>
      <c r="BW30" s="9">
        <v>0</v>
      </c>
      <c r="BX30" s="9">
        <v>0</v>
      </c>
      <c r="BY30" s="9">
        <v>0</v>
      </c>
      <c r="BZ30" s="9">
        <v>0</v>
      </c>
      <c r="CA30" s="9">
        <v>0</v>
      </c>
      <c r="CB30" s="9">
        <v>0</v>
      </c>
      <c r="CC30" s="9">
        <v>9.6665306157000001E-4</v>
      </c>
      <c r="CD30" s="9">
        <v>0</v>
      </c>
      <c r="CE30" s="9">
        <v>0</v>
      </c>
      <c r="CF30" s="9">
        <v>0</v>
      </c>
      <c r="CG30" s="9">
        <v>0</v>
      </c>
      <c r="CH30" s="9">
        <v>0</v>
      </c>
      <c r="CI30" s="9">
        <v>0</v>
      </c>
      <c r="CJ30" s="9">
        <v>0</v>
      </c>
      <c r="CK30" s="9">
        <v>0</v>
      </c>
      <c r="CL30" s="9">
        <v>6.972846004383999E-4</v>
      </c>
      <c r="CM30" s="9">
        <v>0</v>
      </c>
      <c r="CN30" s="9">
        <v>0</v>
      </c>
      <c r="CO30" s="9">
        <v>0</v>
      </c>
      <c r="CP30" s="9">
        <v>0</v>
      </c>
      <c r="CQ30" s="9">
        <v>0</v>
      </c>
      <c r="CR30" s="9">
        <v>0</v>
      </c>
      <c r="CS30" s="9">
        <v>0</v>
      </c>
      <c r="CT30" s="9">
        <v>0</v>
      </c>
      <c r="CU30" s="9">
        <v>0</v>
      </c>
      <c r="CV30" s="9">
        <v>0</v>
      </c>
    </row>
    <row r="31" spans="1:100" x14ac:dyDescent="0.4"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0</v>
      </c>
      <c r="H31" s="10">
        <v>0</v>
      </c>
      <c r="I31" s="10">
        <v>0</v>
      </c>
      <c r="J31" s="10">
        <v>0</v>
      </c>
      <c r="K31" s="10">
        <v>0</v>
      </c>
      <c r="L31" s="10">
        <v>0</v>
      </c>
      <c r="M31" s="10">
        <v>0</v>
      </c>
      <c r="N31" s="10">
        <v>0</v>
      </c>
      <c r="O31" s="10">
        <v>0</v>
      </c>
      <c r="P31" s="10">
        <v>0</v>
      </c>
      <c r="Q31" s="10">
        <v>0</v>
      </c>
      <c r="R31" s="10">
        <v>1</v>
      </c>
      <c r="S31" s="10">
        <v>0</v>
      </c>
      <c r="T31" s="10">
        <v>0</v>
      </c>
      <c r="U31" s="10">
        <v>0</v>
      </c>
      <c r="V31" s="10">
        <v>0</v>
      </c>
      <c r="W31" s="10">
        <v>0</v>
      </c>
      <c r="X31" s="10">
        <v>0</v>
      </c>
      <c r="Y31" s="10">
        <v>0</v>
      </c>
      <c r="Z31" s="10">
        <v>0</v>
      </c>
      <c r="AA31" s="10">
        <v>1</v>
      </c>
      <c r="AB31" s="10">
        <v>0</v>
      </c>
      <c r="AC31" s="10">
        <v>0</v>
      </c>
      <c r="AD31" s="10">
        <v>0</v>
      </c>
      <c r="AE31" s="10">
        <v>0</v>
      </c>
      <c r="AF31" s="10">
        <v>0</v>
      </c>
      <c r="AG31" s="10">
        <v>0</v>
      </c>
      <c r="AH31" s="10">
        <v>0</v>
      </c>
      <c r="AI31" s="10">
        <v>0</v>
      </c>
      <c r="AJ31" s="10">
        <v>0</v>
      </c>
      <c r="AK31" s="10">
        <v>0</v>
      </c>
      <c r="AL31" s="10">
        <v>0</v>
      </c>
      <c r="AM31" s="10">
        <v>0</v>
      </c>
      <c r="AN31" s="10">
        <v>0</v>
      </c>
      <c r="AO31" s="10">
        <v>0</v>
      </c>
      <c r="AP31" s="10">
        <v>0</v>
      </c>
      <c r="AQ31" s="10">
        <v>0</v>
      </c>
      <c r="AR31" s="10">
        <v>0</v>
      </c>
      <c r="AS31" s="10">
        <v>0</v>
      </c>
      <c r="AT31" s="10">
        <v>0</v>
      </c>
      <c r="AU31" s="10">
        <v>0</v>
      </c>
      <c r="AV31" s="10">
        <v>0</v>
      </c>
      <c r="AW31" s="10">
        <v>0</v>
      </c>
      <c r="AX31" s="10">
        <v>0</v>
      </c>
      <c r="AY31" s="10">
        <v>0</v>
      </c>
      <c r="AZ31" s="10">
        <v>0</v>
      </c>
      <c r="BA31" s="10">
        <v>0</v>
      </c>
      <c r="BB31" s="10">
        <v>0</v>
      </c>
      <c r="BC31" s="10">
        <v>0</v>
      </c>
      <c r="BD31" s="10">
        <v>0</v>
      </c>
      <c r="BE31" s="10">
        <v>0</v>
      </c>
      <c r="BF31" s="10">
        <v>0</v>
      </c>
      <c r="BG31" s="10">
        <v>0</v>
      </c>
      <c r="BH31" s="10">
        <v>0</v>
      </c>
      <c r="BI31" s="10">
        <v>0</v>
      </c>
      <c r="BJ31" s="10">
        <v>0</v>
      </c>
      <c r="BK31" s="10">
        <v>0</v>
      </c>
      <c r="BL31" s="10">
        <v>0</v>
      </c>
      <c r="BM31" s="10">
        <v>0</v>
      </c>
      <c r="BN31" s="10">
        <v>0</v>
      </c>
      <c r="BO31" s="10">
        <v>0</v>
      </c>
      <c r="BP31" s="10">
        <v>0</v>
      </c>
      <c r="BQ31" s="10">
        <v>0</v>
      </c>
      <c r="BR31" s="10">
        <v>0</v>
      </c>
      <c r="BS31" s="10">
        <v>0</v>
      </c>
      <c r="BT31" s="10">
        <v>0</v>
      </c>
      <c r="BU31" s="10">
        <v>0</v>
      </c>
      <c r="BV31" s="10">
        <v>0</v>
      </c>
      <c r="BW31" s="10">
        <v>0</v>
      </c>
      <c r="BX31" s="10">
        <v>0</v>
      </c>
      <c r="BY31" s="10">
        <v>0</v>
      </c>
      <c r="BZ31" s="10">
        <v>0</v>
      </c>
      <c r="CA31" s="10">
        <v>0</v>
      </c>
      <c r="CB31" s="10">
        <v>0</v>
      </c>
      <c r="CC31" s="10">
        <v>2</v>
      </c>
      <c r="CD31" s="10">
        <v>0</v>
      </c>
      <c r="CE31" s="10">
        <v>0</v>
      </c>
      <c r="CF31" s="10">
        <v>0</v>
      </c>
      <c r="CG31" s="10">
        <v>0</v>
      </c>
      <c r="CH31" s="10">
        <v>0</v>
      </c>
      <c r="CI31" s="10">
        <v>0</v>
      </c>
      <c r="CJ31" s="10">
        <v>0</v>
      </c>
      <c r="CK31" s="10">
        <v>0</v>
      </c>
      <c r="CL31" s="10">
        <v>2</v>
      </c>
      <c r="CM31" s="10">
        <v>0</v>
      </c>
      <c r="CN31" s="10">
        <v>0</v>
      </c>
      <c r="CO31" s="10">
        <v>0</v>
      </c>
      <c r="CP31" s="10">
        <v>0</v>
      </c>
      <c r="CQ31" s="10">
        <v>0</v>
      </c>
      <c r="CR31" s="10">
        <v>0</v>
      </c>
      <c r="CS31" s="10">
        <v>0</v>
      </c>
      <c r="CT31" s="10">
        <v>0</v>
      </c>
      <c r="CU31" s="10">
        <v>0</v>
      </c>
      <c r="CV31" s="10">
        <v>0</v>
      </c>
    </row>
    <row r="32" spans="1:100" x14ac:dyDescent="0.4">
      <c r="B32" s="10">
        <v>136</v>
      </c>
      <c r="C32" s="10">
        <v>108</v>
      </c>
      <c r="D32" s="10">
        <v>91</v>
      </c>
      <c r="E32" s="10">
        <v>81</v>
      </c>
      <c r="F32" s="10">
        <v>151</v>
      </c>
      <c r="G32" s="10">
        <v>140</v>
      </c>
      <c r="H32" s="10">
        <v>171</v>
      </c>
      <c r="I32" s="10">
        <v>194</v>
      </c>
      <c r="J32" s="10">
        <v>525</v>
      </c>
      <c r="K32" s="10">
        <v>292</v>
      </c>
      <c r="L32" s="10">
        <v>251</v>
      </c>
      <c r="M32" s="10">
        <v>254</v>
      </c>
      <c r="N32" s="10">
        <v>265</v>
      </c>
      <c r="O32" s="10">
        <v>474</v>
      </c>
      <c r="P32" s="10">
        <v>399</v>
      </c>
      <c r="Q32" s="10">
        <v>458</v>
      </c>
      <c r="R32" s="10">
        <v>487</v>
      </c>
      <c r="S32" s="10">
        <v>1024</v>
      </c>
      <c r="T32" s="10">
        <v>317</v>
      </c>
      <c r="U32" s="10">
        <v>269</v>
      </c>
      <c r="V32" s="10">
        <v>299</v>
      </c>
      <c r="W32" s="10">
        <v>308</v>
      </c>
      <c r="X32" s="10">
        <v>580</v>
      </c>
      <c r="Y32" s="10">
        <v>558</v>
      </c>
      <c r="Z32" s="10">
        <v>557</v>
      </c>
      <c r="AA32" s="10">
        <v>670</v>
      </c>
      <c r="AB32" s="10">
        <v>1265</v>
      </c>
      <c r="AC32" s="10">
        <v>386</v>
      </c>
      <c r="AD32" s="10">
        <v>369</v>
      </c>
      <c r="AE32" s="10">
        <v>370</v>
      </c>
      <c r="AF32" s="10">
        <v>311</v>
      </c>
      <c r="AG32" s="10">
        <v>580</v>
      </c>
      <c r="AH32" s="10">
        <v>579</v>
      </c>
      <c r="AI32" s="10">
        <v>605</v>
      </c>
      <c r="AJ32" s="10">
        <v>615</v>
      </c>
      <c r="AK32" s="10">
        <v>977</v>
      </c>
      <c r="AL32" s="10">
        <v>500</v>
      </c>
      <c r="AM32" s="10">
        <v>434</v>
      </c>
      <c r="AN32" s="10">
        <v>404</v>
      </c>
      <c r="AO32" s="10">
        <v>417</v>
      </c>
      <c r="AP32" s="10">
        <v>702</v>
      </c>
      <c r="AQ32" s="10">
        <v>697</v>
      </c>
      <c r="AR32" s="10">
        <v>673</v>
      </c>
      <c r="AS32" s="10">
        <v>615</v>
      </c>
      <c r="AT32" s="10">
        <v>885</v>
      </c>
      <c r="AU32" s="10">
        <v>437</v>
      </c>
      <c r="AV32" s="10">
        <v>465</v>
      </c>
      <c r="AW32" s="10">
        <v>429</v>
      </c>
      <c r="AX32" s="10">
        <v>412</v>
      </c>
      <c r="AY32" s="10">
        <v>735</v>
      </c>
      <c r="AZ32" s="10">
        <v>799</v>
      </c>
      <c r="BA32" s="10">
        <v>729</v>
      </c>
      <c r="BB32" s="10">
        <v>608</v>
      </c>
      <c r="BC32" s="10">
        <v>879</v>
      </c>
      <c r="BD32" s="10">
        <v>204</v>
      </c>
      <c r="BE32" s="10">
        <v>207</v>
      </c>
      <c r="BF32" s="10">
        <v>215</v>
      </c>
      <c r="BG32" s="10">
        <v>194</v>
      </c>
      <c r="BH32" s="10">
        <v>361</v>
      </c>
      <c r="BI32" s="10">
        <v>408</v>
      </c>
      <c r="BJ32" s="10">
        <v>375</v>
      </c>
      <c r="BK32" s="10">
        <v>339</v>
      </c>
      <c r="BL32" s="10">
        <v>431</v>
      </c>
      <c r="BM32" s="10">
        <v>1055</v>
      </c>
      <c r="BN32" s="10">
        <v>974</v>
      </c>
      <c r="BO32" s="10">
        <v>971</v>
      </c>
      <c r="BP32" s="10">
        <v>879</v>
      </c>
      <c r="BQ32" s="10">
        <v>1564</v>
      </c>
      <c r="BR32" s="10">
        <v>1560</v>
      </c>
      <c r="BS32" s="10">
        <v>1486</v>
      </c>
      <c r="BT32" s="10">
        <v>1327</v>
      </c>
      <c r="BU32" s="10">
        <v>2296</v>
      </c>
      <c r="BV32" s="10">
        <v>1217</v>
      </c>
      <c r="BW32" s="10">
        <v>1129</v>
      </c>
      <c r="BX32" s="10">
        <v>1090</v>
      </c>
      <c r="BY32" s="10">
        <v>1124</v>
      </c>
      <c r="BZ32" s="10">
        <v>2010</v>
      </c>
      <c r="CA32" s="10">
        <v>2001</v>
      </c>
      <c r="CB32" s="10">
        <v>2055</v>
      </c>
      <c r="CC32" s="10">
        <v>2161</v>
      </c>
      <c r="CD32" s="10">
        <v>3652</v>
      </c>
      <c r="CE32" s="10">
        <v>1503</v>
      </c>
      <c r="CF32" s="10">
        <v>1379</v>
      </c>
      <c r="CG32" s="10">
        <v>1366</v>
      </c>
      <c r="CH32" s="10">
        <v>1335</v>
      </c>
      <c r="CI32" s="10">
        <v>2387</v>
      </c>
      <c r="CJ32" s="10">
        <v>2405</v>
      </c>
      <c r="CK32" s="10">
        <v>2382</v>
      </c>
      <c r="CL32" s="10">
        <v>2397</v>
      </c>
      <c r="CM32" s="10">
        <v>4107</v>
      </c>
      <c r="CN32" s="10">
        <v>774</v>
      </c>
      <c r="CO32" s="10">
        <v>727</v>
      </c>
      <c r="CP32" s="10">
        <v>701</v>
      </c>
      <c r="CQ32" s="10">
        <v>674</v>
      </c>
      <c r="CR32" s="10">
        <v>1199</v>
      </c>
      <c r="CS32" s="10">
        <v>1175</v>
      </c>
      <c r="CT32" s="10">
        <v>1190</v>
      </c>
      <c r="CU32" s="10">
        <v>1127</v>
      </c>
      <c r="CV32" s="10">
        <v>1880</v>
      </c>
    </row>
    <row r="33" spans="1:100" x14ac:dyDescent="0.4"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0</v>
      </c>
      <c r="H33" s="10">
        <v>0</v>
      </c>
      <c r="I33" s="10">
        <v>0</v>
      </c>
      <c r="J33" s="10">
        <v>0</v>
      </c>
      <c r="K33" s="10">
        <v>0</v>
      </c>
      <c r="L33" s="10">
        <v>0</v>
      </c>
      <c r="M33" s="10">
        <v>0</v>
      </c>
      <c r="N33" s="10">
        <v>0</v>
      </c>
      <c r="O33" s="10">
        <v>0</v>
      </c>
      <c r="P33" s="10">
        <v>0</v>
      </c>
      <c r="Q33" s="10">
        <v>0</v>
      </c>
      <c r="R33" s="10">
        <v>0.68112417589340002</v>
      </c>
      <c r="S33" s="10">
        <v>0</v>
      </c>
      <c r="T33" s="10">
        <v>0</v>
      </c>
      <c r="U33" s="10">
        <v>0</v>
      </c>
      <c r="V33" s="10">
        <v>0</v>
      </c>
      <c r="W33" s="10">
        <v>0</v>
      </c>
      <c r="X33" s="10">
        <v>0</v>
      </c>
      <c r="Y33" s="10">
        <v>0</v>
      </c>
      <c r="Z33" s="10">
        <v>0</v>
      </c>
      <c r="AA33" s="10">
        <v>0.96322779496599997</v>
      </c>
      <c r="AB33" s="10">
        <v>0</v>
      </c>
      <c r="AC33" s="10">
        <v>0</v>
      </c>
      <c r="AD33" s="10">
        <v>0</v>
      </c>
      <c r="AE33" s="10">
        <v>0</v>
      </c>
      <c r="AF33" s="10">
        <v>0</v>
      </c>
      <c r="AG33" s="10">
        <v>0</v>
      </c>
      <c r="AH33" s="10">
        <v>0</v>
      </c>
      <c r="AI33" s="10">
        <v>0</v>
      </c>
      <c r="AJ33" s="10">
        <v>0</v>
      </c>
      <c r="AK33" s="10">
        <v>0</v>
      </c>
      <c r="AL33" s="10">
        <v>0</v>
      </c>
      <c r="AM33" s="10">
        <v>0</v>
      </c>
      <c r="AN33" s="10">
        <v>0</v>
      </c>
      <c r="AO33" s="10">
        <v>0</v>
      </c>
      <c r="AP33" s="10">
        <v>0</v>
      </c>
      <c r="AQ33" s="10">
        <v>0</v>
      </c>
      <c r="AR33" s="10">
        <v>0</v>
      </c>
      <c r="AS33" s="10">
        <v>0</v>
      </c>
      <c r="AT33" s="10">
        <v>0</v>
      </c>
      <c r="AU33" s="10">
        <v>0</v>
      </c>
      <c r="AV33" s="10">
        <v>0</v>
      </c>
      <c r="AW33" s="10">
        <v>0</v>
      </c>
      <c r="AX33" s="10">
        <v>0</v>
      </c>
      <c r="AY33" s="10">
        <v>0</v>
      </c>
      <c r="AZ33" s="10">
        <v>0</v>
      </c>
      <c r="BA33" s="10">
        <v>0</v>
      </c>
      <c r="BB33" s="10">
        <v>0</v>
      </c>
      <c r="BC33" s="10">
        <v>0</v>
      </c>
      <c r="BD33" s="10">
        <v>0</v>
      </c>
      <c r="BE33" s="10">
        <v>0</v>
      </c>
      <c r="BF33" s="10">
        <v>0</v>
      </c>
      <c r="BG33" s="10">
        <v>0</v>
      </c>
      <c r="BH33" s="10">
        <v>0</v>
      </c>
      <c r="BI33" s="10">
        <v>0</v>
      </c>
      <c r="BJ33" s="10">
        <v>0</v>
      </c>
      <c r="BK33" s="10">
        <v>0</v>
      </c>
      <c r="BL33" s="10">
        <v>0</v>
      </c>
      <c r="BM33" s="10">
        <v>0</v>
      </c>
      <c r="BN33" s="10">
        <v>0</v>
      </c>
      <c r="BO33" s="10">
        <v>0</v>
      </c>
      <c r="BP33" s="10">
        <v>0</v>
      </c>
      <c r="BQ33" s="10">
        <v>0</v>
      </c>
      <c r="BR33" s="10">
        <v>0</v>
      </c>
      <c r="BS33" s="10">
        <v>0</v>
      </c>
      <c r="BT33" s="10">
        <v>0</v>
      </c>
      <c r="BU33" s="10">
        <v>0</v>
      </c>
      <c r="BV33" s="10">
        <v>0</v>
      </c>
      <c r="BW33" s="10">
        <v>0</v>
      </c>
      <c r="BX33" s="10">
        <v>0</v>
      </c>
      <c r="BY33" s="10">
        <v>0</v>
      </c>
      <c r="BZ33" s="10">
        <v>0</v>
      </c>
      <c r="CA33" s="10">
        <v>0</v>
      </c>
      <c r="CB33" s="10">
        <v>0</v>
      </c>
      <c r="CC33" s="10">
        <v>1.644351970859</v>
      </c>
      <c r="CD33" s="10">
        <v>0</v>
      </c>
      <c r="CE33" s="10">
        <v>0</v>
      </c>
      <c r="CF33" s="10">
        <v>0</v>
      </c>
      <c r="CG33" s="10">
        <v>0</v>
      </c>
      <c r="CH33" s="10">
        <v>0</v>
      </c>
      <c r="CI33" s="10">
        <v>0</v>
      </c>
      <c r="CJ33" s="10">
        <v>0</v>
      </c>
      <c r="CK33" s="10">
        <v>0</v>
      </c>
      <c r="CL33" s="10">
        <v>1.644351970859</v>
      </c>
      <c r="CM33" s="10">
        <v>0</v>
      </c>
      <c r="CN33" s="10">
        <v>0</v>
      </c>
      <c r="CO33" s="10">
        <v>0</v>
      </c>
      <c r="CP33" s="10">
        <v>0</v>
      </c>
      <c r="CQ33" s="10">
        <v>0</v>
      </c>
      <c r="CR33" s="10">
        <v>0</v>
      </c>
      <c r="CS33" s="10">
        <v>0</v>
      </c>
      <c r="CT33" s="10">
        <v>0</v>
      </c>
      <c r="CU33" s="10">
        <v>0</v>
      </c>
      <c r="CV33" s="10">
        <v>0</v>
      </c>
    </row>
    <row r="34" spans="1:100" x14ac:dyDescent="0.4">
      <c r="B34" s="10">
        <v>258.6743145209</v>
      </c>
      <c r="C34" s="10">
        <v>206.75410247049999</v>
      </c>
      <c r="D34" s="10">
        <v>207.85803000000001</v>
      </c>
      <c r="E34" s="10">
        <v>239.88920721349999</v>
      </c>
      <c r="F34" s="10">
        <v>336.56823603610002</v>
      </c>
      <c r="G34" s="10">
        <v>414.93832661670001</v>
      </c>
      <c r="H34" s="10">
        <v>393.1087009327</v>
      </c>
      <c r="I34" s="10">
        <v>411.1167491361</v>
      </c>
      <c r="J34" s="10">
        <v>684.19789504209996</v>
      </c>
      <c r="K34" s="10">
        <v>419.0732289545</v>
      </c>
      <c r="L34" s="10">
        <v>387.37719659430002</v>
      </c>
      <c r="M34" s="10">
        <v>394.89598999999998</v>
      </c>
      <c r="N34" s="10">
        <v>379.96653470640001</v>
      </c>
      <c r="O34" s="10">
        <v>764.5510685534</v>
      </c>
      <c r="P34" s="10">
        <v>684.26920344040002</v>
      </c>
      <c r="Q34" s="10">
        <v>663.39166233169999</v>
      </c>
      <c r="R34" s="10">
        <v>674.01172105759997</v>
      </c>
      <c r="S34" s="10">
        <v>1128.41468854</v>
      </c>
      <c r="T34" s="10">
        <v>406.76220408530003</v>
      </c>
      <c r="U34" s="10">
        <v>349.80548503130001</v>
      </c>
      <c r="V34" s="10">
        <v>347.53294</v>
      </c>
      <c r="W34" s="10">
        <v>339.02333690590001</v>
      </c>
      <c r="X34" s="10">
        <v>618.09155849379999</v>
      </c>
      <c r="Y34" s="10">
        <v>617.18630347789997</v>
      </c>
      <c r="Z34" s="10">
        <v>627.76873530119997</v>
      </c>
      <c r="AA34" s="10">
        <v>636.72706064479996</v>
      </c>
      <c r="AB34" s="10">
        <v>1073.374845675</v>
      </c>
      <c r="AC34" s="10">
        <v>384.58491519939997</v>
      </c>
      <c r="AD34" s="10">
        <v>402.11084453350003</v>
      </c>
      <c r="AE34" s="10">
        <v>363.04106999999999</v>
      </c>
      <c r="AF34" s="10">
        <v>324.62825589760001</v>
      </c>
      <c r="AG34" s="10">
        <v>580.37435151759996</v>
      </c>
      <c r="AH34" s="10">
        <v>579.05991985059995</v>
      </c>
      <c r="AI34" s="10">
        <v>581.35840760539998</v>
      </c>
      <c r="AJ34" s="10">
        <v>561.89971533259995</v>
      </c>
      <c r="AK34" s="10">
        <v>927.34131457230001</v>
      </c>
      <c r="AL34" s="10">
        <v>337.67732900070001</v>
      </c>
      <c r="AM34" s="10">
        <v>293.76269319950001</v>
      </c>
      <c r="AN34" s="10">
        <v>324.50139000000001</v>
      </c>
      <c r="AO34" s="10">
        <v>297.39304834439997</v>
      </c>
      <c r="AP34" s="10">
        <v>532.71543810840001</v>
      </c>
      <c r="AQ34" s="10">
        <v>534.86103441440002</v>
      </c>
      <c r="AR34" s="10">
        <v>537.47378196149998</v>
      </c>
      <c r="AS34" s="10">
        <v>520.81066326339999</v>
      </c>
      <c r="AT34" s="10">
        <v>855.37523773249995</v>
      </c>
      <c r="AU34" s="10">
        <v>270.92492075069998</v>
      </c>
      <c r="AV34" s="10">
        <v>262.36693448670002</v>
      </c>
      <c r="AW34" s="10">
        <v>234.22774000000001</v>
      </c>
      <c r="AX34" s="10">
        <v>230.80629662379999</v>
      </c>
      <c r="AY34" s="10">
        <v>502.68849657880003</v>
      </c>
      <c r="AZ34" s="10">
        <v>488.03964374970002</v>
      </c>
      <c r="BA34" s="10">
        <v>520.38165158490006</v>
      </c>
      <c r="BB34" s="10">
        <v>463.59296599330003</v>
      </c>
      <c r="BC34" s="10">
        <v>868.07166433760005</v>
      </c>
      <c r="BD34" s="10">
        <v>186.9545668886</v>
      </c>
      <c r="BE34" s="10">
        <v>201.77211584380001</v>
      </c>
      <c r="BF34" s="10">
        <v>193.1121</v>
      </c>
      <c r="BG34" s="10">
        <v>177.74369082410001</v>
      </c>
      <c r="BH34" s="10">
        <v>246.89136659779999</v>
      </c>
      <c r="BI34" s="10">
        <v>261.6455684503</v>
      </c>
      <c r="BJ34" s="10">
        <v>246.00304049409999</v>
      </c>
      <c r="BK34" s="10">
        <v>286.2186198398</v>
      </c>
      <c r="BL34" s="10">
        <v>446.85162582309999</v>
      </c>
      <c r="BM34" s="10">
        <v>1118.3442517210001</v>
      </c>
      <c r="BN34" s="10">
        <v>1028.9519666829999</v>
      </c>
      <c r="BO34" s="10">
        <v>1005.80999</v>
      </c>
      <c r="BP34" s="10">
        <v>985.46039520500005</v>
      </c>
      <c r="BQ34" s="10">
        <v>1755.8868206699999</v>
      </c>
      <c r="BR34" s="10">
        <v>1752.8369306449999</v>
      </c>
      <c r="BS34" s="10">
        <v>1754.4793060980001</v>
      </c>
      <c r="BT34" s="10">
        <v>1799.134141944</v>
      </c>
      <c r="BU34" s="10">
        <v>3020.550763321</v>
      </c>
      <c r="BV34" s="10">
        <v>1153.612802186</v>
      </c>
      <c r="BW34" s="10">
        <v>1075.067046072</v>
      </c>
      <c r="BX34" s="10">
        <v>1047.8603499999999</v>
      </c>
      <c r="BY34" s="10">
        <v>1020.433488172</v>
      </c>
      <c r="BZ34" s="10">
        <v>1817.5978715010001</v>
      </c>
      <c r="CA34" s="10">
        <v>1805.6587632129999</v>
      </c>
      <c r="CB34" s="10">
        <v>1770.486660114</v>
      </c>
      <c r="CC34" s="10">
        <v>1701.07770433</v>
      </c>
      <c r="CD34" s="10">
        <v>2921.773676756</v>
      </c>
      <c r="CE34" s="10">
        <v>1509.81425698</v>
      </c>
      <c r="CF34" s="10">
        <v>1383.6496055079999</v>
      </c>
      <c r="CG34" s="10">
        <v>1355.1001699999999</v>
      </c>
      <c r="CH34" s="10">
        <v>1344.1290153089999</v>
      </c>
      <c r="CI34" s="10">
        <v>2363.4415661379999</v>
      </c>
      <c r="CJ34" s="10">
        <v>2343.7882726490002</v>
      </c>
      <c r="CK34" s="10">
        <v>2394.2378484450001</v>
      </c>
      <c r="CL34" s="10">
        <v>2358.2221231120002</v>
      </c>
      <c r="CM34" s="10">
        <v>4013.4190004729999</v>
      </c>
      <c r="CN34" s="10">
        <v>767.18574301950002</v>
      </c>
      <c r="CO34" s="10">
        <v>722.35039449199996</v>
      </c>
      <c r="CP34" s="10">
        <v>711.89931999999999</v>
      </c>
      <c r="CQ34" s="10">
        <v>664.87098469149998</v>
      </c>
      <c r="CR34" s="10">
        <v>1222.5584338619999</v>
      </c>
      <c r="CS34" s="10">
        <v>1236.211727351</v>
      </c>
      <c r="CT34" s="10">
        <v>1177.7621515549999</v>
      </c>
      <c r="CU34" s="10">
        <v>1191.125665729</v>
      </c>
      <c r="CV34" s="10">
        <v>1973.5561672179999</v>
      </c>
    </row>
    <row r="35" spans="1:100" x14ac:dyDescent="0.4">
      <c r="B35" s="4" t="s">
        <v>446</v>
      </c>
      <c r="C35" s="4" t="s">
        <v>446</v>
      </c>
      <c r="D35" s="4" t="s">
        <v>446</v>
      </c>
      <c r="E35" s="4" t="s">
        <v>446</v>
      </c>
      <c r="F35" s="4" t="s">
        <v>446</v>
      </c>
      <c r="G35" s="4" t="s">
        <v>446</v>
      </c>
      <c r="H35" s="4" t="s">
        <v>446</v>
      </c>
      <c r="I35" s="4" t="s">
        <v>446</v>
      </c>
      <c r="J35" s="4" t="s">
        <v>446</v>
      </c>
      <c r="K35" s="4" t="s">
        <v>95</v>
      </c>
      <c r="L35" s="4" t="s">
        <v>95</v>
      </c>
      <c r="M35" s="4" t="s">
        <v>95</v>
      </c>
      <c r="N35" s="4" t="s">
        <v>95</v>
      </c>
      <c r="O35" s="4" t="s">
        <v>95</v>
      </c>
      <c r="P35" s="4" t="s">
        <v>95</v>
      </c>
      <c r="Q35" s="4" t="s">
        <v>95</v>
      </c>
      <c r="R35" s="4" t="s">
        <v>95</v>
      </c>
      <c r="S35" s="4" t="s">
        <v>95</v>
      </c>
      <c r="T35" s="4" t="s">
        <v>95</v>
      </c>
      <c r="U35" s="4" t="s">
        <v>95</v>
      </c>
      <c r="V35" s="4" t="s">
        <v>95</v>
      </c>
      <c r="W35" s="4" t="s">
        <v>95</v>
      </c>
      <c r="X35" s="4" t="s">
        <v>95</v>
      </c>
      <c r="Y35" s="4" t="s">
        <v>95</v>
      </c>
      <c r="Z35" s="4" t="s">
        <v>95</v>
      </c>
      <c r="AA35" s="4" t="s">
        <v>95</v>
      </c>
      <c r="AB35" s="4" t="s">
        <v>95</v>
      </c>
      <c r="AC35" s="4" t="s">
        <v>446</v>
      </c>
      <c r="AD35" s="4" t="s">
        <v>446</v>
      </c>
      <c r="AE35" s="4" t="s">
        <v>446</v>
      </c>
      <c r="AF35" s="4" t="s">
        <v>446</v>
      </c>
      <c r="AG35" s="4" t="s">
        <v>446</v>
      </c>
      <c r="AH35" s="4" t="s">
        <v>446</v>
      </c>
      <c r="AI35" s="4" t="s">
        <v>446</v>
      </c>
      <c r="AJ35" s="4" t="s">
        <v>446</v>
      </c>
      <c r="AK35" s="4" t="s">
        <v>446</v>
      </c>
      <c r="AL35" s="4" t="s">
        <v>446</v>
      </c>
      <c r="AM35" s="4" t="s">
        <v>446</v>
      </c>
      <c r="AN35" s="4" t="s">
        <v>446</v>
      </c>
      <c r="AO35" s="4" t="s">
        <v>446</v>
      </c>
      <c r="AP35" s="4" t="s">
        <v>446</v>
      </c>
      <c r="AQ35" s="4" t="s">
        <v>446</v>
      </c>
      <c r="AR35" s="4" t="s">
        <v>446</v>
      </c>
      <c r="AS35" s="4" t="s">
        <v>446</v>
      </c>
      <c r="AT35" s="4" t="s">
        <v>446</v>
      </c>
      <c r="AU35" s="4" t="s">
        <v>446</v>
      </c>
      <c r="AV35" s="4" t="s">
        <v>446</v>
      </c>
      <c r="AW35" s="4" t="s">
        <v>446</v>
      </c>
      <c r="AX35" s="4" t="s">
        <v>446</v>
      </c>
      <c r="AY35" s="4" t="s">
        <v>446</v>
      </c>
      <c r="AZ35" s="4" t="s">
        <v>446</v>
      </c>
      <c r="BA35" s="4" t="s">
        <v>446</v>
      </c>
      <c r="BB35" s="4" t="s">
        <v>446</v>
      </c>
      <c r="BC35" s="4" t="s">
        <v>446</v>
      </c>
      <c r="BD35" s="4" t="s">
        <v>446</v>
      </c>
      <c r="BE35" s="4" t="s">
        <v>446</v>
      </c>
      <c r="BF35" s="4" t="s">
        <v>446</v>
      </c>
      <c r="BG35" s="4" t="s">
        <v>446</v>
      </c>
      <c r="BH35" s="4" t="s">
        <v>446</v>
      </c>
      <c r="BI35" s="4" t="s">
        <v>446</v>
      </c>
      <c r="BJ35" s="4" t="s">
        <v>446</v>
      </c>
      <c r="BK35" s="4" t="s">
        <v>446</v>
      </c>
      <c r="BL35" s="4" t="s">
        <v>446</v>
      </c>
      <c r="BM35" s="4" t="s">
        <v>446</v>
      </c>
      <c r="BN35" s="4" t="s">
        <v>446</v>
      </c>
      <c r="BO35" s="4" t="s">
        <v>446</v>
      </c>
      <c r="BP35" s="4" t="s">
        <v>446</v>
      </c>
      <c r="BQ35" s="4" t="s">
        <v>446</v>
      </c>
      <c r="BR35" s="4" t="s">
        <v>446</v>
      </c>
      <c r="BS35" s="4" t="s">
        <v>446</v>
      </c>
      <c r="BT35" s="4" t="s">
        <v>446</v>
      </c>
      <c r="BU35" s="4" t="s">
        <v>446</v>
      </c>
      <c r="BV35" s="4" t="s">
        <v>95</v>
      </c>
      <c r="BW35" s="4" t="s">
        <v>95</v>
      </c>
      <c r="BX35" s="4" t="s">
        <v>95</v>
      </c>
      <c r="BY35" s="4" t="s">
        <v>95</v>
      </c>
      <c r="BZ35" s="4" t="s">
        <v>95</v>
      </c>
      <c r="CA35" s="4" t="s">
        <v>95</v>
      </c>
      <c r="CB35" s="4" t="s">
        <v>95</v>
      </c>
      <c r="CC35" s="4" t="s">
        <v>95</v>
      </c>
      <c r="CD35" s="4" t="s">
        <v>95</v>
      </c>
      <c r="CE35" s="4" t="s">
        <v>95</v>
      </c>
      <c r="CF35" s="4" t="s">
        <v>95</v>
      </c>
      <c r="CG35" s="4" t="s">
        <v>95</v>
      </c>
      <c r="CH35" s="4" t="s">
        <v>95</v>
      </c>
      <c r="CI35" s="4" t="s">
        <v>95</v>
      </c>
      <c r="CJ35" s="4" t="s">
        <v>95</v>
      </c>
      <c r="CK35" s="4" t="s">
        <v>95</v>
      </c>
      <c r="CL35" s="4" t="s">
        <v>95</v>
      </c>
      <c r="CM35" s="4" t="s">
        <v>95</v>
      </c>
      <c r="CN35" s="4" t="s">
        <v>446</v>
      </c>
      <c r="CO35" s="4" t="s">
        <v>446</v>
      </c>
      <c r="CP35" s="4" t="s">
        <v>446</v>
      </c>
      <c r="CQ35" s="4" t="s">
        <v>446</v>
      </c>
      <c r="CR35" s="4" t="s">
        <v>446</v>
      </c>
      <c r="CS35" s="4" t="s">
        <v>446</v>
      </c>
      <c r="CT35" s="4" t="s">
        <v>446</v>
      </c>
      <c r="CU35" s="4" t="s">
        <v>446</v>
      </c>
      <c r="CV35" s="4" t="s">
        <v>446</v>
      </c>
    </row>
    <row r="36" spans="1:100" x14ac:dyDescent="0.4">
      <c r="A36" s="1" t="s">
        <v>920</v>
      </c>
      <c r="B36" s="9">
        <v>0</v>
      </c>
      <c r="C36" s="9">
        <v>0</v>
      </c>
      <c r="D36" s="9">
        <v>0</v>
      </c>
      <c r="E36" s="9">
        <v>0</v>
      </c>
      <c r="F36" s="9">
        <v>0</v>
      </c>
      <c r="G36" s="9">
        <v>0</v>
      </c>
      <c r="H36" s="9">
        <v>0</v>
      </c>
      <c r="I36" s="9">
        <v>0</v>
      </c>
      <c r="J36" s="9">
        <v>0</v>
      </c>
      <c r="K36" s="9">
        <v>0</v>
      </c>
      <c r="L36" s="9">
        <v>0</v>
      </c>
      <c r="M36" s="9">
        <v>0</v>
      </c>
      <c r="N36" s="9">
        <v>0</v>
      </c>
      <c r="O36" s="9">
        <v>0</v>
      </c>
      <c r="P36" s="9">
        <v>0</v>
      </c>
      <c r="Q36" s="9">
        <v>0</v>
      </c>
      <c r="R36" s="9">
        <v>0</v>
      </c>
      <c r="S36" s="9">
        <v>0</v>
      </c>
      <c r="T36" s="9">
        <v>0</v>
      </c>
      <c r="U36" s="9">
        <v>0</v>
      </c>
      <c r="V36" s="9">
        <v>0</v>
      </c>
      <c r="W36" s="9">
        <v>0</v>
      </c>
      <c r="X36" s="9">
        <v>0</v>
      </c>
      <c r="Y36" s="9">
        <v>0</v>
      </c>
      <c r="Z36" s="9">
        <v>0</v>
      </c>
      <c r="AA36" s="9">
        <v>0</v>
      </c>
      <c r="AB36" s="9">
        <v>1.1683149505480001E-3</v>
      </c>
      <c r="AC36" s="9">
        <v>0</v>
      </c>
      <c r="AD36" s="9">
        <v>0</v>
      </c>
      <c r="AE36" s="9">
        <v>0</v>
      </c>
      <c r="AF36" s="9">
        <v>0</v>
      </c>
      <c r="AG36" s="9">
        <v>0</v>
      </c>
      <c r="AH36" s="9">
        <v>0</v>
      </c>
      <c r="AI36" s="9">
        <v>0</v>
      </c>
      <c r="AJ36" s="9">
        <v>0</v>
      </c>
      <c r="AK36" s="9">
        <v>0</v>
      </c>
      <c r="AL36" s="9">
        <v>0</v>
      </c>
      <c r="AM36" s="9">
        <v>0</v>
      </c>
      <c r="AN36" s="9">
        <v>0</v>
      </c>
      <c r="AO36" s="9">
        <v>0</v>
      </c>
      <c r="AP36" s="9">
        <v>0</v>
      </c>
      <c r="AQ36" s="9">
        <v>0</v>
      </c>
      <c r="AR36" s="9">
        <v>0</v>
      </c>
      <c r="AS36" s="9">
        <v>0</v>
      </c>
      <c r="AT36" s="9">
        <v>0</v>
      </c>
      <c r="AU36" s="9">
        <v>0</v>
      </c>
      <c r="AV36" s="9">
        <v>0</v>
      </c>
      <c r="AW36" s="9">
        <v>0</v>
      </c>
      <c r="AX36" s="9">
        <v>0</v>
      </c>
      <c r="AY36" s="9">
        <v>0</v>
      </c>
      <c r="AZ36" s="9">
        <v>0</v>
      </c>
      <c r="BA36" s="9">
        <v>0</v>
      </c>
      <c r="BB36" s="9">
        <v>0</v>
      </c>
      <c r="BC36" s="9">
        <v>0</v>
      </c>
      <c r="BD36" s="9">
        <v>0</v>
      </c>
      <c r="BE36" s="9">
        <v>0</v>
      </c>
      <c r="BF36" s="9">
        <v>0</v>
      </c>
      <c r="BG36" s="9">
        <v>0</v>
      </c>
      <c r="BH36" s="9">
        <v>0</v>
      </c>
      <c r="BI36" s="9">
        <v>0</v>
      </c>
      <c r="BJ36" s="9">
        <v>0</v>
      </c>
      <c r="BK36" s="9">
        <v>0</v>
      </c>
      <c r="BL36" s="9">
        <v>0</v>
      </c>
      <c r="BM36" s="9">
        <v>0</v>
      </c>
      <c r="BN36" s="9">
        <v>0</v>
      </c>
      <c r="BO36" s="9">
        <v>0</v>
      </c>
      <c r="BP36" s="9">
        <v>0</v>
      </c>
      <c r="BQ36" s="9">
        <v>0</v>
      </c>
      <c r="BR36" s="9">
        <v>0</v>
      </c>
      <c r="BS36" s="9">
        <v>0</v>
      </c>
      <c r="BT36" s="9">
        <v>0</v>
      </c>
      <c r="BU36" s="9">
        <v>4.1516927805760001E-4</v>
      </c>
      <c r="BV36" s="9">
        <v>0</v>
      </c>
      <c r="BW36" s="9">
        <v>0</v>
      </c>
      <c r="BX36" s="9">
        <v>0</v>
      </c>
      <c r="BY36" s="9">
        <v>0</v>
      </c>
      <c r="BZ36" s="9">
        <v>0</v>
      </c>
      <c r="CA36" s="9">
        <v>0</v>
      </c>
      <c r="CB36" s="9">
        <v>0</v>
      </c>
      <c r="CC36" s="9">
        <v>0</v>
      </c>
      <c r="CD36" s="9">
        <v>0</v>
      </c>
      <c r="CE36" s="9">
        <v>0</v>
      </c>
      <c r="CF36" s="9">
        <v>0</v>
      </c>
      <c r="CG36" s="9">
        <v>0</v>
      </c>
      <c r="CH36" s="9">
        <v>0</v>
      </c>
      <c r="CI36" s="9">
        <v>0</v>
      </c>
      <c r="CJ36" s="9">
        <v>0</v>
      </c>
      <c r="CK36" s="9">
        <v>0</v>
      </c>
      <c r="CL36" s="9">
        <v>0</v>
      </c>
      <c r="CM36" s="9">
        <v>0</v>
      </c>
      <c r="CN36" s="9">
        <v>0</v>
      </c>
      <c r="CO36" s="9">
        <v>0</v>
      </c>
      <c r="CP36" s="9">
        <v>0</v>
      </c>
      <c r="CQ36" s="9">
        <v>0</v>
      </c>
      <c r="CR36" s="9">
        <v>0</v>
      </c>
      <c r="CS36" s="9">
        <v>0</v>
      </c>
      <c r="CT36" s="9">
        <v>0</v>
      </c>
      <c r="CU36" s="9">
        <v>0</v>
      </c>
      <c r="CV36" s="9">
        <v>6.3542142887770001E-4</v>
      </c>
    </row>
    <row r="37" spans="1:100" x14ac:dyDescent="0.4">
      <c r="B37" s="10">
        <v>0</v>
      </c>
      <c r="C37" s="10">
        <v>0</v>
      </c>
      <c r="D37" s="10">
        <v>0</v>
      </c>
      <c r="E37" s="10">
        <v>0</v>
      </c>
      <c r="F37" s="10">
        <v>0</v>
      </c>
      <c r="G37" s="10">
        <v>0</v>
      </c>
      <c r="H37" s="10">
        <v>0</v>
      </c>
      <c r="I37" s="10">
        <v>0</v>
      </c>
      <c r="J37" s="10">
        <v>0</v>
      </c>
      <c r="K37" s="10">
        <v>0</v>
      </c>
      <c r="L37" s="10">
        <v>0</v>
      </c>
      <c r="M37" s="10">
        <v>0</v>
      </c>
      <c r="N37" s="10">
        <v>0</v>
      </c>
      <c r="O37" s="10">
        <v>0</v>
      </c>
      <c r="P37" s="10">
        <v>0</v>
      </c>
      <c r="Q37" s="10">
        <v>0</v>
      </c>
      <c r="R37" s="10">
        <v>0</v>
      </c>
      <c r="S37" s="10">
        <v>0</v>
      </c>
      <c r="T37" s="10">
        <v>0</v>
      </c>
      <c r="U37" s="10">
        <v>0</v>
      </c>
      <c r="V37" s="10">
        <v>0</v>
      </c>
      <c r="W37" s="10">
        <v>0</v>
      </c>
      <c r="X37" s="10">
        <v>0</v>
      </c>
      <c r="Y37" s="10">
        <v>0</v>
      </c>
      <c r="Z37" s="10">
        <v>0</v>
      </c>
      <c r="AA37" s="10">
        <v>0</v>
      </c>
      <c r="AB37" s="10">
        <v>1</v>
      </c>
      <c r="AC37" s="10">
        <v>0</v>
      </c>
      <c r="AD37" s="10">
        <v>0</v>
      </c>
      <c r="AE37" s="10">
        <v>0</v>
      </c>
      <c r="AF37" s="10">
        <v>0</v>
      </c>
      <c r="AG37" s="10">
        <v>0</v>
      </c>
      <c r="AH37" s="10">
        <v>0</v>
      </c>
      <c r="AI37" s="10">
        <v>0</v>
      </c>
      <c r="AJ37" s="10">
        <v>0</v>
      </c>
      <c r="AK37" s="10">
        <v>0</v>
      </c>
      <c r="AL37" s="10">
        <v>0</v>
      </c>
      <c r="AM37" s="10">
        <v>0</v>
      </c>
      <c r="AN37" s="10">
        <v>0</v>
      </c>
      <c r="AO37" s="10">
        <v>0</v>
      </c>
      <c r="AP37" s="10">
        <v>0</v>
      </c>
      <c r="AQ37" s="10">
        <v>0</v>
      </c>
      <c r="AR37" s="10">
        <v>0</v>
      </c>
      <c r="AS37" s="10">
        <v>0</v>
      </c>
      <c r="AT37" s="10">
        <v>0</v>
      </c>
      <c r="AU37" s="10">
        <v>0</v>
      </c>
      <c r="AV37" s="10">
        <v>0</v>
      </c>
      <c r="AW37" s="10">
        <v>0</v>
      </c>
      <c r="AX37" s="10">
        <v>0</v>
      </c>
      <c r="AY37" s="10">
        <v>0</v>
      </c>
      <c r="AZ37" s="10">
        <v>0</v>
      </c>
      <c r="BA37" s="10">
        <v>0</v>
      </c>
      <c r="BB37" s="10">
        <v>0</v>
      </c>
      <c r="BC37" s="10">
        <v>0</v>
      </c>
      <c r="BD37" s="10">
        <v>0</v>
      </c>
      <c r="BE37" s="10">
        <v>0</v>
      </c>
      <c r="BF37" s="10">
        <v>0</v>
      </c>
      <c r="BG37" s="10">
        <v>0</v>
      </c>
      <c r="BH37" s="10">
        <v>0</v>
      </c>
      <c r="BI37" s="10">
        <v>0</v>
      </c>
      <c r="BJ37" s="10">
        <v>0</v>
      </c>
      <c r="BK37" s="10">
        <v>0</v>
      </c>
      <c r="BL37" s="10">
        <v>0</v>
      </c>
      <c r="BM37" s="10">
        <v>0</v>
      </c>
      <c r="BN37" s="10">
        <v>0</v>
      </c>
      <c r="BO37" s="10">
        <v>0</v>
      </c>
      <c r="BP37" s="10">
        <v>0</v>
      </c>
      <c r="BQ37" s="10">
        <v>0</v>
      </c>
      <c r="BR37" s="10">
        <v>0</v>
      </c>
      <c r="BS37" s="10">
        <v>0</v>
      </c>
      <c r="BT37" s="10">
        <v>0</v>
      </c>
      <c r="BU37" s="10">
        <v>1</v>
      </c>
      <c r="BV37" s="10">
        <v>0</v>
      </c>
      <c r="BW37" s="10">
        <v>0</v>
      </c>
      <c r="BX37" s="10">
        <v>0</v>
      </c>
      <c r="BY37" s="10">
        <v>0</v>
      </c>
      <c r="BZ37" s="10">
        <v>0</v>
      </c>
      <c r="CA37" s="10">
        <v>0</v>
      </c>
      <c r="CB37" s="10">
        <v>0</v>
      </c>
      <c r="CC37" s="10">
        <v>0</v>
      </c>
      <c r="CD37" s="10">
        <v>0</v>
      </c>
      <c r="CE37" s="10">
        <v>0</v>
      </c>
      <c r="CF37" s="10">
        <v>0</v>
      </c>
      <c r="CG37" s="10">
        <v>0</v>
      </c>
      <c r="CH37" s="10">
        <v>0</v>
      </c>
      <c r="CI37" s="10">
        <v>0</v>
      </c>
      <c r="CJ37" s="10">
        <v>0</v>
      </c>
      <c r="CK37" s="10">
        <v>0</v>
      </c>
      <c r="CL37" s="10">
        <v>0</v>
      </c>
      <c r="CM37" s="10">
        <v>0</v>
      </c>
      <c r="CN37" s="10">
        <v>0</v>
      </c>
      <c r="CO37" s="10">
        <v>0</v>
      </c>
      <c r="CP37" s="10">
        <v>0</v>
      </c>
      <c r="CQ37" s="10">
        <v>0</v>
      </c>
      <c r="CR37" s="10">
        <v>0</v>
      </c>
      <c r="CS37" s="10">
        <v>0</v>
      </c>
      <c r="CT37" s="10">
        <v>0</v>
      </c>
      <c r="CU37" s="10">
        <v>0</v>
      </c>
      <c r="CV37" s="10">
        <v>1</v>
      </c>
    </row>
    <row r="38" spans="1:100" x14ac:dyDescent="0.4">
      <c r="B38" s="10">
        <v>136</v>
      </c>
      <c r="C38" s="10">
        <v>108</v>
      </c>
      <c r="D38" s="10">
        <v>91</v>
      </c>
      <c r="E38" s="10">
        <v>81</v>
      </c>
      <c r="F38" s="10">
        <v>151</v>
      </c>
      <c r="G38" s="10">
        <v>140</v>
      </c>
      <c r="H38" s="10">
        <v>171</v>
      </c>
      <c r="I38" s="10">
        <v>194</v>
      </c>
      <c r="J38" s="10">
        <v>525</v>
      </c>
      <c r="K38" s="10">
        <v>292</v>
      </c>
      <c r="L38" s="10">
        <v>251</v>
      </c>
      <c r="M38" s="10">
        <v>254</v>
      </c>
      <c r="N38" s="10">
        <v>265</v>
      </c>
      <c r="O38" s="10">
        <v>474</v>
      </c>
      <c r="P38" s="10">
        <v>399</v>
      </c>
      <c r="Q38" s="10">
        <v>458</v>
      </c>
      <c r="R38" s="10">
        <v>487</v>
      </c>
      <c r="S38" s="10">
        <v>1024</v>
      </c>
      <c r="T38" s="10">
        <v>317</v>
      </c>
      <c r="U38" s="10">
        <v>269</v>
      </c>
      <c r="V38" s="10">
        <v>299</v>
      </c>
      <c r="W38" s="10">
        <v>308</v>
      </c>
      <c r="X38" s="10">
        <v>580</v>
      </c>
      <c r="Y38" s="10">
        <v>558</v>
      </c>
      <c r="Z38" s="10">
        <v>557</v>
      </c>
      <c r="AA38" s="10">
        <v>670</v>
      </c>
      <c r="AB38" s="10">
        <v>1265</v>
      </c>
      <c r="AC38" s="10">
        <v>386</v>
      </c>
      <c r="AD38" s="10">
        <v>369</v>
      </c>
      <c r="AE38" s="10">
        <v>370</v>
      </c>
      <c r="AF38" s="10">
        <v>311</v>
      </c>
      <c r="AG38" s="10">
        <v>580</v>
      </c>
      <c r="AH38" s="10">
        <v>579</v>
      </c>
      <c r="AI38" s="10">
        <v>605</v>
      </c>
      <c r="AJ38" s="10">
        <v>615</v>
      </c>
      <c r="AK38" s="10">
        <v>977</v>
      </c>
      <c r="AL38" s="10">
        <v>500</v>
      </c>
      <c r="AM38" s="10">
        <v>434</v>
      </c>
      <c r="AN38" s="10">
        <v>404</v>
      </c>
      <c r="AO38" s="10">
        <v>417</v>
      </c>
      <c r="AP38" s="10">
        <v>702</v>
      </c>
      <c r="AQ38" s="10">
        <v>697</v>
      </c>
      <c r="AR38" s="10">
        <v>673</v>
      </c>
      <c r="AS38" s="10">
        <v>615</v>
      </c>
      <c r="AT38" s="10">
        <v>885</v>
      </c>
      <c r="AU38" s="10">
        <v>437</v>
      </c>
      <c r="AV38" s="10">
        <v>465</v>
      </c>
      <c r="AW38" s="10">
        <v>429</v>
      </c>
      <c r="AX38" s="10">
        <v>412</v>
      </c>
      <c r="AY38" s="10">
        <v>735</v>
      </c>
      <c r="AZ38" s="10">
        <v>799</v>
      </c>
      <c r="BA38" s="10">
        <v>729</v>
      </c>
      <c r="BB38" s="10">
        <v>608</v>
      </c>
      <c r="BC38" s="10">
        <v>879</v>
      </c>
      <c r="BD38" s="10">
        <v>204</v>
      </c>
      <c r="BE38" s="10">
        <v>207</v>
      </c>
      <c r="BF38" s="10">
        <v>215</v>
      </c>
      <c r="BG38" s="10">
        <v>194</v>
      </c>
      <c r="BH38" s="10">
        <v>361</v>
      </c>
      <c r="BI38" s="10">
        <v>408</v>
      </c>
      <c r="BJ38" s="10">
        <v>375</v>
      </c>
      <c r="BK38" s="10">
        <v>339</v>
      </c>
      <c r="BL38" s="10">
        <v>431</v>
      </c>
      <c r="BM38" s="10">
        <v>1055</v>
      </c>
      <c r="BN38" s="10">
        <v>974</v>
      </c>
      <c r="BO38" s="10">
        <v>971</v>
      </c>
      <c r="BP38" s="10">
        <v>879</v>
      </c>
      <c r="BQ38" s="10">
        <v>1564</v>
      </c>
      <c r="BR38" s="10">
        <v>1560</v>
      </c>
      <c r="BS38" s="10">
        <v>1486</v>
      </c>
      <c r="BT38" s="10">
        <v>1327</v>
      </c>
      <c r="BU38" s="10">
        <v>2296</v>
      </c>
      <c r="BV38" s="10">
        <v>1217</v>
      </c>
      <c r="BW38" s="10">
        <v>1129</v>
      </c>
      <c r="BX38" s="10">
        <v>1090</v>
      </c>
      <c r="BY38" s="10">
        <v>1124</v>
      </c>
      <c r="BZ38" s="10">
        <v>2010</v>
      </c>
      <c r="CA38" s="10">
        <v>2001</v>
      </c>
      <c r="CB38" s="10">
        <v>2055</v>
      </c>
      <c r="CC38" s="10">
        <v>2161</v>
      </c>
      <c r="CD38" s="10">
        <v>3652</v>
      </c>
      <c r="CE38" s="10">
        <v>1503</v>
      </c>
      <c r="CF38" s="10">
        <v>1379</v>
      </c>
      <c r="CG38" s="10">
        <v>1366</v>
      </c>
      <c r="CH38" s="10">
        <v>1335</v>
      </c>
      <c r="CI38" s="10">
        <v>2387</v>
      </c>
      <c r="CJ38" s="10">
        <v>2405</v>
      </c>
      <c r="CK38" s="10">
        <v>2382</v>
      </c>
      <c r="CL38" s="10">
        <v>2397</v>
      </c>
      <c r="CM38" s="10">
        <v>4107</v>
      </c>
      <c r="CN38" s="10">
        <v>774</v>
      </c>
      <c r="CO38" s="10">
        <v>727</v>
      </c>
      <c r="CP38" s="10">
        <v>701</v>
      </c>
      <c r="CQ38" s="10">
        <v>674</v>
      </c>
      <c r="CR38" s="10">
        <v>1199</v>
      </c>
      <c r="CS38" s="10">
        <v>1175</v>
      </c>
      <c r="CT38" s="10">
        <v>1190</v>
      </c>
      <c r="CU38" s="10">
        <v>1127</v>
      </c>
      <c r="CV38" s="10">
        <v>1880</v>
      </c>
    </row>
    <row r="39" spans="1:100" x14ac:dyDescent="0.4">
      <c r="B39" s="10">
        <v>0</v>
      </c>
      <c r="C39" s="10">
        <v>0</v>
      </c>
      <c r="D39" s="10">
        <v>0</v>
      </c>
      <c r="E39" s="10">
        <v>0</v>
      </c>
      <c r="F39" s="10">
        <v>0</v>
      </c>
      <c r="G39" s="10">
        <v>0</v>
      </c>
      <c r="H39" s="10">
        <v>0</v>
      </c>
      <c r="I39" s="10">
        <v>0</v>
      </c>
      <c r="J39" s="10">
        <v>0</v>
      </c>
      <c r="K39" s="10">
        <v>0</v>
      </c>
      <c r="L39" s="10">
        <v>0</v>
      </c>
      <c r="M39" s="10">
        <v>0</v>
      </c>
      <c r="N39" s="10">
        <v>0</v>
      </c>
      <c r="O39" s="10">
        <v>0</v>
      </c>
      <c r="P39" s="10">
        <v>0</v>
      </c>
      <c r="Q39" s="10">
        <v>0</v>
      </c>
      <c r="R39" s="10">
        <v>0</v>
      </c>
      <c r="S39" s="10">
        <v>0</v>
      </c>
      <c r="T39" s="10">
        <v>0</v>
      </c>
      <c r="U39" s="10">
        <v>0</v>
      </c>
      <c r="V39" s="10">
        <v>0</v>
      </c>
      <c r="W39" s="10">
        <v>0</v>
      </c>
      <c r="X39" s="10">
        <v>0</v>
      </c>
      <c r="Y39" s="10">
        <v>0</v>
      </c>
      <c r="Z39" s="10">
        <v>0</v>
      </c>
      <c r="AA39" s="10">
        <v>0</v>
      </c>
      <c r="AB39" s="10">
        <v>1.254039879744</v>
      </c>
      <c r="AC39" s="10">
        <v>0</v>
      </c>
      <c r="AD39" s="10">
        <v>0</v>
      </c>
      <c r="AE39" s="10">
        <v>0</v>
      </c>
      <c r="AF39" s="10">
        <v>0</v>
      </c>
      <c r="AG39" s="10">
        <v>0</v>
      </c>
      <c r="AH39" s="10">
        <v>0</v>
      </c>
      <c r="AI39" s="10">
        <v>0</v>
      </c>
      <c r="AJ39" s="10">
        <v>0</v>
      </c>
      <c r="AK39" s="10">
        <v>0</v>
      </c>
      <c r="AL39" s="10">
        <v>0</v>
      </c>
      <c r="AM39" s="10">
        <v>0</v>
      </c>
      <c r="AN39" s="10">
        <v>0</v>
      </c>
      <c r="AO39" s="10">
        <v>0</v>
      </c>
      <c r="AP39" s="10">
        <v>0</v>
      </c>
      <c r="AQ39" s="10">
        <v>0</v>
      </c>
      <c r="AR39" s="10">
        <v>0</v>
      </c>
      <c r="AS39" s="10">
        <v>0</v>
      </c>
      <c r="AT39" s="10">
        <v>0</v>
      </c>
      <c r="AU39" s="10">
        <v>0</v>
      </c>
      <c r="AV39" s="10">
        <v>0</v>
      </c>
      <c r="AW39" s="10">
        <v>0</v>
      </c>
      <c r="AX39" s="10">
        <v>0</v>
      </c>
      <c r="AY39" s="10">
        <v>0</v>
      </c>
      <c r="AZ39" s="10">
        <v>0</v>
      </c>
      <c r="BA39" s="10">
        <v>0</v>
      </c>
      <c r="BB39" s="10">
        <v>0</v>
      </c>
      <c r="BC39" s="10">
        <v>0</v>
      </c>
      <c r="BD39" s="10">
        <v>0</v>
      </c>
      <c r="BE39" s="10">
        <v>0</v>
      </c>
      <c r="BF39" s="10">
        <v>0</v>
      </c>
      <c r="BG39" s="10">
        <v>0</v>
      </c>
      <c r="BH39" s="10">
        <v>0</v>
      </c>
      <c r="BI39" s="10">
        <v>0</v>
      </c>
      <c r="BJ39" s="10">
        <v>0</v>
      </c>
      <c r="BK39" s="10">
        <v>0</v>
      </c>
      <c r="BL39" s="10">
        <v>0</v>
      </c>
      <c r="BM39" s="10">
        <v>0</v>
      </c>
      <c r="BN39" s="10">
        <v>0</v>
      </c>
      <c r="BO39" s="10">
        <v>0</v>
      </c>
      <c r="BP39" s="10">
        <v>0</v>
      </c>
      <c r="BQ39" s="10">
        <v>0</v>
      </c>
      <c r="BR39" s="10">
        <v>0</v>
      </c>
      <c r="BS39" s="10">
        <v>0</v>
      </c>
      <c r="BT39" s="10">
        <v>0</v>
      </c>
      <c r="BU39" s="10">
        <v>1.254039879744</v>
      </c>
      <c r="BV39" s="10">
        <v>0</v>
      </c>
      <c r="BW39" s="10">
        <v>0</v>
      </c>
      <c r="BX39" s="10">
        <v>0</v>
      </c>
      <c r="BY39" s="10">
        <v>0</v>
      </c>
      <c r="BZ39" s="10">
        <v>0</v>
      </c>
      <c r="CA39" s="10">
        <v>0</v>
      </c>
      <c r="CB39" s="10">
        <v>0</v>
      </c>
      <c r="CC39" s="10">
        <v>0</v>
      </c>
      <c r="CD39" s="10">
        <v>0</v>
      </c>
      <c r="CE39" s="10">
        <v>0</v>
      </c>
      <c r="CF39" s="10">
        <v>0</v>
      </c>
      <c r="CG39" s="10">
        <v>0</v>
      </c>
      <c r="CH39" s="10">
        <v>0</v>
      </c>
      <c r="CI39" s="10">
        <v>0</v>
      </c>
      <c r="CJ39" s="10">
        <v>0</v>
      </c>
      <c r="CK39" s="10">
        <v>0</v>
      </c>
      <c r="CL39" s="10">
        <v>0</v>
      </c>
      <c r="CM39" s="10">
        <v>0</v>
      </c>
      <c r="CN39" s="10">
        <v>0</v>
      </c>
      <c r="CO39" s="10">
        <v>0</v>
      </c>
      <c r="CP39" s="10">
        <v>0</v>
      </c>
      <c r="CQ39" s="10">
        <v>0</v>
      </c>
      <c r="CR39" s="10">
        <v>0</v>
      </c>
      <c r="CS39" s="10">
        <v>0</v>
      </c>
      <c r="CT39" s="10">
        <v>0</v>
      </c>
      <c r="CU39" s="10">
        <v>0</v>
      </c>
      <c r="CV39" s="10">
        <v>1.254039879744</v>
      </c>
    </row>
    <row r="40" spans="1:100" x14ac:dyDescent="0.4">
      <c r="B40" s="10">
        <v>258.6743145209</v>
      </c>
      <c r="C40" s="10">
        <v>206.75410247049999</v>
      </c>
      <c r="D40" s="10">
        <v>207.85803000000001</v>
      </c>
      <c r="E40" s="10">
        <v>239.88920721349999</v>
      </c>
      <c r="F40" s="10">
        <v>336.56823603610002</v>
      </c>
      <c r="G40" s="10">
        <v>414.93832661670001</v>
      </c>
      <c r="H40" s="10">
        <v>393.1087009327</v>
      </c>
      <c r="I40" s="10">
        <v>411.1167491361</v>
      </c>
      <c r="J40" s="10">
        <v>684.19789504209996</v>
      </c>
      <c r="K40" s="10">
        <v>419.0732289545</v>
      </c>
      <c r="L40" s="10">
        <v>387.37719659430002</v>
      </c>
      <c r="M40" s="10">
        <v>394.89598999999998</v>
      </c>
      <c r="N40" s="10">
        <v>379.96653470640001</v>
      </c>
      <c r="O40" s="10">
        <v>764.5510685534</v>
      </c>
      <c r="P40" s="10">
        <v>684.26920344040002</v>
      </c>
      <c r="Q40" s="10">
        <v>663.39166233169999</v>
      </c>
      <c r="R40" s="10">
        <v>674.01172105759997</v>
      </c>
      <c r="S40" s="10">
        <v>1128.41468854</v>
      </c>
      <c r="T40" s="10">
        <v>406.76220408530003</v>
      </c>
      <c r="U40" s="10">
        <v>349.80548503130001</v>
      </c>
      <c r="V40" s="10">
        <v>347.53294</v>
      </c>
      <c r="W40" s="10">
        <v>339.02333690590001</v>
      </c>
      <c r="X40" s="10">
        <v>618.09155849379999</v>
      </c>
      <c r="Y40" s="10">
        <v>617.18630347789997</v>
      </c>
      <c r="Z40" s="10">
        <v>627.76873530119997</v>
      </c>
      <c r="AA40" s="10">
        <v>636.72706064479996</v>
      </c>
      <c r="AB40" s="10">
        <v>1073.374845675</v>
      </c>
      <c r="AC40" s="10">
        <v>384.58491519939997</v>
      </c>
      <c r="AD40" s="10">
        <v>402.11084453350003</v>
      </c>
      <c r="AE40" s="10">
        <v>363.04106999999999</v>
      </c>
      <c r="AF40" s="10">
        <v>324.62825589760001</v>
      </c>
      <c r="AG40" s="10">
        <v>580.37435151759996</v>
      </c>
      <c r="AH40" s="10">
        <v>579.05991985059995</v>
      </c>
      <c r="AI40" s="10">
        <v>581.35840760539998</v>
      </c>
      <c r="AJ40" s="10">
        <v>561.89971533259995</v>
      </c>
      <c r="AK40" s="10">
        <v>927.34131457230001</v>
      </c>
      <c r="AL40" s="10">
        <v>337.67732900070001</v>
      </c>
      <c r="AM40" s="10">
        <v>293.76269319950001</v>
      </c>
      <c r="AN40" s="10">
        <v>324.50139000000001</v>
      </c>
      <c r="AO40" s="10">
        <v>297.39304834439997</v>
      </c>
      <c r="AP40" s="10">
        <v>532.71543810840001</v>
      </c>
      <c r="AQ40" s="10">
        <v>534.86103441440002</v>
      </c>
      <c r="AR40" s="10">
        <v>537.47378196149998</v>
      </c>
      <c r="AS40" s="10">
        <v>520.81066326339999</v>
      </c>
      <c r="AT40" s="10">
        <v>855.37523773249995</v>
      </c>
      <c r="AU40" s="10">
        <v>270.92492075069998</v>
      </c>
      <c r="AV40" s="10">
        <v>262.36693448670002</v>
      </c>
      <c r="AW40" s="10">
        <v>234.22774000000001</v>
      </c>
      <c r="AX40" s="10">
        <v>230.80629662379999</v>
      </c>
      <c r="AY40" s="10">
        <v>502.68849657880003</v>
      </c>
      <c r="AZ40" s="10">
        <v>488.03964374970002</v>
      </c>
      <c r="BA40" s="10">
        <v>520.38165158490006</v>
      </c>
      <c r="BB40" s="10">
        <v>463.59296599330003</v>
      </c>
      <c r="BC40" s="10">
        <v>868.07166433760005</v>
      </c>
      <c r="BD40" s="10">
        <v>186.9545668886</v>
      </c>
      <c r="BE40" s="10">
        <v>201.77211584380001</v>
      </c>
      <c r="BF40" s="10">
        <v>193.1121</v>
      </c>
      <c r="BG40" s="10">
        <v>177.74369082410001</v>
      </c>
      <c r="BH40" s="10">
        <v>246.89136659779999</v>
      </c>
      <c r="BI40" s="10">
        <v>261.6455684503</v>
      </c>
      <c r="BJ40" s="10">
        <v>246.00304049409999</v>
      </c>
      <c r="BK40" s="10">
        <v>286.2186198398</v>
      </c>
      <c r="BL40" s="10">
        <v>446.85162582309999</v>
      </c>
      <c r="BM40" s="10">
        <v>1118.3442517210001</v>
      </c>
      <c r="BN40" s="10">
        <v>1028.9519666829999</v>
      </c>
      <c r="BO40" s="10">
        <v>1005.80999</v>
      </c>
      <c r="BP40" s="10">
        <v>985.46039520500005</v>
      </c>
      <c r="BQ40" s="10">
        <v>1755.8868206699999</v>
      </c>
      <c r="BR40" s="10">
        <v>1752.8369306449999</v>
      </c>
      <c r="BS40" s="10">
        <v>1754.4793060980001</v>
      </c>
      <c r="BT40" s="10">
        <v>1799.134141944</v>
      </c>
      <c r="BU40" s="10">
        <v>3020.550763321</v>
      </c>
      <c r="BV40" s="10">
        <v>1153.612802186</v>
      </c>
      <c r="BW40" s="10">
        <v>1075.067046072</v>
      </c>
      <c r="BX40" s="10">
        <v>1047.8603499999999</v>
      </c>
      <c r="BY40" s="10">
        <v>1020.433488172</v>
      </c>
      <c r="BZ40" s="10">
        <v>1817.5978715010001</v>
      </c>
      <c r="CA40" s="10">
        <v>1805.6587632129999</v>
      </c>
      <c r="CB40" s="10">
        <v>1770.486660114</v>
      </c>
      <c r="CC40" s="10">
        <v>1701.07770433</v>
      </c>
      <c r="CD40" s="10">
        <v>2921.773676756</v>
      </c>
      <c r="CE40" s="10">
        <v>1509.81425698</v>
      </c>
      <c r="CF40" s="10">
        <v>1383.6496055079999</v>
      </c>
      <c r="CG40" s="10">
        <v>1355.1001699999999</v>
      </c>
      <c r="CH40" s="10">
        <v>1344.1290153089999</v>
      </c>
      <c r="CI40" s="10">
        <v>2363.4415661379999</v>
      </c>
      <c r="CJ40" s="10">
        <v>2343.7882726490002</v>
      </c>
      <c r="CK40" s="10">
        <v>2394.2378484450001</v>
      </c>
      <c r="CL40" s="10">
        <v>2358.2221231120002</v>
      </c>
      <c r="CM40" s="10">
        <v>4013.4190004729999</v>
      </c>
      <c r="CN40" s="10">
        <v>767.18574301950002</v>
      </c>
      <c r="CO40" s="10">
        <v>722.35039449199996</v>
      </c>
      <c r="CP40" s="10">
        <v>711.89931999999999</v>
      </c>
      <c r="CQ40" s="10">
        <v>664.87098469149998</v>
      </c>
      <c r="CR40" s="10">
        <v>1222.5584338619999</v>
      </c>
      <c r="CS40" s="10">
        <v>1236.211727351</v>
      </c>
      <c r="CT40" s="10">
        <v>1177.7621515549999</v>
      </c>
      <c r="CU40" s="10">
        <v>1191.125665729</v>
      </c>
      <c r="CV40" s="10">
        <v>1973.5561672179999</v>
      </c>
    </row>
    <row r="41" spans="1:100" x14ac:dyDescent="0.4">
      <c r="B41" s="4" t="s">
        <v>446</v>
      </c>
      <c r="C41" s="4" t="s">
        <v>446</v>
      </c>
      <c r="D41" s="4" t="s">
        <v>446</v>
      </c>
      <c r="E41" s="4" t="s">
        <v>446</v>
      </c>
      <c r="F41" s="4" t="s">
        <v>446</v>
      </c>
      <c r="G41" s="4" t="s">
        <v>446</v>
      </c>
      <c r="H41" s="4" t="s">
        <v>446</v>
      </c>
      <c r="I41" s="4" t="s">
        <v>446</v>
      </c>
      <c r="J41" s="4" t="s">
        <v>446</v>
      </c>
      <c r="K41" s="4" t="s">
        <v>446</v>
      </c>
      <c r="L41" s="4" t="s">
        <v>446</v>
      </c>
      <c r="M41" s="4" t="s">
        <v>446</v>
      </c>
      <c r="N41" s="4" t="s">
        <v>446</v>
      </c>
      <c r="O41" s="4" t="s">
        <v>446</v>
      </c>
      <c r="P41" s="4" t="s">
        <v>446</v>
      </c>
      <c r="Q41" s="4" t="s">
        <v>446</v>
      </c>
      <c r="R41" s="4" t="s">
        <v>446</v>
      </c>
      <c r="S41" s="4" t="s">
        <v>446</v>
      </c>
      <c r="T41" s="4" t="s">
        <v>95</v>
      </c>
      <c r="U41" s="4" t="s">
        <v>95</v>
      </c>
      <c r="V41" s="4" t="s">
        <v>95</v>
      </c>
      <c r="W41" s="4" t="s">
        <v>95</v>
      </c>
      <c r="X41" s="4" t="s">
        <v>95</v>
      </c>
      <c r="Y41" s="4" t="s">
        <v>95</v>
      </c>
      <c r="Z41" s="4" t="s">
        <v>95</v>
      </c>
      <c r="AA41" s="4" t="s">
        <v>95</v>
      </c>
      <c r="AB41" s="4" t="s">
        <v>95</v>
      </c>
      <c r="AC41" s="4" t="s">
        <v>446</v>
      </c>
      <c r="AD41" s="4" t="s">
        <v>446</v>
      </c>
      <c r="AE41" s="4" t="s">
        <v>446</v>
      </c>
      <c r="AF41" s="4" t="s">
        <v>446</v>
      </c>
      <c r="AG41" s="4" t="s">
        <v>446</v>
      </c>
      <c r="AH41" s="4" t="s">
        <v>446</v>
      </c>
      <c r="AI41" s="4" t="s">
        <v>446</v>
      </c>
      <c r="AJ41" s="4" t="s">
        <v>446</v>
      </c>
      <c r="AK41" s="4" t="s">
        <v>446</v>
      </c>
      <c r="AL41" s="4" t="s">
        <v>446</v>
      </c>
      <c r="AM41" s="4" t="s">
        <v>446</v>
      </c>
      <c r="AN41" s="4" t="s">
        <v>446</v>
      </c>
      <c r="AO41" s="4" t="s">
        <v>446</v>
      </c>
      <c r="AP41" s="4" t="s">
        <v>446</v>
      </c>
      <c r="AQ41" s="4" t="s">
        <v>446</v>
      </c>
      <c r="AR41" s="4" t="s">
        <v>446</v>
      </c>
      <c r="AS41" s="4" t="s">
        <v>446</v>
      </c>
      <c r="AT41" s="4" t="s">
        <v>446</v>
      </c>
      <c r="AU41" s="4" t="s">
        <v>446</v>
      </c>
      <c r="AV41" s="4" t="s">
        <v>446</v>
      </c>
      <c r="AW41" s="4" t="s">
        <v>446</v>
      </c>
      <c r="AX41" s="4" t="s">
        <v>446</v>
      </c>
      <c r="AY41" s="4" t="s">
        <v>446</v>
      </c>
      <c r="AZ41" s="4" t="s">
        <v>446</v>
      </c>
      <c r="BA41" s="4" t="s">
        <v>446</v>
      </c>
      <c r="BB41" s="4" t="s">
        <v>446</v>
      </c>
      <c r="BC41" s="4" t="s">
        <v>446</v>
      </c>
      <c r="BD41" s="4" t="s">
        <v>446</v>
      </c>
      <c r="BE41" s="4" t="s">
        <v>446</v>
      </c>
      <c r="BF41" s="4" t="s">
        <v>446</v>
      </c>
      <c r="BG41" s="4" t="s">
        <v>446</v>
      </c>
      <c r="BH41" s="4" t="s">
        <v>446</v>
      </c>
      <c r="BI41" s="4" t="s">
        <v>446</v>
      </c>
      <c r="BJ41" s="4" t="s">
        <v>446</v>
      </c>
      <c r="BK41" s="4" t="s">
        <v>446</v>
      </c>
      <c r="BL41" s="4" t="s">
        <v>446</v>
      </c>
      <c r="BM41" s="4" t="s">
        <v>95</v>
      </c>
      <c r="BN41" s="4" t="s">
        <v>95</v>
      </c>
      <c r="BO41" s="4" t="s">
        <v>95</v>
      </c>
      <c r="BP41" s="4" t="s">
        <v>95</v>
      </c>
      <c r="BQ41" s="4" t="s">
        <v>95</v>
      </c>
      <c r="BR41" s="4" t="s">
        <v>95</v>
      </c>
      <c r="BS41" s="4" t="s">
        <v>95</v>
      </c>
      <c r="BT41" s="4" t="s">
        <v>95</v>
      </c>
      <c r="BU41" s="4" t="s">
        <v>95</v>
      </c>
      <c r="BV41" s="4" t="s">
        <v>446</v>
      </c>
      <c r="BW41" s="4" t="s">
        <v>446</v>
      </c>
      <c r="BX41" s="4" t="s">
        <v>446</v>
      </c>
      <c r="BY41" s="4" t="s">
        <v>446</v>
      </c>
      <c r="BZ41" s="4" t="s">
        <v>446</v>
      </c>
      <c r="CA41" s="4" t="s">
        <v>446</v>
      </c>
      <c r="CB41" s="4" t="s">
        <v>446</v>
      </c>
      <c r="CC41" s="4" t="s">
        <v>446</v>
      </c>
      <c r="CD41" s="4" t="s">
        <v>446</v>
      </c>
      <c r="CE41" s="4" t="s">
        <v>446</v>
      </c>
      <c r="CF41" s="4" t="s">
        <v>446</v>
      </c>
      <c r="CG41" s="4" t="s">
        <v>446</v>
      </c>
      <c r="CH41" s="4" t="s">
        <v>446</v>
      </c>
      <c r="CI41" s="4" t="s">
        <v>446</v>
      </c>
      <c r="CJ41" s="4" t="s">
        <v>446</v>
      </c>
      <c r="CK41" s="4" t="s">
        <v>446</v>
      </c>
      <c r="CL41" s="4" t="s">
        <v>446</v>
      </c>
      <c r="CM41" s="4" t="s">
        <v>446</v>
      </c>
      <c r="CN41" s="4" t="s">
        <v>95</v>
      </c>
      <c r="CO41" s="4" t="s">
        <v>95</v>
      </c>
      <c r="CP41" s="4" t="s">
        <v>95</v>
      </c>
      <c r="CQ41" s="4" t="s">
        <v>95</v>
      </c>
      <c r="CR41" s="4" t="s">
        <v>95</v>
      </c>
      <c r="CS41" s="4" t="s">
        <v>95</v>
      </c>
      <c r="CT41" s="4" t="s">
        <v>95</v>
      </c>
      <c r="CU41" s="4" t="s">
        <v>95</v>
      </c>
      <c r="CV41" s="4" t="s">
        <v>95</v>
      </c>
    </row>
    <row r="42" spans="1:100" x14ac:dyDescent="0.4">
      <c r="A42" s="1" t="s">
        <v>908</v>
      </c>
      <c r="B42" s="9">
        <v>0</v>
      </c>
      <c r="C42" s="9">
        <v>0</v>
      </c>
      <c r="D42" s="9">
        <v>0</v>
      </c>
      <c r="E42" s="9">
        <v>0</v>
      </c>
      <c r="F42" s="9">
        <v>0</v>
      </c>
      <c r="G42" s="9">
        <v>3.4601845819300002E-2</v>
      </c>
      <c r="H42" s="9">
        <v>9.1673412737729998E-3</v>
      </c>
      <c r="I42" s="9">
        <v>2.243728414296E-2</v>
      </c>
      <c r="J42" s="9">
        <v>3.2026863437879999E-2</v>
      </c>
      <c r="K42" s="9">
        <v>0</v>
      </c>
      <c r="L42" s="9">
        <v>0</v>
      </c>
      <c r="M42" s="9">
        <v>0</v>
      </c>
      <c r="N42" s="9">
        <v>0</v>
      </c>
      <c r="O42" s="9">
        <v>0</v>
      </c>
      <c r="P42" s="9">
        <v>6.2786142665019994E-3</v>
      </c>
      <c r="Q42" s="9">
        <v>7.7064806753920001E-3</v>
      </c>
      <c r="R42" s="9">
        <v>1.1327522249460001E-2</v>
      </c>
      <c r="S42" s="9">
        <v>2.9480918399479999E-2</v>
      </c>
      <c r="T42" s="9">
        <v>0</v>
      </c>
      <c r="U42" s="9">
        <v>0</v>
      </c>
      <c r="V42" s="9">
        <v>0</v>
      </c>
      <c r="W42" s="9">
        <v>0</v>
      </c>
      <c r="X42" s="9">
        <v>0</v>
      </c>
      <c r="Y42" s="9">
        <v>2.0036724131280003E-2</v>
      </c>
      <c r="Z42" s="9">
        <v>1.063991609645E-2</v>
      </c>
      <c r="AA42" s="9">
        <v>3.948119473213E-3</v>
      </c>
      <c r="AB42" s="9">
        <v>2.810271575372E-2</v>
      </c>
      <c r="AC42" s="9">
        <v>0</v>
      </c>
      <c r="AD42" s="9">
        <v>0</v>
      </c>
      <c r="AE42" s="9">
        <v>0</v>
      </c>
      <c r="AF42" s="9">
        <v>0</v>
      </c>
      <c r="AG42" s="9">
        <v>0</v>
      </c>
      <c r="AH42" s="9">
        <v>1.379542877875E-2</v>
      </c>
      <c r="AI42" s="9">
        <v>1.6898146286850001E-2</v>
      </c>
      <c r="AJ42" s="9">
        <v>5.2742194565990001E-3</v>
      </c>
      <c r="AK42" s="9">
        <v>1.912252648486E-2</v>
      </c>
      <c r="AL42" s="9">
        <v>0</v>
      </c>
      <c r="AM42" s="9">
        <v>0</v>
      </c>
      <c r="AN42" s="9">
        <v>0</v>
      </c>
      <c r="AO42" s="9">
        <v>0</v>
      </c>
      <c r="AP42" s="9">
        <v>0</v>
      </c>
      <c r="AQ42" s="9">
        <v>1.357560178102E-3</v>
      </c>
      <c r="AR42" s="9">
        <v>4.1796247070460006E-3</v>
      </c>
      <c r="AS42" s="9">
        <v>5.5170369961249997E-3</v>
      </c>
      <c r="AT42" s="9">
        <v>8.5646013590470003E-3</v>
      </c>
      <c r="AU42" s="9">
        <v>0</v>
      </c>
      <c r="AV42" s="9">
        <v>0</v>
      </c>
      <c r="AW42" s="9">
        <v>0</v>
      </c>
      <c r="AX42" s="9">
        <v>0</v>
      </c>
      <c r="AY42" s="9">
        <v>0</v>
      </c>
      <c r="AZ42" s="9">
        <v>1.237094104277E-3</v>
      </c>
      <c r="BA42" s="9">
        <v>4.370014006762E-3</v>
      </c>
      <c r="BB42" s="9">
        <v>6.174803348015E-3</v>
      </c>
      <c r="BC42" s="9">
        <v>5.4947324058729995E-4</v>
      </c>
      <c r="BD42" s="9">
        <v>0</v>
      </c>
      <c r="BE42" s="9">
        <v>0</v>
      </c>
      <c r="BF42" s="9">
        <v>0</v>
      </c>
      <c r="BG42" s="9">
        <v>0</v>
      </c>
      <c r="BH42" s="9">
        <v>0</v>
      </c>
      <c r="BI42" s="9">
        <v>7.069154673412E-3</v>
      </c>
      <c r="BJ42" s="9">
        <v>0</v>
      </c>
      <c r="BK42" s="9">
        <v>2.0014542622339999E-3</v>
      </c>
      <c r="BL42" s="9">
        <v>0</v>
      </c>
      <c r="BM42" s="9">
        <v>0</v>
      </c>
      <c r="BN42" s="9">
        <v>0</v>
      </c>
      <c r="BO42" s="9">
        <v>0</v>
      </c>
      <c r="BP42" s="9">
        <v>0</v>
      </c>
      <c r="BQ42" s="9">
        <v>0</v>
      </c>
      <c r="BR42" s="9">
        <v>1.1858888012629999E-2</v>
      </c>
      <c r="BS42" s="9">
        <v>1.0432406865360001E-2</v>
      </c>
      <c r="BT42" s="9">
        <v>6.4576046794439998E-3</v>
      </c>
      <c r="BU42" s="9">
        <v>2.0294945451399999E-2</v>
      </c>
      <c r="BV42" s="9">
        <v>0</v>
      </c>
      <c r="BW42" s="9">
        <v>0</v>
      </c>
      <c r="BX42" s="9">
        <v>0</v>
      </c>
      <c r="BY42" s="9">
        <v>0</v>
      </c>
      <c r="BZ42" s="9">
        <v>0</v>
      </c>
      <c r="CA42" s="9">
        <v>1.1852427235659999E-2</v>
      </c>
      <c r="CB42" s="9">
        <v>5.2425777337979998E-3</v>
      </c>
      <c r="CC42" s="9">
        <v>9.0624685059759996E-3</v>
      </c>
      <c r="CD42" s="9">
        <v>1.69685586635E-2</v>
      </c>
      <c r="CE42" s="9">
        <v>0</v>
      </c>
      <c r="CF42" s="9">
        <v>0</v>
      </c>
      <c r="CG42" s="9">
        <v>0</v>
      </c>
      <c r="CH42" s="9">
        <v>0</v>
      </c>
      <c r="CI42" s="9">
        <v>0</v>
      </c>
      <c r="CJ42" s="9">
        <v>1.5655306183830001E-2</v>
      </c>
      <c r="CK42" s="9">
        <v>1.052810271521E-2</v>
      </c>
      <c r="CL42" s="9">
        <v>9.0841365070970011E-3</v>
      </c>
      <c r="CM42" s="9">
        <v>2.1394338580570001E-2</v>
      </c>
      <c r="CN42" s="9">
        <v>0</v>
      </c>
      <c r="CO42" s="9">
        <v>0</v>
      </c>
      <c r="CP42" s="9">
        <v>0</v>
      </c>
      <c r="CQ42" s="9">
        <v>0</v>
      </c>
      <c r="CR42" s="9">
        <v>0</v>
      </c>
      <c r="CS42" s="9">
        <v>4.4453654729010002E-3</v>
      </c>
      <c r="CT42" s="9">
        <v>3.8489898314440002E-3</v>
      </c>
      <c r="CU42" s="9">
        <v>6.0640552892520004E-3</v>
      </c>
      <c r="CV42" s="9">
        <v>1.2675472055970001E-2</v>
      </c>
    </row>
    <row r="43" spans="1:100" x14ac:dyDescent="0.4">
      <c r="B43" s="10">
        <v>0</v>
      </c>
      <c r="C43" s="10">
        <v>0</v>
      </c>
      <c r="D43" s="10">
        <v>0</v>
      </c>
      <c r="E43" s="10">
        <v>0</v>
      </c>
      <c r="F43" s="10">
        <v>0</v>
      </c>
      <c r="G43" s="10">
        <v>5</v>
      </c>
      <c r="H43" s="10">
        <v>2</v>
      </c>
      <c r="I43" s="10">
        <v>4</v>
      </c>
      <c r="J43" s="10">
        <v>21</v>
      </c>
      <c r="K43" s="10">
        <v>0</v>
      </c>
      <c r="L43" s="10">
        <v>0</v>
      </c>
      <c r="M43" s="10">
        <v>0</v>
      </c>
      <c r="N43" s="10">
        <v>0</v>
      </c>
      <c r="O43" s="10">
        <v>0</v>
      </c>
      <c r="P43" s="10">
        <v>2</v>
      </c>
      <c r="Q43" s="10">
        <v>4</v>
      </c>
      <c r="R43" s="10">
        <v>6</v>
      </c>
      <c r="S43" s="10">
        <v>30</v>
      </c>
      <c r="T43" s="10">
        <v>0</v>
      </c>
      <c r="U43" s="10">
        <v>0</v>
      </c>
      <c r="V43" s="10">
        <v>0</v>
      </c>
      <c r="W43" s="10">
        <v>0</v>
      </c>
      <c r="X43" s="10">
        <v>0</v>
      </c>
      <c r="Y43" s="10">
        <v>8</v>
      </c>
      <c r="Z43" s="10">
        <v>4</v>
      </c>
      <c r="AA43" s="10">
        <v>1</v>
      </c>
      <c r="AB43" s="10">
        <v>32</v>
      </c>
      <c r="AC43" s="10">
        <v>0</v>
      </c>
      <c r="AD43" s="10">
        <v>0</v>
      </c>
      <c r="AE43" s="10">
        <v>0</v>
      </c>
      <c r="AF43" s="10">
        <v>0</v>
      </c>
      <c r="AG43" s="10">
        <v>0</v>
      </c>
      <c r="AH43" s="10">
        <v>6</v>
      </c>
      <c r="AI43" s="10">
        <v>6</v>
      </c>
      <c r="AJ43" s="10">
        <v>3</v>
      </c>
      <c r="AK43" s="10">
        <v>15</v>
      </c>
      <c r="AL43" s="10">
        <v>0</v>
      </c>
      <c r="AM43" s="10">
        <v>0</v>
      </c>
      <c r="AN43" s="10">
        <v>0</v>
      </c>
      <c r="AO43" s="10">
        <v>0</v>
      </c>
      <c r="AP43" s="10">
        <v>0</v>
      </c>
      <c r="AQ43" s="10">
        <v>1</v>
      </c>
      <c r="AR43" s="10">
        <v>3</v>
      </c>
      <c r="AS43" s="10">
        <v>2</v>
      </c>
      <c r="AT43" s="10">
        <v>7</v>
      </c>
      <c r="AU43" s="10">
        <v>0</v>
      </c>
      <c r="AV43" s="10">
        <v>0</v>
      </c>
      <c r="AW43" s="10">
        <v>0</v>
      </c>
      <c r="AX43" s="10">
        <v>0</v>
      </c>
      <c r="AY43" s="10">
        <v>0</v>
      </c>
      <c r="AZ43" s="10">
        <v>2</v>
      </c>
      <c r="BA43" s="10">
        <v>2</v>
      </c>
      <c r="BB43" s="10">
        <v>4</v>
      </c>
      <c r="BC43" s="10">
        <v>1</v>
      </c>
      <c r="BD43" s="10">
        <v>0</v>
      </c>
      <c r="BE43" s="10">
        <v>0</v>
      </c>
      <c r="BF43" s="10">
        <v>0</v>
      </c>
      <c r="BG43" s="10">
        <v>0</v>
      </c>
      <c r="BH43" s="10">
        <v>0</v>
      </c>
      <c r="BI43" s="10">
        <v>3</v>
      </c>
      <c r="BJ43" s="10">
        <v>0</v>
      </c>
      <c r="BK43" s="10">
        <v>1</v>
      </c>
      <c r="BL43" s="10">
        <v>0</v>
      </c>
      <c r="BM43" s="10">
        <v>0</v>
      </c>
      <c r="BN43" s="10">
        <v>0</v>
      </c>
      <c r="BO43" s="10">
        <v>0</v>
      </c>
      <c r="BP43" s="10">
        <v>0</v>
      </c>
      <c r="BQ43" s="10">
        <v>0</v>
      </c>
      <c r="BR43" s="10">
        <v>15</v>
      </c>
      <c r="BS43" s="10">
        <v>10</v>
      </c>
      <c r="BT43" s="10">
        <v>6</v>
      </c>
      <c r="BU43" s="10">
        <v>50</v>
      </c>
      <c r="BV43" s="10">
        <v>0</v>
      </c>
      <c r="BW43" s="10">
        <v>0</v>
      </c>
      <c r="BX43" s="10">
        <v>0</v>
      </c>
      <c r="BY43" s="10">
        <v>0</v>
      </c>
      <c r="BZ43" s="10">
        <v>0</v>
      </c>
      <c r="CA43" s="10">
        <v>12</v>
      </c>
      <c r="CB43" s="10">
        <v>10</v>
      </c>
      <c r="CC43" s="10">
        <v>14</v>
      </c>
      <c r="CD43" s="10">
        <v>56</v>
      </c>
      <c r="CE43" s="10">
        <v>0</v>
      </c>
      <c r="CF43" s="10">
        <v>0</v>
      </c>
      <c r="CG43" s="10">
        <v>0</v>
      </c>
      <c r="CH43" s="10">
        <v>0</v>
      </c>
      <c r="CI43" s="10">
        <v>0</v>
      </c>
      <c r="CJ43" s="10">
        <v>22</v>
      </c>
      <c r="CK43" s="10">
        <v>18</v>
      </c>
      <c r="CL43" s="10">
        <v>15</v>
      </c>
      <c r="CM43" s="10">
        <v>84</v>
      </c>
      <c r="CN43" s="10">
        <v>0</v>
      </c>
      <c r="CO43" s="10">
        <v>0</v>
      </c>
      <c r="CP43" s="10">
        <v>0</v>
      </c>
      <c r="CQ43" s="10">
        <v>0</v>
      </c>
      <c r="CR43" s="10">
        <v>0</v>
      </c>
      <c r="CS43" s="10">
        <v>5</v>
      </c>
      <c r="CT43" s="10">
        <v>3</v>
      </c>
      <c r="CU43" s="10">
        <v>6</v>
      </c>
      <c r="CV43" s="10">
        <v>22</v>
      </c>
    </row>
    <row r="44" spans="1:100" x14ac:dyDescent="0.4">
      <c r="B44" s="10">
        <v>136</v>
      </c>
      <c r="C44" s="10">
        <v>108</v>
      </c>
      <c r="D44" s="10">
        <v>91</v>
      </c>
      <c r="E44" s="10">
        <v>81</v>
      </c>
      <c r="F44" s="10">
        <v>151</v>
      </c>
      <c r="G44" s="10">
        <v>140</v>
      </c>
      <c r="H44" s="10">
        <v>171</v>
      </c>
      <c r="I44" s="10">
        <v>194</v>
      </c>
      <c r="J44" s="10">
        <v>525</v>
      </c>
      <c r="K44" s="10">
        <v>292</v>
      </c>
      <c r="L44" s="10">
        <v>251</v>
      </c>
      <c r="M44" s="10">
        <v>254</v>
      </c>
      <c r="N44" s="10">
        <v>265</v>
      </c>
      <c r="O44" s="10">
        <v>474</v>
      </c>
      <c r="P44" s="10">
        <v>399</v>
      </c>
      <c r="Q44" s="10">
        <v>458</v>
      </c>
      <c r="R44" s="10">
        <v>487</v>
      </c>
      <c r="S44" s="10">
        <v>1024</v>
      </c>
      <c r="T44" s="10">
        <v>317</v>
      </c>
      <c r="U44" s="10">
        <v>269</v>
      </c>
      <c r="V44" s="10">
        <v>299</v>
      </c>
      <c r="W44" s="10">
        <v>308</v>
      </c>
      <c r="X44" s="10">
        <v>580</v>
      </c>
      <c r="Y44" s="10">
        <v>558</v>
      </c>
      <c r="Z44" s="10">
        <v>557</v>
      </c>
      <c r="AA44" s="10">
        <v>670</v>
      </c>
      <c r="AB44" s="10">
        <v>1265</v>
      </c>
      <c r="AC44" s="10">
        <v>386</v>
      </c>
      <c r="AD44" s="10">
        <v>369</v>
      </c>
      <c r="AE44" s="10">
        <v>370</v>
      </c>
      <c r="AF44" s="10">
        <v>311</v>
      </c>
      <c r="AG44" s="10">
        <v>580</v>
      </c>
      <c r="AH44" s="10">
        <v>579</v>
      </c>
      <c r="AI44" s="10">
        <v>605</v>
      </c>
      <c r="AJ44" s="10">
        <v>615</v>
      </c>
      <c r="AK44" s="10">
        <v>977</v>
      </c>
      <c r="AL44" s="10">
        <v>500</v>
      </c>
      <c r="AM44" s="10">
        <v>434</v>
      </c>
      <c r="AN44" s="10">
        <v>404</v>
      </c>
      <c r="AO44" s="10">
        <v>417</v>
      </c>
      <c r="AP44" s="10">
        <v>702</v>
      </c>
      <c r="AQ44" s="10">
        <v>697</v>
      </c>
      <c r="AR44" s="10">
        <v>673</v>
      </c>
      <c r="AS44" s="10">
        <v>615</v>
      </c>
      <c r="AT44" s="10">
        <v>885</v>
      </c>
      <c r="AU44" s="10">
        <v>437</v>
      </c>
      <c r="AV44" s="10">
        <v>465</v>
      </c>
      <c r="AW44" s="10">
        <v>429</v>
      </c>
      <c r="AX44" s="10">
        <v>412</v>
      </c>
      <c r="AY44" s="10">
        <v>735</v>
      </c>
      <c r="AZ44" s="10">
        <v>799</v>
      </c>
      <c r="BA44" s="10">
        <v>729</v>
      </c>
      <c r="BB44" s="10">
        <v>608</v>
      </c>
      <c r="BC44" s="10">
        <v>879</v>
      </c>
      <c r="BD44" s="10">
        <v>204</v>
      </c>
      <c r="BE44" s="10">
        <v>207</v>
      </c>
      <c r="BF44" s="10">
        <v>215</v>
      </c>
      <c r="BG44" s="10">
        <v>194</v>
      </c>
      <c r="BH44" s="10">
        <v>361</v>
      </c>
      <c r="BI44" s="10">
        <v>408</v>
      </c>
      <c r="BJ44" s="10">
        <v>375</v>
      </c>
      <c r="BK44" s="10">
        <v>339</v>
      </c>
      <c r="BL44" s="10">
        <v>431</v>
      </c>
      <c r="BM44" s="10">
        <v>1055</v>
      </c>
      <c r="BN44" s="10">
        <v>974</v>
      </c>
      <c r="BO44" s="10">
        <v>971</v>
      </c>
      <c r="BP44" s="10">
        <v>879</v>
      </c>
      <c r="BQ44" s="10">
        <v>1564</v>
      </c>
      <c r="BR44" s="10">
        <v>1560</v>
      </c>
      <c r="BS44" s="10">
        <v>1486</v>
      </c>
      <c r="BT44" s="10">
        <v>1327</v>
      </c>
      <c r="BU44" s="10">
        <v>2296</v>
      </c>
      <c r="BV44" s="10">
        <v>1217</v>
      </c>
      <c r="BW44" s="10">
        <v>1129</v>
      </c>
      <c r="BX44" s="10">
        <v>1090</v>
      </c>
      <c r="BY44" s="10">
        <v>1124</v>
      </c>
      <c r="BZ44" s="10">
        <v>2010</v>
      </c>
      <c r="CA44" s="10">
        <v>2001</v>
      </c>
      <c r="CB44" s="10">
        <v>2055</v>
      </c>
      <c r="CC44" s="10">
        <v>2161</v>
      </c>
      <c r="CD44" s="10">
        <v>3652</v>
      </c>
      <c r="CE44" s="10">
        <v>1503</v>
      </c>
      <c r="CF44" s="10">
        <v>1379</v>
      </c>
      <c r="CG44" s="10">
        <v>1366</v>
      </c>
      <c r="CH44" s="10">
        <v>1335</v>
      </c>
      <c r="CI44" s="10">
        <v>2387</v>
      </c>
      <c r="CJ44" s="10">
        <v>2405</v>
      </c>
      <c r="CK44" s="10">
        <v>2382</v>
      </c>
      <c r="CL44" s="10">
        <v>2397</v>
      </c>
      <c r="CM44" s="10">
        <v>4107</v>
      </c>
      <c r="CN44" s="10">
        <v>774</v>
      </c>
      <c r="CO44" s="10">
        <v>727</v>
      </c>
      <c r="CP44" s="10">
        <v>701</v>
      </c>
      <c r="CQ44" s="10">
        <v>674</v>
      </c>
      <c r="CR44" s="10">
        <v>1199</v>
      </c>
      <c r="CS44" s="10">
        <v>1175</v>
      </c>
      <c r="CT44" s="10">
        <v>1190</v>
      </c>
      <c r="CU44" s="10">
        <v>1127</v>
      </c>
      <c r="CV44" s="10">
        <v>1880</v>
      </c>
    </row>
    <row r="45" spans="1:100" x14ac:dyDescent="0.4">
      <c r="B45" s="10">
        <v>0</v>
      </c>
      <c r="C45" s="10">
        <v>0</v>
      </c>
      <c r="D45" s="10">
        <v>0</v>
      </c>
      <c r="E45" s="10">
        <v>0</v>
      </c>
      <c r="F45" s="10">
        <v>0</v>
      </c>
      <c r="G45" s="10">
        <v>14.35763200211</v>
      </c>
      <c r="H45" s="10">
        <v>3.6037616191390001</v>
      </c>
      <c r="I45" s="10">
        <v>9.2243433162970003</v>
      </c>
      <c r="J45" s="10">
        <v>21.912712548990001</v>
      </c>
      <c r="K45" s="10">
        <v>0</v>
      </c>
      <c r="L45" s="10">
        <v>0</v>
      </c>
      <c r="M45" s="10">
        <v>0</v>
      </c>
      <c r="N45" s="10">
        <v>0</v>
      </c>
      <c r="O45" s="10">
        <v>0</v>
      </c>
      <c r="P45" s="10">
        <v>4.2962623828490001</v>
      </c>
      <c r="Q45" s="10">
        <v>5.1124150259760004</v>
      </c>
      <c r="R45" s="10">
        <v>7.6348827666780004</v>
      </c>
      <c r="S45" s="10">
        <v>33.266701353610003</v>
      </c>
      <c r="T45" s="10">
        <v>0</v>
      </c>
      <c r="U45" s="10">
        <v>0</v>
      </c>
      <c r="V45" s="10">
        <v>0</v>
      </c>
      <c r="W45" s="10">
        <v>0</v>
      </c>
      <c r="X45" s="10">
        <v>0</v>
      </c>
      <c r="Y45" s="10">
        <v>12.36639170039</v>
      </c>
      <c r="Z45" s="10">
        <v>6.6794066715809999</v>
      </c>
      <c r="AA45" s="10">
        <v>2.513874507253</v>
      </c>
      <c r="AB45" s="10">
        <v>30.164748185200001</v>
      </c>
      <c r="AC45" s="10">
        <v>0</v>
      </c>
      <c r="AD45" s="10">
        <v>0</v>
      </c>
      <c r="AE45" s="10">
        <v>0</v>
      </c>
      <c r="AF45" s="10">
        <v>0</v>
      </c>
      <c r="AG45" s="10">
        <v>0</v>
      </c>
      <c r="AH45" s="10">
        <v>7.9883798829290003</v>
      </c>
      <c r="AI45" s="10">
        <v>9.8238794168049992</v>
      </c>
      <c r="AJ45" s="10">
        <v>2.9635824112639999</v>
      </c>
      <c r="AK45" s="10">
        <v>17.733108848419999</v>
      </c>
      <c r="AL45" s="10">
        <v>0</v>
      </c>
      <c r="AM45" s="10">
        <v>0</v>
      </c>
      <c r="AN45" s="10">
        <v>0</v>
      </c>
      <c r="AO45" s="10">
        <v>0</v>
      </c>
      <c r="AP45" s="10">
        <v>0</v>
      </c>
      <c r="AQ45" s="10">
        <v>0.7261060411393</v>
      </c>
      <c r="AR45" s="10">
        <v>2.246438698475</v>
      </c>
      <c r="AS45" s="10">
        <v>2.8733316972009999</v>
      </c>
      <c r="AT45" s="10">
        <v>7.3259479235790002</v>
      </c>
      <c r="AU45" s="10">
        <v>0</v>
      </c>
      <c r="AV45" s="10">
        <v>0</v>
      </c>
      <c r="AW45" s="10">
        <v>0</v>
      </c>
      <c r="AX45" s="10">
        <v>0</v>
      </c>
      <c r="AY45" s="10">
        <v>0</v>
      </c>
      <c r="AZ45" s="10">
        <v>0.60375096593620003</v>
      </c>
      <c r="BA45" s="10">
        <v>2.274075106288</v>
      </c>
      <c r="BB45" s="10">
        <v>2.8625953985320001</v>
      </c>
      <c r="BC45" s="10">
        <v>0.4769821504656</v>
      </c>
      <c r="BD45" s="10">
        <v>0</v>
      </c>
      <c r="BE45" s="10">
        <v>0</v>
      </c>
      <c r="BF45" s="10">
        <v>0</v>
      </c>
      <c r="BG45" s="10">
        <v>0</v>
      </c>
      <c r="BH45" s="10">
        <v>0</v>
      </c>
      <c r="BI45" s="10">
        <v>1.8496129929880001</v>
      </c>
      <c r="BJ45" s="10">
        <v>0</v>
      </c>
      <c r="BK45" s="10">
        <v>0.57285347660920005</v>
      </c>
      <c r="BL45" s="10">
        <v>0</v>
      </c>
      <c r="BM45" s="10">
        <v>0</v>
      </c>
      <c r="BN45" s="10">
        <v>0</v>
      </c>
      <c r="BO45" s="10">
        <v>0</v>
      </c>
      <c r="BP45" s="10">
        <v>0</v>
      </c>
      <c r="BQ45" s="10">
        <v>0</v>
      </c>
      <c r="BR45" s="10">
        <v>20.78669686492</v>
      </c>
      <c r="BS45" s="10">
        <v>18.30344195807</v>
      </c>
      <c r="BT45" s="10">
        <v>11.61809705396</v>
      </c>
      <c r="BU45" s="10">
        <v>61.301912974780002</v>
      </c>
      <c r="BV45" s="10">
        <v>0</v>
      </c>
      <c r="BW45" s="10">
        <v>0</v>
      </c>
      <c r="BX45" s="10">
        <v>0</v>
      </c>
      <c r="BY45" s="10">
        <v>0</v>
      </c>
      <c r="BZ45" s="10">
        <v>0</v>
      </c>
      <c r="CA45" s="10">
        <v>21.40143910342</v>
      </c>
      <c r="CB45" s="10">
        <v>9.2819139423019994</v>
      </c>
      <c r="CC45" s="10">
        <v>15.41596312171</v>
      </c>
      <c r="CD45" s="10">
        <v>49.578288035489997</v>
      </c>
      <c r="CE45" s="10">
        <v>0</v>
      </c>
      <c r="CF45" s="10">
        <v>0</v>
      </c>
      <c r="CG45" s="10">
        <v>0</v>
      </c>
      <c r="CH45" s="10">
        <v>0</v>
      </c>
      <c r="CI45" s="10">
        <v>0</v>
      </c>
      <c r="CJ45" s="10">
        <v>36.692723038380002</v>
      </c>
      <c r="CK45" s="10">
        <v>25.206781993069999</v>
      </c>
      <c r="CL45" s="10">
        <v>21.422411680410001</v>
      </c>
      <c r="CM45" s="10">
        <v>85.864444961800004</v>
      </c>
      <c r="CN45" s="10">
        <v>0</v>
      </c>
      <c r="CO45" s="10">
        <v>0</v>
      </c>
      <c r="CP45" s="10">
        <v>0</v>
      </c>
      <c r="CQ45" s="10">
        <v>0</v>
      </c>
      <c r="CR45" s="10">
        <v>0</v>
      </c>
      <c r="CS45" s="10">
        <v>5.4954129299629999</v>
      </c>
      <c r="CT45" s="10">
        <v>4.533194545193</v>
      </c>
      <c r="CU45" s="10">
        <v>7.2230518934259997</v>
      </c>
      <c r="CV45" s="10">
        <v>25.015756048459998</v>
      </c>
    </row>
    <row r="46" spans="1:100" x14ac:dyDescent="0.4">
      <c r="B46" s="10">
        <v>258.6743145209</v>
      </c>
      <c r="C46" s="10">
        <v>206.75410247049999</v>
      </c>
      <c r="D46" s="10">
        <v>207.85803000000001</v>
      </c>
      <c r="E46" s="10">
        <v>239.88920721349999</v>
      </c>
      <c r="F46" s="10">
        <v>336.56823603610002</v>
      </c>
      <c r="G46" s="10">
        <v>414.93832661670001</v>
      </c>
      <c r="H46" s="10">
        <v>393.1087009327</v>
      </c>
      <c r="I46" s="10">
        <v>411.1167491361</v>
      </c>
      <c r="J46" s="10">
        <v>684.19789504209996</v>
      </c>
      <c r="K46" s="10">
        <v>419.0732289545</v>
      </c>
      <c r="L46" s="10">
        <v>387.37719659430002</v>
      </c>
      <c r="M46" s="10">
        <v>394.89598999999998</v>
      </c>
      <c r="N46" s="10">
        <v>379.96653470640001</v>
      </c>
      <c r="O46" s="10">
        <v>764.5510685534</v>
      </c>
      <c r="P46" s="10">
        <v>684.26920344040002</v>
      </c>
      <c r="Q46" s="10">
        <v>663.39166233169999</v>
      </c>
      <c r="R46" s="10">
        <v>674.01172105759997</v>
      </c>
      <c r="S46" s="10">
        <v>1128.41468854</v>
      </c>
      <c r="T46" s="10">
        <v>406.76220408530003</v>
      </c>
      <c r="U46" s="10">
        <v>349.80548503130001</v>
      </c>
      <c r="V46" s="10">
        <v>347.53294</v>
      </c>
      <c r="W46" s="10">
        <v>339.02333690590001</v>
      </c>
      <c r="X46" s="10">
        <v>618.09155849379999</v>
      </c>
      <c r="Y46" s="10">
        <v>617.18630347789997</v>
      </c>
      <c r="Z46" s="10">
        <v>627.76873530119997</v>
      </c>
      <c r="AA46" s="10">
        <v>636.72706064479996</v>
      </c>
      <c r="AB46" s="10">
        <v>1073.374845675</v>
      </c>
      <c r="AC46" s="10">
        <v>384.58491519939997</v>
      </c>
      <c r="AD46" s="10">
        <v>402.11084453350003</v>
      </c>
      <c r="AE46" s="10">
        <v>363.04106999999999</v>
      </c>
      <c r="AF46" s="10">
        <v>324.62825589760001</v>
      </c>
      <c r="AG46" s="10">
        <v>580.37435151759996</v>
      </c>
      <c r="AH46" s="10">
        <v>579.05991985059995</v>
      </c>
      <c r="AI46" s="10">
        <v>581.35840760539998</v>
      </c>
      <c r="AJ46" s="10">
        <v>561.89971533259995</v>
      </c>
      <c r="AK46" s="10">
        <v>927.34131457230001</v>
      </c>
      <c r="AL46" s="10">
        <v>337.67732900070001</v>
      </c>
      <c r="AM46" s="10">
        <v>293.76269319950001</v>
      </c>
      <c r="AN46" s="10">
        <v>324.50139000000001</v>
      </c>
      <c r="AO46" s="10">
        <v>297.39304834439997</v>
      </c>
      <c r="AP46" s="10">
        <v>532.71543810840001</v>
      </c>
      <c r="AQ46" s="10">
        <v>534.86103441440002</v>
      </c>
      <c r="AR46" s="10">
        <v>537.47378196149998</v>
      </c>
      <c r="AS46" s="10">
        <v>520.81066326339999</v>
      </c>
      <c r="AT46" s="10">
        <v>855.37523773249995</v>
      </c>
      <c r="AU46" s="10">
        <v>270.92492075069998</v>
      </c>
      <c r="AV46" s="10">
        <v>262.36693448670002</v>
      </c>
      <c r="AW46" s="10">
        <v>234.22774000000001</v>
      </c>
      <c r="AX46" s="10">
        <v>230.80629662379999</v>
      </c>
      <c r="AY46" s="10">
        <v>502.68849657880003</v>
      </c>
      <c r="AZ46" s="10">
        <v>488.03964374970002</v>
      </c>
      <c r="BA46" s="10">
        <v>520.38165158490006</v>
      </c>
      <c r="BB46" s="10">
        <v>463.59296599330003</v>
      </c>
      <c r="BC46" s="10">
        <v>868.07166433760005</v>
      </c>
      <c r="BD46" s="10">
        <v>186.9545668886</v>
      </c>
      <c r="BE46" s="10">
        <v>201.77211584380001</v>
      </c>
      <c r="BF46" s="10">
        <v>193.1121</v>
      </c>
      <c r="BG46" s="10">
        <v>177.74369082410001</v>
      </c>
      <c r="BH46" s="10">
        <v>246.89136659779999</v>
      </c>
      <c r="BI46" s="10">
        <v>261.6455684503</v>
      </c>
      <c r="BJ46" s="10">
        <v>246.00304049409999</v>
      </c>
      <c r="BK46" s="10">
        <v>286.2186198398</v>
      </c>
      <c r="BL46" s="10">
        <v>446.85162582309999</v>
      </c>
      <c r="BM46" s="10">
        <v>1118.3442517210001</v>
      </c>
      <c r="BN46" s="10">
        <v>1028.9519666829999</v>
      </c>
      <c r="BO46" s="10">
        <v>1005.80999</v>
      </c>
      <c r="BP46" s="10">
        <v>985.46039520500005</v>
      </c>
      <c r="BQ46" s="10">
        <v>1755.8868206699999</v>
      </c>
      <c r="BR46" s="10">
        <v>1752.8369306449999</v>
      </c>
      <c r="BS46" s="10">
        <v>1754.4793060980001</v>
      </c>
      <c r="BT46" s="10">
        <v>1799.134141944</v>
      </c>
      <c r="BU46" s="10">
        <v>3020.550763321</v>
      </c>
      <c r="BV46" s="10">
        <v>1153.612802186</v>
      </c>
      <c r="BW46" s="10">
        <v>1075.067046072</v>
      </c>
      <c r="BX46" s="10">
        <v>1047.8603499999999</v>
      </c>
      <c r="BY46" s="10">
        <v>1020.433488172</v>
      </c>
      <c r="BZ46" s="10">
        <v>1817.5978715010001</v>
      </c>
      <c r="CA46" s="10">
        <v>1805.6587632129999</v>
      </c>
      <c r="CB46" s="10">
        <v>1770.486660114</v>
      </c>
      <c r="CC46" s="10">
        <v>1701.07770433</v>
      </c>
      <c r="CD46" s="10">
        <v>2921.773676756</v>
      </c>
      <c r="CE46" s="10">
        <v>1509.81425698</v>
      </c>
      <c r="CF46" s="10">
        <v>1383.6496055079999</v>
      </c>
      <c r="CG46" s="10">
        <v>1355.1001699999999</v>
      </c>
      <c r="CH46" s="10">
        <v>1344.1290153089999</v>
      </c>
      <c r="CI46" s="10">
        <v>2363.4415661379999</v>
      </c>
      <c r="CJ46" s="10">
        <v>2343.7882726490002</v>
      </c>
      <c r="CK46" s="10">
        <v>2394.2378484450001</v>
      </c>
      <c r="CL46" s="10">
        <v>2358.2221231120002</v>
      </c>
      <c r="CM46" s="10">
        <v>4013.4190004729999</v>
      </c>
      <c r="CN46" s="10">
        <v>767.18574301950002</v>
      </c>
      <c r="CO46" s="10">
        <v>722.35039449199996</v>
      </c>
      <c r="CP46" s="10">
        <v>711.89931999999999</v>
      </c>
      <c r="CQ46" s="10">
        <v>664.87098469149998</v>
      </c>
      <c r="CR46" s="10">
        <v>1222.5584338619999</v>
      </c>
      <c r="CS46" s="10">
        <v>1236.211727351</v>
      </c>
      <c r="CT46" s="10">
        <v>1177.7621515549999</v>
      </c>
      <c r="CU46" s="10">
        <v>1191.125665729</v>
      </c>
      <c r="CV46" s="10">
        <v>1973.5561672179999</v>
      </c>
    </row>
    <row r="47" spans="1:100" x14ac:dyDescent="0.4">
      <c r="B47" s="4" t="s">
        <v>95</v>
      </c>
      <c r="C47" s="4" t="s">
        <v>95</v>
      </c>
      <c r="D47" s="4" t="s">
        <v>95</v>
      </c>
      <c r="E47" s="4" t="s">
        <v>95</v>
      </c>
      <c r="F47" s="4" t="s">
        <v>95</v>
      </c>
      <c r="G47" s="4" t="s">
        <v>236</v>
      </c>
      <c r="H47" s="4" t="s">
        <v>95</v>
      </c>
      <c r="I47" s="4" t="s">
        <v>95</v>
      </c>
      <c r="J47" s="4" t="s">
        <v>397</v>
      </c>
      <c r="K47" s="4" t="s">
        <v>95</v>
      </c>
      <c r="L47" s="4" t="s">
        <v>95</v>
      </c>
      <c r="M47" s="4" t="s">
        <v>95</v>
      </c>
      <c r="N47" s="4" t="s">
        <v>95</v>
      </c>
      <c r="O47" s="4" t="s">
        <v>95</v>
      </c>
      <c r="P47" s="4" t="s">
        <v>95</v>
      </c>
      <c r="Q47" s="4" t="s">
        <v>95</v>
      </c>
      <c r="R47" s="4" t="s">
        <v>236</v>
      </c>
      <c r="S47" s="4" t="s">
        <v>895</v>
      </c>
      <c r="T47" s="4" t="s">
        <v>95</v>
      </c>
      <c r="U47" s="4" t="s">
        <v>95</v>
      </c>
      <c r="V47" s="4" t="s">
        <v>95</v>
      </c>
      <c r="W47" s="4" t="s">
        <v>95</v>
      </c>
      <c r="X47" s="4" t="s">
        <v>95</v>
      </c>
      <c r="Y47" s="4" t="s">
        <v>397</v>
      </c>
      <c r="Z47" s="4" t="s">
        <v>95</v>
      </c>
      <c r="AA47" s="4" t="s">
        <v>95</v>
      </c>
      <c r="AB47" s="4" t="s">
        <v>561</v>
      </c>
      <c r="AC47" s="4" t="s">
        <v>95</v>
      </c>
      <c r="AD47" s="4" t="s">
        <v>95</v>
      </c>
      <c r="AE47" s="4" t="s">
        <v>95</v>
      </c>
      <c r="AF47" s="4" t="s">
        <v>95</v>
      </c>
      <c r="AG47" s="4" t="s">
        <v>95</v>
      </c>
      <c r="AH47" s="4" t="s">
        <v>236</v>
      </c>
      <c r="AI47" s="4" t="s">
        <v>236</v>
      </c>
      <c r="AJ47" s="4" t="s">
        <v>95</v>
      </c>
      <c r="AK47" s="4" t="s">
        <v>542</v>
      </c>
      <c r="AL47" s="4" t="s">
        <v>95</v>
      </c>
      <c r="AM47" s="4" t="s">
        <v>95</v>
      </c>
      <c r="AN47" s="4" t="s">
        <v>95</v>
      </c>
      <c r="AO47" s="4" t="s">
        <v>95</v>
      </c>
      <c r="AP47" s="4" t="s">
        <v>95</v>
      </c>
      <c r="AQ47" s="4" t="s">
        <v>95</v>
      </c>
      <c r="AR47" s="4" t="s">
        <v>95</v>
      </c>
      <c r="AS47" s="4" t="s">
        <v>95</v>
      </c>
      <c r="AT47" s="4" t="s">
        <v>95</v>
      </c>
      <c r="AU47" s="4" t="s">
        <v>95</v>
      </c>
      <c r="AV47" s="4" t="s">
        <v>95</v>
      </c>
      <c r="AW47" s="4" t="s">
        <v>95</v>
      </c>
      <c r="AX47" s="4" t="s">
        <v>95</v>
      </c>
      <c r="AY47" s="4" t="s">
        <v>95</v>
      </c>
      <c r="AZ47" s="4" t="s">
        <v>95</v>
      </c>
      <c r="BA47" s="4" t="s">
        <v>116</v>
      </c>
      <c r="BB47" s="4" t="s">
        <v>589</v>
      </c>
      <c r="BC47" s="4" t="s">
        <v>95</v>
      </c>
      <c r="BD47" s="4" t="s">
        <v>95</v>
      </c>
      <c r="BE47" s="4" t="s">
        <v>95</v>
      </c>
      <c r="BF47" s="4" t="s">
        <v>95</v>
      </c>
      <c r="BG47" s="4" t="s">
        <v>95</v>
      </c>
      <c r="BH47" s="4" t="s">
        <v>95</v>
      </c>
      <c r="BI47" s="4" t="s">
        <v>116</v>
      </c>
      <c r="BJ47" s="4" t="s">
        <v>95</v>
      </c>
      <c r="BK47" s="4" t="s">
        <v>95</v>
      </c>
      <c r="BL47" s="4" t="s">
        <v>95</v>
      </c>
      <c r="BM47" s="4" t="s">
        <v>95</v>
      </c>
      <c r="BN47" s="4" t="s">
        <v>95</v>
      </c>
      <c r="BO47" s="4" t="s">
        <v>95</v>
      </c>
      <c r="BP47" s="4" t="s">
        <v>95</v>
      </c>
      <c r="BQ47" s="4" t="s">
        <v>95</v>
      </c>
      <c r="BR47" s="4" t="s">
        <v>435</v>
      </c>
      <c r="BS47" s="4" t="s">
        <v>397</v>
      </c>
      <c r="BT47" s="4" t="s">
        <v>236</v>
      </c>
      <c r="BU47" s="4" t="s">
        <v>544</v>
      </c>
      <c r="BV47" s="4" t="s">
        <v>95</v>
      </c>
      <c r="BW47" s="4" t="s">
        <v>95</v>
      </c>
      <c r="BX47" s="4" t="s">
        <v>95</v>
      </c>
      <c r="BY47" s="4" t="s">
        <v>95</v>
      </c>
      <c r="BZ47" s="4" t="s">
        <v>95</v>
      </c>
      <c r="CA47" s="4" t="s">
        <v>397</v>
      </c>
      <c r="CB47" s="4" t="s">
        <v>397</v>
      </c>
      <c r="CC47" s="4" t="s">
        <v>435</v>
      </c>
      <c r="CD47" s="4" t="s">
        <v>217</v>
      </c>
      <c r="CE47" s="4" t="s">
        <v>95</v>
      </c>
      <c r="CF47" s="4" t="s">
        <v>95</v>
      </c>
      <c r="CG47" s="4" t="s">
        <v>95</v>
      </c>
      <c r="CH47" s="4" t="s">
        <v>95</v>
      </c>
      <c r="CI47" s="4" t="s">
        <v>95</v>
      </c>
      <c r="CJ47" s="4" t="s">
        <v>437</v>
      </c>
      <c r="CK47" s="4" t="s">
        <v>435</v>
      </c>
      <c r="CL47" s="4" t="s">
        <v>397</v>
      </c>
      <c r="CM47" s="4" t="s">
        <v>563</v>
      </c>
      <c r="CN47" s="4" t="s">
        <v>95</v>
      </c>
      <c r="CO47" s="4" t="s">
        <v>95</v>
      </c>
      <c r="CP47" s="4" t="s">
        <v>95</v>
      </c>
      <c r="CQ47" s="4" t="s">
        <v>95</v>
      </c>
      <c r="CR47" s="4" t="s">
        <v>95</v>
      </c>
      <c r="CS47" s="4" t="s">
        <v>95</v>
      </c>
      <c r="CT47" s="4" t="s">
        <v>95</v>
      </c>
      <c r="CU47" s="4" t="s">
        <v>236</v>
      </c>
      <c r="CV47" s="4" t="s">
        <v>543</v>
      </c>
    </row>
    <row r="48" spans="1:100" x14ac:dyDescent="0.4">
      <c r="A48" s="1" t="s">
        <v>910</v>
      </c>
      <c r="B48" s="14">
        <v>0</v>
      </c>
      <c r="C48" s="14">
        <v>0</v>
      </c>
      <c r="D48" s="14">
        <v>0</v>
      </c>
      <c r="E48" s="14">
        <v>0</v>
      </c>
      <c r="F48" s="14">
        <v>0</v>
      </c>
      <c r="G48" s="14">
        <v>1.059895370832</v>
      </c>
      <c r="H48" s="14">
        <v>1.2426997723419999</v>
      </c>
      <c r="I48" s="14">
        <v>1.1586006821799999</v>
      </c>
      <c r="J48" s="14">
        <v>1.2867639310079999</v>
      </c>
      <c r="K48" s="14">
        <v>0</v>
      </c>
      <c r="L48" s="14">
        <v>0</v>
      </c>
      <c r="M48" s="14">
        <v>0</v>
      </c>
      <c r="N48" s="14">
        <v>0</v>
      </c>
      <c r="O48" s="14">
        <v>0</v>
      </c>
      <c r="P48" s="14">
        <v>0.95011353591979997</v>
      </c>
      <c r="Q48" s="14">
        <v>1.0409594076990001</v>
      </c>
      <c r="R48" s="14">
        <v>1.053515977063</v>
      </c>
      <c r="S48" s="14">
        <v>1.1723029468790001</v>
      </c>
      <c r="T48" s="14">
        <v>0</v>
      </c>
      <c r="U48" s="14">
        <v>0</v>
      </c>
      <c r="V48" s="14">
        <v>0</v>
      </c>
      <c r="W48" s="14">
        <v>0</v>
      </c>
      <c r="X48" s="14">
        <v>0</v>
      </c>
      <c r="Y48" s="14">
        <v>0.85724468788130004</v>
      </c>
      <c r="Z48" s="14">
        <v>0.94274754735209998</v>
      </c>
      <c r="AA48" s="14">
        <v>0.9534143294056</v>
      </c>
      <c r="AB48" s="14">
        <v>1.095422086376</v>
      </c>
      <c r="AC48" s="14">
        <v>0</v>
      </c>
      <c r="AD48" s="14">
        <v>0</v>
      </c>
      <c r="AE48" s="14">
        <v>0</v>
      </c>
      <c r="AF48" s="14">
        <v>0</v>
      </c>
      <c r="AG48" s="14">
        <v>0</v>
      </c>
      <c r="AH48" s="14">
        <v>0.68636941552630004</v>
      </c>
      <c r="AI48" s="14">
        <v>0.75635357964399996</v>
      </c>
      <c r="AJ48" s="14">
        <v>0.72520802607489998</v>
      </c>
      <c r="AK48" s="14">
        <v>0.85188457454199995</v>
      </c>
      <c r="AL48" s="14">
        <v>0</v>
      </c>
      <c r="AM48" s="14">
        <v>0</v>
      </c>
      <c r="AN48" s="14">
        <v>0</v>
      </c>
      <c r="AO48" s="14">
        <v>0</v>
      </c>
      <c r="AP48" s="14">
        <v>0</v>
      </c>
      <c r="AQ48" s="14">
        <v>0.55656129714989999</v>
      </c>
      <c r="AR48" s="14">
        <v>0.60464493479379999</v>
      </c>
      <c r="AS48" s="14">
        <v>0.62673026755450001</v>
      </c>
      <c r="AT48" s="14">
        <v>0.63385280437710001</v>
      </c>
      <c r="AU48" s="14">
        <v>0</v>
      </c>
      <c r="AV48" s="14">
        <v>0</v>
      </c>
      <c r="AW48" s="14">
        <v>0</v>
      </c>
      <c r="AX48" s="14">
        <v>0</v>
      </c>
      <c r="AY48" s="14">
        <v>0</v>
      </c>
      <c r="AZ48" s="14">
        <v>0.42949833166750001</v>
      </c>
      <c r="BA48" s="14">
        <v>0.42531466334340001</v>
      </c>
      <c r="BB48" s="14">
        <v>0.50441541524279998</v>
      </c>
      <c r="BC48" s="14">
        <v>0.54267986196520002</v>
      </c>
      <c r="BD48" s="14">
        <v>0</v>
      </c>
      <c r="BE48" s="14">
        <v>0</v>
      </c>
      <c r="BF48" s="14">
        <v>0</v>
      </c>
      <c r="BG48" s="14">
        <v>0</v>
      </c>
      <c r="BH48" s="14">
        <v>0</v>
      </c>
      <c r="BI48" s="14">
        <v>0.26099253882649998</v>
      </c>
      <c r="BJ48" s="14">
        <v>0.27295940954070003</v>
      </c>
      <c r="BK48" s="14">
        <v>0.304165321712</v>
      </c>
      <c r="BL48" s="14">
        <v>0.28805726205210003</v>
      </c>
      <c r="BM48" s="14">
        <v>0</v>
      </c>
      <c r="BN48" s="14">
        <v>0</v>
      </c>
      <c r="BO48" s="14">
        <v>0</v>
      </c>
      <c r="BP48" s="14">
        <v>0</v>
      </c>
      <c r="BQ48" s="14">
        <v>0</v>
      </c>
      <c r="BR48" s="14">
        <v>0.67826793909310001</v>
      </c>
      <c r="BS48" s="14">
        <v>0.72481521145140004</v>
      </c>
      <c r="BT48" s="14">
        <v>0.71725715108989996</v>
      </c>
      <c r="BU48" s="14">
        <v>0.89346649136080003</v>
      </c>
      <c r="BV48" s="14">
        <v>0</v>
      </c>
      <c r="BW48" s="14">
        <v>0</v>
      </c>
      <c r="BX48" s="14">
        <v>0</v>
      </c>
      <c r="BY48" s="14">
        <v>0</v>
      </c>
      <c r="BZ48" s="14">
        <v>0</v>
      </c>
      <c r="CA48" s="14">
        <v>0.76331553193379997</v>
      </c>
      <c r="CB48" s="14">
        <v>0.84018434413569998</v>
      </c>
      <c r="CC48" s="14">
        <v>0.87675418762890001</v>
      </c>
      <c r="CD48" s="14">
        <v>0.87948039075179996</v>
      </c>
      <c r="CE48" s="14">
        <v>0</v>
      </c>
      <c r="CF48" s="14">
        <v>0</v>
      </c>
      <c r="CG48" s="14">
        <v>0</v>
      </c>
      <c r="CH48" s="14">
        <v>0</v>
      </c>
      <c r="CI48" s="14">
        <v>0</v>
      </c>
      <c r="CJ48" s="14">
        <v>0.79905107611079995</v>
      </c>
      <c r="CK48" s="14">
        <v>0.88779268387069998</v>
      </c>
      <c r="CL48" s="14">
        <v>0.87744475592600002</v>
      </c>
      <c r="CM48" s="14">
        <v>0.95761487145510005</v>
      </c>
      <c r="CN48" s="14">
        <v>0</v>
      </c>
      <c r="CO48" s="14">
        <v>0</v>
      </c>
      <c r="CP48" s="14">
        <v>0</v>
      </c>
      <c r="CQ48" s="14">
        <v>0</v>
      </c>
      <c r="CR48" s="14">
        <v>0</v>
      </c>
      <c r="CS48" s="14">
        <v>0.58180123235869996</v>
      </c>
      <c r="CT48" s="14">
        <v>0.59359460034379996</v>
      </c>
      <c r="CU48" s="14">
        <v>0.65196514432950003</v>
      </c>
      <c r="CV48" s="14">
        <v>0.74694169702239999</v>
      </c>
    </row>
    <row r="49" spans="1:100" x14ac:dyDescent="0.4">
      <c r="A49" s="1" t="s">
        <v>152</v>
      </c>
      <c r="B49" s="10">
        <v>136</v>
      </c>
      <c r="C49" s="10">
        <v>108</v>
      </c>
      <c r="D49" s="10">
        <v>91</v>
      </c>
      <c r="E49" s="10">
        <v>81</v>
      </c>
      <c r="F49" s="10">
        <v>151</v>
      </c>
      <c r="G49" s="10">
        <v>140</v>
      </c>
      <c r="H49" s="10">
        <v>171</v>
      </c>
      <c r="I49" s="10">
        <v>194</v>
      </c>
      <c r="J49" s="10">
        <v>525</v>
      </c>
      <c r="K49" s="10">
        <v>292</v>
      </c>
      <c r="L49" s="10">
        <v>251</v>
      </c>
      <c r="M49" s="10">
        <v>254</v>
      </c>
      <c r="N49" s="10">
        <v>265</v>
      </c>
      <c r="O49" s="10">
        <v>474</v>
      </c>
      <c r="P49" s="10">
        <v>399</v>
      </c>
      <c r="Q49" s="10">
        <v>458</v>
      </c>
      <c r="R49" s="10">
        <v>487</v>
      </c>
      <c r="S49" s="10">
        <v>1024</v>
      </c>
      <c r="T49" s="10">
        <v>317</v>
      </c>
      <c r="U49" s="10">
        <v>269</v>
      </c>
      <c r="V49" s="10">
        <v>299</v>
      </c>
      <c r="W49" s="10">
        <v>308</v>
      </c>
      <c r="X49" s="10">
        <v>580</v>
      </c>
      <c r="Y49" s="10">
        <v>558</v>
      </c>
      <c r="Z49" s="10">
        <v>557</v>
      </c>
      <c r="AA49" s="10">
        <v>670</v>
      </c>
      <c r="AB49" s="10">
        <v>1265</v>
      </c>
      <c r="AC49" s="10">
        <v>386</v>
      </c>
      <c r="AD49" s="10">
        <v>369</v>
      </c>
      <c r="AE49" s="10">
        <v>370</v>
      </c>
      <c r="AF49" s="10">
        <v>311</v>
      </c>
      <c r="AG49" s="10">
        <v>580</v>
      </c>
      <c r="AH49" s="10">
        <v>579</v>
      </c>
      <c r="AI49" s="10">
        <v>605</v>
      </c>
      <c r="AJ49" s="10">
        <v>615</v>
      </c>
      <c r="AK49" s="10">
        <v>977</v>
      </c>
      <c r="AL49" s="10">
        <v>500</v>
      </c>
      <c r="AM49" s="10">
        <v>434</v>
      </c>
      <c r="AN49" s="10">
        <v>404</v>
      </c>
      <c r="AO49" s="10">
        <v>417</v>
      </c>
      <c r="AP49" s="10">
        <v>702</v>
      </c>
      <c r="AQ49" s="10">
        <v>697</v>
      </c>
      <c r="AR49" s="10">
        <v>673</v>
      </c>
      <c r="AS49" s="10">
        <v>615</v>
      </c>
      <c r="AT49" s="10">
        <v>885</v>
      </c>
      <c r="AU49" s="10">
        <v>437</v>
      </c>
      <c r="AV49" s="10">
        <v>465</v>
      </c>
      <c r="AW49" s="10">
        <v>429</v>
      </c>
      <c r="AX49" s="10">
        <v>412</v>
      </c>
      <c r="AY49" s="10">
        <v>735</v>
      </c>
      <c r="AZ49" s="10">
        <v>799</v>
      </c>
      <c r="BA49" s="10">
        <v>729</v>
      </c>
      <c r="BB49" s="10">
        <v>608</v>
      </c>
      <c r="BC49" s="10">
        <v>879</v>
      </c>
      <c r="BD49" s="10">
        <v>204</v>
      </c>
      <c r="BE49" s="10">
        <v>207</v>
      </c>
      <c r="BF49" s="10">
        <v>215</v>
      </c>
      <c r="BG49" s="10">
        <v>194</v>
      </c>
      <c r="BH49" s="10">
        <v>361</v>
      </c>
      <c r="BI49" s="10">
        <v>408</v>
      </c>
      <c r="BJ49" s="10">
        <v>375</v>
      </c>
      <c r="BK49" s="10">
        <v>339</v>
      </c>
      <c r="BL49" s="10">
        <v>431</v>
      </c>
      <c r="BM49" s="10">
        <v>1055</v>
      </c>
      <c r="BN49" s="10">
        <v>974</v>
      </c>
      <c r="BO49" s="10">
        <v>971</v>
      </c>
      <c r="BP49" s="10">
        <v>879</v>
      </c>
      <c r="BQ49" s="10">
        <v>1564</v>
      </c>
      <c r="BR49" s="10">
        <v>1560</v>
      </c>
      <c r="BS49" s="10">
        <v>1486</v>
      </c>
      <c r="BT49" s="10">
        <v>1327</v>
      </c>
      <c r="BU49" s="10">
        <v>2296</v>
      </c>
      <c r="BV49" s="10">
        <v>1217</v>
      </c>
      <c r="BW49" s="10">
        <v>1129</v>
      </c>
      <c r="BX49" s="10">
        <v>1090</v>
      </c>
      <c r="BY49" s="10">
        <v>1124</v>
      </c>
      <c r="BZ49" s="10">
        <v>2010</v>
      </c>
      <c r="CA49" s="10">
        <v>2001</v>
      </c>
      <c r="CB49" s="10">
        <v>2055</v>
      </c>
      <c r="CC49" s="10">
        <v>2161</v>
      </c>
      <c r="CD49" s="10">
        <v>3652</v>
      </c>
      <c r="CE49" s="10">
        <v>1503</v>
      </c>
      <c r="CF49" s="10">
        <v>1379</v>
      </c>
      <c r="CG49" s="10">
        <v>1366</v>
      </c>
      <c r="CH49" s="10">
        <v>1335</v>
      </c>
      <c r="CI49" s="10">
        <v>2387</v>
      </c>
      <c r="CJ49" s="10">
        <v>2405</v>
      </c>
      <c r="CK49" s="10">
        <v>2382</v>
      </c>
      <c r="CL49" s="10">
        <v>2397</v>
      </c>
      <c r="CM49" s="10">
        <v>4107</v>
      </c>
      <c r="CN49" s="10">
        <v>774</v>
      </c>
      <c r="CO49" s="10">
        <v>727</v>
      </c>
      <c r="CP49" s="10">
        <v>701</v>
      </c>
      <c r="CQ49" s="10">
        <v>674</v>
      </c>
      <c r="CR49" s="10">
        <v>1199</v>
      </c>
      <c r="CS49" s="10">
        <v>1175</v>
      </c>
      <c r="CT49" s="10">
        <v>1190</v>
      </c>
      <c r="CU49" s="10">
        <v>1127</v>
      </c>
      <c r="CV49" s="10">
        <v>1880</v>
      </c>
    </row>
    <row r="50" spans="1:100" x14ac:dyDescent="0.4">
      <c r="A50" s="1" t="s">
        <v>153</v>
      </c>
      <c r="B50" s="10">
        <v>258.6743145209</v>
      </c>
      <c r="C50" s="10">
        <v>206.75410247049999</v>
      </c>
      <c r="D50" s="10">
        <v>207.85803000000001</v>
      </c>
      <c r="E50" s="10">
        <v>239.88920721349999</v>
      </c>
      <c r="F50" s="10">
        <v>336.56823603610002</v>
      </c>
      <c r="G50" s="10">
        <v>414.93832661670001</v>
      </c>
      <c r="H50" s="10">
        <v>393.1087009327</v>
      </c>
      <c r="I50" s="10">
        <v>411.1167491361</v>
      </c>
      <c r="J50" s="10">
        <v>684.19789504209996</v>
      </c>
      <c r="K50" s="10">
        <v>419.0732289545</v>
      </c>
      <c r="L50" s="10">
        <v>387.37719659430002</v>
      </c>
      <c r="M50" s="10">
        <v>394.89598999999998</v>
      </c>
      <c r="N50" s="10">
        <v>379.96653470640001</v>
      </c>
      <c r="O50" s="10">
        <v>764.5510685534</v>
      </c>
      <c r="P50" s="10">
        <v>684.26920344040002</v>
      </c>
      <c r="Q50" s="10">
        <v>663.39166233169999</v>
      </c>
      <c r="R50" s="10">
        <v>674.01172105759997</v>
      </c>
      <c r="S50" s="10">
        <v>1128.41468854</v>
      </c>
      <c r="T50" s="10">
        <v>406.76220408530003</v>
      </c>
      <c r="U50" s="10">
        <v>349.80548503130001</v>
      </c>
      <c r="V50" s="10">
        <v>347.53294</v>
      </c>
      <c r="W50" s="10">
        <v>339.02333690590001</v>
      </c>
      <c r="X50" s="10">
        <v>618.09155849379999</v>
      </c>
      <c r="Y50" s="10">
        <v>617.18630347789997</v>
      </c>
      <c r="Z50" s="10">
        <v>627.76873530119997</v>
      </c>
      <c r="AA50" s="10">
        <v>636.72706064479996</v>
      </c>
      <c r="AB50" s="10">
        <v>1073.374845675</v>
      </c>
      <c r="AC50" s="10">
        <v>384.58491519939997</v>
      </c>
      <c r="AD50" s="10">
        <v>402.11084453350003</v>
      </c>
      <c r="AE50" s="10">
        <v>363.04106999999999</v>
      </c>
      <c r="AF50" s="10">
        <v>324.62825589760001</v>
      </c>
      <c r="AG50" s="10">
        <v>580.37435151759996</v>
      </c>
      <c r="AH50" s="10">
        <v>579.05991985059995</v>
      </c>
      <c r="AI50" s="10">
        <v>581.35840760539998</v>
      </c>
      <c r="AJ50" s="10">
        <v>561.89971533259995</v>
      </c>
      <c r="AK50" s="10">
        <v>927.34131457230001</v>
      </c>
      <c r="AL50" s="10">
        <v>337.67732900070001</v>
      </c>
      <c r="AM50" s="10">
        <v>293.76269319950001</v>
      </c>
      <c r="AN50" s="10">
        <v>324.50139000000001</v>
      </c>
      <c r="AO50" s="10">
        <v>297.39304834439997</v>
      </c>
      <c r="AP50" s="10">
        <v>532.71543810840001</v>
      </c>
      <c r="AQ50" s="10">
        <v>534.86103441440002</v>
      </c>
      <c r="AR50" s="10">
        <v>537.47378196149998</v>
      </c>
      <c r="AS50" s="10">
        <v>520.81066326339999</v>
      </c>
      <c r="AT50" s="10">
        <v>855.37523773249995</v>
      </c>
      <c r="AU50" s="10">
        <v>270.92492075069998</v>
      </c>
      <c r="AV50" s="10">
        <v>262.36693448670002</v>
      </c>
      <c r="AW50" s="10">
        <v>234.22774000000001</v>
      </c>
      <c r="AX50" s="10">
        <v>230.80629662379999</v>
      </c>
      <c r="AY50" s="10">
        <v>502.68849657880003</v>
      </c>
      <c r="AZ50" s="10">
        <v>488.03964374970002</v>
      </c>
      <c r="BA50" s="10">
        <v>520.38165158490006</v>
      </c>
      <c r="BB50" s="10">
        <v>463.59296599330003</v>
      </c>
      <c r="BC50" s="10">
        <v>868.07166433760005</v>
      </c>
      <c r="BD50" s="10">
        <v>186.9545668886</v>
      </c>
      <c r="BE50" s="10">
        <v>201.77211584380001</v>
      </c>
      <c r="BF50" s="10">
        <v>193.1121</v>
      </c>
      <c r="BG50" s="10">
        <v>177.74369082410001</v>
      </c>
      <c r="BH50" s="10">
        <v>246.89136659779999</v>
      </c>
      <c r="BI50" s="10">
        <v>261.6455684503</v>
      </c>
      <c r="BJ50" s="10">
        <v>246.00304049409999</v>
      </c>
      <c r="BK50" s="10">
        <v>286.2186198398</v>
      </c>
      <c r="BL50" s="10">
        <v>446.85162582309999</v>
      </c>
      <c r="BM50" s="10">
        <v>1118.3442517210001</v>
      </c>
      <c r="BN50" s="10">
        <v>1028.9519666829999</v>
      </c>
      <c r="BO50" s="10">
        <v>1005.80999</v>
      </c>
      <c r="BP50" s="10">
        <v>985.46039520500005</v>
      </c>
      <c r="BQ50" s="10">
        <v>1755.8868206699999</v>
      </c>
      <c r="BR50" s="10">
        <v>1752.8369306449999</v>
      </c>
      <c r="BS50" s="10">
        <v>1754.4793060980001</v>
      </c>
      <c r="BT50" s="10">
        <v>1799.134141944</v>
      </c>
      <c r="BU50" s="10">
        <v>3020.550763321</v>
      </c>
      <c r="BV50" s="10">
        <v>1153.612802186</v>
      </c>
      <c r="BW50" s="10">
        <v>1075.067046072</v>
      </c>
      <c r="BX50" s="10">
        <v>1047.8603499999999</v>
      </c>
      <c r="BY50" s="10">
        <v>1020.433488172</v>
      </c>
      <c r="BZ50" s="10">
        <v>1817.5978715010001</v>
      </c>
      <c r="CA50" s="10">
        <v>1805.6587632129999</v>
      </c>
      <c r="CB50" s="10">
        <v>1770.486660114</v>
      </c>
      <c r="CC50" s="10">
        <v>1701.07770433</v>
      </c>
      <c r="CD50" s="10">
        <v>2921.773676756</v>
      </c>
      <c r="CE50" s="10">
        <v>1509.81425698</v>
      </c>
      <c r="CF50" s="10">
        <v>1383.6496055079999</v>
      </c>
      <c r="CG50" s="10">
        <v>1355.1001699999999</v>
      </c>
      <c r="CH50" s="10">
        <v>1344.1290153089999</v>
      </c>
      <c r="CI50" s="10">
        <v>2363.4415661379999</v>
      </c>
      <c r="CJ50" s="10">
        <v>2343.7882726490002</v>
      </c>
      <c r="CK50" s="10">
        <v>2394.2378484450001</v>
      </c>
      <c r="CL50" s="10">
        <v>2358.2221231120002</v>
      </c>
      <c r="CM50" s="10">
        <v>4013.4190004729999</v>
      </c>
      <c r="CN50" s="10">
        <v>767.18574301950002</v>
      </c>
      <c r="CO50" s="10">
        <v>722.35039449199996</v>
      </c>
      <c r="CP50" s="10">
        <v>711.89931999999999</v>
      </c>
      <c r="CQ50" s="10">
        <v>664.87098469149998</v>
      </c>
      <c r="CR50" s="10">
        <v>1222.5584338619999</v>
      </c>
      <c r="CS50" s="10">
        <v>1236.211727351</v>
      </c>
      <c r="CT50" s="10">
        <v>1177.7621515549999</v>
      </c>
      <c r="CU50" s="10">
        <v>1191.125665729</v>
      </c>
      <c r="CV50" s="10">
        <v>1973.5561672179999</v>
      </c>
    </row>
    <row r="51" spans="1:100" x14ac:dyDescent="0.4">
      <c r="A51" s="1" t="s">
        <v>154</v>
      </c>
      <c r="B51" s="3" t="s">
        <v>155</v>
      </c>
      <c r="C51" s="3" t="s">
        <v>156</v>
      </c>
      <c r="D51" s="3" t="s">
        <v>157</v>
      </c>
      <c r="E51" s="3" t="s">
        <v>158</v>
      </c>
      <c r="F51" s="3" t="s">
        <v>159</v>
      </c>
      <c r="G51" s="3" t="s">
        <v>160</v>
      </c>
      <c r="H51" s="3" t="s">
        <v>161</v>
      </c>
      <c r="I51" s="3" t="s">
        <v>162</v>
      </c>
      <c r="J51" s="3" t="s">
        <v>163</v>
      </c>
      <c r="K51" s="3" t="s">
        <v>155</v>
      </c>
      <c r="L51" s="3" t="s">
        <v>156</v>
      </c>
      <c r="M51" s="3" t="s">
        <v>157</v>
      </c>
      <c r="N51" s="3" t="s">
        <v>158</v>
      </c>
      <c r="O51" s="3" t="s">
        <v>159</v>
      </c>
      <c r="P51" s="3" t="s">
        <v>160</v>
      </c>
      <c r="Q51" s="3" t="s">
        <v>161</v>
      </c>
      <c r="R51" s="3" t="s">
        <v>162</v>
      </c>
      <c r="S51" s="3" t="s">
        <v>163</v>
      </c>
      <c r="T51" s="3" t="s">
        <v>155</v>
      </c>
      <c r="U51" s="3" t="s">
        <v>156</v>
      </c>
      <c r="V51" s="3" t="s">
        <v>157</v>
      </c>
      <c r="W51" s="3" t="s">
        <v>158</v>
      </c>
      <c r="X51" s="3" t="s">
        <v>159</v>
      </c>
      <c r="Y51" s="3" t="s">
        <v>160</v>
      </c>
      <c r="Z51" s="3" t="s">
        <v>161</v>
      </c>
      <c r="AA51" s="3" t="s">
        <v>162</v>
      </c>
      <c r="AB51" s="3" t="s">
        <v>163</v>
      </c>
      <c r="AC51" s="3" t="s">
        <v>155</v>
      </c>
      <c r="AD51" s="3" t="s">
        <v>156</v>
      </c>
      <c r="AE51" s="3" t="s">
        <v>157</v>
      </c>
      <c r="AF51" s="3" t="s">
        <v>158</v>
      </c>
      <c r="AG51" s="3" t="s">
        <v>159</v>
      </c>
      <c r="AH51" s="3" t="s">
        <v>160</v>
      </c>
      <c r="AI51" s="3" t="s">
        <v>161</v>
      </c>
      <c r="AJ51" s="3" t="s">
        <v>162</v>
      </c>
      <c r="AK51" s="3" t="s">
        <v>163</v>
      </c>
      <c r="AL51" s="3" t="s">
        <v>155</v>
      </c>
      <c r="AM51" s="3" t="s">
        <v>156</v>
      </c>
      <c r="AN51" s="3" t="s">
        <v>157</v>
      </c>
      <c r="AO51" s="3" t="s">
        <v>158</v>
      </c>
      <c r="AP51" s="3" t="s">
        <v>159</v>
      </c>
      <c r="AQ51" s="3" t="s">
        <v>160</v>
      </c>
      <c r="AR51" s="3" t="s">
        <v>161</v>
      </c>
      <c r="AS51" s="3" t="s">
        <v>162</v>
      </c>
      <c r="AT51" s="3" t="s">
        <v>163</v>
      </c>
      <c r="AU51" s="3" t="s">
        <v>155</v>
      </c>
      <c r="AV51" s="3" t="s">
        <v>156</v>
      </c>
      <c r="AW51" s="3" t="s">
        <v>157</v>
      </c>
      <c r="AX51" s="3" t="s">
        <v>158</v>
      </c>
      <c r="AY51" s="3" t="s">
        <v>159</v>
      </c>
      <c r="AZ51" s="3" t="s">
        <v>160</v>
      </c>
      <c r="BA51" s="3" t="s">
        <v>161</v>
      </c>
      <c r="BB51" s="3" t="s">
        <v>162</v>
      </c>
      <c r="BC51" s="3" t="s">
        <v>163</v>
      </c>
      <c r="BD51" s="3" t="s">
        <v>155</v>
      </c>
      <c r="BE51" s="3" t="s">
        <v>156</v>
      </c>
      <c r="BF51" s="3" t="s">
        <v>157</v>
      </c>
      <c r="BG51" s="3" t="s">
        <v>158</v>
      </c>
      <c r="BH51" s="3" t="s">
        <v>159</v>
      </c>
      <c r="BI51" s="3" t="s">
        <v>160</v>
      </c>
      <c r="BJ51" s="3" t="s">
        <v>161</v>
      </c>
      <c r="BK51" s="3" t="s">
        <v>162</v>
      </c>
      <c r="BL51" s="3" t="s">
        <v>163</v>
      </c>
      <c r="BM51" s="3" t="s">
        <v>155</v>
      </c>
      <c r="BN51" s="3" t="s">
        <v>156</v>
      </c>
      <c r="BO51" s="3" t="s">
        <v>157</v>
      </c>
      <c r="BP51" s="3" t="s">
        <v>158</v>
      </c>
      <c r="BQ51" s="3" t="s">
        <v>159</v>
      </c>
      <c r="BR51" s="3" t="s">
        <v>160</v>
      </c>
      <c r="BS51" s="3" t="s">
        <v>161</v>
      </c>
      <c r="BT51" s="3" t="s">
        <v>162</v>
      </c>
      <c r="BU51" s="3" t="s">
        <v>163</v>
      </c>
      <c r="BV51" s="3" t="s">
        <v>155</v>
      </c>
      <c r="BW51" s="3" t="s">
        <v>156</v>
      </c>
      <c r="BX51" s="3" t="s">
        <v>157</v>
      </c>
      <c r="BY51" s="3" t="s">
        <v>158</v>
      </c>
      <c r="BZ51" s="3" t="s">
        <v>159</v>
      </c>
      <c r="CA51" s="3" t="s">
        <v>160</v>
      </c>
      <c r="CB51" s="3" t="s">
        <v>161</v>
      </c>
      <c r="CC51" s="3" t="s">
        <v>162</v>
      </c>
      <c r="CD51" s="3" t="s">
        <v>163</v>
      </c>
      <c r="CE51" s="3" t="s">
        <v>155</v>
      </c>
      <c r="CF51" s="3" t="s">
        <v>156</v>
      </c>
      <c r="CG51" s="3" t="s">
        <v>157</v>
      </c>
      <c r="CH51" s="3" t="s">
        <v>158</v>
      </c>
      <c r="CI51" s="3" t="s">
        <v>159</v>
      </c>
      <c r="CJ51" s="3" t="s">
        <v>160</v>
      </c>
      <c r="CK51" s="3" t="s">
        <v>161</v>
      </c>
      <c r="CL51" s="3" t="s">
        <v>162</v>
      </c>
      <c r="CM51" s="3" t="s">
        <v>163</v>
      </c>
      <c r="CN51" s="3" t="s">
        <v>155</v>
      </c>
      <c r="CO51" s="3" t="s">
        <v>156</v>
      </c>
      <c r="CP51" s="3" t="s">
        <v>157</v>
      </c>
      <c r="CQ51" s="3" t="s">
        <v>158</v>
      </c>
      <c r="CR51" s="3" t="s">
        <v>159</v>
      </c>
      <c r="CS51" s="3" t="s">
        <v>160</v>
      </c>
      <c r="CT51" s="3" t="s">
        <v>161</v>
      </c>
      <c r="CU51" s="3" t="s">
        <v>162</v>
      </c>
      <c r="CV51" s="3" t="s">
        <v>163</v>
      </c>
    </row>
    <row r="52" spans="1:100" x14ac:dyDescent="0.4">
      <c r="A52" t="s">
        <v>513</v>
      </c>
    </row>
    <row r="53" spans="1:100" x14ac:dyDescent="0.4">
      <c r="A53" t="s">
        <v>165</v>
      </c>
    </row>
  </sheetData>
  <mergeCells count="26">
    <mergeCell ref="AU4:BC4"/>
    <mergeCell ref="K3:S3"/>
    <mergeCell ref="T3:AB3"/>
    <mergeCell ref="AC3:AK3"/>
    <mergeCell ref="AL3:AT3"/>
    <mergeCell ref="B4:J4"/>
    <mergeCell ref="K4:S4"/>
    <mergeCell ref="T4:AB4"/>
    <mergeCell ref="AC4:AK4"/>
    <mergeCell ref="AL4:AT4"/>
    <mergeCell ref="B2:BL2"/>
    <mergeCell ref="BM2:CD2"/>
    <mergeCell ref="CE2:CV2"/>
    <mergeCell ref="A2:A5"/>
    <mergeCell ref="AU3:BC3"/>
    <mergeCell ref="BD3:BL3"/>
    <mergeCell ref="BM3:BU3"/>
    <mergeCell ref="BV3:CD3"/>
    <mergeCell ref="CE3:CM3"/>
    <mergeCell ref="CN3:CV3"/>
    <mergeCell ref="BD4:BL4"/>
    <mergeCell ref="BM4:BU4"/>
    <mergeCell ref="BV4:CD4"/>
    <mergeCell ref="CE4:CM4"/>
    <mergeCell ref="CN4:CV4"/>
    <mergeCell ref="B3:J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4A6D501-7CC2-4426-BD95-4770AE63626F}">
  <dimension ref="A1:J38"/>
  <sheetViews>
    <sheetView workbookViewId="0"/>
  </sheetViews>
  <sheetFormatPr defaultRowHeight="14.6" x14ac:dyDescent="0.4"/>
  <cols>
    <col min="1" max="1" width="16.15234375" bestFit="1" customWidth="1"/>
    <col min="2" max="10" width="12.53515625" customWidth="1"/>
  </cols>
  <sheetData>
    <row r="1" spans="1:10" x14ac:dyDescent="0.4">
      <c r="A1" s="1" t="s">
        <v>82</v>
      </c>
    </row>
    <row r="2" spans="1:10" ht="116.6" x14ac:dyDescent="0.4">
      <c r="A2" s="2" t="s">
        <v>84</v>
      </c>
      <c r="B2" s="1" t="s">
        <v>85</v>
      </c>
      <c r="C2" s="1" t="s">
        <v>86</v>
      </c>
      <c r="D2" s="1" t="s">
        <v>87</v>
      </c>
      <c r="E2" s="1" t="s">
        <v>88</v>
      </c>
      <c r="F2" s="1" t="s">
        <v>89</v>
      </c>
      <c r="G2" s="1" t="s">
        <v>90</v>
      </c>
      <c r="H2" s="1" t="s">
        <v>91</v>
      </c>
      <c r="I2" s="1" t="s">
        <v>92</v>
      </c>
      <c r="J2" s="1" t="s">
        <v>93</v>
      </c>
    </row>
    <row r="3" spans="1:10" x14ac:dyDescent="0.4">
      <c r="A3" s="1" t="s">
        <v>902</v>
      </c>
      <c r="B3" s="11">
        <v>1</v>
      </c>
      <c r="C3" s="11">
        <v>1</v>
      </c>
      <c r="D3" s="11">
        <v>1</v>
      </c>
      <c r="E3" s="11">
        <v>1</v>
      </c>
      <c r="F3" s="11">
        <v>1</v>
      </c>
      <c r="G3" s="11">
        <v>0.20813331191620002</v>
      </c>
      <c r="H3" s="11">
        <v>0.1702037989522</v>
      </c>
      <c r="I3" s="11">
        <v>0.15710175805019999</v>
      </c>
      <c r="J3" s="11">
        <v>0.1609603719112</v>
      </c>
    </row>
    <row r="4" spans="1:10" x14ac:dyDescent="0.4">
      <c r="B4" s="12">
        <v>2277</v>
      </c>
      <c r="C4" s="12">
        <v>2106</v>
      </c>
      <c r="D4" s="12">
        <v>2067</v>
      </c>
      <c r="E4" s="12">
        <v>2009</v>
      </c>
      <c r="F4" s="12">
        <v>3586</v>
      </c>
      <c r="G4" s="12">
        <v>911</v>
      </c>
      <c r="H4" s="12">
        <v>710</v>
      </c>
      <c r="I4" s="12">
        <v>571</v>
      </c>
      <c r="J4" s="12">
        <v>916</v>
      </c>
    </row>
    <row r="5" spans="1:10" x14ac:dyDescent="0.4">
      <c r="B5" s="12">
        <v>2277</v>
      </c>
      <c r="C5" s="12">
        <v>2106</v>
      </c>
      <c r="D5" s="12">
        <v>2067</v>
      </c>
      <c r="E5" s="12">
        <v>2009</v>
      </c>
      <c r="F5" s="12">
        <v>3586</v>
      </c>
      <c r="G5" s="12">
        <v>3580</v>
      </c>
      <c r="H5" s="12">
        <v>3572</v>
      </c>
      <c r="I5" s="12">
        <v>3530</v>
      </c>
      <c r="J5" s="12">
        <v>5990</v>
      </c>
    </row>
    <row r="6" spans="1:10" x14ac:dyDescent="0.4">
      <c r="B6" s="12">
        <v>2277</v>
      </c>
      <c r="C6" s="12">
        <v>2106</v>
      </c>
      <c r="D6" s="12">
        <v>2066.9994900000002</v>
      </c>
      <c r="E6" s="12">
        <v>2009</v>
      </c>
      <c r="F6" s="12">
        <v>3586</v>
      </c>
      <c r="G6" s="12">
        <v>745.1172566601</v>
      </c>
      <c r="H6" s="12">
        <v>607.96796985740002</v>
      </c>
      <c r="I6" s="12">
        <v>558.57271702759999</v>
      </c>
      <c r="J6" s="12">
        <v>964.15262774790006</v>
      </c>
    </row>
    <row r="7" spans="1:10" x14ac:dyDescent="0.4">
      <c r="B7" s="12">
        <v>2277</v>
      </c>
      <c r="C7" s="12">
        <v>2106</v>
      </c>
      <c r="D7" s="12">
        <v>2066.9994900000002</v>
      </c>
      <c r="E7" s="12">
        <v>2009</v>
      </c>
      <c r="F7" s="12">
        <v>3586</v>
      </c>
      <c r="G7" s="12">
        <v>3580</v>
      </c>
      <c r="H7" s="12">
        <v>3572</v>
      </c>
      <c r="I7" s="12">
        <v>3555.4835538450002</v>
      </c>
      <c r="J7" s="12">
        <v>5990</v>
      </c>
    </row>
    <row r="8" spans="1:10" x14ac:dyDescent="0.4">
      <c r="B8" s="6" t="s">
        <v>142</v>
      </c>
      <c r="C8" s="6" t="s">
        <v>142</v>
      </c>
      <c r="D8" s="6" t="s">
        <v>142</v>
      </c>
      <c r="E8" s="6" t="s">
        <v>142</v>
      </c>
      <c r="F8" s="6" t="s">
        <v>142</v>
      </c>
      <c r="G8" s="6" t="s">
        <v>114</v>
      </c>
      <c r="H8" s="6" t="s">
        <v>95</v>
      </c>
      <c r="I8" s="6" t="s">
        <v>95</v>
      </c>
      <c r="J8" s="6" t="s">
        <v>95</v>
      </c>
    </row>
    <row r="9" spans="1:10" x14ac:dyDescent="0.4">
      <c r="A9" s="1" t="s">
        <v>903</v>
      </c>
      <c r="B9" s="11">
        <v>0</v>
      </c>
      <c r="C9" s="11">
        <v>0</v>
      </c>
      <c r="D9" s="11">
        <v>0</v>
      </c>
      <c r="E9" s="11">
        <v>0</v>
      </c>
      <c r="F9" s="11">
        <v>0</v>
      </c>
      <c r="G9" s="11">
        <v>0.36288693210840001</v>
      </c>
      <c r="H9" s="11">
        <v>0.328047251574</v>
      </c>
      <c r="I9" s="11">
        <v>0.31189433761059998</v>
      </c>
      <c r="J9" s="11">
        <v>0.33783024996619998</v>
      </c>
    </row>
    <row r="10" spans="1:10" x14ac:dyDescent="0.4">
      <c r="B10" s="12">
        <v>0</v>
      </c>
      <c r="C10" s="12">
        <v>0</v>
      </c>
      <c r="D10" s="12">
        <v>0</v>
      </c>
      <c r="E10" s="12">
        <v>0</v>
      </c>
      <c r="F10" s="12">
        <v>0</v>
      </c>
      <c r="G10" s="12">
        <v>1325</v>
      </c>
      <c r="H10" s="12">
        <v>1243</v>
      </c>
      <c r="I10" s="12">
        <v>1167</v>
      </c>
      <c r="J10" s="12">
        <v>2002</v>
      </c>
    </row>
    <row r="11" spans="1:10" x14ac:dyDescent="0.4">
      <c r="B11" s="12">
        <v>2277</v>
      </c>
      <c r="C11" s="12">
        <v>2106</v>
      </c>
      <c r="D11" s="12">
        <v>2067</v>
      </c>
      <c r="E11" s="12">
        <v>2009</v>
      </c>
      <c r="F11" s="12">
        <v>3586</v>
      </c>
      <c r="G11" s="12">
        <v>3580</v>
      </c>
      <c r="H11" s="12">
        <v>3572</v>
      </c>
      <c r="I11" s="12">
        <v>3530</v>
      </c>
      <c r="J11" s="12">
        <v>5990</v>
      </c>
    </row>
    <row r="12" spans="1:10" x14ac:dyDescent="0.4">
      <c r="B12" s="12">
        <v>0</v>
      </c>
      <c r="C12" s="12">
        <v>0</v>
      </c>
      <c r="D12" s="12">
        <v>0</v>
      </c>
      <c r="E12" s="12">
        <v>0</v>
      </c>
      <c r="F12" s="12">
        <v>0</v>
      </c>
      <c r="G12" s="12">
        <v>1299.1352169480001</v>
      </c>
      <c r="H12" s="12">
        <v>1171.784782622</v>
      </c>
      <c r="I12" s="12">
        <v>1108.9351879119999</v>
      </c>
      <c r="J12" s="12">
        <v>2023.6031972979999</v>
      </c>
    </row>
    <row r="13" spans="1:10" x14ac:dyDescent="0.4">
      <c r="B13" s="12">
        <v>2277</v>
      </c>
      <c r="C13" s="12">
        <v>2106</v>
      </c>
      <c r="D13" s="12">
        <v>2066.9994900000002</v>
      </c>
      <c r="E13" s="12">
        <v>2009</v>
      </c>
      <c r="F13" s="12">
        <v>3586</v>
      </c>
      <c r="G13" s="12">
        <v>3580</v>
      </c>
      <c r="H13" s="12">
        <v>3572</v>
      </c>
      <c r="I13" s="12">
        <v>3555.4835538450002</v>
      </c>
      <c r="J13" s="12">
        <v>5990</v>
      </c>
    </row>
    <row r="14" spans="1:10" x14ac:dyDescent="0.4">
      <c r="B14" s="6" t="s">
        <v>95</v>
      </c>
      <c r="C14" s="6" t="s">
        <v>95</v>
      </c>
      <c r="D14" s="6" t="s">
        <v>95</v>
      </c>
      <c r="E14" s="6" t="s">
        <v>95</v>
      </c>
      <c r="F14" s="6" t="s">
        <v>95</v>
      </c>
      <c r="G14" s="6" t="s">
        <v>917</v>
      </c>
      <c r="H14" s="6" t="s">
        <v>107</v>
      </c>
      <c r="I14" s="6" t="s">
        <v>107</v>
      </c>
      <c r="J14" s="6" t="s">
        <v>544</v>
      </c>
    </row>
    <row r="15" spans="1:10" x14ac:dyDescent="0.4">
      <c r="A15" s="1" t="s">
        <v>905</v>
      </c>
      <c r="B15" s="11">
        <v>0</v>
      </c>
      <c r="C15" s="11">
        <v>0</v>
      </c>
      <c r="D15" s="11">
        <v>0</v>
      </c>
      <c r="E15" s="11">
        <v>0</v>
      </c>
      <c r="F15" s="11">
        <v>0</v>
      </c>
      <c r="G15" s="11">
        <v>0.23355661309350001</v>
      </c>
      <c r="H15" s="11">
        <v>0.26260897180920001</v>
      </c>
      <c r="I15" s="11">
        <v>0.269513264556</v>
      </c>
      <c r="J15" s="11">
        <v>0.26901196292219998</v>
      </c>
    </row>
    <row r="16" spans="1:10" x14ac:dyDescent="0.4">
      <c r="B16" s="12">
        <v>0</v>
      </c>
      <c r="C16" s="12">
        <v>0</v>
      </c>
      <c r="D16" s="12">
        <v>0</v>
      </c>
      <c r="E16" s="12">
        <v>0</v>
      </c>
      <c r="F16" s="12">
        <v>0</v>
      </c>
      <c r="G16" s="12">
        <v>789</v>
      </c>
      <c r="H16" s="12">
        <v>899</v>
      </c>
      <c r="I16" s="12">
        <v>947</v>
      </c>
      <c r="J16" s="12">
        <v>1648</v>
      </c>
    </row>
    <row r="17" spans="1:10" x14ac:dyDescent="0.4">
      <c r="B17" s="12">
        <v>2277</v>
      </c>
      <c r="C17" s="12">
        <v>2106</v>
      </c>
      <c r="D17" s="12">
        <v>2067</v>
      </c>
      <c r="E17" s="12">
        <v>2009</v>
      </c>
      <c r="F17" s="12">
        <v>3586</v>
      </c>
      <c r="G17" s="12">
        <v>3580</v>
      </c>
      <c r="H17" s="12">
        <v>3572</v>
      </c>
      <c r="I17" s="12">
        <v>3530</v>
      </c>
      <c r="J17" s="12">
        <v>5990</v>
      </c>
    </row>
    <row r="18" spans="1:10" x14ac:dyDescent="0.4">
      <c r="B18" s="12">
        <v>0</v>
      </c>
      <c r="C18" s="12">
        <v>0</v>
      </c>
      <c r="D18" s="12">
        <v>0</v>
      </c>
      <c r="E18" s="12">
        <v>0</v>
      </c>
      <c r="F18" s="12">
        <v>0</v>
      </c>
      <c r="G18" s="12">
        <v>836.1326748747</v>
      </c>
      <c r="H18" s="12">
        <v>938.03924730250003</v>
      </c>
      <c r="I18" s="12">
        <v>958.24997967189995</v>
      </c>
      <c r="J18" s="12">
        <v>1611.3816579039999</v>
      </c>
    </row>
    <row r="19" spans="1:10" x14ac:dyDescent="0.4">
      <c r="B19" s="12">
        <v>2277</v>
      </c>
      <c r="C19" s="12">
        <v>2106</v>
      </c>
      <c r="D19" s="12">
        <v>2066.9994900000002</v>
      </c>
      <c r="E19" s="12">
        <v>2009</v>
      </c>
      <c r="F19" s="12">
        <v>3586</v>
      </c>
      <c r="G19" s="12">
        <v>3580</v>
      </c>
      <c r="H19" s="12">
        <v>3572</v>
      </c>
      <c r="I19" s="12">
        <v>3555.4835538450002</v>
      </c>
      <c r="J19" s="12">
        <v>5990</v>
      </c>
    </row>
    <row r="20" spans="1:10" x14ac:dyDescent="0.4">
      <c r="B20" s="6" t="s">
        <v>95</v>
      </c>
      <c r="C20" s="6" t="s">
        <v>95</v>
      </c>
      <c r="D20" s="6" t="s">
        <v>95</v>
      </c>
      <c r="E20" s="6" t="s">
        <v>95</v>
      </c>
      <c r="F20" s="6" t="s">
        <v>95</v>
      </c>
      <c r="G20" s="6" t="s">
        <v>107</v>
      </c>
      <c r="H20" s="6" t="s">
        <v>127</v>
      </c>
      <c r="I20" s="6" t="s">
        <v>127</v>
      </c>
      <c r="J20" s="6" t="s">
        <v>127</v>
      </c>
    </row>
    <row r="21" spans="1:10" x14ac:dyDescent="0.4">
      <c r="A21" s="1" t="s">
        <v>906</v>
      </c>
      <c r="B21" s="11">
        <v>0</v>
      </c>
      <c r="C21" s="11">
        <v>0</v>
      </c>
      <c r="D21" s="11">
        <v>0</v>
      </c>
      <c r="E21" s="11">
        <v>0</v>
      </c>
      <c r="F21" s="11">
        <v>0</v>
      </c>
      <c r="G21" s="11">
        <v>0.12867206488160002</v>
      </c>
      <c r="H21" s="11">
        <v>0.15729395660670001</v>
      </c>
      <c r="I21" s="11">
        <v>0.15255031312340001</v>
      </c>
      <c r="J21" s="11">
        <v>0.14552258391609998</v>
      </c>
    </row>
    <row r="22" spans="1:10" x14ac:dyDescent="0.4">
      <c r="B22" s="12">
        <v>0</v>
      </c>
      <c r="C22" s="12">
        <v>0</v>
      </c>
      <c r="D22" s="12">
        <v>0</v>
      </c>
      <c r="E22" s="12">
        <v>0</v>
      </c>
      <c r="F22" s="12">
        <v>0</v>
      </c>
      <c r="G22" s="12">
        <v>390</v>
      </c>
      <c r="H22" s="12">
        <v>496</v>
      </c>
      <c r="I22" s="12">
        <v>516</v>
      </c>
      <c r="J22" s="12">
        <v>912</v>
      </c>
    </row>
    <row r="23" spans="1:10" x14ac:dyDescent="0.4">
      <c r="B23" s="12">
        <v>2277</v>
      </c>
      <c r="C23" s="12">
        <v>2106</v>
      </c>
      <c r="D23" s="12">
        <v>2067</v>
      </c>
      <c r="E23" s="12">
        <v>2009</v>
      </c>
      <c r="F23" s="12">
        <v>3586</v>
      </c>
      <c r="G23" s="12">
        <v>3580</v>
      </c>
      <c r="H23" s="12">
        <v>3572</v>
      </c>
      <c r="I23" s="12">
        <v>3530</v>
      </c>
      <c r="J23" s="12">
        <v>5990</v>
      </c>
    </row>
    <row r="24" spans="1:10" x14ac:dyDescent="0.4">
      <c r="B24" s="12">
        <v>0</v>
      </c>
      <c r="C24" s="12">
        <v>0</v>
      </c>
      <c r="D24" s="12">
        <v>0</v>
      </c>
      <c r="E24" s="12">
        <v>0</v>
      </c>
      <c r="F24" s="12">
        <v>0</v>
      </c>
      <c r="G24" s="12">
        <v>460.64599227619999</v>
      </c>
      <c r="H24" s="12">
        <v>561.85401299909995</v>
      </c>
      <c r="I24" s="12">
        <v>542.39012944410001</v>
      </c>
      <c r="J24" s="12">
        <v>871.6802776577</v>
      </c>
    </row>
    <row r="25" spans="1:10" x14ac:dyDescent="0.4">
      <c r="B25" s="12">
        <v>2277</v>
      </c>
      <c r="C25" s="12">
        <v>2106</v>
      </c>
      <c r="D25" s="12">
        <v>2066.9994900000002</v>
      </c>
      <c r="E25" s="12">
        <v>2009</v>
      </c>
      <c r="F25" s="12">
        <v>3586</v>
      </c>
      <c r="G25" s="12">
        <v>3580</v>
      </c>
      <c r="H25" s="12">
        <v>3572</v>
      </c>
      <c r="I25" s="12">
        <v>3555.4835538450002</v>
      </c>
      <c r="J25" s="12">
        <v>5990</v>
      </c>
    </row>
    <row r="26" spans="1:10" x14ac:dyDescent="0.4">
      <c r="B26" s="6" t="s">
        <v>95</v>
      </c>
      <c r="C26" s="6" t="s">
        <v>95</v>
      </c>
      <c r="D26" s="6" t="s">
        <v>95</v>
      </c>
      <c r="E26" s="6" t="s">
        <v>95</v>
      </c>
      <c r="F26" s="6" t="s">
        <v>95</v>
      </c>
      <c r="G26" s="6" t="s">
        <v>107</v>
      </c>
      <c r="H26" s="6" t="s">
        <v>127</v>
      </c>
      <c r="I26" s="6" t="s">
        <v>127</v>
      </c>
      <c r="J26" s="6" t="s">
        <v>107</v>
      </c>
    </row>
    <row r="27" spans="1:10" x14ac:dyDescent="0.4">
      <c r="A27" s="1" t="s">
        <v>908</v>
      </c>
      <c r="B27" s="11">
        <v>0</v>
      </c>
      <c r="C27" s="11">
        <v>0</v>
      </c>
      <c r="D27" s="11">
        <v>0</v>
      </c>
      <c r="E27" s="11">
        <v>0</v>
      </c>
      <c r="F27" s="11">
        <v>0</v>
      </c>
      <c r="G27" s="11">
        <v>6.675107800022001E-2</v>
      </c>
      <c r="H27" s="11">
        <v>8.1846021057929985E-2</v>
      </c>
      <c r="I27" s="11">
        <v>0.1089403266599</v>
      </c>
      <c r="J27" s="11">
        <v>8.6674831284229994E-2</v>
      </c>
    </row>
    <row r="28" spans="1:10" x14ac:dyDescent="0.4">
      <c r="B28" s="12">
        <v>0</v>
      </c>
      <c r="C28" s="12">
        <v>0</v>
      </c>
      <c r="D28" s="12">
        <v>0</v>
      </c>
      <c r="E28" s="12">
        <v>0</v>
      </c>
      <c r="F28" s="12">
        <v>0</v>
      </c>
      <c r="G28" s="12">
        <v>165</v>
      </c>
      <c r="H28" s="12">
        <v>224</v>
      </c>
      <c r="I28" s="12">
        <v>329</v>
      </c>
      <c r="J28" s="12">
        <v>512</v>
      </c>
    </row>
    <row r="29" spans="1:10" x14ac:dyDescent="0.4">
      <c r="B29" s="12">
        <v>2277</v>
      </c>
      <c r="C29" s="12">
        <v>2106</v>
      </c>
      <c r="D29" s="12">
        <v>2067</v>
      </c>
      <c r="E29" s="12">
        <v>2009</v>
      </c>
      <c r="F29" s="12">
        <v>3586</v>
      </c>
      <c r="G29" s="12">
        <v>3580</v>
      </c>
      <c r="H29" s="12">
        <v>3572</v>
      </c>
      <c r="I29" s="12">
        <v>3530</v>
      </c>
      <c r="J29" s="12">
        <v>5990</v>
      </c>
    </row>
    <row r="30" spans="1:10" x14ac:dyDescent="0.4">
      <c r="B30" s="12">
        <v>0</v>
      </c>
      <c r="C30" s="12">
        <v>0</v>
      </c>
      <c r="D30" s="12">
        <v>0</v>
      </c>
      <c r="E30" s="12">
        <v>0</v>
      </c>
      <c r="F30" s="12">
        <v>0</v>
      </c>
      <c r="G30" s="12">
        <v>238.96885924079999</v>
      </c>
      <c r="H30" s="12">
        <v>292.35398721889999</v>
      </c>
      <c r="I30" s="12">
        <v>387.3355397899</v>
      </c>
      <c r="J30" s="12">
        <v>519.18223939250004</v>
      </c>
    </row>
    <row r="31" spans="1:10" x14ac:dyDescent="0.4">
      <c r="B31" s="12">
        <v>2277</v>
      </c>
      <c r="C31" s="12">
        <v>2106</v>
      </c>
      <c r="D31" s="12">
        <v>2066.9994900000002</v>
      </c>
      <c r="E31" s="12">
        <v>2009</v>
      </c>
      <c r="F31" s="12">
        <v>3586</v>
      </c>
      <c r="G31" s="12">
        <v>3580</v>
      </c>
      <c r="H31" s="12">
        <v>3572</v>
      </c>
      <c r="I31" s="12">
        <v>3555.4835538450002</v>
      </c>
      <c r="J31" s="12">
        <v>5990</v>
      </c>
    </row>
    <row r="32" spans="1:10" x14ac:dyDescent="0.4">
      <c r="B32" s="6" t="s">
        <v>95</v>
      </c>
      <c r="C32" s="6" t="s">
        <v>95</v>
      </c>
      <c r="D32" s="6" t="s">
        <v>95</v>
      </c>
      <c r="E32" s="6" t="s">
        <v>95</v>
      </c>
      <c r="F32" s="6" t="s">
        <v>95</v>
      </c>
      <c r="G32" s="6" t="s">
        <v>107</v>
      </c>
      <c r="H32" s="6" t="s">
        <v>107</v>
      </c>
      <c r="I32" s="6" t="s">
        <v>827</v>
      </c>
      <c r="J32" s="6" t="s">
        <v>127</v>
      </c>
    </row>
    <row r="33" spans="1:10" x14ac:dyDescent="0.4">
      <c r="A33" s="1" t="s">
        <v>910</v>
      </c>
      <c r="B33" s="15">
        <v>0</v>
      </c>
      <c r="C33" s="15">
        <v>0</v>
      </c>
      <c r="D33" s="15">
        <v>0</v>
      </c>
      <c r="E33" s="15">
        <v>0</v>
      </c>
      <c r="F33" s="15">
        <v>0</v>
      </c>
      <c r="G33" s="15">
        <v>1.5265202550200001</v>
      </c>
      <c r="H33" s="15">
        <v>1.683918547083</v>
      </c>
      <c r="I33" s="15">
        <v>1.7960073933239999</v>
      </c>
      <c r="J33" s="15">
        <v>1.7189821908039999</v>
      </c>
    </row>
    <row r="34" spans="1:10" x14ac:dyDescent="0.4">
      <c r="A34" s="1" t="s">
        <v>152</v>
      </c>
      <c r="B34" s="12">
        <v>2277</v>
      </c>
      <c r="C34" s="12">
        <v>2106</v>
      </c>
      <c r="D34" s="12">
        <v>2067</v>
      </c>
      <c r="E34" s="12">
        <v>2009</v>
      </c>
      <c r="F34" s="12">
        <v>3586</v>
      </c>
      <c r="G34" s="12">
        <v>3580</v>
      </c>
      <c r="H34" s="12">
        <v>3572</v>
      </c>
      <c r="I34" s="12">
        <v>3530</v>
      </c>
      <c r="J34" s="12">
        <v>5990</v>
      </c>
    </row>
    <row r="35" spans="1:10" x14ac:dyDescent="0.4">
      <c r="A35" s="1" t="s">
        <v>153</v>
      </c>
      <c r="B35" s="12">
        <v>2277</v>
      </c>
      <c r="C35" s="12">
        <v>2106</v>
      </c>
      <c r="D35" s="12">
        <v>2066.9994900000002</v>
      </c>
      <c r="E35" s="12">
        <v>2009</v>
      </c>
      <c r="F35" s="12">
        <v>3586</v>
      </c>
      <c r="G35" s="12">
        <v>3580</v>
      </c>
      <c r="H35" s="12">
        <v>3572</v>
      </c>
      <c r="I35" s="12">
        <v>3555.4835538450002</v>
      </c>
      <c r="J35" s="12">
        <v>5990</v>
      </c>
    </row>
    <row r="36" spans="1:10" x14ac:dyDescent="0.4">
      <c r="A36" s="1" t="s">
        <v>154</v>
      </c>
      <c r="B36" s="5" t="s">
        <v>155</v>
      </c>
      <c r="C36" s="5" t="s">
        <v>156</v>
      </c>
      <c r="D36" s="5" t="s">
        <v>157</v>
      </c>
      <c r="E36" s="5" t="s">
        <v>158</v>
      </c>
      <c r="F36" s="5" t="s">
        <v>159</v>
      </c>
      <c r="G36" s="5" t="s">
        <v>160</v>
      </c>
      <c r="H36" s="5" t="s">
        <v>161</v>
      </c>
      <c r="I36" s="5" t="s">
        <v>162</v>
      </c>
      <c r="J36" s="5" t="s">
        <v>163</v>
      </c>
    </row>
    <row r="37" spans="1:10" x14ac:dyDescent="0.4">
      <c r="A37" t="s">
        <v>513</v>
      </c>
    </row>
    <row r="38" spans="1:10" x14ac:dyDescent="0.4">
      <c r="A38" t="s">
        <v>165</v>
      </c>
    </row>
  </sheetData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5648F99-9D9A-4D2E-822F-DACD0D0F9D71}">
  <dimension ref="A1:CV40"/>
  <sheetViews>
    <sheetView workbookViewId="0">
      <selection activeCell="I15" sqref="I15"/>
    </sheetView>
  </sheetViews>
  <sheetFormatPr defaultRowHeight="14.6" x14ac:dyDescent="0.4"/>
  <cols>
    <col min="1" max="1" width="16.15234375" bestFit="1" customWidth="1"/>
    <col min="2" max="100" width="12.53515625" customWidth="1"/>
  </cols>
  <sheetData>
    <row r="1" spans="1:100" x14ac:dyDescent="0.4">
      <c r="A1" s="1" t="s">
        <v>83</v>
      </c>
    </row>
    <row r="2" spans="1:100" ht="101.5" customHeight="1" x14ac:dyDescent="0.4">
      <c r="A2" s="20" t="s">
        <v>84</v>
      </c>
      <c r="B2" s="19" t="s">
        <v>166</v>
      </c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  <c r="P2" s="19"/>
      <c r="Q2" s="19"/>
      <c r="R2" s="19"/>
      <c r="S2" s="19"/>
      <c r="T2" s="19"/>
      <c r="U2" s="19"/>
      <c r="V2" s="19"/>
      <c r="W2" s="19"/>
      <c r="X2" s="19"/>
      <c r="Y2" s="19"/>
      <c r="Z2" s="19"/>
      <c r="AA2" s="19"/>
      <c r="AB2" s="19"/>
      <c r="AC2" s="19"/>
      <c r="AD2" s="19"/>
      <c r="AE2" s="19"/>
      <c r="AF2" s="19"/>
      <c r="AG2" s="19"/>
      <c r="AH2" s="19"/>
      <c r="AI2" s="19"/>
      <c r="AJ2" s="19"/>
      <c r="AK2" s="19"/>
      <c r="AL2" s="19"/>
      <c r="AM2" s="19"/>
      <c r="AN2" s="19"/>
      <c r="AO2" s="19"/>
      <c r="AP2" s="19"/>
      <c r="AQ2" s="19"/>
      <c r="AR2" s="19"/>
      <c r="AS2" s="19"/>
      <c r="AT2" s="19"/>
      <c r="AU2" s="19"/>
      <c r="AV2" s="19"/>
      <c r="AW2" s="19"/>
      <c r="AX2" s="19"/>
      <c r="AY2" s="19"/>
      <c r="AZ2" s="19"/>
      <c r="BA2" s="19"/>
      <c r="BB2" s="19"/>
      <c r="BC2" s="19"/>
      <c r="BD2" s="19"/>
      <c r="BE2" s="19"/>
      <c r="BF2" s="19"/>
      <c r="BG2" s="19"/>
      <c r="BH2" s="19"/>
      <c r="BI2" s="19"/>
      <c r="BJ2" s="19"/>
      <c r="BK2" s="19"/>
      <c r="BL2" s="19"/>
      <c r="BM2" s="19" t="s">
        <v>167</v>
      </c>
      <c r="BN2" s="19"/>
      <c r="BO2" s="19"/>
      <c r="BP2" s="19"/>
      <c r="BQ2" s="19"/>
      <c r="BR2" s="19"/>
      <c r="BS2" s="19"/>
      <c r="BT2" s="19"/>
      <c r="BU2" s="19"/>
      <c r="BV2" s="19"/>
      <c r="BW2" s="19"/>
      <c r="BX2" s="19"/>
      <c r="BY2" s="19"/>
      <c r="BZ2" s="19"/>
      <c r="CA2" s="19"/>
      <c r="CB2" s="19"/>
      <c r="CC2" s="19"/>
      <c r="CD2" s="19"/>
      <c r="CE2" s="19" t="s">
        <v>168</v>
      </c>
      <c r="CF2" s="19"/>
      <c r="CG2" s="19"/>
      <c r="CH2" s="19"/>
      <c r="CI2" s="19"/>
      <c r="CJ2" s="19"/>
      <c r="CK2" s="19"/>
      <c r="CL2" s="19"/>
      <c r="CM2" s="19"/>
      <c r="CN2" s="19"/>
      <c r="CO2" s="19"/>
      <c r="CP2" s="19"/>
      <c r="CQ2" s="19"/>
      <c r="CR2" s="19"/>
      <c r="CS2" s="19"/>
      <c r="CT2" s="19"/>
      <c r="CU2" s="19"/>
      <c r="CV2" s="19"/>
    </row>
    <row r="3" spans="1:100" x14ac:dyDescent="0.4">
      <c r="A3" s="20"/>
      <c r="B3" s="19" t="s">
        <v>169</v>
      </c>
      <c r="C3" s="19"/>
      <c r="D3" s="19"/>
      <c r="E3" s="19"/>
      <c r="F3" s="19"/>
      <c r="G3" s="19"/>
      <c r="H3" s="19"/>
      <c r="I3" s="19"/>
      <c r="J3" s="19"/>
      <c r="K3" s="19" t="s">
        <v>170</v>
      </c>
      <c r="L3" s="19"/>
      <c r="M3" s="19"/>
      <c r="N3" s="19"/>
      <c r="O3" s="19"/>
      <c r="P3" s="19"/>
      <c r="Q3" s="19"/>
      <c r="R3" s="19"/>
      <c r="S3" s="19"/>
      <c r="T3" s="19" t="s">
        <v>171</v>
      </c>
      <c r="U3" s="19"/>
      <c r="V3" s="19"/>
      <c r="W3" s="19"/>
      <c r="X3" s="19"/>
      <c r="Y3" s="19"/>
      <c r="Z3" s="19"/>
      <c r="AA3" s="19"/>
      <c r="AB3" s="19"/>
      <c r="AC3" s="19" t="s">
        <v>172</v>
      </c>
      <c r="AD3" s="19"/>
      <c r="AE3" s="19"/>
      <c r="AF3" s="19"/>
      <c r="AG3" s="19"/>
      <c r="AH3" s="19"/>
      <c r="AI3" s="19"/>
      <c r="AJ3" s="19"/>
      <c r="AK3" s="19"/>
      <c r="AL3" s="19" t="s">
        <v>173</v>
      </c>
      <c r="AM3" s="19"/>
      <c r="AN3" s="19"/>
      <c r="AO3" s="19"/>
      <c r="AP3" s="19"/>
      <c r="AQ3" s="19"/>
      <c r="AR3" s="19"/>
      <c r="AS3" s="19"/>
      <c r="AT3" s="19"/>
      <c r="AU3" s="19" t="s">
        <v>174</v>
      </c>
      <c r="AV3" s="19"/>
      <c r="AW3" s="19"/>
      <c r="AX3" s="19"/>
      <c r="AY3" s="19"/>
      <c r="AZ3" s="19"/>
      <c r="BA3" s="19"/>
      <c r="BB3" s="19"/>
      <c r="BC3" s="19"/>
      <c r="BD3" s="19" t="s">
        <v>175</v>
      </c>
      <c r="BE3" s="19"/>
      <c r="BF3" s="19"/>
      <c r="BG3" s="19"/>
      <c r="BH3" s="19"/>
      <c r="BI3" s="19"/>
      <c r="BJ3" s="19"/>
      <c r="BK3" s="19"/>
      <c r="BL3" s="19"/>
      <c r="BM3" s="19" t="s">
        <v>176</v>
      </c>
      <c r="BN3" s="19"/>
      <c r="BO3" s="19"/>
      <c r="BP3" s="19"/>
      <c r="BQ3" s="19"/>
      <c r="BR3" s="19"/>
      <c r="BS3" s="19"/>
      <c r="BT3" s="19"/>
      <c r="BU3" s="19"/>
      <c r="BV3" s="19" t="s">
        <v>177</v>
      </c>
      <c r="BW3" s="19"/>
      <c r="BX3" s="19"/>
      <c r="BY3" s="19"/>
      <c r="BZ3" s="19"/>
      <c r="CA3" s="19"/>
      <c r="CB3" s="19"/>
      <c r="CC3" s="19"/>
      <c r="CD3" s="19"/>
      <c r="CE3" s="19" t="s">
        <v>178</v>
      </c>
      <c r="CF3" s="19"/>
      <c r="CG3" s="19"/>
      <c r="CH3" s="19"/>
      <c r="CI3" s="19"/>
      <c r="CJ3" s="19"/>
      <c r="CK3" s="19"/>
      <c r="CL3" s="19"/>
      <c r="CM3" s="19"/>
      <c r="CN3" s="19" t="s">
        <v>179</v>
      </c>
      <c r="CO3" s="19"/>
      <c r="CP3" s="19"/>
      <c r="CQ3" s="19"/>
      <c r="CR3" s="19"/>
      <c r="CS3" s="19"/>
      <c r="CT3" s="19"/>
      <c r="CU3" s="19"/>
      <c r="CV3" s="19"/>
    </row>
    <row r="4" spans="1:100" x14ac:dyDescent="0.4">
      <c r="A4" s="20"/>
      <c r="B4" s="19" t="s">
        <v>180</v>
      </c>
      <c r="C4" s="19"/>
      <c r="D4" s="19"/>
      <c r="E4" s="19"/>
      <c r="F4" s="19"/>
      <c r="G4" s="19"/>
      <c r="H4" s="19"/>
      <c r="I4" s="19"/>
      <c r="J4" s="19"/>
      <c r="K4" s="19" t="s">
        <v>180</v>
      </c>
      <c r="L4" s="19"/>
      <c r="M4" s="19"/>
      <c r="N4" s="19"/>
      <c r="O4" s="19"/>
      <c r="P4" s="19"/>
      <c r="Q4" s="19"/>
      <c r="R4" s="19"/>
      <c r="S4" s="19"/>
      <c r="T4" s="19" t="s">
        <v>180</v>
      </c>
      <c r="U4" s="19"/>
      <c r="V4" s="19"/>
      <c r="W4" s="19"/>
      <c r="X4" s="19"/>
      <c r="Y4" s="19"/>
      <c r="Z4" s="19"/>
      <c r="AA4" s="19"/>
      <c r="AB4" s="19"/>
      <c r="AC4" s="19" t="s">
        <v>180</v>
      </c>
      <c r="AD4" s="19"/>
      <c r="AE4" s="19"/>
      <c r="AF4" s="19"/>
      <c r="AG4" s="19"/>
      <c r="AH4" s="19"/>
      <c r="AI4" s="19"/>
      <c r="AJ4" s="19"/>
      <c r="AK4" s="19"/>
      <c r="AL4" s="19" t="s">
        <v>180</v>
      </c>
      <c r="AM4" s="19"/>
      <c r="AN4" s="19"/>
      <c r="AO4" s="19"/>
      <c r="AP4" s="19"/>
      <c r="AQ4" s="19"/>
      <c r="AR4" s="19"/>
      <c r="AS4" s="19"/>
      <c r="AT4" s="19"/>
      <c r="AU4" s="19" t="s">
        <v>180</v>
      </c>
      <c r="AV4" s="19"/>
      <c r="AW4" s="19"/>
      <c r="AX4" s="19"/>
      <c r="AY4" s="19"/>
      <c r="AZ4" s="19"/>
      <c r="BA4" s="19"/>
      <c r="BB4" s="19"/>
      <c r="BC4" s="19"/>
      <c r="BD4" s="19" t="s">
        <v>180</v>
      </c>
      <c r="BE4" s="19"/>
      <c r="BF4" s="19"/>
      <c r="BG4" s="19"/>
      <c r="BH4" s="19"/>
      <c r="BI4" s="19"/>
      <c r="BJ4" s="19"/>
      <c r="BK4" s="19"/>
      <c r="BL4" s="19"/>
      <c r="BM4" s="19" t="s">
        <v>180</v>
      </c>
      <c r="BN4" s="19"/>
      <c r="BO4" s="19"/>
      <c r="BP4" s="19"/>
      <c r="BQ4" s="19"/>
      <c r="BR4" s="19"/>
      <c r="BS4" s="19"/>
      <c r="BT4" s="19"/>
      <c r="BU4" s="19"/>
      <c r="BV4" s="19" t="s">
        <v>180</v>
      </c>
      <c r="BW4" s="19"/>
      <c r="BX4" s="19"/>
      <c r="BY4" s="19"/>
      <c r="BZ4" s="19"/>
      <c r="CA4" s="19"/>
      <c r="CB4" s="19"/>
      <c r="CC4" s="19"/>
      <c r="CD4" s="19"/>
      <c r="CE4" s="19" t="s">
        <v>180</v>
      </c>
      <c r="CF4" s="19"/>
      <c r="CG4" s="19"/>
      <c r="CH4" s="19"/>
      <c r="CI4" s="19"/>
      <c r="CJ4" s="19"/>
      <c r="CK4" s="19"/>
      <c r="CL4" s="19"/>
      <c r="CM4" s="19"/>
      <c r="CN4" s="19" t="s">
        <v>180</v>
      </c>
      <c r="CO4" s="19"/>
      <c r="CP4" s="19"/>
      <c r="CQ4" s="19"/>
      <c r="CR4" s="19"/>
      <c r="CS4" s="19"/>
      <c r="CT4" s="19"/>
      <c r="CU4" s="19"/>
      <c r="CV4" s="19"/>
    </row>
    <row r="5" spans="1:100" ht="174" customHeight="1" x14ac:dyDescent="0.4">
      <c r="A5" s="20"/>
      <c r="B5" s="1" t="s">
        <v>85</v>
      </c>
      <c r="C5" s="1" t="s">
        <v>86</v>
      </c>
      <c r="D5" s="1" t="s">
        <v>87</v>
      </c>
      <c r="E5" s="1" t="s">
        <v>88</v>
      </c>
      <c r="F5" s="1" t="s">
        <v>89</v>
      </c>
      <c r="G5" s="1" t="s">
        <v>90</v>
      </c>
      <c r="H5" s="1" t="s">
        <v>91</v>
      </c>
      <c r="I5" s="1" t="s">
        <v>92</v>
      </c>
      <c r="J5" s="1" t="s">
        <v>93</v>
      </c>
      <c r="K5" s="1" t="s">
        <v>85</v>
      </c>
      <c r="L5" s="1" t="s">
        <v>86</v>
      </c>
      <c r="M5" s="1" t="s">
        <v>87</v>
      </c>
      <c r="N5" s="1" t="s">
        <v>88</v>
      </c>
      <c r="O5" s="1" t="s">
        <v>89</v>
      </c>
      <c r="P5" s="1" t="s">
        <v>90</v>
      </c>
      <c r="Q5" s="1" t="s">
        <v>91</v>
      </c>
      <c r="R5" s="1" t="s">
        <v>92</v>
      </c>
      <c r="S5" s="1" t="s">
        <v>93</v>
      </c>
      <c r="T5" s="1" t="s">
        <v>85</v>
      </c>
      <c r="U5" s="1" t="s">
        <v>86</v>
      </c>
      <c r="V5" s="1" t="s">
        <v>87</v>
      </c>
      <c r="W5" s="1" t="s">
        <v>88</v>
      </c>
      <c r="X5" s="1" t="s">
        <v>89</v>
      </c>
      <c r="Y5" s="1" t="s">
        <v>90</v>
      </c>
      <c r="Z5" s="1" t="s">
        <v>91</v>
      </c>
      <c r="AA5" s="1" t="s">
        <v>92</v>
      </c>
      <c r="AB5" s="1" t="s">
        <v>93</v>
      </c>
      <c r="AC5" s="1" t="s">
        <v>85</v>
      </c>
      <c r="AD5" s="1" t="s">
        <v>86</v>
      </c>
      <c r="AE5" s="1" t="s">
        <v>87</v>
      </c>
      <c r="AF5" s="1" t="s">
        <v>88</v>
      </c>
      <c r="AG5" s="1" t="s">
        <v>89</v>
      </c>
      <c r="AH5" s="1" t="s">
        <v>90</v>
      </c>
      <c r="AI5" s="1" t="s">
        <v>91</v>
      </c>
      <c r="AJ5" s="1" t="s">
        <v>92</v>
      </c>
      <c r="AK5" s="1" t="s">
        <v>93</v>
      </c>
      <c r="AL5" s="1" t="s">
        <v>85</v>
      </c>
      <c r="AM5" s="1" t="s">
        <v>86</v>
      </c>
      <c r="AN5" s="1" t="s">
        <v>87</v>
      </c>
      <c r="AO5" s="1" t="s">
        <v>88</v>
      </c>
      <c r="AP5" s="1" t="s">
        <v>89</v>
      </c>
      <c r="AQ5" s="1" t="s">
        <v>90</v>
      </c>
      <c r="AR5" s="1" t="s">
        <v>91</v>
      </c>
      <c r="AS5" s="1" t="s">
        <v>92</v>
      </c>
      <c r="AT5" s="1" t="s">
        <v>93</v>
      </c>
      <c r="AU5" s="1" t="s">
        <v>85</v>
      </c>
      <c r="AV5" s="1" t="s">
        <v>86</v>
      </c>
      <c r="AW5" s="1" t="s">
        <v>87</v>
      </c>
      <c r="AX5" s="1" t="s">
        <v>88</v>
      </c>
      <c r="AY5" s="1" t="s">
        <v>89</v>
      </c>
      <c r="AZ5" s="1" t="s">
        <v>90</v>
      </c>
      <c r="BA5" s="1" t="s">
        <v>91</v>
      </c>
      <c r="BB5" s="1" t="s">
        <v>92</v>
      </c>
      <c r="BC5" s="1" t="s">
        <v>93</v>
      </c>
      <c r="BD5" s="1" t="s">
        <v>85</v>
      </c>
      <c r="BE5" s="1" t="s">
        <v>86</v>
      </c>
      <c r="BF5" s="1" t="s">
        <v>87</v>
      </c>
      <c r="BG5" s="1" t="s">
        <v>88</v>
      </c>
      <c r="BH5" s="1" t="s">
        <v>89</v>
      </c>
      <c r="BI5" s="1" t="s">
        <v>90</v>
      </c>
      <c r="BJ5" s="1" t="s">
        <v>91</v>
      </c>
      <c r="BK5" s="1" t="s">
        <v>92</v>
      </c>
      <c r="BL5" s="1" t="s">
        <v>93</v>
      </c>
      <c r="BM5" s="1" t="s">
        <v>85</v>
      </c>
      <c r="BN5" s="1" t="s">
        <v>86</v>
      </c>
      <c r="BO5" s="1" t="s">
        <v>87</v>
      </c>
      <c r="BP5" s="1" t="s">
        <v>88</v>
      </c>
      <c r="BQ5" s="1" t="s">
        <v>89</v>
      </c>
      <c r="BR5" s="1" t="s">
        <v>90</v>
      </c>
      <c r="BS5" s="1" t="s">
        <v>91</v>
      </c>
      <c r="BT5" s="1" t="s">
        <v>92</v>
      </c>
      <c r="BU5" s="1" t="s">
        <v>93</v>
      </c>
      <c r="BV5" s="1" t="s">
        <v>85</v>
      </c>
      <c r="BW5" s="1" t="s">
        <v>86</v>
      </c>
      <c r="BX5" s="1" t="s">
        <v>87</v>
      </c>
      <c r="BY5" s="1" t="s">
        <v>88</v>
      </c>
      <c r="BZ5" s="1" t="s">
        <v>89</v>
      </c>
      <c r="CA5" s="1" t="s">
        <v>90</v>
      </c>
      <c r="CB5" s="1" t="s">
        <v>91</v>
      </c>
      <c r="CC5" s="1" t="s">
        <v>92</v>
      </c>
      <c r="CD5" s="1" t="s">
        <v>93</v>
      </c>
      <c r="CE5" s="1" t="s">
        <v>85</v>
      </c>
      <c r="CF5" s="1" t="s">
        <v>86</v>
      </c>
      <c r="CG5" s="1" t="s">
        <v>87</v>
      </c>
      <c r="CH5" s="1" t="s">
        <v>88</v>
      </c>
      <c r="CI5" s="1" t="s">
        <v>89</v>
      </c>
      <c r="CJ5" s="1" t="s">
        <v>90</v>
      </c>
      <c r="CK5" s="1" t="s">
        <v>91</v>
      </c>
      <c r="CL5" s="1" t="s">
        <v>92</v>
      </c>
      <c r="CM5" s="1" t="s">
        <v>93</v>
      </c>
      <c r="CN5" s="1" t="s">
        <v>85</v>
      </c>
      <c r="CO5" s="1" t="s">
        <v>86</v>
      </c>
      <c r="CP5" s="1" t="s">
        <v>87</v>
      </c>
      <c r="CQ5" s="1" t="s">
        <v>88</v>
      </c>
      <c r="CR5" s="1" t="s">
        <v>89</v>
      </c>
      <c r="CS5" s="1" t="s">
        <v>90</v>
      </c>
      <c r="CT5" s="1" t="s">
        <v>91</v>
      </c>
      <c r="CU5" s="1" t="s">
        <v>92</v>
      </c>
      <c r="CV5" s="1" t="s">
        <v>93</v>
      </c>
    </row>
    <row r="6" spans="1:100" x14ac:dyDescent="0.4">
      <c r="A6" s="1" t="s">
        <v>902</v>
      </c>
      <c r="B6" s="9">
        <v>1</v>
      </c>
      <c r="C6" s="9">
        <v>1</v>
      </c>
      <c r="D6" s="9">
        <v>1</v>
      </c>
      <c r="E6" s="9">
        <v>1</v>
      </c>
      <c r="F6" s="9">
        <v>1</v>
      </c>
      <c r="G6" s="9">
        <v>8.4651518731430009E-2</v>
      </c>
      <c r="H6" s="9">
        <v>4.152274479227E-2</v>
      </c>
      <c r="I6" s="9">
        <v>4.0698567912759998E-2</v>
      </c>
      <c r="J6" s="9">
        <v>6.8583029039339993E-2</v>
      </c>
      <c r="K6" s="9">
        <v>1</v>
      </c>
      <c r="L6" s="9">
        <v>1</v>
      </c>
      <c r="M6" s="9">
        <v>1</v>
      </c>
      <c r="N6" s="9">
        <v>1</v>
      </c>
      <c r="O6" s="9">
        <v>1</v>
      </c>
      <c r="P6" s="9">
        <v>7.1242617322030008E-2</v>
      </c>
      <c r="Q6" s="9">
        <v>5.8117095570739997E-2</v>
      </c>
      <c r="R6" s="9">
        <v>5.7160303180280002E-2</v>
      </c>
      <c r="S6" s="9">
        <v>6.9200192488359999E-2</v>
      </c>
      <c r="T6" s="9">
        <v>1</v>
      </c>
      <c r="U6" s="9">
        <v>1</v>
      </c>
      <c r="V6" s="9">
        <v>1</v>
      </c>
      <c r="W6" s="9">
        <v>1</v>
      </c>
      <c r="X6" s="9">
        <v>1</v>
      </c>
      <c r="Y6" s="9">
        <v>0.12056551081360001</v>
      </c>
      <c r="Z6" s="9">
        <v>9.476857236936001E-2</v>
      </c>
      <c r="AA6" s="9">
        <v>7.0418836935020004E-2</v>
      </c>
      <c r="AB6" s="9">
        <v>8.1004820240280009E-2</v>
      </c>
      <c r="AC6" s="9">
        <v>1</v>
      </c>
      <c r="AD6" s="9">
        <v>1</v>
      </c>
      <c r="AE6" s="9">
        <v>1</v>
      </c>
      <c r="AF6" s="9">
        <v>1</v>
      </c>
      <c r="AG6" s="9">
        <v>1</v>
      </c>
      <c r="AH6" s="9">
        <v>0.19680909970839999</v>
      </c>
      <c r="AI6" s="9">
        <v>0.15120356634260002</v>
      </c>
      <c r="AJ6" s="9">
        <v>0.12876010446809999</v>
      </c>
      <c r="AK6" s="9">
        <v>0.1211033738721</v>
      </c>
      <c r="AL6" s="9">
        <v>1</v>
      </c>
      <c r="AM6" s="9">
        <v>1</v>
      </c>
      <c r="AN6" s="9">
        <v>1</v>
      </c>
      <c r="AO6" s="9">
        <v>1</v>
      </c>
      <c r="AP6" s="9">
        <v>1</v>
      </c>
      <c r="AQ6" s="9">
        <v>0.2407079577772</v>
      </c>
      <c r="AR6" s="9">
        <v>0.19442583150539999</v>
      </c>
      <c r="AS6" s="9">
        <v>0.19971276987900002</v>
      </c>
      <c r="AT6" s="9">
        <v>0.1989488698728</v>
      </c>
      <c r="AU6" s="9">
        <v>1</v>
      </c>
      <c r="AV6" s="9">
        <v>1</v>
      </c>
      <c r="AW6" s="9">
        <v>1</v>
      </c>
      <c r="AX6" s="9">
        <v>1</v>
      </c>
      <c r="AY6" s="9">
        <v>1</v>
      </c>
      <c r="AZ6" s="9">
        <v>0.39554537452130001</v>
      </c>
      <c r="BA6" s="9">
        <v>0.33441080255099997</v>
      </c>
      <c r="BB6" s="9">
        <v>0.29681441173829998</v>
      </c>
      <c r="BC6" s="9">
        <v>0.29623312878800001</v>
      </c>
      <c r="BD6" s="9">
        <v>1</v>
      </c>
      <c r="BE6" s="9">
        <v>1</v>
      </c>
      <c r="BF6" s="9">
        <v>1</v>
      </c>
      <c r="BG6" s="9">
        <v>1</v>
      </c>
      <c r="BH6" s="9">
        <v>1</v>
      </c>
      <c r="BI6" s="9">
        <v>0.57742309420820004</v>
      </c>
      <c r="BJ6" s="9">
        <v>0.51696262213489996</v>
      </c>
      <c r="BK6" s="9">
        <v>0.50103876030110006</v>
      </c>
      <c r="BL6" s="9">
        <v>0.47568704543779999</v>
      </c>
      <c r="BM6" s="9">
        <v>1</v>
      </c>
      <c r="BN6" s="9">
        <v>1</v>
      </c>
      <c r="BO6" s="9">
        <v>1</v>
      </c>
      <c r="BP6" s="9">
        <v>1</v>
      </c>
      <c r="BQ6" s="9">
        <v>1</v>
      </c>
      <c r="BR6" s="9">
        <v>0.25752667969209997</v>
      </c>
      <c r="BS6" s="9">
        <v>0.22092618699329999</v>
      </c>
      <c r="BT6" s="9">
        <v>0.21324825638850001</v>
      </c>
      <c r="BU6" s="9">
        <v>0.19624001244919997</v>
      </c>
      <c r="BV6" s="9">
        <v>1</v>
      </c>
      <c r="BW6" s="9">
        <v>1</v>
      </c>
      <c r="BX6" s="9">
        <v>1</v>
      </c>
      <c r="BY6" s="9">
        <v>1</v>
      </c>
      <c r="BZ6" s="9">
        <v>1</v>
      </c>
      <c r="CA6" s="9">
        <v>0.16204738092389998</v>
      </c>
      <c r="CB6" s="9">
        <v>0.12313803630760001</v>
      </c>
      <c r="CC6" s="9">
        <v>0.10267317088489999</v>
      </c>
      <c r="CD6" s="9">
        <v>0.12551391543659998</v>
      </c>
      <c r="CE6" s="9">
        <v>1</v>
      </c>
      <c r="CF6" s="9">
        <v>1</v>
      </c>
      <c r="CG6" s="9">
        <v>1</v>
      </c>
      <c r="CH6" s="9">
        <v>1</v>
      </c>
      <c r="CI6" s="9">
        <v>1</v>
      </c>
      <c r="CJ6" s="9">
        <v>0.1912848306039</v>
      </c>
      <c r="CK6" s="9">
        <v>0.15014313644070001</v>
      </c>
      <c r="CL6" s="9">
        <v>0.13922402496309999</v>
      </c>
      <c r="CM6" s="9">
        <v>0.1401640027212</v>
      </c>
      <c r="CN6" s="9">
        <v>1</v>
      </c>
      <c r="CO6" s="9">
        <v>1</v>
      </c>
      <c r="CP6" s="9">
        <v>1</v>
      </c>
      <c r="CQ6" s="9">
        <v>1</v>
      </c>
      <c r="CR6" s="9">
        <v>1</v>
      </c>
      <c r="CS6" s="9">
        <v>0.2400770898614</v>
      </c>
      <c r="CT6" s="9">
        <v>0.21098452652670002</v>
      </c>
      <c r="CU6" s="9">
        <v>0.19183944762749999</v>
      </c>
      <c r="CV6" s="9">
        <v>0.2020815552968</v>
      </c>
    </row>
    <row r="7" spans="1:100" x14ac:dyDescent="0.4">
      <c r="B7" s="10">
        <v>136</v>
      </c>
      <c r="C7" s="10">
        <v>108</v>
      </c>
      <c r="D7" s="10">
        <v>91</v>
      </c>
      <c r="E7" s="10">
        <v>81</v>
      </c>
      <c r="F7" s="10">
        <v>151</v>
      </c>
      <c r="G7" s="10">
        <v>11</v>
      </c>
      <c r="H7" s="10">
        <v>7</v>
      </c>
      <c r="I7" s="10">
        <v>8</v>
      </c>
      <c r="J7" s="10">
        <v>36</v>
      </c>
      <c r="K7" s="10">
        <v>292</v>
      </c>
      <c r="L7" s="10">
        <v>251</v>
      </c>
      <c r="M7" s="10">
        <v>254</v>
      </c>
      <c r="N7" s="10">
        <v>265</v>
      </c>
      <c r="O7" s="10">
        <v>474</v>
      </c>
      <c r="P7" s="10">
        <v>28</v>
      </c>
      <c r="Q7" s="10">
        <v>26</v>
      </c>
      <c r="R7" s="10">
        <v>24</v>
      </c>
      <c r="S7" s="10">
        <v>56</v>
      </c>
      <c r="T7" s="10">
        <v>317</v>
      </c>
      <c r="U7" s="10">
        <v>269</v>
      </c>
      <c r="V7" s="10">
        <v>299</v>
      </c>
      <c r="W7" s="10">
        <v>308</v>
      </c>
      <c r="X7" s="10">
        <v>580</v>
      </c>
      <c r="Y7" s="10">
        <v>66</v>
      </c>
      <c r="Z7" s="10">
        <v>48</v>
      </c>
      <c r="AA7" s="10">
        <v>44</v>
      </c>
      <c r="AB7" s="10">
        <v>88</v>
      </c>
      <c r="AC7" s="10">
        <v>386</v>
      </c>
      <c r="AD7" s="10">
        <v>369</v>
      </c>
      <c r="AE7" s="10">
        <v>370</v>
      </c>
      <c r="AF7" s="10">
        <v>311</v>
      </c>
      <c r="AG7" s="10">
        <v>580</v>
      </c>
      <c r="AH7" s="10">
        <v>106</v>
      </c>
      <c r="AI7" s="10">
        <v>89</v>
      </c>
      <c r="AJ7" s="10">
        <v>71</v>
      </c>
      <c r="AK7" s="10">
        <v>128</v>
      </c>
      <c r="AL7" s="10">
        <v>500</v>
      </c>
      <c r="AM7" s="10">
        <v>434</v>
      </c>
      <c r="AN7" s="10">
        <v>404</v>
      </c>
      <c r="AO7" s="10">
        <v>417</v>
      </c>
      <c r="AP7" s="10">
        <v>702</v>
      </c>
      <c r="AQ7" s="10">
        <v>166</v>
      </c>
      <c r="AR7" s="10">
        <v>133</v>
      </c>
      <c r="AS7" s="10">
        <v>110</v>
      </c>
      <c r="AT7" s="10">
        <v>172</v>
      </c>
      <c r="AU7" s="10">
        <v>437</v>
      </c>
      <c r="AV7" s="10">
        <v>465</v>
      </c>
      <c r="AW7" s="10">
        <v>429</v>
      </c>
      <c r="AX7" s="10">
        <v>412</v>
      </c>
      <c r="AY7" s="10">
        <v>735</v>
      </c>
      <c r="AZ7" s="10">
        <v>295</v>
      </c>
      <c r="BA7" s="10">
        <v>226</v>
      </c>
      <c r="BB7" s="10">
        <v>148</v>
      </c>
      <c r="BC7" s="10">
        <v>242</v>
      </c>
      <c r="BD7" s="10">
        <v>204</v>
      </c>
      <c r="BE7" s="10">
        <v>207</v>
      </c>
      <c r="BF7" s="10">
        <v>215</v>
      </c>
      <c r="BG7" s="10">
        <v>194</v>
      </c>
      <c r="BH7" s="10">
        <v>361</v>
      </c>
      <c r="BI7" s="10">
        <v>239</v>
      </c>
      <c r="BJ7" s="10">
        <v>181</v>
      </c>
      <c r="BK7" s="10">
        <v>164</v>
      </c>
      <c r="BL7" s="10">
        <v>194</v>
      </c>
      <c r="BM7" s="10">
        <v>1055</v>
      </c>
      <c r="BN7" s="10">
        <v>974</v>
      </c>
      <c r="BO7" s="10">
        <v>971</v>
      </c>
      <c r="BP7" s="10">
        <v>879</v>
      </c>
      <c r="BQ7" s="10">
        <v>1564</v>
      </c>
      <c r="BR7" s="10">
        <v>485</v>
      </c>
      <c r="BS7" s="10">
        <v>390</v>
      </c>
      <c r="BT7" s="10">
        <v>302</v>
      </c>
      <c r="BU7" s="10">
        <v>460</v>
      </c>
      <c r="BV7" s="10">
        <v>1217</v>
      </c>
      <c r="BW7" s="10">
        <v>1129</v>
      </c>
      <c r="BX7" s="10">
        <v>1090</v>
      </c>
      <c r="BY7" s="10">
        <v>1124</v>
      </c>
      <c r="BZ7" s="10">
        <v>2010</v>
      </c>
      <c r="CA7" s="10">
        <v>423</v>
      </c>
      <c r="CB7" s="10">
        <v>318</v>
      </c>
      <c r="CC7" s="10">
        <v>268</v>
      </c>
      <c r="CD7" s="10">
        <v>450</v>
      </c>
      <c r="CE7" s="10">
        <v>1503</v>
      </c>
      <c r="CF7" s="10">
        <v>1379</v>
      </c>
      <c r="CG7" s="10">
        <v>1366</v>
      </c>
      <c r="CH7" s="10">
        <v>1335</v>
      </c>
      <c r="CI7" s="10">
        <v>2387</v>
      </c>
      <c r="CJ7" s="10">
        <v>597</v>
      </c>
      <c r="CK7" s="10">
        <v>440</v>
      </c>
      <c r="CL7" s="10">
        <v>349</v>
      </c>
      <c r="CM7" s="10">
        <v>570</v>
      </c>
      <c r="CN7" s="10">
        <v>774</v>
      </c>
      <c r="CO7" s="10">
        <v>727</v>
      </c>
      <c r="CP7" s="10">
        <v>701</v>
      </c>
      <c r="CQ7" s="10">
        <v>674</v>
      </c>
      <c r="CR7" s="10">
        <v>1199</v>
      </c>
      <c r="CS7" s="10">
        <v>314</v>
      </c>
      <c r="CT7" s="10">
        <v>270</v>
      </c>
      <c r="CU7" s="10">
        <v>221</v>
      </c>
      <c r="CV7" s="10">
        <v>344</v>
      </c>
    </row>
    <row r="8" spans="1:100" x14ac:dyDescent="0.4">
      <c r="B8" s="10">
        <v>136</v>
      </c>
      <c r="C8" s="10">
        <v>108</v>
      </c>
      <c r="D8" s="10">
        <v>91</v>
      </c>
      <c r="E8" s="10">
        <v>81</v>
      </c>
      <c r="F8" s="10">
        <v>151</v>
      </c>
      <c r="G8" s="10">
        <v>140</v>
      </c>
      <c r="H8" s="10">
        <v>171</v>
      </c>
      <c r="I8" s="10">
        <v>194</v>
      </c>
      <c r="J8" s="10">
        <v>525</v>
      </c>
      <c r="K8" s="10">
        <v>292</v>
      </c>
      <c r="L8" s="10">
        <v>251</v>
      </c>
      <c r="M8" s="10">
        <v>254</v>
      </c>
      <c r="N8" s="10">
        <v>265</v>
      </c>
      <c r="O8" s="10">
        <v>474</v>
      </c>
      <c r="P8" s="10">
        <v>399</v>
      </c>
      <c r="Q8" s="10">
        <v>458</v>
      </c>
      <c r="R8" s="10">
        <v>487</v>
      </c>
      <c r="S8" s="10">
        <v>1024</v>
      </c>
      <c r="T8" s="10">
        <v>317</v>
      </c>
      <c r="U8" s="10">
        <v>269</v>
      </c>
      <c r="V8" s="10">
        <v>299</v>
      </c>
      <c r="W8" s="10">
        <v>308</v>
      </c>
      <c r="X8" s="10">
        <v>580</v>
      </c>
      <c r="Y8" s="10">
        <v>558</v>
      </c>
      <c r="Z8" s="10">
        <v>557</v>
      </c>
      <c r="AA8" s="10">
        <v>670</v>
      </c>
      <c r="AB8" s="10">
        <v>1265</v>
      </c>
      <c r="AC8" s="10">
        <v>386</v>
      </c>
      <c r="AD8" s="10">
        <v>369</v>
      </c>
      <c r="AE8" s="10">
        <v>370</v>
      </c>
      <c r="AF8" s="10">
        <v>311</v>
      </c>
      <c r="AG8" s="10">
        <v>580</v>
      </c>
      <c r="AH8" s="10">
        <v>579</v>
      </c>
      <c r="AI8" s="10">
        <v>605</v>
      </c>
      <c r="AJ8" s="10">
        <v>615</v>
      </c>
      <c r="AK8" s="10">
        <v>977</v>
      </c>
      <c r="AL8" s="10">
        <v>500</v>
      </c>
      <c r="AM8" s="10">
        <v>434</v>
      </c>
      <c r="AN8" s="10">
        <v>404</v>
      </c>
      <c r="AO8" s="10">
        <v>417</v>
      </c>
      <c r="AP8" s="10">
        <v>702</v>
      </c>
      <c r="AQ8" s="10">
        <v>697</v>
      </c>
      <c r="AR8" s="10">
        <v>673</v>
      </c>
      <c r="AS8" s="10">
        <v>615</v>
      </c>
      <c r="AT8" s="10">
        <v>885</v>
      </c>
      <c r="AU8" s="10">
        <v>437</v>
      </c>
      <c r="AV8" s="10">
        <v>465</v>
      </c>
      <c r="AW8" s="10">
        <v>429</v>
      </c>
      <c r="AX8" s="10">
        <v>412</v>
      </c>
      <c r="AY8" s="10">
        <v>735</v>
      </c>
      <c r="AZ8" s="10">
        <v>799</v>
      </c>
      <c r="BA8" s="10">
        <v>729</v>
      </c>
      <c r="BB8" s="10">
        <v>608</v>
      </c>
      <c r="BC8" s="10">
        <v>879</v>
      </c>
      <c r="BD8" s="10">
        <v>204</v>
      </c>
      <c r="BE8" s="10">
        <v>207</v>
      </c>
      <c r="BF8" s="10">
        <v>215</v>
      </c>
      <c r="BG8" s="10">
        <v>194</v>
      </c>
      <c r="BH8" s="10">
        <v>361</v>
      </c>
      <c r="BI8" s="10">
        <v>408</v>
      </c>
      <c r="BJ8" s="10">
        <v>375</v>
      </c>
      <c r="BK8" s="10">
        <v>339</v>
      </c>
      <c r="BL8" s="10">
        <v>431</v>
      </c>
      <c r="BM8" s="10">
        <v>1055</v>
      </c>
      <c r="BN8" s="10">
        <v>974</v>
      </c>
      <c r="BO8" s="10">
        <v>971</v>
      </c>
      <c r="BP8" s="10">
        <v>879</v>
      </c>
      <c r="BQ8" s="10">
        <v>1564</v>
      </c>
      <c r="BR8" s="10">
        <v>1560</v>
      </c>
      <c r="BS8" s="10">
        <v>1486</v>
      </c>
      <c r="BT8" s="10">
        <v>1327</v>
      </c>
      <c r="BU8" s="10">
        <v>2296</v>
      </c>
      <c r="BV8" s="10">
        <v>1217</v>
      </c>
      <c r="BW8" s="10">
        <v>1129</v>
      </c>
      <c r="BX8" s="10">
        <v>1090</v>
      </c>
      <c r="BY8" s="10">
        <v>1124</v>
      </c>
      <c r="BZ8" s="10">
        <v>2010</v>
      </c>
      <c r="CA8" s="10">
        <v>2001</v>
      </c>
      <c r="CB8" s="10">
        <v>2055</v>
      </c>
      <c r="CC8" s="10">
        <v>2161</v>
      </c>
      <c r="CD8" s="10">
        <v>3652</v>
      </c>
      <c r="CE8" s="10">
        <v>1503</v>
      </c>
      <c r="CF8" s="10">
        <v>1379</v>
      </c>
      <c r="CG8" s="10">
        <v>1366</v>
      </c>
      <c r="CH8" s="10">
        <v>1335</v>
      </c>
      <c r="CI8" s="10">
        <v>2387</v>
      </c>
      <c r="CJ8" s="10">
        <v>2405</v>
      </c>
      <c r="CK8" s="10">
        <v>2382</v>
      </c>
      <c r="CL8" s="10">
        <v>2397</v>
      </c>
      <c r="CM8" s="10">
        <v>4107</v>
      </c>
      <c r="CN8" s="10">
        <v>774</v>
      </c>
      <c r="CO8" s="10">
        <v>727</v>
      </c>
      <c r="CP8" s="10">
        <v>701</v>
      </c>
      <c r="CQ8" s="10">
        <v>674</v>
      </c>
      <c r="CR8" s="10">
        <v>1199</v>
      </c>
      <c r="CS8" s="10">
        <v>1175</v>
      </c>
      <c r="CT8" s="10">
        <v>1190</v>
      </c>
      <c r="CU8" s="10">
        <v>1127</v>
      </c>
      <c r="CV8" s="10">
        <v>1880</v>
      </c>
    </row>
    <row r="9" spans="1:100" x14ac:dyDescent="0.4">
      <c r="B9" s="10">
        <v>258.6743145209</v>
      </c>
      <c r="C9" s="10">
        <v>206.75410247049999</v>
      </c>
      <c r="D9" s="10">
        <v>207.85803000000001</v>
      </c>
      <c r="E9" s="10">
        <v>239.88920721349999</v>
      </c>
      <c r="F9" s="10">
        <v>336.56823603610002</v>
      </c>
      <c r="G9" s="10">
        <v>35.125159527980003</v>
      </c>
      <c r="H9" s="10">
        <v>16.322952264449999</v>
      </c>
      <c r="I9" s="10">
        <v>16.731862934790001</v>
      </c>
      <c r="J9" s="10">
        <v>46.924364104319999</v>
      </c>
      <c r="K9" s="10">
        <v>419.0732289545</v>
      </c>
      <c r="L9" s="10">
        <v>387.37719659430002</v>
      </c>
      <c r="M9" s="10">
        <v>394.89598999999998</v>
      </c>
      <c r="N9" s="10">
        <v>379.96653470640001</v>
      </c>
      <c r="O9" s="10">
        <v>764.5510685534</v>
      </c>
      <c r="P9" s="10">
        <v>48.74912900596</v>
      </c>
      <c r="Q9" s="10">
        <v>38.55439664056</v>
      </c>
      <c r="R9" s="10">
        <v>38.526714322719997</v>
      </c>
      <c r="S9" s="10">
        <v>78.086513653650002</v>
      </c>
      <c r="T9" s="10">
        <v>406.76220408530003</v>
      </c>
      <c r="U9" s="10">
        <v>349.80548503130001</v>
      </c>
      <c r="V9" s="10">
        <v>347.53294</v>
      </c>
      <c r="W9" s="10">
        <v>339.02333690590001</v>
      </c>
      <c r="X9" s="10">
        <v>618.09155849379999</v>
      </c>
      <c r="Y9" s="10">
        <v>74.411381945960002</v>
      </c>
      <c r="Z9" s="10">
        <v>59.492746822610002</v>
      </c>
      <c r="AA9" s="10">
        <v>44.837579055660001</v>
      </c>
      <c r="AB9" s="10">
        <v>86.94853642436</v>
      </c>
      <c r="AC9" s="10">
        <v>384.58491519939997</v>
      </c>
      <c r="AD9" s="10">
        <v>402.11084453350003</v>
      </c>
      <c r="AE9" s="10">
        <v>363.04106999999999</v>
      </c>
      <c r="AF9" s="10">
        <v>324.62825589760001</v>
      </c>
      <c r="AG9" s="10">
        <v>580.37435151759996</v>
      </c>
      <c r="AH9" s="10">
        <v>113.964261503</v>
      </c>
      <c r="AI9" s="10">
        <v>87.903464553180001</v>
      </c>
      <c r="AJ9" s="10">
        <v>72.350266046810006</v>
      </c>
      <c r="AK9" s="10">
        <v>112.3041619257</v>
      </c>
      <c r="AL9" s="10">
        <v>337.67732900070001</v>
      </c>
      <c r="AM9" s="10">
        <v>293.76269319950001</v>
      </c>
      <c r="AN9" s="10">
        <v>324.50139000000001</v>
      </c>
      <c r="AO9" s="10">
        <v>297.39304834439997</v>
      </c>
      <c r="AP9" s="10">
        <v>532.71543810840001</v>
      </c>
      <c r="AQ9" s="10">
        <v>128.74530728849999</v>
      </c>
      <c r="AR9" s="10">
        <v>104.4987869702</v>
      </c>
      <c r="AS9" s="10">
        <v>104.01254014289999</v>
      </c>
      <c r="AT9" s="10">
        <v>170.17593686399999</v>
      </c>
      <c r="AU9" s="10">
        <v>270.92492075069998</v>
      </c>
      <c r="AV9" s="10">
        <v>262.36693448670002</v>
      </c>
      <c r="AW9" s="10">
        <v>234.22774000000001</v>
      </c>
      <c r="AX9" s="10">
        <v>230.80629662379999</v>
      </c>
      <c r="AY9" s="10">
        <v>502.68849657880003</v>
      </c>
      <c r="AZ9" s="10">
        <v>193.04182366820001</v>
      </c>
      <c r="BA9" s="10">
        <v>174.02124573930001</v>
      </c>
      <c r="BB9" s="10">
        <v>137.6010734873</v>
      </c>
      <c r="BC9" s="10">
        <v>257.15158513889997</v>
      </c>
      <c r="BD9" s="10">
        <v>186.9545668886</v>
      </c>
      <c r="BE9" s="10">
        <v>201.77211584380001</v>
      </c>
      <c r="BF9" s="10">
        <v>193.1121</v>
      </c>
      <c r="BG9" s="10">
        <v>177.74369082410001</v>
      </c>
      <c r="BH9" s="10">
        <v>246.89136659779999</v>
      </c>
      <c r="BI9" s="10">
        <v>151.08019372039999</v>
      </c>
      <c r="BJ9" s="10">
        <v>127.17437686700001</v>
      </c>
      <c r="BK9" s="10">
        <v>143.40662245959999</v>
      </c>
      <c r="BL9" s="10">
        <v>212.56152963689999</v>
      </c>
      <c r="BM9" s="10">
        <v>1118.3442517210001</v>
      </c>
      <c r="BN9" s="10">
        <v>1028.9519666829999</v>
      </c>
      <c r="BO9" s="10">
        <v>1005.80999</v>
      </c>
      <c r="BP9" s="10">
        <v>985.46039520500005</v>
      </c>
      <c r="BQ9" s="10">
        <v>1755.8868206699999</v>
      </c>
      <c r="BR9" s="10">
        <v>451.40227479049997</v>
      </c>
      <c r="BS9" s="10">
        <v>387.61042325490001</v>
      </c>
      <c r="BT9" s="10">
        <v>383.66221877850001</v>
      </c>
      <c r="BU9" s="10">
        <v>592.75291939759995</v>
      </c>
      <c r="BV9" s="10">
        <v>1153.612802186</v>
      </c>
      <c r="BW9" s="10">
        <v>1075.067046072</v>
      </c>
      <c r="BX9" s="10">
        <v>1047.8603499999999</v>
      </c>
      <c r="BY9" s="10">
        <v>1020.433488172</v>
      </c>
      <c r="BZ9" s="10">
        <v>1817.5978715010001</v>
      </c>
      <c r="CA9" s="10">
        <v>292.60227342100001</v>
      </c>
      <c r="CB9" s="10">
        <v>218.0142506352</v>
      </c>
      <c r="CC9" s="10">
        <v>174.65504182519999</v>
      </c>
      <c r="CD9" s="10">
        <v>366.72325418909998</v>
      </c>
      <c r="CE9" s="10">
        <v>1509.81425698</v>
      </c>
      <c r="CF9" s="10">
        <v>1383.6496055079999</v>
      </c>
      <c r="CG9" s="10">
        <v>1355.1001699999999</v>
      </c>
      <c r="CH9" s="10">
        <v>1344.1290153089999</v>
      </c>
      <c r="CI9" s="10">
        <v>2363.4415661379999</v>
      </c>
      <c r="CJ9" s="10">
        <v>448.33114270509998</v>
      </c>
      <c r="CK9" s="10">
        <v>359.47837995060002</v>
      </c>
      <c r="CL9" s="10">
        <v>328.32117573660003</v>
      </c>
      <c r="CM9" s="10">
        <v>562.53687170360001</v>
      </c>
      <c r="CN9" s="10">
        <v>767.18574301950002</v>
      </c>
      <c r="CO9" s="10">
        <v>722.35039449199996</v>
      </c>
      <c r="CP9" s="10">
        <v>711.89931999999999</v>
      </c>
      <c r="CQ9" s="10">
        <v>664.87098469149998</v>
      </c>
      <c r="CR9" s="10">
        <v>1222.5584338619999</v>
      </c>
      <c r="CS9" s="10">
        <v>296.78611395500002</v>
      </c>
      <c r="CT9" s="10">
        <v>248.48958990680001</v>
      </c>
      <c r="CU9" s="10">
        <v>228.50488976840001</v>
      </c>
      <c r="CV9" s="10">
        <v>398.81929973699999</v>
      </c>
    </row>
    <row r="10" spans="1:100" x14ac:dyDescent="0.4">
      <c r="B10" s="10">
        <v>258.6743145209</v>
      </c>
      <c r="C10" s="10">
        <v>206.75410247049999</v>
      </c>
      <c r="D10" s="10">
        <v>207.85803000000001</v>
      </c>
      <c r="E10" s="10">
        <v>239.88920721349999</v>
      </c>
      <c r="F10" s="10">
        <v>336.56823603610002</v>
      </c>
      <c r="G10" s="10">
        <v>414.93832661670001</v>
      </c>
      <c r="H10" s="10">
        <v>393.1087009327</v>
      </c>
      <c r="I10" s="10">
        <v>411.1167491361</v>
      </c>
      <c r="J10" s="10">
        <v>684.19789504209996</v>
      </c>
      <c r="K10" s="10">
        <v>419.0732289545</v>
      </c>
      <c r="L10" s="10">
        <v>387.37719659430002</v>
      </c>
      <c r="M10" s="10">
        <v>394.89598999999998</v>
      </c>
      <c r="N10" s="10">
        <v>379.96653470640001</v>
      </c>
      <c r="O10" s="10">
        <v>764.5510685534</v>
      </c>
      <c r="P10" s="10">
        <v>684.26920344040002</v>
      </c>
      <c r="Q10" s="10">
        <v>663.39166233169999</v>
      </c>
      <c r="R10" s="10">
        <v>674.01172105759997</v>
      </c>
      <c r="S10" s="10">
        <v>1128.41468854</v>
      </c>
      <c r="T10" s="10">
        <v>406.76220408530003</v>
      </c>
      <c r="U10" s="10">
        <v>349.80548503130001</v>
      </c>
      <c r="V10" s="10">
        <v>347.53294</v>
      </c>
      <c r="W10" s="10">
        <v>339.02333690590001</v>
      </c>
      <c r="X10" s="10">
        <v>618.09155849379999</v>
      </c>
      <c r="Y10" s="10">
        <v>617.18630347789997</v>
      </c>
      <c r="Z10" s="10">
        <v>627.76873530119997</v>
      </c>
      <c r="AA10" s="10">
        <v>636.72706064479996</v>
      </c>
      <c r="AB10" s="10">
        <v>1073.374845675</v>
      </c>
      <c r="AC10" s="10">
        <v>384.58491519939997</v>
      </c>
      <c r="AD10" s="10">
        <v>402.11084453350003</v>
      </c>
      <c r="AE10" s="10">
        <v>363.04106999999999</v>
      </c>
      <c r="AF10" s="10">
        <v>324.62825589760001</v>
      </c>
      <c r="AG10" s="10">
        <v>580.37435151759996</v>
      </c>
      <c r="AH10" s="10">
        <v>579.05991985059995</v>
      </c>
      <c r="AI10" s="10">
        <v>581.35840760539998</v>
      </c>
      <c r="AJ10" s="10">
        <v>561.89971533259995</v>
      </c>
      <c r="AK10" s="10">
        <v>927.34131457230001</v>
      </c>
      <c r="AL10" s="10">
        <v>337.67732900070001</v>
      </c>
      <c r="AM10" s="10">
        <v>293.76269319950001</v>
      </c>
      <c r="AN10" s="10">
        <v>324.50139000000001</v>
      </c>
      <c r="AO10" s="10">
        <v>297.39304834439997</v>
      </c>
      <c r="AP10" s="10">
        <v>532.71543810840001</v>
      </c>
      <c r="AQ10" s="10">
        <v>534.86103441440002</v>
      </c>
      <c r="AR10" s="10">
        <v>537.47378196149998</v>
      </c>
      <c r="AS10" s="10">
        <v>520.81066326339999</v>
      </c>
      <c r="AT10" s="10">
        <v>855.37523773249995</v>
      </c>
      <c r="AU10" s="10">
        <v>270.92492075069998</v>
      </c>
      <c r="AV10" s="10">
        <v>262.36693448670002</v>
      </c>
      <c r="AW10" s="10">
        <v>234.22774000000001</v>
      </c>
      <c r="AX10" s="10">
        <v>230.80629662379999</v>
      </c>
      <c r="AY10" s="10">
        <v>502.68849657880003</v>
      </c>
      <c r="AZ10" s="10">
        <v>488.03964374970002</v>
      </c>
      <c r="BA10" s="10">
        <v>520.38165158490006</v>
      </c>
      <c r="BB10" s="10">
        <v>463.59296599330003</v>
      </c>
      <c r="BC10" s="10">
        <v>868.07166433760005</v>
      </c>
      <c r="BD10" s="10">
        <v>186.9545668886</v>
      </c>
      <c r="BE10" s="10">
        <v>201.77211584380001</v>
      </c>
      <c r="BF10" s="10">
        <v>193.1121</v>
      </c>
      <c r="BG10" s="10">
        <v>177.74369082410001</v>
      </c>
      <c r="BH10" s="10">
        <v>246.89136659779999</v>
      </c>
      <c r="BI10" s="10">
        <v>261.6455684503</v>
      </c>
      <c r="BJ10" s="10">
        <v>246.00304049409999</v>
      </c>
      <c r="BK10" s="10">
        <v>286.2186198398</v>
      </c>
      <c r="BL10" s="10">
        <v>446.85162582309999</v>
      </c>
      <c r="BM10" s="10">
        <v>1118.3442517210001</v>
      </c>
      <c r="BN10" s="10">
        <v>1028.9519666829999</v>
      </c>
      <c r="BO10" s="10">
        <v>1005.80999</v>
      </c>
      <c r="BP10" s="10">
        <v>985.46039520500005</v>
      </c>
      <c r="BQ10" s="10">
        <v>1755.8868206699999</v>
      </c>
      <c r="BR10" s="10">
        <v>1752.8369306449999</v>
      </c>
      <c r="BS10" s="10">
        <v>1754.4793060980001</v>
      </c>
      <c r="BT10" s="10">
        <v>1799.134141944</v>
      </c>
      <c r="BU10" s="10">
        <v>3020.550763321</v>
      </c>
      <c r="BV10" s="10">
        <v>1153.612802186</v>
      </c>
      <c r="BW10" s="10">
        <v>1075.067046072</v>
      </c>
      <c r="BX10" s="10">
        <v>1047.8603499999999</v>
      </c>
      <c r="BY10" s="10">
        <v>1020.433488172</v>
      </c>
      <c r="BZ10" s="10">
        <v>1817.5978715010001</v>
      </c>
      <c r="CA10" s="10">
        <v>1805.6587632129999</v>
      </c>
      <c r="CB10" s="10">
        <v>1770.486660114</v>
      </c>
      <c r="CC10" s="10">
        <v>1701.07770433</v>
      </c>
      <c r="CD10" s="10">
        <v>2921.773676756</v>
      </c>
      <c r="CE10" s="10">
        <v>1509.81425698</v>
      </c>
      <c r="CF10" s="10">
        <v>1383.6496055079999</v>
      </c>
      <c r="CG10" s="10">
        <v>1355.1001699999999</v>
      </c>
      <c r="CH10" s="10">
        <v>1344.1290153089999</v>
      </c>
      <c r="CI10" s="10">
        <v>2363.4415661379999</v>
      </c>
      <c r="CJ10" s="10">
        <v>2343.7882726490002</v>
      </c>
      <c r="CK10" s="10">
        <v>2394.2378484450001</v>
      </c>
      <c r="CL10" s="10">
        <v>2358.2221231120002</v>
      </c>
      <c r="CM10" s="10">
        <v>4013.4190004729999</v>
      </c>
      <c r="CN10" s="10">
        <v>767.18574301950002</v>
      </c>
      <c r="CO10" s="10">
        <v>722.35039449199996</v>
      </c>
      <c r="CP10" s="10">
        <v>711.89931999999999</v>
      </c>
      <c r="CQ10" s="10">
        <v>664.87098469149998</v>
      </c>
      <c r="CR10" s="10">
        <v>1222.5584338619999</v>
      </c>
      <c r="CS10" s="10">
        <v>1236.211727351</v>
      </c>
      <c r="CT10" s="10">
        <v>1177.7621515549999</v>
      </c>
      <c r="CU10" s="10">
        <v>1191.125665729</v>
      </c>
      <c r="CV10" s="10">
        <v>1973.5561672179999</v>
      </c>
    </row>
    <row r="11" spans="1:100" x14ac:dyDescent="0.4">
      <c r="B11" s="4" t="s">
        <v>142</v>
      </c>
      <c r="C11" s="4" t="s">
        <v>142</v>
      </c>
      <c r="D11" s="4" t="s">
        <v>142</v>
      </c>
      <c r="E11" s="4" t="s">
        <v>142</v>
      </c>
      <c r="F11" s="4" t="s">
        <v>142</v>
      </c>
      <c r="G11" s="4" t="s">
        <v>95</v>
      </c>
      <c r="H11" s="4" t="s">
        <v>95</v>
      </c>
      <c r="I11" s="4" t="s">
        <v>95</v>
      </c>
      <c r="J11" s="4" t="s">
        <v>95</v>
      </c>
      <c r="K11" s="4" t="s">
        <v>142</v>
      </c>
      <c r="L11" s="4" t="s">
        <v>142</v>
      </c>
      <c r="M11" s="4" t="s">
        <v>142</v>
      </c>
      <c r="N11" s="4" t="s">
        <v>142</v>
      </c>
      <c r="O11" s="4" t="s">
        <v>142</v>
      </c>
      <c r="P11" s="4" t="s">
        <v>95</v>
      </c>
      <c r="Q11" s="4" t="s">
        <v>95</v>
      </c>
      <c r="R11" s="4" t="s">
        <v>95</v>
      </c>
      <c r="S11" s="4" t="s">
        <v>95</v>
      </c>
      <c r="T11" s="4" t="s">
        <v>142</v>
      </c>
      <c r="U11" s="4" t="s">
        <v>142</v>
      </c>
      <c r="V11" s="4" t="s">
        <v>142</v>
      </c>
      <c r="W11" s="4" t="s">
        <v>142</v>
      </c>
      <c r="X11" s="4" t="s">
        <v>142</v>
      </c>
      <c r="Y11" s="4" t="s">
        <v>228</v>
      </c>
      <c r="Z11" s="4" t="s">
        <v>95</v>
      </c>
      <c r="AA11" s="4" t="s">
        <v>95</v>
      </c>
      <c r="AB11" s="4" t="s">
        <v>95</v>
      </c>
      <c r="AC11" s="4" t="s">
        <v>142</v>
      </c>
      <c r="AD11" s="4" t="s">
        <v>142</v>
      </c>
      <c r="AE11" s="4" t="s">
        <v>142</v>
      </c>
      <c r="AF11" s="4" t="s">
        <v>142</v>
      </c>
      <c r="AG11" s="4" t="s">
        <v>142</v>
      </c>
      <c r="AH11" s="4" t="s">
        <v>228</v>
      </c>
      <c r="AI11" s="4" t="s">
        <v>95</v>
      </c>
      <c r="AJ11" s="4" t="s">
        <v>95</v>
      </c>
      <c r="AK11" s="4" t="s">
        <v>95</v>
      </c>
      <c r="AL11" s="4" t="s">
        <v>142</v>
      </c>
      <c r="AM11" s="4" t="s">
        <v>142</v>
      </c>
      <c r="AN11" s="4" t="s">
        <v>142</v>
      </c>
      <c r="AO11" s="4" t="s">
        <v>142</v>
      </c>
      <c r="AP11" s="4" t="s">
        <v>142</v>
      </c>
      <c r="AQ11" s="4" t="s">
        <v>95</v>
      </c>
      <c r="AR11" s="4" t="s">
        <v>95</v>
      </c>
      <c r="AS11" s="4" t="s">
        <v>95</v>
      </c>
      <c r="AT11" s="4" t="s">
        <v>95</v>
      </c>
      <c r="AU11" s="4" t="s">
        <v>142</v>
      </c>
      <c r="AV11" s="4" t="s">
        <v>142</v>
      </c>
      <c r="AW11" s="4" t="s">
        <v>142</v>
      </c>
      <c r="AX11" s="4" t="s">
        <v>142</v>
      </c>
      <c r="AY11" s="4" t="s">
        <v>142</v>
      </c>
      <c r="AZ11" s="4" t="s">
        <v>115</v>
      </c>
      <c r="BA11" s="4" t="s">
        <v>95</v>
      </c>
      <c r="BB11" s="4" t="s">
        <v>95</v>
      </c>
      <c r="BC11" s="4" t="s">
        <v>95</v>
      </c>
      <c r="BD11" s="4" t="s">
        <v>142</v>
      </c>
      <c r="BE11" s="4" t="s">
        <v>142</v>
      </c>
      <c r="BF11" s="4" t="s">
        <v>142</v>
      </c>
      <c r="BG11" s="4" t="s">
        <v>142</v>
      </c>
      <c r="BH11" s="4" t="s">
        <v>142</v>
      </c>
      <c r="BI11" s="4" t="s">
        <v>116</v>
      </c>
      <c r="BJ11" s="4" t="s">
        <v>95</v>
      </c>
      <c r="BK11" s="4" t="s">
        <v>95</v>
      </c>
      <c r="BL11" s="4" t="s">
        <v>95</v>
      </c>
      <c r="BM11" s="4" t="s">
        <v>142</v>
      </c>
      <c r="BN11" s="4" t="s">
        <v>142</v>
      </c>
      <c r="BO11" s="4" t="s">
        <v>142</v>
      </c>
      <c r="BP11" s="4" t="s">
        <v>142</v>
      </c>
      <c r="BQ11" s="4" t="s">
        <v>142</v>
      </c>
      <c r="BR11" s="4" t="s">
        <v>226</v>
      </c>
      <c r="BS11" s="4" t="s">
        <v>95</v>
      </c>
      <c r="BT11" s="4" t="s">
        <v>95</v>
      </c>
      <c r="BU11" s="4" t="s">
        <v>95</v>
      </c>
      <c r="BV11" s="4" t="s">
        <v>142</v>
      </c>
      <c r="BW11" s="4" t="s">
        <v>142</v>
      </c>
      <c r="BX11" s="4" t="s">
        <v>142</v>
      </c>
      <c r="BY11" s="4" t="s">
        <v>142</v>
      </c>
      <c r="BZ11" s="4" t="s">
        <v>142</v>
      </c>
      <c r="CA11" s="4" t="s">
        <v>913</v>
      </c>
      <c r="CB11" s="4" t="s">
        <v>95</v>
      </c>
      <c r="CC11" s="4" t="s">
        <v>95</v>
      </c>
      <c r="CD11" s="4" t="s">
        <v>399</v>
      </c>
      <c r="CE11" s="4" t="s">
        <v>142</v>
      </c>
      <c r="CF11" s="4" t="s">
        <v>142</v>
      </c>
      <c r="CG11" s="4" t="s">
        <v>142</v>
      </c>
      <c r="CH11" s="4" t="s">
        <v>142</v>
      </c>
      <c r="CI11" s="4" t="s">
        <v>142</v>
      </c>
      <c r="CJ11" s="4" t="s">
        <v>229</v>
      </c>
      <c r="CK11" s="4" t="s">
        <v>95</v>
      </c>
      <c r="CL11" s="4" t="s">
        <v>95</v>
      </c>
      <c r="CM11" s="4" t="s">
        <v>95</v>
      </c>
      <c r="CN11" s="4" t="s">
        <v>142</v>
      </c>
      <c r="CO11" s="4" t="s">
        <v>142</v>
      </c>
      <c r="CP11" s="4" t="s">
        <v>142</v>
      </c>
      <c r="CQ11" s="4" t="s">
        <v>142</v>
      </c>
      <c r="CR11" s="4" t="s">
        <v>142</v>
      </c>
      <c r="CS11" s="4" t="s">
        <v>228</v>
      </c>
      <c r="CT11" s="4" t="s">
        <v>95</v>
      </c>
      <c r="CU11" s="4" t="s">
        <v>95</v>
      </c>
      <c r="CV11" s="4" t="s">
        <v>95</v>
      </c>
    </row>
    <row r="12" spans="1:100" x14ac:dyDescent="0.4">
      <c r="A12" s="1" t="s">
        <v>903</v>
      </c>
      <c r="B12" s="9">
        <v>0</v>
      </c>
      <c r="C12" s="9">
        <v>0</v>
      </c>
      <c r="D12" s="9">
        <v>0</v>
      </c>
      <c r="E12" s="9">
        <v>0</v>
      </c>
      <c r="F12" s="9">
        <v>0</v>
      </c>
      <c r="G12" s="9">
        <v>0.26612582773019999</v>
      </c>
      <c r="H12" s="9">
        <v>0.14719696396099999</v>
      </c>
      <c r="I12" s="9">
        <v>0.23707886128780001</v>
      </c>
      <c r="J12" s="9">
        <v>0.25765372036750001</v>
      </c>
      <c r="K12" s="9">
        <v>0</v>
      </c>
      <c r="L12" s="9">
        <v>0</v>
      </c>
      <c r="M12" s="9">
        <v>0</v>
      </c>
      <c r="N12" s="9">
        <v>0</v>
      </c>
      <c r="O12" s="9">
        <v>0</v>
      </c>
      <c r="P12" s="9">
        <v>0.34076214632929996</v>
      </c>
      <c r="Q12" s="9">
        <v>0.26325313892910002</v>
      </c>
      <c r="R12" s="9">
        <v>0.22652550821510001</v>
      </c>
      <c r="S12" s="9">
        <v>0.26310086652870002</v>
      </c>
      <c r="T12" s="9">
        <v>0</v>
      </c>
      <c r="U12" s="9">
        <v>0</v>
      </c>
      <c r="V12" s="9">
        <v>0</v>
      </c>
      <c r="W12" s="9">
        <v>0</v>
      </c>
      <c r="X12" s="9">
        <v>0</v>
      </c>
      <c r="Y12" s="9">
        <v>0.38138133283629999</v>
      </c>
      <c r="Z12" s="9">
        <v>0.3536967769171</v>
      </c>
      <c r="AA12" s="9">
        <v>0.30812635435800001</v>
      </c>
      <c r="AB12" s="9">
        <v>0.31363521657349996</v>
      </c>
      <c r="AC12" s="9">
        <v>0</v>
      </c>
      <c r="AD12" s="9">
        <v>0</v>
      </c>
      <c r="AE12" s="9">
        <v>0</v>
      </c>
      <c r="AF12" s="9">
        <v>0</v>
      </c>
      <c r="AG12" s="9">
        <v>0</v>
      </c>
      <c r="AH12" s="9">
        <v>0.39407930741199998</v>
      </c>
      <c r="AI12" s="9">
        <v>0.36039971617150002</v>
      </c>
      <c r="AJ12" s="9">
        <v>0.37053685116019996</v>
      </c>
      <c r="AK12" s="9">
        <v>0.37558752705209997</v>
      </c>
      <c r="AL12" s="9">
        <v>0</v>
      </c>
      <c r="AM12" s="9">
        <v>0</v>
      </c>
      <c r="AN12" s="9">
        <v>0</v>
      </c>
      <c r="AO12" s="9">
        <v>0</v>
      </c>
      <c r="AP12" s="9">
        <v>0</v>
      </c>
      <c r="AQ12" s="9">
        <v>0.44823627089170004</v>
      </c>
      <c r="AR12" s="9">
        <v>0.43318876301789999</v>
      </c>
      <c r="AS12" s="9">
        <v>0.36698300571359999</v>
      </c>
      <c r="AT12" s="9">
        <v>0.39873781721580004</v>
      </c>
      <c r="AU12" s="9">
        <v>0</v>
      </c>
      <c r="AV12" s="9">
        <v>0</v>
      </c>
      <c r="AW12" s="9">
        <v>0</v>
      </c>
      <c r="AX12" s="9">
        <v>0</v>
      </c>
      <c r="AY12" s="9">
        <v>0</v>
      </c>
      <c r="AZ12" s="9">
        <v>0.37192137463149999</v>
      </c>
      <c r="BA12" s="9">
        <v>0.38068431397710001</v>
      </c>
      <c r="BB12" s="9">
        <v>0.3929479044302</v>
      </c>
      <c r="BC12" s="9">
        <v>0.42927332085910003</v>
      </c>
      <c r="BD12" s="9">
        <v>0</v>
      </c>
      <c r="BE12" s="9">
        <v>0</v>
      </c>
      <c r="BF12" s="9">
        <v>0</v>
      </c>
      <c r="BG12" s="9">
        <v>0</v>
      </c>
      <c r="BH12" s="9">
        <v>0</v>
      </c>
      <c r="BI12" s="9">
        <v>0.27021673412999997</v>
      </c>
      <c r="BJ12" s="9">
        <v>0.3108425311877</v>
      </c>
      <c r="BK12" s="9">
        <v>0.28332804954419999</v>
      </c>
      <c r="BL12" s="9">
        <v>0.33501533630629998</v>
      </c>
      <c r="BM12" s="9">
        <v>0</v>
      </c>
      <c r="BN12" s="9">
        <v>0</v>
      </c>
      <c r="BO12" s="9">
        <v>0</v>
      </c>
      <c r="BP12" s="9">
        <v>0</v>
      </c>
      <c r="BQ12" s="9">
        <v>0</v>
      </c>
      <c r="BR12" s="9">
        <v>0.3662967689362</v>
      </c>
      <c r="BS12" s="9">
        <v>0.34302715631200004</v>
      </c>
      <c r="BT12" s="9">
        <v>0.33879230389020004</v>
      </c>
      <c r="BU12" s="9">
        <v>0.35231226738350002</v>
      </c>
      <c r="BV12" s="9">
        <v>0</v>
      </c>
      <c r="BW12" s="9">
        <v>0</v>
      </c>
      <c r="BX12" s="9">
        <v>0</v>
      </c>
      <c r="BY12" s="9">
        <v>0</v>
      </c>
      <c r="BZ12" s="9">
        <v>0</v>
      </c>
      <c r="CA12" s="9">
        <v>0.36177932471920005</v>
      </c>
      <c r="CB12" s="9">
        <v>0.317750125898</v>
      </c>
      <c r="CC12" s="9">
        <v>0.2872168231376</v>
      </c>
      <c r="CD12" s="9">
        <v>0.32360335528349998</v>
      </c>
      <c r="CE12" s="9">
        <v>0</v>
      </c>
      <c r="CF12" s="9">
        <v>0</v>
      </c>
      <c r="CG12" s="9">
        <v>0</v>
      </c>
      <c r="CH12" s="9">
        <v>0</v>
      </c>
      <c r="CI12" s="9">
        <v>0</v>
      </c>
      <c r="CJ12" s="9">
        <v>0.3478432710196</v>
      </c>
      <c r="CK12" s="9">
        <v>0.30770739878090003</v>
      </c>
      <c r="CL12" s="9">
        <v>0.29416444777919998</v>
      </c>
      <c r="CM12" s="9">
        <v>0.32968937114950003</v>
      </c>
      <c r="CN12" s="9">
        <v>0</v>
      </c>
      <c r="CO12" s="9">
        <v>0</v>
      </c>
      <c r="CP12" s="9">
        <v>0</v>
      </c>
      <c r="CQ12" s="9">
        <v>0</v>
      </c>
      <c r="CR12" s="9">
        <v>0</v>
      </c>
      <c r="CS12" s="9">
        <v>0.39140887188430001</v>
      </c>
      <c r="CT12" s="9">
        <v>0.36939553681539999</v>
      </c>
      <c r="CU12" s="9">
        <v>0.34491823798680005</v>
      </c>
      <c r="CV12" s="9">
        <v>0.35490330729190001</v>
      </c>
    </row>
    <row r="13" spans="1:100" x14ac:dyDescent="0.4">
      <c r="B13" s="10">
        <v>0</v>
      </c>
      <c r="C13" s="10">
        <v>0</v>
      </c>
      <c r="D13" s="10">
        <v>0</v>
      </c>
      <c r="E13" s="10">
        <v>0</v>
      </c>
      <c r="F13" s="10">
        <v>0</v>
      </c>
      <c r="G13" s="10">
        <v>39</v>
      </c>
      <c r="H13" s="10">
        <v>25</v>
      </c>
      <c r="I13" s="10">
        <v>44</v>
      </c>
      <c r="J13" s="10">
        <v>133</v>
      </c>
      <c r="K13" s="10">
        <v>0</v>
      </c>
      <c r="L13" s="10">
        <v>0</v>
      </c>
      <c r="M13" s="10">
        <v>0</v>
      </c>
      <c r="N13" s="10">
        <v>0</v>
      </c>
      <c r="O13" s="10">
        <v>0</v>
      </c>
      <c r="P13" s="10">
        <v>130</v>
      </c>
      <c r="Q13" s="10">
        <v>107</v>
      </c>
      <c r="R13" s="10">
        <v>108</v>
      </c>
      <c r="S13" s="10">
        <v>253</v>
      </c>
      <c r="T13" s="10">
        <v>0</v>
      </c>
      <c r="U13" s="10">
        <v>0</v>
      </c>
      <c r="V13" s="10">
        <v>0</v>
      </c>
      <c r="W13" s="10">
        <v>0</v>
      </c>
      <c r="X13" s="10">
        <v>0</v>
      </c>
      <c r="Y13" s="10">
        <v>200</v>
      </c>
      <c r="Z13" s="10">
        <v>178</v>
      </c>
      <c r="AA13" s="10">
        <v>189</v>
      </c>
      <c r="AB13" s="10">
        <v>382</v>
      </c>
      <c r="AC13" s="10">
        <v>0</v>
      </c>
      <c r="AD13" s="10">
        <v>0</v>
      </c>
      <c r="AE13" s="10">
        <v>0</v>
      </c>
      <c r="AF13" s="10">
        <v>0</v>
      </c>
      <c r="AG13" s="10">
        <v>0</v>
      </c>
      <c r="AH13" s="10">
        <v>232</v>
      </c>
      <c r="AI13" s="10">
        <v>222</v>
      </c>
      <c r="AJ13" s="10">
        <v>219</v>
      </c>
      <c r="AK13" s="10">
        <v>354</v>
      </c>
      <c r="AL13" s="10">
        <v>0</v>
      </c>
      <c r="AM13" s="10">
        <v>0</v>
      </c>
      <c r="AN13" s="10">
        <v>0</v>
      </c>
      <c r="AO13" s="10">
        <v>0</v>
      </c>
      <c r="AP13" s="10">
        <v>0</v>
      </c>
      <c r="AQ13" s="10">
        <v>309</v>
      </c>
      <c r="AR13" s="10">
        <v>299</v>
      </c>
      <c r="AS13" s="10">
        <v>241</v>
      </c>
      <c r="AT13" s="10">
        <v>353</v>
      </c>
      <c r="AU13" s="10">
        <v>0</v>
      </c>
      <c r="AV13" s="10">
        <v>0</v>
      </c>
      <c r="AW13" s="10">
        <v>0</v>
      </c>
      <c r="AX13" s="10">
        <v>0</v>
      </c>
      <c r="AY13" s="10">
        <v>0</v>
      </c>
      <c r="AZ13" s="10">
        <v>310</v>
      </c>
      <c r="BA13" s="10">
        <v>286</v>
      </c>
      <c r="BB13" s="10">
        <v>262</v>
      </c>
      <c r="BC13" s="10">
        <v>375</v>
      </c>
      <c r="BD13" s="10">
        <v>0</v>
      </c>
      <c r="BE13" s="10">
        <v>0</v>
      </c>
      <c r="BF13" s="10">
        <v>0</v>
      </c>
      <c r="BG13" s="10">
        <v>0</v>
      </c>
      <c r="BH13" s="10">
        <v>0</v>
      </c>
      <c r="BI13" s="10">
        <v>105</v>
      </c>
      <c r="BJ13" s="10">
        <v>124</v>
      </c>
      <c r="BK13" s="10">
        <v>104</v>
      </c>
      <c r="BL13" s="10">
        <v>151</v>
      </c>
      <c r="BM13" s="10">
        <v>0</v>
      </c>
      <c r="BN13" s="10">
        <v>0</v>
      </c>
      <c r="BO13" s="10">
        <v>0</v>
      </c>
      <c r="BP13" s="10">
        <v>0</v>
      </c>
      <c r="BQ13" s="10">
        <v>0</v>
      </c>
      <c r="BR13" s="10">
        <v>570</v>
      </c>
      <c r="BS13" s="10">
        <v>526</v>
      </c>
      <c r="BT13" s="10">
        <v>451</v>
      </c>
      <c r="BU13" s="10">
        <v>800</v>
      </c>
      <c r="BV13" s="10">
        <v>0</v>
      </c>
      <c r="BW13" s="10">
        <v>0</v>
      </c>
      <c r="BX13" s="10">
        <v>0</v>
      </c>
      <c r="BY13" s="10">
        <v>0</v>
      </c>
      <c r="BZ13" s="10">
        <v>0</v>
      </c>
      <c r="CA13" s="10">
        <v>749</v>
      </c>
      <c r="CB13" s="10">
        <v>713</v>
      </c>
      <c r="CC13" s="10">
        <v>708</v>
      </c>
      <c r="CD13" s="10">
        <v>1193</v>
      </c>
      <c r="CE13" s="10">
        <v>0</v>
      </c>
      <c r="CF13" s="10">
        <v>0</v>
      </c>
      <c r="CG13" s="10">
        <v>0</v>
      </c>
      <c r="CH13" s="10">
        <v>0</v>
      </c>
      <c r="CI13" s="10">
        <v>0</v>
      </c>
      <c r="CJ13" s="10">
        <v>855</v>
      </c>
      <c r="CK13" s="10">
        <v>785</v>
      </c>
      <c r="CL13" s="10">
        <v>752</v>
      </c>
      <c r="CM13" s="10">
        <v>1331</v>
      </c>
      <c r="CN13" s="10">
        <v>0</v>
      </c>
      <c r="CO13" s="10">
        <v>0</v>
      </c>
      <c r="CP13" s="10">
        <v>0</v>
      </c>
      <c r="CQ13" s="10">
        <v>0</v>
      </c>
      <c r="CR13" s="10">
        <v>0</v>
      </c>
      <c r="CS13" s="10">
        <v>470</v>
      </c>
      <c r="CT13" s="10">
        <v>458</v>
      </c>
      <c r="CU13" s="10">
        <v>410</v>
      </c>
      <c r="CV13" s="10">
        <v>671</v>
      </c>
    </row>
    <row r="14" spans="1:100" x14ac:dyDescent="0.4">
      <c r="B14" s="10">
        <v>136</v>
      </c>
      <c r="C14" s="10">
        <v>108</v>
      </c>
      <c r="D14" s="10">
        <v>91</v>
      </c>
      <c r="E14" s="10">
        <v>81</v>
      </c>
      <c r="F14" s="10">
        <v>151</v>
      </c>
      <c r="G14" s="10">
        <v>140</v>
      </c>
      <c r="H14" s="10">
        <v>171</v>
      </c>
      <c r="I14" s="10">
        <v>194</v>
      </c>
      <c r="J14" s="10">
        <v>525</v>
      </c>
      <c r="K14" s="10">
        <v>292</v>
      </c>
      <c r="L14" s="10">
        <v>251</v>
      </c>
      <c r="M14" s="10">
        <v>254</v>
      </c>
      <c r="N14" s="10">
        <v>265</v>
      </c>
      <c r="O14" s="10">
        <v>474</v>
      </c>
      <c r="P14" s="10">
        <v>399</v>
      </c>
      <c r="Q14" s="10">
        <v>458</v>
      </c>
      <c r="R14" s="10">
        <v>487</v>
      </c>
      <c r="S14" s="10">
        <v>1024</v>
      </c>
      <c r="T14" s="10">
        <v>317</v>
      </c>
      <c r="U14" s="10">
        <v>269</v>
      </c>
      <c r="V14" s="10">
        <v>299</v>
      </c>
      <c r="W14" s="10">
        <v>308</v>
      </c>
      <c r="X14" s="10">
        <v>580</v>
      </c>
      <c r="Y14" s="10">
        <v>558</v>
      </c>
      <c r="Z14" s="10">
        <v>557</v>
      </c>
      <c r="AA14" s="10">
        <v>670</v>
      </c>
      <c r="AB14" s="10">
        <v>1265</v>
      </c>
      <c r="AC14" s="10">
        <v>386</v>
      </c>
      <c r="AD14" s="10">
        <v>369</v>
      </c>
      <c r="AE14" s="10">
        <v>370</v>
      </c>
      <c r="AF14" s="10">
        <v>311</v>
      </c>
      <c r="AG14" s="10">
        <v>580</v>
      </c>
      <c r="AH14" s="10">
        <v>579</v>
      </c>
      <c r="AI14" s="10">
        <v>605</v>
      </c>
      <c r="AJ14" s="10">
        <v>615</v>
      </c>
      <c r="AK14" s="10">
        <v>977</v>
      </c>
      <c r="AL14" s="10">
        <v>500</v>
      </c>
      <c r="AM14" s="10">
        <v>434</v>
      </c>
      <c r="AN14" s="10">
        <v>404</v>
      </c>
      <c r="AO14" s="10">
        <v>417</v>
      </c>
      <c r="AP14" s="10">
        <v>702</v>
      </c>
      <c r="AQ14" s="10">
        <v>697</v>
      </c>
      <c r="AR14" s="10">
        <v>673</v>
      </c>
      <c r="AS14" s="10">
        <v>615</v>
      </c>
      <c r="AT14" s="10">
        <v>885</v>
      </c>
      <c r="AU14" s="10">
        <v>437</v>
      </c>
      <c r="AV14" s="10">
        <v>465</v>
      </c>
      <c r="AW14" s="10">
        <v>429</v>
      </c>
      <c r="AX14" s="10">
        <v>412</v>
      </c>
      <c r="AY14" s="10">
        <v>735</v>
      </c>
      <c r="AZ14" s="10">
        <v>799</v>
      </c>
      <c r="BA14" s="10">
        <v>729</v>
      </c>
      <c r="BB14" s="10">
        <v>608</v>
      </c>
      <c r="BC14" s="10">
        <v>879</v>
      </c>
      <c r="BD14" s="10">
        <v>204</v>
      </c>
      <c r="BE14" s="10">
        <v>207</v>
      </c>
      <c r="BF14" s="10">
        <v>215</v>
      </c>
      <c r="BG14" s="10">
        <v>194</v>
      </c>
      <c r="BH14" s="10">
        <v>361</v>
      </c>
      <c r="BI14" s="10">
        <v>408</v>
      </c>
      <c r="BJ14" s="10">
        <v>375</v>
      </c>
      <c r="BK14" s="10">
        <v>339</v>
      </c>
      <c r="BL14" s="10">
        <v>431</v>
      </c>
      <c r="BM14" s="10">
        <v>1055</v>
      </c>
      <c r="BN14" s="10">
        <v>974</v>
      </c>
      <c r="BO14" s="10">
        <v>971</v>
      </c>
      <c r="BP14" s="10">
        <v>879</v>
      </c>
      <c r="BQ14" s="10">
        <v>1564</v>
      </c>
      <c r="BR14" s="10">
        <v>1560</v>
      </c>
      <c r="BS14" s="10">
        <v>1486</v>
      </c>
      <c r="BT14" s="10">
        <v>1327</v>
      </c>
      <c r="BU14" s="10">
        <v>2296</v>
      </c>
      <c r="BV14" s="10">
        <v>1217</v>
      </c>
      <c r="BW14" s="10">
        <v>1129</v>
      </c>
      <c r="BX14" s="10">
        <v>1090</v>
      </c>
      <c r="BY14" s="10">
        <v>1124</v>
      </c>
      <c r="BZ14" s="10">
        <v>2010</v>
      </c>
      <c r="CA14" s="10">
        <v>2001</v>
      </c>
      <c r="CB14" s="10">
        <v>2055</v>
      </c>
      <c r="CC14" s="10">
        <v>2161</v>
      </c>
      <c r="CD14" s="10">
        <v>3652</v>
      </c>
      <c r="CE14" s="10">
        <v>1503</v>
      </c>
      <c r="CF14" s="10">
        <v>1379</v>
      </c>
      <c r="CG14" s="10">
        <v>1366</v>
      </c>
      <c r="CH14" s="10">
        <v>1335</v>
      </c>
      <c r="CI14" s="10">
        <v>2387</v>
      </c>
      <c r="CJ14" s="10">
        <v>2405</v>
      </c>
      <c r="CK14" s="10">
        <v>2382</v>
      </c>
      <c r="CL14" s="10">
        <v>2397</v>
      </c>
      <c r="CM14" s="10">
        <v>4107</v>
      </c>
      <c r="CN14" s="10">
        <v>774</v>
      </c>
      <c r="CO14" s="10">
        <v>727</v>
      </c>
      <c r="CP14" s="10">
        <v>701</v>
      </c>
      <c r="CQ14" s="10">
        <v>674</v>
      </c>
      <c r="CR14" s="10">
        <v>1199</v>
      </c>
      <c r="CS14" s="10">
        <v>1175</v>
      </c>
      <c r="CT14" s="10">
        <v>1190</v>
      </c>
      <c r="CU14" s="10">
        <v>1127</v>
      </c>
      <c r="CV14" s="10">
        <v>1880</v>
      </c>
    </row>
    <row r="15" spans="1:100" x14ac:dyDescent="0.4">
      <c r="B15" s="10">
        <v>0</v>
      </c>
      <c r="C15" s="10">
        <v>0</v>
      </c>
      <c r="D15" s="10">
        <v>0</v>
      </c>
      <c r="E15" s="10">
        <v>0</v>
      </c>
      <c r="F15" s="10">
        <v>0</v>
      </c>
      <c r="G15" s="10">
        <v>110.4258056279</v>
      </c>
      <c r="H15" s="10">
        <v>57.864407283929999</v>
      </c>
      <c r="I15" s="10">
        <v>97.467090741549995</v>
      </c>
      <c r="J15" s="10">
        <v>176.2861331252</v>
      </c>
      <c r="K15" s="10">
        <v>0</v>
      </c>
      <c r="L15" s="10">
        <v>0</v>
      </c>
      <c r="M15" s="10">
        <v>0</v>
      </c>
      <c r="N15" s="10">
        <v>0</v>
      </c>
      <c r="O15" s="10">
        <v>0</v>
      </c>
      <c r="P15" s="10">
        <v>233.17304243140001</v>
      </c>
      <c r="Q15" s="10">
        <v>174.63993744819999</v>
      </c>
      <c r="R15" s="10">
        <v>152.6808476555</v>
      </c>
      <c r="S15" s="10">
        <v>296.88688235849997</v>
      </c>
      <c r="T15" s="10">
        <v>0</v>
      </c>
      <c r="U15" s="10">
        <v>0</v>
      </c>
      <c r="V15" s="10">
        <v>0</v>
      </c>
      <c r="W15" s="10">
        <v>0</v>
      </c>
      <c r="X15" s="10">
        <v>0</v>
      </c>
      <c r="Y15" s="10">
        <v>235.3833350287</v>
      </c>
      <c r="Z15" s="10">
        <v>222.03977832530001</v>
      </c>
      <c r="AA15" s="10">
        <v>196.1923879176</v>
      </c>
      <c r="AB15" s="10">
        <v>336.6481521879</v>
      </c>
      <c r="AC15" s="10">
        <v>0</v>
      </c>
      <c r="AD15" s="10">
        <v>0</v>
      </c>
      <c r="AE15" s="10">
        <v>0</v>
      </c>
      <c r="AF15" s="10">
        <v>0</v>
      </c>
      <c r="AG15" s="10">
        <v>0</v>
      </c>
      <c r="AH15" s="10">
        <v>228.1955321648</v>
      </c>
      <c r="AI15" s="10">
        <v>209.52140509489999</v>
      </c>
      <c r="AJ15" s="10">
        <v>208.2045511872</v>
      </c>
      <c r="AK15" s="10">
        <v>348.29783107349999</v>
      </c>
      <c r="AL15" s="10">
        <v>0</v>
      </c>
      <c r="AM15" s="10">
        <v>0</v>
      </c>
      <c r="AN15" s="10">
        <v>0</v>
      </c>
      <c r="AO15" s="10">
        <v>0</v>
      </c>
      <c r="AP15" s="10">
        <v>0</v>
      </c>
      <c r="AQ15" s="10">
        <v>239.74411551119999</v>
      </c>
      <c r="AR15" s="10">
        <v>232.82760276240001</v>
      </c>
      <c r="AS15" s="10">
        <v>191.12866261209999</v>
      </c>
      <c r="AT15" s="10">
        <v>341.07045519389999</v>
      </c>
      <c r="AU15" s="10">
        <v>0</v>
      </c>
      <c r="AV15" s="10">
        <v>0</v>
      </c>
      <c r="AW15" s="10">
        <v>0</v>
      </c>
      <c r="AX15" s="10">
        <v>0</v>
      </c>
      <c r="AY15" s="10">
        <v>0</v>
      </c>
      <c r="AZ15" s="10">
        <v>181.5123751781</v>
      </c>
      <c r="BA15" s="10">
        <v>198.10113203980001</v>
      </c>
      <c r="BB15" s="10">
        <v>182.16788449559999</v>
      </c>
      <c r="BC15" s="10">
        <v>372.64000609390001</v>
      </c>
      <c r="BD15" s="10">
        <v>0</v>
      </c>
      <c r="BE15" s="10">
        <v>0</v>
      </c>
      <c r="BF15" s="10">
        <v>0</v>
      </c>
      <c r="BG15" s="10">
        <v>0</v>
      </c>
      <c r="BH15" s="10">
        <v>0</v>
      </c>
      <c r="BI15" s="10">
        <v>70.70101100622</v>
      </c>
      <c r="BJ15" s="10">
        <v>76.468207787050005</v>
      </c>
      <c r="BK15" s="10">
        <v>81.093763302439996</v>
      </c>
      <c r="BL15" s="10">
        <v>149.7021477042</v>
      </c>
      <c r="BM15" s="10">
        <v>0</v>
      </c>
      <c r="BN15" s="10">
        <v>0</v>
      </c>
      <c r="BO15" s="10">
        <v>0</v>
      </c>
      <c r="BP15" s="10">
        <v>0</v>
      </c>
      <c r="BQ15" s="10">
        <v>0</v>
      </c>
      <c r="BR15" s="10">
        <v>642.0585041672</v>
      </c>
      <c r="BS15" s="10">
        <v>601.83404717919996</v>
      </c>
      <c r="BT15" s="10">
        <v>609.5328009566</v>
      </c>
      <c r="BU15" s="10">
        <v>1064.1770881729999</v>
      </c>
      <c r="BV15" s="10">
        <v>0</v>
      </c>
      <c r="BW15" s="10">
        <v>0</v>
      </c>
      <c r="BX15" s="10">
        <v>0</v>
      </c>
      <c r="BY15" s="10">
        <v>0</v>
      </c>
      <c r="BZ15" s="10">
        <v>0</v>
      </c>
      <c r="CA15" s="10">
        <v>653.25000802859995</v>
      </c>
      <c r="CB15" s="10">
        <v>562.57235915219997</v>
      </c>
      <c r="CC15" s="10">
        <v>488.578134148</v>
      </c>
      <c r="CD15" s="10">
        <v>945.49576517699995</v>
      </c>
      <c r="CE15" s="10">
        <v>0</v>
      </c>
      <c r="CF15" s="10">
        <v>0</v>
      </c>
      <c r="CG15" s="10">
        <v>0</v>
      </c>
      <c r="CH15" s="10">
        <v>0</v>
      </c>
      <c r="CI15" s="10">
        <v>0</v>
      </c>
      <c r="CJ15" s="10">
        <v>815.27097933549999</v>
      </c>
      <c r="CK15" s="10">
        <v>736.72470040780001</v>
      </c>
      <c r="CL15" s="10">
        <v>693.70510858609998</v>
      </c>
      <c r="CM15" s="10">
        <v>1323.181586426</v>
      </c>
      <c r="CN15" s="10">
        <v>0</v>
      </c>
      <c r="CO15" s="10">
        <v>0</v>
      </c>
      <c r="CP15" s="10">
        <v>0</v>
      </c>
      <c r="CQ15" s="10">
        <v>0</v>
      </c>
      <c r="CR15" s="10">
        <v>0</v>
      </c>
      <c r="CS15" s="10">
        <v>483.86423761269998</v>
      </c>
      <c r="CT15" s="10">
        <v>435.0600822143</v>
      </c>
      <c r="CU15" s="10">
        <v>410.84096584399998</v>
      </c>
      <c r="CV15" s="10">
        <v>700.42161087199997</v>
      </c>
    </row>
    <row r="16" spans="1:100" x14ac:dyDescent="0.4">
      <c r="B16" s="10">
        <v>258.6743145209</v>
      </c>
      <c r="C16" s="10">
        <v>206.75410247049999</v>
      </c>
      <c r="D16" s="10">
        <v>207.85803000000001</v>
      </c>
      <c r="E16" s="10">
        <v>239.88920721349999</v>
      </c>
      <c r="F16" s="10">
        <v>336.56823603610002</v>
      </c>
      <c r="G16" s="10">
        <v>414.93832661670001</v>
      </c>
      <c r="H16" s="10">
        <v>393.1087009327</v>
      </c>
      <c r="I16" s="10">
        <v>411.1167491361</v>
      </c>
      <c r="J16" s="10">
        <v>684.19789504209996</v>
      </c>
      <c r="K16" s="10">
        <v>419.0732289545</v>
      </c>
      <c r="L16" s="10">
        <v>387.37719659430002</v>
      </c>
      <c r="M16" s="10">
        <v>394.89598999999998</v>
      </c>
      <c r="N16" s="10">
        <v>379.96653470640001</v>
      </c>
      <c r="O16" s="10">
        <v>764.5510685534</v>
      </c>
      <c r="P16" s="10">
        <v>684.26920344040002</v>
      </c>
      <c r="Q16" s="10">
        <v>663.39166233169999</v>
      </c>
      <c r="R16" s="10">
        <v>674.01172105759997</v>
      </c>
      <c r="S16" s="10">
        <v>1128.41468854</v>
      </c>
      <c r="T16" s="10">
        <v>406.76220408530003</v>
      </c>
      <c r="U16" s="10">
        <v>349.80548503130001</v>
      </c>
      <c r="V16" s="10">
        <v>347.53294</v>
      </c>
      <c r="W16" s="10">
        <v>339.02333690590001</v>
      </c>
      <c r="X16" s="10">
        <v>618.09155849379999</v>
      </c>
      <c r="Y16" s="10">
        <v>617.18630347789997</v>
      </c>
      <c r="Z16" s="10">
        <v>627.76873530119997</v>
      </c>
      <c r="AA16" s="10">
        <v>636.72706064479996</v>
      </c>
      <c r="AB16" s="10">
        <v>1073.374845675</v>
      </c>
      <c r="AC16" s="10">
        <v>384.58491519939997</v>
      </c>
      <c r="AD16" s="10">
        <v>402.11084453350003</v>
      </c>
      <c r="AE16" s="10">
        <v>363.04106999999999</v>
      </c>
      <c r="AF16" s="10">
        <v>324.62825589760001</v>
      </c>
      <c r="AG16" s="10">
        <v>580.37435151759996</v>
      </c>
      <c r="AH16" s="10">
        <v>579.05991985059995</v>
      </c>
      <c r="AI16" s="10">
        <v>581.35840760539998</v>
      </c>
      <c r="AJ16" s="10">
        <v>561.89971533259995</v>
      </c>
      <c r="AK16" s="10">
        <v>927.34131457230001</v>
      </c>
      <c r="AL16" s="10">
        <v>337.67732900070001</v>
      </c>
      <c r="AM16" s="10">
        <v>293.76269319950001</v>
      </c>
      <c r="AN16" s="10">
        <v>324.50139000000001</v>
      </c>
      <c r="AO16" s="10">
        <v>297.39304834439997</v>
      </c>
      <c r="AP16" s="10">
        <v>532.71543810840001</v>
      </c>
      <c r="AQ16" s="10">
        <v>534.86103441440002</v>
      </c>
      <c r="AR16" s="10">
        <v>537.47378196149998</v>
      </c>
      <c r="AS16" s="10">
        <v>520.81066326339999</v>
      </c>
      <c r="AT16" s="10">
        <v>855.37523773249995</v>
      </c>
      <c r="AU16" s="10">
        <v>270.92492075069998</v>
      </c>
      <c r="AV16" s="10">
        <v>262.36693448670002</v>
      </c>
      <c r="AW16" s="10">
        <v>234.22774000000001</v>
      </c>
      <c r="AX16" s="10">
        <v>230.80629662379999</v>
      </c>
      <c r="AY16" s="10">
        <v>502.68849657880003</v>
      </c>
      <c r="AZ16" s="10">
        <v>488.03964374970002</v>
      </c>
      <c r="BA16" s="10">
        <v>520.38165158490006</v>
      </c>
      <c r="BB16" s="10">
        <v>463.59296599330003</v>
      </c>
      <c r="BC16" s="10">
        <v>868.07166433760005</v>
      </c>
      <c r="BD16" s="10">
        <v>186.9545668886</v>
      </c>
      <c r="BE16" s="10">
        <v>201.77211584380001</v>
      </c>
      <c r="BF16" s="10">
        <v>193.1121</v>
      </c>
      <c r="BG16" s="10">
        <v>177.74369082410001</v>
      </c>
      <c r="BH16" s="10">
        <v>246.89136659779999</v>
      </c>
      <c r="BI16" s="10">
        <v>261.6455684503</v>
      </c>
      <c r="BJ16" s="10">
        <v>246.00304049409999</v>
      </c>
      <c r="BK16" s="10">
        <v>286.2186198398</v>
      </c>
      <c r="BL16" s="10">
        <v>446.85162582309999</v>
      </c>
      <c r="BM16" s="10">
        <v>1118.3442517210001</v>
      </c>
      <c r="BN16" s="10">
        <v>1028.9519666829999</v>
      </c>
      <c r="BO16" s="10">
        <v>1005.80999</v>
      </c>
      <c r="BP16" s="10">
        <v>985.46039520500005</v>
      </c>
      <c r="BQ16" s="10">
        <v>1755.8868206699999</v>
      </c>
      <c r="BR16" s="10">
        <v>1752.8369306449999</v>
      </c>
      <c r="BS16" s="10">
        <v>1754.4793060980001</v>
      </c>
      <c r="BT16" s="10">
        <v>1799.134141944</v>
      </c>
      <c r="BU16" s="10">
        <v>3020.550763321</v>
      </c>
      <c r="BV16" s="10">
        <v>1153.612802186</v>
      </c>
      <c r="BW16" s="10">
        <v>1075.067046072</v>
      </c>
      <c r="BX16" s="10">
        <v>1047.8603499999999</v>
      </c>
      <c r="BY16" s="10">
        <v>1020.433488172</v>
      </c>
      <c r="BZ16" s="10">
        <v>1817.5978715010001</v>
      </c>
      <c r="CA16" s="10">
        <v>1805.6587632129999</v>
      </c>
      <c r="CB16" s="10">
        <v>1770.486660114</v>
      </c>
      <c r="CC16" s="10">
        <v>1701.07770433</v>
      </c>
      <c r="CD16" s="10">
        <v>2921.773676756</v>
      </c>
      <c r="CE16" s="10">
        <v>1509.81425698</v>
      </c>
      <c r="CF16" s="10">
        <v>1383.6496055079999</v>
      </c>
      <c r="CG16" s="10">
        <v>1355.1001699999999</v>
      </c>
      <c r="CH16" s="10">
        <v>1344.1290153089999</v>
      </c>
      <c r="CI16" s="10">
        <v>2363.4415661379999</v>
      </c>
      <c r="CJ16" s="10">
        <v>2343.7882726490002</v>
      </c>
      <c r="CK16" s="10">
        <v>2394.2378484450001</v>
      </c>
      <c r="CL16" s="10">
        <v>2358.2221231120002</v>
      </c>
      <c r="CM16" s="10">
        <v>4013.4190004729999</v>
      </c>
      <c r="CN16" s="10">
        <v>767.18574301950002</v>
      </c>
      <c r="CO16" s="10">
        <v>722.35039449199996</v>
      </c>
      <c r="CP16" s="10">
        <v>711.89931999999999</v>
      </c>
      <c r="CQ16" s="10">
        <v>664.87098469149998</v>
      </c>
      <c r="CR16" s="10">
        <v>1222.5584338619999</v>
      </c>
      <c r="CS16" s="10">
        <v>1236.211727351</v>
      </c>
      <c r="CT16" s="10">
        <v>1177.7621515549999</v>
      </c>
      <c r="CU16" s="10">
        <v>1191.125665729</v>
      </c>
      <c r="CV16" s="10">
        <v>1973.5561672179999</v>
      </c>
    </row>
    <row r="17" spans="1:100" x14ac:dyDescent="0.4">
      <c r="B17" s="4" t="s">
        <v>95</v>
      </c>
      <c r="C17" s="4" t="s">
        <v>95</v>
      </c>
      <c r="D17" s="4" t="s">
        <v>95</v>
      </c>
      <c r="E17" s="4" t="s">
        <v>95</v>
      </c>
      <c r="F17" s="4" t="s">
        <v>95</v>
      </c>
      <c r="G17" s="4" t="s">
        <v>217</v>
      </c>
      <c r="H17" s="4" t="s">
        <v>107</v>
      </c>
      <c r="I17" s="4" t="s">
        <v>217</v>
      </c>
      <c r="J17" s="4" t="s">
        <v>217</v>
      </c>
      <c r="K17" s="4" t="s">
        <v>95</v>
      </c>
      <c r="L17" s="4" t="s">
        <v>95</v>
      </c>
      <c r="M17" s="4" t="s">
        <v>95</v>
      </c>
      <c r="N17" s="4" t="s">
        <v>95</v>
      </c>
      <c r="O17" s="4" t="s">
        <v>95</v>
      </c>
      <c r="P17" s="4" t="s">
        <v>517</v>
      </c>
      <c r="Q17" s="4" t="s">
        <v>107</v>
      </c>
      <c r="R17" s="4" t="s">
        <v>107</v>
      </c>
      <c r="S17" s="4" t="s">
        <v>107</v>
      </c>
      <c r="T17" s="4" t="s">
        <v>95</v>
      </c>
      <c r="U17" s="4" t="s">
        <v>95</v>
      </c>
      <c r="V17" s="4" t="s">
        <v>95</v>
      </c>
      <c r="W17" s="4" t="s">
        <v>95</v>
      </c>
      <c r="X17" s="4" t="s">
        <v>95</v>
      </c>
      <c r="Y17" s="4" t="s">
        <v>267</v>
      </c>
      <c r="Z17" s="4" t="s">
        <v>107</v>
      </c>
      <c r="AA17" s="4" t="s">
        <v>107</v>
      </c>
      <c r="AB17" s="4" t="s">
        <v>107</v>
      </c>
      <c r="AC17" s="4" t="s">
        <v>95</v>
      </c>
      <c r="AD17" s="4" t="s">
        <v>95</v>
      </c>
      <c r="AE17" s="4" t="s">
        <v>95</v>
      </c>
      <c r="AF17" s="4" t="s">
        <v>95</v>
      </c>
      <c r="AG17" s="4" t="s">
        <v>95</v>
      </c>
      <c r="AH17" s="4" t="s">
        <v>107</v>
      </c>
      <c r="AI17" s="4" t="s">
        <v>107</v>
      </c>
      <c r="AJ17" s="4" t="s">
        <v>107</v>
      </c>
      <c r="AK17" s="4" t="s">
        <v>107</v>
      </c>
      <c r="AL17" s="4" t="s">
        <v>95</v>
      </c>
      <c r="AM17" s="4" t="s">
        <v>95</v>
      </c>
      <c r="AN17" s="4" t="s">
        <v>95</v>
      </c>
      <c r="AO17" s="4" t="s">
        <v>95</v>
      </c>
      <c r="AP17" s="4" t="s">
        <v>95</v>
      </c>
      <c r="AQ17" s="4" t="s">
        <v>544</v>
      </c>
      <c r="AR17" s="4" t="s">
        <v>544</v>
      </c>
      <c r="AS17" s="4" t="s">
        <v>107</v>
      </c>
      <c r="AT17" s="4" t="s">
        <v>107</v>
      </c>
      <c r="AU17" s="4" t="s">
        <v>95</v>
      </c>
      <c r="AV17" s="4" t="s">
        <v>95</v>
      </c>
      <c r="AW17" s="4" t="s">
        <v>95</v>
      </c>
      <c r="AX17" s="4" t="s">
        <v>95</v>
      </c>
      <c r="AY17" s="4" t="s">
        <v>95</v>
      </c>
      <c r="AZ17" s="4" t="s">
        <v>107</v>
      </c>
      <c r="BA17" s="4" t="s">
        <v>107</v>
      </c>
      <c r="BB17" s="4" t="s">
        <v>107</v>
      </c>
      <c r="BC17" s="4" t="s">
        <v>107</v>
      </c>
      <c r="BD17" s="4" t="s">
        <v>95</v>
      </c>
      <c r="BE17" s="4" t="s">
        <v>95</v>
      </c>
      <c r="BF17" s="4" t="s">
        <v>95</v>
      </c>
      <c r="BG17" s="4" t="s">
        <v>95</v>
      </c>
      <c r="BH17" s="4" t="s">
        <v>95</v>
      </c>
      <c r="BI17" s="4" t="s">
        <v>107</v>
      </c>
      <c r="BJ17" s="4" t="s">
        <v>107</v>
      </c>
      <c r="BK17" s="4" t="s">
        <v>107</v>
      </c>
      <c r="BL17" s="4" t="s">
        <v>107</v>
      </c>
      <c r="BM17" s="4" t="s">
        <v>95</v>
      </c>
      <c r="BN17" s="4" t="s">
        <v>95</v>
      </c>
      <c r="BO17" s="4" t="s">
        <v>95</v>
      </c>
      <c r="BP17" s="4" t="s">
        <v>95</v>
      </c>
      <c r="BQ17" s="4" t="s">
        <v>95</v>
      </c>
      <c r="BR17" s="4" t="s">
        <v>107</v>
      </c>
      <c r="BS17" s="4" t="s">
        <v>107</v>
      </c>
      <c r="BT17" s="4" t="s">
        <v>107</v>
      </c>
      <c r="BU17" s="4" t="s">
        <v>107</v>
      </c>
      <c r="BV17" s="4" t="s">
        <v>95</v>
      </c>
      <c r="BW17" s="4" t="s">
        <v>95</v>
      </c>
      <c r="BX17" s="4" t="s">
        <v>95</v>
      </c>
      <c r="BY17" s="4" t="s">
        <v>95</v>
      </c>
      <c r="BZ17" s="4" t="s">
        <v>95</v>
      </c>
      <c r="CA17" s="4" t="s">
        <v>917</v>
      </c>
      <c r="CB17" s="4" t="s">
        <v>107</v>
      </c>
      <c r="CC17" s="4" t="s">
        <v>107</v>
      </c>
      <c r="CD17" s="4" t="s">
        <v>544</v>
      </c>
      <c r="CE17" s="4" t="s">
        <v>95</v>
      </c>
      <c r="CF17" s="4" t="s">
        <v>95</v>
      </c>
      <c r="CG17" s="4" t="s">
        <v>95</v>
      </c>
      <c r="CH17" s="4" t="s">
        <v>95</v>
      </c>
      <c r="CI17" s="4" t="s">
        <v>95</v>
      </c>
      <c r="CJ17" s="4" t="s">
        <v>563</v>
      </c>
      <c r="CK17" s="4" t="s">
        <v>107</v>
      </c>
      <c r="CL17" s="4" t="s">
        <v>107</v>
      </c>
      <c r="CM17" s="4" t="s">
        <v>544</v>
      </c>
      <c r="CN17" s="4" t="s">
        <v>95</v>
      </c>
      <c r="CO17" s="4" t="s">
        <v>95</v>
      </c>
      <c r="CP17" s="4" t="s">
        <v>95</v>
      </c>
      <c r="CQ17" s="4" t="s">
        <v>95</v>
      </c>
      <c r="CR17" s="4" t="s">
        <v>95</v>
      </c>
      <c r="CS17" s="4" t="s">
        <v>107</v>
      </c>
      <c r="CT17" s="4" t="s">
        <v>107</v>
      </c>
      <c r="CU17" s="4" t="s">
        <v>107</v>
      </c>
      <c r="CV17" s="4" t="s">
        <v>107</v>
      </c>
    </row>
    <row r="18" spans="1:100" x14ac:dyDescent="0.4">
      <c r="A18" s="1" t="s">
        <v>905</v>
      </c>
      <c r="B18" s="9">
        <v>0</v>
      </c>
      <c r="C18" s="9">
        <v>0</v>
      </c>
      <c r="D18" s="9">
        <v>0</v>
      </c>
      <c r="E18" s="9">
        <v>0</v>
      </c>
      <c r="F18" s="9">
        <v>0</v>
      </c>
      <c r="G18" s="9">
        <v>0.25527454444969999</v>
      </c>
      <c r="H18" s="9">
        <v>0.31208596322529997</v>
      </c>
      <c r="I18" s="9">
        <v>0.21020088113400001</v>
      </c>
      <c r="J18" s="9">
        <v>0.25064891377479998</v>
      </c>
      <c r="K18" s="9">
        <v>0</v>
      </c>
      <c r="L18" s="9">
        <v>0</v>
      </c>
      <c r="M18" s="9">
        <v>0</v>
      </c>
      <c r="N18" s="9">
        <v>0</v>
      </c>
      <c r="O18" s="9">
        <v>0</v>
      </c>
      <c r="P18" s="9">
        <v>0.26015023211819999</v>
      </c>
      <c r="Q18" s="9">
        <v>0.28670555001870002</v>
      </c>
      <c r="R18" s="9">
        <v>0.35933581146530003</v>
      </c>
      <c r="S18" s="9">
        <v>0.32955776755780003</v>
      </c>
      <c r="T18" s="9">
        <v>0</v>
      </c>
      <c r="U18" s="9">
        <v>0</v>
      </c>
      <c r="V18" s="9">
        <v>0</v>
      </c>
      <c r="W18" s="9">
        <v>0</v>
      </c>
      <c r="X18" s="9">
        <v>0</v>
      </c>
      <c r="Y18" s="9">
        <v>0.30898280399150002</v>
      </c>
      <c r="Z18" s="9">
        <v>0.2841587977708</v>
      </c>
      <c r="AA18" s="9">
        <v>0.29742869804389999</v>
      </c>
      <c r="AB18" s="9">
        <v>0.30717986564700001</v>
      </c>
      <c r="AC18" s="9">
        <v>0</v>
      </c>
      <c r="AD18" s="9">
        <v>0</v>
      </c>
      <c r="AE18" s="9">
        <v>0</v>
      </c>
      <c r="AF18" s="9">
        <v>0</v>
      </c>
      <c r="AG18" s="9">
        <v>0</v>
      </c>
      <c r="AH18" s="9">
        <v>0.2460888135739</v>
      </c>
      <c r="AI18" s="9">
        <v>0.29770224207679996</v>
      </c>
      <c r="AJ18" s="9">
        <v>0.29546667977430002</v>
      </c>
      <c r="AK18" s="9">
        <v>0.29805551441439998</v>
      </c>
      <c r="AL18" s="9">
        <v>0</v>
      </c>
      <c r="AM18" s="9">
        <v>0</v>
      </c>
      <c r="AN18" s="9">
        <v>0</v>
      </c>
      <c r="AO18" s="9">
        <v>0</v>
      </c>
      <c r="AP18" s="9">
        <v>0</v>
      </c>
      <c r="AQ18" s="9">
        <v>0.2035754771253</v>
      </c>
      <c r="AR18" s="9">
        <v>0.24578240983069999</v>
      </c>
      <c r="AS18" s="9">
        <v>0.25296390170190003</v>
      </c>
      <c r="AT18" s="9">
        <v>0.26114156168559999</v>
      </c>
      <c r="AU18" s="9">
        <v>0</v>
      </c>
      <c r="AV18" s="9">
        <v>0</v>
      </c>
      <c r="AW18" s="9">
        <v>0</v>
      </c>
      <c r="AX18" s="9">
        <v>0</v>
      </c>
      <c r="AY18" s="9">
        <v>0</v>
      </c>
      <c r="AZ18" s="9">
        <v>0.1634243558255</v>
      </c>
      <c r="BA18" s="9">
        <v>0.2144152765597</v>
      </c>
      <c r="BB18" s="9">
        <v>0.20654713061190003</v>
      </c>
      <c r="BC18" s="9">
        <v>0.1951675303855</v>
      </c>
      <c r="BD18" s="9">
        <v>0</v>
      </c>
      <c r="BE18" s="9">
        <v>0</v>
      </c>
      <c r="BF18" s="9">
        <v>0</v>
      </c>
      <c r="BG18" s="9">
        <v>0</v>
      </c>
      <c r="BH18" s="9">
        <v>0</v>
      </c>
      <c r="BI18" s="9">
        <v>0.1160134783657</v>
      </c>
      <c r="BJ18" s="9">
        <v>0.1214180095248</v>
      </c>
      <c r="BK18" s="9">
        <v>0.16327620411310001</v>
      </c>
      <c r="BL18" s="9">
        <v>0.15349813475009999</v>
      </c>
      <c r="BM18" s="9">
        <v>0</v>
      </c>
      <c r="BN18" s="9">
        <v>0</v>
      </c>
      <c r="BO18" s="9">
        <v>0</v>
      </c>
      <c r="BP18" s="9">
        <v>0</v>
      </c>
      <c r="BQ18" s="9">
        <v>0</v>
      </c>
      <c r="BR18" s="9">
        <v>0.21787080034990003</v>
      </c>
      <c r="BS18" s="9">
        <v>0.2486477627324</v>
      </c>
      <c r="BT18" s="9">
        <v>0.2516032546543</v>
      </c>
      <c r="BU18" s="9">
        <v>0.24885636320509999</v>
      </c>
      <c r="BV18" s="9">
        <v>0</v>
      </c>
      <c r="BW18" s="9">
        <v>0</v>
      </c>
      <c r="BX18" s="9">
        <v>0</v>
      </c>
      <c r="BY18" s="9">
        <v>0</v>
      </c>
      <c r="BZ18" s="9">
        <v>0</v>
      </c>
      <c r="CA18" s="9">
        <v>0.24887280126040001</v>
      </c>
      <c r="CB18" s="9">
        <v>0.27404350937650002</v>
      </c>
      <c r="CC18" s="9">
        <v>0.28601987480759999</v>
      </c>
      <c r="CD18" s="9">
        <v>0.2896665362891</v>
      </c>
      <c r="CE18" s="9">
        <v>0</v>
      </c>
      <c r="CF18" s="9">
        <v>0</v>
      </c>
      <c r="CG18" s="9">
        <v>0</v>
      </c>
      <c r="CH18" s="9">
        <v>0</v>
      </c>
      <c r="CI18" s="9">
        <v>0</v>
      </c>
      <c r="CJ18" s="9">
        <v>0.23396527853810001</v>
      </c>
      <c r="CK18" s="9">
        <v>0.27006844104610001</v>
      </c>
      <c r="CL18" s="9">
        <v>0.27419772832970002</v>
      </c>
      <c r="CM18" s="9">
        <v>0.28461081299580004</v>
      </c>
      <c r="CN18" s="9">
        <v>0</v>
      </c>
      <c r="CO18" s="9">
        <v>0</v>
      </c>
      <c r="CP18" s="9">
        <v>0</v>
      </c>
      <c r="CQ18" s="9">
        <v>0</v>
      </c>
      <c r="CR18" s="9">
        <v>0</v>
      </c>
      <c r="CS18" s="9">
        <v>0.23278180627409997</v>
      </c>
      <c r="CT18" s="9">
        <v>0.2474448373931</v>
      </c>
      <c r="CU18" s="9">
        <v>0.26162716460910002</v>
      </c>
      <c r="CV18" s="9">
        <v>0.23758677106539999</v>
      </c>
    </row>
    <row r="19" spans="1:100" x14ac:dyDescent="0.4">
      <c r="B19" s="10">
        <v>0</v>
      </c>
      <c r="C19" s="10">
        <v>0</v>
      </c>
      <c r="D19" s="10">
        <v>0</v>
      </c>
      <c r="E19" s="10">
        <v>0</v>
      </c>
      <c r="F19" s="10">
        <v>0</v>
      </c>
      <c r="G19" s="10">
        <v>36</v>
      </c>
      <c r="H19" s="10">
        <v>51</v>
      </c>
      <c r="I19" s="10">
        <v>38</v>
      </c>
      <c r="J19" s="10">
        <v>131</v>
      </c>
      <c r="K19" s="10">
        <v>0</v>
      </c>
      <c r="L19" s="10">
        <v>0</v>
      </c>
      <c r="M19" s="10">
        <v>0</v>
      </c>
      <c r="N19" s="10">
        <v>0</v>
      </c>
      <c r="O19" s="10">
        <v>0</v>
      </c>
      <c r="P19" s="10">
        <v>101</v>
      </c>
      <c r="Q19" s="10">
        <v>130</v>
      </c>
      <c r="R19" s="10">
        <v>175</v>
      </c>
      <c r="S19" s="10">
        <v>342</v>
      </c>
      <c r="T19" s="10">
        <v>0</v>
      </c>
      <c r="U19" s="10">
        <v>0</v>
      </c>
      <c r="V19" s="10">
        <v>0</v>
      </c>
      <c r="W19" s="10">
        <v>0</v>
      </c>
      <c r="X19" s="10">
        <v>0</v>
      </c>
      <c r="Y19" s="10">
        <v>177</v>
      </c>
      <c r="Z19" s="10">
        <v>168</v>
      </c>
      <c r="AA19" s="10">
        <v>203</v>
      </c>
      <c r="AB19" s="10">
        <v>392</v>
      </c>
      <c r="AC19" s="10">
        <v>0</v>
      </c>
      <c r="AD19" s="10">
        <v>0</v>
      </c>
      <c r="AE19" s="10">
        <v>0</v>
      </c>
      <c r="AF19" s="10">
        <v>0</v>
      </c>
      <c r="AG19" s="10">
        <v>0</v>
      </c>
      <c r="AH19" s="10">
        <v>151</v>
      </c>
      <c r="AI19" s="10">
        <v>183</v>
      </c>
      <c r="AJ19" s="10">
        <v>191</v>
      </c>
      <c r="AK19" s="10">
        <v>298</v>
      </c>
      <c r="AL19" s="10">
        <v>0</v>
      </c>
      <c r="AM19" s="10">
        <v>0</v>
      </c>
      <c r="AN19" s="10">
        <v>0</v>
      </c>
      <c r="AO19" s="10">
        <v>0</v>
      </c>
      <c r="AP19" s="10">
        <v>0</v>
      </c>
      <c r="AQ19" s="10">
        <v>149</v>
      </c>
      <c r="AR19" s="10">
        <v>157</v>
      </c>
      <c r="AS19" s="10">
        <v>159</v>
      </c>
      <c r="AT19" s="10">
        <v>231</v>
      </c>
      <c r="AU19" s="10">
        <v>0</v>
      </c>
      <c r="AV19" s="10">
        <v>0</v>
      </c>
      <c r="AW19" s="10">
        <v>0</v>
      </c>
      <c r="AX19" s="10">
        <v>0</v>
      </c>
      <c r="AY19" s="10">
        <v>0</v>
      </c>
      <c r="AZ19" s="10">
        <v>129</v>
      </c>
      <c r="BA19" s="10">
        <v>157</v>
      </c>
      <c r="BB19" s="10">
        <v>130</v>
      </c>
      <c r="BC19" s="10">
        <v>187</v>
      </c>
      <c r="BD19" s="10">
        <v>0</v>
      </c>
      <c r="BE19" s="10">
        <v>0</v>
      </c>
      <c r="BF19" s="10">
        <v>0</v>
      </c>
      <c r="BG19" s="10">
        <v>0</v>
      </c>
      <c r="BH19" s="10">
        <v>0</v>
      </c>
      <c r="BI19" s="10">
        <v>46</v>
      </c>
      <c r="BJ19" s="10">
        <v>52</v>
      </c>
      <c r="BK19" s="10">
        <v>51</v>
      </c>
      <c r="BL19" s="10">
        <v>66</v>
      </c>
      <c r="BM19" s="10">
        <v>0</v>
      </c>
      <c r="BN19" s="10">
        <v>0</v>
      </c>
      <c r="BO19" s="10">
        <v>0</v>
      </c>
      <c r="BP19" s="10">
        <v>0</v>
      </c>
      <c r="BQ19" s="10">
        <v>0</v>
      </c>
      <c r="BR19" s="10">
        <v>304</v>
      </c>
      <c r="BS19" s="10">
        <v>339</v>
      </c>
      <c r="BT19" s="10">
        <v>341</v>
      </c>
      <c r="BU19" s="10">
        <v>568</v>
      </c>
      <c r="BV19" s="10">
        <v>0</v>
      </c>
      <c r="BW19" s="10">
        <v>0</v>
      </c>
      <c r="BX19" s="10">
        <v>0</v>
      </c>
      <c r="BY19" s="10">
        <v>0</v>
      </c>
      <c r="BZ19" s="10">
        <v>0</v>
      </c>
      <c r="CA19" s="10">
        <v>481</v>
      </c>
      <c r="CB19" s="10">
        <v>550</v>
      </c>
      <c r="CC19" s="10">
        <v>591</v>
      </c>
      <c r="CD19" s="10">
        <v>1068</v>
      </c>
      <c r="CE19" s="10">
        <v>0</v>
      </c>
      <c r="CF19" s="10">
        <v>0</v>
      </c>
      <c r="CG19" s="10">
        <v>0</v>
      </c>
      <c r="CH19" s="10">
        <v>0</v>
      </c>
      <c r="CI19" s="10">
        <v>0</v>
      </c>
      <c r="CJ19" s="10">
        <v>526</v>
      </c>
      <c r="CK19" s="10">
        <v>614</v>
      </c>
      <c r="CL19" s="10">
        <v>661</v>
      </c>
      <c r="CM19" s="10">
        <v>1172</v>
      </c>
      <c r="CN19" s="10">
        <v>0</v>
      </c>
      <c r="CO19" s="10">
        <v>0</v>
      </c>
      <c r="CP19" s="10">
        <v>0</v>
      </c>
      <c r="CQ19" s="10">
        <v>0</v>
      </c>
      <c r="CR19" s="10">
        <v>0</v>
      </c>
      <c r="CS19" s="10">
        <v>263</v>
      </c>
      <c r="CT19" s="10">
        <v>285</v>
      </c>
      <c r="CU19" s="10">
        <v>286</v>
      </c>
      <c r="CV19" s="10">
        <v>475</v>
      </c>
    </row>
    <row r="20" spans="1:100" x14ac:dyDescent="0.4">
      <c r="B20" s="10">
        <v>136</v>
      </c>
      <c r="C20" s="10">
        <v>108</v>
      </c>
      <c r="D20" s="10">
        <v>91</v>
      </c>
      <c r="E20" s="10">
        <v>81</v>
      </c>
      <c r="F20" s="10">
        <v>151</v>
      </c>
      <c r="G20" s="10">
        <v>140</v>
      </c>
      <c r="H20" s="10">
        <v>171</v>
      </c>
      <c r="I20" s="10">
        <v>194</v>
      </c>
      <c r="J20" s="10">
        <v>525</v>
      </c>
      <c r="K20" s="10">
        <v>292</v>
      </c>
      <c r="L20" s="10">
        <v>251</v>
      </c>
      <c r="M20" s="10">
        <v>254</v>
      </c>
      <c r="N20" s="10">
        <v>265</v>
      </c>
      <c r="O20" s="10">
        <v>474</v>
      </c>
      <c r="P20" s="10">
        <v>399</v>
      </c>
      <c r="Q20" s="10">
        <v>458</v>
      </c>
      <c r="R20" s="10">
        <v>487</v>
      </c>
      <c r="S20" s="10">
        <v>1024</v>
      </c>
      <c r="T20" s="10">
        <v>317</v>
      </c>
      <c r="U20" s="10">
        <v>269</v>
      </c>
      <c r="V20" s="10">
        <v>299</v>
      </c>
      <c r="W20" s="10">
        <v>308</v>
      </c>
      <c r="X20" s="10">
        <v>580</v>
      </c>
      <c r="Y20" s="10">
        <v>558</v>
      </c>
      <c r="Z20" s="10">
        <v>557</v>
      </c>
      <c r="AA20" s="10">
        <v>670</v>
      </c>
      <c r="AB20" s="10">
        <v>1265</v>
      </c>
      <c r="AC20" s="10">
        <v>386</v>
      </c>
      <c r="AD20" s="10">
        <v>369</v>
      </c>
      <c r="AE20" s="10">
        <v>370</v>
      </c>
      <c r="AF20" s="10">
        <v>311</v>
      </c>
      <c r="AG20" s="10">
        <v>580</v>
      </c>
      <c r="AH20" s="10">
        <v>579</v>
      </c>
      <c r="AI20" s="10">
        <v>605</v>
      </c>
      <c r="AJ20" s="10">
        <v>615</v>
      </c>
      <c r="AK20" s="10">
        <v>977</v>
      </c>
      <c r="AL20" s="10">
        <v>500</v>
      </c>
      <c r="AM20" s="10">
        <v>434</v>
      </c>
      <c r="AN20" s="10">
        <v>404</v>
      </c>
      <c r="AO20" s="10">
        <v>417</v>
      </c>
      <c r="AP20" s="10">
        <v>702</v>
      </c>
      <c r="AQ20" s="10">
        <v>697</v>
      </c>
      <c r="AR20" s="10">
        <v>673</v>
      </c>
      <c r="AS20" s="10">
        <v>615</v>
      </c>
      <c r="AT20" s="10">
        <v>885</v>
      </c>
      <c r="AU20" s="10">
        <v>437</v>
      </c>
      <c r="AV20" s="10">
        <v>465</v>
      </c>
      <c r="AW20" s="10">
        <v>429</v>
      </c>
      <c r="AX20" s="10">
        <v>412</v>
      </c>
      <c r="AY20" s="10">
        <v>735</v>
      </c>
      <c r="AZ20" s="10">
        <v>799</v>
      </c>
      <c r="BA20" s="10">
        <v>729</v>
      </c>
      <c r="BB20" s="10">
        <v>608</v>
      </c>
      <c r="BC20" s="10">
        <v>879</v>
      </c>
      <c r="BD20" s="10">
        <v>204</v>
      </c>
      <c r="BE20" s="10">
        <v>207</v>
      </c>
      <c r="BF20" s="10">
        <v>215</v>
      </c>
      <c r="BG20" s="10">
        <v>194</v>
      </c>
      <c r="BH20" s="10">
        <v>361</v>
      </c>
      <c r="BI20" s="10">
        <v>408</v>
      </c>
      <c r="BJ20" s="10">
        <v>375</v>
      </c>
      <c r="BK20" s="10">
        <v>339</v>
      </c>
      <c r="BL20" s="10">
        <v>431</v>
      </c>
      <c r="BM20" s="10">
        <v>1055</v>
      </c>
      <c r="BN20" s="10">
        <v>974</v>
      </c>
      <c r="BO20" s="10">
        <v>971</v>
      </c>
      <c r="BP20" s="10">
        <v>879</v>
      </c>
      <c r="BQ20" s="10">
        <v>1564</v>
      </c>
      <c r="BR20" s="10">
        <v>1560</v>
      </c>
      <c r="BS20" s="10">
        <v>1486</v>
      </c>
      <c r="BT20" s="10">
        <v>1327</v>
      </c>
      <c r="BU20" s="10">
        <v>2296</v>
      </c>
      <c r="BV20" s="10">
        <v>1217</v>
      </c>
      <c r="BW20" s="10">
        <v>1129</v>
      </c>
      <c r="BX20" s="10">
        <v>1090</v>
      </c>
      <c r="BY20" s="10">
        <v>1124</v>
      </c>
      <c r="BZ20" s="10">
        <v>2010</v>
      </c>
      <c r="CA20" s="10">
        <v>2001</v>
      </c>
      <c r="CB20" s="10">
        <v>2055</v>
      </c>
      <c r="CC20" s="10">
        <v>2161</v>
      </c>
      <c r="CD20" s="10">
        <v>3652</v>
      </c>
      <c r="CE20" s="10">
        <v>1503</v>
      </c>
      <c r="CF20" s="10">
        <v>1379</v>
      </c>
      <c r="CG20" s="10">
        <v>1366</v>
      </c>
      <c r="CH20" s="10">
        <v>1335</v>
      </c>
      <c r="CI20" s="10">
        <v>2387</v>
      </c>
      <c r="CJ20" s="10">
        <v>2405</v>
      </c>
      <c r="CK20" s="10">
        <v>2382</v>
      </c>
      <c r="CL20" s="10">
        <v>2397</v>
      </c>
      <c r="CM20" s="10">
        <v>4107</v>
      </c>
      <c r="CN20" s="10">
        <v>774</v>
      </c>
      <c r="CO20" s="10">
        <v>727</v>
      </c>
      <c r="CP20" s="10">
        <v>701</v>
      </c>
      <c r="CQ20" s="10">
        <v>674</v>
      </c>
      <c r="CR20" s="10">
        <v>1199</v>
      </c>
      <c r="CS20" s="10">
        <v>1175</v>
      </c>
      <c r="CT20" s="10">
        <v>1190</v>
      </c>
      <c r="CU20" s="10">
        <v>1127</v>
      </c>
      <c r="CV20" s="10">
        <v>1880</v>
      </c>
    </row>
    <row r="21" spans="1:100" x14ac:dyDescent="0.4">
      <c r="B21" s="10">
        <v>0</v>
      </c>
      <c r="C21" s="10">
        <v>0</v>
      </c>
      <c r="D21" s="10">
        <v>0</v>
      </c>
      <c r="E21" s="10">
        <v>0</v>
      </c>
      <c r="F21" s="10">
        <v>0</v>
      </c>
      <c r="G21" s="10">
        <v>105.9231923018</v>
      </c>
      <c r="H21" s="10">
        <v>122.6837075828</v>
      </c>
      <c r="I21" s="10">
        <v>86.417102917359998</v>
      </c>
      <c r="J21" s="10">
        <v>171.49345919929999</v>
      </c>
      <c r="K21" s="10">
        <v>0</v>
      </c>
      <c r="L21" s="10">
        <v>0</v>
      </c>
      <c r="M21" s="10">
        <v>0</v>
      </c>
      <c r="N21" s="10">
        <v>0</v>
      </c>
      <c r="O21" s="10">
        <v>0</v>
      </c>
      <c r="P21" s="10">
        <v>178.01279210640001</v>
      </c>
      <c r="Q21" s="10">
        <v>190.19807142659999</v>
      </c>
      <c r="R21" s="10">
        <v>242.19654872340001</v>
      </c>
      <c r="S21" s="10">
        <v>371.87782563460001</v>
      </c>
      <c r="T21" s="10">
        <v>0</v>
      </c>
      <c r="U21" s="10">
        <v>0</v>
      </c>
      <c r="V21" s="10">
        <v>0</v>
      </c>
      <c r="W21" s="10">
        <v>0</v>
      </c>
      <c r="X21" s="10">
        <v>0</v>
      </c>
      <c r="Y21" s="10">
        <v>190.6999546337</v>
      </c>
      <c r="Z21" s="10">
        <v>178.3860091013</v>
      </c>
      <c r="AA21" s="10">
        <v>189.3809006569</v>
      </c>
      <c r="AB21" s="10">
        <v>329.71914088329999</v>
      </c>
      <c r="AC21" s="10">
        <v>0</v>
      </c>
      <c r="AD21" s="10">
        <v>0</v>
      </c>
      <c r="AE21" s="10">
        <v>0</v>
      </c>
      <c r="AF21" s="10">
        <v>0</v>
      </c>
      <c r="AG21" s="10">
        <v>0</v>
      </c>
      <c r="AH21" s="10">
        <v>142.5001686642</v>
      </c>
      <c r="AI21" s="10">
        <v>173.07170139429999</v>
      </c>
      <c r="AJ21" s="10">
        <v>166.02264325549999</v>
      </c>
      <c r="AK21" s="10">
        <v>276.39919255260003</v>
      </c>
      <c r="AL21" s="10">
        <v>0</v>
      </c>
      <c r="AM21" s="10">
        <v>0</v>
      </c>
      <c r="AN21" s="10">
        <v>0</v>
      </c>
      <c r="AO21" s="10">
        <v>0</v>
      </c>
      <c r="AP21" s="10">
        <v>0</v>
      </c>
      <c r="AQ21" s="10">
        <v>108.88459027659999</v>
      </c>
      <c r="AR21" s="10">
        <v>132.10160135129999</v>
      </c>
      <c r="AS21" s="10">
        <v>131.74629742709999</v>
      </c>
      <c r="AT21" s="10">
        <v>223.3740254086</v>
      </c>
      <c r="AU21" s="10">
        <v>0</v>
      </c>
      <c r="AV21" s="10">
        <v>0</v>
      </c>
      <c r="AW21" s="10">
        <v>0</v>
      </c>
      <c r="AX21" s="10">
        <v>0</v>
      </c>
      <c r="AY21" s="10">
        <v>0</v>
      </c>
      <c r="AZ21" s="10">
        <v>79.757564397099998</v>
      </c>
      <c r="BA21" s="10">
        <v>111.5777757412</v>
      </c>
      <c r="BB21" s="10">
        <v>95.753796897789996</v>
      </c>
      <c r="BC21" s="10">
        <v>169.41940292640001</v>
      </c>
      <c r="BD21" s="10">
        <v>0</v>
      </c>
      <c r="BE21" s="10">
        <v>0</v>
      </c>
      <c r="BF21" s="10">
        <v>0</v>
      </c>
      <c r="BG21" s="10">
        <v>0</v>
      </c>
      <c r="BH21" s="10">
        <v>0</v>
      </c>
      <c r="BI21" s="10">
        <v>30.354412494879998</v>
      </c>
      <c r="BJ21" s="10">
        <v>29.869199513849999</v>
      </c>
      <c r="BK21" s="10">
        <v>46.73268979393</v>
      </c>
      <c r="BL21" s="10">
        <v>68.590891073920005</v>
      </c>
      <c r="BM21" s="10">
        <v>0</v>
      </c>
      <c r="BN21" s="10">
        <v>0</v>
      </c>
      <c r="BO21" s="10">
        <v>0</v>
      </c>
      <c r="BP21" s="10">
        <v>0</v>
      </c>
      <c r="BQ21" s="10">
        <v>0</v>
      </c>
      <c r="BR21" s="10">
        <v>381.89198496239999</v>
      </c>
      <c r="BS21" s="10">
        <v>436.24735422160001</v>
      </c>
      <c r="BT21" s="10">
        <v>452.66800567270002</v>
      </c>
      <c r="BU21" s="10">
        <v>751.68327783630002</v>
      </c>
      <c r="BV21" s="10">
        <v>0</v>
      </c>
      <c r="BW21" s="10">
        <v>0</v>
      </c>
      <c r="BX21" s="10">
        <v>0</v>
      </c>
      <c r="BY21" s="10">
        <v>0</v>
      </c>
      <c r="BZ21" s="10">
        <v>0</v>
      </c>
      <c r="CA21" s="10">
        <v>449.37935452120001</v>
      </c>
      <c r="CB21" s="10">
        <v>485.19037764199999</v>
      </c>
      <c r="CC21" s="10">
        <v>486.54203203060001</v>
      </c>
      <c r="CD21" s="10">
        <v>846.3400607666</v>
      </c>
      <c r="CE21" s="10">
        <v>0</v>
      </c>
      <c r="CF21" s="10">
        <v>0</v>
      </c>
      <c r="CG21" s="10">
        <v>0</v>
      </c>
      <c r="CH21" s="10">
        <v>0</v>
      </c>
      <c r="CI21" s="10">
        <v>0</v>
      </c>
      <c r="CJ21" s="10">
        <v>548.36507604459996</v>
      </c>
      <c r="CK21" s="10">
        <v>646.60808322330001</v>
      </c>
      <c r="CL21" s="10">
        <v>646.61914905419997</v>
      </c>
      <c r="CM21" s="10">
        <v>1142.262444618</v>
      </c>
      <c r="CN21" s="10">
        <v>0</v>
      </c>
      <c r="CO21" s="10">
        <v>0</v>
      </c>
      <c r="CP21" s="10">
        <v>0</v>
      </c>
      <c r="CQ21" s="10">
        <v>0</v>
      </c>
      <c r="CR21" s="10">
        <v>0</v>
      </c>
      <c r="CS21" s="10">
        <v>287.76759883009998</v>
      </c>
      <c r="CT21" s="10">
        <v>291.43116407920002</v>
      </c>
      <c r="CU21" s="10">
        <v>311.63083061779997</v>
      </c>
      <c r="CV21" s="10">
        <v>468.89083728560001</v>
      </c>
    </row>
    <row r="22" spans="1:100" x14ac:dyDescent="0.4">
      <c r="B22" s="10">
        <v>258.6743145209</v>
      </c>
      <c r="C22" s="10">
        <v>206.75410247049999</v>
      </c>
      <c r="D22" s="10">
        <v>207.85803000000001</v>
      </c>
      <c r="E22" s="10">
        <v>239.88920721349999</v>
      </c>
      <c r="F22" s="10">
        <v>336.56823603610002</v>
      </c>
      <c r="G22" s="10">
        <v>414.93832661670001</v>
      </c>
      <c r="H22" s="10">
        <v>393.1087009327</v>
      </c>
      <c r="I22" s="10">
        <v>411.1167491361</v>
      </c>
      <c r="J22" s="10">
        <v>684.19789504209996</v>
      </c>
      <c r="K22" s="10">
        <v>419.0732289545</v>
      </c>
      <c r="L22" s="10">
        <v>387.37719659430002</v>
      </c>
      <c r="M22" s="10">
        <v>394.89598999999998</v>
      </c>
      <c r="N22" s="10">
        <v>379.96653470640001</v>
      </c>
      <c r="O22" s="10">
        <v>764.5510685534</v>
      </c>
      <c r="P22" s="10">
        <v>684.26920344040002</v>
      </c>
      <c r="Q22" s="10">
        <v>663.39166233169999</v>
      </c>
      <c r="R22" s="10">
        <v>674.01172105759997</v>
      </c>
      <c r="S22" s="10">
        <v>1128.41468854</v>
      </c>
      <c r="T22" s="10">
        <v>406.76220408530003</v>
      </c>
      <c r="U22" s="10">
        <v>349.80548503130001</v>
      </c>
      <c r="V22" s="10">
        <v>347.53294</v>
      </c>
      <c r="W22" s="10">
        <v>339.02333690590001</v>
      </c>
      <c r="X22" s="10">
        <v>618.09155849379999</v>
      </c>
      <c r="Y22" s="10">
        <v>617.18630347789997</v>
      </c>
      <c r="Z22" s="10">
        <v>627.76873530119997</v>
      </c>
      <c r="AA22" s="10">
        <v>636.72706064479996</v>
      </c>
      <c r="AB22" s="10">
        <v>1073.374845675</v>
      </c>
      <c r="AC22" s="10">
        <v>384.58491519939997</v>
      </c>
      <c r="AD22" s="10">
        <v>402.11084453350003</v>
      </c>
      <c r="AE22" s="10">
        <v>363.04106999999999</v>
      </c>
      <c r="AF22" s="10">
        <v>324.62825589760001</v>
      </c>
      <c r="AG22" s="10">
        <v>580.37435151759996</v>
      </c>
      <c r="AH22" s="10">
        <v>579.05991985059995</v>
      </c>
      <c r="AI22" s="10">
        <v>581.35840760539998</v>
      </c>
      <c r="AJ22" s="10">
        <v>561.89971533259995</v>
      </c>
      <c r="AK22" s="10">
        <v>927.34131457230001</v>
      </c>
      <c r="AL22" s="10">
        <v>337.67732900070001</v>
      </c>
      <c r="AM22" s="10">
        <v>293.76269319950001</v>
      </c>
      <c r="AN22" s="10">
        <v>324.50139000000001</v>
      </c>
      <c r="AO22" s="10">
        <v>297.39304834439997</v>
      </c>
      <c r="AP22" s="10">
        <v>532.71543810840001</v>
      </c>
      <c r="AQ22" s="10">
        <v>534.86103441440002</v>
      </c>
      <c r="AR22" s="10">
        <v>537.47378196149998</v>
      </c>
      <c r="AS22" s="10">
        <v>520.81066326339999</v>
      </c>
      <c r="AT22" s="10">
        <v>855.37523773249995</v>
      </c>
      <c r="AU22" s="10">
        <v>270.92492075069998</v>
      </c>
      <c r="AV22" s="10">
        <v>262.36693448670002</v>
      </c>
      <c r="AW22" s="10">
        <v>234.22774000000001</v>
      </c>
      <c r="AX22" s="10">
        <v>230.80629662379999</v>
      </c>
      <c r="AY22" s="10">
        <v>502.68849657880003</v>
      </c>
      <c r="AZ22" s="10">
        <v>488.03964374970002</v>
      </c>
      <c r="BA22" s="10">
        <v>520.38165158490006</v>
      </c>
      <c r="BB22" s="10">
        <v>463.59296599330003</v>
      </c>
      <c r="BC22" s="10">
        <v>868.07166433760005</v>
      </c>
      <c r="BD22" s="10">
        <v>186.9545668886</v>
      </c>
      <c r="BE22" s="10">
        <v>201.77211584380001</v>
      </c>
      <c r="BF22" s="10">
        <v>193.1121</v>
      </c>
      <c r="BG22" s="10">
        <v>177.74369082410001</v>
      </c>
      <c r="BH22" s="10">
        <v>246.89136659779999</v>
      </c>
      <c r="BI22" s="10">
        <v>261.6455684503</v>
      </c>
      <c r="BJ22" s="10">
        <v>246.00304049409999</v>
      </c>
      <c r="BK22" s="10">
        <v>286.2186198398</v>
      </c>
      <c r="BL22" s="10">
        <v>446.85162582309999</v>
      </c>
      <c r="BM22" s="10">
        <v>1118.3442517210001</v>
      </c>
      <c r="BN22" s="10">
        <v>1028.9519666829999</v>
      </c>
      <c r="BO22" s="10">
        <v>1005.80999</v>
      </c>
      <c r="BP22" s="10">
        <v>985.46039520500005</v>
      </c>
      <c r="BQ22" s="10">
        <v>1755.8868206699999</v>
      </c>
      <c r="BR22" s="10">
        <v>1752.8369306449999</v>
      </c>
      <c r="BS22" s="10">
        <v>1754.4793060980001</v>
      </c>
      <c r="BT22" s="10">
        <v>1799.134141944</v>
      </c>
      <c r="BU22" s="10">
        <v>3020.550763321</v>
      </c>
      <c r="BV22" s="10">
        <v>1153.612802186</v>
      </c>
      <c r="BW22" s="10">
        <v>1075.067046072</v>
      </c>
      <c r="BX22" s="10">
        <v>1047.8603499999999</v>
      </c>
      <c r="BY22" s="10">
        <v>1020.433488172</v>
      </c>
      <c r="BZ22" s="10">
        <v>1817.5978715010001</v>
      </c>
      <c r="CA22" s="10">
        <v>1805.6587632129999</v>
      </c>
      <c r="CB22" s="10">
        <v>1770.486660114</v>
      </c>
      <c r="CC22" s="10">
        <v>1701.07770433</v>
      </c>
      <c r="CD22" s="10">
        <v>2921.773676756</v>
      </c>
      <c r="CE22" s="10">
        <v>1509.81425698</v>
      </c>
      <c r="CF22" s="10">
        <v>1383.6496055079999</v>
      </c>
      <c r="CG22" s="10">
        <v>1355.1001699999999</v>
      </c>
      <c r="CH22" s="10">
        <v>1344.1290153089999</v>
      </c>
      <c r="CI22" s="10">
        <v>2363.4415661379999</v>
      </c>
      <c r="CJ22" s="10">
        <v>2343.7882726490002</v>
      </c>
      <c r="CK22" s="10">
        <v>2394.2378484450001</v>
      </c>
      <c r="CL22" s="10">
        <v>2358.2221231120002</v>
      </c>
      <c r="CM22" s="10">
        <v>4013.4190004729999</v>
      </c>
      <c r="CN22" s="10">
        <v>767.18574301950002</v>
      </c>
      <c r="CO22" s="10">
        <v>722.35039449199996</v>
      </c>
      <c r="CP22" s="10">
        <v>711.89931999999999</v>
      </c>
      <c r="CQ22" s="10">
        <v>664.87098469149998</v>
      </c>
      <c r="CR22" s="10">
        <v>1222.5584338619999</v>
      </c>
      <c r="CS22" s="10">
        <v>1236.211727351</v>
      </c>
      <c r="CT22" s="10">
        <v>1177.7621515549999</v>
      </c>
      <c r="CU22" s="10">
        <v>1191.125665729</v>
      </c>
      <c r="CV22" s="10">
        <v>1973.5561672179999</v>
      </c>
    </row>
    <row r="23" spans="1:100" x14ac:dyDescent="0.4">
      <c r="B23" s="4" t="s">
        <v>95</v>
      </c>
      <c r="C23" s="4" t="s">
        <v>95</v>
      </c>
      <c r="D23" s="4" t="s">
        <v>95</v>
      </c>
      <c r="E23" s="4" t="s">
        <v>95</v>
      </c>
      <c r="F23" s="4" t="s">
        <v>95</v>
      </c>
      <c r="G23" s="4" t="s">
        <v>107</v>
      </c>
      <c r="H23" s="4" t="s">
        <v>544</v>
      </c>
      <c r="I23" s="4" t="s">
        <v>107</v>
      </c>
      <c r="J23" s="4" t="s">
        <v>107</v>
      </c>
      <c r="K23" s="4" t="s">
        <v>95</v>
      </c>
      <c r="L23" s="4" t="s">
        <v>95</v>
      </c>
      <c r="M23" s="4" t="s">
        <v>95</v>
      </c>
      <c r="N23" s="4" t="s">
        <v>95</v>
      </c>
      <c r="O23" s="4" t="s">
        <v>95</v>
      </c>
      <c r="P23" s="4" t="s">
        <v>107</v>
      </c>
      <c r="Q23" s="4" t="s">
        <v>107</v>
      </c>
      <c r="R23" s="4" t="s">
        <v>216</v>
      </c>
      <c r="S23" s="4" t="s">
        <v>127</v>
      </c>
      <c r="T23" s="4" t="s">
        <v>95</v>
      </c>
      <c r="U23" s="4" t="s">
        <v>95</v>
      </c>
      <c r="V23" s="4" t="s">
        <v>95</v>
      </c>
      <c r="W23" s="4" t="s">
        <v>95</v>
      </c>
      <c r="X23" s="4" t="s">
        <v>95</v>
      </c>
      <c r="Y23" s="4" t="s">
        <v>107</v>
      </c>
      <c r="Z23" s="4" t="s">
        <v>107</v>
      </c>
      <c r="AA23" s="4" t="s">
        <v>107</v>
      </c>
      <c r="AB23" s="4" t="s">
        <v>107</v>
      </c>
      <c r="AC23" s="4" t="s">
        <v>95</v>
      </c>
      <c r="AD23" s="4" t="s">
        <v>95</v>
      </c>
      <c r="AE23" s="4" t="s">
        <v>95</v>
      </c>
      <c r="AF23" s="4" t="s">
        <v>95</v>
      </c>
      <c r="AG23" s="4" t="s">
        <v>95</v>
      </c>
      <c r="AH23" s="4" t="s">
        <v>107</v>
      </c>
      <c r="AI23" s="4" t="s">
        <v>107</v>
      </c>
      <c r="AJ23" s="4" t="s">
        <v>107</v>
      </c>
      <c r="AK23" s="4" t="s">
        <v>107</v>
      </c>
      <c r="AL23" s="4" t="s">
        <v>95</v>
      </c>
      <c r="AM23" s="4" t="s">
        <v>95</v>
      </c>
      <c r="AN23" s="4" t="s">
        <v>95</v>
      </c>
      <c r="AO23" s="4" t="s">
        <v>95</v>
      </c>
      <c r="AP23" s="4" t="s">
        <v>95</v>
      </c>
      <c r="AQ23" s="4" t="s">
        <v>107</v>
      </c>
      <c r="AR23" s="4" t="s">
        <v>107</v>
      </c>
      <c r="AS23" s="4" t="s">
        <v>107</v>
      </c>
      <c r="AT23" s="4" t="s">
        <v>127</v>
      </c>
      <c r="AU23" s="4" t="s">
        <v>95</v>
      </c>
      <c r="AV23" s="4" t="s">
        <v>95</v>
      </c>
      <c r="AW23" s="4" t="s">
        <v>95</v>
      </c>
      <c r="AX23" s="4" t="s">
        <v>95</v>
      </c>
      <c r="AY23" s="4" t="s">
        <v>95</v>
      </c>
      <c r="AZ23" s="4" t="s">
        <v>107</v>
      </c>
      <c r="BA23" s="4" t="s">
        <v>127</v>
      </c>
      <c r="BB23" s="4" t="s">
        <v>107</v>
      </c>
      <c r="BC23" s="4" t="s">
        <v>107</v>
      </c>
      <c r="BD23" s="4" t="s">
        <v>95</v>
      </c>
      <c r="BE23" s="4" t="s">
        <v>95</v>
      </c>
      <c r="BF23" s="4" t="s">
        <v>95</v>
      </c>
      <c r="BG23" s="4" t="s">
        <v>95</v>
      </c>
      <c r="BH23" s="4" t="s">
        <v>95</v>
      </c>
      <c r="BI23" s="4" t="s">
        <v>107</v>
      </c>
      <c r="BJ23" s="4" t="s">
        <v>107</v>
      </c>
      <c r="BK23" s="4" t="s">
        <v>107</v>
      </c>
      <c r="BL23" s="4" t="s">
        <v>107</v>
      </c>
      <c r="BM23" s="4" t="s">
        <v>95</v>
      </c>
      <c r="BN23" s="4" t="s">
        <v>95</v>
      </c>
      <c r="BO23" s="4" t="s">
        <v>95</v>
      </c>
      <c r="BP23" s="4" t="s">
        <v>95</v>
      </c>
      <c r="BQ23" s="4" t="s">
        <v>95</v>
      </c>
      <c r="BR23" s="4" t="s">
        <v>107</v>
      </c>
      <c r="BS23" s="4" t="s">
        <v>107</v>
      </c>
      <c r="BT23" s="4" t="s">
        <v>107</v>
      </c>
      <c r="BU23" s="4" t="s">
        <v>107</v>
      </c>
      <c r="BV23" s="4" t="s">
        <v>95</v>
      </c>
      <c r="BW23" s="4" t="s">
        <v>95</v>
      </c>
      <c r="BX23" s="4" t="s">
        <v>95</v>
      </c>
      <c r="BY23" s="4" t="s">
        <v>95</v>
      </c>
      <c r="BZ23" s="4" t="s">
        <v>95</v>
      </c>
      <c r="CA23" s="4" t="s">
        <v>107</v>
      </c>
      <c r="CB23" s="4" t="s">
        <v>107</v>
      </c>
      <c r="CC23" s="4" t="s">
        <v>127</v>
      </c>
      <c r="CD23" s="4" t="s">
        <v>127</v>
      </c>
      <c r="CE23" s="4" t="s">
        <v>95</v>
      </c>
      <c r="CF23" s="4" t="s">
        <v>95</v>
      </c>
      <c r="CG23" s="4" t="s">
        <v>95</v>
      </c>
      <c r="CH23" s="4" t="s">
        <v>95</v>
      </c>
      <c r="CI23" s="4" t="s">
        <v>95</v>
      </c>
      <c r="CJ23" s="4" t="s">
        <v>107</v>
      </c>
      <c r="CK23" s="4" t="s">
        <v>127</v>
      </c>
      <c r="CL23" s="4" t="s">
        <v>127</v>
      </c>
      <c r="CM23" s="4" t="s">
        <v>102</v>
      </c>
      <c r="CN23" s="4" t="s">
        <v>95</v>
      </c>
      <c r="CO23" s="4" t="s">
        <v>95</v>
      </c>
      <c r="CP23" s="4" t="s">
        <v>95</v>
      </c>
      <c r="CQ23" s="4" t="s">
        <v>95</v>
      </c>
      <c r="CR23" s="4" t="s">
        <v>95</v>
      </c>
      <c r="CS23" s="4" t="s">
        <v>107</v>
      </c>
      <c r="CT23" s="4" t="s">
        <v>107</v>
      </c>
      <c r="CU23" s="4" t="s">
        <v>107</v>
      </c>
      <c r="CV23" s="4" t="s">
        <v>107</v>
      </c>
    </row>
    <row r="24" spans="1:100" x14ac:dyDescent="0.4">
      <c r="A24" s="1" t="s">
        <v>906</v>
      </c>
      <c r="B24" s="9">
        <v>0</v>
      </c>
      <c r="C24" s="9">
        <v>0</v>
      </c>
      <c r="D24" s="9">
        <v>0</v>
      </c>
      <c r="E24" s="9">
        <v>0</v>
      </c>
      <c r="F24" s="9">
        <v>0</v>
      </c>
      <c r="G24" s="9">
        <v>0.18761934585459999</v>
      </c>
      <c r="H24" s="9">
        <v>0.28787509708289999</v>
      </c>
      <c r="I24" s="9">
        <v>0.28250226473899998</v>
      </c>
      <c r="J24" s="9">
        <v>0.26158350838619998</v>
      </c>
      <c r="K24" s="9">
        <v>0</v>
      </c>
      <c r="L24" s="9">
        <v>0</v>
      </c>
      <c r="M24" s="9">
        <v>0</v>
      </c>
      <c r="N24" s="9">
        <v>0</v>
      </c>
      <c r="O24" s="9">
        <v>0</v>
      </c>
      <c r="P24" s="9">
        <v>0.22982840224690002</v>
      </c>
      <c r="Q24" s="9">
        <v>0.25669405903379999</v>
      </c>
      <c r="R24" s="9">
        <v>0.200177599097</v>
      </c>
      <c r="S24" s="9">
        <v>0.20437460525020001</v>
      </c>
      <c r="T24" s="9">
        <v>0</v>
      </c>
      <c r="U24" s="9">
        <v>0</v>
      </c>
      <c r="V24" s="9">
        <v>0</v>
      </c>
      <c r="W24" s="9">
        <v>0</v>
      </c>
      <c r="X24" s="9">
        <v>0</v>
      </c>
      <c r="Y24" s="9">
        <v>0.1330778281219</v>
      </c>
      <c r="Z24" s="9">
        <v>0.177236427182</v>
      </c>
      <c r="AA24" s="9">
        <v>0.17713705058500001</v>
      </c>
      <c r="AB24" s="9">
        <v>0.177773621706</v>
      </c>
      <c r="AC24" s="9">
        <v>0</v>
      </c>
      <c r="AD24" s="9">
        <v>0</v>
      </c>
      <c r="AE24" s="9">
        <v>0</v>
      </c>
      <c r="AF24" s="9">
        <v>0</v>
      </c>
      <c r="AG24" s="9">
        <v>0</v>
      </c>
      <c r="AH24" s="9">
        <v>0.1148103900282</v>
      </c>
      <c r="AI24" s="9">
        <v>0.13515318658719999</v>
      </c>
      <c r="AJ24" s="9">
        <v>0.12672393878169999</v>
      </c>
      <c r="AK24" s="9">
        <v>0.1320287370579</v>
      </c>
      <c r="AL24" s="9">
        <v>0</v>
      </c>
      <c r="AM24" s="9">
        <v>0</v>
      </c>
      <c r="AN24" s="9">
        <v>0</v>
      </c>
      <c r="AO24" s="9">
        <v>0</v>
      </c>
      <c r="AP24" s="9">
        <v>0</v>
      </c>
      <c r="AQ24" s="9">
        <v>7.7052847121279994E-2</v>
      </c>
      <c r="AR24" s="9">
        <v>9.3230648053440002E-2</v>
      </c>
      <c r="AS24" s="9">
        <v>0.1241413738276</v>
      </c>
      <c r="AT24" s="9">
        <v>9.4230897652610002E-2</v>
      </c>
      <c r="AU24" s="9">
        <v>0</v>
      </c>
      <c r="AV24" s="9">
        <v>0</v>
      </c>
      <c r="AW24" s="9">
        <v>0</v>
      </c>
      <c r="AX24" s="9">
        <v>0</v>
      </c>
      <c r="AY24" s="9">
        <v>0</v>
      </c>
      <c r="AZ24" s="9">
        <v>5.6108142051819999E-2</v>
      </c>
      <c r="BA24" s="9">
        <v>5.2939777535449997E-2</v>
      </c>
      <c r="BB24" s="9">
        <v>7.1070319008720004E-2</v>
      </c>
      <c r="BC24" s="9">
        <v>6.4864275716910003E-2</v>
      </c>
      <c r="BD24" s="9">
        <v>0</v>
      </c>
      <c r="BE24" s="9">
        <v>0</v>
      </c>
      <c r="BF24" s="9">
        <v>0</v>
      </c>
      <c r="BG24" s="9">
        <v>0</v>
      </c>
      <c r="BH24" s="9">
        <v>0</v>
      </c>
      <c r="BI24" s="9">
        <v>3.1797083156300004E-2</v>
      </c>
      <c r="BJ24" s="9">
        <v>4.4329785713350001E-2</v>
      </c>
      <c r="BK24" s="9">
        <v>3.3997504283410002E-2</v>
      </c>
      <c r="BL24" s="9">
        <v>2.668230798984E-2</v>
      </c>
      <c r="BM24" s="9">
        <v>0</v>
      </c>
      <c r="BN24" s="9">
        <v>0</v>
      </c>
      <c r="BO24" s="9">
        <v>0</v>
      </c>
      <c r="BP24" s="9">
        <v>0</v>
      </c>
      <c r="BQ24" s="9">
        <v>0</v>
      </c>
      <c r="BR24" s="9">
        <v>0.1008248606255</v>
      </c>
      <c r="BS24" s="9">
        <v>0.11371279466720001</v>
      </c>
      <c r="BT24" s="9">
        <v>0.1244124528193</v>
      </c>
      <c r="BU24" s="9">
        <v>0.1215185482489</v>
      </c>
      <c r="BV24" s="9">
        <v>0</v>
      </c>
      <c r="BW24" s="9">
        <v>0</v>
      </c>
      <c r="BX24" s="9">
        <v>0</v>
      </c>
      <c r="BY24" s="9">
        <v>0</v>
      </c>
      <c r="BZ24" s="9">
        <v>0</v>
      </c>
      <c r="CA24" s="9">
        <v>0.15323554776459999</v>
      </c>
      <c r="CB24" s="9">
        <v>0.19958059357169999</v>
      </c>
      <c r="CC24" s="9">
        <v>0.18210189499559998</v>
      </c>
      <c r="CD24" s="9">
        <v>0.16927159864130001</v>
      </c>
      <c r="CE24" s="9">
        <v>0</v>
      </c>
      <c r="CF24" s="9">
        <v>0</v>
      </c>
      <c r="CG24" s="9">
        <v>0</v>
      </c>
      <c r="CH24" s="9">
        <v>0</v>
      </c>
      <c r="CI24" s="9">
        <v>0</v>
      </c>
      <c r="CJ24" s="9">
        <v>0.143239156378</v>
      </c>
      <c r="CK24" s="9">
        <v>0.16937379561170002</v>
      </c>
      <c r="CL24" s="9">
        <v>0.17241871744040002</v>
      </c>
      <c r="CM24" s="9">
        <v>0.15692772137640001</v>
      </c>
      <c r="CN24" s="9">
        <v>0</v>
      </c>
      <c r="CO24" s="9">
        <v>0</v>
      </c>
      <c r="CP24" s="9">
        <v>0</v>
      </c>
      <c r="CQ24" s="9">
        <v>0</v>
      </c>
      <c r="CR24" s="9">
        <v>0</v>
      </c>
      <c r="CS24" s="9">
        <v>0.1010536743904</v>
      </c>
      <c r="CT24" s="9">
        <v>0.13273720912510001</v>
      </c>
      <c r="CU24" s="9">
        <v>0.1140001424235</v>
      </c>
      <c r="CV24" s="9">
        <v>0.12255216395759999</v>
      </c>
    </row>
    <row r="25" spans="1:100" x14ac:dyDescent="0.4">
      <c r="B25" s="10">
        <v>0</v>
      </c>
      <c r="C25" s="10">
        <v>0</v>
      </c>
      <c r="D25" s="10">
        <v>0</v>
      </c>
      <c r="E25" s="10">
        <v>0</v>
      </c>
      <c r="F25" s="10">
        <v>0</v>
      </c>
      <c r="G25" s="10">
        <v>25</v>
      </c>
      <c r="H25" s="10">
        <v>57</v>
      </c>
      <c r="I25" s="10">
        <v>58</v>
      </c>
      <c r="J25" s="10">
        <v>136</v>
      </c>
      <c r="K25" s="10">
        <v>0</v>
      </c>
      <c r="L25" s="10">
        <v>0</v>
      </c>
      <c r="M25" s="10">
        <v>0</v>
      </c>
      <c r="N25" s="10">
        <v>0</v>
      </c>
      <c r="O25" s="10">
        <v>0</v>
      </c>
      <c r="P25" s="10">
        <v>94</v>
      </c>
      <c r="Q25" s="10">
        <v>127</v>
      </c>
      <c r="R25" s="10">
        <v>99</v>
      </c>
      <c r="S25" s="10">
        <v>224</v>
      </c>
      <c r="T25" s="10">
        <v>0</v>
      </c>
      <c r="U25" s="10">
        <v>0</v>
      </c>
      <c r="V25" s="10">
        <v>0</v>
      </c>
      <c r="W25" s="10">
        <v>0</v>
      </c>
      <c r="X25" s="10">
        <v>0</v>
      </c>
      <c r="Y25" s="10">
        <v>85</v>
      </c>
      <c r="Z25" s="10">
        <v>111</v>
      </c>
      <c r="AA25" s="10">
        <v>133</v>
      </c>
      <c r="AB25" s="10">
        <v>254</v>
      </c>
      <c r="AC25" s="10">
        <v>0</v>
      </c>
      <c r="AD25" s="10">
        <v>0</v>
      </c>
      <c r="AE25" s="10">
        <v>0</v>
      </c>
      <c r="AF25" s="10">
        <v>0</v>
      </c>
      <c r="AG25" s="10">
        <v>0</v>
      </c>
      <c r="AH25" s="10">
        <v>68</v>
      </c>
      <c r="AI25" s="10">
        <v>82</v>
      </c>
      <c r="AJ25" s="10">
        <v>87</v>
      </c>
      <c r="AK25" s="10">
        <v>131</v>
      </c>
      <c r="AL25" s="10">
        <v>0</v>
      </c>
      <c r="AM25" s="10">
        <v>0</v>
      </c>
      <c r="AN25" s="10">
        <v>0</v>
      </c>
      <c r="AO25" s="10">
        <v>0</v>
      </c>
      <c r="AP25" s="10">
        <v>0</v>
      </c>
      <c r="AQ25" s="10">
        <v>53</v>
      </c>
      <c r="AR25" s="10">
        <v>63</v>
      </c>
      <c r="AS25" s="10">
        <v>74</v>
      </c>
      <c r="AT25" s="10">
        <v>91</v>
      </c>
      <c r="AU25" s="10">
        <v>0</v>
      </c>
      <c r="AV25" s="10">
        <v>0</v>
      </c>
      <c r="AW25" s="10">
        <v>0</v>
      </c>
      <c r="AX25" s="10">
        <v>0</v>
      </c>
      <c r="AY25" s="10">
        <v>0</v>
      </c>
      <c r="AZ25" s="10">
        <v>50</v>
      </c>
      <c r="BA25" s="10">
        <v>42</v>
      </c>
      <c r="BB25" s="10">
        <v>51</v>
      </c>
      <c r="BC25" s="10">
        <v>59</v>
      </c>
      <c r="BD25" s="10">
        <v>0</v>
      </c>
      <c r="BE25" s="10">
        <v>0</v>
      </c>
      <c r="BF25" s="10">
        <v>0</v>
      </c>
      <c r="BG25" s="10">
        <v>0</v>
      </c>
      <c r="BH25" s="10">
        <v>0</v>
      </c>
      <c r="BI25" s="10">
        <v>15</v>
      </c>
      <c r="BJ25" s="10">
        <v>14</v>
      </c>
      <c r="BK25" s="10">
        <v>14</v>
      </c>
      <c r="BL25" s="10">
        <v>17</v>
      </c>
      <c r="BM25" s="10">
        <v>0</v>
      </c>
      <c r="BN25" s="10">
        <v>0</v>
      </c>
      <c r="BO25" s="10">
        <v>0</v>
      </c>
      <c r="BP25" s="10">
        <v>0</v>
      </c>
      <c r="BQ25" s="10">
        <v>0</v>
      </c>
      <c r="BR25" s="10">
        <v>131</v>
      </c>
      <c r="BS25" s="10">
        <v>147</v>
      </c>
      <c r="BT25" s="10">
        <v>154</v>
      </c>
      <c r="BU25" s="10">
        <v>276</v>
      </c>
      <c r="BV25" s="10">
        <v>0</v>
      </c>
      <c r="BW25" s="10">
        <v>0</v>
      </c>
      <c r="BX25" s="10">
        <v>0</v>
      </c>
      <c r="BY25" s="10">
        <v>0</v>
      </c>
      <c r="BZ25" s="10">
        <v>0</v>
      </c>
      <c r="CA25" s="10">
        <v>255</v>
      </c>
      <c r="CB25" s="10">
        <v>341</v>
      </c>
      <c r="CC25" s="10">
        <v>355</v>
      </c>
      <c r="CD25" s="10">
        <v>626</v>
      </c>
      <c r="CE25" s="10">
        <v>0</v>
      </c>
      <c r="CF25" s="10">
        <v>0</v>
      </c>
      <c r="CG25" s="10">
        <v>0</v>
      </c>
      <c r="CH25" s="10">
        <v>0</v>
      </c>
      <c r="CI25" s="10">
        <v>0</v>
      </c>
      <c r="CJ25" s="10">
        <v>291</v>
      </c>
      <c r="CK25" s="10">
        <v>366</v>
      </c>
      <c r="CL25" s="10">
        <v>390</v>
      </c>
      <c r="CM25" s="10">
        <v>672</v>
      </c>
      <c r="CN25" s="10">
        <v>0</v>
      </c>
      <c r="CO25" s="10">
        <v>0</v>
      </c>
      <c r="CP25" s="10">
        <v>0</v>
      </c>
      <c r="CQ25" s="10">
        <v>0</v>
      </c>
      <c r="CR25" s="10">
        <v>0</v>
      </c>
      <c r="CS25" s="10">
        <v>99</v>
      </c>
      <c r="CT25" s="10">
        <v>130</v>
      </c>
      <c r="CU25" s="10">
        <v>126</v>
      </c>
      <c r="CV25" s="10">
        <v>240</v>
      </c>
    </row>
    <row r="26" spans="1:100" x14ac:dyDescent="0.4">
      <c r="B26" s="10">
        <v>136</v>
      </c>
      <c r="C26" s="10">
        <v>108</v>
      </c>
      <c r="D26" s="10">
        <v>91</v>
      </c>
      <c r="E26" s="10">
        <v>81</v>
      </c>
      <c r="F26" s="10">
        <v>151</v>
      </c>
      <c r="G26" s="10">
        <v>140</v>
      </c>
      <c r="H26" s="10">
        <v>171</v>
      </c>
      <c r="I26" s="10">
        <v>194</v>
      </c>
      <c r="J26" s="10">
        <v>525</v>
      </c>
      <c r="K26" s="10">
        <v>292</v>
      </c>
      <c r="L26" s="10">
        <v>251</v>
      </c>
      <c r="M26" s="10">
        <v>254</v>
      </c>
      <c r="N26" s="10">
        <v>265</v>
      </c>
      <c r="O26" s="10">
        <v>474</v>
      </c>
      <c r="P26" s="10">
        <v>399</v>
      </c>
      <c r="Q26" s="10">
        <v>458</v>
      </c>
      <c r="R26" s="10">
        <v>487</v>
      </c>
      <c r="S26" s="10">
        <v>1024</v>
      </c>
      <c r="T26" s="10">
        <v>317</v>
      </c>
      <c r="U26" s="10">
        <v>269</v>
      </c>
      <c r="V26" s="10">
        <v>299</v>
      </c>
      <c r="W26" s="10">
        <v>308</v>
      </c>
      <c r="X26" s="10">
        <v>580</v>
      </c>
      <c r="Y26" s="10">
        <v>558</v>
      </c>
      <c r="Z26" s="10">
        <v>557</v>
      </c>
      <c r="AA26" s="10">
        <v>670</v>
      </c>
      <c r="AB26" s="10">
        <v>1265</v>
      </c>
      <c r="AC26" s="10">
        <v>386</v>
      </c>
      <c r="AD26" s="10">
        <v>369</v>
      </c>
      <c r="AE26" s="10">
        <v>370</v>
      </c>
      <c r="AF26" s="10">
        <v>311</v>
      </c>
      <c r="AG26" s="10">
        <v>580</v>
      </c>
      <c r="AH26" s="10">
        <v>579</v>
      </c>
      <c r="AI26" s="10">
        <v>605</v>
      </c>
      <c r="AJ26" s="10">
        <v>615</v>
      </c>
      <c r="AK26" s="10">
        <v>977</v>
      </c>
      <c r="AL26" s="10">
        <v>500</v>
      </c>
      <c r="AM26" s="10">
        <v>434</v>
      </c>
      <c r="AN26" s="10">
        <v>404</v>
      </c>
      <c r="AO26" s="10">
        <v>417</v>
      </c>
      <c r="AP26" s="10">
        <v>702</v>
      </c>
      <c r="AQ26" s="10">
        <v>697</v>
      </c>
      <c r="AR26" s="10">
        <v>673</v>
      </c>
      <c r="AS26" s="10">
        <v>615</v>
      </c>
      <c r="AT26" s="10">
        <v>885</v>
      </c>
      <c r="AU26" s="10">
        <v>437</v>
      </c>
      <c r="AV26" s="10">
        <v>465</v>
      </c>
      <c r="AW26" s="10">
        <v>429</v>
      </c>
      <c r="AX26" s="10">
        <v>412</v>
      </c>
      <c r="AY26" s="10">
        <v>735</v>
      </c>
      <c r="AZ26" s="10">
        <v>799</v>
      </c>
      <c r="BA26" s="10">
        <v>729</v>
      </c>
      <c r="BB26" s="10">
        <v>608</v>
      </c>
      <c r="BC26" s="10">
        <v>879</v>
      </c>
      <c r="BD26" s="10">
        <v>204</v>
      </c>
      <c r="BE26" s="10">
        <v>207</v>
      </c>
      <c r="BF26" s="10">
        <v>215</v>
      </c>
      <c r="BG26" s="10">
        <v>194</v>
      </c>
      <c r="BH26" s="10">
        <v>361</v>
      </c>
      <c r="BI26" s="10">
        <v>408</v>
      </c>
      <c r="BJ26" s="10">
        <v>375</v>
      </c>
      <c r="BK26" s="10">
        <v>339</v>
      </c>
      <c r="BL26" s="10">
        <v>431</v>
      </c>
      <c r="BM26" s="10">
        <v>1055</v>
      </c>
      <c r="BN26" s="10">
        <v>974</v>
      </c>
      <c r="BO26" s="10">
        <v>971</v>
      </c>
      <c r="BP26" s="10">
        <v>879</v>
      </c>
      <c r="BQ26" s="10">
        <v>1564</v>
      </c>
      <c r="BR26" s="10">
        <v>1560</v>
      </c>
      <c r="BS26" s="10">
        <v>1486</v>
      </c>
      <c r="BT26" s="10">
        <v>1327</v>
      </c>
      <c r="BU26" s="10">
        <v>2296</v>
      </c>
      <c r="BV26" s="10">
        <v>1217</v>
      </c>
      <c r="BW26" s="10">
        <v>1129</v>
      </c>
      <c r="BX26" s="10">
        <v>1090</v>
      </c>
      <c r="BY26" s="10">
        <v>1124</v>
      </c>
      <c r="BZ26" s="10">
        <v>2010</v>
      </c>
      <c r="CA26" s="10">
        <v>2001</v>
      </c>
      <c r="CB26" s="10">
        <v>2055</v>
      </c>
      <c r="CC26" s="10">
        <v>2161</v>
      </c>
      <c r="CD26" s="10">
        <v>3652</v>
      </c>
      <c r="CE26" s="10">
        <v>1503</v>
      </c>
      <c r="CF26" s="10">
        <v>1379</v>
      </c>
      <c r="CG26" s="10">
        <v>1366</v>
      </c>
      <c r="CH26" s="10">
        <v>1335</v>
      </c>
      <c r="CI26" s="10">
        <v>2387</v>
      </c>
      <c r="CJ26" s="10">
        <v>2405</v>
      </c>
      <c r="CK26" s="10">
        <v>2382</v>
      </c>
      <c r="CL26" s="10">
        <v>2397</v>
      </c>
      <c r="CM26" s="10">
        <v>4107</v>
      </c>
      <c r="CN26" s="10">
        <v>774</v>
      </c>
      <c r="CO26" s="10">
        <v>727</v>
      </c>
      <c r="CP26" s="10">
        <v>701</v>
      </c>
      <c r="CQ26" s="10">
        <v>674</v>
      </c>
      <c r="CR26" s="10">
        <v>1199</v>
      </c>
      <c r="CS26" s="10">
        <v>1175</v>
      </c>
      <c r="CT26" s="10">
        <v>1190</v>
      </c>
      <c r="CU26" s="10">
        <v>1127</v>
      </c>
      <c r="CV26" s="10">
        <v>1880</v>
      </c>
    </row>
    <row r="27" spans="1:100" x14ac:dyDescent="0.4">
      <c r="B27" s="10">
        <v>0</v>
      </c>
      <c r="C27" s="10">
        <v>0</v>
      </c>
      <c r="D27" s="10">
        <v>0</v>
      </c>
      <c r="E27" s="10">
        <v>0</v>
      </c>
      <c r="F27" s="10">
        <v>0</v>
      </c>
      <c r="G27" s="10">
        <v>77.850457409849994</v>
      </c>
      <c r="H27" s="10">
        <v>113.1662054451</v>
      </c>
      <c r="I27" s="10">
        <v>116.1414127031</v>
      </c>
      <c r="J27" s="10">
        <v>178.97488581549999</v>
      </c>
      <c r="K27" s="10">
        <v>0</v>
      </c>
      <c r="L27" s="10">
        <v>0</v>
      </c>
      <c r="M27" s="10">
        <v>0</v>
      </c>
      <c r="N27" s="10">
        <v>0</v>
      </c>
      <c r="O27" s="10">
        <v>0</v>
      </c>
      <c r="P27" s="10">
        <v>157.26449773339999</v>
      </c>
      <c r="Q27" s="10">
        <v>170.28869853309999</v>
      </c>
      <c r="R27" s="10">
        <v>134.92204808459999</v>
      </c>
      <c r="S27" s="10">
        <v>230.61930652890001</v>
      </c>
      <c r="T27" s="10">
        <v>0</v>
      </c>
      <c r="U27" s="10">
        <v>0</v>
      </c>
      <c r="V27" s="10">
        <v>0</v>
      </c>
      <c r="W27" s="10">
        <v>0</v>
      </c>
      <c r="X27" s="10">
        <v>0</v>
      </c>
      <c r="Y27" s="10">
        <v>82.133812813410003</v>
      </c>
      <c r="Z27" s="10">
        <v>111.2634877413</v>
      </c>
      <c r="AA27" s="10">
        <v>112.7879535503</v>
      </c>
      <c r="AB27" s="10">
        <v>190.81773376379999</v>
      </c>
      <c r="AC27" s="10">
        <v>0</v>
      </c>
      <c r="AD27" s="10">
        <v>0</v>
      </c>
      <c r="AE27" s="10">
        <v>0</v>
      </c>
      <c r="AF27" s="10">
        <v>0</v>
      </c>
      <c r="AG27" s="10">
        <v>0</v>
      </c>
      <c r="AH27" s="10">
        <v>66.48209524776</v>
      </c>
      <c r="AI27" s="10">
        <v>78.572441337149996</v>
      </c>
      <c r="AJ27" s="10">
        <v>71.206145127270005</v>
      </c>
      <c r="AK27" s="10">
        <v>122.43570258459999</v>
      </c>
      <c r="AL27" s="10">
        <v>0</v>
      </c>
      <c r="AM27" s="10">
        <v>0</v>
      </c>
      <c r="AN27" s="10">
        <v>0</v>
      </c>
      <c r="AO27" s="10">
        <v>0</v>
      </c>
      <c r="AP27" s="10">
        <v>0</v>
      </c>
      <c r="AQ27" s="10">
        <v>41.212565515869997</v>
      </c>
      <c r="AR27" s="10">
        <v>50.109029004</v>
      </c>
      <c r="AS27" s="10">
        <v>64.65415124159</v>
      </c>
      <c r="AT27" s="10">
        <v>80.602776481350006</v>
      </c>
      <c r="AU27" s="10">
        <v>0</v>
      </c>
      <c r="AV27" s="10">
        <v>0</v>
      </c>
      <c r="AW27" s="10">
        <v>0</v>
      </c>
      <c r="AX27" s="10">
        <v>0</v>
      </c>
      <c r="AY27" s="10">
        <v>0</v>
      </c>
      <c r="AZ27" s="10">
        <v>27.38299765843</v>
      </c>
      <c r="BA27" s="10">
        <v>27.548888868430002</v>
      </c>
      <c r="BB27" s="10">
        <v>32.947699983340001</v>
      </c>
      <c r="BC27" s="10">
        <v>56.306839777630003</v>
      </c>
      <c r="BD27" s="10">
        <v>0</v>
      </c>
      <c r="BE27" s="10">
        <v>0</v>
      </c>
      <c r="BF27" s="10">
        <v>0</v>
      </c>
      <c r="BG27" s="10">
        <v>0</v>
      </c>
      <c r="BH27" s="10">
        <v>0</v>
      </c>
      <c r="BI27" s="10">
        <v>8.3195658974899995</v>
      </c>
      <c r="BJ27" s="10">
        <v>10.905262069939999</v>
      </c>
      <c r="BK27" s="10">
        <v>9.7307187539949993</v>
      </c>
      <c r="BL27" s="10">
        <v>11.923032705980001</v>
      </c>
      <c r="BM27" s="10">
        <v>0</v>
      </c>
      <c r="BN27" s="10">
        <v>0</v>
      </c>
      <c r="BO27" s="10">
        <v>0</v>
      </c>
      <c r="BP27" s="10">
        <v>0</v>
      </c>
      <c r="BQ27" s="10">
        <v>0</v>
      </c>
      <c r="BR27" s="10">
        <v>176.7295392314</v>
      </c>
      <c r="BS27" s="10">
        <v>199.5067450821</v>
      </c>
      <c r="BT27" s="10">
        <v>223.83469155020001</v>
      </c>
      <c r="BU27" s="10">
        <v>367.05294367099998</v>
      </c>
      <c r="BV27" s="10">
        <v>0</v>
      </c>
      <c r="BW27" s="10">
        <v>0</v>
      </c>
      <c r="BX27" s="10">
        <v>0</v>
      </c>
      <c r="BY27" s="10">
        <v>0</v>
      </c>
      <c r="BZ27" s="10">
        <v>0</v>
      </c>
      <c r="CA27" s="10">
        <v>276.69110965689998</v>
      </c>
      <c r="CB27" s="10">
        <v>353.35477853639998</v>
      </c>
      <c r="CC27" s="10">
        <v>309.76947349340003</v>
      </c>
      <c r="CD27" s="10">
        <v>494.57330113249998</v>
      </c>
      <c r="CE27" s="10">
        <v>0</v>
      </c>
      <c r="CF27" s="10">
        <v>0</v>
      </c>
      <c r="CG27" s="10">
        <v>0</v>
      </c>
      <c r="CH27" s="10">
        <v>0</v>
      </c>
      <c r="CI27" s="10">
        <v>0</v>
      </c>
      <c r="CJ27" s="10">
        <v>335.72225490289998</v>
      </c>
      <c r="CK27" s="10">
        <v>405.52115198849998</v>
      </c>
      <c r="CL27" s="10">
        <v>406.60163390669999</v>
      </c>
      <c r="CM27" s="10">
        <v>629.81669867319999</v>
      </c>
      <c r="CN27" s="10">
        <v>0</v>
      </c>
      <c r="CO27" s="10">
        <v>0</v>
      </c>
      <c r="CP27" s="10">
        <v>0</v>
      </c>
      <c r="CQ27" s="10">
        <v>0</v>
      </c>
      <c r="CR27" s="10">
        <v>0</v>
      </c>
      <c r="CS27" s="10">
        <v>124.9237373733</v>
      </c>
      <c r="CT27" s="10">
        <v>156.3328610106</v>
      </c>
      <c r="CU27" s="10">
        <v>135.7884955374</v>
      </c>
      <c r="CV27" s="10">
        <v>241.86357898450001</v>
      </c>
    </row>
    <row r="28" spans="1:100" x14ac:dyDescent="0.4">
      <c r="B28" s="10">
        <v>258.6743145209</v>
      </c>
      <c r="C28" s="10">
        <v>206.75410247049999</v>
      </c>
      <c r="D28" s="10">
        <v>207.85803000000001</v>
      </c>
      <c r="E28" s="10">
        <v>239.88920721349999</v>
      </c>
      <c r="F28" s="10">
        <v>336.56823603610002</v>
      </c>
      <c r="G28" s="10">
        <v>414.93832661670001</v>
      </c>
      <c r="H28" s="10">
        <v>393.1087009327</v>
      </c>
      <c r="I28" s="10">
        <v>411.1167491361</v>
      </c>
      <c r="J28" s="10">
        <v>684.19789504209996</v>
      </c>
      <c r="K28" s="10">
        <v>419.0732289545</v>
      </c>
      <c r="L28" s="10">
        <v>387.37719659430002</v>
      </c>
      <c r="M28" s="10">
        <v>394.89598999999998</v>
      </c>
      <c r="N28" s="10">
        <v>379.96653470640001</v>
      </c>
      <c r="O28" s="10">
        <v>764.5510685534</v>
      </c>
      <c r="P28" s="10">
        <v>684.26920344040002</v>
      </c>
      <c r="Q28" s="10">
        <v>663.39166233169999</v>
      </c>
      <c r="R28" s="10">
        <v>674.01172105759997</v>
      </c>
      <c r="S28" s="10">
        <v>1128.41468854</v>
      </c>
      <c r="T28" s="10">
        <v>406.76220408530003</v>
      </c>
      <c r="U28" s="10">
        <v>349.80548503130001</v>
      </c>
      <c r="V28" s="10">
        <v>347.53294</v>
      </c>
      <c r="W28" s="10">
        <v>339.02333690590001</v>
      </c>
      <c r="X28" s="10">
        <v>618.09155849379999</v>
      </c>
      <c r="Y28" s="10">
        <v>617.18630347789997</v>
      </c>
      <c r="Z28" s="10">
        <v>627.76873530119997</v>
      </c>
      <c r="AA28" s="10">
        <v>636.72706064479996</v>
      </c>
      <c r="AB28" s="10">
        <v>1073.374845675</v>
      </c>
      <c r="AC28" s="10">
        <v>384.58491519939997</v>
      </c>
      <c r="AD28" s="10">
        <v>402.11084453350003</v>
      </c>
      <c r="AE28" s="10">
        <v>363.04106999999999</v>
      </c>
      <c r="AF28" s="10">
        <v>324.62825589760001</v>
      </c>
      <c r="AG28" s="10">
        <v>580.37435151759996</v>
      </c>
      <c r="AH28" s="10">
        <v>579.05991985059995</v>
      </c>
      <c r="AI28" s="10">
        <v>581.35840760539998</v>
      </c>
      <c r="AJ28" s="10">
        <v>561.89971533259995</v>
      </c>
      <c r="AK28" s="10">
        <v>927.34131457230001</v>
      </c>
      <c r="AL28" s="10">
        <v>337.67732900070001</v>
      </c>
      <c r="AM28" s="10">
        <v>293.76269319950001</v>
      </c>
      <c r="AN28" s="10">
        <v>324.50139000000001</v>
      </c>
      <c r="AO28" s="10">
        <v>297.39304834439997</v>
      </c>
      <c r="AP28" s="10">
        <v>532.71543810840001</v>
      </c>
      <c r="AQ28" s="10">
        <v>534.86103441440002</v>
      </c>
      <c r="AR28" s="10">
        <v>537.47378196149998</v>
      </c>
      <c r="AS28" s="10">
        <v>520.81066326339999</v>
      </c>
      <c r="AT28" s="10">
        <v>855.37523773249995</v>
      </c>
      <c r="AU28" s="10">
        <v>270.92492075069998</v>
      </c>
      <c r="AV28" s="10">
        <v>262.36693448670002</v>
      </c>
      <c r="AW28" s="10">
        <v>234.22774000000001</v>
      </c>
      <c r="AX28" s="10">
        <v>230.80629662379999</v>
      </c>
      <c r="AY28" s="10">
        <v>502.68849657880003</v>
      </c>
      <c r="AZ28" s="10">
        <v>488.03964374970002</v>
      </c>
      <c r="BA28" s="10">
        <v>520.38165158490006</v>
      </c>
      <c r="BB28" s="10">
        <v>463.59296599330003</v>
      </c>
      <c r="BC28" s="10">
        <v>868.07166433760005</v>
      </c>
      <c r="BD28" s="10">
        <v>186.9545668886</v>
      </c>
      <c r="BE28" s="10">
        <v>201.77211584380001</v>
      </c>
      <c r="BF28" s="10">
        <v>193.1121</v>
      </c>
      <c r="BG28" s="10">
        <v>177.74369082410001</v>
      </c>
      <c r="BH28" s="10">
        <v>246.89136659779999</v>
      </c>
      <c r="BI28" s="10">
        <v>261.6455684503</v>
      </c>
      <c r="BJ28" s="10">
        <v>246.00304049409999</v>
      </c>
      <c r="BK28" s="10">
        <v>286.2186198398</v>
      </c>
      <c r="BL28" s="10">
        <v>446.85162582309999</v>
      </c>
      <c r="BM28" s="10">
        <v>1118.3442517210001</v>
      </c>
      <c r="BN28" s="10">
        <v>1028.9519666829999</v>
      </c>
      <c r="BO28" s="10">
        <v>1005.80999</v>
      </c>
      <c r="BP28" s="10">
        <v>985.46039520500005</v>
      </c>
      <c r="BQ28" s="10">
        <v>1755.8868206699999</v>
      </c>
      <c r="BR28" s="10">
        <v>1752.8369306449999</v>
      </c>
      <c r="BS28" s="10">
        <v>1754.4793060980001</v>
      </c>
      <c r="BT28" s="10">
        <v>1799.134141944</v>
      </c>
      <c r="BU28" s="10">
        <v>3020.550763321</v>
      </c>
      <c r="BV28" s="10">
        <v>1153.612802186</v>
      </c>
      <c r="BW28" s="10">
        <v>1075.067046072</v>
      </c>
      <c r="BX28" s="10">
        <v>1047.8603499999999</v>
      </c>
      <c r="BY28" s="10">
        <v>1020.433488172</v>
      </c>
      <c r="BZ28" s="10">
        <v>1817.5978715010001</v>
      </c>
      <c r="CA28" s="10">
        <v>1805.6587632129999</v>
      </c>
      <c r="CB28" s="10">
        <v>1770.486660114</v>
      </c>
      <c r="CC28" s="10">
        <v>1701.07770433</v>
      </c>
      <c r="CD28" s="10">
        <v>2921.773676756</v>
      </c>
      <c r="CE28" s="10">
        <v>1509.81425698</v>
      </c>
      <c r="CF28" s="10">
        <v>1383.6496055079999</v>
      </c>
      <c r="CG28" s="10">
        <v>1355.1001699999999</v>
      </c>
      <c r="CH28" s="10">
        <v>1344.1290153089999</v>
      </c>
      <c r="CI28" s="10">
        <v>2363.4415661379999</v>
      </c>
      <c r="CJ28" s="10">
        <v>2343.7882726490002</v>
      </c>
      <c r="CK28" s="10">
        <v>2394.2378484450001</v>
      </c>
      <c r="CL28" s="10">
        <v>2358.2221231120002</v>
      </c>
      <c r="CM28" s="10">
        <v>4013.4190004729999</v>
      </c>
      <c r="CN28" s="10">
        <v>767.18574301950002</v>
      </c>
      <c r="CO28" s="10">
        <v>722.35039449199996</v>
      </c>
      <c r="CP28" s="10">
        <v>711.89931999999999</v>
      </c>
      <c r="CQ28" s="10">
        <v>664.87098469149998</v>
      </c>
      <c r="CR28" s="10">
        <v>1222.5584338619999</v>
      </c>
      <c r="CS28" s="10">
        <v>1236.211727351</v>
      </c>
      <c r="CT28" s="10">
        <v>1177.7621515549999</v>
      </c>
      <c r="CU28" s="10">
        <v>1191.125665729</v>
      </c>
      <c r="CV28" s="10">
        <v>1973.5561672179999</v>
      </c>
    </row>
    <row r="29" spans="1:100" x14ac:dyDescent="0.4">
      <c r="B29" s="4" t="s">
        <v>95</v>
      </c>
      <c r="C29" s="4" t="s">
        <v>95</v>
      </c>
      <c r="D29" s="4" t="s">
        <v>95</v>
      </c>
      <c r="E29" s="4" t="s">
        <v>95</v>
      </c>
      <c r="F29" s="4" t="s">
        <v>95</v>
      </c>
      <c r="G29" s="4" t="s">
        <v>107</v>
      </c>
      <c r="H29" s="4" t="s">
        <v>107</v>
      </c>
      <c r="I29" s="4" t="s">
        <v>107</v>
      </c>
      <c r="J29" s="4" t="s">
        <v>107</v>
      </c>
      <c r="K29" s="4" t="s">
        <v>95</v>
      </c>
      <c r="L29" s="4" t="s">
        <v>95</v>
      </c>
      <c r="M29" s="4" t="s">
        <v>95</v>
      </c>
      <c r="N29" s="4" t="s">
        <v>95</v>
      </c>
      <c r="O29" s="4" t="s">
        <v>95</v>
      </c>
      <c r="P29" s="4" t="s">
        <v>107</v>
      </c>
      <c r="Q29" s="4" t="s">
        <v>107</v>
      </c>
      <c r="R29" s="4" t="s">
        <v>107</v>
      </c>
      <c r="S29" s="4" t="s">
        <v>107</v>
      </c>
      <c r="T29" s="4" t="s">
        <v>95</v>
      </c>
      <c r="U29" s="4" t="s">
        <v>95</v>
      </c>
      <c r="V29" s="4" t="s">
        <v>95</v>
      </c>
      <c r="W29" s="4" t="s">
        <v>95</v>
      </c>
      <c r="X29" s="4" t="s">
        <v>95</v>
      </c>
      <c r="Y29" s="4" t="s">
        <v>107</v>
      </c>
      <c r="Z29" s="4" t="s">
        <v>107</v>
      </c>
      <c r="AA29" s="4" t="s">
        <v>107</v>
      </c>
      <c r="AB29" s="4" t="s">
        <v>127</v>
      </c>
      <c r="AC29" s="4" t="s">
        <v>95</v>
      </c>
      <c r="AD29" s="4" t="s">
        <v>95</v>
      </c>
      <c r="AE29" s="4" t="s">
        <v>95</v>
      </c>
      <c r="AF29" s="4" t="s">
        <v>95</v>
      </c>
      <c r="AG29" s="4" t="s">
        <v>95</v>
      </c>
      <c r="AH29" s="4" t="s">
        <v>107</v>
      </c>
      <c r="AI29" s="4" t="s">
        <v>107</v>
      </c>
      <c r="AJ29" s="4" t="s">
        <v>107</v>
      </c>
      <c r="AK29" s="4" t="s">
        <v>107</v>
      </c>
      <c r="AL29" s="4" t="s">
        <v>95</v>
      </c>
      <c r="AM29" s="4" t="s">
        <v>95</v>
      </c>
      <c r="AN29" s="4" t="s">
        <v>95</v>
      </c>
      <c r="AO29" s="4" t="s">
        <v>95</v>
      </c>
      <c r="AP29" s="4" t="s">
        <v>95</v>
      </c>
      <c r="AQ29" s="4" t="s">
        <v>107</v>
      </c>
      <c r="AR29" s="4" t="s">
        <v>107</v>
      </c>
      <c r="AS29" s="4" t="s">
        <v>127</v>
      </c>
      <c r="AT29" s="4" t="s">
        <v>107</v>
      </c>
      <c r="AU29" s="4" t="s">
        <v>95</v>
      </c>
      <c r="AV29" s="4" t="s">
        <v>95</v>
      </c>
      <c r="AW29" s="4" t="s">
        <v>95</v>
      </c>
      <c r="AX29" s="4" t="s">
        <v>95</v>
      </c>
      <c r="AY29" s="4" t="s">
        <v>95</v>
      </c>
      <c r="AZ29" s="4" t="s">
        <v>107</v>
      </c>
      <c r="BA29" s="4" t="s">
        <v>436</v>
      </c>
      <c r="BB29" s="4" t="s">
        <v>107</v>
      </c>
      <c r="BC29" s="4" t="s">
        <v>546</v>
      </c>
      <c r="BD29" s="4" t="s">
        <v>95</v>
      </c>
      <c r="BE29" s="4" t="s">
        <v>95</v>
      </c>
      <c r="BF29" s="4" t="s">
        <v>95</v>
      </c>
      <c r="BG29" s="4" t="s">
        <v>95</v>
      </c>
      <c r="BH29" s="4" t="s">
        <v>95</v>
      </c>
      <c r="BI29" s="4" t="s">
        <v>397</v>
      </c>
      <c r="BJ29" s="4" t="s">
        <v>397</v>
      </c>
      <c r="BK29" s="4" t="s">
        <v>397</v>
      </c>
      <c r="BL29" s="4" t="s">
        <v>397</v>
      </c>
      <c r="BM29" s="4" t="s">
        <v>95</v>
      </c>
      <c r="BN29" s="4" t="s">
        <v>95</v>
      </c>
      <c r="BO29" s="4" t="s">
        <v>95</v>
      </c>
      <c r="BP29" s="4" t="s">
        <v>95</v>
      </c>
      <c r="BQ29" s="4" t="s">
        <v>95</v>
      </c>
      <c r="BR29" s="4" t="s">
        <v>107</v>
      </c>
      <c r="BS29" s="4" t="s">
        <v>107</v>
      </c>
      <c r="BT29" s="4" t="s">
        <v>107</v>
      </c>
      <c r="BU29" s="4" t="s">
        <v>107</v>
      </c>
      <c r="BV29" s="4" t="s">
        <v>95</v>
      </c>
      <c r="BW29" s="4" t="s">
        <v>95</v>
      </c>
      <c r="BX29" s="4" t="s">
        <v>95</v>
      </c>
      <c r="BY29" s="4" t="s">
        <v>95</v>
      </c>
      <c r="BZ29" s="4" t="s">
        <v>95</v>
      </c>
      <c r="CA29" s="4" t="s">
        <v>107</v>
      </c>
      <c r="CB29" s="4" t="s">
        <v>514</v>
      </c>
      <c r="CC29" s="4" t="s">
        <v>107</v>
      </c>
      <c r="CD29" s="4" t="s">
        <v>107</v>
      </c>
      <c r="CE29" s="4" t="s">
        <v>95</v>
      </c>
      <c r="CF29" s="4" t="s">
        <v>95</v>
      </c>
      <c r="CG29" s="4" t="s">
        <v>95</v>
      </c>
      <c r="CH29" s="4" t="s">
        <v>95</v>
      </c>
      <c r="CI29" s="4" t="s">
        <v>95</v>
      </c>
      <c r="CJ29" s="4" t="s">
        <v>107</v>
      </c>
      <c r="CK29" s="4" t="s">
        <v>107</v>
      </c>
      <c r="CL29" s="4" t="s">
        <v>127</v>
      </c>
      <c r="CM29" s="4" t="s">
        <v>107</v>
      </c>
      <c r="CN29" s="4" t="s">
        <v>95</v>
      </c>
      <c r="CO29" s="4" t="s">
        <v>95</v>
      </c>
      <c r="CP29" s="4" t="s">
        <v>95</v>
      </c>
      <c r="CQ29" s="4" t="s">
        <v>95</v>
      </c>
      <c r="CR29" s="4" t="s">
        <v>95</v>
      </c>
      <c r="CS29" s="4" t="s">
        <v>107</v>
      </c>
      <c r="CT29" s="4" t="s">
        <v>107</v>
      </c>
      <c r="CU29" s="4" t="s">
        <v>107</v>
      </c>
      <c r="CV29" s="4" t="s">
        <v>107</v>
      </c>
    </row>
    <row r="30" spans="1:100" x14ac:dyDescent="0.4">
      <c r="A30" s="1" t="s">
        <v>908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0.20632876323400001</v>
      </c>
      <c r="H30" s="9">
        <v>0.2113192309386</v>
      </c>
      <c r="I30" s="9">
        <v>0.22951942492640001</v>
      </c>
      <c r="J30" s="9">
        <v>0.16153082843220001</v>
      </c>
      <c r="K30" s="9">
        <v>0</v>
      </c>
      <c r="L30" s="9">
        <v>0</v>
      </c>
      <c r="M30" s="9">
        <v>0</v>
      </c>
      <c r="N30" s="9">
        <v>0</v>
      </c>
      <c r="O30" s="9">
        <v>0</v>
      </c>
      <c r="P30" s="9">
        <v>9.801660198359001E-2</v>
      </c>
      <c r="Q30" s="9">
        <v>0.13523015644770001</v>
      </c>
      <c r="R30" s="9">
        <v>0.1568007780423</v>
      </c>
      <c r="S30" s="9">
        <v>0.13376656817500002</v>
      </c>
      <c r="T30" s="9">
        <v>0</v>
      </c>
      <c r="U30" s="9">
        <v>0</v>
      </c>
      <c r="V30" s="9">
        <v>0</v>
      </c>
      <c r="W30" s="9">
        <v>0</v>
      </c>
      <c r="X30" s="9">
        <v>0</v>
      </c>
      <c r="Y30" s="9">
        <v>5.5992524236719993E-2</v>
      </c>
      <c r="Z30" s="9">
        <v>9.0139425760800002E-2</v>
      </c>
      <c r="AA30" s="9">
        <v>0.14688906007810001</v>
      </c>
      <c r="AB30" s="9">
        <v>0.1204064758333</v>
      </c>
      <c r="AC30" s="9">
        <v>0</v>
      </c>
      <c r="AD30" s="9">
        <v>0</v>
      </c>
      <c r="AE30" s="9">
        <v>0</v>
      </c>
      <c r="AF30" s="9">
        <v>0</v>
      </c>
      <c r="AG30" s="9">
        <v>0</v>
      </c>
      <c r="AH30" s="9">
        <v>4.8212389277480006E-2</v>
      </c>
      <c r="AI30" s="9">
        <v>5.5541288821929997E-2</v>
      </c>
      <c r="AJ30" s="9">
        <v>7.8512425815680006E-2</v>
      </c>
      <c r="AK30" s="9">
        <v>7.3224847603569995E-2</v>
      </c>
      <c r="AL30" s="9">
        <v>0</v>
      </c>
      <c r="AM30" s="9">
        <v>0</v>
      </c>
      <c r="AN30" s="9">
        <v>0</v>
      </c>
      <c r="AO30" s="9">
        <v>0</v>
      </c>
      <c r="AP30" s="9">
        <v>0</v>
      </c>
      <c r="AQ30" s="9">
        <v>3.0427447084620002E-2</v>
      </c>
      <c r="AR30" s="9">
        <v>3.3372347592489998E-2</v>
      </c>
      <c r="AS30" s="9">
        <v>5.6198948877890002E-2</v>
      </c>
      <c r="AT30" s="9">
        <v>4.6940853573240002E-2</v>
      </c>
      <c r="AU30" s="9">
        <v>0</v>
      </c>
      <c r="AV30" s="9">
        <v>0</v>
      </c>
      <c r="AW30" s="9">
        <v>0</v>
      </c>
      <c r="AX30" s="9">
        <v>0</v>
      </c>
      <c r="AY30" s="9">
        <v>0</v>
      </c>
      <c r="AZ30" s="9">
        <v>1.30007529699E-2</v>
      </c>
      <c r="BA30" s="9">
        <v>1.7549829376760001E-2</v>
      </c>
      <c r="BB30" s="9">
        <v>3.2620234210839996E-2</v>
      </c>
      <c r="BC30" s="9">
        <v>1.446174425048E-2</v>
      </c>
      <c r="BD30" s="9">
        <v>0</v>
      </c>
      <c r="BE30" s="9">
        <v>0</v>
      </c>
      <c r="BF30" s="9">
        <v>0</v>
      </c>
      <c r="BG30" s="9">
        <v>0</v>
      </c>
      <c r="BH30" s="9">
        <v>0</v>
      </c>
      <c r="BI30" s="9">
        <v>4.5496101398580001E-3</v>
      </c>
      <c r="BJ30" s="9">
        <v>6.4470514392749997E-3</v>
      </c>
      <c r="BK30" s="9">
        <v>1.8359481758190001E-2</v>
      </c>
      <c r="BL30" s="9">
        <v>9.1171755158459995E-3</v>
      </c>
      <c r="BM30" s="9">
        <v>0</v>
      </c>
      <c r="BN30" s="9">
        <v>0</v>
      </c>
      <c r="BO30" s="9">
        <v>0</v>
      </c>
      <c r="BP30" s="9">
        <v>0</v>
      </c>
      <c r="BQ30" s="9">
        <v>0</v>
      </c>
      <c r="BR30" s="9">
        <v>5.7480890396410002E-2</v>
      </c>
      <c r="BS30" s="9">
        <v>7.3686099295060009E-2</v>
      </c>
      <c r="BT30" s="9">
        <v>7.1943732247679998E-2</v>
      </c>
      <c r="BU30" s="9">
        <v>8.1072808713269995E-2</v>
      </c>
      <c r="BV30" s="9">
        <v>0</v>
      </c>
      <c r="BW30" s="9">
        <v>0</v>
      </c>
      <c r="BX30" s="9">
        <v>0</v>
      </c>
      <c r="BY30" s="9">
        <v>0</v>
      </c>
      <c r="BZ30" s="9">
        <v>0</v>
      </c>
      <c r="CA30" s="9">
        <v>7.4064945331840007E-2</v>
      </c>
      <c r="CB30" s="9">
        <v>8.5487734846240004E-2</v>
      </c>
      <c r="CC30" s="9">
        <v>0.14198823617420001</v>
      </c>
      <c r="CD30" s="9">
        <v>9.1944594349530007E-2</v>
      </c>
      <c r="CE30" s="9">
        <v>0</v>
      </c>
      <c r="CF30" s="9">
        <v>0</v>
      </c>
      <c r="CG30" s="9">
        <v>0</v>
      </c>
      <c r="CH30" s="9">
        <v>0</v>
      </c>
      <c r="CI30" s="9">
        <v>0</v>
      </c>
      <c r="CJ30" s="9">
        <v>8.3667463460389987E-2</v>
      </c>
      <c r="CK30" s="9">
        <v>0.10270722812060001</v>
      </c>
      <c r="CL30" s="9">
        <v>0.11999508148760001</v>
      </c>
      <c r="CM30" s="9">
        <v>8.8608091757050006E-2</v>
      </c>
      <c r="CN30" s="9">
        <v>0</v>
      </c>
      <c r="CO30" s="9">
        <v>0</v>
      </c>
      <c r="CP30" s="9">
        <v>0</v>
      </c>
      <c r="CQ30" s="9">
        <v>0</v>
      </c>
      <c r="CR30" s="9">
        <v>0</v>
      </c>
      <c r="CS30" s="9">
        <v>3.4678557589739999E-2</v>
      </c>
      <c r="CT30" s="9">
        <v>3.9437890139759998E-2</v>
      </c>
      <c r="CU30" s="9">
        <v>8.7615007352990007E-2</v>
      </c>
      <c r="CV30" s="9">
        <v>8.2876202388310005E-2</v>
      </c>
    </row>
    <row r="31" spans="1:100" x14ac:dyDescent="0.4"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29</v>
      </c>
      <c r="H31" s="10">
        <v>31</v>
      </c>
      <c r="I31" s="10">
        <v>46</v>
      </c>
      <c r="J31" s="10">
        <v>89</v>
      </c>
      <c r="K31" s="10">
        <v>0</v>
      </c>
      <c r="L31" s="10">
        <v>0</v>
      </c>
      <c r="M31" s="10">
        <v>0</v>
      </c>
      <c r="N31" s="10">
        <v>0</v>
      </c>
      <c r="O31" s="10">
        <v>0</v>
      </c>
      <c r="P31" s="10">
        <v>46</v>
      </c>
      <c r="Q31" s="10">
        <v>68</v>
      </c>
      <c r="R31" s="10">
        <v>81</v>
      </c>
      <c r="S31" s="10">
        <v>149</v>
      </c>
      <c r="T31" s="10">
        <v>0</v>
      </c>
      <c r="U31" s="10">
        <v>0</v>
      </c>
      <c r="V31" s="10">
        <v>0</v>
      </c>
      <c r="W31" s="10">
        <v>0</v>
      </c>
      <c r="X31" s="10">
        <v>0</v>
      </c>
      <c r="Y31" s="10">
        <v>30</v>
      </c>
      <c r="Z31" s="10">
        <v>52</v>
      </c>
      <c r="AA31" s="10">
        <v>101</v>
      </c>
      <c r="AB31" s="10">
        <v>149</v>
      </c>
      <c r="AC31" s="10">
        <v>0</v>
      </c>
      <c r="AD31" s="10">
        <v>0</v>
      </c>
      <c r="AE31" s="10">
        <v>0</v>
      </c>
      <c r="AF31" s="10">
        <v>0</v>
      </c>
      <c r="AG31" s="10">
        <v>0</v>
      </c>
      <c r="AH31" s="10">
        <v>22</v>
      </c>
      <c r="AI31" s="10">
        <v>29</v>
      </c>
      <c r="AJ31" s="10">
        <v>47</v>
      </c>
      <c r="AK31" s="10">
        <v>66</v>
      </c>
      <c r="AL31" s="10">
        <v>0</v>
      </c>
      <c r="AM31" s="10">
        <v>0</v>
      </c>
      <c r="AN31" s="10">
        <v>0</v>
      </c>
      <c r="AO31" s="10">
        <v>0</v>
      </c>
      <c r="AP31" s="10">
        <v>0</v>
      </c>
      <c r="AQ31" s="10">
        <v>20</v>
      </c>
      <c r="AR31" s="10">
        <v>21</v>
      </c>
      <c r="AS31" s="10">
        <v>31</v>
      </c>
      <c r="AT31" s="10">
        <v>38</v>
      </c>
      <c r="AU31" s="10">
        <v>0</v>
      </c>
      <c r="AV31" s="10">
        <v>0</v>
      </c>
      <c r="AW31" s="10">
        <v>0</v>
      </c>
      <c r="AX31" s="10">
        <v>0</v>
      </c>
      <c r="AY31" s="10">
        <v>0</v>
      </c>
      <c r="AZ31" s="10">
        <v>15</v>
      </c>
      <c r="BA31" s="10">
        <v>18</v>
      </c>
      <c r="BB31" s="10">
        <v>17</v>
      </c>
      <c r="BC31" s="10">
        <v>16</v>
      </c>
      <c r="BD31" s="10">
        <v>0</v>
      </c>
      <c r="BE31" s="10">
        <v>0</v>
      </c>
      <c r="BF31" s="10">
        <v>0</v>
      </c>
      <c r="BG31" s="10">
        <v>0</v>
      </c>
      <c r="BH31" s="10">
        <v>0</v>
      </c>
      <c r="BI31" s="10">
        <v>3</v>
      </c>
      <c r="BJ31" s="10">
        <v>4</v>
      </c>
      <c r="BK31" s="10">
        <v>6</v>
      </c>
      <c r="BL31" s="10">
        <v>3</v>
      </c>
      <c r="BM31" s="10">
        <v>0</v>
      </c>
      <c r="BN31" s="10">
        <v>0</v>
      </c>
      <c r="BO31" s="10">
        <v>0</v>
      </c>
      <c r="BP31" s="10">
        <v>0</v>
      </c>
      <c r="BQ31" s="10">
        <v>0</v>
      </c>
      <c r="BR31" s="10">
        <v>70</v>
      </c>
      <c r="BS31" s="10">
        <v>84</v>
      </c>
      <c r="BT31" s="10">
        <v>79</v>
      </c>
      <c r="BU31" s="10">
        <v>192</v>
      </c>
      <c r="BV31" s="10">
        <v>0</v>
      </c>
      <c r="BW31" s="10">
        <v>0</v>
      </c>
      <c r="BX31" s="10">
        <v>0</v>
      </c>
      <c r="BY31" s="10">
        <v>0</v>
      </c>
      <c r="BZ31" s="10">
        <v>0</v>
      </c>
      <c r="CA31" s="10">
        <v>93</v>
      </c>
      <c r="CB31" s="10">
        <v>133</v>
      </c>
      <c r="CC31" s="10">
        <v>239</v>
      </c>
      <c r="CD31" s="10">
        <v>315</v>
      </c>
      <c r="CE31" s="10">
        <v>0</v>
      </c>
      <c r="CF31" s="10">
        <v>0</v>
      </c>
      <c r="CG31" s="10">
        <v>0</v>
      </c>
      <c r="CH31" s="10">
        <v>0</v>
      </c>
      <c r="CI31" s="10">
        <v>0</v>
      </c>
      <c r="CJ31" s="10">
        <v>136</v>
      </c>
      <c r="CK31" s="10">
        <v>177</v>
      </c>
      <c r="CL31" s="10">
        <v>245</v>
      </c>
      <c r="CM31" s="10">
        <v>362</v>
      </c>
      <c r="CN31" s="10">
        <v>0</v>
      </c>
      <c r="CO31" s="10">
        <v>0</v>
      </c>
      <c r="CP31" s="10">
        <v>0</v>
      </c>
      <c r="CQ31" s="10">
        <v>0</v>
      </c>
      <c r="CR31" s="10">
        <v>0</v>
      </c>
      <c r="CS31" s="10">
        <v>29</v>
      </c>
      <c r="CT31" s="10">
        <v>47</v>
      </c>
      <c r="CU31" s="10">
        <v>84</v>
      </c>
      <c r="CV31" s="10">
        <v>150</v>
      </c>
    </row>
    <row r="32" spans="1:100" x14ac:dyDescent="0.4">
      <c r="B32" s="10">
        <v>136</v>
      </c>
      <c r="C32" s="10">
        <v>108</v>
      </c>
      <c r="D32" s="10">
        <v>91</v>
      </c>
      <c r="E32" s="10">
        <v>81</v>
      </c>
      <c r="F32" s="10">
        <v>151</v>
      </c>
      <c r="G32" s="10">
        <v>140</v>
      </c>
      <c r="H32" s="10">
        <v>171</v>
      </c>
      <c r="I32" s="10">
        <v>194</v>
      </c>
      <c r="J32" s="10">
        <v>525</v>
      </c>
      <c r="K32" s="10">
        <v>292</v>
      </c>
      <c r="L32" s="10">
        <v>251</v>
      </c>
      <c r="M32" s="10">
        <v>254</v>
      </c>
      <c r="N32" s="10">
        <v>265</v>
      </c>
      <c r="O32" s="10">
        <v>474</v>
      </c>
      <c r="P32" s="10">
        <v>399</v>
      </c>
      <c r="Q32" s="10">
        <v>458</v>
      </c>
      <c r="R32" s="10">
        <v>487</v>
      </c>
      <c r="S32" s="10">
        <v>1024</v>
      </c>
      <c r="T32" s="10">
        <v>317</v>
      </c>
      <c r="U32" s="10">
        <v>269</v>
      </c>
      <c r="V32" s="10">
        <v>299</v>
      </c>
      <c r="W32" s="10">
        <v>308</v>
      </c>
      <c r="X32" s="10">
        <v>580</v>
      </c>
      <c r="Y32" s="10">
        <v>558</v>
      </c>
      <c r="Z32" s="10">
        <v>557</v>
      </c>
      <c r="AA32" s="10">
        <v>670</v>
      </c>
      <c r="AB32" s="10">
        <v>1265</v>
      </c>
      <c r="AC32" s="10">
        <v>386</v>
      </c>
      <c r="AD32" s="10">
        <v>369</v>
      </c>
      <c r="AE32" s="10">
        <v>370</v>
      </c>
      <c r="AF32" s="10">
        <v>311</v>
      </c>
      <c r="AG32" s="10">
        <v>580</v>
      </c>
      <c r="AH32" s="10">
        <v>579</v>
      </c>
      <c r="AI32" s="10">
        <v>605</v>
      </c>
      <c r="AJ32" s="10">
        <v>615</v>
      </c>
      <c r="AK32" s="10">
        <v>977</v>
      </c>
      <c r="AL32" s="10">
        <v>500</v>
      </c>
      <c r="AM32" s="10">
        <v>434</v>
      </c>
      <c r="AN32" s="10">
        <v>404</v>
      </c>
      <c r="AO32" s="10">
        <v>417</v>
      </c>
      <c r="AP32" s="10">
        <v>702</v>
      </c>
      <c r="AQ32" s="10">
        <v>697</v>
      </c>
      <c r="AR32" s="10">
        <v>673</v>
      </c>
      <c r="AS32" s="10">
        <v>615</v>
      </c>
      <c r="AT32" s="10">
        <v>885</v>
      </c>
      <c r="AU32" s="10">
        <v>437</v>
      </c>
      <c r="AV32" s="10">
        <v>465</v>
      </c>
      <c r="AW32" s="10">
        <v>429</v>
      </c>
      <c r="AX32" s="10">
        <v>412</v>
      </c>
      <c r="AY32" s="10">
        <v>735</v>
      </c>
      <c r="AZ32" s="10">
        <v>799</v>
      </c>
      <c r="BA32" s="10">
        <v>729</v>
      </c>
      <c r="BB32" s="10">
        <v>608</v>
      </c>
      <c r="BC32" s="10">
        <v>879</v>
      </c>
      <c r="BD32" s="10">
        <v>204</v>
      </c>
      <c r="BE32" s="10">
        <v>207</v>
      </c>
      <c r="BF32" s="10">
        <v>215</v>
      </c>
      <c r="BG32" s="10">
        <v>194</v>
      </c>
      <c r="BH32" s="10">
        <v>361</v>
      </c>
      <c r="BI32" s="10">
        <v>408</v>
      </c>
      <c r="BJ32" s="10">
        <v>375</v>
      </c>
      <c r="BK32" s="10">
        <v>339</v>
      </c>
      <c r="BL32" s="10">
        <v>431</v>
      </c>
      <c r="BM32" s="10">
        <v>1055</v>
      </c>
      <c r="BN32" s="10">
        <v>974</v>
      </c>
      <c r="BO32" s="10">
        <v>971</v>
      </c>
      <c r="BP32" s="10">
        <v>879</v>
      </c>
      <c r="BQ32" s="10">
        <v>1564</v>
      </c>
      <c r="BR32" s="10">
        <v>1560</v>
      </c>
      <c r="BS32" s="10">
        <v>1486</v>
      </c>
      <c r="BT32" s="10">
        <v>1327</v>
      </c>
      <c r="BU32" s="10">
        <v>2296</v>
      </c>
      <c r="BV32" s="10">
        <v>1217</v>
      </c>
      <c r="BW32" s="10">
        <v>1129</v>
      </c>
      <c r="BX32" s="10">
        <v>1090</v>
      </c>
      <c r="BY32" s="10">
        <v>1124</v>
      </c>
      <c r="BZ32" s="10">
        <v>2010</v>
      </c>
      <c r="CA32" s="10">
        <v>2001</v>
      </c>
      <c r="CB32" s="10">
        <v>2055</v>
      </c>
      <c r="CC32" s="10">
        <v>2161</v>
      </c>
      <c r="CD32" s="10">
        <v>3652</v>
      </c>
      <c r="CE32" s="10">
        <v>1503</v>
      </c>
      <c r="CF32" s="10">
        <v>1379</v>
      </c>
      <c r="CG32" s="10">
        <v>1366</v>
      </c>
      <c r="CH32" s="10">
        <v>1335</v>
      </c>
      <c r="CI32" s="10">
        <v>2387</v>
      </c>
      <c r="CJ32" s="10">
        <v>2405</v>
      </c>
      <c r="CK32" s="10">
        <v>2382</v>
      </c>
      <c r="CL32" s="10">
        <v>2397</v>
      </c>
      <c r="CM32" s="10">
        <v>4107</v>
      </c>
      <c r="CN32" s="10">
        <v>774</v>
      </c>
      <c r="CO32" s="10">
        <v>727</v>
      </c>
      <c r="CP32" s="10">
        <v>701</v>
      </c>
      <c r="CQ32" s="10">
        <v>674</v>
      </c>
      <c r="CR32" s="10">
        <v>1199</v>
      </c>
      <c r="CS32" s="10">
        <v>1175</v>
      </c>
      <c r="CT32" s="10">
        <v>1190</v>
      </c>
      <c r="CU32" s="10">
        <v>1127</v>
      </c>
      <c r="CV32" s="10">
        <v>1880</v>
      </c>
    </row>
    <row r="33" spans="1:100" x14ac:dyDescent="0.4"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85.613711749220002</v>
      </c>
      <c r="H33" s="10">
        <v>83.071428356349998</v>
      </c>
      <c r="I33" s="10">
        <v>94.359279839340005</v>
      </c>
      <c r="J33" s="10">
        <v>110.5190527977</v>
      </c>
      <c r="K33" s="10">
        <v>0</v>
      </c>
      <c r="L33" s="10">
        <v>0</v>
      </c>
      <c r="M33" s="10">
        <v>0</v>
      </c>
      <c r="N33" s="10">
        <v>0</v>
      </c>
      <c r="O33" s="10">
        <v>0</v>
      </c>
      <c r="P33" s="10">
        <v>67.069742163239994</v>
      </c>
      <c r="Q33" s="10">
        <v>89.710558283240005</v>
      </c>
      <c r="R33" s="10">
        <v>105.6855622714</v>
      </c>
      <c r="S33" s="10">
        <v>150.9441603642</v>
      </c>
      <c r="T33" s="10">
        <v>0</v>
      </c>
      <c r="U33" s="10">
        <v>0</v>
      </c>
      <c r="V33" s="10">
        <v>0</v>
      </c>
      <c r="W33" s="10">
        <v>0</v>
      </c>
      <c r="X33" s="10">
        <v>0</v>
      </c>
      <c r="Y33" s="10">
        <v>34.55781905605</v>
      </c>
      <c r="Z33" s="10">
        <v>56.586713310630003</v>
      </c>
      <c r="AA33" s="10">
        <v>93.528239464370003</v>
      </c>
      <c r="AB33" s="10">
        <v>129.24128241579999</v>
      </c>
      <c r="AC33" s="10">
        <v>0</v>
      </c>
      <c r="AD33" s="10">
        <v>0</v>
      </c>
      <c r="AE33" s="10">
        <v>0</v>
      </c>
      <c r="AF33" s="10">
        <v>0</v>
      </c>
      <c r="AG33" s="10">
        <v>0</v>
      </c>
      <c r="AH33" s="10">
        <v>27.917862270819999</v>
      </c>
      <c r="AI33" s="10">
        <v>32.289395225870003</v>
      </c>
      <c r="AJ33" s="10">
        <v>44.11610971591</v>
      </c>
      <c r="AK33" s="10">
        <v>67.904426436050002</v>
      </c>
      <c r="AL33" s="10">
        <v>0</v>
      </c>
      <c r="AM33" s="10">
        <v>0</v>
      </c>
      <c r="AN33" s="10">
        <v>0</v>
      </c>
      <c r="AO33" s="10">
        <v>0</v>
      </c>
      <c r="AP33" s="10">
        <v>0</v>
      </c>
      <c r="AQ33" s="10">
        <v>16.274455822269999</v>
      </c>
      <c r="AR33" s="10">
        <v>17.936761873470001</v>
      </c>
      <c r="AS33" s="10">
        <v>29.269011839800001</v>
      </c>
      <c r="AT33" s="10">
        <v>40.152043784569997</v>
      </c>
      <c r="AU33" s="10">
        <v>0</v>
      </c>
      <c r="AV33" s="10">
        <v>0</v>
      </c>
      <c r="AW33" s="10">
        <v>0</v>
      </c>
      <c r="AX33" s="10">
        <v>0</v>
      </c>
      <c r="AY33" s="10">
        <v>0</v>
      </c>
      <c r="AZ33" s="10">
        <v>6.344882847909</v>
      </c>
      <c r="BA33" s="10">
        <v>9.132609196113</v>
      </c>
      <c r="BB33" s="10">
        <v>15.122511129199999</v>
      </c>
      <c r="BC33" s="10">
        <v>12.553830400740001</v>
      </c>
      <c r="BD33" s="10">
        <v>0</v>
      </c>
      <c r="BE33" s="10">
        <v>0</v>
      </c>
      <c r="BF33" s="10">
        <v>0</v>
      </c>
      <c r="BG33" s="10">
        <v>0</v>
      </c>
      <c r="BH33" s="10">
        <v>0</v>
      </c>
      <c r="BI33" s="10">
        <v>1.1903853312699999</v>
      </c>
      <c r="BJ33" s="10">
        <v>1.5859942562839999</v>
      </c>
      <c r="BK33" s="10">
        <v>5.2548255298040001</v>
      </c>
      <c r="BL33" s="10">
        <v>4.0740247021710001</v>
      </c>
      <c r="BM33" s="10">
        <v>0</v>
      </c>
      <c r="BN33" s="10">
        <v>0</v>
      </c>
      <c r="BO33" s="10">
        <v>0</v>
      </c>
      <c r="BP33" s="10">
        <v>0</v>
      </c>
      <c r="BQ33" s="10">
        <v>0</v>
      </c>
      <c r="BR33" s="10">
        <v>100.7546274932</v>
      </c>
      <c r="BS33" s="10">
        <v>129.28073636030001</v>
      </c>
      <c r="BT33" s="10">
        <v>129.4364249857</v>
      </c>
      <c r="BU33" s="10">
        <v>244.8845342434</v>
      </c>
      <c r="BV33" s="10">
        <v>0</v>
      </c>
      <c r="BW33" s="10">
        <v>0</v>
      </c>
      <c r="BX33" s="10">
        <v>0</v>
      </c>
      <c r="BY33" s="10">
        <v>0</v>
      </c>
      <c r="BZ33" s="10">
        <v>0</v>
      </c>
      <c r="CA33" s="10">
        <v>133.7360175853</v>
      </c>
      <c r="CB33" s="10">
        <v>151.3548941487</v>
      </c>
      <c r="CC33" s="10">
        <v>241.53302283310001</v>
      </c>
      <c r="CD33" s="10">
        <v>268.64129549040001</v>
      </c>
      <c r="CE33" s="10">
        <v>0</v>
      </c>
      <c r="CF33" s="10">
        <v>0</v>
      </c>
      <c r="CG33" s="10">
        <v>0</v>
      </c>
      <c r="CH33" s="10">
        <v>0</v>
      </c>
      <c r="CI33" s="10">
        <v>0</v>
      </c>
      <c r="CJ33" s="10">
        <v>196.0988196607</v>
      </c>
      <c r="CK33" s="10">
        <v>245.90553287520001</v>
      </c>
      <c r="CL33" s="10">
        <v>282.97505582870002</v>
      </c>
      <c r="CM33" s="10">
        <v>355.6213990535</v>
      </c>
      <c r="CN33" s="10">
        <v>0</v>
      </c>
      <c r="CO33" s="10">
        <v>0</v>
      </c>
      <c r="CP33" s="10">
        <v>0</v>
      </c>
      <c r="CQ33" s="10">
        <v>0</v>
      </c>
      <c r="CR33" s="10">
        <v>0</v>
      </c>
      <c r="CS33" s="10">
        <v>42.870039580060002</v>
      </c>
      <c r="CT33" s="10">
        <v>46.44845434378</v>
      </c>
      <c r="CU33" s="10">
        <v>104.3604839612</v>
      </c>
      <c r="CV33" s="10">
        <v>163.5608403391</v>
      </c>
    </row>
    <row r="34" spans="1:100" x14ac:dyDescent="0.4">
      <c r="B34" s="10">
        <v>258.6743145209</v>
      </c>
      <c r="C34" s="10">
        <v>206.75410247049999</v>
      </c>
      <c r="D34" s="10">
        <v>207.85803000000001</v>
      </c>
      <c r="E34" s="10">
        <v>239.88920721349999</v>
      </c>
      <c r="F34" s="10">
        <v>336.56823603610002</v>
      </c>
      <c r="G34" s="10">
        <v>414.93832661670001</v>
      </c>
      <c r="H34" s="10">
        <v>393.1087009327</v>
      </c>
      <c r="I34" s="10">
        <v>411.1167491361</v>
      </c>
      <c r="J34" s="10">
        <v>684.19789504209996</v>
      </c>
      <c r="K34" s="10">
        <v>419.0732289545</v>
      </c>
      <c r="L34" s="10">
        <v>387.37719659430002</v>
      </c>
      <c r="M34" s="10">
        <v>394.89598999999998</v>
      </c>
      <c r="N34" s="10">
        <v>379.96653470640001</v>
      </c>
      <c r="O34" s="10">
        <v>764.5510685534</v>
      </c>
      <c r="P34" s="10">
        <v>684.26920344040002</v>
      </c>
      <c r="Q34" s="10">
        <v>663.39166233169999</v>
      </c>
      <c r="R34" s="10">
        <v>674.01172105759997</v>
      </c>
      <c r="S34" s="10">
        <v>1128.41468854</v>
      </c>
      <c r="T34" s="10">
        <v>406.76220408530003</v>
      </c>
      <c r="U34" s="10">
        <v>349.80548503130001</v>
      </c>
      <c r="V34" s="10">
        <v>347.53294</v>
      </c>
      <c r="W34" s="10">
        <v>339.02333690590001</v>
      </c>
      <c r="X34" s="10">
        <v>618.09155849379999</v>
      </c>
      <c r="Y34" s="10">
        <v>617.18630347789997</v>
      </c>
      <c r="Z34" s="10">
        <v>627.76873530119997</v>
      </c>
      <c r="AA34" s="10">
        <v>636.72706064479996</v>
      </c>
      <c r="AB34" s="10">
        <v>1073.374845675</v>
      </c>
      <c r="AC34" s="10">
        <v>384.58491519939997</v>
      </c>
      <c r="AD34" s="10">
        <v>402.11084453350003</v>
      </c>
      <c r="AE34" s="10">
        <v>363.04106999999999</v>
      </c>
      <c r="AF34" s="10">
        <v>324.62825589760001</v>
      </c>
      <c r="AG34" s="10">
        <v>580.37435151759996</v>
      </c>
      <c r="AH34" s="10">
        <v>579.05991985059995</v>
      </c>
      <c r="AI34" s="10">
        <v>581.35840760539998</v>
      </c>
      <c r="AJ34" s="10">
        <v>561.89971533259995</v>
      </c>
      <c r="AK34" s="10">
        <v>927.34131457230001</v>
      </c>
      <c r="AL34" s="10">
        <v>337.67732900070001</v>
      </c>
      <c r="AM34" s="10">
        <v>293.76269319950001</v>
      </c>
      <c r="AN34" s="10">
        <v>324.50139000000001</v>
      </c>
      <c r="AO34" s="10">
        <v>297.39304834439997</v>
      </c>
      <c r="AP34" s="10">
        <v>532.71543810840001</v>
      </c>
      <c r="AQ34" s="10">
        <v>534.86103441440002</v>
      </c>
      <c r="AR34" s="10">
        <v>537.47378196149998</v>
      </c>
      <c r="AS34" s="10">
        <v>520.81066326339999</v>
      </c>
      <c r="AT34" s="10">
        <v>855.37523773249995</v>
      </c>
      <c r="AU34" s="10">
        <v>270.92492075069998</v>
      </c>
      <c r="AV34" s="10">
        <v>262.36693448670002</v>
      </c>
      <c r="AW34" s="10">
        <v>234.22774000000001</v>
      </c>
      <c r="AX34" s="10">
        <v>230.80629662379999</v>
      </c>
      <c r="AY34" s="10">
        <v>502.68849657880003</v>
      </c>
      <c r="AZ34" s="10">
        <v>488.03964374970002</v>
      </c>
      <c r="BA34" s="10">
        <v>520.38165158490006</v>
      </c>
      <c r="BB34" s="10">
        <v>463.59296599330003</v>
      </c>
      <c r="BC34" s="10">
        <v>868.07166433760005</v>
      </c>
      <c r="BD34" s="10">
        <v>186.9545668886</v>
      </c>
      <c r="BE34" s="10">
        <v>201.77211584380001</v>
      </c>
      <c r="BF34" s="10">
        <v>193.1121</v>
      </c>
      <c r="BG34" s="10">
        <v>177.74369082410001</v>
      </c>
      <c r="BH34" s="10">
        <v>246.89136659779999</v>
      </c>
      <c r="BI34" s="10">
        <v>261.6455684503</v>
      </c>
      <c r="BJ34" s="10">
        <v>246.00304049409999</v>
      </c>
      <c r="BK34" s="10">
        <v>286.2186198398</v>
      </c>
      <c r="BL34" s="10">
        <v>446.85162582309999</v>
      </c>
      <c r="BM34" s="10">
        <v>1118.3442517210001</v>
      </c>
      <c r="BN34" s="10">
        <v>1028.9519666829999</v>
      </c>
      <c r="BO34" s="10">
        <v>1005.80999</v>
      </c>
      <c r="BP34" s="10">
        <v>985.46039520500005</v>
      </c>
      <c r="BQ34" s="10">
        <v>1755.8868206699999</v>
      </c>
      <c r="BR34" s="10">
        <v>1752.8369306449999</v>
      </c>
      <c r="BS34" s="10">
        <v>1754.4793060980001</v>
      </c>
      <c r="BT34" s="10">
        <v>1799.134141944</v>
      </c>
      <c r="BU34" s="10">
        <v>3020.550763321</v>
      </c>
      <c r="BV34" s="10">
        <v>1153.612802186</v>
      </c>
      <c r="BW34" s="10">
        <v>1075.067046072</v>
      </c>
      <c r="BX34" s="10">
        <v>1047.8603499999999</v>
      </c>
      <c r="BY34" s="10">
        <v>1020.433488172</v>
      </c>
      <c r="BZ34" s="10">
        <v>1817.5978715010001</v>
      </c>
      <c r="CA34" s="10">
        <v>1805.6587632129999</v>
      </c>
      <c r="CB34" s="10">
        <v>1770.486660114</v>
      </c>
      <c r="CC34" s="10">
        <v>1701.07770433</v>
      </c>
      <c r="CD34" s="10">
        <v>2921.773676756</v>
      </c>
      <c r="CE34" s="10">
        <v>1509.81425698</v>
      </c>
      <c r="CF34" s="10">
        <v>1383.6496055079999</v>
      </c>
      <c r="CG34" s="10">
        <v>1355.1001699999999</v>
      </c>
      <c r="CH34" s="10">
        <v>1344.1290153089999</v>
      </c>
      <c r="CI34" s="10">
        <v>2363.4415661379999</v>
      </c>
      <c r="CJ34" s="10">
        <v>2343.7882726490002</v>
      </c>
      <c r="CK34" s="10">
        <v>2394.2378484450001</v>
      </c>
      <c r="CL34" s="10">
        <v>2358.2221231120002</v>
      </c>
      <c r="CM34" s="10">
        <v>4013.4190004729999</v>
      </c>
      <c r="CN34" s="10">
        <v>767.18574301950002</v>
      </c>
      <c r="CO34" s="10">
        <v>722.35039449199996</v>
      </c>
      <c r="CP34" s="10">
        <v>711.89931999999999</v>
      </c>
      <c r="CQ34" s="10">
        <v>664.87098469149998</v>
      </c>
      <c r="CR34" s="10">
        <v>1222.5584338619999</v>
      </c>
      <c r="CS34" s="10">
        <v>1236.211727351</v>
      </c>
      <c r="CT34" s="10">
        <v>1177.7621515549999</v>
      </c>
      <c r="CU34" s="10">
        <v>1191.125665729</v>
      </c>
      <c r="CV34" s="10">
        <v>1973.5561672179999</v>
      </c>
    </row>
    <row r="35" spans="1:100" x14ac:dyDescent="0.4">
      <c r="B35" s="4" t="s">
        <v>95</v>
      </c>
      <c r="C35" s="4" t="s">
        <v>95</v>
      </c>
      <c r="D35" s="4" t="s">
        <v>95</v>
      </c>
      <c r="E35" s="4" t="s">
        <v>95</v>
      </c>
      <c r="F35" s="4" t="s">
        <v>95</v>
      </c>
      <c r="G35" s="4" t="s">
        <v>107</v>
      </c>
      <c r="H35" s="4" t="s">
        <v>107</v>
      </c>
      <c r="I35" s="4" t="s">
        <v>219</v>
      </c>
      <c r="J35" s="4" t="s">
        <v>107</v>
      </c>
      <c r="K35" s="4" t="s">
        <v>95</v>
      </c>
      <c r="L35" s="4" t="s">
        <v>95</v>
      </c>
      <c r="M35" s="4" t="s">
        <v>95</v>
      </c>
      <c r="N35" s="4" t="s">
        <v>95</v>
      </c>
      <c r="O35" s="4" t="s">
        <v>95</v>
      </c>
      <c r="P35" s="4" t="s">
        <v>107</v>
      </c>
      <c r="Q35" s="4" t="s">
        <v>107</v>
      </c>
      <c r="R35" s="4" t="s">
        <v>127</v>
      </c>
      <c r="S35" s="4" t="s">
        <v>107</v>
      </c>
      <c r="T35" s="4" t="s">
        <v>95</v>
      </c>
      <c r="U35" s="4" t="s">
        <v>95</v>
      </c>
      <c r="V35" s="4" t="s">
        <v>95</v>
      </c>
      <c r="W35" s="4" t="s">
        <v>95</v>
      </c>
      <c r="X35" s="4" t="s">
        <v>95</v>
      </c>
      <c r="Y35" s="4" t="s">
        <v>107</v>
      </c>
      <c r="Z35" s="4" t="s">
        <v>107</v>
      </c>
      <c r="AA35" s="4" t="s">
        <v>212</v>
      </c>
      <c r="AB35" s="4" t="s">
        <v>102</v>
      </c>
      <c r="AC35" s="4" t="s">
        <v>95</v>
      </c>
      <c r="AD35" s="4" t="s">
        <v>95</v>
      </c>
      <c r="AE35" s="4" t="s">
        <v>95</v>
      </c>
      <c r="AF35" s="4" t="s">
        <v>95</v>
      </c>
      <c r="AG35" s="4" t="s">
        <v>95</v>
      </c>
      <c r="AH35" s="4" t="s">
        <v>436</v>
      </c>
      <c r="AI35" s="4" t="s">
        <v>107</v>
      </c>
      <c r="AJ35" s="4" t="s">
        <v>107</v>
      </c>
      <c r="AK35" s="4" t="s">
        <v>107</v>
      </c>
      <c r="AL35" s="4" t="s">
        <v>95</v>
      </c>
      <c r="AM35" s="4" t="s">
        <v>95</v>
      </c>
      <c r="AN35" s="4" t="s">
        <v>95</v>
      </c>
      <c r="AO35" s="4" t="s">
        <v>95</v>
      </c>
      <c r="AP35" s="4" t="s">
        <v>95</v>
      </c>
      <c r="AQ35" s="4" t="s">
        <v>437</v>
      </c>
      <c r="AR35" s="4" t="s">
        <v>435</v>
      </c>
      <c r="AS35" s="4" t="s">
        <v>127</v>
      </c>
      <c r="AT35" s="4" t="s">
        <v>435</v>
      </c>
      <c r="AU35" s="4" t="s">
        <v>95</v>
      </c>
      <c r="AV35" s="4" t="s">
        <v>95</v>
      </c>
      <c r="AW35" s="4" t="s">
        <v>95</v>
      </c>
      <c r="AX35" s="4" t="s">
        <v>95</v>
      </c>
      <c r="AY35" s="4" t="s">
        <v>95</v>
      </c>
      <c r="AZ35" s="4" t="s">
        <v>542</v>
      </c>
      <c r="BA35" s="4" t="s">
        <v>397</v>
      </c>
      <c r="BB35" s="4" t="s">
        <v>817</v>
      </c>
      <c r="BC35" s="4" t="s">
        <v>236</v>
      </c>
      <c r="BD35" s="4" t="s">
        <v>95</v>
      </c>
      <c r="BE35" s="4" t="s">
        <v>95</v>
      </c>
      <c r="BF35" s="4" t="s">
        <v>95</v>
      </c>
      <c r="BG35" s="4" t="s">
        <v>95</v>
      </c>
      <c r="BH35" s="4" t="s">
        <v>95</v>
      </c>
      <c r="BI35" s="4" t="s">
        <v>95</v>
      </c>
      <c r="BJ35" s="4" t="s">
        <v>95</v>
      </c>
      <c r="BK35" s="4" t="s">
        <v>236</v>
      </c>
      <c r="BL35" s="4" t="s">
        <v>95</v>
      </c>
      <c r="BM35" s="4" t="s">
        <v>95</v>
      </c>
      <c r="BN35" s="4" t="s">
        <v>95</v>
      </c>
      <c r="BO35" s="4" t="s">
        <v>95</v>
      </c>
      <c r="BP35" s="4" t="s">
        <v>95</v>
      </c>
      <c r="BQ35" s="4" t="s">
        <v>95</v>
      </c>
      <c r="BR35" s="4" t="s">
        <v>107</v>
      </c>
      <c r="BS35" s="4" t="s">
        <v>107</v>
      </c>
      <c r="BT35" s="4" t="s">
        <v>107</v>
      </c>
      <c r="BU35" s="4" t="s">
        <v>127</v>
      </c>
      <c r="BV35" s="4" t="s">
        <v>95</v>
      </c>
      <c r="BW35" s="4" t="s">
        <v>95</v>
      </c>
      <c r="BX35" s="4" t="s">
        <v>95</v>
      </c>
      <c r="BY35" s="4" t="s">
        <v>95</v>
      </c>
      <c r="BZ35" s="4" t="s">
        <v>95</v>
      </c>
      <c r="CA35" s="4" t="s">
        <v>107</v>
      </c>
      <c r="CB35" s="4" t="s">
        <v>107</v>
      </c>
      <c r="CC35" s="4" t="s">
        <v>922</v>
      </c>
      <c r="CD35" s="4" t="s">
        <v>107</v>
      </c>
      <c r="CE35" s="4" t="s">
        <v>95</v>
      </c>
      <c r="CF35" s="4" t="s">
        <v>95</v>
      </c>
      <c r="CG35" s="4" t="s">
        <v>95</v>
      </c>
      <c r="CH35" s="4" t="s">
        <v>95</v>
      </c>
      <c r="CI35" s="4" t="s">
        <v>95</v>
      </c>
      <c r="CJ35" s="4" t="s">
        <v>107</v>
      </c>
      <c r="CK35" s="4" t="s">
        <v>107</v>
      </c>
      <c r="CL35" s="4" t="s">
        <v>514</v>
      </c>
      <c r="CM35" s="4" t="s">
        <v>107</v>
      </c>
      <c r="CN35" s="4" t="s">
        <v>95</v>
      </c>
      <c r="CO35" s="4" t="s">
        <v>95</v>
      </c>
      <c r="CP35" s="4" t="s">
        <v>95</v>
      </c>
      <c r="CQ35" s="4" t="s">
        <v>95</v>
      </c>
      <c r="CR35" s="4" t="s">
        <v>95</v>
      </c>
      <c r="CS35" s="4" t="s">
        <v>107</v>
      </c>
      <c r="CT35" s="4" t="s">
        <v>107</v>
      </c>
      <c r="CU35" s="4" t="s">
        <v>310</v>
      </c>
      <c r="CV35" s="4" t="s">
        <v>310</v>
      </c>
    </row>
    <row r="36" spans="1:100" x14ac:dyDescent="0.4">
      <c r="A36" s="1" t="s">
        <v>152</v>
      </c>
      <c r="B36" s="10">
        <v>136</v>
      </c>
      <c r="C36" s="10">
        <v>108</v>
      </c>
      <c r="D36" s="10">
        <v>91</v>
      </c>
      <c r="E36" s="10">
        <v>81</v>
      </c>
      <c r="F36" s="10">
        <v>151</v>
      </c>
      <c r="G36" s="10">
        <v>140</v>
      </c>
      <c r="H36" s="10">
        <v>171</v>
      </c>
      <c r="I36" s="10">
        <v>194</v>
      </c>
      <c r="J36" s="10">
        <v>525</v>
      </c>
      <c r="K36" s="10">
        <v>292</v>
      </c>
      <c r="L36" s="10">
        <v>251</v>
      </c>
      <c r="M36" s="10">
        <v>254</v>
      </c>
      <c r="N36" s="10">
        <v>265</v>
      </c>
      <c r="O36" s="10">
        <v>474</v>
      </c>
      <c r="P36" s="10">
        <v>399</v>
      </c>
      <c r="Q36" s="10">
        <v>458</v>
      </c>
      <c r="R36" s="10">
        <v>487</v>
      </c>
      <c r="S36" s="10">
        <v>1024</v>
      </c>
      <c r="T36" s="10">
        <v>317</v>
      </c>
      <c r="U36" s="10">
        <v>269</v>
      </c>
      <c r="V36" s="10">
        <v>299</v>
      </c>
      <c r="W36" s="10">
        <v>308</v>
      </c>
      <c r="X36" s="10">
        <v>580</v>
      </c>
      <c r="Y36" s="10">
        <v>558</v>
      </c>
      <c r="Z36" s="10">
        <v>557</v>
      </c>
      <c r="AA36" s="10">
        <v>670</v>
      </c>
      <c r="AB36" s="10">
        <v>1265</v>
      </c>
      <c r="AC36" s="10">
        <v>386</v>
      </c>
      <c r="AD36" s="10">
        <v>369</v>
      </c>
      <c r="AE36" s="10">
        <v>370</v>
      </c>
      <c r="AF36" s="10">
        <v>311</v>
      </c>
      <c r="AG36" s="10">
        <v>580</v>
      </c>
      <c r="AH36" s="10">
        <v>579</v>
      </c>
      <c r="AI36" s="10">
        <v>605</v>
      </c>
      <c r="AJ36" s="10">
        <v>615</v>
      </c>
      <c r="AK36" s="10">
        <v>977</v>
      </c>
      <c r="AL36" s="10">
        <v>500</v>
      </c>
      <c r="AM36" s="10">
        <v>434</v>
      </c>
      <c r="AN36" s="10">
        <v>404</v>
      </c>
      <c r="AO36" s="10">
        <v>417</v>
      </c>
      <c r="AP36" s="10">
        <v>702</v>
      </c>
      <c r="AQ36" s="10">
        <v>697</v>
      </c>
      <c r="AR36" s="10">
        <v>673</v>
      </c>
      <c r="AS36" s="10">
        <v>615</v>
      </c>
      <c r="AT36" s="10">
        <v>885</v>
      </c>
      <c r="AU36" s="10">
        <v>437</v>
      </c>
      <c r="AV36" s="10">
        <v>465</v>
      </c>
      <c r="AW36" s="10">
        <v>429</v>
      </c>
      <c r="AX36" s="10">
        <v>412</v>
      </c>
      <c r="AY36" s="10">
        <v>735</v>
      </c>
      <c r="AZ36" s="10">
        <v>799</v>
      </c>
      <c r="BA36" s="10">
        <v>729</v>
      </c>
      <c r="BB36" s="10">
        <v>608</v>
      </c>
      <c r="BC36" s="10">
        <v>879</v>
      </c>
      <c r="BD36" s="10">
        <v>204</v>
      </c>
      <c r="BE36" s="10">
        <v>207</v>
      </c>
      <c r="BF36" s="10">
        <v>215</v>
      </c>
      <c r="BG36" s="10">
        <v>194</v>
      </c>
      <c r="BH36" s="10">
        <v>361</v>
      </c>
      <c r="BI36" s="10">
        <v>408</v>
      </c>
      <c r="BJ36" s="10">
        <v>375</v>
      </c>
      <c r="BK36" s="10">
        <v>339</v>
      </c>
      <c r="BL36" s="10">
        <v>431</v>
      </c>
      <c r="BM36" s="10">
        <v>1055</v>
      </c>
      <c r="BN36" s="10">
        <v>974</v>
      </c>
      <c r="BO36" s="10">
        <v>971</v>
      </c>
      <c r="BP36" s="10">
        <v>879</v>
      </c>
      <c r="BQ36" s="10">
        <v>1564</v>
      </c>
      <c r="BR36" s="10">
        <v>1560</v>
      </c>
      <c r="BS36" s="10">
        <v>1486</v>
      </c>
      <c r="BT36" s="10">
        <v>1327</v>
      </c>
      <c r="BU36" s="10">
        <v>2296</v>
      </c>
      <c r="BV36" s="10">
        <v>1217</v>
      </c>
      <c r="BW36" s="10">
        <v>1129</v>
      </c>
      <c r="BX36" s="10">
        <v>1090</v>
      </c>
      <c r="BY36" s="10">
        <v>1124</v>
      </c>
      <c r="BZ36" s="10">
        <v>2010</v>
      </c>
      <c r="CA36" s="10">
        <v>2001</v>
      </c>
      <c r="CB36" s="10">
        <v>2055</v>
      </c>
      <c r="CC36" s="10">
        <v>2161</v>
      </c>
      <c r="CD36" s="10">
        <v>3652</v>
      </c>
      <c r="CE36" s="10">
        <v>1503</v>
      </c>
      <c r="CF36" s="10">
        <v>1379</v>
      </c>
      <c r="CG36" s="10">
        <v>1366</v>
      </c>
      <c r="CH36" s="10">
        <v>1335</v>
      </c>
      <c r="CI36" s="10">
        <v>2387</v>
      </c>
      <c r="CJ36" s="10">
        <v>2405</v>
      </c>
      <c r="CK36" s="10">
        <v>2382</v>
      </c>
      <c r="CL36" s="10">
        <v>2397</v>
      </c>
      <c r="CM36" s="10">
        <v>4107</v>
      </c>
      <c r="CN36" s="10">
        <v>774</v>
      </c>
      <c r="CO36" s="10">
        <v>727</v>
      </c>
      <c r="CP36" s="10">
        <v>701</v>
      </c>
      <c r="CQ36" s="10">
        <v>674</v>
      </c>
      <c r="CR36" s="10">
        <v>1199</v>
      </c>
      <c r="CS36" s="10">
        <v>1175</v>
      </c>
      <c r="CT36" s="10">
        <v>1190</v>
      </c>
      <c r="CU36" s="10">
        <v>1127</v>
      </c>
      <c r="CV36" s="10">
        <v>1880</v>
      </c>
    </row>
    <row r="37" spans="1:100" x14ac:dyDescent="0.4">
      <c r="A37" s="1" t="s">
        <v>153</v>
      </c>
      <c r="B37" s="10">
        <v>258.6743145209</v>
      </c>
      <c r="C37" s="10">
        <v>206.75410247049999</v>
      </c>
      <c r="D37" s="10">
        <v>207.85803000000001</v>
      </c>
      <c r="E37" s="10">
        <v>239.88920721349999</v>
      </c>
      <c r="F37" s="10">
        <v>336.56823603610002</v>
      </c>
      <c r="G37" s="10">
        <v>414.93832661670001</v>
      </c>
      <c r="H37" s="10">
        <v>393.1087009327</v>
      </c>
      <c r="I37" s="10">
        <v>411.1167491361</v>
      </c>
      <c r="J37" s="10">
        <v>684.19789504209996</v>
      </c>
      <c r="K37" s="10">
        <v>419.0732289545</v>
      </c>
      <c r="L37" s="10">
        <v>387.37719659430002</v>
      </c>
      <c r="M37" s="10">
        <v>394.89598999999998</v>
      </c>
      <c r="N37" s="10">
        <v>379.96653470640001</v>
      </c>
      <c r="O37" s="10">
        <v>764.5510685534</v>
      </c>
      <c r="P37" s="10">
        <v>684.26920344040002</v>
      </c>
      <c r="Q37" s="10">
        <v>663.39166233169999</v>
      </c>
      <c r="R37" s="10">
        <v>674.01172105759997</v>
      </c>
      <c r="S37" s="10">
        <v>1128.41468854</v>
      </c>
      <c r="T37" s="10">
        <v>406.76220408530003</v>
      </c>
      <c r="U37" s="10">
        <v>349.80548503130001</v>
      </c>
      <c r="V37" s="10">
        <v>347.53294</v>
      </c>
      <c r="W37" s="10">
        <v>339.02333690590001</v>
      </c>
      <c r="X37" s="10">
        <v>618.09155849379999</v>
      </c>
      <c r="Y37" s="10">
        <v>617.18630347789997</v>
      </c>
      <c r="Z37" s="10">
        <v>627.76873530119997</v>
      </c>
      <c r="AA37" s="10">
        <v>636.72706064479996</v>
      </c>
      <c r="AB37" s="10">
        <v>1073.374845675</v>
      </c>
      <c r="AC37" s="10">
        <v>384.58491519939997</v>
      </c>
      <c r="AD37" s="10">
        <v>402.11084453350003</v>
      </c>
      <c r="AE37" s="10">
        <v>363.04106999999999</v>
      </c>
      <c r="AF37" s="10">
        <v>324.62825589760001</v>
      </c>
      <c r="AG37" s="10">
        <v>580.37435151759996</v>
      </c>
      <c r="AH37" s="10">
        <v>579.05991985059995</v>
      </c>
      <c r="AI37" s="10">
        <v>581.35840760539998</v>
      </c>
      <c r="AJ37" s="10">
        <v>561.89971533259995</v>
      </c>
      <c r="AK37" s="10">
        <v>927.34131457230001</v>
      </c>
      <c r="AL37" s="10">
        <v>337.67732900070001</v>
      </c>
      <c r="AM37" s="10">
        <v>293.76269319950001</v>
      </c>
      <c r="AN37" s="10">
        <v>324.50139000000001</v>
      </c>
      <c r="AO37" s="10">
        <v>297.39304834439997</v>
      </c>
      <c r="AP37" s="10">
        <v>532.71543810840001</v>
      </c>
      <c r="AQ37" s="10">
        <v>534.86103441440002</v>
      </c>
      <c r="AR37" s="10">
        <v>537.47378196149998</v>
      </c>
      <c r="AS37" s="10">
        <v>520.81066326339999</v>
      </c>
      <c r="AT37" s="10">
        <v>855.37523773249995</v>
      </c>
      <c r="AU37" s="10">
        <v>270.92492075069998</v>
      </c>
      <c r="AV37" s="10">
        <v>262.36693448670002</v>
      </c>
      <c r="AW37" s="10">
        <v>234.22774000000001</v>
      </c>
      <c r="AX37" s="10">
        <v>230.80629662379999</v>
      </c>
      <c r="AY37" s="10">
        <v>502.68849657880003</v>
      </c>
      <c r="AZ37" s="10">
        <v>488.03964374970002</v>
      </c>
      <c r="BA37" s="10">
        <v>520.38165158490006</v>
      </c>
      <c r="BB37" s="10">
        <v>463.59296599330003</v>
      </c>
      <c r="BC37" s="10">
        <v>868.07166433760005</v>
      </c>
      <c r="BD37" s="10">
        <v>186.9545668886</v>
      </c>
      <c r="BE37" s="10">
        <v>201.77211584380001</v>
      </c>
      <c r="BF37" s="10">
        <v>193.1121</v>
      </c>
      <c r="BG37" s="10">
        <v>177.74369082410001</v>
      </c>
      <c r="BH37" s="10">
        <v>246.89136659779999</v>
      </c>
      <c r="BI37" s="10">
        <v>261.6455684503</v>
      </c>
      <c r="BJ37" s="10">
        <v>246.00304049409999</v>
      </c>
      <c r="BK37" s="10">
        <v>286.2186198398</v>
      </c>
      <c r="BL37" s="10">
        <v>446.85162582309999</v>
      </c>
      <c r="BM37" s="10">
        <v>1118.3442517210001</v>
      </c>
      <c r="BN37" s="10">
        <v>1028.9519666829999</v>
      </c>
      <c r="BO37" s="10">
        <v>1005.80999</v>
      </c>
      <c r="BP37" s="10">
        <v>985.46039520500005</v>
      </c>
      <c r="BQ37" s="10">
        <v>1755.8868206699999</v>
      </c>
      <c r="BR37" s="10">
        <v>1752.8369306449999</v>
      </c>
      <c r="BS37" s="10">
        <v>1754.4793060980001</v>
      </c>
      <c r="BT37" s="10">
        <v>1799.134141944</v>
      </c>
      <c r="BU37" s="10">
        <v>3020.550763321</v>
      </c>
      <c r="BV37" s="10">
        <v>1153.612802186</v>
      </c>
      <c r="BW37" s="10">
        <v>1075.067046072</v>
      </c>
      <c r="BX37" s="10">
        <v>1047.8603499999999</v>
      </c>
      <c r="BY37" s="10">
        <v>1020.433488172</v>
      </c>
      <c r="BZ37" s="10">
        <v>1817.5978715010001</v>
      </c>
      <c r="CA37" s="10">
        <v>1805.6587632129999</v>
      </c>
      <c r="CB37" s="10">
        <v>1770.486660114</v>
      </c>
      <c r="CC37" s="10">
        <v>1701.07770433</v>
      </c>
      <c r="CD37" s="10">
        <v>2921.773676756</v>
      </c>
      <c r="CE37" s="10">
        <v>1509.81425698</v>
      </c>
      <c r="CF37" s="10">
        <v>1383.6496055079999</v>
      </c>
      <c r="CG37" s="10">
        <v>1355.1001699999999</v>
      </c>
      <c r="CH37" s="10">
        <v>1344.1290153089999</v>
      </c>
      <c r="CI37" s="10">
        <v>2363.4415661379999</v>
      </c>
      <c r="CJ37" s="10">
        <v>2343.7882726490002</v>
      </c>
      <c r="CK37" s="10">
        <v>2394.2378484450001</v>
      </c>
      <c r="CL37" s="10">
        <v>2358.2221231120002</v>
      </c>
      <c r="CM37" s="10">
        <v>4013.4190004729999</v>
      </c>
      <c r="CN37" s="10">
        <v>767.18574301950002</v>
      </c>
      <c r="CO37" s="10">
        <v>722.35039449199996</v>
      </c>
      <c r="CP37" s="10">
        <v>711.89931999999999</v>
      </c>
      <c r="CQ37" s="10">
        <v>664.87098469149998</v>
      </c>
      <c r="CR37" s="10">
        <v>1222.5584338619999</v>
      </c>
      <c r="CS37" s="10">
        <v>1236.211727351</v>
      </c>
      <c r="CT37" s="10">
        <v>1177.7621515549999</v>
      </c>
      <c r="CU37" s="10">
        <v>1191.125665729</v>
      </c>
      <c r="CV37" s="10">
        <v>1973.5561672179999</v>
      </c>
    </row>
    <row r="38" spans="1:100" x14ac:dyDescent="0.4">
      <c r="A38" s="1" t="s">
        <v>154</v>
      </c>
      <c r="B38" s="3" t="s">
        <v>155</v>
      </c>
      <c r="C38" s="3" t="s">
        <v>156</v>
      </c>
      <c r="D38" s="3" t="s">
        <v>157</v>
      </c>
      <c r="E38" s="3" t="s">
        <v>158</v>
      </c>
      <c r="F38" s="3" t="s">
        <v>159</v>
      </c>
      <c r="G38" s="3" t="s">
        <v>160</v>
      </c>
      <c r="H38" s="3" t="s">
        <v>161</v>
      </c>
      <c r="I38" s="3" t="s">
        <v>162</v>
      </c>
      <c r="J38" s="3" t="s">
        <v>163</v>
      </c>
      <c r="K38" s="3" t="s">
        <v>155</v>
      </c>
      <c r="L38" s="3" t="s">
        <v>156</v>
      </c>
      <c r="M38" s="3" t="s">
        <v>157</v>
      </c>
      <c r="N38" s="3" t="s">
        <v>158</v>
      </c>
      <c r="O38" s="3" t="s">
        <v>159</v>
      </c>
      <c r="P38" s="3" t="s">
        <v>160</v>
      </c>
      <c r="Q38" s="3" t="s">
        <v>161</v>
      </c>
      <c r="R38" s="3" t="s">
        <v>162</v>
      </c>
      <c r="S38" s="3" t="s">
        <v>163</v>
      </c>
      <c r="T38" s="3" t="s">
        <v>155</v>
      </c>
      <c r="U38" s="3" t="s">
        <v>156</v>
      </c>
      <c r="V38" s="3" t="s">
        <v>157</v>
      </c>
      <c r="W38" s="3" t="s">
        <v>158</v>
      </c>
      <c r="X38" s="3" t="s">
        <v>159</v>
      </c>
      <c r="Y38" s="3" t="s">
        <v>160</v>
      </c>
      <c r="Z38" s="3" t="s">
        <v>161</v>
      </c>
      <c r="AA38" s="3" t="s">
        <v>162</v>
      </c>
      <c r="AB38" s="3" t="s">
        <v>163</v>
      </c>
      <c r="AC38" s="3" t="s">
        <v>155</v>
      </c>
      <c r="AD38" s="3" t="s">
        <v>156</v>
      </c>
      <c r="AE38" s="3" t="s">
        <v>157</v>
      </c>
      <c r="AF38" s="3" t="s">
        <v>158</v>
      </c>
      <c r="AG38" s="3" t="s">
        <v>159</v>
      </c>
      <c r="AH38" s="3" t="s">
        <v>160</v>
      </c>
      <c r="AI38" s="3" t="s">
        <v>161</v>
      </c>
      <c r="AJ38" s="3" t="s">
        <v>162</v>
      </c>
      <c r="AK38" s="3" t="s">
        <v>163</v>
      </c>
      <c r="AL38" s="3" t="s">
        <v>155</v>
      </c>
      <c r="AM38" s="3" t="s">
        <v>156</v>
      </c>
      <c r="AN38" s="3" t="s">
        <v>157</v>
      </c>
      <c r="AO38" s="3" t="s">
        <v>158</v>
      </c>
      <c r="AP38" s="3" t="s">
        <v>159</v>
      </c>
      <c r="AQ38" s="3" t="s">
        <v>160</v>
      </c>
      <c r="AR38" s="3" t="s">
        <v>161</v>
      </c>
      <c r="AS38" s="3" t="s">
        <v>162</v>
      </c>
      <c r="AT38" s="3" t="s">
        <v>163</v>
      </c>
      <c r="AU38" s="3" t="s">
        <v>155</v>
      </c>
      <c r="AV38" s="3" t="s">
        <v>156</v>
      </c>
      <c r="AW38" s="3" t="s">
        <v>157</v>
      </c>
      <c r="AX38" s="3" t="s">
        <v>158</v>
      </c>
      <c r="AY38" s="3" t="s">
        <v>159</v>
      </c>
      <c r="AZ38" s="3" t="s">
        <v>160</v>
      </c>
      <c r="BA38" s="3" t="s">
        <v>161</v>
      </c>
      <c r="BB38" s="3" t="s">
        <v>162</v>
      </c>
      <c r="BC38" s="3" t="s">
        <v>163</v>
      </c>
      <c r="BD38" s="3" t="s">
        <v>155</v>
      </c>
      <c r="BE38" s="3" t="s">
        <v>156</v>
      </c>
      <c r="BF38" s="3" t="s">
        <v>157</v>
      </c>
      <c r="BG38" s="3" t="s">
        <v>158</v>
      </c>
      <c r="BH38" s="3" t="s">
        <v>159</v>
      </c>
      <c r="BI38" s="3" t="s">
        <v>160</v>
      </c>
      <c r="BJ38" s="3" t="s">
        <v>161</v>
      </c>
      <c r="BK38" s="3" t="s">
        <v>162</v>
      </c>
      <c r="BL38" s="3" t="s">
        <v>163</v>
      </c>
      <c r="BM38" s="3" t="s">
        <v>155</v>
      </c>
      <c r="BN38" s="3" t="s">
        <v>156</v>
      </c>
      <c r="BO38" s="3" t="s">
        <v>157</v>
      </c>
      <c r="BP38" s="3" t="s">
        <v>158</v>
      </c>
      <c r="BQ38" s="3" t="s">
        <v>159</v>
      </c>
      <c r="BR38" s="3" t="s">
        <v>160</v>
      </c>
      <c r="BS38" s="3" t="s">
        <v>161</v>
      </c>
      <c r="BT38" s="3" t="s">
        <v>162</v>
      </c>
      <c r="BU38" s="3" t="s">
        <v>163</v>
      </c>
      <c r="BV38" s="3" t="s">
        <v>155</v>
      </c>
      <c r="BW38" s="3" t="s">
        <v>156</v>
      </c>
      <c r="BX38" s="3" t="s">
        <v>157</v>
      </c>
      <c r="BY38" s="3" t="s">
        <v>158</v>
      </c>
      <c r="BZ38" s="3" t="s">
        <v>159</v>
      </c>
      <c r="CA38" s="3" t="s">
        <v>160</v>
      </c>
      <c r="CB38" s="3" t="s">
        <v>161</v>
      </c>
      <c r="CC38" s="3" t="s">
        <v>162</v>
      </c>
      <c r="CD38" s="3" t="s">
        <v>163</v>
      </c>
      <c r="CE38" s="3" t="s">
        <v>155</v>
      </c>
      <c r="CF38" s="3" t="s">
        <v>156</v>
      </c>
      <c r="CG38" s="3" t="s">
        <v>157</v>
      </c>
      <c r="CH38" s="3" t="s">
        <v>158</v>
      </c>
      <c r="CI38" s="3" t="s">
        <v>159</v>
      </c>
      <c r="CJ38" s="3" t="s">
        <v>160</v>
      </c>
      <c r="CK38" s="3" t="s">
        <v>161</v>
      </c>
      <c r="CL38" s="3" t="s">
        <v>162</v>
      </c>
      <c r="CM38" s="3" t="s">
        <v>163</v>
      </c>
      <c r="CN38" s="3" t="s">
        <v>155</v>
      </c>
      <c r="CO38" s="3" t="s">
        <v>156</v>
      </c>
      <c r="CP38" s="3" t="s">
        <v>157</v>
      </c>
      <c r="CQ38" s="3" t="s">
        <v>158</v>
      </c>
      <c r="CR38" s="3" t="s">
        <v>159</v>
      </c>
      <c r="CS38" s="3" t="s">
        <v>160</v>
      </c>
      <c r="CT38" s="3" t="s">
        <v>161</v>
      </c>
      <c r="CU38" s="3" t="s">
        <v>162</v>
      </c>
      <c r="CV38" s="3" t="s">
        <v>163</v>
      </c>
    </row>
    <row r="39" spans="1:100" x14ac:dyDescent="0.4">
      <c r="A39" t="s">
        <v>513</v>
      </c>
    </row>
    <row r="40" spans="1:100" x14ac:dyDescent="0.4">
      <c r="A40" t="s">
        <v>165</v>
      </c>
    </row>
  </sheetData>
  <mergeCells count="26">
    <mergeCell ref="AU4:BC4"/>
    <mergeCell ref="K3:S3"/>
    <mergeCell ref="T3:AB3"/>
    <mergeCell ref="AC3:AK3"/>
    <mergeCell ref="AL3:AT3"/>
    <mergeCell ref="B4:J4"/>
    <mergeCell ref="K4:S4"/>
    <mergeCell ref="T4:AB4"/>
    <mergeCell ref="AC4:AK4"/>
    <mergeCell ref="AL4:AT4"/>
    <mergeCell ref="B2:BL2"/>
    <mergeCell ref="BM2:CD2"/>
    <mergeCell ref="CE2:CV2"/>
    <mergeCell ref="A2:A5"/>
    <mergeCell ref="AU3:BC3"/>
    <mergeCell ref="BD3:BL3"/>
    <mergeCell ref="BM3:BU3"/>
    <mergeCell ref="BV3:CD3"/>
    <mergeCell ref="CE3:CM3"/>
    <mergeCell ref="CN3:CV3"/>
    <mergeCell ref="BD4:BL4"/>
    <mergeCell ref="BM4:BU4"/>
    <mergeCell ref="BV4:CD4"/>
    <mergeCell ref="CE4:CM4"/>
    <mergeCell ref="CN4:CV4"/>
    <mergeCell ref="B3:J3"/>
  </mergeCells>
  <pageMargins left="0.7" right="0.7" top="0.75" bottom="0.75" header="0.3" footer="0.3"/>
  <headerFooter>
    <oddHeader>&amp;C&amp;"Aptos"&amp;12&amp;KFF0000 OFFICIAL&amp;1#_x000D_</oddHeader>
    <oddFooter>&amp;C_x000D_&amp;1#&amp;"Aptos"&amp;12&amp;KFF0000 OFFICIAL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commenced xmlns="85d45f94-32ec-4546-b73b-9a6848394926" xsi:nil="true"/>
    <lcf76f155ced4ddcb4097134ff3c332f xmlns="85d45f94-32ec-4546-b73b-9a6848394926">
      <Terms xmlns="http://schemas.microsoft.com/office/infopath/2007/PartnerControls"/>
    </lcf76f155ced4ddcb4097134ff3c332f>
    <TaxCatchAll xmlns="fb919850-406e-4d20-9cee-cf3a55172231" xsi:nil="true"/>
    <Hot_x0020_doc xmlns="85d45f94-32ec-4546-b73b-9a6848394926">false</Hot_x0020_doc>
    <Status xmlns="85d45f94-32ec-4546-b73b-9a6848394926">Active</Status>
    <_dlc_DocId xmlns="fb919850-406e-4d20-9cee-cf3a55172231">RAAS-2047988634-15158</_dlc_DocId>
    <_dlc_DocIdUrl xmlns="fb919850-406e-4d20-9cee-cf3a55172231">
      <Url>https://acmagovau.sharepoint.com/sites/RADSHub/_layouts/15/DocIdRedir.aspx?ID=RAAS-2047988634-15158</Url>
      <Description>RAAS-2047988634-15158</Description>
    </_dlc_DocIdUrl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00ACE45694B3D4892C74020F839F147" ma:contentTypeVersion="23" ma:contentTypeDescription="Create a new document." ma:contentTypeScope="" ma:versionID="98a16257d38660d10a5d8afa84db482e">
  <xsd:schema xmlns:xsd="http://www.w3.org/2001/XMLSchema" xmlns:xs="http://www.w3.org/2001/XMLSchema" xmlns:p="http://schemas.microsoft.com/office/2006/metadata/properties" xmlns:ns2="85d45f94-32ec-4546-b73b-9a6848394926" xmlns:ns3="fb919850-406e-4d20-9cee-cf3a55172231" targetNamespace="http://schemas.microsoft.com/office/2006/metadata/properties" ma:root="true" ma:fieldsID="fc62b962dba7299a198712a22901f049" ns2:_="" ns3:_="">
    <xsd:import namespace="85d45f94-32ec-4546-b73b-9a6848394926"/>
    <xsd:import namespace="fb919850-406e-4d20-9cee-cf3a5517223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Hot_x0020_doc" minOccurs="0"/>
                <xsd:element ref="ns2:Status" minOccurs="0"/>
                <xsd:element ref="ns2:Yearcommenced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LengthInSeconds" minOccurs="0"/>
                <xsd:element ref="ns2:MediaServiceSearchProperties" minOccurs="0"/>
                <xsd:element ref="ns3:_dlc_DocId" minOccurs="0"/>
                <xsd:element ref="ns3:_dlc_DocIdUrl" minOccurs="0"/>
                <xsd:element ref="ns3:_dlc_DocIdPersistId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5d45f94-32ec-4546-b73b-9a68483949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Hot_x0020_doc" ma:index="19" nillable="true" ma:displayName="Hot doc" ma:default="0" ma:format="Dropdown" ma:internalName="Hot_x0020_doc">
      <xsd:simpleType>
        <xsd:restriction base="dms:Boolean"/>
      </xsd:simpleType>
    </xsd:element>
    <xsd:element name="Status" ma:index="20" nillable="true" ma:displayName="Status" ma:default="Active" ma:format="RadioButtons" ma:internalName="Status">
      <xsd:simpleType>
        <xsd:restriction base="dms:Choice">
          <xsd:enumeration value="Active"/>
          <xsd:enumeration value="Complete"/>
        </xsd:restriction>
      </xsd:simpleType>
    </xsd:element>
    <xsd:element name="Yearcommenced" ma:index="21" nillable="true" ma:displayName="Year commenced" ma:format="Dropdown" ma:internalName="Yearcommenced">
      <xsd:simpleType>
        <xsd:restriction base="dms:Choice">
          <xsd:enumeration value="2022"/>
          <xsd:enumeration value="2021"/>
          <xsd:enumeration value="2023"/>
          <xsd:enumeration value="2024"/>
          <xsd:enumeration value="2025"/>
        </xsd:restriction>
      </xsd:simpleType>
    </xsd:element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08fe8815-ddc4-4b7c-be07-fec6d2f953c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5" nillable="true" ma:displayName="Location" ma:internalName="MediaServiceLocation" ma:readOnly="true">
      <xsd:simpleType>
        <xsd:restriction base="dms:Text"/>
      </xsd:simpleType>
    </xsd:element>
    <xsd:element name="MediaLengthInSeconds" ma:index="2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3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919850-406e-4d20-9cee-cf3a55172231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4" nillable="true" ma:displayName="Taxonomy Catch All Column" ma:hidden="true" ma:list="{1fdfbbd1-c2fe-486d-8d0d-2640bafe9c35}" ma:internalName="TaxCatchAll" ma:showField="CatchAllData" ma:web="fb919850-406e-4d20-9cee-cf3a5517223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" ma:index="2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3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7547CD-7BC5-453A-A779-C67729DAF4ED}">
  <ds:schemaRefs>
    <ds:schemaRef ds:uri="http://schemas.microsoft.com/office/2006/metadata/properties"/>
    <ds:schemaRef ds:uri="http://schemas.microsoft.com/office/infopath/2007/PartnerControls"/>
    <ds:schemaRef ds:uri="85d45f94-32ec-4546-b73b-9a6848394926"/>
    <ds:schemaRef ds:uri="fb919850-406e-4d20-9cee-cf3a55172231"/>
  </ds:schemaRefs>
</ds:datastoreItem>
</file>

<file path=customXml/itemProps2.xml><?xml version="1.0" encoding="utf-8"?>
<ds:datastoreItem xmlns:ds="http://schemas.openxmlformats.org/officeDocument/2006/customXml" ds:itemID="{765F79ED-9B1C-416C-91DB-3A5F7E9E06E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5d45f94-32ec-4546-b73b-9a6848394926"/>
    <ds:schemaRef ds:uri="fb919850-406e-4d20-9cee-cf3a55172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11EC6A7-24CD-4891-9812-E8C62AB61E3D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F5383B99-327F-439A-BC70-BE2ECF0AD97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37</vt:i4>
      </vt:variant>
    </vt:vector>
  </HeadingPairs>
  <TitlesOfParts>
    <vt:vector size="37" baseType="lpstr">
      <vt:lpstr>TOC</vt:lpstr>
      <vt:lpstr>QA1. In the p by Study year</vt:lpstr>
      <vt:lpstr>QA1. In the p by PBI BANNER</vt:lpstr>
      <vt:lpstr>QA1. Apps for by Study year</vt:lpstr>
      <vt:lpstr>QA1. Apps for by PBI BANNER</vt:lpstr>
      <vt:lpstr>QE2. Which we by Study year</vt:lpstr>
      <vt:lpstr>QE2. Which we by PBI BANNER</vt:lpstr>
      <vt:lpstr>QE12. Which o by Study year</vt:lpstr>
      <vt:lpstr>QE12. Which o by PBI BANNER</vt:lpstr>
      <vt:lpstr>QE2a. Frequency of websitesapps</vt:lpstr>
      <vt:lpstr>QE2a. Frequency of websitesa(2)</vt:lpstr>
      <vt:lpstr>QE2a. Frequen by Age (consolida</vt:lpstr>
      <vt:lpstr>QE2a. Frequen by Age (consol(2)</vt:lpstr>
      <vt:lpstr>QE2a. Frequen by Gender (consol</vt:lpstr>
      <vt:lpstr>QE2a. Frequen by Gender (con(2)</vt:lpstr>
      <vt:lpstr>QE2a. Frequen by Location Metr</vt:lpstr>
      <vt:lpstr>QE2a. Frequen by Location Me(2)</vt:lpstr>
      <vt:lpstr>QE16. Used we by Study year</vt:lpstr>
      <vt:lpstr>QE16. Used we by PBI BANNER</vt:lpstr>
      <vt:lpstr>QE17. Used we by Study year</vt:lpstr>
      <vt:lpstr>QE17. Used we by PBI BANNER</vt:lpstr>
      <vt:lpstr>QE13. Used we by Study year</vt:lpstr>
      <vt:lpstr>QE13. Used we by PBI BANNER</vt:lpstr>
      <vt:lpstr>QE14. Used we by Study year</vt:lpstr>
      <vt:lpstr>QE14. Used we by PBI BANNER</vt:lpstr>
      <vt:lpstr>QE2 Like for  by Study year</vt:lpstr>
      <vt:lpstr>QE2 Like for  by PBI BANNER</vt:lpstr>
      <vt:lpstr>QE12 Like for by Study year</vt:lpstr>
      <vt:lpstr>QE12 Like for by PBI BANNER</vt:lpstr>
      <vt:lpstr>Count QE13 by Study year</vt:lpstr>
      <vt:lpstr>Count QE13 by PBI BANNER</vt:lpstr>
      <vt:lpstr>Count QE14 by Study year</vt:lpstr>
      <vt:lpstr>Count QE14 by PBI BANNER</vt:lpstr>
      <vt:lpstr>Count QE16 by Study year</vt:lpstr>
      <vt:lpstr>Count QE16 by PBI BANNER</vt:lpstr>
      <vt:lpstr>Count QE17 by Study year</vt:lpstr>
      <vt:lpstr>Count QE17 by PBI BANNER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Harry Tzaikos</dc:creator>
  <cp:keywords/>
  <dc:description>Z:\Research and Analysis section\Annual consumer survey\ACS 2025 data\3337 ACS 2025 timeseries_20250811_2025 questions only.Q [2017To2025_ACS Broadcasting_timeseries_with news segment tag_20Nov2025.sav]</dc:description>
  <cp:lastModifiedBy>Peter Yates</cp:lastModifiedBy>
  <cp:revision/>
  <dcterms:created xsi:type="dcterms:W3CDTF">2026-01-28T05:55:18Z</dcterms:created>
  <dcterms:modified xsi:type="dcterms:W3CDTF">2026-02-13T02:05:10Z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QProject2b5654c4-df92-4cd7-83d7-e6526c8d1633">
    <vt:lpwstr>2026-36-28 05:36:52 +11:00|0|OneWorksheetPerTable</vt:lpwstr>
  </property>
  <property fmtid="{D5CDD505-2E9C-101B-9397-08002B2CF9AE}" pid="3" name="Item_ab372278-520a-41cc-af44-9e044ae3b659">
    <vt:lpwstr>1x1-10x109|QA1. In the p by Study year</vt:lpwstr>
  </property>
  <property fmtid="{D5CDD505-2E9C-101B-9397-08002B2CF9AE}" pid="4" name="Item_02410465-111d-4e38-b06c-47ff37b190e0">
    <vt:lpwstr>1x1-100x112|QA1. In the p by PBI BANNER</vt:lpwstr>
  </property>
  <property fmtid="{D5CDD505-2E9C-101B-9397-08002B2CF9AE}" pid="5" name="Item_6879706f-e288-4786-bb76-27a36545fbc2">
    <vt:lpwstr>1x1-10x25|QA1. Apps for by Study year</vt:lpwstr>
  </property>
  <property fmtid="{D5CDD505-2E9C-101B-9397-08002B2CF9AE}" pid="6" name="Item_8644ae3f-3e23-48b8-b4fc-ed70ba8fbf8c">
    <vt:lpwstr>1x1-100x28|QA1. Apps for by PBI BANNER</vt:lpwstr>
  </property>
  <property fmtid="{D5CDD505-2E9C-101B-9397-08002B2CF9AE}" pid="7" name="Item_171c161e-33c2-4d4e-b80d-fa932fe485fc">
    <vt:lpwstr>1x1-6x295|QE2. Which we by Study year</vt:lpwstr>
  </property>
  <property fmtid="{D5CDD505-2E9C-101B-9397-08002B2CF9AE}" pid="8" name="Item_339f89e0-d60a-43b6-ba47-698488a5c943">
    <vt:lpwstr>1x1-56x298|QE2. Which we by PBI BANNER</vt:lpwstr>
  </property>
  <property fmtid="{D5CDD505-2E9C-101B-9397-08002B2CF9AE}" pid="9" name="Item_a2e04dd1-cf73-45b1-a5dc-d66d5ee2736a">
    <vt:lpwstr>1x1-5x283|QE12. Which o by Study year</vt:lpwstr>
  </property>
  <property fmtid="{D5CDD505-2E9C-101B-9397-08002B2CF9AE}" pid="10" name="Item_baf6a049-dc37-42ce-bcbb-ed26cac6424d">
    <vt:lpwstr>1x1-45x286|QE12. Which o by PBI BANNER</vt:lpwstr>
  </property>
  <property fmtid="{D5CDD505-2E9C-101B-9397-08002B2CF9AE}" pid="11" name="Item_232831d8-8390-434f-9acb-5ecc6ecf3bb9">
    <vt:lpwstr>1x1-10x208|QE2a. Frequency of websitesapps</vt:lpwstr>
  </property>
  <property fmtid="{D5CDD505-2E9C-101B-9397-08002B2CF9AE}" pid="12" name="Item_47a4d9a5-63e1-4da3-af35-1fc700e2bc9d">
    <vt:lpwstr>1x1-10x208|QE2a. Frequency of websitesa(2)</vt:lpwstr>
  </property>
  <property fmtid="{D5CDD505-2E9C-101B-9397-08002B2CF9AE}" pid="13" name="Item_586bab85-c604-447d-9635-ffc86c84d7b1">
    <vt:lpwstr>1x1-80x243|QE2a. Frequen by Age (consolida</vt:lpwstr>
  </property>
  <property fmtid="{D5CDD505-2E9C-101B-9397-08002B2CF9AE}" pid="14" name="Item_b50a4c88-1085-452e-9905-58cff3a5d264">
    <vt:lpwstr>1x1-80x243|QE2a. Frequen by Age (consol(2)</vt:lpwstr>
  </property>
  <property fmtid="{D5CDD505-2E9C-101B-9397-08002B2CF9AE}" pid="15" name="Item_68b4f8d4-747f-4d82-a590-69699d17b2a0">
    <vt:lpwstr>1x1-21x243|QE2a. Frequen by Gender (consol</vt:lpwstr>
  </property>
  <property fmtid="{D5CDD505-2E9C-101B-9397-08002B2CF9AE}" pid="16" name="Item_f08e8df9-23dd-444a-be6e-fa04dceb7a1a">
    <vt:lpwstr>1x1-21x243|QE2a. Frequen by Gender (con(2)</vt:lpwstr>
  </property>
  <property fmtid="{D5CDD505-2E9C-101B-9397-08002B2CF9AE}" pid="17" name="Item_6d2081b5-146f-4866-b2d7-b9336cbfc051">
    <vt:lpwstr>1x1-30x243|QE2a. Frequen by Location Metr</vt:lpwstr>
  </property>
  <property fmtid="{D5CDD505-2E9C-101B-9397-08002B2CF9AE}" pid="18" name="Item_27450b88-fefd-4d8c-81a3-fab3476c678b">
    <vt:lpwstr>1x1-30x243|QE2a. Frequen by Location Me(2)</vt:lpwstr>
  </property>
  <property fmtid="{D5CDD505-2E9C-101B-9397-08002B2CF9AE}" pid="19" name="Item_3cdbc1ed-8d92-430b-afc1-97dc75987b1a">
    <vt:lpwstr>1x1-5x253|QE16. Used we by Study year</vt:lpwstr>
  </property>
  <property fmtid="{D5CDD505-2E9C-101B-9397-08002B2CF9AE}" pid="20" name="Item_614ffc09-fd26-4d1e-b035-e19b90c0e707">
    <vt:lpwstr>1x1-45x256|QE16. Used we by PBI BANNER</vt:lpwstr>
  </property>
  <property fmtid="{D5CDD505-2E9C-101B-9397-08002B2CF9AE}" pid="21" name="Item_05ebd10f-a96d-4d1e-b880-cae75d1fc7c2">
    <vt:lpwstr>1x1-5x277|QE17. Used we by Study year</vt:lpwstr>
  </property>
  <property fmtid="{D5CDD505-2E9C-101B-9397-08002B2CF9AE}" pid="22" name="Item_9e21650d-eef9-419b-8766-5078401ad19d">
    <vt:lpwstr>1x1-45x280|QE17. Used we by PBI BANNER</vt:lpwstr>
  </property>
  <property fmtid="{D5CDD505-2E9C-101B-9397-08002B2CF9AE}" pid="23" name="Item_86f77342-d227-46a9-b38a-b5b1231626b9">
    <vt:lpwstr>1x1-5x283|QE13. Used we by Study year</vt:lpwstr>
  </property>
  <property fmtid="{D5CDD505-2E9C-101B-9397-08002B2CF9AE}" pid="24" name="Item_b68ecfe2-c4e7-460f-9cd2-00a424c86c72">
    <vt:lpwstr>1x1-45x286|QE13. Used we by PBI BANNER</vt:lpwstr>
  </property>
  <property fmtid="{D5CDD505-2E9C-101B-9397-08002B2CF9AE}" pid="25" name="Item_d3dce9ce-0172-4c53-bc74-e61cf838b8ce">
    <vt:lpwstr>1x1-5x277|QE14. Used we by Study year</vt:lpwstr>
  </property>
  <property fmtid="{D5CDD505-2E9C-101B-9397-08002B2CF9AE}" pid="26" name="Item_1e9cc37c-d7db-4c41-9774-9cbc45605c30">
    <vt:lpwstr>1x1-45x280|QE14. Used we by PBI BANNER</vt:lpwstr>
  </property>
  <property fmtid="{D5CDD505-2E9C-101B-9397-08002B2CF9AE}" pid="27" name="Item_d34c7693-6a34-46fc-b7f4-2d04b96bdaae">
    <vt:lpwstr>1x1-6x38|QE2 Like for  by Study year</vt:lpwstr>
  </property>
  <property fmtid="{D5CDD505-2E9C-101B-9397-08002B2CF9AE}" pid="28" name="Item_10be69be-2600-4234-b32d-e568b1f87c05">
    <vt:lpwstr>1x1-56x41|QE2 Like for  by PBI BANNER</vt:lpwstr>
  </property>
  <property fmtid="{D5CDD505-2E9C-101B-9397-08002B2CF9AE}" pid="29" name="Item_0570a188-bf98-45a5-9e8b-515f2a4ad301">
    <vt:lpwstr>1x1-10x38|QE12 Like for by Study year</vt:lpwstr>
  </property>
  <property fmtid="{D5CDD505-2E9C-101B-9397-08002B2CF9AE}" pid="30" name="Item_0759e7b6-55ea-4ef2-bf5b-ea0fad58df17">
    <vt:lpwstr>1x1-100x41|QE12 Like for by PBI BANNER</vt:lpwstr>
  </property>
  <property fmtid="{D5CDD505-2E9C-101B-9397-08002B2CF9AE}" pid="31" name="Item_fc84ce72-8d7f-4ec7-9e6a-58d8de1d857a">
    <vt:lpwstr>1x1-10x38|Count QE13 by Study year</vt:lpwstr>
  </property>
  <property fmtid="{D5CDD505-2E9C-101B-9397-08002B2CF9AE}" pid="32" name="Item_cebbc220-f3c2-4f9e-ad49-8996325b2a43">
    <vt:lpwstr>1x1-100x41|Count QE13 by PBI BANNER</vt:lpwstr>
  </property>
  <property fmtid="{D5CDD505-2E9C-101B-9397-08002B2CF9AE}" pid="33" name="Item_529900da-15f0-4972-9f16-5360bab593e2">
    <vt:lpwstr>1x1-10x38|Count QE14 by Study year</vt:lpwstr>
  </property>
  <property fmtid="{D5CDD505-2E9C-101B-9397-08002B2CF9AE}" pid="34" name="Item_4c812949-0259-4d20-bc6f-db5d85feae50">
    <vt:lpwstr>1x1-100x41|Count QE14 by PBI BANNER</vt:lpwstr>
  </property>
  <property fmtid="{D5CDD505-2E9C-101B-9397-08002B2CF9AE}" pid="35" name="Item_5c9245ee-3984-457b-a230-035bd386f98f">
    <vt:lpwstr>1x1-10x50|Count QE16 by Study year</vt:lpwstr>
  </property>
  <property fmtid="{D5CDD505-2E9C-101B-9397-08002B2CF9AE}" pid="36" name="Item_ed42275a-75e8-496b-850b-eeee762fa726">
    <vt:lpwstr>1x1-100x53|Count QE16 by PBI BANNER</vt:lpwstr>
  </property>
  <property fmtid="{D5CDD505-2E9C-101B-9397-08002B2CF9AE}" pid="37" name="Item_529d5d76-c853-4d39-9894-c9ded6e6e2e6">
    <vt:lpwstr>1x1-10x38|Count QE17 by Study year</vt:lpwstr>
  </property>
  <property fmtid="{D5CDD505-2E9C-101B-9397-08002B2CF9AE}" pid="38" name="Item_99a04db1-2f71-4c0b-a342-5e12ff05c38e">
    <vt:lpwstr>1x1-100x40|Count QE17 by PBI BANNER</vt:lpwstr>
  </property>
  <property fmtid="{D5CDD505-2E9C-101B-9397-08002B2CF9AE}" pid="39" name="MSIP_Label_aeb57847-2996-43f6-9ac9-aca8e5487221_Enabled">
    <vt:lpwstr>true</vt:lpwstr>
  </property>
  <property fmtid="{D5CDD505-2E9C-101B-9397-08002B2CF9AE}" pid="40" name="MSIP_Label_aeb57847-2996-43f6-9ac9-aca8e5487221_SetDate">
    <vt:lpwstr>2026-01-28T06:55:36Z</vt:lpwstr>
  </property>
  <property fmtid="{D5CDD505-2E9C-101B-9397-08002B2CF9AE}" pid="41" name="MSIP_Label_aeb57847-2996-43f6-9ac9-aca8e5487221_Method">
    <vt:lpwstr>Privileged</vt:lpwstr>
  </property>
  <property fmtid="{D5CDD505-2E9C-101B-9397-08002B2CF9AE}" pid="42" name="MSIP_Label_aeb57847-2996-43f6-9ac9-aca8e5487221_Name">
    <vt:lpwstr>90fb82dc-5319-427a-bd3a-0b26e5d5e425</vt:lpwstr>
  </property>
  <property fmtid="{D5CDD505-2E9C-101B-9397-08002B2CF9AE}" pid="43" name="MSIP_Label_aeb57847-2996-43f6-9ac9-aca8e5487221_SiteId">
    <vt:lpwstr>0dac7f39-d20c-4e71-8af3-71ee7e268a2b</vt:lpwstr>
  </property>
  <property fmtid="{D5CDD505-2E9C-101B-9397-08002B2CF9AE}" pid="44" name="MSIP_Label_aeb57847-2996-43f6-9ac9-aca8e5487221_ActionId">
    <vt:lpwstr>c6dfc07e-3389-4e24-8c33-9fd97df06516</vt:lpwstr>
  </property>
  <property fmtid="{D5CDD505-2E9C-101B-9397-08002B2CF9AE}" pid="45" name="MSIP_Label_aeb57847-2996-43f6-9ac9-aca8e5487221_ContentBits">
    <vt:lpwstr>3</vt:lpwstr>
  </property>
  <property fmtid="{D5CDD505-2E9C-101B-9397-08002B2CF9AE}" pid="46" name="MSIP_Label_aeb57847-2996-43f6-9ac9-aca8e5487221_Tag">
    <vt:lpwstr>10, 0, 1, 1</vt:lpwstr>
  </property>
  <property fmtid="{D5CDD505-2E9C-101B-9397-08002B2CF9AE}" pid="47" name="ContentTypeId">
    <vt:lpwstr>0x010100100ACE45694B3D4892C74020F839F147</vt:lpwstr>
  </property>
  <property fmtid="{D5CDD505-2E9C-101B-9397-08002B2CF9AE}" pid="48" name="_dlc_DocIdItemGuid">
    <vt:lpwstr>fe5854b3-fe4c-4765-9318-44a07c75ccf6</vt:lpwstr>
  </property>
  <property fmtid="{D5CDD505-2E9C-101B-9397-08002B2CF9AE}" pid="49" name="MediaServiceImageTags">
    <vt:lpwstr/>
  </property>
</Properties>
</file>